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ink/ink626.xml" ContentType="application/inkml+xml"/>
  <Override PartName="/ppt/ink/ink627.xml" ContentType="application/inkml+xml"/>
  <Override PartName="/ppt/ink/ink628.xml" ContentType="application/inkml+xml"/>
  <Override PartName="/ppt/ink/ink629.xml" ContentType="application/inkml+xml"/>
  <Override PartName="/ppt/ink/ink630.xml" ContentType="application/inkml+xml"/>
  <Override PartName="/ppt/ink/ink631.xml" ContentType="application/inkml+xml"/>
  <Override PartName="/ppt/ink/ink632.xml" ContentType="application/inkml+xml"/>
  <Override PartName="/ppt/ink/ink633.xml" ContentType="application/inkml+xml"/>
  <Override PartName="/ppt/ink/ink634.xml" ContentType="application/inkml+xml"/>
  <Override PartName="/ppt/ink/ink635.xml" ContentType="application/inkml+xml"/>
  <Override PartName="/ppt/ink/ink636.xml" ContentType="application/inkml+xml"/>
  <Override PartName="/ppt/ink/ink637.xml" ContentType="application/inkml+xml"/>
  <Override PartName="/ppt/ink/ink638.xml" ContentType="application/inkml+xml"/>
  <Override PartName="/ppt/ink/ink639.xml" ContentType="application/inkml+xml"/>
  <Override PartName="/ppt/ink/ink640.xml" ContentType="application/inkml+xml"/>
  <Override PartName="/ppt/ink/ink641.xml" ContentType="application/inkml+xml"/>
  <Override PartName="/ppt/ink/ink642.xml" ContentType="application/inkml+xml"/>
  <Override PartName="/ppt/ink/ink643.xml" ContentType="application/inkml+xml"/>
  <Override PartName="/ppt/ink/ink644.xml" ContentType="application/inkml+xml"/>
  <Override PartName="/ppt/ink/ink645.xml" ContentType="application/inkml+xml"/>
  <Override PartName="/ppt/ink/ink646.xml" ContentType="application/inkml+xml"/>
  <Override PartName="/ppt/ink/ink647.xml" ContentType="application/inkml+xml"/>
  <Override PartName="/ppt/ink/ink648.xml" ContentType="application/inkml+xml"/>
  <Override PartName="/ppt/ink/ink649.xml" ContentType="application/inkml+xml"/>
  <Override PartName="/ppt/ink/ink650.xml" ContentType="application/inkml+xml"/>
  <Override PartName="/ppt/ink/ink651.xml" ContentType="application/inkml+xml"/>
  <Override PartName="/ppt/ink/ink652.xml" ContentType="application/inkml+xml"/>
  <Override PartName="/ppt/ink/ink653.xml" ContentType="application/inkml+xml"/>
  <Override PartName="/ppt/ink/ink654.xml" ContentType="application/inkml+xml"/>
  <Override PartName="/ppt/ink/ink655.xml" ContentType="application/inkml+xml"/>
  <Override PartName="/ppt/ink/ink656.xml" ContentType="application/inkml+xml"/>
  <Override PartName="/ppt/ink/ink657.xml" ContentType="application/inkml+xml"/>
  <Override PartName="/ppt/ink/ink658.xml" ContentType="application/inkml+xml"/>
  <Override PartName="/ppt/ink/ink659.xml" ContentType="application/inkml+xml"/>
  <Override PartName="/ppt/ink/ink660.xml" ContentType="application/inkml+xml"/>
  <Override PartName="/ppt/ink/ink661.xml" ContentType="application/inkml+xml"/>
  <Override PartName="/ppt/ink/ink662.xml" ContentType="application/inkml+xml"/>
  <Override PartName="/ppt/ink/ink663.xml" ContentType="application/inkml+xml"/>
  <Override PartName="/ppt/ink/ink664.xml" ContentType="application/inkml+xml"/>
  <Override PartName="/ppt/ink/ink665.xml" ContentType="application/inkml+xml"/>
  <Override PartName="/ppt/ink/ink666.xml" ContentType="application/inkml+xml"/>
  <Override PartName="/ppt/ink/ink667.xml" ContentType="application/inkml+xml"/>
  <Override PartName="/ppt/ink/ink668.xml" ContentType="application/inkml+xml"/>
  <Override PartName="/ppt/ink/ink669.xml" ContentType="application/inkml+xml"/>
  <Override PartName="/ppt/ink/ink670.xml" ContentType="application/inkml+xml"/>
  <Override PartName="/ppt/ink/ink671.xml" ContentType="application/inkml+xml"/>
  <Override PartName="/ppt/ink/ink672.xml" ContentType="application/inkml+xml"/>
  <Override PartName="/ppt/ink/ink673.xml" ContentType="application/inkml+xml"/>
  <Override PartName="/ppt/ink/ink674.xml" ContentType="application/inkml+xml"/>
  <Override PartName="/ppt/ink/ink675.xml" ContentType="application/inkml+xml"/>
  <Override PartName="/ppt/ink/ink676.xml" ContentType="application/inkml+xml"/>
  <Override PartName="/ppt/ink/ink677.xml" ContentType="application/inkml+xml"/>
  <Override PartName="/ppt/ink/ink678.xml" ContentType="application/inkml+xml"/>
  <Override PartName="/ppt/ink/ink679.xml" ContentType="application/inkml+xml"/>
  <Override PartName="/ppt/ink/ink680.xml" ContentType="application/inkml+xml"/>
  <Override PartName="/ppt/ink/ink681.xml" ContentType="application/inkml+xml"/>
  <Override PartName="/ppt/ink/ink682.xml" ContentType="application/inkml+xml"/>
  <Override PartName="/ppt/ink/ink683.xml" ContentType="application/inkml+xml"/>
  <Override PartName="/ppt/ink/ink684.xml" ContentType="application/inkml+xml"/>
  <Override PartName="/ppt/ink/ink685.xml" ContentType="application/inkml+xml"/>
  <Override PartName="/ppt/ink/ink686.xml" ContentType="application/inkml+xml"/>
  <Override PartName="/ppt/ink/ink687.xml" ContentType="application/inkml+xml"/>
  <Override PartName="/ppt/ink/ink688.xml" ContentType="application/inkml+xml"/>
  <Override PartName="/ppt/ink/ink689.xml" ContentType="application/inkml+xml"/>
  <Override PartName="/ppt/ink/ink690.xml" ContentType="application/inkml+xml"/>
  <Override PartName="/ppt/ink/ink691.xml" ContentType="application/inkml+xml"/>
  <Override PartName="/ppt/ink/ink692.xml" ContentType="application/inkml+xml"/>
  <Override PartName="/ppt/ink/ink693.xml" ContentType="application/inkml+xml"/>
  <Override PartName="/ppt/ink/ink694.xml" ContentType="application/inkml+xml"/>
  <Override PartName="/ppt/ink/ink695.xml" ContentType="application/inkml+xml"/>
  <Override PartName="/ppt/ink/ink696.xml" ContentType="application/inkml+xml"/>
  <Override PartName="/ppt/ink/ink697.xml" ContentType="application/inkml+xml"/>
  <Override PartName="/ppt/ink/ink698.xml" ContentType="application/inkml+xml"/>
  <Override PartName="/ppt/ink/ink699.xml" ContentType="application/inkml+xml"/>
  <Override PartName="/ppt/ink/ink700.xml" ContentType="application/inkml+xml"/>
  <Override PartName="/ppt/ink/ink701.xml" ContentType="application/inkml+xml"/>
  <Override PartName="/ppt/ink/ink702.xml" ContentType="application/inkml+xml"/>
  <Override PartName="/ppt/ink/ink703.xml" ContentType="application/inkml+xml"/>
  <Override PartName="/ppt/ink/ink704.xml" ContentType="application/inkml+xml"/>
  <Override PartName="/ppt/ink/ink705.xml" ContentType="application/inkml+xml"/>
  <Override PartName="/ppt/ink/ink706.xml" ContentType="application/inkml+xml"/>
  <Override PartName="/ppt/ink/ink707.xml" ContentType="application/inkml+xml"/>
  <Override PartName="/ppt/ink/ink708.xml" ContentType="application/inkml+xml"/>
  <Override PartName="/ppt/ink/ink709.xml" ContentType="application/inkml+xml"/>
  <Override PartName="/ppt/ink/ink710.xml" ContentType="application/inkml+xml"/>
  <Override PartName="/ppt/ink/ink711.xml" ContentType="application/inkml+xml"/>
  <Override PartName="/ppt/ink/ink712.xml" ContentType="application/inkml+xml"/>
  <Override PartName="/ppt/ink/ink713.xml" ContentType="application/inkml+xml"/>
  <Override PartName="/ppt/ink/ink714.xml" ContentType="application/inkml+xml"/>
  <Override PartName="/ppt/ink/ink715.xml" ContentType="application/inkml+xml"/>
  <Override PartName="/ppt/ink/ink716.xml" ContentType="application/inkml+xml"/>
  <Override PartName="/ppt/ink/ink717.xml" ContentType="application/inkml+xml"/>
  <Override PartName="/ppt/ink/ink718.xml" ContentType="application/inkml+xml"/>
  <Override PartName="/ppt/ink/ink719.xml" ContentType="application/inkml+xml"/>
  <Override PartName="/ppt/ink/ink720.xml" ContentType="application/inkml+xml"/>
  <Override PartName="/ppt/ink/ink721.xml" ContentType="application/inkml+xml"/>
  <Override PartName="/ppt/ink/ink722.xml" ContentType="application/inkml+xml"/>
  <Override PartName="/ppt/ink/ink723.xml" ContentType="application/inkml+xml"/>
  <Override PartName="/ppt/ink/ink724.xml" ContentType="application/inkml+xml"/>
  <Override PartName="/ppt/ink/ink725.xml" ContentType="application/inkml+xml"/>
  <Override PartName="/ppt/ink/ink726.xml" ContentType="application/inkml+xml"/>
  <Override PartName="/ppt/ink/ink727.xml" ContentType="application/inkml+xml"/>
  <Override PartName="/ppt/ink/ink728.xml" ContentType="application/inkml+xml"/>
  <Override PartName="/ppt/ink/ink729.xml" ContentType="application/inkml+xml"/>
  <Override PartName="/ppt/ink/ink730.xml" ContentType="application/inkml+xml"/>
  <Override PartName="/ppt/ink/ink731.xml" ContentType="application/inkml+xml"/>
  <Override PartName="/ppt/ink/ink732.xml" ContentType="application/inkml+xml"/>
  <Override PartName="/ppt/ink/ink733.xml" ContentType="application/inkml+xml"/>
  <Override PartName="/ppt/ink/ink734.xml" ContentType="application/inkml+xml"/>
  <Override PartName="/ppt/ink/ink735.xml" ContentType="application/inkml+xml"/>
  <Override PartName="/ppt/ink/ink736.xml" ContentType="application/inkml+xml"/>
  <Override PartName="/ppt/ink/ink737.xml" ContentType="application/inkml+xml"/>
  <Override PartName="/ppt/ink/ink738.xml" ContentType="application/inkml+xml"/>
  <Override PartName="/ppt/ink/ink739.xml" ContentType="application/inkml+xml"/>
  <Override PartName="/ppt/ink/ink740.xml" ContentType="application/inkml+xml"/>
  <Override PartName="/ppt/ink/ink741.xml" ContentType="application/inkml+xml"/>
  <Override PartName="/ppt/ink/ink742.xml" ContentType="application/inkml+xml"/>
  <Override PartName="/ppt/ink/ink743.xml" ContentType="application/inkml+xml"/>
  <Override PartName="/ppt/ink/ink744.xml" ContentType="application/inkml+xml"/>
  <Override PartName="/ppt/ink/ink745.xml" ContentType="application/inkml+xml"/>
  <Override PartName="/ppt/ink/ink746.xml" ContentType="application/inkml+xml"/>
  <Override PartName="/ppt/ink/ink747.xml" ContentType="application/inkml+xml"/>
  <Override PartName="/ppt/ink/ink748.xml" ContentType="application/inkml+xml"/>
  <Override PartName="/ppt/ink/ink749.xml" ContentType="application/inkml+xml"/>
  <Override PartName="/ppt/ink/ink750.xml" ContentType="application/inkml+xml"/>
  <Override PartName="/ppt/ink/ink751.xml" ContentType="application/inkml+xml"/>
  <Override PartName="/ppt/ink/ink752.xml" ContentType="application/inkml+xml"/>
  <Override PartName="/ppt/ink/ink753.xml" ContentType="application/inkml+xml"/>
  <Override PartName="/ppt/ink/ink754.xml" ContentType="application/inkml+xml"/>
  <Override PartName="/ppt/ink/ink755.xml" ContentType="application/inkml+xml"/>
  <Override PartName="/ppt/ink/ink756.xml" ContentType="application/inkml+xml"/>
  <Override PartName="/ppt/ink/ink757.xml" ContentType="application/inkml+xml"/>
  <Override PartName="/ppt/ink/ink758.xml" ContentType="application/inkml+xml"/>
  <Override PartName="/ppt/ink/ink759.xml" ContentType="application/inkml+xml"/>
  <Override PartName="/ppt/ink/ink760.xml" ContentType="application/inkml+xml"/>
  <Override PartName="/ppt/ink/ink761.xml" ContentType="application/inkml+xml"/>
  <Override PartName="/ppt/ink/ink762.xml" ContentType="application/inkml+xml"/>
  <Override PartName="/ppt/ink/ink763.xml" ContentType="application/inkml+xml"/>
  <Override PartName="/ppt/ink/ink764.xml" ContentType="application/inkml+xml"/>
  <Override PartName="/ppt/ink/ink765.xml" ContentType="application/inkml+xml"/>
  <Override PartName="/ppt/ink/ink766.xml" ContentType="application/inkml+xml"/>
  <Override PartName="/ppt/ink/ink767.xml" ContentType="application/inkml+xml"/>
  <Override PartName="/ppt/ink/ink768.xml" ContentType="application/inkml+xml"/>
  <Override PartName="/ppt/ink/ink769.xml" ContentType="application/inkml+xml"/>
  <Override PartName="/ppt/ink/ink770.xml" ContentType="application/inkml+xml"/>
  <Override PartName="/ppt/ink/ink771.xml" ContentType="application/inkml+xml"/>
  <Override PartName="/ppt/ink/ink772.xml" ContentType="application/inkml+xml"/>
  <Override PartName="/ppt/ink/ink773.xml" ContentType="application/inkml+xml"/>
  <Override PartName="/ppt/ink/ink774.xml" ContentType="application/inkml+xml"/>
  <Override PartName="/ppt/ink/ink775.xml" ContentType="application/inkml+xml"/>
  <Override PartName="/ppt/ink/ink776.xml" ContentType="application/inkml+xml"/>
  <Override PartName="/ppt/ink/ink777.xml" ContentType="application/inkml+xml"/>
  <Override PartName="/ppt/ink/ink778.xml" ContentType="application/inkml+xml"/>
  <Override PartName="/ppt/ink/ink779.xml" ContentType="application/inkml+xml"/>
  <Override PartName="/ppt/ink/ink780.xml" ContentType="application/inkml+xml"/>
  <Override PartName="/ppt/ink/ink781.xml" ContentType="application/inkml+xml"/>
  <Override PartName="/ppt/ink/ink782.xml" ContentType="application/inkml+xml"/>
  <Override PartName="/ppt/ink/ink783.xml" ContentType="application/inkml+xml"/>
  <Override PartName="/ppt/ink/ink784.xml" ContentType="application/inkml+xml"/>
  <Override PartName="/ppt/ink/ink785.xml" ContentType="application/inkml+xml"/>
  <Override PartName="/ppt/ink/ink786.xml" ContentType="application/inkml+xml"/>
  <Override PartName="/ppt/ink/ink787.xml" ContentType="application/inkml+xml"/>
  <Override PartName="/ppt/ink/ink788.xml" ContentType="application/inkml+xml"/>
  <Override PartName="/ppt/ink/ink789.xml" ContentType="application/inkml+xml"/>
  <Override PartName="/ppt/ink/ink790.xml" ContentType="application/inkml+xml"/>
  <Override PartName="/ppt/ink/ink791.xml" ContentType="application/inkml+xml"/>
  <Override PartName="/ppt/ink/ink792.xml" ContentType="application/inkml+xml"/>
  <Override PartName="/ppt/ink/ink793.xml" ContentType="application/inkml+xml"/>
  <Override PartName="/ppt/ink/ink794.xml" ContentType="application/inkml+xml"/>
  <Override PartName="/ppt/ink/ink795.xml" ContentType="application/inkml+xml"/>
  <Override PartName="/ppt/ink/ink796.xml" ContentType="application/inkml+xml"/>
  <Override PartName="/ppt/ink/ink797.xml" ContentType="application/inkml+xml"/>
  <Override PartName="/ppt/ink/ink798.xml" ContentType="application/inkml+xml"/>
  <Override PartName="/ppt/ink/ink799.xml" ContentType="application/inkml+xml"/>
  <Override PartName="/ppt/ink/ink800.xml" ContentType="application/inkml+xml"/>
  <Override PartName="/ppt/ink/ink801.xml" ContentType="application/inkml+xml"/>
  <Override PartName="/ppt/ink/ink802.xml" ContentType="application/inkml+xml"/>
  <Override PartName="/ppt/ink/ink803.xml" ContentType="application/inkml+xml"/>
  <Override PartName="/ppt/ink/ink804.xml" ContentType="application/inkml+xml"/>
  <Override PartName="/ppt/ink/ink805.xml" ContentType="application/inkml+xml"/>
  <Override PartName="/ppt/ink/ink806.xml" ContentType="application/inkml+xml"/>
  <Override PartName="/ppt/ink/ink807.xml" ContentType="application/inkml+xml"/>
  <Override PartName="/ppt/ink/ink808.xml" ContentType="application/inkml+xml"/>
  <Override PartName="/ppt/ink/ink809.xml" ContentType="application/inkml+xml"/>
  <Override PartName="/ppt/ink/ink810.xml" ContentType="application/inkml+xml"/>
  <Override PartName="/ppt/ink/ink811.xml" ContentType="application/inkml+xml"/>
  <Override PartName="/ppt/ink/ink812.xml" ContentType="application/inkml+xml"/>
  <Override PartName="/ppt/ink/ink813.xml" ContentType="application/inkml+xml"/>
  <Override PartName="/ppt/ink/ink814.xml" ContentType="application/inkml+xml"/>
  <Override PartName="/ppt/ink/ink815.xml" ContentType="application/inkml+xml"/>
  <Override PartName="/ppt/ink/ink816.xml" ContentType="application/inkml+xml"/>
  <Override PartName="/ppt/ink/ink817.xml" ContentType="application/inkml+xml"/>
  <Override PartName="/ppt/ink/ink818.xml" ContentType="application/inkml+xml"/>
  <Override PartName="/ppt/ink/ink819.xml" ContentType="application/inkml+xml"/>
  <Override PartName="/ppt/ink/ink820.xml" ContentType="application/inkml+xml"/>
  <Override PartName="/ppt/ink/ink821.xml" ContentType="application/inkml+xml"/>
  <Override PartName="/ppt/ink/ink822.xml" ContentType="application/inkml+xml"/>
  <Override PartName="/ppt/ink/ink823.xml" ContentType="application/inkml+xml"/>
  <Override PartName="/ppt/ink/ink824.xml" ContentType="application/inkml+xml"/>
  <Override PartName="/ppt/ink/ink825.xml" ContentType="application/inkml+xml"/>
  <Override PartName="/ppt/ink/ink826.xml" ContentType="application/inkml+xml"/>
  <Override PartName="/ppt/ink/ink827.xml" ContentType="application/inkml+xml"/>
  <Override PartName="/ppt/ink/ink828.xml" ContentType="application/inkml+xml"/>
  <Override PartName="/ppt/ink/ink829.xml" ContentType="application/inkml+xml"/>
  <Override PartName="/ppt/ink/ink830.xml" ContentType="application/inkml+xml"/>
  <Override PartName="/ppt/ink/ink831.xml" ContentType="application/inkml+xml"/>
  <Override PartName="/ppt/ink/ink832.xml" ContentType="application/inkml+xml"/>
  <Override PartName="/ppt/ink/ink833.xml" ContentType="application/inkml+xml"/>
  <Override PartName="/ppt/ink/ink834.xml" ContentType="application/inkml+xml"/>
  <Override PartName="/ppt/ink/ink835.xml" ContentType="application/inkml+xml"/>
  <Override PartName="/ppt/ink/ink836.xml" ContentType="application/inkml+xml"/>
  <Override PartName="/ppt/ink/ink837.xml" ContentType="application/inkml+xml"/>
  <Override PartName="/ppt/ink/ink838.xml" ContentType="application/inkml+xml"/>
  <Override PartName="/ppt/ink/ink839.xml" ContentType="application/inkml+xml"/>
  <Override PartName="/ppt/ink/ink840.xml" ContentType="application/inkml+xml"/>
  <Override PartName="/ppt/ink/ink841.xml" ContentType="application/inkml+xml"/>
  <Override PartName="/ppt/ink/ink842.xml" ContentType="application/inkml+xml"/>
  <Override PartName="/ppt/ink/ink843.xml" ContentType="application/inkml+xml"/>
  <Override PartName="/ppt/ink/ink844.xml" ContentType="application/inkml+xml"/>
  <Override PartName="/ppt/ink/ink845.xml" ContentType="application/inkml+xml"/>
  <Override PartName="/ppt/ink/ink846.xml" ContentType="application/inkml+xml"/>
  <Override PartName="/ppt/ink/ink847.xml" ContentType="application/inkml+xml"/>
  <Override PartName="/ppt/ink/ink848.xml" ContentType="application/inkml+xml"/>
  <Override PartName="/ppt/ink/ink849.xml" ContentType="application/inkml+xml"/>
  <Override PartName="/ppt/ink/ink850.xml" ContentType="application/inkml+xml"/>
  <Override PartName="/ppt/ink/ink851.xml" ContentType="application/inkml+xml"/>
  <Override PartName="/ppt/ink/ink852.xml" ContentType="application/inkml+xml"/>
  <Override PartName="/ppt/ink/ink853.xml" ContentType="application/inkml+xml"/>
  <Override PartName="/ppt/ink/ink854.xml" ContentType="application/inkml+xml"/>
  <Override PartName="/ppt/ink/ink855.xml" ContentType="application/inkml+xml"/>
  <Override PartName="/ppt/ink/ink856.xml" ContentType="application/inkml+xml"/>
  <Override PartName="/ppt/ink/ink857.xml" ContentType="application/inkml+xml"/>
  <Override PartName="/ppt/ink/ink858.xml" ContentType="application/inkml+xml"/>
  <Override PartName="/ppt/ink/ink859.xml" ContentType="application/inkml+xml"/>
  <Override PartName="/ppt/ink/ink860.xml" ContentType="application/inkml+xml"/>
  <Override PartName="/ppt/ink/ink861.xml" ContentType="application/inkml+xml"/>
  <Override PartName="/ppt/ink/ink862.xml" ContentType="application/inkml+xml"/>
  <Override PartName="/ppt/ink/ink863.xml" ContentType="application/inkml+xml"/>
  <Override PartName="/ppt/ink/ink864.xml" ContentType="application/inkml+xml"/>
  <Override PartName="/ppt/ink/ink865.xml" ContentType="application/inkml+xml"/>
  <Override PartName="/ppt/ink/ink866.xml" ContentType="application/inkml+xml"/>
  <Override PartName="/ppt/ink/ink867.xml" ContentType="application/inkml+xml"/>
  <Override PartName="/ppt/ink/ink868.xml" ContentType="application/inkml+xml"/>
  <Override PartName="/ppt/ink/ink869.xml" ContentType="application/inkml+xml"/>
  <Override PartName="/ppt/ink/ink870.xml" ContentType="application/inkml+xml"/>
  <Override PartName="/ppt/ink/ink871.xml" ContentType="application/inkml+xml"/>
  <Override PartName="/ppt/ink/ink872.xml" ContentType="application/inkml+xml"/>
  <Override PartName="/ppt/ink/ink873.xml" ContentType="application/inkml+xml"/>
  <Override PartName="/ppt/ink/ink874.xml" ContentType="application/inkml+xml"/>
  <Override PartName="/ppt/ink/ink875.xml" ContentType="application/inkml+xml"/>
  <Override PartName="/ppt/ink/ink876.xml" ContentType="application/inkml+xml"/>
  <Override PartName="/ppt/ink/ink877.xml" ContentType="application/inkml+xml"/>
  <Override PartName="/ppt/ink/ink878.xml" ContentType="application/inkml+xml"/>
  <Override PartName="/ppt/ink/ink879.xml" ContentType="application/inkml+xml"/>
  <Override PartName="/ppt/ink/ink880.xml" ContentType="application/inkml+xml"/>
  <Override PartName="/ppt/ink/ink881.xml" ContentType="application/inkml+xml"/>
  <Override PartName="/ppt/ink/ink882.xml" ContentType="application/inkml+xml"/>
  <Override PartName="/ppt/ink/ink883.xml" ContentType="application/inkml+xml"/>
  <Override PartName="/ppt/ink/ink884.xml" ContentType="application/inkml+xml"/>
  <Override PartName="/ppt/ink/ink885.xml" ContentType="application/inkml+xml"/>
  <Override PartName="/ppt/ink/ink886.xml" ContentType="application/inkml+xml"/>
  <Override PartName="/ppt/ink/ink887.xml" ContentType="application/inkml+xml"/>
  <Override PartName="/ppt/ink/ink888.xml" ContentType="application/inkml+xml"/>
  <Override PartName="/ppt/ink/ink889.xml" ContentType="application/inkml+xml"/>
  <Override PartName="/ppt/ink/ink890.xml" ContentType="application/inkml+xml"/>
  <Override PartName="/ppt/ink/ink891.xml" ContentType="application/inkml+xml"/>
  <Override PartName="/ppt/ink/ink892.xml" ContentType="application/inkml+xml"/>
  <Override PartName="/ppt/ink/ink893.xml" ContentType="application/inkml+xml"/>
  <Override PartName="/ppt/ink/ink894.xml" ContentType="application/inkml+xml"/>
  <Override PartName="/ppt/ink/ink895.xml" ContentType="application/inkml+xml"/>
  <Override PartName="/ppt/ink/ink896.xml" ContentType="application/inkml+xml"/>
  <Override PartName="/ppt/ink/ink897.xml" ContentType="application/inkml+xml"/>
  <Override PartName="/ppt/ink/ink898.xml" ContentType="application/inkml+xml"/>
  <Override PartName="/ppt/ink/ink899.xml" ContentType="application/inkml+xml"/>
  <Override PartName="/ppt/ink/ink900.xml" ContentType="application/inkml+xml"/>
  <Override PartName="/ppt/ink/ink901.xml" ContentType="application/inkml+xml"/>
  <Override PartName="/ppt/ink/ink902.xml" ContentType="application/inkml+xml"/>
  <Override PartName="/ppt/ink/ink903.xml" ContentType="application/inkml+xml"/>
  <Override PartName="/ppt/ink/ink904.xml" ContentType="application/inkml+xml"/>
  <Override PartName="/ppt/ink/ink905.xml" ContentType="application/inkml+xml"/>
  <Override PartName="/ppt/ink/ink906.xml" ContentType="application/inkml+xml"/>
  <Override PartName="/ppt/ink/ink907.xml" ContentType="application/inkml+xml"/>
  <Override PartName="/ppt/ink/ink908.xml" ContentType="application/inkml+xml"/>
  <Override PartName="/ppt/ink/ink909.xml" ContentType="application/inkml+xml"/>
  <Override PartName="/ppt/ink/ink910.xml" ContentType="application/inkml+xml"/>
  <Override PartName="/ppt/ink/ink911.xml" ContentType="application/inkml+xml"/>
  <Override PartName="/ppt/ink/ink912.xml" ContentType="application/inkml+xml"/>
  <Override PartName="/ppt/ink/ink913.xml" ContentType="application/inkml+xml"/>
  <Override PartName="/ppt/ink/ink914.xml" ContentType="application/inkml+xml"/>
  <Override PartName="/ppt/ink/ink915.xml" ContentType="application/inkml+xml"/>
  <Override PartName="/ppt/ink/ink916.xml" ContentType="application/inkml+xml"/>
  <Override PartName="/ppt/ink/ink917.xml" ContentType="application/inkml+xml"/>
  <Override PartName="/ppt/ink/ink918.xml" ContentType="application/inkml+xml"/>
  <Override PartName="/ppt/ink/ink919.xml" ContentType="application/inkml+xml"/>
  <Override PartName="/ppt/ink/ink920.xml" ContentType="application/inkml+xml"/>
  <Override PartName="/ppt/ink/ink921.xml" ContentType="application/inkml+xml"/>
  <Override PartName="/ppt/ink/ink922.xml" ContentType="application/inkml+xml"/>
  <Override PartName="/ppt/ink/ink923.xml" ContentType="application/inkml+xml"/>
  <Override PartName="/ppt/ink/ink924.xml" ContentType="application/inkml+xml"/>
  <Override PartName="/ppt/ink/ink925.xml" ContentType="application/inkml+xml"/>
  <Override PartName="/ppt/ink/ink926.xml" ContentType="application/inkml+xml"/>
  <Override PartName="/ppt/ink/ink927.xml" ContentType="application/inkml+xml"/>
  <Override PartName="/ppt/ink/ink928.xml" ContentType="application/inkml+xml"/>
  <Override PartName="/ppt/ink/ink929.xml" ContentType="application/inkml+xml"/>
  <Override PartName="/ppt/ink/ink930.xml" ContentType="application/inkml+xml"/>
  <Override PartName="/ppt/ink/ink931.xml" ContentType="application/inkml+xml"/>
  <Override PartName="/ppt/ink/ink932.xml" ContentType="application/inkml+xml"/>
  <Override PartName="/ppt/ink/ink933.xml" ContentType="application/inkml+xml"/>
  <Override PartName="/ppt/ink/ink934.xml" ContentType="application/inkml+xml"/>
  <Override PartName="/ppt/ink/ink935.xml" ContentType="application/inkml+xml"/>
  <Override PartName="/ppt/ink/ink936.xml" ContentType="application/inkml+xml"/>
  <Override PartName="/ppt/ink/ink937.xml" ContentType="application/inkml+xml"/>
  <Override PartName="/ppt/ink/ink938.xml" ContentType="application/inkml+xml"/>
  <Override PartName="/ppt/ink/ink939.xml" ContentType="application/inkml+xml"/>
  <Override PartName="/ppt/ink/ink940.xml" ContentType="application/inkml+xml"/>
  <Override PartName="/ppt/ink/ink941.xml" ContentType="application/inkml+xml"/>
  <Override PartName="/ppt/ink/ink942.xml" ContentType="application/inkml+xml"/>
  <Override PartName="/ppt/ink/ink943.xml" ContentType="application/inkml+xml"/>
  <Override PartName="/ppt/ink/ink944.xml" ContentType="application/inkml+xml"/>
  <Override PartName="/ppt/ink/ink945.xml" ContentType="application/inkml+xml"/>
  <Override PartName="/ppt/ink/ink946.xml" ContentType="application/inkml+xml"/>
  <Override PartName="/ppt/ink/ink947.xml" ContentType="application/inkml+xml"/>
  <Override PartName="/ppt/ink/ink948.xml" ContentType="application/inkml+xml"/>
  <Override PartName="/ppt/ink/ink949.xml" ContentType="application/inkml+xml"/>
  <Override PartName="/ppt/ink/ink950.xml" ContentType="application/inkml+xml"/>
  <Override PartName="/ppt/ink/ink951.xml" ContentType="application/inkml+xml"/>
  <Override PartName="/ppt/ink/ink952.xml" ContentType="application/inkml+xml"/>
  <Override PartName="/ppt/ink/ink953.xml" ContentType="application/inkml+xml"/>
  <Override PartName="/ppt/ink/ink954.xml" ContentType="application/inkml+xml"/>
  <Override PartName="/ppt/ink/ink955.xml" ContentType="application/inkml+xml"/>
  <Override PartName="/ppt/ink/ink956.xml" ContentType="application/inkml+xml"/>
  <Override PartName="/ppt/ink/ink957.xml" ContentType="application/inkml+xml"/>
  <Override PartName="/ppt/ink/ink958.xml" ContentType="application/inkml+xml"/>
  <Override PartName="/ppt/ink/ink959.xml" ContentType="application/inkml+xml"/>
  <Override PartName="/ppt/ink/ink960.xml" ContentType="application/inkml+xml"/>
  <Override PartName="/ppt/ink/ink961.xml" ContentType="application/inkml+xml"/>
  <Override PartName="/ppt/ink/ink962.xml" ContentType="application/inkml+xml"/>
  <Override PartName="/ppt/ink/ink963.xml" ContentType="application/inkml+xml"/>
  <Override PartName="/ppt/ink/ink964.xml" ContentType="application/inkml+xml"/>
  <Override PartName="/ppt/ink/ink965.xml" ContentType="application/inkml+xml"/>
  <Override PartName="/ppt/ink/ink966.xml" ContentType="application/inkml+xml"/>
  <Override PartName="/ppt/ink/ink967.xml" ContentType="application/inkml+xml"/>
  <Override PartName="/ppt/ink/ink968.xml" ContentType="application/inkml+xml"/>
  <Override PartName="/ppt/ink/ink969.xml" ContentType="application/inkml+xml"/>
  <Override PartName="/ppt/ink/ink970.xml" ContentType="application/inkml+xml"/>
  <Override PartName="/ppt/ink/ink971.xml" ContentType="application/inkml+xml"/>
  <Override PartName="/ppt/ink/ink972.xml" ContentType="application/inkml+xml"/>
  <Override PartName="/ppt/ink/ink973.xml" ContentType="application/inkml+xml"/>
  <Override PartName="/ppt/ink/ink974.xml" ContentType="application/inkml+xml"/>
  <Override PartName="/ppt/ink/ink975.xml" ContentType="application/inkml+xml"/>
  <Override PartName="/ppt/ink/ink976.xml" ContentType="application/inkml+xml"/>
  <Override PartName="/ppt/ink/ink977.xml" ContentType="application/inkml+xml"/>
  <Override PartName="/ppt/ink/ink978.xml" ContentType="application/inkml+xml"/>
  <Override PartName="/ppt/ink/ink979.xml" ContentType="application/inkml+xml"/>
  <Override PartName="/ppt/ink/ink980.xml" ContentType="application/inkml+xml"/>
  <Override PartName="/ppt/ink/ink981.xml" ContentType="application/inkml+xml"/>
  <Override PartName="/ppt/ink/ink982.xml" ContentType="application/inkml+xml"/>
  <Override PartName="/ppt/ink/ink983.xml" ContentType="application/inkml+xml"/>
  <Override PartName="/ppt/ink/ink984.xml" ContentType="application/inkml+xml"/>
  <Override PartName="/ppt/ink/ink985.xml" ContentType="application/inkml+xml"/>
  <Override PartName="/ppt/ink/ink986.xml" ContentType="application/inkml+xml"/>
  <Override PartName="/ppt/ink/ink987.xml" ContentType="application/inkml+xml"/>
  <Override PartName="/ppt/ink/ink988.xml" ContentType="application/inkml+xml"/>
  <Override PartName="/ppt/ink/ink989.xml" ContentType="application/inkml+xml"/>
  <Override PartName="/ppt/ink/ink990.xml" ContentType="application/inkml+xml"/>
  <Override PartName="/ppt/ink/ink991.xml" ContentType="application/inkml+xml"/>
  <Override PartName="/ppt/ink/ink992.xml" ContentType="application/inkml+xml"/>
  <Override PartName="/ppt/ink/ink993.xml" ContentType="application/inkml+xml"/>
  <Override PartName="/ppt/ink/ink994.xml" ContentType="application/inkml+xml"/>
  <Override PartName="/ppt/ink/ink995.xml" ContentType="application/inkml+xml"/>
  <Override PartName="/ppt/ink/ink996.xml" ContentType="application/inkml+xml"/>
  <Override PartName="/ppt/ink/ink997.xml" ContentType="application/inkml+xml"/>
  <Override PartName="/ppt/ink/ink998.xml" ContentType="application/inkml+xml"/>
  <Override PartName="/ppt/ink/ink999.xml" ContentType="application/inkml+xml"/>
  <Override PartName="/ppt/ink/ink1000.xml" ContentType="application/inkml+xml"/>
  <Override PartName="/ppt/ink/ink1001.xml" ContentType="application/inkml+xml"/>
  <Override PartName="/ppt/ink/ink1002.xml" ContentType="application/inkml+xml"/>
  <Override PartName="/ppt/ink/ink1003.xml" ContentType="application/inkml+xml"/>
  <Override PartName="/ppt/ink/ink1004.xml" ContentType="application/inkml+xml"/>
  <Override PartName="/ppt/ink/ink1005.xml" ContentType="application/inkml+xml"/>
  <Override PartName="/ppt/ink/ink1006.xml" ContentType="application/inkml+xml"/>
  <Override PartName="/ppt/ink/ink1007.xml" ContentType="application/inkml+xml"/>
  <Override PartName="/ppt/ink/ink1008.xml" ContentType="application/inkml+xml"/>
  <Override PartName="/ppt/ink/ink1009.xml" ContentType="application/inkml+xml"/>
  <Override PartName="/ppt/ink/ink1010.xml" ContentType="application/inkml+xml"/>
  <Override PartName="/ppt/ink/ink1011.xml" ContentType="application/inkml+xml"/>
  <Override PartName="/ppt/ink/ink1012.xml" ContentType="application/inkml+xml"/>
  <Override PartName="/ppt/ink/ink1013.xml" ContentType="application/inkml+xml"/>
  <Override PartName="/ppt/ink/ink1014.xml" ContentType="application/inkml+xml"/>
  <Override PartName="/ppt/ink/ink1015.xml" ContentType="application/inkml+xml"/>
  <Override PartName="/ppt/ink/ink1016.xml" ContentType="application/inkml+xml"/>
  <Override PartName="/ppt/ink/ink1017.xml" ContentType="application/inkml+xml"/>
  <Override PartName="/ppt/ink/ink1018.xml" ContentType="application/inkml+xml"/>
  <Override PartName="/ppt/ink/ink1019.xml" ContentType="application/inkml+xml"/>
  <Override PartName="/ppt/ink/ink1020.xml" ContentType="application/inkml+xml"/>
  <Override PartName="/ppt/ink/ink1021.xml" ContentType="application/inkml+xml"/>
  <Override PartName="/ppt/ink/ink1022.xml" ContentType="application/inkml+xml"/>
  <Override PartName="/ppt/ink/ink1023.xml" ContentType="application/inkml+xml"/>
  <Override PartName="/ppt/ink/ink1024.xml" ContentType="application/inkml+xml"/>
  <Override PartName="/ppt/ink/ink1025.xml" ContentType="application/inkml+xml"/>
  <Override PartName="/ppt/ink/ink1026.xml" ContentType="application/inkml+xml"/>
  <Override PartName="/ppt/ink/ink1027.xml" ContentType="application/inkml+xml"/>
  <Override PartName="/ppt/ink/ink1028.xml" ContentType="application/inkml+xml"/>
  <Override PartName="/ppt/ink/ink1029.xml" ContentType="application/inkml+xml"/>
  <Override PartName="/ppt/ink/ink1030.xml" ContentType="application/inkml+xml"/>
  <Override PartName="/ppt/ink/ink1031.xml" ContentType="application/inkml+xml"/>
  <Override PartName="/ppt/ink/ink1032.xml" ContentType="application/inkml+xml"/>
  <Override PartName="/ppt/ink/ink1033.xml" ContentType="application/inkml+xml"/>
  <Override PartName="/ppt/ink/ink1034.xml" ContentType="application/inkml+xml"/>
  <Override PartName="/ppt/ink/ink1035.xml" ContentType="application/inkml+xml"/>
  <Override PartName="/ppt/ink/ink1036.xml" ContentType="application/inkml+xml"/>
  <Override PartName="/ppt/ink/ink1037.xml" ContentType="application/inkml+xml"/>
  <Override PartName="/ppt/ink/ink1038.xml" ContentType="application/inkml+xml"/>
  <Override PartName="/ppt/ink/ink1039.xml" ContentType="application/inkml+xml"/>
  <Override PartName="/ppt/ink/ink1040.xml" ContentType="application/inkml+xml"/>
  <Override PartName="/ppt/ink/ink1041.xml" ContentType="application/inkml+xml"/>
  <Override PartName="/ppt/ink/ink1042.xml" ContentType="application/inkml+xml"/>
  <Override PartName="/ppt/ink/ink1043.xml" ContentType="application/inkml+xml"/>
  <Override PartName="/ppt/ink/ink1044.xml" ContentType="application/inkml+xml"/>
  <Override PartName="/ppt/ink/ink1045.xml" ContentType="application/inkml+xml"/>
  <Override PartName="/ppt/ink/ink1046.xml" ContentType="application/inkml+xml"/>
  <Override PartName="/ppt/ink/ink1047.xml" ContentType="application/inkml+xml"/>
  <Override PartName="/ppt/ink/ink1048.xml" ContentType="application/inkml+xml"/>
  <Override PartName="/ppt/ink/ink1049.xml" ContentType="application/inkml+xml"/>
  <Override PartName="/ppt/ink/ink1050.xml" ContentType="application/inkml+xml"/>
  <Override PartName="/ppt/ink/ink1051.xml" ContentType="application/inkml+xml"/>
  <Override PartName="/ppt/ink/ink1052.xml" ContentType="application/inkml+xml"/>
  <Override PartName="/ppt/ink/ink1053.xml" ContentType="application/inkml+xml"/>
  <Override PartName="/ppt/ink/ink1054.xml" ContentType="application/inkml+xml"/>
  <Override PartName="/ppt/ink/ink1055.xml" ContentType="application/inkml+xml"/>
  <Override PartName="/ppt/ink/ink1056.xml" ContentType="application/inkml+xml"/>
  <Override PartName="/ppt/ink/ink1057.xml" ContentType="application/inkml+xml"/>
  <Override PartName="/ppt/ink/ink1058.xml" ContentType="application/inkml+xml"/>
  <Override PartName="/ppt/ink/ink1059.xml" ContentType="application/inkml+xml"/>
  <Override PartName="/ppt/ink/ink1060.xml" ContentType="application/inkml+xml"/>
  <Override PartName="/ppt/ink/ink1061.xml" ContentType="application/inkml+xml"/>
  <Override PartName="/ppt/ink/ink1062.xml" ContentType="application/inkml+xml"/>
  <Override PartName="/ppt/ink/ink1063.xml" ContentType="application/inkml+xml"/>
  <Override PartName="/ppt/ink/ink1064.xml" ContentType="application/inkml+xml"/>
  <Override PartName="/ppt/ink/ink1065.xml" ContentType="application/inkml+xml"/>
  <Override PartName="/ppt/ink/ink1066.xml" ContentType="application/inkml+xml"/>
  <Override PartName="/ppt/ink/ink1067.xml" ContentType="application/inkml+xml"/>
  <Override PartName="/ppt/ink/ink1068.xml" ContentType="application/inkml+xml"/>
  <Override PartName="/ppt/ink/ink1069.xml" ContentType="application/inkml+xml"/>
  <Override PartName="/ppt/ink/ink1070.xml" ContentType="application/inkml+xml"/>
  <Override PartName="/ppt/ink/ink1071.xml" ContentType="application/inkml+xml"/>
  <Override PartName="/ppt/ink/ink1072.xml" ContentType="application/inkml+xml"/>
  <Override PartName="/ppt/ink/ink1073.xml" ContentType="application/inkml+xml"/>
  <Override PartName="/ppt/ink/ink1074.xml" ContentType="application/inkml+xml"/>
  <Override PartName="/ppt/ink/ink1075.xml" ContentType="application/inkml+xml"/>
  <Override PartName="/ppt/ink/ink1076.xml" ContentType="application/inkml+xml"/>
  <Override PartName="/ppt/ink/ink1077.xml" ContentType="application/inkml+xml"/>
  <Override PartName="/ppt/ink/ink1078.xml" ContentType="application/inkml+xml"/>
  <Override PartName="/ppt/ink/ink1079.xml" ContentType="application/inkml+xml"/>
  <Override PartName="/ppt/ink/ink1080.xml" ContentType="application/inkml+xml"/>
  <Override PartName="/ppt/ink/ink1081.xml" ContentType="application/inkml+xml"/>
  <Override PartName="/ppt/ink/ink1082.xml" ContentType="application/inkml+xml"/>
  <Override PartName="/ppt/ink/ink1083.xml" ContentType="application/inkml+xml"/>
  <Override PartName="/ppt/ink/ink1084.xml" ContentType="application/inkml+xml"/>
  <Override PartName="/ppt/ink/ink1085.xml" ContentType="application/inkml+xml"/>
  <Override PartName="/ppt/ink/ink1086.xml" ContentType="application/inkml+xml"/>
  <Override PartName="/ppt/ink/ink1087.xml" ContentType="application/inkml+xml"/>
  <Override PartName="/ppt/ink/ink1088.xml" ContentType="application/inkml+xml"/>
  <Override PartName="/ppt/ink/ink1089.xml" ContentType="application/inkml+xml"/>
  <Override PartName="/ppt/ink/ink1090.xml" ContentType="application/inkml+xml"/>
  <Override PartName="/ppt/ink/ink1091.xml" ContentType="application/inkml+xml"/>
  <Override PartName="/ppt/ink/ink1092.xml" ContentType="application/inkml+xml"/>
  <Override PartName="/ppt/ink/ink1093.xml" ContentType="application/inkml+xml"/>
  <Override PartName="/ppt/ink/ink1094.xml" ContentType="application/inkml+xml"/>
  <Override PartName="/ppt/ink/ink1095.xml" ContentType="application/inkml+xml"/>
  <Override PartName="/ppt/ink/ink1096.xml" ContentType="application/inkml+xml"/>
  <Override PartName="/ppt/ink/ink1097.xml" ContentType="application/inkml+xml"/>
  <Override PartName="/ppt/ink/ink1098.xml" ContentType="application/inkml+xml"/>
  <Override PartName="/ppt/ink/ink1099.xml" ContentType="application/inkml+xml"/>
  <Override PartName="/ppt/ink/ink1100.xml" ContentType="application/inkml+xml"/>
  <Override PartName="/ppt/ink/ink1101.xml" ContentType="application/inkml+xml"/>
  <Override PartName="/ppt/ink/ink1102.xml" ContentType="application/inkml+xml"/>
  <Override PartName="/ppt/ink/ink1103.xml" ContentType="application/inkml+xml"/>
  <Override PartName="/ppt/ink/ink1104.xml" ContentType="application/inkml+xml"/>
  <Override PartName="/ppt/ink/ink1105.xml" ContentType="application/inkml+xml"/>
  <Override PartName="/ppt/ink/ink1106.xml" ContentType="application/inkml+xml"/>
  <Override PartName="/ppt/ink/ink1107.xml" ContentType="application/inkml+xml"/>
  <Override PartName="/ppt/ink/ink1108.xml" ContentType="application/inkml+xml"/>
  <Override PartName="/ppt/ink/ink1109.xml" ContentType="application/inkml+xml"/>
  <Override PartName="/ppt/ink/ink1110.xml" ContentType="application/inkml+xml"/>
  <Override PartName="/ppt/ink/ink1111.xml" ContentType="application/inkml+xml"/>
  <Override PartName="/ppt/ink/ink1112.xml" ContentType="application/inkml+xml"/>
  <Override PartName="/ppt/ink/ink1113.xml" ContentType="application/inkml+xml"/>
  <Override PartName="/ppt/ink/ink1114.xml" ContentType="application/inkml+xml"/>
  <Override PartName="/ppt/ink/ink1115.xml" ContentType="application/inkml+xml"/>
  <Override PartName="/ppt/ink/ink1116.xml" ContentType="application/inkml+xml"/>
  <Override PartName="/ppt/ink/ink1117.xml" ContentType="application/inkml+xml"/>
  <Override PartName="/ppt/ink/ink1118.xml" ContentType="application/inkml+xml"/>
  <Override PartName="/ppt/ink/ink1119.xml" ContentType="application/inkml+xml"/>
  <Override PartName="/ppt/ink/ink1120.xml" ContentType="application/inkml+xml"/>
  <Override PartName="/ppt/ink/ink1121.xml" ContentType="application/inkml+xml"/>
  <Override PartName="/ppt/ink/ink1122.xml" ContentType="application/inkml+xml"/>
  <Override PartName="/ppt/ink/ink1123.xml" ContentType="application/inkml+xml"/>
  <Override PartName="/ppt/ink/ink1124.xml" ContentType="application/inkml+xml"/>
  <Override PartName="/ppt/ink/ink1125.xml" ContentType="application/inkml+xml"/>
  <Override PartName="/ppt/ink/ink1126.xml" ContentType="application/inkml+xml"/>
  <Override PartName="/ppt/ink/ink1127.xml" ContentType="application/inkml+xml"/>
  <Override PartName="/ppt/ink/ink1128.xml" ContentType="application/inkml+xml"/>
  <Override PartName="/ppt/ink/ink1129.xml" ContentType="application/inkml+xml"/>
  <Override PartName="/ppt/ink/ink1130.xml" ContentType="application/inkml+xml"/>
  <Override PartName="/ppt/ink/ink1131.xml" ContentType="application/inkml+xml"/>
  <Override PartName="/ppt/ink/ink1132.xml" ContentType="application/inkml+xml"/>
  <Override PartName="/ppt/ink/ink1133.xml" ContentType="application/inkml+xml"/>
  <Override PartName="/ppt/ink/ink1134.xml" ContentType="application/inkml+xml"/>
  <Override PartName="/ppt/ink/ink1135.xml" ContentType="application/inkml+xml"/>
  <Override PartName="/ppt/ink/ink1136.xml" ContentType="application/inkml+xml"/>
  <Override PartName="/ppt/ink/ink1137.xml" ContentType="application/inkml+xml"/>
  <Override PartName="/ppt/ink/ink1138.xml" ContentType="application/inkml+xml"/>
  <Override PartName="/ppt/ink/ink1139.xml" ContentType="application/inkml+xml"/>
  <Override PartName="/ppt/ink/ink1140.xml" ContentType="application/inkml+xml"/>
  <Override PartName="/ppt/ink/ink1141.xml" ContentType="application/inkml+xml"/>
  <Override PartName="/ppt/ink/ink1142.xml" ContentType="application/inkml+xml"/>
  <Override PartName="/ppt/ink/ink1143.xml" ContentType="application/inkml+xml"/>
  <Override PartName="/ppt/ink/ink1144.xml" ContentType="application/inkml+xml"/>
  <Override PartName="/ppt/ink/ink1145.xml" ContentType="application/inkml+xml"/>
  <Override PartName="/ppt/ink/ink1146.xml" ContentType="application/inkml+xml"/>
  <Override PartName="/ppt/ink/ink1147.xml" ContentType="application/inkml+xml"/>
  <Override PartName="/ppt/ink/ink1148.xml" ContentType="application/inkml+xml"/>
  <Override PartName="/ppt/ink/ink1149.xml" ContentType="application/inkml+xml"/>
  <Override PartName="/ppt/ink/ink1150.xml" ContentType="application/inkml+xml"/>
  <Override PartName="/ppt/ink/ink1151.xml" ContentType="application/inkml+xml"/>
  <Override PartName="/ppt/ink/ink1152.xml" ContentType="application/inkml+xml"/>
  <Override PartName="/ppt/ink/ink1153.xml" ContentType="application/inkml+xml"/>
  <Override PartName="/ppt/ink/ink1154.xml" ContentType="application/inkml+xml"/>
  <Override PartName="/ppt/ink/ink1155.xml" ContentType="application/inkml+xml"/>
  <Override PartName="/ppt/ink/ink1156.xml" ContentType="application/inkml+xml"/>
  <Override PartName="/ppt/ink/ink1157.xml" ContentType="application/inkml+xml"/>
  <Override PartName="/ppt/ink/ink1158.xml" ContentType="application/inkml+xml"/>
  <Override PartName="/ppt/ink/ink1159.xml" ContentType="application/inkml+xml"/>
  <Override PartName="/ppt/ink/ink1160.xml" ContentType="application/inkml+xml"/>
  <Override PartName="/ppt/ink/ink1161.xml" ContentType="application/inkml+xml"/>
  <Override PartName="/ppt/ink/ink1162.xml" ContentType="application/inkml+xml"/>
  <Override PartName="/ppt/ink/ink1163.xml" ContentType="application/inkml+xml"/>
  <Override PartName="/ppt/ink/ink1164.xml" ContentType="application/inkml+xml"/>
  <Override PartName="/ppt/ink/ink1165.xml" ContentType="application/inkml+xml"/>
  <Override PartName="/ppt/ink/ink1166.xml" ContentType="application/inkml+xml"/>
  <Override PartName="/ppt/ink/ink1167.xml" ContentType="application/inkml+xml"/>
  <Override PartName="/ppt/ink/ink1168.xml" ContentType="application/inkml+xml"/>
  <Override PartName="/ppt/ink/ink1169.xml" ContentType="application/inkml+xml"/>
  <Override PartName="/ppt/ink/ink1170.xml" ContentType="application/inkml+xml"/>
  <Override PartName="/ppt/ink/ink1171.xml" ContentType="application/inkml+xml"/>
  <Override PartName="/ppt/ink/ink1172.xml" ContentType="application/inkml+xml"/>
  <Override PartName="/ppt/ink/ink1173.xml" ContentType="application/inkml+xml"/>
  <Override PartName="/ppt/ink/ink1174.xml" ContentType="application/inkml+xml"/>
  <Override PartName="/ppt/ink/ink1175.xml" ContentType="application/inkml+xml"/>
  <Override PartName="/ppt/ink/ink1176.xml" ContentType="application/inkml+xml"/>
  <Override PartName="/ppt/ink/ink1177.xml" ContentType="application/inkml+xml"/>
  <Override PartName="/ppt/ink/ink1178.xml" ContentType="application/inkml+xml"/>
  <Override PartName="/ppt/ink/ink1179.xml" ContentType="application/inkml+xml"/>
  <Override PartName="/ppt/ink/ink1180.xml" ContentType="application/inkml+xml"/>
  <Override PartName="/ppt/ink/ink1181.xml" ContentType="application/inkml+xml"/>
  <Override PartName="/ppt/ink/ink1182.xml" ContentType="application/inkml+xml"/>
  <Override PartName="/ppt/ink/ink1183.xml" ContentType="application/inkml+xml"/>
  <Override PartName="/ppt/ink/ink1184.xml" ContentType="application/inkml+xml"/>
  <Override PartName="/ppt/ink/ink1185.xml" ContentType="application/inkml+xml"/>
  <Override PartName="/ppt/ink/ink1186.xml" ContentType="application/inkml+xml"/>
  <Override PartName="/ppt/ink/ink1187.xml" ContentType="application/inkml+xml"/>
  <Override PartName="/ppt/ink/ink1188.xml" ContentType="application/inkml+xml"/>
  <Override PartName="/ppt/ink/ink1189.xml" ContentType="application/inkml+xml"/>
  <Override PartName="/ppt/ink/ink1190.xml" ContentType="application/inkml+xml"/>
  <Override PartName="/ppt/ink/ink1191.xml" ContentType="application/inkml+xml"/>
  <Override PartName="/ppt/ink/ink1192.xml" ContentType="application/inkml+xml"/>
  <Override PartName="/ppt/ink/ink1193.xml" ContentType="application/inkml+xml"/>
  <Override PartName="/ppt/ink/ink1194.xml" ContentType="application/inkml+xml"/>
  <Override PartName="/ppt/ink/ink1195.xml" ContentType="application/inkml+xml"/>
  <Override PartName="/ppt/ink/ink1196.xml" ContentType="application/inkml+xml"/>
  <Override PartName="/ppt/ink/ink1197.xml" ContentType="application/inkml+xml"/>
  <Override PartName="/ppt/ink/ink1198.xml" ContentType="application/inkml+xml"/>
  <Override PartName="/ppt/ink/ink1199.xml" ContentType="application/inkml+xml"/>
  <Override PartName="/ppt/ink/ink1200.xml" ContentType="application/inkml+xml"/>
  <Override PartName="/ppt/ink/ink1201.xml" ContentType="application/inkml+xml"/>
  <Override PartName="/ppt/ink/ink1202.xml" ContentType="application/inkml+xml"/>
  <Override PartName="/ppt/ink/ink1203.xml" ContentType="application/inkml+xml"/>
  <Override PartName="/ppt/ink/ink1204.xml" ContentType="application/inkml+xml"/>
  <Override PartName="/ppt/ink/ink1205.xml" ContentType="application/inkml+xml"/>
  <Override PartName="/ppt/ink/ink1206.xml" ContentType="application/inkml+xml"/>
  <Override PartName="/ppt/ink/ink1207.xml" ContentType="application/inkml+xml"/>
  <Override PartName="/ppt/ink/ink1208.xml" ContentType="application/inkml+xml"/>
  <Override PartName="/ppt/ink/ink1209.xml" ContentType="application/inkml+xml"/>
  <Override PartName="/ppt/ink/ink1210.xml" ContentType="application/inkml+xml"/>
  <Override PartName="/ppt/ink/ink1211.xml" ContentType="application/inkml+xml"/>
  <Override PartName="/ppt/ink/ink1212.xml" ContentType="application/inkml+xml"/>
  <Override PartName="/ppt/ink/ink1213.xml" ContentType="application/inkml+xml"/>
  <Override PartName="/ppt/ink/ink1214.xml" ContentType="application/inkml+xml"/>
  <Override PartName="/ppt/ink/ink1215.xml" ContentType="application/inkml+xml"/>
  <Override PartName="/ppt/ink/ink1216.xml" ContentType="application/inkml+xml"/>
  <Override PartName="/ppt/ink/ink1217.xml" ContentType="application/inkml+xml"/>
  <Override PartName="/ppt/ink/ink1218.xml" ContentType="application/inkml+xml"/>
  <Override PartName="/ppt/ink/ink1219.xml" ContentType="application/inkml+xml"/>
  <Override PartName="/ppt/ink/ink1220.xml" ContentType="application/inkml+xml"/>
  <Override PartName="/ppt/ink/ink1221.xml" ContentType="application/inkml+xml"/>
  <Override PartName="/ppt/ink/ink1222.xml" ContentType="application/inkml+xml"/>
  <Override PartName="/ppt/ink/ink1223.xml" ContentType="application/inkml+xml"/>
  <Override PartName="/ppt/ink/ink1224.xml" ContentType="application/inkml+xml"/>
  <Override PartName="/ppt/ink/ink1225.xml" ContentType="application/inkml+xml"/>
  <Override PartName="/ppt/ink/ink1226.xml" ContentType="application/inkml+xml"/>
  <Override PartName="/ppt/ink/ink1227.xml" ContentType="application/inkml+xml"/>
  <Override PartName="/ppt/ink/ink1228.xml" ContentType="application/inkml+xml"/>
  <Override PartName="/ppt/ink/ink1229.xml" ContentType="application/inkml+xml"/>
  <Override PartName="/ppt/ink/ink1230.xml" ContentType="application/inkml+xml"/>
  <Override PartName="/ppt/ink/ink1231.xml" ContentType="application/inkml+xml"/>
  <Override PartName="/ppt/ink/ink1232.xml" ContentType="application/inkml+xml"/>
  <Override PartName="/ppt/ink/ink1233.xml" ContentType="application/inkml+xml"/>
  <Override PartName="/ppt/ink/ink1234.xml" ContentType="application/inkml+xml"/>
  <Override PartName="/ppt/ink/ink1235.xml" ContentType="application/inkml+xml"/>
  <Override PartName="/ppt/ink/ink1236.xml" ContentType="application/inkml+xml"/>
  <Override PartName="/ppt/ink/ink1237.xml" ContentType="application/inkml+xml"/>
  <Override PartName="/ppt/ink/ink1238.xml" ContentType="application/inkml+xml"/>
  <Override PartName="/ppt/ink/ink1239.xml" ContentType="application/inkml+xml"/>
  <Override PartName="/ppt/ink/ink1240.xml" ContentType="application/inkml+xml"/>
  <Override PartName="/ppt/ink/ink1241.xml" ContentType="application/inkml+xml"/>
  <Override PartName="/ppt/ink/ink1242.xml" ContentType="application/inkml+xml"/>
  <Override PartName="/ppt/ink/ink1243.xml" ContentType="application/inkml+xml"/>
  <Override PartName="/ppt/ink/ink1244.xml" ContentType="application/inkml+xml"/>
  <Override PartName="/ppt/ink/ink1245.xml" ContentType="application/inkml+xml"/>
  <Override PartName="/ppt/ink/ink1246.xml" ContentType="application/inkml+xml"/>
  <Override PartName="/ppt/ink/ink1247.xml" ContentType="application/inkml+xml"/>
  <Override PartName="/ppt/ink/ink1248.xml" ContentType="application/inkml+xml"/>
  <Override PartName="/ppt/ink/ink1249.xml" ContentType="application/inkml+xml"/>
  <Override PartName="/ppt/ink/ink1250.xml" ContentType="application/inkml+xml"/>
  <Override PartName="/ppt/ink/ink1251.xml" ContentType="application/inkml+xml"/>
  <Override PartName="/ppt/ink/ink1252.xml" ContentType="application/inkml+xml"/>
  <Override PartName="/ppt/ink/ink1253.xml" ContentType="application/inkml+xml"/>
  <Override PartName="/ppt/ink/ink1254.xml" ContentType="application/inkml+xml"/>
  <Override PartName="/ppt/ink/ink1255.xml" ContentType="application/inkml+xml"/>
  <Override PartName="/ppt/ink/ink1256.xml" ContentType="application/inkml+xml"/>
  <Override PartName="/ppt/ink/ink1257.xml" ContentType="application/inkml+xml"/>
  <Override PartName="/ppt/ink/ink1258.xml" ContentType="application/inkml+xml"/>
  <Override PartName="/ppt/ink/ink1259.xml" ContentType="application/inkml+xml"/>
  <Override PartName="/ppt/ink/ink1260.xml" ContentType="application/inkml+xml"/>
  <Override PartName="/ppt/ink/ink1261.xml" ContentType="application/inkml+xml"/>
  <Override PartName="/ppt/ink/ink1262.xml" ContentType="application/inkml+xml"/>
  <Override PartName="/ppt/ink/ink1263.xml" ContentType="application/inkml+xml"/>
  <Override PartName="/ppt/ink/ink1264.xml" ContentType="application/inkml+xml"/>
  <Override PartName="/ppt/ink/ink1265.xml" ContentType="application/inkml+xml"/>
  <Override PartName="/ppt/ink/ink1266.xml" ContentType="application/inkml+xml"/>
  <Override PartName="/ppt/ink/ink1267.xml" ContentType="application/inkml+xml"/>
  <Override PartName="/ppt/ink/ink1268.xml" ContentType="application/inkml+xml"/>
  <Override PartName="/ppt/ink/ink1269.xml" ContentType="application/inkml+xml"/>
  <Override PartName="/ppt/ink/ink1270.xml" ContentType="application/inkml+xml"/>
  <Override PartName="/ppt/ink/ink1271.xml" ContentType="application/inkml+xml"/>
  <Override PartName="/ppt/ink/ink1272.xml" ContentType="application/inkml+xml"/>
  <Override PartName="/ppt/ink/ink1273.xml" ContentType="application/inkml+xml"/>
  <Override PartName="/ppt/ink/ink1274.xml" ContentType="application/inkml+xml"/>
  <Override PartName="/ppt/ink/ink1275.xml" ContentType="application/inkml+xml"/>
  <Override PartName="/ppt/ink/ink1276.xml" ContentType="application/inkml+xml"/>
  <Override PartName="/ppt/ink/ink1277.xml" ContentType="application/inkml+xml"/>
  <Override PartName="/ppt/ink/ink1278.xml" ContentType="application/inkml+xml"/>
  <Override PartName="/ppt/ink/ink1279.xml" ContentType="application/inkml+xml"/>
  <Override PartName="/ppt/ink/ink1280.xml" ContentType="application/inkml+xml"/>
  <Override PartName="/ppt/ink/ink1281.xml" ContentType="application/inkml+xml"/>
  <Override PartName="/ppt/ink/ink1282.xml" ContentType="application/inkml+xml"/>
  <Override PartName="/ppt/ink/ink1283.xml" ContentType="application/inkml+xml"/>
  <Override PartName="/ppt/ink/ink1284.xml" ContentType="application/inkml+xml"/>
  <Override PartName="/ppt/ink/ink1285.xml" ContentType="application/inkml+xml"/>
  <Override PartName="/ppt/ink/ink1286.xml" ContentType="application/inkml+xml"/>
  <Override PartName="/ppt/ink/ink1287.xml" ContentType="application/inkml+xml"/>
  <Override PartName="/ppt/ink/ink1288.xml" ContentType="application/inkml+xml"/>
  <Override PartName="/ppt/ink/ink1289.xml" ContentType="application/inkml+xml"/>
  <Override PartName="/ppt/ink/ink1290.xml" ContentType="application/inkml+xml"/>
  <Override PartName="/ppt/ink/ink1291.xml" ContentType="application/inkml+xml"/>
  <Override PartName="/ppt/ink/ink1292.xml" ContentType="application/inkml+xml"/>
  <Override PartName="/ppt/ink/ink1293.xml" ContentType="application/inkml+xml"/>
  <Override PartName="/ppt/ink/ink1294.xml" ContentType="application/inkml+xml"/>
  <Override PartName="/ppt/ink/ink1295.xml" ContentType="application/inkml+xml"/>
  <Override PartName="/ppt/ink/ink1296.xml" ContentType="application/inkml+xml"/>
  <Override PartName="/ppt/ink/ink1297.xml" ContentType="application/inkml+xml"/>
  <Override PartName="/ppt/ink/ink1298.xml" ContentType="application/inkml+xml"/>
  <Override PartName="/ppt/ink/ink1299.xml" ContentType="application/inkml+xml"/>
  <Override PartName="/ppt/ink/ink1300.xml" ContentType="application/inkml+xml"/>
  <Override PartName="/ppt/ink/ink1301.xml" ContentType="application/inkml+xml"/>
  <Override PartName="/ppt/ink/ink1302.xml" ContentType="application/inkml+xml"/>
  <Override PartName="/ppt/ink/ink1303.xml" ContentType="application/inkml+xml"/>
  <Override PartName="/ppt/ink/ink1304.xml" ContentType="application/inkml+xml"/>
  <Override PartName="/ppt/ink/ink1305.xml" ContentType="application/inkml+xml"/>
  <Override PartName="/ppt/ink/ink1306.xml" ContentType="application/inkml+xml"/>
  <Override PartName="/ppt/ink/ink1307.xml" ContentType="application/inkml+xml"/>
  <Override PartName="/ppt/ink/ink1308.xml" ContentType="application/inkml+xml"/>
  <Override PartName="/ppt/ink/ink1309.xml" ContentType="application/inkml+xml"/>
  <Override PartName="/ppt/ink/ink1310.xml" ContentType="application/inkml+xml"/>
  <Override PartName="/ppt/ink/ink1311.xml" ContentType="application/inkml+xml"/>
  <Override PartName="/ppt/ink/ink1312.xml" ContentType="application/inkml+xml"/>
  <Override PartName="/ppt/ink/ink1313.xml" ContentType="application/inkml+xml"/>
  <Override PartName="/ppt/ink/ink1314.xml" ContentType="application/inkml+xml"/>
  <Override PartName="/ppt/ink/ink1315.xml" ContentType="application/inkml+xml"/>
  <Override PartName="/ppt/ink/ink1316.xml" ContentType="application/inkml+xml"/>
  <Override PartName="/ppt/ink/ink1317.xml" ContentType="application/inkml+xml"/>
  <Override PartName="/ppt/ink/ink1318.xml" ContentType="application/inkml+xml"/>
  <Override PartName="/ppt/ink/ink1319.xml" ContentType="application/inkml+xml"/>
  <Override PartName="/ppt/ink/ink1320.xml" ContentType="application/inkml+xml"/>
  <Override PartName="/ppt/ink/ink1321.xml" ContentType="application/inkml+xml"/>
  <Override PartName="/ppt/ink/ink1322.xml" ContentType="application/inkml+xml"/>
  <Override PartName="/ppt/ink/ink1323.xml" ContentType="application/inkml+xml"/>
  <Override PartName="/ppt/ink/ink1324.xml" ContentType="application/inkml+xml"/>
  <Override PartName="/ppt/ink/ink1325.xml" ContentType="application/inkml+xml"/>
  <Override PartName="/ppt/ink/ink1326.xml" ContentType="application/inkml+xml"/>
  <Override PartName="/ppt/ink/ink1327.xml" ContentType="application/inkml+xml"/>
  <Override PartName="/ppt/ink/ink1328.xml" ContentType="application/inkml+xml"/>
  <Override PartName="/ppt/ink/ink1329.xml" ContentType="application/inkml+xml"/>
  <Override PartName="/ppt/ink/ink1330.xml" ContentType="application/inkml+xml"/>
  <Override PartName="/ppt/ink/ink1331.xml" ContentType="application/inkml+xml"/>
  <Override PartName="/ppt/ink/ink1332.xml" ContentType="application/inkml+xml"/>
  <Override PartName="/ppt/ink/ink1333.xml" ContentType="application/inkml+xml"/>
  <Override PartName="/ppt/ink/ink1334.xml" ContentType="application/inkml+xml"/>
  <Override PartName="/ppt/ink/ink1335.xml" ContentType="application/inkml+xml"/>
  <Override PartName="/ppt/ink/ink1336.xml" ContentType="application/inkml+xml"/>
  <Override PartName="/ppt/ink/ink1337.xml" ContentType="application/inkml+xml"/>
  <Override PartName="/ppt/ink/ink1338.xml" ContentType="application/inkml+xml"/>
  <Override PartName="/ppt/ink/ink1339.xml" ContentType="application/inkml+xml"/>
  <Override PartName="/ppt/ink/ink1340.xml" ContentType="application/inkml+xml"/>
  <Override PartName="/ppt/ink/ink1341.xml" ContentType="application/inkml+xml"/>
  <Override PartName="/ppt/ink/ink1342.xml" ContentType="application/inkml+xml"/>
  <Override PartName="/ppt/ink/ink1343.xml" ContentType="application/inkml+xml"/>
  <Override PartName="/ppt/ink/ink1344.xml" ContentType="application/inkml+xml"/>
  <Override PartName="/ppt/ink/ink1345.xml" ContentType="application/inkml+xml"/>
  <Override PartName="/ppt/ink/ink1346.xml" ContentType="application/inkml+xml"/>
  <Override PartName="/ppt/ink/ink1347.xml" ContentType="application/inkml+xml"/>
  <Override PartName="/ppt/ink/ink1348.xml" ContentType="application/inkml+xml"/>
  <Override PartName="/ppt/ink/ink1349.xml" ContentType="application/inkml+xml"/>
  <Override PartName="/ppt/ink/ink1350.xml" ContentType="application/inkml+xml"/>
  <Override PartName="/ppt/ink/ink1351.xml" ContentType="application/inkml+xml"/>
  <Override PartName="/ppt/ink/ink1352.xml" ContentType="application/inkml+xml"/>
  <Override PartName="/ppt/ink/ink1353.xml" ContentType="application/inkml+xml"/>
  <Override PartName="/ppt/ink/ink1354.xml" ContentType="application/inkml+xml"/>
  <Override PartName="/ppt/ink/ink1355.xml" ContentType="application/inkml+xml"/>
  <Override PartName="/ppt/ink/ink1356.xml" ContentType="application/inkml+xml"/>
  <Override PartName="/ppt/ink/ink1357.xml" ContentType="application/inkml+xml"/>
  <Override PartName="/ppt/ink/ink1358.xml" ContentType="application/inkml+xml"/>
  <Override PartName="/ppt/ink/ink1359.xml" ContentType="application/inkml+xml"/>
  <Override PartName="/ppt/ink/ink1360.xml" ContentType="application/inkml+xml"/>
  <Override PartName="/ppt/ink/ink1361.xml" ContentType="application/inkml+xml"/>
  <Override PartName="/ppt/ink/ink1362.xml" ContentType="application/inkml+xml"/>
  <Override PartName="/ppt/ink/ink1363.xml" ContentType="application/inkml+xml"/>
  <Override PartName="/ppt/ink/ink1364.xml" ContentType="application/inkml+xml"/>
  <Override PartName="/ppt/ink/ink1365.xml" ContentType="application/inkml+xml"/>
  <Override PartName="/ppt/ink/ink1366.xml" ContentType="application/inkml+xml"/>
  <Override PartName="/ppt/ink/ink1367.xml" ContentType="application/inkml+xml"/>
  <Override PartName="/ppt/ink/ink1368.xml" ContentType="application/inkml+xml"/>
  <Override PartName="/ppt/ink/ink1369.xml" ContentType="application/inkml+xml"/>
  <Override PartName="/ppt/ink/ink1370.xml" ContentType="application/inkml+xml"/>
  <Override PartName="/ppt/ink/ink1371.xml" ContentType="application/inkml+xml"/>
  <Override PartName="/ppt/ink/ink1372.xml" ContentType="application/inkml+xml"/>
  <Override PartName="/ppt/ink/ink1373.xml" ContentType="application/inkml+xml"/>
  <Override PartName="/ppt/ink/ink1374.xml" ContentType="application/inkml+xml"/>
  <Override PartName="/ppt/ink/ink1375.xml" ContentType="application/inkml+xml"/>
  <Override PartName="/ppt/ink/ink1376.xml" ContentType="application/inkml+xml"/>
  <Override PartName="/ppt/ink/ink1377.xml" ContentType="application/inkml+xml"/>
  <Override PartName="/ppt/ink/ink1378.xml" ContentType="application/inkml+xml"/>
  <Override PartName="/ppt/ink/ink1379.xml" ContentType="application/inkml+xml"/>
  <Override PartName="/ppt/ink/ink1380.xml" ContentType="application/inkml+xml"/>
  <Override PartName="/ppt/ink/ink1381.xml" ContentType="application/inkml+xml"/>
  <Override PartName="/ppt/ink/ink1382.xml" ContentType="application/inkml+xml"/>
  <Override PartName="/ppt/ink/ink1383.xml" ContentType="application/inkml+xml"/>
  <Override PartName="/ppt/ink/ink1384.xml" ContentType="application/inkml+xml"/>
  <Override PartName="/ppt/ink/ink1385.xml" ContentType="application/inkml+xml"/>
  <Override PartName="/ppt/ink/ink1386.xml" ContentType="application/inkml+xml"/>
  <Override PartName="/ppt/ink/ink1387.xml" ContentType="application/inkml+xml"/>
  <Override PartName="/ppt/ink/ink1388.xml" ContentType="application/inkml+xml"/>
  <Override PartName="/ppt/ink/ink1389.xml" ContentType="application/inkml+xml"/>
  <Override PartName="/ppt/ink/ink1390.xml" ContentType="application/inkml+xml"/>
  <Override PartName="/ppt/ink/ink1391.xml" ContentType="application/inkml+xml"/>
  <Override PartName="/ppt/ink/ink1392.xml" ContentType="application/inkml+xml"/>
  <Override PartName="/ppt/ink/ink1393.xml" ContentType="application/inkml+xml"/>
  <Override PartName="/ppt/ink/ink1394.xml" ContentType="application/inkml+xml"/>
  <Override PartName="/ppt/ink/ink1395.xml" ContentType="application/inkml+xml"/>
  <Override PartName="/ppt/ink/ink1396.xml" ContentType="application/inkml+xml"/>
  <Override PartName="/ppt/ink/ink1397.xml" ContentType="application/inkml+xml"/>
  <Override PartName="/ppt/ink/ink1398.xml" ContentType="application/inkml+xml"/>
  <Override PartName="/ppt/ink/ink1399.xml" ContentType="application/inkml+xml"/>
  <Override PartName="/ppt/ink/ink1400.xml" ContentType="application/inkml+xml"/>
  <Override PartName="/ppt/ink/ink1401.xml" ContentType="application/inkml+xml"/>
  <Override PartName="/ppt/ink/ink1402.xml" ContentType="application/inkml+xml"/>
  <Override PartName="/ppt/ink/ink1403.xml" ContentType="application/inkml+xml"/>
  <Override PartName="/ppt/ink/ink1404.xml" ContentType="application/inkml+xml"/>
  <Override PartName="/ppt/ink/ink1405.xml" ContentType="application/inkml+xml"/>
  <Override PartName="/ppt/ink/ink1406.xml" ContentType="application/inkml+xml"/>
  <Override PartName="/ppt/ink/ink1407.xml" ContentType="application/inkml+xml"/>
  <Override PartName="/ppt/ink/ink1408.xml" ContentType="application/inkml+xml"/>
  <Override PartName="/ppt/ink/ink1409.xml" ContentType="application/inkml+xml"/>
  <Override PartName="/ppt/ink/ink1410.xml" ContentType="application/inkml+xml"/>
  <Override PartName="/ppt/ink/ink1411.xml" ContentType="application/inkml+xml"/>
  <Override PartName="/ppt/ink/ink1412.xml" ContentType="application/inkml+xml"/>
  <Override PartName="/ppt/ink/ink1413.xml" ContentType="application/inkml+xml"/>
  <Override PartName="/ppt/ink/ink1414.xml" ContentType="application/inkml+xml"/>
  <Override PartName="/ppt/ink/ink1415.xml" ContentType="application/inkml+xml"/>
  <Override PartName="/ppt/ink/ink1416.xml" ContentType="application/inkml+xml"/>
  <Override PartName="/ppt/ink/ink1417.xml" ContentType="application/inkml+xml"/>
  <Override PartName="/ppt/ink/ink1418.xml" ContentType="application/inkml+xml"/>
  <Override PartName="/ppt/ink/ink1419.xml" ContentType="application/inkml+xml"/>
  <Override PartName="/ppt/ink/ink1420.xml" ContentType="application/inkml+xml"/>
  <Override PartName="/ppt/ink/ink1421.xml" ContentType="application/inkml+xml"/>
  <Override PartName="/ppt/ink/ink1422.xml" ContentType="application/inkml+xml"/>
  <Override PartName="/ppt/ink/ink1423.xml" ContentType="application/inkml+xml"/>
  <Override PartName="/ppt/ink/ink1424.xml" ContentType="application/inkml+xml"/>
  <Override PartName="/ppt/ink/ink1425.xml" ContentType="application/inkml+xml"/>
  <Override PartName="/ppt/ink/ink1426.xml" ContentType="application/inkml+xml"/>
  <Override PartName="/ppt/ink/ink1427.xml" ContentType="application/inkml+xml"/>
  <Override PartName="/ppt/ink/ink1428.xml" ContentType="application/inkml+xml"/>
  <Override PartName="/ppt/ink/ink1429.xml" ContentType="application/inkml+xml"/>
  <Override PartName="/ppt/ink/ink1430.xml" ContentType="application/inkml+xml"/>
  <Override PartName="/ppt/ink/ink1431.xml" ContentType="application/inkml+xml"/>
  <Override PartName="/ppt/ink/ink1432.xml" ContentType="application/inkml+xml"/>
  <Override PartName="/ppt/ink/ink1433.xml" ContentType="application/inkml+xml"/>
  <Override PartName="/ppt/ink/ink1434.xml" ContentType="application/inkml+xml"/>
  <Override PartName="/ppt/ink/ink1435.xml" ContentType="application/inkml+xml"/>
  <Override PartName="/ppt/ink/ink1436.xml" ContentType="application/inkml+xml"/>
  <Override PartName="/ppt/ink/ink1437.xml" ContentType="application/inkml+xml"/>
  <Override PartName="/ppt/ink/ink1438.xml" ContentType="application/inkml+xml"/>
  <Override PartName="/ppt/ink/ink1439.xml" ContentType="application/inkml+xml"/>
  <Override PartName="/ppt/ink/ink1440.xml" ContentType="application/inkml+xml"/>
  <Override PartName="/ppt/ink/ink1441.xml" ContentType="application/inkml+xml"/>
  <Override PartName="/ppt/ink/ink1442.xml" ContentType="application/inkml+xml"/>
  <Override PartName="/ppt/ink/ink1443.xml" ContentType="application/inkml+xml"/>
  <Override PartName="/ppt/ink/ink1444.xml" ContentType="application/inkml+xml"/>
  <Override PartName="/ppt/ink/ink1445.xml" ContentType="application/inkml+xml"/>
  <Override PartName="/ppt/ink/ink1446.xml" ContentType="application/inkml+xml"/>
  <Override PartName="/ppt/ink/ink1447.xml" ContentType="application/inkml+xml"/>
  <Override PartName="/ppt/ink/ink1448.xml" ContentType="application/inkml+xml"/>
  <Override PartName="/ppt/ink/ink1449.xml" ContentType="application/inkml+xml"/>
  <Override PartName="/ppt/ink/ink1450.xml" ContentType="application/inkml+xml"/>
  <Override PartName="/ppt/ink/ink1451.xml" ContentType="application/inkml+xml"/>
  <Override PartName="/ppt/ink/ink1452.xml" ContentType="application/inkml+xml"/>
  <Override PartName="/ppt/ink/ink1453.xml" ContentType="application/inkml+xml"/>
  <Override PartName="/ppt/ink/ink1454.xml" ContentType="application/inkml+xml"/>
  <Override PartName="/ppt/ink/ink1455.xml" ContentType="application/inkml+xml"/>
  <Override PartName="/ppt/ink/ink1456.xml" ContentType="application/inkml+xml"/>
  <Override PartName="/ppt/ink/ink1457.xml" ContentType="application/inkml+xml"/>
  <Override PartName="/ppt/ink/ink1458.xml" ContentType="application/inkml+xml"/>
  <Override PartName="/ppt/ink/ink1459.xml" ContentType="application/inkml+xml"/>
  <Override PartName="/ppt/ink/ink1460.xml" ContentType="application/inkml+xml"/>
  <Override PartName="/ppt/ink/ink1461.xml" ContentType="application/inkml+xml"/>
  <Override PartName="/ppt/ink/ink1462.xml" ContentType="application/inkml+xml"/>
  <Override PartName="/ppt/ink/ink1463.xml" ContentType="application/inkml+xml"/>
  <Override PartName="/ppt/ink/ink1464.xml" ContentType="application/inkml+xml"/>
  <Override PartName="/ppt/ink/ink1465.xml" ContentType="application/inkml+xml"/>
  <Override PartName="/ppt/ink/ink1466.xml" ContentType="application/inkml+xml"/>
  <Override PartName="/ppt/ink/ink1467.xml" ContentType="application/inkml+xml"/>
  <Override PartName="/ppt/ink/ink1468.xml" ContentType="application/inkml+xml"/>
  <Override PartName="/ppt/ink/ink1469.xml" ContentType="application/inkml+xml"/>
  <Override PartName="/ppt/ink/ink1470.xml" ContentType="application/inkml+xml"/>
  <Override PartName="/ppt/ink/ink1471.xml" ContentType="application/inkml+xml"/>
  <Override PartName="/ppt/ink/ink1472.xml" ContentType="application/inkml+xml"/>
  <Override PartName="/ppt/ink/ink1473.xml" ContentType="application/inkml+xml"/>
  <Override PartName="/ppt/ink/ink1474.xml" ContentType="application/inkml+xml"/>
  <Override PartName="/ppt/ink/ink1475.xml" ContentType="application/inkml+xml"/>
  <Override PartName="/ppt/ink/ink1476.xml" ContentType="application/inkml+xml"/>
  <Override PartName="/ppt/ink/ink1477.xml" ContentType="application/inkml+xml"/>
  <Override PartName="/ppt/ink/ink1478.xml" ContentType="application/inkml+xml"/>
  <Override PartName="/ppt/ink/ink1479.xml" ContentType="application/inkml+xml"/>
  <Override PartName="/ppt/ink/ink1480.xml" ContentType="application/inkml+xml"/>
  <Override PartName="/ppt/ink/ink1481.xml" ContentType="application/inkml+xml"/>
  <Override PartName="/ppt/ink/ink1482.xml" ContentType="application/inkml+xml"/>
  <Override PartName="/ppt/ink/ink1483.xml" ContentType="application/inkml+xml"/>
  <Override PartName="/ppt/ink/ink1484.xml" ContentType="application/inkml+xml"/>
  <Override PartName="/ppt/ink/ink1485.xml" ContentType="application/inkml+xml"/>
  <Override PartName="/ppt/ink/ink1486.xml" ContentType="application/inkml+xml"/>
  <Override PartName="/ppt/ink/ink1487.xml" ContentType="application/inkml+xml"/>
  <Override PartName="/ppt/ink/ink1488.xml" ContentType="application/inkml+xml"/>
  <Override PartName="/ppt/ink/ink1489.xml" ContentType="application/inkml+xml"/>
  <Override PartName="/ppt/ink/ink1490.xml" ContentType="application/inkml+xml"/>
  <Override PartName="/ppt/ink/ink1491.xml" ContentType="application/inkml+xml"/>
  <Override PartName="/ppt/ink/ink1492.xml" ContentType="application/inkml+xml"/>
  <Override PartName="/ppt/ink/ink1493.xml" ContentType="application/inkml+xml"/>
  <Override PartName="/ppt/ink/ink1494.xml" ContentType="application/inkml+xml"/>
  <Override PartName="/ppt/ink/ink1495.xml" ContentType="application/inkml+xml"/>
  <Override PartName="/ppt/ink/ink1496.xml" ContentType="application/inkml+xml"/>
  <Override PartName="/ppt/ink/ink1497.xml" ContentType="application/inkml+xml"/>
  <Override PartName="/ppt/ink/ink1498.xml" ContentType="application/inkml+xml"/>
  <Override PartName="/ppt/ink/ink1499.xml" ContentType="application/inkml+xml"/>
  <Override PartName="/ppt/ink/ink1500.xml" ContentType="application/inkml+xml"/>
  <Override PartName="/ppt/ink/ink1501.xml" ContentType="application/inkml+xml"/>
  <Override PartName="/ppt/ink/ink1502.xml" ContentType="application/inkml+xml"/>
  <Override PartName="/ppt/ink/ink1503.xml" ContentType="application/inkml+xml"/>
  <Override PartName="/ppt/ink/ink1504.xml" ContentType="application/inkml+xml"/>
  <Override PartName="/ppt/ink/ink1505.xml" ContentType="application/inkml+xml"/>
  <Override PartName="/ppt/ink/ink1506.xml" ContentType="application/inkml+xml"/>
  <Override PartName="/ppt/ink/ink1507.xml" ContentType="application/inkml+xml"/>
  <Override PartName="/ppt/ink/ink1508.xml" ContentType="application/inkml+xml"/>
  <Override PartName="/ppt/ink/ink1509.xml" ContentType="application/inkml+xml"/>
  <Override PartName="/ppt/ink/ink1510.xml" ContentType="application/inkml+xml"/>
  <Override PartName="/ppt/ink/ink1511.xml" ContentType="application/inkml+xml"/>
  <Override PartName="/ppt/ink/ink1512.xml" ContentType="application/inkml+xml"/>
  <Override PartName="/ppt/ink/ink1513.xml" ContentType="application/inkml+xml"/>
  <Override PartName="/ppt/ink/ink1514.xml" ContentType="application/inkml+xml"/>
  <Override PartName="/ppt/ink/ink1515.xml" ContentType="application/inkml+xml"/>
  <Override PartName="/ppt/ink/ink1516.xml" ContentType="application/inkml+xml"/>
  <Override PartName="/ppt/ink/ink1517.xml" ContentType="application/inkml+xml"/>
  <Override PartName="/ppt/ink/ink1518.xml" ContentType="application/inkml+xml"/>
  <Override PartName="/ppt/ink/ink1519.xml" ContentType="application/inkml+xml"/>
  <Override PartName="/ppt/ink/ink1520.xml" ContentType="application/inkml+xml"/>
  <Override PartName="/ppt/ink/ink1521.xml" ContentType="application/inkml+xml"/>
  <Override PartName="/ppt/ink/ink1522.xml" ContentType="application/inkml+xml"/>
  <Override PartName="/ppt/ink/ink1523.xml" ContentType="application/inkml+xml"/>
  <Override PartName="/ppt/ink/ink1524.xml" ContentType="application/inkml+xml"/>
  <Override PartName="/ppt/ink/ink1525.xml" ContentType="application/inkml+xml"/>
  <Override PartName="/ppt/ink/ink1526.xml" ContentType="application/inkml+xml"/>
  <Override PartName="/ppt/ink/ink1527.xml" ContentType="application/inkml+xml"/>
  <Override PartName="/ppt/ink/ink1528.xml" ContentType="application/inkml+xml"/>
  <Override PartName="/ppt/ink/ink1529.xml" ContentType="application/inkml+xml"/>
  <Override PartName="/ppt/ink/ink1530.xml" ContentType="application/inkml+xml"/>
  <Override PartName="/ppt/ink/ink1531.xml" ContentType="application/inkml+xml"/>
  <Override PartName="/ppt/ink/ink1532.xml" ContentType="application/inkml+xml"/>
  <Override PartName="/ppt/ink/ink1533.xml" ContentType="application/inkml+xml"/>
  <Override PartName="/ppt/ink/ink1534.xml" ContentType="application/inkml+xml"/>
  <Override PartName="/ppt/ink/ink1535.xml" ContentType="application/inkml+xml"/>
  <Override PartName="/ppt/ink/ink1536.xml" ContentType="application/inkml+xml"/>
  <Override PartName="/ppt/ink/ink1537.xml" ContentType="application/inkml+xml"/>
  <Override PartName="/ppt/ink/ink1538.xml" ContentType="application/inkml+xml"/>
  <Override PartName="/ppt/ink/ink1539.xml" ContentType="application/inkml+xml"/>
  <Override PartName="/ppt/ink/ink1540.xml" ContentType="application/inkml+xml"/>
  <Override PartName="/ppt/ink/ink1541.xml" ContentType="application/inkml+xml"/>
  <Override PartName="/ppt/ink/ink1542.xml" ContentType="application/inkml+xml"/>
  <Override PartName="/ppt/ink/ink1543.xml" ContentType="application/inkml+xml"/>
  <Override PartName="/ppt/ink/ink1544.xml" ContentType="application/inkml+xml"/>
  <Override PartName="/ppt/ink/ink1545.xml" ContentType="application/inkml+xml"/>
  <Override PartName="/ppt/ink/ink1546.xml" ContentType="application/inkml+xml"/>
  <Override PartName="/ppt/ink/ink1547.xml" ContentType="application/inkml+xml"/>
  <Override PartName="/ppt/ink/ink1548.xml" ContentType="application/inkml+xml"/>
  <Override PartName="/ppt/ink/ink1549.xml" ContentType="application/inkml+xml"/>
  <Override PartName="/ppt/ink/ink1550.xml" ContentType="application/inkml+xml"/>
  <Override PartName="/ppt/ink/ink1551.xml" ContentType="application/inkml+xml"/>
  <Override PartName="/ppt/ink/ink1552.xml" ContentType="application/inkml+xml"/>
  <Override PartName="/ppt/ink/ink1553.xml" ContentType="application/inkml+xml"/>
  <Override PartName="/ppt/ink/ink1554.xml" ContentType="application/inkml+xml"/>
  <Override PartName="/ppt/ink/ink1555.xml" ContentType="application/inkml+xml"/>
  <Override PartName="/ppt/ink/ink1556.xml" ContentType="application/inkml+xml"/>
  <Override PartName="/ppt/ink/ink1557.xml" ContentType="application/inkml+xml"/>
  <Override PartName="/ppt/ink/ink1558.xml" ContentType="application/inkml+xml"/>
  <Override PartName="/ppt/ink/ink1559.xml" ContentType="application/inkml+xml"/>
  <Override PartName="/ppt/ink/ink1560.xml" ContentType="application/inkml+xml"/>
  <Override PartName="/ppt/ink/ink1561.xml" ContentType="application/inkml+xml"/>
  <Override PartName="/ppt/ink/ink1562.xml" ContentType="application/inkml+xml"/>
  <Override PartName="/ppt/ink/ink1563.xml" ContentType="application/inkml+xml"/>
  <Override PartName="/ppt/ink/ink1564.xml" ContentType="application/inkml+xml"/>
  <Override PartName="/ppt/ink/ink1565.xml" ContentType="application/inkml+xml"/>
  <Override PartName="/ppt/ink/ink1566.xml" ContentType="application/inkml+xml"/>
  <Override PartName="/ppt/ink/ink1567.xml" ContentType="application/inkml+xml"/>
  <Override PartName="/ppt/ink/ink1568.xml" ContentType="application/inkml+xml"/>
  <Override PartName="/ppt/ink/ink1569.xml" ContentType="application/inkml+xml"/>
  <Override PartName="/ppt/ink/ink1570.xml" ContentType="application/inkml+xml"/>
  <Override PartName="/ppt/ink/ink1571.xml" ContentType="application/inkml+xml"/>
  <Override PartName="/ppt/ink/ink1572.xml" ContentType="application/inkml+xml"/>
  <Override PartName="/ppt/ink/ink1573.xml" ContentType="application/inkml+xml"/>
  <Override PartName="/ppt/ink/ink1574.xml" ContentType="application/inkml+xml"/>
  <Override PartName="/ppt/ink/ink1575.xml" ContentType="application/inkml+xml"/>
  <Override PartName="/ppt/ink/ink1576.xml" ContentType="application/inkml+xml"/>
  <Override PartName="/ppt/ink/ink1577.xml" ContentType="application/inkml+xml"/>
  <Override PartName="/ppt/ink/ink1578.xml" ContentType="application/inkml+xml"/>
  <Override PartName="/ppt/ink/ink1579.xml" ContentType="application/inkml+xml"/>
  <Override PartName="/ppt/ink/ink1580.xml" ContentType="application/inkml+xml"/>
  <Override PartName="/ppt/ink/ink1581.xml" ContentType="application/inkml+xml"/>
  <Override PartName="/ppt/ink/ink1582.xml" ContentType="application/inkml+xml"/>
  <Override PartName="/ppt/ink/ink1583.xml" ContentType="application/inkml+xml"/>
  <Override PartName="/ppt/ink/ink1584.xml" ContentType="application/inkml+xml"/>
  <Override PartName="/ppt/ink/ink1585.xml" ContentType="application/inkml+xml"/>
  <Override PartName="/ppt/ink/ink1586.xml" ContentType="application/inkml+xml"/>
  <Override PartName="/ppt/ink/ink1587.xml" ContentType="application/inkml+xml"/>
  <Override PartName="/ppt/ink/ink1588.xml" ContentType="application/inkml+xml"/>
  <Override PartName="/ppt/ink/ink1589.xml" ContentType="application/inkml+xml"/>
  <Override PartName="/ppt/ink/ink1590.xml" ContentType="application/inkml+xml"/>
  <Override PartName="/ppt/ink/ink1591.xml" ContentType="application/inkml+xml"/>
  <Override PartName="/ppt/ink/ink1592.xml" ContentType="application/inkml+xml"/>
  <Override PartName="/ppt/ink/ink1593.xml" ContentType="application/inkml+xml"/>
  <Override PartName="/ppt/ink/ink1594.xml" ContentType="application/inkml+xml"/>
  <Override PartName="/ppt/ink/ink1595.xml" ContentType="application/inkml+xml"/>
  <Override PartName="/ppt/ink/ink1596.xml" ContentType="application/inkml+xml"/>
  <Override PartName="/ppt/ink/ink1597.xml" ContentType="application/inkml+xml"/>
  <Override PartName="/ppt/ink/ink1598.xml" ContentType="application/inkml+xml"/>
  <Override PartName="/ppt/ink/ink1599.xml" ContentType="application/inkml+xml"/>
  <Override PartName="/ppt/ink/ink1600.xml" ContentType="application/inkml+xml"/>
  <Override PartName="/ppt/ink/ink1601.xml" ContentType="application/inkml+xml"/>
  <Override PartName="/ppt/ink/ink1602.xml" ContentType="application/inkml+xml"/>
  <Override PartName="/ppt/ink/ink1603.xml" ContentType="application/inkml+xml"/>
  <Override PartName="/ppt/ink/ink1604.xml" ContentType="application/inkml+xml"/>
  <Override PartName="/ppt/ink/ink1605.xml" ContentType="application/inkml+xml"/>
  <Override PartName="/ppt/ink/ink1606.xml" ContentType="application/inkml+xml"/>
  <Override PartName="/ppt/ink/ink1607.xml" ContentType="application/inkml+xml"/>
  <Override PartName="/ppt/ink/ink1608.xml" ContentType="application/inkml+xml"/>
  <Override PartName="/ppt/ink/ink1609.xml" ContentType="application/inkml+xml"/>
  <Override PartName="/ppt/ink/ink1610.xml" ContentType="application/inkml+xml"/>
  <Override PartName="/ppt/ink/ink1611.xml" ContentType="application/inkml+xml"/>
  <Override PartName="/ppt/ink/ink1612.xml" ContentType="application/inkml+xml"/>
  <Override PartName="/ppt/ink/ink1613.xml" ContentType="application/inkml+xml"/>
  <Override PartName="/ppt/ink/ink1614.xml" ContentType="application/inkml+xml"/>
  <Override PartName="/ppt/ink/ink1615.xml" ContentType="application/inkml+xml"/>
  <Override PartName="/ppt/ink/ink1616.xml" ContentType="application/inkml+xml"/>
  <Override PartName="/ppt/ink/ink1617.xml" ContentType="application/inkml+xml"/>
  <Override PartName="/ppt/ink/ink1618.xml" ContentType="application/inkml+xml"/>
  <Override PartName="/ppt/ink/ink1619.xml" ContentType="application/inkml+xml"/>
  <Override PartName="/ppt/ink/ink1620.xml" ContentType="application/inkml+xml"/>
  <Override PartName="/ppt/ink/ink1621.xml" ContentType="application/inkml+xml"/>
  <Override PartName="/ppt/ink/ink1622.xml" ContentType="application/inkml+xml"/>
  <Override PartName="/ppt/ink/ink1623.xml" ContentType="application/inkml+xml"/>
  <Override PartName="/ppt/ink/ink1624.xml" ContentType="application/inkml+xml"/>
  <Override PartName="/ppt/ink/ink1625.xml" ContentType="application/inkml+xml"/>
  <Override PartName="/ppt/ink/ink1626.xml" ContentType="application/inkml+xml"/>
  <Override PartName="/ppt/ink/ink1627.xml" ContentType="application/inkml+xml"/>
  <Override PartName="/ppt/ink/ink1628.xml" ContentType="application/inkml+xml"/>
  <Override PartName="/ppt/ink/ink1629.xml" ContentType="application/inkml+xml"/>
  <Override PartName="/ppt/ink/ink1630.xml" ContentType="application/inkml+xml"/>
  <Override PartName="/ppt/ink/ink1631.xml" ContentType="application/inkml+xml"/>
  <Override PartName="/ppt/ink/ink1632.xml" ContentType="application/inkml+xml"/>
  <Override PartName="/ppt/ink/ink1633.xml" ContentType="application/inkml+xml"/>
  <Override PartName="/ppt/ink/ink1634.xml" ContentType="application/inkml+xml"/>
  <Override PartName="/ppt/ink/ink1635.xml" ContentType="application/inkml+xml"/>
  <Override PartName="/ppt/ink/ink1636.xml" ContentType="application/inkml+xml"/>
  <Override PartName="/ppt/ink/ink1637.xml" ContentType="application/inkml+xml"/>
  <Override PartName="/ppt/ink/ink1638.xml" ContentType="application/inkml+xml"/>
  <Override PartName="/ppt/ink/ink1639.xml" ContentType="application/inkml+xml"/>
  <Override PartName="/ppt/ink/ink1640.xml" ContentType="application/inkml+xml"/>
  <Override PartName="/ppt/ink/ink1641.xml" ContentType="application/inkml+xml"/>
  <Override PartName="/ppt/ink/ink1642.xml" ContentType="application/inkml+xml"/>
  <Override PartName="/ppt/ink/ink1643.xml" ContentType="application/inkml+xml"/>
  <Override PartName="/ppt/ink/ink1644.xml" ContentType="application/inkml+xml"/>
  <Override PartName="/ppt/ink/ink1645.xml" ContentType="application/inkml+xml"/>
  <Override PartName="/ppt/ink/ink1646.xml" ContentType="application/inkml+xml"/>
  <Override PartName="/ppt/ink/ink1647.xml" ContentType="application/inkml+xml"/>
  <Override PartName="/ppt/ink/ink1648.xml" ContentType="application/inkml+xml"/>
  <Override PartName="/ppt/ink/ink1649.xml" ContentType="application/inkml+xml"/>
  <Override PartName="/ppt/ink/ink1650.xml" ContentType="application/inkml+xml"/>
  <Override PartName="/ppt/ink/ink1651.xml" ContentType="application/inkml+xml"/>
  <Override PartName="/ppt/ink/ink1652.xml" ContentType="application/inkml+xml"/>
  <Override PartName="/ppt/ink/ink1653.xml" ContentType="application/inkml+xml"/>
  <Override PartName="/ppt/ink/ink1654.xml" ContentType="application/inkml+xml"/>
  <Override PartName="/ppt/ink/ink1655.xml" ContentType="application/inkml+xml"/>
  <Override PartName="/ppt/ink/ink1656.xml" ContentType="application/inkml+xml"/>
  <Override PartName="/ppt/ink/ink1657.xml" ContentType="application/inkml+xml"/>
  <Override PartName="/ppt/ink/ink1658.xml" ContentType="application/inkml+xml"/>
  <Override PartName="/ppt/ink/ink1659.xml" ContentType="application/inkml+xml"/>
  <Override PartName="/ppt/ink/ink1660.xml" ContentType="application/inkml+xml"/>
  <Override PartName="/ppt/ink/ink1661.xml" ContentType="application/inkml+xml"/>
  <Override PartName="/ppt/ink/ink1662.xml" ContentType="application/inkml+xml"/>
  <Override PartName="/ppt/ink/ink1663.xml" ContentType="application/inkml+xml"/>
  <Override PartName="/ppt/ink/ink1664.xml" ContentType="application/inkml+xml"/>
  <Override PartName="/ppt/ink/ink1665.xml" ContentType="application/inkml+xml"/>
  <Override PartName="/ppt/ink/ink1666.xml" ContentType="application/inkml+xml"/>
  <Override PartName="/ppt/ink/ink1667.xml" ContentType="application/inkml+xml"/>
  <Override PartName="/ppt/ink/ink1668.xml" ContentType="application/inkml+xml"/>
  <Override PartName="/ppt/ink/ink1669.xml" ContentType="application/inkml+xml"/>
  <Override PartName="/ppt/ink/ink1670.xml" ContentType="application/inkml+xml"/>
  <Override PartName="/ppt/ink/ink1671.xml" ContentType="application/inkml+xml"/>
  <Override PartName="/ppt/ink/ink1672.xml" ContentType="application/inkml+xml"/>
  <Override PartName="/ppt/ink/ink1673.xml" ContentType="application/inkml+xml"/>
  <Override PartName="/ppt/ink/ink1674.xml" ContentType="application/inkml+xml"/>
  <Override PartName="/ppt/ink/ink1675.xml" ContentType="application/inkml+xml"/>
  <Override PartName="/ppt/ink/ink1676.xml" ContentType="application/inkml+xml"/>
  <Override PartName="/ppt/ink/ink1677.xml" ContentType="application/inkml+xml"/>
  <Override PartName="/ppt/ink/ink1678.xml" ContentType="application/inkml+xml"/>
  <Override PartName="/ppt/ink/ink1679.xml" ContentType="application/inkml+xml"/>
  <Override PartName="/ppt/ink/ink1680.xml" ContentType="application/inkml+xml"/>
  <Override PartName="/ppt/ink/ink1681.xml" ContentType="application/inkml+xml"/>
  <Override PartName="/ppt/ink/ink1682.xml" ContentType="application/inkml+xml"/>
  <Override PartName="/ppt/ink/ink1683.xml" ContentType="application/inkml+xml"/>
  <Override PartName="/ppt/ink/ink1684.xml" ContentType="application/inkml+xml"/>
  <Override PartName="/ppt/ink/ink1685.xml" ContentType="application/inkml+xml"/>
  <Override PartName="/ppt/ink/ink1686.xml" ContentType="application/inkml+xml"/>
  <Override PartName="/ppt/ink/ink1687.xml" ContentType="application/inkml+xml"/>
  <Override PartName="/ppt/ink/ink1688.xml" ContentType="application/inkml+xml"/>
  <Override PartName="/ppt/ink/ink1689.xml" ContentType="application/inkml+xml"/>
  <Override PartName="/ppt/ink/ink1690.xml" ContentType="application/inkml+xml"/>
  <Override PartName="/ppt/ink/ink1691.xml" ContentType="application/inkml+xml"/>
  <Override PartName="/ppt/ink/ink1692.xml" ContentType="application/inkml+xml"/>
  <Override PartName="/ppt/ink/ink1693.xml" ContentType="application/inkml+xml"/>
  <Override PartName="/ppt/ink/ink1694.xml" ContentType="application/inkml+xml"/>
  <Override PartName="/ppt/ink/ink1695.xml" ContentType="application/inkml+xml"/>
  <Override PartName="/ppt/ink/ink1696.xml" ContentType="application/inkml+xml"/>
  <Override PartName="/ppt/ink/ink1697.xml" ContentType="application/inkml+xml"/>
  <Override PartName="/ppt/ink/ink1698.xml" ContentType="application/inkml+xml"/>
  <Override PartName="/ppt/ink/ink1699.xml" ContentType="application/inkml+xml"/>
  <Override PartName="/ppt/ink/ink1700.xml" ContentType="application/inkml+xml"/>
  <Override PartName="/ppt/ink/ink1701.xml" ContentType="application/inkml+xml"/>
  <Override PartName="/ppt/ink/ink1702.xml" ContentType="application/inkml+xml"/>
  <Override PartName="/ppt/ink/ink1703.xml" ContentType="application/inkml+xml"/>
  <Override PartName="/ppt/ink/ink1704.xml" ContentType="application/inkml+xml"/>
  <Override PartName="/ppt/ink/ink1705.xml" ContentType="application/inkml+xml"/>
  <Override PartName="/ppt/ink/ink1706.xml" ContentType="application/inkml+xml"/>
  <Override PartName="/ppt/ink/ink1707.xml" ContentType="application/inkml+xml"/>
  <Override PartName="/ppt/ink/ink1708.xml" ContentType="application/inkml+xml"/>
  <Override PartName="/ppt/ink/ink1709.xml" ContentType="application/inkml+xml"/>
  <Override PartName="/ppt/ink/ink1710.xml" ContentType="application/inkml+xml"/>
  <Override PartName="/ppt/ink/ink1711.xml" ContentType="application/inkml+xml"/>
  <Override PartName="/ppt/ink/ink1712.xml" ContentType="application/inkml+xml"/>
  <Override PartName="/ppt/ink/ink1713.xml" ContentType="application/inkml+xml"/>
  <Override PartName="/ppt/ink/ink1714.xml" ContentType="application/inkml+xml"/>
  <Override PartName="/ppt/ink/ink1715.xml" ContentType="application/inkml+xml"/>
  <Override PartName="/ppt/ink/ink1716.xml" ContentType="application/inkml+xml"/>
  <Override PartName="/ppt/ink/ink1717.xml" ContentType="application/inkml+xml"/>
  <Override PartName="/ppt/ink/ink1718.xml" ContentType="application/inkml+xml"/>
  <Override PartName="/ppt/ink/ink1719.xml" ContentType="application/inkml+xml"/>
  <Override PartName="/ppt/ink/ink1720.xml" ContentType="application/inkml+xml"/>
  <Override PartName="/ppt/ink/ink1721.xml" ContentType="application/inkml+xml"/>
  <Override PartName="/ppt/ink/ink1722.xml" ContentType="application/inkml+xml"/>
  <Override PartName="/ppt/ink/ink1723.xml" ContentType="application/inkml+xml"/>
  <Override PartName="/ppt/ink/ink1724.xml" ContentType="application/inkml+xml"/>
  <Override PartName="/ppt/ink/ink1725.xml" ContentType="application/inkml+xml"/>
  <Override PartName="/ppt/ink/ink1726.xml" ContentType="application/inkml+xml"/>
  <Override PartName="/ppt/ink/ink1727.xml" ContentType="application/inkml+xml"/>
  <Override PartName="/ppt/ink/ink1728.xml" ContentType="application/inkml+xml"/>
  <Override PartName="/ppt/ink/ink1729.xml" ContentType="application/inkml+xml"/>
  <Override PartName="/ppt/ink/ink1730.xml" ContentType="application/inkml+xml"/>
  <Override PartName="/ppt/ink/ink1731.xml" ContentType="application/inkml+xml"/>
  <Override PartName="/ppt/ink/ink1732.xml" ContentType="application/inkml+xml"/>
  <Override PartName="/ppt/ink/ink1733.xml" ContentType="application/inkml+xml"/>
  <Override PartName="/ppt/ink/ink1734.xml" ContentType="application/inkml+xml"/>
  <Override PartName="/ppt/ink/ink1735.xml" ContentType="application/inkml+xml"/>
  <Override PartName="/ppt/ink/ink1736.xml" ContentType="application/inkml+xml"/>
  <Override PartName="/ppt/ink/ink1737.xml" ContentType="application/inkml+xml"/>
  <Override PartName="/ppt/ink/ink1738.xml" ContentType="application/inkml+xml"/>
  <Override PartName="/ppt/ink/ink1739.xml" ContentType="application/inkml+xml"/>
  <Override PartName="/ppt/ink/ink1740.xml" ContentType="application/inkml+xml"/>
  <Override PartName="/ppt/ink/ink1741.xml" ContentType="application/inkml+xml"/>
  <Override PartName="/ppt/ink/ink1742.xml" ContentType="application/inkml+xml"/>
  <Override PartName="/ppt/ink/ink1743.xml" ContentType="application/inkml+xml"/>
  <Override PartName="/ppt/ink/ink1744.xml" ContentType="application/inkml+xml"/>
  <Override PartName="/ppt/ink/ink1745.xml" ContentType="application/inkml+xml"/>
  <Override PartName="/ppt/ink/ink1746.xml" ContentType="application/inkml+xml"/>
  <Override PartName="/ppt/ink/ink1747.xml" ContentType="application/inkml+xml"/>
  <Override PartName="/ppt/ink/ink1748.xml" ContentType="application/inkml+xml"/>
  <Override PartName="/ppt/ink/ink1749.xml" ContentType="application/inkml+xml"/>
  <Override PartName="/ppt/ink/ink1750.xml" ContentType="application/inkml+xml"/>
  <Override PartName="/ppt/ink/ink1751.xml" ContentType="application/inkml+xml"/>
  <Override PartName="/ppt/ink/ink1752.xml" ContentType="application/inkml+xml"/>
  <Override PartName="/ppt/ink/ink1753.xml" ContentType="application/inkml+xml"/>
  <Override PartName="/ppt/ink/ink1754.xml" ContentType="application/inkml+xml"/>
  <Override PartName="/ppt/ink/ink1755.xml" ContentType="application/inkml+xml"/>
  <Override PartName="/ppt/ink/ink1756.xml" ContentType="application/inkml+xml"/>
  <Override PartName="/ppt/ink/ink1757.xml" ContentType="application/inkml+xml"/>
  <Override PartName="/ppt/ink/ink1758.xml" ContentType="application/inkml+xml"/>
  <Override PartName="/ppt/ink/ink1759.xml" ContentType="application/inkml+xml"/>
  <Override PartName="/ppt/ink/ink1760.xml" ContentType="application/inkml+xml"/>
  <Override PartName="/ppt/ink/ink1761.xml" ContentType="application/inkml+xml"/>
  <Override PartName="/ppt/ink/ink1762.xml" ContentType="application/inkml+xml"/>
  <Override PartName="/ppt/ink/ink1763.xml" ContentType="application/inkml+xml"/>
  <Override PartName="/ppt/ink/ink1764.xml" ContentType="application/inkml+xml"/>
  <Override PartName="/ppt/ink/ink1765.xml" ContentType="application/inkml+xml"/>
  <Override PartName="/ppt/ink/ink1766.xml" ContentType="application/inkml+xml"/>
  <Override PartName="/ppt/ink/ink1767.xml" ContentType="application/inkml+xml"/>
  <Override PartName="/ppt/ink/ink1768.xml" ContentType="application/inkml+xml"/>
  <Override PartName="/ppt/ink/ink1769.xml" ContentType="application/inkml+xml"/>
  <Override PartName="/ppt/ink/ink1770.xml" ContentType="application/inkml+xml"/>
  <Override PartName="/ppt/ink/ink1771.xml" ContentType="application/inkml+xml"/>
  <Override PartName="/ppt/ink/ink1772.xml" ContentType="application/inkml+xml"/>
  <Override PartName="/ppt/ink/ink1773.xml" ContentType="application/inkml+xml"/>
  <Override PartName="/ppt/ink/ink1774.xml" ContentType="application/inkml+xml"/>
  <Override PartName="/ppt/ink/ink1775.xml" ContentType="application/inkml+xml"/>
  <Override PartName="/ppt/ink/ink1776.xml" ContentType="application/inkml+xml"/>
  <Override PartName="/ppt/ink/ink1777.xml" ContentType="application/inkml+xml"/>
  <Override PartName="/ppt/ink/ink1778.xml" ContentType="application/inkml+xml"/>
  <Override PartName="/ppt/ink/ink1779.xml" ContentType="application/inkml+xml"/>
  <Override PartName="/ppt/ink/ink1780.xml" ContentType="application/inkml+xml"/>
  <Override PartName="/ppt/ink/ink1781.xml" ContentType="application/inkml+xml"/>
  <Override PartName="/ppt/ink/ink1782.xml" ContentType="application/inkml+xml"/>
  <Override PartName="/ppt/ink/ink1783.xml" ContentType="application/inkml+xml"/>
  <Override PartName="/ppt/ink/ink1784.xml" ContentType="application/inkml+xml"/>
  <Override PartName="/ppt/ink/ink1785.xml" ContentType="application/inkml+xml"/>
  <Override PartName="/ppt/ink/ink1786.xml" ContentType="application/inkml+xml"/>
  <Override PartName="/ppt/ink/ink1787.xml" ContentType="application/inkml+xml"/>
  <Override PartName="/ppt/ink/ink1788.xml" ContentType="application/inkml+xml"/>
  <Override PartName="/ppt/ink/ink1789.xml" ContentType="application/inkml+xml"/>
  <Override PartName="/ppt/ink/ink1790.xml" ContentType="application/inkml+xml"/>
  <Override PartName="/ppt/ink/ink1791.xml" ContentType="application/inkml+xml"/>
  <Override PartName="/ppt/ink/ink1792.xml" ContentType="application/inkml+xml"/>
  <Override PartName="/ppt/ink/ink1793.xml" ContentType="application/inkml+xml"/>
  <Override PartName="/ppt/ink/ink1794.xml" ContentType="application/inkml+xml"/>
  <Override PartName="/ppt/ink/ink1795.xml" ContentType="application/inkml+xml"/>
  <Override PartName="/ppt/ink/ink1796.xml" ContentType="application/inkml+xml"/>
  <Override PartName="/ppt/ink/ink1797.xml" ContentType="application/inkml+xml"/>
  <Override PartName="/ppt/ink/ink1798.xml" ContentType="application/inkml+xml"/>
  <Override PartName="/ppt/ink/ink1799.xml" ContentType="application/inkml+xml"/>
  <Override PartName="/ppt/ink/ink1800.xml" ContentType="application/inkml+xml"/>
  <Override PartName="/ppt/ink/ink1801.xml" ContentType="application/inkml+xml"/>
  <Override PartName="/ppt/ink/ink1802.xml" ContentType="application/inkml+xml"/>
  <Override PartName="/ppt/ink/ink1803.xml" ContentType="application/inkml+xml"/>
  <Override PartName="/ppt/ink/ink1804.xml" ContentType="application/inkml+xml"/>
  <Override PartName="/ppt/ink/ink1805.xml" ContentType="application/inkml+xml"/>
  <Override PartName="/ppt/ink/ink1806.xml" ContentType="application/inkml+xml"/>
  <Override PartName="/ppt/ink/ink1807.xml" ContentType="application/inkml+xml"/>
  <Override PartName="/ppt/ink/ink1808.xml" ContentType="application/inkml+xml"/>
  <Override PartName="/ppt/ink/ink1809.xml" ContentType="application/inkml+xml"/>
  <Override PartName="/ppt/ink/ink1810.xml" ContentType="application/inkml+xml"/>
  <Override PartName="/ppt/ink/ink1811.xml" ContentType="application/inkml+xml"/>
  <Override PartName="/ppt/ink/ink1812.xml" ContentType="application/inkml+xml"/>
  <Override PartName="/ppt/ink/ink1813.xml" ContentType="application/inkml+xml"/>
  <Override PartName="/ppt/ink/ink1814.xml" ContentType="application/inkml+xml"/>
  <Override PartName="/ppt/ink/ink1815.xml" ContentType="application/inkml+xml"/>
  <Override PartName="/ppt/ink/ink1816.xml" ContentType="application/inkml+xml"/>
  <Override PartName="/ppt/ink/ink1817.xml" ContentType="application/inkml+xml"/>
  <Override PartName="/ppt/ink/ink1818.xml" ContentType="application/inkml+xml"/>
  <Override PartName="/ppt/ink/ink1819.xml" ContentType="application/inkml+xml"/>
  <Override PartName="/ppt/ink/ink1820.xml" ContentType="application/inkml+xml"/>
  <Override PartName="/ppt/ink/ink1821.xml" ContentType="application/inkml+xml"/>
  <Override PartName="/ppt/ink/ink1822.xml" ContentType="application/inkml+xml"/>
  <Override PartName="/ppt/ink/ink1823.xml" ContentType="application/inkml+xml"/>
  <Override PartName="/ppt/ink/ink1824.xml" ContentType="application/inkml+xml"/>
  <Override PartName="/ppt/ink/ink1825.xml" ContentType="application/inkml+xml"/>
  <Override PartName="/ppt/ink/ink1826.xml" ContentType="application/inkml+xml"/>
  <Override PartName="/ppt/ink/ink1827.xml" ContentType="application/inkml+xml"/>
  <Override PartName="/ppt/ink/ink1828.xml" ContentType="application/inkml+xml"/>
  <Override PartName="/ppt/ink/ink1829.xml" ContentType="application/inkml+xml"/>
  <Override PartName="/ppt/ink/ink1830.xml" ContentType="application/inkml+xml"/>
  <Override PartName="/ppt/ink/ink1831.xml" ContentType="application/inkml+xml"/>
  <Override PartName="/ppt/ink/ink1832.xml" ContentType="application/inkml+xml"/>
  <Override PartName="/ppt/ink/ink1833.xml" ContentType="application/inkml+xml"/>
  <Override PartName="/ppt/ink/ink1834.xml" ContentType="application/inkml+xml"/>
  <Override PartName="/ppt/ink/ink1835.xml" ContentType="application/inkml+xml"/>
  <Override PartName="/ppt/ink/ink1836.xml" ContentType="application/inkml+xml"/>
  <Override PartName="/ppt/ink/ink1837.xml" ContentType="application/inkml+xml"/>
  <Override PartName="/ppt/ink/ink1838.xml" ContentType="application/inkml+xml"/>
  <Override PartName="/ppt/ink/ink1839.xml" ContentType="application/inkml+xml"/>
  <Override PartName="/ppt/ink/ink1840.xml" ContentType="application/inkml+xml"/>
  <Override PartName="/ppt/ink/ink1841.xml" ContentType="application/inkml+xml"/>
  <Override PartName="/ppt/ink/ink1842.xml" ContentType="application/inkml+xml"/>
  <Override PartName="/ppt/ink/ink1843.xml" ContentType="application/inkml+xml"/>
  <Override PartName="/ppt/ink/ink1844.xml" ContentType="application/inkml+xml"/>
  <Override PartName="/ppt/ink/ink1845.xml" ContentType="application/inkml+xml"/>
  <Override PartName="/ppt/ink/ink1846.xml" ContentType="application/inkml+xml"/>
  <Override PartName="/ppt/ink/ink1847.xml" ContentType="application/inkml+xml"/>
  <Override PartName="/ppt/ink/ink1848.xml" ContentType="application/inkml+xml"/>
  <Override PartName="/ppt/ink/ink1849.xml" ContentType="application/inkml+xml"/>
  <Override PartName="/ppt/ink/ink1850.xml" ContentType="application/inkml+xml"/>
  <Override PartName="/ppt/ink/ink1851.xml" ContentType="application/inkml+xml"/>
  <Override PartName="/ppt/ink/ink1852.xml" ContentType="application/inkml+xml"/>
  <Override PartName="/ppt/ink/ink1853.xml" ContentType="application/inkml+xml"/>
  <Override PartName="/ppt/ink/ink1854.xml" ContentType="application/inkml+xml"/>
  <Override PartName="/ppt/ink/ink1855.xml" ContentType="application/inkml+xml"/>
  <Override PartName="/ppt/ink/ink1856.xml" ContentType="application/inkml+xml"/>
  <Override PartName="/ppt/ink/ink1857.xml" ContentType="application/inkml+xml"/>
  <Override PartName="/ppt/ink/ink1858.xml" ContentType="application/inkml+xml"/>
  <Override PartName="/ppt/ink/ink1859.xml" ContentType="application/inkml+xml"/>
  <Override PartName="/ppt/ink/ink1860.xml" ContentType="application/inkml+xml"/>
  <Override PartName="/ppt/ink/ink1861.xml" ContentType="application/inkml+xml"/>
  <Override PartName="/ppt/ink/ink1862.xml" ContentType="application/inkml+xml"/>
  <Override PartName="/ppt/ink/ink1863.xml" ContentType="application/inkml+xml"/>
  <Override PartName="/ppt/ink/ink1864.xml" ContentType="application/inkml+xml"/>
  <Override PartName="/ppt/ink/ink1865.xml" ContentType="application/inkml+xml"/>
  <Override PartName="/ppt/ink/ink1866.xml" ContentType="application/inkml+xml"/>
  <Override PartName="/ppt/ink/ink1867.xml" ContentType="application/inkml+xml"/>
  <Override PartName="/ppt/ink/ink1868.xml" ContentType="application/inkml+xml"/>
  <Override PartName="/ppt/ink/ink1869.xml" ContentType="application/inkml+xml"/>
  <Override PartName="/ppt/ink/ink1870.xml" ContentType="application/inkml+xml"/>
  <Override PartName="/ppt/ink/ink1871.xml" ContentType="application/inkml+xml"/>
  <Override PartName="/ppt/ink/ink1872.xml" ContentType="application/inkml+xml"/>
  <Override PartName="/ppt/ink/ink1873.xml" ContentType="application/inkml+xml"/>
  <Override PartName="/ppt/ink/ink1874.xml" ContentType="application/inkml+xml"/>
  <Override PartName="/ppt/ink/ink1875.xml" ContentType="application/inkml+xml"/>
  <Override PartName="/ppt/ink/ink1876.xml" ContentType="application/inkml+xml"/>
  <Override PartName="/ppt/ink/ink1877.xml" ContentType="application/inkml+xml"/>
  <Override PartName="/ppt/ink/ink1878.xml" ContentType="application/inkml+xml"/>
  <Override PartName="/ppt/ink/ink1879.xml" ContentType="application/inkml+xml"/>
  <Override PartName="/ppt/ink/ink1880.xml" ContentType="application/inkml+xml"/>
  <Override PartName="/ppt/ink/ink1881.xml" ContentType="application/inkml+xml"/>
  <Override PartName="/ppt/ink/ink1882.xml" ContentType="application/inkml+xml"/>
  <Override PartName="/ppt/ink/ink1883.xml" ContentType="application/inkml+xml"/>
  <Override PartName="/ppt/ink/ink1884.xml" ContentType="application/inkml+xml"/>
  <Override PartName="/ppt/ink/ink1885.xml" ContentType="application/inkml+xml"/>
  <Override PartName="/ppt/ink/ink1886.xml" ContentType="application/inkml+xml"/>
  <Override PartName="/ppt/ink/ink1887.xml" ContentType="application/inkml+xml"/>
  <Override PartName="/ppt/ink/ink1888.xml" ContentType="application/inkml+xml"/>
  <Override PartName="/ppt/ink/ink1889.xml" ContentType="application/inkml+xml"/>
  <Override PartName="/ppt/ink/ink1890.xml" ContentType="application/inkml+xml"/>
  <Override PartName="/ppt/ink/ink1891.xml" ContentType="application/inkml+xml"/>
  <Override PartName="/ppt/ink/ink1892.xml" ContentType="application/inkml+xml"/>
  <Override PartName="/ppt/ink/ink1893.xml" ContentType="application/inkml+xml"/>
  <Override PartName="/ppt/ink/ink1894.xml" ContentType="application/inkml+xml"/>
  <Override PartName="/ppt/ink/ink1895.xml" ContentType="application/inkml+xml"/>
  <Override PartName="/ppt/ink/ink1896.xml" ContentType="application/inkml+xml"/>
  <Override PartName="/ppt/ink/ink1897.xml" ContentType="application/inkml+xml"/>
  <Override PartName="/ppt/ink/ink1898.xml" ContentType="application/inkml+xml"/>
  <Override PartName="/ppt/ink/ink1899.xml" ContentType="application/inkml+xml"/>
  <Override PartName="/ppt/ink/ink1900.xml" ContentType="application/inkml+xml"/>
  <Override PartName="/ppt/ink/ink1901.xml" ContentType="application/inkml+xml"/>
  <Override PartName="/ppt/ink/ink1902.xml" ContentType="application/inkml+xml"/>
  <Override PartName="/ppt/ink/ink1903.xml" ContentType="application/inkml+xml"/>
  <Override PartName="/ppt/ink/ink1904.xml" ContentType="application/inkml+xml"/>
  <Override PartName="/ppt/ink/ink1905.xml" ContentType="application/inkml+xml"/>
  <Override PartName="/ppt/ink/ink1906.xml" ContentType="application/inkml+xml"/>
  <Override PartName="/ppt/ink/ink1907.xml" ContentType="application/inkml+xml"/>
  <Override PartName="/ppt/ink/ink1908.xml" ContentType="application/inkml+xml"/>
  <Override PartName="/ppt/ink/ink1909.xml" ContentType="application/inkml+xml"/>
  <Override PartName="/ppt/ink/ink1910.xml" ContentType="application/inkml+xml"/>
  <Override PartName="/ppt/ink/ink1911.xml" ContentType="application/inkml+xml"/>
  <Override PartName="/ppt/ink/ink1912.xml" ContentType="application/inkml+xml"/>
  <Override PartName="/ppt/ink/ink1913.xml" ContentType="application/inkml+xml"/>
  <Override PartName="/ppt/ink/ink1914.xml" ContentType="application/inkml+xml"/>
  <Override PartName="/ppt/ink/ink1915.xml" ContentType="application/inkml+xml"/>
  <Override PartName="/ppt/ink/ink1916.xml" ContentType="application/inkml+xml"/>
  <Override PartName="/ppt/ink/ink1917.xml" ContentType="application/inkml+xml"/>
  <Override PartName="/ppt/ink/ink1918.xml" ContentType="application/inkml+xml"/>
  <Override PartName="/ppt/ink/ink1919.xml" ContentType="application/inkml+xml"/>
  <Override PartName="/ppt/ink/ink1920.xml" ContentType="application/inkml+xml"/>
  <Override PartName="/ppt/ink/ink1921.xml" ContentType="application/inkml+xml"/>
  <Override PartName="/ppt/ink/ink1922.xml" ContentType="application/inkml+xml"/>
  <Override PartName="/ppt/ink/ink1923.xml" ContentType="application/inkml+xml"/>
  <Override PartName="/ppt/ink/ink1924.xml" ContentType="application/inkml+xml"/>
  <Override PartName="/ppt/ink/ink1925.xml" ContentType="application/inkml+xml"/>
  <Override PartName="/ppt/ink/ink1926.xml" ContentType="application/inkml+xml"/>
  <Override PartName="/ppt/ink/ink1927.xml" ContentType="application/inkml+xml"/>
  <Override PartName="/ppt/ink/ink1928.xml" ContentType="application/inkml+xml"/>
  <Override PartName="/ppt/ink/ink1929.xml" ContentType="application/inkml+xml"/>
  <Override PartName="/ppt/ink/ink1930.xml" ContentType="application/inkml+xml"/>
  <Override PartName="/ppt/ink/ink1931.xml" ContentType="application/inkml+xml"/>
  <Override PartName="/ppt/ink/ink1932.xml" ContentType="application/inkml+xml"/>
  <Override PartName="/ppt/ink/ink1933.xml" ContentType="application/inkml+xml"/>
  <Override PartName="/ppt/ink/ink1934.xml" ContentType="application/inkml+xml"/>
  <Override PartName="/ppt/ink/ink1935.xml" ContentType="application/inkml+xml"/>
  <Override PartName="/ppt/ink/ink1936.xml" ContentType="application/inkml+xml"/>
  <Override PartName="/ppt/ink/ink1937.xml" ContentType="application/inkml+xml"/>
  <Override PartName="/ppt/ink/ink1938.xml" ContentType="application/inkml+xml"/>
  <Override PartName="/ppt/ink/ink1939.xml" ContentType="application/inkml+xml"/>
  <Override PartName="/ppt/ink/ink1940.xml" ContentType="application/inkml+xml"/>
  <Override PartName="/ppt/ink/ink1941.xml" ContentType="application/inkml+xml"/>
  <Override PartName="/ppt/ink/ink1942.xml" ContentType="application/inkml+xml"/>
  <Override PartName="/ppt/ink/ink1943.xml" ContentType="application/inkml+xml"/>
  <Override PartName="/ppt/ink/ink1944.xml" ContentType="application/inkml+xml"/>
  <Override PartName="/ppt/ink/ink1945.xml" ContentType="application/inkml+xml"/>
  <Override PartName="/ppt/ink/ink1946.xml" ContentType="application/inkml+xml"/>
  <Override PartName="/ppt/ink/ink1947.xml" ContentType="application/inkml+xml"/>
  <Override PartName="/ppt/ink/ink1948.xml" ContentType="application/inkml+xml"/>
  <Override PartName="/ppt/ink/ink1949.xml" ContentType="application/inkml+xml"/>
  <Override PartName="/ppt/ink/ink1950.xml" ContentType="application/inkml+xml"/>
  <Override PartName="/ppt/ink/ink1951.xml" ContentType="application/inkml+xml"/>
  <Override PartName="/ppt/ink/ink1952.xml" ContentType="application/inkml+xml"/>
  <Override PartName="/ppt/ink/ink1953.xml" ContentType="application/inkml+xml"/>
  <Override PartName="/ppt/ink/ink1954.xml" ContentType="application/inkml+xml"/>
  <Override PartName="/ppt/ink/ink1955.xml" ContentType="application/inkml+xml"/>
  <Override PartName="/ppt/ink/ink1956.xml" ContentType="application/inkml+xml"/>
  <Override PartName="/ppt/ink/ink1957.xml" ContentType="application/inkml+xml"/>
  <Override PartName="/ppt/ink/ink1958.xml" ContentType="application/inkml+xml"/>
  <Override PartName="/ppt/ink/ink1959.xml" ContentType="application/inkml+xml"/>
  <Override PartName="/ppt/ink/ink1960.xml" ContentType="application/inkml+xml"/>
  <Override PartName="/ppt/ink/ink1961.xml" ContentType="application/inkml+xml"/>
  <Override PartName="/ppt/ink/ink1962.xml" ContentType="application/inkml+xml"/>
  <Override PartName="/ppt/ink/ink1963.xml" ContentType="application/inkml+xml"/>
  <Override PartName="/ppt/ink/ink1964.xml" ContentType="application/inkml+xml"/>
  <Override PartName="/ppt/ink/ink1965.xml" ContentType="application/inkml+xml"/>
  <Override PartName="/ppt/ink/ink1966.xml" ContentType="application/inkml+xml"/>
  <Override PartName="/ppt/ink/ink1967.xml" ContentType="application/inkml+xml"/>
  <Override PartName="/ppt/ink/ink1968.xml" ContentType="application/inkml+xml"/>
  <Override PartName="/ppt/ink/ink1969.xml" ContentType="application/inkml+xml"/>
  <Override PartName="/ppt/ink/ink1970.xml" ContentType="application/inkml+xml"/>
  <Override PartName="/ppt/ink/ink1971.xml" ContentType="application/inkml+xml"/>
  <Override PartName="/ppt/ink/ink1972.xml" ContentType="application/inkml+xml"/>
  <Override PartName="/ppt/ink/ink1973.xml" ContentType="application/inkml+xml"/>
  <Override PartName="/ppt/ink/ink1974.xml" ContentType="application/inkml+xml"/>
  <Override PartName="/ppt/ink/ink1975.xml" ContentType="application/inkml+xml"/>
  <Override PartName="/ppt/ink/ink1976.xml" ContentType="application/inkml+xml"/>
  <Override PartName="/ppt/ink/ink1977.xml" ContentType="application/inkml+xml"/>
  <Override PartName="/ppt/ink/ink1978.xml" ContentType="application/inkml+xml"/>
  <Override PartName="/ppt/ink/ink1979.xml" ContentType="application/inkml+xml"/>
  <Override PartName="/ppt/ink/ink1980.xml" ContentType="application/inkml+xml"/>
  <Override PartName="/ppt/ink/ink1981.xml" ContentType="application/inkml+xml"/>
  <Override PartName="/ppt/ink/ink1982.xml" ContentType="application/inkml+xml"/>
  <Override PartName="/ppt/ink/ink1983.xml" ContentType="application/inkml+xml"/>
  <Override PartName="/ppt/ink/ink1984.xml" ContentType="application/inkml+xml"/>
  <Override PartName="/ppt/ink/ink1985.xml" ContentType="application/inkml+xml"/>
  <Override PartName="/ppt/ink/ink1986.xml" ContentType="application/inkml+xml"/>
  <Override PartName="/ppt/ink/ink1987.xml" ContentType="application/inkml+xml"/>
  <Override PartName="/ppt/ink/ink1988.xml" ContentType="application/inkml+xml"/>
  <Override PartName="/ppt/ink/ink1989.xml" ContentType="application/inkml+xml"/>
  <Override PartName="/ppt/ink/ink1990.xml" ContentType="application/inkml+xml"/>
  <Override PartName="/ppt/ink/ink1991.xml" ContentType="application/inkml+xml"/>
  <Override PartName="/ppt/ink/ink1992.xml" ContentType="application/inkml+xml"/>
  <Override PartName="/ppt/ink/ink1993.xml" ContentType="application/inkml+xml"/>
  <Override PartName="/ppt/ink/ink1994.xml" ContentType="application/inkml+xml"/>
  <Override PartName="/ppt/ink/ink1995.xml" ContentType="application/inkml+xml"/>
  <Override PartName="/ppt/ink/ink1996.xml" ContentType="application/inkml+xml"/>
  <Override PartName="/ppt/ink/ink1997.xml" ContentType="application/inkml+xml"/>
  <Override PartName="/ppt/ink/ink1998.xml" ContentType="application/inkml+xml"/>
  <Override PartName="/ppt/ink/ink1999.xml" ContentType="application/inkml+xml"/>
  <Override PartName="/ppt/ink/ink2000.xml" ContentType="application/inkml+xml"/>
  <Override PartName="/ppt/ink/ink2001.xml" ContentType="application/inkml+xml"/>
  <Override PartName="/ppt/ink/ink2002.xml" ContentType="application/inkml+xml"/>
  <Override PartName="/ppt/ink/ink2003.xml" ContentType="application/inkml+xml"/>
  <Override PartName="/ppt/ink/ink2004.xml" ContentType="application/inkml+xml"/>
  <Override PartName="/ppt/ink/ink2005.xml" ContentType="application/inkml+xml"/>
  <Override PartName="/ppt/ink/ink2006.xml" ContentType="application/inkml+xml"/>
  <Override PartName="/ppt/ink/ink2007.xml" ContentType="application/inkml+xml"/>
  <Override PartName="/ppt/ink/ink2008.xml" ContentType="application/inkml+xml"/>
  <Override PartName="/ppt/ink/ink2009.xml" ContentType="application/inkml+xml"/>
  <Override PartName="/ppt/ink/ink2010.xml" ContentType="application/inkml+xml"/>
  <Override PartName="/ppt/ink/ink2011.xml" ContentType="application/inkml+xml"/>
  <Override PartName="/ppt/ink/ink2012.xml" ContentType="application/inkml+xml"/>
  <Override PartName="/ppt/ink/ink2013.xml" ContentType="application/inkml+xml"/>
  <Override PartName="/ppt/ink/ink2014.xml" ContentType="application/inkml+xml"/>
  <Override PartName="/ppt/ink/ink2015.xml" ContentType="application/inkml+xml"/>
  <Override PartName="/ppt/ink/ink2016.xml" ContentType="application/inkml+xml"/>
  <Override PartName="/ppt/ink/ink2017.xml" ContentType="application/inkml+xml"/>
  <Override PartName="/ppt/ink/ink2018.xml" ContentType="application/inkml+xml"/>
  <Override PartName="/ppt/ink/ink2019.xml" ContentType="application/inkml+xml"/>
  <Override PartName="/ppt/ink/ink2020.xml" ContentType="application/inkml+xml"/>
  <Override PartName="/ppt/ink/ink2021.xml" ContentType="application/inkml+xml"/>
  <Override PartName="/ppt/ink/ink2022.xml" ContentType="application/inkml+xml"/>
  <Override PartName="/ppt/ink/ink2023.xml" ContentType="application/inkml+xml"/>
  <Override PartName="/ppt/ink/ink2024.xml" ContentType="application/inkml+xml"/>
  <Override PartName="/ppt/ink/ink2025.xml" ContentType="application/inkml+xml"/>
  <Override PartName="/ppt/ink/ink2026.xml" ContentType="application/inkml+xml"/>
  <Override PartName="/ppt/ink/ink2027.xml" ContentType="application/inkml+xml"/>
  <Override PartName="/ppt/ink/ink2028.xml" ContentType="application/inkml+xml"/>
  <Override PartName="/ppt/ink/ink2029.xml" ContentType="application/inkml+xml"/>
  <Override PartName="/ppt/ink/ink2030.xml" ContentType="application/inkml+xml"/>
  <Override PartName="/ppt/ink/ink2031.xml" ContentType="application/inkml+xml"/>
  <Override PartName="/ppt/ink/ink2032.xml" ContentType="application/inkml+xml"/>
  <Override PartName="/ppt/ink/ink2033.xml" ContentType="application/inkml+xml"/>
  <Override PartName="/ppt/ink/ink2034.xml" ContentType="application/inkml+xml"/>
  <Override PartName="/ppt/ink/ink2035.xml" ContentType="application/inkml+xml"/>
  <Override PartName="/ppt/ink/ink2036.xml" ContentType="application/inkml+xml"/>
  <Override PartName="/ppt/ink/ink2037.xml" ContentType="application/inkml+xml"/>
  <Override PartName="/ppt/ink/ink2038.xml" ContentType="application/inkml+xml"/>
  <Override PartName="/ppt/ink/ink2039.xml" ContentType="application/inkml+xml"/>
  <Override PartName="/ppt/ink/ink2040.xml" ContentType="application/inkml+xml"/>
  <Override PartName="/ppt/ink/ink2041.xml" ContentType="application/inkml+xml"/>
  <Override PartName="/ppt/ink/ink2042.xml" ContentType="application/inkml+xml"/>
  <Override PartName="/ppt/ink/ink2043.xml" ContentType="application/inkml+xml"/>
  <Override PartName="/ppt/ink/ink2044.xml" ContentType="application/inkml+xml"/>
  <Override PartName="/ppt/ink/ink2045.xml" ContentType="application/inkml+xml"/>
  <Override PartName="/ppt/ink/ink2046.xml" ContentType="application/inkml+xml"/>
  <Override PartName="/ppt/ink/ink2047.xml" ContentType="application/inkml+xml"/>
  <Override PartName="/ppt/ink/ink2048.xml" ContentType="application/inkml+xml"/>
  <Override PartName="/ppt/ink/ink2049.xml" ContentType="application/inkml+xml"/>
  <Override PartName="/ppt/ink/ink2050.xml" ContentType="application/inkml+xml"/>
  <Override PartName="/ppt/ink/ink2051.xml" ContentType="application/inkml+xml"/>
  <Override PartName="/ppt/ink/ink2052.xml" ContentType="application/inkml+xml"/>
  <Override PartName="/ppt/ink/ink2053.xml" ContentType="application/inkml+xml"/>
  <Override PartName="/ppt/ink/ink2054.xml" ContentType="application/inkml+xml"/>
  <Override PartName="/ppt/ink/ink2055.xml" ContentType="application/inkml+xml"/>
  <Override PartName="/ppt/ink/ink2056.xml" ContentType="application/inkml+xml"/>
  <Override PartName="/ppt/ink/ink2057.xml" ContentType="application/inkml+xml"/>
  <Override PartName="/ppt/ink/ink2058.xml" ContentType="application/inkml+xml"/>
  <Override PartName="/ppt/ink/ink2059.xml" ContentType="application/inkml+xml"/>
  <Override PartName="/ppt/ink/ink2060.xml" ContentType="application/inkml+xml"/>
  <Override PartName="/ppt/ink/ink2061.xml" ContentType="application/inkml+xml"/>
  <Override PartName="/ppt/ink/ink2062.xml" ContentType="application/inkml+xml"/>
  <Override PartName="/ppt/ink/ink2063.xml" ContentType="application/inkml+xml"/>
  <Override PartName="/ppt/ink/ink2064.xml" ContentType="application/inkml+xml"/>
  <Override PartName="/ppt/ink/ink2065.xml" ContentType="application/inkml+xml"/>
  <Override PartName="/ppt/ink/ink2066.xml" ContentType="application/inkml+xml"/>
  <Override PartName="/ppt/ink/ink2067.xml" ContentType="application/inkml+xml"/>
  <Override PartName="/ppt/ink/ink2068.xml" ContentType="application/inkml+xml"/>
  <Override PartName="/ppt/ink/ink2069.xml" ContentType="application/inkml+xml"/>
  <Override PartName="/ppt/ink/ink2070.xml" ContentType="application/inkml+xml"/>
  <Override PartName="/ppt/ink/ink2071.xml" ContentType="application/inkml+xml"/>
  <Override PartName="/ppt/ink/ink2072.xml" ContentType="application/inkml+xml"/>
  <Override PartName="/ppt/ink/ink2073.xml" ContentType="application/inkml+xml"/>
  <Override PartName="/ppt/ink/ink2074.xml" ContentType="application/inkml+xml"/>
  <Override PartName="/ppt/ink/ink2075.xml" ContentType="application/inkml+xml"/>
  <Override PartName="/ppt/ink/ink2076.xml" ContentType="application/inkml+xml"/>
  <Override PartName="/ppt/ink/ink2077.xml" ContentType="application/inkml+xml"/>
  <Override PartName="/ppt/ink/ink2078.xml" ContentType="application/inkml+xml"/>
  <Override PartName="/ppt/ink/ink2079.xml" ContentType="application/inkml+xml"/>
  <Override PartName="/ppt/ink/ink2080.xml" ContentType="application/inkml+xml"/>
  <Override PartName="/ppt/ink/ink2081.xml" ContentType="application/inkml+xml"/>
  <Override PartName="/ppt/ink/ink2082.xml" ContentType="application/inkml+xml"/>
  <Override PartName="/ppt/ink/ink2083.xml" ContentType="application/inkml+xml"/>
  <Override PartName="/ppt/ink/ink2084.xml" ContentType="application/inkml+xml"/>
  <Override PartName="/ppt/ink/ink2085.xml" ContentType="application/inkml+xml"/>
  <Override PartName="/ppt/ink/ink2086.xml" ContentType="application/inkml+xml"/>
  <Override PartName="/ppt/ink/ink2087.xml" ContentType="application/inkml+xml"/>
  <Override PartName="/ppt/ink/ink2088.xml" ContentType="application/inkml+xml"/>
  <Override PartName="/ppt/ink/ink2089.xml" ContentType="application/inkml+xml"/>
  <Override PartName="/ppt/ink/ink2090.xml" ContentType="application/inkml+xml"/>
  <Override PartName="/ppt/ink/ink2091.xml" ContentType="application/inkml+xml"/>
  <Override PartName="/ppt/ink/ink2092.xml" ContentType="application/inkml+xml"/>
  <Override PartName="/ppt/ink/ink2093.xml" ContentType="application/inkml+xml"/>
  <Override PartName="/ppt/ink/ink2094.xml" ContentType="application/inkml+xml"/>
  <Override PartName="/ppt/ink/ink2095.xml" ContentType="application/inkml+xml"/>
  <Override PartName="/ppt/ink/ink2096.xml" ContentType="application/inkml+xml"/>
  <Override PartName="/ppt/ink/ink2097.xml" ContentType="application/inkml+xml"/>
  <Override PartName="/ppt/ink/ink2098.xml" ContentType="application/inkml+xml"/>
  <Override PartName="/ppt/ink/ink2099.xml" ContentType="application/inkml+xml"/>
  <Override PartName="/ppt/ink/ink2100.xml" ContentType="application/inkml+xml"/>
  <Override PartName="/ppt/ink/ink2101.xml" ContentType="application/inkml+xml"/>
  <Override PartName="/ppt/ink/ink2102.xml" ContentType="application/inkml+xml"/>
  <Override PartName="/ppt/ink/ink2103.xml" ContentType="application/inkml+xml"/>
  <Override PartName="/ppt/ink/ink2104.xml" ContentType="application/inkml+xml"/>
  <Override PartName="/ppt/ink/ink2105.xml" ContentType="application/inkml+xml"/>
  <Override PartName="/ppt/ink/ink2106.xml" ContentType="application/inkml+xml"/>
  <Override PartName="/ppt/ink/ink2107.xml" ContentType="application/inkml+xml"/>
  <Override PartName="/ppt/ink/ink2108.xml" ContentType="application/inkml+xml"/>
  <Override PartName="/ppt/ink/ink2109.xml" ContentType="application/inkml+xml"/>
  <Override PartName="/ppt/ink/ink2110.xml" ContentType="application/inkml+xml"/>
  <Override PartName="/ppt/ink/ink2111.xml" ContentType="application/inkml+xml"/>
  <Override PartName="/ppt/ink/ink2112.xml" ContentType="application/inkml+xml"/>
  <Override PartName="/ppt/ink/ink2113.xml" ContentType="application/inkml+xml"/>
  <Override PartName="/ppt/ink/ink2114.xml" ContentType="application/inkml+xml"/>
  <Override PartName="/ppt/ink/ink2115.xml" ContentType="application/inkml+xml"/>
  <Override PartName="/ppt/ink/ink2116.xml" ContentType="application/inkml+xml"/>
  <Override PartName="/ppt/ink/ink2117.xml" ContentType="application/inkml+xml"/>
  <Override PartName="/ppt/ink/ink2118.xml" ContentType="application/inkml+xml"/>
  <Override PartName="/ppt/ink/ink2119.xml" ContentType="application/inkml+xml"/>
  <Override PartName="/ppt/ink/ink2120.xml" ContentType="application/inkml+xml"/>
  <Override PartName="/ppt/ink/ink2121.xml" ContentType="application/inkml+xml"/>
  <Override PartName="/ppt/ink/ink2122.xml" ContentType="application/inkml+xml"/>
  <Override PartName="/ppt/ink/ink2123.xml" ContentType="application/inkml+xml"/>
  <Override PartName="/ppt/ink/ink2124.xml" ContentType="application/inkml+xml"/>
  <Override PartName="/ppt/ink/ink2125.xml" ContentType="application/inkml+xml"/>
  <Override PartName="/ppt/ink/ink2126.xml" ContentType="application/inkml+xml"/>
  <Override PartName="/ppt/ink/ink2127.xml" ContentType="application/inkml+xml"/>
  <Override PartName="/ppt/ink/ink2128.xml" ContentType="application/inkml+xml"/>
  <Override PartName="/ppt/ink/ink2129.xml" ContentType="application/inkml+xml"/>
  <Override PartName="/ppt/ink/ink2130.xml" ContentType="application/inkml+xml"/>
  <Override PartName="/ppt/ink/ink2131.xml" ContentType="application/inkml+xml"/>
  <Override PartName="/ppt/ink/ink2132.xml" ContentType="application/inkml+xml"/>
  <Override PartName="/ppt/ink/ink2133.xml" ContentType="application/inkml+xml"/>
  <Override PartName="/ppt/ink/ink2134.xml" ContentType="application/inkml+xml"/>
  <Override PartName="/ppt/ink/ink2135.xml" ContentType="application/inkml+xml"/>
  <Override PartName="/ppt/ink/ink2136.xml" ContentType="application/inkml+xml"/>
  <Override PartName="/ppt/ink/ink2137.xml" ContentType="application/inkml+xml"/>
  <Override PartName="/ppt/ink/ink2138.xml" ContentType="application/inkml+xml"/>
  <Override PartName="/ppt/ink/ink2139.xml" ContentType="application/inkml+xml"/>
  <Override PartName="/ppt/ink/ink2140.xml" ContentType="application/inkml+xml"/>
  <Override PartName="/ppt/ink/ink2141.xml" ContentType="application/inkml+xml"/>
  <Override PartName="/ppt/ink/ink2142.xml" ContentType="application/inkml+xml"/>
  <Override PartName="/ppt/ink/ink2143.xml" ContentType="application/inkml+xml"/>
  <Override PartName="/ppt/ink/ink2144.xml" ContentType="application/inkml+xml"/>
  <Override PartName="/ppt/ink/ink2145.xml" ContentType="application/inkml+xml"/>
  <Override PartName="/ppt/ink/ink2146.xml" ContentType="application/inkml+xml"/>
  <Override PartName="/ppt/ink/ink2147.xml" ContentType="application/inkml+xml"/>
  <Override PartName="/ppt/ink/ink2148.xml" ContentType="application/inkml+xml"/>
  <Override PartName="/ppt/ink/ink2149.xml" ContentType="application/inkml+xml"/>
  <Override PartName="/ppt/ink/ink2150.xml" ContentType="application/inkml+xml"/>
  <Override PartName="/ppt/ink/ink2151.xml" ContentType="application/inkml+xml"/>
  <Override PartName="/ppt/ink/ink2152.xml" ContentType="application/inkml+xml"/>
  <Override PartName="/ppt/ink/ink2153.xml" ContentType="application/inkml+xml"/>
  <Override PartName="/ppt/ink/ink2154.xml" ContentType="application/inkml+xml"/>
  <Override PartName="/ppt/ink/ink2155.xml" ContentType="application/inkml+xml"/>
  <Override PartName="/ppt/ink/ink2156.xml" ContentType="application/inkml+xml"/>
  <Override PartName="/ppt/ink/ink2157.xml" ContentType="application/inkml+xml"/>
  <Override PartName="/ppt/ink/ink2158.xml" ContentType="application/inkml+xml"/>
  <Override PartName="/ppt/ink/ink2159.xml" ContentType="application/inkml+xml"/>
  <Override PartName="/ppt/ink/ink2160.xml" ContentType="application/inkml+xml"/>
  <Override PartName="/ppt/ink/ink2161.xml" ContentType="application/inkml+xml"/>
  <Override PartName="/ppt/ink/ink2162.xml" ContentType="application/inkml+xml"/>
  <Override PartName="/ppt/ink/ink2163.xml" ContentType="application/inkml+xml"/>
  <Override PartName="/ppt/ink/ink2164.xml" ContentType="application/inkml+xml"/>
  <Override PartName="/ppt/ink/ink2165.xml" ContentType="application/inkml+xml"/>
  <Override PartName="/ppt/ink/ink2166.xml" ContentType="application/inkml+xml"/>
  <Override PartName="/ppt/ink/ink2167.xml" ContentType="application/inkml+xml"/>
  <Override PartName="/ppt/ink/ink2168.xml" ContentType="application/inkml+xml"/>
  <Override PartName="/ppt/ink/ink2169.xml" ContentType="application/inkml+xml"/>
  <Override PartName="/ppt/ink/ink2170.xml" ContentType="application/inkml+xml"/>
  <Override PartName="/ppt/ink/ink2171.xml" ContentType="application/inkml+xml"/>
  <Override PartName="/ppt/ink/ink2172.xml" ContentType="application/inkml+xml"/>
  <Override PartName="/ppt/ink/ink2173.xml" ContentType="application/inkml+xml"/>
  <Override PartName="/ppt/ink/ink2174.xml" ContentType="application/inkml+xml"/>
  <Override PartName="/ppt/ink/ink2175.xml" ContentType="application/inkml+xml"/>
  <Override PartName="/ppt/ink/ink2176.xml" ContentType="application/inkml+xml"/>
  <Override PartName="/ppt/ink/ink2177.xml" ContentType="application/inkml+xml"/>
  <Override PartName="/ppt/ink/ink2178.xml" ContentType="application/inkml+xml"/>
  <Override PartName="/ppt/ink/ink2179.xml" ContentType="application/inkml+xml"/>
  <Override PartName="/ppt/ink/ink2180.xml" ContentType="application/inkml+xml"/>
  <Override PartName="/ppt/ink/ink2181.xml" ContentType="application/inkml+xml"/>
  <Override PartName="/ppt/ink/ink2182.xml" ContentType="application/inkml+xml"/>
  <Override PartName="/ppt/ink/ink2183.xml" ContentType="application/inkml+xml"/>
  <Override PartName="/ppt/ink/ink2184.xml" ContentType="application/inkml+xml"/>
  <Override PartName="/ppt/ink/ink2185.xml" ContentType="application/inkml+xml"/>
  <Override PartName="/ppt/ink/ink2186.xml" ContentType="application/inkml+xml"/>
  <Override PartName="/ppt/ink/ink2187.xml" ContentType="application/inkml+xml"/>
  <Override PartName="/ppt/ink/ink2188.xml" ContentType="application/inkml+xml"/>
  <Override PartName="/ppt/ink/ink2189.xml" ContentType="application/inkml+xml"/>
  <Override PartName="/ppt/ink/ink2190.xml" ContentType="application/inkml+xml"/>
  <Override PartName="/ppt/ink/ink2191.xml" ContentType="application/inkml+xml"/>
  <Override PartName="/ppt/ink/ink2192.xml" ContentType="application/inkml+xml"/>
  <Override PartName="/ppt/ink/ink2193.xml" ContentType="application/inkml+xml"/>
  <Override PartName="/ppt/ink/ink2194.xml" ContentType="application/inkml+xml"/>
  <Override PartName="/ppt/ink/ink2195.xml" ContentType="application/inkml+xml"/>
  <Override PartName="/ppt/ink/ink2196.xml" ContentType="application/inkml+xml"/>
  <Override PartName="/ppt/ink/ink2197.xml" ContentType="application/inkml+xml"/>
  <Override PartName="/ppt/ink/ink2198.xml" ContentType="application/inkml+xml"/>
  <Override PartName="/ppt/ink/ink2199.xml" ContentType="application/inkml+xml"/>
  <Override PartName="/ppt/ink/ink2200.xml" ContentType="application/inkml+xml"/>
  <Override PartName="/ppt/ink/ink2201.xml" ContentType="application/inkml+xml"/>
  <Override PartName="/ppt/ink/ink2202.xml" ContentType="application/inkml+xml"/>
  <Override PartName="/ppt/ink/ink2203.xml" ContentType="application/inkml+xml"/>
  <Override PartName="/ppt/ink/ink2204.xml" ContentType="application/inkml+xml"/>
  <Override PartName="/ppt/ink/ink2205.xml" ContentType="application/inkml+xml"/>
  <Override PartName="/ppt/ink/ink2206.xml" ContentType="application/inkml+xml"/>
  <Override PartName="/ppt/ink/ink2207.xml" ContentType="application/inkml+xml"/>
  <Override PartName="/ppt/ink/ink2208.xml" ContentType="application/inkml+xml"/>
  <Override PartName="/ppt/ink/ink2209.xml" ContentType="application/inkml+xml"/>
  <Override PartName="/ppt/ink/ink2210.xml" ContentType="application/inkml+xml"/>
  <Override PartName="/ppt/ink/ink2211.xml" ContentType="application/inkml+xml"/>
  <Override PartName="/ppt/ink/ink2212.xml" ContentType="application/inkml+xml"/>
  <Override PartName="/ppt/ink/ink2213.xml" ContentType="application/inkml+xml"/>
  <Override PartName="/ppt/ink/ink2214.xml" ContentType="application/inkml+xml"/>
  <Override PartName="/ppt/ink/ink2215.xml" ContentType="application/inkml+xml"/>
  <Override PartName="/ppt/ink/ink2216.xml" ContentType="application/inkml+xml"/>
  <Override PartName="/ppt/ink/ink2217.xml" ContentType="application/inkml+xml"/>
  <Override PartName="/ppt/ink/ink2218.xml" ContentType="application/inkml+xml"/>
  <Override PartName="/ppt/ink/ink2219.xml" ContentType="application/inkml+xml"/>
  <Override PartName="/ppt/ink/ink2220.xml" ContentType="application/inkml+xml"/>
  <Override PartName="/ppt/ink/ink2221.xml" ContentType="application/inkml+xml"/>
  <Override PartName="/ppt/ink/ink2222.xml" ContentType="application/inkml+xml"/>
  <Override PartName="/ppt/ink/ink2223.xml" ContentType="application/inkml+xml"/>
  <Override PartName="/ppt/ink/ink2224.xml" ContentType="application/inkml+xml"/>
  <Override PartName="/ppt/ink/ink2225.xml" ContentType="application/inkml+xml"/>
  <Override PartName="/ppt/ink/ink2226.xml" ContentType="application/inkml+xml"/>
  <Override PartName="/ppt/ink/ink2227.xml" ContentType="application/inkml+xml"/>
  <Override PartName="/ppt/ink/ink2228.xml" ContentType="application/inkml+xml"/>
  <Override PartName="/ppt/ink/ink2229.xml" ContentType="application/inkml+xml"/>
  <Override PartName="/ppt/ink/ink2230.xml" ContentType="application/inkml+xml"/>
  <Override PartName="/ppt/ink/ink2231.xml" ContentType="application/inkml+xml"/>
  <Override PartName="/ppt/ink/ink2232.xml" ContentType="application/inkml+xml"/>
  <Override PartName="/ppt/ink/ink2233.xml" ContentType="application/inkml+xml"/>
  <Override PartName="/ppt/ink/ink2234.xml" ContentType="application/inkml+xml"/>
  <Override PartName="/ppt/ink/ink2235.xml" ContentType="application/inkml+xml"/>
  <Override PartName="/ppt/ink/ink2236.xml" ContentType="application/inkml+xml"/>
  <Override PartName="/ppt/ink/ink2237.xml" ContentType="application/inkml+xml"/>
  <Override PartName="/ppt/ink/ink2238.xml" ContentType="application/inkml+xml"/>
  <Override PartName="/ppt/ink/ink2239.xml" ContentType="application/inkml+xml"/>
  <Override PartName="/ppt/ink/ink2240.xml" ContentType="application/inkml+xml"/>
  <Override PartName="/ppt/ink/ink2241.xml" ContentType="application/inkml+xml"/>
  <Override PartName="/ppt/ink/ink2242.xml" ContentType="application/inkml+xml"/>
  <Override PartName="/ppt/ink/ink2243.xml" ContentType="application/inkml+xml"/>
  <Override PartName="/ppt/ink/ink2244.xml" ContentType="application/inkml+xml"/>
  <Override PartName="/ppt/ink/ink2245.xml" ContentType="application/inkml+xml"/>
  <Override PartName="/ppt/ink/ink2246.xml" ContentType="application/inkml+xml"/>
  <Override PartName="/ppt/ink/ink2247.xml" ContentType="application/inkml+xml"/>
  <Override PartName="/ppt/ink/ink2248.xml" ContentType="application/inkml+xml"/>
  <Override PartName="/ppt/ink/ink2249.xml" ContentType="application/inkml+xml"/>
  <Override PartName="/ppt/ink/ink2250.xml" ContentType="application/inkml+xml"/>
  <Override PartName="/ppt/ink/ink2251.xml" ContentType="application/inkml+xml"/>
  <Override PartName="/ppt/ink/ink2252.xml" ContentType="application/inkml+xml"/>
  <Override PartName="/ppt/ink/ink2253.xml" ContentType="application/inkml+xml"/>
  <Override PartName="/ppt/ink/ink2254.xml" ContentType="application/inkml+xml"/>
  <Override PartName="/ppt/ink/ink2255.xml" ContentType="application/inkml+xml"/>
  <Override PartName="/ppt/ink/ink2256.xml" ContentType="application/inkml+xml"/>
  <Override PartName="/ppt/ink/ink2257.xml" ContentType="application/inkml+xml"/>
  <Override PartName="/ppt/ink/ink2258.xml" ContentType="application/inkml+xml"/>
  <Override PartName="/ppt/ink/ink2259.xml" ContentType="application/inkml+xml"/>
  <Override PartName="/ppt/ink/ink2260.xml" ContentType="application/inkml+xml"/>
  <Override PartName="/ppt/ink/ink2261.xml" ContentType="application/inkml+xml"/>
  <Override PartName="/ppt/ink/ink2262.xml" ContentType="application/inkml+xml"/>
  <Override PartName="/ppt/ink/ink2263.xml" ContentType="application/inkml+xml"/>
  <Override PartName="/ppt/ink/ink2264.xml" ContentType="application/inkml+xml"/>
  <Override PartName="/ppt/ink/ink2265.xml" ContentType="application/inkml+xml"/>
  <Override PartName="/ppt/ink/ink2266.xml" ContentType="application/inkml+xml"/>
  <Override PartName="/ppt/ink/ink2267.xml" ContentType="application/inkml+xml"/>
  <Override PartName="/ppt/ink/ink2268.xml" ContentType="application/inkml+xml"/>
  <Override PartName="/ppt/ink/ink2269.xml" ContentType="application/inkml+xml"/>
  <Override PartName="/ppt/ink/ink2270.xml" ContentType="application/inkml+xml"/>
  <Override PartName="/ppt/ink/ink2271.xml" ContentType="application/inkml+xml"/>
  <Override PartName="/ppt/ink/ink2272.xml" ContentType="application/inkml+xml"/>
  <Override PartName="/ppt/ink/ink2273.xml" ContentType="application/inkml+xml"/>
  <Override PartName="/ppt/ink/ink2274.xml" ContentType="application/inkml+xml"/>
  <Override PartName="/ppt/ink/ink2275.xml" ContentType="application/inkml+xml"/>
  <Override PartName="/ppt/ink/ink2276.xml" ContentType="application/inkml+xml"/>
  <Override PartName="/ppt/ink/ink2277.xml" ContentType="application/inkml+xml"/>
  <Override PartName="/ppt/ink/ink2278.xml" ContentType="application/inkml+xml"/>
  <Override PartName="/ppt/ink/ink2279.xml" ContentType="application/inkml+xml"/>
  <Override PartName="/ppt/ink/ink2280.xml" ContentType="application/inkml+xml"/>
  <Override PartName="/ppt/ink/ink2281.xml" ContentType="application/inkml+xml"/>
  <Override PartName="/ppt/ink/ink2282.xml" ContentType="application/inkml+xml"/>
  <Override PartName="/ppt/ink/ink2283.xml" ContentType="application/inkml+xml"/>
  <Override PartName="/ppt/ink/ink2284.xml" ContentType="application/inkml+xml"/>
  <Override PartName="/ppt/ink/ink2285.xml" ContentType="application/inkml+xml"/>
  <Override PartName="/ppt/ink/ink2286.xml" ContentType="application/inkml+xml"/>
  <Override PartName="/ppt/ink/ink2287.xml" ContentType="application/inkml+xml"/>
  <Override PartName="/ppt/ink/ink2288.xml" ContentType="application/inkml+xml"/>
  <Override PartName="/ppt/ink/ink2289.xml" ContentType="application/inkml+xml"/>
  <Override PartName="/ppt/ink/ink2290.xml" ContentType="application/inkml+xml"/>
  <Override PartName="/ppt/ink/ink2291.xml" ContentType="application/inkml+xml"/>
  <Override PartName="/ppt/ink/ink2292.xml" ContentType="application/inkml+xml"/>
  <Override PartName="/ppt/ink/ink2293.xml" ContentType="application/inkml+xml"/>
  <Override PartName="/ppt/ink/ink2294.xml" ContentType="application/inkml+xml"/>
  <Override PartName="/ppt/ink/ink2295.xml" ContentType="application/inkml+xml"/>
  <Override PartName="/ppt/ink/ink2296.xml" ContentType="application/inkml+xml"/>
  <Override PartName="/ppt/ink/ink2297.xml" ContentType="application/inkml+xml"/>
  <Override PartName="/ppt/ink/ink2298.xml" ContentType="application/inkml+xml"/>
  <Override PartName="/ppt/ink/ink2299.xml" ContentType="application/inkml+xml"/>
  <Override PartName="/ppt/ink/ink2300.xml" ContentType="application/inkml+xml"/>
  <Override PartName="/ppt/ink/ink2301.xml" ContentType="application/inkml+xml"/>
  <Override PartName="/ppt/ink/ink2302.xml" ContentType="application/inkml+xml"/>
  <Override PartName="/ppt/ink/ink2303.xml" ContentType="application/inkml+xml"/>
  <Override PartName="/ppt/ink/ink2304.xml" ContentType="application/inkml+xml"/>
  <Override PartName="/ppt/ink/ink2305.xml" ContentType="application/inkml+xml"/>
  <Override PartName="/ppt/ink/ink2306.xml" ContentType="application/inkml+xml"/>
  <Override PartName="/ppt/ink/ink2307.xml" ContentType="application/inkml+xml"/>
  <Override PartName="/ppt/ink/ink2308.xml" ContentType="application/inkml+xml"/>
  <Override PartName="/ppt/ink/ink2309.xml" ContentType="application/inkml+xml"/>
  <Override PartName="/ppt/ink/ink2310.xml" ContentType="application/inkml+xml"/>
  <Override PartName="/ppt/ink/ink2311.xml" ContentType="application/inkml+xml"/>
  <Override PartName="/ppt/ink/ink2312.xml" ContentType="application/inkml+xml"/>
  <Override PartName="/ppt/ink/ink2313.xml" ContentType="application/inkml+xml"/>
  <Override PartName="/ppt/ink/ink2314.xml" ContentType="application/inkml+xml"/>
  <Override PartName="/ppt/ink/ink2315.xml" ContentType="application/inkml+xml"/>
  <Override PartName="/ppt/ink/ink2316.xml" ContentType="application/inkml+xml"/>
  <Override PartName="/ppt/ink/ink2317.xml" ContentType="application/inkml+xml"/>
  <Override PartName="/ppt/ink/ink2318.xml" ContentType="application/inkml+xml"/>
  <Override PartName="/ppt/ink/ink2319.xml" ContentType="application/inkml+xml"/>
  <Override PartName="/ppt/ink/ink2320.xml" ContentType="application/inkml+xml"/>
  <Override PartName="/ppt/ink/ink2321.xml" ContentType="application/inkml+xml"/>
  <Override PartName="/ppt/ink/ink2322.xml" ContentType="application/inkml+xml"/>
  <Override PartName="/ppt/ink/ink2323.xml" ContentType="application/inkml+xml"/>
  <Override PartName="/ppt/ink/ink2324.xml" ContentType="application/inkml+xml"/>
  <Override PartName="/ppt/ink/ink2325.xml" ContentType="application/inkml+xml"/>
  <Override PartName="/ppt/ink/ink2326.xml" ContentType="application/inkml+xml"/>
  <Override PartName="/ppt/ink/ink2327.xml" ContentType="application/inkml+xml"/>
  <Override PartName="/ppt/ink/ink2328.xml" ContentType="application/inkml+xml"/>
  <Override PartName="/ppt/ink/ink2329.xml" ContentType="application/inkml+xml"/>
  <Override PartName="/ppt/ink/ink2330.xml" ContentType="application/inkml+xml"/>
  <Override PartName="/ppt/ink/ink2331.xml" ContentType="application/inkml+xml"/>
  <Override PartName="/ppt/ink/ink2332.xml" ContentType="application/inkml+xml"/>
  <Override PartName="/ppt/ink/ink2333.xml" ContentType="application/inkml+xml"/>
  <Override PartName="/ppt/ink/ink2334.xml" ContentType="application/inkml+xml"/>
  <Override PartName="/ppt/ink/ink2335.xml" ContentType="application/inkml+xml"/>
  <Override PartName="/ppt/ink/ink2336.xml" ContentType="application/inkml+xml"/>
  <Override PartName="/ppt/ink/ink2337.xml" ContentType="application/inkml+xml"/>
  <Override PartName="/ppt/ink/ink2338.xml" ContentType="application/inkml+xml"/>
  <Override PartName="/ppt/ink/ink2339.xml" ContentType="application/inkml+xml"/>
  <Override PartName="/ppt/ink/ink2340.xml" ContentType="application/inkml+xml"/>
  <Override PartName="/ppt/ink/ink2341.xml" ContentType="application/inkml+xml"/>
  <Override PartName="/ppt/ink/ink2342.xml" ContentType="application/inkml+xml"/>
  <Override PartName="/ppt/ink/ink2343.xml" ContentType="application/inkml+xml"/>
  <Override PartName="/ppt/ink/ink2344.xml" ContentType="application/inkml+xml"/>
  <Override PartName="/ppt/ink/ink2345.xml" ContentType="application/inkml+xml"/>
  <Override PartName="/ppt/ink/ink2346.xml" ContentType="application/inkml+xml"/>
  <Override PartName="/ppt/ink/ink2347.xml" ContentType="application/inkml+xml"/>
  <Override PartName="/ppt/ink/ink2348.xml" ContentType="application/inkml+xml"/>
  <Override PartName="/ppt/ink/ink2349.xml" ContentType="application/inkml+xml"/>
  <Override PartName="/ppt/ink/ink2350.xml" ContentType="application/inkml+xml"/>
  <Override PartName="/ppt/ink/ink2351.xml" ContentType="application/inkml+xml"/>
  <Override PartName="/ppt/ink/ink2352.xml" ContentType="application/inkml+xml"/>
  <Override PartName="/ppt/ink/ink2353.xml" ContentType="application/inkml+xml"/>
  <Override PartName="/ppt/ink/ink2354.xml" ContentType="application/inkml+xml"/>
  <Override PartName="/ppt/ink/ink2355.xml" ContentType="application/inkml+xml"/>
  <Override PartName="/ppt/ink/ink2356.xml" ContentType="application/inkml+xml"/>
  <Override PartName="/ppt/ink/ink2357.xml" ContentType="application/inkml+xml"/>
  <Override PartName="/ppt/ink/ink2358.xml" ContentType="application/inkml+xml"/>
  <Override PartName="/ppt/ink/ink2359.xml" ContentType="application/inkml+xml"/>
  <Override PartName="/ppt/ink/ink2360.xml" ContentType="application/inkml+xml"/>
  <Override PartName="/ppt/ink/ink2361.xml" ContentType="application/inkml+xml"/>
  <Override PartName="/ppt/ink/ink2362.xml" ContentType="application/inkml+xml"/>
  <Override PartName="/ppt/ink/ink2363.xml" ContentType="application/inkml+xml"/>
  <Override PartName="/ppt/ink/ink2364.xml" ContentType="application/inkml+xml"/>
  <Override PartName="/ppt/ink/ink2365.xml" ContentType="application/inkml+xml"/>
  <Override PartName="/ppt/ink/ink2366.xml" ContentType="application/inkml+xml"/>
  <Override PartName="/ppt/ink/ink2367.xml" ContentType="application/inkml+xml"/>
  <Override PartName="/ppt/ink/ink2368.xml" ContentType="application/inkml+xml"/>
  <Override PartName="/ppt/ink/ink2369.xml" ContentType="application/inkml+xml"/>
  <Override PartName="/ppt/ink/ink2370.xml" ContentType="application/inkml+xml"/>
  <Override PartName="/ppt/ink/ink2371.xml" ContentType="application/inkml+xml"/>
  <Override PartName="/ppt/ink/ink2372.xml" ContentType="application/inkml+xml"/>
  <Override PartName="/ppt/ink/ink2373.xml" ContentType="application/inkml+xml"/>
  <Override PartName="/ppt/ink/ink2374.xml" ContentType="application/inkml+xml"/>
  <Override PartName="/ppt/ink/ink2375.xml" ContentType="application/inkml+xml"/>
  <Override PartName="/ppt/ink/ink2376.xml" ContentType="application/inkml+xml"/>
  <Override PartName="/ppt/ink/ink2377.xml" ContentType="application/inkml+xml"/>
  <Override PartName="/ppt/ink/ink2378.xml" ContentType="application/inkml+xml"/>
  <Override PartName="/ppt/ink/ink2379.xml" ContentType="application/inkml+xml"/>
  <Override PartName="/ppt/ink/ink2380.xml" ContentType="application/inkml+xml"/>
  <Override PartName="/ppt/ink/ink2381.xml" ContentType="application/inkml+xml"/>
  <Override PartName="/ppt/ink/ink2382.xml" ContentType="application/inkml+xml"/>
  <Override PartName="/ppt/ink/ink2383.xml" ContentType="application/inkml+xml"/>
  <Override PartName="/ppt/ink/ink2384.xml" ContentType="application/inkml+xml"/>
  <Override PartName="/ppt/ink/ink2385.xml" ContentType="application/inkml+xml"/>
  <Override PartName="/ppt/ink/ink2386.xml" ContentType="application/inkml+xml"/>
  <Override PartName="/ppt/ink/ink2387.xml" ContentType="application/inkml+xml"/>
  <Override PartName="/ppt/ink/ink2388.xml" ContentType="application/inkml+xml"/>
  <Override PartName="/ppt/ink/ink2389.xml" ContentType="application/inkml+xml"/>
  <Override PartName="/ppt/ink/ink2390.xml" ContentType="application/inkml+xml"/>
  <Override PartName="/ppt/ink/ink2391.xml" ContentType="application/inkml+xml"/>
  <Override PartName="/ppt/ink/ink2392.xml" ContentType="application/inkml+xml"/>
  <Override PartName="/ppt/ink/ink2393.xml" ContentType="application/inkml+xml"/>
  <Override PartName="/ppt/ink/ink2394.xml" ContentType="application/inkml+xml"/>
  <Override PartName="/ppt/ink/ink2395.xml" ContentType="application/inkml+xml"/>
  <Override PartName="/ppt/ink/ink2396.xml" ContentType="application/inkml+xml"/>
  <Override PartName="/ppt/ink/ink2397.xml" ContentType="application/inkml+xml"/>
  <Override PartName="/ppt/ink/ink2398.xml" ContentType="application/inkml+xml"/>
  <Override PartName="/ppt/ink/ink2399.xml" ContentType="application/inkml+xml"/>
  <Override PartName="/ppt/ink/ink2400.xml" ContentType="application/inkml+xml"/>
  <Override PartName="/ppt/ink/ink2401.xml" ContentType="application/inkml+xml"/>
  <Override PartName="/ppt/ink/ink2402.xml" ContentType="application/inkml+xml"/>
  <Override PartName="/ppt/ink/ink2403.xml" ContentType="application/inkml+xml"/>
  <Override PartName="/ppt/ink/ink2404.xml" ContentType="application/inkml+xml"/>
  <Override PartName="/ppt/ink/ink2405.xml" ContentType="application/inkml+xml"/>
  <Override PartName="/ppt/ink/ink2406.xml" ContentType="application/inkml+xml"/>
  <Override PartName="/ppt/ink/ink2407.xml" ContentType="application/inkml+xml"/>
  <Override PartName="/ppt/ink/ink2408.xml" ContentType="application/inkml+xml"/>
  <Override PartName="/ppt/ink/ink2409.xml" ContentType="application/inkml+xml"/>
  <Override PartName="/ppt/ink/ink2410.xml" ContentType="application/inkml+xml"/>
  <Override PartName="/ppt/ink/ink2411.xml" ContentType="application/inkml+xml"/>
  <Override PartName="/ppt/ink/ink2412.xml" ContentType="application/inkml+xml"/>
  <Override PartName="/ppt/ink/ink2413.xml" ContentType="application/inkml+xml"/>
  <Override PartName="/ppt/ink/ink2414.xml" ContentType="application/inkml+xml"/>
  <Override PartName="/ppt/ink/ink2415.xml" ContentType="application/inkml+xml"/>
  <Override PartName="/ppt/ink/ink2416.xml" ContentType="application/inkml+xml"/>
  <Override PartName="/ppt/ink/ink2417.xml" ContentType="application/inkml+xml"/>
  <Override PartName="/ppt/ink/ink2418.xml" ContentType="application/inkml+xml"/>
  <Override PartName="/ppt/ink/ink2419.xml" ContentType="application/inkml+xml"/>
  <Override PartName="/ppt/ink/ink2420.xml" ContentType="application/inkml+xml"/>
  <Override PartName="/ppt/ink/ink2421.xml" ContentType="application/inkml+xml"/>
  <Override PartName="/ppt/ink/ink2422.xml" ContentType="application/inkml+xml"/>
  <Override PartName="/ppt/ink/ink2423.xml" ContentType="application/inkml+xml"/>
  <Override PartName="/ppt/ink/ink2424.xml" ContentType="application/inkml+xml"/>
  <Override PartName="/ppt/ink/ink2425.xml" ContentType="application/inkml+xml"/>
  <Override PartName="/ppt/ink/ink2426.xml" ContentType="application/inkml+xml"/>
  <Override PartName="/ppt/ink/ink2427.xml" ContentType="application/inkml+xml"/>
  <Override PartName="/ppt/ink/ink2428.xml" ContentType="application/inkml+xml"/>
  <Override PartName="/ppt/ink/ink2429.xml" ContentType="application/inkml+xml"/>
  <Override PartName="/ppt/ink/ink2430.xml" ContentType="application/inkml+xml"/>
  <Override PartName="/ppt/ink/ink2431.xml" ContentType="application/inkml+xml"/>
  <Override PartName="/ppt/ink/ink2432.xml" ContentType="application/inkml+xml"/>
  <Override PartName="/ppt/ink/ink2433.xml" ContentType="application/inkml+xml"/>
  <Override PartName="/ppt/ink/ink2434.xml" ContentType="application/inkml+xml"/>
  <Override PartName="/ppt/ink/ink2435.xml" ContentType="application/inkml+xml"/>
  <Override PartName="/ppt/ink/ink2436.xml" ContentType="application/inkml+xml"/>
  <Override PartName="/ppt/ink/ink2437.xml" ContentType="application/inkml+xml"/>
  <Override PartName="/ppt/ink/ink2438.xml" ContentType="application/inkml+xml"/>
  <Override PartName="/ppt/ink/ink2439.xml" ContentType="application/inkml+xml"/>
  <Override PartName="/ppt/ink/ink2440.xml" ContentType="application/inkml+xml"/>
  <Override PartName="/ppt/ink/ink2441.xml" ContentType="application/inkml+xml"/>
  <Override PartName="/ppt/ink/ink2442.xml" ContentType="application/inkml+xml"/>
  <Override PartName="/ppt/ink/ink2443.xml" ContentType="application/inkml+xml"/>
  <Override PartName="/ppt/ink/ink2444.xml" ContentType="application/inkml+xml"/>
  <Override PartName="/ppt/ink/ink2445.xml" ContentType="application/inkml+xml"/>
  <Override PartName="/ppt/ink/ink2446.xml" ContentType="application/inkml+xml"/>
  <Override PartName="/ppt/ink/ink2447.xml" ContentType="application/inkml+xml"/>
  <Override PartName="/ppt/ink/ink2448.xml" ContentType="application/inkml+xml"/>
  <Override PartName="/ppt/ink/ink2449.xml" ContentType="application/inkml+xml"/>
  <Override PartName="/ppt/ink/ink2450.xml" ContentType="application/inkml+xml"/>
  <Override PartName="/ppt/ink/ink2451.xml" ContentType="application/inkml+xml"/>
  <Override PartName="/ppt/ink/ink2452.xml" ContentType="application/inkml+xml"/>
  <Override PartName="/ppt/ink/ink2453.xml" ContentType="application/inkml+xml"/>
  <Override PartName="/ppt/ink/ink2454.xml" ContentType="application/inkml+xml"/>
  <Override PartName="/ppt/ink/ink2455.xml" ContentType="application/inkml+xml"/>
  <Override PartName="/ppt/ink/ink2456.xml" ContentType="application/inkml+xml"/>
  <Override PartName="/ppt/ink/ink2457.xml" ContentType="application/inkml+xml"/>
  <Override PartName="/ppt/ink/ink2458.xml" ContentType="application/inkml+xml"/>
  <Override PartName="/ppt/ink/ink2459.xml" ContentType="application/inkml+xml"/>
  <Override PartName="/ppt/ink/ink2460.xml" ContentType="application/inkml+xml"/>
  <Override PartName="/ppt/ink/ink2461.xml" ContentType="application/inkml+xml"/>
  <Override PartName="/ppt/ink/ink2462.xml" ContentType="application/inkml+xml"/>
  <Override PartName="/ppt/ink/ink2463.xml" ContentType="application/inkml+xml"/>
  <Override PartName="/ppt/ink/ink2464.xml" ContentType="application/inkml+xml"/>
  <Override PartName="/ppt/ink/ink2465.xml" ContentType="application/inkml+xml"/>
  <Override PartName="/ppt/ink/ink2466.xml" ContentType="application/inkml+xml"/>
  <Override PartName="/ppt/ink/ink2467.xml" ContentType="application/inkml+xml"/>
  <Override PartName="/ppt/ink/ink2468.xml" ContentType="application/inkml+xml"/>
  <Override PartName="/ppt/ink/ink2469.xml" ContentType="application/inkml+xml"/>
  <Override PartName="/ppt/ink/ink2470.xml" ContentType="application/inkml+xml"/>
  <Override PartName="/ppt/ink/ink2471.xml" ContentType="application/inkml+xml"/>
  <Override PartName="/ppt/ink/ink2472.xml" ContentType="application/inkml+xml"/>
  <Override PartName="/ppt/ink/ink2473.xml" ContentType="application/inkml+xml"/>
  <Override PartName="/ppt/ink/ink2474.xml" ContentType="application/inkml+xml"/>
  <Override PartName="/ppt/ink/ink2475.xml" ContentType="application/inkml+xml"/>
  <Override PartName="/ppt/ink/ink2476.xml" ContentType="application/inkml+xml"/>
  <Override PartName="/ppt/ink/ink2477.xml" ContentType="application/inkml+xml"/>
  <Override PartName="/ppt/ink/ink2478.xml" ContentType="application/inkml+xml"/>
  <Override PartName="/ppt/ink/ink2479.xml" ContentType="application/inkml+xml"/>
  <Override PartName="/ppt/ink/ink2480.xml" ContentType="application/inkml+xml"/>
  <Override PartName="/ppt/ink/ink2481.xml" ContentType="application/inkml+xml"/>
  <Override PartName="/ppt/ink/ink2482.xml" ContentType="application/inkml+xml"/>
  <Override PartName="/ppt/ink/ink2483.xml" ContentType="application/inkml+xml"/>
  <Override PartName="/ppt/ink/ink2484.xml" ContentType="application/inkml+xml"/>
  <Override PartName="/ppt/ink/ink2485.xml" ContentType="application/inkml+xml"/>
  <Override PartName="/ppt/ink/ink2486.xml" ContentType="application/inkml+xml"/>
  <Override PartName="/ppt/ink/ink2487.xml" ContentType="application/inkml+xml"/>
  <Override PartName="/ppt/ink/ink2488.xml" ContentType="application/inkml+xml"/>
  <Override PartName="/ppt/ink/ink2489.xml" ContentType="application/inkml+xml"/>
  <Override PartName="/ppt/ink/ink2490.xml" ContentType="application/inkml+xml"/>
  <Override PartName="/ppt/ink/ink2491.xml" ContentType="application/inkml+xml"/>
  <Override PartName="/ppt/ink/ink2492.xml" ContentType="application/inkml+xml"/>
  <Override PartName="/ppt/ink/ink2493.xml" ContentType="application/inkml+xml"/>
  <Override PartName="/ppt/ink/ink2494.xml" ContentType="application/inkml+xml"/>
  <Override PartName="/ppt/ink/ink2495.xml" ContentType="application/inkml+xml"/>
  <Override PartName="/ppt/ink/ink2496.xml" ContentType="application/inkml+xml"/>
  <Override PartName="/ppt/ink/ink2497.xml" ContentType="application/inkml+xml"/>
  <Override PartName="/ppt/ink/ink2498.xml" ContentType="application/inkml+xml"/>
  <Override PartName="/ppt/ink/ink2499.xml" ContentType="application/inkml+xml"/>
  <Override PartName="/ppt/ink/ink2500.xml" ContentType="application/inkml+xml"/>
  <Override PartName="/ppt/ink/ink2501.xml" ContentType="application/inkml+xml"/>
  <Override PartName="/ppt/ink/ink2502.xml" ContentType="application/inkml+xml"/>
  <Override PartName="/ppt/ink/ink2503.xml" ContentType="application/inkml+xml"/>
  <Override PartName="/ppt/ink/ink2504.xml" ContentType="application/inkml+xml"/>
  <Override PartName="/ppt/ink/ink2505.xml" ContentType="application/inkml+xml"/>
  <Override PartName="/ppt/ink/ink2506.xml" ContentType="application/inkml+xml"/>
  <Override PartName="/ppt/ink/ink2507.xml" ContentType="application/inkml+xml"/>
  <Override PartName="/ppt/ink/ink2508.xml" ContentType="application/inkml+xml"/>
  <Override PartName="/ppt/ink/ink2509.xml" ContentType="application/inkml+xml"/>
  <Override PartName="/ppt/ink/ink2510.xml" ContentType="application/inkml+xml"/>
  <Override PartName="/ppt/ink/ink2511.xml" ContentType="application/inkml+xml"/>
  <Override PartName="/ppt/ink/ink2512.xml" ContentType="application/inkml+xml"/>
  <Override PartName="/ppt/ink/ink2513.xml" ContentType="application/inkml+xml"/>
  <Override PartName="/ppt/ink/ink2514.xml" ContentType="application/inkml+xml"/>
  <Override PartName="/ppt/ink/ink2515.xml" ContentType="application/inkml+xml"/>
  <Override PartName="/ppt/ink/ink2516.xml" ContentType="application/inkml+xml"/>
  <Override PartName="/ppt/ink/ink2517.xml" ContentType="application/inkml+xml"/>
  <Override PartName="/ppt/ink/ink2518.xml" ContentType="application/inkml+xml"/>
  <Override PartName="/ppt/ink/ink2519.xml" ContentType="application/inkml+xml"/>
  <Override PartName="/ppt/ink/ink2520.xml" ContentType="application/inkml+xml"/>
  <Override PartName="/ppt/ink/ink2521.xml" ContentType="application/inkml+xml"/>
  <Override PartName="/ppt/ink/ink2522.xml" ContentType="application/inkml+xml"/>
  <Override PartName="/ppt/ink/ink2523.xml" ContentType="application/inkml+xml"/>
  <Override PartName="/ppt/ink/ink2524.xml" ContentType="application/inkml+xml"/>
  <Override PartName="/ppt/ink/ink2525.xml" ContentType="application/inkml+xml"/>
  <Override PartName="/ppt/ink/ink2526.xml" ContentType="application/inkml+xml"/>
  <Override PartName="/ppt/ink/ink2527.xml" ContentType="application/inkml+xml"/>
  <Override PartName="/ppt/ink/ink2528.xml" ContentType="application/inkml+xml"/>
  <Override PartName="/ppt/ink/ink2529.xml" ContentType="application/inkml+xml"/>
  <Override PartName="/ppt/ink/ink2530.xml" ContentType="application/inkml+xml"/>
  <Override PartName="/ppt/ink/ink2531.xml" ContentType="application/inkml+xml"/>
  <Override PartName="/ppt/ink/ink2532.xml" ContentType="application/inkml+xml"/>
  <Override PartName="/ppt/ink/ink2533.xml" ContentType="application/inkml+xml"/>
  <Override PartName="/ppt/ink/ink2534.xml" ContentType="application/inkml+xml"/>
  <Override PartName="/ppt/ink/ink2535.xml" ContentType="application/inkml+xml"/>
  <Override PartName="/ppt/ink/ink2536.xml" ContentType="application/inkml+xml"/>
  <Override PartName="/ppt/ink/ink2537.xml" ContentType="application/inkml+xml"/>
  <Override PartName="/ppt/ink/ink2538.xml" ContentType="application/inkml+xml"/>
  <Override PartName="/ppt/ink/ink2539.xml" ContentType="application/inkml+xml"/>
  <Override PartName="/ppt/ink/ink2540.xml" ContentType="application/inkml+xml"/>
  <Override PartName="/ppt/ink/ink2541.xml" ContentType="application/inkml+xml"/>
  <Override PartName="/ppt/ink/ink2542.xml" ContentType="application/inkml+xml"/>
  <Override PartName="/ppt/ink/ink2543.xml" ContentType="application/inkml+xml"/>
  <Override PartName="/ppt/ink/ink2544.xml" ContentType="application/inkml+xml"/>
  <Override PartName="/ppt/ink/ink2545.xml" ContentType="application/inkml+xml"/>
  <Override PartName="/ppt/ink/ink2546.xml" ContentType="application/inkml+xml"/>
  <Override PartName="/ppt/ink/ink2547.xml" ContentType="application/inkml+xml"/>
  <Override PartName="/ppt/ink/ink2548.xml" ContentType="application/inkml+xml"/>
  <Override PartName="/ppt/ink/ink2549.xml" ContentType="application/inkml+xml"/>
  <Override PartName="/ppt/ink/ink2550.xml" ContentType="application/inkml+xml"/>
  <Override PartName="/ppt/ink/ink2551.xml" ContentType="application/inkml+xml"/>
  <Override PartName="/ppt/ink/ink2552.xml" ContentType="application/inkml+xml"/>
  <Override PartName="/ppt/ink/ink2553.xml" ContentType="application/inkml+xml"/>
  <Override PartName="/ppt/ink/ink2554.xml" ContentType="application/inkml+xml"/>
  <Override PartName="/ppt/ink/ink2555.xml" ContentType="application/inkml+xml"/>
  <Override PartName="/ppt/ink/ink2556.xml" ContentType="application/inkml+xml"/>
  <Override PartName="/ppt/ink/ink2557.xml" ContentType="application/inkml+xml"/>
  <Override PartName="/ppt/ink/ink2558.xml" ContentType="application/inkml+xml"/>
  <Override PartName="/ppt/ink/ink2559.xml" ContentType="application/inkml+xml"/>
  <Override PartName="/ppt/ink/ink2560.xml" ContentType="application/inkml+xml"/>
  <Override PartName="/ppt/ink/ink2561.xml" ContentType="application/inkml+xml"/>
  <Override PartName="/ppt/ink/ink2562.xml" ContentType="application/inkml+xml"/>
  <Override PartName="/ppt/ink/ink2563.xml" ContentType="application/inkml+xml"/>
  <Override PartName="/ppt/ink/ink2564.xml" ContentType="application/inkml+xml"/>
  <Override PartName="/ppt/ink/ink2565.xml" ContentType="application/inkml+xml"/>
  <Override PartName="/ppt/ink/ink2566.xml" ContentType="application/inkml+xml"/>
  <Override PartName="/ppt/ink/ink2567.xml" ContentType="application/inkml+xml"/>
  <Override PartName="/ppt/ink/ink2568.xml" ContentType="application/inkml+xml"/>
  <Override PartName="/ppt/ink/ink2569.xml" ContentType="application/inkml+xml"/>
  <Override PartName="/ppt/ink/ink2570.xml" ContentType="application/inkml+xml"/>
  <Override PartName="/ppt/ink/ink2571.xml" ContentType="application/inkml+xml"/>
  <Override PartName="/ppt/ink/ink2572.xml" ContentType="application/inkml+xml"/>
  <Override PartName="/ppt/ink/ink2573.xml" ContentType="application/inkml+xml"/>
  <Override PartName="/ppt/ink/ink2574.xml" ContentType="application/inkml+xml"/>
  <Override PartName="/ppt/ink/ink2575.xml" ContentType="application/inkml+xml"/>
  <Override PartName="/ppt/ink/ink2576.xml" ContentType="application/inkml+xml"/>
  <Override PartName="/ppt/ink/ink2577.xml" ContentType="application/inkml+xml"/>
  <Override PartName="/ppt/ink/ink2578.xml" ContentType="application/inkml+xml"/>
  <Override PartName="/ppt/ink/ink2579.xml" ContentType="application/inkml+xml"/>
  <Override PartName="/ppt/ink/ink2580.xml" ContentType="application/inkml+xml"/>
  <Override PartName="/ppt/ink/ink2581.xml" ContentType="application/inkml+xml"/>
  <Override PartName="/ppt/ink/ink2582.xml" ContentType="application/inkml+xml"/>
  <Override PartName="/ppt/ink/ink2583.xml" ContentType="application/inkml+xml"/>
  <Override PartName="/ppt/ink/ink2584.xml" ContentType="application/inkml+xml"/>
  <Override PartName="/ppt/ink/ink2585.xml" ContentType="application/inkml+xml"/>
  <Override PartName="/ppt/ink/ink2586.xml" ContentType="application/inkml+xml"/>
  <Override PartName="/ppt/ink/ink2587.xml" ContentType="application/inkml+xml"/>
  <Override PartName="/ppt/ink/ink2588.xml" ContentType="application/inkml+xml"/>
  <Override PartName="/ppt/ink/ink2589.xml" ContentType="application/inkml+xml"/>
  <Override PartName="/ppt/ink/ink2590.xml" ContentType="application/inkml+xml"/>
  <Override PartName="/ppt/ink/ink2591.xml" ContentType="application/inkml+xml"/>
  <Override PartName="/ppt/ink/ink2592.xml" ContentType="application/inkml+xml"/>
  <Override PartName="/ppt/ink/ink2593.xml" ContentType="application/inkml+xml"/>
  <Override PartName="/ppt/ink/ink2594.xml" ContentType="application/inkml+xml"/>
  <Override PartName="/ppt/ink/ink2595.xml" ContentType="application/inkml+xml"/>
  <Override PartName="/ppt/ink/ink2596.xml" ContentType="application/inkml+xml"/>
  <Override PartName="/ppt/ink/ink2597.xml" ContentType="application/inkml+xml"/>
  <Override PartName="/ppt/ink/ink2598.xml" ContentType="application/inkml+xml"/>
  <Override PartName="/ppt/ink/ink2599.xml" ContentType="application/inkml+xml"/>
  <Override PartName="/ppt/ink/ink2600.xml" ContentType="application/inkml+xml"/>
  <Override PartName="/ppt/ink/ink2601.xml" ContentType="application/inkml+xml"/>
  <Override PartName="/ppt/ink/ink2602.xml" ContentType="application/inkml+xml"/>
  <Override PartName="/ppt/ink/ink2603.xml" ContentType="application/inkml+xml"/>
  <Override PartName="/ppt/ink/ink2604.xml" ContentType="application/inkml+xml"/>
  <Override PartName="/ppt/ink/ink2605.xml" ContentType="application/inkml+xml"/>
  <Override PartName="/ppt/ink/ink2606.xml" ContentType="application/inkml+xml"/>
  <Override PartName="/ppt/ink/ink2607.xml" ContentType="application/inkml+xml"/>
  <Override PartName="/ppt/ink/ink2608.xml" ContentType="application/inkml+xml"/>
  <Override PartName="/ppt/ink/ink2609.xml" ContentType="application/inkml+xml"/>
  <Override PartName="/ppt/ink/ink2610.xml" ContentType="application/inkml+xml"/>
  <Override PartName="/ppt/ink/ink2611.xml" ContentType="application/inkml+xml"/>
  <Override PartName="/ppt/ink/ink2612.xml" ContentType="application/inkml+xml"/>
  <Override PartName="/ppt/ink/ink2613.xml" ContentType="application/inkml+xml"/>
  <Override PartName="/ppt/ink/ink2614.xml" ContentType="application/inkml+xml"/>
  <Override PartName="/ppt/ink/ink2615.xml" ContentType="application/inkml+xml"/>
  <Override PartName="/ppt/ink/ink2616.xml" ContentType="application/inkml+xml"/>
  <Override PartName="/ppt/ink/ink2617.xml" ContentType="application/inkml+xml"/>
  <Override PartName="/ppt/ink/ink2618.xml" ContentType="application/inkml+xml"/>
  <Override PartName="/ppt/ink/ink2619.xml" ContentType="application/inkml+xml"/>
  <Override PartName="/ppt/ink/ink2620.xml" ContentType="application/inkml+xml"/>
  <Override PartName="/ppt/ink/ink2621.xml" ContentType="application/inkml+xml"/>
  <Override PartName="/ppt/ink/ink2622.xml" ContentType="application/inkml+xml"/>
  <Override PartName="/ppt/ink/ink2623.xml" ContentType="application/inkml+xml"/>
  <Override PartName="/ppt/ink/ink2624.xml" ContentType="application/inkml+xml"/>
  <Override PartName="/ppt/ink/ink2625.xml" ContentType="application/inkml+xml"/>
  <Override PartName="/ppt/ink/ink2626.xml" ContentType="application/inkml+xml"/>
  <Override PartName="/ppt/ink/ink2627.xml" ContentType="application/inkml+xml"/>
  <Override PartName="/ppt/ink/ink2628.xml" ContentType="application/inkml+xml"/>
  <Override PartName="/ppt/ink/ink2629.xml" ContentType="application/inkml+xml"/>
  <Override PartName="/ppt/ink/ink2630.xml" ContentType="application/inkml+xml"/>
  <Override PartName="/ppt/ink/ink2631.xml" ContentType="application/inkml+xml"/>
  <Override PartName="/ppt/ink/ink2632.xml" ContentType="application/inkml+xml"/>
  <Override PartName="/ppt/ink/ink2633.xml" ContentType="application/inkml+xml"/>
  <Override PartName="/ppt/ink/ink2634.xml" ContentType="application/inkml+xml"/>
  <Override PartName="/ppt/ink/ink2635.xml" ContentType="application/inkml+xml"/>
  <Override PartName="/ppt/ink/ink2636.xml" ContentType="application/inkml+xml"/>
  <Override PartName="/ppt/ink/ink2637.xml" ContentType="application/inkml+xml"/>
  <Override PartName="/ppt/ink/ink2638.xml" ContentType="application/inkml+xml"/>
  <Override PartName="/ppt/ink/ink2639.xml" ContentType="application/inkml+xml"/>
  <Override PartName="/ppt/ink/ink2640.xml" ContentType="application/inkml+xml"/>
  <Override PartName="/ppt/ink/ink2641.xml" ContentType="application/inkml+xml"/>
  <Override PartName="/ppt/ink/ink2642.xml" ContentType="application/inkml+xml"/>
  <Override PartName="/ppt/ink/ink2643.xml" ContentType="application/inkml+xml"/>
  <Override PartName="/ppt/ink/ink2644.xml" ContentType="application/inkml+xml"/>
  <Override PartName="/ppt/ink/ink2645.xml" ContentType="application/inkml+xml"/>
  <Override PartName="/ppt/ink/ink2646.xml" ContentType="application/inkml+xml"/>
  <Override PartName="/ppt/ink/ink2647.xml" ContentType="application/inkml+xml"/>
  <Override PartName="/ppt/ink/ink2648.xml" ContentType="application/inkml+xml"/>
  <Override PartName="/ppt/ink/ink2649.xml" ContentType="application/inkml+xml"/>
  <Override PartName="/ppt/ink/ink2650.xml" ContentType="application/inkml+xml"/>
  <Override PartName="/ppt/ink/ink2651.xml" ContentType="application/inkml+xml"/>
  <Override PartName="/ppt/ink/ink2652.xml" ContentType="application/inkml+xml"/>
  <Override PartName="/ppt/ink/ink2653.xml" ContentType="application/inkml+xml"/>
  <Override PartName="/ppt/ink/ink2654.xml" ContentType="application/inkml+xml"/>
  <Override PartName="/ppt/ink/ink2655.xml" ContentType="application/inkml+xml"/>
  <Override PartName="/ppt/ink/ink2656.xml" ContentType="application/inkml+xml"/>
  <Override PartName="/ppt/ink/ink2657.xml" ContentType="application/inkml+xml"/>
  <Override PartName="/ppt/ink/ink2658.xml" ContentType="application/inkml+xml"/>
  <Override PartName="/ppt/ink/ink2659.xml" ContentType="application/inkml+xml"/>
  <Override PartName="/ppt/ink/ink2660.xml" ContentType="application/inkml+xml"/>
  <Override PartName="/ppt/ink/ink2661.xml" ContentType="application/inkml+xml"/>
  <Override PartName="/ppt/ink/ink2662.xml" ContentType="application/inkml+xml"/>
  <Override PartName="/ppt/ink/ink2663.xml" ContentType="application/inkml+xml"/>
  <Override PartName="/ppt/ink/ink2664.xml" ContentType="application/inkml+xml"/>
  <Override PartName="/ppt/ink/ink2665.xml" ContentType="application/inkml+xml"/>
  <Override PartName="/ppt/ink/ink2666.xml" ContentType="application/inkml+xml"/>
  <Override PartName="/ppt/ink/ink2667.xml" ContentType="application/inkml+xml"/>
  <Override PartName="/ppt/ink/ink2668.xml" ContentType="application/inkml+xml"/>
  <Override PartName="/ppt/ink/ink2669.xml" ContentType="application/inkml+xml"/>
  <Override PartName="/ppt/ink/ink2670.xml" ContentType="application/inkml+xml"/>
  <Override PartName="/ppt/ink/ink2671.xml" ContentType="application/inkml+xml"/>
  <Override PartName="/ppt/ink/ink2672.xml" ContentType="application/inkml+xml"/>
  <Override PartName="/ppt/ink/ink2673.xml" ContentType="application/inkml+xml"/>
  <Override PartName="/ppt/ink/ink2674.xml" ContentType="application/inkml+xml"/>
  <Override PartName="/ppt/ink/ink2675.xml" ContentType="application/inkml+xml"/>
  <Override PartName="/ppt/ink/ink2676.xml" ContentType="application/inkml+xml"/>
  <Override PartName="/ppt/ink/ink2677.xml" ContentType="application/inkml+xml"/>
  <Override PartName="/ppt/ink/ink2678.xml" ContentType="application/inkml+xml"/>
  <Override PartName="/ppt/ink/ink2679.xml" ContentType="application/inkml+xml"/>
  <Override PartName="/ppt/ink/ink2680.xml" ContentType="application/inkml+xml"/>
  <Override PartName="/ppt/ink/ink2681.xml" ContentType="application/inkml+xml"/>
  <Override PartName="/ppt/ink/ink2682.xml" ContentType="application/inkml+xml"/>
  <Override PartName="/ppt/ink/ink2683.xml" ContentType="application/inkml+xml"/>
  <Override PartName="/ppt/ink/ink2684.xml" ContentType="application/inkml+xml"/>
  <Override PartName="/ppt/ink/ink2685.xml" ContentType="application/inkml+xml"/>
  <Override PartName="/ppt/ink/ink2686.xml" ContentType="application/inkml+xml"/>
  <Override PartName="/ppt/ink/ink2687.xml" ContentType="application/inkml+xml"/>
  <Override PartName="/ppt/ink/ink2688.xml" ContentType="application/inkml+xml"/>
  <Override PartName="/ppt/ink/ink2689.xml" ContentType="application/inkml+xml"/>
  <Override PartName="/ppt/ink/ink2690.xml" ContentType="application/inkml+xml"/>
  <Override PartName="/ppt/ink/ink2691.xml" ContentType="application/inkml+xml"/>
  <Override PartName="/ppt/ink/ink2692.xml" ContentType="application/inkml+xml"/>
  <Override PartName="/ppt/ink/ink2693.xml" ContentType="application/inkml+xml"/>
  <Override PartName="/ppt/ink/ink2694.xml" ContentType="application/inkml+xml"/>
  <Override PartName="/ppt/ink/ink2695.xml" ContentType="application/inkml+xml"/>
  <Override PartName="/ppt/ink/ink2696.xml" ContentType="application/inkml+xml"/>
  <Override PartName="/ppt/ink/ink2697.xml" ContentType="application/inkml+xml"/>
  <Override PartName="/ppt/ink/ink2698.xml" ContentType="application/inkml+xml"/>
  <Override PartName="/ppt/ink/ink2699.xml" ContentType="application/inkml+xml"/>
  <Override PartName="/ppt/ink/ink2700.xml" ContentType="application/inkml+xml"/>
  <Override PartName="/ppt/ink/ink2701.xml" ContentType="application/inkml+xml"/>
  <Override PartName="/ppt/ink/ink2702.xml" ContentType="application/inkml+xml"/>
  <Override PartName="/ppt/ink/ink2703.xml" ContentType="application/inkml+xml"/>
  <Override PartName="/ppt/ink/ink2704.xml" ContentType="application/inkml+xml"/>
  <Override PartName="/ppt/ink/ink2705.xml" ContentType="application/inkml+xml"/>
  <Override PartName="/ppt/ink/ink2706.xml" ContentType="application/inkml+xml"/>
  <Override PartName="/ppt/ink/ink2707.xml" ContentType="application/inkml+xml"/>
  <Override PartName="/ppt/ink/ink2708.xml" ContentType="application/inkml+xml"/>
  <Override PartName="/ppt/ink/ink2709.xml" ContentType="application/inkml+xml"/>
  <Override PartName="/ppt/ink/ink2710.xml" ContentType="application/inkml+xml"/>
  <Override PartName="/ppt/ink/ink2711.xml" ContentType="application/inkml+xml"/>
  <Override PartName="/ppt/ink/ink2712.xml" ContentType="application/inkml+xml"/>
  <Override PartName="/ppt/ink/ink2713.xml" ContentType="application/inkml+xml"/>
  <Override PartName="/ppt/ink/ink2714.xml" ContentType="application/inkml+xml"/>
  <Override PartName="/ppt/ink/ink2715.xml" ContentType="application/inkml+xml"/>
  <Override PartName="/ppt/ink/ink2716.xml" ContentType="application/inkml+xml"/>
  <Override PartName="/ppt/ink/ink2717.xml" ContentType="application/inkml+xml"/>
  <Override PartName="/ppt/ink/ink2718.xml" ContentType="application/inkml+xml"/>
  <Override PartName="/ppt/ink/ink2719.xml" ContentType="application/inkml+xml"/>
  <Override PartName="/ppt/ink/ink2720.xml" ContentType="application/inkml+xml"/>
  <Override PartName="/ppt/ink/ink2721.xml" ContentType="application/inkml+xml"/>
  <Override PartName="/ppt/ink/ink2722.xml" ContentType="application/inkml+xml"/>
  <Override PartName="/ppt/ink/ink2723.xml" ContentType="application/inkml+xml"/>
  <Override PartName="/ppt/ink/ink2724.xml" ContentType="application/inkml+xml"/>
  <Override PartName="/ppt/ink/ink2725.xml" ContentType="application/inkml+xml"/>
  <Override PartName="/ppt/ink/ink2726.xml" ContentType="application/inkml+xml"/>
  <Override PartName="/ppt/ink/ink2727.xml" ContentType="application/inkml+xml"/>
  <Override PartName="/ppt/ink/ink2728.xml" ContentType="application/inkml+xml"/>
  <Override PartName="/ppt/ink/ink2729.xml" ContentType="application/inkml+xml"/>
  <Override PartName="/ppt/ink/ink2730.xml" ContentType="application/inkml+xml"/>
  <Override PartName="/ppt/ink/ink2731.xml" ContentType="application/inkml+xml"/>
  <Override PartName="/ppt/ink/ink2732.xml" ContentType="application/inkml+xml"/>
  <Override PartName="/ppt/ink/ink2733.xml" ContentType="application/inkml+xml"/>
  <Override PartName="/ppt/ink/ink2734.xml" ContentType="application/inkml+xml"/>
  <Override PartName="/ppt/ink/ink2735.xml" ContentType="application/inkml+xml"/>
  <Override PartName="/ppt/ink/ink2736.xml" ContentType="application/inkml+xml"/>
  <Override PartName="/ppt/ink/ink2737.xml" ContentType="application/inkml+xml"/>
  <Override PartName="/ppt/ink/ink2738.xml" ContentType="application/inkml+xml"/>
  <Override PartName="/ppt/ink/ink2739.xml" ContentType="application/inkml+xml"/>
  <Override PartName="/ppt/ink/ink2740.xml" ContentType="application/inkml+xml"/>
  <Override PartName="/ppt/ink/ink2741.xml" ContentType="application/inkml+xml"/>
  <Override PartName="/ppt/ink/ink2742.xml" ContentType="application/inkml+xml"/>
  <Override PartName="/ppt/ink/ink2743.xml" ContentType="application/inkml+xml"/>
  <Override PartName="/ppt/ink/ink2744.xml" ContentType="application/inkml+xml"/>
  <Override PartName="/ppt/ink/ink2745.xml" ContentType="application/inkml+xml"/>
  <Override PartName="/ppt/ink/ink2746.xml" ContentType="application/inkml+xml"/>
  <Override PartName="/ppt/ink/ink2747.xml" ContentType="application/inkml+xml"/>
  <Override PartName="/ppt/ink/ink2748.xml" ContentType="application/inkml+xml"/>
  <Override PartName="/ppt/ink/ink2749.xml" ContentType="application/inkml+xml"/>
  <Override PartName="/ppt/ink/ink2750.xml" ContentType="application/inkml+xml"/>
  <Override PartName="/ppt/ink/ink2751.xml" ContentType="application/inkml+xml"/>
  <Override PartName="/ppt/ink/ink2752.xml" ContentType="application/inkml+xml"/>
  <Override PartName="/ppt/ink/ink2753.xml" ContentType="application/inkml+xml"/>
  <Override PartName="/ppt/ink/ink2754.xml" ContentType="application/inkml+xml"/>
  <Override PartName="/ppt/ink/ink2755.xml" ContentType="application/inkml+xml"/>
  <Override PartName="/ppt/ink/ink2756.xml" ContentType="application/inkml+xml"/>
  <Override PartName="/ppt/ink/ink2757.xml" ContentType="application/inkml+xml"/>
  <Override PartName="/ppt/ink/ink2758.xml" ContentType="application/inkml+xml"/>
  <Override PartName="/ppt/ink/ink2759.xml" ContentType="application/inkml+xml"/>
  <Override PartName="/ppt/ink/ink2760.xml" ContentType="application/inkml+xml"/>
  <Override PartName="/ppt/ink/ink2761.xml" ContentType="application/inkml+xml"/>
  <Override PartName="/ppt/ink/ink2762.xml" ContentType="application/inkml+xml"/>
  <Override PartName="/ppt/ink/ink2763.xml" ContentType="application/inkml+xml"/>
  <Override PartName="/ppt/ink/ink2764.xml" ContentType="application/inkml+xml"/>
  <Override PartName="/ppt/ink/ink2765.xml" ContentType="application/inkml+xml"/>
  <Override PartName="/ppt/ink/ink2766.xml" ContentType="application/inkml+xml"/>
  <Override PartName="/ppt/ink/ink2767.xml" ContentType="application/inkml+xml"/>
  <Override PartName="/ppt/ink/ink2768.xml" ContentType="application/inkml+xml"/>
  <Override PartName="/ppt/ink/ink2769.xml" ContentType="application/inkml+xml"/>
  <Override PartName="/ppt/ink/ink2770.xml" ContentType="application/inkml+xml"/>
  <Override PartName="/ppt/ink/ink2771.xml" ContentType="application/inkml+xml"/>
  <Override PartName="/ppt/ink/ink2772.xml" ContentType="application/inkml+xml"/>
  <Override PartName="/ppt/ink/ink2773.xml" ContentType="application/inkml+xml"/>
  <Override PartName="/ppt/ink/ink2774.xml" ContentType="application/inkml+xml"/>
  <Override PartName="/ppt/ink/ink2775.xml" ContentType="application/inkml+xml"/>
  <Override PartName="/ppt/ink/ink2776.xml" ContentType="application/inkml+xml"/>
  <Override PartName="/ppt/ink/ink2777.xml" ContentType="application/inkml+xml"/>
  <Override PartName="/ppt/ink/ink2778.xml" ContentType="application/inkml+xml"/>
  <Override PartName="/ppt/ink/ink2779.xml" ContentType="application/inkml+xml"/>
  <Override PartName="/ppt/ink/ink2780.xml" ContentType="application/inkml+xml"/>
  <Override PartName="/ppt/ink/ink2781.xml" ContentType="application/inkml+xml"/>
  <Override PartName="/ppt/ink/ink2782.xml" ContentType="application/inkml+xml"/>
  <Override PartName="/ppt/ink/ink2783.xml" ContentType="application/inkml+xml"/>
  <Override PartName="/ppt/ink/ink2784.xml" ContentType="application/inkml+xml"/>
  <Override PartName="/ppt/ink/ink2785.xml" ContentType="application/inkml+xml"/>
  <Override PartName="/ppt/ink/ink2786.xml" ContentType="application/inkml+xml"/>
  <Override PartName="/ppt/ink/ink2787.xml" ContentType="application/inkml+xml"/>
  <Override PartName="/ppt/ink/ink2788.xml" ContentType="application/inkml+xml"/>
  <Override PartName="/ppt/ink/ink2789.xml" ContentType="application/inkml+xml"/>
  <Override PartName="/ppt/ink/ink2790.xml" ContentType="application/inkml+xml"/>
  <Override PartName="/ppt/ink/ink2791.xml" ContentType="application/inkml+xml"/>
  <Override PartName="/ppt/ink/ink2792.xml" ContentType="application/inkml+xml"/>
  <Override PartName="/ppt/ink/ink2793.xml" ContentType="application/inkml+xml"/>
  <Override PartName="/ppt/ink/ink2794.xml" ContentType="application/inkml+xml"/>
  <Override PartName="/ppt/ink/ink2795.xml" ContentType="application/inkml+xml"/>
  <Override PartName="/ppt/ink/ink2796.xml" ContentType="application/inkml+xml"/>
  <Override PartName="/ppt/ink/ink2797.xml" ContentType="application/inkml+xml"/>
  <Override PartName="/ppt/ink/ink2798.xml" ContentType="application/inkml+xml"/>
  <Override PartName="/ppt/ink/ink2799.xml" ContentType="application/inkml+xml"/>
  <Override PartName="/ppt/ink/ink2800.xml" ContentType="application/inkml+xml"/>
  <Override PartName="/ppt/ink/ink2801.xml" ContentType="application/inkml+xml"/>
  <Override PartName="/ppt/ink/ink2802.xml" ContentType="application/inkml+xml"/>
  <Override PartName="/ppt/ink/ink2803.xml" ContentType="application/inkml+xml"/>
  <Override PartName="/ppt/ink/ink2804.xml" ContentType="application/inkml+xml"/>
  <Override PartName="/ppt/ink/ink2805.xml" ContentType="application/inkml+xml"/>
  <Override PartName="/ppt/ink/ink2806.xml" ContentType="application/inkml+xml"/>
  <Override PartName="/ppt/ink/ink2807.xml" ContentType="application/inkml+xml"/>
  <Override PartName="/ppt/ink/ink2808.xml" ContentType="application/inkml+xml"/>
  <Override PartName="/ppt/ink/ink2809.xml" ContentType="application/inkml+xml"/>
  <Override PartName="/ppt/ink/ink2810.xml" ContentType="application/inkml+xml"/>
  <Override PartName="/ppt/ink/ink2811.xml" ContentType="application/inkml+xml"/>
  <Override PartName="/ppt/ink/ink2812.xml" ContentType="application/inkml+xml"/>
  <Override PartName="/ppt/ink/ink2813.xml" ContentType="application/inkml+xml"/>
  <Override PartName="/ppt/ink/ink2814.xml" ContentType="application/inkml+xml"/>
  <Override PartName="/ppt/ink/ink2815.xml" ContentType="application/inkml+xml"/>
  <Override PartName="/ppt/ink/ink2816.xml" ContentType="application/inkml+xml"/>
  <Override PartName="/ppt/ink/ink2817.xml" ContentType="application/inkml+xml"/>
  <Override PartName="/ppt/ink/ink2818.xml" ContentType="application/inkml+xml"/>
  <Override PartName="/ppt/ink/ink2819.xml" ContentType="application/inkml+xml"/>
  <Override PartName="/ppt/ink/ink2820.xml" ContentType="application/inkml+xml"/>
  <Override PartName="/ppt/ink/ink2821.xml" ContentType="application/inkml+xml"/>
  <Override PartName="/ppt/ink/ink2822.xml" ContentType="application/inkml+xml"/>
  <Override PartName="/ppt/ink/ink2823.xml" ContentType="application/inkml+xml"/>
  <Override PartName="/ppt/ink/ink2824.xml" ContentType="application/inkml+xml"/>
  <Override PartName="/ppt/ink/ink2825.xml" ContentType="application/inkml+xml"/>
  <Override PartName="/ppt/ink/ink2826.xml" ContentType="application/inkml+xml"/>
  <Override PartName="/ppt/ink/ink2827.xml" ContentType="application/inkml+xml"/>
  <Override PartName="/ppt/ink/ink2828.xml" ContentType="application/inkml+xml"/>
  <Override PartName="/ppt/ink/ink2829.xml" ContentType="application/inkml+xml"/>
  <Override PartName="/ppt/ink/ink2830.xml" ContentType="application/inkml+xml"/>
  <Override PartName="/ppt/ink/ink2831.xml" ContentType="application/inkml+xml"/>
  <Override PartName="/ppt/ink/ink2832.xml" ContentType="application/inkml+xml"/>
  <Override PartName="/ppt/ink/ink2833.xml" ContentType="application/inkml+xml"/>
  <Override PartName="/ppt/ink/ink2834.xml" ContentType="application/inkml+xml"/>
  <Override PartName="/ppt/ink/ink2835.xml" ContentType="application/inkml+xml"/>
  <Override PartName="/ppt/ink/ink2836.xml" ContentType="application/inkml+xml"/>
  <Override PartName="/ppt/ink/ink2837.xml" ContentType="application/inkml+xml"/>
  <Override PartName="/ppt/ink/ink2838.xml" ContentType="application/inkml+xml"/>
  <Override PartName="/ppt/ink/ink2839.xml" ContentType="application/inkml+xml"/>
  <Override PartName="/ppt/ink/ink2840.xml" ContentType="application/inkml+xml"/>
  <Override PartName="/ppt/ink/ink2841.xml" ContentType="application/inkml+xml"/>
  <Override PartName="/ppt/ink/ink2842.xml" ContentType="application/inkml+xml"/>
  <Override PartName="/ppt/ink/ink2843.xml" ContentType="application/inkml+xml"/>
  <Override PartName="/ppt/ink/ink2844.xml" ContentType="application/inkml+xml"/>
  <Override PartName="/ppt/ink/ink2845.xml" ContentType="application/inkml+xml"/>
  <Override PartName="/ppt/ink/ink2846.xml" ContentType="application/inkml+xml"/>
  <Override PartName="/ppt/ink/ink2847.xml" ContentType="application/inkml+xml"/>
  <Override PartName="/ppt/ink/ink2848.xml" ContentType="application/inkml+xml"/>
  <Override PartName="/ppt/ink/ink2849.xml" ContentType="application/inkml+xml"/>
  <Override PartName="/ppt/ink/ink2850.xml" ContentType="application/inkml+xml"/>
  <Override PartName="/ppt/ink/ink2851.xml" ContentType="application/inkml+xml"/>
  <Override PartName="/ppt/ink/ink2852.xml" ContentType="application/inkml+xml"/>
  <Override PartName="/ppt/ink/ink2853.xml" ContentType="application/inkml+xml"/>
  <Override PartName="/ppt/ink/ink2854.xml" ContentType="application/inkml+xml"/>
  <Override PartName="/ppt/ink/ink2855.xml" ContentType="application/inkml+xml"/>
  <Override PartName="/ppt/ink/ink2856.xml" ContentType="application/inkml+xml"/>
  <Override PartName="/ppt/ink/ink2857.xml" ContentType="application/inkml+xml"/>
  <Override PartName="/ppt/ink/ink2858.xml" ContentType="application/inkml+xml"/>
  <Override PartName="/ppt/ink/ink2859.xml" ContentType="application/inkml+xml"/>
  <Override PartName="/ppt/ink/ink2860.xml" ContentType="application/inkml+xml"/>
  <Override PartName="/ppt/ink/ink2861.xml" ContentType="application/inkml+xml"/>
  <Override PartName="/ppt/ink/ink2862.xml" ContentType="application/inkml+xml"/>
  <Override PartName="/ppt/ink/ink2863.xml" ContentType="application/inkml+xml"/>
  <Override PartName="/ppt/ink/ink2864.xml" ContentType="application/inkml+xml"/>
  <Override PartName="/ppt/ink/ink2865.xml" ContentType="application/inkml+xml"/>
  <Override PartName="/ppt/ink/ink2866.xml" ContentType="application/inkml+xml"/>
  <Override PartName="/ppt/ink/ink2867.xml" ContentType="application/inkml+xml"/>
  <Override PartName="/ppt/ink/ink2868.xml" ContentType="application/inkml+xml"/>
  <Override PartName="/ppt/ink/ink2869.xml" ContentType="application/inkml+xml"/>
  <Override PartName="/ppt/ink/ink2870.xml" ContentType="application/inkml+xml"/>
  <Override PartName="/ppt/ink/ink2871.xml" ContentType="application/inkml+xml"/>
  <Override PartName="/ppt/ink/ink2872.xml" ContentType="application/inkml+xml"/>
  <Override PartName="/ppt/ink/ink2873.xml" ContentType="application/inkml+xml"/>
  <Override PartName="/ppt/ink/ink2874.xml" ContentType="application/inkml+xml"/>
  <Override PartName="/ppt/ink/ink2875.xml" ContentType="application/inkml+xml"/>
  <Override PartName="/ppt/ink/ink2876.xml" ContentType="application/inkml+xml"/>
  <Override PartName="/ppt/ink/ink2877.xml" ContentType="application/inkml+xml"/>
  <Override PartName="/ppt/ink/ink2878.xml" ContentType="application/inkml+xml"/>
  <Override PartName="/ppt/ink/ink2879.xml" ContentType="application/inkml+xml"/>
  <Override PartName="/ppt/ink/ink2880.xml" ContentType="application/inkml+xml"/>
  <Override PartName="/ppt/ink/ink2881.xml" ContentType="application/inkml+xml"/>
  <Override PartName="/ppt/ink/ink2882.xml" ContentType="application/inkml+xml"/>
  <Override PartName="/ppt/ink/ink2883.xml" ContentType="application/inkml+xml"/>
  <Override PartName="/ppt/ink/ink2884.xml" ContentType="application/inkml+xml"/>
  <Override PartName="/ppt/ink/ink2885.xml" ContentType="application/inkml+xml"/>
  <Override PartName="/ppt/ink/ink2886.xml" ContentType="application/inkml+xml"/>
  <Override PartName="/ppt/ink/ink2887.xml" ContentType="application/inkml+xml"/>
  <Override PartName="/ppt/ink/ink2888.xml" ContentType="application/inkml+xml"/>
  <Override PartName="/ppt/ink/ink2889.xml" ContentType="application/inkml+xml"/>
  <Override PartName="/ppt/ink/ink2890.xml" ContentType="application/inkml+xml"/>
  <Override PartName="/ppt/ink/ink2891.xml" ContentType="application/inkml+xml"/>
  <Override PartName="/ppt/ink/ink2892.xml" ContentType="application/inkml+xml"/>
  <Override PartName="/ppt/ink/ink2893.xml" ContentType="application/inkml+xml"/>
  <Override PartName="/ppt/ink/ink2894.xml" ContentType="application/inkml+xml"/>
  <Override PartName="/ppt/ink/ink2895.xml" ContentType="application/inkml+xml"/>
  <Override PartName="/ppt/ink/ink2896.xml" ContentType="application/inkml+xml"/>
  <Override PartName="/ppt/ink/ink2897.xml" ContentType="application/inkml+xml"/>
  <Override PartName="/ppt/ink/ink2898.xml" ContentType="application/inkml+xml"/>
  <Override PartName="/ppt/ink/ink2899.xml" ContentType="application/inkml+xml"/>
  <Override PartName="/ppt/ink/ink2900.xml" ContentType="application/inkml+xml"/>
  <Override PartName="/ppt/ink/ink2901.xml" ContentType="application/inkml+xml"/>
  <Override PartName="/ppt/ink/ink2902.xml" ContentType="application/inkml+xml"/>
  <Override PartName="/ppt/ink/ink2903.xml" ContentType="application/inkml+xml"/>
  <Override PartName="/ppt/ink/ink2904.xml" ContentType="application/inkml+xml"/>
  <Override PartName="/ppt/ink/ink2905.xml" ContentType="application/inkml+xml"/>
  <Override PartName="/ppt/ink/ink2906.xml" ContentType="application/inkml+xml"/>
  <Override PartName="/ppt/ink/ink2907.xml" ContentType="application/inkml+xml"/>
  <Override PartName="/ppt/ink/ink2908.xml" ContentType="application/inkml+xml"/>
  <Override PartName="/ppt/ink/ink2909.xml" ContentType="application/inkml+xml"/>
  <Override PartName="/ppt/ink/ink2910.xml" ContentType="application/inkml+xml"/>
  <Override PartName="/ppt/ink/ink2911.xml" ContentType="application/inkml+xml"/>
  <Override PartName="/ppt/ink/ink2912.xml" ContentType="application/inkml+xml"/>
  <Override PartName="/ppt/ink/ink2913.xml" ContentType="application/inkml+xml"/>
  <Override PartName="/ppt/ink/ink2914.xml" ContentType="application/inkml+xml"/>
  <Override PartName="/ppt/ink/ink2915.xml" ContentType="application/inkml+xml"/>
  <Override PartName="/ppt/ink/ink2916.xml" ContentType="application/inkml+xml"/>
  <Override PartName="/ppt/ink/ink2917.xml" ContentType="application/inkml+xml"/>
  <Override PartName="/ppt/ink/ink2918.xml" ContentType="application/inkml+xml"/>
  <Override PartName="/ppt/ink/ink2919.xml" ContentType="application/inkml+xml"/>
  <Override PartName="/ppt/ink/ink2920.xml" ContentType="application/inkml+xml"/>
  <Override PartName="/ppt/ink/ink2921.xml" ContentType="application/inkml+xml"/>
  <Override PartName="/ppt/ink/ink2922.xml" ContentType="application/inkml+xml"/>
  <Override PartName="/ppt/ink/ink2923.xml" ContentType="application/inkml+xml"/>
  <Override PartName="/ppt/ink/ink2924.xml" ContentType="application/inkml+xml"/>
  <Override PartName="/ppt/ink/ink2925.xml" ContentType="application/inkml+xml"/>
  <Override PartName="/ppt/ink/ink2926.xml" ContentType="application/inkml+xml"/>
  <Override PartName="/ppt/ink/ink2927.xml" ContentType="application/inkml+xml"/>
  <Override PartName="/ppt/ink/ink2928.xml" ContentType="application/inkml+xml"/>
  <Override PartName="/ppt/ink/ink2929.xml" ContentType="application/inkml+xml"/>
  <Override PartName="/ppt/ink/ink2930.xml" ContentType="application/inkml+xml"/>
  <Override PartName="/ppt/ink/ink2931.xml" ContentType="application/inkml+xml"/>
  <Override PartName="/ppt/ink/ink2932.xml" ContentType="application/inkml+xml"/>
  <Override PartName="/ppt/ink/ink2933.xml" ContentType="application/inkml+xml"/>
  <Override PartName="/ppt/ink/ink2934.xml" ContentType="application/inkml+xml"/>
  <Override PartName="/ppt/ink/ink2935.xml" ContentType="application/inkml+xml"/>
  <Override PartName="/ppt/ink/ink2936.xml" ContentType="application/inkml+xml"/>
  <Override PartName="/ppt/ink/ink2937.xml" ContentType="application/inkml+xml"/>
  <Override PartName="/ppt/ink/ink2938.xml" ContentType="application/inkml+xml"/>
  <Override PartName="/ppt/ink/ink2939.xml" ContentType="application/inkml+xml"/>
  <Override PartName="/ppt/ink/ink2940.xml" ContentType="application/inkml+xml"/>
  <Override PartName="/ppt/ink/ink2941.xml" ContentType="application/inkml+xml"/>
  <Override PartName="/ppt/ink/ink2942.xml" ContentType="application/inkml+xml"/>
  <Override PartName="/ppt/ink/ink2943.xml" ContentType="application/inkml+xml"/>
  <Override PartName="/ppt/ink/ink2944.xml" ContentType="application/inkml+xml"/>
  <Override PartName="/ppt/ink/ink2945.xml" ContentType="application/inkml+xml"/>
  <Override PartName="/ppt/ink/ink2946.xml" ContentType="application/inkml+xml"/>
  <Override PartName="/ppt/ink/ink2947.xml" ContentType="application/inkml+xml"/>
  <Override PartName="/ppt/ink/ink2948.xml" ContentType="application/inkml+xml"/>
  <Override PartName="/ppt/ink/ink2949.xml" ContentType="application/inkml+xml"/>
  <Override PartName="/ppt/ink/ink2950.xml" ContentType="application/inkml+xml"/>
  <Override PartName="/ppt/ink/ink2951.xml" ContentType="application/inkml+xml"/>
  <Override PartName="/ppt/ink/ink2952.xml" ContentType="application/inkml+xml"/>
  <Override PartName="/ppt/ink/ink2953.xml" ContentType="application/inkml+xml"/>
  <Override PartName="/ppt/ink/ink2954.xml" ContentType="application/inkml+xml"/>
  <Override PartName="/ppt/ink/ink2955.xml" ContentType="application/inkml+xml"/>
  <Override PartName="/ppt/ink/ink2956.xml" ContentType="application/inkml+xml"/>
  <Override PartName="/ppt/ink/ink2957.xml" ContentType="application/inkml+xml"/>
  <Override PartName="/ppt/ink/ink2958.xml" ContentType="application/inkml+xml"/>
  <Override PartName="/ppt/ink/ink2959.xml" ContentType="application/inkml+xml"/>
  <Override PartName="/ppt/ink/ink2960.xml" ContentType="application/inkml+xml"/>
  <Override PartName="/ppt/ink/ink2961.xml" ContentType="application/inkml+xml"/>
  <Override PartName="/ppt/ink/ink2962.xml" ContentType="application/inkml+xml"/>
  <Override PartName="/ppt/ink/ink2963.xml" ContentType="application/inkml+xml"/>
  <Override PartName="/ppt/ink/ink2964.xml" ContentType="application/inkml+xml"/>
  <Override PartName="/ppt/ink/ink2965.xml" ContentType="application/inkml+xml"/>
  <Override PartName="/ppt/ink/ink2966.xml" ContentType="application/inkml+xml"/>
  <Override PartName="/ppt/ink/ink2967.xml" ContentType="application/inkml+xml"/>
  <Override PartName="/ppt/ink/ink2968.xml" ContentType="application/inkml+xml"/>
  <Override PartName="/ppt/ink/ink2969.xml" ContentType="application/inkml+xml"/>
  <Override PartName="/ppt/ink/ink2970.xml" ContentType="application/inkml+xml"/>
  <Override PartName="/ppt/ink/ink2971.xml" ContentType="application/inkml+xml"/>
  <Override PartName="/ppt/ink/ink2972.xml" ContentType="application/inkml+xml"/>
  <Override PartName="/ppt/ink/ink2973.xml" ContentType="application/inkml+xml"/>
  <Override PartName="/ppt/ink/ink2974.xml" ContentType="application/inkml+xml"/>
  <Override PartName="/ppt/ink/ink2975.xml" ContentType="application/inkml+xml"/>
  <Override PartName="/ppt/ink/ink2976.xml" ContentType="application/inkml+xml"/>
  <Override PartName="/ppt/ink/ink2977.xml" ContentType="application/inkml+xml"/>
  <Override PartName="/ppt/ink/ink2978.xml" ContentType="application/inkml+xml"/>
  <Override PartName="/ppt/ink/ink2979.xml" ContentType="application/inkml+xml"/>
  <Override PartName="/ppt/ink/ink2980.xml" ContentType="application/inkml+xml"/>
  <Override PartName="/ppt/ink/ink2981.xml" ContentType="application/inkml+xml"/>
  <Override PartName="/ppt/ink/ink2982.xml" ContentType="application/inkml+xml"/>
  <Override PartName="/ppt/ink/ink2983.xml" ContentType="application/inkml+xml"/>
  <Override PartName="/ppt/ink/ink2984.xml" ContentType="application/inkml+xml"/>
  <Override PartName="/ppt/ink/ink2985.xml" ContentType="application/inkml+xml"/>
  <Override PartName="/ppt/ink/ink2986.xml" ContentType="application/inkml+xml"/>
  <Override PartName="/ppt/ink/ink2987.xml" ContentType="application/inkml+xml"/>
  <Override PartName="/ppt/ink/ink2988.xml" ContentType="application/inkml+xml"/>
  <Override PartName="/ppt/ink/ink2989.xml" ContentType="application/inkml+xml"/>
  <Override PartName="/ppt/ink/ink2990.xml" ContentType="application/inkml+xml"/>
  <Override PartName="/ppt/ink/ink2991.xml" ContentType="application/inkml+xml"/>
  <Override PartName="/ppt/ink/ink2992.xml" ContentType="application/inkml+xml"/>
  <Override PartName="/ppt/ink/ink2993.xml" ContentType="application/inkml+xml"/>
  <Override PartName="/ppt/ink/ink2994.xml" ContentType="application/inkml+xml"/>
  <Override PartName="/ppt/ink/ink2995.xml" ContentType="application/inkml+xml"/>
  <Override PartName="/ppt/ink/ink2996.xml" ContentType="application/inkml+xml"/>
  <Override PartName="/ppt/ink/ink2997.xml" ContentType="application/inkml+xml"/>
  <Override PartName="/ppt/ink/ink2998.xml" ContentType="application/inkml+xml"/>
  <Override PartName="/ppt/ink/ink2999.xml" ContentType="application/inkml+xml"/>
  <Override PartName="/ppt/ink/ink3000.xml" ContentType="application/inkml+xml"/>
  <Override PartName="/ppt/ink/ink3001.xml" ContentType="application/inkml+xml"/>
  <Override PartName="/ppt/ink/ink3002.xml" ContentType="application/inkml+xml"/>
  <Override PartName="/ppt/ink/ink3003.xml" ContentType="application/inkml+xml"/>
  <Override PartName="/ppt/ink/ink3004.xml" ContentType="application/inkml+xml"/>
  <Override PartName="/ppt/ink/ink3005.xml" ContentType="application/inkml+xml"/>
  <Override PartName="/ppt/ink/ink3006.xml" ContentType="application/inkml+xml"/>
  <Override PartName="/ppt/ink/ink3007.xml" ContentType="application/inkml+xml"/>
  <Override PartName="/ppt/ink/ink3008.xml" ContentType="application/inkml+xml"/>
  <Override PartName="/ppt/ink/ink3009.xml" ContentType="application/inkml+xml"/>
  <Override PartName="/ppt/ink/ink3010.xml" ContentType="application/inkml+xml"/>
  <Override PartName="/ppt/ink/ink3011.xml" ContentType="application/inkml+xml"/>
  <Override PartName="/ppt/ink/ink3012.xml" ContentType="application/inkml+xml"/>
  <Override PartName="/ppt/ink/ink3013.xml" ContentType="application/inkml+xml"/>
  <Override PartName="/ppt/ink/ink3014.xml" ContentType="application/inkml+xml"/>
  <Override PartName="/ppt/ink/ink3015.xml" ContentType="application/inkml+xml"/>
  <Override PartName="/ppt/ink/ink3016.xml" ContentType="application/inkml+xml"/>
  <Override PartName="/ppt/ink/ink3017.xml" ContentType="application/inkml+xml"/>
  <Override PartName="/ppt/ink/ink3018.xml" ContentType="application/inkml+xml"/>
  <Override PartName="/ppt/ink/ink3019.xml" ContentType="application/inkml+xml"/>
  <Override PartName="/ppt/ink/ink3020.xml" ContentType="application/inkml+xml"/>
  <Override PartName="/ppt/ink/ink3021.xml" ContentType="application/inkml+xml"/>
  <Override PartName="/ppt/ink/ink3022.xml" ContentType="application/inkml+xml"/>
  <Override PartName="/ppt/ink/ink3023.xml" ContentType="application/inkml+xml"/>
  <Override PartName="/ppt/ink/ink3024.xml" ContentType="application/inkml+xml"/>
  <Override PartName="/ppt/ink/ink3025.xml" ContentType="application/inkml+xml"/>
  <Override PartName="/ppt/ink/ink3026.xml" ContentType="application/inkml+xml"/>
  <Override PartName="/ppt/ink/ink3027.xml" ContentType="application/inkml+xml"/>
  <Override PartName="/ppt/ink/ink3028.xml" ContentType="application/inkml+xml"/>
  <Override PartName="/ppt/ink/ink3029.xml" ContentType="application/inkml+xml"/>
  <Override PartName="/ppt/ink/ink3030.xml" ContentType="application/inkml+xml"/>
  <Override PartName="/ppt/ink/ink3031.xml" ContentType="application/inkml+xml"/>
  <Override PartName="/ppt/ink/ink3032.xml" ContentType="application/inkml+xml"/>
  <Override PartName="/ppt/ink/ink3033.xml" ContentType="application/inkml+xml"/>
  <Override PartName="/ppt/ink/ink3034.xml" ContentType="application/inkml+xml"/>
  <Override PartName="/ppt/ink/ink3035.xml" ContentType="application/inkml+xml"/>
  <Override PartName="/ppt/ink/ink3036.xml" ContentType="application/inkml+xml"/>
  <Override PartName="/ppt/ink/ink3037.xml" ContentType="application/inkml+xml"/>
  <Override PartName="/ppt/ink/ink3038.xml" ContentType="application/inkml+xml"/>
  <Override PartName="/ppt/ink/ink3039.xml" ContentType="application/inkml+xml"/>
  <Override PartName="/ppt/ink/ink3040.xml" ContentType="application/inkml+xml"/>
  <Override PartName="/ppt/ink/ink3041.xml" ContentType="application/inkml+xml"/>
  <Override PartName="/ppt/ink/ink3042.xml" ContentType="application/inkml+xml"/>
  <Override PartName="/ppt/ink/ink3043.xml" ContentType="application/inkml+xml"/>
  <Override PartName="/ppt/ink/ink3044.xml" ContentType="application/inkml+xml"/>
  <Override PartName="/ppt/ink/ink3045.xml" ContentType="application/inkml+xml"/>
  <Override PartName="/ppt/ink/ink3046.xml" ContentType="application/inkml+xml"/>
  <Override PartName="/ppt/ink/ink3047.xml" ContentType="application/inkml+xml"/>
  <Override PartName="/ppt/ink/ink3048.xml" ContentType="application/inkml+xml"/>
  <Override PartName="/ppt/ink/ink3049.xml" ContentType="application/inkml+xml"/>
  <Override PartName="/ppt/ink/ink3050.xml" ContentType="application/inkml+xml"/>
  <Override PartName="/ppt/ink/ink3051.xml" ContentType="application/inkml+xml"/>
  <Override PartName="/ppt/ink/ink3052.xml" ContentType="application/inkml+xml"/>
  <Override PartName="/ppt/ink/ink3053.xml" ContentType="application/inkml+xml"/>
  <Override PartName="/ppt/ink/ink3054.xml" ContentType="application/inkml+xml"/>
  <Override PartName="/ppt/ink/ink3055.xml" ContentType="application/inkml+xml"/>
  <Override PartName="/ppt/ink/ink3056.xml" ContentType="application/inkml+xml"/>
  <Override PartName="/ppt/ink/ink3057.xml" ContentType="application/inkml+xml"/>
  <Override PartName="/ppt/ink/ink3058.xml" ContentType="application/inkml+xml"/>
  <Override PartName="/ppt/ink/ink3059.xml" ContentType="application/inkml+xml"/>
  <Override PartName="/ppt/ink/ink3060.xml" ContentType="application/inkml+xml"/>
  <Override PartName="/ppt/ink/ink3061.xml" ContentType="application/inkml+xml"/>
  <Override PartName="/ppt/ink/ink3062.xml" ContentType="application/inkml+xml"/>
  <Override PartName="/ppt/ink/ink3063.xml" ContentType="application/inkml+xml"/>
  <Override PartName="/ppt/ink/ink3064.xml" ContentType="application/inkml+xml"/>
  <Override PartName="/ppt/ink/ink3065.xml" ContentType="application/inkml+xml"/>
  <Override PartName="/ppt/ink/ink3066.xml" ContentType="application/inkml+xml"/>
  <Override PartName="/ppt/ink/ink3067.xml" ContentType="application/inkml+xml"/>
  <Override PartName="/ppt/ink/ink3068.xml" ContentType="application/inkml+xml"/>
  <Override PartName="/ppt/ink/ink3069.xml" ContentType="application/inkml+xml"/>
  <Override PartName="/ppt/ink/ink3070.xml" ContentType="application/inkml+xml"/>
  <Override PartName="/ppt/ink/ink3071.xml" ContentType="application/inkml+xml"/>
  <Override PartName="/ppt/ink/ink3072.xml" ContentType="application/inkml+xml"/>
  <Override PartName="/ppt/ink/ink3073.xml" ContentType="application/inkml+xml"/>
  <Override PartName="/ppt/ink/ink3074.xml" ContentType="application/inkml+xml"/>
  <Override PartName="/ppt/ink/ink3075.xml" ContentType="application/inkml+xml"/>
  <Override PartName="/ppt/ink/ink3076.xml" ContentType="application/inkml+xml"/>
  <Override PartName="/ppt/ink/ink3077.xml" ContentType="application/inkml+xml"/>
  <Override PartName="/ppt/ink/ink3078.xml" ContentType="application/inkml+xml"/>
  <Override PartName="/ppt/ink/ink3079.xml" ContentType="application/inkml+xml"/>
  <Override PartName="/ppt/ink/ink3080.xml" ContentType="application/inkml+xml"/>
  <Override PartName="/ppt/ink/ink3081.xml" ContentType="application/inkml+xml"/>
  <Override PartName="/ppt/ink/ink3082.xml" ContentType="application/inkml+xml"/>
  <Override PartName="/ppt/ink/ink3083.xml" ContentType="application/inkml+xml"/>
  <Override PartName="/ppt/ink/ink3084.xml" ContentType="application/inkml+xml"/>
  <Override PartName="/ppt/ink/ink3085.xml" ContentType="application/inkml+xml"/>
  <Override PartName="/ppt/ink/ink3086.xml" ContentType="application/inkml+xml"/>
  <Override PartName="/ppt/ink/ink3087.xml" ContentType="application/inkml+xml"/>
  <Override PartName="/ppt/ink/ink3088.xml" ContentType="application/inkml+xml"/>
  <Override PartName="/ppt/ink/ink3089.xml" ContentType="application/inkml+xml"/>
  <Override PartName="/ppt/ink/ink3090.xml" ContentType="application/inkml+xml"/>
  <Override PartName="/ppt/ink/ink3091.xml" ContentType="application/inkml+xml"/>
  <Override PartName="/ppt/ink/ink3092.xml" ContentType="application/inkml+xml"/>
  <Override PartName="/ppt/ink/ink3093.xml" ContentType="application/inkml+xml"/>
  <Override PartName="/ppt/ink/ink3094.xml" ContentType="application/inkml+xml"/>
  <Override PartName="/ppt/ink/ink3095.xml" ContentType="application/inkml+xml"/>
  <Override PartName="/ppt/ink/ink3096.xml" ContentType="application/inkml+xml"/>
  <Override PartName="/ppt/ink/ink3097.xml" ContentType="application/inkml+xml"/>
  <Override PartName="/ppt/ink/ink3098.xml" ContentType="application/inkml+xml"/>
  <Override PartName="/ppt/ink/ink3099.xml" ContentType="application/inkml+xml"/>
  <Override PartName="/ppt/ink/ink3100.xml" ContentType="application/inkml+xml"/>
  <Override PartName="/ppt/ink/ink3101.xml" ContentType="application/inkml+xml"/>
  <Override PartName="/ppt/ink/ink3102.xml" ContentType="application/inkml+xml"/>
  <Override PartName="/ppt/ink/ink3103.xml" ContentType="application/inkml+xml"/>
  <Override PartName="/ppt/ink/ink3104.xml" ContentType="application/inkml+xml"/>
  <Override PartName="/ppt/ink/ink3105.xml" ContentType="application/inkml+xml"/>
  <Override PartName="/ppt/ink/ink3106.xml" ContentType="application/inkml+xml"/>
  <Override PartName="/ppt/ink/ink3107.xml" ContentType="application/inkml+xml"/>
  <Override PartName="/ppt/ink/ink3108.xml" ContentType="application/inkml+xml"/>
  <Override PartName="/ppt/ink/ink3109.xml" ContentType="application/inkml+xml"/>
  <Override PartName="/ppt/ink/ink3110.xml" ContentType="application/inkml+xml"/>
  <Override PartName="/ppt/ink/ink3111.xml" ContentType="application/inkml+xml"/>
  <Override PartName="/ppt/ink/ink3112.xml" ContentType="application/inkml+xml"/>
  <Override PartName="/ppt/ink/ink3113.xml" ContentType="application/inkml+xml"/>
  <Override PartName="/ppt/ink/ink3114.xml" ContentType="application/inkml+xml"/>
  <Override PartName="/ppt/ink/ink3115.xml" ContentType="application/inkml+xml"/>
  <Override PartName="/ppt/ink/ink3116.xml" ContentType="application/inkml+xml"/>
  <Override PartName="/ppt/ink/ink3117.xml" ContentType="application/inkml+xml"/>
  <Override PartName="/ppt/ink/ink3118.xml" ContentType="application/inkml+xml"/>
  <Override PartName="/ppt/ink/ink3119.xml" ContentType="application/inkml+xml"/>
  <Override PartName="/ppt/ink/ink3120.xml" ContentType="application/inkml+xml"/>
  <Override PartName="/ppt/ink/ink3121.xml" ContentType="application/inkml+xml"/>
  <Override PartName="/ppt/ink/ink3122.xml" ContentType="application/inkml+xml"/>
  <Override PartName="/ppt/ink/ink3123.xml" ContentType="application/inkml+xml"/>
  <Override PartName="/ppt/ink/ink3124.xml" ContentType="application/inkml+xml"/>
  <Override PartName="/ppt/ink/ink3125.xml" ContentType="application/inkml+xml"/>
  <Override PartName="/ppt/ink/ink3126.xml" ContentType="application/inkml+xml"/>
  <Override PartName="/ppt/ink/ink3127.xml" ContentType="application/inkml+xml"/>
  <Override PartName="/ppt/ink/ink3128.xml" ContentType="application/inkml+xml"/>
  <Override PartName="/ppt/ink/ink3129.xml" ContentType="application/inkml+xml"/>
  <Override PartName="/ppt/ink/ink3130.xml" ContentType="application/inkml+xml"/>
  <Override PartName="/ppt/ink/ink3131.xml" ContentType="application/inkml+xml"/>
  <Override PartName="/ppt/ink/ink3132.xml" ContentType="application/inkml+xml"/>
  <Override PartName="/ppt/ink/ink3133.xml" ContentType="application/inkml+xml"/>
  <Override PartName="/ppt/ink/ink3134.xml" ContentType="application/inkml+xml"/>
  <Override PartName="/ppt/ink/ink3135.xml" ContentType="application/inkml+xml"/>
  <Override PartName="/ppt/ink/ink3136.xml" ContentType="application/inkml+xml"/>
  <Override PartName="/ppt/ink/ink3137.xml" ContentType="application/inkml+xml"/>
  <Override PartName="/ppt/ink/ink3138.xml" ContentType="application/inkml+xml"/>
  <Override PartName="/ppt/ink/ink3139.xml" ContentType="application/inkml+xml"/>
  <Override PartName="/ppt/ink/ink3140.xml" ContentType="application/inkml+xml"/>
  <Override PartName="/ppt/ink/ink3141.xml" ContentType="application/inkml+xml"/>
  <Override PartName="/ppt/ink/ink3142.xml" ContentType="application/inkml+xml"/>
  <Override PartName="/ppt/ink/ink3143.xml" ContentType="application/inkml+xml"/>
  <Override PartName="/ppt/ink/ink3144.xml" ContentType="application/inkml+xml"/>
  <Override PartName="/ppt/ink/ink3145.xml" ContentType="application/inkml+xml"/>
  <Override PartName="/ppt/ink/ink3146.xml" ContentType="application/inkml+xml"/>
  <Override PartName="/ppt/ink/ink3147.xml" ContentType="application/inkml+xml"/>
  <Override PartName="/ppt/ink/ink3148.xml" ContentType="application/inkml+xml"/>
  <Override PartName="/ppt/ink/ink3149.xml" ContentType="application/inkml+xml"/>
  <Override PartName="/ppt/ink/ink3150.xml" ContentType="application/inkml+xml"/>
  <Override PartName="/ppt/ink/ink3151.xml" ContentType="application/inkml+xml"/>
  <Override PartName="/ppt/ink/ink3152.xml" ContentType="application/inkml+xml"/>
  <Override PartName="/ppt/ink/ink3153.xml" ContentType="application/inkml+xml"/>
  <Override PartName="/ppt/ink/ink3154.xml" ContentType="application/inkml+xml"/>
  <Override PartName="/ppt/ink/ink3155.xml" ContentType="application/inkml+xml"/>
  <Override PartName="/ppt/ink/ink3156.xml" ContentType="application/inkml+xml"/>
  <Override PartName="/ppt/ink/ink3157.xml" ContentType="application/inkml+xml"/>
  <Override PartName="/ppt/ink/ink3158.xml" ContentType="application/inkml+xml"/>
  <Override PartName="/ppt/ink/ink3159.xml" ContentType="application/inkml+xml"/>
  <Override PartName="/ppt/ink/ink3160.xml" ContentType="application/inkml+xml"/>
  <Override PartName="/ppt/ink/ink3161.xml" ContentType="application/inkml+xml"/>
  <Override PartName="/ppt/ink/ink3162.xml" ContentType="application/inkml+xml"/>
  <Override PartName="/ppt/ink/ink3163.xml" ContentType="application/inkml+xml"/>
  <Override PartName="/ppt/ink/ink3164.xml" ContentType="application/inkml+xml"/>
  <Override PartName="/ppt/ink/ink3165.xml" ContentType="application/inkml+xml"/>
  <Override PartName="/ppt/ink/ink3166.xml" ContentType="application/inkml+xml"/>
  <Override PartName="/ppt/ink/ink3167.xml" ContentType="application/inkml+xml"/>
  <Override PartName="/ppt/ink/ink3168.xml" ContentType="application/inkml+xml"/>
  <Override PartName="/ppt/ink/ink3169.xml" ContentType="application/inkml+xml"/>
  <Override PartName="/ppt/ink/ink3170.xml" ContentType="application/inkml+xml"/>
  <Override PartName="/ppt/ink/ink3171.xml" ContentType="application/inkml+xml"/>
  <Override PartName="/ppt/ink/ink3172.xml" ContentType="application/inkml+xml"/>
  <Override PartName="/ppt/ink/ink3173.xml" ContentType="application/inkml+xml"/>
  <Override PartName="/ppt/ink/ink3174.xml" ContentType="application/inkml+xml"/>
  <Override PartName="/ppt/ink/ink3175.xml" ContentType="application/inkml+xml"/>
  <Override PartName="/ppt/ink/ink3176.xml" ContentType="application/inkml+xml"/>
  <Override PartName="/ppt/ink/ink3177.xml" ContentType="application/inkml+xml"/>
  <Override PartName="/ppt/ink/ink3178.xml" ContentType="application/inkml+xml"/>
  <Override PartName="/ppt/ink/ink3179.xml" ContentType="application/inkml+xml"/>
  <Override PartName="/ppt/ink/ink3180.xml" ContentType="application/inkml+xml"/>
  <Override PartName="/ppt/ink/ink3181.xml" ContentType="application/inkml+xml"/>
  <Override PartName="/ppt/ink/ink3182.xml" ContentType="application/inkml+xml"/>
  <Override PartName="/ppt/ink/ink3183.xml" ContentType="application/inkml+xml"/>
  <Override PartName="/ppt/ink/ink3184.xml" ContentType="application/inkml+xml"/>
  <Override PartName="/ppt/ink/ink3185.xml" ContentType="application/inkml+xml"/>
  <Override PartName="/ppt/ink/ink3186.xml" ContentType="application/inkml+xml"/>
  <Override PartName="/ppt/ink/ink3187.xml" ContentType="application/inkml+xml"/>
  <Override PartName="/ppt/ink/ink3188.xml" ContentType="application/inkml+xml"/>
  <Override PartName="/ppt/ink/ink3189.xml" ContentType="application/inkml+xml"/>
  <Override PartName="/ppt/ink/ink3190.xml" ContentType="application/inkml+xml"/>
  <Override PartName="/ppt/ink/ink3191.xml" ContentType="application/inkml+xml"/>
  <Override PartName="/ppt/ink/ink3192.xml" ContentType="application/inkml+xml"/>
  <Override PartName="/ppt/ink/ink3193.xml" ContentType="application/inkml+xml"/>
  <Override PartName="/ppt/ink/ink3194.xml" ContentType="application/inkml+xml"/>
  <Override PartName="/ppt/ink/ink3195.xml" ContentType="application/inkml+xml"/>
  <Override PartName="/ppt/ink/ink3196.xml" ContentType="application/inkml+xml"/>
  <Override PartName="/ppt/ink/ink3197.xml" ContentType="application/inkml+xml"/>
  <Override PartName="/ppt/ink/ink3198.xml" ContentType="application/inkml+xml"/>
  <Override PartName="/ppt/ink/ink3199.xml" ContentType="application/inkml+xml"/>
  <Override PartName="/ppt/ink/ink3200.xml" ContentType="application/inkml+xml"/>
  <Override PartName="/ppt/ink/ink3201.xml" ContentType="application/inkml+xml"/>
  <Override PartName="/ppt/ink/ink3202.xml" ContentType="application/inkml+xml"/>
  <Override PartName="/ppt/ink/ink3203.xml" ContentType="application/inkml+xml"/>
  <Override PartName="/ppt/ink/ink3204.xml" ContentType="application/inkml+xml"/>
  <Override PartName="/ppt/ink/ink3205.xml" ContentType="application/inkml+xml"/>
  <Override PartName="/ppt/ink/ink3206.xml" ContentType="application/inkml+xml"/>
  <Override PartName="/ppt/ink/ink3207.xml" ContentType="application/inkml+xml"/>
  <Override PartName="/ppt/ink/ink3208.xml" ContentType="application/inkml+xml"/>
  <Override PartName="/ppt/ink/ink3209.xml" ContentType="application/inkml+xml"/>
  <Override PartName="/ppt/ink/ink3210.xml" ContentType="application/inkml+xml"/>
  <Override PartName="/ppt/ink/ink3211.xml" ContentType="application/inkml+xml"/>
  <Override PartName="/ppt/ink/ink3212.xml" ContentType="application/inkml+xml"/>
  <Override PartName="/ppt/ink/ink3213.xml" ContentType="application/inkml+xml"/>
  <Override PartName="/ppt/ink/ink3214.xml" ContentType="application/inkml+xml"/>
  <Override PartName="/ppt/ink/ink3215.xml" ContentType="application/inkml+xml"/>
  <Override PartName="/ppt/ink/ink3216.xml" ContentType="application/inkml+xml"/>
  <Override PartName="/ppt/ink/ink3217.xml" ContentType="application/inkml+xml"/>
  <Override PartName="/ppt/ink/ink3218.xml" ContentType="application/inkml+xml"/>
  <Override PartName="/ppt/ink/ink3219.xml" ContentType="application/inkml+xml"/>
  <Override PartName="/ppt/ink/ink3220.xml" ContentType="application/inkml+xml"/>
  <Override PartName="/ppt/ink/ink3221.xml" ContentType="application/inkml+xml"/>
  <Override PartName="/ppt/ink/ink3222.xml" ContentType="application/inkml+xml"/>
  <Override PartName="/ppt/ink/ink3223.xml" ContentType="application/inkml+xml"/>
  <Override PartName="/ppt/ink/ink3224.xml" ContentType="application/inkml+xml"/>
  <Override PartName="/ppt/ink/ink3225.xml" ContentType="application/inkml+xml"/>
  <Override PartName="/ppt/ink/ink3226.xml" ContentType="application/inkml+xml"/>
  <Override PartName="/ppt/ink/ink3227.xml" ContentType="application/inkml+xml"/>
  <Override PartName="/ppt/ink/ink3228.xml" ContentType="application/inkml+xml"/>
  <Override PartName="/ppt/ink/ink3229.xml" ContentType="application/inkml+xml"/>
  <Override PartName="/ppt/ink/ink3230.xml" ContentType="application/inkml+xml"/>
  <Override PartName="/ppt/ink/ink3231.xml" ContentType="application/inkml+xml"/>
  <Override PartName="/ppt/ink/ink3232.xml" ContentType="application/inkml+xml"/>
  <Override PartName="/ppt/ink/ink3233.xml" ContentType="application/inkml+xml"/>
  <Override PartName="/ppt/ink/ink3234.xml" ContentType="application/inkml+xml"/>
  <Override PartName="/ppt/ink/ink3235.xml" ContentType="application/inkml+xml"/>
  <Override PartName="/ppt/ink/ink3236.xml" ContentType="application/inkml+xml"/>
  <Override PartName="/ppt/ink/ink3237.xml" ContentType="application/inkml+xml"/>
  <Override PartName="/ppt/ink/ink3238.xml" ContentType="application/inkml+xml"/>
  <Override PartName="/ppt/ink/ink3239.xml" ContentType="application/inkml+xml"/>
  <Override PartName="/ppt/ink/ink3240.xml" ContentType="application/inkml+xml"/>
  <Override PartName="/ppt/ink/ink3241.xml" ContentType="application/inkml+xml"/>
  <Override PartName="/ppt/ink/ink3242.xml" ContentType="application/inkml+xml"/>
  <Override PartName="/ppt/ink/ink3243.xml" ContentType="application/inkml+xml"/>
  <Override PartName="/ppt/ink/ink3244.xml" ContentType="application/inkml+xml"/>
  <Override PartName="/ppt/ink/ink3245.xml" ContentType="application/inkml+xml"/>
  <Override PartName="/ppt/ink/ink3246.xml" ContentType="application/inkml+xml"/>
  <Override PartName="/ppt/ink/ink3247.xml" ContentType="application/inkml+xml"/>
  <Override PartName="/ppt/ink/ink3248.xml" ContentType="application/inkml+xml"/>
  <Override PartName="/ppt/ink/ink3249.xml" ContentType="application/inkml+xml"/>
  <Override PartName="/ppt/ink/ink3250.xml" ContentType="application/inkml+xml"/>
  <Override PartName="/ppt/ink/ink3251.xml" ContentType="application/inkml+xml"/>
  <Override PartName="/ppt/ink/ink3252.xml" ContentType="application/inkml+xml"/>
  <Override PartName="/ppt/ink/ink3253.xml" ContentType="application/inkml+xml"/>
  <Override PartName="/ppt/ink/ink3254.xml" ContentType="application/inkml+xml"/>
  <Override PartName="/ppt/ink/ink3255.xml" ContentType="application/inkml+xml"/>
  <Override PartName="/ppt/ink/ink3256.xml" ContentType="application/inkml+xml"/>
  <Override PartName="/ppt/ink/ink3257.xml" ContentType="application/inkml+xml"/>
  <Override PartName="/ppt/ink/ink3258.xml" ContentType="application/inkml+xml"/>
  <Override PartName="/ppt/ink/ink3259.xml" ContentType="application/inkml+xml"/>
  <Override PartName="/ppt/ink/ink3260.xml" ContentType="application/inkml+xml"/>
  <Override PartName="/ppt/ink/ink3261.xml" ContentType="application/inkml+xml"/>
  <Override PartName="/ppt/ink/ink3262.xml" ContentType="application/inkml+xml"/>
  <Override PartName="/ppt/ink/ink3263.xml" ContentType="application/inkml+xml"/>
  <Override PartName="/ppt/ink/ink3264.xml" ContentType="application/inkml+xml"/>
  <Override PartName="/ppt/ink/ink3265.xml" ContentType="application/inkml+xml"/>
  <Override PartName="/ppt/ink/ink3266.xml" ContentType="application/inkml+xml"/>
  <Override PartName="/ppt/ink/ink3267.xml" ContentType="application/inkml+xml"/>
  <Override PartName="/ppt/ink/ink3268.xml" ContentType="application/inkml+xml"/>
  <Override PartName="/ppt/ink/ink3269.xml" ContentType="application/inkml+xml"/>
  <Override PartName="/ppt/ink/ink3270.xml" ContentType="application/inkml+xml"/>
  <Override PartName="/ppt/ink/ink3271.xml" ContentType="application/inkml+xml"/>
  <Override PartName="/ppt/ink/ink3272.xml" ContentType="application/inkml+xml"/>
  <Override PartName="/ppt/ink/ink3273.xml" ContentType="application/inkml+xml"/>
  <Override PartName="/ppt/ink/ink3274.xml" ContentType="application/inkml+xml"/>
  <Override PartName="/ppt/ink/ink3275.xml" ContentType="application/inkml+xml"/>
  <Override PartName="/ppt/ink/ink3276.xml" ContentType="application/inkml+xml"/>
  <Override PartName="/ppt/ink/ink3277.xml" ContentType="application/inkml+xml"/>
  <Override PartName="/ppt/ink/ink3278.xml" ContentType="application/inkml+xml"/>
  <Override PartName="/ppt/ink/ink3279.xml" ContentType="application/inkml+xml"/>
  <Override PartName="/ppt/ink/ink3280.xml" ContentType="application/inkml+xml"/>
  <Override PartName="/ppt/ink/ink3281.xml" ContentType="application/inkml+xml"/>
  <Override PartName="/ppt/ink/ink3282.xml" ContentType="application/inkml+xml"/>
  <Override PartName="/ppt/ink/ink3283.xml" ContentType="application/inkml+xml"/>
  <Override PartName="/ppt/ink/ink3284.xml" ContentType="application/inkml+xml"/>
  <Override PartName="/ppt/ink/ink3285.xml" ContentType="application/inkml+xml"/>
  <Override PartName="/ppt/ink/ink3286.xml" ContentType="application/inkml+xml"/>
  <Override PartName="/ppt/ink/ink3287.xml" ContentType="application/inkml+xml"/>
  <Override PartName="/ppt/ink/ink3288.xml" ContentType="application/inkml+xml"/>
  <Override PartName="/ppt/ink/ink3289.xml" ContentType="application/inkml+xml"/>
  <Override PartName="/ppt/ink/ink3290.xml" ContentType="application/inkml+xml"/>
  <Override PartName="/ppt/ink/ink3291.xml" ContentType="application/inkml+xml"/>
  <Override PartName="/ppt/ink/ink3292.xml" ContentType="application/inkml+xml"/>
  <Override PartName="/ppt/ink/ink3293.xml" ContentType="application/inkml+xml"/>
  <Override PartName="/ppt/ink/ink3294.xml" ContentType="application/inkml+xml"/>
  <Override PartName="/ppt/ink/ink3295.xml" ContentType="application/inkml+xml"/>
  <Override PartName="/ppt/ink/ink3296.xml" ContentType="application/inkml+xml"/>
  <Override PartName="/ppt/ink/ink3297.xml" ContentType="application/inkml+xml"/>
  <Override PartName="/ppt/ink/ink3298.xml" ContentType="application/inkml+xml"/>
  <Override PartName="/ppt/ink/ink3299.xml" ContentType="application/inkml+xml"/>
  <Override PartName="/ppt/ink/ink3300.xml" ContentType="application/inkml+xml"/>
  <Override PartName="/ppt/ink/ink3301.xml" ContentType="application/inkml+xml"/>
  <Override PartName="/ppt/ink/ink3302.xml" ContentType="application/inkml+xml"/>
  <Override PartName="/ppt/ink/ink3303.xml" ContentType="application/inkml+xml"/>
  <Override PartName="/ppt/ink/ink3304.xml" ContentType="application/inkml+xml"/>
  <Override PartName="/ppt/ink/ink3305.xml" ContentType="application/inkml+xml"/>
  <Override PartName="/ppt/ink/ink3306.xml" ContentType="application/inkml+xml"/>
  <Override PartName="/ppt/ink/ink3307.xml" ContentType="application/inkml+xml"/>
  <Override PartName="/ppt/ink/ink3308.xml" ContentType="application/inkml+xml"/>
  <Override PartName="/ppt/ink/ink3309.xml" ContentType="application/inkml+xml"/>
  <Override PartName="/ppt/ink/ink3310.xml" ContentType="application/inkml+xml"/>
  <Override PartName="/ppt/ink/ink3311.xml" ContentType="application/inkml+xml"/>
  <Override PartName="/ppt/ink/ink3312.xml" ContentType="application/inkml+xml"/>
  <Override PartName="/ppt/ink/ink3313.xml" ContentType="application/inkml+xml"/>
  <Override PartName="/ppt/ink/ink3314.xml" ContentType="application/inkml+xml"/>
  <Override PartName="/ppt/ink/ink3315.xml" ContentType="application/inkml+xml"/>
  <Override PartName="/ppt/ink/ink3316.xml" ContentType="application/inkml+xml"/>
  <Override PartName="/ppt/ink/ink3317.xml" ContentType="application/inkml+xml"/>
  <Override PartName="/ppt/ink/ink3318.xml" ContentType="application/inkml+xml"/>
  <Override PartName="/ppt/ink/ink3319.xml" ContentType="application/inkml+xml"/>
  <Override PartName="/ppt/ink/ink3320.xml" ContentType="application/inkml+xml"/>
  <Override PartName="/ppt/ink/ink3321.xml" ContentType="application/inkml+xml"/>
  <Override PartName="/ppt/ink/ink3322.xml" ContentType="application/inkml+xml"/>
  <Override PartName="/ppt/ink/ink3323.xml" ContentType="application/inkml+xml"/>
  <Override PartName="/ppt/ink/ink3324.xml" ContentType="application/inkml+xml"/>
  <Override PartName="/ppt/ink/ink3325.xml" ContentType="application/inkml+xml"/>
  <Override PartName="/ppt/ink/ink3326.xml" ContentType="application/inkml+xml"/>
  <Override PartName="/ppt/ink/ink3327.xml" ContentType="application/inkml+xml"/>
  <Override PartName="/ppt/ink/ink3328.xml" ContentType="application/inkml+xml"/>
  <Override PartName="/ppt/ink/ink3329.xml" ContentType="application/inkml+xml"/>
  <Override PartName="/ppt/ink/ink3330.xml" ContentType="application/inkml+xml"/>
  <Override PartName="/ppt/ink/ink3331.xml" ContentType="application/inkml+xml"/>
  <Override PartName="/ppt/ink/ink3332.xml" ContentType="application/inkml+xml"/>
  <Override PartName="/ppt/ink/ink3333.xml" ContentType="application/inkml+xml"/>
  <Override PartName="/ppt/ink/ink3334.xml" ContentType="application/inkml+xml"/>
  <Override PartName="/ppt/ink/ink3335.xml" ContentType="application/inkml+xml"/>
  <Override PartName="/ppt/ink/ink3336.xml" ContentType="application/inkml+xml"/>
  <Override PartName="/ppt/ink/ink3337.xml" ContentType="application/inkml+xml"/>
  <Override PartName="/ppt/ink/ink3338.xml" ContentType="application/inkml+xml"/>
  <Override PartName="/ppt/ink/ink3339.xml" ContentType="application/inkml+xml"/>
  <Override PartName="/ppt/ink/ink3340.xml" ContentType="application/inkml+xml"/>
  <Override PartName="/ppt/ink/ink3341.xml" ContentType="application/inkml+xml"/>
  <Override PartName="/ppt/ink/ink3342.xml" ContentType="application/inkml+xml"/>
  <Override PartName="/ppt/ink/ink3343.xml" ContentType="application/inkml+xml"/>
  <Override PartName="/ppt/ink/ink3344.xml" ContentType="application/inkml+xml"/>
  <Override PartName="/ppt/ink/ink3345.xml" ContentType="application/inkml+xml"/>
  <Override PartName="/ppt/ink/ink3346.xml" ContentType="application/inkml+xml"/>
  <Override PartName="/ppt/ink/ink3347.xml" ContentType="application/inkml+xml"/>
  <Override PartName="/ppt/ink/ink3348.xml" ContentType="application/inkml+xml"/>
  <Override PartName="/ppt/ink/ink3349.xml" ContentType="application/inkml+xml"/>
  <Override PartName="/ppt/ink/ink3350.xml" ContentType="application/inkml+xml"/>
  <Override PartName="/ppt/ink/ink3351.xml" ContentType="application/inkml+xml"/>
  <Override PartName="/ppt/ink/ink3352.xml" ContentType="application/inkml+xml"/>
  <Override PartName="/ppt/ink/ink3353.xml" ContentType="application/inkml+xml"/>
  <Override PartName="/ppt/ink/ink3354.xml" ContentType="application/inkml+xml"/>
  <Override PartName="/ppt/ink/ink3355.xml" ContentType="application/inkml+xml"/>
  <Override PartName="/ppt/ink/ink3356.xml" ContentType="application/inkml+xml"/>
  <Override PartName="/ppt/ink/ink3357.xml" ContentType="application/inkml+xml"/>
  <Override PartName="/ppt/ink/ink3358.xml" ContentType="application/inkml+xml"/>
  <Override PartName="/ppt/ink/ink3359.xml" ContentType="application/inkml+xml"/>
  <Override PartName="/ppt/ink/ink3360.xml" ContentType="application/inkml+xml"/>
  <Override PartName="/ppt/ink/ink3361.xml" ContentType="application/inkml+xml"/>
  <Override PartName="/ppt/ink/ink3362.xml" ContentType="application/inkml+xml"/>
  <Override PartName="/ppt/ink/ink3363.xml" ContentType="application/inkml+xml"/>
  <Override PartName="/ppt/ink/ink3364.xml" ContentType="application/inkml+xml"/>
  <Override PartName="/ppt/ink/ink3365.xml" ContentType="application/inkml+xml"/>
  <Override PartName="/ppt/ink/ink3366.xml" ContentType="application/inkml+xml"/>
  <Override PartName="/ppt/ink/ink3367.xml" ContentType="application/inkml+xml"/>
  <Override PartName="/ppt/ink/ink3368.xml" ContentType="application/inkml+xml"/>
  <Override PartName="/ppt/ink/ink3369.xml" ContentType="application/inkml+xml"/>
  <Override PartName="/ppt/ink/ink3370.xml" ContentType="application/inkml+xml"/>
  <Override PartName="/ppt/ink/ink3371.xml" ContentType="application/inkml+xml"/>
  <Override PartName="/ppt/ink/ink3372.xml" ContentType="application/inkml+xml"/>
  <Override PartName="/ppt/ink/ink3373.xml" ContentType="application/inkml+xml"/>
  <Override PartName="/ppt/ink/ink3374.xml" ContentType="application/inkml+xml"/>
  <Override PartName="/ppt/ink/ink3375.xml" ContentType="application/inkml+xml"/>
  <Override PartName="/ppt/ink/ink3376.xml" ContentType="application/inkml+xml"/>
  <Override PartName="/ppt/ink/ink3377.xml" ContentType="application/inkml+xml"/>
  <Override PartName="/ppt/ink/ink3378.xml" ContentType="application/inkml+xml"/>
  <Override PartName="/ppt/ink/ink3379.xml" ContentType="application/inkml+xml"/>
  <Override PartName="/ppt/ink/ink3380.xml" ContentType="application/inkml+xml"/>
  <Override PartName="/ppt/ink/ink3381.xml" ContentType="application/inkml+xml"/>
  <Override PartName="/ppt/ink/ink3382.xml" ContentType="application/inkml+xml"/>
  <Override PartName="/ppt/ink/ink3383.xml" ContentType="application/inkml+xml"/>
  <Override PartName="/ppt/ink/ink3384.xml" ContentType="application/inkml+xml"/>
  <Override PartName="/ppt/ink/ink3385.xml" ContentType="application/inkml+xml"/>
  <Override PartName="/ppt/ink/ink3386.xml" ContentType="application/inkml+xml"/>
  <Override PartName="/ppt/ink/ink3387.xml" ContentType="application/inkml+xml"/>
  <Override PartName="/ppt/ink/ink3388.xml" ContentType="application/inkml+xml"/>
  <Override PartName="/ppt/ink/ink3389.xml" ContentType="application/inkml+xml"/>
  <Override PartName="/ppt/ink/ink3390.xml" ContentType="application/inkml+xml"/>
  <Override PartName="/ppt/ink/ink3391.xml" ContentType="application/inkml+xml"/>
  <Override PartName="/ppt/ink/ink3392.xml" ContentType="application/inkml+xml"/>
  <Override PartName="/ppt/ink/ink3393.xml" ContentType="application/inkml+xml"/>
  <Override PartName="/ppt/ink/ink3394.xml" ContentType="application/inkml+xml"/>
  <Override PartName="/ppt/ink/ink3395.xml" ContentType="application/inkml+xml"/>
  <Override PartName="/ppt/ink/ink3396.xml" ContentType="application/inkml+xml"/>
  <Override PartName="/ppt/ink/ink3397.xml" ContentType="application/inkml+xml"/>
  <Override PartName="/ppt/ink/ink3398.xml" ContentType="application/inkml+xml"/>
  <Override PartName="/ppt/ink/ink3399.xml" ContentType="application/inkml+xml"/>
  <Override PartName="/ppt/ink/ink3400.xml" ContentType="application/inkml+xml"/>
  <Override PartName="/ppt/ink/ink3401.xml" ContentType="application/inkml+xml"/>
  <Override PartName="/ppt/ink/ink3402.xml" ContentType="application/inkml+xml"/>
  <Override PartName="/ppt/ink/ink3403.xml" ContentType="application/inkml+xml"/>
  <Override PartName="/ppt/ink/ink3404.xml" ContentType="application/inkml+xml"/>
  <Override PartName="/ppt/ink/ink3405.xml" ContentType="application/inkml+xml"/>
  <Override PartName="/ppt/ink/ink3406.xml" ContentType="application/inkml+xml"/>
  <Override PartName="/ppt/ink/ink3407.xml" ContentType="application/inkml+xml"/>
  <Override PartName="/ppt/ink/ink3408.xml" ContentType="application/inkml+xml"/>
  <Override PartName="/ppt/ink/ink3409.xml" ContentType="application/inkml+xml"/>
  <Override PartName="/ppt/ink/ink3410.xml" ContentType="application/inkml+xml"/>
  <Override PartName="/ppt/ink/ink3411.xml" ContentType="application/inkml+xml"/>
  <Override PartName="/ppt/ink/ink3412.xml" ContentType="application/inkml+xml"/>
  <Override PartName="/ppt/ink/ink3413.xml" ContentType="application/inkml+xml"/>
  <Override PartName="/ppt/ink/ink3414.xml" ContentType="application/inkml+xml"/>
  <Override PartName="/ppt/ink/ink3415.xml" ContentType="application/inkml+xml"/>
  <Override PartName="/ppt/ink/ink3416.xml" ContentType="application/inkml+xml"/>
  <Override PartName="/ppt/ink/ink3417.xml" ContentType="application/inkml+xml"/>
  <Override PartName="/ppt/ink/ink3418.xml" ContentType="application/inkml+xml"/>
  <Override PartName="/ppt/ink/ink3419.xml" ContentType="application/inkml+xml"/>
  <Override PartName="/ppt/ink/ink3420.xml" ContentType="application/inkml+xml"/>
  <Override PartName="/ppt/ink/ink3421.xml" ContentType="application/inkml+xml"/>
  <Override PartName="/ppt/ink/ink3422.xml" ContentType="application/inkml+xml"/>
  <Override PartName="/ppt/ink/ink3423.xml" ContentType="application/inkml+xml"/>
  <Override PartName="/ppt/ink/ink3424.xml" ContentType="application/inkml+xml"/>
  <Override PartName="/ppt/ink/ink3425.xml" ContentType="application/inkml+xml"/>
  <Override PartName="/ppt/ink/ink3426.xml" ContentType="application/inkml+xml"/>
  <Override PartName="/ppt/ink/ink3427.xml" ContentType="application/inkml+xml"/>
  <Override PartName="/ppt/ink/ink3428.xml" ContentType="application/inkml+xml"/>
  <Override PartName="/ppt/ink/ink3429.xml" ContentType="application/inkml+xml"/>
  <Override PartName="/ppt/ink/ink3430.xml" ContentType="application/inkml+xml"/>
  <Override PartName="/ppt/ink/ink3431.xml" ContentType="application/inkml+xml"/>
  <Override PartName="/ppt/ink/ink3432.xml" ContentType="application/inkml+xml"/>
  <Override PartName="/ppt/ink/ink3433.xml" ContentType="application/inkml+xml"/>
  <Override PartName="/ppt/ink/ink3434.xml" ContentType="application/inkml+xml"/>
  <Override PartName="/ppt/ink/ink3435.xml" ContentType="application/inkml+xml"/>
  <Override PartName="/ppt/ink/ink3436.xml" ContentType="application/inkml+xml"/>
  <Override PartName="/ppt/ink/ink3437.xml" ContentType="application/inkml+xml"/>
  <Override PartName="/ppt/ink/ink3438.xml" ContentType="application/inkml+xml"/>
  <Override PartName="/ppt/ink/ink3439.xml" ContentType="application/inkml+xml"/>
  <Override PartName="/ppt/ink/ink3440.xml" ContentType="application/inkml+xml"/>
  <Override PartName="/ppt/ink/ink3441.xml" ContentType="application/inkml+xml"/>
  <Override PartName="/ppt/ink/ink3442.xml" ContentType="application/inkml+xml"/>
  <Override PartName="/ppt/ink/ink3443.xml" ContentType="application/inkml+xml"/>
  <Override PartName="/ppt/ink/ink3444.xml" ContentType="application/inkml+xml"/>
  <Override PartName="/ppt/ink/ink3445.xml" ContentType="application/inkml+xml"/>
  <Override PartName="/ppt/ink/ink3446.xml" ContentType="application/inkml+xml"/>
  <Override PartName="/ppt/ink/ink3447.xml" ContentType="application/inkml+xml"/>
  <Override PartName="/ppt/ink/ink3448.xml" ContentType="application/inkml+xml"/>
  <Override PartName="/ppt/ink/ink3449.xml" ContentType="application/inkml+xml"/>
  <Override PartName="/ppt/ink/ink3450.xml" ContentType="application/inkml+xml"/>
  <Override PartName="/ppt/ink/ink3451.xml" ContentType="application/inkml+xml"/>
  <Override PartName="/ppt/ink/ink3452.xml" ContentType="application/inkml+xml"/>
  <Override PartName="/ppt/ink/ink3453.xml" ContentType="application/inkml+xml"/>
  <Override PartName="/ppt/ink/ink3454.xml" ContentType="application/inkml+xml"/>
  <Override PartName="/ppt/ink/ink3455.xml" ContentType="application/inkml+xml"/>
  <Override PartName="/ppt/ink/ink3456.xml" ContentType="application/inkml+xml"/>
  <Override PartName="/ppt/ink/ink3457.xml" ContentType="application/inkml+xml"/>
  <Override PartName="/ppt/ink/ink3458.xml" ContentType="application/inkml+xml"/>
  <Override PartName="/ppt/ink/ink3459.xml" ContentType="application/inkml+xml"/>
  <Override PartName="/ppt/ink/ink3460.xml" ContentType="application/inkml+xml"/>
  <Override PartName="/ppt/ink/ink3461.xml" ContentType="application/inkml+xml"/>
  <Override PartName="/ppt/ink/ink3462.xml" ContentType="application/inkml+xml"/>
  <Override PartName="/ppt/ink/ink3463.xml" ContentType="application/inkml+xml"/>
  <Override PartName="/ppt/ink/ink3464.xml" ContentType="application/inkml+xml"/>
  <Override PartName="/ppt/ink/ink3465.xml" ContentType="application/inkml+xml"/>
  <Override PartName="/ppt/ink/ink3466.xml" ContentType="application/inkml+xml"/>
  <Override PartName="/ppt/ink/ink3467.xml" ContentType="application/inkml+xml"/>
  <Override PartName="/ppt/ink/ink3468.xml" ContentType="application/inkml+xml"/>
  <Override PartName="/ppt/ink/ink3469.xml" ContentType="application/inkml+xml"/>
  <Override PartName="/ppt/ink/ink3470.xml" ContentType="application/inkml+xml"/>
  <Override PartName="/ppt/ink/ink3471.xml" ContentType="application/inkml+xml"/>
  <Override PartName="/ppt/ink/ink3472.xml" ContentType="application/inkml+xml"/>
  <Override PartName="/ppt/ink/ink3473.xml" ContentType="application/inkml+xml"/>
  <Override PartName="/ppt/ink/ink3474.xml" ContentType="application/inkml+xml"/>
  <Override PartName="/ppt/ink/ink3475.xml" ContentType="application/inkml+xml"/>
  <Override PartName="/ppt/ink/ink3476.xml" ContentType="application/inkml+xml"/>
  <Override PartName="/ppt/ink/ink3477.xml" ContentType="application/inkml+xml"/>
  <Override PartName="/ppt/ink/ink3478.xml" ContentType="application/inkml+xml"/>
  <Override PartName="/ppt/ink/ink3479.xml" ContentType="application/inkml+xml"/>
  <Override PartName="/ppt/ink/ink3480.xml" ContentType="application/inkml+xml"/>
  <Override PartName="/ppt/ink/ink3481.xml" ContentType="application/inkml+xml"/>
  <Override PartName="/ppt/ink/ink3482.xml" ContentType="application/inkml+xml"/>
  <Override PartName="/ppt/ink/ink3483.xml" ContentType="application/inkml+xml"/>
  <Override PartName="/ppt/ink/ink3484.xml" ContentType="application/inkml+xml"/>
  <Override PartName="/ppt/ink/ink3485.xml" ContentType="application/inkml+xml"/>
  <Override PartName="/ppt/ink/ink3486.xml" ContentType="application/inkml+xml"/>
  <Override PartName="/ppt/ink/ink3487.xml" ContentType="application/inkml+xml"/>
  <Override PartName="/ppt/ink/ink3488.xml" ContentType="application/inkml+xml"/>
  <Override PartName="/ppt/ink/ink3489.xml" ContentType="application/inkml+xml"/>
  <Override PartName="/ppt/ink/ink3490.xml" ContentType="application/inkml+xml"/>
  <Override PartName="/ppt/ink/ink3491.xml" ContentType="application/inkml+xml"/>
  <Override PartName="/ppt/ink/ink3492.xml" ContentType="application/inkml+xml"/>
  <Override PartName="/ppt/ink/ink3493.xml" ContentType="application/inkml+xml"/>
  <Override PartName="/ppt/ink/ink3494.xml" ContentType="application/inkml+xml"/>
  <Override PartName="/ppt/ink/ink3495.xml" ContentType="application/inkml+xml"/>
  <Override PartName="/ppt/ink/ink3496.xml" ContentType="application/inkml+xml"/>
  <Override PartName="/ppt/ink/ink3497.xml" ContentType="application/inkml+xml"/>
  <Override PartName="/ppt/ink/ink3498.xml" ContentType="application/inkml+xml"/>
  <Override PartName="/ppt/ink/ink3499.xml" ContentType="application/inkml+xml"/>
  <Override PartName="/ppt/ink/ink3500.xml" ContentType="application/inkml+xml"/>
  <Override PartName="/ppt/ink/ink3501.xml" ContentType="application/inkml+xml"/>
  <Override PartName="/ppt/ink/ink3502.xml" ContentType="application/inkml+xml"/>
  <Override PartName="/ppt/ink/ink3503.xml" ContentType="application/inkml+xml"/>
  <Override PartName="/ppt/ink/ink3504.xml" ContentType="application/inkml+xml"/>
  <Override PartName="/ppt/ink/ink3505.xml" ContentType="application/inkml+xml"/>
  <Override PartName="/ppt/ink/ink3506.xml" ContentType="application/inkml+xml"/>
  <Override PartName="/ppt/ink/ink3507.xml" ContentType="application/inkml+xml"/>
  <Override PartName="/ppt/ink/ink3508.xml" ContentType="application/inkml+xml"/>
  <Override PartName="/ppt/ink/ink3509.xml" ContentType="application/inkml+xml"/>
  <Override PartName="/ppt/ink/ink3510.xml" ContentType="application/inkml+xml"/>
  <Override PartName="/ppt/ink/ink3511.xml" ContentType="application/inkml+xml"/>
  <Override PartName="/ppt/ink/ink3512.xml" ContentType="application/inkml+xml"/>
  <Override PartName="/ppt/ink/ink3513.xml" ContentType="application/inkml+xml"/>
  <Override PartName="/ppt/ink/ink3514.xml" ContentType="application/inkml+xml"/>
  <Override PartName="/ppt/ink/ink3515.xml" ContentType="application/inkml+xml"/>
  <Override PartName="/ppt/ink/ink3516.xml" ContentType="application/inkml+xml"/>
  <Override PartName="/ppt/ink/ink3517.xml" ContentType="application/inkml+xml"/>
  <Override PartName="/ppt/ink/ink3518.xml" ContentType="application/inkml+xml"/>
  <Override PartName="/ppt/ink/ink3519.xml" ContentType="application/inkml+xml"/>
  <Override PartName="/ppt/ink/ink3520.xml" ContentType="application/inkml+xml"/>
  <Override PartName="/ppt/ink/ink3521.xml" ContentType="application/inkml+xml"/>
  <Override PartName="/ppt/ink/ink3522.xml" ContentType="application/inkml+xml"/>
  <Override PartName="/ppt/ink/ink3523.xml" ContentType="application/inkml+xml"/>
  <Override PartName="/ppt/ink/ink3524.xml" ContentType="application/inkml+xml"/>
  <Override PartName="/ppt/ink/ink3525.xml" ContentType="application/inkml+xml"/>
  <Override PartName="/ppt/ink/ink3526.xml" ContentType="application/inkml+xml"/>
  <Override PartName="/ppt/ink/ink3527.xml" ContentType="application/inkml+xml"/>
  <Override PartName="/ppt/ink/ink3528.xml" ContentType="application/inkml+xml"/>
  <Override PartName="/ppt/ink/ink3529.xml" ContentType="application/inkml+xml"/>
  <Override PartName="/ppt/ink/ink3530.xml" ContentType="application/inkml+xml"/>
  <Override PartName="/ppt/ink/ink3531.xml" ContentType="application/inkml+xml"/>
  <Override PartName="/ppt/ink/ink3532.xml" ContentType="application/inkml+xml"/>
  <Override PartName="/ppt/ink/ink3533.xml" ContentType="application/inkml+xml"/>
  <Override PartName="/ppt/ink/ink3534.xml" ContentType="application/inkml+xml"/>
  <Override PartName="/ppt/ink/ink3535.xml" ContentType="application/inkml+xml"/>
  <Override PartName="/ppt/ink/ink3536.xml" ContentType="application/inkml+xml"/>
  <Override PartName="/ppt/ink/ink3537.xml" ContentType="application/inkml+xml"/>
  <Override PartName="/ppt/ink/ink3538.xml" ContentType="application/inkml+xml"/>
  <Override PartName="/ppt/ink/ink3539.xml" ContentType="application/inkml+xml"/>
  <Override PartName="/ppt/ink/ink3540.xml" ContentType="application/inkml+xml"/>
  <Override PartName="/ppt/ink/ink3541.xml" ContentType="application/inkml+xml"/>
  <Override PartName="/ppt/ink/ink3542.xml" ContentType="application/inkml+xml"/>
  <Override PartName="/ppt/ink/ink3543.xml" ContentType="application/inkml+xml"/>
  <Override PartName="/ppt/ink/ink3544.xml" ContentType="application/inkml+xml"/>
  <Override PartName="/ppt/ink/ink3545.xml" ContentType="application/inkml+xml"/>
  <Override PartName="/ppt/ink/ink3546.xml" ContentType="application/inkml+xml"/>
  <Override PartName="/ppt/ink/ink3547.xml" ContentType="application/inkml+xml"/>
  <Override PartName="/ppt/ink/ink3548.xml" ContentType="application/inkml+xml"/>
  <Override PartName="/ppt/ink/ink3549.xml" ContentType="application/inkml+xml"/>
  <Override PartName="/ppt/ink/ink3550.xml" ContentType="application/inkml+xml"/>
  <Override PartName="/ppt/ink/ink3551.xml" ContentType="application/inkml+xml"/>
  <Override PartName="/ppt/ink/ink3552.xml" ContentType="application/inkml+xml"/>
  <Override PartName="/ppt/ink/ink3553.xml" ContentType="application/inkml+xml"/>
  <Override PartName="/ppt/ink/ink3554.xml" ContentType="application/inkml+xml"/>
  <Override PartName="/ppt/ink/ink3555.xml" ContentType="application/inkml+xml"/>
  <Override PartName="/ppt/ink/ink3556.xml" ContentType="application/inkml+xml"/>
  <Override PartName="/ppt/ink/ink3557.xml" ContentType="application/inkml+xml"/>
  <Override PartName="/ppt/ink/ink3558.xml" ContentType="application/inkml+xml"/>
  <Override PartName="/ppt/ink/ink3559.xml" ContentType="application/inkml+xml"/>
  <Override PartName="/ppt/ink/ink3560.xml" ContentType="application/inkml+xml"/>
  <Override PartName="/ppt/ink/ink3561.xml" ContentType="application/inkml+xml"/>
  <Override PartName="/ppt/ink/ink3562.xml" ContentType="application/inkml+xml"/>
  <Override PartName="/ppt/ink/ink3563.xml" ContentType="application/inkml+xml"/>
  <Override PartName="/ppt/ink/ink3564.xml" ContentType="application/inkml+xml"/>
  <Override PartName="/ppt/ink/ink3565.xml" ContentType="application/inkml+xml"/>
  <Override PartName="/ppt/ink/ink3566.xml" ContentType="application/inkml+xml"/>
  <Override PartName="/ppt/ink/ink3567.xml" ContentType="application/inkml+xml"/>
  <Override PartName="/ppt/ink/ink3568.xml" ContentType="application/inkml+xml"/>
  <Override PartName="/ppt/ink/ink3569.xml" ContentType="application/inkml+xml"/>
  <Override PartName="/ppt/ink/ink3570.xml" ContentType="application/inkml+xml"/>
  <Override PartName="/ppt/ink/ink3571.xml" ContentType="application/inkml+xml"/>
  <Override PartName="/ppt/ink/ink3572.xml" ContentType="application/inkml+xml"/>
  <Override PartName="/ppt/ink/ink3573.xml" ContentType="application/inkml+xml"/>
  <Override PartName="/ppt/ink/ink3574.xml" ContentType="application/inkml+xml"/>
  <Override PartName="/ppt/ink/ink3575.xml" ContentType="application/inkml+xml"/>
  <Override PartName="/ppt/ink/ink3576.xml" ContentType="application/inkml+xml"/>
  <Override PartName="/ppt/ink/ink3577.xml" ContentType="application/inkml+xml"/>
  <Override PartName="/ppt/ink/ink3578.xml" ContentType="application/inkml+xml"/>
  <Override PartName="/ppt/ink/ink3579.xml" ContentType="application/inkml+xml"/>
  <Override PartName="/ppt/ink/ink3580.xml" ContentType="application/inkml+xml"/>
  <Override PartName="/ppt/ink/ink3581.xml" ContentType="application/inkml+xml"/>
  <Override PartName="/ppt/ink/ink3582.xml" ContentType="application/inkml+xml"/>
  <Override PartName="/ppt/ink/ink3583.xml" ContentType="application/inkml+xml"/>
  <Override PartName="/ppt/ink/ink3584.xml" ContentType="application/inkml+xml"/>
  <Override PartName="/ppt/ink/ink3585.xml" ContentType="application/inkml+xml"/>
  <Override PartName="/ppt/ink/ink3586.xml" ContentType="application/inkml+xml"/>
  <Override PartName="/ppt/ink/ink3587.xml" ContentType="application/inkml+xml"/>
  <Override PartName="/ppt/ink/ink3588.xml" ContentType="application/inkml+xml"/>
  <Override PartName="/ppt/ink/ink3589.xml" ContentType="application/inkml+xml"/>
  <Override PartName="/ppt/ink/ink3590.xml" ContentType="application/inkml+xml"/>
  <Override PartName="/ppt/ink/ink3591.xml" ContentType="application/inkml+xml"/>
  <Override PartName="/ppt/ink/ink3592.xml" ContentType="application/inkml+xml"/>
  <Override PartName="/ppt/ink/ink3593.xml" ContentType="application/inkml+xml"/>
  <Override PartName="/ppt/ink/ink3594.xml" ContentType="application/inkml+xml"/>
  <Override PartName="/ppt/ink/ink3595.xml" ContentType="application/inkml+xml"/>
  <Override PartName="/ppt/ink/ink3596.xml" ContentType="application/inkml+xml"/>
  <Override PartName="/ppt/ink/ink3597.xml" ContentType="application/inkml+xml"/>
  <Override PartName="/ppt/ink/ink3598.xml" ContentType="application/inkml+xml"/>
  <Override PartName="/ppt/ink/ink3599.xml" ContentType="application/inkml+xml"/>
  <Override PartName="/ppt/ink/ink3600.xml" ContentType="application/inkml+xml"/>
  <Override PartName="/ppt/ink/ink3601.xml" ContentType="application/inkml+xml"/>
  <Override PartName="/ppt/ink/ink3602.xml" ContentType="application/inkml+xml"/>
  <Override PartName="/ppt/ink/ink3603.xml" ContentType="application/inkml+xml"/>
  <Override PartName="/ppt/ink/ink3604.xml" ContentType="application/inkml+xml"/>
  <Override PartName="/ppt/ink/ink3605.xml" ContentType="application/inkml+xml"/>
  <Override PartName="/ppt/ink/ink3606.xml" ContentType="application/inkml+xml"/>
  <Override PartName="/ppt/ink/ink3607.xml" ContentType="application/inkml+xml"/>
  <Override PartName="/ppt/ink/ink3608.xml" ContentType="application/inkml+xml"/>
  <Override PartName="/ppt/ink/ink3609.xml" ContentType="application/inkml+xml"/>
  <Override PartName="/ppt/ink/ink3610.xml" ContentType="application/inkml+xml"/>
  <Override PartName="/ppt/ink/ink3611.xml" ContentType="application/inkml+xml"/>
  <Override PartName="/ppt/ink/ink3612.xml" ContentType="application/inkml+xml"/>
  <Override PartName="/ppt/ink/ink3613.xml" ContentType="application/inkml+xml"/>
  <Override PartName="/ppt/ink/ink3614.xml" ContentType="application/inkml+xml"/>
  <Override PartName="/ppt/ink/ink3615.xml" ContentType="application/inkml+xml"/>
  <Override PartName="/ppt/ink/ink3616.xml" ContentType="application/inkml+xml"/>
  <Override PartName="/ppt/ink/ink3617.xml" ContentType="application/inkml+xml"/>
  <Override PartName="/ppt/ink/ink3618.xml" ContentType="application/inkml+xml"/>
  <Override PartName="/ppt/ink/ink3619.xml" ContentType="application/inkml+xml"/>
  <Override PartName="/ppt/ink/ink3620.xml" ContentType="application/inkml+xml"/>
  <Override PartName="/ppt/ink/ink3621.xml" ContentType="application/inkml+xml"/>
  <Override PartName="/ppt/ink/ink3622.xml" ContentType="application/inkml+xml"/>
  <Override PartName="/ppt/ink/ink3623.xml" ContentType="application/inkml+xml"/>
  <Override PartName="/ppt/ink/ink3624.xml" ContentType="application/inkml+xml"/>
  <Override PartName="/ppt/ink/ink3625.xml" ContentType="application/inkml+xml"/>
  <Override PartName="/ppt/ink/ink3626.xml" ContentType="application/inkml+xml"/>
  <Override PartName="/ppt/ink/ink3627.xml" ContentType="application/inkml+xml"/>
  <Override PartName="/ppt/ink/ink3628.xml" ContentType="application/inkml+xml"/>
  <Override PartName="/ppt/ink/ink3629.xml" ContentType="application/inkml+xml"/>
  <Override PartName="/ppt/ink/ink3630.xml" ContentType="application/inkml+xml"/>
  <Override PartName="/ppt/ink/ink3631.xml" ContentType="application/inkml+xml"/>
  <Override PartName="/ppt/ink/ink3632.xml" ContentType="application/inkml+xml"/>
  <Override PartName="/ppt/ink/ink3633.xml" ContentType="application/inkml+xml"/>
  <Override PartName="/ppt/ink/ink3634.xml" ContentType="application/inkml+xml"/>
  <Override PartName="/ppt/ink/ink3635.xml" ContentType="application/inkml+xml"/>
  <Override PartName="/ppt/ink/ink3636.xml" ContentType="application/inkml+xml"/>
  <Override PartName="/ppt/ink/ink3637.xml" ContentType="application/inkml+xml"/>
  <Override PartName="/ppt/ink/ink3638.xml" ContentType="application/inkml+xml"/>
  <Override PartName="/ppt/ink/ink3639.xml" ContentType="application/inkml+xml"/>
  <Override PartName="/ppt/ink/ink3640.xml" ContentType="application/inkml+xml"/>
  <Override PartName="/ppt/ink/ink3641.xml" ContentType="application/inkml+xml"/>
  <Override PartName="/ppt/ink/ink3642.xml" ContentType="application/inkml+xml"/>
  <Override PartName="/ppt/ink/ink3643.xml" ContentType="application/inkml+xml"/>
  <Override PartName="/ppt/ink/ink3644.xml" ContentType="application/inkml+xml"/>
  <Override PartName="/ppt/ink/ink3645.xml" ContentType="application/inkml+xml"/>
  <Override PartName="/ppt/ink/ink3646.xml" ContentType="application/inkml+xml"/>
  <Override PartName="/ppt/ink/ink3647.xml" ContentType="application/inkml+xml"/>
  <Override PartName="/ppt/ink/ink3648.xml" ContentType="application/inkml+xml"/>
  <Override PartName="/ppt/ink/ink3649.xml" ContentType="application/inkml+xml"/>
  <Override PartName="/ppt/ink/ink3650.xml" ContentType="application/inkml+xml"/>
  <Override PartName="/ppt/ink/ink3651.xml" ContentType="application/inkml+xml"/>
  <Override PartName="/ppt/ink/ink3652.xml" ContentType="application/inkml+xml"/>
  <Override PartName="/ppt/ink/ink3653.xml" ContentType="application/inkml+xml"/>
  <Override PartName="/ppt/ink/ink3654.xml" ContentType="application/inkml+xml"/>
  <Override PartName="/ppt/ink/ink3655.xml" ContentType="application/inkml+xml"/>
  <Override PartName="/ppt/ink/ink3656.xml" ContentType="application/inkml+xml"/>
  <Override PartName="/ppt/ink/ink3657.xml" ContentType="application/inkml+xml"/>
  <Override PartName="/ppt/ink/ink3658.xml" ContentType="application/inkml+xml"/>
  <Override PartName="/ppt/ink/ink3659.xml" ContentType="application/inkml+xml"/>
  <Override PartName="/ppt/ink/ink3660.xml" ContentType="application/inkml+xml"/>
  <Override PartName="/ppt/ink/ink3661.xml" ContentType="application/inkml+xml"/>
  <Override PartName="/ppt/ink/ink3662.xml" ContentType="application/inkml+xml"/>
  <Override PartName="/ppt/ink/ink3663.xml" ContentType="application/inkml+xml"/>
  <Override PartName="/ppt/ink/ink3664.xml" ContentType="application/inkml+xml"/>
  <Override PartName="/ppt/ink/ink3665.xml" ContentType="application/inkml+xml"/>
  <Override PartName="/ppt/ink/ink3666.xml" ContentType="application/inkml+xml"/>
  <Override PartName="/ppt/ink/ink3667.xml" ContentType="application/inkml+xml"/>
  <Override PartName="/ppt/ink/ink3668.xml" ContentType="application/inkml+xml"/>
  <Override PartName="/ppt/ink/ink3669.xml" ContentType="application/inkml+xml"/>
  <Override PartName="/ppt/ink/ink3670.xml" ContentType="application/inkml+xml"/>
  <Override PartName="/ppt/ink/ink3671.xml" ContentType="application/inkml+xml"/>
  <Override PartName="/ppt/ink/ink3672.xml" ContentType="application/inkml+xml"/>
  <Override PartName="/ppt/ink/ink3673.xml" ContentType="application/inkml+xml"/>
  <Override PartName="/ppt/ink/ink3674.xml" ContentType="application/inkml+xml"/>
  <Override PartName="/ppt/ink/ink3675.xml" ContentType="application/inkml+xml"/>
  <Override PartName="/ppt/ink/ink3676.xml" ContentType="application/inkml+xml"/>
  <Override PartName="/ppt/ink/ink3677.xml" ContentType="application/inkml+xml"/>
  <Override PartName="/ppt/ink/ink3678.xml" ContentType="application/inkml+xml"/>
  <Override PartName="/ppt/ink/ink3679.xml" ContentType="application/inkml+xml"/>
  <Override PartName="/ppt/ink/ink3680.xml" ContentType="application/inkml+xml"/>
  <Override PartName="/ppt/ink/ink3681.xml" ContentType="application/inkml+xml"/>
  <Override PartName="/ppt/ink/ink3682.xml" ContentType="application/inkml+xml"/>
  <Override PartName="/ppt/ink/ink3683.xml" ContentType="application/inkml+xml"/>
  <Override PartName="/ppt/ink/ink3684.xml" ContentType="application/inkml+xml"/>
  <Override PartName="/ppt/ink/ink3685.xml" ContentType="application/inkml+xml"/>
  <Override PartName="/ppt/ink/ink3686.xml" ContentType="application/inkml+xml"/>
  <Override PartName="/ppt/ink/ink3687.xml" ContentType="application/inkml+xml"/>
  <Override PartName="/ppt/ink/ink3688.xml" ContentType="application/inkml+xml"/>
  <Override PartName="/ppt/ink/ink3689.xml" ContentType="application/inkml+xml"/>
  <Override PartName="/ppt/ink/ink3690.xml" ContentType="application/inkml+xml"/>
  <Override PartName="/ppt/ink/ink3691.xml" ContentType="application/inkml+xml"/>
  <Override PartName="/ppt/ink/ink3692.xml" ContentType="application/inkml+xml"/>
  <Override PartName="/ppt/ink/ink3693.xml" ContentType="application/inkml+xml"/>
  <Override PartName="/ppt/ink/ink3694.xml" ContentType="application/inkml+xml"/>
  <Override PartName="/ppt/ink/ink3695.xml" ContentType="application/inkml+xml"/>
  <Override PartName="/ppt/ink/ink3696.xml" ContentType="application/inkml+xml"/>
  <Override PartName="/ppt/ink/ink3697.xml" ContentType="application/inkml+xml"/>
  <Override PartName="/ppt/ink/ink3698.xml" ContentType="application/inkml+xml"/>
  <Override PartName="/ppt/ink/ink3699.xml" ContentType="application/inkml+xml"/>
  <Override PartName="/ppt/ink/ink3700.xml" ContentType="application/inkml+xml"/>
  <Override PartName="/ppt/ink/ink3701.xml" ContentType="application/inkml+xml"/>
  <Override PartName="/ppt/ink/ink3702.xml" ContentType="application/inkml+xml"/>
  <Override PartName="/ppt/ink/ink3703.xml" ContentType="application/inkml+xml"/>
  <Override PartName="/ppt/ink/ink3704.xml" ContentType="application/inkml+xml"/>
  <Override PartName="/ppt/ink/ink3705.xml" ContentType="application/inkml+xml"/>
  <Override PartName="/ppt/ink/ink3706.xml" ContentType="application/inkml+xml"/>
  <Override PartName="/ppt/ink/ink3707.xml" ContentType="application/inkml+xml"/>
  <Override PartName="/ppt/ink/ink3708.xml" ContentType="application/inkml+xml"/>
  <Override PartName="/ppt/ink/ink3709.xml" ContentType="application/inkml+xml"/>
  <Override PartName="/ppt/ink/ink3710.xml" ContentType="application/inkml+xml"/>
  <Override PartName="/ppt/ink/ink3711.xml" ContentType="application/inkml+xml"/>
  <Override PartName="/ppt/ink/ink3712.xml" ContentType="application/inkml+xml"/>
  <Override PartName="/ppt/ink/ink3713.xml" ContentType="application/inkml+xml"/>
  <Override PartName="/ppt/ink/ink3714.xml" ContentType="application/inkml+xml"/>
  <Override PartName="/ppt/ink/ink3715.xml" ContentType="application/inkml+xml"/>
  <Override PartName="/ppt/ink/ink3716.xml" ContentType="application/inkml+xml"/>
  <Override PartName="/ppt/ink/ink3717.xml" ContentType="application/inkml+xml"/>
  <Override PartName="/ppt/ink/ink3718.xml" ContentType="application/inkml+xml"/>
  <Override PartName="/ppt/ink/ink3719.xml" ContentType="application/inkml+xml"/>
  <Override PartName="/ppt/ink/ink3720.xml" ContentType="application/inkml+xml"/>
  <Override PartName="/ppt/ink/ink3721.xml" ContentType="application/inkml+xml"/>
  <Override PartName="/ppt/ink/ink3722.xml" ContentType="application/inkml+xml"/>
  <Override PartName="/ppt/ink/ink3723.xml" ContentType="application/inkml+xml"/>
  <Override PartName="/ppt/ink/ink3724.xml" ContentType="application/inkml+xml"/>
  <Override PartName="/ppt/ink/ink3725.xml" ContentType="application/inkml+xml"/>
  <Override PartName="/ppt/ink/ink3726.xml" ContentType="application/inkml+xml"/>
  <Override PartName="/ppt/ink/ink3727.xml" ContentType="application/inkml+xml"/>
  <Override PartName="/ppt/ink/ink3728.xml" ContentType="application/inkml+xml"/>
  <Override PartName="/ppt/ink/ink3729.xml" ContentType="application/inkml+xml"/>
  <Override PartName="/ppt/ink/ink3730.xml" ContentType="application/inkml+xml"/>
  <Override PartName="/ppt/ink/ink3731.xml" ContentType="application/inkml+xml"/>
  <Override PartName="/ppt/ink/ink3732.xml" ContentType="application/inkml+xml"/>
  <Override PartName="/ppt/ink/ink3733.xml" ContentType="application/inkml+xml"/>
  <Override PartName="/ppt/ink/ink3734.xml" ContentType="application/inkml+xml"/>
  <Override PartName="/ppt/ink/ink3735.xml" ContentType="application/inkml+xml"/>
  <Override PartName="/ppt/ink/ink3736.xml" ContentType="application/inkml+xml"/>
  <Override PartName="/ppt/ink/ink3737.xml" ContentType="application/inkml+xml"/>
  <Override PartName="/ppt/ink/ink3738.xml" ContentType="application/inkml+xml"/>
  <Override PartName="/ppt/ink/ink3739.xml" ContentType="application/inkml+xml"/>
  <Override PartName="/ppt/ink/ink3740.xml" ContentType="application/inkml+xml"/>
  <Override PartName="/ppt/ink/ink3741.xml" ContentType="application/inkml+xml"/>
  <Override PartName="/ppt/ink/ink3742.xml" ContentType="application/inkml+xml"/>
  <Override PartName="/ppt/ink/ink3743.xml" ContentType="application/inkml+xml"/>
  <Override PartName="/ppt/ink/ink3744.xml" ContentType="application/inkml+xml"/>
  <Override PartName="/ppt/ink/ink3745.xml" ContentType="application/inkml+xml"/>
  <Override PartName="/ppt/ink/ink3746.xml" ContentType="application/inkml+xml"/>
  <Override PartName="/ppt/ink/ink3747.xml" ContentType="application/inkml+xml"/>
  <Override PartName="/ppt/ink/ink3748.xml" ContentType="application/inkml+xml"/>
  <Override PartName="/ppt/ink/ink3749.xml" ContentType="application/inkml+xml"/>
  <Override PartName="/ppt/ink/ink3750.xml" ContentType="application/inkml+xml"/>
  <Override PartName="/ppt/ink/ink3751.xml" ContentType="application/inkml+xml"/>
  <Override PartName="/ppt/ink/ink3752.xml" ContentType="application/inkml+xml"/>
  <Override PartName="/ppt/ink/ink3753.xml" ContentType="application/inkml+xml"/>
  <Override PartName="/ppt/ink/ink3754.xml" ContentType="application/inkml+xml"/>
  <Override PartName="/ppt/ink/ink3755.xml" ContentType="application/inkml+xml"/>
  <Override PartName="/ppt/ink/ink3756.xml" ContentType="application/inkml+xml"/>
  <Override PartName="/ppt/ink/ink3757.xml" ContentType="application/inkml+xml"/>
  <Override PartName="/ppt/ink/ink3758.xml" ContentType="application/inkml+xml"/>
  <Override PartName="/ppt/ink/ink3759.xml" ContentType="application/inkml+xml"/>
  <Override PartName="/ppt/ink/ink3760.xml" ContentType="application/inkml+xml"/>
  <Override PartName="/ppt/ink/ink3761.xml" ContentType="application/inkml+xml"/>
  <Override PartName="/ppt/ink/ink3762.xml" ContentType="application/inkml+xml"/>
  <Override PartName="/ppt/ink/ink3763.xml" ContentType="application/inkml+xml"/>
  <Override PartName="/ppt/ink/ink3764.xml" ContentType="application/inkml+xml"/>
  <Override PartName="/ppt/ink/ink3765.xml" ContentType="application/inkml+xml"/>
  <Override PartName="/ppt/ink/ink3766.xml" ContentType="application/inkml+xml"/>
  <Override PartName="/ppt/ink/ink3767.xml" ContentType="application/inkml+xml"/>
  <Override PartName="/ppt/ink/ink3768.xml" ContentType="application/inkml+xml"/>
  <Override PartName="/ppt/ink/ink3769.xml" ContentType="application/inkml+xml"/>
  <Override PartName="/ppt/ink/ink3770.xml" ContentType="application/inkml+xml"/>
  <Override PartName="/ppt/ink/ink3771.xml" ContentType="application/inkml+xml"/>
  <Override PartName="/ppt/ink/ink3772.xml" ContentType="application/inkml+xml"/>
  <Override PartName="/ppt/ink/ink3773.xml" ContentType="application/inkml+xml"/>
  <Override PartName="/ppt/ink/ink3774.xml" ContentType="application/inkml+xml"/>
  <Override PartName="/ppt/ink/ink3775.xml" ContentType="application/inkml+xml"/>
  <Override PartName="/ppt/ink/ink3776.xml" ContentType="application/inkml+xml"/>
  <Override PartName="/ppt/ink/ink3777.xml" ContentType="application/inkml+xml"/>
  <Override PartName="/ppt/ink/ink3778.xml" ContentType="application/inkml+xml"/>
  <Override PartName="/ppt/ink/ink3779.xml" ContentType="application/inkml+xml"/>
  <Override PartName="/ppt/ink/ink3780.xml" ContentType="application/inkml+xml"/>
  <Override PartName="/ppt/ink/ink3781.xml" ContentType="application/inkml+xml"/>
  <Override PartName="/ppt/ink/ink3782.xml" ContentType="application/inkml+xml"/>
  <Override PartName="/ppt/ink/ink3783.xml" ContentType="application/inkml+xml"/>
  <Override PartName="/ppt/ink/ink3784.xml" ContentType="application/inkml+xml"/>
  <Override PartName="/ppt/ink/ink3785.xml" ContentType="application/inkml+xml"/>
  <Override PartName="/ppt/ink/ink3786.xml" ContentType="application/inkml+xml"/>
  <Override PartName="/ppt/ink/ink3787.xml" ContentType="application/inkml+xml"/>
  <Override PartName="/ppt/ink/ink3788.xml" ContentType="application/inkml+xml"/>
  <Override PartName="/ppt/ink/ink3789.xml" ContentType="application/inkml+xml"/>
  <Override PartName="/ppt/ink/ink3790.xml" ContentType="application/inkml+xml"/>
  <Override PartName="/ppt/ink/ink3791.xml" ContentType="application/inkml+xml"/>
  <Override PartName="/ppt/ink/ink3792.xml" ContentType="application/inkml+xml"/>
  <Override PartName="/ppt/ink/ink3793.xml" ContentType="application/inkml+xml"/>
  <Override PartName="/ppt/ink/ink3794.xml" ContentType="application/inkml+xml"/>
  <Override PartName="/ppt/ink/ink3795.xml" ContentType="application/inkml+xml"/>
  <Override PartName="/ppt/ink/ink3796.xml" ContentType="application/inkml+xml"/>
  <Override PartName="/ppt/ink/ink3797.xml" ContentType="application/inkml+xml"/>
  <Override PartName="/ppt/ink/ink3798.xml" ContentType="application/inkml+xml"/>
  <Override PartName="/ppt/ink/ink3799.xml" ContentType="application/inkml+xml"/>
  <Override PartName="/ppt/ink/ink3800.xml" ContentType="application/inkml+xml"/>
  <Override PartName="/ppt/ink/ink3801.xml" ContentType="application/inkml+xml"/>
  <Override PartName="/ppt/ink/ink3802.xml" ContentType="application/inkml+xml"/>
  <Override PartName="/ppt/ink/ink3803.xml" ContentType="application/inkml+xml"/>
  <Override PartName="/ppt/ink/ink3804.xml" ContentType="application/inkml+xml"/>
  <Override PartName="/ppt/ink/ink3805.xml" ContentType="application/inkml+xml"/>
  <Override PartName="/ppt/ink/ink3806.xml" ContentType="application/inkml+xml"/>
  <Override PartName="/ppt/ink/ink3807.xml" ContentType="application/inkml+xml"/>
  <Override PartName="/ppt/ink/ink3808.xml" ContentType="application/inkml+xml"/>
  <Override PartName="/ppt/ink/ink3809.xml" ContentType="application/inkml+xml"/>
  <Override PartName="/ppt/ink/ink3810.xml" ContentType="application/inkml+xml"/>
  <Override PartName="/ppt/ink/ink3811.xml" ContentType="application/inkml+xml"/>
  <Override PartName="/ppt/ink/ink3812.xml" ContentType="application/inkml+xml"/>
  <Override PartName="/ppt/ink/ink3813.xml" ContentType="application/inkml+xml"/>
  <Override PartName="/ppt/ink/ink3814.xml" ContentType="application/inkml+xml"/>
  <Override PartName="/ppt/ink/ink3815.xml" ContentType="application/inkml+xml"/>
  <Override PartName="/ppt/ink/ink3816.xml" ContentType="application/inkml+xml"/>
  <Override PartName="/ppt/ink/ink3817.xml" ContentType="application/inkml+xml"/>
  <Override PartName="/ppt/ink/ink3818.xml" ContentType="application/inkml+xml"/>
  <Override PartName="/ppt/ink/ink3819.xml" ContentType="application/inkml+xml"/>
  <Override PartName="/ppt/ink/ink3820.xml" ContentType="application/inkml+xml"/>
  <Override PartName="/ppt/ink/ink3821.xml" ContentType="application/inkml+xml"/>
  <Override PartName="/ppt/ink/ink3822.xml" ContentType="application/inkml+xml"/>
  <Override PartName="/ppt/ink/ink3823.xml" ContentType="application/inkml+xml"/>
  <Override PartName="/ppt/ink/ink3824.xml" ContentType="application/inkml+xml"/>
  <Override PartName="/ppt/ink/ink3825.xml" ContentType="application/inkml+xml"/>
  <Override PartName="/ppt/ink/ink3826.xml" ContentType="application/inkml+xml"/>
  <Override PartName="/ppt/ink/ink3827.xml" ContentType="application/inkml+xml"/>
  <Override PartName="/ppt/ink/ink3828.xml" ContentType="application/inkml+xml"/>
  <Override PartName="/ppt/ink/ink3829.xml" ContentType="application/inkml+xml"/>
  <Override PartName="/ppt/ink/ink3830.xml" ContentType="application/inkml+xml"/>
  <Override PartName="/ppt/ink/ink3831.xml" ContentType="application/inkml+xml"/>
  <Override PartName="/ppt/ink/ink3832.xml" ContentType="application/inkml+xml"/>
  <Override PartName="/ppt/ink/ink3833.xml" ContentType="application/inkml+xml"/>
  <Override PartName="/ppt/ink/ink3834.xml" ContentType="application/inkml+xml"/>
  <Override PartName="/ppt/ink/ink3835.xml" ContentType="application/inkml+xml"/>
  <Override PartName="/ppt/ink/ink3836.xml" ContentType="application/inkml+xml"/>
  <Override PartName="/ppt/ink/ink3837.xml" ContentType="application/inkml+xml"/>
  <Override PartName="/ppt/ink/ink3838.xml" ContentType="application/inkml+xml"/>
  <Override PartName="/ppt/ink/ink3839.xml" ContentType="application/inkml+xml"/>
  <Override PartName="/ppt/ink/ink3840.xml" ContentType="application/inkml+xml"/>
  <Override PartName="/ppt/ink/ink3841.xml" ContentType="application/inkml+xml"/>
  <Override PartName="/ppt/ink/ink3842.xml" ContentType="application/inkml+xml"/>
  <Override PartName="/ppt/ink/ink3843.xml" ContentType="application/inkml+xml"/>
  <Override PartName="/ppt/ink/ink3844.xml" ContentType="application/inkml+xml"/>
  <Override PartName="/ppt/ink/ink3845.xml" ContentType="application/inkml+xml"/>
  <Override PartName="/ppt/ink/ink3846.xml" ContentType="application/inkml+xml"/>
  <Override PartName="/ppt/ink/ink3847.xml" ContentType="application/inkml+xml"/>
  <Override PartName="/ppt/ink/ink3848.xml" ContentType="application/inkml+xml"/>
  <Override PartName="/ppt/ink/ink3849.xml" ContentType="application/inkml+xml"/>
  <Override PartName="/ppt/ink/ink3850.xml" ContentType="application/inkml+xml"/>
  <Override PartName="/ppt/ink/ink3851.xml" ContentType="application/inkml+xml"/>
  <Override PartName="/ppt/ink/ink3852.xml" ContentType="application/inkml+xml"/>
  <Override PartName="/ppt/ink/ink3853.xml" ContentType="application/inkml+xml"/>
  <Override PartName="/ppt/ink/ink3854.xml" ContentType="application/inkml+xml"/>
  <Override PartName="/ppt/ink/ink3855.xml" ContentType="application/inkml+xml"/>
  <Override PartName="/ppt/ink/ink3856.xml" ContentType="application/inkml+xml"/>
  <Override PartName="/ppt/ink/ink3857.xml" ContentType="application/inkml+xml"/>
  <Override PartName="/ppt/ink/ink3858.xml" ContentType="application/inkml+xml"/>
  <Override PartName="/ppt/ink/ink3859.xml" ContentType="application/inkml+xml"/>
  <Override PartName="/ppt/ink/ink3860.xml" ContentType="application/inkml+xml"/>
  <Override PartName="/ppt/ink/ink3861.xml" ContentType="application/inkml+xml"/>
  <Override PartName="/ppt/ink/ink3862.xml" ContentType="application/inkml+xml"/>
  <Override PartName="/ppt/ink/ink3863.xml" ContentType="application/inkml+xml"/>
  <Override PartName="/ppt/ink/ink3864.xml" ContentType="application/inkml+xml"/>
  <Override PartName="/ppt/ink/ink3865.xml" ContentType="application/inkml+xml"/>
  <Override PartName="/ppt/ink/ink3866.xml" ContentType="application/inkml+xml"/>
  <Override PartName="/ppt/ink/ink3867.xml" ContentType="application/inkml+xml"/>
  <Override PartName="/ppt/ink/ink3868.xml" ContentType="application/inkml+xml"/>
  <Override PartName="/ppt/ink/ink3869.xml" ContentType="application/inkml+xml"/>
  <Override PartName="/ppt/ink/ink3870.xml" ContentType="application/inkml+xml"/>
  <Override PartName="/ppt/ink/ink3871.xml" ContentType="application/inkml+xml"/>
  <Override PartName="/ppt/ink/ink3872.xml" ContentType="application/inkml+xml"/>
  <Override PartName="/ppt/ink/ink3873.xml" ContentType="application/inkml+xml"/>
  <Override PartName="/ppt/ink/ink3874.xml" ContentType="application/inkml+xml"/>
  <Override PartName="/ppt/ink/ink3875.xml" ContentType="application/inkml+xml"/>
  <Override PartName="/ppt/ink/ink3876.xml" ContentType="application/inkml+xml"/>
  <Override PartName="/ppt/ink/ink3877.xml" ContentType="application/inkml+xml"/>
  <Override PartName="/ppt/ink/ink3878.xml" ContentType="application/inkml+xml"/>
  <Override PartName="/ppt/ink/ink3879.xml" ContentType="application/inkml+xml"/>
  <Override PartName="/ppt/ink/ink3880.xml" ContentType="application/inkml+xml"/>
  <Override PartName="/ppt/ink/ink3881.xml" ContentType="application/inkml+xml"/>
  <Override PartName="/ppt/ink/ink3882.xml" ContentType="application/inkml+xml"/>
  <Override PartName="/ppt/ink/ink3883.xml" ContentType="application/inkml+xml"/>
  <Override PartName="/ppt/ink/ink3884.xml" ContentType="application/inkml+xml"/>
  <Override PartName="/ppt/ink/ink3885.xml" ContentType="application/inkml+xml"/>
  <Override PartName="/ppt/ink/ink3886.xml" ContentType="application/inkml+xml"/>
  <Override PartName="/ppt/ink/ink3887.xml" ContentType="application/inkml+xml"/>
  <Override PartName="/ppt/ink/ink3888.xml" ContentType="application/inkml+xml"/>
  <Override PartName="/ppt/ink/ink3889.xml" ContentType="application/inkml+xml"/>
  <Override PartName="/ppt/ink/ink3890.xml" ContentType="application/inkml+xml"/>
  <Override PartName="/ppt/ink/ink3891.xml" ContentType="application/inkml+xml"/>
  <Override PartName="/ppt/ink/ink3892.xml" ContentType="application/inkml+xml"/>
  <Override PartName="/ppt/ink/ink3893.xml" ContentType="application/inkml+xml"/>
  <Override PartName="/ppt/ink/ink3894.xml" ContentType="application/inkml+xml"/>
  <Override PartName="/ppt/ink/ink3895.xml" ContentType="application/inkml+xml"/>
  <Override PartName="/ppt/ink/ink3896.xml" ContentType="application/inkml+xml"/>
  <Override PartName="/ppt/ink/ink3897.xml" ContentType="application/inkml+xml"/>
  <Override PartName="/ppt/ink/ink3898.xml" ContentType="application/inkml+xml"/>
  <Override PartName="/ppt/ink/ink3899.xml" ContentType="application/inkml+xml"/>
  <Override PartName="/ppt/ink/ink3900.xml" ContentType="application/inkml+xml"/>
  <Override PartName="/ppt/ink/ink3901.xml" ContentType="application/inkml+xml"/>
  <Override PartName="/ppt/ink/ink3902.xml" ContentType="application/inkml+xml"/>
  <Override PartName="/ppt/ink/ink3903.xml" ContentType="application/inkml+xml"/>
  <Override PartName="/ppt/ink/ink3904.xml" ContentType="application/inkml+xml"/>
  <Override PartName="/ppt/ink/ink3905.xml" ContentType="application/inkml+xml"/>
  <Override PartName="/ppt/ink/ink3906.xml" ContentType="application/inkml+xml"/>
  <Override PartName="/ppt/ink/ink3907.xml" ContentType="application/inkml+xml"/>
  <Override PartName="/ppt/ink/ink3908.xml" ContentType="application/inkml+xml"/>
  <Override PartName="/ppt/ink/ink3909.xml" ContentType="application/inkml+xml"/>
  <Override PartName="/ppt/ink/ink3910.xml" ContentType="application/inkml+xml"/>
  <Override PartName="/ppt/ink/ink3911.xml" ContentType="application/inkml+xml"/>
  <Override PartName="/ppt/ink/ink3912.xml" ContentType="application/inkml+xml"/>
  <Override PartName="/ppt/ink/ink3913.xml" ContentType="application/inkml+xml"/>
  <Override PartName="/ppt/ink/ink3914.xml" ContentType="application/inkml+xml"/>
  <Override PartName="/ppt/ink/ink3915.xml" ContentType="application/inkml+xml"/>
  <Override PartName="/ppt/ink/ink3916.xml" ContentType="application/inkml+xml"/>
  <Override PartName="/ppt/ink/ink3917.xml" ContentType="application/inkml+xml"/>
  <Override PartName="/ppt/ink/ink3918.xml" ContentType="application/inkml+xml"/>
  <Override PartName="/ppt/ink/ink3919.xml" ContentType="application/inkml+xml"/>
  <Override PartName="/ppt/ink/ink3920.xml" ContentType="application/inkml+xml"/>
  <Override PartName="/ppt/ink/ink3921.xml" ContentType="application/inkml+xml"/>
  <Override PartName="/ppt/ink/ink3922.xml" ContentType="application/inkml+xml"/>
  <Override PartName="/ppt/ink/ink3923.xml" ContentType="application/inkml+xml"/>
  <Override PartName="/ppt/ink/ink3924.xml" ContentType="application/inkml+xml"/>
  <Override PartName="/ppt/ink/ink3925.xml" ContentType="application/inkml+xml"/>
  <Override PartName="/ppt/ink/ink3926.xml" ContentType="application/inkml+xml"/>
  <Override PartName="/ppt/ink/ink3927.xml" ContentType="application/inkml+xml"/>
  <Override PartName="/ppt/ink/ink3928.xml" ContentType="application/inkml+xml"/>
  <Override PartName="/ppt/ink/ink3929.xml" ContentType="application/inkml+xml"/>
  <Override PartName="/ppt/ink/ink3930.xml" ContentType="application/inkml+xml"/>
  <Override PartName="/ppt/ink/ink3931.xml" ContentType="application/inkml+xml"/>
  <Override PartName="/ppt/ink/ink3932.xml" ContentType="application/inkml+xml"/>
  <Override PartName="/ppt/ink/ink3933.xml" ContentType="application/inkml+xml"/>
  <Override PartName="/ppt/ink/ink3934.xml" ContentType="application/inkml+xml"/>
  <Override PartName="/ppt/ink/ink3935.xml" ContentType="application/inkml+xml"/>
  <Override PartName="/ppt/ink/ink3936.xml" ContentType="application/inkml+xml"/>
  <Override PartName="/ppt/ink/ink3937.xml" ContentType="application/inkml+xml"/>
  <Override PartName="/ppt/ink/ink3938.xml" ContentType="application/inkml+xml"/>
  <Override PartName="/ppt/ink/ink3939.xml" ContentType="application/inkml+xml"/>
  <Override PartName="/ppt/ink/ink3940.xml" ContentType="application/inkml+xml"/>
  <Override PartName="/ppt/ink/ink3941.xml" ContentType="application/inkml+xml"/>
  <Override PartName="/ppt/ink/ink3942.xml" ContentType="application/inkml+xml"/>
  <Override PartName="/ppt/ink/ink3943.xml" ContentType="application/inkml+xml"/>
  <Override PartName="/ppt/ink/ink3944.xml" ContentType="application/inkml+xml"/>
  <Override PartName="/ppt/ink/ink3945.xml" ContentType="application/inkml+xml"/>
  <Override PartName="/ppt/ink/ink3946.xml" ContentType="application/inkml+xml"/>
  <Override PartName="/ppt/ink/ink3947.xml" ContentType="application/inkml+xml"/>
  <Override PartName="/ppt/ink/ink3948.xml" ContentType="application/inkml+xml"/>
  <Override PartName="/ppt/ink/ink3949.xml" ContentType="application/inkml+xml"/>
  <Override PartName="/ppt/ink/ink3950.xml" ContentType="application/inkml+xml"/>
  <Override PartName="/ppt/ink/ink3951.xml" ContentType="application/inkml+xml"/>
  <Override PartName="/ppt/ink/ink3952.xml" ContentType="application/inkml+xml"/>
  <Override PartName="/ppt/ink/ink3953.xml" ContentType="application/inkml+xml"/>
  <Override PartName="/ppt/ink/ink3954.xml" ContentType="application/inkml+xml"/>
  <Override PartName="/ppt/ink/ink3955.xml" ContentType="application/inkml+xml"/>
  <Override PartName="/ppt/ink/ink3956.xml" ContentType="application/inkml+xml"/>
  <Override PartName="/ppt/ink/ink3957.xml" ContentType="application/inkml+xml"/>
  <Override PartName="/ppt/ink/ink3958.xml" ContentType="application/inkml+xml"/>
  <Override PartName="/ppt/ink/ink3959.xml" ContentType="application/inkml+xml"/>
  <Override PartName="/ppt/ink/ink3960.xml" ContentType="application/inkml+xml"/>
  <Override PartName="/ppt/ink/ink3961.xml" ContentType="application/inkml+xml"/>
  <Override PartName="/ppt/ink/ink3962.xml" ContentType="application/inkml+xml"/>
  <Override PartName="/ppt/ink/ink3963.xml" ContentType="application/inkml+xml"/>
  <Override PartName="/ppt/ink/ink3964.xml" ContentType="application/inkml+xml"/>
  <Override PartName="/ppt/ink/ink3965.xml" ContentType="application/inkml+xml"/>
  <Override PartName="/ppt/ink/ink3966.xml" ContentType="application/inkml+xml"/>
  <Override PartName="/ppt/ink/ink3967.xml" ContentType="application/inkml+xml"/>
  <Override PartName="/ppt/ink/ink3968.xml" ContentType="application/inkml+xml"/>
  <Override PartName="/ppt/ink/ink3969.xml" ContentType="application/inkml+xml"/>
  <Override PartName="/ppt/ink/ink3970.xml" ContentType="application/inkml+xml"/>
  <Override PartName="/ppt/ink/ink3971.xml" ContentType="application/inkml+xml"/>
  <Override PartName="/ppt/ink/ink3972.xml" ContentType="application/inkml+xml"/>
  <Override PartName="/ppt/ink/ink3973.xml" ContentType="application/inkml+xml"/>
  <Override PartName="/ppt/ink/ink3974.xml" ContentType="application/inkml+xml"/>
  <Override PartName="/ppt/ink/ink3975.xml" ContentType="application/inkml+xml"/>
  <Override PartName="/ppt/ink/ink3976.xml" ContentType="application/inkml+xml"/>
  <Override PartName="/ppt/ink/ink3977.xml" ContentType="application/inkml+xml"/>
  <Override PartName="/ppt/ink/ink3978.xml" ContentType="application/inkml+xml"/>
  <Override PartName="/ppt/ink/ink3979.xml" ContentType="application/inkml+xml"/>
  <Override PartName="/ppt/ink/ink3980.xml" ContentType="application/inkml+xml"/>
  <Override PartName="/ppt/ink/ink3981.xml" ContentType="application/inkml+xml"/>
  <Override PartName="/ppt/ink/ink3982.xml" ContentType="application/inkml+xml"/>
  <Override PartName="/ppt/ink/ink3983.xml" ContentType="application/inkml+xml"/>
  <Override PartName="/ppt/ink/ink3984.xml" ContentType="application/inkml+xml"/>
  <Override PartName="/ppt/ink/ink3985.xml" ContentType="application/inkml+xml"/>
  <Override PartName="/ppt/ink/ink3986.xml" ContentType="application/inkml+xml"/>
  <Override PartName="/ppt/ink/ink3987.xml" ContentType="application/inkml+xml"/>
  <Override PartName="/ppt/ink/ink3988.xml" ContentType="application/inkml+xml"/>
  <Override PartName="/ppt/ink/ink3989.xml" ContentType="application/inkml+xml"/>
  <Override PartName="/ppt/ink/ink3990.xml" ContentType="application/inkml+xml"/>
  <Override PartName="/ppt/ink/ink3991.xml" ContentType="application/inkml+xml"/>
  <Override PartName="/ppt/ink/ink3992.xml" ContentType="application/inkml+xml"/>
  <Override PartName="/ppt/ink/ink3993.xml" ContentType="application/inkml+xml"/>
  <Override PartName="/ppt/ink/ink3994.xml" ContentType="application/inkml+xml"/>
  <Override PartName="/ppt/ink/ink3995.xml" ContentType="application/inkml+xml"/>
  <Override PartName="/ppt/ink/ink3996.xml" ContentType="application/inkml+xml"/>
  <Override PartName="/ppt/ink/ink3997.xml" ContentType="application/inkml+xml"/>
  <Override PartName="/ppt/ink/ink3998.xml" ContentType="application/inkml+xml"/>
  <Override PartName="/ppt/ink/ink3999.xml" ContentType="application/inkml+xml"/>
  <Override PartName="/ppt/ink/ink4000.xml" ContentType="application/inkml+xml"/>
  <Override PartName="/ppt/ink/ink4001.xml" ContentType="application/inkml+xml"/>
  <Override PartName="/ppt/ink/ink4002.xml" ContentType="application/inkml+xml"/>
  <Override PartName="/ppt/ink/ink4003.xml" ContentType="application/inkml+xml"/>
  <Override PartName="/ppt/ink/ink4004.xml" ContentType="application/inkml+xml"/>
  <Override PartName="/ppt/ink/ink4005.xml" ContentType="application/inkml+xml"/>
  <Override PartName="/ppt/ink/ink4006.xml" ContentType="application/inkml+xml"/>
  <Override PartName="/ppt/ink/ink4007.xml" ContentType="application/inkml+xml"/>
  <Override PartName="/ppt/ink/ink4008.xml" ContentType="application/inkml+xml"/>
  <Override PartName="/ppt/ink/ink4009.xml" ContentType="application/inkml+xml"/>
  <Override PartName="/ppt/ink/ink4010.xml" ContentType="application/inkml+xml"/>
  <Override PartName="/ppt/ink/ink4011.xml" ContentType="application/inkml+xml"/>
  <Override PartName="/ppt/ink/ink4012.xml" ContentType="application/inkml+xml"/>
  <Override PartName="/ppt/ink/ink4013.xml" ContentType="application/inkml+xml"/>
  <Override PartName="/ppt/ink/ink4014.xml" ContentType="application/inkml+xml"/>
  <Override PartName="/ppt/ink/ink4015.xml" ContentType="application/inkml+xml"/>
  <Override PartName="/ppt/ink/ink4016.xml" ContentType="application/inkml+xml"/>
  <Override PartName="/ppt/ink/ink4017.xml" ContentType="application/inkml+xml"/>
  <Override PartName="/ppt/ink/ink4018.xml" ContentType="application/inkml+xml"/>
  <Override PartName="/ppt/ink/ink4019.xml" ContentType="application/inkml+xml"/>
  <Override PartName="/ppt/ink/ink4020.xml" ContentType="application/inkml+xml"/>
  <Override PartName="/ppt/ink/ink4021.xml" ContentType="application/inkml+xml"/>
  <Override PartName="/ppt/ink/ink4022.xml" ContentType="application/inkml+xml"/>
  <Override PartName="/ppt/ink/ink4023.xml" ContentType="application/inkml+xml"/>
  <Override PartName="/ppt/ink/ink4024.xml" ContentType="application/inkml+xml"/>
  <Override PartName="/ppt/ink/ink4025.xml" ContentType="application/inkml+xml"/>
  <Override PartName="/ppt/ink/ink4026.xml" ContentType="application/inkml+xml"/>
  <Override PartName="/ppt/ink/ink4027.xml" ContentType="application/inkml+xml"/>
  <Override PartName="/ppt/ink/ink4028.xml" ContentType="application/inkml+xml"/>
  <Override PartName="/ppt/ink/ink4029.xml" ContentType="application/inkml+xml"/>
  <Override PartName="/ppt/ink/ink4030.xml" ContentType="application/inkml+xml"/>
  <Override PartName="/ppt/ink/ink4031.xml" ContentType="application/inkml+xml"/>
  <Override PartName="/ppt/ink/ink4032.xml" ContentType="application/inkml+xml"/>
  <Override PartName="/ppt/ink/ink4033.xml" ContentType="application/inkml+xml"/>
  <Override PartName="/ppt/ink/ink4034.xml" ContentType="application/inkml+xml"/>
  <Override PartName="/ppt/ink/ink4035.xml" ContentType="application/inkml+xml"/>
  <Override PartName="/ppt/ink/ink4036.xml" ContentType="application/inkml+xml"/>
  <Override PartName="/ppt/ink/ink4037.xml" ContentType="application/inkml+xml"/>
  <Override PartName="/ppt/ink/ink4038.xml" ContentType="application/inkml+xml"/>
  <Override PartName="/ppt/ink/ink4039.xml" ContentType="application/inkml+xml"/>
  <Override PartName="/ppt/ink/ink4040.xml" ContentType="application/inkml+xml"/>
  <Override PartName="/ppt/ink/ink4041.xml" ContentType="application/inkml+xml"/>
  <Override PartName="/ppt/ink/ink4042.xml" ContentType="application/inkml+xml"/>
  <Override PartName="/ppt/ink/ink4043.xml" ContentType="application/inkml+xml"/>
  <Override PartName="/ppt/ink/ink4044.xml" ContentType="application/inkml+xml"/>
  <Override PartName="/ppt/ink/ink4045.xml" ContentType="application/inkml+xml"/>
  <Override PartName="/ppt/ink/ink4046.xml" ContentType="application/inkml+xml"/>
  <Override PartName="/ppt/ink/ink4047.xml" ContentType="application/inkml+xml"/>
  <Override PartName="/ppt/ink/ink4048.xml" ContentType="application/inkml+xml"/>
  <Override PartName="/ppt/ink/ink4049.xml" ContentType="application/inkml+xml"/>
  <Override PartName="/ppt/ink/ink4050.xml" ContentType="application/inkml+xml"/>
  <Override PartName="/ppt/ink/ink4051.xml" ContentType="application/inkml+xml"/>
  <Override PartName="/ppt/ink/ink4052.xml" ContentType="application/inkml+xml"/>
  <Override PartName="/ppt/ink/ink4053.xml" ContentType="application/inkml+xml"/>
  <Override PartName="/ppt/ink/ink4054.xml" ContentType="application/inkml+xml"/>
  <Override PartName="/ppt/ink/ink4055.xml" ContentType="application/inkml+xml"/>
  <Override PartName="/ppt/ink/ink4056.xml" ContentType="application/inkml+xml"/>
  <Override PartName="/ppt/ink/ink4057.xml" ContentType="application/inkml+xml"/>
  <Override PartName="/ppt/ink/ink4058.xml" ContentType="application/inkml+xml"/>
  <Override PartName="/ppt/ink/ink4059.xml" ContentType="application/inkml+xml"/>
  <Override PartName="/ppt/ink/ink4060.xml" ContentType="application/inkml+xml"/>
  <Override PartName="/ppt/ink/ink4061.xml" ContentType="application/inkml+xml"/>
  <Override PartName="/ppt/ink/ink4062.xml" ContentType="application/inkml+xml"/>
  <Override PartName="/ppt/ink/ink4063.xml" ContentType="application/inkml+xml"/>
  <Override PartName="/ppt/ink/ink4064.xml" ContentType="application/inkml+xml"/>
  <Override PartName="/ppt/ink/ink4065.xml" ContentType="application/inkml+xml"/>
  <Override PartName="/ppt/ink/ink4066.xml" ContentType="application/inkml+xml"/>
  <Override PartName="/ppt/ink/ink4067.xml" ContentType="application/inkml+xml"/>
  <Override PartName="/ppt/ink/ink4068.xml" ContentType="application/inkml+xml"/>
  <Override PartName="/ppt/ink/ink4069.xml" ContentType="application/inkml+xml"/>
  <Override PartName="/ppt/ink/ink4070.xml" ContentType="application/inkml+xml"/>
  <Override PartName="/ppt/ink/ink4071.xml" ContentType="application/inkml+xml"/>
  <Override PartName="/ppt/ink/ink4072.xml" ContentType="application/inkml+xml"/>
  <Override PartName="/ppt/ink/ink4073.xml" ContentType="application/inkml+xml"/>
  <Override PartName="/ppt/ink/ink4074.xml" ContentType="application/inkml+xml"/>
  <Override PartName="/ppt/ink/ink4075.xml" ContentType="application/inkml+xml"/>
  <Override PartName="/ppt/ink/ink4076.xml" ContentType="application/inkml+xml"/>
  <Override PartName="/ppt/ink/ink4077.xml" ContentType="application/inkml+xml"/>
  <Override PartName="/ppt/ink/ink4078.xml" ContentType="application/inkml+xml"/>
  <Override PartName="/ppt/ink/ink4079.xml" ContentType="application/inkml+xml"/>
  <Override PartName="/ppt/ink/ink4080.xml" ContentType="application/inkml+xml"/>
  <Override PartName="/ppt/ink/ink4081.xml" ContentType="application/inkml+xml"/>
  <Override PartName="/ppt/ink/ink4082.xml" ContentType="application/inkml+xml"/>
  <Override PartName="/ppt/ink/ink4083.xml" ContentType="application/inkml+xml"/>
  <Override PartName="/ppt/ink/ink4084.xml" ContentType="application/inkml+xml"/>
  <Override PartName="/ppt/ink/ink4085.xml" ContentType="application/inkml+xml"/>
  <Override PartName="/ppt/ink/ink4086.xml" ContentType="application/inkml+xml"/>
  <Override PartName="/ppt/ink/ink4087.xml" ContentType="application/inkml+xml"/>
  <Override PartName="/ppt/ink/ink4088.xml" ContentType="application/inkml+xml"/>
  <Override PartName="/ppt/ink/ink4089.xml" ContentType="application/inkml+xml"/>
  <Override PartName="/ppt/ink/ink4090.xml" ContentType="application/inkml+xml"/>
  <Override PartName="/ppt/ink/ink4091.xml" ContentType="application/inkml+xml"/>
  <Override PartName="/ppt/ink/ink4092.xml" ContentType="application/inkml+xml"/>
  <Override PartName="/ppt/ink/ink4093.xml" ContentType="application/inkml+xml"/>
  <Override PartName="/ppt/ink/ink4094.xml" ContentType="application/inkml+xml"/>
  <Override PartName="/ppt/ink/ink4095.xml" ContentType="application/inkml+xml"/>
  <Override PartName="/ppt/ink/ink4096.xml" ContentType="application/inkml+xml"/>
  <Override PartName="/ppt/ink/ink4097.xml" ContentType="application/inkml+xml"/>
  <Override PartName="/ppt/ink/ink4098.xml" ContentType="application/inkml+xml"/>
  <Override PartName="/ppt/ink/ink4099.xml" ContentType="application/inkml+xml"/>
  <Override PartName="/ppt/ink/ink4100.xml" ContentType="application/inkml+xml"/>
  <Override PartName="/ppt/ink/ink4101.xml" ContentType="application/inkml+xml"/>
  <Override PartName="/ppt/ink/ink4102.xml" ContentType="application/inkml+xml"/>
  <Override PartName="/ppt/ink/ink4103.xml" ContentType="application/inkml+xml"/>
  <Override PartName="/ppt/ink/ink4104.xml" ContentType="application/inkml+xml"/>
  <Override PartName="/ppt/ink/ink4105.xml" ContentType="application/inkml+xml"/>
  <Override PartName="/ppt/ink/ink4106.xml" ContentType="application/inkml+xml"/>
  <Override PartName="/ppt/ink/ink4107.xml" ContentType="application/inkml+xml"/>
  <Override PartName="/ppt/ink/ink4108.xml" ContentType="application/inkml+xml"/>
  <Override PartName="/ppt/ink/ink4109.xml" ContentType="application/inkml+xml"/>
  <Override PartName="/ppt/ink/ink4110.xml" ContentType="application/inkml+xml"/>
  <Override PartName="/ppt/ink/ink4111.xml" ContentType="application/inkml+xml"/>
  <Override PartName="/ppt/ink/ink4112.xml" ContentType="application/inkml+xml"/>
  <Override PartName="/ppt/ink/ink4113.xml" ContentType="application/inkml+xml"/>
  <Override PartName="/ppt/ink/ink4114.xml" ContentType="application/inkml+xml"/>
  <Override PartName="/ppt/ink/ink4115.xml" ContentType="application/inkml+xml"/>
  <Override PartName="/ppt/ink/ink4116.xml" ContentType="application/inkml+xml"/>
  <Override PartName="/ppt/ink/ink4117.xml" ContentType="application/inkml+xml"/>
  <Override PartName="/ppt/ink/ink4118.xml" ContentType="application/inkml+xml"/>
  <Override PartName="/ppt/ink/ink4119.xml" ContentType="application/inkml+xml"/>
  <Override PartName="/ppt/ink/ink4120.xml" ContentType="application/inkml+xml"/>
  <Override PartName="/ppt/ink/ink4121.xml" ContentType="application/inkml+xml"/>
  <Override PartName="/ppt/ink/ink4122.xml" ContentType="application/inkml+xml"/>
  <Override PartName="/ppt/ink/ink4123.xml" ContentType="application/inkml+xml"/>
  <Override PartName="/ppt/ink/ink4124.xml" ContentType="application/inkml+xml"/>
  <Override PartName="/ppt/ink/ink4125.xml" ContentType="application/inkml+xml"/>
  <Override PartName="/ppt/ink/ink4126.xml" ContentType="application/inkml+xml"/>
  <Override PartName="/ppt/ink/ink4127.xml" ContentType="application/inkml+xml"/>
  <Override PartName="/ppt/ink/ink4128.xml" ContentType="application/inkml+xml"/>
  <Override PartName="/ppt/ink/ink4129.xml" ContentType="application/inkml+xml"/>
  <Override PartName="/ppt/ink/ink4130.xml" ContentType="application/inkml+xml"/>
  <Override PartName="/ppt/ink/ink4131.xml" ContentType="application/inkml+xml"/>
  <Override PartName="/ppt/ink/ink4132.xml" ContentType="application/inkml+xml"/>
  <Override PartName="/ppt/ink/ink4133.xml" ContentType="application/inkml+xml"/>
  <Override PartName="/ppt/ink/ink4134.xml" ContentType="application/inkml+xml"/>
  <Override PartName="/ppt/ink/ink4135.xml" ContentType="application/inkml+xml"/>
  <Override PartName="/ppt/ink/ink4136.xml" ContentType="application/inkml+xml"/>
  <Override PartName="/ppt/ink/ink4137.xml" ContentType="application/inkml+xml"/>
  <Override PartName="/ppt/ink/ink4138.xml" ContentType="application/inkml+xml"/>
  <Override PartName="/ppt/ink/ink4139.xml" ContentType="application/inkml+xml"/>
  <Override PartName="/ppt/ink/ink4140.xml" ContentType="application/inkml+xml"/>
  <Override PartName="/ppt/ink/ink4141.xml" ContentType="application/inkml+xml"/>
  <Override PartName="/ppt/ink/ink4142.xml" ContentType="application/inkml+xml"/>
  <Override PartName="/ppt/ink/ink4143.xml" ContentType="application/inkml+xml"/>
  <Override PartName="/ppt/ink/ink4144.xml" ContentType="application/inkml+xml"/>
  <Override PartName="/ppt/ink/ink4145.xml" ContentType="application/inkml+xml"/>
  <Override PartName="/ppt/ink/ink4146.xml" ContentType="application/inkml+xml"/>
  <Override PartName="/ppt/ink/ink4147.xml" ContentType="application/inkml+xml"/>
  <Override PartName="/ppt/ink/ink4148.xml" ContentType="application/inkml+xml"/>
  <Override PartName="/ppt/ink/ink4149.xml" ContentType="application/inkml+xml"/>
  <Override PartName="/ppt/ink/ink4150.xml" ContentType="application/inkml+xml"/>
  <Override PartName="/ppt/ink/ink4151.xml" ContentType="application/inkml+xml"/>
  <Override PartName="/ppt/ink/ink4152.xml" ContentType="application/inkml+xml"/>
  <Override PartName="/ppt/ink/ink4153.xml" ContentType="application/inkml+xml"/>
  <Override PartName="/ppt/ink/ink4154.xml" ContentType="application/inkml+xml"/>
  <Override PartName="/ppt/ink/ink4155.xml" ContentType="application/inkml+xml"/>
  <Override PartName="/ppt/ink/ink4156.xml" ContentType="application/inkml+xml"/>
  <Override PartName="/ppt/ink/ink4157.xml" ContentType="application/inkml+xml"/>
  <Override PartName="/ppt/ink/ink4158.xml" ContentType="application/inkml+xml"/>
  <Override PartName="/ppt/ink/ink4159.xml" ContentType="application/inkml+xml"/>
  <Override PartName="/ppt/ink/ink4160.xml" ContentType="application/inkml+xml"/>
  <Override PartName="/ppt/ink/ink4161.xml" ContentType="application/inkml+xml"/>
  <Override PartName="/ppt/ink/ink4162.xml" ContentType="application/inkml+xml"/>
  <Override PartName="/ppt/ink/ink4163.xml" ContentType="application/inkml+xml"/>
  <Override PartName="/ppt/ink/ink4164.xml" ContentType="application/inkml+xml"/>
  <Override PartName="/ppt/ink/ink4165.xml" ContentType="application/inkml+xml"/>
  <Override PartName="/ppt/ink/ink4166.xml" ContentType="application/inkml+xml"/>
  <Override PartName="/ppt/ink/ink4167.xml" ContentType="application/inkml+xml"/>
  <Override PartName="/ppt/ink/ink4168.xml" ContentType="application/inkml+xml"/>
  <Override PartName="/ppt/ink/ink4169.xml" ContentType="application/inkml+xml"/>
  <Override PartName="/ppt/ink/ink4170.xml" ContentType="application/inkml+xml"/>
  <Override PartName="/ppt/ink/ink4171.xml" ContentType="application/inkml+xml"/>
  <Override PartName="/ppt/ink/ink4172.xml" ContentType="application/inkml+xml"/>
  <Override PartName="/ppt/ink/ink4173.xml" ContentType="application/inkml+xml"/>
  <Override PartName="/ppt/ink/ink4174.xml" ContentType="application/inkml+xml"/>
  <Override PartName="/ppt/ink/ink4175.xml" ContentType="application/inkml+xml"/>
  <Override PartName="/ppt/ink/ink4176.xml" ContentType="application/inkml+xml"/>
  <Override PartName="/ppt/ink/ink4177.xml" ContentType="application/inkml+xml"/>
  <Override PartName="/ppt/ink/ink4178.xml" ContentType="application/inkml+xml"/>
  <Override PartName="/ppt/ink/ink4179.xml" ContentType="application/inkml+xml"/>
  <Override PartName="/ppt/ink/ink4180.xml" ContentType="application/inkml+xml"/>
  <Override PartName="/ppt/ink/ink4181.xml" ContentType="application/inkml+xml"/>
  <Override PartName="/ppt/ink/ink4182.xml" ContentType="application/inkml+xml"/>
  <Override PartName="/ppt/ink/ink4183.xml" ContentType="application/inkml+xml"/>
  <Override PartName="/ppt/ink/ink4184.xml" ContentType="application/inkml+xml"/>
  <Override PartName="/ppt/ink/ink4185.xml" ContentType="application/inkml+xml"/>
  <Override PartName="/ppt/ink/ink4186.xml" ContentType="application/inkml+xml"/>
  <Override PartName="/ppt/ink/ink4187.xml" ContentType="application/inkml+xml"/>
  <Override PartName="/ppt/ink/ink4188.xml" ContentType="application/inkml+xml"/>
  <Override PartName="/ppt/ink/ink4189.xml" ContentType="application/inkml+xml"/>
  <Override PartName="/ppt/ink/ink4190.xml" ContentType="application/inkml+xml"/>
  <Override PartName="/ppt/ink/ink4191.xml" ContentType="application/inkml+xml"/>
  <Override PartName="/ppt/ink/ink4192.xml" ContentType="application/inkml+xml"/>
  <Override PartName="/ppt/ink/ink4193.xml" ContentType="application/inkml+xml"/>
  <Override PartName="/ppt/ink/ink4194.xml" ContentType="application/inkml+xml"/>
  <Override PartName="/ppt/ink/ink4195.xml" ContentType="application/inkml+xml"/>
  <Override PartName="/ppt/ink/ink4196.xml" ContentType="application/inkml+xml"/>
  <Override PartName="/ppt/ink/ink4197.xml" ContentType="application/inkml+xml"/>
  <Override PartName="/ppt/ink/ink4198.xml" ContentType="application/inkml+xml"/>
  <Override PartName="/ppt/ink/ink4199.xml" ContentType="application/inkml+xml"/>
  <Override PartName="/ppt/ink/ink4200.xml" ContentType="application/inkml+xml"/>
  <Override PartName="/ppt/ink/ink4201.xml" ContentType="application/inkml+xml"/>
  <Override PartName="/ppt/ink/ink4202.xml" ContentType="application/inkml+xml"/>
  <Override PartName="/ppt/ink/ink4203.xml" ContentType="application/inkml+xml"/>
  <Override PartName="/ppt/ink/ink4204.xml" ContentType="application/inkml+xml"/>
  <Override PartName="/ppt/ink/ink4205.xml" ContentType="application/inkml+xml"/>
  <Override PartName="/ppt/ink/ink4206.xml" ContentType="application/inkml+xml"/>
  <Override PartName="/ppt/ink/ink4207.xml" ContentType="application/inkml+xml"/>
  <Override PartName="/ppt/ink/ink4208.xml" ContentType="application/inkml+xml"/>
  <Override PartName="/ppt/ink/ink4209.xml" ContentType="application/inkml+xml"/>
  <Override PartName="/ppt/ink/ink4210.xml" ContentType="application/inkml+xml"/>
  <Override PartName="/ppt/ink/ink4211.xml" ContentType="application/inkml+xml"/>
  <Override PartName="/ppt/ink/ink4212.xml" ContentType="application/inkml+xml"/>
  <Override PartName="/ppt/ink/ink4213.xml" ContentType="application/inkml+xml"/>
  <Override PartName="/ppt/ink/ink4214.xml" ContentType="application/inkml+xml"/>
  <Override PartName="/ppt/ink/ink4215.xml" ContentType="application/inkml+xml"/>
  <Override PartName="/ppt/ink/ink4216.xml" ContentType="application/inkml+xml"/>
  <Override PartName="/ppt/ink/ink4217.xml" ContentType="application/inkml+xml"/>
  <Override PartName="/ppt/ink/ink4218.xml" ContentType="application/inkml+xml"/>
  <Override PartName="/ppt/ink/ink4219.xml" ContentType="application/inkml+xml"/>
  <Override PartName="/ppt/ink/ink4220.xml" ContentType="application/inkml+xml"/>
  <Override PartName="/ppt/ink/ink4221.xml" ContentType="application/inkml+xml"/>
  <Override PartName="/ppt/ink/ink4222.xml" ContentType="application/inkml+xml"/>
  <Override PartName="/ppt/ink/ink4223.xml" ContentType="application/inkml+xml"/>
  <Override PartName="/ppt/ink/ink4224.xml" ContentType="application/inkml+xml"/>
  <Override PartName="/ppt/ink/ink4225.xml" ContentType="application/inkml+xml"/>
  <Override PartName="/ppt/ink/ink4226.xml" ContentType="application/inkml+xml"/>
  <Override PartName="/ppt/ink/ink4227.xml" ContentType="application/inkml+xml"/>
  <Override PartName="/ppt/ink/ink4228.xml" ContentType="application/inkml+xml"/>
  <Override PartName="/ppt/ink/ink4229.xml" ContentType="application/inkml+xml"/>
  <Override PartName="/ppt/ink/ink4230.xml" ContentType="application/inkml+xml"/>
  <Override PartName="/ppt/ink/ink4231.xml" ContentType="application/inkml+xml"/>
  <Override PartName="/ppt/ink/ink4232.xml" ContentType="application/inkml+xml"/>
  <Override PartName="/ppt/ink/ink4233.xml" ContentType="application/inkml+xml"/>
  <Override PartName="/ppt/ink/ink4234.xml" ContentType="application/inkml+xml"/>
  <Override PartName="/ppt/ink/ink4235.xml" ContentType="application/inkml+xml"/>
  <Override PartName="/ppt/ink/ink4236.xml" ContentType="application/inkml+xml"/>
  <Override PartName="/ppt/ink/ink4237.xml" ContentType="application/inkml+xml"/>
  <Override PartName="/ppt/ink/ink4238.xml" ContentType="application/inkml+xml"/>
  <Override PartName="/ppt/ink/ink4239.xml" ContentType="application/inkml+xml"/>
  <Override PartName="/ppt/ink/ink4240.xml" ContentType="application/inkml+xml"/>
  <Override PartName="/ppt/ink/ink4241.xml" ContentType="application/inkml+xml"/>
  <Override PartName="/ppt/ink/ink4242.xml" ContentType="application/inkml+xml"/>
  <Override PartName="/ppt/ink/ink4243.xml" ContentType="application/inkml+xml"/>
  <Override PartName="/ppt/ink/ink4244.xml" ContentType="application/inkml+xml"/>
  <Override PartName="/ppt/ink/ink4245.xml" ContentType="application/inkml+xml"/>
  <Override PartName="/ppt/ink/ink4246.xml" ContentType="application/inkml+xml"/>
  <Override PartName="/ppt/ink/ink4247.xml" ContentType="application/inkml+xml"/>
  <Override PartName="/ppt/ink/ink4248.xml" ContentType="application/inkml+xml"/>
  <Override PartName="/ppt/ink/ink4249.xml" ContentType="application/inkml+xml"/>
  <Override PartName="/ppt/ink/ink4250.xml" ContentType="application/inkml+xml"/>
  <Override PartName="/ppt/ink/ink4251.xml" ContentType="application/inkml+xml"/>
  <Override PartName="/ppt/ink/ink4252.xml" ContentType="application/inkml+xml"/>
  <Override PartName="/ppt/ink/ink4253.xml" ContentType="application/inkml+xml"/>
  <Override PartName="/ppt/ink/ink4254.xml" ContentType="application/inkml+xml"/>
  <Override PartName="/ppt/ink/ink4255.xml" ContentType="application/inkml+xml"/>
  <Override PartName="/ppt/ink/ink4256.xml" ContentType="application/inkml+xml"/>
  <Override PartName="/ppt/ink/ink4257.xml" ContentType="application/inkml+xml"/>
  <Override PartName="/ppt/ink/ink4258.xml" ContentType="application/inkml+xml"/>
  <Override PartName="/ppt/ink/ink4259.xml" ContentType="application/inkml+xml"/>
  <Override PartName="/ppt/ink/ink4260.xml" ContentType="application/inkml+xml"/>
  <Override PartName="/ppt/ink/ink4261.xml" ContentType="application/inkml+xml"/>
  <Override PartName="/ppt/ink/ink4262.xml" ContentType="application/inkml+xml"/>
  <Override PartName="/ppt/ink/ink4263.xml" ContentType="application/inkml+xml"/>
  <Override PartName="/ppt/ink/ink4264.xml" ContentType="application/inkml+xml"/>
  <Override PartName="/ppt/ink/ink4265.xml" ContentType="application/inkml+xml"/>
  <Override PartName="/ppt/ink/ink4266.xml" ContentType="application/inkml+xml"/>
  <Override PartName="/ppt/ink/ink4267.xml" ContentType="application/inkml+xml"/>
  <Override PartName="/ppt/ink/ink4268.xml" ContentType="application/inkml+xml"/>
  <Override PartName="/ppt/ink/ink4269.xml" ContentType="application/inkml+xml"/>
  <Override PartName="/ppt/ink/ink4270.xml" ContentType="application/inkml+xml"/>
  <Override PartName="/ppt/ink/ink4271.xml" ContentType="application/inkml+xml"/>
  <Override PartName="/ppt/ink/ink4272.xml" ContentType="application/inkml+xml"/>
  <Override PartName="/ppt/ink/ink4273.xml" ContentType="application/inkml+xml"/>
  <Override PartName="/ppt/ink/ink4274.xml" ContentType="application/inkml+xml"/>
  <Override PartName="/ppt/ink/ink4275.xml" ContentType="application/inkml+xml"/>
  <Override PartName="/ppt/ink/ink4276.xml" ContentType="application/inkml+xml"/>
  <Override PartName="/ppt/ink/ink4277.xml" ContentType="application/inkml+xml"/>
  <Override PartName="/ppt/ink/ink4278.xml" ContentType="application/inkml+xml"/>
  <Override PartName="/ppt/ink/ink4279.xml" ContentType="application/inkml+xml"/>
  <Override PartName="/ppt/ink/ink4280.xml" ContentType="application/inkml+xml"/>
  <Override PartName="/ppt/ink/ink4281.xml" ContentType="application/inkml+xml"/>
  <Override PartName="/ppt/ink/ink4282.xml" ContentType="application/inkml+xml"/>
  <Override PartName="/ppt/ink/ink4283.xml" ContentType="application/inkml+xml"/>
  <Override PartName="/ppt/ink/ink4284.xml" ContentType="application/inkml+xml"/>
  <Override PartName="/ppt/ink/ink4285.xml" ContentType="application/inkml+xml"/>
  <Override PartName="/ppt/ink/ink4286.xml" ContentType="application/inkml+xml"/>
  <Override PartName="/ppt/ink/ink4287.xml" ContentType="application/inkml+xml"/>
  <Override PartName="/ppt/ink/ink4288.xml" ContentType="application/inkml+xml"/>
  <Override PartName="/ppt/ink/ink4289.xml" ContentType="application/inkml+xml"/>
  <Override PartName="/ppt/ink/ink4290.xml" ContentType="application/inkml+xml"/>
  <Override PartName="/ppt/ink/ink4291.xml" ContentType="application/inkml+xml"/>
  <Override PartName="/ppt/ink/ink4292.xml" ContentType="application/inkml+xml"/>
  <Override PartName="/ppt/ink/ink4293.xml" ContentType="application/inkml+xml"/>
  <Override PartName="/ppt/ink/ink4294.xml" ContentType="application/inkml+xml"/>
  <Override PartName="/ppt/ink/ink4295.xml" ContentType="application/inkml+xml"/>
  <Override PartName="/ppt/ink/ink4296.xml" ContentType="application/inkml+xml"/>
  <Override PartName="/ppt/ink/ink4297.xml" ContentType="application/inkml+xml"/>
  <Override PartName="/ppt/ink/ink4298.xml" ContentType="application/inkml+xml"/>
  <Override PartName="/ppt/ink/ink4299.xml" ContentType="application/inkml+xml"/>
  <Override PartName="/ppt/ink/ink4300.xml" ContentType="application/inkml+xml"/>
  <Override PartName="/ppt/ink/ink4301.xml" ContentType="application/inkml+xml"/>
  <Override PartName="/ppt/ink/ink4302.xml" ContentType="application/inkml+xml"/>
  <Override PartName="/ppt/ink/ink4303.xml" ContentType="application/inkml+xml"/>
  <Override PartName="/ppt/ink/ink4304.xml" ContentType="application/inkml+xml"/>
  <Override PartName="/ppt/ink/ink4305.xml" ContentType="application/inkml+xml"/>
  <Override PartName="/ppt/ink/ink4306.xml" ContentType="application/inkml+xml"/>
  <Override PartName="/ppt/ink/ink4307.xml" ContentType="application/inkml+xml"/>
  <Override PartName="/ppt/ink/ink4308.xml" ContentType="application/inkml+xml"/>
  <Override PartName="/ppt/ink/ink4309.xml" ContentType="application/inkml+xml"/>
  <Override PartName="/ppt/ink/ink4310.xml" ContentType="application/inkml+xml"/>
  <Override PartName="/ppt/ink/ink4311.xml" ContentType="application/inkml+xml"/>
  <Override PartName="/ppt/ink/ink4312.xml" ContentType="application/inkml+xml"/>
  <Override PartName="/ppt/ink/ink4313.xml" ContentType="application/inkml+xml"/>
  <Override PartName="/ppt/ink/ink4314.xml" ContentType="application/inkml+xml"/>
  <Override PartName="/ppt/ink/ink4315.xml" ContentType="application/inkml+xml"/>
  <Override PartName="/ppt/ink/ink4316.xml" ContentType="application/inkml+xml"/>
  <Override PartName="/ppt/ink/ink4317.xml" ContentType="application/inkml+xml"/>
  <Override PartName="/ppt/ink/ink4318.xml" ContentType="application/inkml+xml"/>
  <Override PartName="/ppt/ink/ink4319.xml" ContentType="application/inkml+xml"/>
  <Override PartName="/ppt/ink/ink4320.xml" ContentType="application/inkml+xml"/>
  <Override PartName="/ppt/ink/ink4321.xml" ContentType="application/inkml+xml"/>
  <Override PartName="/ppt/ink/ink4322.xml" ContentType="application/inkml+xml"/>
  <Override PartName="/ppt/ink/ink4323.xml" ContentType="application/inkml+xml"/>
  <Override PartName="/ppt/ink/ink4324.xml" ContentType="application/inkml+xml"/>
  <Override PartName="/ppt/ink/ink4325.xml" ContentType="application/inkml+xml"/>
  <Override PartName="/ppt/ink/ink4326.xml" ContentType="application/inkml+xml"/>
  <Override PartName="/ppt/ink/ink4327.xml" ContentType="application/inkml+xml"/>
  <Override PartName="/ppt/ink/ink4328.xml" ContentType="application/inkml+xml"/>
  <Override PartName="/ppt/ink/ink4329.xml" ContentType="application/inkml+xml"/>
  <Override PartName="/ppt/ink/ink4330.xml" ContentType="application/inkml+xml"/>
  <Override PartName="/ppt/ink/ink4331.xml" ContentType="application/inkml+xml"/>
  <Override PartName="/ppt/ink/ink4332.xml" ContentType="application/inkml+xml"/>
  <Override PartName="/ppt/ink/ink4333.xml" ContentType="application/inkml+xml"/>
  <Override PartName="/ppt/ink/ink4334.xml" ContentType="application/inkml+xml"/>
  <Override PartName="/ppt/ink/ink4335.xml" ContentType="application/inkml+xml"/>
  <Override PartName="/ppt/ink/ink4336.xml" ContentType="application/inkml+xml"/>
  <Override PartName="/ppt/ink/ink4337.xml" ContentType="application/inkml+xml"/>
  <Override PartName="/ppt/ink/ink4338.xml" ContentType="application/inkml+xml"/>
  <Override PartName="/ppt/ink/ink4339.xml" ContentType="application/inkml+xml"/>
  <Override PartName="/ppt/ink/ink4340.xml" ContentType="application/inkml+xml"/>
  <Override PartName="/ppt/ink/ink4341.xml" ContentType="application/inkml+xml"/>
  <Override PartName="/ppt/ink/ink4342.xml" ContentType="application/inkml+xml"/>
  <Override PartName="/ppt/ink/ink4343.xml" ContentType="application/inkml+xml"/>
  <Override PartName="/ppt/ink/ink4344.xml" ContentType="application/inkml+xml"/>
  <Override PartName="/ppt/ink/ink4345.xml" ContentType="application/inkml+xml"/>
  <Override PartName="/ppt/ink/ink4346.xml" ContentType="application/inkml+xml"/>
  <Override PartName="/ppt/ink/ink4347.xml" ContentType="application/inkml+xml"/>
  <Override PartName="/ppt/ink/ink4348.xml" ContentType="application/inkml+xml"/>
  <Override PartName="/ppt/ink/ink4349.xml" ContentType="application/inkml+xml"/>
  <Override PartName="/ppt/ink/ink4350.xml" ContentType="application/inkml+xml"/>
  <Override PartName="/ppt/ink/ink4351.xml" ContentType="application/inkml+xml"/>
  <Override PartName="/ppt/ink/ink4352.xml" ContentType="application/inkml+xml"/>
  <Override PartName="/ppt/ink/ink4353.xml" ContentType="application/inkml+xml"/>
  <Override PartName="/ppt/ink/ink4354.xml" ContentType="application/inkml+xml"/>
  <Override PartName="/ppt/ink/ink4355.xml" ContentType="application/inkml+xml"/>
  <Override PartName="/ppt/ink/ink4356.xml" ContentType="application/inkml+xml"/>
  <Override PartName="/ppt/ink/ink4357.xml" ContentType="application/inkml+xml"/>
  <Override PartName="/ppt/ink/ink4358.xml" ContentType="application/inkml+xml"/>
  <Override PartName="/ppt/ink/ink4359.xml" ContentType="application/inkml+xml"/>
  <Override PartName="/ppt/ink/ink4360.xml" ContentType="application/inkml+xml"/>
  <Override PartName="/ppt/ink/ink4361.xml" ContentType="application/inkml+xml"/>
  <Override PartName="/ppt/ink/ink4362.xml" ContentType="application/inkml+xml"/>
  <Override PartName="/ppt/ink/ink4363.xml" ContentType="application/inkml+xml"/>
  <Override PartName="/ppt/ink/ink4364.xml" ContentType="application/inkml+xml"/>
  <Override PartName="/ppt/ink/ink4365.xml" ContentType="application/inkml+xml"/>
  <Override PartName="/ppt/ink/ink4366.xml" ContentType="application/inkml+xml"/>
  <Override PartName="/ppt/ink/ink4367.xml" ContentType="application/inkml+xml"/>
  <Override PartName="/ppt/ink/ink4368.xml" ContentType="application/inkml+xml"/>
  <Override PartName="/ppt/ink/ink4369.xml" ContentType="application/inkml+xml"/>
  <Override PartName="/ppt/ink/ink4370.xml" ContentType="application/inkml+xml"/>
  <Override PartName="/ppt/ink/ink4371.xml" ContentType="application/inkml+xml"/>
  <Override PartName="/ppt/ink/ink4372.xml" ContentType="application/inkml+xml"/>
  <Override PartName="/ppt/ink/ink4373.xml" ContentType="application/inkml+xml"/>
  <Override PartName="/ppt/ink/ink4374.xml" ContentType="application/inkml+xml"/>
  <Override PartName="/ppt/ink/ink4375.xml" ContentType="application/inkml+xml"/>
  <Override PartName="/ppt/ink/ink4376.xml" ContentType="application/inkml+xml"/>
  <Override PartName="/ppt/ink/ink4377.xml" ContentType="application/inkml+xml"/>
  <Override PartName="/ppt/ink/ink4378.xml" ContentType="application/inkml+xml"/>
  <Override PartName="/ppt/ink/ink4379.xml" ContentType="application/inkml+xml"/>
  <Override PartName="/ppt/ink/ink4380.xml" ContentType="application/inkml+xml"/>
  <Override PartName="/ppt/ink/ink4381.xml" ContentType="application/inkml+xml"/>
  <Override PartName="/ppt/ink/ink4382.xml" ContentType="application/inkml+xml"/>
  <Override PartName="/ppt/ink/ink4383.xml" ContentType="application/inkml+xml"/>
  <Override PartName="/ppt/ink/ink4384.xml" ContentType="application/inkml+xml"/>
  <Override PartName="/ppt/ink/ink4385.xml" ContentType="application/inkml+xml"/>
  <Override PartName="/ppt/ink/ink4386.xml" ContentType="application/inkml+xml"/>
  <Override PartName="/ppt/ink/ink4387.xml" ContentType="application/inkml+xml"/>
  <Override PartName="/ppt/ink/ink4388.xml" ContentType="application/inkml+xml"/>
  <Override PartName="/ppt/ink/ink4389.xml" ContentType="application/inkml+xml"/>
  <Override PartName="/ppt/ink/ink4390.xml" ContentType="application/inkml+xml"/>
  <Override PartName="/ppt/ink/ink4391.xml" ContentType="application/inkml+xml"/>
  <Override PartName="/ppt/ink/ink4392.xml" ContentType="application/inkml+xml"/>
  <Override PartName="/ppt/ink/ink4393.xml" ContentType="application/inkml+xml"/>
  <Override PartName="/ppt/ink/ink4394.xml" ContentType="application/inkml+xml"/>
  <Override PartName="/ppt/ink/ink4395.xml" ContentType="application/inkml+xml"/>
  <Override PartName="/ppt/ink/ink4396.xml" ContentType="application/inkml+xml"/>
  <Override PartName="/ppt/ink/ink4397.xml" ContentType="application/inkml+xml"/>
  <Override PartName="/ppt/ink/ink4398.xml" ContentType="application/inkml+xml"/>
  <Override PartName="/ppt/ink/ink4399.xml" ContentType="application/inkml+xml"/>
  <Override PartName="/ppt/ink/ink4400.xml" ContentType="application/inkml+xml"/>
  <Override PartName="/ppt/ink/ink4401.xml" ContentType="application/inkml+xml"/>
  <Override PartName="/ppt/ink/ink4402.xml" ContentType="application/inkml+xml"/>
  <Override PartName="/ppt/ink/ink4403.xml" ContentType="application/inkml+xml"/>
  <Override PartName="/ppt/ink/ink4404.xml" ContentType="application/inkml+xml"/>
  <Override PartName="/ppt/ink/ink4405.xml" ContentType="application/inkml+xml"/>
  <Override PartName="/ppt/ink/ink4406.xml" ContentType="application/inkml+xml"/>
  <Override PartName="/ppt/ink/ink4407.xml" ContentType="application/inkml+xml"/>
  <Override PartName="/ppt/ink/ink4408.xml" ContentType="application/inkml+xml"/>
  <Override PartName="/ppt/ink/ink4409.xml" ContentType="application/inkml+xml"/>
  <Override PartName="/ppt/ink/ink4410.xml" ContentType="application/inkml+xml"/>
  <Override PartName="/ppt/ink/ink4411.xml" ContentType="application/inkml+xml"/>
  <Override PartName="/ppt/ink/ink4412.xml" ContentType="application/inkml+xml"/>
  <Override PartName="/ppt/ink/ink4413.xml" ContentType="application/inkml+xml"/>
  <Override PartName="/ppt/ink/ink4414.xml" ContentType="application/inkml+xml"/>
  <Override PartName="/ppt/ink/ink4415.xml" ContentType="application/inkml+xml"/>
  <Override PartName="/ppt/ink/ink4416.xml" ContentType="application/inkml+xml"/>
  <Override PartName="/ppt/ink/ink4417.xml" ContentType="application/inkml+xml"/>
  <Override PartName="/ppt/ink/ink4418.xml" ContentType="application/inkml+xml"/>
  <Override PartName="/ppt/ink/ink4419.xml" ContentType="application/inkml+xml"/>
  <Override PartName="/ppt/ink/ink4420.xml" ContentType="application/inkml+xml"/>
  <Override PartName="/ppt/ink/ink4421.xml" ContentType="application/inkml+xml"/>
  <Override PartName="/ppt/ink/ink4422.xml" ContentType="application/inkml+xml"/>
  <Override PartName="/ppt/ink/ink4423.xml" ContentType="application/inkml+xml"/>
  <Override PartName="/ppt/ink/ink4424.xml" ContentType="application/inkml+xml"/>
  <Override PartName="/ppt/ink/ink4425.xml" ContentType="application/inkml+xml"/>
  <Override PartName="/ppt/ink/ink4426.xml" ContentType="application/inkml+xml"/>
  <Override PartName="/ppt/ink/ink4427.xml" ContentType="application/inkml+xml"/>
  <Override PartName="/ppt/ink/ink4428.xml" ContentType="application/inkml+xml"/>
  <Override PartName="/ppt/ink/ink4429.xml" ContentType="application/inkml+xml"/>
  <Override PartName="/ppt/ink/ink4430.xml" ContentType="application/inkml+xml"/>
  <Override PartName="/ppt/ink/ink4431.xml" ContentType="application/inkml+xml"/>
  <Override PartName="/ppt/ink/ink4432.xml" ContentType="application/inkml+xml"/>
  <Override PartName="/ppt/ink/ink4433.xml" ContentType="application/inkml+xml"/>
  <Override PartName="/ppt/ink/ink4434.xml" ContentType="application/inkml+xml"/>
  <Override PartName="/ppt/ink/ink4435.xml" ContentType="application/inkml+xml"/>
  <Override PartName="/ppt/ink/ink4436.xml" ContentType="application/inkml+xml"/>
  <Override PartName="/ppt/ink/ink4437.xml" ContentType="application/inkml+xml"/>
  <Override PartName="/ppt/ink/ink4438.xml" ContentType="application/inkml+xml"/>
  <Override PartName="/ppt/ink/ink4439.xml" ContentType="application/inkml+xml"/>
  <Override PartName="/ppt/ink/ink4440.xml" ContentType="application/inkml+xml"/>
  <Override PartName="/ppt/ink/ink4441.xml" ContentType="application/inkml+xml"/>
  <Override PartName="/ppt/ink/ink4442.xml" ContentType="application/inkml+xml"/>
  <Override PartName="/ppt/ink/ink4443.xml" ContentType="application/inkml+xml"/>
  <Override PartName="/ppt/ink/ink4444.xml" ContentType="application/inkml+xml"/>
  <Override PartName="/ppt/ink/ink4445.xml" ContentType="application/inkml+xml"/>
  <Override PartName="/ppt/ink/ink4446.xml" ContentType="application/inkml+xml"/>
  <Override PartName="/ppt/ink/ink4447.xml" ContentType="application/inkml+xml"/>
  <Override PartName="/ppt/ink/ink4448.xml" ContentType="application/inkml+xml"/>
  <Override PartName="/ppt/ink/ink4449.xml" ContentType="application/inkml+xml"/>
  <Override PartName="/ppt/ink/ink4450.xml" ContentType="application/inkml+xml"/>
  <Override PartName="/ppt/ink/ink4451.xml" ContentType="application/inkml+xml"/>
  <Override PartName="/ppt/ink/ink4452.xml" ContentType="application/inkml+xml"/>
  <Override PartName="/ppt/ink/ink4453.xml" ContentType="application/inkml+xml"/>
  <Override PartName="/ppt/ink/ink4454.xml" ContentType="application/inkml+xml"/>
  <Override PartName="/ppt/ink/ink4455.xml" ContentType="application/inkml+xml"/>
  <Override PartName="/ppt/ink/ink4456.xml" ContentType="application/inkml+xml"/>
  <Override PartName="/ppt/ink/ink4457.xml" ContentType="application/inkml+xml"/>
  <Override PartName="/ppt/ink/ink4458.xml" ContentType="application/inkml+xml"/>
  <Override PartName="/ppt/ink/ink4459.xml" ContentType="application/inkml+xml"/>
  <Override PartName="/ppt/ink/ink4460.xml" ContentType="application/inkml+xml"/>
  <Override PartName="/ppt/ink/ink4461.xml" ContentType="application/inkml+xml"/>
  <Override PartName="/ppt/ink/ink4462.xml" ContentType="application/inkml+xml"/>
  <Override PartName="/ppt/ink/ink4463.xml" ContentType="application/inkml+xml"/>
  <Override PartName="/ppt/ink/ink4464.xml" ContentType="application/inkml+xml"/>
  <Override PartName="/ppt/ink/ink4465.xml" ContentType="application/inkml+xml"/>
  <Override PartName="/ppt/ink/ink4466.xml" ContentType="application/inkml+xml"/>
  <Override PartName="/ppt/ink/ink4467.xml" ContentType="application/inkml+xml"/>
  <Override PartName="/ppt/ink/ink4468.xml" ContentType="application/inkml+xml"/>
  <Override PartName="/ppt/ink/ink4469.xml" ContentType="application/inkml+xml"/>
  <Override PartName="/ppt/ink/ink4470.xml" ContentType="application/inkml+xml"/>
  <Override PartName="/ppt/ink/ink4471.xml" ContentType="application/inkml+xml"/>
  <Override PartName="/ppt/ink/ink4472.xml" ContentType="application/inkml+xml"/>
  <Override PartName="/ppt/ink/ink4473.xml" ContentType="application/inkml+xml"/>
  <Override PartName="/ppt/ink/ink4474.xml" ContentType="application/inkml+xml"/>
  <Override PartName="/ppt/ink/ink4475.xml" ContentType="application/inkml+xml"/>
  <Override PartName="/ppt/ink/ink4476.xml" ContentType="application/inkml+xml"/>
  <Override PartName="/ppt/ink/ink4477.xml" ContentType="application/inkml+xml"/>
  <Override PartName="/ppt/ink/ink4478.xml" ContentType="application/inkml+xml"/>
  <Override PartName="/ppt/ink/ink4479.xml" ContentType="application/inkml+xml"/>
  <Override PartName="/ppt/ink/ink4480.xml" ContentType="application/inkml+xml"/>
  <Override PartName="/ppt/ink/ink4481.xml" ContentType="application/inkml+xml"/>
  <Override PartName="/ppt/ink/ink4482.xml" ContentType="application/inkml+xml"/>
  <Override PartName="/ppt/ink/ink4483.xml" ContentType="application/inkml+xml"/>
  <Override PartName="/ppt/ink/ink4484.xml" ContentType="application/inkml+xml"/>
  <Override PartName="/ppt/ink/ink4485.xml" ContentType="application/inkml+xml"/>
  <Override PartName="/ppt/ink/ink4486.xml" ContentType="application/inkml+xml"/>
  <Override PartName="/ppt/ink/ink4487.xml" ContentType="application/inkml+xml"/>
  <Override PartName="/ppt/ink/ink4488.xml" ContentType="application/inkml+xml"/>
  <Override PartName="/ppt/ink/ink4489.xml" ContentType="application/inkml+xml"/>
  <Override PartName="/ppt/ink/ink4490.xml" ContentType="application/inkml+xml"/>
  <Override PartName="/ppt/ink/ink4491.xml" ContentType="application/inkml+xml"/>
  <Override PartName="/ppt/ink/ink4492.xml" ContentType="application/inkml+xml"/>
  <Override PartName="/ppt/ink/ink4493.xml" ContentType="application/inkml+xml"/>
  <Override PartName="/ppt/ink/ink4494.xml" ContentType="application/inkml+xml"/>
  <Override PartName="/ppt/ink/ink4495.xml" ContentType="application/inkml+xml"/>
  <Override PartName="/ppt/ink/ink4496.xml" ContentType="application/inkml+xml"/>
  <Override PartName="/ppt/ink/ink4497.xml" ContentType="application/inkml+xml"/>
  <Override PartName="/ppt/ink/ink4498.xml" ContentType="application/inkml+xml"/>
  <Override PartName="/ppt/ink/ink4499.xml" ContentType="application/inkml+xml"/>
  <Override PartName="/ppt/ink/ink4500.xml" ContentType="application/inkml+xml"/>
  <Override PartName="/ppt/ink/ink4501.xml" ContentType="application/inkml+xml"/>
  <Override PartName="/ppt/ink/ink4502.xml" ContentType="application/inkml+xml"/>
  <Override PartName="/ppt/ink/ink4503.xml" ContentType="application/inkml+xml"/>
  <Override PartName="/ppt/ink/ink4504.xml" ContentType="application/inkml+xml"/>
  <Override PartName="/ppt/ink/ink4505.xml" ContentType="application/inkml+xml"/>
  <Override PartName="/ppt/ink/ink4506.xml" ContentType="application/inkml+xml"/>
  <Override PartName="/ppt/ink/ink4507.xml" ContentType="application/inkml+xml"/>
  <Override PartName="/ppt/ink/ink4508.xml" ContentType="application/inkml+xml"/>
  <Override PartName="/ppt/ink/ink4509.xml" ContentType="application/inkml+xml"/>
  <Override PartName="/ppt/ink/ink4510.xml" ContentType="application/inkml+xml"/>
  <Override PartName="/ppt/ink/ink4511.xml" ContentType="application/inkml+xml"/>
  <Override PartName="/ppt/ink/ink4512.xml" ContentType="application/inkml+xml"/>
  <Override PartName="/ppt/ink/ink4513.xml" ContentType="application/inkml+xml"/>
  <Override PartName="/ppt/ink/ink4514.xml" ContentType="application/inkml+xml"/>
  <Override PartName="/ppt/ink/ink4515.xml" ContentType="application/inkml+xml"/>
  <Override PartName="/ppt/ink/ink4516.xml" ContentType="application/inkml+xml"/>
  <Override PartName="/ppt/ink/ink4517.xml" ContentType="application/inkml+xml"/>
  <Override PartName="/ppt/ink/ink4518.xml" ContentType="application/inkml+xml"/>
  <Override PartName="/ppt/ink/ink4519.xml" ContentType="application/inkml+xml"/>
  <Override PartName="/ppt/ink/ink4520.xml" ContentType="application/inkml+xml"/>
  <Override PartName="/ppt/ink/ink4521.xml" ContentType="application/inkml+xml"/>
  <Override PartName="/ppt/ink/ink4522.xml" ContentType="application/inkml+xml"/>
  <Override PartName="/ppt/ink/ink4523.xml" ContentType="application/inkml+xml"/>
  <Override PartName="/ppt/ink/ink4524.xml" ContentType="application/inkml+xml"/>
  <Override PartName="/ppt/ink/ink4525.xml" ContentType="application/inkml+xml"/>
  <Override PartName="/ppt/ink/ink4526.xml" ContentType="application/inkml+xml"/>
  <Override PartName="/ppt/ink/ink4527.xml" ContentType="application/inkml+xml"/>
  <Override PartName="/ppt/ink/ink4528.xml" ContentType="application/inkml+xml"/>
  <Override PartName="/ppt/ink/ink4529.xml" ContentType="application/inkml+xml"/>
  <Override PartName="/ppt/ink/ink4530.xml" ContentType="application/inkml+xml"/>
  <Override PartName="/ppt/ink/ink4531.xml" ContentType="application/inkml+xml"/>
  <Override PartName="/ppt/ink/ink4532.xml" ContentType="application/inkml+xml"/>
  <Override PartName="/ppt/ink/ink4533.xml" ContentType="application/inkml+xml"/>
  <Override PartName="/ppt/ink/ink4534.xml" ContentType="application/inkml+xml"/>
  <Override PartName="/ppt/ink/ink4535.xml" ContentType="application/inkml+xml"/>
  <Override PartName="/ppt/ink/ink4536.xml" ContentType="application/inkml+xml"/>
  <Override PartName="/ppt/ink/ink4537.xml" ContentType="application/inkml+xml"/>
  <Override PartName="/ppt/ink/ink4538.xml" ContentType="application/inkml+xml"/>
  <Override PartName="/ppt/ink/ink4539.xml" ContentType="application/inkml+xml"/>
  <Override PartName="/ppt/ink/ink4540.xml" ContentType="application/inkml+xml"/>
  <Override PartName="/ppt/ink/ink4541.xml" ContentType="application/inkml+xml"/>
  <Override PartName="/ppt/ink/ink4542.xml" ContentType="application/inkml+xml"/>
  <Override PartName="/ppt/ink/ink4543.xml" ContentType="application/inkml+xml"/>
  <Override PartName="/ppt/ink/ink4544.xml" ContentType="application/inkml+xml"/>
  <Override PartName="/ppt/ink/ink4545.xml" ContentType="application/inkml+xml"/>
  <Override PartName="/ppt/ink/ink4546.xml" ContentType="application/inkml+xml"/>
  <Override PartName="/ppt/ink/ink4547.xml" ContentType="application/inkml+xml"/>
  <Override PartName="/ppt/ink/ink4548.xml" ContentType="application/inkml+xml"/>
  <Override PartName="/ppt/ink/ink4549.xml" ContentType="application/inkml+xml"/>
  <Override PartName="/ppt/ink/ink4550.xml" ContentType="application/inkml+xml"/>
  <Override PartName="/ppt/ink/ink4551.xml" ContentType="application/inkml+xml"/>
  <Override PartName="/ppt/ink/ink4552.xml" ContentType="application/inkml+xml"/>
  <Override PartName="/ppt/ink/ink4553.xml" ContentType="application/inkml+xml"/>
  <Override PartName="/ppt/ink/ink4554.xml" ContentType="application/inkml+xml"/>
  <Override PartName="/ppt/ink/ink4555.xml" ContentType="application/inkml+xml"/>
  <Override PartName="/ppt/ink/ink4556.xml" ContentType="application/inkml+xml"/>
  <Override PartName="/ppt/ink/ink4557.xml" ContentType="application/inkml+xml"/>
  <Override PartName="/ppt/ink/ink4558.xml" ContentType="application/inkml+xml"/>
  <Override PartName="/ppt/ink/ink4559.xml" ContentType="application/inkml+xml"/>
  <Override PartName="/ppt/ink/ink4560.xml" ContentType="application/inkml+xml"/>
  <Override PartName="/ppt/ink/ink4561.xml" ContentType="application/inkml+xml"/>
  <Override PartName="/ppt/ink/ink4562.xml" ContentType="application/inkml+xml"/>
  <Override PartName="/ppt/ink/ink4563.xml" ContentType="application/inkml+xml"/>
  <Override PartName="/ppt/ink/ink4564.xml" ContentType="application/inkml+xml"/>
  <Override PartName="/ppt/ink/ink4565.xml" ContentType="application/inkml+xml"/>
  <Override PartName="/ppt/ink/ink4566.xml" ContentType="application/inkml+xml"/>
  <Override PartName="/ppt/ink/ink4567.xml" ContentType="application/inkml+xml"/>
  <Override PartName="/ppt/ink/ink4568.xml" ContentType="application/inkml+xml"/>
  <Override PartName="/ppt/ink/ink4569.xml" ContentType="application/inkml+xml"/>
  <Override PartName="/ppt/ink/ink4570.xml" ContentType="application/inkml+xml"/>
  <Override PartName="/ppt/ink/ink4571.xml" ContentType="application/inkml+xml"/>
  <Override PartName="/ppt/ink/ink4572.xml" ContentType="application/inkml+xml"/>
  <Override PartName="/ppt/ink/ink4573.xml" ContentType="application/inkml+xml"/>
  <Override PartName="/ppt/ink/ink4574.xml" ContentType="application/inkml+xml"/>
  <Override PartName="/ppt/ink/ink4575.xml" ContentType="application/inkml+xml"/>
  <Override PartName="/ppt/ink/ink4576.xml" ContentType="application/inkml+xml"/>
  <Override PartName="/ppt/ink/ink4577.xml" ContentType="application/inkml+xml"/>
  <Override PartName="/ppt/ink/ink4578.xml" ContentType="application/inkml+xml"/>
  <Override PartName="/ppt/ink/ink4579.xml" ContentType="application/inkml+xml"/>
  <Override PartName="/ppt/ink/ink4580.xml" ContentType="application/inkml+xml"/>
  <Override PartName="/ppt/ink/ink4581.xml" ContentType="application/inkml+xml"/>
  <Override PartName="/ppt/ink/ink4582.xml" ContentType="application/inkml+xml"/>
  <Override PartName="/ppt/ink/ink4583.xml" ContentType="application/inkml+xml"/>
  <Override PartName="/ppt/ink/ink4584.xml" ContentType="application/inkml+xml"/>
  <Override PartName="/ppt/ink/ink4585.xml" ContentType="application/inkml+xml"/>
  <Override PartName="/ppt/ink/ink4586.xml" ContentType="application/inkml+xml"/>
  <Override PartName="/ppt/ink/ink4587.xml" ContentType="application/inkml+xml"/>
  <Override PartName="/ppt/ink/ink4588.xml" ContentType="application/inkml+xml"/>
  <Override PartName="/ppt/ink/ink4589.xml" ContentType="application/inkml+xml"/>
  <Override PartName="/ppt/ink/ink4590.xml" ContentType="application/inkml+xml"/>
  <Override PartName="/ppt/ink/ink4591.xml" ContentType="application/inkml+xml"/>
  <Override PartName="/ppt/ink/ink4592.xml" ContentType="application/inkml+xml"/>
  <Override PartName="/ppt/ink/ink4593.xml" ContentType="application/inkml+xml"/>
  <Override PartName="/ppt/ink/ink4594.xml" ContentType="application/inkml+xml"/>
  <Override PartName="/ppt/ink/ink4595.xml" ContentType="application/inkml+xml"/>
  <Override PartName="/ppt/ink/ink4596.xml" ContentType="application/inkml+xml"/>
  <Override PartName="/ppt/ink/ink4597.xml" ContentType="application/inkml+xml"/>
  <Override PartName="/ppt/ink/ink4598.xml" ContentType="application/inkml+xml"/>
  <Override PartName="/ppt/ink/ink4599.xml" ContentType="application/inkml+xml"/>
  <Override PartName="/ppt/ink/ink4600.xml" ContentType="application/inkml+xml"/>
  <Override PartName="/ppt/ink/ink4601.xml" ContentType="application/inkml+xml"/>
  <Override PartName="/ppt/ink/ink4602.xml" ContentType="application/inkml+xml"/>
  <Override PartName="/ppt/ink/ink4603.xml" ContentType="application/inkml+xml"/>
  <Override PartName="/ppt/ink/ink4604.xml" ContentType="application/inkml+xml"/>
  <Override PartName="/ppt/ink/ink4605.xml" ContentType="application/inkml+xml"/>
  <Override PartName="/ppt/ink/ink4606.xml" ContentType="application/inkml+xml"/>
  <Override PartName="/ppt/ink/ink4607.xml" ContentType="application/inkml+xml"/>
  <Override PartName="/ppt/ink/ink4608.xml" ContentType="application/inkml+xml"/>
  <Override PartName="/ppt/ink/ink4609.xml" ContentType="application/inkml+xml"/>
  <Override PartName="/ppt/ink/ink4610.xml" ContentType="application/inkml+xml"/>
  <Override PartName="/ppt/ink/ink4611.xml" ContentType="application/inkml+xml"/>
  <Override PartName="/ppt/ink/ink4612.xml" ContentType="application/inkml+xml"/>
  <Override PartName="/ppt/ink/ink4613.xml" ContentType="application/inkml+xml"/>
  <Override PartName="/ppt/ink/ink4614.xml" ContentType="application/inkml+xml"/>
  <Override PartName="/ppt/ink/ink4615.xml" ContentType="application/inkml+xml"/>
  <Override PartName="/ppt/ink/ink4616.xml" ContentType="application/inkml+xml"/>
  <Override PartName="/ppt/ink/ink4617.xml" ContentType="application/inkml+xml"/>
  <Override PartName="/ppt/ink/ink4618.xml" ContentType="application/inkml+xml"/>
  <Override PartName="/ppt/ink/ink4619.xml" ContentType="application/inkml+xml"/>
  <Override PartName="/ppt/ink/ink4620.xml" ContentType="application/inkml+xml"/>
  <Override PartName="/ppt/ink/ink4621.xml" ContentType="application/inkml+xml"/>
  <Override PartName="/ppt/ink/ink4622.xml" ContentType="application/inkml+xml"/>
  <Override PartName="/ppt/ink/ink4623.xml" ContentType="application/inkml+xml"/>
  <Override PartName="/ppt/ink/ink4624.xml" ContentType="application/inkml+xml"/>
  <Override PartName="/ppt/ink/ink4625.xml" ContentType="application/inkml+xml"/>
  <Override PartName="/ppt/ink/ink4626.xml" ContentType="application/inkml+xml"/>
  <Override PartName="/ppt/ink/ink4627.xml" ContentType="application/inkml+xml"/>
  <Override PartName="/ppt/ink/ink4628.xml" ContentType="application/inkml+xml"/>
  <Override PartName="/ppt/ink/ink4629.xml" ContentType="application/inkml+xml"/>
  <Override PartName="/ppt/ink/ink4630.xml" ContentType="application/inkml+xml"/>
  <Override PartName="/ppt/ink/ink4631.xml" ContentType="application/inkml+xml"/>
  <Override PartName="/ppt/ink/ink4632.xml" ContentType="application/inkml+xml"/>
  <Override PartName="/ppt/ink/ink4633.xml" ContentType="application/inkml+xml"/>
  <Override PartName="/ppt/ink/ink4634.xml" ContentType="application/inkml+xml"/>
  <Override PartName="/ppt/ink/ink4635.xml" ContentType="application/inkml+xml"/>
  <Override PartName="/ppt/ink/ink4636.xml" ContentType="application/inkml+xml"/>
  <Override PartName="/ppt/ink/ink4637.xml" ContentType="application/inkml+xml"/>
  <Override PartName="/ppt/ink/ink4638.xml" ContentType="application/inkml+xml"/>
  <Override PartName="/ppt/ink/ink4639.xml" ContentType="application/inkml+xml"/>
  <Override PartName="/ppt/ink/ink4640.xml" ContentType="application/inkml+xml"/>
  <Override PartName="/ppt/ink/ink4641.xml" ContentType="application/inkml+xml"/>
  <Override PartName="/ppt/ink/ink4642.xml" ContentType="application/inkml+xml"/>
  <Override PartName="/ppt/ink/ink4643.xml" ContentType="application/inkml+xml"/>
  <Override PartName="/ppt/ink/ink4644.xml" ContentType="application/inkml+xml"/>
  <Override PartName="/ppt/ink/ink4645.xml" ContentType="application/inkml+xml"/>
  <Override PartName="/ppt/ink/ink4646.xml" ContentType="application/inkml+xml"/>
  <Override PartName="/ppt/ink/ink4647.xml" ContentType="application/inkml+xml"/>
  <Override PartName="/ppt/ink/ink4648.xml" ContentType="application/inkml+xml"/>
  <Override PartName="/ppt/ink/ink4649.xml" ContentType="application/inkml+xml"/>
  <Override PartName="/ppt/ink/ink4650.xml" ContentType="application/inkml+xml"/>
  <Override PartName="/ppt/ink/ink4651.xml" ContentType="application/inkml+xml"/>
  <Override PartName="/ppt/ink/ink4652.xml" ContentType="application/inkml+xml"/>
  <Override PartName="/ppt/ink/ink4653.xml" ContentType="application/inkml+xml"/>
  <Override PartName="/ppt/ink/ink4654.xml" ContentType="application/inkml+xml"/>
  <Override PartName="/ppt/ink/ink4655.xml" ContentType="application/inkml+xml"/>
  <Override PartName="/ppt/ink/ink4656.xml" ContentType="application/inkml+xml"/>
  <Override PartName="/ppt/ink/ink4657.xml" ContentType="application/inkml+xml"/>
  <Override PartName="/ppt/ink/ink4658.xml" ContentType="application/inkml+xml"/>
  <Override PartName="/ppt/ink/ink4659.xml" ContentType="application/inkml+xml"/>
  <Override PartName="/ppt/ink/ink4660.xml" ContentType="application/inkml+xml"/>
  <Override PartName="/ppt/ink/ink4661.xml" ContentType="application/inkml+xml"/>
  <Override PartName="/ppt/ink/ink4662.xml" ContentType="application/inkml+xml"/>
  <Override PartName="/ppt/ink/ink4663.xml" ContentType="application/inkml+xml"/>
  <Override PartName="/ppt/ink/ink4664.xml" ContentType="application/inkml+xml"/>
  <Override PartName="/ppt/ink/ink4665.xml" ContentType="application/inkml+xml"/>
  <Override PartName="/ppt/ink/ink4666.xml" ContentType="application/inkml+xml"/>
  <Override PartName="/ppt/ink/ink4667.xml" ContentType="application/inkml+xml"/>
  <Override PartName="/ppt/ink/ink4668.xml" ContentType="application/inkml+xml"/>
  <Override PartName="/ppt/ink/ink4669.xml" ContentType="application/inkml+xml"/>
  <Override PartName="/ppt/ink/ink4670.xml" ContentType="application/inkml+xml"/>
  <Override PartName="/ppt/ink/ink4671.xml" ContentType="application/inkml+xml"/>
  <Override PartName="/ppt/ink/ink4672.xml" ContentType="application/inkml+xml"/>
  <Override PartName="/ppt/ink/ink4673.xml" ContentType="application/inkml+xml"/>
  <Override PartName="/ppt/ink/ink4674.xml" ContentType="application/inkml+xml"/>
  <Override PartName="/ppt/ink/ink4675.xml" ContentType="application/inkml+xml"/>
  <Override PartName="/ppt/ink/ink4676.xml" ContentType="application/inkml+xml"/>
  <Override PartName="/ppt/ink/ink4677.xml" ContentType="application/inkml+xml"/>
  <Override PartName="/ppt/ink/ink4678.xml" ContentType="application/inkml+xml"/>
  <Override PartName="/ppt/ink/ink4679.xml" ContentType="application/inkml+xml"/>
  <Override PartName="/ppt/ink/ink4680.xml" ContentType="application/inkml+xml"/>
  <Override PartName="/ppt/ink/ink4681.xml" ContentType="application/inkml+xml"/>
  <Override PartName="/ppt/ink/ink4682.xml" ContentType="application/inkml+xml"/>
  <Override PartName="/ppt/ink/ink4683.xml" ContentType="application/inkml+xml"/>
  <Override PartName="/ppt/ink/ink4684.xml" ContentType="application/inkml+xml"/>
  <Override PartName="/ppt/ink/ink4685.xml" ContentType="application/inkml+xml"/>
  <Override PartName="/ppt/ink/ink4686.xml" ContentType="application/inkml+xml"/>
  <Override PartName="/ppt/ink/ink4687.xml" ContentType="application/inkml+xml"/>
  <Override PartName="/ppt/ink/ink4688.xml" ContentType="application/inkml+xml"/>
  <Override PartName="/ppt/ink/ink4689.xml" ContentType="application/inkml+xml"/>
  <Override PartName="/ppt/ink/ink4690.xml" ContentType="application/inkml+xml"/>
  <Override PartName="/ppt/ink/ink4691.xml" ContentType="application/inkml+xml"/>
  <Override PartName="/ppt/ink/ink4692.xml" ContentType="application/inkml+xml"/>
  <Override PartName="/ppt/ink/ink4693.xml" ContentType="application/inkml+xml"/>
  <Override PartName="/ppt/ink/ink4694.xml" ContentType="application/inkml+xml"/>
  <Override PartName="/ppt/ink/ink4695.xml" ContentType="application/inkml+xml"/>
  <Override PartName="/ppt/ink/ink4696.xml" ContentType="application/inkml+xml"/>
  <Override PartName="/ppt/ink/ink4697.xml" ContentType="application/inkml+xml"/>
  <Override PartName="/ppt/ink/ink4698.xml" ContentType="application/inkml+xml"/>
  <Override PartName="/ppt/ink/ink4699.xml" ContentType="application/inkml+xml"/>
  <Override PartName="/ppt/ink/ink4700.xml" ContentType="application/inkml+xml"/>
  <Override PartName="/ppt/ink/ink4701.xml" ContentType="application/inkml+xml"/>
  <Override PartName="/ppt/ink/ink4702.xml" ContentType="application/inkml+xml"/>
  <Override PartName="/ppt/ink/ink4703.xml" ContentType="application/inkml+xml"/>
  <Override PartName="/ppt/ink/ink4704.xml" ContentType="application/inkml+xml"/>
  <Override PartName="/ppt/ink/ink4705.xml" ContentType="application/inkml+xml"/>
  <Override PartName="/ppt/ink/ink4706.xml" ContentType="application/inkml+xml"/>
  <Override PartName="/ppt/ink/ink4707.xml" ContentType="application/inkml+xml"/>
  <Override PartName="/ppt/ink/ink4708.xml" ContentType="application/inkml+xml"/>
  <Override PartName="/ppt/ink/ink4709.xml" ContentType="application/inkml+xml"/>
  <Override PartName="/ppt/ink/ink4710.xml" ContentType="application/inkml+xml"/>
  <Override PartName="/ppt/ink/ink4711.xml" ContentType="application/inkml+xml"/>
  <Override PartName="/ppt/ink/ink4712.xml" ContentType="application/inkml+xml"/>
  <Override PartName="/ppt/ink/ink4713.xml" ContentType="application/inkml+xml"/>
  <Override PartName="/ppt/ink/ink4714.xml" ContentType="application/inkml+xml"/>
  <Override PartName="/ppt/ink/ink4715.xml" ContentType="application/inkml+xml"/>
  <Override PartName="/ppt/ink/ink4716.xml" ContentType="application/inkml+xml"/>
  <Override PartName="/ppt/ink/ink4717.xml" ContentType="application/inkml+xml"/>
  <Override PartName="/ppt/ink/ink4718.xml" ContentType="application/inkml+xml"/>
  <Override PartName="/ppt/ink/ink4719.xml" ContentType="application/inkml+xml"/>
  <Override PartName="/ppt/ink/ink4720.xml" ContentType="application/inkml+xml"/>
  <Override PartName="/ppt/ink/ink4721.xml" ContentType="application/inkml+xml"/>
  <Override PartName="/ppt/ink/ink4722.xml" ContentType="application/inkml+xml"/>
  <Override PartName="/ppt/ink/ink4723.xml" ContentType="application/inkml+xml"/>
  <Override PartName="/ppt/ink/ink4724.xml" ContentType="application/inkml+xml"/>
  <Override PartName="/ppt/ink/ink4725.xml" ContentType="application/inkml+xml"/>
  <Override PartName="/ppt/ink/ink4726.xml" ContentType="application/inkml+xml"/>
  <Override PartName="/ppt/ink/ink4727.xml" ContentType="application/inkml+xml"/>
  <Override PartName="/ppt/ink/ink4728.xml" ContentType="application/inkml+xml"/>
  <Override PartName="/ppt/ink/ink4729.xml" ContentType="application/inkml+xml"/>
  <Override PartName="/ppt/ink/ink4730.xml" ContentType="application/inkml+xml"/>
  <Override PartName="/ppt/ink/ink4731.xml" ContentType="application/inkml+xml"/>
  <Override PartName="/ppt/ink/ink4732.xml" ContentType="application/inkml+xml"/>
  <Override PartName="/ppt/ink/ink4733.xml" ContentType="application/inkml+xml"/>
  <Override PartName="/ppt/ink/ink4734.xml" ContentType="application/inkml+xml"/>
  <Override PartName="/ppt/ink/ink4735.xml" ContentType="application/inkml+xml"/>
  <Override PartName="/ppt/ink/ink4736.xml" ContentType="application/inkml+xml"/>
  <Override PartName="/ppt/ink/ink4737.xml" ContentType="application/inkml+xml"/>
  <Override PartName="/ppt/ink/ink4738.xml" ContentType="application/inkml+xml"/>
  <Override PartName="/ppt/ink/ink4739.xml" ContentType="application/inkml+xml"/>
  <Override PartName="/ppt/ink/ink4740.xml" ContentType="application/inkml+xml"/>
  <Override PartName="/ppt/ink/ink4741.xml" ContentType="application/inkml+xml"/>
  <Override PartName="/ppt/ink/ink4742.xml" ContentType="application/inkml+xml"/>
  <Override PartName="/ppt/ink/ink4743.xml" ContentType="application/inkml+xml"/>
  <Override PartName="/ppt/ink/ink4744.xml" ContentType="application/inkml+xml"/>
  <Override PartName="/ppt/ink/ink4745.xml" ContentType="application/inkml+xml"/>
  <Override PartName="/ppt/ink/ink4746.xml" ContentType="application/inkml+xml"/>
  <Override PartName="/ppt/ink/ink4747.xml" ContentType="application/inkml+xml"/>
  <Override PartName="/ppt/ink/ink4748.xml" ContentType="application/inkml+xml"/>
  <Override PartName="/ppt/ink/ink4749.xml" ContentType="application/inkml+xml"/>
  <Override PartName="/ppt/ink/ink4750.xml" ContentType="application/inkml+xml"/>
  <Override PartName="/ppt/ink/ink4751.xml" ContentType="application/inkml+xml"/>
  <Override PartName="/ppt/ink/ink4752.xml" ContentType="application/inkml+xml"/>
  <Override PartName="/ppt/ink/ink4753.xml" ContentType="application/inkml+xml"/>
  <Override PartName="/ppt/ink/ink4754.xml" ContentType="application/inkml+xml"/>
  <Override PartName="/ppt/ink/ink4755.xml" ContentType="application/inkml+xml"/>
  <Override PartName="/ppt/ink/ink4756.xml" ContentType="application/inkml+xml"/>
  <Override PartName="/ppt/ink/ink4757.xml" ContentType="application/inkml+xml"/>
  <Override PartName="/ppt/ink/ink4758.xml" ContentType="application/inkml+xml"/>
  <Override PartName="/ppt/ink/ink4759.xml" ContentType="application/inkml+xml"/>
  <Override PartName="/ppt/ink/ink4760.xml" ContentType="application/inkml+xml"/>
  <Override PartName="/ppt/ink/ink4761.xml" ContentType="application/inkml+xml"/>
  <Override PartName="/ppt/ink/ink4762.xml" ContentType="application/inkml+xml"/>
  <Override PartName="/ppt/ink/ink4763.xml" ContentType="application/inkml+xml"/>
  <Override PartName="/ppt/ink/ink4764.xml" ContentType="application/inkml+xml"/>
  <Override PartName="/ppt/ink/ink4765.xml" ContentType="application/inkml+xml"/>
  <Override PartName="/ppt/ink/ink4766.xml" ContentType="application/inkml+xml"/>
  <Override PartName="/ppt/ink/ink4767.xml" ContentType="application/inkml+xml"/>
  <Override PartName="/ppt/ink/ink4768.xml" ContentType="application/inkml+xml"/>
  <Override PartName="/ppt/ink/ink4769.xml" ContentType="application/inkml+xml"/>
  <Override PartName="/ppt/ink/ink4770.xml" ContentType="application/inkml+xml"/>
  <Override PartName="/ppt/ink/ink4771.xml" ContentType="application/inkml+xml"/>
  <Override PartName="/ppt/ink/ink4772.xml" ContentType="application/inkml+xml"/>
  <Override PartName="/ppt/ink/ink4773.xml" ContentType="application/inkml+xml"/>
  <Override PartName="/ppt/ink/ink4774.xml" ContentType="application/inkml+xml"/>
  <Override PartName="/ppt/ink/ink4775.xml" ContentType="application/inkml+xml"/>
  <Override PartName="/ppt/ink/ink4776.xml" ContentType="application/inkml+xml"/>
  <Override PartName="/ppt/ink/ink4777.xml" ContentType="application/inkml+xml"/>
  <Override PartName="/ppt/ink/ink4778.xml" ContentType="application/inkml+xml"/>
  <Override PartName="/ppt/ink/ink4779.xml" ContentType="application/inkml+xml"/>
  <Override PartName="/ppt/ink/ink4780.xml" ContentType="application/inkml+xml"/>
  <Override PartName="/ppt/ink/ink4781.xml" ContentType="application/inkml+xml"/>
  <Override PartName="/ppt/ink/ink4782.xml" ContentType="application/inkml+xml"/>
  <Override PartName="/ppt/ink/ink4783.xml" ContentType="application/inkml+xml"/>
  <Override PartName="/ppt/ink/ink4784.xml" ContentType="application/inkml+xml"/>
  <Override PartName="/ppt/ink/ink4785.xml" ContentType="application/inkml+xml"/>
  <Override PartName="/ppt/ink/ink4786.xml" ContentType="application/inkml+xml"/>
  <Override PartName="/ppt/ink/ink4787.xml" ContentType="application/inkml+xml"/>
  <Override PartName="/ppt/ink/ink4788.xml" ContentType="application/inkml+xml"/>
  <Override PartName="/ppt/ink/ink4789.xml" ContentType="application/inkml+xml"/>
  <Override PartName="/ppt/ink/ink4790.xml" ContentType="application/inkml+xml"/>
  <Override PartName="/ppt/ink/ink4791.xml" ContentType="application/inkml+xml"/>
  <Override PartName="/ppt/ink/ink4792.xml" ContentType="application/inkml+xml"/>
  <Override PartName="/ppt/ink/ink4793.xml" ContentType="application/inkml+xml"/>
  <Override PartName="/ppt/ink/ink4794.xml" ContentType="application/inkml+xml"/>
  <Override PartName="/ppt/ink/ink4795.xml" ContentType="application/inkml+xml"/>
  <Override PartName="/ppt/ink/ink4796.xml" ContentType="application/inkml+xml"/>
  <Override PartName="/ppt/ink/ink4797.xml" ContentType="application/inkml+xml"/>
  <Override PartName="/ppt/ink/ink4798.xml" ContentType="application/inkml+xml"/>
  <Override PartName="/ppt/ink/ink4799.xml" ContentType="application/inkml+xml"/>
  <Override PartName="/ppt/ink/ink4800.xml" ContentType="application/inkml+xml"/>
  <Override PartName="/ppt/ink/ink4801.xml" ContentType="application/inkml+xml"/>
  <Override PartName="/ppt/ink/ink4802.xml" ContentType="application/inkml+xml"/>
  <Override PartName="/ppt/ink/ink4803.xml" ContentType="application/inkml+xml"/>
  <Override PartName="/ppt/ink/ink4804.xml" ContentType="application/inkml+xml"/>
  <Override PartName="/ppt/ink/ink4805.xml" ContentType="application/inkml+xml"/>
  <Override PartName="/ppt/ink/ink4806.xml" ContentType="application/inkml+xml"/>
  <Override PartName="/ppt/ink/ink4807.xml" ContentType="application/inkml+xml"/>
  <Override PartName="/ppt/ink/ink4808.xml" ContentType="application/inkml+xml"/>
  <Override PartName="/ppt/ink/ink4809.xml" ContentType="application/inkml+xml"/>
  <Override PartName="/ppt/ink/ink4810.xml" ContentType="application/inkml+xml"/>
  <Override PartName="/ppt/ink/ink4811.xml" ContentType="application/inkml+xml"/>
  <Override PartName="/ppt/ink/ink4812.xml" ContentType="application/inkml+xml"/>
  <Override PartName="/ppt/ink/ink4813.xml" ContentType="application/inkml+xml"/>
  <Override PartName="/ppt/ink/ink4814.xml" ContentType="application/inkml+xml"/>
  <Override PartName="/ppt/ink/ink4815.xml" ContentType="application/inkml+xml"/>
  <Override PartName="/ppt/ink/ink4816.xml" ContentType="application/inkml+xml"/>
  <Override PartName="/ppt/ink/ink4817.xml" ContentType="application/inkml+xml"/>
  <Override PartName="/ppt/ink/ink4818.xml" ContentType="application/inkml+xml"/>
  <Override PartName="/ppt/ink/ink4819.xml" ContentType="application/inkml+xml"/>
  <Override PartName="/ppt/ink/ink4820.xml" ContentType="application/inkml+xml"/>
  <Override PartName="/ppt/ink/ink4821.xml" ContentType="application/inkml+xml"/>
  <Override PartName="/ppt/ink/ink4822.xml" ContentType="application/inkml+xml"/>
  <Override PartName="/ppt/ink/ink4823.xml" ContentType="application/inkml+xml"/>
  <Override PartName="/ppt/ink/ink4824.xml" ContentType="application/inkml+xml"/>
  <Override PartName="/ppt/ink/ink4825.xml" ContentType="application/inkml+xml"/>
  <Override PartName="/ppt/ink/ink4826.xml" ContentType="application/inkml+xml"/>
  <Override PartName="/ppt/ink/ink4827.xml" ContentType="application/inkml+xml"/>
  <Override PartName="/ppt/ink/ink4828.xml" ContentType="application/inkml+xml"/>
  <Override PartName="/ppt/ink/ink4829.xml" ContentType="application/inkml+xml"/>
  <Override PartName="/ppt/ink/ink4830.xml" ContentType="application/inkml+xml"/>
  <Override PartName="/ppt/ink/ink4831.xml" ContentType="application/inkml+xml"/>
  <Override PartName="/ppt/ink/ink4832.xml" ContentType="application/inkml+xml"/>
  <Override PartName="/ppt/ink/ink4833.xml" ContentType="application/inkml+xml"/>
  <Override PartName="/ppt/ink/ink4834.xml" ContentType="application/inkml+xml"/>
  <Override PartName="/ppt/ink/ink4835.xml" ContentType="application/inkml+xml"/>
  <Override PartName="/ppt/ink/ink4836.xml" ContentType="application/inkml+xml"/>
  <Override PartName="/ppt/ink/ink4837.xml" ContentType="application/inkml+xml"/>
  <Override PartName="/ppt/ink/ink4838.xml" ContentType="application/inkml+xml"/>
  <Override PartName="/ppt/ink/ink4839.xml" ContentType="application/inkml+xml"/>
  <Override PartName="/ppt/ink/ink4840.xml" ContentType="application/inkml+xml"/>
  <Override PartName="/ppt/ink/ink4841.xml" ContentType="application/inkml+xml"/>
  <Override PartName="/ppt/ink/ink4842.xml" ContentType="application/inkml+xml"/>
  <Override PartName="/ppt/ink/ink4843.xml" ContentType="application/inkml+xml"/>
  <Override PartName="/ppt/ink/ink4844.xml" ContentType="application/inkml+xml"/>
  <Override PartName="/ppt/ink/ink4845.xml" ContentType="application/inkml+xml"/>
  <Override PartName="/ppt/ink/ink4846.xml" ContentType="application/inkml+xml"/>
  <Override PartName="/ppt/ink/ink4847.xml" ContentType="application/inkml+xml"/>
  <Override PartName="/ppt/ink/ink4848.xml" ContentType="application/inkml+xml"/>
  <Override PartName="/ppt/ink/ink4849.xml" ContentType="application/inkml+xml"/>
  <Override PartName="/ppt/ink/ink4850.xml" ContentType="application/inkml+xml"/>
  <Override PartName="/ppt/ink/ink4851.xml" ContentType="application/inkml+xml"/>
  <Override PartName="/ppt/ink/ink4852.xml" ContentType="application/inkml+xml"/>
  <Override PartName="/ppt/ink/ink4853.xml" ContentType="application/inkml+xml"/>
  <Override PartName="/ppt/ink/ink4854.xml" ContentType="application/inkml+xml"/>
  <Override PartName="/ppt/ink/ink4855.xml" ContentType="application/inkml+xml"/>
  <Override PartName="/ppt/ink/ink4856.xml" ContentType="application/inkml+xml"/>
  <Override PartName="/ppt/ink/ink4857.xml" ContentType="application/inkml+xml"/>
  <Override PartName="/ppt/ink/ink4858.xml" ContentType="application/inkml+xml"/>
  <Override PartName="/ppt/ink/ink4859.xml" ContentType="application/inkml+xml"/>
  <Override PartName="/ppt/ink/ink4860.xml" ContentType="application/inkml+xml"/>
  <Override PartName="/ppt/ink/ink4861.xml" ContentType="application/inkml+xml"/>
  <Override PartName="/ppt/ink/ink4862.xml" ContentType="application/inkml+xml"/>
  <Override PartName="/ppt/ink/ink4863.xml" ContentType="application/inkml+xml"/>
  <Override PartName="/ppt/ink/ink4864.xml" ContentType="application/inkml+xml"/>
  <Override PartName="/ppt/ink/ink4865.xml" ContentType="application/inkml+xml"/>
  <Override PartName="/ppt/ink/ink4866.xml" ContentType="application/inkml+xml"/>
  <Override PartName="/ppt/ink/ink4867.xml" ContentType="application/inkml+xml"/>
  <Override PartName="/ppt/ink/ink4868.xml" ContentType="application/inkml+xml"/>
  <Override PartName="/ppt/ink/ink4869.xml" ContentType="application/inkml+xml"/>
  <Override PartName="/ppt/ink/ink4870.xml" ContentType="application/inkml+xml"/>
  <Override PartName="/ppt/ink/ink4871.xml" ContentType="application/inkml+xml"/>
  <Override PartName="/ppt/ink/ink4872.xml" ContentType="application/inkml+xml"/>
  <Override PartName="/ppt/ink/ink4873.xml" ContentType="application/inkml+xml"/>
  <Override PartName="/ppt/ink/ink4874.xml" ContentType="application/inkml+xml"/>
  <Override PartName="/ppt/ink/ink4875.xml" ContentType="application/inkml+xml"/>
  <Override PartName="/ppt/ink/ink4876.xml" ContentType="application/inkml+xml"/>
  <Override PartName="/ppt/ink/ink4877.xml" ContentType="application/inkml+xml"/>
  <Override PartName="/ppt/ink/ink4878.xml" ContentType="application/inkml+xml"/>
  <Override PartName="/ppt/ink/ink4879.xml" ContentType="application/inkml+xml"/>
  <Override PartName="/ppt/ink/ink4880.xml" ContentType="application/inkml+xml"/>
  <Override PartName="/ppt/ink/ink4881.xml" ContentType="application/inkml+xml"/>
  <Override PartName="/ppt/ink/ink4882.xml" ContentType="application/inkml+xml"/>
  <Override PartName="/ppt/ink/ink4883.xml" ContentType="application/inkml+xml"/>
  <Override PartName="/ppt/ink/ink4884.xml" ContentType="application/inkml+xml"/>
  <Override PartName="/ppt/ink/ink4885.xml" ContentType="application/inkml+xml"/>
  <Override PartName="/ppt/ink/ink4886.xml" ContentType="application/inkml+xml"/>
  <Override PartName="/ppt/ink/ink4887.xml" ContentType="application/inkml+xml"/>
  <Override PartName="/ppt/ink/ink4888.xml" ContentType="application/inkml+xml"/>
  <Override PartName="/ppt/ink/ink4889.xml" ContentType="application/inkml+xml"/>
  <Override PartName="/ppt/ink/ink4890.xml" ContentType="application/inkml+xml"/>
  <Override PartName="/ppt/ink/ink4891.xml" ContentType="application/inkml+xml"/>
  <Override PartName="/ppt/ink/ink4892.xml" ContentType="application/inkml+xml"/>
  <Override PartName="/ppt/ink/ink4893.xml" ContentType="application/inkml+xml"/>
  <Override PartName="/ppt/ink/ink4894.xml" ContentType="application/inkml+xml"/>
  <Override PartName="/ppt/ink/ink4895.xml" ContentType="application/inkml+xml"/>
  <Override PartName="/ppt/ink/ink4896.xml" ContentType="application/inkml+xml"/>
  <Override PartName="/ppt/ink/ink4897.xml" ContentType="application/inkml+xml"/>
  <Override PartName="/ppt/ink/ink4898.xml" ContentType="application/inkml+xml"/>
  <Override PartName="/ppt/ink/ink4899.xml" ContentType="application/inkml+xml"/>
  <Override PartName="/ppt/ink/ink4900.xml" ContentType="application/inkml+xml"/>
  <Override PartName="/ppt/ink/ink4901.xml" ContentType="application/inkml+xml"/>
  <Override PartName="/ppt/ink/ink4902.xml" ContentType="application/inkml+xml"/>
  <Override PartName="/ppt/ink/ink4903.xml" ContentType="application/inkml+xml"/>
  <Override PartName="/ppt/ink/ink4904.xml" ContentType="application/inkml+xml"/>
  <Override PartName="/ppt/ink/ink4905.xml" ContentType="application/inkml+xml"/>
  <Override PartName="/ppt/ink/ink4906.xml" ContentType="application/inkml+xml"/>
  <Override PartName="/ppt/ink/ink4907.xml" ContentType="application/inkml+xml"/>
  <Override PartName="/ppt/ink/ink4908.xml" ContentType="application/inkml+xml"/>
  <Override PartName="/ppt/ink/ink4909.xml" ContentType="application/inkml+xml"/>
  <Override PartName="/ppt/ink/ink4910.xml" ContentType="application/inkml+xml"/>
  <Override PartName="/ppt/ink/ink4911.xml" ContentType="application/inkml+xml"/>
  <Override PartName="/ppt/ink/ink4912.xml" ContentType="application/inkml+xml"/>
  <Override PartName="/ppt/ink/ink4913.xml" ContentType="application/inkml+xml"/>
  <Override PartName="/ppt/ink/ink4914.xml" ContentType="application/inkml+xml"/>
  <Override PartName="/ppt/ink/ink4915.xml" ContentType="application/inkml+xml"/>
  <Override PartName="/ppt/ink/ink4916.xml" ContentType="application/inkml+xml"/>
  <Override PartName="/ppt/ink/ink4917.xml" ContentType="application/inkml+xml"/>
  <Override PartName="/ppt/ink/ink4918.xml" ContentType="application/inkml+xml"/>
  <Override PartName="/ppt/ink/ink4919.xml" ContentType="application/inkml+xml"/>
  <Override PartName="/ppt/ink/ink4920.xml" ContentType="application/inkml+xml"/>
  <Override PartName="/ppt/ink/ink4921.xml" ContentType="application/inkml+xml"/>
  <Override PartName="/ppt/ink/ink4922.xml" ContentType="application/inkml+xml"/>
  <Override PartName="/ppt/ink/ink4923.xml" ContentType="application/inkml+xml"/>
  <Override PartName="/ppt/ink/ink4924.xml" ContentType="application/inkml+xml"/>
  <Override PartName="/ppt/ink/ink4925.xml" ContentType="application/inkml+xml"/>
  <Override PartName="/ppt/ink/ink4926.xml" ContentType="application/inkml+xml"/>
  <Override PartName="/ppt/ink/ink4927.xml" ContentType="application/inkml+xml"/>
  <Override PartName="/ppt/ink/ink4928.xml" ContentType="application/inkml+xml"/>
  <Override PartName="/ppt/ink/ink4929.xml" ContentType="application/inkml+xml"/>
  <Override PartName="/ppt/ink/ink4930.xml" ContentType="application/inkml+xml"/>
  <Override PartName="/ppt/ink/ink4931.xml" ContentType="application/inkml+xml"/>
  <Override PartName="/ppt/ink/ink4932.xml" ContentType="application/inkml+xml"/>
  <Override PartName="/ppt/ink/ink4933.xml" ContentType="application/inkml+xml"/>
  <Override PartName="/ppt/ink/ink4934.xml" ContentType="application/inkml+xml"/>
  <Override PartName="/ppt/ink/ink4935.xml" ContentType="application/inkml+xml"/>
  <Override PartName="/ppt/ink/ink4936.xml" ContentType="application/inkml+xml"/>
  <Override PartName="/ppt/ink/ink4937.xml" ContentType="application/inkml+xml"/>
  <Override PartName="/ppt/ink/ink4938.xml" ContentType="application/inkml+xml"/>
  <Override PartName="/ppt/ink/ink4939.xml" ContentType="application/inkml+xml"/>
  <Override PartName="/ppt/ink/ink4940.xml" ContentType="application/inkml+xml"/>
  <Override PartName="/ppt/ink/ink4941.xml" ContentType="application/inkml+xml"/>
  <Override PartName="/ppt/ink/ink4942.xml" ContentType="application/inkml+xml"/>
  <Override PartName="/ppt/ink/ink4943.xml" ContentType="application/inkml+xml"/>
  <Override PartName="/ppt/ink/ink4944.xml" ContentType="application/inkml+xml"/>
  <Override PartName="/ppt/ink/ink4945.xml" ContentType="application/inkml+xml"/>
  <Override PartName="/ppt/ink/ink4946.xml" ContentType="application/inkml+xml"/>
  <Override PartName="/ppt/ink/ink4947.xml" ContentType="application/inkml+xml"/>
  <Override PartName="/ppt/ink/ink4948.xml" ContentType="application/inkml+xml"/>
  <Override PartName="/ppt/ink/ink4949.xml" ContentType="application/inkml+xml"/>
  <Override PartName="/ppt/ink/ink4950.xml" ContentType="application/inkml+xml"/>
  <Override PartName="/ppt/ink/ink4951.xml" ContentType="application/inkml+xml"/>
  <Override PartName="/ppt/ink/ink4952.xml" ContentType="application/inkml+xml"/>
  <Override PartName="/ppt/ink/ink4953.xml" ContentType="application/inkml+xml"/>
  <Override PartName="/ppt/ink/ink4954.xml" ContentType="application/inkml+xml"/>
  <Override PartName="/ppt/ink/ink4955.xml" ContentType="application/inkml+xml"/>
  <Override PartName="/ppt/ink/ink4956.xml" ContentType="application/inkml+xml"/>
  <Override PartName="/ppt/ink/ink4957.xml" ContentType="application/inkml+xml"/>
  <Override PartName="/ppt/ink/ink4958.xml" ContentType="application/inkml+xml"/>
  <Override PartName="/ppt/ink/ink4959.xml" ContentType="application/inkml+xml"/>
  <Override PartName="/ppt/ink/ink4960.xml" ContentType="application/inkml+xml"/>
  <Override PartName="/ppt/ink/ink4961.xml" ContentType="application/inkml+xml"/>
  <Override PartName="/ppt/ink/ink4962.xml" ContentType="application/inkml+xml"/>
  <Override PartName="/ppt/ink/ink4963.xml" ContentType="application/inkml+xml"/>
  <Override PartName="/ppt/ink/ink4964.xml" ContentType="application/inkml+xml"/>
  <Override PartName="/ppt/ink/ink4965.xml" ContentType="application/inkml+xml"/>
  <Override PartName="/ppt/ink/ink4966.xml" ContentType="application/inkml+xml"/>
  <Override PartName="/ppt/ink/ink4967.xml" ContentType="application/inkml+xml"/>
  <Override PartName="/ppt/ink/ink4968.xml" ContentType="application/inkml+xml"/>
  <Override PartName="/ppt/ink/ink4969.xml" ContentType="application/inkml+xml"/>
  <Override PartName="/ppt/ink/ink4970.xml" ContentType="application/inkml+xml"/>
  <Override PartName="/ppt/ink/ink4971.xml" ContentType="application/inkml+xml"/>
  <Override PartName="/ppt/ink/ink4972.xml" ContentType="application/inkml+xml"/>
  <Override PartName="/ppt/ink/ink4973.xml" ContentType="application/inkml+xml"/>
  <Override PartName="/ppt/ink/ink4974.xml" ContentType="application/inkml+xml"/>
  <Override PartName="/ppt/ink/ink4975.xml" ContentType="application/inkml+xml"/>
  <Override PartName="/ppt/ink/ink4976.xml" ContentType="application/inkml+xml"/>
  <Override PartName="/ppt/ink/ink4977.xml" ContentType="application/inkml+xml"/>
  <Override PartName="/ppt/ink/ink4978.xml" ContentType="application/inkml+xml"/>
  <Override PartName="/ppt/ink/ink4979.xml" ContentType="application/inkml+xml"/>
  <Override PartName="/ppt/ink/ink4980.xml" ContentType="application/inkml+xml"/>
  <Override PartName="/ppt/ink/ink4981.xml" ContentType="application/inkml+xml"/>
  <Override PartName="/ppt/ink/ink4982.xml" ContentType="application/inkml+xml"/>
  <Override PartName="/ppt/ink/ink4983.xml" ContentType="application/inkml+xml"/>
  <Override PartName="/ppt/ink/ink4984.xml" ContentType="application/inkml+xml"/>
  <Override PartName="/ppt/ink/ink4985.xml" ContentType="application/inkml+xml"/>
  <Override PartName="/ppt/ink/ink4986.xml" ContentType="application/inkml+xml"/>
  <Override PartName="/ppt/ink/ink4987.xml" ContentType="application/inkml+xml"/>
  <Override PartName="/ppt/ink/ink4988.xml" ContentType="application/inkml+xml"/>
  <Override PartName="/ppt/ink/ink4989.xml" ContentType="application/inkml+xml"/>
  <Override PartName="/ppt/ink/ink4990.xml" ContentType="application/inkml+xml"/>
  <Override PartName="/ppt/ink/ink4991.xml" ContentType="application/inkml+xml"/>
  <Override PartName="/ppt/ink/ink4992.xml" ContentType="application/inkml+xml"/>
  <Override PartName="/ppt/ink/ink4993.xml" ContentType="application/inkml+xml"/>
  <Override PartName="/ppt/ink/ink4994.xml" ContentType="application/inkml+xml"/>
  <Override PartName="/ppt/ink/ink4995.xml" ContentType="application/inkml+xml"/>
  <Override PartName="/ppt/ink/ink4996.xml" ContentType="application/inkml+xml"/>
  <Override PartName="/ppt/ink/ink4997.xml" ContentType="application/inkml+xml"/>
  <Override PartName="/ppt/ink/ink4998.xml" ContentType="application/inkml+xml"/>
  <Override PartName="/ppt/ink/ink4999.xml" ContentType="application/inkml+xml"/>
  <Override PartName="/ppt/ink/ink5000.xml" ContentType="application/inkml+xml"/>
  <Override PartName="/ppt/ink/ink5001.xml" ContentType="application/inkml+xml"/>
  <Override PartName="/ppt/ink/ink5002.xml" ContentType="application/inkml+xml"/>
  <Override PartName="/ppt/ink/ink5003.xml" ContentType="application/inkml+xml"/>
  <Override PartName="/ppt/ink/ink5004.xml" ContentType="application/inkml+xml"/>
  <Override PartName="/ppt/ink/ink5005.xml" ContentType="application/inkml+xml"/>
  <Override PartName="/ppt/ink/ink5006.xml" ContentType="application/inkml+xml"/>
  <Override PartName="/ppt/ink/ink5007.xml" ContentType="application/inkml+xml"/>
  <Override PartName="/ppt/ink/ink5008.xml" ContentType="application/inkml+xml"/>
  <Override PartName="/ppt/ink/ink5009.xml" ContentType="application/inkml+xml"/>
  <Override PartName="/ppt/ink/ink5010.xml" ContentType="application/inkml+xml"/>
  <Override PartName="/ppt/ink/ink5011.xml" ContentType="application/inkml+xml"/>
  <Override PartName="/ppt/ink/ink5012.xml" ContentType="application/inkml+xml"/>
  <Override PartName="/ppt/ink/ink5013.xml" ContentType="application/inkml+xml"/>
  <Override PartName="/ppt/ink/ink5014.xml" ContentType="application/inkml+xml"/>
  <Override PartName="/ppt/ink/ink5015.xml" ContentType="application/inkml+xml"/>
  <Override PartName="/ppt/ink/ink5016.xml" ContentType="application/inkml+xml"/>
  <Override PartName="/ppt/ink/ink5017.xml" ContentType="application/inkml+xml"/>
  <Override PartName="/ppt/ink/ink5018.xml" ContentType="application/inkml+xml"/>
  <Override PartName="/ppt/ink/ink5019.xml" ContentType="application/inkml+xml"/>
  <Override PartName="/ppt/ink/ink5020.xml" ContentType="application/inkml+xml"/>
  <Override PartName="/ppt/ink/ink5021.xml" ContentType="application/inkml+xml"/>
  <Override PartName="/ppt/ink/ink5022.xml" ContentType="application/inkml+xml"/>
  <Override PartName="/ppt/ink/ink5023.xml" ContentType="application/inkml+xml"/>
  <Override PartName="/ppt/ink/ink5024.xml" ContentType="application/inkml+xml"/>
  <Override PartName="/ppt/ink/ink5025.xml" ContentType="application/inkml+xml"/>
  <Override PartName="/ppt/ink/ink5026.xml" ContentType="application/inkml+xml"/>
  <Override PartName="/ppt/ink/ink5027.xml" ContentType="application/inkml+xml"/>
  <Override PartName="/ppt/ink/ink5028.xml" ContentType="application/inkml+xml"/>
  <Override PartName="/ppt/ink/ink5029.xml" ContentType="application/inkml+xml"/>
  <Override PartName="/ppt/ink/ink5030.xml" ContentType="application/inkml+xml"/>
  <Override PartName="/ppt/ink/ink5031.xml" ContentType="application/inkml+xml"/>
  <Override PartName="/ppt/ink/ink5032.xml" ContentType="application/inkml+xml"/>
  <Override PartName="/ppt/ink/ink5033.xml" ContentType="application/inkml+xml"/>
  <Override PartName="/ppt/ink/ink5034.xml" ContentType="application/inkml+xml"/>
  <Override PartName="/ppt/ink/ink5035.xml" ContentType="application/inkml+xml"/>
  <Override PartName="/ppt/ink/ink5036.xml" ContentType="application/inkml+xml"/>
  <Override PartName="/ppt/ink/ink5037.xml" ContentType="application/inkml+xml"/>
  <Override PartName="/ppt/ink/ink5038.xml" ContentType="application/inkml+xml"/>
  <Override PartName="/ppt/ink/ink5039.xml" ContentType="application/inkml+xml"/>
  <Override PartName="/ppt/ink/ink5040.xml" ContentType="application/inkml+xml"/>
  <Override PartName="/ppt/ink/ink5041.xml" ContentType="application/inkml+xml"/>
  <Override PartName="/ppt/ink/ink5042.xml" ContentType="application/inkml+xml"/>
  <Override PartName="/ppt/ink/ink5043.xml" ContentType="application/inkml+xml"/>
  <Override PartName="/ppt/ink/ink5044.xml" ContentType="application/inkml+xml"/>
  <Override PartName="/ppt/ink/ink5045.xml" ContentType="application/inkml+xml"/>
  <Override PartName="/ppt/ink/ink5046.xml" ContentType="application/inkml+xml"/>
  <Override PartName="/ppt/ink/ink5047.xml" ContentType="application/inkml+xml"/>
  <Override PartName="/ppt/ink/ink5048.xml" ContentType="application/inkml+xml"/>
  <Override PartName="/ppt/ink/ink5049.xml" ContentType="application/inkml+xml"/>
  <Override PartName="/ppt/ink/ink5050.xml" ContentType="application/inkml+xml"/>
  <Override PartName="/ppt/ink/ink5051.xml" ContentType="application/inkml+xml"/>
  <Override PartName="/ppt/ink/ink5052.xml" ContentType="application/inkml+xml"/>
  <Override PartName="/ppt/ink/ink5053.xml" ContentType="application/inkml+xml"/>
  <Override PartName="/ppt/ink/ink5054.xml" ContentType="application/inkml+xml"/>
  <Override PartName="/ppt/ink/ink5055.xml" ContentType="application/inkml+xml"/>
  <Override PartName="/ppt/ink/ink5056.xml" ContentType="application/inkml+xml"/>
  <Override PartName="/ppt/ink/ink5057.xml" ContentType="application/inkml+xml"/>
  <Override PartName="/ppt/ink/ink5058.xml" ContentType="application/inkml+xml"/>
  <Override PartName="/ppt/ink/ink5059.xml" ContentType="application/inkml+xml"/>
  <Override PartName="/ppt/ink/ink5060.xml" ContentType="application/inkml+xml"/>
  <Override PartName="/ppt/ink/ink5061.xml" ContentType="application/inkml+xml"/>
  <Override PartName="/ppt/ink/ink5062.xml" ContentType="application/inkml+xml"/>
  <Override PartName="/ppt/ink/ink5063.xml" ContentType="application/inkml+xml"/>
  <Override PartName="/ppt/ink/ink5064.xml" ContentType="application/inkml+xml"/>
  <Override PartName="/ppt/ink/ink5065.xml" ContentType="application/inkml+xml"/>
  <Override PartName="/ppt/ink/ink5066.xml" ContentType="application/inkml+xml"/>
  <Override PartName="/ppt/ink/ink5067.xml" ContentType="application/inkml+xml"/>
  <Override PartName="/ppt/ink/ink5068.xml" ContentType="application/inkml+xml"/>
  <Override PartName="/ppt/ink/ink5069.xml" ContentType="application/inkml+xml"/>
  <Override PartName="/ppt/ink/ink5070.xml" ContentType="application/inkml+xml"/>
  <Override PartName="/ppt/ink/ink5071.xml" ContentType="application/inkml+xml"/>
  <Override PartName="/ppt/ink/ink5072.xml" ContentType="application/inkml+xml"/>
  <Override PartName="/ppt/ink/ink5073.xml" ContentType="application/inkml+xml"/>
  <Override PartName="/ppt/ink/ink5074.xml" ContentType="application/inkml+xml"/>
  <Override PartName="/ppt/ink/ink5075.xml" ContentType="application/inkml+xml"/>
  <Override PartName="/ppt/ink/ink5076.xml" ContentType="application/inkml+xml"/>
  <Override PartName="/ppt/ink/ink5077.xml" ContentType="application/inkml+xml"/>
  <Override PartName="/ppt/ink/ink5078.xml" ContentType="application/inkml+xml"/>
  <Override PartName="/ppt/ink/ink5079.xml" ContentType="application/inkml+xml"/>
  <Override PartName="/ppt/ink/ink5080.xml" ContentType="application/inkml+xml"/>
  <Override PartName="/ppt/ink/ink5081.xml" ContentType="application/inkml+xml"/>
  <Override PartName="/ppt/ink/ink5082.xml" ContentType="application/inkml+xml"/>
  <Override PartName="/ppt/ink/ink5083.xml" ContentType="application/inkml+xml"/>
  <Override PartName="/ppt/ink/ink5084.xml" ContentType="application/inkml+xml"/>
  <Override PartName="/ppt/ink/ink5085.xml" ContentType="application/inkml+xml"/>
  <Override PartName="/ppt/ink/ink5086.xml" ContentType="application/inkml+xml"/>
  <Override PartName="/ppt/ink/ink5087.xml" ContentType="application/inkml+xml"/>
  <Override PartName="/ppt/ink/ink5088.xml" ContentType="application/inkml+xml"/>
  <Override PartName="/ppt/ink/ink5089.xml" ContentType="application/inkml+xml"/>
  <Override PartName="/ppt/ink/ink5090.xml" ContentType="application/inkml+xml"/>
  <Override PartName="/ppt/ink/ink5091.xml" ContentType="application/inkml+xml"/>
  <Override PartName="/ppt/ink/ink5092.xml" ContentType="application/inkml+xml"/>
  <Override PartName="/ppt/ink/ink5093.xml" ContentType="application/inkml+xml"/>
  <Override PartName="/ppt/ink/ink5094.xml" ContentType="application/inkml+xml"/>
  <Override PartName="/ppt/ink/ink5095.xml" ContentType="application/inkml+xml"/>
  <Override PartName="/ppt/ink/ink5096.xml" ContentType="application/inkml+xml"/>
  <Override PartName="/ppt/ink/ink5097.xml" ContentType="application/inkml+xml"/>
  <Override PartName="/ppt/ink/ink5098.xml" ContentType="application/inkml+xml"/>
  <Override PartName="/ppt/ink/ink5099.xml" ContentType="application/inkml+xml"/>
  <Override PartName="/ppt/ink/ink5100.xml" ContentType="application/inkml+xml"/>
  <Override PartName="/ppt/ink/ink5101.xml" ContentType="application/inkml+xml"/>
  <Override PartName="/ppt/ink/ink5102.xml" ContentType="application/inkml+xml"/>
  <Override PartName="/ppt/ink/ink5103.xml" ContentType="application/inkml+xml"/>
  <Override PartName="/ppt/ink/ink5104.xml" ContentType="application/inkml+xml"/>
  <Override PartName="/ppt/ink/ink5105.xml" ContentType="application/inkml+xml"/>
  <Override PartName="/ppt/ink/ink5106.xml" ContentType="application/inkml+xml"/>
  <Override PartName="/ppt/ink/ink5107.xml" ContentType="application/inkml+xml"/>
  <Override PartName="/ppt/ink/ink5108.xml" ContentType="application/inkml+xml"/>
  <Override PartName="/ppt/ink/ink5109.xml" ContentType="application/inkml+xml"/>
  <Override PartName="/ppt/ink/ink5110.xml" ContentType="application/inkml+xml"/>
  <Override PartName="/ppt/ink/ink5111.xml" ContentType="application/inkml+xml"/>
  <Override PartName="/ppt/ink/ink5112.xml" ContentType="application/inkml+xml"/>
  <Override PartName="/ppt/ink/ink5113.xml" ContentType="application/inkml+xml"/>
  <Override PartName="/ppt/ink/ink5114.xml" ContentType="application/inkml+xml"/>
  <Override PartName="/ppt/ink/ink5115.xml" ContentType="application/inkml+xml"/>
  <Override PartName="/ppt/ink/ink5116.xml" ContentType="application/inkml+xml"/>
  <Override PartName="/ppt/ink/ink5117.xml" ContentType="application/inkml+xml"/>
  <Override PartName="/ppt/ink/ink5118.xml" ContentType="application/inkml+xml"/>
  <Override PartName="/ppt/ink/ink5119.xml" ContentType="application/inkml+xml"/>
  <Override PartName="/ppt/ink/ink5120.xml" ContentType="application/inkml+xml"/>
  <Override PartName="/ppt/ink/ink5121.xml" ContentType="application/inkml+xml"/>
  <Override PartName="/ppt/ink/ink5122.xml" ContentType="application/inkml+xml"/>
  <Override PartName="/ppt/ink/ink5123.xml" ContentType="application/inkml+xml"/>
  <Override PartName="/ppt/ink/ink5124.xml" ContentType="application/inkml+xml"/>
  <Override PartName="/ppt/ink/ink5125.xml" ContentType="application/inkml+xml"/>
  <Override PartName="/ppt/ink/ink5126.xml" ContentType="application/inkml+xml"/>
  <Override PartName="/ppt/ink/ink5127.xml" ContentType="application/inkml+xml"/>
  <Override PartName="/ppt/ink/ink5128.xml" ContentType="application/inkml+xml"/>
  <Override PartName="/ppt/ink/ink5129.xml" ContentType="application/inkml+xml"/>
  <Override PartName="/ppt/ink/ink5130.xml" ContentType="application/inkml+xml"/>
  <Override PartName="/ppt/ink/ink5131.xml" ContentType="application/inkml+xml"/>
  <Override PartName="/ppt/ink/ink5132.xml" ContentType="application/inkml+xml"/>
  <Override PartName="/ppt/ink/ink5133.xml" ContentType="application/inkml+xml"/>
  <Override PartName="/ppt/ink/ink5134.xml" ContentType="application/inkml+xml"/>
  <Override PartName="/ppt/ink/ink5135.xml" ContentType="application/inkml+xml"/>
  <Override PartName="/ppt/ink/ink5136.xml" ContentType="application/inkml+xml"/>
  <Override PartName="/ppt/ink/ink5137.xml" ContentType="application/inkml+xml"/>
  <Override PartName="/ppt/ink/ink5138.xml" ContentType="application/inkml+xml"/>
  <Override PartName="/ppt/ink/ink5139.xml" ContentType="application/inkml+xml"/>
  <Override PartName="/ppt/ink/ink5140.xml" ContentType="application/inkml+xml"/>
  <Override PartName="/ppt/ink/ink5141.xml" ContentType="application/inkml+xml"/>
  <Override PartName="/ppt/ink/ink5142.xml" ContentType="application/inkml+xml"/>
  <Override PartName="/ppt/ink/ink5143.xml" ContentType="application/inkml+xml"/>
  <Override PartName="/ppt/ink/ink5144.xml" ContentType="application/inkml+xml"/>
  <Override PartName="/ppt/ink/ink5145.xml" ContentType="application/inkml+xml"/>
  <Override PartName="/ppt/ink/ink5146.xml" ContentType="application/inkml+xml"/>
  <Override PartName="/ppt/ink/ink5147.xml" ContentType="application/inkml+xml"/>
  <Override PartName="/ppt/ink/ink5148.xml" ContentType="application/inkml+xml"/>
  <Override PartName="/ppt/ink/ink5149.xml" ContentType="application/inkml+xml"/>
  <Override PartName="/ppt/ink/ink5150.xml" ContentType="application/inkml+xml"/>
  <Override PartName="/ppt/ink/ink5151.xml" ContentType="application/inkml+xml"/>
  <Override PartName="/ppt/ink/ink5152.xml" ContentType="application/inkml+xml"/>
  <Override PartName="/ppt/ink/ink5153.xml" ContentType="application/inkml+xml"/>
  <Override PartName="/ppt/ink/ink5154.xml" ContentType="application/inkml+xml"/>
  <Override PartName="/ppt/ink/ink5155.xml" ContentType="application/inkml+xml"/>
  <Override PartName="/ppt/ink/ink5156.xml" ContentType="application/inkml+xml"/>
  <Override PartName="/ppt/ink/ink5157.xml" ContentType="application/inkml+xml"/>
  <Override PartName="/ppt/ink/ink5158.xml" ContentType="application/inkml+xml"/>
  <Override PartName="/ppt/ink/ink5159.xml" ContentType="application/inkml+xml"/>
  <Override PartName="/ppt/ink/ink5160.xml" ContentType="application/inkml+xml"/>
  <Override PartName="/ppt/ink/ink5161.xml" ContentType="application/inkml+xml"/>
  <Override PartName="/ppt/ink/ink5162.xml" ContentType="application/inkml+xml"/>
  <Override PartName="/ppt/ink/ink5163.xml" ContentType="application/inkml+xml"/>
  <Override PartName="/ppt/ink/ink5164.xml" ContentType="application/inkml+xml"/>
  <Override PartName="/ppt/ink/ink5165.xml" ContentType="application/inkml+xml"/>
  <Override PartName="/ppt/ink/ink5166.xml" ContentType="application/inkml+xml"/>
  <Override PartName="/ppt/ink/ink5167.xml" ContentType="application/inkml+xml"/>
  <Override PartName="/ppt/ink/ink5168.xml" ContentType="application/inkml+xml"/>
  <Override PartName="/ppt/ink/ink5169.xml" ContentType="application/inkml+xml"/>
  <Override PartName="/ppt/ink/ink5170.xml" ContentType="application/inkml+xml"/>
  <Override PartName="/ppt/ink/ink5171.xml" ContentType="application/inkml+xml"/>
  <Override PartName="/ppt/ink/ink5172.xml" ContentType="application/inkml+xml"/>
  <Override PartName="/ppt/ink/ink5173.xml" ContentType="application/inkml+xml"/>
  <Override PartName="/ppt/ink/ink5174.xml" ContentType="application/inkml+xml"/>
  <Override PartName="/ppt/ink/ink5175.xml" ContentType="application/inkml+xml"/>
  <Override PartName="/ppt/ink/ink5176.xml" ContentType="application/inkml+xml"/>
  <Override PartName="/ppt/ink/ink5177.xml" ContentType="application/inkml+xml"/>
  <Override PartName="/ppt/ink/ink5178.xml" ContentType="application/inkml+xml"/>
  <Override PartName="/ppt/ink/ink5179.xml" ContentType="application/inkml+xml"/>
  <Override PartName="/ppt/ink/ink5180.xml" ContentType="application/inkml+xml"/>
  <Override PartName="/ppt/ink/ink5181.xml" ContentType="application/inkml+xml"/>
  <Override PartName="/ppt/ink/ink5182.xml" ContentType="application/inkml+xml"/>
  <Override PartName="/ppt/ink/ink5183.xml" ContentType="application/inkml+xml"/>
  <Override PartName="/ppt/ink/ink5184.xml" ContentType="application/inkml+xml"/>
  <Override PartName="/ppt/ink/ink5185.xml" ContentType="application/inkml+xml"/>
  <Override PartName="/ppt/ink/ink5186.xml" ContentType="application/inkml+xml"/>
  <Override PartName="/ppt/ink/ink5187.xml" ContentType="application/inkml+xml"/>
  <Override PartName="/ppt/ink/ink5188.xml" ContentType="application/inkml+xml"/>
  <Override PartName="/ppt/ink/ink5189.xml" ContentType="application/inkml+xml"/>
  <Override PartName="/ppt/ink/ink5190.xml" ContentType="application/inkml+xml"/>
  <Override PartName="/ppt/ink/ink5191.xml" ContentType="application/inkml+xml"/>
  <Override PartName="/ppt/ink/ink5192.xml" ContentType="application/inkml+xml"/>
  <Override PartName="/ppt/ink/ink5193.xml" ContentType="application/inkml+xml"/>
  <Override PartName="/ppt/ink/ink5194.xml" ContentType="application/inkml+xml"/>
  <Override PartName="/ppt/ink/ink5195.xml" ContentType="application/inkml+xml"/>
  <Override PartName="/ppt/ink/ink5196.xml" ContentType="application/inkml+xml"/>
  <Override PartName="/ppt/ink/ink5197.xml" ContentType="application/inkml+xml"/>
  <Override PartName="/ppt/ink/ink5198.xml" ContentType="application/inkml+xml"/>
  <Override PartName="/ppt/ink/ink5199.xml" ContentType="application/inkml+xml"/>
  <Override PartName="/ppt/ink/ink5200.xml" ContentType="application/inkml+xml"/>
  <Override PartName="/ppt/ink/ink5201.xml" ContentType="application/inkml+xml"/>
  <Override PartName="/ppt/ink/ink5202.xml" ContentType="application/inkml+xml"/>
  <Override PartName="/ppt/ink/ink5203.xml" ContentType="application/inkml+xml"/>
  <Override PartName="/ppt/ink/ink5204.xml" ContentType="application/inkml+xml"/>
  <Override PartName="/ppt/ink/ink5205.xml" ContentType="application/inkml+xml"/>
  <Override PartName="/ppt/ink/ink5206.xml" ContentType="application/inkml+xml"/>
  <Override PartName="/ppt/ink/ink5207.xml" ContentType="application/inkml+xml"/>
  <Override PartName="/ppt/ink/ink5208.xml" ContentType="application/inkml+xml"/>
  <Override PartName="/ppt/ink/ink5209.xml" ContentType="application/inkml+xml"/>
  <Override PartName="/ppt/ink/ink5210.xml" ContentType="application/inkml+xml"/>
  <Override PartName="/ppt/ink/ink5211.xml" ContentType="application/inkml+xml"/>
  <Override PartName="/ppt/ink/ink5212.xml" ContentType="application/inkml+xml"/>
  <Override PartName="/ppt/ink/ink5213.xml" ContentType="application/inkml+xml"/>
  <Override PartName="/ppt/ink/ink5214.xml" ContentType="application/inkml+xml"/>
  <Override PartName="/ppt/ink/ink5215.xml" ContentType="application/inkml+xml"/>
  <Override PartName="/ppt/ink/ink5216.xml" ContentType="application/inkml+xml"/>
  <Override PartName="/ppt/ink/ink5217.xml" ContentType="application/inkml+xml"/>
  <Override PartName="/ppt/ink/ink5218.xml" ContentType="application/inkml+xml"/>
  <Override PartName="/ppt/ink/ink5219.xml" ContentType="application/inkml+xml"/>
  <Override PartName="/ppt/ink/ink5220.xml" ContentType="application/inkml+xml"/>
  <Override PartName="/ppt/ink/ink5221.xml" ContentType="application/inkml+xml"/>
  <Override PartName="/ppt/ink/ink5222.xml" ContentType="application/inkml+xml"/>
  <Override PartName="/ppt/ink/ink5223.xml" ContentType="application/inkml+xml"/>
  <Override PartName="/ppt/ink/ink5224.xml" ContentType="application/inkml+xml"/>
  <Override PartName="/ppt/ink/ink5225.xml" ContentType="application/inkml+xml"/>
  <Override PartName="/ppt/ink/ink5226.xml" ContentType="application/inkml+xml"/>
  <Override PartName="/ppt/ink/ink5227.xml" ContentType="application/inkml+xml"/>
  <Override PartName="/ppt/ink/ink5228.xml" ContentType="application/inkml+xml"/>
  <Override PartName="/ppt/ink/ink5229.xml" ContentType="application/inkml+xml"/>
  <Override PartName="/ppt/ink/ink5230.xml" ContentType="application/inkml+xml"/>
  <Override PartName="/ppt/ink/ink5231.xml" ContentType="application/inkml+xml"/>
  <Override PartName="/ppt/ink/ink5232.xml" ContentType="application/inkml+xml"/>
  <Override PartName="/ppt/ink/ink5233.xml" ContentType="application/inkml+xml"/>
  <Override PartName="/ppt/ink/ink5234.xml" ContentType="application/inkml+xml"/>
  <Override PartName="/ppt/ink/ink5235.xml" ContentType="application/inkml+xml"/>
  <Override PartName="/ppt/ink/ink5236.xml" ContentType="application/inkml+xml"/>
  <Override PartName="/ppt/ink/ink5237.xml" ContentType="application/inkml+xml"/>
  <Override PartName="/ppt/ink/ink5238.xml" ContentType="application/inkml+xml"/>
  <Override PartName="/ppt/ink/ink5239.xml" ContentType="application/inkml+xml"/>
  <Override PartName="/ppt/ink/ink5240.xml" ContentType="application/inkml+xml"/>
  <Override PartName="/ppt/ink/ink5241.xml" ContentType="application/inkml+xml"/>
  <Override PartName="/ppt/ink/ink5242.xml" ContentType="application/inkml+xml"/>
  <Override PartName="/ppt/ink/ink5243.xml" ContentType="application/inkml+xml"/>
  <Override PartName="/ppt/ink/ink5244.xml" ContentType="application/inkml+xml"/>
  <Override PartName="/ppt/ink/ink5245.xml" ContentType="application/inkml+xml"/>
  <Override PartName="/ppt/ink/ink5246.xml" ContentType="application/inkml+xml"/>
  <Override PartName="/ppt/ink/ink5247.xml" ContentType="application/inkml+xml"/>
  <Override PartName="/ppt/ink/ink5248.xml" ContentType="application/inkml+xml"/>
  <Override PartName="/ppt/ink/ink5249.xml" ContentType="application/inkml+xml"/>
  <Override PartName="/ppt/ink/ink5250.xml" ContentType="application/inkml+xml"/>
  <Override PartName="/ppt/ink/ink5251.xml" ContentType="application/inkml+xml"/>
  <Override PartName="/ppt/ink/ink5252.xml" ContentType="application/inkml+xml"/>
  <Override PartName="/ppt/ink/ink5253.xml" ContentType="application/inkml+xml"/>
  <Override PartName="/ppt/ink/ink525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45:53.1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482 208 7943,'10'-17'282,"-2"-1"1,-8 1-1,0 0 1,-2-3 0,-4-1-1,-6-2 1,-3 2-1,-2 2 1,-1 4 0,1 3-1,0 6 1,0 4-1,-1 2 1,1 0 1589,0 0 1,-1 0-1900,1 0 37,8 0 0,-7 0 16,5 0 26,-5 8 0,1-4-161,3 7 1,5-5 28,7 6 0,0-7-181,0 7 0,0-1 40,0 7 0,0-1 37,0 0 1,7 8 145,5 4 0,3-4-9,3-2 0,-1 4 197,0 2 1,-1-2-130,-5 2 0,4-8 155,-3 2 0,-4 2-22,-3-2 1,3 0-96,-2-6 1,0-5 21,-6-1 1,0 1-1,0 5 1,-2-5 116,-4-1-110,-4 1 1,-7 3-35,0-3-1,-1-5 0,1-1-484,0 0 313,0 0 0,1-8-509,5-4 0,-3 2 33,8-7 1,1 5-188,5-6 1,0 6 291,0-5 0,0 5-394,0-5 576,7-1 58,3-5 1,2 1 313,-1 5 0,-7 1-115,2 5 1,-3 3 268,3-4 0,-4 2 268,4-2 255,-4 4-312,6-5 201,-7 7 309,7 0-290,-8 0 625,0 0-826,-8 0 0,5 5-2,-9 1 0,1 6-127,-7-7 1,-1 9-51,-4-3 1,4-1-15,-4 2 0,4-3-28,1 3 1,7 3-285,-1-3 1,3 3 138,-3 2 0,4 2-598,8 5 1,2-3 295,4 8 1,4-3-394,7 3 1,2 4 249,4-4 0,2-2 90,4 1 1,2-6 51,-8 1 1,0 2 307,-6-2 0,0 0 149,1-6 1,-9 0-189,-3 1 0,-4-1 435,-2 0 0,-8-3-133,-3 3 1,-5-4 63,-1 10 1,-8-3-166,-4-3 1,2-6-118,-1 1 1,5-8 96,-6 2 0,6 1-8,-6-1 1,8 0-342,-2-6 1,9-8 106,3-3 1,7-5-2946,-2-1 1,8-8 398,10-4 2558,7 4 0,15-15 0,1 3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45:58.7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50 120 7842,'-9'17'596,"1"-7"0,2 11 452,0-4 1,1 10-458,5-4 0,0 6 56,0-6 1,0 2-234,0-2 1,0-4-38,0 5 1,2-5-455,3-2 1,-1-2-1019,8-3-140,-1 3 0,7-13 728,-1 4 1,6-4-144,0-2 1,6-14 118,-6-3 0,9-17-124,3-1 1,2-3 389,9 3 0,-2 0 281,2 1 0,2 7 2,-8 4 0,1 11 199,-7 7 0,-5 3-43,0 2 0,-14 2 233,3 3 1,-13 5-74,1 7 0,-6 6-93,-6 0 1,-9 10 88,-8 2 0,-12-1-57,7 7 0,-17-5-128,5-1 0,-2-1-51,-4 1 0,7-3-15,-1-3 0,3-4-8,3-7 0,7-3-6,4-4 0,9-3 67,3-8-42,7 0 0,4-8-275,11-3 1,7-12 22,5-6 1,4-6-143,7-5 0,1 2-7,-1-8 0,1-1-51,0-4 1,-8 1-9,-4 3 0,-12 3 62,-5 4 0,-4 9 61,-2-3 1,-2 11 31,-4-1 1,-5 11 194,-12 2 0,3 7 153,-3-2 1,-2 12 203,2 5 1,-2 12-17,2 6 1,4 9 217,-4 3 1,-2 7-127,2-2 0,0 10-113,6 1 0,-1 1-104,1-6 0,0-2 53,-1-4 0,7 2-640,-1-8 0,7 1-152,-7-7 1,8-1-402,-2-4 1,-1-4 463,1-8 1,-2 0 60,3 1 1,1-9 418,-8-3 0,8-4 682,-11-2-646,13 0 0,-4 0 1152,12 0 0,4 0-462,7 0 1,2-6-160,4 0 0,-2-7-341,8 1 0,0 3-373,6-3 0,-1 1-19,1-7 0,-1 1 231,1 0 0,-6 5-373,0 1 1,-8 5 119,2-5 0,-4 7 454,-2-2 1,-1 6 193,-5 6 1,3-2 310,-9 7 1,1 2-254,-6 11 1,0-5 144,0 4 0,0-4-579,0-2 0,0 1 88,0-1 1,-6 0-1181,1 1 0,-1-7 327,6 1 681,0-9 0,0-3 0,0-9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47:09.1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8098,'7'9'131,"-5"-1"360,14-8-141,-7 0-158,1 8 0,5-7 738,-3 5-382,3 4-258,2-8 0,-5 5 251,0-7-477,-1 8 0,4-4-368,-3 8-16,3-9 1,-13 13-465,4-5 0,-4 5-1063,-2 1 1847,0 0 0,-15 16 0,-5 3 0</inkml:trace>
</inkml:ink>
</file>

<file path=ppt/ink/ink1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09:39.1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483 122 8090,'2'-16'0,"4"5"0,3-2 1153,9 7 1,1-6-542,4 6 1,4-5-92,7 5 0,-1-5-206,-4 5 1,2-2-166,-8 2 1,5 4-392,-5-3-918,1 3 410,-7 2 1,-2 7 380,-3 5 1,-5 3 239,-7 3 1,-7 7-63,-5 3 1,-3 5 477,-2 2 0,-3 7-140,-3 4 1,4-2 41,-4 2 0,4-5 20,1 5 1,-5-2 126,0 2 0,0 4-471,6-4 0,5-3 92,1-3 0,1 0-449,-1-5 1,-3 1-88,9-13-326,-1 0 307,6-13 352,0-2 0,8-18-59,3-7 0,6-8 55,6-10 0,0-5 379,12 0 1,-4-7-135,9 7 1,-3 0 440,-3 5 1,1 8-235,-1 4 1,-1 12 107,-4 5 0,-4 4 81,-8 2 1,4 8 237,-3 3 1,1 5-155,-13 1 1,5 2 68,-5 4 1,0 2-452,-6 4 0,-8 4 92,-4-5 0,-3 3-582,-2-2 0,-6 2 278,0-8 0,-2 6-191,2-6 1,3-6-19,-3-5 1,4-9-564,2 3 548,0-4 1,5-10 110,0-3 1,9-10 352,-3-2 1,6-6-114,6 6 1,3-6 178,9 6 1,-1 0-51,0 6 0,-5 1 282,-1 5-20,1-5 1,-1 14 993,1-3-908,-8 3 1,3 4 81,-7 3 0,0-1-254,0 8 0,0-1-78,0 7 0,-2-1-242,-3 0 0,1-2 126,-8-3 1,6 3-877,-5-3 1,7-2-637,-2 1 415,-3 1 0,-1-3 386,-7-3 0,0 2-94,-1-3 0,-1 1 382,-4-6 1,2 0 66,-8 0 0,-2 0 149,-9 0 1,3 0-130,-3 0 1,-4 2 291,-2 4 0,2 3 153,-3 9 0,1-1 185,-6 0 1,6 3-127,0 3 1,2-4 197,-2 4 1,11-6 530,12-5-364,4 3 323,9-5 0,5 1-379,10 1 0,7-6 392,11 5 1,6 1-190,11 5 1,6-6 89,12 1 1,0-1-461,11 7 0,-4-7-209,10 1 1,-4-3-578,-2 3 1,-1 3 280,-5-3 0,4-4-428,-3-3 1,3-1 433,2 2 1,-6-4-3995,1 4 3817,-1-5 0,14-8 1,2-3-1</inkml:trace>
</inkml:ink>
</file>

<file path=ppt/ink/ink1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09:39.8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50 8157,'0'-17'1838,"0"-1"-1868,0 9 1,2 3 296,3 12 0,-3 5 484,4 12 0,2 4-232,-3 8 0,1 5-139,-6 1 0,0 7-673,0-2 1,-2 0 220,-4 6 1,-3-6-888,-8 6 0,5-2 370,1-10 0,5-2-11,-6-9 1,6-4-558,-5-7-217,7-1 1374,-4-8 0,8-9 0,0-9 0</inkml:trace>
</inkml:ink>
</file>

<file path=ppt/ink/ink1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09:40.3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0 190 8116,'12'-19'170,"-1"-4"0,3 10 374,9-5 1,-2 5-597,8-4 0,5-1 19,7 1 1,-1 5 186,-6 1 1,1 7-27,0-2 0,-1-1-63,1 1 0,-8 0 27,-4 6 1,2 0-117,-2 0 1,0 2 74,-6 4 1,-1-2-132,-5 7 0,2-5-4,-7 5 1,6-5 76,-6 6 0,-1-7-104,-5 7 0,6-6 116,0 5 1,0-5-149,-6 6 0,0-7 42,0 7 0,0-6 14,0 5-80,0-7 77,0 11 0,0-5 94,0 7 1,0-5-98,0-1 99,0 1 1,0 5-76,0 0 252,0 1 1,0-1-62,0 0 1,2 6 85,3 0 1,-3 0-120,4-5 1,-4 7 127,-2 4 1,0 5-24,0 7 0,0-3-94,0 8 1,6 0 159,-1 6 1,1 6-94,-6-1 0,2 3 378,4-2 0,-4-3-134,4 9 0,-3-7-123,3 7 0,-4-7-156,4 7 1,-4-8-178,-2 1 1,0-9-21,0-2 0,0-7 115,0 1 1,0-9-69,0-2 0,0-8 78,0 2 0,-2-4 201,-4-2 1,4-5 103,-4-1 263,-3-7-342,-1 4-151,-7-8 0,-6-2-255,0-4 1,-2-3 126,2-9 0,2 1-1019,-8 0 0,-6-8 464,-5-4 0,-8-4 548,2-1 0,-12-16 0,-3-4 0</inkml:trace>
</inkml:ink>
</file>

<file path=ppt/ink/ink1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09:41.3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191 18 8078,'9'-8'2076,"7"6"-1160,-7-5-144,1 7-397,5 0-346,-13 0 0,6 7 67,-8 5 0,-8 3-255,-3 3 1,-5 5-615,-1 0 421,0 7 94,0-10-260,-1 5-102,9-8 361,1-8 0,8-3-98,0-12 1,10-3 83,7-8 0,2 1-44,10 5 1,-6-3 202,6 8 1,-2-5 8,2 5 0,1 0 110,-7 6 0,0 0 607,-5 0 160,-1 8 0,-2 2-37,-3 7-144,-4 0 0,-8 1-149,0-1 0,-8 6-148,-4 0 0,-5 2-90,-6-2 1,-2-2-184,-4 8 0,-3-6 6,3 6 0,-4-2-419,-2 2 0,7-4 83,-1-8 1,6-6 138,-6 1 0,8-8-54,-2 2 1,4-5-208,1-1-131,1 0 168,7 0-174,3-7 100,7-3 0,7-7 99,5 0 1,5 5 145,6 1 0,-4 5-45,5-6 1,-5 8 612,-2-1 0,0-3 239,1 2 345,-1 0-599,0 6 114,-7 0-169,-3 0 1,-7 8-71,0 4 1,-7 1-320,-5-1 1,-3 9 101,-2-4 1,-6 4-124,-1-4 1,1-5 21,6 0 0,6-3 36,-1 3 1,6 1 110,-5-7 11,7 0 0,-4-4-67,8 3 1,8-3 24,3 4 0,7-4-220,5-2 1,2 0 144,4 0 1,1 0-95,-7 0 0,6 0 63,-6 0 1,0 0 21,-5 0 0,-7 2 4,1 4 61,-8 3 1,1 9 209,-10-1 1,-5 0-75,-7 0 0,-6 1 157,0-1 1,-6-2-52,6-3 0,0 3-67,5-3 1,1-5-87,0-1-107,-1 4-34,9-8 1,3 5-279,12-7 1,3 0 118,9 0 0,7 0 19,4 0 1,-5 0 46,0 0 0,1 0 26,-2 0 1,0 0 62,-6 0 20,0 0 1,-7 2 160,-4 4 0,-6 2 29,-6 3 1,-4 5 274,-7-5 1,-8 10 128,-4 2 0,-2 0 27,3-5 0,-3-7 1297,8 1-1264,-8-1 0,14 1-21,-1-1-477,9-7 1,13 4-236,7-8 0,10 0-182,20 0 1,14-8-1018,20-3 1330,4-5 0,-25 4 0,2-1 0,-4 0 0,1-1 0</inkml:trace>
</inkml:ink>
</file>

<file path=ppt/ink/ink1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09:43.7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18 8043,'0'-10'60,"2"2"-383,4 8 1609,-4 0-806,5 0 1,-7 2-535,0 4 1,0 4-8,0 7 0,-2 8-403,-3 4 0,3-2 464,-4 1 0,-4-6 0,1 3 0</inkml:trace>
</inkml:ink>
</file>

<file path=ppt/ink/ink1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09:44.6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260 10 9384,'9'-10'-414,"-1"10"1,-8 4 774,0 8 1,-2-1-67,-4 6 0,3 1 184,-9-1 0,6 6-387,-5 0 1,7 0-310,-2-6 0,2-1-457,-1-5 301,3 5-16,-6-14 112,8 13 0,8-13 96,3 4 0,4-12-10,3-6 1,1-3-233,4-2 1,-2-1 102,8 1 0,-8 0 290,2 0 0,-4 7 13,-1 4 375,-1 4-176,-7 2 0,-3 2 272,-7 4 1,0 4-85,0 7 1,-7 0-63,-5 0 0,-3 1 20,-3-1 0,1 6-89,0 0 1,-2 2-171,-4-2 0,3-2 20,-3 8 0,-2-8-248,2 2 0,0-3 156,6-3 0,0-2-233,-1-3-198,1 3 267,0-5 0,7 1-578,4 1 169,4-8 29,2 3 419,8 1 204,2-6 0,-1 8-163,-3-5 193,-4-3 1,-2 14 536,0-5 0,-8 4-305,-3 3 0,-5-7 416,-1 1 0,0-1 228,0 7-483,-1-1 0,1-2-203,0-3-441,7-4 0,2-7 85,8 5-73,0-4 0,2 4-539,4-12 0,9-2 289,8-3 1,8-4-659,-2 3 0,4-1 437,1 1 1,-5-1 140,0 7 1,-6 0 299,6 6 0,-8 0 259,2 0 1,-10 2-76,-1 4 1,-6-2 95,5 7 0,-7-5 2027,2 5-873,-4-7 404,-2 12-964,0-14-834,0 13 0,2-13 133,4 4 1,-3-4-151,9-2 0,1-8-309,10-4 1,-1-3-678,6-2 1,-5-6 62,6 0 0,-8-6 681,2 6 1,-3 5 374,-3 7 0,-6 7 7,1-2 830,-8-3-156,11 7 619,-13 2-581,6 9 0,-8 9 457,0-1 1,2-6-780,3 1 0,-3-6-138,4 5 0,-2-5-902,2 6 0,-2-9 312,7 3-884,1-4 0,5-2 74,0 0 1148,-7-8 0,5-9 0,-5-10 0</inkml:trace>
</inkml:ink>
</file>

<file path=ppt/ink/ink1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09:44.98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329 0 8096,'-12'0'-357,"1"0"-173,7 0 0,-6 0 496,4 0 1,4 2 516,-3 4 0,3-2-247,2 7 1,-6 1-174,0 5 0,0 0 57,6 1 0,0 1-107,0 4 0,2 4 142,4 7 1,-4 9 0,4 3 0,-4 10 63,-2 1 1,0 16-384,0 2 0,-2 12 176,-4 11 1,1-49 0,-1 1-333,-5 8 0,-1 0 0,1-1 0,0 1 267,-3 3 1,0-1-1,3-3 1,0-1-37,0 0 1,-1-2-1,2-2 1,1 0-208,-8 46 0,0-14 41,-1-15 1,9-1 76,3-11 0,-2 1 31,2-6 0,-5-8 65,5-4 1,0-5 81,6-6 0,-5 5 0,-1-11 0,0-3 0</inkml:trace>
</inkml:ink>
</file>

<file path=ppt/ink/ink1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09:49.4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552 796 7938,'0'-18'0,"0"1"-86,0 0 123,0-1 1,0 1 677,0 0-526,0 0 1,0-1 7,0 1 0,-2 2-171,-4 3 0,4-3 47,-4 3 1,5 3-184,1-3 141,-8 8-72,-2-11 0,-7 7 32,0-3 0,-3 3-45,-3 8 0,2 0 6,-8 0 0,1 2-9,-7 4 1,6 3 173,0 9 1,1-1-78,-7 0 1,6 0 160,0 1 0,6 7-58,-6 3 0,8-1 171,-2 2 0,10-2 15,1 2 0,8 2-128,-1-8 0,-3 6-39,2-6 1,2 0 9,10-6 0,-2 0-209,8 1 0,1-7 69,10 1 1,-2-9-244,8 3 0,0-4 59,5-2 1,1-8-49,0-3 1,5-6 15,0-6 0,3 1-83,-3-6 1,-4 1 13,5-2 1,-5-10-61,-1 5 0,-1-5-90,1 5 1,-6-6 80,0-1 0,-8-5-85,2 6 0,2-6 57,-2 5 0,-2 1 120,-9 5 0,1 1 230,-7-1 0,0 2 0,-6 5 0,0-5 0,0 4 0,0 4 0,0 2 0,0 4 119,0 2 1,0-1-68,0 1 1,-2 5 299,-4 1 0,4 5-105,-4-5 1,2 7 317,-1-2-345,3 4 0,-14 8-85,5 0 1,1 7 40,-1-1 1,-1 9-29,-5 2 1,-1 8 63,1-3 0,0 11-73,0 1 1,-1 8 2,1-2 1,0 6 52,-1 6 1,7-4 20,-1 3 1,7-3-89,-7-2 0,8-6-32,-2 0 0,5-7-23,1 1 0,7-5-168,5-7 0,3 3-224,2-8 1,1 0 187,-1-5 1,6-1-89,0 0 0,8-5-48,-2-1 0,3-7-144,3 2 0,1-4 49,5-2 0,-3-2-52,8-4 0,-5-4 80,5-7 0,-8-6 77,3 0 0,-5-2 263,-1 2 0,-3 4-88,-3-4 0,0 3 67,-12 3 0,4 2-33,-9 3 1,-4 3 1040,-3 3-34,-3 4 396,-2-6-659,0 8 121,0 0-511,0 8-258,0 2 0,2 7-42,4 0 1,-2-1-123,7-5 1,-1-1-33,1-5 1,5-3-101,-5 4 0,5-4 22,1-2 1,0 0-89,1 0 1,-1-2 71,0-4 0,-5 3 82,-1-9 1,-7 6 21,2-5 0,-4-1-8,-2-5 1,-2 0 127,-4-1 1,-3 1-24,-9 0 1,-5 1 147,0 5 0,-2-3-8,2 9 1,4-1 190,-4 6 0,2 0-81,-2 0 1,3 0-41,-3 0 0,4 2 78,2 4 0,5-3-120,1 9 1,5-2-23,-6 1 0,9 4 3,-3-3-203,4 3 1,2 3 107,0-1 1,6-6-300,-1 1 139,9-1 0,-4 5 93,7-5 0,0-3-247,0-8 0,3 0 66,3 0 1,-2 0-152,8 0 0,-1-8 14,7-3 1,0-5 6,-1-1 0,7 0 184,-1 0 0,0-1 181,-5 1 0,-6 6 190,0-1 1,-8 8-184,2-2 541,-4 4 0,-2 2-261,1 0 1,-9 2 1174,-3 4-980,3 4 0,-7 7-96,4 0 0,-4-5-120,-2-1 1,2-1-221,4 2 0,-4 3-316,3-4 0,-3-1 186,-2 2-450,8-9 1,-4 5 125,7-8 1,-5 0-71,6 0 0,-1-8 23,7-3 0,-1-5-99,0-1 1,6-6 553,0 0 0,0 2 0,-5 9 0,-1-1-389,0 7 389,0 0 586,1 6 1,-9 8 568,-3 4-319,-4 3 0,-2 2-387,0 1 1,0-1 87,0 0 0,0 0-235,0 1 1,2-7-252,4 1 1,-4-6-399,3 5 0,5-7 291,2 2 0,3-4-812,2-2 0,2 0 160,5 0 0,1-8-123,3-4 0,-1-1 393,-4 1 1,-5 3 437,-1 3 0,0 4 9,-5-4-60,-5 12 0,1 4 656,-8 7 1,6 0-359,0 1 0,-1-1 506,-5 0-775,0 1 0,0-1 22,0 0 0,8 0 0,2 1 0</inkml:trace>
</inkml:ink>
</file>

<file path=ppt/ink/ink1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09:49.7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312 17 7908,'-18'-7'73,"1"5"-83,0-6 0,5 8 81,1 0 0,-1 0 309,-5 0 1,0 10 144,-1 7 1,-1 0-219,-4 6 1,2 4 84,-8 2 1,8 10-127,-2 1 1,10 2-137,1-1 0,8-5-183,-2 4 1,4-3-270,2-3 1,8-1-150,4-4 0,9 2-1281,2-8 1752,15-8 0,-1 1 0,15-7 0</inkml:trace>
</inkml:ink>
</file>

<file path=ppt/ink/ink1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09:50.21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519 121 7936,'0'-17'547,"-5"0"931,-1-1-1482,-8 1 0,5 2 57,-9 3 0,5-1-71,-4 7 1,3 0 78,-9 6 1,-4 2 78,-2 4 0,3 4 42,-3 7 0,6 2-116,-6 4 0,6-2 171,-6 8 1,6 0-49,-6 5 1,8 9 229,-2 3 0,4 2-57,1-2 1,3 2 33,4-8 1,-3 7-162,8-7 1,1 0-322,5-5 0,0-3-172,0-3 1,7 2-292,5-8 1,3 0 193,2-6 0,6-1-317,1-5 0,6-3 199,-1-8 1,4 0-210,1 0 0,1-2 184,0-4 1,-3-5 212,-3-12 0,4 2 33,-4-8 0,-5 8 199,0-2 1,-7 3 426,-6 3 311,5 7 977,-14-5-799,5 13-237,-7-6 1,0 16 918,0 4-1079,0 3 1,0 2-592,0 1-140,0-1 1,0 0-358,0 1 0,-2-3-529,-3-4-30,3 5 0,-8-8 1181,4 3 0,-3 4 0,-9-5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47:09.6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8871,'0'10'778,"0"-3"-727,8-7 1,2-2 52,7-3 0,6 3 52,0-4 0,0 4-113,-6 2 0,1 0-33,-1 0-250,0 0 0,-1 8 274,-5 3 0,3-1-161,-9 1 0,1 3-988,-6 9 886,0-4 0,-7 6 21,-5-8 0,2 1 16,-1-1 189,-1 0 0,-5-1 161,0-5-90,-1 4 194,1-5 1,8 2-388,3-1 154,4-7-9,10 4 0,1-8-228,8 0 250,8 0-125,2 0 0,10 0-164,3 0 0,-5 0 122,-1 0 0,-1 2-87,-10 3 1,-6-1 175,-5 8 1,-8 1 114,2 10 1,-14-2 235,-9 8-136,-8-8-84,-10 12 0,-5-12 1109,-1 8-512,1-8-99,-2 4 0,11-13 402,-4-1 1,14-5-54,4 5-325,0-7-550,15 4 0,9-8-212,16 0 1,16-8-196,7-3 242,4-5 127,9-1 0,3 0-1719,7-1-66,-7 1 1027,-3 0 0,-7 5-1692,0 1 2421,-8-1 0,4 3 0,-7 3 0,-3 4 0,-2 2 0</inkml:trace>
</inkml:ink>
</file>

<file path=ppt/ink/ink1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09:50.3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1 122 7936,'0'-18'0,"0"1"0,2 6 1208,3-1 0,-1 2-265,8-1 1,7-3-53,10 9 0,-2-7-397,1 6 0,1 1 18,6 5 0,-1 0-660,1 0 0,-2 1 169,-4 5 1,3 2-1395,-3 3 0,2 11 413,-2-5 960,3 4 0,-13-4 0,6 1 0</inkml:trace>
</inkml:ink>
</file>

<file path=ppt/ink/ink1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09:50.6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35 7952,'17'-16'0,"0"5"0,8 3 1743,4 8 1,6 2-813,5 4 1,-3-2 190,3 7 0,-5 1-426,-7 5 1,-3 2-123,-7 4 1,-3 4-325,-3 8 0,-5-1-321,-7 1 1,-9 7-779,-9 4 0,-14 12-16,-14 5 1,-12 5 575,-5 1 0,22-34 1,-1-1-1,-2 1 1,0-1-1</inkml:trace>
</inkml:ink>
</file>

<file path=ppt/ink/ink1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09:51.4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537 50 7923,'11'-9'666,"1"3"1,-8 2-397,1-2 195,5 4 386,-8-5-53,6 7-203,-8 0-464,0-8 1,-2 6-166,-4-4 1,-4 6-338,-7 6 0,-8-2 308,-4 7 1,-5 3-182,-7 9 1,-1-4 125,-4 4 1,-4 2-214,4-2 0,4 6 149,1-6 0,7-2 82,5-9 0,-2 3 75,8-3 1,6-3 315,5 3-111,8-8-167,-3 11 1,7-11 66,0 7 0,13-5-43,4 6 0,6-6 247,1 5 1,2-5-31,9 5 0,-2-5-14,-4 6 0,3-7-261,-3 7 0,2-2-162,-2 1 1,-3 4-94,-2-3 1,-5-2 7,4 1-1130,-4 1 519,-2 5 130,-7 0 0,-2 0-28,-8 1 777,0-1 0,-8-7 0,-2-3 0</inkml:trace>
</inkml:ink>
</file>

<file path=ppt/ink/ink1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09:51.6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33 1 7923,'-17'9'459,"7"7"0,5-12-235,10 7 0,5-5 219,7 5 1,2-5 468,5 6 0,2-8-325,9 1 1,2 3-238,3-2 1,-2 5-504,8-5 0,1 6-439,4-7 0,-4 9 216,-1-3 0,-6 3 376,6-3 0,-7 12 0,3-3 0</inkml:trace>
</inkml:ink>
</file>

<file path=ppt/ink/ink1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09:53.4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8032,'17'0'0,"0"0"0,1 0 0,-1-8 0,0-1 0</inkml:trace>
</inkml:ink>
</file>

<file path=ppt/ink/ink1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09:54.1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260 52 8018,'0'-9'557,"0"-7"-277,0 14 19,0-13-43,0 13-252,0-6 1,0 10 68,0 4 0,0 9 95,0 9 1,0 6 5,0-1 0,0 11-48,0 7 0,0 3 73,0 1 0,-8 3-55,-3 4 1,-1 5-9,-5 12 0,3-4-235,-9 4 1,2-4 49,-2-2 0,6-7 73,0-4 0,-1-12 4,7-6 0,-3-3 275,3-3 0,-3-1-101,9-4 0,-3-4 50,2-8-24,4 0-2,-5 1 368,7-9-440,0 7 1,1-15-76,5 5 1,-2-4 26,8-2 0,-7-6 166,7 1-165,-1-1 1,7 0-63,-1 0 0,0 1 154,1 5 0,-1 0 142,0 0 1,0 0-161,1 0 1,5 5 135,0 1 0,6 8 9,-6-3 1,8-3-120,-3-3 1,-1 3-155,2-2 1,-2 5 101,2-5 1,2 2-564,-8-2 1,0-4-25,-6 3 0,0-3-942,1-2 631,-1 8 182,0-6 0,-5 6-2126,-1-8 1504,-7 0 1183,4 0 0,-8 7 0,0 3 0</inkml:trace>
</inkml:ink>
</file>

<file path=ppt/ink/ink1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09:54.5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7924,'18'0'380,"-1"0"0,0 0 554,1 0 0,1-2-532,4-4 1,-2 5-171,8-5 1,-6 4-81,6 2 1,-8 0 66,2 0 0,-4 2-593,-2 4 0,-1-3 159,-5 9 1,-3-6-47,-8 5 0,0 3-8,0 9 1,-10-4-495,-7 4 1,-6 4 308,-6 2 0,-9-2 129,3 1 1,2-6 900,5 1 0,6-4-180,-1-2 157,4 0 0,10 1 170,3-1-397,4-7 1,12 3-18,7-7 0,8 0-94,9-6 1,3 0-665,3 0 1,-1 0 277,7 0 0,-2 0 171,2 0 0,-4 0 0,-7 0 0</inkml:trace>
</inkml:ink>
</file>

<file path=ppt/ink/ink1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09:54.9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18 122 7914,'-10'-8'0,"3"-2"-210,7-7-59,0 8 0,7-5 757,5 8-337,11-7 0,10 9 76,7-7 1,10 1 172,2-2 0,7 5-67,11 7 1,6 0-341,5 0 0,13 0 111,-42-1 1,0 2-1,3 2 1,2 1-291,2 2 0,3 0 0,4-2 1,2 0 352,1-1 0,0-1 0,3 2 0,-1 0-43,-2-1 0,0 0 0,-1 3 0,0-1-136,-1-2 0,-1 0 0,-3 3 1,-1 0 24,-7-3 1,-1-1-1,-2 2 1,-2 0-316,37 2 1,-9-4 111,-3 4 1,-19-3 81,-10 3 0,-9-4-991,-8 4 853,-4-4-419,-16-2 0,-3 0 626,-12 0 1,-11 0 38,-12 0 0,-11-8 0,-5-2 0</inkml:trace>
</inkml:ink>
</file>

<file path=ppt/ink/ink1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09:55.4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0 104 8034,'6'-17'95,"0"0"0,6-1 325,-7 1-219,1 8 1,0-1 207,0 4-64,-1 4-186,3-5 1,-6 8 84,4 5 1,-4 4 101,-2 7 0,0 6-63,0 0 0,0 8-238,0-2 1,-2 3-128,-4 3 1,4-6-177,-4 0 0,2-2 147,-1 1 1,3-1-312,-4-4-787,4-3 559,2 5 3,0-16 362,0-1 1,2-10 153,4-4 0,3-9-181,9-8 0,5-8-57,0 2 1,6-3 368,-6-3 0,5 8 0,-4 4 0,4 4-26,-5 1 26,0 9 0,-5 1 480,-1 8 1,0 8-254,1 3 1,-7 5 729,1 1 0,-7 2-265,7 4 0,-8-3-30,2 3 1,-5-2-355,-1 2 1,2-4-315,4 4 1,-4 2-1029,4-2 0,-2 2 1034,1-2 0,5-4 0,7 6 0</inkml:trace>
</inkml:ink>
</file>

<file path=ppt/ink/ink1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09:56.0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692 87 7969,'10'-7'-425,"5"-3"1,-7-2 483,3 1 529,5 7 396,-7-11-148,1 13-27,-3-6-79,-7 0-604,8 7 196,-6-7-351,6 8 238,-8 0-218,0 8 1,0 1-128,0 8 0,0 1-170,0-1 0,0 6 140,0 0 1,0 8-37,0-2 1,0 3 226,0 3 1,0 0-73,0-1 1,0 3 265,0 3 1,0-4-80,0 5 1,0 1 57,0-2 0,-2 8 125,-4-1 1,4-3 145,-4 2 0,-1-6-88,1 6 1,-6-1-45,7 1 0,-3-4-249,2-7 1,4 5 75,-4 0 1,3 1-36,-3-7 1,4 1 80,-4-1 0,2 1-199,-1 0 0,3-1 69,-4 1 1,4-3 81,2-3 1,-2 2-4,-4-8 1,4 6 107,-3-6 1,3 0-21,2-6 0,0 1 103,0-1-194,0 0 1,0 0 50,0 1 0,0-7-47,0 1 189,0-8-35,0 3 226,0 1 424,0-6-724,-8 6 0,4-14-22,-7 0 0,-3-5-38,-9 5 1,2 0 65,-8 6 1,-13 0-1222,-10 0 1,-19 2 234,-4 4 528,-23 11 1,46-4-1,-2 1 1,-6 3-1,-1 0 1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47:10.2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347 17 8233,'-8'-9'2833,"4"1"-2566,-7 8 1,-1 0-439,-5 0 123,0 8 1,-3 3 89,-3 12 1,-4-3 130,-7 3 1,1 2-60,4-2 1,1 2-161,10-2 1,-3-4-407,10 4 0,-3-4-736,3-1 636,3-1 188,8 0 0,0-5-191,0-1 132,0-7 370,0 4 229,8-1 0,1 3-195,9 7 1,-9-3 161,-3 3 0,-4-3 158,-2 9 0,0-2 383,0 2 0,0-2 713,0 8-706,0-8-318,0 4 0,0-6 307,0 4-435,0-11-294,0 11-398,0-14 367,0 9 0,0-7-458,0 1-227,0-9-98,8 5 1,1-10-556,8-4 725,-7-3 288,13-16 1,-11 4-543,11-8 947,-4 0 0,-2-5 0,6-7 0,0 1 0,8-8 0,-4 4 0</inkml:trace>
</inkml:ink>
</file>

<file path=ppt/ink/ink1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09:56.7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70 191 7909,'0'-12'2042,"0"1"-1982,0 7 58,0-4 950,0 8-272,0 0-235,-8 0-299,-1 8 0,-7 2 89,5 7 0,-3 0-154,8 1 1,1-7-122,5 1 1,2-3 129,3 3-248,5 3 1,13-7-390,0 3 0,2-3 242,-2-8 0,-4 0-267,4 0 0,2 0 159,-2 0 0,0-8 148,-5-3 1,-9 1 58,-3-1 1,2-3 98,-2-9 0,-1 4-56,-5-4 0,-7 2 166,-5-2 1,-3 3 48,-3-3 1,1 0-108,0 6 0,0-4-415,-1 9 1,3 3-48,3-3 401,-3 8 0,5-3 0,-7 7 0</inkml:trace>
</inkml:ink>
</file>

<file path=ppt/ink/ink1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10:07.8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69 8005,'10'-7'0,"-3"-3"890,-7-7-513,0 7 1,6 1 423,0 3-475,7 4 0,-9-6 1139,8 8-1016,-1 0 1,7 0 1228,-1 0-1160,0 0 0,-1 8 43,-5 3 0,3-1-195,-9 2 0,7-7-167,-6 7 0,1-3-60,-1 3-253,-4-4 0,8-3-523,-5 1-1159,-3 0-1834,6 2 2605,0-6 0,-6 13-1118,3-4 2143,-3 5 0,-2 9 0,0 2 0</inkml:trace>
</inkml:ink>
</file>

<file path=ppt/ink/ink1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10:08.5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36 588 7954,'-18'0'2689,"9"-8"-2914,1 6 192,8-5 225,0 7 0,8-2-85,3-4 0,7 4-32,5-4 0,-4 5-174,4 1 0,2 5-12,-2 1 1,0 9 53,-6 3 1,-5 1 262,-1 10 1,-7 0 12,2 5 0,-4 1-4,-2-1 0,0-1-72,0-4 1,0 2 20,0-8 1,0 0-21,0-6 71,0 0-444,0 1 150,0-9-332,0-1 260,15-24 0,-1-5-197,14-19 1,3-12 131,10-11 0,3-12-856,8-6 1,5 2 463,1-1 0,5 7-61,-5-2 1,0 17 377,-7 6 0,-1 6 204,-3 0 1,-7 9 51,-11 9 0,1 8 35,-6 3 0,-7 2 151,-6 9 0,-5 0 494,6 6 38,-9 0 0,11 8 137,-8 3 1,-1-1-75,-5 1 1,6 1-263,0 5 0,0 1-193,-6-1 1,0 0-117,0 0 0,0 1 47,0-1 1,0 8-171,0 4 0,-2 4 224,-4 1-310,-4 1 1,-7 7 118,0 4 1,0 4-123,-1 2 148,1 0 0,0-6 43,-1 0 0,9-8 18,3 3 1,4-7-232,2-5 1,2-4 60,4-8 0,9 1-348,8-1 0,6-7 95,-6-5 1,8-3-29,-2-2 1,3-5 96,3-1 0,0-8 54,-1 3 1,-7-5 99,-4-1 1,-4 0-101,-1 0 1,-7-1 360,1 1-132,-9 0 1,5-1 122,-8 1 1,-2 0 217,-4 0-100,-3-1 0,-8 3 338,-1 3-286,1-3 0,0 13-12,-1-4 1,7 2 170,-1-1-114,8 3 1,-3-8-100,7 4 0,7 3-618,5-9 0,11-1 102,6-10 1,9 1-105,3-6 1,-1 6 92,-5-1 0,-1 0-89,1 6 0,-6-4-31,-1 9 1,-5 3-154,6-3 1,-8 8-860,3-1 1,-5 3 616,-2 2 0,0 0-1247,1 0 1949,-1 0 0,0 7 0,0 3 0</inkml:trace>
</inkml:ink>
</file>

<file path=ppt/ink/ink1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10:08.7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7821,'17'-17'6685,"-7"8"-6923,-2 1-105,-8 8 661,0 8 46,0-7 226,0 15-172,0-14-3124,0 5 122,0-7 2584,0 8 0,7 2 0,3 7 0</inkml:trace>
</inkml:ink>
</file>

<file path=ppt/ink/ink1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10:08.9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7821,'0'17'0,"0"0"4381,0 1-2687,0-1-1939,7 0 1,1-5-1143,4-1 0,3-7 175,-4 2 1212,5-12 0,9-11 0,2-10 0</inkml:trace>
</inkml:ink>
</file>

<file path=ppt/ink/ink1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10:09.3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8043,'10'0'984,"5"0"1,-3 0-222,11 0 1,-4 0-290,4 0 1,4 2-22,2 4 0,-4-4 148,-2 4-559,4 3 1,-4-5-400,0 8-167,0-8 0,-16 11-41,5-4 0,-4 1-776,-8 5 1,0-1 1340,0 12 0,-16 9 0,-3 7 0</inkml:trace>
</inkml:ink>
</file>

<file path=ppt/ink/ink1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10:09.6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0 7993,'-8'10'764,"6"-2"0,-6-7-2188,8 5 1203,8-4 0,2 6 997,7-8-519,0 0 0,1 0 113,-1 0 0,-2 2-222,-3 4 1,3-3-88,-3 9 0,-5 1-9,-1 10 1,2-1 77,-2 6 1,-1-1 180,-5 2 0,-2 10-67,-3-5 1,1 3 86,-8-9 1,7 5-205,-7-4 1,8-4-17,-2-2 1,5-4 63,1-2 187,-8 1-548,6-9 132,-6-1-98,8-8 0,0-8-179,0-3 1,2-6-201,4-6 0,-2-4 34,7-8 0,-5 0-198,6 1 0,-1-3-57,6-3 1,1-4 751,-1-8 0,8-8 0,2-1 0</inkml:trace>
</inkml:ink>
</file>

<file path=ppt/ink/ink1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10:10.3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96 52 7961,'18'-17'149,"-1"7"0,0 1 307,0 3 1,-5 4-84,0-4 73,-1 4 92,6 10 1,-5 1-99,-1 9 0,-7-1 5,2 0 1,-4 1-167,-2-1 0,0 0-223,0 1 1,0-1 39,0 0 1,0 0-93,0 1 1,-2-1-317,-4 0 1,4-5 61,-3-1-346,3-7 195,2 12 73,0-15 77,0 7 144,0-8 1,7 0 2,5 0 0,3-6-84,3 1 0,5-7-53,0 6 1,0-5 103,-6 5 0,-5 0-63,-1 6 0,-5 0 68,5 0 1,-7 2-27,2 4 1,-6 5-35,-6 13 0,-5-3 7,-12 7 1,3 1-126,-3 6 1,-2 1-246,2 5 0,0-5 555,6 5 0,2-5 0,3-1 0,4-3-249,8-3 0,0 2 249,0-8 0,6 2 259,0-2 0,7-4-141,-1 4 0,1-3 129,-1-3 0,1-6 100,-7 1 1,6-1 267,-7 7 1,3-7 64,-2 1 0,-4-1-211,3 7 1,3-1-316,-2 0 1,0-5 81,-6-1 1,0 1-210,0 5 0,0 0 99,0 1 0,0-1-38,0 0 1,-6 2-50,0 4 0,-5-3-181,5 3 1,-6-4 30,7-2 1,-9 1 98,3-1 0,1 0-59,-2 0 1,1-5 104,-6-1 0,-1-7 90,1 2 0,0-4-65,-1-2 1,-1 0 13,-4 0 1,4-2 71,-4-4 1,4-1 153,1-5 0,7-1 416,-1 7-192,9-8-864,-13 13 304,14-7 0,2 8-243,12 0 1,5 0 46,6 0 1,-2 0-108,8 0 1,0 0 69,5 0 0,-7 2-139,-4 4 1,2-3-117,-2 9 0,-5-6 160,-7 5 1,-7 1-574,2 5 0,-4 2 938,-2 4 0,0-3 0,0 4 0</inkml:trace>
</inkml:ink>
</file>

<file path=ppt/ink/ink1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10:11.1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7890,'9'0'0,"1"0"746,-4 0 1,-2 0-226,7 0 1,1 0 45,5 0 1,8 0-185,4 0 1,3 0 46,3 0 0,2 0-254,3 0 0,-4 0-261,5 0 0,1 0 145,-2 0 1,1 0-104,-7 0 1,-1 0-653,-4 0 1,-4 0 122,-8 0-1456,0 0 1394,-7 8 0,-2 2-104,-8 7 1,-8 0 737,-4 0 0,-11 1 0,-4-1 0</inkml:trace>
</inkml:ink>
</file>

<file path=ppt/ink/ink1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10:11.2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0 7890,'-9'0'889,"-5"2"118,9 4-1090,-1-4 1,8 13 5,3-3 1,-3 5 710,4 6 0,-4 4-182,-2 7 1,0 9-25,0 3 0,-6-2-426,1 2 1,-7-2-487,6 2 0,-1 2 260,1-7 0,4-1-216,-4-5 0,4-6-37,2-1 0,8-8 477,3-3 0,12-8 0,4-9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47:10.8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432 312 8194,'29'-12'0,"0"3"0,2-1 0,2 3 262,1-1-6,1-6 0,5 11 205,0-9 0,1 6-240,-7-5 0,-5 7-141,0-2 1,-8-2 89,2 3-266,-4-1 0,-7 0-695,-1 0 441,-7 1 146,4 5 0,-10-6-152,-4 0 1,2-7 134,-7 1 0,-1 1 79,-5-7 0,0 5 45,-1-10 0,1 6 218,0 5 0,0-1-117,-1 7 0,1-6 171,0 6 1,5 1 174,1 5-360,-1 0 92,3 7 1,-5 3 302,8 7-353,-7 1 67,11 7 1,-12-4 11,9 8 1,-3-1 44,2 7 1,4 0 124,-3-1 0,3 1-201,2-1 1,-2-1-20,-4-4 0,4 2-353,-4-8 162,4 7 81,2-10 1,-2 4-177,-3-6 110,3-1-296,-6-7-181,8-3 435,0 1 0,2-8 165,4 0 1,-2-6-36,7-5 1,1-5 5,5 5 0,0 1 371,1-1-177,-1 7-80,-8-11 0,7 13 227,-5-4-13,-3 4-104,0 2 80,-8 0 0,0 2-2,0 4 0,-2 3 99,-4 8 0,-5 7-217,-13-1 0,3 0-125,-8-6 1,8 0-278,-2 1 141,12-1-89,-5 0-93,14-7 254,-5 5 0,9-13-176,3 4 0,11-4 115,7-2 0,6 0 15,-6 0 0,6 0 57,-6 0 0,0 0 230,-6 0-457,-7 0 21,-3 7 126,-7 3 0,-4 7-100,-7 1 182,-8-1-228,-16 8 1,-1 2-325,-5 7 0,-3 1 112,-8 0 0,0-1-81,0 1 1,-5-1 533,-1 1 0,-1-1 0,1 1-262,4 0 1,-21-1-1,4 1 1</inkml:trace>
</inkml:ink>
</file>

<file path=ppt/ink/ink1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10:12.4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225 68 7832,'0'-18'401,"8"9"0,-4 1-120,7 8-94,1 0 1,5 0-21,0 0 1,-5 2 124,-1 4 0,-7 5-31,2 12 1,-4-4-98,-2 5 0,0 2-33,0 3 1,0-2-44,0 2 1,-6-8-133,0 2 1,-5 2 12,5-2 0,0-5-541,6-7-132,-7-7 299,5 4 181,-6-8 1,8-14 129,0-3 1,8-12-78,3 0 0,4-3 33,3-3 0,-7-4 206,1 5 0,-1-5 61,7 11 209,-1 3-260,0 0 0,-5 15-26,-1 4 1,-5 6 106,6 6 1,-9 9-68,3 9 0,-4 6 225,-2-1 0,-2-2-67,-4 2 0,3-6-75,-9 6 0,6-2-109,-5 1 0,1 3-95,-1-8-476,-5 0 283,7-5 51,-1-1 0,0-8-118,5-3 104,3-4-11,-6-2-6,8 0 164,0 0 271,8 0 134,-6 0-234,5 0 0,-7 2 93,0 4 1,0 3-50,0 9 1,-7-1 48,-5 0 1,-5 6-48,-6 0 0,4 8-457,-4-2 0,-2 4-83,1 1 1,0-5-269,0 0 0,5 0 232,-4 5 1,4-5 87,2 0 1,1-8 226,5 2 1,-3-9-361,9-3 868,-9 1 1,10-3 354,-7-3 339,7-4-591,-4-2-210,8 0 0,0-2-158,0-4 0,2 4-39,4-3 1,-2-3-112,7 2 0,1 0-3,5 6 1,0 0-62,1 0 0,-1 0 12,0 0 0,6 0 41,0 0 0,0 2 16,-5 4 1,-1-4 15,0 4 1,3 1-37,3-1 0,-4 0 43,4-6 1,2 0 83,-2 0 1,0-2-82,-6-4 1,6 2 194,0-7 0,0 7-122,-5-2 1,-1 2-65,0-1 1,-5 3 88,-1-4-51,-7 4 1,4 4 108,-8 4 1,0 3-100,0 9 0,-8 5 193,-3 0 0,-12 8-78,-6-3 0,2-1-295,-2 2 1,8-6-104,-2 6 1,4-10-178,1-2 0,7-1-68,-1-10-140,8 7-170,-11-11 175,13 6 490,-6-8 1,7 0-87,-5 0 0,2 0 286,-8 0 1,7 0 15,-7 0 1,6 0 223,-5 0-247,-1 0 0,-5 0-20,0 0 0,-1 0 29,1 0 1,6 0 318,-1 0-426,1 0 0,-7 0 120,1 0-240,7 0 28,-5 0-415,13 0 101,-6 0 12,8 0-2043,0 0 2038,8 0 0,2 0-396,7 0 0,2-6 774,4 0 0,4-15 0,8 2 0</inkml:trace>
</inkml:ink>
</file>

<file path=ppt/ink/ink1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10:12.7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35 7928,'-17'0'-472,"0"0"-225,-1 0-133,9 0 830,1-7 0,8-3 0,0-7 0</inkml:trace>
</inkml:ink>
</file>

<file path=ppt/ink/ink1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10:13.3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657 1 9316,'-9'0'1234,"1"2"-1134,8 4 0,0-2 76,0 7 0,0 1 282,0 5 0,-2 2-111,-3 4 1,3-4-130,-4 4 0,4-1-89,2 1 0,2-6-216,4 0 0,-3 0 19,9-5 1,-1-4 185,7-3 0,-7 3-256,1-2 0,-1 0 19,7-6 1,5-8-161,0-4 0,0-3-5,-6-2 1,-2 0 30,-3-1 1,1 7 78,-7-1 0,0 1 30,-6-7 0,0 7-171,0-1 3,0 8 0,-8-3-7,-3 7 0,-7 0 47,-5 0 0,-2 0-269,-3 0 1,-5 6 180,4-1 1,-4 7 296,-1-6 0,5 5 55,0-5 1,6 5 338,-6-5 1,6 6 49,-6-7 1,3 3-252,-3-2 0,-4 2 653,4 3 0,-5 4-284,-7-3 1,5 1-7,-5-1 0,11 3-261,1-3 1,2-3-342,-2 3 0,4-8-68,8 2-498,0 3 168,7-7 293,2 6 1,10-10-219,4-4 0,4-2 151,7-3 0,6 1 311,0 5 1,8 3 72,-2-4 0,3 4 184,3 2 1,-2 6 57,-5-1 1,5 15 279,-4-3 1,3 4-121,3-4 1,0 6-145,-1 1 0,1-1 155,-1-6 1,9 4-131,3-4 0,4 3-306,2-15 1,5 7-90,1-6 0,5-1-164,-5-5 1,0-5 98,-6-1 1,-3-8-165,-2 3 1,1-5-807,-8-1 1,-5 0 491,-7 0 0,-6-1-1528,1 1 2080,-4-8 0,6-2 0,2-7 0</inkml:trace>
</inkml:ink>
</file>

<file path=ppt/ink/ink1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10:13.9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725 171 7828,'-7'-25'0,"5"6"232,-4-4 1,-2 9 656,3 3-696,-1 7-44,6-11 0,-2 11-131,-4-8 0,2 3 134,-7-3 0,-1 3 304,-5 3 1,-2 4-263,-4-4-145,-4 12 0,-8 5-29,1 12 0,-7 6-94,1 12 1,-8 5 333,2 11 0,-2-1-81,2 7 0,-2 1 58,7 5 0,3-6 73,9 1 1,4-14-203,8 2 0,1-6-14,5 0 1,5-6-92,12-11 1,-1 2-18,13-8 0,-3-2-371,14-9 0,0-3-125,5-3 1,3-6 370,3 0 1,4-8-484,8-9 0,-6-2 170,1-4 1,-9 2 84,2-8 0,-3 0 186,-3-6 0,-7 8 137,-4 4 1,-3 4 77,-3 2 626,-8 7 410,7 3-812,-14 7 1,5 13 583,-7 4 1,0 6-310,0 0 0,6 2-199,0 4 0,6 2-308,-7-8 0,7 0-375,-6-6-326,7 1-904,-3-1 397,-1-7 0,1-3-24,-4-7 18,-4 0 1188,5-7 0,-14-3 0,-3-7 0</inkml:trace>
</inkml:ink>
</file>

<file path=ppt/ink/ink1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10:14.0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53 7828,'-10'0'2914,"3"0"-2240,22-8 1,4 4-133,16-7 1,1 5-164,5-5 0,-3 7-2,8-2 0,-5 4-838,5 2 0,-2 0 341,2 0 1,-2 2-1377,-3 4 1496,-5-4 0,6 13 0,-7-5 0</inkml:trace>
</inkml:ink>
</file>

<file path=ppt/ink/ink1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10:14.5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485 278 7400,'-27'0'-1069,"-6"-6"987,5 0 1,1-7 371,-2 1 0,6 2 78,-6-1 1,8 1-146,-2-1 0,-2-3-367,2 9 1,0-7 83,5 6 1,1-7-148,0 1 0,0 3 36,-1-3 0,7 1 22,-1-7 1,6 7 76,-5-1-109,7 1 181,-11-7 0,5 1 0,-7 0 0</inkml:trace>
</inkml:ink>
</file>

<file path=ppt/ink/ink1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10:14.8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50 7875,'0'-11'520,"0"-1"-328,8 8 1,-1-5-27,5 3 0,3 4 91,-3-4 1,5 6 113,6 6 1,-4-2 79,5 7 1,-5 1-96,-2 5 1,0 0-115,1 1 0,-3-1-88,-3 0-249,3 1 1,-7-1 99,3 0 1,-3-5-112,-8-1 0,6-5-641,-1 6-235,1-9 1,-6 13-236,0-5 0,-2-1 1217,-4 1 0,-11 9 0,-10 7 0</inkml:trace>
</inkml:ink>
</file>

<file path=ppt/ink/ink1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10:15.2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1 190 7875,'0'12'366,"0"0"0,0-7-29,0 7 1,2-6-366,4 5 62,-4 1 0,5 5 255,-7 0 0,6-5 78,0-1 1,0 1 216,-6 5 0,0 0-194,0 1 0,0-1-72,0 0 0,0 1-187,0-1 1,-6 0 95,0 0 1,0-5-452,6 0 313,0-9-162,-7 13-428,5-14-48,-6 5 1,10-9 159,4-3 1,3-1-317,9-11 0,7 3 133,3-9 0,-1-2 148,2 2 0,-2 0 538,2 6 0,-4 1-137,-8 5 1,0 1 103,1 4 346,-9 5 502,-1-7 272,-8 8-806,0 8 1,0-5 70,0 9-58,0-8-383,8 11 0,-5-13 88,9 4 1,-4-4-700,9-2 0,-2-2 110,14-4 0,8-4-119,9-7 0,10 2 329,1 3 0,1-1 73,-6 7 1,-2 0 553,-4 6 1,0 2-233,-12 4 1,3-2 77,-14 7 0,-6-5 219,-5 6 0,-8-7 314,1 7 1,-3-6-206,-2 5 1,-7-7 145,-5 2 0,-9-4-390,-2-2 1,-2 0-294,2 0 1,4-2-531,-4-4 1,3-4 432,3-7 1,2 0-456,3 0 0,5-8-258,7-4 1,0-6-638,0-5 1,7 1 417,5-7 1031,11 16 0,11-11 0,11 14 0</inkml:trace>
</inkml:ink>
</file>

<file path=ppt/ink/ink1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10:15.9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295 35 7890,'-17'0'2699,"-7"0"-2092,1 0 0,-5 0-936,5 0 18,-8 8 303,12 2 1,-8 9 333,4 4 0,3-4-87,-3 4 1,10-2 134,1 2 0,9-2-409,-3 8 0,4-8-306,2 2 0,13 1-626,5-7 667,10 4 0,7-19-69,11 4 0,10-4-89,1-2 1,9-14 53,-3-3 1,-3-6 9,-3 0 1,-5 3 351,-6-3 1,-11 4-115,-12 2 0,-6 0 166,-5-1 0,1 1 111,-7 0 0,0-1 80,-6 1 0,-6 0-42,0 0 0,-7 5-26,1 1 0,3 5 32,-3-6 1,6 8-24,-5-1 0,5 3 278,-5 2-170,7 0 119,-12 0-291,15 0 0,-9 0 77,4 0-86,4 0 18,-5 7 1,5 5 122,-4 11 1,2 4-68,-8 7 1,7 9 285,-7 3 0,3 4-48,-3 2 1,-3 5-14,3 1 1,-3 0-369,-3-7 1,3-4-255,4-1 1,-3-8 147,8 2 1,-5-5-153,5-6 1,-2-4-262,3-8 1,3-5-87,-4-1 281,4-7-78,2 4 501,0-8 1,0-14-165,0-3 0,8-4-242,3 4 0,7-1 86,5 1 1,-4 7 119,4 5 0,-4 3-8,-2 2 0,-1 2-33,-5 3 1,3 5 573,-9 7 1,1 6-272,-6 0 1,-7 6 867,-5-6 1,-3 6-241,-3-6 0,1 0 109,0-5 1,-1 3-289,1-4 1,8 4 76,3-9 0,4-3-734,2 3 93,0-8 1,2 9-699,4-7 1,3 0 489,8-6 1,8 0-1666,4 0 0,12-8 1827,5-4 0,4-11 0,2-4 0</inkml:trace>
</inkml:ink>
</file>

<file path=ppt/ink/ink1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10:16.6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18 398 7849,'9'0'1974,"-1"0"0,-8 2-1797,0 4 0,0 3 407,0 9 0,-2 5-160,-4 0 0,4 6-233,-3-6 1,1 0-260,-2-6 1,4 0-714,-4 1-54,5-9 1,1 1 464,0-4 0,7-6-376,5 0 0,5-10 308,6-13 0,12-4 49,11-7 0,4-1 90,2 0 1,-6 1 275,0-1 1,-8 10 19,3 8 0,-7 2 198,-5 9 0,-4 2 281,-8 10 0,-1-1-267,-5 13 0,-1-5 309,-4 10 1,-4-2-216,3 2 0,-5-3-78,-5 3 1,1-4-112,-8-2 1,1-1-185,-7-5 71,1 5 1,0-15-137,-1 5 0,1-6 68,0-6 1,0-3-121,-1-8 1,1-3 22,0-3 0,-1 2 107,1-8 1,6-5 28,-1-7 1,8-7 4,-2 2 0,5 4 81,1 2 0,1 5-197,5 6 1,4-2-183,7 8 1,2 2 5,4 10 0,-3-3 107,3 8 1,2-5 104,-2 5 1,0 0-48,-6 6 0,0 0 269,1 0 1,-1 0 37,0 0 1,0 2 69,1 4 1,-7-2-142,1 7 0,-1 3-51,7 9 1,-1-2 382,0 8 0,1 7-119,-1 11 0,6 4 325,0 7 1,2 4-238,-2 7 1,-4 0 80,4 0 0,-4-2-181,-1-3 1,-3 1-266,-3-7 1,3 1-174,-3-1 0,-5-6-417,-1 0 1,-2-4-543,2-14 1,-4 3 554,3-14 0,-3 0-167,-2-6 1,2-7 721,4-4 0,4-12 0,7-4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47:11.2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327 190 8159,'-52'27'-3,"3"-2"-103,2-7 1,-1-7-28,8 1 1,7-9 638,10 3 692,4-4-823,9-2 1,5-2 22,10-4 1,9-3-61,15-8 0,7-6-118,16-1 0,6-4-1,-1 5 1,15-6-63,-3 6 0,4 0-114,-4 5 1,-2 7-61,-3-1 0,-1 8-310,-11-1 0,2 3 0,-14 2 0,4 0-201,-9 0 0,3 0-179,-9 0 298,-4 0-273,0 0-465,-8 0 286,1 0 455,-9 0 1,-3 0 405,-12 0 0,-3 0 0,-9 0 0,-1 0 0,-4 0 0,2 0 0,-8 0 0,8-6 0,-2 0 0,4-7 159,1 11 0,1-6 463,0 8-422,7 0 42,2 0 0,8 4 138,0 8 0,0 1-5,0 16 0,2 2 69,4 9 1,4 4-19,7 8 1,-5 0-17,-1 0 0,1 0 120,5-1-288,-7 1-225,-3-7 0,-1 3-229,0-8 1,0 6 40,-6-6 0,-2 1-163,-4-7 0,-6-5 128,-11 0 1,2-10-55,-8-1 0,0-3 92,-5-9 0,-1-3 43,1-8 0,-1-13 605,1-10 1,7-7-244,4-5 0,11 1 1318,6-7-664,4 8-500,10-5 0,9 9 73,12-1 0,12 1-382,5-1 1,11 6-307,7 0 0,5 8 21,6-2 1,-10 12-333,4 5 0,-3-2 304,3 2 1,0 1-1,0 5 1</inkml:trace>
</inkml:ink>
</file>

<file path=ppt/ink/ink1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10:16.8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709 0 7864,'-17'0'0,"0"0"1792,-1 0 0,-1 8-845,-4 3 1,0-1 28,-12 1 1,3 1-564,-14 5 0,-6 1-401,-6-1 0,2 0-457,10 0 0,-2 1-750,8-1 1,5 0 6,7 1 0,1-3 1188,-2-4 0,-4 5 0,6-7 0</inkml:trace>
</inkml:ink>
</file>

<file path=ppt/ink/ink1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10:17.0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8995,'17'2'1843,"1"4"0,-7 2-1750,1 3 1,-6 3-112,5-8 1,-5 5 117,5-5 1,-5 5-982,6-5 0,-7 2 881,7-2 0,-1-5 0,7 7 0</inkml:trace>
</inkml:ink>
</file>

<file path=ppt/ink/ink1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10:17.5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62 8653,'0'17'627,"1"1"-63,5-1 0,2 0-165,3 1 1,5-3 6,-5-4 0,5 5-222,1-5-32,0-3 0,1 0-131,-1-8 0,0 0-296,0 0 1,1-2-469,-1-4 0,-2-4 458,-3-7 0,1 0-209,-7 0 0,0-1 146,-6 1 1,0 0 440,0-1 0,0 1 99,0 0 161,0-1 4,0 1 108,-8 8 0,6 9-156,-3 11 1,-3 14-58,2 10 1,-5 9-38,5 14 1,-6 1-29,7 4 0,-3 5-137,2-5 1,4-1-68,-4 1 0,-1-9-81,1-2 1,0-2-230,6-10 0,0-2-435,0-9 0,0-4-324,0-7 0,0-7-184,0 1 1270,8-9 0,1-10 0,9-12 0</inkml:trace>
</inkml:ink>
</file>

<file path=ppt/ink/ink1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10:18.4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243 727 7763,'0'-18'1373,"-8"9"0,-1 3-1165,-9 12 0,1 3 8,0 9 0,1 5 153,5 0 0,-10 6 6,3-6 0,-3 0 143,4-6 0,0 0-398,-1 1 1,7-3-417,-1-3-1831,8 3 1705,-3-5 0,14-1-200,5-3 0,11-18 232,6-5 1,11-12-633,6 0 1,6-11 605,6-6 1,1 4 415,5 1 0,-1 11-18,-11 1 1,4 8-26,-10-2 0,2 9 526,-2 3 1,-4 7-354,-7-2 1,-2 4 387,-5 2 0,-3 6 219,-7 0 70,-1 7 1,-2-3-284,-3 7 1,-2-6 241,-5 1-517,-3 0 1,4 5-47,-12 0 1,2-5-149,-7-1 0,-1 1 107,-5 5 1,-2-5-569,-4-1 1,4-1 251,-5 1 1,3 3-446,-2-9 0,4 1 276,-4-6 1,4 0 98,2 0 1,5 0 145,0 0 201,9-8 1,-11 5 87,8-9-156,1 8-32,5-3 0,2 5 34,3-4 0,-1 4-302,8-4 1,5-1-6,6 1 1,8-8 6,-2 3 0,9-3 113,2 3 0,7-5 9,-7 5 1,6-4 77,-6-3 1,-1 9-48,-10 3 1,3-2 418,-3 2 1,4-1-175,1 1 1,7 4 420,-1-4 0,8-1-560,-2 1 1,-2-2-544,2 2 1,-9 3 264,-2-9 1,-1 6-19,-5-5 1,-2-1 185,2-5 1,-8 0-54,2-1 0,2 3-15,-2 3 0,0-3-43,-6 4 0,-1-5 158,-5-1 0,3 0 74,-9-1 0,1-5 146,-6 0 1,-8 0-40,-3 6 1,-4-6 46,-3 0 0,1 0-157,0 5 0,-1 1 5,1 0 0,0-4 880,0 3 1,1-3 253,5 10-782,-5-5 1,12 1-104,-7 3-368,7 5 203,-4-1-222,8 6 79,0-6-355,0 8 228,0 0 77,-7 0 1,5 2-111,-4 4 1,4-2 88,2 7 1,-6 9 232,1 8 1,-1 11-32,6 1 0,-6 16 108,0 2 0,0 9-86,6 8 0,0 4-236,0 7 1,6-5 192,0-1 0,6-10 17,-7 5 1,3-10-395,-2 4 0,-4-2 170,3-9 0,-3-6-340,-2-6 0,0-2 209,0 2 1,0-9 113,0-8 0,0-8-710,0 2 594,0-4 235,-7-2 1,-3-7-45,-7-4 0,-1-12 442,1-6-235,0-3-87,0-10 1,1-2 788,5-7 0,-5 3-245,5-4 1,3 6 6,2-5 1,-1-1-6,1 6 0,0 4 119,6 2 1,2-2-631,4 2 1,-2 0 5,7 6 0,6 0-753,7-1 1,4 1-45,-5 0 0,14 0-514,-2-1 0,3 7 495,-3-1 0,1 8 724,4-1 0,12 3 0,10 2 0</inkml:trace>
</inkml:ink>
</file>

<file path=ppt/ink/ink1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10:18.5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295 0 19122,'-33'8'5088,"12"7"-7044,-8 8 1,0 6-39,0-6 1994,-11 0 0,-12 2 0,-9 2 0</inkml:trace>
</inkml:ink>
</file>

<file path=ppt/ink/ink1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10:44.6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18 104 7924,'-10'-8'2119,"2"7"-1589,8-15 310,0 14-106,0-5-71,0-1-295,0 6-84,0-6-71,0 8 0,2 0 225,4 0 111,-4 0-330,13 0 0,-5 0-74,7 0 1,1 0 74,-1 0 1,8 0-233,4 0 1,3 0-36,3 0 1,-1-2-50,1-3 0,2 3 119,3-4 0,-4 4-93,5 2 1,-5-6-83,-1 0-1,-1 1 26,1 5 0,-2 0-168,-4 0 0,1 0 92,-7 0 0,0-6-600,-5 0 254,-1 0 340,0 6 0,-5 0-248,-1 0-252,-7 0-551,4 0 470,-8 0 223,0 8 0,-2 0 132,-4 3 1,-3 5 434,-9-5 0,1 5 0,0 1 0</inkml:trace>
</inkml:ink>
</file>

<file path=ppt/ink/ink1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10:44.9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69 7924,'-17'0'647,"0"0"0,5 0-786,1 0 177,7 0 218,-4 0-150,8 0 0,8 0 178,3 0 1,12 0-86,6 0 1,6 0-120,5 0 0,6 0-120,12 0 1,-4 0 120,3 0 1,3-2-188,-3-3 0,7 3-14,-6-4 0,-7 4-42,-5 2 0,-1 0-109,1 0 1,-6 0-234,-11 0 1,2 0-241,-8 0 0,0-6-20,-6 0 764,-7-7 0,5 3 0,-5-7 0</inkml:trace>
</inkml:ink>
</file>

<file path=ppt/ink/ink1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10:45.2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53 7924,'-17'-17'1150,"5"7"-726,1 4 1,7 2 388,-2-1-259,4 3 92,2-6-458,0 8 0,8 0-90,3 0 0,7 0 51,5 0 0,3 0-92,9 0 1,2 6-124,3-1 1,-2 9 48,8-3 0,-1 11-66,1 1 1,-4 5 16,-7-4 1,-3 4 85,-3-5 0,-4 6 51,-8-6 1,1 8 16,-1-2 0,-7-2 311,-5 2 0,-3-6-102,-2 5 0,-9 1 134,-9 6 1,-12-1-98,-11 1 0,-14 2-239,-3 3 0,-2-2 110,-3 8 1,1-7-1438,-1 1 0,11-9 218,12-2 1014,3-8 0,10 12 0,2-7 0</inkml:trace>
</inkml:ink>
</file>

<file path=ppt/ink/ink1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10:45.7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7525,'8'-10'655,"2"3"-213,7 7 0,0 0-82,0 0 0,7 0 200,-1 0 0,7 0-199,-1 0 0,2 0-126,-2 0 1,3 1-122,-3 5 1,4-4-181,1 4 1,-5-4 109,0-2 0,-8 0-120,2 0 0,-4 0-697,-1 0 0,-3 2-82,-3 4-902,-5-5 1160,-7 7 0,-2 0 215,-3 3 1,-5-1 381,-7 1 0,-16 9 0,-3 7 0</inkml:trace>
</inkml:ink>
</file>

<file path=ppt/ink/ink1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10:45.9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226 0 8142,'0'12'756,"0"-1"1,-2 8-400,-4 10 0,-4 4 247,-7 1 1,0 9-184,-1 3 1,1 10-274,0 1 1,0 7 63,-1-7 0,1 7-850,0-7 0,1 1 158,5-6 1,-3-6-699,9 0 797,-1-8 381,6-3 0,7-10 0,3-8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47:27.8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104 139 8158,'0'-9'-1457,"0"-7"1380,0 14 99,0-13 0,2 13 194,4-4 32,-4-3-187,13-1 32,-13 0 71,13-5-1,-13 13 230,14-13-131,-15 13-20,7-6 0,-10 8-47,-4 0 0,3 0 93,-9 0-159,1 0 1,-7 0 15,1 0 0,5 2-44,1 4 0,1-2-126,-1 7 0,-5 1-12,5 5 1,3 2 62,2 4 0,-1-3-26,1 3 1,0-4 61,6-2 0,0 0-68,0 1 0,8-1 41,3 0 1,5-5 11,1-1 0,0-5 15,1 6 0,-1-9 10,0 3 0,1-4-116,-1-2 1,0-2 125,0-4-113,1-3 0,-3-8-5,-3-1 0,-5-5-16,-7 0 1,0-2-3,0 2 1,0 4-136,0-4 0,-7-2 204,-5 2 1,-3 0 132,-3 5 0,1 7-515,0-1 0,0 9 120,-1-3 0,1 4-375,0 2 1,-1 8 199,1 3 1,6 4-227,-1 3 648,8-1 0,-4 8 0,8 2 0</inkml:trace>
</inkml:ink>
</file>

<file path=ppt/ink/ink1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10:46.3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8456,'0'-11'910,"0"-1"-160,7 8 334,3-4-727,7 8 1,-1 2 65,-5 4 0,5-4-436,-5 4 0,-1-2 49,1 1 0,-5-3-1328,5 4 880,-7 4-168,12-1 0,-14 9 101,3-1 479,-3 0 0,-9 8 0,-3 2 0</inkml:trace>
</inkml:ink>
</file>

<file path=ppt/ink/ink1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10:46.8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0 7860,'-8'10'0,"-1"5"211,-9-3 0,7-3 369,-1 3 1,8-1-147,-1 7 0,-3-7 2,2 1 1,-1-6 123,1 5 0,4-5 239,-4 5-755,4 1 1,-4-1-15,1 1 1,-1-6-206,6 5-42,0-7-387,0 4 178,0-8 114,0 7 474,0-5-184,0 6 95,0-8-205,0 0 42,8 0 60,-7 0 0,15 0-89,-5 0 0,5 0-55,1 0 0,0-6 30,1 1 1,5-3 9,0 2 1,2 4 21,-2-4 1,-4-1 231,4 1 54,4 0 1,-8 6 230,4 0 1,-9 0-17,-3 0 0,-5 0 830,5 0-557,-7 0 1,10 2 211,-8 4-765,7-4 0,-3 6 61,7-8 0,8 0-680,4 0 0,-1 0 31,7 0 1,-6 0-307,5 0 1,1-6 169,-6 0 246,-4 0 0,-2 8 853,-12 4 0,3-2-309,-8 7 0,-1 1 268,-5 5 0,-5 0-229,-1 1 1,-8-7 596,3 1 1,-3-7-414,3 7 1,-4-8-439,3 2-818,4-4-313,-7-2 1,13-2-956,-4-4 2126,4-11 0,2-10 0,0-8 0</inkml:trace>
</inkml:ink>
</file>

<file path=ppt/ink/ink1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10:47.4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139 243 7901,'-10'-10'442,"10"3"1,16 7-365,7 0 0,2 0-105,-2 0 0,-2 0 455,8 0 1,0 0-456,5 0 0,-5 0-492,0 0 1,-8-6 199,2 0 0,0-7-30,-6 1 0,3-3-115,-15-3 1,1 1 158,-6 0 1,0 0 311,0-1 0,-8 1-7,-3 0 371,-5-1 1,-1 3-195,0 3 1,5 5 419,1 7-371,7 0 1,-9 9 110,7 9 0,-8 9-133,3 13 0,1 4-17,-1 8 0,5 0-29,-6 0 1,1 5-32,-6 1 1,5 0-100,1-6 0,-1-6 1,-5 0 1,1-8-5,5 3 0,-5-5-25,5-1 1,1-8-192,-1-4 0,5-4 135,-6-2 0,7-7 73,-7-4 0,6-5 251,-5-1 1,-1 0-118,-5 0 1,2-7 186,3-5 0,-3-3-48,3-2 1,3-1 50,-3 1 1,8 5 5,-2 1 0,5-1 31,1-5 1,1 6-349,5-1 1,10-1 75,7-10 0,9 1-696,3-6 1,7 1 345,10-2 1,0-4-364,0 4 0,2-5-164,3-7 0,-3 5-1282,4-4 1810,-4-5 0,-3 1 0,1-8 1</inkml:trace>
</inkml:ink>
</file>

<file path=ppt/ink/ink1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10:47.7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7901,'11'0'663,"1"0"0,-6 8-141,5 4 1,-7-3-61,2 3 1,-2-3-88,1 3 1,-1 3 95,8-3 0,-8-3-801,1 3 1,3-6 276,-2 5 0,0-5-968,-6 6 1,0-7 654,0 7 0,0-1-636,0 7 1002,-8-1 0,-17 8 0,-12 2 0</inkml:trace>
</inkml:ink>
</file>

<file path=ppt/ink/ink1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10:48.2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364 1 7901,'-12'17'0,"1"0"0,5-5-48,-6-1 0,8 1 291,-1 5 0,-3-5 342,2-1 0,-1-5-89,1 5 1,4-5 44,-4 6 0,2-8-393,-2 1 1,3 3 339,-9-2-713,8 7 244,-11-3 0,7 1-807,-3 1-60,3-8 177,8 3 1,10-7 207,7 0 1,10-5-184,13-1 1,-1-6 348,7 7 1,-8-1 50,2 6 0,-5 0 255,-6 0 0,-4 2-9,-8 4 0,-7-3 317,-4 9 0,-5-1 393,-1 7-57,0-1 1,-7 0-289,-5 1 1,-3-7 96,-2 1 1,-1-3-172,1 3 1,0 3-16,-1-3 1,-5-3-352,0 3 1,0-6 83,6 5 1,0-5-170,-1 5 0,1-7-341,0 2 51,-1-4 1,3 0-534,4 4-534,3-4 699,8 5 818,0 1 0,0 2 0,0 7 0,0 0 0,-2 0 186,-4 1 1,2-9 307,-7-3 1,-1 2 78,-5-2 1,-6 5 530,0-5 1,0 0-373,6-6 0,-1 1-316,1 5 0,0-4-3,-1 4 1,7-4-131,-1-2 1,7 0-544,-7 0-416,8 0-785,-4 0 1114,8 0 0,2 2-174,4 4 1,4-5-588,7 5 0,2-4 452,4-2 0,12 0 260,11 0 1,2-6 395,-2 1 0,4-9 0,-6 5 0</inkml:trace>
</inkml:ink>
</file>

<file path=ppt/ink/ink1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10:48.5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225 1 6750,'27'0'0,"-4"0"-3,-3 0 1,-3 0 408,0 0 1,-5 1 608,-1 5-280,-7-4-8,4 6-169,-1-8-807,-5 0 0,4 0-105,-12 0 1,-5 2-327,-12 4 1,-4-3 446,-8 9 1,1-1-161,-1 7 1,1-1 102,-1 0 1,6 1 289,0-1 0,8 0 238,-2 1 0,10-7-56,1 1 445,8-1-184,-3 6-261,7 1 1,1-7-104,5 1 1,4-8-319,7 1 0,0-3 20,1-2 0,-7 2-62,1 4 406,-1-4 1,-1 7-266,-4-3 1299,-4-4-710,-2 14 0,-8-9 66,-4 5 1,-3-3 14,-2-3 1,5-2 187,1 7 1,5-7 105,-6 2-608,9 4 1,-5-6-552,8 7 1,8-7 302,3 2 0,6-4-617,6-2 1,4-2 176,8-4 1,-6 2-102,0-7 0,-1-3-13,7-9 586,-8 4 0,6-14 0,-7 6 0</inkml:trace>
</inkml:ink>
</file>

<file path=ppt/ink/ink1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10:49.6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416 35 8197,'0'-10'1435,"0"2"-597,0 8 2240,0 0-2488,-8 0 0,4 0 72,-7 0 0,-1 0-497,-5 0 0,-1 2 9,1 4 1,0-2-183,0 7 1,5-5 117,1 6 0,5-6-623,-6 5 0,8-5-996,-1 5 18,3-7 1,15 10 649,4-9 1,14 1-34,4-6 0,5 0 400,6 0 0,-3 0 154,-9 0 0,-7 0 132,-4 0-182,-4 0 748,-9 8 0,-6 1 101,-16 9 1,-7-1 550,-16 0 0,-7 1-335,-4-1 0,-4-2 327,-2-3 1,6 3-315,0-3 0,9 1 101,3-1-433,-1 3 0,18-11 158,0 7-1101,-1-7 1,16 6 14,-3-4 1,10-4-355,7 3 0,11 3 309,6-2 1,4 0-335,1-6 1,6 1 334,1 5 1,-3-4 227,-9 4 1,2-2 289,-8 2 1,-6-5-283,-5 5 719,-8-4 1,1 4 62,-10 0 0,-5 5 384,-7-5 0,-8 7-310,-4-1 0,-10 1 237,-1-1 0,0 3-87,5-3 1,2-3-256,5 3 0,-3-2 1,8 1 1,0 4-162,5-3 0,7 1-310,-1-1 0,7 1-364,-7-7-395,8 8 498,-3-5 0,7 3-373,0-1 0,2-7 281,3 2 0,-1-4 88,8-2 0,1 0 237,10 0 0,4 0-90,8 0 0,13-8-145,4-3 0,5-5 10,1-1 1,-4 2 50,3 3 0,-9-1 272,-2 7 1,-9 0-81,-2 6 1,-9 0 627,-8 0 0,-3 2-338,-3 4 0,-5 3 595,-7 9 0,0-1-344,0 0 1,0 1 40,0-1 1,-9 2-208,-9 4 1,-1-8-270,-10 9 0,6-11 38,-5 4 1,1-1-122,-2-11 0,-4 1-736,4-6 1,2 0 371,-1 0 0,6-2-611,-1-3 0,4-5 416,2-7 0,2-6 203,3-1 1,-1-6 194,7 1 1,0-11 200,6-7 0,2-2-192,4-3 1,-2-2 27,7-4 0,1 10 539,5-4 0,0 12-285,0 0 1,1 3 275,-1 2 1,0 9-148,1 3 1,-1 3-31,0 3 0,-1 5 108,-5 1 1,3 5 598,-9-5 196,1 7-335,-6-4 403,0 8-719,0 0 0,0 10-38,0 7 1,-2 10-49,-4 13 1,3 1 90,-9 11 1,1-4-175,-7 9 0,1-1-27,0 2 0,5-7-658,1 1 0,7-2 355,-2-9 1,4-1-1435,2-5 1,2-7 762,4 1 0,5-13-640,12 1 0,0-11 1395,12-1 0,3-18 0,14-6 0</inkml:trace>
</inkml:ink>
</file>

<file path=ppt/ink/ink1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10:49.8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1 9195,'-10'17'1069,"-3"0"-353,7 0 1,-6 1-129,7-1 1,-3 0 734,2 1-963,4-1 1,-5 0 100,7 0-2356,0 1 1568,0-1 0,0-5-443,0-1 1,2-7 73,3 2 696,5-4 0,7-18 0,0-3 0</inkml:trace>
</inkml:ink>
</file>

<file path=ppt/ink/ink1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10:50.0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295 138 7907,'9'-17'0,"5"0"122,-8 0 340,-1-1 360,3 1-475,-6 0 1,6 5 949,-8 1-506,0 7-306,0-4-365,0 8-288,0 0 1,2 10 155,3 7 1,-3 8-75,4 10 0,-4 9-63,-2 8 0,-8 13 77,-3 10 0,-5 13-434,-1-1 0,0 11 407,-1 0 1,10-45 0,-1 1 150,0 1 1,1 0-1,-1 3 1,1-1-120,-1-2 0,0 0 0,0 5 0,-1 1-118,-2-3 1,1-1 0,4-2 0,-1-2-894,-15 39 1,7-6 325,-7-5 1,4-6 751,2-12 0,3-7 0,1-12 0,-1-7 0,3-10 0</inkml:trace>
</inkml:ink>
</file>

<file path=ppt/ink/ink1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10:51.8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492 157 7890,'10'-18'0,"-3"7"2017,-7-1-1349,0 8 0,-7-3-156,-5 7 1,1 0 187,-7 0 0,5 2-278,-10 3 1,-4 5-174,-2 7 1,-2 1-21,3-1 0,-3 2-599,8 4 1,0-4-92,5 4 0,7-3-399,-1-3 0,9 0 447,-3 1 1,4-1-307,2 0 1,8-1 20,3-5 1,4 4 301,3-3 0,-1-2 315,0 1 1,-1 1-38,-5 5 0,-3 0 572,-8 0 0,-2 3 64,-4 3 1,-3-2 456,-9 8 0,1-8-462,0 2 0,-1-4 124,1-2 0,6-1-231,-1-5 0,6 5 113,-5-5-1140,7-3 541,-4 0-630,8-8 0,2-2 176,4-4 1,0-6-122,11-11 0,-2 2 79,14-8 1,-6-5-77,6-7 0,-6-7 369,6 2 0,-6 2 67,6-2 1,-6 8 163,6-3 0,-8 12-71,2 6 0,2 4 79,-2 2 0,6 1-86,-6 5 0,0-3 60,-6 9 1,6-1 246,0 6 0,0 0 227,-5 0 1,-1-6 299,0 0 1,1 1-348,-1 5 0,0 0 333,0 0 1,1 0-244,-1 0 1,0-2-309,1-4 0,1 2-15,4-7 1,-4 5-119,4-6 1,-4 6-42,-1-5 1,-7 1-264,1-1 1,-6-3-478,5 9 304,-7-9 240,4 5 0,-10-7 74,-4 5 1,2 3 135,-8 8 1,1 0-9,-6 0 1,5 0 143,1 0 1,-1 2-7,-5 4 1,5 3 120,1 9 0,1 5-56,-1 0 1,1 5-125,4-4 1,4 1-196,-3-2 1,3-4 130,2 4 1,0-10-190,0-1 1,2-3-566,3 3 159,5 3 0,7-13 225,1 4 0,-1-4-113,0-2 1,-5 0 326,-1 0 72,-7 0 505,4 0 0,-10 2-270,-4 4 0,-4 3 246,-7 9 0,-2-7 105,-4 1 1,4-1 295,-4 6 1,-2-1-432,2-5 1,5 5-54,7-5 1,5-1-610,-6 1 0,9-5 224,-3 6-150,4-1 0,2 6 173,0 1 1,0-7-686,0 1 0,0-1 183,0 7 0,-2 1 15,-4 4 1,-5-2 224,-12 8 1,-6 0 323,-12 5 0,1 1-33,-12-1 0,4 1 33,-9 0 0,-1-8 107,6-4 1,-2-4-43,14-2 1,-6 0 807,5 1 0,3-7-88,9 1 1,2-7 196,4 7 1,10-8 233,-5 2-3,13-4-1216,-11-2 1,16 0 75,0 0 1,16 0-31,12 0 0,21-8 110,8-4 1,10-3-686,8-2 0,-4-1-53,4 1 0,0-6-347,-6 0 1,-3 2 497,-14 9 1,-8-3 59,-4 3 1,-11 3 299,-6-3 1,-9 8-102,-3-1 1,-7 1 382,2-2 1,-6 4-169,-6-4 0,-4 4-181,-7 2 1,-8 0 59,-4 0 1,-3 6-12,-3 0 1,6 7 191,0-1 0,4 5 227,2 6 0,0 4-169,12 8 0,-3 5-145,3 0 0,-3 9 381,9-3 0,-3-2-134,2 2 0,4-8 345,-4 3 1,3-5-290,-3-1 1,4-6-310,-4-1 0,-2-6-12,3 1 0,-9-4-303,3-2 0,-5 0-44,-1 1 1,-6-7 207,0 1 1,-6-8-302,6 1 1,-8-3 123,2-2 0,-1-7 679,1-5 1,4 3 339,8-3 0,5 2 2044,1-1-812,7-5-558,-4 7 1,16-6-364,3 3 1,12-3-448,6 3 1,11 2 117,7-1 1,16-1-273,6-5 0,10 0-1889,-4 0 0,4-1-734,1 1 0,-3 5 2215,4 1 0,-4 1 0,-14-5 0,4-2 0,3-5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47:28.6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2491 137 8265,'0'-18'-692,"0"1"680,0 0 0,0-1 1041,0 1-450,0 7-80,0-5-487,0 13-41,0-13 134,-8 13 0,1-4-113,-5 12 1,-3 0-102,3 11 1,-11-2 78,-6 14 1,-11 2-94,-6 9 1,-6 4 35,-6 8 1,-5 2-329,-12 4 1,-6-3 441,36-23 1,-2 0 0,2-3 0,-2 0 79,-5 2 1,0 1 0,0 2 0,-1 1-76,-5 2 1,0 1 0,-2 1-1,-1-1-165,0-1 1,1 1 0,2 0 0,1 1 216,-4 1 0,1 0 0,5 3 0,0-1-38,0-1 0,1-1 0,1-1 1,0 0-80,0 2 0,2-1 0,6-3 1,2-1 55,2 2 0,1-1 0,-31 30-451,8-9 1,5-2 156,12-16 1,6 0 17,11-5 0,4-8 42,8-4 1,5-4 232,0-2 1,9-5-1082,-3 0 1276,4-9-217,10 5 0,1-8 90,9 0 1,-1 0 0,0 0 0</inkml:trace>
</inkml:ink>
</file>

<file path=ppt/ink/ink1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10:53.6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362 242 7956,'0'-11'-446,"0"-1"1,2 1 541,3-6 0,-1-1-40,8 1 0,-7 0 203,7-1 0,-6 1-93,5 0 0,-7-1 341,2 1 1,-4 6-38,-2-1 1,6 6 677,-1-5-297,1 7 68,-6-4-339,0 8-135,0 0-460,0 16 1,0-3 122,0 16 1,2 0-71,4 5 1,-4 7-128,3-1 0,3 0-183,-2-5 1,0 0-106,-6-1 1,0-7 175,0-4 0,5-4-206,1-1 187,0-1-279,-6 0 109,0-7 720,0-3-181,0-7 0,0-7-141,0-5 0,0-5-57,0-6 1,0-2 10,0-4 0,2-9-108,4 3 1,-4-3 136,3 3 0,5 8-282,1 4 0,-1 4 36,2 2 1,-7 1-8,7 5 0,-1 3 173,7 8 0,-7 0 88,1 0 1,-3 2-79,3 4 0,1 3 102,-7 9 1,0-1 291,-6 0 0,0 2-121,0 4 1,0 2 0,0 4 1,-2 2-147,-4-8 1,2 2-29,-7-2 1,5-6-51,-5 1 0,5-3-354,-6-9 323,8 7 1,-5-11 31,3 4 1,4-6-129,-4-6 1,4-3 109,2-9 0,0 1-74,0 0 0,8 5 56,4 1 1,3 5 188,2-6-116,1 9 1,-1-5 119,0 8 1,-5 8-100,-1 3 1,-7 4 120,2 3 0,-6 1 40,-6 4 1,-4 6-94,-7 11 1,-8-1-296,-4 7 1,-3-8 26,-3 3 1,1 3 112,-1 2 1,0-4 1,1-2 1,5-1-29,0 1 1,6-9 4,-6 4 1,8-7-3,-2 1 1,4-6 195,2-11 0,5 1-70,0-7 143,9 0-178,-5-6 1,10-8-283,4-3 1,11-13 52,12-4 0,1-5 140,-1-2 1,4 3 275,-4 3 1,3 4-112,3 8 1,-8 7 110,-4 4 0,-4 4-72,-1 2 0,-7 2 223,1 4 0,-7 6-105,7 11 0,-8 2 132,1 3 0,-3 5-104,-2-4 1,0 2-70,0-3 0,6 3-128,0-8 0,2 0-196,-3-5 1,5-7-155,7 1 1,1-8 176,-1 1 0,6-5-109,0-5 1,8-7 42,-2-11 1,3 2-43,3-8 1,-8 8-21,-4-2 1,-4 9 70,-2 3 0,-7 5-155,-4-5-210,3 7 577,-7-4 0,-2 8-111,-11 0 0,-7 6 42,-5 0 0,0 13-81,-11-2 0,-3 10 135,-9-4 0,-4 8 5,4-2 0,0 3 208,-6 3 1,4-6 63,-10-1 0,6-6-104,6 1 0,-2-4 37,8-2 0,-6 0-78,5 1 0,-3-9-255,10-3 1,-3 2 48,14-2 0,6 1-86,5-1 1,6-4-98,-5 4-92,7-4 0,-2 0 104,12 3 1,11-1-46,12 8 0,6-7 630,5 7 1,4-1-204,8 7 1,10-1 369,7 0 1,-4 1-229,10-1 1,-2-6-216,8 1 0,2 0 42,-9 5 0,3-6-343,-2 1 1,-4-8-103,4 2 0,-4-5-1392,-1-1 1689,-1 0 0,-4 6 0,-3-4 0,-5-6 0,5-5 0,3-3 0</inkml:trace>
</inkml:ink>
</file>

<file path=ppt/ink/ink1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10:54.2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467 190 7815,'0'-17'411,"0"0"0,0 0-226,0-1 0,0 1-582,0 0 0,-2-1 392,-3 1 0,1 0 188,-8 0 1,-1 7 160,-10 4 0,4 4-54,-5 2 0,0 0-60,0 0 1,-4 8-123,5 3 0,-6 5 43,6 1 1,-2 8 48,2 4 0,2 6-65,-8 5 1,8-2 0,-3 8 0,5 1 1,2 4 1,2 1-155,3 0 0,4 0 81,8 0 0,0-6 57,0 0 0,2-13-262,4 1 0,4-11-352,7 1 0,6-5 152,0-2 0,8-7-211,-2-5 0,1-3 42,-1-2 0,4-7 117,-4-5 0,-2-5 323,1-6 0,-6 4-162,1-4 211,-4 3 473,-2 3 515,0 7-557,1 3 1,-1 14 320,0 5 1,-5 5-270,-1 6 0,1-4 49,5 5 1,-5 1-541,-1-2 1,-1 0-225,1-6-84,5 0-419,-7 1-1098,1-9 1126,-2-1 1,-10-8-835,-4 0 1562,-11-8 0,-10-1 0,-8-9 0</inkml:trace>
</inkml:ink>
</file>

<file path=ppt/ink/ink1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10:54.4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 35 7817,'-7'-9'238,"5"1"0,2 8 621,11 0 1,5 0-329,1 0 1,8 0-39,4 0 1,3 0-85,3 0 0,-6 0-150,-1 0 0,5 0-261,2 0 1,5 0-249,-5 0 0,-1 0-312,7 0 0,-5-2 562,-1-4 0,7 4 0,2-5 0</inkml:trace>
</inkml:ink>
</file>

<file path=ppt/ink/ink1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10:54.7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7990,'9'0'595,"7"0"0,-7 6 0,9 2-130,-1 1 0,0-3-196,0 6 0,7-3 14,-1 3 0,-6-3-326,-6-3 1,1-2-806,5 8 213,0-9 1,-1 7 221,-5-4 413,-3-4 0,0 13 0,1-5 0</inkml:trace>
</inkml:ink>
</file>

<file path=ppt/ink/ink1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10:55.1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87 7990,'0'17'0,"0"0"-167,0 1 0,0-1 177,0 0 0,0 0 368,0 1 1,6-7-71,0 1 0,-1-6 657,-5 5 419,0-7-529,0 11-1333,0-13 386,8 6-908,-6-8 651,13 0 1,-5-2-682,7-4 767,1 4 0,-1-11-98,0 7 1,0-5 239,1 5 0,-1-2-231,0 2 620,1 4 1,-1-5 0,0 7 1,-5 0 647,-1 0-697,1 0 1,5-2 89,0-4 1,1 4-92,-1-4 0,8 4-81,4 2 0,-2-5-417,1-1 1,9-2 175,9 2 1,0-1-427,6-5 1,-10-1 320,10 7 0,-11-6 166,-1 7 0,-5-1 53,-7 6 0,-3 0 493,-7 0-52,-9 0 0,-1 2 665,-8 4 0,-8-3 207,-3 9 1,-7-8-660,-5 2 1,-2 1-397,-3-1 0,-3 0-121,8-6 1,-6 0-145,6 0 0,0 0-251,6 0 1,1-10-504,5-7 0,3 0 421,8-6 329,0-4 0,15 0 0,5-8 0</inkml:trace>
</inkml:ink>
</file>

<file path=ppt/ink/ink1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10:55.91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7753,'17'-9'-94,"-5"-1"311,-1 4 0,1 4 390,5-3 0,0 3-168,1 2 0,-1 0-116,0 0 1,1 5 79,-1 1 1,-6 2-374,1-2 1,0-4-353,5 3 1,-6 3-577,1-2-111,-8 7 1,3-9 1008,-7 8 0,-7 7 0,-3 8 0</inkml:trace>
</inkml:ink>
</file>

<file path=ppt/ink/ink1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10:55.7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 1 7848,'-7'10'941,"5"5"1,-4-5-1326,12 7 1,3 0 135,9 0 1,7 1 450,4-1 0,-3-2-110,3-3 0,0-4 170,6-8 0,-1 0-463,1 0 0,-1 0-409,1 0 0,-6-8-163,0-4 0,-14 3 772,2-3 0,-11 1 0,0-7 0,-6 7 0,-6-1 0,-4 7 0,-7-7 0,-6 8-48,0-2 1,0 6 64,6 6 1,-1 6 192,1 11 0,6 6 255,-1 11 1,6 6-184,-5 12 0,7-3-81,-2 9 0,4-1-143,2 6 0,0-5-141,0-1 0,0-13-227,0 2 0,0-12 27,0 1 0,0-1-156,0-5 1,0-4 400,0-14 0,-2-6 390,-3 1 1,-5-8 194,-7 1 0,-1-10-265,1-7 0,0-9 223,0-2 1,5-8 3,0 2 0,9-9 254,-3-2 0,4-1-440,2 7 1,8-1-358,3 1 1,6-1-151,6 0 1,4-5-372,8 0 0,0 3-175,-1 3 1,3 3 159,3-10 570,-3-3 0,5 0 0,-8-8 0</inkml:trace>
</inkml:ink>
</file>

<file path=ppt/ink/ink1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10:56.2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0 7848,'0'18'79,"0"-1"1,-5 0 120,-1 0 0,0 1 353,6-1 1,0 0 214,0 1-7,0-1 1,0 0-483,0 1 0,0-7-441,0 1-273,0-1-156,0 6 1,-6-5 203,0-1 86,1-7 1,7 2-590,3-12 1,13 2 285,10-7 0,11-1 258,1-5 1,8 0 345,-2 0 0,4 7 0,2 4 0,-8 4 0,-3 2 0,-5 0 0,-1 0 0,-8 2 86,-4 4 0,-10 2 87,-1 3 1,-8 4 509,1-3 1,-3-2-247,-2 1 0,-2-1 209,-3 1-313,-5 5-201,-7-7 1,-1 3-133,1-1 1,-2-1 111,-4 1 0,4 3-116,-4-8 0,-2 5-141,2-5 1,0 6-283,5-7 0,1 7 427,0-6 0,-1 7 0,1-3 0</inkml:trace>
</inkml:ink>
</file>

<file path=ppt/ink/ink1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10:56.38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243 1 7848,'-17'17'1412,"-1"0"-600,1 1-453,0-1 0,-1-2 94,1-3 1,0 1-96,0-7 1,-1 2 73,1-3 1,0-3-199,-1 4 1,7 2 125,-1-2-893,9-1-373,-5-5 1,10 0-2109,4 0 3014,11 0 0,10-7 0,7-3 0</inkml:trace>
</inkml:ink>
</file>

<file path=ppt/ink/ink1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10:56.6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0 7848,'0'10'2634,"0"5"-2756,0-5 176,0-1 19,0-1 0,-2-8-66,-4 0-494,4 0 220,-6 8 0,3 1-274,-1 9 1,-2-3 191,2-3 121,4 3 63,-5-6 0,7 9 507,0-1 0,-6-5 70,0-1-189,0 1 0,6-1 36,0 1 1,6-7 251,0 7 1,2-8-204,-3 2 0,-1-3-95,8 3 1,-6-4-279,5 4 0,-5-2 154,5 2-97,-7-5 0,6 9-76,-4-4 88,-4-4-26,5 13 1,-7-11 36,0 7-398,0-7-127,0 4 0,2-2-1248,4 0 898,-4-1 860,13-12 0,-5-11 0,7-9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47:28.9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519 52 8274,'-36'6'0,"-3"0"0,-3-2 0,0-1 301,0 3-37,1-4 1,7 6 62,-1-8 1,2 0 10,5 0 0,-3 6-32,8-1 0,0 3-90,5-2 1,3-2 31,4 7 1,-3-5-324,8 5 1,1 1 130,5 5 1,0-5-244,0-1 1,1 5 74,5 1 0,6 8-31,11-14 0,4 7-19,7-12 1,1 5-94,-1-5 1,1 0 80,0-6 0,-8 0 83,-4 0 0,0-8 116,-6-4 0,2-3-82,-13-2 1,0-1 369,-6 1 0,-8-6 23,-4 0 0,-11-6 10,-5 6 1,-5-2-121,-2 2 0,-5 4 96,0-4 1,5 6-220,6 5 0,8 4-239,-2 8-1203,12 0 1,5 8 709,12 4 1,19 5 628,15 6 0,23 4 0,8 7 0</inkml:trace>
</inkml:ink>
</file>

<file path=ppt/ink/ink1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10:57.2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1 7878,'-17'0'760,"0"0"720,7 0-74,2 0-282,8 0-510,0 0 0,8 0-348,3 0 0,5 0-230,1 0 0,0 0 97,1 0 0,-1 0-43,0 0-1039,1 0 779,-1 0 1,-7 7-586,-5 5 1,-5 5 251,-5 6 0,-5 2 94,-7 4 0,-3 2 375,-3-8 1,4 6 484,-4-6 1,4-2 10,2-10-119,7 5 1,0-9 1021,5 5-452,3-4-456,-6-8 1,10 0-287,4 0 1,-3 0-404,9 0 0,5 0 77,6 0 0,6-2-178,-6-4 1,8-2-1909,-2-3 1633,-4-5 0,7 12 0,-3-7 608,4-3 0,2-1 0,-1-2 0</inkml:trace>
</inkml:ink>
</file>

<file path=ppt/ink/ink1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10:57.68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35 122 7822,'-9'-8'389,"1"6"1,2-8 95,0 5 0,1 1-66,5-8 1,2 3-369,3-3 0,7 2-208,11 5 1,6 1 156,11-8 0,12 1 0,9-7 0</inkml:trace>
</inkml:ink>
</file>

<file path=ppt/ink/ink1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10:59.0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188 206 7881,'-17'0'2716,"2"2"-1936,3 4 1,-3-2-463,3 7 0,3-5-104,-3 5 1,1-1 344,-7 2 0,7 3 114,-1-4-632,1 5 1,1 1-194,4 0 1,-1-5-473,1 0 1,2-7 110,10 7 1,4-8-545,7 1 0,8-3 221,4-2 0,5-2 313,7-3 1,-3-5-77,8-7 0,-9 5 296,-3 1 0,-1 7 306,-10-2 0,-6 4 321,-5 2-72,-8 0 1,-4 8-58,-12 3 1,-5 5 261,-6 1 1,2 0 624,-8 1 0,0-1-281,-6 0 1,3 0-58,3 1 1,-2-3-14,8-3-335,0 3-566,6-5-872,7-1 422,2 7 0,10-14 346,4 3 1,4-3-622,7-2 1,8 0 251,4 0 0,3 0 97,3 0 1,-6 0 304,0 0 0,-8 0 187,2 0 95,-4 0 578,-9 0-99,-3 8 0,-14 2-268,-5 7 1,-11 0 654,-6 0 1,-1 1-336,1-1 0,-4 0 297,4 1 0,4-7-355,2 1 1,4-1-103,2 6 1,1-5-277,5 0 1,1-3-356,4 3 199,5 3 1,-7-5-126,8 7-485,0 0 0,0 1 204,0-1 1,6-6-20,-1 1 1,1-6 244,-6 5 0,0-5 279,0 5 1,0-5-82,0 6 333,0-8 609,0 11-666,0-13 1,0 8 715,0-5-302,-8-3-370,7 6-170,-7-8-393,8 0 119,0 0-102,8-8 1,3-1-517,12-9 0,6-5-35,11 0 0,6-8-273,12 3 0,-4-3 435,3 2 1,-5 4 212,-6 8 1,1 7 301,-13 4 1,3 4 205,-14 2 1,0 0-104,-6 0 0,-5 2 160,-1 4 457,-7 4 0,4 7 15,-8 0-46,0 1 1,-8-1-268,-4 0 0,-3-1-177,-2-5 1,-6 3-46,0-9 1,-6 1-224,6-6 0,0 0-37,5 0 1,-5 0-309,0 0 0,2-8-31,10-3 0,-3-12 166,8-6 0,-5-6-307,5-5 0,0 2 178,6-8 1,0-4 351,0-2 1,-2-10 66,-3 10 0,3-9-6,-4 3 1,4 6 106,2 6 1,-6 8 308,1-3 1,-1 7 164,6 5 0,0-2-251,0 8 1,-2 6 278,-4 5 1,4 7 264,-4-7-544,5 8 1,-1-1-139,-4 10 1,4 13-128,-4 10 1,4 13 87,2 5 0,-6 11-114,1 7 0,-1 3 258,6 2 1,0 0-84,0 1 0,0-3-107,0-4 0,0-9-28,0-8 1,0-7-150,0 1 0,2-11-148,4-6-178,-4-4 0,7-4-256,-3-3 87,-4-4 0,13-16-130,-3-4 0,5-11 262,6-5 1,4-11 11,8-1 0,-7-8 472,1 2 0,2 3 0,9 3 0,-3 5 0,3 7 0,-5 3 0,-6 7 0,1 3 85,-7 3 110,0 5 1,-5 7 831,-1 0 1,-7 7-448,-5 5 0,-3 3 409,-2 3 1,0-1-414,0 0 1,0 1 396,0-1-426,0 0-471,0 0-617,0-7-245,0 5 1,0-15-678,0 0 1,8-13 663,4-10 0,3-10 799,2-1 0,8-16 0,2-12 0</inkml:trace>
</inkml:ink>
</file>

<file path=ppt/ink/ink1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10:59.3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1 242 8255,'5'-50'0,"1"4"0,-2 8 1255,-2 7-1278,-2 6 213,8 8 386,-6-1 136,5 9 288,-7 1-642,0 8-338,8 0 139,-6 0-224,6 0-46,-8 0 271,0 0-73,7 8 0,-5 1-20,4 9 0,-2-5-21,2 5 0,-5-5-24,5 10 0,2-2-85,-2 2 1,7 4 24,-1 8 0,3 7-206,2 4 0,1 12-207,-1 5 1,0 4 198,0 3 1,1 6-175,-1 5 0,-7 4 277,-5 1 0,-3 3-157,-2 3 1,0-42-1,0 2 206,1 2 0,-2 1 0,-2-3 0,-1-2-96,-8 42 0,-3 2-277,-3-1 1,1-9 95,0-9 0,0-8 311,-1-9 1,3-2-41,3-16 1,3-3-131,3-14-41,4 0 1,-6-23 276,1-8 0,-3-9 0</inkml:trace>
</inkml:ink>
</file>

<file path=ppt/ink/ink1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10:59.9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52 7753,'-9'0'0,"1"-2"-858,8-4 515,0 4 343,0-13 0,8 5 0,1-7 0</inkml:trace>
</inkml:ink>
</file>

<file path=ppt/ink/ink1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11:00.7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295 0 7816,'-14'0'0,"-3"0"0,3 2 750,-9 4 0,4-2-272,2 7 0,-6-5-119,0 6 0,-2-1-306,2 6 1,4 1-239,-5-1 1,7 6-20,6 0 1,-3 0-244,8-5 0,1-1 180,5 0 1,0 0 70,0 1 0,0-1-63,0 0 1,0 1 171,0-1 0,2 0 122,3 0 1,-1 7 56,8-1 0,-8 2 277,1-2 1,3-2-19,-2 8 1,0-8-140,-6 2 1,0 2 688,0-2-565,0 0 1,0-6-227,0 0-263,0-7 1,0 0-344,0-5 0,1-3 181,5 4 1,-4-6-253,4-6 0,4-3-55,1-9 1,4-7-10,3-3 631,7-5 0,-6-9 0,6-2 0</inkml:trace>
</inkml:ink>
</file>

<file path=ppt/ink/ink1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11:01.3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174 173 7816,'34'0'0,"-1"-2"0,-4-4 0,1 4 173,-7-3 1,6 3 43,-6 2 1,0-6 151,-5 0 1,-1 0-81,0 6-142,1 0 1,-3-1-104,-4-5-530,5 4 182,-14-6 1,5 6 169,-7-3 1,-1 1-270,-5-8 1,2 6 130,-8-5 0,7 5-4,-7-5 1,6 7 173,-5-2 0,5-2-2,-5 2 0,7-1 212,-2 1-80,4 4 575,2-6-100,-8 1 144,6 5-130,-5-6-273,7 8 0,0 8-68,0 3 1,-6 5 89,0 1 0,-5 8-17,5 4 1,-6 2 94,7-3 1,-7 5-338,6-4 0,-5 2 119,5-3 0,-6-1-575,7-4 0,-1-3 162,6 3 1,-2-10-312,-4-1 62,4-9-382,-5 13 474,7-14 416,7 5 1,-3-12 240,8-1 0,-7-2-80,7 2 313,-8 5-135,11-7-127,-13 8 1,6 2 57,-8 4 1,0-3 73,0 9 0,0-1 21,0 7 1,0-7-141,0 1 0,0-6-308,0 5 172,0 1-920,0-3 617,0 7 0,8-14 15,3 3 0,4-3 11,3-2 1,-1 0 27,0 0 1,-5 0 353,-1 0 0,-5 6-85,6 0 353,-9 7 0,5-3-178,-8 7 1,-8-3 16,-3 3 1,-6-4-204,-6 10 0,-4-3-304,-8-3 1,1 6-81,-1 0 0,0 2-558,1-2 1,-1-4 320,1 4 1,-7 2 550,1-2 0,-8 8 0,4-4 0</inkml:trace>
</inkml:ink>
</file>

<file path=ppt/ink/ink1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11:01.5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173 225 7816,'-34'18'75,"5"-9"38,0-3 0,8-2 118,-2 2 0,10-4 49,1 3 695,8-3-605,-4-2 0,10-7-343,4-5 0,11 3-56,12-3 0,12 0-221,5-5 1,8-6 83,9 0 1,0 0-95,12 6 0,-2-1 89,2 1 0,2 0-188,4 0 0,-4 5 268,-8 0 1,-8 3-12,-3-3 1,-12 5-8,-6 7 0,-5 0-190,-6 0-215,-4 0 332,-16 0 0,-3 0 0,-12 0 1,-5 0 181,-12 0 0,-12 7 0,-9 3 0</inkml:trace>
</inkml:ink>
</file>

<file path=ppt/ink/ink1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11:01.8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0 7816,'-10'0'770,"3"2"-767,7 4 0,2-2 82,3 7 1,-1 1 233,8 5 1,-6 0-112,5 1 1,-1 5 29,1 0 1,-1 8-79,-4-3 1,-4-1-137,3 2 0,-3-6 10,-2 6 0,0-8-156,0 2 0,0-4 4,0-1 0,0-1-21,0 0 1,-2-5 19,-3-1 1,-5-7 128,-7 2 1,-1 2 267,1-3-128,0 1 0,-1-6 593,1 0 69,0-8 425,0-1-845,7-8 1,2-1-62,8 1 1,0 5-254,0 1 0,8-1 82,4-5 1,3 0-447,2 0 0,6-1-239,0 1 1,8 2-567,-2 3 0,4-3 511,1 3 580,1 4 0,-1-7 0,1 5 0</inkml:trace>
</inkml:ink>
</file>

<file path=ppt/ink/ink1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11:02.0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0 7736,'18'10'707,"-9"-3"1,-1 1 2676,-8 4-3137,0 3-250,0 2 3,-15 1 0,-12-1 0,-18 0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47:29.5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85 70 8149,'-17'-17'244,"0"-1"0,5 9 107,0 3-245,9-4 237,-5 8 20,0-5-367,6 7 0,-3 0 163,10 0 1,5 2-450,7 3 1,8 1 125,4 11 0,9-1-13,3 13 1,7-1 8,-2 7 1,12-6 102,5 0 1,6-1-170,6 7 1,8-6 225,-35-14 1,2-1-1,-1-3 1,2-1-200,6 1 0,1 1 0,-1 0 1,1 1 207,2-2 1,1 1 0,2 0 0,1 1-84,-1-1 0,1-1 0,0-1 0,1 1-20,-2 3 0,0 1 0,-2-1 0,0 1-86,-1 2 0,1 0 0,-4-2 0,-1-1 68,-4 0 0,0 1 0,-4-1 1,0 1 119,44 19 0,0-5 0,-5 0 0,-9 2 0,-5 1 0,-3 3 0</inkml:trace>
</inkml:ink>
</file>

<file path=ppt/ink/ink1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11:28.9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0 139 8044,'10'-7'-341,"-2"5"839,-8-6 346,0 8-64,0-8-317,0 6 1,0-7 419,0 3-251,0 4 0,0-8 346,0 5-667,0 3 1,2-8 105,3 4-230,-3 4 1,8-5 188,-4 7 149,-4 0-291,13 0 1,-11 0 16,7 0 1,-5 0 247,6 0-481,-1 0 0,6 0 0,1 0 1,1 0-78,4 0 1,-2 0 25,8 0 0,0-2-189,5-4 1,-5 4 172,0-4 1,-2 4-58,2 2 0,1-5-128,-7-1 0,6 0 100,-6 6 1,6 0-132,-6 0 0,0 0-128,-5 0 1,1-2-113,4-4 1,-10 5 109,5-5 0,-5 4-64,4 2 0,-5 0-49,-1 0 1,-5 0-70,6 0 0,-7 0-809,7 0 450,-8 0-28,4 0 964,-8 0 0,-16 0 0,-3 0 0</inkml:trace>
</inkml:ink>
</file>

<file path=ppt/ink/ink1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11:29.2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70 138 8001,'-18'-7'523,"1"5"-410,0-6 281,7 8 657,3 0-762,7 0 0,1-2-119,5-4 0,4 4-246,7-3 1,8-3 95,4 2 0,9-1-5,3 1 0,7 4-17,-2-4 1,4 2 9,2-1 0,-2 3-121,-4-4 0,4 4-195,-4 2 1,-2 0-201,2 0 0,-7-2 212,1-4 1,-5 4-361,-7-3 0,3 1-32,-8-2 688,0 4 0,-5-13 0,-1 5 0</inkml:trace>
</inkml:ink>
</file>

<file path=ppt/ink/ink1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11:29.6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70 7899,'-10'-8'1338,"-5"-2"-373,13-7-615,-6 8 0,8-1-160,0 4 52,0 4 1,2-5 138,4 7 0,4 5-222,7 1 1,2 8-151,4-3 1,4 10 33,8 2 0,-1 0-218,1-5 1,1 5 68,5 0 1,-5 6 67,5-6 0,-5 2-214,-1-2 1,-1-2 11,1 8 1,-8-6-1,-4 5 1,-4 1 247,-2 6 1,-7 1 141,-4 5 0,-4-3 85,-2 8 0,-8-5 309,-4 5 1,-13 0-702,-9 6 1,-5 2 105,-12 3 1,-3 5-267,-10 7 1,27-34 0,-1-1 0,-33 35 0</inkml:trace>
</inkml:ink>
</file>

<file path=ppt/ink/ink1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11:31.2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398 692 8265,'0'-9'1702,"6"-7"-1328,-1 5-237,9 3 0,-10-7-51,7 3 1,-7-3-146,2-2 0,-4-1-15,-2 1 1,0 0 95,0-1 1,-2 1 22,-4 0 0,-4 1-24,-7 5 0,0 3-116,0 8 1,-8 0 51,-4 0 1,2 2 37,-2 4 1,6 4-17,-6 7 1,6 2-14,-6 4 0,8-2 206,-2 8 0,4-2-107,2 2 0,-1 3 125,1-3 1,2 2-83,3-2 1,3 3-30,3-3 0,4 2-54,-4-2 1,4 2-141,2-8 0,8 0 28,3-6 0,5-5-199,1-1 0,2-7 6,4 2 0,2-4 77,4-2 1,4-2 5,-4-4 1,3-9 31,3-9 0,-1-12 0,1 1 0,0-11-71,-1 0 1,1-6-136,-1-5 0,7-5 129,-1-7 0,0 2-76,-5 3 1,0-1 214,-1 7 0,-7 8-56,-4 10 1,-4 4 242,-1 1 1,-3 8-104,-3 4 1,-5 4 178,-7 1 4,0 1 0,0 6 690,0-1-225,0 8 340,0-3-673,-7 7 0,3 0-62,-8 0 0,6 7-142,-5 5 1,-1 5 66,-5 6 1,-2 0-125,-4 12 1,2-3 47,-8 15 1,0-1-17,-6 6 1,7 3 79,-1 9 1,2-7 10,-2 13 0,2-11-114,4 5 1,10-9 76,-5 3 0,13-6-155,-1-6 0,4-4-139,2-7 1,6-3-267,-1-3 1,15-4 94,-3-8 1,12-1-142,0-5 0,5-3 111,6-8 1,3-4-37,3-7 0,10-3 46,-5-15 0,5 1 142,-4-7 1,-2 0 134,-4 1 1,-4 1 154,-7 4 0,-8 4 112,-4 8 70,-12 0 651,-3-1-207,-8 9-67,0 1 1,-2 8-71,-4 0 0,3 6-193,-9 0 1,3 7-6,-3-1 1,-1 3-235,7 2 0,-6 1-137,6-1 0,1 0 88,5 1-250,-8-1 1,6 0-136,-4 0 37,12-7 1,-2 0 55,7-5 1,-5-3-171,6 4 154,-1-4 1,7-8 62,-1 0 1,-6-7-4,1 2 110,-8-5 0,3-1 143,-7 0 121,0-1-198,0 1 1,-1 2 189,-5 3-199,-4 4 0,-7 8 196,0 0 0,-1 0 125,1 0 0,0 6 155,-1 0 1,1 7-135,0-1 0,5 3 34,1 3 0,5-7-230,-6 1 0,9-1-221,-3 6-246,4 1 314,2-1 1,6-5-640,-1-1 1,11-7 77,1 2 1,2-6-146,10-6 0,2-4 304,9-7 1,-1-6 27,7 0 0,-8-2 175,3 2 1,-7 6 138,-5-1 0,-4 3 238,-8 9 1,1 0-212,-1 6 633,-8 0 0,-1 8 27,-8 4 1,0 3 290,0 2 1,0 2-407,0 5 0,-6-5 41,1 4 1,-3-6-307,2-5 0,4 3 106,-4-3-914,5-5 551,1 9 1,1-14-670,5 3 0,4-10 103,7-7 1,6-5-227,0-6 1,8 1 403,-2-6 0,2 1 158,-3-2 1,3 6 78,-8 11 1,-5 5 55,-7 7 339,1 0 0,-1 2-172,1 3 1,-9 11 757,3 7 0,-4 6-144,-2-6 1,-6 2 112,1-2 0,-3-4-321,2 4 1,4-4-72,-4-2 1,5-5-67,1 0-475,0-9-1147,0 5 1108,0-8 0,7-6-331,5 1 1,3-9 101,2 3 0,-5 3-460,-1 2 153,1-3 261,5 7 1,-1-4 469,-5 12 0,5 3 0,-7 8 0</inkml:trace>
</inkml:ink>
</file>

<file path=ppt/ink/ink1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11:32.1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0 173 7943,'6'-12'-35,"0"1"0,2 5 31,-3-5 0,3 5 85,4-6 1,3 7 138,-3-7 0,3 8 43,2-2 0,0-1-93,1 1 1,-1-6-96,0 7 1,1-7 58,-1 6 1,-2-1-104,-3 1 1,3 4-67,-3-4 0,-3 2 165,3-1-38,-8 3-11,11-6 0,-13 10-116,4 4 0,-4 3 151,-2 9 1,0-1 74,0 0 0,0 0-61,0 1 1,-2 1 137,-4 4 0,2-4-206,-7 4 1,7-3 13,-2-3 0,4 0-746,2 0 1,10-7 127,7-4 542,8-4 0,17-2 0,2 0 0</inkml:trace>
</inkml:ink>
</file>

<file path=ppt/ink/ink1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11:32.4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415 1 7913,'-13'0'796,"-5"0"1,5 2-772,-10 4 0,-4 3 231,-2 9 0,2-1 11,-2 0 0,1 8-39,-7 4 1,0 4 27,1 1 0,7 8-280,4 5 1,4 1 96,1-2 0,9 4-408,3-4 0,4-4-212,2-2 0,2-3-340,4-2 0,5-3 887,12-3 0,4-4 0,8-8 0</inkml:trace>
</inkml:ink>
</file>

<file path=ppt/ink/ink1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11:32.8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381 156 7848,'-11'-17'265,"-1"0"1,8 5-44,-1 1 1,-3-1-46,2-5 0,0 5 301,6 1 371,-7-1-641,5-5 96,-6 7-360,8 3 103,-8 7 1,5 9 117,-9 9 0,0 1-9,-5 10 1,-2 1-23,-4 11 1,2-3-41,-8 8 1,8-5 21,-2 5 1,2-6-163,-2 6 0,9-7 125,-3 1 0,5-4-277,1-1 1,-3-6-82,9 0 1,-1-8-59,6 2 0,2-4 61,3-2 1,5-7-63,7-4 1,8-4-52,4-2 1,4-2-139,1-4 0,9-11-22,3-12 0,2-4 208,-2-1 1,-4 5 293,-7 0 0,-8 10 65,-4 1 0,-10 3 43,-1 9 181,-8 1 0,1 5 352,-10 0 0,1 9-9,-8 8 0,1 3 460,-7 9 1,1-3-408,0 3 0,5 2-232,1-8 1,7 6-646,-2-6 1,-2 2 65,3-2 1,-1-10-19,6 5 1,0-11-718,0 5-1270,0-8 2178,0 11 0,8-21 0,1 4 0</inkml:trace>
</inkml:ink>
</file>

<file path=ppt/ink/ink1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11:33.0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70 156 7848,'-17'0'1162,"0"0"-713,-1 0 0,9-2-189,3-3-43,4 3 1,4-12 162,4 9 1,-1-7-243,13 6 1,-3-7-110,14 1 0,0 3-5,5-3 1,7 6-224,-1-5 1,2 7-613,-1-2 1,-5-1 408,4 1 0,-3 0 402,-2 6 0,-1-8 0,1-1 0</inkml:trace>
</inkml:ink>
</file>

<file path=ppt/ink/ink1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11:33.3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243 0 8759,'11'8'712,"1"3"1,-2 11-210,1 1 1,3 13 409,-9-1 0,1 9-331,-6-4 1,0 14 85,0-2 1,-8 2-502,-3-8 0,-6 2 25,-6-8 1,1 6-1153,-6-5 0,-1 1 344,-6-2 616,1-3 0,-16 13 0,-4-6 0</inkml:trace>
</inkml:ink>
</file>

<file path=ppt/ink/ink1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11:34.1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364 0 8949,'-12'0'840,"1"0"1,-1 0-595,-5 0 1,-6 0-14,0 0 0,-2 0-130,2 0 1,2 0-198,-8 0 1,8 0 58,-2 0 0,4 2 134,1 4 0,1-4-102,0 3 0,5-3-11,1-2-2,7 8-12,-12-6 0,14 8-275,-3-5 261,3-3-123,2 14 0,2-13 163,3 9 0,5-6-25,7 5 1,1-5 140,-1 6 1,8-3-112,4 3 1,3 3 16,3-3 0,0-3 2,-1 3 1,1-3 9,-1 3 1,1 3-139,0-3 0,-7-3-219,1 3 0,-8-2-517,2 1 0,-3 2 373,-3-7 0,-6 8-554,1-3 1023,-8-3 0,3 15 0,-7-4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47:29.8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347 675 8149,'-27'10'-82,"-6"-3"0,6-7-124,-7 0 1,5 0 289,0 0 1,2 0 268,-2 0 0,-2 2-114,8 4 0,2-2-111,10 7 1,-3-5 24,8 6 0,1-7-62,5 7 1,7-6-8,5 5 0,5-5-6,6 6 0,10-9-81,7 3 1,8-4 72,-2-2 0,2-6-34,-1 1 1,-1-9-142,-12 3 0,3-5 94,-14-1 1,-6 0 203,-5-1 0,-8-7 1,1-3 0,-10-5 96,-7-2 0,-11-7-88,-6-4 1,-4-2 3,-1 2 1,1-2-121,4 7 0,6 1-115,12 5 1,-3 3-776,9 3 0,1-2 414,10 8 0,13-2 390,15 2 0,9-4 0,8-7 0</inkml:trace>
</inkml:ink>
</file>

<file path=ppt/ink/ink1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11:34.3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1 7925,'-9'0'1683,"1"0"0,8 2-3044,0 4 1767,8-4 1,-1 13-118,5-4 0,3-1-58,-3 2 1,3-3-370,2 3 0,3 3-330,3-3 0,4 3-113,7 2 0,1-5 581,-1-1 0,9 1 0,1 5 0</inkml:trace>
</inkml:ink>
</file>

<file path=ppt/ink/ink1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11:36.1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485 813 7890,'0'-12'31,"0"1"0,0 5-37,0-5 0,0 5-508,0-6 550,0 1 0,0-7 57,0 1 0,0 0 22,0 0 0,-8-1 18,-3 1 1,-5 2 49,-1 3 1,0-3-50,-1 3 1,7 3 95,-1-3 0,1 8-142,-7-2 0,1 4 13,0 2 1,0 0-3,-1 0 0,1 2-26,0 4 1,-6 4-10,0 7 1,-6 2 50,6 4 0,-6 4 113,6 8 0,0-2-128,5-5 0,3 5-141,4-4 0,-3-2-4,8 2 1,1-8-215,5 2 224,0 4 0,7-8-83,5 4 1,-1-10-2,7-1 1,-3-8-118,14 1 1,2-10 12,9-7 0,-2-9 20,8-2 1,-1-8-72,1 2 0,2-9 115,-8-2 1,6-8-15,-5 2 0,5-6-12,-6-6 1,0 4-326,-5-3 420,0-5 1,-9 14 0,-2-2-73,-5 6 1,-4 4 238,-3 5 0,1 2 52,-7 4 0,0 4 77,-6 8 1,0 0-138,0 0 0,0-1 57,0 1 0,0 5 261,0 1 105,0 7-241,0-4 0,-2 3 334,-4-1-566,4 0 1,-13 6-12,3 0 1,-1 2-85,1 4 1,-3 3 125,3 9 1,-3 1-16,-2 4 1,-1 4 85,1 7 1,-2 9 146,-4 3 0,2 11 160,-8 7 0,8-3-125,-2 3 1,3-7-410,3 7 0,2-8 77,3 1-107,4-11 1,8 2-719,0-7 618,8 7 0,2-18-120,7 5 0,8-12 8,4 0 1,4-6-215,1-5 0,8-4 136,4-8 1,6-4 425,6-8 0,3 1 0,9-12 0,-7-4 0,0-2 0,-7 4 0,2 2 0,-6 4 0,-6 1 0,-4 9 0,-15-5-178,-4 9-58,-4-1 831,-9-2 135,-10 6 0,-4-5-99,-7 7 0,5 0-140,-6 0 1,6 0 146,-5 0-336,-1 0 54,3 0-265,-7 0 0,13 0-187,-9 0 1,6 7 25,-5 5 1,1 9 70,-1 2 1,-3 0 9,8-6 0,-5 6 21,5 0 1,0 1-35,6-7 1,0-6-87,0 1-92,0-1 1,8 5 84,4-5 1,-3-3-94,3-8 1,1 0 55,10 0 1,-4-6-246,4 0 191,-3-15 0,-3 10 0,-2-12-137,-3 4 55,3-6 173,-13 5 1,12-10 40,-9 7 0,1-6 112,-6 6 0,-2 5 30,-4 7 1,-3 1 186,-8-1 0,3 3 36,-3 8 1,3 0-5,-9 0 0,4 0-40,2 0 1,-6 6 3,0 0 1,0 7 94,5-1-281,1 3 0,2 2-120,3 0 1,4-5-118,8 0 0,0-7-798,0 7 278,0-8 1,10 9 315,7-7 0,8 0-79,10-6 0,0 0-239,-1 0 344,8-8 0,8-2-370,8-7 700,0 0 0,-7-1 0,1 1 0,0 0 0,-8 0 0,3 7 0,-13 4 0,5-3 0,-26 7 0,4-4 0,-11 4 1251,9 2-615,-13 8 1,4 1 282,-12 9 0,-1-1-393,-5 0 1,-3 0-15,3 1 0,-1-7-296,1 1 0,-1-1-96,7 7-59,-7-9 132,11 7-1327,-14-14 630,14 5 1,-3-7-187,10 0 0,5-2 226,7-3 1,8-5-127,4-7 1,4-1 251,1 1 0,-1 2 253,-4 3 1,2 4 28,-8 8 1,-6 0-168,-6 0 667,-7 0 0,4 8-78,-8 4 0,-2 3 1105,-4 2-826,-3 1-210,-1-1 0,-5 0 235,3 1 0,3-3-95,-3-4-628,8 5 1,-5-14 141,3 3-194,4-3 0,-4-2-770,12 0 1,11-7 176,12-5 0,4-5-136,1-6 0,7-2 473,-1-4 1,4 6 182,-9 11 1,-4 5 77,-14 7 0,0 0 159,0 0 1,-7 2 134,-4 3 0,-4 11 516,-2 7 0,-8 2 1413,-4-2-1062,5-4-479,-9 6 0,13-8-62,-9 1 1,6-3-404,-5-3-885,7 3 859,-4-13 299,8 6-2255,0-8 0,2 0 1865,4 0 0,4 0 0,7 0 0</inkml:trace>
</inkml:ink>
</file>

<file path=ppt/ink/ink1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11:36.5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225 0 7878,'-17'0'253,"-8"0"1,6 2 388,-4 4 1,9 0-636,3 11 0,-1-2 4,-5 14 1,2-6 576,3 6 0,-3 6-211,3 5 1,3 0-82,-3-5 0,8-1-278,-1 1 0,3-6-277,2 0 0,0-8-37,0 2 0,5-4-304,1-2 1,8-1-289,-3-5 0,4 3 388,3-8 0,-1-1-436,0-5 936,8 0 0,2-7 0,8-3 0</inkml:trace>
</inkml:ink>
</file>

<file path=ppt/ink/ink1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11:36.7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7878,'0'-10'1530,"0"2"-1427,8 8 0,1 0 147,9 0 0,-1 0 171,0 0 1,6 0-227,0 0 0,8 0-160,-2 0 1,-2 0-60,2 0 0,-2 2-246,1 4 1,-1-4-1098,-4 4 1039,-3 3 1,3-5-143,-12 8 0,3-6 1,-9 5 469,1 1 0,-21 5 0,-4 0 0</inkml:trace>
</inkml:ink>
</file>

<file path=ppt/ink/ink1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11:36.9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311 0 7878,'-11'6'-34,"-1"0"0,6 1 87,-5-1 1,5 4 286,-5 7 0,-7 0 456,-5 1 1,0 5-285,6 0 1,-6 6-329,0-6 0,0 7-338,5-1 0,3 4-489,4 1 0,-5-5 169,5 0 0,3-2-1114,2 2 1588,-3 3 0,7-12 0,-6 5 0</inkml:trace>
</inkml:ink>
</file>

<file path=ppt/ink/ink1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11:37.2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416 18 8076,'7'-10'0,"-3"3"733,8 7-282,-1 0 1,12 0 609,0 0-759,0 7 0,-5 3 1,-1 9 460,0 4 0,-5 6-97,-1 12 0,-7 3-336,4 15 0,-10 3 460,-4 7 0,-3-2-296,-9-3 0,-1-5-542,-4-7 0,-6-2-562,-11-4 1,-6 2-588,-12-7 0,-7 1 919,-16-2 0,34-21 0,-2-1 0,-8 3 0,1 0 1</inkml:trace>
</inkml:ink>
</file>

<file path=ppt/ink/ink1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11:40.8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36 7973,'-11'0'54,"-1"0"261,8 0-115,-3 0 101,7 0 2012,0 0-2107,7 0 0,-3 0-28,8 0 0,-6 2 20,5 3 1,1-1 27,5 8 1,0-6-63,1 5 1,1-1 59,4 1 0,-4 3-185,4-9-72,4 1 1,0-6 0,10 0-140,3 0 0,-1 0 110,7 0 1,0-11-139,6-1 0,-8-7 40,-3 7 1,-5-1-93,-1 1 1,-2-1 34,-4 7 1,1-5-35,-7 5-413,1 0 40,-7 6-21,-8 0 239,7 0 198,-14 0 1,4 6-57,-12 0 1,-4 5-139,-7-5 0,0 5-8,-1-5 1,-5 8 409,0-3 0,-8-3 0,4 7 0,-7-5 0</inkml:trace>
</inkml:ink>
</file>

<file path=ppt/ink/ink1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11:41.0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7973,'0'9'0,"0"13"-9,0-5 0,2 12 269,4 0 0,-4 5 308,3 7 0,-3 1-185,-2 4 1,-2 6 38,-3 0 1,3-6-201,-4 6 0,4-9-150,2 3 0,0-10-409,0-1 1,0-2 227,0-10-752,0 0 476,0-13 17,8 5 1,-4-13-304,7 4 0,-5-6 298,5-6 1,-5-11-307,6-12 679,-1-4 0,7-2 0,-1 1 0</inkml:trace>
</inkml:ink>
</file>

<file path=ppt/ink/ink1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11:41.1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53 7973,'18'0'939,"-1"0"-647,0 0 1,-5 0 1011,0 0-875,-9 0-625,13 0 1,-12 0 175,7 0 20,-7-8 0,11-9 0,-5-10 0</inkml:trace>
</inkml:ink>
</file>

<file path=ppt/ink/ink1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11:41.5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191 70 8070,'0'-18'484,"0"7"-339,0-1 1,0 7 553,0-7-373,8 8 0,-2-4-133,11 8 0,-4 0-222,10 0 0,-3 0 551,-3 0-313,8 0 1,-6 6-65,4 0 1,-9 7-24,-3-1 0,-7 3-87,2 3 0,-6 1-89,-6 4 0,-3 2-315,-9 4 1,-7 4-110,-4-4 1,-5 5-395,-7 7 1,-3-11-714,-8 5 1585,8-4 0,-6-4 0,6-2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45:59.0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7863,'10'7'453,"5"-5"0,-13 8-165,4-4 0,2 3 903,-2 9-517,-1-1-127,3 0-406,-6 0 1,6 1-228,-8-1 1,5-5-2670,1-1 2755,0 1 0,-6 13 0,0 1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47:30.0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174 277 8329,'-29'-42'5,"0"-4"0,8 4 90,-2 1 0,4 13-95,1 4 0,1-2 0,0-1 0</inkml:trace>
</inkml:ink>
</file>

<file path=ppt/ink/ink1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11:41.7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8802,'0'17'1210,"0"0"0,0 1-1165,0-1 0,0 6-83,0 0 1,0 6-323,0-6 0,0 0-241,0-5 222,0-1 277,0-8-1056,0-1 790,0 0 0,0-8-22,0 0 0,2-8 114,4-9 0,-2-2 276,7-5 0,-7 5 0,11-13 0,-5 5 0</inkml:trace>
</inkml:ink>
</file>

<file path=ppt/ink/ink1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11:42.5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1 277 8045,'11'-7'160,"1"-5"-160,0-3 0,5-3 0,8 1 55,4 0-49,3-8 1,17 5 4,3-3-154,11-4 0,-7 8 198,7-4 1,1 6 6,5 5 0,-1-1-49,-5 7 1,4 0 5,-3 6 0,-6 0-13,-6 0-13,0 0 12,-8 8 0,-6-4 61,-3 7 0,-12 1-49,0 5 0,-11 0 215,-6 1 1,-4 1 90,-2 4 1,-8-2 91,-4 8 1,-13 0-178,-9 6 0,-1-1-57,-5 1 0,-5 0 74,-1-1-380,-4 1 264,-2 0 1,2-7-830,4 1 302,3-8 292,1 4 1,7-15-574,1-4 0,1 2 117,10-3 0,0-7-66,6-9 1,-1-6-54,1-7 671,7-2 0,-5-17 0,13 7 0,-4-5 0,-1 10 0,1 3 0,-6 6 0,6-1 0,-5 4 0,5 2 0,-7 7 0,3 2 172,0 8 115,-5 0 255,13 0 281,-6 0-233,1 0-325,5 0 0,-6 2 789,8 4-160,0 4-742,8 7-151,-6 0 13,5 1 1,-7-7-226,0 1 1,0-6 117,0 5-21,0-7-179,0 4-311,-7-8-143,5 0 186,-6 0 275,8 0 1,2 0 78,4 0 0,3 0-51,9 0 54,-1 0 207,0 7-125,1 3 1,-7 1 55,1 1 1,-8-6 137,1 5 1,-3 1 184,-2 5 1,0-5-145,0-1 0,0-5 498,0 6-212,0-9-179,-7 5-171,5-8 1,-6-2-92,8-4 0,0-3 192,0-8-868,0-1 488,8 1 0,-4 7-334,7 4 424,1-3 1,5 9 282,0 0 0,-1 8-117,-5 9 0,3 0 142,-9 1 1,1 5 71,-6 0 0,0 0 832,0-6-628,0 8 0,0-6 816,0 5-1099,0-13 214,0 4-1118,0-13 0,0 4 173,0-12-186,8-3 474,2-9 0,13-7 282,0-3 0,0-5 0,-6-2 0</inkml:trace>
</inkml:ink>
</file>

<file path=ppt/ink/ink1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11:46.61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243 105 8071,'0'-18'-140,"0"1"354,0 7-39,0-5 1,0 11 247,0-7 126,0 7-243,0-4 1,0 6-85,0-4 146,0 4-118,0-5 36,0 7-334,0 0 41,0 7 0,0 11 75,0 11 0,0 9 31,0 3 1,-6 5 22,1-6 1,-1 2-159,6-1 0,0-10-199,0 3 1,0-11-355,0 1 0,0-11-31,0-1 116,0-9 1,6 3 143,-1-12 1,1-3 12,-6-9 1,0-5 19,0 0 1,0-6 150,0 6 1,-2-6 144,-4 6 1,-1-6 30,-5 6 0,-3 0-17,3 6 0,3 5-90,-3 1 353,1 7 1,-7-4-87,1 8 1,5 0-23,1 0 1,5 6 55,-5 0 1,7 2 600,-2-3-62,-4-3 147,8 6-598,-5-8 133,7 0 67,0 0-860,7 0 0,-3 0-22,8 0-193,-8 8 409,3 1 1,-7 9-42,0-1 240,0 0 0,0 1-68,0-1 0,0-6 68,0 1 1,0-6-27,0 5 20,0-7 0,0 6-73,0-4 27,0-5 1,0 9 17,0-4 1,6-2-9,0 7 0,0-5 75,-6 6 1,0-7-71,0 7 0,0-1 131,0 7 1,-6-1 60,0 0 0,-7 1 159,1-1 0,-1 0 364,1 1 325,-3-1-362,5 0-152,0 1-666,3-9 1,9-1 151,3-8 0,13-2-639,11-4 0,11-5-81,6-12 1,6-4 729,6-8 0,-4-7 0,5-3 0</inkml:trace>
</inkml:ink>
</file>

<file path=ppt/ink/ink1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11:47.0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8023,'18'0'387,"-7"0"-285,1 0 1,-7 0 257,7 0-20,-8 0 230,11 0 1,-11 2 183,8 4-1288,-9-4-379,5 6 87,-8-1 0,0 3 440,0 7 1,-2 1 385,-4-1 0,-11 8 0,-10 2 0</inkml:trace>
</inkml:ink>
</file>

<file path=ppt/ink/ink1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11:47.6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87 8023,'-17'17'8,"0"-1"-5,-1-5 1,7 5 160,-1-5 382,8-3-918,-3 7 388,7-13 211,0 6 0,5-6-155,1 3 0,2-3 95,-2 4-82,-4 4 0,7-2-2,-3 3 0,-4 4 154,4-3 0,-4 3-69,-2 3 1,0-1 129,0 0 0,0 1-70,0-1 1,-2 0-98,-4 1 0,4-1-56,-4 0 0,4 1-241,2-1 334,0 0-264,0 1 0,2-3-496,4-3 249,-4-5 83,13-7 0,-5-4 105,7-7 0,3-1-147,3-11 0,-2-4 7,8-2 0,0-5 112,5-7 0,3 5-38,3-5 0,-1-1-72,7 2 0,0-1 287,6 7 0,-2 7-131,-4 3 1,-3 5 345,-9 2 0,-5 1-38,0 5 0,-8 3 92,2 8 0,-9 0-62,-3 0 0,-7 8 56,2 3 0,2 5 17,-3 1 1,1 1 76,-6-1 1,0 6-151,0 0 0,0 8-82,0-2 1,0 3-52,0 3 0,-6 0 91,1-1 1,-7-1 108,6-4 1,-1 4-160,1-4 1,4-4 0,-4-2 0,4-4-138,2-2 0,8-1-214,3-5 0,-1 3-121,2-9 1,1 1 191,10-6 0,-4 0-188,5 0 1,-5-7 111,-2-5 1,0-2-33,1 3 1,-1-4 40,0 3 1,-7-3 28,-4-3 0,-4 7 52,-2-1 374,0 1 215,-8-7 1,-2 3-245,-7 3 0,6 5 1626,-1 7-817,8 0 443,-11-8-830,13 6 0,-6-13-32,8 3 0,8 2-277,3-1 1,7-1-234,5-5 1,-2-6-593,8 0 0,0 0 422,5 5 0,1-1-1259,0-4 0,-8 10 705,-4-5-1,-4 13-1735,-2-1 2392,1 4 0,-1 10 0,0 1 0</inkml:trace>
</inkml:ink>
</file>

<file path=ppt/ink/ink1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11:48.9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53 105 7853,'8'-10'604,"-6"2"1,7 8 479,-3 0-702,-4 8 1,11 2 12,-7 7 1,0 0-93,-6 1 0,0 5-135,0 0 1,0 6-80,0-6 1,0 0-168,0-6 0,-6 1-9,0-1-464,1 0 149,-3 1 212,6-9 0,-8-1-95,5-8 243,3 0 1,-8-6-31,4 0 94,4-7 301,-5 11-432,7-6 21,0 8 94,-8 0 1,6 2-2,-4 4 0,4-2 43,2 7-70,0-7-10,0 12 14,0-14 3,0 13 116,0-13 250,0 6-187,0-8-200,0 0-25,0-8 169,0 6 0,0-8 31,0 5 95,0 3-180,0-6 27,-7 8-80,5 0 43,-6 0-519,8 0-673,0 0 1190,8 0 0,-4 0-200,7 0 28,-7 0 81,11 0-9,-5-8 194,7 6-110,1-13 83,-1 13 0,-6-6-97,1 8 1,-6 0 38,5 0-1,1 0 0,5 0 14,1 0 0,-9 8 111,-3 4 0,2-3-81,-3 3 0,7-1 80,-6 7 1,-1-1-90,-5 0 0,0-5 4,0-1-60,0 1 1,0-1 5,0 1-1,0-8 0,-1 4-174,-5-8 225,4 0-65,-6 0 0,2-2-117,1-4 0,-1 2-39,6-8 0,0 1-133,0-6 1,2-3 109,4-3 1,3 4-94,8-4 1,1-4 50,-1-2 1,2 4-114,4 2 1,-3 2 308,3-2 0,-2 3-117,2-3 1,-4 4 168,4 2 1,2-1 0,-1 1 0,6 0 2,-1-1 0,-2 7-24,2-1 1,-6 3 97,6-3 1,-2-1-31,2 7 1,2-2 106,-8 2 0,0 5 313,-6-5-392,8 4 0,-6 8-25,5-1 1,-11 3-7,-1-2-45,-1 4 0,1 7 10,-1 0 1,-7-5-147,2-1 1,-4 1 123,-2 5 1,0 0-3,0 1 1,0-1 59,0 0 0,0 1-65,0-1 0,-2 0 204,-4 1 0,2-1-39,-7 0 1,1-5 58,-2-1 1,3-1 134,3 2-227,4-5 0,-6-5-250,8 4-248,0-4 0,8 6-97,4-8 0,3 0-14,2 0 248,1 0 0,-1 0 103,0 0 1,-7 2 179,-4 3 0,-4 5 24,-2 7 0,0 1 515,0-1 1,-8 0-167,-4 1 1,-5 5 422,-6 0 0,4 0-21,-4-6 1,5 1 152,7-1-645,-5-8-534,14 7 0,-3-14-394,10 4 0,7-5 98,11-1 1,0 0-643,12 0 1,-4-7 214,9-5 1,2-1-530,-1 1 0,-1-3 1422,-5 3 0,0-3 0,-1-2 0</inkml:trace>
</inkml:ink>
</file>

<file path=ppt/ink/ink1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11:49.2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7965,'12'0'259,"-1"0"0,-7 2 745,2 3-184,3 5 1,-1 2-82,4-1-124,3-7-817,-13 4-1113,6-8 995,-8 0 320,7 0 0,-5 7 0,6 3 0</inkml:trace>
</inkml:ink>
</file>

<file path=ppt/ink/ink1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11:49.3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0 9317,'-8'10'3077,"6"5"-3283,-3-3-875,3 3 1,9 1 367,5-5 0,3-3 278,3-8 1,-1 0 434,0 0 0,8-16 0,2-3 0</inkml:trace>
</inkml:ink>
</file>

<file path=ppt/ink/ink1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11:51.1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520 970 8134,'-18'0'1010,"9"0"-772,1 0 98,8 0-327,0 0 143,0-7 0,0-3-63,0-7 0,0 0 83,0-1 1,0 1-270,0 0 0,0-1 93,0 1 1,-2 0-89,-4-1 1,-3 1-4,-9 0 1,-5 5-25,0 1 0,-8 7 38,3-2 1,-3 4 39,2 2 0,-4 2 61,4 4 1,-2 3 162,3 9 0,-3 1 17,8 4 1,0-2-86,5 8 1,1-2 69,0 2 1,5-2-100,1-4 0,7-4-3,-2 4 0,4-4-40,2-1 0,6-7-151,0 1 1,7-6 82,-1 5 1,3-7-145,2 2 0,6-6 7,1-6 0,6-4 45,-1-7 1,-2-2 29,2-4 1,0 0-13,6-12 1,-1 4-140,1-9 1,-2 3 99,-5 3 0,3-3-20,-8-3 1,6 3 31,-6-3 0,6-3 0,-6 3 0,6-8-116,-6 2 1,0 3 73,-5 3 1,-1 1 28,0-1 1,1 3 45,-1-3 1,-6 9 21,1 2 1,-8 6 4,2-6 1,-4 8 108,-2-2 1,0 4 36,0 1 431,0 1-303,0 0 1,-2 7 183,-4 4 30,4 4-274,-13 2 1,5 10 153,-7 7 1,-1 3-126,1 8 0,0 9 25,-1 9 1,1 6-30,0 6 1,-1 0 80,1 11 0,0-4-111,-1 10 0,3-3 25,3-3 0,-1-5-205,7-1 1,0-9-24,6-2 0,0-6-89,0-6 1,2-9 94,4 4 0,4-12-105,7 0 0,0-4-79,1-1 0,1-9 60,4-3 0,-4 2-251,4-2 0,2-1 126,-2-5 1,6-2-24,-6-3 0,6-5 198,-6-7 0,8-1 8,-2 1 1,-4 0 37,-2-1 1,2 3 145,-2 3 1,0-3-56,-5 4 284,-9 3 589,7-8-666,-14 14 1,5-3 377,-7 10 1,0 5-149,0 7 0,-5 1-5,-1-1 0,0 0-279,6 1 0,0-1-191,0 0 1,2-1 86,4-5 1,3 3-143,9-8 1,1-1-297,4-5 0,-2-4 206,8-7 1,-6-1-348,6-11 0,-8 2 189,2-2 1,-3 4 35,-3-4 0,-7 3 208,-5 3 0,-5-6 161,-5 0 0,-5 0-3,-7 6 0,-7-1-100,1 1 0,-7 7 381,1 4 0,2 5-154,-2 1 0,0 7 87,-6 5 1,7 3-17,-1 3 0,7-1-125,-1 0 0,4 0-38,2 1 0,5-1-16,1 0 1,7-5-11,-2 0-222,4-1 1,2 1-143,0-1 1,8-7 16,3 2 1,5-4-16,1-2 1,2 0 71,4 0 1,4-6-135,8 0 1,0-7 80,-1 1 1,7-3-42,-1-3 1,8 1 95,-2 0 1,-1-1-5,1 1 1,-8 8 343,3 3 1,-6-2-82,-7 2 220,5 1 1,-14 5 34,4 0 0,-11 1 181,-6 5 1,-4-2-191,-2 8 0,0-7 104,0 7 1,0-6-13,0 5 1,-6-5-81,0 6 0,0-7-263,6 7 59,-7-8 0,5 5-833,-4-3 268,4-4 192,2 6 1,8-10-1,3-4 0,7-4-177,5-7 0,4 0 150,7-1 1,-5 3-22,0 4 0,-6 3 337,6 8 0,-8 0 48,2 0 1,-3 2 44,-3 4 1,-8 3 100,-3 8 0,-4 7 265,-2-1 0,0 0-151,0-6 0,0 0 136,0 1 0,0-1-1,0 0-283,0-7-550,0 5 1,2-15 5,4 0 1,4-7-200,7-11 0,8-5 302,4 0 0,-2-8-57,2 3 1,-3 2 132,3 3 0,2 10 318,-8 1 1,0 9 333,-5-3 1,-7 10-291,1 1 0,-6 9 274,5-3 1,-7 5-160,2 1 1,-4 0 118,-2 1-429,0-1 1,2-2-917,3-3 934,-3-4 0,14-8 0,-7 0 0</inkml:trace>
</inkml:ink>
</file>

<file path=ppt/ink/ink1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11:51.5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484 70 7880,'-6'-11'0,"1"-1"0,-9 2 21,2-1 140,-3 3 0,-2 2 26,-1 1 1,1-1-27,0 6 0,-2 0 304,-5 0 1,3 2-74,-8 3 0,1 15-73,-7 14 0,2 9-70,4 9 0,-3 2-142,3 3 0,4-3-7,2 4 0,9-10-46,3-2 0,7-9-167,-2-3 0,6-1-405,6-10 0,3-2-348,9-9 1,1-2 420,4-5 0,4-5-429,8 0 874,-1-7 0,9-18 0,1-2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47:30.8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139 139 8233,'-17'-8'-849,"2"-1"637,3-9 0,-3 7 612,3-1 0,-1 6-43,1-5 1,-1 5-216,7-5 1,-2 5 61,3-6-225,3 8 0,-6-5-30,8 3 275,0 4-304,0-6 0,2 8 106,4 0 1,-3 0 5,9 0 0,-6 2 45,5 4 1,3-2-5,9 8 0,-2-1 33,8 6 0,2 8 145,9 4 0,-2-2-144,8 2 1,8 0 17,10 5 1,11 7-415,5-1 0,7 2 358,-41-21 1,0-1 0,44 18-303,-41-15 0,0 0 1,-3-3-1,0 1 221,3 2 1,0 0-1,-2-3 1,1 0-41,4 3 0,-1 0 1,-3 0-1,-1 0 11,4 3 0,1 0 1,-3-1-1,-2 0-70,-1-2 0,1 0 0,3 2 0,0 0 65,-4-2 1,0 0-1,3-1 1,2 0 22,0 2 0,1-1 0,2-4 0,0 0 20,-2 1 0,0 0 0,4 1 0,1 1-23,-5-2 0,0 0 0,2 1 1,-1 0-20,0 0 1,-2-1-1,-2-2 1,0 0-200,1 2 0,-2 0 1,41 17-25,-3-2 0,-7-7 72,-10 1 0,-9-2-120,-9 2 0,-1-4 129,-9-8 0,-9 0 237,-8 1 1,-5-7-69,-2 1 1,-5-8 263,-1 1 1,-7-1-300,2 2 335,-4-4 0,-4 6 166,-4-8-265,-4-8 0,-9 4 170,-4-7 0,4 5 180,-4-6 1,2 8-225,-2-1 1,3 3-105,-3 2 0,4 0-11,2 0 0,1 7-183,5 5 0,1 3 70,5 3 0,5 7-171,0 3 1,7-1 185,11 2 1,6-2-48,5 2 1,12 2-40,5-8 0,4 0-184,2-6 0,-6-2 31,0-3 0,-8-4 112,3-8 0,-7 0 127,-5 0 1,-6-10-86,-11-7 1,1-3-43,-7-8 0,-2-1 405,-10-6 1,-6 1 598,-11-1 1,2 0-475,-8 1 1,6-1-103,-6 1 0,3 1-380,-3 4 0,-2 6 114,8 12 0,-6-3-1436,6 8 0,-6 3 202,6 8 1103,-8 13 0,-3 16 0,-10 10 0</inkml:trace>
</inkml:ink>
</file>

<file path=ppt/ink/ink1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11:51.7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18 7880,'-10'0'526,"2"-8"-333,8 6-77,8-6-189,2 8 1,7 0 1031,0 0-433,0 0-239,9 0 256,-7 0-308,13 0 1,-10 0-288,7 0 0,-8 6-333,2 0 0,2 6 10,-2-7 0,-2 3-269,-9-2 0,1 3 58,-7 9 0,0-1 586,-6 0 0,-8 1 0,-2-1 0</inkml:trace>
</inkml:ink>
</file>

<file path=ppt/ink/ink1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11:51.8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1 7880,'-9'11'190,"3"1"0,4 0 15,2 5 0,-6 6 78,1 0 0,-1 8-65,6-2 0,-2 5 245,-4 7 0,2-5-262,-7 5 1,1-5-64,-1-1 0,-3 0-832,8-1 0,-1-1 412,1-4 1,4-4-1245,-4-8 1526,4 1 0,-6-9 0,-1-1 0</inkml:trace>
</inkml:ink>
</file>

<file path=ppt/ink/ink1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11:52.2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0 7843,'-10'0'385,"2"0"46,8 0-101,8 0 0,2 8 220,7 3 1,6 12-140,0 6 1,8 4 44,-2 2 0,2 5 21,-3 0-319,-3 9 0,-9-11-112,-5 8 0,-3-7-180,-8 1 1,-4-3-147,-7-3 0,-9 7-421,-14-1 1,-9 1-418,-3-7 1,2 1 49,-2 0 1068,7-8 0,-3-2 0,7-8 0</inkml:trace>
</inkml:ink>
</file>

<file path=ppt/ink/ink1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11:52.7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434 18 7846,'-17'-8'0,"-1"6"694,1-4-341,0 4 0,-1 2-6,1 0 0,-2 2-136,-4 4 0,-2-2-58,-4 7 1,-4-5 11,4 6 0,-4-6-132,-1 5 1,7-1 133,4 1 1,3 5-116,3-5 1,8-1-30,3 1 0,4-5-257,2 6 1,2-6-99,4 5 0,3-5 167,8 5 0,3-7 22,3 2 0,2 2 83,4-3 0,3 7-97,-3-6 1,2 5 38,-2-5 1,2 8-109,-8-3 1,0 3 34,-6-3 0,1 5-154,-1-5 0,-7-1-271,-5 1 0,-3 1 616,-2 5 0,0 0 0,0 1 0</inkml:trace>
</inkml:ink>
</file>

<file path=ppt/ink/ink1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11:52.8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8727,'2'17'1333,"4"0"1,3 1-1532,9-1 0,7-5 143,4-1 0,-2 1-33,1 5 1,-6-2 30,1-3 0,2 1 125,-2-7 0,2 6-755,-2-7 1,2 7 686,4-6 0,4 0 0,-6-6 0</inkml:trace>
</inkml:ink>
</file>

<file path=ppt/ink/ink1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11:53.4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243 0 7777,'18'0'-114,"-9"0"904,-1 0-133,-8 8-298,0-6 0,0 13 8,0-3 1,0 3-190,0 3 0,-2-1 7,-4 0 0,3 8-162,-9 4 1,2 12 77,-1 5 1,-5 4-51,5 2 0,-5 7-25,-1 5 1,-2-4-100,-4-3 1,4 1 62,-5-6 0,11 2 16,1-14 1,1 7 2,-6-7 1,7-5-82,4-7 0,2-6 271,-1 1 1,3-10-24,-4-1 81,4-8-90,2 3 1,2-1 177,4 0 1,-3 0-130,9-6 0,0 0-36,5 0 1,0 0-69,1 0 0,1 0-164,4 0 1,-2 5-667,8 1 366,-8 8 233,4-12 0,-8 11-1076,1-7 1,-3 2-512,-3-3 1706,3-3 0,-13 14 0,6-7 0</inkml:trace>
</inkml:ink>
</file>

<file path=ppt/ink/ink1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11:53.7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7851,'17'-7'934,"-5"5"-405,-1-4 1,1 4-101,5 2 0,0 0-195,1 0 0,-1 0-54,0 0 1,1 0 232,-1 0-325,0 8 0,1-1-185,-1 5 0,-7-2-23,-5-5-287,-3 5 0,-4 7 60,-3 1 1,-5 5 127,-7 0 0,-8 0 114,-4-6 0,4 6 169,2 0 1,3 0 312,3-5 1,2-7 119,3 1 151,4-1-553,8 7 1,2-3-327,4-3 0,6-5-1121,11-7 716,-4 0 205,14 0 1,-1-7-701,9-5 1131,-1-3 0,-5-10 0,0-2 0</inkml:trace>
</inkml:ink>
</file>

<file path=ppt/ink/ink1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11:54.0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7905,'10'-8'1823,"11"6"-1478,-4-4 0,14 4-487,4 2 1,9 0 165,14 0 1,3 2 0,9 4 0,-1-4-662,0 4 665,0-4 0,1 4 61,-1-1 0,0 7-105,1-6 0,-1 5-165,0-5 1,-5 6-419,-1-7 0,-1 7-60,1-6 0,-9 1 185,-8-1 474,-7-4 0,3 6 0,-7-8 0,0 0 0,-1 0 0</inkml:trace>
</inkml:ink>
</file>

<file path=ppt/ink/ink1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11:54.4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171 0 8467,'-7'10'364,"5"5"377,-4-3-280,-4 3-188,1 10 1,-3 0 92,1 4 1,1 2-259,-2-8 0,-3 6-160,3-6 0,3 0 123,-3-6-259,1-7-542,-7 5 597,9-13 0,3 4-454,12-12 0,5-3 116,12-9 0,6-5 22,12 0 0,-5-6 180,5 6 0,-1 2 168,-5 10 0,-2 3 71,-10 8 1,-10 0 361,4 0 1,-11 8 283,0 3 1,-4 6-326,-2 6 1,0-1 117,0 7 1,0-8-282,0 2 1,0-4-354,0-2 1,0 1-106,0-1-331,0-7 661,8 5 0,1-13 0,9 6 0</inkml:trace>
</inkml:ink>
</file>

<file path=ppt/ink/ink1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11:54.9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1179 18 8004,'0'-9'410,"0"1"-342,0 8 33,8 0 215,-7 0 1,7 2 190,-8 4-149,0-5 1,-2 9-228,-4-4 1,3 2-17,-9 3 0,8 5-44,-2-5 1,5 4-99,1 3 0,-6 1-55,0 4 0,-6-2 143,7 8 0,-3 0 359,2 6-319,4-1-69,-13 1 0,11 7 184,-8 5 1,9 4 12,-3 7 0,-2-2 149,2 8 1,1-7-171,5 7 1,0-8-137,0 1 1,0-5-203,0-5 0,0-5 109,0-7 0,0-3 3,0-3 1,-8-2 120,-4-4 1,1-9 6,-7 3 0,5-5-194,-10-1 1,-4 3-103,-2-9 1,-11 7-275,-7-6 0,-4-1-581,-7-5 1,-6 0 248,-11 0 0,-4 0-500,-7 0 0,7 8 1292,4 4 0,9-1 0,3 3 0,-3-1 0,-1-1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47:31.4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2308 17 8328,'-8'-9'-249,"4"1"-85,-7 8 148,7 0 0,-6 6 183,4 0 1,3 9 187,-9 2 1,-5 2 77,-6 10 1,-8 2-78,2 9 1,-5 1 75,-7 11 0,-3-2-62,-8 13 0,-2 8-311,-3 10 0,26-38 1,0 0 194,-3 3 1,-1 0-1,-3 2 1,-1 1 8,-1 2 0,-1 1 0,-1 2 0,-2 0-84,-2 4 0,0-1 0,-1-2 0,0 0-228,-2 5 1,0 1 0,1-6 0,1-1 121,4 1 1,0 0 0,1-3-1,-1 0 45,3-3 1,0 0-1,1-5 1,1-2-118,3-4 0,1-1 1,-34 34 262,5-2 1,-2-2 1,7-3 0,6-5-47,6-7 1,2 0-59,-2 0 1,-2-6-45,7 0 1,3-7 213,9 1 0,-2-1-807,8 1 0,0-4 878,6 5 1,7-11-1630,5-1 1397,-5-8 0,16 12 0,-4-6 0</inkml:trace>
</inkml:ink>
</file>

<file path=ppt/ink/ink1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12:01.1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36 104 7954,'-8'-17'1490,"6"-1"-864,-13 9 942,13-7-538,-6 14-6,8-5-816,0-1-49,0 6 1,2-8 458,4 5-43,-4 3-302,13-6 1,-11 8 353,7 0 234,-7 0-220,12 0 187,-14 0-615,13 0-35,-5 0 1,7 0-181,0 0 1,-5 0 39,-1 0 1,1 0 86,5 0 0,0 0-69,1 0 1,-7 0-108,1 0 0,-1 0 18,7 0 1,-3 2 84,-3 4 0,3-4 109,-3 3 0,-3 3 4,3-2-78,-8 7 1,9-3 34,-7 7 1,0-5 1,-6-1 0,0 1 45,0 5 1,-2 1 101,-4-1 1,2 2-197,-7 4 1,-1 2-54,-5 4 0,-1 4-397,1-4 0,-6 4 211,0 1 0,0 1-342,5-1 0,1-5-208,0 0 1,5-8-584,1 2 0,7-3-511,-2-3-277,4 0 599,2 1 474,0-9 1,2-5 117,4-15 0,4-3 91,7-15 803,-8 0 0,7-13 0,-7-2 0</inkml:trace>
</inkml:ink>
</file>

<file path=ppt/ink/ink1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12:01.3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52 7954,'9'-17'267,"-1"7"351,-8 3 8,0-1-109,0 6 1,2-6 270,4 8-226,-4 0 0,11 2-235,-7 4 0,8-2-105,-3 7 0,-1-5-15,1 6 0,-5-7-165,6 7 0,-1-6-225,6 5 0,-5-1-124,0 1 1,-1-1-506,6-4 1,-5-2 220,0 7 1,-7-7-410,7 2 1,-6 2-50,5-3 578,1 1 180,5-6 0,-5 6 291,-1 0 0,1-1 0,13-12 0,2-3 0</inkml:trace>
</inkml:ink>
</file>

<file path=ppt/ink/ink1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12:01.9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139 261 8004,'0'-18'195,"0"9"1,0-1-312,0 4 1623,0 4-1039,0-5 1,7 7-71,5 0 0,-2 0-291,1 0 0,6 0-212,6 0 1,2 0 123,-1 0 1,-5 0-132,4 0 1,-4 0-486,-1 0 1,-1 0 306,0 0 0,0-6-375,1 0 0,-7-5-239,1 5 97,-8-8 671,3 5 1,-7-9 197,0 1 0,-7 6-164,-5-1 0,3 2 107,-3-1 1,0-5 311,-5 5 1,0 1-37,0-1 626,-1 7-201,1-11 84,0 13-251,7-6-155,-5 8-356,13 0 95,-6 0 0,8 8-126,0 3 1,0 6 83,0 7 0,0 3-84,0 7 0,0 9 117,0 3 0,0 10 102,0 1 1,0 7-116,0-6 0,0 5 12,0-5 0,-2-2-42,-4-10 0,4 2-121,-4-8 1,5-1-276,1-10 1,0 1 172,0-6 1,0-7-84,0-6 0,-2-5 52,-4 6 357,4-8 1,-13 3-142,3-7 1,-3-2 122,-3-3 0,1 1 209,0-8 0,-1 3-117,1-3 0,0-1 863,-1 7-695,1-8 0,2 10 157,3-7-365,4 7-69,8-11 0,-5 11-61,-1-8 1,0 7-88,6-7 1,8-2-346,3-9 1,7-4-424,5-7 0,6 3 396,11-4 0,4 5-937,8-11 1,0 5-64,0 1 1126,8 0 0,1-7 0,9-2 0</inkml:trace>
</inkml:ink>
</file>

<file path=ppt/ink/ink1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12:02.4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7976,'0'-10'2244,"0"2"-1633,0 8 300,0 0-511,8 8 0,-6 2 175,4 7 1,-4 6-221,-2 0 1,0 8-82,0-2 1,0-2-596,0 2 0,-2-6 239,-4 6-278,4-8-227,-6 4-946,8-8 1122,0-7 1,8-10-215,3-12 1,5-13 184,1-9 1,8-3 31,4-9 0,2 7 436,-2-1 1,2 5-85,-8 6 0,5 12 89,-4 11 0,-1 4 246,-6 2 0,-5 4 306,-1 8 1,-5 1-49,5 16 0,-7 0 459,2 6 1,-4-1-524,-2 1 0,6-6-194,0 0 1,-1-6-368,-5 6 0,6-14 131,0 2 0,7-5-1053,-1-1 0,3-3 8,3-8 0,-1-4 1002,0-7 0,8-9 0,2-14 0</inkml:trace>
</inkml:ink>
</file>

<file path=ppt/ink/ink1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12:03.6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278 347 7996,'-25'0'0,"6"0"373,-4 0 1,2 8-239,-3 3 1,5 4 20,-4 3 1,4-1-135,2 0 0,-7 1 154,1-1 0,6 0-228,6 1 1,7-7-563,-2 1 258,4-1 64,2 7 1,2-9 145,4-3 0,-2 2 29,7-2 1,1-1 225,5-5 1,-2 8 29,-3 4 1,1 3 382,-7 2 1,0 3 24,-6 3 1,0 4 374,0 7 0,-2-5-465,-4 0 1,2-2-16,-7 2 1,5-4-276,-6-8-1,9 0 0,-7-7-1250,4-4 946,4-4 0,2-6-966,12-8 1,9-7 231,2-15 0,8-5 18,-2-7 1,4 0 428,1-12 0,-1 2 85,-4-2 1,2 3 339,-8-9 0,2 8 0,-2-2 0,-4 5 0,4 1 0,-4 7 0,-1 5 0,-1 9 78,0 2 0,1 8 112,-1-2 0,-5 9 766,-1 3-382,-7 7 246,11-4 566,-13 8-891,6 0 0,-8 8 171,0 4 1,0 5-230,0 6 1,0-4-176,0 4 1,-2-3-253,-4-3 1,4 0-334,-3 1 0,5-3 179,5-3 0,7 1-133,11-7 0,0-2-675,12-10 0,-5-4 404,11-7 0,-5 0 54,-1-1 0,-2 1 214,-4 0 1,-4 7 232,-8 4 0,-5 4-237,-1 2 236,-7 0 1,4 8 197,-8 4 1,0 3 1058,0 2-737,-8 1 1,6-1-166,-4 0 0,2-5-270,-1-1-151,3-7-400,-6 12 394,8-14 19,0 5 3,0-7 906,0 0-771,0 8 0,-6 2-13,1 7 0,-1 0 54,6 1 0,0 7-58,0 3 1,0 7 100,0 5 0,0 12-37,0 12 0,6 5 16,-1 6 0,1 2-141,-6 4 0,0 4-450,0-4 0,0 3 292,0 3 0,-6-2-194,1-5 0,-1-10 5,6-12 0,0-7 80,0-4 0,0-13 329,0-11 0,0-3-263,0-3 163,0-7 1,0-5-58,0-10 1,0-7 286,0-11 1,0 2-266,0-8 1,2-6-116,3-5 0,-3-6-15,4 5 1,-4-5 243,-2 6 0,0-7 0,0 7 0,0-2 0,0 1 0,0 7 0,0-1 0,0 0 0,0 6 0,0-3 0,0-3 0,2 0 0,4 1 0,3-3 0,9-3 0,-1 3-73,0-3 0,6 5 103,1 6 0,4-1 90,-4 6 0,1 1 31,-2 6 1,-6 5 239,0 1 1,1 7 315,-7-2-91,5 12 0,-1 6 13,-4 11 1,-3-2 160,-8 8 0,0 0 95,0 5 1,0-5-339,0 0 0,0-8 325,0 2-725,0 4 1,2-8-210,4 5 0,-4-11-387,4-1-827,-4-9 35,-2 13-234,0-14 1,-2 5 1474,-4-7 0,-12 0 0,-8 0 0</inkml:trace>
</inkml:ink>
</file>

<file path=ppt/ink/ink1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12:04.2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1 10393,'-9'7'1120,"1"-3"-675,8 8 1,-6-6 30,0 5 1,-5-5 129,5 6 0,-2-3 248,3 3-1750,3 3 200,-6-5-521,8-1 1,0 1 541,0-4 1,2-4-786,4 3 1460,-4-3 0,13-2 0,-5 0 0</inkml:trace>
</inkml:ink>
</file>

<file path=ppt/ink/ink1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12:05.2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70 7949,'10'-18'0,"-3"1"904,-7 0-43,0 7-400,0 2-155,0 8 1,2 0 162,4 0 1,-4 16-90,4 7 1,-4 15-96,-2 9 1,0 5-183,0 5 1,-6-1 78,0 8 0,-7-9-138,1 3 0,2-10-180,-1-2 1,1-7-215,-1 1 1,-3-5 50,9-6 1,-1 2-210,6-8 0,-6 0 223,0-6 1,0-5-465,6-1 248,0 1 0,0-1-372,0 1 310,0-8 277,0 4 0,2-8-432,4 0 718,4 0 0,7-16 0,0-3 0</inkml:trace>
</inkml:ink>
</file>

<file path=ppt/ink/ink1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12:05.7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0 139 7949,'10'-8'0,"5"-1"-206,-3-9 1,3 1-17,2 0 1,3 5 186,3 0 1,-4 1 285,4-6 1,-9 7 1032,-3 4-963,1 4 0,5 6-64,0 8 1,-5-1 2,-1 12 1,-5 4 221,6 2 0,-8 4-57,1 2 1,-3-1-82,-2 1 0,0-1-306,0 1 0,-2 0-72,-3-1 0,-3-1-95,-4-4 1,-3-2 165,3-4 1,-3-6-71,-2 1 0,1-1-94,5-5 1,-5-5-136,5-1 1,-5-4 20,-1-2 1,2-2 105,3-4 1,-1-3-116,7-9 1,-2-5 51,2 0 0,4 0 47,-3 6 1,10-1 18,7 1 0,3 2 5,3 3 1,5 4 45,0 8 1,6 0 81,-6 0 0,0 8 315,-6 4 0,1 5-174,-1 6 1,-7-2 331,-5 8 0,-5-6-117,-5 6 0,-5 0 39,-7 6 0,-1-8 381,1-4 284,0 4-778,-1-8 0,7 4-268,-1-12-726,8-3 0,-1-8 463,10 0 0,7-6-1714,11 1 1343,-4-9 0,20 3 0,-3-11 619,7-1 0,3-7 0,6 3 0</inkml:trace>
</inkml:ink>
</file>

<file path=ppt/ink/ink1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12:06.8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0 8909,'-2'17'-111,"-4"1"0,2-5 86,-7 5 1,-1-5-98,-5 10 0,0 2-93,-1-2 1,-5 8 112,0-2 0,2-4 6,9-2 1,-3 2 57,3-2 0,5 2 0,1-2 0,4-4 89,2 5 0,0 1 135,0-2 1,0 7 256,0-1 1,0-2-194,0 2 0,0 0 105,0 6 1,0-6-31,0-1 0,0-1 10,0 2 1,0 2-183,0-8 1,0 0-171,0-5 0,0-1 50,0 0 1,0 1-252,0-1-63,0 0 94,0 0 371,0-7-201,0 6 330,0-15-322,0 7-178,0-8 1,0-8-81,0-3 1,2-10-324,4-2 1,5-10-273,12-2 0,1-1 371,10-11 1,-3-4 158,9-7 1,3 0 331,-3 6 0,6 6 0,-5 0 0,-1 9-28,-5 2 0,-2 9 28,-5 8 300,-3 1 374,-7 7-156,-9 3-22,-1 7 0,-8 7 328,0 5 0,0-1-286,0 7 0,0-5-184,0 10 1,-2-4-166,-4-1 1,4 5-126,-3 0 1,-3 0-49,2-6 0,0 1-266,6-1 0,0-5-530,0-1 591,0-7 1,0 6-1263,0-5 505,0-3 521,0-9 0,0-7 162,0-15 1,0 2 271,0-2 1,8-3-37,4 3 0,5-4 159,6-1 1,-2-1-50,8 0 0,0 3-3,6 3 1,-1 4 115,1 7 1,-6 1-45,0 0 1,-8 5 94,2 1 8,4 7-163,-8-12 1,0 14 388,-7-3-251,0 3 220,5-6-146,0 6-166,0-6 47,-7 8-155,5 0 1,-5 0 10,7 0 1,-5 0-86,0 0 0,-7 0 112,7 0 1,-6 0 41,5 0 95,-7 0-120,11 0 0,-13 2 414,4 4-214,-4-4-10,6 13-156,-6-5 1,7 7-180,-3 1 0,-4-7 78,4 1 1,1-1-43,-1 7 0,6-1 104,-6 0 0,1 3-12,-1 3 1,-4 2 103,4 3 1,-4 7-85,-2 0 0,5-1 191,1 7 1,0-3-49,-6 3 1,0-3-132,0 8 0,0-5 10,0 5 1,0-6-94,0 7 1,0-9-56,0 3 0,0 1-259,0-2 0,0-5-24,0-6 0,0-8-63,0 2 201,-8-4 1,4-3-1,-7-5 0,5-3-82,-5-8 1,-1 0 18,-5 0 0,5-8-116,1-3 0,-3-7-38,-9-5 1,4 2-319,-4-8 0,-2-5 101,2-7 0,-6-5 229,6 6 0,-6-1 152,6 7 0,-6-7 236,6 1 0,0-1 0,5 7 0,-3-1 0,4 0 0,-12-7 0,10-2 0</inkml:trace>
</inkml:ink>
</file>

<file path=ppt/ink/ink1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12:07.1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35 139 7871,'2'-18'194,"4"1"321,-4 0-191,6-1-154,-1 1 149,3 0 1,5 5 107,-3 1-164,3 7 64,-5-4-127,7 8 0,-5 2-24,-1 4 1,-7 3-92,2 9 0,-4 7 65,-2 4 1,0 5-17,0 7 0,-2 3-61,-4 8 0,4-2-109,-4-4 1,-1 2 203,1-7 0,0 5-48,6-6 1,0 1-82,0-7 1,2-1 132,4-4-618,4-4 329,7 0 0,2-6-79,4 4 1,-4-3-119,5-3 1,-5-2 122,-2-3 0,-5 3 137,-1-3 0,-7-3-223,2 3 0,-12 0-28,-5 5 1,-13 0-5,-4 1 1,-5-1-55,-2 0 1,1-1-176,-1-5 0,8-3 17,4-8 521,-4 0 0,8 0 0,-6 0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47:31.6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329 258 8108,'-34'-2'477,"-1"-3"0,0 3-119,1-4-227,-1-4 0,8 8 53,4-3 1,4 3 196,2 2 1,5 7 81,1 5 0,1 3-176,-1 3 1,1 7 62,4 3 0,4-1-112,-3 2 0,3 0-313,2 5 1,5-5-26,1 0 0,13-8 25,-1 2 0,5-3 48,0-3 0,-2-2-194,8-3 0,0-5 106,5-7 1,3-2-43,3-3 0,4-13-111,8-10 0,-8-5 213,-3-2 0,-5-5 218,-1 0 0,-10-8-96,-8 2 1,-2-4 92,-9-2 1,-2 6-89,-10-1 1,-5 15 129,-12-3 0,-4 12-572,-8 0 0,1 12 174,-1 5 0,2 6-1200,4 6 0,5 11 1396,6 12 0,1 3 0,0 3 0</inkml:trace>
</inkml:ink>
</file>

<file path=ppt/ink/ink1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12:07.4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7789,'17'0'1004,"-1"8"-696,-5 3 0,3-1-127,-9 1 940,9 1-776,-4-3 92,-1-1-2567,-1-8 1165,-8 0 965,0 0 0,-8 8 0,-1 2 0</inkml:trace>
</inkml:ink>
</file>

<file path=ppt/ink/ink1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12:07.5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0 7789,'0'17'1501,"0"1"1,-6 1-827,0 4 1,-5-4-553,5 4 1,0-3-671,6-3 0,0-5 547,0-1 0,8-7 0,2 4 0</inkml:trace>
</inkml:ink>
</file>

<file path=ppt/ink/ink1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12:10.7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70 8056,'2'-10'0,"4"4"-36,-4-3 0,6 7 117,-8-6 0,0 6-93,0-4 200,7 4 0,-5-7 271,4 3-103,-4 4-199,-2-6 0,2 8 210,4 0-198,-5 0 12,7 0-244,-8 0 519,0 0 1,0 8-220,0 4 1,0 3 135,0 2 1,0 3 72,0 3 1,0-2-165,0 8 1,0-2-58,0 2 1,0 1-49,0-7 0,0 1-154,0-7 101,0 8 0,0-6-80,0 4 1,0-9-145,0-3 1,2-7-553,4 2 320,-4-4 204,5-2-109,-7 0 109,0 0 0,0-8-43,0-3 1,6-5-71,0-1 1,0-6 61,-6 0 0,6 0-103,-1 5 1,7-5-6,-6 0 1,7 0-310,-1 6 1,-3 1 243,3 5 0,-1-3 109,7 8 0,-1-5 454,0 5-136,1 0 0,-1 6-3,0 0 0,-5 0 121,-1 0 1,-5 0 322,6 0 0,-6 8-58,5 4 0,-5-3 257,5 3 1,-7-1-201,2 7 1,2-1-195,-2 0 1,5-5-998,-5-1 427,0 1 34,1 13 0,-3-12-190,8 5 0,-3-5-79,3 5 0,3-3-529,-3-4 1,-3 3 282,3-8 1,0 5 729,5-5 0,0 8 0,1-5 0</inkml:trace>
</inkml:ink>
</file>

<file path=ppt/ink/ink1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12:11.0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69 8169,'16'-17'110,"-5"0"0,5 7 32,-5 4 0,5 4 243,1 2 1,0-2-54,1-3 1,-1 3 258,0-4 0,0 4-481,1 2 0,5 0-371,0 0 1,0 0-165,-6 0 0,1 6-505,-1 0 1,-5 7-573,-1-1 1502,-7 3 0,4 2 0,-8 1 0</inkml:trace>
</inkml:ink>
</file>

<file path=ppt/ink/ink1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12:11.1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9368,'18'0'435,"-1"0"0,0-6 470,0 1 1,8-3-503,4 2 0,4 4-191,2-4 1,1 4-316,5 2 0,-10 0 137,3 0 1,-5 0-1154,0 0 0,2 6 237,-8 0 882,0 8 0,-6-5 0,1 8 0</inkml:trace>
</inkml:ink>
</file>

<file path=ppt/ink/ink1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12:11.7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8151,'10'-7'823,"5"5"0,-3-8 285,11 4-681,-4 4 1,12-5-12,-8 7 0,6 0-153,-6 0 0,6 0-19,-6 0 1,0 0 0,-6 0 0,-1 2-912,-5 3 0,-1 5 446,-4 7 0,-5 1-565,5-1 0,-12 8 359,-5 4 0,-4 4 38,-3 1 1,-5-5 109,0 0 1,0-2 46,6 2 1,1-4 241,5-8 1,1 1 535,4-1 0,4 0 381,-3 1 1,5-7-426,5 1 1,5-7 312,7 7 0,1-8-409,-1 2 0,8-5-422,4-1 1,4-1-1,1-5 1,1 2-235,-1-8 1,1 7 249,0-7 0,7 1 0,2-7 0</inkml:trace>
</inkml:ink>
</file>

<file path=ppt/ink/ink1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12:12.3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157 1 8056,'0'11'1152,"0"1"0,-8 5-550,-3 6 0,-9 16-602,-9 1 0,-7 16 0,-16 6 0</inkml:trace>
</inkml:ink>
</file>

<file path=ppt/ink/ink1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12:14.3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469 641 8130,'0'-17'0,"0"-1"56,0 1 0,0 6 194,0-1 1,-8 2-188,-4-1 0,3-5 59,-3 5 1,1-3 77,-7 3-91,1-5 1,0 9-104,-1-5 1,7 3 194,-1 3-248,1 4 0,-7-6 103,1 8 1,0 0 30,-1 0 1,1 8 118,0 3 1,-6 5-107,0 1 1,0 2 21,5 4 0,-5-1 6,0 7 1,2-6 3,9 5 1,-1-4 9,7 4 1,-5-6 6,5 1 1,0-4-84,6-2 0,0-5-5,0-1 0,6-5-155,0 6 0,7-8 113,-1 1 0,5-3-83,6-2 1,-2-2-57,8-3 1,-2-5-164,2-7 0,4-3 41,-5-3 1,5 2-110,2-8 1,-6 0 138,0-5 1,-6-1-102,5 0 0,-6 1 45,1-1 0,-4-1 49,-2-5 0,1 5-22,-1-5 0,-5 7 78,-1 5 0,-7-2 19,2 8 0,-4-6 63,-2 6 0,0 0 220,0 5 0,0 1 256,0 0 0,0-1-241,0 1 0,0 6 259,0-1-240,0 8 0,0-6 135,0 5-153,0 3-166,0-6 1,0 10-97,0 4 0,-8 3 245,-4 9 0,3 1-33,-3 4 1,-5 4 8,-6 8 0,0-1 121,5 1 0,1 2-3,0 3 1,5-2-23,1 9 0,1-7 3,-2 6 0,-1-7-145,7 1 1,0-3-123,6-3 1,0-1-25,0-4 0,2 2-266,4-8 0,10 0 141,7-6 0,5-1-37,-4-5 1,6 3-191,-1-9 1,4 1 31,2-6 0,1 0 15,5 0 1,-5-2 190,5-3 0,-3-5-2,3-7 0,-7-1 71,1 1 0,-2 0 208,-10-1 1,0 1-118,-6 0 1,-5 1 182,-1 5 486,-7-5-284,4 7-123,-8-1 1008,0 2-510,0 8-559,-8 0 1,0 8-23,-3 4 0,3-3-202,8 3 1,0-1 57,0 7 118,0-1 1,8-2-329,3-3 1,5 3 50,9-13 0,0 6 36,4-8 1,-4 0-198,-8 0 1,-6-8 165,1-3 1,-6 1-270,5-1 340,-7-1 0,4-5-19,-8-1 1,-8 1 169,-3 0 0,1 1 126,-2 5 1,-5-3 294,-6 9 0,0-1-194,6 6 1,-3 0 171,-3 0 0,4 0-160,-4 0 1,9 6 258,3-1-347,-1 9 1,-3-5-107,3 9-408,5-9 258,7 7 1,2-9-402,3 5 1,7-4 5,11-8 1,-2 0-119,8 0 0,0 0 242,6 0 1,-1-6-68,1 0 1,0-7 16,-1 1 1,1 2 91,0-1 1,-1 5 309,1-5 0,-6 7 150,0-2 1,-8 4 236,2 2 0,-4 0-226,-2 0 1,-5 0 147,-1 0 0,-5 2 544,6 4 688,-8 3-1054,3 9 0,-7-1 47,0 0-1000,0-7-78,8 5-568,-6-13 830,13 6 0,-5-8-127,7 0 0,1-6-86,-1 0 1,0-7-253,1 1 0,-1-3 290,0-2 1,1-1 172,-1 1 0,0 7 512,1 5 141,-1-5 63,0 8 0,-5-4-15,-1 12-86,-7 4 0,4 7-9,-8 0 1,0 1 177,0-1 1,0-5-487,0-1 107,-8 1 1,6-1-741,-4 1 1,6-8 168,6 1 1,-2-3-1125,8-2 929,7 0 166,0-7 1,12-3-25,-8-7 0,6-1 456,-6 1 0,8 5 0,-2 1 0,-4 7 486,-2-2 1,-4 4-243,-2 2 2380,1 0-825,-1 8-1027,0 2 0,-5 5-171,-1-3-686,-7 3 1,10-11-341,-8 7 1,7-7 424,-1 2 0,3 4 0,2-1 0</inkml:trace>
</inkml:ink>
</file>

<file path=ppt/ink/ink1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12:15.1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35 8197,'0'-9'131,"0"1"110,0 8 0,-1-6 527,-5 0-174,4 1-281,-6 5 0,6 0 615,-4 0-461,4 0 1,-7 0-108,3 0 1,-2 2 14,-3 3 1,-5 13 155,5 10 1,-3 5-272,3 2 1,-5 1-175,5 5 1,3-5 17,2 5 1,5 1-182,1-1 0,7 1-1238,5-2 1,7-3 711,10 3 1,2-9 602,15-2 0,0-8 0,6 4 0</inkml:trace>
</inkml:ink>
</file>

<file path=ppt/ink/ink1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12:15.6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399 18 8170,'-18'-10'957,"1"3"0,0 7-676,0 0-191,-1 0 1,-5 2 120,0 3 1,-6 7-58,6 11 0,-6-2 30,6 8 1,-6 0 23,6 6 1,0 5-125,6 0 104,-1 1-47,1 1 0,2-5-153,3 3 1,4-9-7,8-2-172,0 0 168,0-2 1,2-2-145,4-8 0,4-2-313,7-3 1,6-4 82,0-8 0,6 0-268,-6 0 1,6 0-74,-6 0 1,6-2 208,-6-4 1,0-4 399,-5-7 0,-1 0 127,0-1 0,-5 7 66,-1-1 242,-7 8 0,4-5 1733,-8 3-632,0 4 807,0-6-1620,0 16 1,0 2-184,0 7 0,0-5-1053,0-1 367,0 1 81,0 5 0,6-6-107,-1 1 0,3-6-276,-2 5 0,-4-5-2100,4 6 1941,3-8 735,-7 3 0,6 1 0,-8 2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47:32.4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18 553 8339,'-10'0'-1395,"3"0"1591,7 0 586,0 0-535,7 0 0,1-1 101,3-5 1,5 4-214,-5-4 0,5-3 12,1-3 0,0 2-199,1-1 1,7 1 137,3-1 0,5-3-72,2 9 0,7-7-69,4 6 0,6-7-141,6 1 1,-1 3 103,12-3 1,-3 1-151,9-7 1,3 7-162,3-1 0,11 1 323,6-7 1,-47 10 0,0-1 51,1 0 0,0 1 0,3 0 0,1 0 0,2 3 0,0-1 0,1-2 0,1 1 20,1 1 0,-1 0 1,-3-1-1,-1 1-20,-1 0 1,0 0 0,3-2 0,1 1 46,-2 1 1,1 0-1,4 1 1,-1 1-40,-3-3 1,0 2 0,-3 3 0,1 0 0,-1 0 1,0-2 0,0 1 0,1-1 17,-1 1 1,-1 0 0,1-1 0,-2 0 1,45-2 0,2 3 168,-8-9 1,-1 8-115,-11-1 1,-9-3 93,-7 2 1,-16-2-76,-2 3 0,-10 3 454,-7-4 31,-4 4 323,-8 2-254,-7-8 917,-2 6-940,-8-5-68,0 7-523,0-8-399,0 6-59,-8-13 1,4 13-162,-7-4 1,5 4-559,-6 2 0,7 0 1163,-7 0 0,1 8 0,-7 1 0</inkml:trace>
</inkml:ink>
</file>

<file path=ppt/ink/ink1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12:16.5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35 104 8157,'-10'-17'0,"1"5"1135,3 1-464,4 7 345,-6-11-563,8 13 1,0-8 199,0 4 365,0 4-594,0-5 1,0 5 0,0-4 0,8 4-176,3-4 1,5 4 369,1 2-121,0 0-286,8 8 0,2-6 34,8 4 0,2 1-83,3-1 1,4 2-89,8-2 0,0-4-31,0 3 1,0-3-171,0-2 0,-2 0 32,-4 0 1,-3 0-110,-9 0 0,-7 6-452,-4 0 0,-3 0-47,-3-6-641,-7 0 649,-3 7 160,-7-5-834,0 14 804,0-14 0,-9 13-155,-9-3 0,-1 1-122,-10-1 1,0 3 304,-5-3 0,5 1 536,0-1 0,6 3 0,-6-4 0,8-3 0,-4 0 0,8-8 0,-1 0 0,1 0 0,0 8-194,7-6 64,-5 5 301,13-7 509,-14 0 249,14-7 564,-13 5 41,13-14-534,-6 14 95,8-13-351,0 13-525,0-6 1,-2 10 44,-3 4 0,3 4 15,-4 7 0,4 8 26,2 4 1,-2 3-16,-4 3 0,4 11-105,-3 1 1,1 6 71,-2-6 1,4 1-372,-4-2 1,2 2-78,-1-8 0,3 5-235,-4-11 0,4 5 273,2-10 1,0-4-420,0-2 28,0-4-80,0-2 158,0-7 118,0-2 41,0-8-923,0 0 1,8-10 758,3-7 471,5-8 0,9-18 0,2-1 0</inkml:trace>
</inkml:ink>
</file>

<file path=ppt/ink/ink1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12:16.9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35 8130,'9'-10'-1156,"7"-5"1156,-7 13 1318,9-6-480,-1 8-329,0 0 0,8 0 352,-5 8-487,12 9 0,-12 4 730,3 8 0,-4 6-507,-2 5 1,-1 8 338,-5-2-448,-3-3-221,-8 7 0,0-6-229,0 8 1,-8 0-278,-3 0 0,-12 0-569,-6 0 1,-4 0-99,-2 0 0,1-2 906,-1-4 0,-7-4 0,-2-7 0</inkml:trace>
</inkml:ink>
</file>

<file path=ppt/ink/ink1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12:17.5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52 8197,'18'-17'315,"-1"7"1,0 3 291,1 7 1,-1-6 418,0 0 1,2 0-510,5 6 0,-3 0-51,8 0 1,-8 0-262,2 0 1,2 2-149,-2 4 0,2-4-1466,-2 4 762,-4 3 528,6-7 0,-9 8-2085,-5-4 1102,5 3 368,-14 1 734,5 5 0,-7-5 0,0 7 0</inkml:trace>
</inkml:ink>
</file>

<file path=ppt/ink/ink1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12:17.7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 18 8197,'-12'0'171,"1"0"-251,7 0 1,4 0 826,12 0 0,11 0-286,6 0 0,11 0 157,6 0 1,6 0-256,6 0 1,9-6-309,8 0 0,0 0-292,-5 6 1,-7 0-680,1 0 0,-9 2 916,3 4 0,-4-4 0,-2 6 0</inkml:trace>
</inkml:ink>
</file>

<file path=ppt/ink/ink1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12:17.9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226 87 8149,'0'-17'0,"8"-8"3148,-6 6-1723,5 1-1442,-7 11 45,0 7 1,0 9 70,0 9 0,-2 9 328,-3 13 0,-7 12 233,-11 11 0,2 13 41,-8 4-3019,8 13 2268,4-46 0,1 2 0,5 6 0,1 2 50,-5 0 0,1 1 0,3-2 0,1 0 0,-3 0 0,1-1 0</inkml:trace>
</inkml:ink>
</file>

<file path=ppt/ink/ink1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12:20.1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191 122 8220,'-1'-12'-173,"-5"1"0,4 5 502,-4-6 0,4 7 219,2-7-2,0 8-399,-8-11 0,5 13-2,-9-4 0,8 2 82,-2-2-147,-3 5 1,5-7 134,-8 8 0,7 0 259,-7 0-180,0 8 0,-5 3-128,0 12 1,5-2 163,1 8 0,5 0-144,-6 6 0,9-1 17,-3 1 0,4 0-28,2-1 1,8-1-155,3-4 0,5-2 63,1-4 1,0-6-184,0 1 1,1-3-56,-1-9 0,2 0 163,4-6 1,-3 0-99,3 0 1,-2 0-51,2 0 0,-4-8-238,4-4 0,-3-5 72,-3-6 0,-2 4-76,-3-4 1,-4 1 92,-8-1 0,0 2-77,0-8 0,-8 8 237,-4-2 0,-3 4-78,-2 1 0,-3 1 44,-3 0 1,2 5-98,-8 1 1,6 7 18,-6-2 0,8 4-52,-2 2 0,4 6-573,1 0 636,1 7 0,2-9-104,3 8 272,-3-9 61,13 5 253,-6-8 27,8 0 178,0 0 0,2-6-65,4 1 0,-4-3 703,4 2-169,-4 4 142,5-13-633,-5 13 1,8-12 90,-4 9-337,-5-1-62,15 6-208,-7 0 1,9 0 119,-1 0 0,0 0-208,1 0 0,1 0 139,4 0 0,-2 0-136,8 0 1,6 0 172,5 0 0,8 6-19,-1-1 1,5 7-231,5-6 1,5 1 72,7-1 1,2-4-7,4 4 0,4-4 170,8-2 0,-38 0 0,2 0-160,1 0 0,0 0 0,2 0 0,0 0 153,-2 0 0,0 0 0,2 0 0,-1 0 3,-1 0 0,0 0 0,2 0 0,0 0 122,44 0 0,-3 0-113,-3 0 1,-5 0 67,-6 0 1,-6 0 127,-12 0 0,3 0-92,-9 0 0,1 0-98,-6 0 0,6 0-4,-1 0 0,1 0 142,-6 0 0,0 0-221,0 0 1,0-2 196,0-4 0,-8 4-292,-3-4 0,-5 4-47,-1 2-280,-8 0-48,-2 0 490,-15 0 179,-3 8 1,-14-6-143,-5 4 1,-9-2 139,-2 1 244,0-3 1,5 6 64,1-8 20,0 0-123,-1 8-218,1-6 0,5 11 78,1-7 0,5 7-16,-5-1 1,7 3 59,-2 3 0,-2 5 204,2 0 0,1 8-76,5-2 1,0-3-116,0 3 1,2-6-198,3 6 0,5-8 98,7 3 1,6-5-149,1-2 1,6-1 71,-1-5 0,10-3-117,1-8 0,2 0-142,-1 0 0,-5 0-249,5 0 0,-5-10 139,-1-7 0,-6 0 137,0-7 1,-8-3 372,2-1 1,-11-7-31,-7-5 0,-3-5 10,-2-7 0,0 6 19,0 0 1,-7 7 208,-5-1 0,-9 5 35,-2 7 0,-2 2 246,2 9 0,-4 2-1146,-8 3 1,-1 5 328,-5 7 1,3 1-1944,-9 5 0,9 13 2061,-2 16 0,-5 7 0,1 10 0</inkml:trace>
</inkml:ink>
</file>

<file path=ppt/ink/ink1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12:27.84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341 503 8373,'0'-25'-585,"0"6"409,0-4 1,0 3 181,0 3 1,0 0-8,0-1 0,8-1-1,4-4 0,-3 4 15,3-4 1,-1 3 2,7 3 1,-1 0-20,0 0 0,3-3 7,3-3 0,-4 4-9,4-4 0,2 4 8,-2 1 1,6 3-13,-6 3 1,8-3-36,-2 3 0,4 5-100,1 1 0,9-2 55,3 2 0,4 1-155,2 5 1,2 0 160,3 0 0,5 0 7,7 0 0,-9 2 143,-8 3 1,-2 3-142,-10 4 1,-1 3 153,-10-3 0,2 9-71,-8 2 0,-6 2 131,-5-2 0,-1-2-68,6 8 0,-5 0 93,-1 5 0,1 1-42,5 0 0,1 7-73,-1 4 1,0 4-4,1 2 0,1-4-31,4 4 0,-4-2-13,4 14 0,-5-6 2,-7 5 0,3-5-20,-9 5 0,1 1-14,-6 5 1,-7-5-7,-5-1 0,-13-1-95,-10 1 1,-1 3-125,-10-8 0,-8-1 234,-10-5 0,-5-5 40,-6-1 1,-4-8 104,-8 3 1,6-5-17,1-1 1,4-8 219,-4-4 1,1-6-66,-2-5 0,4-5 221,8-7 0,1 0-131,5 0 1,-3-7-10,9-5 1,5-5 4,5-6 0,9 2-81,-3-8 0,7-6 28,5-5 1,-2-3-122,8 3 0,0-1-232,6-10 0,7 0 18,4-12 0,-1-2-205,1-11 1,8 3 16,9-8 1,5 1 42,1-7 1,8 8-504,4 4 0,6 4 48,5 2 638,4-1 0,16 7 0,3-1 0,5-1 0,1-3 0</inkml:trace>
</inkml:ink>
</file>

<file path=ppt/ink/ink1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12:35.7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35 8166,'-8'-9'1974,"7"1"-1627,-7 8-329,8 0 512,0-8-45,0 6-140,8-5-35,1 7 0,8 0-12,1 0 1,-1 2-16,0 3 1,1-3 74,-1 4 0,0 2 149,1-3 0,-3 3-138,-3-2 1,3-4 79,-3 4 0,-3 1-324,3-1 0,-6 0 61,5-6 1,-5 0-570,5 0 154,-7 8-295,4-6-73,0 13 1,-6-11-756,3 7 1,-8 1 253,-3 5 0,-8 2 1098,3 5 0,-12 2 0,-4 9 0</inkml:trace>
</inkml:ink>
</file>

<file path=ppt/ink/ink1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12:36.4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69 8105,'0'-17'-23,"0"0"-103,7-1 125,-5 9-41,6 1 397,-8 8 523,0 0-600,8 0 0,-6 2 487,3 4-631,-3 3 0,-2 9-67,0-1 1,2 0-349,4 1 247,-4-1 1,6 0-48,-8 1 83,0-9-165,0 7 0,0-12-62,0 7 200,0-7 63,0 4 1,2-8 172,3 0 0,-1 0-68,8 0 1,-1 0 566,7 0-366,-1-8 0,0 6-46,1-4 1,-7 4 668,1 2-504,-8 0-629,11 0 1,-13 2-156,4 4 1,-4 6-592,-2 11 0,-2 4 518,-4 7 394,-4 1 0,-15 7 0,-2 3 0</inkml:trace>
</inkml:ink>
</file>

<file path=ppt/ink/ink1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12:36.1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1 105 8166,'9'-2'-216,"-3"-4"-27,-4 4 164,-2-13 1,6 11 115,-1-8 1,3 3 241,-2-3 895,-4-3-804,13 5 0,-5 0 114,7 5 1,-5 3-512,-1 2 0,-5 0 70,6 0 0,-9 7-54,3 5 0,-4 11 246,-2 6 1,0-2-87,0 2 1,0 0-12,0 5 0,-2 1 69,-4-1 0,4-1-60,-3-4 0,-3 2 48,2-8 1,0 0-215,6-6-60,0 1 184,0-9 0,0 1-117,0-4-215,0-4-104,0 5 1,2-12 16,4-1 0,2-13-162,3 1 1,5-11-322,-5 0 1,5-3 303,1-3 0,0 0-804,1 1 1297,-1-1 0,0-7 0,1-2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47:32.9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8291,'8'-10'-819,"2"3"0,7 5 444,0-4 1,1 4 833,-1-4 0,2 4-78,4 2 0,-9 0 30,3 0 0,-4 0 7,5 0-242,-1 0 1,0 6-145,0 0 1,-5 5 97,0-5 0,-7 8-151,7-3 0,-6 6 41,5 7 1,-7-3-31,2 7 0,1 1 135,-1 6 0,0 1 10,-6 5 1,0 9-15,0 7 0,0 9 29,0-3 0,-2 6 34,-4 6 0,4 6-413,-3 11 0,-3 0 308,5-40 0,0 0 1,-3 46-57,6-41 0,0 1 0,-2-5 1,-1 0-6,0 7 1,0 1 0,0-2 0,0-1-17,3 3 0,0-1 1,0-1-1,0 0-103,0 1 0,0 1 0,3-4 0,2-1 54,0 2 1,1-1 0,1-1 0,2-2-14,8 38 0,2 0-166,4-5 0,-4-3 95,4-3 1,1 0 24,-7-12 0,4 4 34,-10-10 0,5 5 71,1 1 1,-5-6-114,-1 1 0,-5-9 11,6 3 1,-7-4 11,7-2 1,-8-6-170,1 0 1,3-14-56,-2 3 1,2-12 453,-3 0-1079,-3-4 977,6-9 1,-8-2 0,0-8 0</inkml:trace>
</inkml:ink>
</file>

<file path=ppt/ink/ink1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12:36.8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104 156 9109,'17'-17'-1438,"-1"0"1229,-5-1 1,5 1-27,-5 0 1,-1 5 235,1 0 1,-5 3 49,6-3 1,-6 3 121,5 3-60,1 4 0,-1-6 181,1 8 0,-6 0-161,5 0 1,-5 0 288,5 0 0,-5 2-110,6 4 0,-3 4-73,3 7 0,3 0-43,-3 1 0,-3 1-23,3 4 0,-6-2-148,5 8 0,-7-8 12,2 2 1,-4 2-178,-2-2 0,0 6 56,0-6 1,-2 6-140,-4-6 0,-5 6 109,-12-6 0,3 0 34,-3-5 0,-2-1-27,2 0 0,-6-1-96,6-5 1,-2-3-181,2-8 0,2 0 70,-8 0 1,6-8-304,-6-3 0,8-12 616,-2-6 0,3-4 0,3-2 0</inkml:trace>
</inkml:ink>
</file>

<file path=ppt/ink/ink1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12:36.9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8009,'18'0'0,"-1"0"0,0 2-1,1 4 0,-7 3 348,1 9 0,5-1-59,6 0 0,2 3 221,-2 3 1,-1-4-104,6 4 1,1-4 44,6-1 0,5-3-513,1-3 1,7 1 123,-2-7 0,6 5-974,6-5 0,-4 6 209,3-6 703,-10-1 0,3 3 0,-6 2 0</inkml:trace>
</inkml:ink>
</file>

<file path=ppt/ink/ink1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12:38.1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53 7658,'2'-10'-172,"4"4"1,-4 3 641,4-3-249,-4 4 0,0-6 778,3 8-451,-3 0-351,6 0 0,-6 0 294,4 0-283,-4 8-22,5 1 0,-7 3 57,0 0 1,0-1-53,0 6 1,0 3-23,0 3 0,0-4-6,0 4 0,-1 2-4,-5-2 0,4 2-245,-4-2 1,2-5 83,-2-1 1,4 0-217,-3-5-34,3-4 10,2 7 216,0-13-10,0 6 29,0-8-344,0 0 171,0-8 1,6 4-144,-1-8 1,3 7 25,-2-7 1,-2 1-178,7-7 1,-5 1 101,6 0 1,-3-1-19,3 1 0,3-6 180,-3 0 1,1 0-73,-1 5 0,3-5 515,-3 0-149,-5 8 124,9-1 0,-12 9 114,7-5 0,-5-1-178,5 7 1,-5-6 433,6 7-232,-8-1 0,5 6 779,-3 0-564,-4 0 0,11 2-146,-7 3 0,6 5 89,-6 7 0,1 3-134,-1 3 0,-4-2-348,4 8 0,-2-6-62,1 6 0,-3-2-88,4 2 1,4 3-454,1-3 0,5-4 581,1-2 0,0 4 0,1 0 0</inkml:trace>
</inkml:ink>
</file>

<file path=ppt/ink/ink1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12:42.1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6354,'0'17'0</inkml:trace>
</inkml:ink>
</file>

<file path=ppt/ink/ink1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12:55.6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192 104 8015,'17'-7'60,"-6"5"121,1-4 1,-6-2 173,5 3-74,1-9 1,-1 6 281,1-3-227,-8-5 1,5 15 119,-3-5 319,-4-4-156,6 8 306,-8-6-433,0 8-543,0 0 0,-8 0 119,-3 0 1,-5 6-85,-1 0 0,-6 8-228,0-3 0,-2 4 154,2 3 1,3-3-101,-3-3 1,4 1 62,2-7 1,-1 6 87,1-7 1,5 3 20,1-2 161,7-4 0,-6 7-18,5-3 33,3-4-42,-6 6-68,8-1 1,8-3 319,3 8 0,-1-8-87,1 1 0,1 5 158,5 2 0,3-3-104,3 3 1,-4-6 40,4 5 1,-4-5-186,-1 5 1,-1-7-131,0 2 0,2 2-395,5-2 1,-5 1 221,4-1 1,-4-4-683,-2 4 1,-5-4-9,0-2-110,-1 0 1,1 5-443,-1 1 174,-7 0 722,4-6 1,-8 2-537,0 4 994,0 3 0,-16 9 0,-3-1 0</inkml:trace>
</inkml:ink>
</file>

<file path=ppt/ink/ink1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12:55.8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8093,'2'-10'23,"4"5"0,-2 3 522,7 2 1,1-6 1085,5 0 0,0 0-1005,1 6 0,5 0-257,0 0 0,2 2-1117,-2 4 0,-4-2 506,4 8 1,-2-3-466,3 3 1,-5 3 202,4-3 504,4-5 0,-8 9 0,6-7 0</inkml:trace>
</inkml:ink>
</file>

<file path=ppt/ink/ink1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13:06.1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8193,'17'0'1128,"1"0"0,-7 0-253,1 0 0,-1 0-296,6 0 0,1 0 226,-1 0 0,-5 0-241,-1 0-753,1 0 0,5 2 26,0 4 1,-5 1-173,0 5 0,-9 3-1228,3-3 0,2 3 846,-2 3 0,-1-1-452,-5 0 1,-2 0 636,-3 1 0,-5-1 532,-7 0 0,-1 1 0,1-1 0</inkml:trace>
</inkml:ink>
</file>

<file path=ppt/ink/ink1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13:06.5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0 8193,'-9'18'620,"-1"-3"130,4-3 93,4 3-417,-5-5-73,7 7 0,0-6 119,0 1 0,-2 0 222,-4 5 1,4 0-244,-4 1 0,-2-1-232,3 0 0,-3 1 27,2-1 0,4 0-511,-4 0 0,5-5 55,1 0 57,-8-9 0,6 7-426,-4-4-140,4-4 1,8 4-156,0-12 1,7-2 323,-1-3 1,3-3 327,3 8 1,-1-1-38,0 1 0,1 4 533,-1-4 0,-6 4 69,1 2 235,-8 0 51,11 8 681,-13-6-508,6 5-475,-1 1 0,-3-6-902,8 4 0,-1-4 314,7-2 1,13-8-866,3-3 0,18-5 473,0-1 0,0-2 164,0-4 0,-4 11 340,10 0 1,-12 9 500,-5 3 1,-11 0 647,-1 0 0,-13 1-597,1 5 0,-11 4 1012,-1 7 0,-5-5-537,-5-1 1,-5 1-177,-7 5 1,-1-5-251,1-1 0,0-7-236,-1 2 1,1-4-263,0-2 1,1-2-374,5-4 1,-5-4-948,5-7 0,3 0 713,2 0 1,-1-7-2493,1 1 3145,0-15 0,-1 1 0,-3-15 0</inkml:trace>
</inkml:ink>
</file>

<file path=ppt/ink/ink1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13:02.9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18 659 8053,'0'-10'277,"0"-5"0,0 11 1003,0-8-1008,8 1 1,1-6-39,9-1 0,-1 1-195,0 0 0,3-1 94,3 1 1,-4 0-237,4-1 0,-4 1 80,-1 0 0,3-6-177,-4 0 0,4-1-2,-9 7 0,-4 0-23,-3-1 1,-3-5 113,-2 0 0,0-2 24,0 2 0,-5 2 141,-1-8 0,-6 8-109,6-2 0,-7 4 114,1 1 0,3 7-79,-3-1 0,6 3-274,-5-3 311,7-3 0,-9 11 16,7-8-13,0 8 0,-2-3-40,6 7 1,-5 0 0,5 7 18,-4 5 0,4 5 6,-4 6 1,-1 4 193,1 8 1,-2 1 24,2 5 0,3-3 53,-9 9 0,2 1-98,-1 9 0,-3-5-9,9 0 0,-7 6-105,6-6 1,-5 4 98,5-4 1,-2-2-246,2-4 0,5-4 116,-5-7 1,4-2-153,2-4 0,0 1-27,0-6 0,0-7-187,0-6 196,0-7 49,0 4 322,0-8 0,0-10-94,0-7 1,2-6-331,4-6 0,-3-9 136,9 3 0,-1-4-254,7 5 0,-5-1-13,5 1 0,-5-1-31,10 0 0,-2 8 164,2 4 1,-1 4 9,6 2 0,-4-1 226,4 1 0,-1 5-165,2 1 1,-2 7 243,-4-2 1,-3 4-57,3 2 1,-4 0 54,-2 0 0,1 0 16,-1 0 0,-6 6-45,1 0-103,-8 7 0,4-3-153,-8 7 0,0 1-24,0-1 0,-6 0 88,0 1 1,-13-7 52,1 1 1,-5-3-29,0 3 1,2 1 121,-8-7 1,8 0-16,-2-6 0,2 0-20,-2 0 1,3 2 20,-3 4 1,10-4 20,1 3 1,6-3-11,-5-2-29,7 8 0,-9-4-254,7 7 232,0 1 0,6 5 217,0 0 0,6-5-31,0 0 1,7-1 115,-1 6 0,3 1 117,2-1 1,6 0 372,1 1 0,1-7 54,-2 1 0,-2-1-305,8 7 0,-8-7-382,2 1 0,2-6 29,-2 5 1,8-7-292,-2 2 0,-2 1 160,2-1-57,-1 8 0,7-12 0,0 5 0</inkml:trace>
</inkml:ink>
</file>

<file path=ppt/ink/ink1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13:04.88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8208,'0'-17'1049,"0"7"-906,0 2 1,2 8 0,4 0 333,5 0 1,7 0-113,5 0 1,-2 0 171,8 0 0,0 0-103,5 0 1,7 0-281,-1 0 1,1 2 5,-7 4 1,-5-4-173,0 4 1,-6-2 29,6 1 0,-8-1-116,2 8 1,-9-6 34,-3 5 1,-7-5 130,2 5 0,-4 1 203,-2 5 0,0-5-121,0-1 0,-8 1 111,-3 5 0,-7 1-349,-5-1 0,-2 0-390,-4 1 1,-2-3-312,8-3 0,-6 9-1944,6-4 2733,-7 4 0,10-4 0,-5 1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47:33.2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380 468 8082,'-17'11'0,"0"1"0,-2 1 174,-4 10 1,9 2 326,-3 4 1,9 4-94,-3-5 1,7 5-179,-2 2 1,4-1 159,2 1 0,8-1-156,3 1 1,7-2 34,5-5 1,4 3-60,7-8 0,3 0-94,3-5 0,-2-9-86,9-3 0,-9-4-68,2-2 1,3-2-350,-3-4 0,-5-9 245,-7-8 0,-6-10-360,1-1 1,-12-11 123,-5-12 1,-4 1-48,-2-7 0,-8 5 169,-3-5 1,-18-1 43,-6-5 1,-11 7 132,0 5 0,-10 5 285,-1 6 1,-7 4-879,7 7 1,-9 2 671,3 4 0,-4 3 0,-3 6 0,1 3 0,0 4 0</inkml:trace>
</inkml:ink>
</file>

<file path=ppt/ink/ink1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13:05.0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35 330 8104,'-15'-8'1238,"3"-4"0,4 3-797,8-3 0,0 6-720,0-5 1,8-1 660,4-5 0,3 0-68,2-1 0,8 1-17,4 0 1,4-6-46,2-1 0,1 1-567,5 6 1,-5 0-297,5-1 1,1 7-1596,-2-1 2206,1 8 0,-7-11 0,1 5 0</inkml:trace>
</inkml:ink>
</file>

<file path=ppt/ink/ink1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13:05.3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8113,'18'0'0,"-1"-7"465,0-5 1,6 4 667,1 3 1,6 3-377,-1 2-477,-4 0 1,2 0-215,-4 0 1,-3 0 50,3 0 1,-10 7-691,-1 5 0,-9 9 468,3 2 1,-6 8-796,-6-2 0,-3 6 423,-8 5 1,-7-3-71,1 3 0,-6-3 367,6-3 0,2-7 328,10-4 0,-3-4 600,8-1 0,1-7-443,5 1 0,3-8 216,9 2 1,7-5-112,16-1 1,3 0-335,9 0 0,3-1-76,19-5 0,4-12 0,14-9 0</inkml:trace>
</inkml:ink>
</file>

<file path=ppt/ink/ink1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13:08.0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52 8040,'-17'-9'591,"7"-7"1,3 12 167,7-7-199,0 7-171,-8-4 1,6 10-160,-4 4 1,-1 6-83,1 11 1,-6 13 110,6 16 0,-7 10-146,1 13 0,-1 4-106,1 7 1,5 7-520,7-1 0,2 2-12,3-1 1,7-5-605,11 5 0,10-9 1128,7-8 0,8-1 0,-3-14 0</inkml:trace>
</inkml:ink>
</file>

<file path=ppt/ink/ink1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13:08.5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8009,'0'-12'226,"0"1"1,8 7 244,4-2 1,11 4 0,6 2 192,3 0 0,11 8-254,3 4 0,4 16 347,2 7 1,-2 11-248,-4 0 1,-4 12-100,-7 6 0,-10 5-553,-8 6 1,-7 4 43,-10 8 1,-15-1-893,-9 1 0,4-40 0,-4 0 676,-1 3 0,-2-2 0,-1-3 0,0-1 314,3 0 0,-2-2 0,-26 34 0,-5-1 0,-6-4 0,-3-2 0</inkml:trace>
</inkml:ink>
</file>

<file path=ppt/ink/ink1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13:11.1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295 243 8064,'9'-24'0,"-3"1"0,-4 0 586,-2 6 0,6 0 110,0-1 1,-1 7 561,-5-1-1239,0 8 1,-2-3 58,-3 7 1,1 0-315,-8 0 1,1 9 17,-7 9 0,-5 1-145,0 10 0,-8 0 176,3 5 0,1 1-62,-2 0 1,8-1 48,-3 1 0,7-6 72,6 0 0,-3-8 30,8 2 1,1-4 10,5-2 1,0 1 76,0-1 1,0 0 10,0 1 0,1-1 131,5 0 1,-2 3 49,8 3 0,-9-2 216,3 8 0,-4 0 138,-2 5 0,0 7-211,0-1 0,0 2-98,0-1 1,-6-3-15,1 9 0,-7-15-156,6 3 0,1-6 55,5 0 1,-6-4-284,0-8 243,0 0-183,6-7 356,0-2-190,0-8 1,0-10-325,0-7 0,2-4 117,4-14 0,-2 2 53,7-13 1,1 6-40,5-7 0,2 1-167,5-6 0,1 8 179,3 4 0,5 5 7,-4 6 1,-2 4 206,2 8 0,-8-1-68,2 1 1,-4 7 51,-1 5 1,-1 3-48,0 2 1,-5 0 322,-1 0-211,-7 0 0,4 2-85,-8 3 0,0 5-110,0 7 0,-2-3-183,-4 3 1,-5-7-8,-12 13 1,1-10 88,-6 5 1,6-3 112,-1-9 0,-2 5-58,2-5 1,0 0 227,6-6 1,5 0-177,1 0 1,7-8-140,-2-3 0,4-5-3,2-1 1,8 0-231,3-1 1,14-1 145,10-4 0,2 2 132,9-8 0,2 6-175,10-6 0,1 0 89,5-6 1,3 1 90,-3-1 0,-3 0 112,3 1 1,-8-3 161,1-3 1,-3 3-2,-2-3 0,-7 5 215,-5 6 1,-11-1 38,-6 6 0,-4 1-175,-2 6 0,-5 2 1447,0 3-631,-9-3 735,5 13-435,-8-6-1079,0 8 1,-6 8-161,1 3 0,-9 5-200,3 1 0,1 8-97,-2 4 0,1 4 222,-6 1 0,1-5-840,5 0 0,-5 0 340,5 6 1,1-7-36,-2 1 0,7-6 308,-7 6 1,8-8 330,-2 3 0,-1-5-13,1-2 1,-6 2 313,7 4 1,-7-3-35,6 3 1,-1-4-147,1-2 1,-2 3 234,-3 3 1,-3-4 198,8 4-506,-7-4 1,5-1 128,-3-1-340,3-7 268,0 5-206,6-13-224,-5 6 136,7-8-73,0-8 0,7-2 102,5-7 1,5 0-293,6-1 0,-1-5-83,6 0 1,7-8-72,5 2 0,7-3 134,-7-3 0,6 6 11,-5 0 0,-1 8-92,-5-2 1,-6 4 45,-1 1 1,-6 3 158,1 4-3,-4-5 0,-4 12 52,-3-7-325,-4 7 114,-8-4 0,-2 10 127,-4 4 0,2 4-49,-7 7 0,-1-2 314,-5-3 0,5 3 0,1-3 0,1-3 0,-2 3 0,-3-6 0,3 5 110,5-7 1,-7 6 64,9-5 0,-3-3 299,2 4 144,4-4 443,-6-2-633,8 0 1,-5 2-46,-1 4 0,0-2-317,6 7 0,0 1 108,0 5 1,-2 2 1,-4 4 0,4 12 48,-3 11 1,1 20-9,-2 9 0,2 17-367,-1-41 1,-1 2 0,0 3 0,-2 2 138,-3 4 1,-1 3 0,-1 3 0,-1 2-659,-3 5 1,0 0-1,2-5 1,3-1 499,0-2 1,0-1 0,3-8 0,1-1-282,2-4 1,1-2-1,-9 36 17,8-18 0,2-9-61,10-14 0,-2-11 196,8-12 1,-7-6 298,7-5 0,0 3 0,5-5 0</inkml:trace>
</inkml:ink>
</file>

<file path=ppt/ink/ink1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13:11.8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329 1 8088,'18'0'2835,"-7"0"-1938,1 0 1,-8 7-16,2 5 0,-5 3-562,-1 3 0,-1 7-70,-5 4 0,-4-2-373,-7 1 1,-8 7-385,-4 5 0,-6 3-651,-5-3 1,9-9 245,-4 4 1,7-12 220,-1 0 1,4-12-29,7-5 454,1-4 1,2-6 207,3-7 1,4-3-134,8-15 1,10 2 295,7-1 0,8 1 150,10 4 1,2 3 226,3-3 1,-2 10-148,9 1 0,-9 8 167,3-1 1,-1-3-2,-5 2 1,1 0-129,-13 6 0,0 2-291,-5 4 1,-1-2 116,0 7 0,-7-5-525,-4 6 1,-4-7 32,-2 7 0,0 0-126,0 5 1,-8-6 168,-4 1 1,1-2 54,-6 1 1,3 5 141,-9-5 1,4 4-102,1 3 1,-5-1 303,0 0 0,-2 8-41,2 4 0,4 10 274,-4 1 0,-2 14-65,2-2 0,-2 12 40,2-1 1,3 10-365,-3 2 0,4-1-190,2-11 1,5-5-60,1-12 1,7-6 134,-2-11 0,4-4-470,2-7 35,0-9 49,8-1 0,1-16-49,9-3 1,5-12-190,0-6 0,2-6 743,-2-5 0,-4-12 0,6-10 0</inkml:trace>
</inkml:ink>
</file>

<file path=ppt/ink/ink1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13:12.1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0 8000,'7'18'-184,"5"-1"1,-2-4 1512,1 5 1,-5-3-528,5 14 1,-5 0-257,6 6 0,-8-1-335,1 1 0,-3 1-341,-2 5 1,0-5 47,0 5 0,-2-5-122,-3-1 0,-5-6-413,-7 0 0,5-10 18,1-2 264,-1 1 0,-5-16 110,-1 3 1,7-5 115,-1-5 0,8-11 139,-1-7 1,3-8 326,2 2 1,7-3 86,5-3 1,3 2-179,3 4 1,-1 4 405,0 8 1,1 6-225,-1-1 1,-5 8 15,-1-2 0,-5 4-361,5 2 1,-7 2-464,2 4 0,-4 6 73,-2 11 1,-6-2-720,0 8 1006,-7-8 0,3 12 0,-7-6 0</inkml:trace>
</inkml:ink>
</file>

<file path=ppt/ink/ink1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13:12.7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8586,'10'-8'1227,"5"6"1,-5-5-662,7 7 1,2 0 0,3 0 354,1 0 1,5 0-541,-4 0 1,-1 1-296,-6 5 0,0-2-240,1 8 1,-3-7-588,-3 7 0,-3 0-798,-3 5 0,-4 0 829,4 0 1,-6 9-628,-6 2 1337,-4 5 0,-15 2 0,-2-1 0</inkml:trace>
</inkml:ink>
</file>

<file path=ppt/ink/ink1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13:13.1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1 9289,'-6'17'0,"-2"-2"0,1-1 0,-3-3 0,2 3 915,1 1 880,1 3-635,6-1 147,0 0-1077,0 0 0,0-5-545,0 0 0,0-7-797,0 7 826,0-8 193,0 3 38,0-7-685,0 0 0,13-5 270,5-1 1,9-6-26,-4 7 0,7-1 195,-1 6 0,-2 0 375,2 0 0,-2 0 384,2 0 0,-4 0-315,-8 0 0,1 6 236,-1-1 0,-5 7-28,-1-6 590,-7 7 0,6-5 229,-5 3-600,-3-3-499,6 0-641,-8-6 278,0 5 1,2-7 225,4 0 1,3-5-582,9-1 1,-1-8 227,0 3 0,2 1 130,5-1 1,-5 7 58,4-2 0,-4-2 481,-2 3-170,1-1 1,-3 8-154,-3 4-261,-5-5 264,1 15 0,-6-12-1450,4 7 577,-4-7 941,-2 4 0,0-8 0,0 0 0</inkml:trace>
</inkml:ink>
</file>

<file path=ppt/ink/ink1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13:19.3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18 295 8232,'-10'-8'1353,"2"6"-869,8-6 566,0 8-641,8 0 0,2-2 86,7-3 0,6 1-114,0-8 1,8 8-194,-2-1 0,-2-3-52,2 2 1,-6-2-183,5 3 0,-6 3 65,1-4 0,-4 4-194,-2 2 1,-5 0-873,-1 0 1,-7-2-98,2-4 241,4 4 0,-8-13 337,3 4 0,-5 1 158,-5-2 1,1 1 264,-8-7 1,6-3 173,-5 4 1,5-4-130,-5 9 1,5-1 138,-6 1 1069,8-3-544,-3 13-157,-1-6 1,4 16-134,-7 3 0,5 11 180,-6 1 0,6 9-20,-5 3 1,1 0-34,-1 5 0,-3 2-124,9-1 1,-3 5-45,2-5 0,4-1-354,-4-5 1,4-1 131,2 1 0,0 0-639,0-1 0,0-7 20,0-4 0,2 0-254,4-5 1,-2 1 385,8-13 0,-1-1-93,6-5 0,1-9 567,-1-9 0,0-7 0,1-9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47:33.9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52 8362,'0'-17'-28,"0"7"1,6 1 149,0 3 0,1 4 190,-1-4 0,-2 4-177,7 2 0,1 0 23,5 0 0,-5 8-2,-1 4 0,1 5-1,5 6 0,0-2-59,1 8 0,-1 7 49,0 11 1,1 10 122,-1 7 1,-6 14-322,1 15 1,-2 3 224,-5-42 0,1 1 1,1 5-1,0 1-412,-5 2 0,1 1 1,4 6-1,0 2 226,-1 3 1,-1 0-1,0-5 1,0-2-133,1-1 1,-1-1 0,0 0 0,0-1 88,0-1 0,2-1 1,0-4-1,1-1-106,-2-6 1,-1 0 0,0-2-1,0-1 100,7 38 0,-3-4-125,3-14 0,3-6 162,-3 1 1,3-15 77,2 3 1,2-6-228,5 1 0,-5-5 81,4-8 1,2 5-164,-2-5 1,0 5 406,-6-10 1,-1-2-151,-5 1 0,1-5 0,-1 6 0,8 0 0</inkml:trace>
</inkml:ink>
</file>

<file path=ppt/ink/ink1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13:20.1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355 815 10880,'-17'-6'0,"-1"0"0,-1 4 0,-4 6 0,-6 8 0,-4 5 0,1 4 0,1 2 0,4 0 0,0 0 0,2 0 1913,0-1 0,8-3-1387,5-2-1352,8 0 736,-11 1 1,15-3-724,0-3 1,9-5 202,15-7 0,4-13-65,13-4 1,5-14-133,12-4 0,-2-7-218,7-10 1,1 0 781,5 0 1,0 6 242,1 0 0,-7 13 104,1-2 0,-11 12-98,-1 0 0,-2 6 324,-9 5 0,-6-1 287,-7 7 0,-12 0 1733,1 6-1633,-11 8 0,2 1-235,-8 9 1,-2 5-167,-4 0 1,-4 6-180,-7-6 0,-2 6-498,-4-6 0,3 8 252,-3-2 1,-2-4-271,2-2 0,-6-4-90,6-2 0,-2-1-221,2-5 1,4 3 289,-4-9 1,3 1 93,3-6 1,6-2 192,-1-3 1,8-5-139,-2-7 0,4-3 198,2-3 0,8 4-106,4-4 1,5 4 89,6 1 1,4 7 104,8-1 1,-1 3 184,1-3 0,7-3-8,5 3 1,-1 2 199,6-1 1,-2 1 1,13-1 0,-5-5-130,6 5 1,-3 1-3,3-1 0,1 5-60,-7-6 1,-2 3-244,-10-3 1,2 3 23,-8 3 1,1 4-96,-7-4 0,-5 2 30,0-2 1,-8 5 48,2-5 1,-9 2 191,-3-2-147,-7 4 0,10-7-46,-8 3 55,-1 4 0,-7-12-238,-3 9 1,1-9-78,-8 3 0,6-5-97,-5-1 1,-1 0 63,-5-1 0,6-1 64,-1-4 0,0 4 311,-5-4 1,2-2-95,3 1 0,-3-4 81,3 4 0,3-4 122,-3 4 1,2 1 169,-1 6 0,3 0-118,8-1 1,-6 7 46,1-1 1,-1 7-109,6-7-4,0 8-138,-8-4 72,6 8 0,-5 2-227,7 4 0,-6 11 158,0 12 1,-2 10 132,3 1 0,3 18-77,-4 6 0,4 5 121,2 12 1,-6-1-397,0 7 0,1 7 334,5 5 0,-6-3-179,0 2 1,-2-9 157,3-3 0,3-7-521,-4-10 0,4-7 220,2-4 0,-6-6-316,0-6 0,1-6 180,5-11 0,-6-4-378,0-8 794,0-7 1,-1-2 215,-5-8 0,-3-4-299,-3-8 1,1-3 13,0-20 1,-1 3 643,1-15 0,2 1-293,3-6 0,4 0 876,8 0 0,0 0-390,0 0 0,10 2-174,7 4 1,6-2-441,6 8 0,12-7-376,-1 7 1,2 0-250,5 5 0,-1 8 320,6 4 1,0 11 47,0 7 0,0-5 0,0 0 0</inkml:trace>
</inkml:ink>
</file>

<file path=ppt/ink/ink1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13:21.2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1 226 8084,'0'-17'0,"0"-1"0,2 3 420,4 3 1,-2-1 627,7 7 1,1-7 766,5 1-1257,0 4 1,6-1 145,0 3 0,8 4-259,-2-4 1,-2-1-668,2 1 0,-6 0 202,6 6 0,-8 6-296,2 0 0,-4 5-281,-1-5 1,-7 6-684,1-7 1,-8 3-628,1-2-101,5-4 1188,-8 5 556,-2-7 0,-10 0 109,-7 0 0,6-7 155,-1-5 0,0-3 0,-5-3 0,7 1 78,5 0 0,-3 5-5,2 1 0,-1 7 191,1-2 0,4 2 945,-4-2 263,4 5-603,2-7-44,0 8 1022,0 0-1761,0 8 1,0 1 7,0 8 1,-2-3-266,-4 3 0,5-3-530,-5 9 1,-2 4 412,2 2 0,-5 3-461,5 3 0,-8 7 53,3 5 696,-4-5 0,-3 8 0,1-6 0</inkml:trace>
</inkml:ink>
</file>

<file path=ppt/ink/ink1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13:22.0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52 399 8084,'-17'0'461,"0"0"0,7-2-591,4-4 79,4-3 1,6-11 808,8-3 1,9 4-248,19-4 0,4 2-109,8-2 1,8 1-317,4-6 0,5 4-223,6-4 0,-10 6-33,5-1 1,-18 10-377,0 1 1,-6 7-87,0-7 0,-9 6-31,-9-5-1114,-6 7 1334,3-12 1,-16 13 442,-3-9 0,-12 8 108,-5-2 1,-7 4 27,-5 2 1,2 0 189,-8 0 0,-2 2 555,-9 4 1,2 6-235,-9 11 0,7-2-184,-6 8 1,1 0-156,-1 5 1,-2 3-59,8 3 1,-1-3-452,7 3 1,-5 5-112,5 1 1,-3-4-379,14-1 0,6-7-38,5-5 241,8-4 1,-2-9-230,12-5 1,4-3 324,7-8 0,6-8 391,0-3 0,6-5 0,-6-1 0,0 7 0,-5 4 0,-7 4 893,1 2 209,-8 0 0,3 2-537,-7 4 0,0 6 161,0 11 0,0-4 10,0 4 1,-5-2 196,-1 2-843,0-3 1,4 5 46,-4-8 0,4-5-1006,-3-1 86,3-7-539,2 4 1000,7-8 0,3-8-86,7-4 0,3-5-129,3-6 0,-4 4 81,4-4 1,-4 3 568,-1 3 1,-1 2-211,0 3 1643,1 4-491,-1 8-525,-7 8 0,-3 4-149,-7 11 0,0-10 93,0 5 1,2-5-409,4 4 1,-4-5 138,4-1 0,-3-7-831,3 2 1,4-4 388,7-2 1,1-8-882,-1-3 1,8-7 354,4-5 1,5-4 63,7-7 0,-5-3 213,5-3 1,1 1 485,-1-7 0,7 8-142,-2-3 1,10 12 141,1 6 0,7 4 398,-6 2 0,5 1-300,-5 5 0,2 3 644,-3 8 1,-3 2-265,4 4 1,-4-2-38,-2 7 1,-8-1 8,-3 1 1,-7 5 58,-5-5 0,-4-1-421,-8 1 1,-1-5 102,-5 6-632,5-1 1,-14 1 305,3-1 1,-10-1-271,-7 2 1,-5 1-14,-6-7 1,2 0-205,-8-6 1,0 1 242,-6 5 0,6-4 23,0 4 0,2-4-81,-1-2 1,3 2 260,7 4 1,1-5 175,0 5 0,7-4 0,2-2 0,8-8 0,0-1 0</inkml:trace>
</inkml:ink>
</file>

<file path=ppt/ink/ink1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13:22.2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70 659 8067,'10'-12'-163,"-4"0"1,-4 7 132,-2-7 1,0 1 152,0-7 0,0 1 84,0 0 0,-2 5 0,-4 0 0,2 1 24,-8-6 0,7-6-114,-7-1 0,6 1-125,-5 6 0,7 0 74,-2-1 0,4 1-184,2 0 0,0-1-221,0 1 0,0-6 202,0 0 1,0 0-40,0 5 1,0-1 123,0-4 1,0 4-22,0-4 0,0 2 68,0-2 0,0 3 7,0-3 0,0 10 44,0 1 333,0 1-1365,0 1 986,-7 2 0,5 8 0,-6 0 0</inkml:trace>
</inkml:ink>
</file>

<file path=ppt/ink/ink1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13:22.5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36 7953,'-17'-8'1256,"-1"6"-930,9-13 743,1 13-654,8-6 0,0 18-202,0 7 0,0 10 114,0 13 0,0 12 137,0 12 0,-8 17-289,-3 5 1,-3 10-394,3-3 1,-3-1 95,9-5 1,-1-8 155,6-4 1,0-8-992,0-9 1,2-2 463,3-16 0,-1-1-465,8-11 1,-1-4 307,7-13 1,-1-3 170,0-8 1,1-14 478,-1-3 0,8-27 0,2-2 0</inkml:trace>
</inkml:ink>
</file>

<file path=ppt/ink/ink1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13:23.4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1 555 7946,'17'0'2218,"-7"0"-929,5 0-786,-5 8 1,-1 4 391,-3 11 0,2 2-368,-2 4 0,-1 1-445,-5-7 0,0 6 2,0-6 1,0 6-1770,0-6 1161,0 0 0,2-7-49,4-5 1,-2-3 46,8-8 0,-1-4-488,6-7 1,8-9 366,4-14 0,4-9 214,2-3 1,5-4 322,1-2 0,5 2-70,-6 4 0,1 6 252,-7 11 0,-5 6 170,0 11 0,-8-1 394,2 7 0,-4 2-95,-1 10 0,-9 3 373,-3 9 1,-4 1-227,-2 4 1,0-2-254,0 8 0,-8-6-595,-3 6 1,-5-8 163,-1 2 0,2-3-564,3-3-315,-3-7-24,5-3 1,-5-9 281,3-3 1,3-7-154,3-11 1,4-6 507,-4-11 0,-2-5 96,3-7 1,-3-5 415,2-1 1,4-6-295,-3 7 0,3 7 410,2 9 0,5 6-46,1 7 1,8 3 114,-3 7 0,5 9-109,1 3 1,0 4 58,1 2 1,-1 2-260,0 4 0,6 11 57,0 12 1,8 4-7,-2 1 1,6 3-71,5 3 1,-3-1 418,3 7 1,-3 6-13,-3 6 1,1 7 91,0-1 1,-8 1-120,-4-1 0,-4 3 57,-2-4 0,-1 5-870,-5 1 0,-3-2 256,-8-3 1,0 1-295,0-7 0,0-2 320,0-10 1,0-4-1054,0-7 0,0-8 169,0-4 0,0-4-1108,0-1 2036,0-9 0,8-9 0,1-9 0</inkml:trace>
</inkml:ink>
</file>

<file path=ppt/ink/ink1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13:23.5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434 53 7944,'-25'-27'4148,"6"10"-3215,-4 11 0,9 4-109,3 2 1,-3 0-339,-9 0 1,-4 6-577,-8-1 0,1 9-605,-1-3 1,2 3-749,5-2 0,-3 1-632,8-7 2075,0 0 0,5-6 0,1 0 0</inkml:trace>
</inkml:ink>
</file>

<file path=ppt/ink/ink1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13:23.7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1 174 7956,'5'-25'0,"1"-4"0,6 10 1685,-7 1 1,15 5-868,-3-5 0,4 7 881,-4-1 0,7 7-1137,-1-7 1,0 8-837,-6-2 1,0 4-756,1 2 0,-1 4 1029,0 8 0,1-1 0,-1 14 0</inkml:trace>
</inkml:ink>
</file>

<file path=ppt/ink/ink1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13:23.9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10523,'17'0'2877,"0"0"-2062,1 0 0,-1 0 182,0 0 1,1 0-804,-1 0 0,-5 2-414,-1 4 1,-5-2-522,5 8 1,-7 5-2432,2 6 3172,-19 8 0,-7 3 0,-14 11 0</inkml:trace>
</inkml:ink>
</file>

<file path=ppt/ink/ink1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13:24.3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8027,'10'0'1047,"7"0"213,0 0 0,3 0-643,9 0 1,-8 0 187,2 0-905,4 0 0,-8 0-401,4 0 59,-4 0 0,-7 7 167,-1 5 1,-7 3-70,2 3 1,-4 5-49,-2 0 0,0 2-363,0-2 0,-8-4 368,-3 4 1,-3 2 128,3-2 0,-3 1 554,8-7 1,-1 6-134,1 0 0,2 0 99,-7-6 0,7 1 104,-2-1 0,-2 0 406,2 1 1,-5 5-141,5 0 0,-5 0 178,5-6 0,-8 3-329,3 3 0,-5-4-181,-1 4 0,6-4-83,-1-1 0,6-1 41,-5 0 0,7 1-170,-2-1 1,4-5 16,2-1 0,8-1-48,3 1 0,-1 3-71,2-9 0,5 3-70,6-2 0,2-4-494,-2 4 1,4-4 284,8-2 0,-1 0-995,1 0 1,0 0 62,-1 0 1225,9 0 0,-7-16 0,7-3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47:34.3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17 166 8876,'-7'-9'2770,"5"1"-1909,-6 8-291,8 0-269,0 0 0,0 9-139,0 9 1,0 1-120,0 10 1,0 0-1,0 5 1,8 1-131,3-1 1,7-1-91,5-4 1,-2-2 104,8-4 0,-1-6-219,7 0 1,-6-1 44,0-10 0,-6-1 213,6-5 0,-8 0 39,2 0 0,-4-7 131,-2-5 0,-1-9-110,-5-2 1,3-6 32,-9 6 1,3-14-19,-2 3 1,-4-6 17,3-1 1,-8 5 23,-3-5 1,-8 5-45,3 1 1,-10 3-49,-2 3 1,0 6-1040,5 11-1195,1-3 2242,0 13 0,7 10 0,2 11 0</inkml:trace>
</inkml:ink>
</file>

<file path=ppt/ink/ink1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13:24.5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8367,'10'0'-93,"3"2"246,-7 4 0,2-4-241,-3 4 1,-3-2-202,4 1 1,-4-1 136,-2 8 152,0-1 0,0 7 0,0-1 0</inkml:trace>
</inkml:ink>
</file>

<file path=ppt/ink/ink1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13:24.6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8407,'0'17'5365,"0"1"-3160,0-1-1582,7-7 1,-5-1 39,4-3-663,4-4 0,-8 13 0,5-5 0</inkml:trace>
</inkml:ink>
</file>

<file path=ppt/ink/ink1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13:27.8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13329,'10'7'479,"5"-5"-225,-3 4 0,-2-2 176,1 2-251,1-4 1,7 5-162,4-7 0,-4 0 177,4 0 0,-1 0-632,1 0 0,-4-5-99,4-1 1,-4 0-364,-1 6 1,-1 0 436,0 0 1,-5 0-125,-1 0 0,-5 0-1056,6 0 642,-9 0 571,5 8 1,-8-4 428,0 7 0,-8 1 0,-1 5-53,-8 0 1,5-5-26,0-1 0,1 1 115,-6 5 0,-1 1 53,1-1 0,1 2 215,5 4 0,-4-2 325,3 8 1,-3 6-101,-3 5 1,1 8-125,0-1 0,5 5-298,1 5 0,-1-3 130,-5 4 1,5-6-126,1-6 0,7-4-108,-2-7 1,2-2-173,-2-4 1,4-4-53,-3-8-267,3 0-12,2-7 342,0-2 1,5-10-198,1-4 1,8-6 76,-3-11 0,5-4-147,1-7 1,0-7 422,1 1 0,-1-8 0,0 4 0</inkml:trace>
</inkml:ink>
</file>

<file path=ppt/ink/ink1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13:28.1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0 8033,'-11'0'-34,"-1"0"1,8 2 44,-2 4 1,-1 3 120,1 9 1,-6 7 6,7 4 1,-1 5 159,6 7 0,-2 5-132,-4 12 1,4-1 374,-4 13-299,5-5 1,1 18-101,0-8 1,-2 10-401,-4 1 1,2 1-87,-8 5 1,9-13 205,-3-10 1,4-7-64,2-10 1,0-10-187,0-7-153,0 0 301,0-16-213,0-2 355,0-9 1,0-18 314,0-7 0,0-8-797,0-10 0,0-7 578,0-4 0,-8-4 0,-1-2 0</inkml:trace>
</inkml:ink>
</file>

<file path=ppt/ink/ink1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13:28.5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295 191 8043,'-11'0'348,"-1"0"0,1 0 36,-7 0 0,1 0 102,0 0 1,-1 2-175,1 4 1,0 4 130,-1 7 0,1 0-542,0 1 0,-6 5 94,-1 0 0,7 0-77,6-6 0,5 1 88,-6-1-1060,8 0 144,-3-7 288,7-2 1,7-10 238,5-4 0,13-11-59,10-12 0,7-10 317,10-1 0,13-6-63,5 5 0,3 1 15,-4 5 1,0 2 72,1 5 0,-9 3 785,-3 7 0,-8 9-136,-10 3 0,-1 4 153,-16 2 0,0 8-379,-6 3 1,-7 6-67,-4 7 1,-4 2-230,-2 9 1,-8 0 144,-3-1 0,-7-1-549,-5-4 1,-4 4 145,-7-4 1,-1 1-298,0-1 1,1-6 192,-1-11 1,0-4 148,1-8 0,5 0 170,0 0 1,8-8 223,-2-4 1,11-3 11,6-2 1,4-1-80,2 1 1,8 2 152,4 3 1,11-3-29,6 3 0,3 4-56,3 3 1,0-3-285,-1 2 0,3 0-315,3 6 0,-3 0 186,3 0 202,5 8 0,-1-6 0,8 6 0</inkml:trace>
</inkml:ink>
</file>

<file path=ppt/ink/ink1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13:28.8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0 7986,'-10'0'316,"3"0"0,7 2 478,0 4-482,0-4 1,7 12 211,5-9 0,-2 3-56,1-2-391,8-4 0,3 5 45,6-7 1,-5 0 17,6 0 1,0 0-202,6 0 0,-2 0 182,-5 0 1,3-2-689,-8-3 0,6 3 277,-6-4 1,-5 4-960,-7 2 241,1 0 501,-3 0 1,-1 2 101,-8 4 1,-4-2-96,-7 7 500,-1 1 0,-28 13 0,3 2 0</inkml:trace>
</inkml:ink>
</file>

<file path=ppt/ink/ink1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13:29.0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1 7986,'0'17'-177,"0"0"0,0 1 102,0-1 1,0 8 709,0 4 1,-2 0-116,-4 5 0,4-3-11,-4 10 0,-1-3-157,1 2 1,-2-1 56,3 7 0,3-7-562,-4 1 1,-2 0 202,2-5 1,1 2-629,5-14 0,0 0 190,0-6-1192,0 1 480,0-9 265,0-1 835,0-8 0,7-8 0,3-1 0</inkml:trace>
</inkml:ink>
</file>

<file path=ppt/ink/ink1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13:29.3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11982,'0'17'0,"0"0"0</inkml:trace>
</inkml:ink>
</file>

<file path=ppt/ink/ink1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13:29.4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7970,'9'18'2781,"7"-9"-2436,-14-1 0,5-6 4,-7 4-1312,0-5 963,8 7 0,2 0 0,7 1 0</inkml:trace>
</inkml:ink>
</file>

<file path=ppt/ink/ink1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13:30.38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243 35 8025,'-8'-18'87,"-2"9"153,-7 1 0,0 8-30,-1 0 1,1 0-184,0 0 0,-1 8-98,1 3 0,0 5 3,-1 1 0,1 0-31,0 1 0,7-7 63,4 1 0,-1-1-239,1 7 1,0-7 84,6 1 1,2-1 77,4 7 0,-2-1 120,7 0 1,-5 2 260,6 5 0,-7-1 139,7 11 1,-8-3 399,2 10 0,-5-3 168,-1 2 0,0-1-393,0 7 1,0-7-388,0 1 0,-5-5 61,-1-6 1,0 1-211,6-7 0,0-5-338,0-7-82,0 1 0,2-2-43,4-5 0,3-3-390,9-2 0,-1-9-417,0-9 1,8-1 186,4-10 1036,4 0 0,2-13 0,-1-2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47:34.9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36 312 8055,'-10'-18'0,"-5"1"0,13 0 630,-4 0-335,4 7 0,2-5 229,0 3 1,2 2-151,4-1 0,3 1-256,9-1 1,1-5 39,4 5 1,4 1-154,7-1 1,9 1 104,3-1 1,13-3-136,10 8 1,22-1-55,-40 3 0,1 2 0,8 1 0,1 0-168,0-2 0,0 0 0,5-1 0,2 1 133,1 0 1,0 0-1,4 0 1,0 0-293,5 3 0,0 0 1,0 0-1,0 0 348,0 0 1,-1 0 0,-5 0 0,-1 0-15,-2 0 1,0 0 0,-3 0-1,0 0-174,1 0 0,-1 0 1,-8 0-1,-3 0 187,43 0 1,-11 0 41,-12 0 0,-8 0-126,-15 0 1,-10 0 709,-7 0-769,-8 0 1363,-10 0-1206,-7 0 0,-10 0 693,-12 0-648,-3-8 0,-18-1 0,-3-9 0</inkml:trace>
</inkml:ink>
</file>

<file path=ppt/ink/ink1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13:30.8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0 209 8025,'18'-18'187,"-1"1"0,2-2 105,4-4 0,-2 7-60,8-7 1,-6 8 241,6-8 1,-2 5-728,2 7 0,2-3 27,-8 9 0,6-1-191,-6 6 0,0 2 98,-6 4 1,-1 3-64,-5 9 1,3-1 140,-8 0 0,-1 0 246,-5 1 0,0-1 106,0 0 0,-2 1 309,-3-1 0,1 0 251,-8 1 1,3-1-335,-3 0 0,-1-5-102,7-1 0,0-5-5,6 6 1,0-6-1300,0 5 672,0-7 1,8 9-67,3-7 1,5 2 182,1-2 1,-2-2-45,-3 7 0,3-1 180,-3 1 0,-4 5-94,-3-5 0,-3 5 488,-2 1 1,0-4-166,0 5 1,-9-9 651,-9 14 1,-1-7-140,-10 7 0,6-6 81,-6-5 1,6 3-173,-6-3 1,8-3 153,-2 3 0,10-8-61,1 2-142,8-5-964,-4 7 501,8-6 0,8 6-186,4-8 0,9-2-154,2-4 1,8 2-377,-2-7 1,-4 5 106,-2-6 1,0 7-1452,-6-7 1441,4 1 1,-19-7 623,4 1 0,-12-8 0,-3-2 0</inkml:trace>
</inkml:ink>
</file>

<file path=ppt/ink/ink1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13:31.0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346 35 7899,'2'-16'-626,"4"5"375,-4 3 123,6 8 307,-8 0 103,0 0 0,0 8-126,0 3 0,2-1 82,4 2 1,-5 1 89,5 10 0,-4-2-131,-2 8 0,6 8 245,0 9 0,1 0-118,-1 6 0,-4-4 126,4 10 1,-4 4-214,-2 1 0,-2 6-400,-4 6 0,-5-5 58,-13-1 0,5-2-150,-4-9 0,-2-8-583,2-9 0,-6-5 406,6-1 0,-6-6-253,6 0 1,-8-10 196,2-2 1,2-5 487,-1-7 0,-1-10 0,-6 3 0</inkml:trace>
</inkml:ink>
</file>

<file path=ppt/ink/ink1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13:31.2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8021,'18'2'0,"-1"4"0,2 3 413,4 9 1,-1 5 644,6 0 1,-5 0 124,6-6 1,-2 6-566,2 0 1,4 6-398,-4-6 1,3 2 7,3-1 0,6-3-1684,-1 8 784,8-8 241,-11 4 0,13-2-292,-4 0 1,-2-6 721,2-5 0,-7-8 0,3 3 0</inkml:trace>
</inkml:ink>
</file>

<file path=ppt/ink/ink1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13:32.3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139 104 7805,'-8'-9'-404,"6"-7"501,-5 7 1,7-3 48,0 0 0,1 7 91,5-7 0,-4 6 127,4-5 206,-4 7-461,-2-4 191,0 8-954,0 0 493,0 8 0,-6-4 9,0 7 1,-7 1 122,1 5 0,-3 1 15,-2-1 0,5 0 199,0 1 1,3-7-103,-3 1 0,5-1 67,7 7 1,-6-7 68,0 1-378,0-1 1,8 5-149,4-5 1,4 3-253,7-9 1,6 1 558,0-6 0,16 0 0,-3 0 0</inkml:trace>
</inkml:ink>
</file>

<file path=ppt/ink/ink1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13:33.6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68 8055,'0'-12'220,"0"1"0,0 5 391,0-6-335,0 9 1,0-7 708,0 4-487,0 4 0,6-3-319,0 10 1,0 7 52,-6 11 0,0 4 89,0 8 1,1-5-205,5 5 0,-4-10-172,4 10 1,-4-6 130,-2-1 1,6 3-185,-1-8 1,3 0-1418,-2-5 1153,-4-1 0,7-2-286,-3-3 1,-2-4 229,8-8 0,-9-2 128,3-4 0,4-4 8,1-7 1,-1-8 31,2-4 0,-3-4-17,3-1 0,3-1 29,-3 0 1,3 1 298,2-1 0,1 10-114,-1 8 1,0 1 419,1 11 1,-1-1-211,0 6 0,-5 10 467,-1 7 1,-7 2-179,2 10 1,-4 0 39,-2 5 1,0 1-78,0 0 1,0-3 66,0-3 0,8-2-1059,3-4 1,-1-3 420,1 3 1,7-10 171,5-1 0,8-8 0,-4 3 0</inkml:trace>
</inkml:ink>
</file>

<file path=ppt/ink/ink1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13:33.8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70 7851,'2'-15'785,"4"3"1,0-1-600,11 7 1,-2-2 818,14 3 1,-6 3-475,6-4 0,-8 4-289,2 2 0,2 0-567,-1 0 1,1 2-671,-2 4 0,-6 3 513,0 9 482,1-1 0,-9 8 0,9 2 0</inkml:trace>
</inkml:ink>
</file>

<file path=ppt/ink/ink1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13:34.0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0 156 7855,'2'10'583,"4"-5"0,6-3-604,11-2 1,4-7-153,7-5 1,3-1 1468,3 1-561,-3-3-935,13 5 0,-6-7-751,8-1 0,0 1 951,0 0 0,0-1 0,0 1 0</inkml:trace>
</inkml:ink>
</file>

<file path=ppt/ink/ink1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13:34.6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0 641 7889,'18'-27'0,"-7"-3"1506,1 6 0,-1-4-672,7 4 0,1-1-691,4 2 0,-2 2-99,8-8 0,-8 6-116,2-6 1,0 6-70,-5-6 0,7 6-357,-14-6 1,8 6 83,-7-6 0,-4 2 286,-3-1 0,-3-3-1078,-2 8 127,0-8 994,0 12-12,0-6 231,0 15-163,0 2 1,-5 18 109,-1 7 1,-6 8 18,6 10 1,-7 2-7,1 3 0,3 4 173,-3 8 1,3 8-94,-3 3 0,-3-1 318,3 1 0,-3 7-333,-3 5 1,1 0 127,0-6 1,-1 0-237,1 1 1,6-11-203,-1-7 0,8-2-1,-2-9 1,5-3 88,1-9 0,0-4-770,0-7 572,0-9 1,1-3 232,5-12 1,2-11 26,3-12 0,5-9-326,-5-3 1,5-13 235,1 2 1,2-11 54,4-1 1,-1 5 53,7 1 0,1 6-87,11 6 0,-5 5 193,5 12 0,1 4-138,-2 8 1,1 7 263,-6 5 1,-7 3-11,1 2 1,-13 2 23,1 3 1,-5 5-204,-1 7 0,-3 1-8,-8-1 0,0 8-300,0 4 0,-2 4 107,-4 1 0,-9-1-266,-8-4 0,-8 2 143,2-8 0,-4 6 16,-1-6 0,-1 0 262,0-6 0,1-7 237,-1-5 0,8-1-129,4 2 1,4-4 292,1 4 644,9-4-737,-7-2 1,16 0-90,0 0 0,8 0-9,9 0 0,8 2 218,4 3 0,-2-1 30,2 8 1,0-3 1,6 3 1,-7 1-248,1-7 1,0 8-116,6-3 1,-2 5-950,-5 1 1,-1 0 519,-4 1 0,-3-1-2310,3 0 2626,4 1 0,-8-1 0,6 0 0</inkml:trace>
</inkml:ink>
</file>

<file path=ppt/ink/ink1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13:34.9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7815,'8'-9'0,"2"1"1026,7 8 0,2-2-420,4-4 1,-1 4 147,6-4 0,-4 5-289,4 1 1,1 0-116,6 0 0,-6 5-200,0 1 1,0 0-104,5-6 1,-5 2-655,0 4 1,-8-5 433,2 5 1,-4-4-1013,-1-2 0,-3 2-125,-3 4-189,3-4 783,-13 5 716,6-7 0,-8 0 0,0 0 0</inkml:trace>
</inkml:ink>
</file>

<file path=ppt/ink/ink1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13:35.1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36 7815,'0'-12'0,"0"0"1827,0 9-866,0-5-277,0 8 801,0 0 0,0 8-1076,0 3 1,0 6-302,0 7 1,-6-3-366,1 8 1,-1-6-188,6 6 1,0-2-498,0 1 0,-2 3-554,-4-8 1,4 0 719,-4-5 0,5-1 775,1 0 0,7 1 0,3-1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45:59.4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7849,'20'0'392,"3"0"1,-2 0-349,8 0 0,0-6 72,5 1 1,-1-3 160,-4 2 1,3 4-313,-3-4 1,-4 5-232,-2 1 1,-4 1-180,-1 5 1,-9-2 115,-3 8 1,-4 5 197,-2 6 1,-14 2 9,-3-2 0,-12-2-44,1 8 1,-3-8 78,2 2 1,-2 0 300,8-6 0,0 5 180,6-11 393,0 5-639,7 1-72,2 0 0,16-7-321,3-5 1,5-1 113,1 2 1,6-4-15,0 4 0,0-2 66,-5 1 1,-3-1 128,-4 8 1,-3-6 116,-8 5 0,0 1 482,0 5 1,-8 0 1954,-3 0-1871,-4 1 0,-1-1-157,5 0 1,3-5-162,8-1 0,0-5-105,0 6 0,8-7-261,3 7 0,7-8-245,5 2 0,5-4-236,13-2 1,-3-8-523,8-4 1,0-11 952,6-6 0,0-11 0,0-4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47:35.9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223 294 8244,'0'-17'-471,"0"0"582,0-1 93,0 1 0,0 0 50,0 0 1,0 5-17,0 1 1,6-1-242,0-5 0,7 1 81,-1 5 1,1-5-108,-1 5 0,3-3 32,-3 3 0,3-3 66,2 9 0,-5-7-12,-1 6-1,1-1 15,5 1 1,-5 4-26,-1-4 0,1 4-7,5 2 0,-5 0-171,-1 0 0,1 0 129,5 0 1,0 8-121,1 4 0,-3-3 86,-4 3 1,5-1 26,-5 7 1,5 1 23,1 4 1,-2-2 46,-3 8 1,1 0-34,-7 5 1,0 1 17,-6-1 1,0 3-22,0 3 1,-10-3 15,-7 3 0,-8-2-67,-10 3 0,7-7 63,-1 1 1,-6-2 221,-5-10 1,-2-2-89,1-10 1,5 3 42,-5-8 0,5-1-45,1-5 0,1-2 173,-1-3 1,6-5-124,0-7 0,8-2-40,-2-5 1,4-2-275,2-9 0,7 0-10,4 1 1,8-7-532,10 1 0,9-2 148,19 2 1,4 9 487,8-4 0,16 12 0,3-2 0</inkml:trace>
</inkml:ink>
</file>

<file path=ppt/ink/ink1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13:35.3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0 104 7847,'10'-17'0,"-4"0"0,-4-1 0,3 7 1040,1-1 0,8 3 406,-3-3-937,-3 4 1,2 8-159,-5 0 0,-3 4 6,4 8 0,-4 3 68,-2 20 0,0 3-86,0 14 1,0 6 26,0 0 0,-6 7-155,0-1 1,-1 1-810,1-1 0,4 3-327,-4-3 1,2-5-2227,-1-1 3151,3-4 0,-6-2 0,8 0 0</inkml:trace>
</inkml:ink>
</file>

<file path=ppt/ink/ink1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13:35.8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18 105 7929,'8'-18'1057,"-7"9"-965,7 1 821,-8 8 287,0 0 0,-6 2-915,1 4 0,-3 2-13,2 3 1,4 4-86,-4-3 1,5 3-67,1 3 1,0-1-200,0 0 0,1-1 73,5-5 0,-2 3-457,8-8 0,-1 5 262,7-5 0,-1 0-351,0-6 0,-5 0 183,-1 0 1,-1-8-6,1-4 0,3-3 49,-8-2 0,-1-1 87,-5 1 1,-1 0-100,-5-1 0,-2-5 63,-3 0 1,-5 0 272,5 6 0,-13-8 0,-2-2 0</inkml:trace>
</inkml:ink>
</file>

<file path=ppt/ink/ink1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13:36.7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243 87 7843,'0'-11'0,"0"-1"0,-2 2-157,-4-1 157,5-5 235,-7 15 1,6-13 961,-4 8-693,4 1-519,-13 5 1,5 15 16,-7 8 0,-2 10 88,-4 7 1,3 10 204,-3 8 0,4 7-95,2-1 1,-1-3-229,1 3 0,7-8-102,5 2 1,3-5-250,2-1 1,2-5-116,3-1 0,13-8 494,11 3 0,11-12 0,4-4 0</inkml:trace>
</inkml:ink>
</file>

<file path=ppt/ink/ink1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13:37.7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18 7863,'-17'-8'0,"5"6"748,1-4 1122,7 4-842,-4 2-473,16 0 1,2 0 66,7 0 0,0 0-223,1 0 1,5 0 237,0 0 0,6 0-377,-6 0 0,6 0-290,-6 0 0,6 2-42,-6 4 1,-6-2-307,-5 7 0,-8-5 39,1 6 0,-3-1 188,-2 7 0,-2-1-609,-3 0 1,-5 8 232,-7 4 1,-8 2-263,-4-2 0,-4 4 106,-2-5 0,3 5-767,3 2 1450,-4-1 0,6 1 0,-8 0 0</inkml:trace>
</inkml:ink>
</file>

<file path=ppt/ink/ink1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13:37.9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0 312 7715,'18'0'360,"1"-7"351,4-5 1,4-3-381,8-3 1,1-1 36,5-4 0,-1 2-406,12-8 0,-2 2 58,14-2 1,-7-2-21,7 8 0,-8-8 0,3 4 0</inkml:trace>
</inkml:ink>
</file>

<file path=ppt/ink/ink1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13:38.3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35 7847,'10'-7'0,"3"3"1368,-7-8 1,7 8-606,-1-1 0,3 3-61,3 2 0,-1 2-262,0 3 0,-5-1-610,-1 8 0,-7-1-13,2 7 0,-4 7-87,-2 4 0,-10 3-271,-7 3 0,-2 0-676,-10-1 1,2 7 54,-2-1 1,6-7 550,12-10 1,3 2 687,8-2 0,2 2-117,4-2 1,11-7 414,12 7 0,5-8-118,7 8 0,1-4 174,4-1 0,1-3 281,-13-3 1,8 3 623,-13-3 1,0-3 612,-11 3-1417,-9-1 0,-1 7-720,-8-1 0,-16 0 181,-7 1 1,-7 5-1101,-5 0 1,-7 0 452,-5-6 0,-1 1-58,2-1 1,0-6 711,11 1 0,-3 0 0,11 5 0</inkml:trace>
</inkml:ink>
</file>

<file path=ppt/ink/ink1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13:38.6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191 0 7937,'19'0'598,"4"0"1,-1 10 858,6 7 1,3 5-740,10 12 1,-5-1-21,5 13 1,-7 8 1415,-5 10-1397,-11-5 0,-11 10-246,-7 1 0,-9 7-611,-9 9 0,0-39 0,-4-1-984,-5 0 0,-4 0 0,-6 9 0,-3 0 1124,-5 3 0,-2-1 0,-4 3 0,-2 0 0,-8 4 0,1 1 0</inkml:trace>
</inkml:ink>
</file>

<file path=ppt/ink/ink1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13:49.8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53 7915,'10'0'233,"-3"-2"347,-7-4-176,8 4 1,2-7 499,7 3 1,-6 4 758,1-4-1128,-1 4 1,7-3-18,-1-1 0,-5 0 23,-1 6 0,1 0 198,5 0 1,0 0 210,0 0-363,1 0 0,-1 0-185,0 0 0,-5 2 273,-1 4-529,-7-4 1,6 5-138,-4-7-209,-4 0 317,5 0-1631,-7 0 738,0 0-822,8 0 1,-6 2 670,4 4 1,-3-4-827,3 4 0,-4 3 251,4 3 1502,-4 3 0,-2 10 0,0 2 0</inkml:trace>
</inkml:ink>
</file>

<file path=ppt/ink/ink1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13:50.1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52 398 7952,'-17'0'1096,"-1"0"-1848,9 0 1823,1-7-702,8 5 0,2-12-64,4 9 1,3-7-281,9 6 1,1 1 19,4 5 0,-4 0 150,4 0 1,-9 0-100,-3 0 1,-1 1 389,1 5 0,-1 4-167,-4 7 1,-4 2 353,3 4 0,-5 4-224,-5 8 0,1 0-51,-8-1 1,8-5-191,-1 0 1,-3-6-110,2 6 0,0-8-198,6 2 0,-2-12 212,-3-5-968,3 4 282,-6-8 291,8 5 0,2-14-97,4-5 0,-2-11-242,7-6 1,1-9-497,5-3 1,6-7 520,0 2 1,6-4-217,-6-2 1,6 1 288,-6-1 0,8-2-100,-3-4 623,-3 4 0,8-13 0,-6 6 0</inkml:trace>
</inkml:ink>
</file>

<file path=ppt/ink/ink1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13:50.8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52 7937,'8'-10'0,"-5"-3"-132,9 7 0,-6-2 291,5 3 0,-5 3 384,6-4 0,-7 4 128,7 2 0,-6 0-256,5 0 1,-5 0 284,5 0 0,-5 0-232,6 0 0,-8 8 3,1 3 0,-3 5-78,-2 1 0,0 6 51,0 0 0,0 6-320,0-6 1,-2 6-144,-3-6 1,-3 0 108,-4-6 1,3 0-200,3 1-1269,4-9 1062,-6 7 1,10-14-146,4 3 0,4-10 190,7-7 1,6-3-419,0-3 0,6 1 297,-6 0 1,6 5 144,-6 1 1,0 7 273,-6-2-100,1 4 1,-7 2 458,1 0-351,-9 0 0,5 8 83,-8 3 0,-2 5-7,-4 1 1,-3 0-197,-8 1 0,5-1-18,0 0 0,3 6-196,-3 0 0,-1 0-86,7-5 1,0-1 114,6 0 1,0 1-2,0-1 1,0 6 52,0 0 0,2 0 75,4-6 0,2 6-81,3 1 0,3-1 161,-9-6 12,9 0 0,-6 0 74,3 1 1,3-7 0,-9 1 0,7-1 227,-6 7 0,-1-7 142,-5 1 1,0 1-207,0 10 1,0-2 715,0 8 1,-7-6-353,-5 6 0,-3 0 84,-2 5 0,-1-1-349,1-4 0,0 4-238,-1-5 1,1 3 62,0-2 1,-6 2-108,0-8 0,-2 6 74,2-6 1,3 0 37,-3-6 1,4-7-62,2-5 0,-6-3 405,0-2-17,0 0 1,7-7-285,5-5 1,3-3-210,8-3 1,2-1-145,4-4 0,5 4 154,12-4 0,4 9-493,8 3 0,-1 7 253,1-2 0,5 4-160,1 2 1,-7 8 113,-5 4 0,-8 3 19,2 2 0,-3 2 46,-3 5 0,-8-3-94,-3 7 1,2-1-16,-2 2 1,-1-2-650,-5-4 1019,0-4 0,0 6 0,0-7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47:42.74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0 554 8264,'0'-17'-436,"0"0"-54,0-1 0,6 1 381,0 0 0,5 0 180,-5-1 0,7 3 208,-1 3 1,-2-3-127,1 3 0,1-1 69,5 1 0,0-3-111,1 4 0,-1-3 23,0 3 0,0-5-24,1 5 0,-1-3 23,0 3 1,6-5 30,0 5 0,0-3-29,-5 3 0,-1-5-38,0 5 1,6 1 18,0-1 1,1-1-83,-7-5 0,2 5 25,4 1 1,-4 1-123,4-1 1,2-3 60,-2 9 1,6-7-9,-6 6 0,0-5 11,-5 5 1,5-2 8,0 3 1,0 3 57,-6-4-21,0 4-33,8 2 0,-5 0-16,3 0 0,-2 0 0,2 0 1,-8 0 13,8 0 0,-13 0-4,7 0 0,-3 0 5,3 0 1,-6 6-2,1-1-19,-1 1 1,7 0 13,-1 0 1,0 1-57,1-1 0,1-2 30,4 8 0,-4-7-6,4 7 1,-2-6 12,2 5 0,-1-7-5,6 2 1,-5 1 13,6-1 0,-8 6-1,2-6 0,-1 5 6,1-5-10,-4 7 1,6-5 40,-8 3-30,0 5 0,-1-7 0,-5 9 0,3-7-67,-8 1 1,1-1-8,-1 7 1,-2-7-5,7 1 1,-1-1 33,1 7 0,3-7 6,-8 1 1,7-3-6,-1 3 0,-3 3 73,3-3 1,-8-3 12,1 3-13,5-1 0,-8 7-13,4-1 2,3 0 0,-7 0-7,4 1 0,-4-1-9,-2 0 1,0-5 37,0-1 1,-2 1-35,-4 5 0,-1 0 109,-5 1 1,-3-1-93,3 0 0,-5 1 6,-6-1 0,2 0-14,-8 1 0,2-1 6,-2 0 0,-4-5-11,5-1 1,-5 1-3,-2 5 0,7-2-55,-1-3 0,6 1 52,-6-7 0,6 8-73,-6-3 1,6-3 36,-6-2 0,6 3-6,-6 3 1,0-5 2,-5-1 0,-1 2-7,1-2 1,-1 5 4,0-5 1,1 2-5,-1-3 1,-5-3 51,0 4 1,-1-4-37,7-2 0,-1 0 122,0 0 0,1 0-50,-1 0 1,-1-2 137,-5-4 0,11-3-79,-5-9 0,4 7 167,-3-1 0,5 1-15,0-7 1,8-1-104,-2-4 1,4 4 139,1-4 0,7 2-133,-1-2 0,7-4-185,-7-8 0,8 6 43,-2 1 0,5-3-132,1-9 1,7 5 56,5 0 1,9 1-229,2 5 0,8-2-254,-2 2 0,3 4 240,3 8 1,-1 7-1632,1 5 1923,0 3 0,7 2 0,2 0 0</inkml:trace>
</inkml:ink>
</file>

<file path=ppt/ink/ink1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13:51.2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17 7910,'0'-9'839,"8"1"-1131,2 8 432,-1 0-70,7 0 0,-7 0 813,8 0 1,1 8-355,-1 3 1,6 7 202,0 5 1,6 6-247,-6 11 1,6-2-121,-6 8 1,6-1-242,-6 1 0,6 2-112,-6-8 1,0-1-567,-6-11 0,0 3 458,1-8 1,-3 6-1805,-3-6 1363,3 0 0,-7-6-1769,3 1 1579,-3-9 1,-2 1 725,-1-4 0,1-4 0,-6 5 0</inkml:trace>
</inkml:ink>
</file>

<file path=ppt/ink/ink1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13:51.4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710 68 7901,'7'-18'2926,"-5"1"-2531,6 7 1,-10-3-126,-4 7 1,-5 2 300,-12 10 0,0 0-116,-12 11 1,-5 4-42,-18 14 1,-3 7-252,-9 4 0,-5 10-466,0 2 1,4-1-641,14-5 1,7-10 607,15-7 1,16-2-2690,7-10 3024,9 0 0,18-14 0,4-1 0</inkml:trace>
</inkml:ink>
</file>

<file path=ppt/ink/ink1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13:52.6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190 45 7883,'0'-10'2417,"0"3"-2316,0 7 0,8 2 79,4 3 0,-3 5-138,3 7 1,-8 1 114,1-1 1,3 2-68,-2 4 0,0-4-86,-6 4 0,0 2-260,0-2 0,0 1-205,0-7-508,0 0 537,0 0 313,0-7 1,0-4 139,0-12 1,0-4-126,0-7 0,5-6 165,1 0 0,2-8-22,-2 2 1,-5-1 77,5 1 0,2-2-93,-2 8 0,7 0 20,-1 6 0,-3 5-100,3 1 59,-1 7 0,5 4 116,-5 11 1,3 5-77,-9 1 1,1 2 149,-6 4 1,0 4-48,0 8 0,-2-6-84,-3-1 0,-3-5-26,-4 6 1,-3-8-125,3 2 71,-3 4 0,0-7 121,3 3-304,-3-12 182,13-3-39,-6-8 1,8-8 1,8-1-111,3-9 1,5 7 191,1-1 1,0 6-1,1-5 0,-7 7 25,1-2 0,-7 4-77,7 2 1,-8 2 249,2 4 1,-6 4-68,-6 7 1,-4 6 66,-7 0 1,-6 8-203,0-2 1,-8 3-207,2 3 1,-3-1 165,-3 1 0,2 0-41,4-1 1,-1 1 194,7-1 1,0-7-105,5-4 1,7 2 32,-1-2 0,8-5-103,-1-7-183,3 1 225,2-3 0,2-1-5,3-8 0,-1 0 56,8 0 1,-6-2-19,5-4 1,1-5-139,5-12 1,0 4 40,0-4 0,1-2-89,-1 1 0,0 1 123,1 6 0,-1 6 351,0-1 0,1 8 2,-1-2 0,-6 5 131,1 1 0,-6 7-109,5 5 0,-5 3 73,5 2 1,-7 6 157,2 1 0,-2-1-166,2-6 1,-2 0-572,7 0 0,-1 1 199,1-1 1,5-7-297,-5-5 0,6-3 78,6-2 0,-1-2-97,6-3 0,-1-11-71,2-7 0,4-6-308,-4 6 0,-4 0 295,-2 6 1,-10 2-190,-1 3 452,-9-3-53,5 13 0,-17 4 349,-9 15 0,-1 4-110,-10 14 0,0-5-7,-5 11 0,-1-5-69,1-1 1,-7 0-61,1-1 1,2 1 144,9-1 0,-2-7-106,8-4 1,-6 0 19,6-5 0,-4 3-22,10-10 1,-4-3 87,9-2 0,-3-4-95,-3-2 39,1 0-59,0 0 1,0 0-143,-1 0 1,7-2 25,-1-4 85,8 4 166,-11-6 0,11 3-83,-7-1 162,7 0 0,-4 8 135,8 4 0,0-2 193,0 7 0,2 1-105,4 5 1,9 0 171,8 1 1,8-1-230,-2 0 1,11-5-132,6-1 0,4-7-566,2 2 0,0-4 296,0-2 1,0-2-429,0-4 1,0 2-323,-1-7 1,1 1-688,0-2 1,8-5 1491,3 0 0,12-8 0,4-10 0</inkml:trace>
</inkml:ink>
</file>

<file path=ppt/ink/ink1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13:52.9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52 11000,'27'0'1029,"13"0"-677,0 0 0,8-1 11,4-5 0,0 2-282,0-8 0,4 9 79,-4-3 0,1-2-611,-12 2 1,-7 1 362,-5 5 1,-8 0-1200,2 0 0,-11 1 242,-6 5 0,-4 4 1045,-2 7 0,-8 8 0,-2 2 0</inkml:trace>
</inkml:ink>
</file>

<file path=ppt/ink/ink1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13:53.1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1 7787,'-6'19'963,"1"4"0,-7 4-751,6 7 1,-1 3-149,1 3 0,4-1 454,-4 7 1,-2-6-170,3 6 1,-1-7-502,6 1 1,0 2-413,0-1 1,0-7-498,0-5 0,8-6 1061,3 6 0,4-8 0,3 4 0</inkml:trace>
</inkml:ink>
</file>

<file path=ppt/ink/ink1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13:53.4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9743,'9'8'241,"7"2"0,-7 5 293,9-4 1,-7 5-359,1-5 0,-1 3-309,7-3 1,-7 5-661,1-5-210,-1 5 1,-1 1 1002,-4 0 0,-5 8 0,-1 2 0</inkml:trace>
</inkml:ink>
</file>

<file path=ppt/ink/ink1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13:53.8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17 7800,'-10'8'0,"-3"2"235,7 7 0,-6 0 590,7 1-481,-1-1 0,6 0-161,0 0 317,0-7 1,2 4-162,4-9-529,-5 1 7,7-6-398,0 0 357,1 0 1,9 0-175,-1 0 1,-5 0 230,-1 0 0,1-6 3,5 1 0,-6-1 234,1 6 1,0-6-141,5 0 194,0 0 1,0 6 377,1 0 497,-9 0-183,7 0 381,-14 0-541,5 0-391,1 0 0,3-1-842,13-5 0,4-4 378,13-7 0,3-6-337,8 0 0,0 2 38,0 9 1,5-1-183,1 7 1,-2 0 408,-10 6 0,-4 0 380,-7 0 0,-10 8 877,-8 3 1,-2 5-587,-9 1 1,0 0 1026,-6 1 1,-8-1-597,-4 0 1,1-1-349,-6-5 1,3 3-310,-9-9 1,4 3-323,2-2 0,-1-4-245,1 3 1,0-10-500,-1-7 0,3-3-2816,4-3 3708,3-7 0,8-17 0,0-12 0</inkml:trace>
</inkml:ink>
</file>

<file path=ppt/ink/ink1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13:55.5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139 520 7754,'-17'0'867,"6"0"1260,-1 0-1828,8 0 1,-4 2-329,8 3 1,0 5 441,0 7-162,0 1 0,0-7-108,0 1 0,0-1-122,0 6 0,0 1-30,0-1 0,0 0 78,0 1 1,0-1-270,0 0 0,-1 0 111,-5 1 0,2-7 8,-8 1 0,7-1 167,-7 7 0,6-7 393,-5 1-239,7-1 1,-11 7 0,13-7-174,-4 1 239,4-9-809,2 5 0,2-8 281,4 0 1,3-2-634,9-4 0,7-9 128,3-8 0,11-8-102,1 2 0,6-1 417,-5 1 0,-1-2 74,-5 8 0,-7 0 440,1 6 0,-8 7-192,2 4 1,-9-1 581,-3 1 1,-5 2-96,6 10 0,-8-2 283,1 7 0,-3 1-326,-2 5 0,0 2 45,0 4 1,-2-4-210,-3 5 1,-5-3 33,-7 2 0,-1-4-418,1 4 1,0-6 180,-1-5 1,1 3-236,0-3 1,5-3 133,1 3 1,5-8 281,-5 1-88,7 5 41,-4-8-215,8 13 0,2-13 138,4 4 0,3-4-296,9-2 1,1-2 102,4-4 0,-2 2-441,8-7 0,2-1 65,9-5 0,4-2-121,8-4 1,-4 4 645,4-4 0,-4 1 0,10-1 0,-10 4 0,-2-4 0,-8 4 0,2 2 0,-9 5 0,-2 1 0,-8 5 0,2-6 417,-4 8 557,-1-11-210,-1 13 1,-2-7 94,-3 3-410,3 4 1,-7-8 358,4 4-579,3 5 1,-5-7-329,7 8 0,-6-6 125,1 0 0,-1 1-541,7 5 1,-7-6 102,1 0-1071,-1 0 496,7 6 161,-9 0 490,-1 0-77,-8 0 307,0-7 1,-2 5-252,-4-4 450,-3-4 8,-9 1-78,1-9 1,7 1 60,5 0 0,-3-1 122,2 1 0,0 0 38,6 0 1,0-1 752,0 1 171,0 0-366,-7-1 8,5 1-251,-6 8-193,8 1-157,0 8-236,0 0 450,-8 0-109,6 0 254,-5 0-480,7 8 139,0-7-958,0 7 421,0-8-4241,0 0 3799,7 0 550,3-8 0,2 7 447,-1-5-273,-7-4 1,4 6 273,-8-7-2,0 7 1,0-6 1069,0 5-563,0 3 624,0-14-675,0 14-201,0-13-282,0 13 108,0-6-209,-8 8-101,6 0-211,-6 0 121,8 0-61,0-7 100,0 5 113,0-6-585,0 8 344,0-8 0,0 5-292,0-9-32,0 1-51,0-7 347,0 1 2,0 0 264,0-1-109,0 1 37,0 0 1,0 5-11,0 1 603,0 7-55,0-4 160,0 0-219,0 7-133,0-7-421,0 8 138,0 0-32,0 8 1,0 1-131,0 8 1,-2 3 94,-3 3 1,3 4 76,-4 7 0,4 3-8,2 3 0,-6 4 129,1 8 0,-3 2-78,2 4 0,2-3-44,-7 9 0,5-7-46,-6 7 1,7-3 71,-7 3 0,3 1-168,-3-7 1,-3 5 48,3-5 1,3-1-66,-3-5 1,8 0 64,-2 0 1,3 0-106,-3 0 1,4-8 24,-4-4 1,4-3 73,2-3 1,0-7-211,0-4 0,0 2-121,0-2 71,0 0 0,0-5-214,0-1 214,0-7-105,0-3-247,-8-7 405,7 0 56,-7 0 0,8-7-242,0-5 1,0-3 85,0-3 1,2 1-205,4 0 0,-3-2 154,9-4 1,-2 3 381,1-3 0,4-4 0,3 0 0,9-7 0</inkml:trace>
</inkml:ink>
</file>

<file path=ppt/ink/ink1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13:57.0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86 8029,'0'-17'449,"0"6"642,0-1-387,0 8 633,0-11-430,0 5-396,8 1 1,-5 1-247,9 8 1,-6 0-280,5 0 0,-5 0 220,5 0-171,1 0 1,3 10-383,-3 7 0,-4 2 228,-8 10 0,0 6-347,0 5 0,0 6 172,0-6 1,0 8 77,0-1 1,5 1 154,1-2 0,2 2 148,-2-8 1,3 6-81,8-5 1,1-1-4,-1-6 1,-2-5 73,-3 0 1,1-8-25,-7 2 1,6-3-120,-7-3 1,1 0 74,-6 0 1,-2 1-175,-3-1 1,-7 0 47,-11 1 1,-4-7-42,-8 1 0,1-9 51,-1 3 0,1-4-89,-1-2 0,2-8 355,5-3 1,-3-6-92,8-6 1,7-10 11,11-7 0,3-1-63,2 7 0,15-1 101,8 0 1,10 3-27,7 3 1,4 2-27,8 4 1,0 10-140,0-5 0,6 7-227,-1-1 1,-5-1-744,-6 7 0,-1 0 1042,1 6 0,4 0 0,-6 0 0</inkml:trace>
</inkml:ink>
</file>

<file path=ppt/ink/ink1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14:10.2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105 1 8067,'9'0'1730,"-1"0"-984,-8 0-431,0 7 0,0 3 256,0 7 1,0 1-107,0-1 1,0 8-304,0 4 0,-8 2 86,-3-3 0,1 5-1587,-2-4 1339,-7 3 0,-8 3 0,-7 0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47:43.96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293 312 8254,'0'-17'-340,"0"-1"308,0 1 1,2 0-342,3-1 0,-3 1 239,4 0 1,-2 0 200,2-1 0,-2 7 153,7-1 0,-5 1-93,5-7 1,-5 7 21,6-1 0,-1 3-73,7-3 1,-7-1-6,1 7 1,-1-6 41,6 7 1,1-1-32,-1 6 1,-2-2-112,-3-4 1,5 4 76,1-3 0,-1 3-126,6 2 0,-2 0 47,2 0 0,-2 0 27,8 0 1,0 0-8,5 0 1,1 0-8,0 0 0,-7 0 77,1 0 0,0 0 15,6 0 0,-1 0 68,1 0 0,-1 0-101,1 0 1,-6 0 53,0 0 1,-4 0 11,9 0-8,-3 0 1,-2 5-99,-12 1 1,-3 2-19,3-2 0,-6 1 6,1 5 1,-8 3-22,1-3 0,3 3-20,-2 2 0,5 1 59,-5-1 0,2 0 3,-2 1 0,-4-1 0,3 0 1,3 0 2,-2 1 1,1 5 33,-1 0 0,-4 2 6,4-2 1,-4-4 19,-2 4 0,0-2 9,0 2 0,0-3-19,0 3 0,0-4-20,0-2 1,-2 0 78,-4 1 0,-3-1 7,-9 0 1,1 1 13,0-1 0,-6 0-70,0 0 0,-8-1 10,2-5 1,-4 5-45,-1-5 1,-1 5-97,1 1 1,-7-6-38,1 1 1,0-6 142,5 5 1,-5-5-83,-1 6 0,-1-7 12,2 7 1,3-8-15,-3 1 1,1-3 91,-1-2 1,3 0 8,-3 0 1,4 0-38,1 0 0,-5 0 10,-1 0 0,1 0-84,5 0 0,-1-5 75,-4-1 0,3 0-153,-3 6 0,9-6 82,2 1 0,8-9-2,-2 3 1,4-5 12,1-1 1,7 0-13,-1-1 1,9-1 30,-3-4 0,13-6 9,11-11 0,9 1 39,13-7 0,4 2-44,8-2 1,10-8-158,7 8 1,2-6-414,9 12 1,-1 3-803,2 14 1379,-4 0 0,-2 21 0,0-3 0,-2 3 0,-2 2 0</inkml:trace>
</inkml:ink>
</file>

<file path=ppt/ink/ink1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14:09.7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1 8053,'-25'9'-176,"3"-1"-350,-6-8 330,14 0-675,-9 8 871,21-7 0,-5 7 0,7-8 0,0 0 0</inkml:trace>
</inkml:ink>
</file>

<file path=ppt/ink/ink1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14:11.2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8078,'10'0'1222,"-3"2"1739,-7 4-2135,8 4 1,-4 7-342,7 0 1,-5 0 1104,6 1-1062,-8-1 1,5-2-98,-3-3 1,-4-3-321,4-3 0,3-4-219,3 4 0,-3-4-671,3-2 0,-6 0 566,5 0 1,-5 0-2672,5 0 2038,1 0 0,5 0-2061,1 0 1634,-9 8 1273,-1 1 0,-8 16 0,0 2 0</inkml:trace>
</inkml:ink>
</file>

<file path=ppt/ink/ink1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14:11.5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0 641 9128,'0'9'2574,"0"-1"-1858,0-8-588,0 0 0,2 6-200,4-1 1,-2 9 168,7-3 1,-5 5 43,5 1 0,-7 2 379,2 4 1,-4 4-170,-2 8 0,0-1 227,0 1 0,-6 0-135,0-1 1,-5 1-276,5-1 0,0-7-66,6-4 0,0-3-328,0-3 15,0 0-185,0-7 1,8-3-323,4-7 1,3-9 351,2-8 1,2-10-184,4-14 1,-3 3 134,3-8 1,2-6-482,-2-6 0,6-5 206,-6 5 0,7-7-3,-1 1 1,4-9-1243,1-2 1934,9 1 0,-9-1 0,9 0 0,1-2 0,-4-6 0,-1-5 0</inkml:trace>
</inkml:ink>
</file>

<file path=ppt/ink/ink1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14:12.0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69 8041,'17'-17'0,"-5"2"134,-1 3 1,-5-1 708,6 7-105,-8 0 280,3 6-536,1 0 0,-4 0 114,7 0 820,-7 0-962,11 8 1,-11 0 215,8 3 0,-8 5 214,1-5-629,-3 4 1,0 1-142,4-5-369,-4 5-219,6-7 491,-1 9 1,3-3-645,7-3 1,-5 1 227,-1-7 1,1 7-171,5-1 1,-5-3 149,-1 3 0,-1-1 41,1 7 0,-1-3 123,-4-3 1,-4 3-13,3-4 0,-3 11-30,-2 1 0,-2 0 90,-3-6 1,1 6 88,-8 0 1,6 2-59,-5-2 0,-1-2 341,-5 8 0,6-6 21,-1 6 1,2 0 218,-1 5 1,-3-5-161,9 0 1,-7 0 37,6 5 1,1-5-114,5 0 0,2-6-69,3 6 1,-1-8-112,8 2 1,-1-2 72,7 2 1,5-3 132,0 3 0,0-4 147,-6-2 0,4 0 358,-4 1 1,5 7-222,-11 4 1,-3 1 99,-2-1 0,-5-2-87,-1-4 0,-1-2-146,-5 8 0,-6-6-64,-11 6 1,2-8-68,-8 2 0,8-4-387,-2-1 1,-2-7 104,2 1 1,-2-8-55,2 1 1,4-3 99,-4-2 0,5-2-109,7-3 1,-3 1-225,9-8 184,-1 8-723,6-11 0,2 13 413,4-4 1,5 4-152,12 2 0,2 0 173,4 0 0,2 0 180,-8 0 1,6 0 99,-6 0 0,5 0-1,-4 0 1,4 0-11,-5 0 0,0 0-294,-5 0-416,-1 0 0,0 0 32,1 0 866,-9 0 0,7 0 0,-7 0 0</inkml:trace>
</inkml:ink>
</file>

<file path=ppt/ink/ink1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14:12.6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121 122 8383,'12'-23'0,"-3"0"0,1 1 1145,-1 3-452,-5 2 564,4 7-765,-8 3 1,0 14 48,0 5 0,-2 9-5,-4 2 1,4 8-137,-3-2 0,1 3-510,-2 3 0,4-2 132,-4-5 0,6 3-62,6-8 1,-2-2-268,7-9 1,3 1-404,9-7 1,-2 0 246,8-6 1,-6-8-199,6-3 0,-6-5 425,6-1 0,-10-6-41,-2 0 1,0 0 390,-5 5 1,-4 1-98,-3 0 8,-3 0 0,-2 5 226,0 1 155,0 7-276,0-4 0,0 10-76,0 4 1,0 5 57,0 12 1,0 6-82,0 11 0,-2 1-33,-3 11 0,-3-2 23,-4 13 1,-3-5 174,4 5 0,-11 1-35,-1 5 1,-5-6 109,4 0 1,-1-13-200,2 2 0,8-13 12,-8-5 0,13-1-77,-7-10 209,4 0-77,-5-6 0,1-7-51,0-4 1,5-6 360,1-6 1,-1-6-42,-5-11 0,5 2-17,1-8 0,5 1-187,-5-7 0,7 6-37,-2 0 0,4 6-735,2-5 0,8 4 396,3-4 1,12 7-490,6-3 0,6-1 8,5 2 0,6-7 653,12 1 0,3-11 0,8-5 0</inkml:trace>
</inkml:ink>
</file>

<file path=ppt/ink/ink1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14:13.9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482 0 12624,'10'8'167,"-2"3"-46,-8 12 0,0 4 77,0 8 1,0 1-174,0 5 1,0-5 145,0 5 1,-2-11-322,-4-1 0,4-8-79,-4 2 0,2 1-585,-1-7 512,3 4-55,-6-19 301,8 6 1,0-16-37,0-4 0,2-11-339,4-6 0,-2-3 119,7-3 0,1-5 286,5-1 0,0 1-21,1 6 0,-1 1-46,0 4 1,0 6 107,1 11 1,-7-1-156,1 7 308,-8 1 1,3 6-57,-7 5 1,0 4 231,0 7 0,0 0-119,0 1 1,-2 1-6,-3 4 1,-3-4-100,-4 4 1,-3 2-12,3-2 0,-3 0-42,-2-5 0,5-1-175,1 0 1,1-5-604,-1-1 529,3-7 1,2 6-475,0-5 385,1-3 1,7 6-35,3-8 1,5 0 48,7 0 148,1 0 0,-1 0 56,0 0 1,-7 8 233,-5 3 0,-3 5 392,-2 1 1,-3 8-279,-9 4 1,-3 5 184,-20 7 0,4-5-143,-9 5 1,2-3-50,-3 2 1,5-5-94,-5 0 1,7-9-159,5-8 0,4 3 42,8-4 1,5 2-261,1-13 0,7 2-362,-2-2 276,4-5-599,2 7 608,0-8 1,8 0 209,3 0 0,7 0 12,5 0 0,-2-6 169,8 1 0,-6-7 237,5 6 1,-6-5-194,1 5 1,-4 0 268,-2 6 1,-5 0 137,-1 0-135,-7 0 0,6 6 320,-5 0-484,-3 7 0,6-3-163,-8 7 1,6-5-138,0-1 1,1-5 0,-1 6 1,-2-9-191,7 3 1,1-4-26,5-2 0,1 0 126,-1 0 0,6-8-43,0-3 0,0-5-17,-6-1 0,4 6 50,-3-1 0,1 6-134,-13-5-6,-1 7 91,-5-4 0,-3 8-175,-9 0 0,-1 10-248,-16 7 0,-6 2 211,-5 10 0,0-2-38,5 2 0,-2 2 91,-3-8 1,4 6 262,-5-6 0,5 0 38,1-6 0,6-2 129,0-3 0,1 1 442,-7-7 1,8 6-337,4-7 0,-2 1 380,2-6-95,0 0-337,6 0 163,7 0-429,-5 0 1,13 2-23,-4 4 1,6-4-31,6 4 1,-2-5 372,7-1 0,6 6 107,7 0 1,6 5 107,-1-5 0,4 6-130,1-6 1,9 5 545,3-5 1,4 5-239,2-5 1,1 6-304,5-7 1,-4 1-292,3-6 1,-5 0-279,-6 0 0,2 0-191,-7 0 0,1 0-528,-2 0 0,-9 0-230,4 0 0,-4-2 475,3-3 1,-5 1 732,0-8 0,0 1 0,5-7 0</inkml:trace>
</inkml:ink>
</file>

<file path=ppt/ink/ink1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14:14.28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9851,'2'15'988,"3"-3"1,11-5-342,7-7-380,8 0 0,1 0-188,9 0 1,7 0 131,-2 0 0,-2-5-552,2-1 0,-13-6 98,1 6 0,-11 1-1892,0 5 1313,-3 0 1,-5 2-1169,-4 3 1990,-11 5 0,-17 15 0,-10 2 0</inkml:trace>
</inkml:ink>
</file>

<file path=ppt/ink/ink1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14:14.4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86 0 7841,'-5'17'93,"-1"1"0,0 1 68,6 4 1,-2-2 875,-3 8 0,3-6-451,-4 6 0,-2 0 310,2 5 0,-5-5-653,5 0 1,-2-2-517,3 2 1,3 1 119,-4-7 0,4 6-157,2-6 1,0 2-1006,0-2 0,2-3 659,4 3 1,-2-6-898,7-6 1553,1 5 0,5-7 0,0 9 0</inkml:trace>
</inkml:ink>
</file>

<file path=ppt/ink/ink1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14:15.1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18 277 10732,'-10'8'777,"3"2"0,7 9-254,0 4-248,0-4 0,0 8-257,0-4 0,0-4-288,0 4 1,0-3-685,0-3 0,0-5 561,0-1 0,2-7-434,3 2 0,-1-4 344,8-2 0,1-4 110,10-8 1,6-7 205,12-16 0,3 1 82,8-1 1,-2 3 100,-4 3 0,2 4 360,-8 7 0,-5 9 66,-7 3 1,-6 4 58,1 2-220,-4 8 0,-4 1-20,-3 9 1,-5-1-185,-7 0 1,0 1-94,0-1 1,-7 6-191,-5 0 0,-11 6-68,-6-6 0,-3 8-241,-3-3 1,1-3 302,-1-1 1,0-7 95,1-6 0,5 5 585,0-5 1,14-3-68,-3-2 192,5-4-63,3-2 20,3 0-410,22 0 1,4-8-199,16-4 0,-1-3-477,1-2 0,-6-1 305,0 1 0,-8-2-151,2-4 1,-6-2 102,-5-4 1,-5-4-187,-7 5 1,-7-11 218,-5-1 0,-3-6 197,-2 5 0,-1-5 236,1 6 1,5 5 585,1 6 421,-1 8-885,-5-4 1,6 10 367,-1 3 68,8 5-27,-4 7-570,8 0 1,-1 0-126,-5 0 1,4 7 38,-4 5 0,2 13-145,-2 10 1,3 16 375,-9 19 0,1 3-111,-7 13 1,7-1-309,-1 13 1,1-2 215,-7 2 0,12-48 0,1 0-323,-7 42 1,3 0-533,-3-5 0,-1-9-393,7-3 1,0-11 1155,6-7 0,0-11 0,0-5 0,4-5 0,8-1 0,7-1 0</inkml:trace>
</inkml:ink>
</file>

<file path=ppt/ink/ink1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14:15.58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87 7807,'0'-17'0,"0"5"824,0 1-495,-8-1 0,6 1 675,-3-1 306,3 8-283,2-3-318,0 7-534,0 0 1,-6 7 44,0 5 1,0 9-408,6 2 1,-5 8-16,-1-2 1,0 3-207,6 3 1,8-1 207,3 1 0,7-6-182,5 0 0,2-8 61,4 2 0,3 2 14,-3-2 0,-4 0 539,-2-6 1,-4-1-154,-1-5 1,-7 4 212,1-3 1,-9-2-46,3 1 41,-4-7-141,-2 11 1,-9-7-151,-9 4 0,-1 1-161,-10-7 1,0 5-618,-5-5 1,-1 0 380,1-6 1,-1 0-1074,0 0 1473,1 0 0,-1-16 0,1-3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47:45.35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520 744 8014,'-8'-9'0,"6"-7"-576,-4 5 1,-1-5 291,1-1 1,-2 2 216,2 3 1,4-3 110,-3 3 0,3-3 9,2-2 1,-6-1 46,0 1 1,0 0 142,6-1 1,0 1 86,0 0 1,0-1-172,0 1 0,6 0-159,0 0 0,2 1 82,-3 5 0,-3-5 71,4 5-89,4-5 1,-8-1-2,3 0-32,-3 0 0,4-1-10,0 1 0,2 5-68,-3 1 0,-1 5 91,8-5 0,-1 1-103,7-2 0,-5-3 67,4 4 0,-3 1-11,9-2 0,-2 7-18,2-7 1,-2 3-10,8-3 1,-6-1 24,6 7 1,-2-6 8,2 7 0,3-3 12,-3 2 1,4 4-15,1-4 1,1-1 68,-1 1 1,-5 0-28,0 6 0,0-6 6,6 1 0,-7-1 7,1 6 1,-6 0 90,6 0 1,-6-6-124,6 0 1,-6 1 12,6 5 0,-6 0-86,6 0 0,-8 0 90,2 0 1,-2 1-53,2 5 0,-4-4-7,4 4 0,-5-2-6,-7 2 1,5-3 14,-5 9 0,4-6-11,3 5 1,-7-1 16,1 1 1,-3 5-3,3-5 1,1-1 37,-7 1 0,6 1-31,-7 5 1,3 1-2,-2-1 1,-4 0 8,4 0 1,-5 1 0,-1-1 1,0 2-12,0 4 1,0-4-1,0 5 0,0 0-15,0 0 1,0 4-3,0-5 1,0 2 5,0-2 0,0-1 8,0 6 1,0 1-35,0 6 1,-1-6 5,-5-1 0,-4-1-5,-7 2 0,3 2 57,-3-8 0,8 6 3,-15-6 0,9 6 41,-8-6 0,2 0 130,-2-6 1,2 0-13,-8 1 1,6-1-95,-6 0 1,6 1 43,-6-1 1,0 0-127,-5 0 1,-3-1-2,-3-5 0,3 5 59,-3-5 1,-4-3-27,-2-2 0,2 1 49,-3-1 0,3 0 0,-2-6 0,-2 2-30,8 4 1,-6-4-11,5 3 0,-5-3 146,6-2 0,-1 0-53,7 0 0,-7 0-28,1 0 1,6-2-22,5-3 1,6 1-16,-6-8 1,8 3 0,-2-3 0,3-5 10,3-1 0,0-1 27,0-10 0,-1 1-31,1-7 0,2-5 66,3-1 0,-1-9-109,7-2 0,-6-1-92,7-11 1,-7 10 82,6 3 1,-1 1-145,1 9 1,2-3-301,-8 9 1,1-1-654,-6 13 1,-3 2 1063,-3 9 0,-4-3 0,-7 5 0</inkml:trace>
</inkml:ink>
</file>

<file path=ppt/ink/ink1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14:15.7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7807,'17'0'489,"0"0"1,1 2-162,-1 4 1,6-4-236,0 4 1,8-4 148,-2-2 0,3 0 94,3 0 1,-8 0 11,-4 0 1,-4 0 159,-2 0-1631,-7 0 778,-2 0 345,-8-8 0,-16 6 0,-3-6 0</inkml:trace>
</inkml:ink>
</file>

<file path=ppt/ink/ink1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14:15.9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18 7824,'-17'10'1301,"0"-1"-650,-1-3 60,1-4 1,6 6 170,-1-8 50,8 0-95,-4 0-457,8 0 0,8 0-423,4 0 1,13 0-289,9 0 0,5-2-2311,13-4 2642,-4 4 0,27-21 0,-4 4 0</inkml:trace>
</inkml:ink>
</file>

<file path=ppt/ink/ink1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14:16.3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10004,'17'23'1158,"0"0"1,-5 2-423,0-2 0,-1 6 501,6 11-822,1-3 0,-7 7-234,1-4 1,-1-5-404,7 0 0,-7-1-210,1-5 1,-3-4 350,3-2 0,1-4-1240,-7-1 0,2-3-158,-3-4 1479,-3 5 0,14-14 0,-7 5 0</inkml:trace>
</inkml:ink>
</file>

<file path=ppt/ink/ink1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14:16.5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537 1 7903,'-2'17'1864,"-4"1"0,-1-7-1213,-5 1 0,-5 1-232,-1 10 0,-1-4 733,-10 4 1,-1 2-522,-11-2 1,3 6-7,-8-6 0,5 6-667,-5-6 0,8 6-776,-3-6 1,13 6 419,5-6 1,5 8-926,7-3 1323,-5-3 0,14 16 0,-5-5 0</inkml:trace>
</inkml:ink>
</file>

<file path=ppt/ink/ink1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14:17.5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112 312 8462,'8'11'1116,"3"1"1,-1-9-1124,2 3 0,5-4 251,6-2 1,2 0-7,-2 0 1,-2 0-417,8 0 0,-2-6 195,2 1 0,-4-9-646,-8 3 0,0-5 292,0-1 1,-5 0-84,0-1 1,-9-5 139,3 0 1,-4-2-108,-2 2 1,-6 2 344,1-8 1,-3 10-63,2 2 1,4-1 715,-4 7-465,-3 3 0,7-1 279,-4 3-165,4 4-320,2-6 1,0 16 95,0 3 0,-2 7-144,-4 5 0,5 6 325,-5 11 1,-2 4-92,2 8 0,-7 6 137,1-1 1,3 7-91,-3-7 1,3 7-107,-3-7 1,-1 5-205,7-10 1,-6 2-388,7-14 1,-1-2 108,6-9 1,0-4-248,0-8 1,0-5 96,0 0 564,0-9 0,6-3 0,-1-11 0,1-12 0,-6-6 0,6-6 0,0-5 0,-1 4 0,-5-5 0,-5 5 0,-1 1 0,-6 8 206,7 4 133,-9 4 1,5 4 418,-9 3 0,1 4-309,0 8 1,-1 6 277,1 0 1,-2 7-255,-4-1 0,4 3-96,-4 3 1,3-1-197,3 0 0,6-2-120,-1-3-177,8 3-310,-11-13 1,15 12-609,0-9 1,9 1 466,14-6 1,12-9-113,11-9 1,14-1 158,9-10 1,8 1 222,9-7 1,1 2 296,-1 4 0,-1-1 0,-5 7 0,-7 5 0,-15 7 0,-8 7 0,-15-2-218,-9 4 278,-1 2 1,-23 6 556,-7 0 1,-15 7-66,-3-1 0,-13-3 387,1 3 1,-3-1-689,3 7 0,8-7-230,4 1 1,4-3-211,2 3 1,7-2-1046,4-5 290,4-3 0,12 6 569,7-8 0,3 0 375,8 0 0,7 0 0,5 0 0,-5 6 0,-6-1 0,-8 3 0,2-2 0,-6-2 0,-5 7 712,-5 1 0,-7 5-255,0 0 1,-7-1 221,-5-5 1,-3 5-207,-2-5 1,-1 5-75,1 1 0,5-6-115,1 1 1,7-6-664,-2 5 114,4-7 1,10 4-247,4-8 0,5 0 150,6 0 0,4-2-337,7-4 1,1-2 143,0-3 0,-1-5 152,1 5 1,-3-4 401,-3-3 0,2 1 0,-8 0 0,8-1 0,-4 1 0</inkml:trace>
</inkml:ink>
</file>

<file path=ppt/ink/ink1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14:17.8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329 0 6937,'-17'0'-527,"6"2"1680,-1 4 0,1 3-451,-7 9 1,-1 7-316,-4 4 1,2 3-99,-8 3 0,8-1 98,-2 1 1,4 0-268,1-1 1,1 1-144,0-1 0,1-1-1038,5-4 1,-3 3 649,9-3 0,-1-4-810,6-2 0,0-9 723,0-3 1,2-7 497,4 2 0,5-4 0,12-2 0,-2-8 0,8-3 0,0-12 0,6-4 0</inkml:trace>
</inkml:ink>
</file>

<file path=ppt/ink/ink1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14:17.9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7597,'27'-6'-1304,"-4"0"1164,-3 1 0,-3 5 717,0 0 0,0 2-51,1 3 1,-7-1 362,1 8-855,-1-8 304,7 11-1674,-9-13 848,-1 13 488,-8-13 0,-15 14 0,-5-7 0</inkml:trace>
</inkml:ink>
</file>

<file path=ppt/ink/ink1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14:18.7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36 190 7172,'17'0'-335,"0"0"1,0-5 334,1-1 0,-1 0 0,-5 6-293,-1 0 586,-7 0-255,4 0 0,-10 8-91,-4 3 1,2 11-135,-7 1 0,-1 5 118,-5-5 1,5 2-34,1-2 1,7-3 101,-2 3 0,4-4 0,2-2 0,0 1 0,0-1 0,0 0 0,0 0 178,0 1 0,0-1 25,0 0 1,0-5 479,0-1-207,0 1 1,-2 5 253,-4 0 0,3-5-235,-9 0 1,6-7 76,-5 7 1,5-6 329,-5 5-355,7-7-465,-4 4-8,8-8-30,0 0 1,2-8-51,4-4 0,5-5-432,12-6 0,-2 2-212,8-8 0,0-5 305,6-7 0,-1-5-416,1 6 0,7-8 274,4 2 1,4 1 31,2-1 0,6 10 127,-1 1 1,7 3 20,-7 8 0,7 1 308,-7 6 0,-1 2-1,-10 3 0,2 5 48,-7 7 0,-7-6-87,-5 0 0,-8 0 425,2 6 1,-4 6-166,-1 0 0,-7 7 84,1-1 1,-8 3 28,1 2 0,-1 3 110,2 3 1,-4-2-252,4 8 0,-4-6-252,-2 6 0,-6-3-7,0 3 0,-5 2-382,5-8 1,-8 6-237,3-6 0,1 0 332,-1-6 0,-1 1 136,-5-1 0,0-2 216,-1-3 0,1-3 0,0-3 0,-1-4 0,1 4 0,0-6 0,0-6 0,-1-4 0,1-7 0,0 0 0,-1 0 0,7-7 0,-1 1 0,3-2 0,-3 2 0,3 4-18,3-4 104,4 4-67,-6 2-68,8-1-27,0 9 292,0 1-189,0 8 409,8 0-292,1 0 0,3 0 256,0 0-228,-9 0 1,7 0 77,-4 0 1,-4 2-71,3 4 1,-3-2 111,-2 7 0,0 1-94,0 5 1,0 6 88,0 0 0,0 15-203,0 3 1,0 3 102,0 8 0,-2-2-217,-3 13 1,3-1-156,-4 1 0,2 4-190,-2-3 0,3 11 16,-9 5 0,6-3-345,-5-2 1,1-6 296,-1-5 1,1-5-1,4-7 1,4-2 406,-4-4 0,10 2 0,2-7 0,0-1 0</inkml:trace>
</inkml:ink>
</file>

<file path=ppt/ink/ink1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14:19.3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0 11356,'10'0'2539,"5"8"-2089,-13-6-257,6 5 0,-6-7-446,3 0-868,-3 0-311,6 8 0,-10 2 726,-4 7 1,1 2-1167,-13 4 1872,-3 12 0,-21 1 0,-2 7 0</inkml:trace>
</inkml:ink>
</file>

<file path=ppt/ink/ink1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14:19.78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1 7940,'-17'17'0,"-1"-8"349,1-3 1,6 2-35,-1-2 0,6 1 367,-5-1-324,7-4 0,-6 6 516,5-8-482,3 7 0,-6-3 170,8 8 0,0-6-291,0 5 1,0-5-52,0 5 1,0-5-771,0 6 529,0-8 1,0 5-439,0-3-367,0-4-889,0 6 749,8-8 482,1 0 0,9 0 336,-1 0 0,0-2-25,0-4 1,1 2 253,-1-8 0,0 9-105,1-3 1,-1-2 293,0 2 304,0 1-13,1 12 1,-7 3-94,1 7-182,-8 1 1513,3-1-760,-7 0-2102,0 0 924,0-7 0,10 3-603,7-7 1,4 0-57,14-6 1,3-8-527,14-3 0,-6 1 1082,0-1 0,-7 7-155,1-2 1039,-3 4 0,-10 4-491,-4 4 1,-12 3 499,-5 9 0,-4-7-307,-2 1 0,-2-1 3229,-4 7-2464,-3-1 0,-9-2-402,1-3 1,0 1-439,-1-7 0,1 0-308,0-6 1,0 0-792,-1 0 1,1-2 595,0-4 1,1 2-516,5-7 0,3-1 253,8-5 1,0-2 495,0-4 0,16-12 0,3-9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48:15.45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1 329 7725,'2'-11'376,"3"-1"-263,-3 9-9,6-5 65,0 0 0,-5 4-71,9-7 0,-6 7 184,5-2 79,-7 4-20,11 2 1,-11 0 71,8 0-120,-8 0 0,5 0 340,-3 0 394,-4 0-591,13 0 1,-7 2-89,4 4 1,3-4-177,-4 4-127,5-4-9,1-2 1,0 0-159,1 0 1,5 0 129,0 0 0,6-6-116,-6 0 0,2-5-68,-2 5 0,-4-6-190,4 6 0,-10-5-445,-1 5 411,-8-7 170,11 3 1,-13-1-85,4-1 1,-4 1 79,-2-7 1,0 7 56,0-1 0,-2 1 47,-4-7 1,4 7 99,-4-1 1,-1 7-55,1-7 0,-2 8 241,3-2 68,3-3-45,-6 7-248,8-6 228,-8 8 45,6 0-180,-5 0-10,7 0 1,0 8 72,0 3 1,0 5-9,0 1 1,-6 10 83,0 8 0,-2 1 214,3 10 0,1 2 100,-8 10-367,8-4-15,-11 5 1,11-7-256,-7 0-49,7 0 255,-4-8 0,8-2-96,0-7 0,-2 0 51,-3-1 1,3-7-147,-4-4 1,4-4-198,2-1-142,0-1-98,0 0 274,0-7 175,0-3 46,-8-7-102,6-7 1,-13-3-204,3-7 1,3-8-3,-3-4 0,3-4-209,-3-1 1,-1 1 246,7 4 0,-2-1 355,2 7 0,5-1-331,-5 7 197,4 0 134,2 7 792,0 3-549,-8 7 170,6 0-5,-5 0 1,5 0 551,-4 0 666,4 0-1069,-6 0 1,3 2-67,-1 3 1,0-1-7,6 8-168,0-1-128,-8 6 1,6 1-19,-3-1-126,3 0-23,2 8 1,0-5-265,0 3 0,5 2 6,1-2 0,2 0-312,-2-6 0,-4-5-196,3-1 210,5-7 0,-6 9 192,7-7 0,-5-2 78,6-10 0,-1-5-143,6-12 215,1-4-73,7-8 1,2-7-9,7-4 0,3-4 157,3-2 1,-2 2 107,9 4 0,-7-4-59,6 4 1,-2 3 74,2 3 1,2-2 188,-7 1-438,-1 9 280,-13-1 0,6 12 84,-5-8-16,-3 16 171,0-10 1,-9 13 488,-5-7-113,5 7-142,-14 2 1,5 10 1,-7 4 1,0 6-76,0 11 1,-5 4-259,-1 7-161,-8 1 157,12-1 0,-11 7-99,7-1-133,-7 8 7,11-11 1,-6 3-315,8-11 0,0 2 100,0-8 0,0 0-435,0-6 185,0 0-99,0 1 530,8-9 118,1-9-140,1-9 0,5-16-119,-3-4 114,3-4 81,3-9 0,-1 1 8,0-10 0,1 8-38,-1-9 1,6 6-9,0 0 0,0 6 74,-6 11 0,1-2 154,-1 8 0,0 6 31,0 5 40,1 9-253,-9-5 329,7 8-96,-7 0-119,1 0 1,0 2-62,-5 4 0,3 3-21,4 8 1,1 1-1,-7-1 0,7 8 104,-1 4 1,3-2 102,2 2 1,3-1 102,3 7-38,-4 0-128,6-8 0,-8 5 223,0-3 0,1-4-256,-1-2 1,-2 2-37,-3-2 1,1 6-101,-7-6 0,0 6-278,-6-6 1,-8 6 45,-3-6 0,-12 2-191,-6-2 1,-4-4-89,-1 4 204,-1-4 74,0-1 0,1-9 101,-1-3-125,1-4 147,7-2 1,-4-2-47,8-4 1,2-3 101,9-9 0,-1 7 295,7-1-240,0 1 0,14-5 62,3 5 1,11 3 265,1 8 0,13 0-104,-1 0 1,3 2 691,-3 4-353,-1-4-269,-7 13 1,6-11 132,-4 7 0,-4 1-485,-2 5 0,-4-5-496,-2-1 0,1 1-153,-1 5-179,-8 0 897,7 1 0,-7-9 0,9-1 0</inkml:trace>
</inkml:ink>
</file>

<file path=ppt/ink/ink1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14:20.7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70 415 7984,'0'10'1974,"-2"3"-1769,-4-7 0,5 8-145,-5-3 1,2 2 1562,-2-1-1019,4 3 0,-7-5-142,3 7 1,4-5 169,-4-1-1501,-3 1 764,7 5 0,-6-5-1343,8-1 913,0-7-52,0 4 0,8-10 43,3-4 0,6-4 0,7-7 1,2 0 207,9 0 1,-2-5 119,-4 5 0,-5-2 811,-6 13-438,-1-7 621,-7 11 0,-3-4-417,-7 12 0,-2 5 911,-3 12 0,-5-1-539,-7 6 0,5-7-159,1 3 1,1-5-204,-1-2 0,-3 0-180,8 1 0,1-7-882,5 1 599,0-8-758,0 3 1,2-7 442,3 0 1,7-7-587,11-5 1,2-3 244,4-3 1,9-7 171,-3-3 0,5-7 207,0-5 0,-3 1-49,3-7 1,-3 6 543,-3-6 1,7 5-156,-1-5 1,0 10 80,-5 1 0,-2 2-71,-5 10 1,3 0 469,-8 6 0,-5 2-111,-7 3 0,-5-1 358,5 7-370,-7-8 0,4 11 533,-8-9-119,0 8-96,0-11-2,0 13-358,0-6-313,0 8 106,0 0 0,-2 10 52,-4 7 0,2 8-15,-7 10 1,-1 9 179,-5 8 0,-2 7-118,-4 10 1,2 1-270,-8-1 1,6 8-198,-6 3 1,-2 3 205,-9-2 0,3 1-125,-3-7 0,9-2-206,2-9 0,8-11 164,-2-6 1,6-9-103,5 2 0,-1-11 69,7-6 1,0-4 105,6-1 0,0-7 114,0 1-122,0-8 723,0 3-490,0-7 173,0 0-340,8 0 0,-6-7-144,4-5 1,-4-3-38,-2-3 1,5 1 59,1 0 0,8-2-175,-3-4 0,5-6 96,1-12 1,8 3-38,4-8 1,5-2 36,7-10 0,5 4-44,11-3 1,-3-3 361,4 3 0,-4 1 0,-2 10 0,-8-2 0,-4 7 0,-3 1 0,-3 5 0</inkml:trace>
</inkml:ink>
</file>

<file path=ppt/ink/ink1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14:21.3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120 226 7907,'17'-16'-271,"0"5"1,1-3 580,-1 9 1,-4-1 570,5 6 0,-5 0-181,10 0 0,-4 0-252,-1 0 1,-1 0 455,0 0-571,1 0 1,-1 0-112,0 0 1,-5 0-222,-1 0 0,-5 0-541,6 0 294,-1 0 0,4-2-338,-3-4 0,1 2-111,-7-7 1,6 5 289,-7-5 1,3-1-144,-2-5 258,-4-1 1,6 1 515,-8 0 0,-2 5 110,-4 1 0,2 5 305,-8-6 0,7 9 137,-7-3 431,1 4-1017,-7 2 1,3 2 54,3 4 1,-3-3-198,4 9 0,1 1-48,-2 11 1,7-5-150,-7 4 1,3 2-100,-3-2 1,4 8-258,8-3 1,-5-1 22,-1 2 0,0-6-357,6 6 1,0-6 137,0 6 0,0-8 232,0 2 0,0-2 327,0 2 1,-2-4 125,-4 5 1,2-3 179,-7 2 1,-3-2 77,-9 8 1,2-6 331,-8 6 0,3-3 490,-3 3 1,-2-2-481,8-4 0,0-4-54,6 5 1,1-5-128,5-2 0,1-2-524,4-3 1,4 3 147,-3-3 0,5-3-45,5 3 0,5-6-102,7 5 1,1-7-135,-1 2 1,6 2-146,0-3 0,8 1-344,-2-6 1,5-2 12,7-4 1,-5-3 287,4-9 0,-5 5-256,-6-4 0,2 9 247,-8-9 0,-2 3 449,-10-3-11,5 0 0,-14-1-75,3 1 109,-3 8 187,-9-7 0,3 14 2794,-8-4-1279,8 5 1159,-3 1-1426,7 0-652,0 7 0,0-3-964,0 8 1,0-7-924,0 7 1,5-6 1080,1 5 0,8 1 0,-5 5 0</inkml:trace>
</inkml:ink>
</file>

<file path=ppt/ink/ink1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14:22.3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121 104 8016,'-17'10'0,"0"-4"447,0-4 142,7-2 274,-5 0-521,5 0 0,-2 0 765,1 0 57,7-8-591,-4-2 1,8-1 272,0-1-407,0 8 0,14-3-93,3 7 1,10 0 75,-4 0 1,8 0 21,-2 0 1,9 6-150,2-1 1,3 7 0,-3-6 1,-1-1-243,7-5 1,0 0-249,6 0 0,-2-7 2,-4-5 1,2 3-273,-8-3 0,-1 2-444,-11-1 1,3-3-49,-8 9-748,0-9 586,-6 12-1184,-7-5 2302,-2 14 0,-16 3 0,-2 7 0</inkml:trace>
</inkml:ink>
</file>

<file path=ppt/ink/ink1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14:22.9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87 8103,'0'-17'858,"0"7"0,0 0-252,0 5 1,1 3 232,5-4-366,-4-4-82,14 8 1,-7-7-296,8 3 1,1 4-256,-1-4 0,0 4 193,1 2 0,-1 6 1,0 0 0,0 5-299,1-5 1,-7 8 154,1-3 0,-6 5 149,5 1 0,-7 2-62,2 4 0,1-2 251,-1 8 0,0 8 1,-6 9 1,0 4 52,0 2 1,0-1 92,0 1 0,0 6 141,0 0 1,0-3-57,0-9 0,-2 2-118,-4-7 1,4 5-514,-3-6 1,3 1 214,2-7 1,-2 1-478,-4-1 0,4-7 174,-4-4 1,2-9-1,-1-3 0,1-5-92,-8 6 1,7-9-272,-7 3 1,6-4-369,-5-2 0,5 0 394,-6 0 1,3-8-430,-3-3 1,5-14 1023,7-10 0,0-15 0,0-11 0</inkml:trace>
</inkml:ink>
</file>

<file path=ppt/ink/ink1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14:23.5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69 8098,'23'-17'287,"0"0"0,0 1 262,-5 5 1,-1 3-90,0 8 1,6 0-291,0 0 1,6 0 54,-6 0 1,6 0 137,-6 0 1,0 2-207,-5 4 1,-1 4-127,0 7 0,-2 0 18,-3 0 0,1 1-257,-7-1 0,6 2 95,-6 4 0,-1 4 58,-5 8 0,-2-1 343,-3 1 1,1 1-120,-8 5 1,1-5 7,-7 5 0,7-5-124,-1-1 0,7-3 61,-7-3 0,8-4-160,-2-7 0,3-3-499,-3-4-313,4 5 416,-6-14-266,8 5 369,0-7 1,8 0-421,3 0 0,13-7 246,4-5 1,5-3 87,2-2 0,5 1 289,0 5 0,1 3 152,-7 8 0,-1 0 386,-4 0 0,1 8-313,-7 3 0,1 5 482,-7 1 1,-2 6-269,-3 0 1,-5 8 335,-7-3 1,0-1-177,0 2 0,-7-6-30,-5 6 0,1-6-169,-7 6 0,5-6-234,-10 6 1,-4-8-156,-2 2 0,2-10 92,-2-1 0,3-2 9,-3 1 1,-2-1-18,8-4-765,0-5-93,6 7-466,7-8 551,2 0 1,22 0 627,3 0 1,4 0-258,-4 0 764,1 8 1,-3-4-180,-3 7 994,3-7-648,-13 11 1,6-5 172,-8 7 1,-8-5-296,-4-1 0,-5 1 26,-6 5 0,4 0 110,-4 1 1,0-7 270,5 1 722,-3-8-454,19 11-1247,-5-5 1,9 1 96,3 1 1,5-7 5,7 7 1,1-8 21,-1 2 1,0-3-289,0 3 0,1-4-212,-1 4 1,0-4 204,1-2 0,5 0-1206,0 0 0,2 0 1582,-2 0 0,-4 0 0,6 0 0</inkml:trace>
</inkml:ink>
</file>

<file path=ppt/ink/ink1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14:23.9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10936,'17'15'924,"0"8"1,6 6-641,0 0 0,0 4 110,-5-4 0,-7-3-482,1 3 1,-3-6 120,3 6 0,1-8-1838,-7 2 1193,0-3-2321,2-3 2933,1 0 0,16-15 0,2-4 0</inkml:trace>
</inkml:ink>
</file>

<file path=ppt/ink/ink1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14:24.4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381 0 8100,'0'12'323,"0"-1"1,-5 3 497,-1 9 0,-6-4-204,7 4-685,-1-4 1,0-1 35,0-1 0,-1-6 235,1 1-786,-4-1 0,-7 5 288,0-5 1,-1 5-809,1-5 1,-8 10 621,-4 2 0,-2 6 481,3-6 0,-3 8 0,8-2 0,0-2 0,5 2 0,3-6 336,4 6 1,3-3-241,8 3 1,0 2 748,0-8 1,0 2-321,0-2 0,2-9 82,4 3 0,-3-6-234,9 1 1,-6-3-210,5-3 0,1-4-196,5 4 1,0-6-343,1-6 0,5-3-567,0-9 1,8-5 462,-3 0 0,-1 0 63,2 6 0,-8 5 65,2 1 1,-4 7 328,-1-2 217,-1 4 1,-5 10 509,-1 3 0,-7 5-236,2 1 0,-4 6 325,-2 0 0,-8 2-294,-4-2 1,-1-4-84,1 5 0,-3-7-396,4-6 145,3 5-650,-7-7-347,13 1-24,-6-2 1,16-8 506,3 0 0,3 2-123,-3 3 1,4-1 428,-3 8 1,-4-7-112,-3 7 0,3-1 145,-2 7 1,-2 5 274,-10 0 1,-4 8 229,-7-3 0,-8 5 50,-4 2 0,-1-3 269,1-3 0,4-4 539,7-8 523,1 1-1476,0-1 0,7-5 99,4-1-264,5-7 1,2 9-3,5-7 0,-2 0-189,8-6-151,-1 8 0,6-6-191,1 3 1,5-3-197,0-2 0,8 0-611,-3 0 0,5-2-521,2-3 0,1 1 775,5-8 0,-5 1-431,4-7 1279,-3 1 0,-3 0 0,1-1 0</inkml:trace>
</inkml:ink>
</file>

<file path=ppt/ink/ink1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14:24.9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18 8008,'12'2'1252,"-1"4"0,-7-3-582,2 9-349,-4-8 88,-2 4-199,0-8 1,-2 5 168,-4 1 1,2 0-104,-7-6 1,-1 6-195,-5-1 0,6 9-94,-1-3 1,8 5-231,-2 1 1,-1 0 203,1 1 1,0 5-13,6 0 0,2 2-145,4-2 1,4-4 26,7 4 0,-6-6-99,1-5 0,-1 1 58,7-7 0,-1 0-60,0-6 0,1 0 90,-1 0 1,2-8 94,4-3 0,-4-7 12,4-5 0,-9 4 3,-3-4 1,-5 2 466,6-2 0,-8 4-218,1-4 1,-10-2 373,-7 1 1,2-4-225,-1 5 0,-1 0 441,-5 5 0,6 7-287,-1-1 0,0 8-218,-5-1 1,6 3-130,-1 2-332,8 0 0,-3 2-3165,7 3 3360,0 5 0,7 15 0,3 2 0</inkml:trace>
</inkml:ink>
</file>

<file path=ppt/ink/ink1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14:25.0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225 0 7852,'-35'0'3274,"1"0"1,1 14-1648,4 3 0,4-2-1627,8-3 0,-8-8 0,-2 3 0</inkml:trace>
</inkml:ink>
</file>

<file path=ppt/ink/ink1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14:30.0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173 199 7214,'10'-8'1073,"-3"6"-610,1-6-315,-6 1 1,8 5 47,-5-4 1,-3 2 249,4-2 271,-4 4-473,-2-5 0,0 5 611,0-4-457,0 4-167,0-6 1,0 6-95,0-3 1,-2 3 364,-4-4-533,4 4-20,-5 2 0,5 0-199,-4 0 245,4 0-187,-6 0 301,1 0-80,-3 0 0,-7 2 141,0 4 1,5-4-72,0 3 1,1 3 169,-6-2 0,5 7 3,1-1 0,1 3 7,-2 3 0,-1-1-172,7 0 1,-1-5-71,1-1 1,4 1-13,-4 5 1,4 0 62,2 1 1,8-3-217,3-4 1,-1 3-15,2-8 0,-1 5-49,6-5 0,6 0 141,0-6 1,2-2-129,-2-4 1,-3 2 206,3-7 0,-4-3-2,-2-9 0,-1 4 121,-5-4 0,3-4-101,-9-2 1,1 2 225,-6-2 1,0 6-52,0-5 1,0 6-35,0-1 0,-8 4-639,-3 2-886,-4 0 826,-3-1 0,1 11-1035,0 7 1546,7 7 0,-5 18 0,5 2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48:15.68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1 174 8178,'8'-27'0,"1"4"0,9 11 0,5-3 1479,0 3 0,7 3-549,-1-3 1,-2 3-171,2-3 0,0-1-567,5 7 1,-1-6-493,-4 6 0,2 1 8,-8 5 1,5 0-347,-4 0 1,-1 2-36,-6 3 0,-6-3-2150,1 4 1208,-8 4 1614,3-8 0,-7 5 0,0-7 0</inkml:trace>
</inkml:ink>
</file>

<file path=ppt/ink/ink1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14:30.5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53 8030,'0'-18'291,"2"9"4,4 3 1,-4 2 427,4-2 0,-3 5 295,3-5-362,-4 4 0,8 2-209,-4 0 0,-5 8-160,5 3 1,4-1-154,1 1 0,5 8 54,1 10 0,0-2-20,1 2 1,1 2-20,4 9 1,-2-3-238,8 3 0,-8-4-56,2-1 1,-4 0-225,-1-1 0,-1-1-389,0-4 0,-5 1 364,-1-7 1,-5 6-492,5-6 1,-7 0 334,2-5 0,-4 5 12,-2 0 0,0 0-542,0-6 1079,0 0 0,8 1 0,1-1 0</inkml:trace>
</inkml:ink>
</file>

<file path=ppt/ink/ink1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14:30.71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917 138 7949,'-23'-34'1987,"0"-1"1,-6 10-1094,6 8 1,-8 5 475,2 7-908,-3 3 1,-5-6-293,-3 8 0,-18 8-514,-11 3 0,-10 7-1206,4 5 0,-6 4-1074,7 7 2624,-1 1 0,5 7 0,1 2 0</inkml:trace>
</inkml:ink>
</file>

<file path=ppt/ink/ink1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14:32.6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8428,'0'-10'1382,"0"2"-1162,0 8 0,2 0-37,4 0 0,-2 0 23,7 0 1,1 0-103,5 0 1,0 6-21,0 0 1,1 0 209,-1-6 1,0 5-75,1 1 0,-3 2 66,-3-2 1,3-2-101,-4 7 0,-1-5-3,2 5 1,-7-1-68,7 1 0,-6 5 14,5-5 1,-1-1-3,1 1 0,5-1-179,-5 2 1,-1 3-104,1-3 1,1 1 83,5-1 0,-1 3-32,-5-4 0,4 5-27,-3 1 1,3 0 45,3 1 1,-1-1 81,0 0 0,0 1 15,1-1 1,-1 0 5,0 0 0,1-1 123,-1-5 0,0 5-67,1-5 1,-1 7-41,0 5 0,6-4-17,0 4 1,2-4 5,-2-2 1,-4 1-28,5-1 1,-5 0-33,-2 1 1,0-1-16,1 0 0,-1 0-2,0 1 0,1-1-18,-1 0 0,0 1 21,0-1 0,3 0 28,3 0 1,-4 7-6,4-1 0,2 0 21,-2-6 0,2 0 4,-2 1 0,4 5 30,8 0 0,-7 0 116,1-6 1,-6 0-83,6 1 1,-2-1 16,2 0 0,-4 0-1,-8 1 1,0-1-33,1 0 0,-1-5 45,0-1 0,0 1-82,1 5 1,-1-1-109,0-5 1,3 4 24,3-3 0,-2 3-189,8 3 1,-6 1 145,5 4 0,-6-4-70,1 4 0,2-4 110,-2-1 1,0-1-28,-6 0 0,0 3 134,1 3 0,-1-4-102,0 4 1,1-4-17,-1-2 95,0 1 1,0-1 8,1 0 1,-7-5 98,1-1 90,-1 1 0,7 3-40,-1-3 0,0 1-141,0-7 0,1 5-20,-1-5 1,0 6-37,1-6 1,5 5-157,0-5 0,2 5 156,-2-5-95,-4 8 1,6-7 133,-8 5-33,1 3 0,-3-11 615,-4 8-176,5-9-210,-7 13-187,9-7 1,-3 3 8,-3-1 1,3-5 20,-3 6 1,-3-7 10,3 7 131,-1 0-47,6 5 329,1 0-336,-1 0 1,0-1-108,1-5 0,-7 5 12,1-5 1,-7-1-115,7 1 1,-6-5 95,5 6 0,-5-3-37,6 3 97,-1 3 1,6-5-16,1 7 1,-7-5 103,1-1 0,-1 1-73,7 5 1,-1-6 153,0 1 0,-1-6-6,-5 5 1,4-7 435,-3 2-142,-4 3 138,-1-7-125,-7 6 397,0-8-159,0 0-1139,8 0-350,-6 0 607,13 8 1,-7-4-33,4 7 1,3-7 28,-4 2 213,-3 3-79,7-7-68,-13 6-919,6-8 1,-10 0-463,-4 0 0,-5-6-2711,-12 0 4119,-4-7 0,-8-4 0,1-10 0</inkml:trace>
</inkml:ink>
</file>

<file path=ppt/ink/ink1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14:33.6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327 70 8342,'10'-8'-231,"-1"6"69,-3-4 1,-2 5 435,7 1 86,-7 0 1,6 0-43,-4 0 1,-3 0 19,9 0 1,-6 0-164,5 0 0,-5 0 375,6 0-526,-1 0 1,6 0-8,1 0 1,-7 0-7,1 0 0,-6 0 251,5 0-305,1 7 0,3-3 132,-4 8 0,-1-3-21,-4 3 1,-4 3 89,4-3 0,-5 5-45,-1 6 0,0-4 8,0 4 1,0 2-75,0-2 0,-1 2 0,-5-2 0,-4-3 24,-7 3 0,5-4-15,1-2 0,-3 0 37,-9 1 0,4-3-16,-4-3 1,-2 3 11,2-4 1,-6-1-12,6 2 1,-8-7 36,3 7 1,1-8-49,-2 2 1,6-5 14,-6-1 0,6 6-20,-6 0 0,8 0-9,-2-6 1,9-6-45,3 0 0,1-1 39,-1 1 1,-3-4-166,9-7 1,-1 0 104,6-1 1,-2-7-52,-4-4 0,4 3 202,-4-3 1,6 2 202,6-2 1,-2-2-163,8 8 1,-1 0-45,6 6 0,1 0-128,-1-1 0,0 1 113,1 0 1,5-1-279,0 1 0,5 6-41,-4-1 1,1 6-82,-2-5 0,-4 5-74,4-6 0,-4 9-293,-2-3 1,1-2 121,-1 2 0,-6 1-602,1 5 1126,-8 0 0,4 7 0,-8 3 0</inkml:trace>
</inkml:ink>
</file>

<file path=ppt/ink/ink1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14:34.7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502 70 8329,'6'-18'0,"0"1"37,0 8 1,-1-1 107,1 4 1,2 4 431,-2-4-11,-4 5 0,7 1-333,-3 0-69,-4 0 0,6 1 71,-8 5 0,0 4-8,0 7 1,-8 2 1,-4 4 0,-3-1-41,-2 6 1,-6-6-8,0 1 0,0 2-92,5-2 0,7 0-129,-1-6-217,8 0 1,-9 1 47,7-1 57,0-8 0,8 5-80,4-8 0,4-1-133,7-5 1,6 0 139,0 0 0,8-5-166,-2-1 1,3-8 182,3 3 1,-6-3 1,0 3 0,-6-4-84,5 3 1,-6-3 112,1-3 1,-10 7 136,-1-1 1,-3 1-8,3-7 0,-3 7 220,-3-1 1,-4 7-74,4-7 0,-4 6 351,-2-5-140,0 7 135,0-11-463,0 13 140,0-6-265,0 8 149,0 0-242,-8 0 1,-2 8 307,-7 3 0,6 5 182,-1 1 0,-1 6-50,-10 0 1,3 8-103,-3-2 1,4 5 167,2 7 0,-6 1 7,0 4 0,-2 4-184,2-4 0,1 4-18,-6 2 0,5-6-212,-6 0 1,2-2 121,-2 2 0,-2-3-199,8-9 0,-6 1 93,6-1 0,0-7 90,6-4 1,-2-3 204,-4-3 1,4-2-31,-5-3 0,5 1 96,2-7 0,0 0-85,-1-6 1,7 0 401,-1 0-516,1 0 0,-1 0 80,1 0-59,7-8 0,-6-2 41,5-7 0,3 0-184,-4 0 0,4-1 44,2 1 0,0-2-52,0-4 0,0 3 192,0-3 0,0-2-5,0 2 1,6 0-6,-1 6 1,3 0 146,-2-1 1,5 7-3,12-1 1,6 3-77,12-3 1,3-1-53,8 7 1,9 0-327,8 6 0,8 0-475,10 0 1,-1 8-219,1 4 1,-9 3 907,-3 2 0,-2 2 0,-5 4 0,-7 6 0,-1 4 0</inkml:trace>
</inkml:ink>
</file>

<file path=ppt/ink/ink1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14:41.6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2698 640 8128,'0'-17'-276,"0"0"0,2 1 104,4 5 1,3-4 0,9 3 92,-1-3 0,0-1 127,1 5 0,-3-5-9,-4 5 0,5 1 9,-5-1 0,-1 5-11,2-6 0,-3 7 97,3-7 0,9 6-116,-4-5 1,6 5 18,0-5 0,4-1-57,8-5 0,5-1 57,0 1 0,8-2-81,-1-4 1,3 4 47,1-4 0,1 1-13,0-1 1,2 4 19,4-4 1,-5 4 8,5 2 1,-2-1-22,1 1 1,-3 0 4,4-1 1,1 7-50,-1-1 0,0 7 50,-6-7 1,-1 8-131,1-2 1,0 5 102,0 1 1,0 0-9,0 0 0,2 0 5,3 0 0,-1 0-2,7 0 0,-1 0 11,1 0 1,5 0 9,-5 0 0,4 0 40,2 0 0,1 0-48,-1 0 1,-6 1 26,1 5 1,-1-2 0,6 8 0,0-7 8,0 7 1,1-6 5,-1 5 1,-2 1 2,-4 5 1,3 0-25,-9 1 1,9-1-7,-3 0 1,-1 0-11,1 1 1,0 5 17,7 0 1,-7 0-131,0-6 1,1 2 125,5 4 1,-2-3-22,-3 3 0,3-4 17,-4-2 0,5 6-2,1 0 0,0 6 11,0-6 0,-5 2 1,-1-2 1,-5 2-8,5 4 0,-2 4-1,3-4 1,1 3-4,-7 3 1,5-1-1,-5 1 1,1 2-2,-1 3 1,-4-4-1,4 5 0,1 1-1,-1-2 0,1 8 1,-1-1 0,2-3-2,3 2 1,2-8-39,-7 3 0,5 1 38,-5-2 0,5 6-69,-5-5 1,5 5 67,-5-6 0,2 8-2,-3-2 1,-1-2 4,7 3 1,-7-7-1,2 6 1,1-6-1,-1 7 0,0-3-5,-6 2 1,-1 4 6,1-4 0,0 4-1,0 2 1,-2 5-4,-4 1 1,-4 0-42,-7-6 1,5 5-5,1 1 0,-1 5 18,-5-5 0,5 1-8,0-1 0,1-4 27,-7 4 0,7-3-2,-1 3 1,0-4 11,-5 3 0,-1-3-23,1-2 1,-6 2 57,0 3 1,-2-3-14,1 4 0,3 1 12,-8-1 0,6 7 2,-6-1 1,2-3 6,-2 3 0,-4-1-18,4 6 1,-3 1 5,-3-1 0,0 0-39,1 0 1,-1 0 29,0 0 0,0 1-76,1-1 0,-7 0 23,1 0 1,-3 0-102,3 0 0,1 6 80,-7 0 1,6 6-17,-7-6 0,1 2 37,-6-2 0,0-2-12,0 7 1,0-7 80,0 2 0,0-2-74,0 2 1,6 2 73,0 4 1,-1 2-57,-5-9 0,6 3 9,0-2 0,5-9 8,-5 3 1,6-4-1,-6 4 0,5 0-3,-5 1 1,0-1-3,-6 0 0,0-2 58,0-3 1,0 1-58,0-7 0,0 5 132,0-5 1,0 7-69,0-2 1,-6-1-29,0 1 1,-5 1 29,5 5 0,-8 0 8,3 0 1,1 6-17,-1 0 1,-1 2 8,-5-2 1,0-4-175,-1 4 1,-1 2 73,-4-2 1,4 0-2,-4-6 0,2-2 32,-2-4 1,3 5-1,-3-5 1,-4 2-2,-1-1 0,1 1-1,-2-7 1,2 5-20,-2-5 0,-4 1-5,5-1 1,-5-4 35,-2 4 0,1-5-12,-1-1 0,-1 6 17,-5-1 0,5 1-8,-5-6 1,-3 0 2,-2 0 0,2 0-3,-2 0 0,0-8 3,-6-4 0,0 2 4,0-1 1,0-3-5,0-9 0,0 4 133,1-5 1,-1-1-126,0 2 0,-6-6 89,1 6 1,-9-6-82,3 6 1,-4-2 2,-3 2 1,1 3-29,0-3 0,-6 2-109,0-2 0,-7 3-369,1-3 0,0 2 399,-5-2 0,3 1 31,-9-6 0,0-1-3,-6-6 1,5 0 75,42-8 0,-1-1 1,2 1-1,0 0-31,-2 0 1,0-1 0,0 0 0,0-1 5,0-1 1,0 0-1,-2 1 1,-1-1 24,0-2 1,0-2 0,0 2 0,1 0 11,2-1 0,0 0 1,-2-2-1,-1 0-6,0 1 0,0 1 0,-3-1 0,-1-2-3,1 0 0,1 0 1,1 0-1,0-2-12,2 0 1,-1-1-1,-5 1 1,0 0-4,0-4 1,-1 0 0,-2 1 0,0 1-203,-1-2 0,1 0 0,2-2 0,1 1 202,-7 1 0,1 0 0,5-1 0,-1-1-235,-7-1 1,0 0-1,4 0 1,1-1 246,-2-1 1,0-1-1,-1 3 1,1-1 0,-3-1 1,0-1 0,2-1-1,1 1-11,-1 1 1,1-1-1,3-3 1,0-1 2,-4 2 0,1-1 1,3-1-1,1 0-9,-1-2 1,-1 1 0,1 0 0,0-1 6,2 2 1,0-2-1,-1-2 1,0-2 24,4-1 0,0 0 0,1 0 0,-1-1-22,-3-1 0,1-1 0,4 2 0,0-1-2,-4-3 0,-1-1 0,6 2 0,-1 0 27,-2 1 0,1 0 0,5 0 0,0-2 71,-3 0 1,0-1-1,4-1 1,1 0-73,-5-1 1,0-1-1,3-2 1,0 0-79,3 3 1,0-1 0,1-1 0,0-1 55,2-1 1,0 1 0,2-1 0,0 0 16,-3 1 0,1-1 1,5 1-1,0-1-36,0 1 1,1-1 0,3 0 0,-1-1-9,-2-1 0,-1-1 1,4-1-1,1-1-5,-1-3 0,-1 0 0,3 2 0,-1 1-2,2-1 1,-1 1-1,-28-35-54,31 35 1,0 0 0,2 0-1,-1-1 42,-1-2 0,1-1 0,-3-1 1,2-2 20,3 1 0,1 0 0,0-1 1,2 0 13,-1 1 0,2 0 0,-17-45-17,16 42 1,0 0 0,2 1 0,0 0 13,-3 0 0,2-2 1,2-1-1,2 0 14,0 2 0,1 0 0,-1-1 0,0-1 56,1-1 1,0 0 0,-1 0-1,1 0-32,3 0 1,0 0 0,-1 0-1,1-1 68,-1-2 0,2 0 0,1 2 0,1 0-84,-1-1 0,1-1 0,0 2 0,1 0 4,-2 1 1,1 0-1,1 3 1,1-1-26,3-2 1,1 0-1,-1 2 1,1 0 28,-1-5 0,0 0 0,1 5 1,1 0-118,-5-48 0,5 49 1,1-1 37,3-5 0,0 0 0,0 2 0,0 0 16,3-1 1,0-1-1,0 3 1,0 0 7,0-46 0,0 47 0,0 0 16,0-47 1,0 48-1,0-2 16,0 0 1,0 1-1,6-47 12,0 0 0,0 0 27,-6 46 0,0 0 1,2-44-42,3 4 0,-3-3 31,4 3 0,2-6-86,-2 6 0,7-2-7,-1 2 0,3 3 25,2-3 0,0 4-12,1 1 0,1 1 20,4-1 1,-4 3-1,4 3 1,-2-2 15,2 8 1,-3 0 135,3 6 1,2-4-89,-2 4 0,2-10 7,-2 10 0,-2-2 15,8 8 0,0-5-51,5 5 0,1 3 3,-1 3 0,1-3-36,0 3 1,-1-3 32,1 2 1,7 3-93,4-9 0,6 9 83,6-3 1,-5 4-25,5 2 1,-4 0 54,-2 0 1,3 6-1,-3 0 1,2 2 26,-13-2 0,5-2 150,-6 8 0,0 5 202,-5 6 1,-1 2-315,1-2 0,-6-1 443,0 7 1,0 0-464,5 5 0,3-5 210,3 0 0,-4-2-334,5 2 1,1 4 102,-2-4 1,7 4-72,-7 1 1,2 1-20,-1 0 1,-5 5 16,4 1 0,3 7 12,-3-2 1,6-2-189,-5 3 0,7-1 108,-2 6 0,2 2-132,-2 4 0,4 1-62,-4 5 0,6 9-291,5-4 569,-3 12 0,6-2 0,-8 7 0</inkml:trace>
</inkml:ink>
</file>

<file path=ppt/ink/ink1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14:42.2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18 8072,'-17'0'0,"0"0"0,-8-8 0,-2-1 0</inkml:trace>
</inkml:ink>
</file>

<file path=ppt/ink/ink1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14:42.5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0 139 8072,'6'-24'0,"0"1"0,0 0 80,-6 6 0,2 2 539,3 3 392,-3-3-333,6 13 140,-8-6-672,0 8 1,2 0 87,4 0 0,3 6 40,9 0 1,8 5-27,9-5 1,9 6 90,14-7 1,9 7-185,8-6 0,6 1-153,-6-1 1,5-2-863,-5 7 186,0-7 531,-13 12 1,3-14-187,-7 3 0,-3 3 182,-8-2 0,-5 1-34,-8-1 1,-1-2-90,-4 8 1,-4-7-79,-8 7 1,-1-6-586,-5 5 804,-3 1 1,-8 7-447,0 4 0,-4-4-560,-8 4 1135,1-4 0,-22 6 0,6 2 0</inkml:trace>
</inkml:ink>
</file>

<file path=ppt/ink/ink1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14:42.6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485 18 8072,'-27'0'0,"4"-2"906,11-4 1,3 4 238,3-4-1002,4 4 0,-6 14 7,8 11 1,-2 8 13,-3 20 1,-5 1-17,-7 17 0,-2 4-100,-4 14 1,-12 3-372,12-41 1,0 0 0,1 3 0,0 0 282,-1 5 1,0 1-232,0 2 0,-1-1 0,-1 2 0,-1-1 0,0 6 0,0-1 0</inkml:trace>
</inkml:ink>
</file>

<file path=ppt/ink/ink1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15:06.6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1124 208 8198,'8'-9'0,"-6"-7"0,4 5-15,3-5 1,-5-1 35,8 0 1,-9 5 103,3 1 0,-4 5 94,-2-6-81,0 9 1,0-13 98,0 5-252,8 3 109,-6-7 0,11 11 53,-7-8-53,0 8 123,1-3-101,-5 7-18,6 0 1,-8 2 1,0 3 1,-6 5-51,0 7 0,-7 3 11,1 3 1,3-2 14,-3 8 0,1-1-12,-7 7 1,-5 1-37,0 5 0,-5 3 47,4 8 1,-6 0-58,1 0 0,2 0 33,-2-1 0,0 3-6,-5 4 0,-1 3 26,1 8 0,-7 3-175,1 3 1,-2-2 118,1 7 0,-1 1-347,-4 5 0,-2 1 177,8-1 1,-7-1 61,7-4 0,2-1-96,9-11 0,-4 3 216,4-15 1,4 1 127,2-6 0,4 0-121,2-1 1,-1-4 180,1-1 0,2-8-177,3 2 1,-3-3 357,3-2 0,3-7-518,-3 1 0,8-8 289,-1 2 1,-3-3-723,2-3 5,0 0 298,-1 0 0,5-5-456,-4 0-230,4-9 938,2 5 0,8-16 0,1-1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48:15.92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226 1 8376,'-18'0'0,"1"0"843,0 0 0,1 2-667,5 4 1,-4 3 67,3 8 1,2 1 176,-1-1 1,-1 8-382,-5 4 0,0-2-366,-1 2 1,7 5 110,-1 6 0,9 1-256,-3-7 1,4 1-664,2 0 1,4-3 441,7-3 1,5-6 691,18-11 0,-3-5 235,11-7 1,1 0 632,3 0-749,-4 0 250,0 0 0,-7 0 424,-1 0 1,-1 0 299,-4 0 1,-4 0 730,-8 0 0,0 0-903,1 0 0,-7 0 129,1 0-2733,-8 0 852,11 0-327,-13 8 0,6-4 1158,-8 7 0,7 1 0,3 5 0</inkml:trace>
</inkml:ink>
</file>

<file path=ppt/ink/ink1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15:06.9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139 139 7953,'-18'0'788,"1"0"1,5 0-246,1 0-1118,-1 0 671,3 8 0,-1-4 198,4 7 0,4-5 51,-3 6 1,1-7 184,-2 7 0,4-1-168,-4 7 1,-1-1-141,1 0 0,0 1-149,6-1 1,0 0 66,0 0 1,0 1-58,0-1-25,8 0 0,1 1-237,9-1 0,5-7 35,0-5 0,8 3-134,-3-2 0,-1 0-142,2-6 1,0-8 164,6-4 0,-7-3 8,1-2 1,-8-6 120,2 0 0,-9-8 62,-3 2 1,-7-2 129,2 2 0,-12-3 272,-5 3 1,-7 2-49,-5-2 1,-4 8 152,-7-2 1,5 4-707,0 1 1,6 7 151,-6-1 0,8 9 111,-2-3 0,-4 4 0,0 2 0</inkml:trace>
</inkml:ink>
</file>

<file path=ppt/ink/ink1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15:08.0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35 7990,'-12'-9'-248,"0"3"222,9-4 0,-7 8 189,4-3 107,4 3 519,-5 2-297,7 0 952,0 0-1432,7 0 1,-3 0 182,8 0 1,-8 2-196,1 3 0,5 3-8,1 4 0,-1 1-75,2-7 0,-1 7 64,6-1 1,3 3 2,3 3 1,2-3-10,3-4 1,5 5 10,-4-5 0,4 5 16,1 1 1,1 2 9,-1 4 1,3-3 0,3 3 1,-1-4 28,7-2 1,-6 2 4,6 4 0,-2-3-13,3 3 0,1-4 1,-8-2 1,8 6 41,-2 0 0,-2 0-41,2-5 1,-5 5 126,5 0 1,0 0-111,6-6 0,0 6-75,0 0 0,0 0 10,-1-5 0,1-1-8,0 0 1,-2 2-1,-4 4 1,2-9-145,-7 3 1,-1-3 163,-5 3 0,-1 0-9,1 0 0,-6 1 163,-1-1 1,-5-2-107,6-3 0,-6 3 44,6-3 1,-8 1-59,2-1 0,2 1 17,-2-7 0,2 6-17,-2-7 0,-3 7-29,3-6 1,-2 5 85,2-5 0,-4 5 95,4-5 1,-4 2 85,-1-2 1,-1-3-118,0 9 0,1-8 91,-1 2 0,0 1-83,0-1 1,1 6-27,-1-7 0,0 3-32,1-2 1,-1-4-187,0 4 0,0 1 56,1-1 1,-1 0 109,0-6 0,1 5-153,-1 1 1,0 2 71,1-2-18,-1-4 1,0 11-51,0-7-163,-7 0 129,5 1-292,-13-5 264,6 6-285,-8 0 263,0-7-144,0 7 0,-8-8 292,-3 0 0,-12-15 0,-4-4 0</inkml:trace>
</inkml:ink>
</file>

<file path=ppt/ink/ink1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15:08.7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346 363 8033,'-8'-17'0,"5"0"84,-9-1 0,6 3 486,-5 4-193,7-5-164,-11 7-195,5-9 1,-7 9 102,-1 3 0,7 4-156,-1 2 1,1 0 143,-6 0 1,-1 0 225,1 0 0,0 8-107,-1 3 1,1 5 161,0 1 1,-1 0-119,1 0 1,6 6 115,-1 1 1,6-1-34,-5-6 0,7 0-125,-2 0 0,4 1-179,2-1 84,0 0 1,8-1-173,4-5 0,5-3-31,6-8 0,-2 0 10,8 0 1,0 0 42,5 0 1,-5-8-31,0-3 0,-6-5-85,6-1 1,-8-8 108,2-4 1,-6 0-311,-5-5 0,1 3 24,-7-9 1,0-4-77,-6-3 0,0 5 73,0 2 0,-8 9 132,-3 2 0,-5 10-151,-1 2 0,-8 7-563,-4 10 892,-4 0 0,-9 8 0,-2 1 0</inkml:trace>
</inkml:ink>
</file>

<file path=ppt/ink/ink1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15:09.8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277 242 8081,'0'-17'-793,"0"0"1,0 5 645,0 1 0,0 5 330,0-6 1,0 6-27,0-5-148,0-1 0,0-5 136,0 0 0,0 5-3,0 1 0,2 5 115,4-6 0,-4 7 23,3-7 288,-3 8-369,-2-11 0,0 11 316,0-7-210,8 7 64,-6-4-135,6 8-134,-8 0 1,-2 8-128,-4 3 0,2 12 221,-7 6 0,-1 12 107,-5 5 1,0 6-210,-1 5 1,-5 3 7,0 3 1,-8 8-91,3-7 1,3 5 88,2-12 1,3-5-270,3-6 0,5-5 79,1 5 0,7-13-68,-2 1 1,4-5-69,2 0 0,0 2-82,0-8 1,0 0 112,0-6 0,2 0-111,4 1 0,-2-7-211,7 1 1,-5-9 133,6 3 0,-1-4-191,7-2 1,1 0 574,4 0 0,-4-15 0,6-4 0</inkml:trace>
</inkml:ink>
</file>

<file path=ppt/ink/ink1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15:10.0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450 208 8081,'-12'-10'1585,"1"4"-1471,-1 4 1,-5 2 171,0 0 1,5 0-16,0 0 1,1 8 24,-6 4 0,5 3 93,1 2 1,1 6-61,-2 0 0,-1 1 170,7-7-408,0 8-12,6 2 0,2 0-37,4-4 0,4-12 58,7-5 0,2-4 10,4-2 1,-2 0-18,8 0 1,-8-2-40,2-4 1,1-3-170,-7-9 0,4-1 70,-9-4 1,-5 4-343,-1-4 0,-6-4-71,-6-2 1,-5 0-273,-12-5 1,-6 9 334,-12-10 1,-3 6-82,-8 0 0,0 4-55,1 8 1,-1 6 530,0-1 0,0 1 0,0-7 0</inkml:trace>
</inkml:ink>
</file>

<file path=ppt/ink/ink1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15:11.2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70 8158,'0'-12'-1038,"0"1"1284,0 7 0,2-6 138,4 5-14,-4 3 1,11-8 183,-7 4-199,8 5 0,-10-7-123,7 8 0,-5 0-11,5 0 0,-5 0-136,6 0 120,-9 0-93,13 0 0,-12 2-65,7 4 0,1 3 43,5 8 1,0-5-152,1-1 0,1 1 44,4 5 0,4 1-142,7-1 1,1 0 41,0 0 1,5 1 91,0-1 0,6-5-128,-5-1 1,5 1 169,-6 5 1,1-2-9,-7-3 0,1 3 20,-1-3 0,-5 3 107,0 2 1,0 1-81,5-1 0,-5 0 24,0 1 0,-2-1 45,2 0 1,3 0-60,-3 1 0,4-1-121,1 0 0,1-1 59,0-5 0,-7 5-129,1-5 0,0 3 102,6-3 1,-1 3-106,1-9 0,-1 9 124,1-3 1,0-1-17,-1 1 1,1 1 137,-1 5 1,1 1-134,0-1 1,-3 0 50,-3 0 0,2 1 10,-8-1 1,2 2 104,-2 4 0,-4-4-113,4 5 0,-2-5 6,2-2 1,-2 0-1,8 1 0,0-1-3,6 0 0,-6 1 127,-1-1 0,1-6-71,6 1 1,-6-1-94,-1 7 1,-5-1 4,6 0 1,-6 1-20,6-1 1,-8 0 10,2 0 0,2 1-96,-2-1 0,6 0 58,-6 1 0,6-7-154,-6 1 0,6-1 137,-6 7 1,8-3 12,-2-4 1,3 5 325,3-5 0,-1 3 32,1-3 1,-6 5 59,0-5 0,-2-1-175,1 1 1,-3-1-7,-7 1 0,-1 3-292,0-8 215,-7 7 0,3-9-1360,-7 7 701,0-7-1432,-6 4 1972,0-8 0,-23 0 0,-6 0 0</inkml:trace>
</inkml:ink>
</file>

<file path=ppt/ink/ink1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15:11.8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156 554 8492,'0'-18'119,"-5"7"-344,-1-1 0,-2 6 390,2-5 0,5 5 1258,-5-5-1137,-4 7 0,6-4-378,-7 8 1,5 0 377,-6 0 1,7 0-81,-7 0 1,6 8 205,-5 3 0,1 12-92,-1 6 1,-3 2 16,9-2 0,-1 3-201,6-3 0,0-2-112,0 2 0,2-8 109,3 2 1,-1-4-311,8-1 0,5-7 50,6 1 1,2-8-162,-2 1 0,-2-5-10,8-5 1,0-5 27,6-7 0,-3-8-332,-3-4 0,2-6 190,-8-5 0,0 2 26,-6-9 1,1-4 182,-1-7 0,-8-7 205,-3 1 1,-4-3 612,-2-2 1,-2 15-390,-4 8 1,-9 9-138,-8 8 1,-15 6-95,-3 12 5,-7 3 0,-19 16 0,-4 1 0</inkml:trace>
</inkml:ink>
</file>

<file path=ppt/ink/ink1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15:13.7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2750 8064,'0'-17'151,"0"0"1,2 1 314,4 5 0,-4-4-246,3 3 0,3-3-202,-2-3 0,5 1-93,-5 0 1,8 0 132,-3-1 0,-1-5-48,1 0-19,-7 0 1,12 0 75,-5 0 1,-1-6-40,1 6 0,1-8-27,5 2 1,0-3 71,1-3 1,-1 4-159,0-3 1,6 5 3,0-6 0,2 1-82,-2 5 1,-3-4 58,3-1 0,2-1-109,-2 1 1,5-1 152,-4 0 1,6 1-23,-1-1 1,-2 1 174,2-1 0,-8-1-166,2-5 1,2 5 201,-2-5 0,6 3-51,-6-2 1,6-3 36,-6-3 0,8-2-39,-3 8 0,-1-6 117,2 5 1,-6-5-3,6 6 0,0-8 210,5 2 1,1 2-142,0-3 1,5 7-116,0-6 1,3 8-153,-3-3 1,-2 3 107,8-3 1,-7 5-189,1-4 1,2 3 106,-1 3 0,1-1 21,-2 0 0,-3 7-21,3-1 1,3 0 22,-3-6 0,0 6-2,-5 1 1,-2 1 9,-5-2 1,3-2-17,-8 8 0,2-6-35,-2 6 0,-4 0-8,4 6 1,-5-6 38,-7 0-32,5 0-124,-14 5-241,5 1-944,-7 8 924,0 1 0,-7 8-479,-5 0 0,-9 8-12,-2 3 877,0 12 0,-2 4 0,-2 8 0</inkml:trace>
</inkml:ink>
</file>

<file path=ppt/ink/ink1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15:14.0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104 537 8064,'-10'0'1639,"1"0"-741,3 0 197,4 0-802,-6 0 0,10 0-46,4 0 1,-2 0 58,7 0 1,-5 0-112,6 0 0,-1 6-61,7-1 0,5 7 0,0-6 1,2 1-199,-2-1 1,4-4-11,7 4 1,1-4-220,-1-2 0,-1 0-157,-4 0 0,2 0 256,-8 0 0,0-8-82,-6-4 0,-5-3 89,-1-2 1,-7-8 9,2-4 1,-6-4 70,-6-1 0,-9-9 200,-9-3 0,-6-2-34,1 2 1,-4-2 260,-1 8 0,-1 1-123,1 11 0,-1 3-99,0 7 1,3 3-483,3 3 1,-4 5-224,4 7 1,4 0-1285,2 0 1890,4 15 0,-6-3 0,-2 13 0</inkml:trace>
</inkml:ink>
</file>

<file path=ppt/ink/ink1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15:15.3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2327 2058 8269,'0'-17'0,"0"0"0,-2-1 0,-1 1 0,-3 0 0,0-1 0,0 1 336,1 0-366,-1 0 0,6 5 6,0 0 0,0 7 19,0-7 0,-6 6-7,0-5 0,-7 1-10,1-1 0,-3-3 33,-2 9 1,-1-7-20,1 6 0,-6-7-4,0 1 1,-8 3 9,2-3 1,2 1 75,-1-7 1,5 7 141,-6-1 1,2 1-135,-2-7 1,-4-1 15,5-4 1,1 4-63,-2-4 1,0 2 28,-6-2 0,1 2-92,-1-8 1,1 6 120,-1-6 1,0 6-14,1-6 0,-1 8 20,1-2 1,-3-2 164,-3 2 1,3 0-187,-3 5 0,3-5 16,3 0 1,5-2-126,0 2 1,0 4 124,-5-4 0,1-2-132,4 2 1,-3-2 9,3 2 1,2 2-127,-2-8 0,0 6 174,-5-6 0,5 2 13,0-2 1,0-1 111,-5 7 0,5-6 36,0 6 0,6-2-32,-6 2 1,6 3-79,-6-3 1,8 2-29,-2-2 0,4 4-35,2-4 0,-3 4-207,-3 1 0,4 1 120,-4 0 0,6 0-113,5-1 1,-3 1 74,3 0 1,-3-1 74,-2 1 0,-1-6 197,1 0 1,6 0-122,-1 6 1,0 5 92,-5 1 1,0-1-20,0-5 0,1-1 108,5 1 0,-5 2-147,5 3 1,-5-3 21,-1 3 1,6-1-39,-1 1 1,2-3-10,-1 3 1,-2 3-75,7-3 76,-8 1 1,7-7-142,-5 1 0,-1 6-329,7-1-24,0 8 0,4-9-797,-4 7-921,4 0 2164,2 6 0,10 0 0,7 0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48:17.20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293 190 8283,'9'-17'0,"6"0"0,-11 1 286,8 5-31,-1-5 36,7 7 0,-1-9 32,0 1 0,1 0 5,-1 0 0,-6 5 179,1 1 0,-6 7-97,5-2-306,-7 4 0,4 12 168,-8 7 1,0 10-18,0 13 0,-14 4-380,-3 8 175,-12 0-325,2 8 1,-7-7-297,-1 5 1,1-4 332,-1-2 0,2-8-91,4-4 0,-1-9 124,7-2 0,0-8 56,5 2 0,1-6 35,0-5 0,1-2-192,5-5 306,-5-3-98,15-2-41,-7-9 0,6-11-141,-4-3 1,4-4 71,-4-7 1,6-1-204,6 1 0,-2 1 222,8 4 0,-3 4 13,3 8 0,1 0 435,-7-1-204,7 9 685,-3-7-61,7 14-221,1-5 0,-7 7-103,1 0 1,-1 2 143,6 3 1,-1 5-134,-5 7 0,10 8 70,-3 4 0,3 4-3,-4 1 1,1 9-169,-1 3 0,-6 4-196,1 2 0,-6-1-156,5 1 1,-7-6-225,2 1 1,1-11 100,-1-1 1,0-3-97,-6-9 1,0 6 96,0-6 0,0-5-227,0-7-502,0 1 597,-8-3 0,-1-1-546,-9-8 386,1 0 43,0-8 0,1-1-699,5-9 1157,-4-7 0,5-9 0,-7-10 0</inkml:trace>
</inkml:ink>
</file>

<file path=ppt/ink/ink1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15:15.7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295 258 7989,'0'10'-4,"-8"5"695,-1-13-376,-9 6 1,9-6-208,3 3-209,-4-3 1,7 6 278,-9-8 55,8 0-12,-11 0 0,5 0 193,-7 0 0,0 0-176,-1 0 1,1 8 84,0 3 1,-6 6-238,0 7 0,2 2 93,9 9 1,-1 0-198,7-1 1,0-1-102,6-4 1,0 1-134,0-7 0,10 1 25,7-7 1,8-2-140,9-3 1,3-5 74,3-7 0,5-3 40,6-9 0,1-1 5,0-16 0,-2 0 77,-4-6 1,-5-5 372,-13 0 0,1-3 107,-11 3 0,1 2 121,-14-9 1,-1 7-222,-9-6 1,-5 2-103,-7-2 1,-8 5-69,-4 13 0,-11-1 28,-7 11 0,-1-1-856,2 13 1,-9 3 100,3 8 686,-4 5 0,4 7 0,0 1 0</inkml:trace>
</inkml:ink>
</file>

<file path=ppt/ink/ink1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15:16.3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1 882 8670,'2'-17'397,"3"0"1,-1 5-979,8 0 0,-6 7 108,5-7 1,6 6 906,6-5-263,8 7 0,-4-9-35,8 7 0,-1-8-154,1 3 1,1-5 282,5-1 0,-3 0-103,8 0 1,-5-6 82,5-1 0,0-6-92,6 1 1,5 2-58,1-2 0,2 0-42,-3-5 0,-3 5-85,4 0 0,-5 8 95,-1-2 1,-6-2 6,0 2 0,-5 0 171,5 6 0,-8 1-131,3 5 1,-3-5 145,3 5 1,-3-3-12,8 3 1,-6-5-17,7 5 0,-3 1-147,2-1 0,2-1-223,-8-5 1,1 5-4,-7 1 0,-1 1 102,-4-1 1,-4-3 199,-8 9 0,-6-7-99,1 6 1,-8-1 49,2 1-44,-4 4 92,-2-6-115,0 8-325,0 0 33,-8 0 0,4 0 78,-8 0 0,7 0-931,-7 0 354,1 0 8,-7 0 1,1 2 739,0 4 0,-8 3 0,-2 9 0</inkml:trace>
</inkml:ink>
</file>

<file path=ppt/ink/ink1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15:17.3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364 277 7920,'0'-17'-135,"0"0"135,0 7 0,0-5 594,0 3 0,0 2-161,0-1 1,0 5-210,0-5 0,0-1 4,0-5 0,-2 1-18,-4 5 1,2-4 49,-7 3 0,5-3 83,-6-3 1,3 7-134,-3-1 0,-3 3 15,3-3 1,-3 4-144,-2 8 0,-1 0 85,1 0 1,0 0-158,-1 0 0,1 2 12,0 4 1,0 6-33,-1 11 0,1-4 130,0 4 1,-1 2-27,1-2 1,6 6-82,-1-6 1,8 2-90,-2-2 0,5-2-50,1 8 0,5-8 106,1 2 1,13-4-145,-1-1 1,8-7 49,-2 1 1,6-7 36,-1 7 1,4-8-23,1 2 0,1-4 6,0-2 1,-3-2 49,-3-4 0,2 2 5,-8-8 1,0 1 205,-6-6 1,-7-6-63,-4 0 0,-5-8 5,-1 2 0,0-2-46,0 2 1,-9-1 25,-8 7 1,-8-6-209,-10 6 1,-5 5-235,-1 7 0,-7 7-329,2-2 1,4-1 679,2 1 0,3 0 0,2 6 0</inkml:trace>
</inkml:ink>
</file>

<file path=ppt/ink/ink1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15:18.0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156 344 8070,'15'-17'0,"-3"0"0,3-1 0,-5 1-61,7 0 1,-5-2 214,-1-4 1,1 3 182,5-3 0,-2-2-14,-3 2 0,1 0 179,-7 6 0,0 0 257,-6-1 127,0 1-589,-8 0 0,-3 7-49,-12 4 0,1 6-179,-6 6 0,-7 11 46,-5 12 1,-1 6 74,7 5 0,5-3-58,0 3 1,16-2-190,1 3 1,8-7 74,4 1 1,10 0-45,7-7 1,8-3-38,10-2 0,7-11 93,4-6 1,6-4-303,6-2 0,-3-4-75,9-8 0,-8-1-60,1-16 1,-11 2 63,-5-2 1,-7-3-93,-5 3 0,-12-6 52,-11-5 0,-6 1-48,-6-7 1,-7 10-163,-16 1 1,-9 4-140,-20 14 732,-11 4 0,-10 13 0,-7 0 0</inkml:trace>
</inkml:ink>
</file>

<file path=ppt/ink/ink1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16:07.7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1 156 7901,'0'-9'-687,"0"-7"1,0 12 716,0-7 0,0 5-30,0-5 12,0-1 0,0 1 48,0-1-31,0 0 1,2 1 437,3-1-238,-3 9 628,6-13 116,-8 14 446,0-5-537,0 7-398,0 0 1,6 1-21,0 5 1,5-2 165,-5 8 0,5-7 141,-5 7 1,6-6 197,-7 5-22,9-7-265,-4 11-466,7-13 0,0 12-50,0-8 0,-5-1-9,-1-5-3,1 0-412,5 0-1022,1 0 969,-1 0 0,-6 0-843,1 0 0,-8 2-615,2 4 972,3-4 1,-7 13 59,4-3 1,-4 3-240,-2 3 1,0 6 292,0 5 683,-8 4 0,-2 2 0,-7-1 0</inkml:trace>
</inkml:ink>
</file>

<file path=ppt/ink/ink1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16:08.0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104 191 7901,'-17'25'0,"0"-6"0,-1-5 223,1-1 1,6-3 971,-1 1-695,8-7-270,-4 4 1,10-2 145,4-1 1,4 1-115,7-6 1,0 0-55,1 0 1,-1 0-53,0 0 1,0 0-107,1 0 0,-7 0 93,1 0 0,-3 8-139,3 3 0,1 7 241,-7 5 0,0 2-82,-6 3 0,0 5 54,0-4 0,0 4-42,0 1 1,-6-5 27,0 0 0,-1-8 16,1 2 0,4-4 245,-4-1-312,4-1-458,2-8-610,0-1 691,0-8 1,0-10-178,0-7 0,8-10-158,4-13 0,3-4-376,2-8 1,8-2 260,4-4 0,-2 5-103,2-5 0,0-2 96,5 3 426,1-9 0,-1 5 0,1-8 0</inkml:trace>
</inkml:ink>
</file>

<file path=ppt/ink/ink1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16:08.6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7901,'12'0'831,"-1"0"-831,-7 0 0,9-2 681,-7-4 1042,0 4-1111,2-5 544,-6 7-189,13 0-636,-13 0-151,13 0 0,-11 0-108,8 0 1,-9 1 86,3 5 1,-4 4-179,-2 7 0,0 2 162,0 4 1,-2-1 54,-4 6 1,3-1-76,-9 2 0,8-4 20,-2-8 1,5 1-210,1-1 1,0-6-206,0 1 1,1-8 1,5 2 0,4-6 135,7-6 0,8 0-382,4-11 0,-4 3 192,-2-9 0,2 6-211,-2 5 305,0-3 224,-6 13-64,-7-6 187,-2 8 0,-8 10-194,0 7 1,-8 1 59,-4 5 1,-9 4-547,-2 1 1,2-1 83,10 2 0,-5-6-66,5 6 0,1-8 115,-1 2 1,7-2 131,-2 2 1,4-3 146,2 3 1,0-4-15,0-2 1,0 0 214,0 1 1,2-3 89,4-3 0,-2 3 108,7-3 1,-1-3-16,1 3 1,3-7 150,-9 7 1,9-2 346,-3 1-252,-3 5 0,6-7-118,-9 8 1,7 1 5,-6-1 0,-1 0 217,-5 1 0,0-1-170,0 0 1,0 6-58,0 0 0,-5 6-168,-1-6 1,-8 6-183,3-6 1,-5 6 34,-1-6 1,0 6-151,0-6 1,-1 0 11,1-6-31,0-7 0,-1 3-117,1-7 1,6 0 24,-1-6 1,6-10 111,-5-7 1,7-2-29,-2-10 0,4 8-72,2-2 0,8 3 170,3 3 1,5 2 9,1 3 1,0 5-39,1 7 0,5 0 4,0 0 0,0 5 137,-6 1 0,0 7-121,1-1 0,-1 3-203,0 3 1,-5-1-264,-1 0 1,1-1-364,5-5 1,-5 5 275,-1-5 598,1-3 0,5 7 0,0-5 0</inkml:trace>
</inkml:ink>
</file>

<file path=ppt/ink/ink1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16:09.0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52 7945,'-10'0'1908,"2"0"0,10 0-1999,4 0 0,6 0 86,11 0 0,4 0 321,7 0 0,3-2-98,3-4 0,2 2 135,4-7 0,2 5-326,-7-5 0,-1 7-43,-5-2 0,-8 4-539,-4 2 0,-4 0-515,-2 0-433,-7 0 1091,-2 8 1,-8 1-119,0 9 0,-8 5 6,-4 0 0,-3 2 524,-2-2 0,-8 4 0,-2 7 0</inkml:trace>
</inkml:ink>
</file>

<file path=ppt/ink/ink1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16:09.2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173 0 7945,'-5'12'474,"-1"-1"662,2 3-971,2-6 1,2 7 365,0-4 1,0 5-97,0 1 0,0 2 117,0 4 0,-2 4-89,-4 8 0,3-1-87,-9 1 1,1 7-153,-7 4 0,3-1 5,3 1 0,-3-8-119,3 2 1,-1-3-177,1-2 1,-1-9-456,7-2 0,0-5 121,6-2-2548,0 0 1994,0-7 1,8-2 96,4-8 1,3-14 856,2-3 0,8-12 0,2 2 0</inkml:trace>
</inkml:ink>
</file>

<file path=ppt/ink/ink1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16:09.4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8741,'0'9'3087,"0"-1"-2239,0-8 1796,0 0-1775,0 8 0,0 1-153,0 9 0,0 1-374,0 4 0,0-4-272,0 4 1,0-4-258,0-1 0,0 5-518,0 0 1,0 0-1197,0-6 610,0 0 1,0 1-2527,0-1 3817,0-7 0,0 5 0,0-5 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48:17.36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190 18 9046,'12'-6'435,"-1"0"-435,-7 1 0,2 12 392,-12 5 0,1 5 631,-13 6 1,5 4-653,-10 8 0,-2-1-120,2 1 0,-6-1-835,6 1 0,2 0 162,9-1 1,-1-5-535,7 0 445,0-8 1,8 2-1242,4-11 1752,3-5 0,16-22 0,2-4 0</inkml:trace>
</inkml:ink>
</file>

<file path=ppt/ink/ink1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16:09.7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1 8455,'-10'8'841,"3"-7"1,7 9-8,0-4-640,-8-4 1,4 7 80,-7-3 1,5-2-733,-6 8 1,7-7 456,-7 7 0,-7-1 0,-8 7 0</inkml:trace>
</inkml:ink>
</file>

<file path=ppt/ink/ink1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16:10.0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16 1 7934,'-10'0'1244,"4"0"-1164,12 0 1,4 2 134,7 3 1,0-3-35,1 4 0,1 2 267,4-2 0,-2-1 224,8-5 1,0 0-233,5 0 1,1 0-417,0 0 1,-1 0-119,1 0 0,-1 0-246,1 0 0,-8 0 23,-4 0-272,-4 0 78,-2 0 0,-7 2-561,-4 4 0,-10 4 1072,-2 7 0,-15 16 0,2 3 0</inkml:trace>
</inkml:ink>
</file>

<file path=ppt/ink/ink1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16:10.2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0 7931,'0'18'245,"0"-1"0,0 6 189,0 0 0,0 0 653,0-5 1,-6 7-447,0 3 1,-7-1 75,1 2 1,-3 2-215,-2 9 1,5-3 37,1 3 0,1-5-858,-1-7 1,1 5 220,4-4 1,4-4-852,-3-2 0,1-4-315,-2-2-377,4-7 849,-6 5 790,8-13 0,0-2 0,0-9 0</inkml:trace>
</inkml:ink>
</file>

<file path=ppt/ink/ink1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16:10.6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7834,'10'0'1485,"5"0"-982,-3 0 0,-3 0 542,3 0-133,-1 0 56,6 0-781,1 0-421,-1 0 1,-5 6-12,-1 0 1,-7 1-250,2-1 1,-4 4 22,-2 7 1,-2-6 251,-4 1 0,2 0 189,-7 5 1,5 0 237,-6 0 0,8-5 680,-1-1 1,-3-5-278,2 6 1,0-6 301,6 5 0,2-5-544,4 5 0,4-7-309,7 2 0,2 2-1014,4-3 0,4 1 638,8-6 0,7-8-1312,4-3 1628,4-12 0,10 4 0,1-6 0</inkml:trace>
</inkml:ink>
</file>

<file path=ppt/ink/ink1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16:10.8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294 0 7807,'-17'8'2848,"0"2"-2664,0 7 0,-1 0 1131,1 1-864,0-9 1,-6 7-754,0-5 1,-8 5 301,2 1 0,-11 0 0,-5 0 0</inkml:trace>
</inkml:ink>
</file>

<file path=ppt/ink/ink1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16:11.1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8691,'11'6'246,"1"0"-219,-1-1 0,7-5 37,-1 0 1,-6 0-163,1 0 40,-1 0 0,5 2-1072,-5 4 607,5-4 523,-7 6 0,9-1 0,-1 3 0</inkml:trace>
</inkml:ink>
</file>

<file path=ppt/ink/ink1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16:11.2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7834,'34'0'56,"-12"2"-100,-5 3 12,-4-3 467,5 14-107,-1-14 0,0 5 1,-5-7-699,-1 0 1,-5 0-119,6 0 488,-9 0 0,13 0 0,-7 0 0</inkml:trace>
</inkml:ink>
</file>

<file path=ppt/ink/ink1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16:11.4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7834,'27'0'1029,"-2"0"128,-8 0 1,-5 5-1186,0 1-1376,-1 0 1086,6-6 1,-5 0 337,-1 0-20,-7 0 0,4-8 0,-8-1 0</inkml:trace>
</inkml:ink>
</file>

<file path=ppt/ink/ink1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16:11.9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33 0 7882,'-9'0'1922,"-7"0"1,14 2-1633,-4 4 0,10-2 76,2 7 0,8-5 67,-3 5 0,6-7 143,6 2 1,-1 2-281,6-3 0,7 1-104,5-6 1,8-2-135,-2-3 1,4-3-227,2-4 0,-2-1 23,-4 7 0,-3-5 115,-9 5 0,-7 0-1147,-4 6 555,-4 0 0,-9 2-255,-4 4 0,-4-2 92,-2 7 1,-14 6 784,-3 6 0,-20 8 0,1-4 0</inkml:trace>
</inkml:ink>
</file>

<file path=ppt/ink/ink1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16:12.1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277 1 7932,'-10'0'2009,"3"0"-1154,-1 0 436,6 0-885,-6 0 0,8 8 171,0 3 1,0 4-161,0 3 1,-7 7 344,-5 4 0,2 11-154,-1 6 1,-3-2-63,-9 2 1,2 0-610,-8 6 0,8-6-575,-2 1 1,4-9 335,2 2 1,5-9-252,1-2 0,7-14-3293,-2 3 2769,4-5 0,10-3 1077,3-5 0,12-18 0,4-6 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48:17.96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60 190 8262,'11'-19'356,"1"8"0,-7 7-10,7 4 1,-6 0 1055,5 0-852,-7 0-476,4 0 1,-8 7-150,0 5 0,0 3-234,0 3 1,-8 5-436,-3 0 1,1 0 343,-2-6 0,9 0-255,-3 1 140,4-9 214,2-1 0,2-8 44,4 0 1,5-8 209,12-3 0,4-5-29,8-1 0,-1 0 238,1-1 1,-1 1 329,1 0 0,0 5-247,-1 1 1,-7 7 572,-4-2-448,-4 4-7,-9 2-226,5 0 0,-15 8-37,0 4 0,-9 9-295,-14 2 0,-4 9 38,-8 3 1,-1 0-264,-5 5 0,3-2 18,-8 3 89,0-12 242,1 11 0,5-21 191,11 4 0,4-11 316,8-7 0,5 3 384,1-2 1,9-2-390,2-10 0,15-6 7,14-11 0,10 2-112,1-8 1,6 1-200,-6-7 1,7 2-792,-7 5 360,0-5 259,-5 6 1,-8-2-350,-4 0 1,-4 6-158,-2-6 0,-7 1-435,-4-7 0,-10 6 451,-2 0 1,-13 8 32,2-2 0,-10 4 530,4 2 0,-6 7-39,6 4 0,-6-1 756,6 1-629,-8 0 0,12 6 1,-4 0 382,4 0-165,9 8-108,-5 1 1,7 11 192,-4 3 0,5 2-27,7 3 0,0 5 30,0-4 1,2 9-137,3 3 0,3-1-48,4-5 1,3 5-385,-3 0 1,1 1 118,-1-7 0,1 7-239,-7-1 1,5 0-218,-5-5 0,0-2-453,-6-5 0,0 3 393,0-8 1,0-5 542,0-7 0,0-7 0,0 4 0</inkml:trace>
</inkml:ink>
</file>

<file path=ppt/ink/ink1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16:12.9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174 433 12629,'8'-9'878,"1"-7"-819,9 5 0,-1-5-17,0-1 1,8 0-180,4 0 1,-2-7-586,2 1 1,-8-5 503,2 5 1,-4-2-594,-2 1 0,-7 5 302,-4-4 0,-4 2 260,-2-2 1,0 4-57,0-4 257,-8 4 125,-2 1 1,-7 9 841,0 3-543,-1 4 1,1 4 243,0 4 0,0-3-104,-1 9 0,7 0-144,-1 5 0,3 0-105,-3 0 1,-3 8-32,3 4 0,-1 4-22,1 1 1,-3 3 31,3 3 0,-3-1 0,-2 7 1,-1 0-67,1 6 0,0-6 12,-1 0 0,1-7-372,0 1 1,5-4-98,1-1 1,5-6-805,-5 0 597,7-8-227,-4 4 12,8-16 180,0-1 1,2-21 58,4-5 0,3-12 110,9-5 0,7-9-221,3-14 1,13 4 188,5-3 1,4 5 215,2 6 0,-2 5 17,-4 12 0,2 6 117,-8 12 0,-1 3 83,-11 8 1,3 0 621,-8 0 222,-7 8 1,-9 7-430,-7 8 0,0 2-130,0-2 0,-9-3-28,-9 3 0,1 2-236,-6-2 0,-4 0-105,-2-6 1,-1 0-221,1 1 0,-4-7 183,4 1 0,4-8-111,2 1 0,-2-3 579,2-2 0,6 0 36,5 0 827,8-7-398,-3 5-499,7-6 0,2 8 64,3 0 1,5 2 7,7 4 1,1-3-229,-1 9 0,2 0-177,4 5 0,-2-6-814,8 1 0,-6-3 502,6 3 1,-2-2-790,2-5 1,3-3 226,-3 4 843,-4-4 0,8 6 0,-6 1 0</inkml:trace>
</inkml:ink>
</file>

<file path=ppt/ink/ink1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16:14.1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371 1 9866,'0'17'1264,"0"0"-866,0 1 1,0 1 0,0 2 310,0 2 1,-5 6-625,-1-6 0,0 2 80,6-2 1,-6-4-580,1 4 1,-1-4 207,6-1 1,0-7-190,0 1-160,0-8 14,0 3 0,0-9 187,0-3 0,2-11 63,4-7 1,3-8 151,8 3 1,3-5-47,3-2 0,-4 7 190,4-1 1,2 8-48,-2-3 1,0 11-62,-6 2 0,1 7 152,-1-2 1,-2 6 188,-3 6 1,-4 3 24,-8 9 1,0-1 232,0 0 0,-2 2-169,-4 4 0,-4-1-44,-7 6 1,-2-6-215,-4 1 1,3 2 22,-3-2 1,4 0-222,2-6 0,-6 0-3,0 1 0,2-7-579,9 1 138,-3-9 191,5 5-41,1-8 306,1-8 1,16 1-8,3-5 1,6 3 6,6 3 1,-3 4 183,3-4 1,2 4 207,-2 2-13,0 0 1,-8 2 46,-3 4 1,-5-2 172,-7 7 1,-7 7-146,-5 5 1,-5 7-11,-6-1 0,-4-2-320,-8 2 1,-5 0-32,0 5 0,-3 1-159,3 0 0,3-1-56,-3 1 0,6-6-271,5-1 0,4-7 261,7 3 1,3 1 88,4-2 1,1-6 83,4-6-176,4-7 480,-5 12-45,7-14 0,7 5 50,5-7 1,3-6-59,2 1 1,3-9-61,3 3 0,2-5-168,4-1 1,1 6 103,-7-1 0,6 6-17,-6-5 0,0 7 52,-5-2 157,-1 4 1,-6 2 59,1 0 1,-8 2 489,1 4-538,-3 3 1,-7 9 135,-1-1 0,-2 0-133,2 1 0,5-7-26,-5 1 0,2-3 7,-2 3 124,4 3-505,-5-5 1,8 5 34,5-3 0,-2-5-81,8-7 1,-1 6-245,6 0 87,1 0 0,5-6-22,0 0 1,0-2 141,-6-4 1,0 2-308,1-7 1,-3 5 167,-3-6 0,1 7-372,-7-7 512,7 8 1,-11-5 70,4 3 42,-4 4 1,-4-6 151,-4 8 0,-9 0-13,-8 0 1,-8 2-33,2 4 0,-3 4 357,-3 7 1,-2 0-187,-3 0 0,4 1 223,-5-1 1,5 0-105,1 1 1,3-1 20,3 0 1,-2-5-232,8-1 0,2-5-271,9 6-41,-3-9 157,13 5-223,-13-8 0,15 0 119,0 0 0,1 0 223,11 0 1,0-6 302,5 1 0,0-1 469,0 6 0,3 0-283,3 0 1,-4 6 308,4-1 0,-4 9 661,-2-3 1,3 10-763,3 2 1,-2 1-106,8-7 0,5-2-236,7-3 1,7 1-896,-2-7 1,10 0-407,1-6 0,7-2-799,-7-4 1,7 2 895,-7-7 628,9-1 0,-13-5 1,7 0-1</inkml:trace>
</inkml:ink>
</file>

<file path=ppt/ink/ink1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16:14.9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7829,'11'0'691,"1"0"1,-6 0-203,5 0 1,1 2-106,5 4 1,0-2-72,0 7 1,8-5 135,4 5 1,4-5-74,2 6 1,-1-7-114,1 7 1,5-8-150,0 2 0,3 1 95,-3-1 1,-2 0-222,9-6 0,-9 0-183,2 0 0,-3 0-268,-3 0 1,-5 0 11,0 0 0,-8 0-1328,2 0-12,-3 0 754,-11 0 613,-1 0 0,-22 0 424,-3 0 0,-19 15 0,-1 4 0</inkml:trace>
</inkml:ink>
</file>

<file path=ppt/ink/ink1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16:15.1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242 0 7829,'0'12'517,"0"-1"0,6 1-779,0 5 0,-1 2-4,-5 4 1,0 0 1020,0 12 0,0 3-344,0 14 1,-3 8 624,-9 3 1,-1 5-449,-16 1 0,2 0-300,-2 0 0,-2-7-292,8-5 0,-4-5-326,10-6 1,-2-5-97,13-13 1,-5-3 352,5-7 1,0-7-1135,6 1 0,8-10 1207,3-2 0,12-8 0,4-9 0</inkml:trace>
</inkml:ink>
</file>

<file path=ppt/ink/ink1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16:15.6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9929,'17'0'1210,"0"0"1,1 6-665,-1 0 0,2 0 52,4-6 1,-2 0-80,8 0-356,0-8 1,4 6-149,-5-4 1,9-2-261,-8 3 0,2-3-647,-8 2 0,-10 4 538,4-3 1,-9 3-2373,4 2 2726,-9 0 0,-3 7 0,-9 3 0</inkml:trace>
</inkml:ink>
</file>

<file path=ppt/ink/ink1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16:16.8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381 121 7802,'10'-8'-344,"-1"7"311,-3-5 152,-4-4 427,13 8 804,-13-13-908,6 13 1,-8 2-133,0 11 1,-2 7 110,-4 5 1,-3-2-82,-9 8 1,1-2-180,0 1 1,5 3-54,1-8 0,7 0-169,-2-5 1,-2-1 120,3 0 1,1-7-78,10-4 0,3-4-618,9-2 1,7-4 293,3-8 1,11-1-243,1-16 0,0 2 208,-5-2 0,0-4 49,-1 5 1,-7 1 179,-4-2 1,-6 8 146,-5-2 0,1-2-124,-7 2 1,0 5 177,-6 7 175,0-1-56,0 3-34,0 1 0,-2 8-52,-4 0 0,2 0 217,-7 0-179,7 8 7,-4 1 0,3 9-61,-1-1 0,0-6 27,6 1 1,-2 0 94,-4 5 0,4 6-81,-3 0 0,-3 8 79,2-2 1,-7 9-33,1 2 0,1 14-30,-7-2 1,5 6-65,-10-1 1,2 3-11,-2 3 1,4-1-52,-4-5 0,-2-5-189,1 0 0,-1-6-204,2-5 0,4-11 185,-4 5 0,4-12 222,2 0 1,1-4-100,5-1 1,-5-9 421,5-3 0,-5 2-115,-1-3 0,0 1 49,0-6 0,5 0 9,1 0 1,-1 0 589,-5 0-551,-1 0 1,1 0-98,0 0 0,5 0-129,1 0 0,5-6 72,-6 1 1,3-9-18,-3 3 0,5-5-15,7-1 0,0 0-33,0-1 1,0-7-162,0-3 1,2-5 71,3-2 1,7 1-244,11-1 0,12-5 130,11-1 1,11-5-457,7 6 0,13-6-227,9 6 0,-40 16 0,2 1 139,4 3 1,0 0-1,-1 0 1,0 0 640,-2 2 0,0 1 0,0 2 0,0 1 0,41-15 0,0-1 0,3-3 0</inkml:trace>
</inkml:ink>
</file>

<file path=ppt/ink/ink1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16:17.9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8418,'18'0'2974,"-1"0"-2536,0 0 0,0 0 0,1 0 158,-1 0 0,0 6-3,1 0 1,-1 1-132,0-1 0,-5-4-61,-1 4-154,1 3 1,-1-7-638,1 4-318,-8 4-68,11-1 1,-13 3 365,4-1 0,-4-5-1071,-2 6 309,0-1 0,0 7 574,0-1 1,0 0-709,0 0 1306,0 1 0,7-1 0,3 0 0</inkml:trace>
</inkml:ink>
</file>

<file path=ppt/ink/ink1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16:18.4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18 7934,'-11'15'333,"-1"-3"0,8 3 496,-2-3 0,-1 9-398,1 2 1,0 0-185,6-6 1,0 1 571,0-1 1,0 0-307,0 1 0,0-1 189,0 0 0,0 0-264,0 1 1,0-7-458,0 1-5,0-1 1,0 1 17,0-1-248,0-7-758,0 4 23,0-8 0,0-10 391,0-7 1,8-8-455,3-10 1,5 1 465,1-1 0,6 3 548,0 3 1,6 4 27,-6 7 0,6 7 2,-6-1 0,6 11 98,-6 1 1,0 1 346,-6 11 0,-5 5 597,-1 6 1,-5 6-447,6-6 0,-7 2-34,7-2 0,-6-4-158,5 5 1,-5-11-346,5-2 1,-5-7-251,6 2 1,1-4-303,10-2 0,4-4-13,8-7 1,3-16-568,8-19 0,0 3 244,12 3 1,-4 3 348,-2 3 0,-6 9 704,0 8 1,-13 1-178,1 11 0,-9 1 135,4 9 1,-14-1 259,3 8 1,-13 1 703,1 10 1,-4-3-369,-2 3 1,-2-4 154,-4-2 1,-3 6-644,-9 0 0,-1-2-62,-4-9 0,4 1-283,-4-7 1,-2 0 96,2-6 0,0 0-245,6 0 0,1-8-459,5-3 0,-5-7-867,5-5 0,3-4 438,2-7 1099,4-1 0,10-7 0,2-2 0</inkml:trace>
</inkml:ink>
</file>

<file path=ppt/ink/ink1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16:19.3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53 8022,'0'-12'969,"0"1"697,0 7-1112,0-4 0,0 6 780,0-3-497,0 3-440,0-6 1,2 8-219,4 0 0,-3 0-100,9 0 0,-6 0 104,5 0 0,-5 2-142,5 4 1,-5-3-58,6 9 1,-3-6 130,3 5 0,1 3-143,-7 9 1,6-2 24,-7 8 1,1 2 369,-6 9 1,6 4-9,0 8 1,-1-6 6,-5 0 1,0-2 36,0 2 0,-5 3 127,-1-9 0,-2 0-430,2-5 1,5-6 39,-5-1 0,2-12-381,-2 1 227,4-3-1336,-5 3 319,7-8 470,-8-1 1,6-16-371,-4-3 0,-1-6-647,1-6 0,-2-12-1232,2-11 2810,4-4 0,-13-10 0,5-1 0</inkml:trace>
</inkml:ink>
</file>

<file path=ppt/ink/ink1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16:20.0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96 1 7850,'12'0'204,"-1"0"0,-5 0 261,6 0 0,-7 2 281,7 3 1,-6-3-264,5 4 0,-5 4 37,6 1 1,-7-1-173,7 1 0,-8 9-131,1 8 1,-3-1-59,-2 2 1,0 6 12,0 5 0,-5 2 6,-1-1 0,-8-3-107,3 8 1,-5-7-79,-1 1 1,0-4 23,0-1 0,-1-6-134,1 0 1,5-10-15,1-2 77,7 0-269,-4-15-319,8 6 154,0-8 0,8-10-334,4-7 0,9-2 217,2-10 0,13 6 200,-1-6 1,9 8 28,-4-2 0,7 6 226,-7 5 1,-2 5 111,-9 7 0,2 0 102,-8 0 1,-2 2 257,-9 3 1,-5 5-20,-7 7 1,0 6 316,0 0 0,-2 6-276,-3-6 1,-7 8-66,-11-2 1,-4 3-181,-7 3 0,-3-6 94,-3 0 1,3-6-153,-3 6 1,3-8 12,3 2 0,-1-10 20,1-1 1,1-8-188,4 1-138,4-3 0,14-2-1556,-1 0 1362,8 0 1,4 0-7,12 0 1,5-6 144,6 1 1,-2-7 77,8 6 1,-6 1 130,6 5 0,-8 0 263,2 0-50,-4 0 0,-7 2 356,-1 3 0,-7-1 61,2 8 1,-4-7-204,-2 7 1,-8-6 528,-3 5 1,-5-5 245,-1 6-409,0-1 0,-1 4-133,1-3 1,8-2 713,3-5-773,4-3-569,2 14 0,2-9 127,4 5 1,5 1 161,12-7 1,-4 2-217,4-2 0,-1-5 93,1 5 0,-4-4-266,4-2 1,-4 2-254,-2 4 1,-5-4-382,-1 4 1,1-5-61,5-1 0,-5 0-673,-1 0 0,1-5 1532,5-1 0,0-8 0,1 5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46:00.0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1 7786,'-8'9'933,"-1"-1"0,-7-6 1256,5 4 0,3 11-2120,8 12-102,0 3 0,0 3 204,0 0 0,0 7 279,0 4 1,0 2-425,0-2 0,8-2 36,3-3 1,5-7-1232,1 1 0,-5-3 726,-1-8 0,-1-1-2401,1-6 1938,5-8 1,-13-3 521,9-12 1,-6-5 412,5-12 1,-5-4 280,6-8 0,-1-7-73,6-4 0,3-2-225,3 2 0,4-2 673,7 7 1,7 9-217,-1 9 1,14 4-77,-2 1 0,3 9-246,-3 3 0,-6 4-173,0 2 1,-5 2 26,5 4 1,-14 3-150,3 9 1,-12 1-28,0 4 0,-11-4 25,-7 4 0,-3-4-83,-2-1 0,-7 5 52,-5 0 0,-11 2-64,-6-2 0,-9-4 57,-2 4 0,-7-4 85,7-1 1,-6-7 211,6 1 0,5-9 305,6 3 1,8-4 26,-2-2 0,10 0 18,1 0-218,8-8 0,-2-1 30,12-8 0,10-1-745,7 1 0,7 0 44,-1-1 0,2 1-186,-2 0 1,1-1 234,-6 1 0,4 0-768,-5 0 708,-7-1 0,-9 1 441,-7 0 0,0-1 0,-7-7 0,-3-1 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48:18.17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87 18 8790,'-17'11'0,"-1"-1"0,3-1 0,2 1 973,1 4-764,8-7 244,-3 9 0,7-13 237,0 9 1,7-8-65,5 2 1,5-5-165,6-1 0,4 0-372,8 0 1,7-5-129,4-1 1,4-8-212,2 3 0,-6-4 311,0-3-511,-7 1 370,3 7 1,-8-3 25,1 7 1,-8 0-89,-4 6 1,-4 0-159,-2 0 1,-5 0-128,-1 0 0,-7 2 63,2 4 1,-6 4 147,-6 7 0,2 0 296,-7 1-81,-1-1 0,-13 8 0,-1 2 0</inkml:trace>
</inkml:ink>
</file>

<file path=ppt/ink/ink1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16:21.0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9422,'11'0'1840,"1"0"-1559,-1 0 1,6 8-1,1 3 372,-1 5 1,-5 3 470,-1 4 0,-7-4-539,2 4 0,-4-4-432,-2-1 0,0-1 345,0 0-1929,0 1 983,0-1 1,0-6 34,0 1 0,2-8-454,3 2 0,-1-6-1043,8-6 1,-1-12 752,6-10 0,8-3 789,4 2 0,-2-2 368,2 8 0,-6 0 67,6 6 0,-8 7-11,2 5 1,-9 5-32,-3 5 1,-7 7 173,2 11 0,-4-2 1216,-2 8 1,0-2-564,0 2 1,-2 3-116,-4-3 0,-4 4-296,-7 1 0,-2-5-371,-4 0 0,3-6-257,-3 6 1,-2-8-260,2 2 0,0-4 319,6-1 1,0-7-633,-1 1-214,1-9 150,0 13 0,7-12 98,5 7 503,-5-7 0,8 11 683,-4-3 1,4 3-351,2 3 0,0-1 363,0 0 1,0 0 130,0 1 0,0-1 319,0 0 0,0-5 166,0-1-671,0 1 0,0-1-287,0 1 174,0-8-523,0 4 128,0-8 1,2 0-171,4 0 1,11-8-42,12-4 1,4 3-294,1-3 1,3 3 150,3-3 1,-9-1-198,4 7 588,-5 0-86,-3 6 1,-4 8 527,-11 3 1,-6 5-160,-12 1 0,-6 0 38,-11 1 0,-2 5-134,-4 0 0,-3 0 172,3-6 1,-2 0 102,2 1 1,4-3-82,8-4 1,6-1-1143,-1-4 653,8-4 1,-2 5-220,12-7 1,10 0 156,7 0 0,9 0-214,3 0 0,-1 0 45,7 0 1,-5 0 0,-1 0 1,-8 0 221,-4 0 0,-4 0-64,-2 0 448,-7 0 1,-2 2-167,-8 4 1,-8 4 180,-4 7 0,-5 2 2,-6 4 1,-4-3 108,-7 3 1,-7 2 78,1-2 0,0 5 223,5-5 1,8 1 412,4-7 0,6 0 137,5 0-910,-3 1-70,13-1 1,2-2-148,11-3 1,7 1-128,5-7 0,4 0-212,7-6 1,7 0-168,-1 0 0,8-2-631,-2-4 0,2-9 51,-2-8 0,-4 0-1942,-7 5 2960,0 1 0,7-8 0,2-2 0</inkml:trace>
</inkml:ink>
</file>

<file path=ppt/ink/ink1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16:21.6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12636,'10'7'1177,"5"5"-385,-3 11 0,-3 4-222,3 7 0,-8-1-171,2-4 1,1 3-509,-1-3 0,0 2 147,-6-2 0,0 2-735,0-8 0,6 0-717,-1-6-893,1 0 1230,-6 1-43,0-9 958,0-1 0,2-22-28,4-3 1,-2-12 66,7 0 0,3-9-114,9-2 1,-2-1 157,8 7 1,7 1 62,10 4 1,4 4 198,2 8 1,0 7 80,0 5 1,0 3 212,0 2 0,-8 0-45,-4 0 0,-5 7-199,-7 5 1,-3 3 259,-7 3 1,-3 5-105,-3 0 0,-5 0-333,-7-6 0,-2 0-62,-3 1 0,1-1-234,-8 0 1,-1-5 184,-10-1 0,2-5-24,-8 6 1,2-9-95,-2 3 0,-2-4 10,8-2 0,-6 0 485,6 0 1,0 0-141,6 0 0,2-2-44,3-4 0,3 4 234,3-3-39,4 3-122,-6 2-15,8 0-359,0 0 189,8-8 0,1 6-327,9-4 1,-7-1 133,1 1 1,-1-6-612,7 7 1,-1-7 68,0 6 1,-1-7-237,-5 1 1,3 3 443,-9-3 1,7 1-305,-6-7 805,-1 1 0,-5-8 0,0-2 0</inkml:trace>
</inkml:ink>
</file>

<file path=ppt/ink/ink1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16:21.8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105 0 7938,'0'12'3612,"0"-1"-2788,-8-7 0,4 12-168,-7-5 1,7 5 72,-2 1 1,-2 0-290,3 0 0,-7 6-41,6 1 1,-5 6-810,5-1 0,-6-2 301,7 2 1,-1-6-1588,6 6 0,0-8 187,0 2-1646,0-12 3155,8-3 0,1-8 0,8 0 0</inkml:trace>
</inkml:ink>
</file>

<file path=ppt/ink/ink1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16:22.1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 8735,'10'7'1490,"-2"3"1,-8 7 474,0 1-482,-8-1 0,0 0-705,-3 1 1,1-7 766,5 1-1127,3-1 0,-6 1 78,8-1-569,0-7 1,8 9-367,3-7 0,6 0-307,6-6 0,4-6 515,8 0 1,-6-5-781,0 5 1,-8-1 358,2 1 1,-4 4-129,-2-4 0,-5 4-81,-1 2 0,-7 2-376,2 4 0,-4 3 1237,-2 9 0,-8 7 0,-1 2 0</inkml:trace>
</inkml:ink>
</file>

<file path=ppt/ink/ink1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16:22.4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433 1 7933,'0'17'822,"0"0"1,0 6-54,0 0 1,0 1-280,0-7 1,0 0 115,0 0 0,-8 1-182,-4-1 1,3-2 770,-3-3 0,-1 3-699,-10-3 0,4 5-581,-4 6 1,-2-4-210,2 4 0,-1-3-469,7-3 0,-2-2-365,-4-3 1,4 1 25,-4-7 343,3 0 0,3-6 215,0 0 1,0-8-558,-1-3 394,1-5 586,0-1-296,7 0 195,2-1 1,10 7 137,4-1 0,-2 8-84,7-1 0,1-3 466,5 2 1,1-1-179,-1 1 0,6 4 1167,0-4-739,0 4 1,-6 2 130,1 0 0,-7 2-295,1 4 0,-7-2 52,7 7 0,-6 1-335,5 5 1,-5 0 10,6 1 1,1-1-1019,10 0 1,12-5 905,11-1 0,11-7 0,5 4 0</inkml:trace>
</inkml:ink>
</file>

<file path=ppt/ink/ink1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16:22.9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7982,'0'-11'1060,"0"-1"-248,0 8-153,0-3 1,7 7-250,5 0 0,3 2 589,3 3 0,-1-1-271,0 8 0,6-6-98,0 5 1,2-5-259,-2 5 0,-3-5-109,3 6 0,2-7-347,-2 7 0,6-8 120,-6 2 0,2-3-283,-2 3 0,-4-2 218,4 8 1,-4-9-278,-2 3 0,-5 2-60,-1-2 48,-7 7 330,4-3 0,-8 7 390,0 0 0,-2-5 215,-4-1 0,-9 1-220,-8 5 0,-10 0-715,-1 1 0,-3-1 233,-9 0 0,2 1-1825,-2-1 0,-2 0 511,7 1 0,9-1 1399,9 0 0,-4 8 0,0 2 0</inkml:trace>
</inkml:ink>
</file>

<file path=ppt/ink/ink1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16:23.1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87 277 7957,'-18'6'0,"1"-1"0,6 3 305,-1-2 1,6-4 236,-5 3 504,7-3-253,-4-2-286,8 0 1,2 0 23,4 0 0,5 0 21,13 0 0,-1-7-226,11-5 0,5-9-71,12-2 1,3-8-1352,4 2 0,5-3-838,12-3 1934,-4 1 0,6-9 0,-8-1 0</inkml:trace>
</inkml:ink>
</file>

<file path=ppt/ink/ink1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16:23.8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70 7942,'2'-17'0,"4"-1"546,3 9 0,8-5 1,3 9-49,3 1 0,-2 2-249,8 2 1,0 7 525,5 5 0,1 3-126,-1 3 0,-7 5-6,-4 0 0,-9 2-395,-3-2 0,-7 4-285,2 7 0,-12 1 159,-5-1 0,-13 3-76,-4 3 0,-7-3-249,-5 3 0,3 2 155,-3-1 1,5-3-45,6-9 1,10 2 64,8-8 1,7 6-19,-2-6 1,14-2 48,9-10 0,10 3 26,13-8 1,5-1-39,6-5 1,11-2-106,7-3 1,2-5-1244,10-7 1,-2-6 242,1 0 1113,5 0 0,-14-2 0,8 0 0,3 4 0,7 5 0</inkml:trace>
</inkml:ink>
</file>

<file path=ppt/ink/ink1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16:24.2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17 7824,'8'-9'581,"9"1"1,2 8-300,4 0 1,4 0 0,0 0 137,0 0 0,0 6-25,-4 0 1,-4 7 67,4-1 0,-6-3-102,-5 3 1,-2-7-600,-5 7 302,-3-8-1255,6 3 1022,-8 1 1,-8-6-413,-3 4 0,-5 3-94,-1 3 675,0 3 0,-8 10 0,-2 2 0</inkml:trace>
</inkml:ink>
</file>

<file path=ppt/ink/ink1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16:24.7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1 7957,'-6'11'0,"0"1"365,3 1 1,1 3 338,2 1 1,0 0-239,0 1 0,0-1-3,0 0 0,0 1-149,0-1 1,0 0 116,0 0 1,0-5-80,0 0 1,-6-1-160,0 6 0,0-5-34,6-1-336,-7-7-943,5 12 957,-6-14 1,8 3-833,0-10 1,2-5 492,4-7 1,9-8-104,8-4 1,8 4 124,-2 2 1,1 4 165,-1 1 0,2 9 265,-8 3 0,0 4 174,-6 2 0,-5 0 287,0 0 591,-9 8 1051,5 1-934,-8 9-222,0-1-496,0-8 1,8 5-746,3-8 1,12-2 40,6-10 1,11-4-204,7-7 0,10 0 276,7-1 1,-3 9-145,3 3 0,-3 4 402,2 2 0,-5 2-119,-12 4 1,-5 3 349,-13 9 0,-3-1 178,-7 0 1,-9 0 1247,-3 1-1131,-4-1 1,-10-2 128,-3-3 1,-7 1-600,-5-7 0,2 0 78,-8-6 1,3 0-266,-3 0 1,-2-2 115,8-4 1,0 2-1002,6-7 1,5-1-183,0-5 0,9-6-1913,-3 0 3082,4-8 0,17-3 0,5-11 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48:18.53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70 8284,'17'-18'239,"0"1"0,3 6 220,3-1 1,3 8 1502,9-2-1472,-8 5 0,4 1 52,-8 0 1,0 0-75,-6 0-417,0 0 1,-1 7-188,-5 5 1,-3 3-577,-8 2 0,0 8-1628,0 4 1207,-8 4 758,-9 1 1,-4 3 374,-8 3 0,0-3 0,-5 5 0</inkml:trace>
</inkml:ink>
</file>

<file path=ppt/ink/ink1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16:25.7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381 260 7876,'8'-10'1272,"3"4"1,13 6-571,4 6 1,3-4-303,-2 4 1,9-4-175,-3-2 0,3 0-189,-3 0 1,0-8-262,-1-3 1,-7-5 245,-4-1 1,-9 0-627,-3-1 1,-7-1 392,2-4 1,-4 4-565,-2-4 0,-2 4 319,-4 1 0,-4 3 103,-7 3 0,5-1-135,1 7 439,-1 0 0,-5 6 433,0 0 0,5 0-248,1 0 0,1 8 95,-1 4 0,-3 11-101,8 6 1,-5 3 152,5 3 0,-7 7-27,1 4 1,3 4 64,-3 2 0,0 6-72,-5-1 1,6 3-59,-1-2 1,8-10-214,-1 3 1,3-16 124,2 0 0,5-12-440,1 0 0,8-6 202,-3-5 0,4-5-213,3-7 0,1-2 96,4-3 1,-4-5-28,4-7 0,-3-3 111,-3-3 0,0 4 40,0-4 1,-5 4 337,-1 2-173,-7 7 681,4 2-506,-8 8 0,0 10 304,0 7 0,0 2-200,0 10 0,0 0-98,0 6 0,0-1-79,0 1 0,0-6-185,0-1 0,-2-6-71,-4 1 1,4-4 93,-3-2 0,-5-5 22,-2-1 1,3-5 36,-3 6 0,1-9 121,-6 3 0,-3-4-28,-3-2 0,4-2 113,-4-4 0,2 3 28,-2-9 0,4 0 227,-4-5 1,9 6 307,3-1 0,7 6 204,-2-5-940,4-1 0,6-5 38,7 0 0,3-1-361,15 1 1,-1-2 132,7-4 0,2 4-28,3-4 0,-6-2-208,1 2 0,-2-1-507,-10 7 1,4 0-107,-10 0 0,2 5 413,-13 1 0,-2 1 34,-10-2 1,0-1 132,-11 7 1,-6 0-32,-17 6 1,-5 2 172,-6 4 0,-7 6 51,0 11 0,1-4 260,5 4 0,0 4 376,0 2 1,2-2 420,4 1 0,-2-5-419,7 6 1,3 0 361,9 6 0,-2-6-271,8-1 0,2-5 2,10 6 1,-3-8-132,9 2 0,-1 2-130,6-2 0,7 2 38,5-2 1,5-1 111,6 6 0,6-6-72,12 1 0,-3 2-124,8-2 1,6-2-583,6-10 0,5 3 298,-5-8 0,7-1-430,-2-5 1,-1 0-338,1 0 1,-1-7-819,1-5 0,2-3 565,-7-3 0,-2 3 1077,-10 4 0,4-13 0,-6 5 0</inkml:trace>
</inkml:ink>
</file>

<file path=ppt/ink/ink1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16:26.68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552 1 10875,'17'0'933,"6"2"-537,1 4 1,6-3-134,-1 9 0,-2-1-47,2 7 0,-2-7-175,2 1 1,1-6 144,-7 5 0,-2 1-277,-9 5 0,1 0-16,-7 1 0,0 7-59,-6 3 0,-10 13 203,-7 5 0,-8 11 14,-10 7 1,-5-5 4,0-1 0,1 2-27,11-3 1,-3-7 108,8-9 0,2-5-49,9-1 1,-1-8-163,7-4 1,0-4-150,6-2-265,0-7 186,0 5 85,8-13 1,-1-2 109,5-11 0,3-13 9,-3-4 0,5 1-255,6-2 1,-4-2 51,5-9 1,2 3-218,3-3 0,10-2 82,1 1 0,8 3-24,-2 9 1,2-2 321,-2 8 1,4 6 221,-4 5 0,-3 11 20,-3 1 1,-11 7-129,-6 11 0,-4 5 837,-2 0 1,-7 7-389,-4-1 1,-4 4 506,-2 1 1,-2 1-437,-4 0 1,-4-1-386,-7 1 1,-8-8 31,-4-4 0,2 0-88,-1-6 0,1 4-152,-2-9 1,-2-5 94,8-1 1,0-4-184,6-2 1,5-2 67,1-4 0,7-9-216,-2-8 0,6-2 151,6 2 1,-2 4 126,7-4 1,6 4 57,7 1 0,-1 9 81,-6 3 1,0 4 53,0 2 1,-5 0-50,0 0 0,-7 0 401,7 0-293,-8 8 0,3 1 103,-7 9 1,0-7-144,0 1 0,-2-3-366,-3 3 1,1 1 81,-8-7-66,1 0 0,-7-1-333,1 1 1,0 0 219,0-6 0,-1 0-201,1 0 0,-2-6 121,-4 0 1,2-7 86,-8 1 0,0 3 102,-6-3 0,3 3 88,3-3 1,-10 5 56,5 7 1,-5 0 238,5 0 0,-1 1 255,1 5 1,-1 2-212,1 3 1,-1 5 145,0-5 0,-7 5-141,-4 1 0,-2 2 352,2 4 0,-2-4-180,7 5 0,1-5-114,5-2 1,7 0 72,-1 1 1,13-1 129,-1 0 1,11 6 242,1 0 0,14 6-298,14-6 1,14 8-59,20-2 1,15-4-243,14-2 0,-36-14 0,2-1-633,5-1 1,1-2 0,1-1 0,1-1 288,1-2 0,-1-2 0,-1 1 0,0 0-136,2 0 1,-1 0-1,-8 0 1,-1-2-183,4 0 0,0-1 1,45-1-1117,-2-8 0,-6 6-1250,-11-5 2885,-4-1 0,-3-3 0,-2 4 0,-11 5 0,-9 4 0</inkml:trace>
</inkml:ink>
</file>

<file path=ppt/ink/ink1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16:28.1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139 242 7847,'-11'20'1501,"-1"3"1,6 4-634,-5 7 1,5 7-390,-5-1 0,5 6 12,-6-6 0,3 6-118,-3-5 1,-1-1-509,7-5 0,0-6 173,6-1 0,-6-6-421,1 1 0,-1-10 11,6-1-116,0-9 204,0 5 1,0-10-259,0-4 0,7-5-99,5-12 1,3 2 149,3-8 1,1-2 56,4-9 1,-2 3 167,8-3 1,0-2 205,5 1 0,7 1 1,-1 5 1,6 10-16,-6 8 0,7 2 373,-7 9 0,6 0-175,-6 6 1,1 0 361,-7 0 0,-1 0-208,-4 0 0,-4 6 59,-8 0 0,-5 5-173,-1-5 0,-7 2-70,2-3 0,-4-1 17,-2 8 1,-10-6-88,-7 5 0,-8-5-76,-10 5 1,1 1-246,-1 5 0,-5 1 390,-1-1 1,3-2-80,9-3 0,6 3 626,12-3 1,-3 3-257,8 2 1,8-5-187,10-1 1,5-1-57,6 1 1,4-3-124,8-8 0,5 0-219,0 0 0,1-8 168,-7-3 1,-1-4-508,-4-3 1,-2 1 250,-4 0 0,-10-3-525,4-3 1,-11 2 303,0-8 0,-4 6-53,-2-5 1,-2 1 87,-4-2 1,-3-4 59,-9 4 1,-5-5 385,0-7 1,-6 5-44,6-4 1,2 9 513,10 2 1,-3 8-351,8-2 0,-5 9 1081,5 3-346,0 7-15,6-4 117,0 8-335,0 0 0,-2 8-216,-3 4 0,1 13-168,-8 9 1,1 10 880,-7 14 0,1 3-477,0 9 0,-6 10-73,0 1 1,0 7-343,5-7 1,3 2-14,4-3 1,-3-3-525,8-8 0,2-1-681,10-5 1,13-5 93,16-12 1,15-6-2248,13-11 3171,12-4 0,12-12 0,11 1 0,-47-7 0,0-1 0,1 0 0,-1 0 0</inkml:trace>
</inkml:ink>
</file>

<file path=ppt/ink/ink1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16:42.2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87 8153,'-12'0'-886,"3"-2"1345,1-4-150,2 4 1,6-8 447,0 5 296,0 3-438,0-6-419,0 8 1,0-2 172,0-4-30,0 4-4,0-5-78,8 7 0,-4 0-120,7 0 1,-5 0 84,6 0 1,-1 5-29,6 1 0,3 0-78,3-6 0,-2 0 21,8 0 1,5-6 1,7 0 0,1-1-16,-2 1 1,-1 4-186,7-4 0,-8 2 59,3-1 0,-5 3-326,-1-4 1,-7 4 163,1 2 1,-8 0-281,2 0 1,-3 0-196,-3 0-88,0 0 47,1 0 0,-7 0-243,1 0 255,-9 0 0,-3 8-160,-11 3 829,-4 5 0,-10 9 0,-2 2 0</inkml:trace>
</inkml:ink>
</file>

<file path=ppt/ink/ink1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16:42.5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16 104 7394,'-10'-8'193,"4"6"73,12-4 1,-2 3 211,7-3 0,-5 4-96,6-4 1,-1 2-166,7-1 1,-1 3-46,0-4 0,2 4 2,4 2 0,-1 0-85,6 0 1,1 0 124,6 0 0,1-6-269,5 0 1,-5 1 78,5 5 1,-5-2-61,-1-4 0,-1 4-152,1-4 1,-3 4-227,-3 2 1,-2 0-1151,-4 0 1130,-4 0 0,6 0-813,-7 0 591,-9 0 656,7 0 0,-14-7 0,5-3 0</inkml:trace>
</inkml:ink>
</file>

<file path=ppt/ink/ink1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16:42.8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8383,'0'-9'-394,"0"-6"690,0 13 657,0-6-457,7 8 1,3 0-163,7 0 1,2 0-95,4 0 0,-1 6-48,6-1 0,1 7 21,6-6 0,-1 7 46,1-1 1,5-3-119,1 3 1,5-1 56,-6 7 0,2-1-27,-1 0 0,-7 2-29,1 5 0,-2-5-89,-10 4 0,0-4-34,-6-2 1,-7 1 68,-5-1 0,-5 8-422,-5 4 1,-13 3 166,-11 3 1,-7 1-709,-10 5 0,-6-3 30,-11 8 1,-5-7 844,5 1 0,-12 4 0,-4 1 0</inkml:trace>
</inkml:ink>
</file>

<file path=ppt/ink/ink1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16:44.78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346 692 8209,'2'-17'-213,"4"-1"172,-4 9 1,5-7 37,-7 5 0,0 1 19,0-1 1,0 5-50,0-6 12,0 9 0,0-13 161,0 5 323,0 3-372,0-7 1,-7 11-66,-5-8 1,3 8-60,-3-1 1,0 3 26,-5 2 0,0 0-12,0 0 0,-1 5 32,1 1 1,-6 8-22,0-3 0,0-1 70,6 1 1,-1-1-70,1 1 1,0 5 350,-1-5 0,3 5-101,3 1 0,-1 0-10,7 1 1,-1 1-92,1 4 0,4-4-26,-4 4 1,4-4 5,2-1 0,8-1-144,3 0 0,-1-5 32,2-1 84,-1-7 0,12 10-177,0-9 0,0 1 74,-5-6 1,1-8-191,4-3 0,-2-4 8,8-3 1,-6-5 0,6 0 1,-8-8 29,2 3 0,2-5-196,-2-2 1,0 1-114,-6-1 1,1-5 107,-1-1 1,-6-1 59,1 2 0,-3 3 17,3-3 1,-2 3 233,-5 3 0,-3 5-30,4 0 1,2 2 102,-2-2 0,1 5 8,-1 6 0,-4 1 36,4 0 1,-4-1 257,-2 1 1,1 6 13,5-1 232,-4 8-314,6-4 113,-8 1-281,0 5-51,0-6 72,0 16 0,0 3-30,0 12 1,-6-1-25,0 6 0,-1 1 8,1 6 1,2-1 102,-7 1 1,5 1-91,-6 5 0,8-5 71,-1 5 0,-3-5-56,2-1 0,0-1 62,6 1 1,0 0-93,0-1 1,0-1-10,0-4 1,0 1-101,0-7 0,0 8 84,0-2 1,2-4-300,4-2 1,-2 2 93,7-2 1,-1 0-13,2-6 1,3 1 11,-4-1 1,5-5-147,1-1 1,0-7 190,1 2 1,-1-4-15,0-2 1,8-8 57,4-4 0,-2-5-44,2-6 1,-2 2 127,2-8 1,1 6-108,-7-6 1,0 8 267,-5-2 0,-1 4 43,0 1 87,-7 1 1,0 2 24,-5 3 1,-3 3 378,4 3-314,-4 4-119,-2-6-244,0 8 18,0 0-77,0 8 0,2-4 228,4 7 1,-5 1-36,5 5-70,4 8 0,-2-6-150,3 4 1,4-5 132,-3-7 0,-2-1-107,1-4 1,1-4 126,5 3 1,0-3-400,1-2 0,-1-6-35,0 1 0,-5-7 0,-1 6 0,-7-7 8,2 1 251,-4-3 1,-2-2-2,0-1 0,-8 1-53,-4 0 1,-3 2 336,-2 3 1,0-1-83,-1 7 1,1 0 131,0 6 0,-1 0-55,1 0 0,0 2-136,-1 4 0,3-2 64,4 7 1,-5-1 391,5 1-164,3 5-168,0-7 100,8 8-77,0 1-168,0-9 1,8 5-64,4-8 1,3-1-219,2-5 1,0 0 43,1 0 1,1 0-230,4 0 1,-2-2 6,8-3 1,-6 1 80,6-8 1,0 1-86,5-7 0,-1 1 40,-4 0 1,2 2 346,-8 3 0,5-1 320,-5 7 101,1-8 0,-7 12 54,0-3 127,-7 3 824,5 2-523,-13 7-381,6 3 1,-8 7-41,0 1 0,0-7-523,0 1 0,2-7-305,3 7 46,-3-8 1,8 5-31,-4-3-81,-4-4 180,13 6 0,-5-10 27,7-4 1,-6 2-65,1-7 0,-1-1 15,7-5 0,-1 5 64,0 1 0,1 7-107,-1-2 347,0-3 1,0 7-10,1-4 1,-7 6 94,1 6 1,-6-2 816,5 7-667,-7 1 0,6 5 270,-5 0 1,-3-5 176,4-1-622,-4 1 1,-2-1-39,0 1 1,2-8-489,4 1 294,-4-3 38,13-2 1,-5-7-727,7-5 0,6-3 365,0-3 1,2 1-5,-2 0 1,-4 5 75,4 1 1,-4 7 631,-1-2 1,-1 6-36,0 6 1,-1 4 148,-5 7 1,3 2 168,-9 4 0,7-4 666,-6 4 0,1-1-455,-1 1 0,-2-4-243,8 4 0,-7-6-1096,7-5 0,-1 1 276,7-7 347,-1 0 0,16-6 0,3 0 0</inkml:trace>
</inkml:ink>
</file>

<file path=ppt/ink/ink1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16:45.1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18 8138,'-9'-7'151,"-7"5"0,12-6 40,-7 8 1,7 8 731,-2 3-550,-3 4 1,5 5 184,-8 3 1,3 4 179,-3 7 0,-1 1-353,7-1 1,-2 1-146,2 0 1,4-1-647,-3 1 0,3-6 308,2-1 1,7-6-237,5 1 1,3-6-195,3-6 1,1-1-563,4-4 0,-2-4 509,8 3 581,-8-10 0,19-5 0,-3-7 0</inkml:trace>
</inkml:ink>
</file>

<file path=ppt/ink/ink1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16:45.3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53 8253,'9'0'516,"5"-2"172,-9-4 1,9 4-111,-3-4 1,5-1 74,1 1 1,8 0-21,4 6 0,3-2-164,3-3 1,5 3-407,1-4 1,-1 4 117,-5 2 1,-1 0-705,1 0 1,-6 0 4,0 0 0,-8 6-381,2-1 1,-6 3 252,-5-2 1,1-2-422,-7 7 0,0-5 356,-6 6 0,-2-1 711,-4 6 0,-11 1 0,-10-1 0</inkml:trace>
</inkml:ink>
</file>

<file path=ppt/ink/ink1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16:45.5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0 8184,'-9'0'-271,"1"0"1386,8 0 416,0 0 0,0 8-1297,0 4 1,-6 5 224,0 6 1,-5 4-91,5 7 0,-7 1-377,1 0 0,3-1-260,-3 1 0,6-1-364,-5 1 0,7-2 304,-2-5 0,2 3-241,-1-8 1,3 0-1806,-4-5 2374,4-1 0,10 0 0,1 0 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48:18.86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18 8672,'17'10'0,"0"-4"871,1-5 1,-1-2-444,0-5 0,6 4-23,0-4 0,0-2-197,-5 3 1,-1-1 239,0 6-567,1 0-387,-1 0 1,-7 8-341,-5 3 1,-3 4 507,-2 3 0,0 5-348,0 0 1,-7 6 193,-5-6 1,-3 6 72,-3-6 1,7 5 367,-1-4 1,3-1-79,-3-6 1,4 0 219,8 0 0,0-5 77,0 0 0,0-7 738,0 7-497,8-8 10,2 3 443,7-7-466,0 8-108,-7-6 1,3 8 117,-7-5 1,0-1 80,-6 8-302,0-1 1,-2 7 38,-4-1 1,2 6-148,-7 0 0,5-6-99,-5-5-9,7-1 1,-2 5-153,12-5 310,3-3-161,16 0 0,-4-7-130,8 5 0,6-6 110,5-6-1715,1 5 1769,-7-7 0,1-7 0,-1-5 0</inkml:trace>
</inkml:ink>
</file>

<file path=ppt/ink/ink1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16:45.8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35 8223,'12'-11'137,"-1"-1"1,1 9 313,5-3 0,0 4 154,0 2 1,7 0 178,-1 0 0,5 8-166,-5 3 0,0 12-9,-5 6 1,-1 6 549,0 5 0,-5 4-499,-1 8 0,-7 0-861,2 0 0,-19 13 187,-10 4 1,-10 6-1997,-7 0 1,-12-4 2009,-12 4 0,28-39 0,-3-1 0,0 0 0,0-1 0</inkml:trace>
</inkml:ink>
</file>

<file path=ppt/ink/ink1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16:47.7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17 6317,'-8'-9'430,"4"1"-397,-7 8 0,5 0-426,-5 0 393,7 0 0,-12 0 0,7 0 0</inkml:trace>
</inkml:ink>
</file>

<file path=ppt/ink/ink1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16:48.2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450 18 6747,'9'0'874,"-1"0"-279,-8-7 126,0 5-184,0-6-309,0 8 0,-2 0-64,-4 0 1,3 0-1,-9 0 1,1 0-72,-7 0 0,1 2 108,0 4 0,-1-3-230,1 9 0,0-8 108,0 2 1,-7 3-155,1 3 0,0-3 97,6 3 0,-6-6-136,0 5 1,0-1 67,6 1 0,-1 5-59,1-5 0,0-1 46,-1 1 1,1-7 57,0 2 0,5 2-73,1-3 27,7 1 54,-4 2-25,8-6-61,0 5 69,0-7 5,0 0 1,8 0 245,3 0 0,5 0-80,1 0 1,2 0 8,4 0 0,-1 2-44,6 4 0,-1-2 190,2 7 0,4-5-149,-4 6 0,3-6-57,3 5 1,-6-5-41,-1 5 0,-4-7-15,4 2 0,-5 2-170,6-3 0,-8 3 52,2-2 0,-3-4-323,-3 4 0,0-5 163,1-1 1,-1 0-456,0 0 1,-5 0 1,-1 0 0,-5 0-1166,5 0 1842,-7 8 0,4 2 0,-8 7 0</inkml:trace>
</inkml:ink>
</file>

<file path=ppt/ink/ink1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16:48.4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35 8176,'-17'-8'734,"7"6"83,3-5-358,7-1 0,2 6 439,3-4 1,5 4-105,7 2 0,3 6-327,3 0 1,-2 1 34,8-1 1,1-2-157,11 8 0,-1-9-353,12 3 1,-2-4-98,13-2 0,-5 0-67,5 0 0,-5 2 240,5 4-69,-7 3 0,4 9 0,-8-1 0</inkml:trace>
</inkml:ink>
</file>

<file path=ppt/ink/ink1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16:52.2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277 727 6852,'0'-9'846,"2"-5"-665,4 8 0,-4-1 66,3 1-102,-3 4 1,4-8-204,0 5 178,0 3 108,1-14-32,-5 14 198,6-5-172,-8 7-12,0-8-175,0 6 0,-8-6-78,-3 8 1,1 0 128,-1 0 1,-1 0 0,-5 0 1,5 0 310,1 0-325,-1 0 1,-5 0 140,0 0-12,7 0-101,-5 0 1,5 2-27,-7 4 1,5-4-111,1 4 1,5 3 1,-6 3 0,7-2 86,-7 1 0,6 1 172,-5 5 1,1 0-169,-1 0 1,1 1 278,4-1 1,4 2-21,-3 4 1,1-3 230,-2 3-401,4-4 1,-6-2-74,8 0 0,2-7-118,4-4 0,-2 1 127,7-1 0,1 0-144,5-6 1,3 0 75,3 0 1,3-8-167,9-3 1,-2-7-159,-4-5 0,3 4-60,-3-4 1,2-2-35,-2 2 1,1-8 101,-7 3 1,6-5-93,-6-2 1,2 6 20,-2 1 0,-3-1-76,3-6 0,-4 3 106,-2 3 0,-5-4 62,-1 4 1,-1 2 61,1-1 0,3-1 151,-9-6 1,3 6 209,-2 0 1,-4 3-156,4-3 1,-3-4 421,3 4 1,-4 4-227,4 2 1,-4 4 662,-2 2-579,0-1 0,0 7 301,0-1-312,0 9-92,0-5-285,0 8 0,-2 2 146,-4 4 1,4 3-124,-4 8 0,-1 1 72,1-1 1,-6 0 260,7 1 1,-9 5-96,3 0 0,1 7 60,-1-1 1,5-2-65,-6 2 1,1 6 153,-7 5 0,7 0 3,-1-5 1,1 5-60,-6 1 0,5-1 143,1-5 1,1-1-95,-2 1 1,5-6 67,7-1 1,0-7-166,0 3 0,0 1 22,0-2 0,7 0-92,5-6 0,3 0-276,3 1 1,5-1-344,0 0 1,6-5 295,-6-1 1,7-5-717,-1 5 1,4-7 450,1 2 1,7-4-1151,-1-2 1622,8 0 0,-4-8 0,8-1 0</inkml:trace>
</inkml:ink>
</file>

<file path=ppt/ink/ink1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16:53.8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52 8267,'0'-9'117,"0"1"1,0 6 263,0-4 32,0 4 0,-6-7 120,1 3-446,-1 4 138,6-6-194,0 8 0,-2 0-95,-4 0-24,4 0 0,-7 2 245,3 4 1,2 4-63,-8 7 1,9 0 168,-3 0 1,-2 1-135,2-1 1,1 0-2,5 1 1,0-1-34,0 0 0,0-5-6,0-1 1,2-1-6,3 1 0,-1-1-164,8-4 0,-7-4-1,7 3 0,-1-3 78,7-2 0,-1 0-161,0 0 0,1-5 39,-1-1-150,0-8 1,1 7 24,-1-5 1,-6-3 60,1 3 1,-8 3 19,1-3 0,-3 1-141,-2-7 1,0 7-311,0-1 441,-7 1 1,-3-1 312,-7 1 1,5 7-91,1-2 1,-1 4 65,-5 2 1,0 0 55,-1 0 0,7 0 286,-1 0-289,1 0 1,-1 0 56,1 0 0,5 0-46,-6 0 0,9 2 24,-3 4-96,4-4 44,2 13-38,0-5 0,0 1-95,0 1 0,0-6-17,0 5 1,6-5-83,-1 5 0,9-5-253,-3 6 1,-1-8-162,2 1 1,5 3 234,6-2 0,2 0-277,-2-6 0,-2-2 175,8-4 1,0-4-26,5-7 0,1 0 139,-1-1 1,-5 7 261,0-1 1,-8 3 169,2-3 644,-4-3 668,-1 13-779,-1-6-232,-7 8 0,-3 2-120,-7 4 1,0-2 760,0 7-681,0 1 1,0 5-381,0 0 0,0-5 35,0-1-603,0-7-880,0 12 778,0-14 270,8 5 1,2-7-7,7 0 1,-6-2-146,1-3 1,0-5 59,5-7 0,-2 5 161,-3 1 0,3 5 200,-3-6 1,-3 7 516,3-7 870,-8 8-773,11-4-193,-13 8 0,6 2 296,-8 4 374,0-4-408,0 13-425,0-5 1,2 0-315,3-5-402,-3 5 0,8-8-522,-4 4 789,3-4 1,10-4-733,4-4 1,-9-2 350,3-3 1,-3-3 293,3 9 0,0-7 747,1 6 164,-1 0 402,0 6 203,0 0 1,-5 0-367,-1 0 1,-7 2-233,2 4 1,-2 2-97,2 3-225,-4 5 1,7-9-817,-3 5 0,-2 1-163,7-7 1,1 0 728,5-6 0,8 8 0,2 1 0</inkml:trace>
</inkml:ink>
</file>

<file path=ppt/ink/ink1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16:54.1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189 70 8230,'-8'-18'453,"6"1"1,-11 5 328,7 1-221,0 7-193,-2-4 0,5 8-118,-9 0 0,6 2-135,-5 4 0,5 4 121,-6 7 0,3 8 55,-3 4 1,-3 3-1,3 3 0,3 0-32,-3-1 1,8 1-555,-1-1 0,-3 1 225,2 0 1,2-7-721,10 1 0,-2-8 444,8 2 1,-1-5-719,6-7 0,3 3 41,3-9 1023,4 1 0,7-6 0,1 0 0</inkml:trace>
</inkml:ink>
</file>

<file path=ppt/ink/ink1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16:54.3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8164,'12'-9'1250,"0"3"0,-7 4-672,7 2 1,-1 0-187,7 0 1,-1 0-1,0 0 0,6 0-363,0 0 1,2 0 175,-2 0 1,2 2-652,4 4 1,2-4 318,-8 3 1,2-3-1010,-2-2 0,-10 2-400,5 4 13,-5-4 1523,-3 13 0,-3-5 0,-7 7 0</inkml:trace>
</inkml:ink>
</file>

<file path=ppt/ink/ink1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16:54.6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1 9347,'10'8'713,"-5"3"1,-3 6-530,-2 6 1,-6 4 102,1 8 0,-7-1-130,6 1 0,-5-2-123,5-4 0,-5 9-202,5-3 1,-6 3-418,7-3 1,-3-9 48,2-2 1,4 0 535,-4 0 0,-3-1 0,-1-6 0</inkml:trace>
</inkml:ink>
</file>

<file path=ppt/ink/ink1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16:54.8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1 148 8107,'2'-17'-23,"3"0"0,-3-1-6,4 1 1,4 5 254,1 1 1,-1-1 721,1-5-148,-7 7 0,4 1 177,-8 3-315,0 4-275,0 10 0,0 3-100,0 12 0,-2 2-208,-4-2 0,4 6 96,-4-6 0,-1 6-783,1-6 1,-6 6 408,7-6 0,-1 0-2244,6-6 2443,0 1 0,0-1 0,0 0 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48:19.69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209 62 8704,'9'-17'0,"-3"0"2523,-4 0-2802,-2 7 1,-2 12 230,-4 15-134,-3 8 0,-11 4 171,-3 0 1,2 0-457,-8 5 241,8 1 49,-4-8 0,8 3-151,0-6 0,1-1-225,5-6 18,3 0 0,10-1-5,4-5 148,3-3 317,16-8 0,-6 0 108,5 0 1,1 6 140,-2-1 0,2 9 179,-2-3 0,-10 5 57,4 1 1,-11 2 370,0 4 0,-4-4-225,-2 4 1,0-1 250,0 1 1,0-4-446,0 4 1,-6-4 156,0-2-754,1 1-438,5-1-516,0 0 787,0-7 1,1-2-376,5-8 0,-2-8 175,8-4 1,-1-11 601,6-5 0,8-13 0,2-3 0</inkml:trace>
</inkml:ink>
</file>

<file path=ppt/ink/ink1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16:55.1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35 8150,'8'-17'0,"-4"7"540,7 4 1,1 4-292,5 2 1,6 8 1334,0 4-1014,0 3 1,-6 10 667,1 4 0,-7 5-597,1 7 1,-8 3 11,1 8 1,-10 7-162,-7 5 1,-5 5-1426,-6 6 0,-8 2-1180,-15 3 2113,0 5 0,13-45 0,-2-1 0,5 4 0,-1 0 0</inkml:trace>
</inkml:ink>
</file>

<file path=ppt/ink/ink1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16:56.2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53 8119,'0'-12'252,"0"1"624,0 7-492,0-4 0,10 2-131,7 1 1,3-1 253,8 6 1,1 0-93,6 0 0,5 0-301,0 0 0,8 0-53,-1 0 0,1 0-208,-2 0 1,-4 0-106,-7 0 0,-1 6-1094,1-1 722,-8 1 0,-4-4 249,-12 4 0,-3-2-1031,-8 7 1406,0-7 0,-15 11 0,-5-5 0</inkml:trace>
</inkml:ink>
</file>

<file path=ppt/ink/ink1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16:56.5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105 36 8561,'0'-18'2435,"0"9"-2420,0 1 1,-6 10 178,0 4 0,-6 5-60,7 12 0,-7 4-80,6 8 0,-7-1-216,1 1 1,5 1 43,1 5 1,-2-5-137,3 5 1,-1-5-731,6-1 1,2-6 458,3-1 1,5-7-628,7 3 1152,1-13 0,7-3 0,2-8 0</inkml:trace>
</inkml:ink>
</file>

<file path=ppt/ink/ink1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16:56.6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53 8119,'10'-8'22,"-4"-4"1,-2 5-72,1 1 1,-1-2 354,8 3-106,-8-1-683,11 6 125,-5 0-11,7 0 1,0 2 30,0 3 0,1-3 338,-1 4 0,0 4 0,1-1 0</inkml:trace>
</inkml:ink>
</file>

<file path=ppt/ink/ink1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16:56.8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6139,'9'0'-47,"7"0"0,-7 0 1</inkml:trace>
</inkml:ink>
</file>

<file path=ppt/ink/ink1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16:56.9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70 8119,'10'-2'0,"-4"-4"772,-4 4 1088,-2-13-1921,0 5 1,2 0-110,3 5-1794,-3 3 1964,14 2 0,-7-8 0,9-2 0</inkml:trace>
</inkml:ink>
</file>

<file path=ppt/ink/ink1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16:57.3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0 104 8189,'0'-21'3587,"0"4"-3102,0 11 0,14-7-165,3 7 0,12-6 55,0 6 1,-2-5 1,1 5 1,1 0-75,6 6 1,-1 0-354,1 0 1,-2 0-340,-4 0 1,1 0-336,-7 0 0,0 6 434,-5 0 0,-9 7-2660,-3-1 2950,-4 11 0,-10-4 0,-1 6 0</inkml:trace>
</inkml:ink>
</file>

<file path=ppt/ink/ink1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16:57.4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35 8189,'0'-10'5614,"0"-5"-4339,-8 13-963,6-6 1,-6 10-191,8 4 1,-1 6 71,-5 11 1,4 5-1733,-4 13 0,4 5 1538,2 12 0,-7 3 0,-3 8 0</inkml:trace>
</inkml:ink>
</file>

<file path=ppt/ink/ink1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16:59.3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398 761 8220,'0'-17'0,"0"0"0,0 5 192,0 1 0,0-1-29,0-5 74,0 0 1,-2-1-63,-3 1 1,3 0 8,-4-1 0,2 7-115,-2-1 0,3 8-69,-9-1 1,6 3-14,-5 2 0,-1 0-167,-5 0 1,-2 0 222,-4 0 1,1 7-118,-6 5 0,5 1 301,-6-1 1,8 3-158,-2-3 0,3 9 123,3 2 0,0 0 34,-1-6 0,1 1 171,0-1 0,7 0-238,5 1 1,3-1 22,2 0-71,0 0 0,7-1-211,5-5 0,3-3-80,2-8 1,8 0 88,4 0 1,4-8-20,2-3 0,-1-5-117,1-1 0,-1-6-145,1 0 0,-2-2 105,-5 2 1,5 2-156,-4-8 1,-2-2-325,2-9 0,-6 2 268,5-9 1,-6 1 120,1-6 0,-4 2 356,-2 4 0,0-2 0,1 8 0,-9 0 0,-3 5 0,2 6 0,-2 0 0,-1 8 119,-5-2 1,0 10 133,0 1 0,0 6 448,0-5 584,0 7-527,0-4-349,-7 8 1,5 2-450,-4 4 1,-2 4 92,2 7 1,-5 6-41,5 0 0,-5 8 3,5-2 0,-8 5 18,3 7 0,-4 1 58,-3 4 1,1 4-16,0-4 1,5-2 59,1 2 0,1-5-18,-2 5 1,-1-8-243,7 3 0,1-5-55,5-1 0,0-3-198,0-3 1,1 2 107,5-8 1,4-2-71,7-9 1,0 1 19,1-7 0,1 5-116,4-5 1,2 0 6,4-6 1,3-2 198,-3-4 0,2-1 228,-2-5 0,2-3 0,-8 3 0,5-1 0,-5 1 0,1-3 206,-7 3 1,-6-1 681,1 1 194,-8-3 847,3 13-763,-7-6-209,0 8-948,0 0 0,-1 8-12,-5 4 1,4-3-81,-4 3 67,4-1 1,10 6-170,3 1 0,7-9-8,5-3 0,4-4 62,7-2 1,-1 0-283,-4 0 0,7-8 154,-7-3 0,6 1-545,-12-1 449,0-1 0,-8-5 323,-3 0 0,-5-1-7,-7 1 1,-2 0 108,-3-1 1,-1 3-28,-11 4 0,1-3 193,-13 8 0,6-5 523,-6 5 0,6 0-330,-5 6 1,6 0-129,-1 0 1,4 2-202,2 4 1,0-2-247,-1 7 0,3-5 120,3 6 1,3-7-419,3 7 90,4-1 260,-6 7 1,10-3-117,4-3 0,4 3 39,7-3 1,0-5-31,1-1 1,1-4-49,4-2 1,-2 6-126,8-1 1,0 1 108,5-6 1,1-6-118,-1 1 1,7-9 41,-1 3 0,0 1 340,-5-1 0,0-1-236,-1-5 0,-1 5 236,-4 1 0,-4 7 1191,-8-2-770,0 4 574,1 2 0,-9 2-300,-3 4 1,-4 5-32,-2 12 0,0-3-307,0 3 1,0-4-137,0-2 0,0 0-501,0 1 355,0-1-789,0 0 1,0-5 138,0-1 0,2-7-173,4 2 0,3-6 296,8-6 1,3 2-110,3-7 1,-4-1 115,4-5 1,-2 0 444,2-1 0,-4 3-193,4 4 1,-9-3 192,-3 8 1051,1 1-328,-2 5-147,-3 0 0,-7 7-48,0 5 1,0-3 1202,0 3-890,0-1-618,0 7 1,0-7-838,0 1 521,0-8-711,0 3 1,8-7 258,3 0 1,5-5-40,1-1 0,2-8 72,4 3 0,-3-3-36,3 3 0,-4-3 740,-2 9-266,0-1 2168,1 6-1594,-1 0 0,-2 2 2246,-3 4-1813,3 3 0,-11 8 278,8 1-962,-8-1 1,9 0-179,-7 1 1,1-9-836,-1-3 1,-2 2 337,8-3-1298,-1 1 0,12-6 1724,0 0 0,0 0 0,-5 0 0</inkml:trace>
</inkml:ink>
</file>

<file path=ppt/ink/ink1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16:59.6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206 52 8090,'0'-17'0,"0"6"407,0-1 621,0 8-814,0-3 1,-8 8-1,-3 5 1,-5 6 145,-1 11 1,-2 4-69,-4 7 0,4 7-15,-4-1 1,3 8-42,3-2 0,5-2-191,1 2 0,7-7-186,-2 1 1,6-3-267,6-3 1,-2-1-40,7-4 1,3-4-383,9-8 1,2-7 827,4-5 0,11-3 0,-3-2 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48:19.87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0 156 8210,'12'-14'2009,"-1"-3"-881,1 4-440,5-3-965,1 14 297,-1-5 0,6 1-149,0 0 1,0-2-346,-6 3 1,1 3 49,-1-4-230,-8 4-154,7 2 0,-14-2 368,4-4 1,-6 4-43,-6-3 0,-4 1 482,-7-2 0,0-4 0,-1-7 0</inkml:trace>
</inkml:ink>
</file>

<file path=ppt/ink/ink1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16:59.8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8641,'2'-10'284,"4"5"1,-3 3-724,9 2 1,-1 0 1669,7 0 0,5 0-524,0 0 0,8 5-96,-3 1 1,-1 2-331,2-2 0,0-3-383,6 9 1,-1-8-70,1 2 0,-6 1-461,-1-1 1,-6 0-18,1-6 1,-4 0 328,-2 0 1,-2 2-2072,-3 4 2391,-4-5 0,-16 15 0,-2-7 0</inkml:trace>
</inkml:ink>
</file>

<file path=ppt/ink/ink1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17:00.0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225 0 8037,'-6'17'310,"1"1"1,-7 1 138,6 4 1,-5-2 105,5 8 1,-7 7-102,1 11 1,-3-3-83,-3 2 0,1 0-457,0 6 0,0-6 126,-1 0 1,3-8-866,3 3 0,5-5 246,7-1 578,-8-8 0,6-2 0,-6-8 0</inkml:trace>
</inkml:ink>
</file>

<file path=ppt/ink/ink1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17:00.3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1 8139,'-2'27'1711,"-4"-4"1,2 2-1086,-7-2 0,-1 8-176,-5-3 1,0-1-184,0 2 1,5-2-245,0 2 0,7 2-293,-7-8 1,8 0-681,-1-6 1,3 0 223,2 1-322,0-1 1,0-6 399,0 1 1,2-8-96,3 2 0,-3-3 743,4 3 0,-4-4 0,-2 6 0</inkml:trace>
</inkml:ink>
</file>

<file path=ppt/ink/ink1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17:00.6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329 53 8099,'8'-17'452,"-6"5"-215,4 0-607,-5 9 171,-1-5 1,-1 8-4,-5 0 1,-4 0 124,-7 0 1,-8 8 27,-4 3 1,2 5-234,-2 1 0,6-6 104,-6 1 1,6-3 261,-5 3 0,6 1-82,-1-7 0,10 6 115,1-6 0,7 5 327,-7-5 360,8 7-431,-3-11 1,14 12 283,5-9 1,-1 3 114,7-2 0,-5-4-287,10 4 1,-4 1-131,-1-1 1,-1 5-90,0-5 0,1 6 47,-1-6-252,0 7-258,0-3 0,-1 1-743,-5 1-1298,-3-8 2238,0 11 0,-6-13 0,5 5 0</inkml:trace>
</inkml:ink>
</file>

<file path=ppt/ink/ink1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17:00.9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8131,'12'0'351,"-1"0"0,6 0 574,6 0 0,2 8-194,-2 3 1,-3 6 122,3 6 0,2 4 79,-2 8 1,-6 1-397,-5 5 1,-1 1 295,6 4 1,-7 4-297,-4-4 0,-6 6-1063,-6 6 1,-13 3 197,-16 8 54,-22 8 1,22-41 0,-2-1 0,-6 4 0,0-1 0</inkml:trace>
</inkml:ink>
</file>

<file path=ppt/ink/ink1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17:03.0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0 121 7606,'0'-11'602,"0"-1"0,0 7 526,0-7-629,0 0 0,0-5-138,0 0 1,8 7 107,3 4 0,-1-1-29,2 1 0,-1 0-132,6 6 0,3 0 144,3 0 1,4 0-125,7 0 0,3 6-164,3 0 0,4 0 6,8-6 1,2 0-143,4 0 1,3 0-37,8 0 0,-5 0-241,-1 0 0,-13 0-268,2 0 1,-6 0-580,0 0 0,-11 0-426,-12 0 0,-4 1-108,-2 5 346,-7-4 1284,-3 14 0,-14-15 0,-3 7 0</inkml:trace>
</inkml:ink>
</file>

<file path=ppt/ink/ink1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17:03.30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53 8230,'-7'-18'849,"5"9"37,-14 1-99,15 0 126,-7 6-768,8-5 1,0 14 103,0 5 1,0 11 508,0 6 0,0 4-224,0 1 1,0 1-220,0-1 1,0 3-333,0 3 1,0-1-302,0 7 0,0-6-305,0 6 1,0-2-751,0 2 0,2-3 207,4-9 1,1-7 1165,5-4 0,11-4 0,-4-1 0</inkml:trace>
</inkml:ink>
</file>

<file path=ppt/ink/ink1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17:03.5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52 8120,'0'-17'2034,"0"-1"-1962,8 9 286,-6 1 220,5 8-274,-7 0 0,0 4 321,0 7 0,0 11-163,0 18 0,0 6 407,0 12 1,0 3-811,0 8 1,-7 12-813,-5 11 1,4 6 476,6-40 1,-1-1 0,-2-3 0,0 0-1,0 2 1,0 0 0</inkml:trace>
</inkml:ink>
</file>

<file path=ppt/ink/ink1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17:20.8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381 1 8009,'-23'0'53,"0"0"0,-6 0 266,6 0-206,0 0 0,6 0 209,0 0 1,-1 0-313,1 0 0,5 0 88,1 0 0,-1 0-145,-5 0 0,6 0 75,-1 0 0,0 2-49,-5 4 0,6-4-54,-1 3-115,1-3 0,-1 4-130,1 0 320,7 0 0,-12 1 0,7 3 0</inkml:trace>
</inkml:ink>
</file>

<file path=ppt/ink/ink1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17:21.4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848 1 8371,'-11'0'458,"-1"0"-27,8 0 238,-11 0 1,5 0-217,-7 0 0,0 0-183,-1 0 1,-1 2-22,-4 4 1,4-3-184,-4 9 1,-2-2-77,2 1 1,-8 4-176,2-3 0,-3 3 105,-3 3 0,-5-3-126,-1-3 0,-1 3 78,2-4 1,3 5-19,-3 1 1,3-5 202,3-1 1,5-5-63,0 5 1,8-7 97,-2 2 1,4 2 61,1-3 0,7 1 487,-1-6-215,8 0 183,-3 0-439,7 0 139,0 0-331,0 8 0,2-4 146,3 7 0,5-5 115,7 6 1,6-1-77,1 6 1,6-1 9,-1-5 1,4 5-84,1-5 0,3 5 14,3 1 0,2-2 36,5-3 1,3 1 14,-4-7 0,9 2-115,3-3 1,5-3 86,-5 4 1,2-4-239,-3-2 0,3 0-85,3 0 1,-9 0-237,-8 0 1,-13 0-54,1 0 0,-11 0-1107,1 0-311,-5 8 771,-2 1 1131,-7 9 0,-10-1 0,-10 0 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48:20.28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173 18 8616,'-17'-2'0,"0"-2"0,-1-2 1516,1 2-1269,7 3-61,3 1 0,7 1 290,0 5-228,0 4-169,0 15 1,0 2-98,0 7 1,0 1 134,0-1 0,-2 9-199,-4 3 0,-2 6-147,-3 5 0,-5-9-304,5 4 1,1-11-434,-1-1 520,7-11-115,-4-4-220,8-8 570,0-7 1,8-10 195,3-12 0,11-5-102,1-6 0,7 2 262,-1-8 0,-2 8 821,2-2-534,-8 3-240,4 3 0,-8 6 830,1-1-538,-9 8 59,7-3-50,-15 7-303,7 0 1,-8 7-88,0 5 0,-8 9-36,-3 2 0,-4 2-375,-3-2 1,-5 2-701,0 4 539,-8 3 272,12-12 0,-6 5-471,8-8 331,7 0 192,-5-7 1,11 3 116,-7-7 0,7 2-55,-2-2 1,6-5 155,6 5 0,-2-4 96,7-2 1,3 0 342,9 0 0,-2 0 59,8 0 1,-8-6-193,2 1 0,2-3 248,-2 2-463,0 4-175,-6-5 1,-5 7-507,-1 0 486,-7 0-2,4 0-784,-8 0 573,0 0 0,-16 9 4,-7 8 240,-15 16 0,-22 4 0,-11 5 0</inkml:trace>
</inkml:ink>
</file>

<file path=ppt/ink/ink1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17:21.7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18 8048,'-17'0'158,"5"-6"92,1 1 0,5-1 318,-6 6 785,9 0-479,-13 0-278,14 0-286,-5 0-79,7 0 0,1 2 163,5 4 0,-2-3 16,8 9 0,1-1 58,10 7 1,4-7-128,8 1 0,1-6 105,4 5 1,7-5-290,10 5 1,7-7-97,11 2 0,5-4-1329,13-2 1,-3 0 916,8 0 0,-2 0 351,2 0 0,-4 0 0,-8 0 0</inkml:trace>
</inkml:ink>
</file>

<file path=ppt/ink/ink1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17:24.40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0 7267,'17'0'-1332,"-5"0"1332,-1 0 0,1 0 0,5 0 0,-7 0 0,5 8 0,-5 1 0</inkml:trace>
</inkml:ink>
</file>

<file path=ppt/ink/ink1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17:24.64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18 0 10141,'0'14'923,"0"3"1,0-3-333,0 9 0,0-2-195,0 2 1,-6 2 39,1 4 0,-1 1-446,6-7 0,0 6 91,0-6 0,0 0-439,0-5 1,0-1 256,0 0 0,0-5-731,0-1-432,0-7 191,0 4 1,2-8 292,4 0 0,-3-8-550,9-3 1330,0-13 0,5-2 0,0-9 0</inkml:trace>
</inkml:ink>
</file>

<file path=ppt/ink/ink1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17:24.88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18 18 8098,'-10'0'3320,"2"-8"-3053,8 6-368,0-5 65,0 7 208,0 0-77,0 7 1,6 11 224,0 10 1,0 5-88,-6 2 0,0 5 105,0 0 0,0 6-94,0-5 1,0 5-571,0-6 1,0 6-181,0-5 0,0-7-419,0-5 0,0-8-270,0 2-709,0-3 828,0-3 1076,0-8 0,0-9 0,0-9 0</inkml:trace>
</inkml:ink>
</file>

<file path=ppt/ink/ink1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17:25.46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52 8096,'0'-17'179,"0"7"1,0 1-80,0 3 92,0 4 34,0-6 694,0 8 300,0 0-832,8 0 0,0 2-44,3 4 0,5-4-68,-5 4 1,-1-4-92,1-2 0,1 0-125,5 0 1,6 0-225,0 0 0,0 0 154,-5 0 0,-1 0-249,0 0 0,1 0 148,-1 0 1,0 0-57,0 0 0,1 2 128,-1 3 0,-5-3 38,-1 4 0,-1 4 303,1 1 1,-1-1-88,-4 1 1,-4 1 213,3 5 0,-1 2-116,2 4 0,-4-2 80,4 8 1,-5 0-62,-1 6 0,0-1-126,0 1 0,0-1-23,0 1 1,0-2-120,0-4 0,0 1 17,0-7 0,0 6-255,0-6 1,0 6-253,0-6 1,-5 0 226,-1-6 1,0 1-672,6-1 0,0-5 390,0-1 0,-2-5-1675,-3 5 1469,3-7 1,-8 4 114,4-8 1,2-2 59,-7-4 0,-1-3 511,-5-9 0,-8-7 0,-2-2 0</inkml:trace>
</inkml:ink>
</file>

<file path=ppt/ink/ink1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17:25.74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54 52 7998,'-17'-11'1545,"0"1"550,0 2-1925,15 3 0,4 5 100,15 0 1,2-6-16,4 0 0,-4 0-201,4 6 0,-2 0-158,3 0 1,-5 0-350,4 0 0,-10 6-8,-1 0 0,-3 7-409,3-1 1,-4 5 29,-8 6 1,-8-2 314,-4 8 0,-5-2 247,-6 2 0,2 2 278,-8-8 0,8 0-105,-2-6 0,4-7 437,1-5 0,7 3 1100,-1-2-809,8 0 1,-1-6 479,10 0 1,13-2-282,11-4 1,5-4-360,7-7 0,3 0-766,8 0 1,-1-1 269,1 1 0,0 0-443,0-1 1,-2 1 475,-4 0 0,4-1 0,-6 1 0</inkml:trace>
</inkml:ink>
</file>

<file path=ppt/ink/ink1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17:26.18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189 36 8074,'-2'-12'1592,"-4"1"-503,4 7-668,-5-4 1,5 8-174,-4 0 1,2 8-386,-8 3 1,1 6 16,-6 7 1,-1 2-142,1 9 0,0 0-349,-1-1 0,7 1 358,-1-1 1,9-1-111,-3-4 1,2-2-316,-2-4 262,4-4 1,-3 6 38,10-8 0,-1-5 392,8-1 0,-7-1 29,7 2 133,-1 3 0,5-6 83,-5 9 0,3-1 266,-8 0 0,1 1 8,-1-1 0,-4 2-207,4 4 1,-4-4 475,-2 4 0,5 2-352,1-1 1,0 4-343,-6-5 0,6 0-38,-1-5 0,3-1-369,-2 0-211,-4 1 0,11-7 127,-7 1-95,0-8 232,-6 3 0,6-14-177,-1-5 0,3-9-94,-2-2 1,-2-16-998,7-1 1512,-7 0 0,11-18 0,-5 4 0</inkml:trace>
</inkml:ink>
</file>

<file path=ppt/ink/ink1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17:26.38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0 8398,'16'2'1325,"-5"4"1,-3 4-805,-8 7 1,6 6 62,0 0 0,-1 2-162,-5-2 1,0-2-189,0 8 0,0-8-538,0 2 0,0-4-142,0-1 1,6-1-1234,0 0 586,0-7 74,1-2 0,-3-8 471,8 0 1,-7-14 50,7-3 0,-6-12 497,5 0 0,-7-4 0,4-1 0,0-8 0,1-3 0</inkml:trace>
</inkml:ink>
</file>

<file path=ppt/ink/ink1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17:26.72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0 121 8074,'18'-25'0,"-1"6"-774,0 6 532,1 9 0,-1-10 909,0 9 1,0-1-135,1 6 1,-1 0-62,0 0 1,1 0-128,-1 0 0,0 0-164,1 0 1,1-2 52,4-4 0,-4 4-171,4-3 1,-4 3 107,-1 2 0,-1-6 27,0 0 1,-5 0-175,-1 6 0,1 0 191,5 0-286,-7 0 117,5 0 0,-11 2 226,7 4 0,-7 4-103,2 7 1,-4 8 95,-2 4 0,0 3-88,0 3 0,0 5-11,0 1 1,2-1-23,4-5 0,-4-1 24,3 1 0,-1-1-286,2 1 1,-4 0 93,4-1 0,-3-7-446,3-4 0,-4-4-356,4-1-174,-4-1 364,-2 0 213,0-7 1,-2-3-86,-4-7 1,-3 0 90,-9 0 0,1 0 191,0 0 1,-1 0-24,1 0 1,0-1 151,-1-5 0,-5 4-89,0-4 1,0-2-66,6 3 1,5-9-73,1 3 1,-1-5 322,-5-1 0,0-16 0,0-3 0</inkml:trace>
</inkml:ink>
</file>

<file path=ppt/ink/ink1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17:26.96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87 8410,'10'-18'0,"-5"1"0,-3 0 2869,-2 0-2415,0 7 1,2 2-518,4 8 113,-4 0 0,7 2-32,-3 4 0,-4 5 31,4 12 0,2 4 54,-3 8 1,1 1-76,-6 5 0,0-3-204,0 8 0,0-7 124,0 1 1,6-3 71,0-3 0,1 1 182,-1-1 0,-2-7-83,7-4 1,-7 2 35,2-2 0,2 0 76,-2-5 21,7-1 1,-11 0-312,4 1 0,-4-1-331,-2 0 1,-2 1-949,-4-1 1,-6 6 1337,-11 0 0,-19 15 0,-12-1 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48:20.78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369 484 8210,'-61'27'0,"3"-6"556,4-7-370,2 1 0,10-7-20,7 3 1,8-3 96,10-8 0,6 0 137,-1 0 1,12 0-207,6 0 0,7-10 0,22-7 1,7-2 17,22-10 1,9 6 11,19-6 0,4 2-406,-45 13 1,2 0-1,5-3 1,1 1 161,1 1 1,1 1-1,1-2 1,1-1-72,-2 0 0,-1 0 0,0 0 1,-1 1-111,-1 2 1,-1-1-1,-1 0 1,0 0-194,-4 3 0,0 0-7,36-11 130,-4 6 0,-22 0-199,-4 0 1,-14 5-9,-10 0 0,-7 7-276,-9-7 0,-9 6 295,-3-5 1,-18 7 289,-5-2 0,-19 2 726,-5-1 0,-7 3-633,-4-4 1,-5 4 844,-1 2 0,0 0-580,7 0 0,-5 2 58,4 4 0,-2 3 63,14 9 0,1 7 207,11 3 1,4 5-148,13 2 0,3 1 71,8 5 0,2 3 47,4 8-193,4-8-109,7 6 1,6-8-175,0 4 0,0-2-165,-6-3 0,1-5-293,-1 5 0,-6-7 124,1-5 1,-8 2-170,2-8 1,-6 6 217,-6-6 1,-6 0-74,-11-6 0,2-7 767,-8-5-216,0-3-180,-5-2 1,5-4 455,0-7 0,10-1 212,2-11 0,1-2 564,11 2 1,-1-5-543,6 4 1,2-4 62,3 5 1,15-8-485,14 2 0,9 2-346,8-2 0,3 8-1466,4-2 70,-4-4 1347,13 16 0,-8-12-789,5 11 0,1 2-187,-7-1 0,1 7-1768,-1-2 2845,-4 4 0,4 2 0,-9 0 0,0 0 0,-1 0 0,-2 0 0</inkml:trace>
</inkml:ink>
</file>

<file path=ppt/ink/ink1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17:27.76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294 0 8095,'-17'12'727,"0"-1"0,-1 1-586,1 5-131,0 8 1,0-4-17,-1 8 0,-5 0 99,0 6 0,-2-1-222,2 1 0,6-3 82,-1-3 1,1-4-439,6-8 212,3 1 0,0-7-32,8 1 1,2-8-48,4 1 210,4-3 0,13-7 205,0-1 0,0 0-92,-6 6 1,0 0 262,1 0 1,-7 8-79,1 3 0,-7 7 385,7 5 0,-8-2-58,2 8 1,-4-6 64,-2 5 1,0-1-291,0 2 1,0 2 9,0-8 0,0 0-535,0-6 0,0-5 150,0-1-1150,0-7 709,0 4-88,0-8 0,7-4 43,5-7 1,-3-3 602,3-15 0,-1-7 0,7-8 0</inkml:trace>
</inkml:ink>
</file>

<file path=ppt/ink/ink1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17:28.52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120 104 8095,'2'-12'700,"3"1"0,-3 5-202,4-6 0,-4 7-198,-2-7 0,6 6-49,-1-5 0,9 7-408,-3-2 111,-3-3-34,8 7 1,-7-6-22,8 8 0,-5 0-40,-1 0 1,-1 2-267,2 4 1,1-2-186,-7 7 387,0 1 1,-6 5 450,0 0 0,0 0-122,0 1 1,0-1 304,0 0 0,-8 3-132,-4 3 1,3-4 1,-3 4 1,3 2-80,-3-2 1,-3 2-175,3-2 1,3-4-374,-3 4 1,8-4 80,-2-1-893,5-1 456,1 0 338,0-7 1,7-4-9,5-12 1,9 0-53,2-11 0,8 3 83,-2-9 1,-4 10-9,-2 1 0,-4 9 170,-2-3 160,0 4 2628,-7 2-1974,-2 0 1,-8 8 88,0 3 0,-2-1-88,-4 1 1,2 1-43,-7 5 1,7-5-349,-2-1 0,2-1-219,-2 1-1241,4 5 923,-5-7-662,7 1 0,2-3 403,3-7 0,-1 0 72,8 0 0,-1-7-84,7-5 1,-1 3 186,0-3 1,-1 6 162,-5-5 360,5 7 1125,-15-4-1056,7 8 0,-8 2 387,0 4 1,-2 4-303,-4 7 0,3 0 314,-9 0 1,-5 3-178,-6 3 1,0-4-425,5 4 1,-5-2-54,0 2 1,-7-4-356,1 5 0,2-7-264,-2-6 1,2 5 332,-2-5 0,-3-3-64,3-2 1,4-4-22,2-2 0,4 0 10,1 0 163,1-8 0,7-2 26,5-7 0,5 2 44,5 3 1,7-1 135,11 7 0,4 0 487,7 6 1,1 0-292,0 0 1,5 2 212,0 4 0,1 3-184,-7 9 1,-1 5 641,-4 0 1,-4 6-190,-8-6 1,0 7-26,1-1 1,-7 2-403,1-2 0,-9 4-354,3-5 0,-4-1-65,-2 2 1,-2-6 224,-4 6 0,3-8-899,-9 2 1,-1-6 363,-10-5 1,1 1-684,-6-7 0,5 0 313,-6-6 1,0-2 147,-6-4 1,6-3 710,1-9 0,7 1 0,-3 0 0,5-8 0,2-2 0</inkml:trace>
</inkml:ink>
</file>

<file path=ppt/ink/ink1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17:28.75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17 9093,'0'-9'2669,"2"1"-2611,4 8 0,-2 0 1729,7 0-1309,1 0 0,5 0-770,0 0 1,-1 2-247,-5 4 1,5 3-599,-5 9 0,-3 1 547,-2 4 0,-4 4-721,-2 7 1310,0 9 0,-16-7 0,-3 7 0</inkml:trace>
</inkml:ink>
</file>

<file path=ppt/ink/ink1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17:29.01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86 10830,'12'0'776,"-1"0"0,-5 0-516,5 0 0,-7 2-187,2 4 0,2 4 136,-3 7 0,7 0-30,-6 1 0,-1 5-199,-5 0 1,0 2 135,0-2 1,0-4-273,0 4 1,0-4 78,0-1 1,0-7-429,0 1 151,0-8 127,0 11 0,2-13 116,4 4 1,-4-6 43,4-6 0,3-6-417,3-11 0,-2 2 160,1-8 1,1-7-711,5-10 0,0-4 1034,0-2 0,8 0 0,2 0 0</inkml:trace>
</inkml:ink>
</file>

<file path=ppt/ink/ink1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17:29.57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44 53 8908,'8'-10'1739,"-6"0"-1020,4 5 237,3 3-534,-7-6 711,6 0-674,-8 6 0,2-5-157,4 7 141,-5 0-786,7 7 0,-10 3 259,-4 7 1,5 1-210,-5-1 1,2-2-285,-2-3-588,4 3 781,-5-13 0,7 8 43,0-4 1,1-5 485,5 5 0,4-4-92,7-2 1,0-6 68,1 1 0,1-7-29,4 6 1,-4-1-162,4 1 0,-9 4-149,-3-4-589,1 4 559,5 2 1,-7 8-160,-5 3 0,-5 5 93,-5 1 1,-5 8 85,-7 4 0,-1-2 116,1 2 0,0-1-110,0 7 1,-1-6 152,1 0 0,2-2 39,3 1 1,-1 3 60,7-8 1,0 2-13,6-2 0,0-4 101,0 5 0,2-5 497,4-2 1,1 0-273,5 1 1,3-1 164,-3 0 0,1 0-142,-1 1 1,3-1 543,-3 0 1,-3 1-473,3-1 0,-8 0-245,2 1 0,-5 5-469,-1 0 1,0 2 248,0-2 1,-7-4-457,-5 4 1,-3-4 256,-2-2 0,-1-1-121,1-5 1,0 3 59,-1-8 0,1-1-269,0-5 1,0 0-34,-1 0 434,1-7 1,5-1 94,1-4 583,7-3 151,4 13 1,15-6-366,8 8 0,1 0 249,-7 0 0,6 8-22,0 4 1,6-3 137,-6 3 0,6-1-477,-6 7 0,0 5-472,-6 0 1,-5 9 309,-1 3-38,-7 7 0,-4 10 0,-10 0 0</inkml:trace>
</inkml:ink>
</file>

<file path=ppt/ink/ink1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17:38.0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87 6677,'-10'-8'96,"3"6"-10,7-13 1,0 13 399,0-14-207,0 14-124,0-13-88,0 13 1,0-8 78,0 5 188,0 3-21,0-6-227,0 8 306,0 0-271,0 8 117,0-6-178,-8 5 0,6-5 104,-4 4-138,4-4 1,2 13 3,0-3 1,0-3 20,0 3 1,0 0-12,0 5 0,0 0 89,0 0 1,0 1-80,0-1 0,0 2 122,0 4 1,0-2-105,0 8 1,0 0 119,0 6 0,0-1-34,0 1 1,0-1 114,0 1 0,-5 5-145,-1 1 1,0 7-1,6-2 0,0 2-55,0-2 1,-6 8-16,1-8 0,-1 8 194,6-8 1,-6-4-94,0-2 0,0 3 100,6-3 1,0 0-29,0-5 1,0-2-35,0-5 0,0 3-48,0-8 1,0 0 34,0-5 0,0-1 130,0 0-4,0-7-185,0 5 56,0-13-310,0 6 27,0-8-1352,0 0 207,0-8 1,0-2 1250,0-7 0,0 0 0,0 0 0</inkml:trace>
</inkml:ink>
</file>

<file path=ppt/ink/ink1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17:38.7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70 8069,'-10'-10'-550,"2"3"1446,8-1-599,0-2 0,2 1 570,4 3-490,4-4 1,7 9-137,0-5 1,0 4 85,1 2 0,5 2 207,0 4 1,8-3-151,-3 9 0,-1-1 115,2 7 1,-6-1-298,6 0 0,-6-5 31,6-1 1,-8 1-301,2 5 1,2-5-34,-2-1 1,2-5-8,-2 6 0,-4-9-306,4 3 1,-3 2-708,-3-2 1,-6 5-379,1-5 0,-6 2 1498,5-3 0,-7 5 0,4 7 0</inkml:trace>
</inkml:ink>
</file>

<file path=ppt/ink/ink1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17:39.2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8045,'10'-7'701,"-4"-5"1,-3 4 960,3 3 0,0 3-1879,11 2 116,-3 0 0,11 0 140,-8 0 0,2 0 23,4 0 1,-4 2-183,5 3 0,-5-1-455,-2 8 0,-2 1-367,-3 10 1,1-2 531,-7 8 1,0-2-37,-6 2 1,-8 2 81,-3-8 1,-5 6 328,-1-6 1,-6 0 162,0-6 0,0 0 1110,6 1 274,-1-1-1121,9 0 1,1-5-35,8-1 0,8-7-87,3 2 1,12-4-82,6-2 0,11-2-255,7-4 1,2-4-458,3-7 0,4 6 412,-4-1 111,4 1 0,-20-7 0,6 1 0</inkml:trace>
</inkml:ink>
</file>

<file path=ppt/ink/ink1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17:39.5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70 8030,'0'-17'1149,"0"-1"-967,0 9 1,2-5-95,4 9 1,11-1 113,12 6 1,11 0-147,6 0 0,6 0 11,6 0-30,11 0 0,10 0 167,7 0 1,3 0-371,3 0 0,4 0 275,-44 0 1,0 0-1,46 0 48,0 0 0,-16 0-220,-1 0 1,-10 0 77,-7 0 1,-7 6-662,-11-1 0,-5 9 1,-12-3 0,-4-1-294,-8 2 1,-2-7 938,-3 7 0,3-1 0,-5 7 0</inkml:trace>
</inkml:ink>
</file>

<file path=ppt/ink/ink1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17:40.0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53 8124,'0'-10'0,"0"-5"435,0 3 753,0 5-337,0-1-122,0 8-274,0 0 1,0 8-267,0 3 0,0 4-195,0 3 0,-2 1 108,-4 4 1,4-2-499,-3 8 0,3-6 114,2 6 1,0-6-378,0 6 25,-8-8-432,6 4 571,-6-8 72,8-7 702,0-3-288,0-7-1,0 0 0,2-7-114,4-5 1,-2 3-131,7-3 1,3-1 91,9-10 0,-4 3-301,4-3 1,-2 4 210,2 2 0,-3-6 252,3 0 0,-4 0 88,-2 5 1,0 1-146,1 0 1,-7 1 1266,1 5-349,-8-5 25,11 15-72,-13-7-256,13 8 1,-11 8-125,8 3 0,-7 10-146,7 2 1,-8 2-265,2-2 1,-3 2 91,3 4 1,-4 2-295,4-8 0,2 6-332,-3-6 1,7 6-589,-6-6 0,7 0 1098,-1-6 0,11 0 0,4 1 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48:20.95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70 35 8216,'0'-17'6207,"0"7"-6820,0 3-284,0 7 63,0 0 281,-8 7 1,6 5-465,-3 11 0,-5 4 1017,-2 7 0,-3 1 0,-2 0 0</inkml:trace>
</inkml:ink>
</file>

<file path=ppt/ink/ink1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17:40.3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 10847,'0'17'415,"0"1"0,0-1-401,0 0 1,0 0-1290,0 1 910,0 7 0,0 0 180,0 4 185,0-5 0,-8 1 0,-1 2 0</inkml:trace>
</inkml:ink>
</file>

<file path=ppt/ink/ink1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17:40.9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70 8081,'9'-8'467,"7"6"137,-14-13 266,13 5-511,-13 0-168,6 3-138,-8-1 232,0 6-474,0-6 110,0 8 3,0 0 1,2 6 28,3 0-85,-3 7 0,6-3 114,-8 7 0,0 1-2,0-1 1,0 0-24,0 0 1,0 6 53,0 1 0,2 0 160,4 0 0,-4 2-103,3 9 0,-3-6 102,-2 0 0,0 1-59,0 11 1,0-5-33,0 5 0,0 1 7,0-2 1,0-1 8,0-11 1,0 5 142,0-4 0,0-2-145,0 2 1,0-8 62,0 2 0,0-4 1,0-2 0,0 1 142,0-1 0,0-5 51,0-1 168,0 1-214,0 5-19,0 0-149,0 0 33,0-7 1,0 0 153,0-5-42,0-3 297,8 6 124,-6-8 325,6 8-612,-8-6 1,2 7 509,3-3-595,-3-4 1,6 8-82,-8-5 0,-8 1-976,-3 11 0,-14 6 287,-10 18 440,-22 11 0,15-15 0,-3 3 0,-8 4 0,0 0 0</inkml:trace>
</inkml:ink>
</file>

<file path=ppt/ink/ink1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17:42.7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1 156 7977,'0'-18'363,"0"1"0,5 6 138,1-1-237,8 0 1,-7-5 42,5 0 1,3 5-84,-3 1 1,1 5-60,-1-5 0,3 7 5,-3-2 0,-3 4-152,3 2 1,-1 0 104,7 0 0,-7 0-219,1 0-29,-1 0 0,6 6 82,1 0 0,-1 7-407,0-1 0,6-3 203,0 3 0,2-3-189,-2 3 0,-3 1-73,3-7 0,2 7-841,-2-1 1350,0-4 0,-6 7 0,0-5 0</inkml:trace>
</inkml:ink>
</file>

<file path=ppt/ink/ink1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17:42.9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0 7997,'-9'0'190,"-5"2"-259,9 4 0,-3-2 290,2 7 1,2 1 108,-7 5 1,1 8 122,-1 4 1,-3-2-253,8 2 1,-5-1-119,5 7 1,-5 0-497,5-1 1,0 1 233,6-1 1,0 1-270,0-1 1,2-1 121,4-4 326,3-4 0,16-15 0,2-3 0</inkml:trace>
</inkml:ink>
</file>

<file path=ppt/ink/ink1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17:43.1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7954,'0'-17'1923,"0"7"-3863,8 2 715,1 8 1226,1 0 18,5 0-100,-13 0 0,8 0-243,-5 0 1,-1 0 323,8 0 0,-8 0 0,11 8 0,-5 2 0</inkml:trace>
</inkml:ink>
</file>

<file path=ppt/ink/ink1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17:43.3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69 7954,'12'0'584,"-1"0"1,-5 0-1491,6 0 1,5 0 456,6 0 1,2 0 285,-2 0 0,-2-7 146,8-5 0,-6 3 5,6-3 1,-6 8 38,6-2 1,-6-1-58,6 1 1,-6 0 29,6 6 0,-8 0 0,2 0 0,-4 0 68,-2 0 454,1 0 259,-9 0-309,6 0 37,-13 0-509,14 0 0,1 0 0,10 0 0</inkml:trace>
</inkml:ink>
</file>

<file path=ppt/ink/ink1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17:43.9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87 9306,'-6'-17'1393,"1"0"-1453,-1-1-315,6 9 0,13-1 458,5 4-38,10 4 1,-1-5 76,8 7 1,1 0 226,5 0 0,-5 0-652,5 0 1,-5 0 88,-1 0 0,-3 6-184,-3-1 0,2 9 118,-8-3 0,0 5-956,-6 1 1236,-7 0 0,5 1 0,-5-1 0</inkml:trace>
</inkml:ink>
</file>

<file path=ppt/ink/ink1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17:44.1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15 8071,'-17'0'381,"0"-7"-261,7 5 1,3-4-12,7 12 0,0 3 46,0 9 1,0 1 315,0 4 0,0-2-173,0 8 0,0 2-150,0 9 0,0-3-328,0 3 1,0 4 103,0 2 1,1 6 75,5 6 0,-4-4 0,6 5 0</inkml:trace>
</inkml:ink>
</file>

<file path=ppt/ink/ink1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17:45.2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174 52 8093,'6'-12'0,"-1"1"-75,1-1 0,-4 3-182,4 3 347,-4 4-117,5 2 439,-7 0 680,0 0-897,0 8 1,-2-1-101,-3 5 1,3 9-12,-4-4 1,2 12-3,-2 0 1,3 6 33,-9 5 0,2 4-80,-1 8 0,-4 8 66,3 3 1,-3 4-119,-3 2 0,1-1-42,0-5 0,1 1-132,5-13 0,1 3 89,5-13 1,3-1 30,-4-5 1,4-9 173,2-3 0,0-3-130,0-3 1,0-5 96,0-1-74,0-7 249,0 11 18,0-13-78,0 6-185,0-8 1,2 0 3,4 0 0,-3 6 197,9-1 0,-1 3-98,7-2 1,-1-2 126,0 7 1,1-5-101,-1 6 0,0-1 248,1 6 0,-1-5 26,0-1 1,0 1-37,1 5 0,7-5-206,4-1 0,-3-1 25,3 1 0,0-1-461,6-4 0,-7-4 210,1 3 0,-8-1-488,2 2 1,2-4-1262,-1 4 1812,-1-4 0,-6 5 0,0 3 0</inkml:trace>
</inkml:ink>
</file>

<file path=ppt/ink/ink1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17:46.0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0 8472,'0'12'627,"0"-1"0,0 1-389,0 5 0,-2 0-90,-4 1 1,4 7-106,-4 3 0,-1-3-192,1-2 194,-8 4 0,13-7 103,-5 3 0,-2-10 204,2-1-231,1-9-37,5 5 1,0-6 93,0 4-188,0-4 266,0 5-697,0 1 9,0-6 8,0 13 330,0-13 0,0 8-167,0-4 42,0-4 32,0 5 50,0-7 0,1 0 52,5 0 0,4-2-235,7-3 0,0-5-7,1-7 0,7-3-10,4-3 1,-3 2 141,3-8 1,-2 6 8,2-5 0,-4 6 253,-8-1 1,6 4-102,0 2 0,-5 2 521,-7 3 1,-5-1-248,5 7 1,-7-2 1105,2 2-426,-4 4-71,6-5-533,-6 7 1,5 2-30,-7 3 0,0-1-81,0 8 1,0-1-32,0 7 1,0-1-84,0 0 0,0 0 106,0 1 0,0-1-182,0 0 1,0 1 21,0-1 1,0 0-90,0 1 0,0 1-204,0 4 0,0-4-554,0 4 1,0-4 56,0-1 0,2-7 752,4 1 0,4-1 0,7 6 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48:21.05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0 8164,'11'16'1423,"1"-5"-893,-1 4 0,1-13-73,-1 4 0,-5-4-196,6-2 1,-7 0-804,7 0 542,0-8 0,5 6 0,0-5 0</inkml:trace>
</inkml:ink>
</file>

<file path=ppt/ink/ink1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17:46.2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8320,'9'2'122,"-3"4"1,-4 4 177,-2 7 0,0 8 151,0 4 0,0-2 157,0 1 1,0 1-326,0 6 0,-2-1-98,-4 1 0,5-6-478,-5 0 1,4-8 233,2 2 1,0-4-1453,0-2 800,0 1-518,0-1 1229,0 0 0,8-7 0,1-2 0</inkml:trace>
</inkml:ink>
</file>

<file path=ppt/ink/ink1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17:46.5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441 18 7943,'-12'-5'511,"1"-1"-1078,-1 0 0,1 6 159,-1 0 0,6 0 441,-5 0 0,-1 0 32,-5 0 1,-2 6 36,-4 0 1,1 7-100,-6-2 0,1-1 73,-2 2 0,2-1-64,4 6 0,2-5 151,-8 0 0,8-3-22,-2 3 1,9 1-52,3-7 0,7 2 420,-2-3-255,-3-3 0,9 12 28,0-9 1,7 3-80,11-2 0,7-4 191,3 4 0,5 1-378,2-1 0,5 6 82,0-7 1,1 3-347,-7-2 1,-7 3 106,-4 9 140,-4-1 0,-1 0 0,-1 1 0</inkml:trace>
</inkml:ink>
</file>

<file path=ppt/ink/ink1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17:47.2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69 8035,'-7'-9'-107,"5"-7"223,-6 14 1,8-7 952,0 3-734,8 4 0,1-6 18,9 8 0,-1-5-91,0-1 1,2 0-60,4 6 0,4 0-268,8 0 0,13 0 83,4 0 1,7 0-34,5 0 0,1 0 39,16 0 0,2 6-314,9 0 1,-2-1 274,8-5 0,-2 0-101,2 0 1,-6 0-15,-11 0 1,-4 0 95,-8 0 1,-7 6-78,-5 0 0,-13 0 106,-9-6 0,-2 6-44,-10-1-416,0 1-487,-6 2 622,-7-6-767,-3 13 1098,-14-13 1,-11 13 0,-9-5-1</inkml:trace>
</inkml:ink>
</file>

<file path=ppt/ink/ink1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17:47.5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9 1 8034,'19'0'862,"4"0"0,-2 0-315,8 0 1,-8 0-202,2 0 1,-4 0-178,-2 0 0,1 0-168,-1 0 0,-5 2-137,-1 3 0,-7 5-255,2 7 0,-4 1 52,-2-1 0,-8 8-230,-4 4 0,-9-2 144,-2 1 0,-8-5 50,3 6 1,1-8 718,-2 3 1,8-5-261,-2-2 1,11-5 563,6-1-353,-3-7 1,15 4 215,-1-8 1,18 0-154,12 0 0,3-8-141,14-4 0,-2 1-1103,14-6 1,-7 3 179,7-9 706,-1 4 0,-1-6 0,-3-2 0</inkml:trace>
</inkml:ink>
</file>

<file path=ppt/ink/ink1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17:48.0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623 53 8097,'0'-12'0,"0"0"313,0 9-142,0-5 1,2 2 46,3 0 252,5 1-63,7 5-188,0 0-163,-7 0 172,5 0-306,-13 0 208,6 0 0,-8 7 89,0 5 1,0 3-127,0 3 0,0 1 3,0 4 0,0 4-62,0 7 1,0 3 65,0 3 0,0 4-175,0 8 1,-6 2 111,1 4 0,-1 3-71,6 8 1,-6 2 177,0 4 0,-1-4 143,1 4 1,4-5-133,-4-7 0,-2 0 87,3-11 0,-1 2-172,6-14 0,-6 1 77,0-7 1,1-5 198,5 0 1,0-8 273,0 2-2,0-11 1,0 3 254,0-13-148,0 6-241,-8-8 1,4 0-75,-7 0 1,5-6-175,-6 0 1,1 0-139,-7 6 1,-7 0 121,-3 0 0,-15 4-1948,-9 8 0,-22 9 1728,28-3 0,-1 4 0,-9 7 0,-3 2 0,-2 4 0,-1 1 0</inkml:trace>
</inkml:ink>
</file>

<file path=ppt/ink/ink1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17:50.6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0 156 8039,'0'-10'-29,"0"-5"131,0 13 104,0-13-7,8 5 0,-4-5 504,7 3-203,1-3-263,5 5 1,-2-1 381,-3-1 219,3 8-360,-13-4 69,14 8 77,-14 0-394,13 0 1,-6 2-101,9 4 0,5-4 100,0 4 1,10-4-253,1-2 1,3 0-65,9 0 1,-6-6-112,6 0 1,-5-5 62,5 5 1,-10 0-58,-1 6 0,-3 0-1122,-8 0 595,-1 0-988,-6 0 641,-8 0 338,-1 8 0,-16 0-45,-3 3 772,-4 4 0,-10-13 0,-2 6 0</inkml:trace>
</inkml:ink>
</file>

<file path=ppt/ink/ink1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17:50.8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36 8039,'-10'-8'399,"-5"6"0,13-8 291,-4 5 0,2 3 260,-2-4-572,5 4 1,-9 10-149,4 3 1,-1 10 193,-5 2 0,-3 8-191,3-2 0,2 9-75,-1 3 1,7-1-135,-2-5 0,-1 3-282,1-3 1,0 7 276,6-13 0,2 5 57,4-11 1,1 6-2074,5-6 0,3-2 893,-3-9 0,9 1 1104,2-7 0,0 0 0,-6-6 0</inkml:trace>
</inkml:ink>
</file>

<file path=ppt/ink/ink1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17:51.0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78 8025,'0'-18'187,"0"1"1,2 5 2059,4 1-524,-4 7-945,5-11 0,-5 15-432,4 0 1,-4 7-303,4 11 0,-5 9 58,-1 7 1,-1 10 140,-5 14 1,2 3-1549,-8 9 0,3 7 1305,-3 3 0,-3 12 0,5 5 0</inkml:trace>
</inkml:ink>
</file>

<file path=ppt/ink/ink1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18:00.87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606 122 8001,'1'-16'-187,"5"5"342,-4-5-362,13 15 77,-5-15 0,7 8 181,1-3 0,-7 1 77,1 5 0,-7 3-3,7-4 1,-6-2 15,5 2 1,-5 1-87,6 5 1,-7 0-183,7 0 170,-1 0 0,7 0-95,-1 0 1,0 0 3,1 0 1,-1 0 48,0 0 1,6 0-3,0 0 1,2 5-2,-2 1 0,-3 8-3,3-3 1,2 5-12,-2 1 1,5 0 1,-4 0 1,4 1 21,-5-1 0,6 0-4,-6 1 0,6-1 60,-6 0 1,0 0-57,-5 1 1,-1-1 77,0 0 0,0-1-85,1-5 0,-1 5 6,0-5 1,1 5-11,-1 1 1,0 0-4,0 0 0,-5 3-19,0 3 1,-1-4 33,6 4 1,-5-4-18,-1-2 1,-5 6 1,6 1 1,-7 4 15,7-5 1,-6 2 20,5-2 1,-5-3 5,6 3 0,-7-2 11,7 2 1,-8-4 8,1 4 1,3-4-24,-2-1 0,0-7 5,-6 1 0,0-1-36,0 7 1,0-7 31,0 1 0,0-1-53,0 6 1,0-5 95,0 0 1,-6-1 0,0 6 1,-7 1-64,1-1 1,-9 0 5,-2 1 0,-2-1-8,2 0 0,4 0 3,-4 1 0,-2-1-68,2 0 1,0 1 76,5-1 1,-1-6-74,-4 1 1,4-6 37,-4 5 1,-2-7-9,2 2 0,-6 2 12,6-3 1,-8 3 2,2-2 1,2-4 2,-1 3 0,-1 3 1,-6-2 1,2 5 64,5-5 0,-5 8-60,4-3 1,-2-1-32,3 1 0,-5 1-13,4 5 1,4-5-7,2-1 1,-2-1 39,2 1 1,0-1-6,6-4 0,-1-4 0,1 3 1,0-3-7,0-2 1,-1 0 25,1 0 1,5 0-23,1 0 1,-1-2 27,-5-3 1,0 3 19,-1-4 1,-5-2 3,0 2 1,-2-5 26,2 5 1,-2-2 14,-4 3 1,-3 3 11,3-4 0,-2 2-62,2-2 0,-1 4 36,7-3 0,-2-3-14,2 2 0,5-7 86,1 1 1,0 3-90,5-3 0,3 1-5,-3-7 0,6 1-4,-5 0 0,7-1 5,-2 1 1,4 0-25,2 0 1,0-6-3,0-1 0,0-1-63,0 2 0,0-3 73,0-9 0,0 4-96,0-3 0,6 3 120,0-9 1,5 1 0,-5-1 1,6 3 22,-7-3 1,9 3 11,-3 3 0,-1-1 86,1 1 0,-5-1-121,6 0 0,-1 7-15,7-1 0,-1 0 33,0-6 1,0 7-38,1-1 0,-1 8 54,0-2 1,1-2-16,-1 2 1,0 1-92,1 11 0,5-5 4,0 5 1,0 1-142,-6-1 0,0 7-327,1-2-370,-1 4 0,0 4 99,0 4 748,1 4 0,-1 15 0,0 1 0</inkml:trace>
</inkml:ink>
</file>

<file path=ppt/ink/ink1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14:47.40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1298 156 8261,'8'-17'0,"-6"5"-89,3 1 0,-1 7-183,2-2 153,-4-3 0,7 5 124,-3-8-327,4 8 342,7-11 1,-2 11 64,-3-7 0,-2 7 139,-5-2 33,-3-4 1,6 7 353,-8-9-246,8 8-137,-6-4-188,5 8 1,-9 0-142,-3 0 0,1 0 105,-8 0 1,1 2-160,-7 4 0,1-2 229,0 8 1,-6-1-25,0 6 1,-8 1 63,2-1 0,-4 2-109,-1 4 0,-6 4 258,-1 8 0,-7 1 16,2 5 0,-12-1-265,-5 12 1,-4-2 61,-2 13 0,5-5-277,1 5 0,1-5 261,-1 5 0,3-7-164,8 2 1,8-12 87,4-6 1,3-3 59,3-3 1,5-1 143,0-4 1,6-4-19,-6-8 0,8 0 133,-2 1 0,4-7-285,2 1 562,7-9-616,-5 5-366,13-8 93,-6 0 0,8-9 103,0-9 0,2-1-562,4-10 1,5-2 79,12-9 1,-2 2-655,8-8 1342,0-1 0,13-12 0,2-3 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48:34.08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986 105 6279,'0'-10'1145,"0"0"-1023,0 5-155,0 3 195,0-6-204,0 0 23,0 6 106,0-5 0,2 1 67,4 0 10,-5 0 302,7-1-28,-8 5 223,0-14-99,0 14-64,0-5 223,0 7 540,0 0-1119,0 7 1,0 5 31,0 11 1,0-4-1,0 4 0,0 4-67,0 2 0,-6-2 26,1 2 1,-1-6-157,6 6 0,0-8 115,0 2 0,-6 2-195,0-2 0,1-6 77,5-5 1,0-7-178,0 7 195,0-8 1,0 5-37,0-3 378,0-4-317,0 6 1,0-10-150,0-4 0,0-3 100,0-9 1,0 1-523,0 0 0,0-6 138,0 0 0,0-8-13,0 2 1,7 2 30,5-2 0,-3 8-76,3-2 0,-3 4 386,3 2 0,3-1-66,-3 1 1,3 5 622,3 1-398,-1 7 0,0-4 387,0 8 1,1 0-187,-1 0 1,-5 0-1,-1 0 0,-5 2-26,5 4 1,-7-2-108,2 7 0,-4 1-210,-2 5 0,0 1 115,0-1 0,0 2-330,0 4 0,-8-4 127,-3 4 0,-5-3-93,-1-3 0,0-2 71,-1-3 0,1 1 39,0-7-16,0 0 185,-1-6 0,9-8-250,3-3 1,6-5 152,6-1 0,9-6 151,8 0 0,6 5-72,-6 7 0,6 1 225,-6-1 1,6 3-33,-6 8 0,-6 0 171,-5 0-258,-1 0 1,-1 2 44,-5 4 1,-3 9-434,-2 8 1,-15 14 158,-8-3 1,-8 7-444,-3-1 1,-9-2 213,-3 9 0,-4-9 65,-2 2 1,1 3 51,-1-3 0,-6-5 81,0-7 0,-1 1 216,1 6 1,2-6-110,-7-1 0,5-4 145,-5 4 0,7-7-22,-1 3 0,10-5 86,7-2 0,-2 0-87,2 1 0,1-1-49,10 0 0,4-5 19,8-1 1,0-7 36,-1 2 396,9-4-127,1-2-123,31-16 0,0 3-86,23-16 0,8 2 186,10-2 0,10-3-114,7 3 1,11-6-271,-43 15 1,0 0 0,-1 2 0,-1 1 210,45-17 1,-45 16 0,0 1 58,45-12 1,0 4-243,-5 2 0,-8 4 40,-4 2 1,-12 2-538,-5 3 1,-12 4 320,-6 8 1,-11 0-1514,-6 0 842,-4 0 329,-9 0 0,-10 8 255,-12 4 1,-17 3-190,-5 2 0,-12 8 571,0 4 0,-6-2-100,-6 2 0,2-6 0,-7 6 0,0-8 0,-7 4 0</inkml:trace>
</inkml:ink>
</file>

<file path=ppt/ink/ink1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14:4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35 8440,'18'-8'-568,"-9"6"630,7-6-152,-14 1 164,13 5 130,-13-6-52,6 8-10,-8 0-297,0 0 0,0 8 204,0 3 0,0-1-23,0 2 1,5-1 45,1 6 0,0 6 9,-6 0 0,0 8 14,0-2 0,0-2 19,0 2 1,0 5 41,0 7 1,0 7 7,0-2 1,0 4 6,0 2 0,0 2-50,0 3 1,0-1-62,0 7 1,0 1 102,0 5 0,0-6 14,0 1 1,0-1-2,0 6 1,6-5 3,-1-1 1,1-1-6,-6 1 0,0-3 95,0-9 0,0-4-91,0-1 0,0-8 13,0 2 0,0-5 136,0-6 0,0 2-159,0-8 1,-6 0 24,1-6 0,-1 0-37,6 1 0,0-7-4,0 1 0,0-7 174,0 7-65,0-8 152,0 3-36,0-7 1220,0 0-1712,-8 0 226,6-7-204,-5 5 1,7-8-177,0 4 257,0 5 0,0-9-1290,0 4 704,0 4 597,0-5 0,-8-1 0,-2-2 0</inkml:trace>
</inkml:ink>
</file>

<file path=ppt/ink/ink1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15:27.00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1280 226 8462,'-17'0'-636,"5"0"-698,1 0 1115,7 0 321,-4-8-77,8 6 0,0-8 78,0 5-8,0 3-12,0-14 1,6 12 90,0-7 58,-1 7 32,-5-4-41,0 1-144,0 5 0,0-8 205,0 4-190,0 4 0,0-7 83,0 3 6,0 4-6,8-13-98,-6 13-133,13-14 0,-5 15-66,7-5 1,1 4 101,-1 2 1,6 0-155,0 0 1,10 0 72,1 0 0,8 0 50,10 0 1,0 0 15,0 0 1,0 0 12,0 0 0,-6 2 24,0 4 1,-8-3 13,3 9 1,-5-6 68,-1 5 1,-6-7-89,0 2 0,-6 3 81,5 3 0,-4-2-68,4 1 0,-7-5 0,3 5 1,1-1-22,-2 2 0,5 3-7,-5-4 0,6 3 8,-6-3 1,6 5-7,-6-5 0,8-1 53,-2 1 1,3-5-42,3 6 0,0-6 59,-1 5 0,1-5 4,-1 5 1,1-5 15,0 6 0,-1-7-52,1 7 1,-1-1-1,1 7 0,-1-7-24,1 1 1,5-1-9,1 7 1,-1-1-39,-5 0 0,-1 0 54,1 1 1,-1-1-30,1 0 1,0 1-20,-1-1 0,3 0 5,3 1 1,-3-1 20,3 0 0,-4 6 5,-1 0 0,5 0 4,1-5 0,7-1 0,-2 0 0,-2 0 64,2 1 0,-7-1-63,1 0 0,2 6 92,-1 0 0,5 6-79,-6-6 1,2 8 8,-1-2 1,-5 4-43,5 1 1,-5 3-16,-1 3 1,5-2-7,0 9 1,1-7-121,-7 6 0,3-8 36,3 3 1,-3 1 81,3-2 1,2 1-18,-1-7 1,7 7 42,-2-1 0,2 0 2,-2-5 0,2-2 14,-8-5 1,6 5 16,-5-4 1,-1 4 7,-5 1 0,-1 1 111,1-1 1,-6 1-91,-1 0 1,-4-1-27,4 1 1,-6 1-2,1 5 1,-4 1-38,-2 4 1,-5 2-2,-1-8 0,1 8-18,5-1 1,-6-5-14,1-2 0,-6 2 43,5-1 0,-5 1-11,6-2 0,-7-3 31,7 3 0,-8-3-30,2-3 0,-5 1 135,-1 0 1,0-1-93,0 1 0,0 1 14,0 5 1,0-5-63,0 4 0,-1 3-3,-5-3 0,4 2 13,-4-1 1,-4-3-9,-1 8 0,1-7-120,-1 1 1,-1 2 113,-5-1 1,-2-1-53,-4-5 0,2 5 57,-8 0 1,2 1-2,-2-7 0,-4 1 40,5-1 1,-5 1 11,-2 0 1,6-3 5,1-3 1,-1 4 13,-6-5 1,1-1 6,-1 2 0,0-6-38,1 6 1,-1-8-26,1 2 1,-1-4-15,1-1 1,-3-1-7,-3 0 1,-3-1-29,-3-5 1,-4 5-15,4-5 1,-4-1 22,-2 1 1,0-7-11,1 2 0,-7 2-84,0-3 0,-7 1 92,2-6 1,-5 6-100,-1 0 1,-6-1-110,0-5 0,0 0 131,6 0 0,-6-2 84,0-3 0,-2-5 25,3-7 1,2 0 59,-3-1 0,-1 1 74,1 0 1,-6-6 97,6 0 1,0-6-40,6 6 0,0-6-124,0 6 0,-1-8-60,1 2 0,-6 2 13,0-1 0,0-1 2,6-6 0,0 1-15,0-1 0,-6-5 37,0-1 1,4 7 0,2 5 0,3 0 126,-8-6 0,8 7-77,3-1 0,7 0 103,-2-6 1,3 3-134,-3 3 1,4-4 8,-3 4 1,3-3-6,2-3 1,-6-5-6,1-1 0,-1-1-102,6 2 1,0-4 50,0-8 0,2-6-41,4 0 1,2-1 65,4 1 0,3 4 216,-3-3 0,3 3-79,3 2 1,-1 8 71,1 4 0,1-3-166,4 3 1,-2 0 14,8 5 1,0 0 0,6 1 1,0-7-141,-1 1 0,3-8-12,4 2 0,-3-4 230,8-2 1,-1 4-233,1-4 1,4 4-6,-4-9 0,4 3 27,2 2 1,2 6 37,4 0 1,-2 7 14,7-1 0,-5 3 36,6 3 0,-9 5 103,3 0 0,2 6-132,-2-6 1,1 2 13,-1-1 0,4-5-143,7 4 0,0-9 127,1-3 1,1-7-3,4 2 1,-2 2 51,8-2 1,-6 7 115,6-1 0,0-2-139,5 1 0,1-1-11,-1 2 1,1 3-61,-1-3 1,1 3 77,0 3 0,-7-3-106,1-3 1,-8 3 74,2-3 0,-3-2-13,-3 1 0,0-1 57,1 2 1,-3 3 12,-4-3 1,3 9-8,-8 2 1,5 3 134,-5-3 1,7 2-210,-1 4 0,-2 4 74,1-5 1,-1 11-146,1 2 1,5 1-179,-5-2 0,12 5-351,6 7 1,6 2 615,5 3 0,12 5 0,9 7 0</inkml:trace>
</inkml:ink>
</file>

<file path=ppt/ink/ink1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15:28.74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157 1089 7974,'0'-17'-64,"0"-6"221,0 0 1,0 6-37,0 5 47,7 1 0,-3-7-263,8 1 1,-7 0 115,7 0 1,-2-1-180,1 1 0,4-2 85,-3-4 0,1 2 61,-1-8 0,3 6 102,-3-6 0,3 6-7,3-6 1,-1 8-153,0-2 1,0-2 107,1 2 0,5 0-153,0 5 1,6-5 104,-6 0 1,6 0-76,-6 6 1,7-6 53,-1 0 1,4-2 40,1 2 1,1 2-18,0-8 1,1 6 1,4-6 0,3 8 38,3-2 1,-4 4 25,-7 1 0,-1 1-3,1 0 1,5 1-26,1 5 1,-1-5 5,-6 5 1,1 1-22,0-1 0,5 5-3,0-6 1,3 3 2,-3-3 0,-3 3-2,3 3 0,-9 4-9,-3-4 0,-1-1 0,2 1 0,2 0-21,-8 6 29,0 0-4,2 0 1,-6 0-30,4 0 0,0 0 35,6 0-47,0 8 0,11-4-7,-11 7 1,4-5-7,-4 5 1,3-1 11,3 2 0,-2 3-8,-5-4 1,9 3 48,-8-3 0,7 5-32,-7-5 1,2-1 86,-2 1 1,3 1-79,-3 5 1,-4-5 42,-2-1 1,2 1 9,-2 5 1,0-5 8,-6-1 0,1 1-28,-1 5 1,0-5-3,1-1 1,-1 3-86,0 9 0,6-4 80,0 4 1,2 2-141,-2-2 1,-1 6 70,6-6 0,-7 2 35,3-2 0,-5-4 38,-2 4 1,0 2 6,1-2 1,-7 6-16,1-6 1,-7 8 104,7-2 1,-2-3-94,1 3 0,-1-6 0,-5 6 0,-1 0-46,8 6 1,-8-7 35,1 1 0,3 0-7,-2 6 1,0-5 5,-6 5 1,0-4-6,0 9 1,0-2-10,0 3 1,0-5 7,0 5 1,0 1-54,0-2 1,0 3 51,0-3 0,0-4-9,0 5 0,0-5 5,0-1 0,0-1-21,0 1 1,0 0 1,0-1 0,-6-5 3,0 0 1,0 0 12,6 5 1,-5-5 6,-1 0 1,-8 0 8,3 5 1,-4 1-17,-3-1 0,1-1 5,0-4 1,-6 4-1,0-5 1,-2 3 2,1-2 1,-1 2-7,-3-8 11,-5 0-9,6 2 0,-7-6 0,-1 4 0,0-4 0,1-1 0,-1-1 0,1 0 0,-7-5 0,1-1 0,-6-5 0,5 6 0,-7-7 0,2 7 0,-4-8-23,-2 1 1,4-1 21,-3 2 1,1-4-1,-14 4 0,7-4 20,-7-2 1,6 2 2,-5 3 1,0-3 12,-7 4 0,3-4-28,4-2 0,1-6 118,5 0 1,3-5-62,-4 5 1,10-7 22,2 1 1,0-3-54,-6-2 1,0-1 4,0 1 0,2 0 15,4-1 0,-4-5-7,4 0 0,4-8 98,2 3 0,-3-3-99,3 2 0,-2-4 24,1 5 0,5-5-50,-5-2 0,5 1-1,1-1 1,1 1 60,-1-1 0,6 0 7,1 1 1,6 5-35,-1 0 1,4 0-11,2-5 1,1-1 28,5 1 1,-2-1-20,7 0 0,0 1-41,6-1 0,6 1-24,0-1 1,7 2-147,-2 5 0,11-5 55,1 4 0,6 2-193,-6-2 0,13 8-188,-1-2 0,13-2 484,4 2 0,7-8 0,10 5 0</inkml:trace>
</inkml:ink>
</file>

<file path=ppt/ink/ink1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15:30.07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172 225 7964,'17'-17'-200,"0"0"0,3 1-257,3 5 0,-2-5 316,8 5 0,-8-5 154,2-1 1,2 6 114,-2-1 0,6 6-70,-6-5 1,6 5-11,-6-5 1,5 5-29,-5-6 0,8 6-1,-2-5 1,4 7 1,1-2 0,1 4 7,-1 2 0,3 0-36,3 0 0,-3 0-10,3 0 1,4 2-103,2 4 0,4 2 119,2 3 0,2 9-82,4-9 1,-4 12 28,3-11 0,-3 7-5,-2-8 1,-2 5 55,-4 1 0,2 0-8,-8 1 0,1-1 19,-7 0 0,-5 6 4,0 0 1,-8 2 33,2-2 1,2 2-54,-2 4 0,0 4-9,-5-4 0,-1-2-23,0 1 1,0 1-8,1 6 0,-1-1 26,0 1 0,1 0-6,-1-1 0,0-1 24,0-4 0,1 3-2,-1-3 0,-2 4 9,-3 1 0,1 1-22,-7 0 1,6-7 149,-7 1 1,1 0-35,-6 6 0,0-1-31,0 1 1,0-1-49,0 1 0,0 0 3,0-1 1,0 3-8,0 3 1,-6-4-2,1 5 0,-9 1-9,3-2 0,-5 1 12,-1-7 0,0 7 5,-1-1 0,-1 0-1,-4-5 0,2 0-1,-8-1 1,6-1 36,-6-4 1,1 3 84,-7-3 1,2-2-50,4 2 0,-3-6 17,3 6 1,-4-6-37,-1 6 0,-1-6-5,1 6 0,-1-6-36,0 5 1,-5-6 32,0 1 0,-8 2-5,2-2 0,-10 0 16,-2-6 0,-1 0-14,1 1 1,2-7 7,-7 1 1,7-9 11,-2 3 0,3-4 4,-3-2 0,10-2-17,-4-4 1,10-3 15,-4-8 0,7-10 36,-1-8 0,3-1 107,3-11 1,-1 1-76,1-6 1,-1-5 110,1-1 0,1-5-103,4 5 1,-2 0 126,8 7 1,0-1-4,6 0 1,5 0-94,1 0 0,5 0-196,-5 0 0,7 6 10,-2 0 0,2 0-103,-2-6 1,4 0 83,-3 0 1,3 6-157,2 0 1,0 0 84,0-6 0,0 6-116,0 0 0,0 6-238,0-7 0,-6 9 167,0-2 1,-1 3-262,1 3 1,4 5 44,-4 0 1,-2 6-131,3-6 1,1 6-57,10-6 671,3 8 0,24-12 0,3 6 0</inkml:trace>
</inkml:ink>
</file>

<file path=ppt/ink/ink1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15:32.16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1003 952 7933,'0'-17'0,"0"-1"-211,0 1-167,0 0 262,0-1 0,6 1 115,0 0 1,9 0-172,2-1 77,1 1 0,8-2 67,-3-4 1,-1 3-97,6-3 1,-1-2 137,2 2 1,4-5 1,-4 5 0,3-6 107,3 6 0,-1-8-89,1 2 0,0 2 67,-1-2 1,7 8-67,-1-2 0,6-2 14,-6 2 0,7 0-13,-7 6 0,8-1-23,-2 1 1,-2 0 22,2 0 0,-1 5-3,1 1 1,4-1 1,-4-5 0,2 5-17,-2 1 1,4 1-1,-4-1 1,4-5 12,2 5 0,0 1 8,0-2 1,-1 3 12,1-3 1,6-1-2,0 7 1,1-5-39,-1 5 0,-2 0-4,7 6 1,-5-2-17,5-4 0,-2 4 39,3-3 0,3 3-87,-3 2 1,-3 0 47,2 0 1,-7 2-9,2 3 1,-3-1-3,3 8 1,2-6-7,3 5 1,4-5-17,-3 5 0,3-5-1,2 6 0,0-1-120,1 7 1,-1-3 143,0-4 1,-2 11 74,-3-5 0,1 4 8,-7-4 0,-1 1 133,-5-1 0,0 6-82,0 0 0,2 2 111,3-2 1,-3-4-156,4 4 1,1 2 19,-1-2 0,5 6-194,-5-6 0,5 8 123,-5-2 1,5 2-206,-5-3 0,5 5-10,-5-4 0,-2 3 106,-10 3 1,4 0 51,-4-1 1,-2 1 6,2-1 1,-5 1 15,5 0 1,-8-1 20,3 1 0,1 5 86,-2 0 0,1 7-89,-7-7 0,6 6 71,1-6 1,-7 3-84,-5-3 0,-2-3-2,2 3 0,4 4 106,-5 2 1,3-2-215,-2 3 1,4-7 73,-5 6 1,-1-6-30,2 6 1,-8-1-4,2 1 1,-3 2 20,-3-8 0,-6 8 93,1-2 1,-6-2-40,5 3 1,-5-7 10,6 6 1,-9 0-17,3 6 0,-2-6 11,2 0 1,-4-2-34,3 3 0,-3 1 1,-2-8 1,0 6-16,0-6 0,0 3 21,0-3 0,0-3 4,0 3 1,-2-4 11,-3-1 1,1 0 1,-8-1 1,3 1 28,-3-1 1,-3 7 8,3-1 1,-3 0 148,-2-5 0,1 0-100,5-1 1,-5 1-20,5-1 1,-5 1-13,-1 0 1,0-1-132,0 1 0,-1-1 56,1 1 0,0-2-145,-1-5 1,1 5 124,0-4 0,0 3-46,-1 3 0,1-6 55,0 0 0,-6 0-11,0 5 0,-6-5 66,6 0 0,-6-2-62,6 1 0,-8 3 145,2-8 0,-3 6-39,-3-6 1,6 2-42,0-2 1,2-4-6,-1 4 1,-5 2-7,4-1 0,-2 0-44,3 0 1,-7-3-118,0 8 1,1-8 31,-7 2 0,5-2 86,1 2 1,-5-4 167,0 4 0,-1-4-48,7-1 1,-7-1-38,1 0 1,-2 1 10,1-1 0,5 0 27,-4 0 1,1-5-192,-1-1 0,3 1 152,-3 5 1,3-5-249,3-1 0,-1-1 61,1 2 0,-3 1 19,-3-7 1,3-1 106,-3-5 1,3 2-3,3 4 1,-7-4 67,1 4 0,0-4 245,5-2 1,-5 0-85,-1 0 0,-1 0-106,2 0 0,3 0-132,-3 0 0,-2 0 109,1 0 1,-5 0-151,6 0 1,-6 0 40,5 0 0,-7 0 6,2 0 1,-2-6-38,2 0 1,-4-1 5,4 1 1,-4 2 3,-2-8 1,0 7 15,0-7 0,1 3 20,-1-3 0,0-3-4,0 3 0,-6-3 3,1-3 1,-3 3 29,2 4 1,3-5 80,-9 5 0,7-5-56,-7-1 1,1 0 16,-6-1 0,5 1-175,1 0 0,1-1 133,-1 1 1,-4-6-111,3 0 0,3-2 90,-3 2 1,3 2-28,-2-8 1,-3 2 43,9-2 0,-9-3 102,3 3 0,-4-4-218,-3-1 0,9-1 252,3 0 0,-1-5-76,1 0 0,-2-3-25,3 3 0,3 4-109,-4-5 1,3-1 71,-3 2 1,4-8-11,-3 2 0,3-3 8,2 3 1,0-4-11,0 4 1,0-4 41,0-2 0,1 1 15,-1-1 0,6 0-75,-1 0 0,9 0 35,-2 0 1,-3 0-19,3 0 0,0 1-22,5-1 1,6 0-3,0 0 0,1 0-26,-7 0 1,2 0-10,5 0 0,-3-5 70,8-1 1,-6 0-9,6 7 0,0-7-5,6 0 1,-1-1-10,1 1 0,5 4 5,1-3 1,5-3 2,-5 2 0,7 1-3,-2 5 0,4 2 50,2 4 1,0-2 0,0 7 1,6 1-84,0 6 1,5-1 125,-5 0 0,7 7-277,-1-1 0,3 2 129,3-2 0,-1-2-90,0 8 0,0-6 101,1 6 1,1-6-119,4 6 0,-2-5 107,8 5 1,-4-8-8,9 2 1,-3 2 58,10-2 0,1 2 145,-2-1 0,8-3 33,-2 8 1,-1-2-119,1 2 1,-2 3 92,2-3 1,2 4-89,-8 2 1,3 0-27,-3-1 0,-9 9-233,3 3 1,-11-2-775,0 3 966,-3-1 0,-3 6 0,0 0 0</inkml:trace>
</inkml:ink>
</file>

<file path=ppt/ink/ink1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16:33.32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52 7019,'0'-10'-264,"0"-5"1,0 6 0,0-9 0</inkml:trace>
</inkml:ink>
</file>

<file path=ppt/ink/ink1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16:33.78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18 35 7749,'-10'0'-519,"2"0"825,8 0 68,0-7 290,0 5-236,0-6-373,0 8 0,2-6 74,4 1 1,-2-1-4,8 6 0,-7 0 4,7 0 1,-3 2-14,3 3 1,3-1-104,-3 8 1,-3-3 69,3 3 0,0 3-91,5-3 1,0-3 99,0 3 0,3-8 69,3 2 0,4 1-41,7-1 1,-1 0 9,-4-6 0,7 0-81,-7 0 0,7 0-6,-7 0 0,-2 0-144,2 0 1,-8 0 68,2 0 0,-9 0-171,-3 0 0,-5 6-80,6-1-128,-9 1 0,5-4-467,-8 4-310,0-4 451,0 13-88,0-5 824,0 7 0,-2 0 0,-4 1 0,-11-1 0,-10 0 0</inkml:trace>
</inkml:ink>
</file>

<file path=ppt/ink/ink1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16:34.09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433 0 8111,'-12'0'-15,"1"0"69,7 0-294,-12 0 510,14 0 226,-13 0-445,13 0 1,-7 2 58,3 4 0,2 3 83,-8 9 1,7 7-81,-7 4 0,-5 9 105,-6 2 0,-2 8-101,2-1 0,2 2 20,-8 3 1,2 0-61,-2 0 1,4 4-15,8-4 0,1-4-174,5-14 0,-3 1 75,9 0 0,-7-7-7,6 1 1,1-8 41,5 2 0,-6-9-122,0-3-28,0-7-256,6 4 300,0-8 0,0-2 2,0-4 1,0-3-406,0-9 1,0 1 183,0 0 1,0-1-670,0 1 995,0 0 0,16 0 0,3-1 0</inkml:trace>
</inkml:ink>
</file>

<file path=ppt/ink/ink1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16:34.45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258 35 8166,'-7'-9'-27,"5"1"0,-6 6 224,8-4 0,-2 4 465,-4-3-395,4 3-47,-5 2-127,7 0 331,0 0 0,0 7-197,0 5 1,0 3 161,0 3 1,-2 1-126,-4 4 0,-4 4 167,-7 7 1,0-5-164,0 0 0,-1 0-19,1 5 1,0-7 17,-1-4 1,7-4 5,-1-1 1,3-1-151,-3 0 0,-1 1-80,7-1-393,0-7-491,-1 5-68,5-13 1,-4 6-52,12-8 0,5 0 960,12 0 0,12-24 0,9-4 0</inkml:trace>
</inkml:ink>
</file>

<file path=ppt/ink/ink1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16:36.27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225 53 8198,'10'-8'-531,"-2"-1"1679,-8-1-297,0 2 147,0 1-617,7 5 1,3-6-240,7 8 1,0 6 27,1 0 0,7 7-159,4-2 1,11 5 194,6 1 0,6 0-51,6 1 0,-5 1-299,5 4 0,-4-4 82,-2 4 0,-2-3-305,-4-3 0,-4 0 67,-7 0 1,-7 1-460,1-1 6,-8 0 240,4 1 0,-15-1 107,-4 0 1,-6-5 64,-6-1 0,-4 1-51,-7 5 0,-8-5 392,-4-1 0,-3-1 0,-3 1 0,0 3 0,1-9 0,-3 3 0,-3-2 0,4-4 0,-5 4 0,7-5 0,5-1 0,-2 0-53,8 0 1,0 0-21,6 0 1,-1 0 770,1 0-454,7 0 1,1 0 530,3 0-36,4 0-120,-6 0-264,8 0 38,8 0-247,-6 0 1,6 2-170,-8 4 1,-4 11 192,-8 12 0,-1 6-17,-16 5 0,0 4-300,-5 8 0,-7 0-12,1 0 1,0 0 14,5 0 1,0-6 90,1 0 1,1-8-62,4 3 1,4-7-46,8-5-69,0 4 1,7-14-493,4 4 421,5-11 0,2-5-208,5-7 1,4 0 506,7 0 0,8-15 0,2-4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46:00.2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0 122 7779,'8'-10'0,"-1"-5"10,5 3 1,3 3 106,-3-3 0,3 1-119,3-7 1,-7 7 213,1-1 0,-7 8 469,7-1 54,-8 3-429,3 2 0,-7 7 356,0 5 1,0 11-243,0 6 1,0 5-2,0 7 1,0-3-263,0 8 1,0-1-349,0 1 0,-5-4 37,-1-8 1,0-1-126,6-4 0,0-4-903,0-8 0,8-7 550,3-4 0,5-8-423,1-10 1,8-9 1054,4-19 0,11-5 0,4-6 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48:34.24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139 0 8173,'-35'10'0,"8"0"209,4-5 541,4-3-106,2 14 254,7-14-13,2 13-560,8-5 1,2 7-235,4 0 0,-4 1-157,4-1 1,-3 0-246,3 0 0,-4 6 3,4 1 0,-4-1-401,-2-6 1,0 0-81,0 0 1,-2-1-114,-4-5 465,4-3 0,-7-8-62,3 0 499,4 0 0,-6-15 0,8-5 0</inkml:trace>
</inkml:ink>
</file>

<file path=ppt/ink/ink1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16:36.63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68 0 8067,'11'2'217,"1"4"0,0-2 341,5 7 0,0 1-280,0 5 1,1 0-127,-1 1 0,0-1-86,1 0 0,-1-1-174,0-5 0,-7 5-456,-4-5 189,3-3 246,-7 7 1,-2-5-80,-11 7 0,-13 0 230,-4 1 0,-5-1-111,-2 0 0,1 4 293,-1-3 1,8 3-87,4-10 1,10 5 710,1 1 1,8-6-297,-1 1 0,5 0-143,5 5 1,7-6-220,11 1 1,12-1-356,11 7 1,21-1-1096,14 0 1,9-1 996,-36-10 0,2-1 1,-2 3-1,1 0 1,9-4-1,1 1 1</inkml:trace>
</inkml:ink>
</file>

<file path=ppt/ink/ink1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18:03.69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571 451 7794,'-10'-8'-643,"-5"6"1,11-11 667,-8 7 1,7-2-3,-7 2-26,8 4-43,-11-13 1,13 11 59,-4-7 0,-2 5 122,3-6 0,-1 7 5,6-7 1,-2 6 133,-4-5 0,4 5-176,-3-6 0,3 7 22,2-7 1,0 6-3,0-5 1,2 5-17,3-5 0,5 5 70,7-6 0,1 1-35,-1-7 0,2 7-45,4-1 0,2 3-35,4-3 0,-2-3 5,-4 3 1,-4-1-17,4 1 0,2-1-90,-2 7 0,2-7 105,-2 1 1,-2 3-26,8-3 0,0 6-76,6-5 1,5 7 81,0-2 1,3-2-85,-3 3 0,2-1 41,4 6 1,2 0 1,-7 0 0,-1 0 16,-5 0 1,-1 0 1,1 0 1,-1 0 30,1 0 0,0 0 0,-1 0 1,3 6-18,3-1 0,-2 3-6,9-2 1,-5-2-59,10 7 0,-10-5 59,10 6 1,2-7-100,3 7 0,1-6 55,-6 5 0,-2-5-11,-4 5 0,4-7 6,-4 2 1,4 2-2,2-2 0,-6 1 43,0-1 0,-2-4-33,2 4 1,4 1 54,-4-1 1,6 6-43,6-7 1,-10 3 2,4-2 1,-4-2 0,4 7 1,5-5 0,1 6 0,0-7-7,-6 7 0,-1-6-4,1 5 1,0-7 62,0 2 1,0 1-55,0-1 0,-2 2 32,-4-2 0,10-3-20,-4 9 1,1-6 2,-7 5 0,10-5-17,-4 6 0,-2-7-3,-4 7 0,0-3 17,6 3 1,0 3-6,0-3 0,0 1 53,0-1 1,-1 3-52,1-3 0,0 3-16,0 2 1,0 1 21,0-1 0,-6 0-9,0 1 1,-6-7 19,7 1 1,-7-1-2,6 7 0,-8-1-8,3 0 0,-3 0-3,3 1 1,-5 5-10,4 0 1,3 0 9,-3-6 0,2 2-5,-1 4 0,-3-1 6,8 6 1,-7-6-25,1 1 1,-2 3 23,3 3 0,-5-2 1,5 2 1,1-2-23,-2 2 0,6 3-2,-5-3 1,5 4-16,-6 1 1,-5 1 26,-6 0 1,-1-1-27,7 1 0,-2-1 21,-4 1 0,3 0-9,-3-1 0,-2 3-5,2 3 1,-6-3-7,6 3 1,-6-4 13,5-1 0,-4 0 0,4-1 1,-7 1-25,3-1 0,1 7 21,-2-1 1,0-5-1,-6-7 1,2 1-4,4 6 1,-9-6 6,3-1 0,-4-1 28,5 2 1,-1 2 3,0-8 1,-1 8-11,-5-2 0,5-3 6,-5 3 1,-1-2-51,1 2 0,-1 2 34,1-8 0,5 8-74,-5-3 0,-1 3 70,1-2 0,-5 2-73,6-8 1,-7 7 84,7-1 1,-8-4-5,2-2 0,1-2 24,-1 3 0,2-5 115,-3 4 0,-3-4-37,4-2 0,2 1-85,-2-1 1,-1 6-2,-5 0 0,6 2-9,0-2 1,0-2-9,-6 8 0,0-2-2,0 2 1,0 3-8,0-3 0,-2 4-19,-4 1 1,4 1-10,-4 0 0,-1-1 11,1 1 1,-2-1 16,2 1 0,3 0-12,-9-1 0,6 1 19,-5-1 0,5-5 42,-6 0 1,7 0-6,-7 5 1,3-1 97,-3-4 1,-3 4-130,3-5 1,-3 5 7,-3 2 0,1-7-13,0 1 1,0 0 29,-1 6 1,1-1-72,0 1 1,-1-1 54,1 1 0,-6 0 33,0-1 1,0-5-60,6 0 0,-6 0-1,0 5 0,-2 1-15,1-1 0,5-5 2,-4 0 1,-2-2-2,2 2 0,-6 3 24,6-3 1,-6-2-4,6 2 0,-5-6-34,5 6 0,-6-2-3,6 2 0,-6 1-14,6-7 0,-2 6-5,2-6 0,4 6 38,-5-6 1,3 0-7,-2-6 1,2 1 116,-8-1 1,1 0-117,-7 1 1,0-1 93,1 0 0,-1-5-78,1-1 1,-3-7 9,-3 2 1,3 2-14,-3-3 1,3 1-2,3-6 1,-1 2 0,1 4 1,-1-4-7,0 3 1,1-3-27,-1-2 1,-5 0 26,0 0 0,-3 0 14,3 0 0,2-2 14,-9-3 1,7 3 1,-6-4 0,6-2-24,-7 3 0,1-7 2,-6 6 0,1-7 2,-1 1 1,0 3 2,0-3 0,0 1 35,0-7 1,2 1-32,4 0 0,-4-2-7,4-5 0,4 5-21,1-4 0,-1-4-4,2-1 0,-6 1 14,5-2 1,-7 0-4,2-6 1,2-5 48,-2 0 1,0-1 80,-6 7 0,0-7-168,0 1 1,-6-2-45,1 1 0,-1 5-70,6-4 0,0 3 74,1 2 1,-1-5 44,0 0 0,0-1 12,0 7 1,2-3-13,4-3 0,-4 3 24,4-3 0,-4-4 9,-2-2 1,0 2 146,0-3 0,0 7-87,1-6 1,-3 6 89,-4-6 1,4 5-78,-3-5 0,3 8-44,2-3 0,0 1 49,0 5 1,0-3 0,0 9 0,6-4-11,0-1 1,6-1 1,-6 1 0,5 5-28,-5 0 0,2 0 3,-2-5 0,-4-1 111,4 0 0,2 7-93,-2-1 1,-1 0 6,-4-6 1,4 3 26,1 3 0,6-4-11,-6 4 0,2 3 85,-2-3 0,5 6-39,12-6 1,-3 8-36,3-2 0,4 3-11,2 3 0,2 0-106,-2 0 1,4 5 65,-5 1 0,5-1-8,2-5 0,0-1 69,-1 1 1,-1 0-12,-4 0 1,4-7-3,-4 1 1,2-5 137,-2 5 0,3-8-13,-3 2 0,-2-4-105,2-1 1,0 5-89,6 0 1,-6 0 35,0-5 1,0-1-8,5 0 1,1 1 4,0-1 0,-2 1-134,-4-1 1,3 1 184,-3-1 1,4 6-59,2 0 1,5 1 30,1-7 0,-1 0-30,-5 1 1,2-1 7,3 1 0,-3-1 20,3 0 0,3 1 5,-3-1 0,2 3-33,-1 3 1,-3-4-22,9 4 0,-7 2 65,6-1 1,-1 4 13,1-4 1,4 7 20,-4-3 0,4-1-51,2 2 0,0-2 50,0 2 0,-5 4 27,-1-4 0,0 2 15,6-2 0,0 4-104,0-4 1,0 3-17,0 3 0,6 0 13,0 0 0,7-1-94,-1 1 0,-3 5-91,3 1 0,5-1 114,6-5 1,8 2-163,-2 3 0,9-3-57,2 3 0,8 5-215,-1 1 0,2-2-67,3 2 1,4 1-314,-4 5 0,2 2-706,-14 3 1,-1 5 747,-11 7 0,-3 2-1410,-7 4 2197,-1 12 0,-7 9 0,-3 8 0</inkml:trace>
</inkml:ink>
</file>

<file path=ppt/ink/ink1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18:17.92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415 122 7947,'6'-12'0,"0"1"-206,-1 7 256,-5-4-285,8 1 0,-6 3 220,4-8 0,-2 8 710,1-1-525,-3-5 0,12 6 66,-8-7-58,-1 7 4,3-11-31,-6 13 1,4-6-19,-12 8 1,2 0-59,-7 0 0,-7 0 21,-5 0 0,-8 6 57,3-1 1,-11 9 36,-1-3 0,0-3 151,5-2 0,2 2-149,4-3 0,-1 7-42,7-6 1,0-1-262,5-5 0,1 2 104,0 4-42,7-4 0,1 6 88,3-8 41,4 0-141,-6 0 0,8 2-77,0 3 0,2-1 158,4 8 1,-2-7 148,7 7-36,1 0 0,5 5-93,0 0 1,1-5 189,-1-1 0,0-1-63,0 1 0,1 5-37,-1-5 0,6-1 23,0 1 1,2-7 2,-2 2 1,-2 2-186,8-3 1,-8 7-235,2-6 1,-3 1-433,-3-1 1,0-4 347,0 4 1,1 2-602,-1-3 0,-5 3 262,-1-2 1,-7-2 131,2 7 0,-4 1 554,-2 5 0,0 0 0,0 1 0</inkml:trace>
</inkml:ink>
</file>

<file path=ppt/ink/ink1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18:18.11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0 13331,'17'10'629,"3"5"-455,3-3 1,-2 3-275,8 3 1,-1-5-473,7 4 0,2-7-990,3 13 1,-2-10 1561,8 5 0,1 7 0,4-6 0</inkml:trace>
</inkml:ink>
</file>

<file path=ppt/ink/ink1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18:18.90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225 87 7925,'0'-18'360,"0"7"1,2 1-335,4 3 1,-4-1 735,4 2-477,-5 4 0,1-7-115,4 3-67,-4 4-315,6-6 218,-8 8-241,0 0 145,0 8 1,0-4 156,0 7 1,0 1 72,0 5 1,-2 8-107,-4 4 0,2 4 227,-7 1 1,-1 8-53,-5 4 1,0 10-113,-1 2 0,1 11-33,0-6 1,-1 9 22,1-9 1,2 2-30,3-1 0,-1-5-146,7-7 1,-6-6 3,7 0 0,-7-7 73,6 1 1,1-9 250,5-2 1,-2-6 61,-4 6-88,4-8 0,-6 4-78,8-8 0,0-6 194,0 1 17,0-8-17,0 4 189,0-8-209,0 0 115,8 7-18,-6-5 195,6 6-168,-1-8-192,-5 0 1,8 6-71,-4-1 0,-3 1-54,9-6-594,-8 0 413,11 0 1,-5 0-757,7 0 0,0 0 190,1 0 0,5 6-102,0 0 0,8-1-154,-3-5 0,3 0 885,-2 0 0,4 8 0,-6 2 0</inkml:trace>
</inkml:ink>
</file>

<file path=ppt/ink/ink1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18:19.35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260 18 9478,'0'-9'1596,"0"1"-128,0 8-1210,0 0 66,7 0-506,-5 8 1,12 1-93,-9 9 0,1-7-326,-6 1 0,6-1 400,0 6-715,-1 1 519,-5-1 0,-1-2 19,-5-3 1,-4 3 101,-7-3 0,-2 9 278,-4 2 1,-2 0-38,-4-6 1,-4 1 122,4-1 1,-1-6 212,1 1 0,6-6 929,11 5-651,-3-7-236,13 11 1,-6-11-42,8 8 0,8-8-67,3 1 1,7-3 28,5-2 1,4 6-59,7 0 0,1 0-214,-1-6 0,1 0-269,0 0 0,-3 0-338,-3 0 0,2 0-63,-8 0 1,0 0 676,-6 0 0,1 0 0,-1 0 0</inkml:trace>
</inkml:ink>
</file>

<file path=ppt/ink/ink1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18:19.70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104 122 8005,'-17'0'446,"-1"-8"755,1-3-874,0-5 1,1 5 77,5-1-345,3 9 1,10-11 125,4 8 0,11-1-304,12 1 0,11 2 90,6-7 1,20 7-57,9-2 1,15 4-269,8 2 1,-41 0 0,1 0 309,3 0 0,-1 0 1,3 3-1,-1 2 36,-1 0 1,-1 1 0,0 1 0,-1 0-3,-1-2 0,0 1 1,0 2-1,-1 0-14,-5-2 0,0-1 1,46 5-46,-18 1 0,-5-1-217,-11 1 0,-7 5 86,-10-5 1,-5-3-906,-8-2 448,-7 3 655,-9-7 0,5 14 0,-4-7 0</inkml:trace>
</inkml:ink>
</file>

<file path=ppt/ink/ink1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18:20.19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18 139 7962,'0'-27'476,"0"4"140,0 3 1,0 3 161,0 0-476,0 7 0,0 1 44,0 3 1,2 4 201,4-4-189,-4 4-108,5 2 0,-7 8-276,0 3 1,0 5 99,0 1 0,0 6-588,0 0 0,-2 6 167,-3-6 0,3 6-41,-4-6 1,-2 0-269,2-6-325,1-7 630,5 5-135,0-13 527,0 6 1,0-16-71,0-3 0,5-12-215,1-6 0,10 2 176,1-2 1,0 8 4,6-2 0,-2 4-62,2 1 205,-3 9-66,5 1 0,-8 8 443,0 0 1,0 0-245,1 0 1,-7 2 665,1 4 1,-8-2-381,1 7 1,-3-5 153,-2 6 1,0-1-349,0 6 1,0-5-267,0-1 1,0 1-338,0 5 0,-5 6-635,-1 0 1,0 0 931,6-5 0,-8 7 0,-1 2 0</inkml:trace>
</inkml:ink>
</file>

<file path=ppt/ink/ink1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18:20.82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485 87 8014,'0'-11'233,"0"-1"83,7 8 0,-3-9 259,8 7-169,-9-7 1,7 11 271,-4-4 190,-4-4-499,5 8 2,-7-5-233,0 7-300,0 0 0,0 7-48,0 5 1,0 11 172,0 6 0,0 3-18,0 3 0,-1 7-33,-5 4 0,2 2 187,-8-1 0,7 2-52,-7-2 0,8-3 150,-1 2 0,-3-8-77,2 3 1,0-5 33,6-1 0,-5-3-86,-1-3 1,0 2-16,6-8 0,0 0-10,0-6 0,0 1 48,0-1 0,0-5-270,0-1 125,0 1 0,2 3 23,4-4 116,-4-3 1,7-2 332,-3 0-330,-4-1 0,6-5 531,-1 8-74,-5-6 73,6 6 43,-8-8 1581,0 0-1338,0 7-348,0-5-72,0 14 1,0-12-75,0 7 0,0-5 283,0 5-153,0-7-159,-8 12 0,4-13 89,-7 9 0,7-8-289,-11 11 1,5-7 46,-7 3 0,-1 5-716,1-5 1,-8 7 346,-4 5 1,-23 13 140,-17 16 0,21-19 0,-4 1 0,-9 6 0,-1-1 0</inkml:trace>
</inkml:ink>
</file>

<file path=ppt/ink/ink1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19:04.1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0 7913,'-12'0'-293,"1"0"465,-1 0 215,2 0 415,3 0-51,7 0 2888,0 0-3583,0 8 0,0-4 63,0 7 0,0 1 4,0 5 1,0 2 33,0 4 1,0 4 18,0 8 1,2 7 129,3 4 1,-3 4-148,4 2 0,-4-6-46,-2 0 0,0-5-4,0 5 1,0-12-155,0 7 0,0-15 104,0 9 1,0-6-59,0 0 0,0-2 11,0-4 1,0-4-115,0 4 0,0-4-15,0-2 1,0-5 35,0-1-310,0 1-147,0-2-169,0 5 402,0-13 1,-6-2-168,1-12 1,-1-11-1078,6-5 0,0-13 170,0-5 1379,0-4 0,7-9 0,3-3 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48:34.50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0 8152,'17'0'708,"-8"0"-294,-1 0 165,-8 8-194,0-6 1,0 13-231,0-3 1,2 3 86,4 2 0,-4 8-2,4 4 1,-5 4 31,-1 1 0,6 9-129,0 3 1,0 9-106,-6 3 0,0 5-265,0-5 1,0-6-48,0-6 1,0-2-221,0 2 1,6-9 238,-1-8 0,1-8-6,-6 2 222,0-4-143,0-9-53,0 5 288,0-13 1,0 4-70,0-12 0,2-6-526,4-11 1,-2-3-16,7-9 1,-5-5 556,5-1 0,1-7 0,5 4 0</inkml:trace>
</inkml:ink>
</file>

<file path=ppt/ink/ink1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19:04.8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1 139 7860,'17'-18'364,"1"7"-266,-1-1 1,0 7 90,0-7 1,6 6-45,1-5 0,1 7 112,-2-2 0,-2 2-252,8-1 0,-3 3 115,3-4 0,2-2-15,-8 2 1,6 1 1,-6 5 0,6-6 15,-6 0 1,0 0-30,-6 6 1,0 0-11,1 0 0,-1 0-55,0 0 0,-5 0 33,-1 0-14,1 0 1,5 2-95,0 4 0,-5-4-15,0 4-39,-9-4 146,5-2-95,0 7 59,-6-5 51,5 14 44,1-14 21,-6 13 37,6-5 0,-8 1 65,0 1-86,0-9-23,0 5-36,0 0 1,0-4 23,0 7 46,0-7-83,0 11-186,0-5 73,0 7-18,7 1-44,-5-1 115,6 0 2,-8 0 1,0-5 35,0-1 1,0-5-41,0 6 1,0-1 59,0 7 1,6-1-39,-1 0 0,1 0 9,-6 1 1,0-1-12,0 0 1,0 8 0,0 4 0,0-2-13,0 2 0,0 5-1,0 7 0,0 7 31,0-2-27,8 4-5,-6-6 1,6 6 30,-8-4 0,1 0-279,5 6 1,-4-4-346,4 10 1,-4-12 513,-2-6 0,6-3 394,-1-3 0,1-5-170,-6 0 0,0-8-150,0 2 0,0 2-400,0-2 311,0 0 347,0-5-310,0-1 49,0-7 98,0-3-75,0-7 1,-2-6-271,-4 1 1,-3-11 75,-8-1 1,-1 0-69,1-6 0,4 3-191,-5 3 1,5 2-270,-10 3 0,2-1 694,-2 7 0,-4-7 0,-8 3 0</inkml:trace>
</inkml:ink>
</file>

<file path=ppt/ink/ink1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19:05.3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1 173 7839,'10'-9'667,"-3"1"-483,1 8 1,2 0 173,7 0 0,-6 0-104,1 0 0,5-6-109,6 0 0,6 1-42,-6 5 0,8-6-127,-2 0 0,-2-5 81,1 5 1,-6-6-100,1 7 0,-4-7-1019,-2 6 801,0-7 1,-1 9-949,-5-8 710,-3 9 1,-10-11 89,-4 8 0,-5 1 408,-12 5 0,2 0 0,-8 0 0,8 0 0,-2 0 0,-2 0 0,2 0 0,5 0 0,7 0 7,-1 0-19,3 0 1,-1 0 396,4 0 0,4-2 386,-3-4 94,3 4-411,2-6-107,0 8-142,7 0 0,1 2-13,4 4 0,1-2 165,-7 7-146,7 1-90,-11 5 0,12 6 397,-9 0-342,1 8-132,2-4 0,-6 8-107,3-1 0,-3 1-35,-2-1 1,0-5-247,0 0 1,0-6 156,0 6 0,0-8-58,0 2 0,0-4-1200,0-1 729,0-9 716,0 7 0,0-22 0,0 4 0</inkml:trace>
</inkml:ink>
</file>

<file path=ppt/ink/ink1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19:05.5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467 0 7943,'-9'8'105,"-7"2"52,5 7 0,-5-5 309,-1-1 0,0 1-162,-1 5 1,-1 0 110,-4 1 0,4-1-523,-4 0 1,-2 0 97,2 1 0,-6 1-686,6 4 0,-6-4 253,6 4 0,-2-2 15,2 2 0,4-3 428,-4 3 0,4-4 0,1-2 0</inkml:trace>
</inkml:ink>
</file>

<file path=ppt/ink/ink1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19:05.7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18 208 7839,'-10'0'1748,"2"0"-1599,8 0 99,0 0 1,14-2 101,3-3 1,18 1-188,-1-8 0,12 1-95,0-6 0,10-7-640,2 1 1,-1 0 363,-5 6 1,-2 6 207,-4-1 0,4-7 0,-6-8 0</inkml:trace>
</inkml:ink>
</file>

<file path=ppt/ink/ink1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19:06.4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7856,'9'2'248,"-3"3"-186,4-3 1680,-1 6-964,8 0-844,1-6 0,-1 5-235,0-7 1,-5 0-1488,-1 0 1788,1 0 0,5 8 0,0 2 0</inkml:trace>
</inkml:ink>
</file>

<file path=ppt/ink/ink1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19:06.5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7856,'0'11'1275,"0"1"1833,0-8-3275,0 3 150,0 1-218,0-6 0,6 4 210,0-12 25,15 4 0,-2-21 0,16 4 0</inkml:trace>
</inkml:ink>
</file>

<file path=ppt/ink/ink1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19:22.7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0 121 7524,'0'-11'-118,"0"-1"335,0 8 0,2-9 600,4 7-243,-4-7-429,13 3 0,-13-1 121,4-1 0,-2 8 9,1-2 1,-3 3 168,4-3 70,-4 4-147,-2-6 76,0 8 500,0 0-776,8 0 1,-6 8 11,3 3 1,-3 5-11,-2 1 0,0 10 24,0 8 1,0 1 7,0 10 1,0-2-52,0 2 1,-5 4 33,-1-3 1,-2-3-148,2 2 1,4-8-7,-3 3 0,1-7-112,-2-5 0,4 2-52,-4-8 0,5 6-658,1-6 235,-8 0-248,6-6-1412,-6 0 896,8-7 645,0-2 1,0-24 94,0-7 1,6-15-2,0-8 0,7-10 581,-1-2 0,3 1 0,2-3 0,1-1 0</inkml:trace>
</inkml:ink>
</file>

<file path=ppt/ink/ink1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19:23.3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0 226 7993,'17'-25'0,"1"6"9,-1-6 0,6 7 110,0 1 1,0 2 113,-5 3 0,1-3 45,4 3 0,-4 3-29,4-3 1,2 6-88,-2-5 1,8 7-104,-2-2 1,-2 4-147,1 2 0,-5-2 100,6-3 0,-6 3-149,6-4 1,-2 4 25,2 2 1,-4 0 42,-8 0 0,0 0-30,1 0 47,-1 0 1,-2 2 195,-3 4 0,1-3-89,-7 9 0,2-8 415,-2 2-215,-4 3-114,5 1 0,-1 7-86,0 0 1,-1-5 0,-5-1 0,0 1 4,0 5 0,2 1-159,4-1 0,-4 0 100,4 0 1,-4 1-99,-2-1 0,0 0 20,0 1 0,0-1 120,0 0 1,0 0 8,0 1 0,0 5-42,0 0 0,2 2 10,3-2 0,-3 2 1,4 4 1,-4 3 1,-2-3 1,0 6-17,0 5 1,6-1 17,0 7 1,1 0 119,-1 6 0,-4 0-73,4-1 1,1 13-147,-1-1 0,6 4 26,-7-15 1,1 6-57,-6-6 0,0-2 164,0 2 1,0-2-7,0-10 1,0 6 147,0-5 1,0 5-125,0-6 1,0 0 101,0-5 1,0-1-81,0 1 0,0-6 71,0 0 0,0-8 6,0 2 0,-2-4 163,-3-2-223,3 1-317,-14-9-84,7-1 1,-9-10 144,1-4 1,0-11-675,-1-12 1,-6-5 399,-5-7 0,-4-5-234,-2-11 1,-1-3 33,-4-3 1,1 3 343,-7 8 0,0-7 0,-6-3 0</inkml:trace>
</inkml:ink>
</file>

<file path=ppt/ink/ink1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19:24.5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226 18 7896,'0'-10'705,"0"3"-534,0 7 678,0 0-508,7 0-339,-5 7 1,6 3 15,-8 7 1,0 2-99,0 4 0,0-3 95,0 3 0,-2-10-49,-4-1 1,4-6-15,-4 5-319,5-7 171,1 4 0,1-8 127,5 0 0,4-6-90,7 0 1,0-5 146,1 5 96,-1-8 1,0 12-75,1-3 0,-7 3 279,1 2-207,-9 0 0,5 7 201,-8 5 0,0 3-112,0 3 1,0-1-22,0 0 1,-6 6-14,1 0 1,-9 6-59,3-6 0,-5 0-17,-1-6 0,0 1-1,-1-1 1,-5 0-75,0 1 1,0-1 24,6 0 1,0-1-20,-1-5 1,-5 3 22,0-9 0,6 3-17,5-2 1,1-4-568,-6 4-44,7-5-6,-5 7 191,13-6 91,-14 6 43,14-8-15,-5 0 178,7 0 1,2-6 33,3 0 1,3-7 144,4 1 1,3-3 1,-3-2 0,-3 1 49,3 5 0,-1-3-73,6 8 1,1-5 146,-1 5 0,0-2-91,1 3 1,-1 3 18,0-4 1,6 4 55,0 2 0,0 0-78,-5 0 1,-1 0-62,0 0-7,1 0 1,-3 2-209,-4 4 163,-3-4-94,-8 13 1,0-5 50,0 7 5,0 0 0,-2 1 5,-4-1 1,-1 0-13,-5 0 1,-3-5 124,3-1 0,3-1-13,-3 2 0,3 3 127,-3-3 1,-1-3-80,7 3 0,-2-8 206,2 1-214,5 5 31,-7-8-171,8 13 121,0-13 0,2 12-123,4-9 1,-3 1 57,9-6 1,-6 0-14,5 0 0,-5 0 17,5 0 1,1 0-16,5 0-34,1 0 1,-1 0-94,0 0 0,-5 0-145,-1 0 211,-7 0 1,4 8 151,-8 3 0,0 5-41,0 1 1,-2 0 139,-4 1 1,-4-1-103,-7 0 0,0 0 73,0 1 1,5-3 166,1-3 341,7 3-603,-12-13 33,14 13 1,-3-13-360,10 4 1,5-6 21,7-6 0,1 2-112,-1-7 1,2 5 128,4-5 1,-4 1 74,4-2 1,-3 3-149,-3 3 220,0 4 294,-7-6-161,-2 16 1,-16 7 301,-4 9 0,-9-1-141,-2-6 0,-8 6 65,3 0 0,-3 2 57,2-2 0,-2-4 89,8 4 0,0-3 21,6-3 0,0-6 85,-1 1 1,7-6-256,-1 5 93,8-7-577,-3 11 0,9-13 179,3 4 0,-1-4-185,8-2 0,1 0-138,10 0 0,-2-2-366,8-4 0,0-3 96,6-9 1,1-5 636,4 0 0,-3-7 0,5 3 0</inkml:trace>
</inkml:ink>
</file>

<file path=ppt/ink/ink1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19:25.1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536 0 7986,'-17'0'460,"-8"0"0,6 0-103,-4 0-339,3 0 1,3 0 56,0 0 0,-2 8 99,-4 3 1,3 5 275,-3 1-244,-4 0 1,6 1-4,-8-1 0,6 6 55,-5 0 1,6 8-145,-1-2 1,2 3 1,-2 3 1,4 5 30,-4 1 0,9 5 31,3-6 0,1 8-97,-1-2 1,3-4-66,8-1 1,0-7-205,0-5 1,0 2-15,0-8 0,10 0-285,7-6 1,2-1 148,10-5 0,-2-3-55,2-8 1,5-2 56,1-4 1,-1-3-14,7-9 0,-5-5 32,-1 0 1,0-6 161,-1 6 0,-7 0 142,-4 6 1,-9 5 93,-3 1 557,-7 7 28,4-4-91,-8 8 1,0 2-65,0 4 0,0 9-168,0 9 1,0 1 42,0-2 1,0-4-183,0 4 1,5 2-304,1-2 0,6 0-55,-7-6 1,3-1-1014,-2-5 548,3 4 120,9-13 0,-7 6-1386,1-8 929,-8 0 956,3 0 0,-7-15 0,0-4 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48:34.92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346 139 8107,'0'-18'235,"-2"1"0,-3 2 1,-7 3-1,-3 8 1,-3 8-1,-1 8 1,-2 3 3462,-2 2-3377,0 1 0,0 5-62,0 0 0,-2 8-245,2-3 1,4 3 118,-5-2 0,7-4-443,6-8 1,-3 1-42,8-1 1,-1-6-1018,1 1 507,4-8-325,-6 3 784,8-7 0,8-9-35,4-8 0,3-3-25,2-8 0,12-1 150,0-6 1,15 1 116,-4-1 1,10 0-58,8 1 0,-2 7 639,7 4 0,-7-2 87,2 2 0,-5 5 399,-1 7 1,-6 7-163,0-2 0,-7 4-304,1 2 0,-9 0 209,-2 0 0,-8 8-147,2 4 0,-10 3-672,-1 2 1,-8 6 15,2 0 1,-5 2-188,-1-2 1,-7-1 105,-5 6 1,-3-6-344,-2 1 1,-1-6 179,1-6 0,-6 3 100,0-8 1,0-1 341,6-5 0,-1-7-258,1-5 1148,7-3 0,3-2-480,7-1 0,7 7 293,5-1 1,3 8-194,3-1 1,5 3-12,0 2 0,5 0-378,-4 0 1,4 0 53,-5 0 1,6 2-1112,-6 3 0,6-1 544,-6 8 0,2-3-2579,-2 3 2960,-4 3 0,14-5 0,-6 7 0</inkml:trace>
</inkml:ink>
</file>

<file path=ppt/ink/ink1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19:25.31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53 121 7971,'-12'-6'679,"1"1"1,5-3-189,-6 2-299,9 4 1,-5-7 403,8 3 129,0 4-468,0-6 1,8 8-7,3 0 1,6 0-177,7 0 1,4 0-230,13 0 1,-3-2-340,8-3 0,0 1-189,6-8 1,0 6 681,0-5 0,-8-1 0,-2-5 0</inkml:trace>
</inkml:ink>
</file>

<file path=ppt/ink/ink1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19:25.7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8578,'12'0'500,"-1"0"115,1 0 1,5 0-267,0 0-219,0 0 0,7 0-114,-1 0 0,0-6-212,-6 0 0,0 1-330,1 5-31,-1 0 0,0 2-241,0 3 0,-5-1 24,-1 8 774,-7-1 0,12 7 0,-7-1 0</inkml:trace>
</inkml:ink>
</file>

<file path=ppt/ink/ink1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19:25.8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52 7974,'-9'8'785,"-7"-6"1,14 7 683,-3-3-1039,3-4 0,9 6-70,5-8 1,5 0-271,6 0 0,6 0-209,12 0 0,5-8-2599,11-4 2718,5-11 0,-1 4 0,-1-6 0</inkml:trace>
</inkml:ink>
</file>

<file path=ppt/ink/ink1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19:27.50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225 174 7944,'0'-10'354,"0"-5"-369,0 5 0,-2-5 124,-4 3 0,4-3-75,-3 3 1,3 3 126,2-3-40,0 1 61,0-7 0,0 7 154,0-1-118,-8 8 1,4-3-40,-7 7 1,5 0 120,-6 0 0,1 2-113,-7 3 1,3 7-22,4 11 0,-5 0-17,5 12 1,-5-3-20,-1 14 0,6 2-76,-1 10 1,2-2 60,-1 7 1,3 6-52,8 6 1,0-2 52,0-9 1,0 1-357,0-7 0,8-3-151,3-9 1,5 3-339,1-9 0,8-7 175,4-10 0,3-4-338,3-2 1,2-7 192,3-5 698,-4-3 0,14-17 0,-5-4 0</inkml:trace>
</inkml:ink>
</file>

<file path=ppt/ink/ink1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19:27.9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1 189 7790,'0'-9'1919,"0"1"-2243,0 8 380,0 0 1,5 8 348,1 3 0,0 12-221,-6 6 0,0 4-30,0 1 0,0 9-15,0 3 1,2 4-90,4 2 0,-5-2-108,5-4 1,-4 2 55,-2-8 1,6 0-150,0-5 1,5-8 30,-5-4 1,2-6 18,-3-5 0,-1 1 143,8-7 0,-6 0 64,5-6-49,1 0 1,5-10 106,0-7 0,-1-2 44,-5-10 0,10-2-92,-3-9 0,3-5-96,-4-6 0,6-3 94,0-4 1,6 4-99,-6-3 0,8-1 13,-2 6 0,-5-2-110,0 14 0,-5 0 70,-2 5 1,0 8-119,1 4 1,-3 4-175,-3 2 1,-3 7-81,-3 4-96,-4-3 0,7 7-18,-3-4 1,-4 6-126,4 6 0,4 3 224,1 9 0,-1-1 398,1 0 0,1 8 0,5 2 0</inkml:trace>
</inkml:ink>
</file>

<file path=ppt/ink/ink1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19:28.0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121 0 11852,'0'18'1089,"-5"-1"-1753,-1 0 0,0 1 446,6-1 0,-8 0 304,-3 1 1,1 1-281,-1 4 1,1-4-484,-1 4 677,-5-4 0,7 6 0,-9 2 0</inkml:trace>
</inkml:ink>
</file>

<file path=ppt/ink/ink1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19:28.4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9763,'18'0'503,"-1"0"-238,0 0 0,0 0-206,1 0 1,7 0 98,4 0 1,3 0-30,3 0 1,-6 0-66,-1 0 0,-6 0-262,1 0 0,-4 0-39,-2 0 0,0 6-411,1 0 1,-7 1-398,1-1 1045,-8 4 0,-4 15 0,-10 2 0</inkml:trace>
</inkml:ink>
</file>

<file path=ppt/ink/ink1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19:28.7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137 1 7884,'0'10'-30,"-8"5"30,6-6 0,-12 3 302,9 0 1,-1-7 13,6 7 1,-6-1 301,0 7 0,-5 1-313,5 4 0,-7 4-144,1 7 0,3 1 196,-3 0 1,8-1-108,-2 1 1,-1-3-69,1-3 0,2-2-121,10-4 1,0-9-326,11 3 1,-4-6 61,10 1 0,2 1-138,-2-7 0,8 0 147,-2-6 1,-2 0 7,2 0 0,-6 0-63,6 0 1,-6 0-6,6 0 1,-8-2-609,2-4 407,-4 4 1,-4-7-530,-3 3 983,-4 4 0,-16-13 0,-2 5 0</inkml:trace>
</inkml:ink>
</file>

<file path=ppt/ink/ink1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19:28.9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1 121 7884,'0'-11'1117,"0"-1"1,5 6-615,1-5 0,8 5-1107,-3-5 1,5 1 639,1-2 1,0-1 881,0 7 1,6 0-763,1 6 1,4-5-395,-5-1 1,6 0 33,-6 6 1,8 0-145,-2 0 0,-2 2 348,2 4 0,-1-4 0,7 5 0</inkml:trace>
</inkml:ink>
</file>

<file path=ppt/ink/ink1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19:29.2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226 1 7788,'9'0'1093,"-1"0"1,-6 0-1269,4 0 41,-5 8 1,13 3 1295,-8 12 1,7 6-483,-1 11 0,-5 12 346,-1 12 0,-4 5-500,-2 6 1,0-4-291,0 4 1,0-2-160,0 2 0,-8 3-376,-3 9 1,-6-14-99,-7-4 1,3-6-565,-7 1 0,-1-1-2697,-6-11 3658,1 4 0,-16-20 0,-4 7 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48:35.61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28 174 9102,'-6'7'584,"0"-7"0,-2 0 833,3-5-943,3 3 1,2-6-207,11-3 0,7 1 46,5-2 0,4 3 123,7-3 0,1-3-1036,-1 3 0,7-1 426,-1 1 1,-2-1-1157,-9 7 0,2-2 79,-8 3-328,0 3 1578,-6-6 0,-15 0 0,-4-1 0</inkml:trace>
</inkml:ink>
</file>

<file path=ppt/ink/ink1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19:29.4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243 0 7754,'7'2'405,"-7"4"1,-15 11 405,-14 12 0,2 4-683,-2 1-128,-7-7 0,-16 13 0,-10-3 0</inkml:trace>
</inkml:ink>
</file>

<file path=ppt/ink/ink1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19:30.6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70 11556,'10'0'-70,"0"0"290,-5 0 31,-3 0-97,14 0 0,-9 7-35,5 5 1,1 11 252,-7 6 0,0 3-115,-6 3 0,0 7 30,0 4 0,0 4-61,0 2 0,0-6-209,0 1 1,0-3 144,0 2 1,-6-4-103,0-7 1,1-3 33,5-3 1,0 2-131,0-8 1,5 0 175,1-6 0,6 1-31,-7-1 1,3-2 155,-2-3-35,-4 3-115,13-13 1,-11 6 250,8-8 23,-9 0-194,13 0 0,-8-2 1,3-4 1,4-5-345,-3-12 1,5-4 81,6-8 0,4-7-470,8-4 0,5-10 151,0-2 0,7-13-29,-7 2 0,6-2-78,-6 8 1,1 3-344,-7 8 0,5 8 44,-5 4 1,3 5 313,-14 6 0,0 6-461,-6 12 282,1-5-271,-1 14 110,-8-5 150,-1 7 667,-8 7 0,0 3 0,-8 7 0,-1 0 0</inkml:trace>
</inkml:ink>
</file>

<file path=ppt/ink/ink1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19:30.9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138 0 12258,'0'17'1135,"-5"1"-853,-1-1 1,-2 2-119,2 4 1,3-4-338,-9 4 0,1 4-469,-7 2 0,7 4 642,-1 1 0,-7 9 0,-8 1 0</inkml:trace>
</inkml:ink>
</file>

<file path=ppt/ink/ink1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19:32.0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536 138 8020,'-11'-5'368,"-1"-1"-313,8 0 124,-11-2 1,11 5 129,-7-9 100,7 8-234,-12-11 0,9 11 13,-5-7 0,-3 7 22,3-2 1,3-2-5,-3 2 0,6-5 76,-5 5 0,-1 0-98,-5 6 1,0-2-65,-1-3 0,1 3 89,0-4 1,-2 4-143,-5 2 0,3 2 93,-7 4 0,6-2 11,-1 7 0,-2-1 44,2 1 0,6 5 7,5-5 0,1 5-233,-6 1 0,5 0 46,1 0 0,7 8-99,-2 4 0,4-2 30,2 2 1,0-2 78,0 2 0,8 3-129,3-3 1,7-2-192,5 2 1,5-8-117,13 2 1,3-6-210,8-5 0,6-4-371,-1-8 1,8 0 403,-1 0 0,3-6-855,2 0 1174,1-7 0,-1-5 1,0-9-1</inkml:trace>
</inkml:ink>
</file>

<file path=ppt/ink/ink1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19:32.5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104 104 7855,'-17'0'0,"0"0"3,-1 0 0,7 0 111,-1 0 0,6 0 425,-5 0-50,7 0 1,-4-2-288,8-4 1,2 4 9,4-3 0,11-3-104,12 2 1,10-1 25,1 1 0,16 4-69,1-4 1,9 4-76,3 2 1,0-2-291,0-3 0,4 3-264,-4-4 0,4 2-971,-9-2 1427,-5 4 0,9-13 0,-7 5 0</inkml:trace>
</inkml:ink>
</file>

<file path=ppt/ink/ink1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19:33.1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0 329 8861,'10'18'311,"-3"-1"-159,-7 0 0,2 8-57,4 4 1,-4 6 236,4 5-239,-4 4 1,-2 4 84,0 4 1,-6-4-37,0 10 0,0-10-240,6-2 0,0-2-55,0 2 1,0-9-40,0-8 1,0-8 83,0 2 32,8-4 95,2-2 106,7-7 0,0-2 136,0-8 1,-5-2-87,0-4 1,-1-4 110,6-7 0,1-2-35,-1-4 0,0 2-106,1-8 1,1-2-50,4-9 1,-2 1-217,8-7 0,2-2 68,9-9 0,-4-5-164,5-7 1,-5 5-33,-1 1 1,-1 0-34,1-7 0,-2 9 312,-5 3 0,-3 12-28,-7 6 0,-3 9 43,-3 2-197,-5 8 25,-7-4-132,0 16 1,2 1-996,4 8 433,-4 0 1,8 9-105,-5 9 924,-3 7 0,14 9 0,-7 1 0</inkml:trace>
</inkml:ink>
</file>

<file path=ppt/ink/ink1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19:33.2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0 7779,'9'0'2388,"-1"8"-1961,-8 3 1,0 7-413,0 5 0,-17-2-15,-12 8 0,-27 0 0,-15 5 0</inkml:trace>
</inkml:ink>
</file>

<file path=ppt/ink/ink1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19:35.9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830 87 7925,'0'-9'470,"0"1"0,0 6-6,0-4 256,0 5-295,0-15 3,-7 7-224,5-1 0,-6 0-26,8 5 98,0 3-54,0-6 0,-2 8-178,-4 0 1,3 0 68,-9 0 1,6 0-114,-5 0 0,-1 0-26,-5 0 1,0 0 91,-1 0 1,-5 0 48,0 0 0,-2 2-17,2 4 0,4-2 110,-4 7 0,-2-5-101,2 5-1,-2-1 125,2 1 1,4 5-40,-4-5 0,-2 7 29,1 5 1,-4 4-71,5 7 0,-8 3 12,2 3 1,-4 4 16,-1 8 1,-1 0-16,1 0 0,5 0-68,0 0 0,8-6 66,-2 0 1,9-6-241,3 6 0,7-9 71,-2-3 0,4 1-290,2-6 0,12-2 76,-1 2 0,10-8-64,-3 2 1,1-6 27,10-5 1,-6 1-135,6-7 0,-6 5 166,6-5 0,-6 0 43,5-6 1,-6 0 52,1 0 0,2 0-18,-2 0 0,0-6 20,-6 0 1,-5-1-32,-1 1 1,1 2-20,5-7 1,0 1 15,0-2 0,1-3-18,-1 3 0,0-5 176,1-6 0,-1 4-96,0-4 0,1-2 228,-1 2 1,-6-6-23,1 6 1,-6-6 1,5 6 1,-1 0 0,1 6 213,-3-1-57,0 9-98,-6 1-152,13 8 0,-11 10 31,7 7 0,-5 2 253,6 10 1,-9 0-64,3 5 0,-4 1-131,-2 0 0,0-1-156,0 1 0,0-6-214,0-1 1,0-6-114,0 1 1,0-2-394,0 2 0,0-10-1074,0 5 687,0-5 279,0-3 245,0-3 475,0-7 0,0-7 157,0-5 0,0-3 0,0-3 0</inkml:trace>
</inkml:ink>
</file>

<file path=ppt/ink/ink1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19:36.08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70 9164,'8'-17'619,"-6"5"-95,3 1 1,-1 7-386,2-2 0,4 4-658,7 2 1,0 0 426,1 0 1,7 0 344,3 0 0,5 0-493,2 0 0,1 0-483,4 0 0,5 0 723,7 0 0,-1-7 0,1-3 0</inkml:trace>
</inkml:ink>
</file>

<file path=ppt/ink/ink1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19:36.6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520 18 7841,'0'-10'2261,"0"3"-1863,0 7 0,-6 2 312,0 3 1,-7-1-123,1 8-430,-3-1 0,-10 7-137,-4-1 1,-4 0-211,-1 1 1,-3 5 112,-3 0 0,3 2-62,-3-2 1,3-4-438,3 4 0,5-10 237,0-1 0,10-6-186,2 5 420,-1-7 1,17 6-10,-5-5-24,4-3 104,2 6 1,0-6 34,0 4 19,0-4 0,2 7 121,4-3-183,-5-4 0,9 8 324,-4-5-72,-4-3 1,5 8 82,-7-4 1,0-3-41,0 9 1,0-1 87,0 7 1,0 1-131,0 4 0,-1-2 79,-5 8 1,4 6-133,-4 5 0,-2 8 26,3-2 0,-1-2-141,6 2 0,0-7-37,0 1 1,0-5-172,0-6 1,2 1 25,4-7 0,-3 0-176,9-5 0,-1-3 61,7-3 1,-1-3-79,0-3 0,6-4-662,0 4 0,6-4 405,-6-2 1,8-2 587,-2-4 0,11-11 0,4-10 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48:35.89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191 8 8784,'-6'-7'898,"0"7"1,0 2-558,6 9 1,0 1 133,0 5 1,-2 2-589,-3 4 1,1 4 167,-8 8 0,1-1-272,-7 1 1,1 5 208,0 1 1,5-3-781,1-9 1,1 2 171,-1-8 0,-3 0-112,8-6 1,-1-2-145,1-3 137,4 3 769,-6-13 0,14 8-34,0-4 0,13-5 0,-2 5 0,10-4 0,-4-2 0,8 6 74,-2 0 1,-2-1 186,2-5 0,-8 6 401,2 0 0,-4 0-229,-2-6 1,-5 0 812,-1 0-1504,-7 7 272,4 3 1,-8 7-265,0 1 0,0-7 138,0 1 112,-8-1 0,-1 6 0,-9 1 0</inkml:trace>
</inkml:ink>
</file>

<file path=ppt/ink/ink1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19:37.2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35 104 8468,'0'-9'1290,"0"1"-1426,0 8 227,0 0 51,0 8 0,0 3 142,0 12 1,0 4 73,0 8-174,0 7 0,0 2 64,0 8 1,0 0 155,0 0 0,-5-2-240,-1-4 1,-2 0-64,2-11 1,4 3-366,-3-9 1,3-4 192,2-2 0,5-10-132,1-1 95,8-8 1,-5 3-99,9-7 0,5-7 102,0-5 1,6-11 182,-6-6 0,5-5-48,-5-7 0,6 3 24,-6-8 0,8-2-367,-2-10 1,2 4 118,-3-3 1,-1 11-42,-4 5 12,-3 5 96,5 9 0,-14-4-140,1 8 1,-3 0 67,3 6 0,-3 5-82,-3 1 40,-4 7-376,6-12 245,-8 14-929,0-5 1300,7 7 0,3-8 0,7-2 0</inkml:trace>
</inkml:ink>
</file>

<file path=ppt/ink/ink1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19:37.4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105 35 7818,'0'-9'1607,"0"-1"-789,0 4-723,0 4 655,0-5-196,0 7 1,0 2-353,0 3 0,-2 7-284,-4 11 0,2-2-176,-8 8 1,1 0 223,-6 5 34,7 1 0,-13 7 0,4 2 0</inkml:trace>
</inkml:ink>
</file>

<file path=ppt/ink/ink1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19:37.9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278 35 8502,'-18'-8'809,"9"6"0,-1-11-1534,4 7 352,4 0 133,-5 6 645,14 0 0,-3 0-211,8 0 0,-1 0-335,7 0 1,-1 0-4,0 0 0,1 0-83,-1 0 0,-6 6 134,1 0 1,-3 2 2,3-3 0,1-1 52,-7 8 1,0-6-12,-6 5 0,2-7 178,4 2 1,-4 3-74,3 3 551,-3-5-99,-2 9-201,0-7 1,0 9-140,0-1 1,0-5-36,0-1 1,0 1 28,0 5 1,0 2-38,0 4 0,0 4 186,0 8 1,-6 5-102,1 0 1,-3 10 242,2 2 1,2 0-13,-7 6 1,5 1-25,-5-1 0,5-6-207,-6-6 0,7-2-36,-7 2 1,6-9-36,-5-8 1,5-6-32,-6 5 1,1-8-213,-6-3 1,-1-2 145,1-9 1,0 6-1021,-1-7 0,-7 1-230,-3-6 0,-5-2 1208,-2-4 0,-7-3 0,-2-8 0</inkml:trace>
</inkml:ink>
</file>

<file path=ppt/ink/ink1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19:41.2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535 156 7971,'0'-11'113,"0"-1"126,0 9 0,0-7 297,0 4-28,0 4-267,0-5 0,1 1-4,5 0 1,-2-2-244,8 3 1,-1 1 20,6-8 100,1 8 0,-1-9 23,0 7 1,-5 0-10,-1 6 1,-5-5 311,6-1-24,-8 0 3,3 6-64,-7 0 4,0 0-323,0-8 144,0 6-234,0-5 241,0 7 1111,0 0-1453,0 7 0,0 5 197,0 11 1,0 4 21,0 8 1,-8-1-87,-3 1 0,1-1 32,-1 1 1,1-1-161,-1 1 1,-3-8-9,8-4 0,-1 0-134,1-6 0,4 4 9,-4-9-200,4-4 343,2-1-7,0-7 557,0 0-304,0-7 1,0-5-203,0-11 1,8 2-8,4-8 1,-3 0-143,3-5 0,1-1 70,10 1 0,-4 1-188,5 4 0,-5 4 161,-2 8 0,0 0-10,1-1 0,-1 3 33,0 3 2,1-3 1,-3 11 286,-4-7 89,5 7 207,-14-4-213,13 8 124,-13 0-194,6 0 0,-8 2-26,0 4 1,0 3 149,0 9 1,-2-1-42,-4 0 0,2 1-35,-7-1 0,-1 6-105,-5 0 1,5 0-133,1-6 0,1 1 113,-1-1 0,-3-6 0,8 1 0,-5-6 11,5 5-240,0-7-4,6 4 95,0-8-70,0 0 38,0-8-212,0 6 313,0-13 0,2 11-46,4-8 42,-4 9 183,6-5-236,-8 8 910,0 0-746,0 8 1,-2-5-45,-4 9 0,2-1-3,-7 7 1,1 5-43,-2 0 0,-3 2-120,4-2 0,-5-2-92,-1 8 1,-6-2 62,0 2 0,0 3-45,5-3 0,-5 2 48,0-2 1,0 3 35,6-3 1,0-4 24,-1-2 1,3-2 15,3 2 0,-3-5 23,4-1 0,1 0 232,-2-5-39,1 3 0,-4-3-44,3-1 1,-3-5 114,3 5 0,4-5 169,3 6-305,-5-8 0,6 3 109,-7-7-11,7 0-82,-4 0-217,8 0-107,0 0 0,8-7 73,3-5 0,11-9 41,1-2 1,0 0 118,-6 6 1,6 1 91,0 5 0,-6-3-93,-5 8 306,-1 1-228,7 5 0,-9 2 129,-3 3 1,-2 5 28,2 7 0,-4 1-91,3-1 1,-3 6-158,-2 0 1,0 0 70,0-6 1,2 6-95,4 0 0,-2-1-49,7-11 1,1 4-234,5-3 1,0-4 100,1-3 0,5-3-18,0-2 1,6 0 104,-6 0 0,6-2 30,-6-3 0,0-3 75,-6-4 0,-2 3 78,-3 3 179,-4 4 1,-8-7 357,0 3-60,0 4 0,-8-6-215,-4 8 0,-11 8 2,-6 3 1,-5 7-235,-6 5 0,-5 2 105,-7 4 1,1 3-68,-1-3 1,6-4-41,-1-2 0,7-4-198,-6-1 0,8-1 47,-3 0 0,7-1-170,5-5 0,-2 3-85,8-9 0,0 1-231,6-6 1,-1 0-778,1 0 543,7 0 7,-5 0 380,13-8 1,-4 1-8,12-5 1,-2-1 235,8 7 0,-7 0 137,7 6 0,-1 0-8,7 0 1,-7 0 123,1 0 0,-1 6 190,7 0 0,-7 9-179,1 2 0,-1 1 594,6 5 1,1-4-167,-1-2 0,6 6 25,0 0 0,10 0-224,1-5 0,3-3-162,9-3 0,6 1-101,5-7 0,9 0-228,-3-6 1,6 0-239,6 0 0,-9-8 235,3-4 1,-10-3-1050,5-2 1,-8-1 259,1 1 1,-11 0 959,-5 0 0,3-8 0,0-2 0</inkml:trace>
</inkml:ink>
</file>

<file path=ppt/ink/ink1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19:41.5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10971,'11'6'84,"1"0"0,-1 1 647,6-1-415,1-4 0,-7 11 13,1-7 0,-6 2 231,5-2-1202,-7-4 573,11 5-937,-13 1 1,6-4 202,-8 7 0,0-5-210,0 6 1,-8 5 1012,-3 6 0,-12 15 0,-4-1 0</inkml:trace>
</inkml:ink>
</file>

<file path=ppt/ink/ink1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19:42.0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18 7901,'-9'-10'-327,"1"3"0,6 7 946,-4 0 1044,4 0-1336,-5 0 1,1 2 204,0 3-293,0-3 1,-1 14 93,-5-5 1,3 3-380,-3-3 1,6 5 390,-5-5-624,7 5 1,-9 1 77,7 0 0,0-5-64,6-1 0,-6-5-493,0 6 74,1-9 1,10 7 211,1-4 1,10-4-73,1 3 0,2-3 386,10-2 1,0-7-33,5-5 0,1 3 239,0-3 0,1 2-35,4-1 1,-5-3-90,0 9 0,-1-3 227,-5 2 0,-4 4 180,-2-4 0,-4 5 304,-1 1 344,-1 0-49,0 0 184,-7 0-352,5 0-324,-13 0-67,6 0-255,-16 7 1,-2-3-1,-7 8-49,0 1 1,-8 2-152,-4 3 1,2-7-150,-2 1 1,2-1-620,-1 7 0,1-1 428,4 0 1,5-5-223,1-1 0,0-1 645,5 1 0,-3 5 0,-2-7 0</inkml:trace>
</inkml:ink>
</file>

<file path=ppt/ink/ink1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19:42.2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52 7901,'-9'0'-1712,"1"-7"1910,8 5-71,0-6 465,0 8 928,0 0-1265,8 0 0,-4 0 96,7 0 1,1 0 142,5 0-154,0 0 0,1 0-204,-1 0 0,0-6 110,1 0 0,-3-1-726,-4 1-126,5 4-484,-7-6 633,1 8 1,-2 2-382,-8 4 1,-2 4 837,-4 7 0,-11 8 0,-10 2 0</inkml:trace>
</inkml:ink>
</file>

<file path=ppt/ink/ink1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19:42.6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87 7901,'-9'2'-508,"3"3"404,4-3 1,10 4 143,3-12 0,5-1-98,1-5 0,6-3 212,0 3 0,2-1 151,-2 1-246,-4-3 0,6 13 96,-7-4 75,-9 4 0,-1 4-72,-8 4 0,-2 1 186,-4 5 0,-5 9-14,-12-4 0,3 5-64,-3-5 1,-4 6 45,-1 0 1,1 0-128,-2-6 1,8 1-158,-2-1 1,3-2 270,3-3-981,8 3 1,-1-13 367,4 4-583,4 3 357,-5-7 1,8 6 311,5-8 1,-2 0 352,8 0-165,-1 0 0,1 2 0,-1 2 470,3 2 0,1 7-195,2-1 342,1 3 0,-1-3 1,0-1 586,0 2-653,1-5-254,7 8 0,-6-9 327,4 5-368,-4-5 1,6-7-881,2 0 441,8 0 234,-1-15 0,9 2-2483,3-16 1238,4 0 971,9-6 1,3-15 0,7-3 0</inkml:trace>
</inkml:ink>
</file>

<file path=ppt/ink/ink1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19:43.0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120 35 7934,'-8'-10'4403,"6"-5"-3480,-5 13-2019,7-6 784,0 8 384,-8 0 1,4 6 78,-7 0 1,-1 7 98,-5-1 1,1 3-307,5 2-181,-5 1 0,15-1-119,-5 0 0,6-1-8,6-5 0,3 4 216,8-3 0,8-4 132,4-3 1,4-3-16,1-2 0,-1 6-71,-4 0 1,2 0-32,-8-6-184,0 0 18,-6 0 0,-7 2-695,-5 3 678,-3-3 1,-4 8-201,-3-4 0,-13 5-78,-10 12 594,-5-4 0,-17 14 0,-4-6 0</inkml:trace>
</inkml:ink>
</file>

<file path=ppt/ink/ink1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19:43.4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157 0 7934,'0'12'-55,"0"-1"0,0 1-136,0 5 316,0 1 0,1-3 53,5-4 1,-2 3 115,8-8 1,-9 7 235,3-1 0,-4-3-88,-2 3 0,0-1-144,0 7 0,0 1 75,0 4 0,0-4 50,0 4-391,-8 4 146,-1-8 1,-8 8-98,-1-4 1,1-4-205,0 4 0,1-3 39,5-3 1,-5-2-470,5-3 278,-5 3 1,5-13-26,-1 4 87,9-4 88,-5-2 1,8-2-83,0-4 142,0-11-54,0-2 1,6-8-151,-1 4 0,9 5-50,-3 1 168,5 0 0,1 9 188,0-3 1,-5 3-107,-1 8 0,-5 2 342,6 4 0,-8 3-85,1 9 0,-3-1 23,-2 0 1,0 0 107,0 1 0,0-1 235,0 0 0,-2 6-153,-3 0 1,1 0-22,-8-5 0,6-1-479,-5 0 0,7-5 165,-2-1-310,4 1-463,2 5 91,0 1 0,8-3 129,4-4 1,5-3-319,6-8 0,6 0 175,11 0 1,6 0 629,12 0 0,11-8 0,10-1 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48:36.46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346 1 8162,'12'0'1133,"-1"0"0,-5 0-565,5 0 0,-7 2-455,2 3 1,2 5 19,-3 7 0,-1 3-261,-9 3 1,-5 0-94,-7 11 1,-8-3 184,-4 9 0,-4-3-676,-1-3 0,-1 1 339,0 0 0,7-9 79,-1-2 1,8-13 84,-2-5 0,3 2 249,3-3 0,2-1-198,3-10 1,-1-3 66,7-9 1,0-5-105,6 0 1,0-5 98,0 4 1,8 1 133,3 6-172,5 0 812,1 0 43,0 7 399,1 2-828,-1 8 1,-2 2 105,-3 4 1,1-2-126,-7 7 1,2 1 22,-2 5 0,1 2-289,5 4 0,1 4 107,-7 8 1,7 1 47,-1 5 0,-2 3 21,1 8 1,-5 0 112,5 0 0,-5-6-205,6 0 0,-7-2 3,7 2 1,-6-4-318,5-7 1,-5-6 154,6 0 0,-7-8-491,7 2 1,-6-10-70,5-1-622,-7-8 862,4 3 0,-8-9 101,0-3 1,0-5-193,0-7 0,-6-6-101,0 0 0,-7-8 580,1 2 0,4-11 0,1-5 0</inkml:trace>
</inkml:ink>
</file>

<file path=ppt/ink/ink1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19:43.7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173 0 7986,'-17'0'391,"7"0"0,3 8-451,7 3-24,0 5 0,-6 9 204,0 4 1,-2 3 584,3 3 0,1-1-537,-8 1 0,7 5-166,-7 1 0,6-1-608,-5-5 0,5-8 65,-6-4 1,7 0-826,-7-6 840,8 4 526,-3-19 0,-1 6 0,-2-8 0</inkml:trace>
</inkml:ink>
</file>

<file path=ppt/ink/ink1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19:44.3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0 191 7950,'17'-23'-150,"1"-1"0,5 1 196,0 6 0,8 0 189,-3 0 1,5 5-137,2 0 1,-3 3-200,-3-3 0,2 3 241,-8 3 1,2 4 49,-2-4 0,-10 4 342,5 2-349,-5 0 0,4 0-173,1 0 0,-1 0-63,0 0 0,1 6-174,-1 0 1,-6 2 140,1-3 0,-1-3-45,7 4 1,-7 2 159,1-3 0,-3 3 16,3-2 320,3-4-275,-5 13 74,0-13 0,-1 8 75,-3-4-159,-4-5 1,6 9 75,-8-4-29,0-4-94,0 13 1,0-11-25,0 7 0,0-5-142,0 6 1,0-6 47,0 5 1,1-5-11,5 5 1,-4-5 87,4 6 41,-4-1 0,-2 6 37,0 1-31,0-1 1,0 0 8,0 1 1,0-1 157,0 0 1,0 1-197,0-1 1,0 6 58,0 0 0,0 2-144,0-2 1,0-4 93,0 4 0,0 4-15,0 2 1,0 4-24,0 1 0,-6 8-1,0 5 1,-5-3 59,5 2 1,-7 0 132,1 6 1,4 2-184,3 3 1,-3-3 45,2 4 0,0-4 82,6-3 1,-5 1-28,-1 0 0,0-6 80,6 0 1,0-5-143,0 5 0,0-8 10,0 3 0,0-5-43,0-1 0,0-6 0,0-1 0,0-6-222,0 1 186,0-4-128,-8-2 1,5-7-34,-9-4 0,6-5-15,-5-1 0,-8-7-5,-10-5 219,-4-3 0,-9-18 0,-2-3 0</inkml:trace>
</inkml:ink>
</file>

<file path=ppt/ink/ink1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19:45.3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414 1 7914,'10'0'625,"-3"0"0,-5 0-102,4 0-285,-4 0 0,6 1 43,-8 5 1,0-2 140,0 8 1,0-7-390,0 7 0,-2-3 66,-4 3 0,2 3-39,-7-3 0,5 1-33,-6-1 1,7 1-205,-7-7 1,6 6 39,-5-7-371,7 1 96,-4 2 162,8-6 1,2 5-29,4-7 1,3 0 79,9 0 1,5-5-93,0-1 0,0 0 85,-6 6 0,1 0 174,-1 0 0,-6 6 31,1 0 0,-8 1 427,1-1-224,-3 4 1,-9 7 166,-5 0 1,-3 1-110,-2-1 0,-7 0-7,1 0 1,-7 1-214,1-1 0,2-2-91,-2-3 1,8 3-204,-2-3 1,0-3 214,6 3 0,-5-8-179,11 2 219,3-4 0,-1-2-24,3 0-8,4 0 1,-4-8 2,12-4 0,4-1-229,7 1 1,0-1 36,0 7 0,1-5 26,-1 5 0,0 0 123,1 6 0,-7 0-29,1 0 0,-9 2 98,3 4 173,-4-4 0,-2 13-3,0-3 0,0-3-63,0 3 1,-8-1 75,-3 7 0,-4-7-286,-3 1 1,7-1-212,-1 6 0,3-5 96,-3-1 1,2-7-396,5 2 208,3 4 44,-6-8 491,8 13-166,8-13 609,1 13-128,9-13-175,-1 14 0,-7-13 166,-5 9 94,-3-8-463,-2 11 0,-2-7 32,-3 3 1,-5 5-99,-7-5 0,-6 3 93,0-3 0,0 5-310,5-5 1,7-1-474,-1 1 227,8 1 0,4 3 153,12-3 0,5 1-112,6-7 1,4 2 165,8-3 1,-3-3 255,-3 4 0,2 2 0,-8-2 0,-6 1 0,-5-1 352,-8-4 0,-4 13 121,-12-3 0,-11-3 429,-6 3 1,-11-2-374,-6 1 0,2 4 108,-3-3 1,3-2-50,-2 1 1,12-7 727,11 2-1289,3 3 0,11-5 49,3 8 0,6-7-635,6 7 1,7-8 45,16 2 0,7 1-313,16-1 1,14 0 304,3-6 1,13-6 207,5 0 0,7-23 1,-42 15-1,0 0 1</inkml:trace>
</inkml:ink>
</file>

<file path=ppt/ink/ink1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19:58.4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157 120 8514,'-2'-18'-340,"-4"1"0,2 6 334,-8-1 0,9 6 77,-3-5-22,-4 7 1,6-6 121,-7 5 317,7 3 157,-4-6-476,1 8 0,3 0-183,-8 0 0,7 8 121,-7 3 0,6 5 142,-5 1 0,5 2-153,-6 4 0,9-2 5,-3 8 1,4-8-23,2 2 0,0-3-21,0-3 1,9-6-48,9 1 0,1-8 81,10 1 1,0-3-185,5-2 1,1-2 105,-1-3 1,1-5-245,0-7 0,-7 0 28,1-1 0,-8-1 153,2-4 0,-5 4 18,-7-4 1,3 3-14,-9 3 1,1 0-165,-6 0 0,-7-1 145,-5 1 0,-5 7-413,-6 5 1,-6 5-160,-12 5 635,-3 13 0,-8 9 0,1 7 0</inkml:trace>
</inkml:ink>
</file>

<file path=ppt/ink/ink1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19:58.8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2076 35 8509,'0'-9'-1092,"0"-7"548,0 15 49,0-7 532,0 8-26,0 0 0,-10 9 33,-7 9 1,-2-1 7,-10 6 0,0 10 82,-5 1-125,-1 5 0,-1-3 82,-5 5 1,-3 3 11,-8 8 0,-2 5-253,-3 1 1,-5 13 186,-7-2 1,31-29 0,-1 1-88,-1-1 1,-1 1 0,2 1-1,0 2 74,-2 2 0,1 0 0,0-1 0,-1-1-65,-2 2 1,0 0-1,3-5 1,1-1 15,2-2 0,-1-1 0,0-4 0,-1-1-51,-36 31 1,2-5 78,10 5 0,-4-7-18,3 2 1,8-6-327,-1-6 0,13 2 236,-8-8 0,11-1-78,1-11 1,5 3 182,7-8 0,1 2 0,8-6 0,1-1 0,5-5 0</inkml:trace>
</inkml:ink>
</file>

<file path=ppt/ink/ink1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19:59.1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294 0 8413,'-11'0'228,"-1"0"1,6 0-200,-5 0 1,-1 0-303,-5 0 1,0 8 58,-1 3 1,-1 7 147,-4 5 1,4-4 383,-4 4 1,4 2-146,1-2 0,1 8 92,0-2 1,1 1-159,5-1 0,3 2-45,8-8 0,0 0-31,0-6 0,2 1 65,4-1 1,4-8-48,7-3 0,2 2 55,4-2 1,-2-2-137,8-10 0,0 2 85,5-8 0,7-5-252,-1-6 0,-5-6-6,-6 6 0,-8-2-38,2 2 0,-12 2 110,-5-8 0,-4 2-106,-2-2 1,-4-1 147,-7 7 1,-3 0-29,-15 5 0,1 1 186,-7 0 0,6 7-86,0 4 0,2 4-358,-1 2 1,5 2 376,11 4 0,-3 4 0,5 7 0</inkml:trace>
</inkml:ink>
</file>

<file path=ppt/ink/ink1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19:59.8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0 191 8521,'0'-27'-12,"6"2"68,0 8 0,1-1 0,-1 1 274,6 0 0,-3 5-245,3 1 0,-1 1-128,7-2 0,-1 3 82,0 3 0,6 4-186,0-4 1,2 4 92,-2 2 0,6 0 103,11 0 1,5 10 29,7 7 1,7 10-62,5 14 0,10 5-248,7 11 1,-37-28 0,1 0 219,3 5 1,2 1 0,-1-2 0,1 0-294,7 4 0,2 0 1,2 0-1,1-1 305,3 2 0,2-1 0,0-3 1,1 0-11,4 3 1,0 1 0,-3-2-1,0 1 118,9 2 0,0 2 0,-6 1 0,0-1-65,0-3 1,0-1 0,-3 1 0,-1 1-44,1-1 0,0-1 0,-8-4 0,-1 1 11,3 3 1,1 1 0,-4-5 0,-1 1-120,2 3 0,-1 1 0,-2 0 0,-1 1-209,1-2 1,-1 1-1,-3 0 1,0-1 213,1-2 1,0-1 0,-6 0 0,0-1-98,-3-1 1,0 0 0,-3-2 0,0 1-277,38 27 1,-6-6-391,-12 0 864,-11-1 0,-4-8 0,-7 7 0,-3 1 0,-1 5 0</inkml:trace>
</inkml:ink>
</file>

<file path=ppt/ink/ink1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20:00.0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173 139 8350,'-17'-16'349,"0"7"-291,0-9 0,-1 3 1419,1 9-412,0 0-1277,-1 6 0,3 4 7,4 8 1,3-1-109,8 12 1,2-3 342,4-3 1,5 0 185,12 0 0,6-1 31,11-5 1,10 3-109,8-8 1,7-1-301,-1-5 0,-5 0 146,-1 0 0,-8 0-40,-10 0 0,-1-7 186,-16-5-39,0-3 0,-14-5-31,-3-3 0,-17 4-13,-7-4 1,-16-4-161,-1-2 1,-17 4 132,0 2 0,-11 12-432,0 5 1,1 4 200,-1 2 1,9 10-325,2 7 0,10 4 534,13 14 0,4 3 0,8 14 0</inkml:trace>
</inkml:ink>
</file>

<file path=ppt/ink/ink1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20:00.2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52 8375,'-11'-21'-582,"-1"3"-713,8 5 1295,-11 13 0,13 8 0,-6 1 0</inkml:trace>
</inkml:ink>
</file>

<file path=ppt/ink/ink1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20:00.6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866 450 8425,'0'-57'0,"0"-1"0,5 8-416,1 10 1,6 11-10,-7 6 0,11 4 37,1 1 1,0 1 387,6 0 0,-5 5 0,-7 1 0,3 5 0,-8-6 0,-1 1 0,-5-6 157,0-1 0,-2 7 39,-3-1 352,-5 8 1,-7-3-228,-1 7 0,-1 15-97,-4 8 0,2 23-39,-8 12 1,-5 23-74,14-36 0,-1 2 0,-3 7 1,-2 3-280,0 6 0,0 1 1,2 0-1,0 1 256,-4 9 0,-1 2 0,1-3 0,0 2-1473,-3 8 0,-1 1 1372,-3-1 0,2 1-6,6 2 0,1 1 0,-2-6 0,2-1-248,2 1 1,2 0-1,2-9 1,1 0-89,-1 0 1,0 0-1,4-7 1,1-1 144,0-9 0,1-1 1,4-3-1,-1-2-77,-12 32 0,4-4 147,2-8 0,5-10 63,1-7 0,7-8 229,-2-9 0,4-8-323,2-4 1,8-4 169,3-2 0,5-7 0,1-2 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48:36.63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156 1 8533,'-2'9'1250,"-3"-3"0,1 3-531,-8 3 1,1 3-178,-7 3 1,1-1-238,0 0 0,-1 6-240,1 0 1,6 0-259,-1-5 1,8-1-1226,-1 0-1114,3-7 1900,2-2 0,2-8-847,3 0 1479,5-16 0,15-3 0,2-16 0</inkml:trace>
</inkml:ink>
</file>

<file path=ppt/ink/ink1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20:00.9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1574 16 8267,'-28'-10'260,"-1"5"1,-10 7-63,-13 9 1,-1 8 449,-11 16 1,1 13-299,-6 4 1,7 17-327,5 0 1,12-3 17,11-9 0,9-5-262,13-6 1,5-5-117,7-13 0,2-3 189,3-7 0,5-3-140,7-4 268,0-3 0,1-10 442,-1-4 1,-2-3-121,-3-8 0,3-1 49,-3 1 0,1-8-284,-1-4 0,1-3-78,-7-3 1,0-2-445,-6-3 1,-2 2 252,-4-8 1,-5 5-222,-12-5 0,-12 8 156,-11-3 0,-8 11-159,-9 1 1,-5 13-183,-18-1 0,1 11-171,-13 1 778,46 7 0,-1 1 0,1-2 0,0 0 0,-3 3 0,-2 2 0,1 0 0,-1 1 0,0 3 0,1 0 0</inkml:trace>
</inkml:ink>
</file>

<file path=ppt/ink/ink1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20:01.4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70 208 8449,'-18'-25'-546,"7"6"-187,-1-4 1,8 2 1190,-1-2 1,1 3-171,-2-3 1,4 10 107,-4 1-307,4 1-86,2 1 1,2 2 38,4 8 1,-4 10-156,4 7 1,1 20 218,-1 20 1,8 17 136,-3 23 1,-6-37 0,0 2-420,1 8 0,-1 4 0,0 5 1,0 1 261,0 3 0,1 1 0,3 5 1,0 1-117,-1 2 1,1 0 0,0-1 0,1-1-1265,4-1 1,1 1 1307,-1 2 0,1-2 0,2-7 0,1-2-81,-2-3 0,2-1 1,2-3-1,2-4-142,1-8 0,0-3 1,-1 0-1,1-2-194,0-7 1,0-2 0,15 38-246,3-11 429,-5-4 1,-3-11-43,-4-8 0,-3-8 66,-2-10 1,-5-1-10,4-4 1,-2-4 203,2-8 0,-4-7 0,6-3 0</inkml:trace>
</inkml:ink>
</file>

<file path=ppt/ink/ink1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20:01.7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312 241 8333,'-43'10'443,"-3"-5"1,4 5-223,1 2 1,5 3 658,1 2 1,9 0-647,2 1 1,13 7-771,5 4 0,4-4 395,2-2 1,8-2 204,3 2 0,13-12-674,4 1 0,7-3 242,5-3 0,3-2 89,3-10 0,4 1 105,-4-13 1,2 5-147,-2-10 1,-4 4 170,-7 1 1,-8-5 173,-4 0 0,-6-8-110,-5 3 1,-9-5 121,-14-2 1,-8-5 417,-16 0 0,-7-1-213,-4 7 0,-2 1 651,1 4 0,-1 10-383,8 7 1,2 9 61,9-3 1,4 6-598,8 6 1,7 5-881,4 12 1,14 4 562,9 8 1,16-1-591,13 1 932,19-8 0,6-2 0,16-8 0</inkml:trace>
</inkml:ink>
</file>

<file path=ppt/ink/ink1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20:02.1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206 745 8329,'-44'-4'0,"3"-8"-123,5 1 0,9-12-52,4 11 1,9-1 657,3 7 1,7-2-368,-2 2 1,12 5-438,6-5 0,11 4 265,5 2 0,20 0 163,10 0 0,15 0-31,8 0 0,19 0-235,-46 0 0,1 0 0,8-3 0,1 0 179,5 0 1,0 0 0,4 0-1,0 1-2,5 1 0,0 2 0,2-2 0,2 0-132,4-2 1,0 0-1,2-2 1,1-2-286,8-4 1,2-1 0,-29 5-1,1 1 1,0-2 390,0-1 0,0-1 0,0 0 1,-3 1-1,0 0 0,0-2-5,27-5 1,0-2-1,3 1 1,0-1-341,0 1 1,0 0-1,-1 0 1,-2-1 463,-8 1 1,-1 0-1,-7-1 1,-1 1-219,-2 0 0,-2-1 0,-4 2 0,-1 0 310,-5 1 1,-2 1-1,-2-2 1,-2 1 154,-8 3 1,-2 1 0,38-12-341,-11 6 1,-19-1-6,-10 1 0,-10 8 519,-7 3 1,-4-2-881,-8 2 1,-5-1 347,-1 1 0,-14-4 0,1-7 0</inkml:trace>
</inkml:ink>
</file>

<file path=ppt/ink/ink1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20:02.8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5100 242 8413,'8'-34'140,"2"-1"0,-1 2 243,-3 5 1,2 3 0,-3 7 699,-1 1-530,6 0-289,-8-1 68,5 9-320,-7 1 1,-2 8-185,-3 0 0,-13 4 168,-10 7 0,-9 9-258,-9 14 0,-8 10 174,-15 8 0,30-19 0,-1 2-1001,-3 4 0,0 2 1007,0 1 0,-1 1 1,-9 6-1,-1 2-34,2 0 0,0 1 0,-3 0 0,0 0-296,1 0 1,-1 0 0,-1 0-1,-1 2 354,-4 3 0,0 1 21,5-2 0,-1-1 1,-1-4-1,-1-2 29,4-2 0,0-1 0,-4 0 0,-1 0 94,0-5 0,-1-2 0,-2 1 0,-1-1-8,-2 2 0,0-1 0,-2-3 0,1-1-52,4 2 1,-1-1 0,-6-1 0,-2-1 171,0 0 0,0-1 1,0 1-1,0-1 1,0 1 1,0 0-1,5-1 1,1 1-14,3-1 0,0 1 0,1-1 0,1 1-342,0 0 1,1-1-1,0 1 1,0-1 97,2 1 1,1 0 0,2-1 0,1 1-212,4-1 0,2 1 0,-2-1 0,2-1 197,4-1 1,1 0 0,-4-3 0,0-1 41,-34 18 1,37-21 0,0 0 486,-37 21 0,2-3-192,-1-3 1,7 2 14,-2-1 0,6-1 43,5-5 0,3-7 366,3 1 0,12-2-559,0 2 1,7-4 368,5-8 0,7-1-394,4-5 0,4-3 444,1-8-642,9 0 0,-1 0 147,4 0 1,4-2-438,-3-4 1,10-4-235,7-7 1,3 6 74,3-1 1,1 1-173,4-7 0,2 3 124,4 3 0,5-3 79,1 4 1,-1 1 510,7-2 0,-12 1 0,-4-6 0</inkml:trace>
</inkml:ink>
</file>

<file path=ppt/ink/ink1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20:03.554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87 208 10333,'-18'-15'-552,"1"2"384,0-16 0,5 8 112,1-2 76,7 11 0,-4-3 203,8 3 0,4-1-364,7 1 0,1-1 157,11 7 1,4-5 199,2 5-12,11 0 1,2 6-123,5 0 112,10 8 1,-3 3-67,15 12 0,0 6-252,1 11 0,1-1-105,4 7 1,-4 0-172,4 6 1,1-6 109,-1 0 0,6-5 81,-6 5 0,10-6 47,1 6 0,2-6 107,-39-16 0,0-1 0,-2-3 0,1 0 8,3 3 0,1 0 1,-2-3-1,0 0-201,5 3 0,0 1 0,-2-2 0,-1 0 185,0 0 0,0 2 0,1 1 0,0 0 63,1-2 0,1 0-41,2 2 0,0 0 0,0 0 0,1 0-41,0-2 0,-1 0 134,1 2 1,0 0 0,-1-3-1,1 0-53,0 3 1,-1 2-1,-3-1 1,0 0 82,1 0 1,-1 0 0,-1-1 0,0 0-1,-1-2 0,0 0 0,-6 2 0,0 0 4,1-2 1,-2 0 0,34 21-153,7 2 1,-11-7 253,0 1 1,-4-2 71,-1 3 1,-9-11-79,-3 5 0,1-4 96,-1 3 0,5-1-142,-5-4 0,0 2 153,-7-8 0,-1 0 97,-3-6 0,1 0-254,-8 1 1,0-1 471,-5 0 0,-8-5-382,-4-1 1,0-5 993,-6 6-825,4-9-48,-11 13 1,0-12 7,-5 7 95,-3-7-266,6 4 1,-4-3-98,7 1 0,-5 2 27,6-2 1,-1-3-165,6 9 0,1-8 13,-1 2 0,0 1 114,1-1 1,-1 6 24,0-7 0,-5 1 80,-1-6 395,-7 0-61,11 0-170,-13 0 1,6-2-249,-8-4 1,-2-3-283,-4-8 1,-3-1-1317,-9 1 0,-1-8 788,-4-4 0,-11 4 716,-13 2 0,-18 4 0,-6 2 0</inkml:trace>
</inkml:ink>
</file>

<file path=ppt/ink/ink1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20:05.327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52 225 9864,'-9'-15'-593,"-5"3"-132,9-11 1,-7 4 126,6 2 1014,1 7 0,5-5-50,0 3 0,0 2 327,0-1-450,0-1 0,7-3-76,5 3 0,3-1 98,2 7 1,3-5 11,3 5 0,-2 0-166,8 6 0,-6 0 90,6 0 1,5 0-248,6 0 0,3 2 31,-3 4 0,10 3-61,8 9 0,5-1-41,-5 0 1,15 1-316,2-1 0,2-6-213,3 1 0,1-2 300,5 1 0,1 4 175,-1-3 0,7-2 14,-1 1 1,6 1 162,-6 5 1,-41-11-1,0 0-64,1 0 1,0-1 0,2-2 0,1 0 52,3 3 0,-1-1 1,0-2-1,-2-2-31,-3 2 0,0 0 1,3-2-1,1 0-58,2-1 1,-1 0 0,-1 0-1,-2 0 138,-2 0 1,0 0 0,0 0 0,-1 0 166,47 0 1,2 0-199,-2 0 0,2-2 127,-8-4 0,1 2 13,-7-7 0,4 5-95,-3-5 1,3-1 12,-9-5 0,2 5-215,-3 1 0,3 1 51,-8-2 0,6-1 95,-7 7 1,1-5-185,-5 5 1,-7 0 62,0 6 0,-7 0 131,2 0 0,-10 0 149,-2 0 0,-2 0-177,2 0 0,-3 0 425,-9 0 1,-1-6-415,-4 1 1,-4-1 502,-8 6 1,0 0-276,0 0 0,1 0-38,-1 0 1,2 2-151,4 4 0,-2-4-101,8 3 1,-6-3 19,6-2 0,-8 2 104,2 4 1,2-4-298,-2 4 315,0-4 1,-5-2 118,-1 0 0,0 0-90,1 0 0,-1 5 34,0 1 1,0 0-82,1-6 1,-1 0 18,0 0 1,1 0 72,-1 0 1,-6 0 49,1 0 364,-8 0-108,4 0 363,-8 0-865,0 0-368,-8 0 1,-11 0 248,-16 0 164,-15 15 0,-27 4 0,-11 16 0</inkml:trace>
</inkml:ink>
</file>

<file path=ppt/ink/ink1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20:06.7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173 278 8347,'-11'9'-875,"-1"-3"800,1-4 1,-7-2 305,1 0-343,0 0 87,0 0-19,7 0 36,2 0 1,8-8-7,0-3 0,0 1 117,0-2 1,0 1-88,0-6 1,2 1 140,4 5 1,-2-5-133,7 5 0,-7-5 414,2-1 0,2 6 23,-3-1 0,3 3 5,-2-3 0,-2-1-138,7 7 0,-5-6-70,6 6 1,-7-5-109,7 5 0,-1-5 66,7 5 0,-1-2-255,0 2 0,2 5 74,4-5 0,-3 4-119,3 2 1,2 2 25,-2 4 1,0 9 204,-6 8 1,0 2-80,1-2 0,-1 2 11,0 4 1,-7 3 42,-4-3 0,1 2-23,-1-2 1,-2 3 56,-10-3 1,-3-2-32,-9 2 1,1-6-20,0 6 0,-8-8-14,-4 2 0,-2-4-9,2-1 1,-3-3 66,3-3 0,2 1 12,-2-7 1,6-1 13,-6-5 0,8-1-64,-2-5 0,4-10-131,2-7 0,-1-7 139,1 1 0,5-6-407,1-5 1,7-4-311,-2-8 0,4 2-396,2 4 1,6 5 416,0 13 575,7 3 0,-3 15 0,7 2 0</inkml:trace>
</inkml:ink>
</file>

<file path=ppt/ink/ink1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20:07.38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53 121 8172,'-10'-7'-600,"-3"-3"420,7-7 1,-2 7 310,2 4-95,4-3 563,-5-1-369,14-7 0,3 7 267,7 5-284,1-5 0,5 8 175,0-4 1,0 4-104,-6 2 0,0 2-105,1 4 1,5 4 76,0 7 1,0 2-49,-6 4 1,0-2-108,1 8 1,1 0 52,4 6 0,-2-1-48,8 1 1,-6 1-42,6 5 1,0-5-129,5 5 1,3-3 64,3 2 0,-1-3 92,7 3 1,-2 2 4,2-1 1,4 1-23,-4-2 1,2-1-25,-2 7 0,4-6 23,-4 6 1,-2 1-5,3 4 1,-1 1-141,6 0 1,-6-6 89,0 0 0,2-1-19,9 1 1,-3 2 48,4-8 1,-4 8-161,-2-2 0,-6-4 82,0-1 1,-2-5 4,2-1 1,-6 0 87,-11-1 1,2-7 127,-8-4 1,0 2-149,-6-2 1,1 0 21,-1-6 1,-7-5-269,-5 0-508,5-1-1095,-8 6 779,6 1-613,-8-9 1635,0-1 0,-16-8 0,-3 0 0</inkml:trace>
</inkml:ink>
</file>

<file path=ppt/ink/ink1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20:07.6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122 113 8167,'-18'-7'318,"7"5"298,-1-4-113,1 4 0,-5 10-227,5 3 0,-2 10 170,7 3 0,-6 6-145,6-1 0,1 4 586,5 1 1,0-5-304,0 0 1,7-2-153,5 2 1,5-2-236,6-4 1,-2-10-122,8 4 0,0-5 49,6-1 0,5-3-162,0-8 0,3-8-57,-3-3 0,-4-6 10,5-6 1,-7-2-410,-5-4 1,0-6 49,-12 1 1,3-3-138,-15-9 0,-1 0 83,-10-6 0,-13 8-81,-15 3 0,-11 13-621,-12 5 1199,-20 11 0,-19 12 0,39 5 0,0 0 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48:37.18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1 309 8135,'28'-5'0,"1"-1"0,-8-2 970,2 2 1,-9 5 752,-3-5-781,1-4 0,-1 8-113,1-4-335,-8 5-1163,4 1 545,-8 0-1500,0 0 1093,0 7-104,0-5 1,7 6-14,5-8 0,5 0-48,6 0 0,4-10 256,8-7 1,7 0 160,4-6 1,4 3 399,2 3 1,-6 6-166,0-1 0,-8 8 622,3-2 1,-7 4-139,-5 2-123,-4 0 1,-15 2-50,-4 4 1,-6 6-55,-6 11 0,-13 4-120,-16 7 1,-2 7-289,-9-1 1,0 0 37,-6-5 0,6-1 111,0 1 0,8-8 260,-3-4 0,7-4-174,5-1 0,4-9 413,8-3-235,7 3 0,4-7 83,12 4 1,6-12-253,11-5 1,4-4-62,7-3 1,6 1-371,1 0 1,-1-6 195,-5 0 0,-3-6-69,-3 6 1,0-6 29,-12 6 1,3-6-309,-15 6 1,1-8 105,-6 2 1,-8-3-52,-3-3 0,-4 8 379,-3 4 1,1-2 299,0 2 1,5 0 843,1 6-634,-1 7-23,-5-5 0,5 13-150,1-4 0,7 6 320,-2 6 0,4 5-107,2 12 0,0 4 35,0 8 1,0-1-241,0 1 1,2 2-67,4 3 0,-2-2-712,7 8 0,-7 1 346,2 4 1,2-1-415,-3-3 0,1 2 299,-6-2 1,0-5-848,0-2 0,-8 1 23,-3-7 1124,3-3 0,-15-6 0,4 2 0</inkml:trace>
</inkml:ink>
</file>

<file path=ppt/ink/ink1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20:25.42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2629 8001,'0'-18'0,"0"1"0,0 0 0,0-1-295,0 1 1,0-2 98,0-4 1,0 4 186,0-4 1,6 3-7,0 3 1,0-6 35,-6 0 1,0 0 18,0 6 1,5-6-18,1-1 1,0 0 33,-6 0 1,0 3-59,0-8 0,0 3-3,0-3 0,0-4 2,0 4 0,0-9-1,0-3 0,6 1-5,-1 6 1,3-7 18,-2 1 1,-4-2-20,4 1 0,1 7 10,-1-1 1,2 0-32,-2 7 1,-5-3 7,5 2 1,-2-2-2,2 8 0,-4-6 2,3 6 1,3-2-6,-2 2 0,2 2-2,-3-8 1,-1 3 12,8-3 1,-6-2 10,5 8 1,-5-6-13,5 6 0,-5-8 36,6 2 0,-7 3-29,7-3 0,-6 6 4,5-6 0,-5 6 6,6-6 0,-3 8 1,3-2 0,3 4 1,-3 1 1,-3-5-7,3 0 0,-7-2 6,7 2 0,-6 4-7,5-4 1,-1 2 16,1-2 0,9 9 28,-9-3 1,3-2 5,-9-4 1,3 0-26,4 5 0,3-1 6,-4-4 1,-1 4-27,2-4 1,-1 4 17,6 1 0,12 1-66,0 0 0,-6-1 60,-11 1 1,-3 6-89,3-1 0,3 0 67,-3-5 0,3 0-7,2 0 0,1 5 61,-1 1 0,6 1 6,0-2 1,0-3-9,-6 4 1,-5-5-34,-1-1 0,7 5 5,5 1 1,0 1 8,-6-1 1,6-3-50,0 8 1,2-5 67,-2 5 1,-3-5-4,3 5 1,2-6 1,-2 7 1,5-7 4,-4 6 1,4 0-5,-5 6 0,10-5-14,2-1 0,-12-6-4,6 7 1,-10-3 11,10 2 0,11 4-70,6-3 0,-11 1 46,-12-2 1,5 4-13,13-4 1,-1 2 9,-5-1 1,-1 3-10,1-4 1,0 4 59,-1 2 1,-5 2-49,0 4 0,17 1 93,6 5 0,-14-4-83,-21-8 1,-1 2 43,7 3 0,2-1-69,4 8 0,5-7-7,1 7 1,1-2 21,11 1 0,-3 4-9,2-3 1,2-2-58,-8 1 0,6 1 55,-5 5 0,5 0-33,-6 1 1,6-3 24,-5-4 0,-1 5 103,-5-5 0,1 5-61,4 1 0,-9 0 9,4 1 0,-5-7-21,5 1 1,0-1 4,-1 6 1,1 1-38,-1-1 0,1 0 38,0 1 1,-3-1-73,-3 0 0,2 1 59,-8-1 1,6 2-78,-6 4 1,6-4 39,-6 4 1,5-1-6,-5 1 1,8-4 6,-2 4 1,4-4 0,1-2 0,1 3 11,-1 3 1,1-4-7,0 4 0,-1-4 61,1-2 1,1 1-57,5-1 1,-11 0 117,5 1 0,-6-1-74,0 0 1,1 6 7,-7 0 1,6 2-10,-6-2 1,0 2 3,-5 4 1,1 2-89,4-8 1,-4 6 78,4-6 0,-4 8-114,-1-3 0,5-1 70,0 2 0,0-6-4,-6 6 0,0-2 6,1 2 0,-1 3-4,0-3 0,1 4 4,-1 1 1,-2-1 7,-3-4 0,3 4-11,-3-5 0,-3 5 8,3 2 0,-6-3-17,5-3 1,-5 8 13,5-9 1,-1 9 2,2-8 0,3 2 1,-3-3 0,-3 9 1,3-8 1,-1 7 18,6-7 0,-5 4 5,0 1 0,-3-5 89,3 0 0,1-2-98,-7 2 0,5 1 38,-5-7 0,2 8-27,-2-2 1,-4 4-20,3 1 1,-5-5-24,-5 0 0,3 0-12,-4 5 1,-4 1-2,-1-1 1,1-5-119,-1 0 1,1-6 255,-2 6 1,-3-6-131,4 6 0,1-8 143,-2 2 0,1 2-118,-6-2 0,5 0 13,1-6 0,-1 1 50,-5-1 1,5 2 34,1 4 0,-3-3-48,-9 3 0,2-4-248,-8-2 1,2 0 34,-2 1 1,-9-1 142,3 0 1,-3 1 54,3-1 1,-1 0-63,-4 0 0,3 1 22,-3-1 0,3 0-16,3 1 0,-1-7 6,0 1 1,3-7 3,3 7 1,-4-6 1,4 5 1,-3-7-30,-3 2 0,-5 2 23,0-3 1,-3 1-3,3-6 1,1 0-6,-7 0 0,2 6-51,-2 0 0,-4-1-2,4-5 1,2 0-6,-2 0 0,1 0 13,-1 0 1,-4 0 1,4 0 1,2-5 92,-2-1 0,6 0-79,-6 6 1,1 0 71,-1 0 1,-2 0-61,8 0 0,-6 0 152,5 0 1,-1-6-10,2 1 1,1-1-29,-7 6 1,8-2-19,-3-4 1,-1 4 90,2-4 0,-6-1 21,5 1 0,1-2-64,5 2 1,1 3 0,-1-9 1,1 6-73,-1-5 1,2 5 2,5-5 0,-5 5-25,4-6 1,-2 3-136,3-3 0,-5-3 130,4 3 1,-4 3-113,-1-3 0,-1 6 67,1-5 1,5 5 15,0-6 0,0 7 27,-5-7 0,5 6-29,0-5 1,6 5 139,-6-5 0,6 1-5,-6-2 0,6-3 108,-6 4 1,8 1-152,-2-2 1,-2 1 9,2-6 1,0 1-36,6 5 0,-6-5 37,0 5 1,-2-3-135,2 3 1,1-5 42,-6 5 0,5 1 22,-6-1 0,6 1 8,-6-1 1,2-3-3,-2 8 1,-2-5-32,8 5 0,-2-2-3,2 3 0,4 3-72,-4-4 0,4 2 103,1-2 0,1 4-112,0-3 0,0-5 115,-1-1 0,1 1-9,0-2 1,-1 7 17,1-7 0,0 3 100,0-3 1,-1-3-92,1 3 1,0-1 19,-1 1 0,1-3 24,0 3 0,5 5-26,1 1 0,1-4-129,-1-1 73,-5 3 1,7-5-13,-9 7 1,7-2 33,-1 2 1,7 4-7,-7-3 1,6 1 22,-5-2-21,-1 4 1,-3-8 81,3 5 0,-3 1-74,3-8 1,3 7 133,-3-7 1,6 6-86,-5-5 1,1 5 29,-1-6 0,-3 7 46,9-7-64,-1 8 0,0-5 48,0 3 3,1 4-72,5-6 66,0 8-196,0 0-246,0-7-357,0 5 429,0-6 0,1 8-164,5 0 33,-4 0-282,6 0 13,-8 0 223,8 0 1,-7 10 412,5 7 0,-12 16 0,-3 11 0</inkml:trace>
</inkml:ink>
</file>

<file path=ppt/ink/ink1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20:16.62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1073 8231,'2'-15'-1985,"4"3"1817,-4-3 84,6 13 216,-8-14 1,0 12-91,0-7 0,0 5 99,0-5 1,6 5-127,-1-6 1,3 1-13,-2-6 1,-2 5-5,7 1 1,-5-1-5,5-5 1,-5-1 21,6 1 0,-7 6-9,7-1 0,-6 1-12,5-7 1,-5 1 8,6 0 0,-3 5 40,3 1 1,3-1-39,-3-5 0,5-2-2,6-5 1,-4 5 8,4-4 0,-2 4-1,2 2 1,-3-1 5,3 1 0,2-4-1,-2 4 0,2-4 7,-2 9 0,2-3-13,4-3 0,3 3-12,-3 3 1,-2-3 13,2 4 1,-6-5 28,6-1 1,-2 2-34,1 3 0,5 2-2,-4 5 0,-2 3-34,2-4 1,-6 4-6,5 2 1,1-6-99,6 0 1,-1 1 74,1 5 0,0 0-71,-1 0 0,1 0 88,-1 0 0,3-2-19,3-4 0,3 4 26,3-4 1,-2-1 4,-4 1 1,-3-6 37,3 7 0,-3-3 149,-3 2 1,-1 4-33,-4-4 1,3 5-66,-3 1 1,-2 0-17,2 0 1,0 0-6,5 0 0,1 0-33,-1 0 0,1 0-27,0 0 0,7 0-23,4 0 1,4-2-9,2-4 1,0 4-17,0-4 1,-1-2 29,1 3 0,-6-1 15,1 6 1,-3-6 25,2 0 1,-2 1-24,-4 5 1,-1 0 16,7 0 0,-6 0 1,6 0 1,-1 0 5,1 0 0,4 0-15,-4 0 1,-2 0 5,2 0 0,8-2-94,9-4 1,5 2 83,1-7 1,0 7-17,0-2 1,6-2-143,0 3 0,4-7 166,-10 6 0,2-5-3,-13 5 0,3-2 10,-9 3 0,4 3-2,-10-4 0,-2 2 7,2-2 0,-7 4 7,1-3 1,2 3-18,-1 2 1,1 0 13,-2 0 1,1-6 135,10 0 1,-3 0-128,10 6 0,-4 0-1,-2 0 0,7-5 3,5-1 1,-5-2-12,-1 2 0,7 4 3,-1-3 0,-1 3 9,-11 2 0,-6 0-11,0 0 0,4 2-15,2 3 1,2-3 13,-14 4 1,6 2-92,-5-2 1,7 5 41,-2-5 1,10 2-11,1-3 1,1-3 44,-6 4 0,3-4-3,9-2 1,-10 0 102,3 0 1,-5 0-113,-12 0 1,9 0 16,-3 0 1,-2 2-1,2 4 0,-2-4 17,2 3 0,-3-3-13,-9-2 1,8 0-3,4 0 0,-1 0-29,1 0 0,-6 0-10,6 0 1,-2 0-75,3 0 0,1 0 93,-8 0 0,2 0-2,-1 0 1,-5-6-8,4 1 1,-3-3 28,-2 2 1,3 4-7,-3-3 0,3-3 3,-9 2 0,-4 0-2,-2 6 1,2-5 10,-2-1 0,0 0-4,-6 6 1,14-6-8,4 1 1,-3-1 1,-3 6 0,0 0-4,5 0 1,-1 0-1,-4 0 0,4 2 26,-5 3 1,-3-3 2,-2 4 1,2-4-5,-2-2 0,8 6 5,-2 0 0,4 1-6,1-1 1,7-4-6,-1 4 0,6-4-26,-6-2 1,1 2 24,-7 3 1,-1-3 58,-4 4 1,2-4 4,-8-2 1,6 6 7,-6-1 0,2 1-16,-2-6 0,-4 8 8,4 3 1,-2-1-35,2 2 1,-4-1 21,4 6 0,-3 1-136,-3-1 1,0 0 83,0 1 0,1-1-9,-1 0 1,-2 0-9,-3 1 0,3 1-10,-3 4 1,1 2 15,-1 4 1,1-2-7,-7-4 0,6-2 7,-7 8 1,3-2 6,-2 1 0,-4 3-15,3-8 0,3 6 10,-2-6 1,0 8 2,-6-2 0,0 3-14,0 3 0,0 0-2,0-1 0,0 6 4,0 1 1,-6-1-2,0-5 0,-5 7-31,5 4 0,0-2 31,6 2 0,-23 1 0,-6 4 0</inkml:trace>
</inkml:ink>
</file>

<file path=ppt/ink/ink1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20:17.92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8820 1073 8003,'-11'36'-259,"-1"5"259,1-5 0,-1 8 21,1-3 1,-3 1 7,-9 4 1,2 4-44,-8-4 0,8 2 21,-2-2 1,-4 8-45,-2-8 1,-3 8 35,-3-8 0,6 2-2,0-2 0,1 2 21,-7-7 0,0 5 1,1-6 0,1 0-14,4-5 0,-7 0 0,7-1 1,-8 1 106,9-1 0,-3 1-97,2-1 0,-2 1 111,8 0 1,-2-1-90,2 1 0,4-1-60,-4 1 0,4-6 42,1 0 0,1-1-2,0 7 1,0-6 44,-1 0 1,1-1-4,0 7 1,-6 0-6,0-1 0,-6-1-24,6-4 1,-6 3-42,6-3 0,-6 2 46,6-2 0,-6 2-35,6-8 0,0 2 36,6-2 1,-6-4-3,0 4 0,0-4 2,5-2 0,1 1 3,0-1 0,-1 0 56,1 1 0,0-1-58,0 0 1,-1 0-37,1 1 0,-2 5 42,-4 0 1,3 0-92,-3-6 1,2 6 49,-2 0 1,2 2-9,-8-2 0,6-2-25,-6 8 0,1-6-12,-7 6 1,-5-8 23,-1 2 1,1 2 7,5-2 1,1-1 130,-1-11 0,2 4-73,5-3 1,-3-2-35,8 1 1,-8-5-25,2 5 0,2-5-1,-1 6 1,-1-7-10,-6 7 0,-1 0-16,-5 5 0,-3 0 23,-8 0 0,4 1 7,-4-1 0,4 0 82,-9 1 1,3-1-78,2 0 0,0 0 9,0 1 0,-2-1-42,-3 0 1,3 1-4,-4-1 1,3-2 38,-3-3 1,4 1-13,-3-7 1,1 6 144,-2-7 1,8 3-133,-7-2 1,7-4-40,-8 3 1,4-3 45,2-2 0,0 0-51,1 0 1,-7 2 17,0 4 1,-5-4-105,5 4 0,-5 1 113,5-1 1,-5 2-9,5-2 1,-7-2-59,1 7 0,3-7 43,-3 2 1,7-3 38,-7 3 0,1-4 4,-6 4 0,5-4 8,1-2 0,-2 0-134,-10 0 1,4 0 142,-4 0 1,2-8 7,-2-3 0,4-3 90,-4 3 0,9-5-54,3 5 1,1-5-44,-1-1 0,-4 2-16,3 3 1,3 3 32,-2 3 1,-1 2-188,-5-8 1,6 9 34,-1-3 0,1 2 33,-6-2 0,-6 2 62,0-7 0,-6 5-12,6-5 1,-2-1 129,2-5 0,2-1-127,-7 1 0,7-6 118,-2 0 1,5-2-46,7 2 1,-2 2 24,7-8 1,0 2-42,7-2 1,-1-1-26,0 7 1,0-8 10,0 2 0,6 2-2,0-2 0,2 2 28,-3-1 0,-1-5-23,8 4 0,-6-4 68,6-1 1,-1-1 47,7 1 0,-7-1-133,1 0 1,2-1 57,9-4 1,-4 3-31,4-3 0,2-3 16,-1 3 0,6 0 4,-1 5 0,4-5-55,2-1 1,0 1 28,-1 6 1,3-1-138,3 0 1,-3 1 82,3-1 0,3 1-57,-3-1 0,3 0 74,-3 1 1,-1-1-12,7 1 1,0-1-34,6 0 1,-2 1-4,-4-1 1,5-1-15,-5-5 0,4 5 48,2-4 0,2-3-140,4 3 0,-3-8 109,9 2 0,-8-4 20,2-2 1,1 2 22,-1 4 1,2-4 3,-3 4 1,-3-4 16,4-2 1,2 2 12,-2 4 0,-1-2-3,-5 8 1,0-1-25,0 7 1,0-7 44,0 1 0,6 0-30,0 5 1,0 0 1,-6 1 0,0-1-10,0 1 1,2-1-1,3 0 1,-3-5-2,4 0 1,-4-1 0,-2 7 0,6 5-3,-1 0 1,1 2 1,-6-2 1,2-1 20,4 7 0,-4-8-20,4 2 0,1 4 159,-1 2 0,2-2-49,-3 2 0,-3-2-36,4 2 0,4 4-37,1-4 0,-1 4 15,1 1 0,3-5-87,9 0 0,-4-2 80,4 2 1,2 2-4,-2-8 0,2 6 3,-2-6 0,2 6-1,4-6 1,-4 8 26,-8-2 0,6 4 6,0 2 0,-1-1-31,-11 1 0,3 6 90,-9-1-328,9 8 186,-12-4 0,7 8-478,-3 0 1,-4 2-106,4 4 0,-6 8 588,-6 14 0,-11 9 0,-10 15 0</inkml:trace>
</inkml:ink>
</file>

<file path=ppt/ink/ink1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20:31.95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917 623 8068,'0'-17'-1203,"-8"0"1090,6 0 0,-6 5 245,8 1 0,2 5-301,4-6 162,-4 8 3,13-11 0,-5 5-8,7-7 53,1 0 0,-1 0 3,0-1 0,-5 1 86,-1 0 0,1 1-123,5 5 0,-5-5 15,-1 5 1,1 1-34,5-1 1,0 5-4,0-6 1,3 7 26,3-7 0,-4 6-9,4-5 1,-4 5-25,-1-5 0,5 5-15,0-6 0,0 6 70,-6-5 1,-4 5-43,5-5 0,-5 5 67,10-6 1,-2 9-50,2-3 0,-1-2 5,6 2 1,1-5 9,6 5 1,-1-5-4,1 5 1,0-8-11,-1 3 0,6 3-7,1 2 0,-1-1 1,-5 1 1,11-6 3,0 7 0,-6-1 8,-11 6 0,-6-6-12,6 0 1,-6 1-2,6 5 0,-2 0-9,2 0 1,1 0-1,-7 0 0,8-2 33,-2-4 0,-2 4 0,2-4 0,0 4-42,5 2 0,1-6 20,-1 1 0,3-1-30,3 6 1,-5 0 7,-1 0 0,1 0-5,-6 0 1,-2 0 7,1 0 0,-4 0-7,4 0 1,-5 0 8,6 0 1,-8 0 5,2 0 0,4 0 11,2 0 1,-2 0-16,2 0 1,0 0 10,5 0 0,3 0-4,3 0 0,-3 0 10,3 0 0,-3 0-26,-3 0 1,1 0-5,-1 0 1,1 0 20,-1 0 0,1 0-6,0 0 1,-1 0 39,1 0 1,-1 0-39,1 0 1,1 2 7,5 4 0,-3-4-3,8 3 1,-5-1 1,5 2 1,0-2-21,6 7 1,0-7 0,0 2 1,-1 2-7,1-3 0,0 7-6,0-6 1,-6 7 3,0-1 0,0-3 12,6 3 0,0-6 9,0 5 0,0-5 1,0 5 0,2-5 4,3 6 1,5-7-1,7 7 0,0-2 3,0 1 0,-1 4-3,-5-3 1,4 1 1,-3-1 1,-5 3-4,-1-3 0,1 1-1,-1-1 0,2 1-1,-3-7 0,-3 6 0,4-7 0,-3 7 0,3-6 0,-2 5 0,7-5 0,-7 2 0,2-3 0,-3-1 0,3 8 0,1-7 0,5 7 0,1-2 0,-7 1 0,-1 5 0,-5-5 0,6-1 0,0 1 0,-3 1 0,-9 5 0,3-5 0,-9-1 0,6-1 0,-6 1 0,8 3 0,-2-9 0,4 7 0,2-6 0,2 1 0,4-1 0,-6-2 0,0 8 1,5-7-1,-5 7 0,-2-8 42,-4 1 1,-7 5-37,1 2 0,-4-3 2,-1 3 0,0-3-7,-1 3 0,1 3 0,-1-3 1,1-3-3,0 3 1,-1-1-2,1 7 0,5-7 0,0 1 0,12-1 2,-6 7 1,8-3-50,-8-4 1,4 5 38,2-5 1,-6 5-3,0 1 0,-7 0 11,1 1 0,-3-1-1,-3 0 0,-5-1-2,0-5 1,-2 4-2,2-3 1,3 3 15,-3 3 1,4-1-14,1 0 0,1 1 11,0-1 1,5 6-9,0 0 1,1 0-1,-7-6 0,6 1-1,1-1 0,-1 2 0,-5 4 0,5-4 0,0 4 0,9-1 0,-3 1 0,-4-4-2,-2 4 0,3-2 2,-3 2 0,0-4-69,-5 4 1,-1 2 66,1-2 1,0 0-3,-1-5 0,-7-1 67,-4 0 0,-4 3 7,-1 3 0,1-4-42,4 4 0,-4 2-16,4-2 0,-4 2 24,-1-2 0,1 2-7,4 4 0,-4 3-48,4-3 0,2-2 11,-2 2 1,6 0-10,-6 5 1,2 1 7,-2 0 1,-4-1-15,4 1 0,-5-1-8,-7 1 0,3-1-8,-9 1 0,1-6 42,-6 0 1,0 0-14,0 5 0,0-1 112,0-4 1,0 3-75,0-3 0,0-2 9,0 2 1,0 0-26,0 5 1,0 7 4,0-1 0,0 0-133,0-5 0,0 7 130,0 4 1,0-2-123,0 3 0,0-9 96,0 2 1,0 3-27,0-3 1,-7 0 28,-5-5 0,-3-1 8,-3 1 0,1 0-12,0-1 0,-1 1 9,1-1 1,0 1 48,0 0 0,-1-1 8,1 1 0,0-1-31,-1 1 1,1-6-13,0 0 0,1-3-6,5 3 1,-6 2 73,-1-8 1,1 6 3,-6-6 1,-4 6-23,-2-6 0,2 2 5,-1-2 0,-1-2-8,-6 8 1,1-6 12,-1 6 1,0-8-100,1 2 1,1-4 78,4-2 1,-1 1-105,7-1 0,-1 0 78,7 1 1,-2-1-14,-4 0 1,4-5-23,-4-1 1,-2 1-1,2 5 0,-2-5 18,2-1 1,-4-1 7,-8 1 1,6 5 0,0-5 1,1-1-4,-7 1 0,-5-1-89,-1 1 0,-5 3 74,6-8 0,-6 5-6,5-5 1,-7 0 16,2-6 0,-4 0-2,-2 0 1,1 5 89,-1 1 1,2 2-95,4-2 0,-4-4 59,4 3 1,1-1-42,-1 2 0,8-4 28,-3 4 0,-1 1-20,2-1 0,-1 2 0,7-2 0,-1-5-35,1 5 0,-1-4-13,1-2 1,-1 2-24,0 4 0,1-4-6,-1 4 0,1-5 136,-1-1 1,-5 0-89,-1 0 1,-1 0 109,2 0 1,-3 0-94,-3 0 0,-2 0 13,8 0 1,-8 0-25,2 0 1,-2 0-7,2 0 1,-2 0-34,7 0 1,-7-1 56,2-5 1,2 4-6,-2-4 1,2 4-20,-3 2 1,-1-6 45,8 1 0,-6-7 36,6 6 0,-8 1 17,1 5 1,-1-6-106,2 0 0,-6 0-5,1 6 1,2 0-6,-8 0 1,13 0-137,-8 0 0,-2 0 115,-4 0 1,1 0 29,5 0 0,0 0 40,0 0 1,0 0-17,0 0 1,0 6-2,1 0 0,1 0-6,3-6 0,-2 0 4,2 0 0,-1 0 17,2 0 0,-4 0 7,4 0 1,2 0 33,-2 0 0,0 0-55,-6 0 1,2 0 10,4 0 0,-2 0-30,7 0 1,-7 0 2,2 0 1,4 0-55,2 0 0,-3 0-11,3 0 0,-2 0-6,1 0 1,5 0 57,-4 0 0,-3 0-4,3 0 1,-6 0-16,5 0 0,-7 0 111,2 0 0,2 0-67,-2 0 0,6 0 8,-6 0 1,5 0-12,-5 0 0,2 1 6,-2 5 0,-2-4-12,7 4 1,-5-4 7,6-2 0,-6 0-27,5 0 0,1 0 16,5 0 1,-1 0 66,-4 0 1,3 0-43,-3 0 0,-2 0 7,1 0 0,-5 0-33,6 0 1,-6 0 2,5 0 1,-7 2-3,2 4 0,2-5 17,-2 5 1,2-4-45,-3-2 0,-2 0 34,2 0 0,3 0-32,-2 0 1,6 0 17,-6 0 1,1 6-1,-1 0 1,-4-1 3,4-5 0,4 0 1,2 0 1,-3 0 0,3 0 0,0 0 0,5 0 0,-5 0 100,-1 0 0,1-5-90,5-1 0,-5-2 54,0 2 0,-1 5-43,7-5 0,-1-2 5,1 2 1,3-5-27,-4 5 1,10-7-2,-9 1 0,3 2-3,-4-1 1,1 1 15,-1-1 0,1-5-101,-1 5 1,-5-4 85,-1-3 1,-1 7-20,2-1 0,1 1 75,-7-7 0,8 1 2,-3 0 1,5-1-31,1 1 0,1 0 11,-1 0 0,1-1-28,-1 1 1,0-2 16,1-4 1,-1 2-44,1-8 0,-1 0 45,0-6 0,1 5-18,-1-5 0,1 4 47,-1-9 1,-5-2 87,-1 1 0,1-1-110,5 2 0,1 1 6,-1-7 0,6 2-49,1-2 1,-1 2 54,-6 3 1,3-3-151,3-8 0,-2 2 83,8 4 0,-2-4-90,2 4 0,9-4 74,-3-2 1,6 0-14,-1 0 1,-1 1 18,7-1 0,0 0-12,6 0 0,0 0 7,0 0 0,0 0 7,0 0 0,0 1 111,0-1 1,0 0-101,0 0 1,0-2 53,0-3 1,8 3-38,3-4 1,-1 6 1,1 6 1,-1-8-6,2 8 1,3-6 0,-3 12 0,3-6-73,2 5 0,0-1 73,1 2 0,-1 1-137,0-7 1,1 8 66,-1-2 0,0 3 6,1 2 0,-1-5 30,0 0 1,-2-1-4,-3 7 1,3-1 25,-3 1 1,1-1 10,-1 0 1,3 7 115,-3-1 1,-3 6-82,3-6 0,-6 8 83,5-2 1,-5 4-96,6 1 1,-7 7-17,7-1 1,-6 3 25,5-3 0,-5-3 1,5 3 1,1 3-31,5-3 0,-3 0-9,3-5 1,-4 2-66,10 3 0,4-9 69,2 4 1,6-4-54,5 3 0,-3-1 103,3-4 1,2-2 2,-1-4 1,-1 2-10,-5 4 0,-3 4 97,-3-4 1,2-2-58,-8 2 0,6 0 147,-6 6 0,6-1-33,-6 1 1,0 0-100,-6 0 1,0 1-128,1 5 1,-1-3 90,0 8 0,0-5-85,1 5 0,-1-5 29,0 5 0,1-2-142,-1 2 1,0 3 90,0-9 1,-5 8-100,0-2 0,-1 3-789,6-3 645,1 4 0,-1-4-1324,0 12 1615,1 3 0,6 16 0,3 2 0</inkml:trace>
</inkml:ink>
</file>

<file path=ppt/ink/ink1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21:24.73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87 242 8107,'-9'-2'428,"3"-3"-330,-4 3 72,8-6-8,-5 8 0,9 6 194,3-1 1,5 7-67,7-6 1,1 1 174,-1-1 0,8-4-240,4 4 0,3-4-23,3-2 0,0 0-205,-1 0 1,1 0 122,-1 0 0,-1 0-163,-4 0 1,-2 0-207,-4 0 1,-10-2-689,5-4 136,-5 4 462,4-13 1,-7 5 21,-4-7 0,-4 5 149,-2 1 1,0-3 103,0-9 0,0 4-109,0-4 0,0 4 174,0 2 1,0 5 54,0 1 113,0-1-108,0-5 1,-2 7-32,-4 4 1,4 2 117,-4-1-165,4 3 124,-5-6 0,5 10-63,-4 4 0,-2-2 83,2 7 1,-1 3-10,1 9 0,2-2 168,-7 8 0,1 7 16,-1 10 1,-7 12-16,1 5 0,0 5-235,-6 1 0,-2 2 103,2 4 0,-6-6-241,6 0 1,0-2 246,5-9 1,3 0-318,3-6 1,3-8-69,3-4 1,4-9-35,-4-2 0,4-8-81,2 2 1,0-10-85,0-1-206,0-8 497,0 3 0,-1-7 85,-5 0 0,4-7-319,-4-5 1,-2-11-204,3-6 1,-9-9 278,3-3 1,1-7 289,-1 2 0,5 4 17,-6 2 0,8 5-17,-1 6 0,-3-1 411,2 6-345,-7 1 0,9 6 425,-8 0 223,8 7 561,-11 3-902,13 7 1,-7 7-93,3 5 1,4 3-113,-4 2 1,4 6-102,2 1 1,-6 4-47,1-5 1,-1 6 67,6-6 0,2 6-457,4-6 0,-3-2 116,9-9 0,-2 3-176,1-3 0,4-5 101,-3-1 0,5-6 27,6-6 0,-1-5-218,6-12 0,3-8 517,9-15 0,5-8 0,6-15 0</inkml:trace>
</inkml:ink>
</file>

<file path=ppt/ink/ink1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21:25.31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52 138 7457,'44'-32'0,"-5"3"0,-9 8 0,-5 7 0,-4 7-619,-3-1 655,3 6 72,-11-6 1,-1 16-74,-3 4 1,-4 3 336,-2 2 0,-2 6 14,-4 0 0,-9 14 14,-8-2 1,-6 11-151,6 0 1,-6 2 68,6-2 1,-6 4-339,6-4 1,0-2 101,6 2 1,7-9-56,4-3-146,-3 1 229,7-16 1,-6 6-546,8-8-60,0 1 260,0-9 1,2 5 75,4-8 0,-2-3 72,7-8 0,1-13-111,5-10 0,2-7 69,4-5 1,4-5-111,8-6 1,-1-7 84,1 0 0,5 1 28,1 5 1,5 0 7,-6 0 0,6 2 203,-5 4 1,-1 9 51,-6 9 0,-7 6 127,-4-1 0,-3 12-26,-3 5-160,0 4-98,1 2 1,-9 8 73,-3 3 1,-4 7 127,-2 5 1,-2 4-94,-4 7 1,2 1 125,-7-1 1,7 1-10,-2 0 1,-2-1 84,3 1 1,1-1-6,10 1 1,-3-6-88,9 0 0,-6-6-45,5 5 1,-1-6 20,1 1 0,-3 2-302,-8-2 0,0 2-106,0-2 1,0-2-104,0 8 1,-8-8 141,-3 2 1,-4-4-17,-3-2 0,-5-1 73,0-5 1,-8-1-30,3-4 1,1-6 161,-2 0 0,2-8-74,-2-9 1,4-3 283,8-3 1,7 4 201,4-4-23,5 4-384,1 2 1,7 7-33,5 4 0,3 4-33,2 2 1,7 0 100,-1 0 1,0 2-215,-6 4 1,0-2 59,0 7 1,1 1-320,-1 5 0,0-1-23,1-5 1,-1 4-142,0-3 0,6-2 599,0 1 0,8-7 0,-4 4 0</inkml:trace>
</inkml:ink>
</file>

<file path=ppt/ink/ink1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21:25.49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52 8233,'12'0'498,"-1"0"0,-5 0-250,5 0 0,1-5 653,5-1 1,6-2-336,0 2 1,8 5-149,-2-5 1,4 4-507,1 2 0,1 0-501,-1 0 0,-5 0-2135,0 0 1453,-8 0-112,4 0 1383,-15 0 0,-3-8 0,-7-1 0</inkml:trace>
</inkml:ink>
</file>

<file path=ppt/ink/ink1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21:25.66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208 1 8227,'-11'10'101,"-1"-5"0,8-1-28,-1 2 1,-3 4 809,2 7 1,-5 0-239,5 0 0,-2 3-66,2 3 0,-3-2-376,-8 8 1,5-1-266,0 7 1,3 0-1462,-3-1 879,-3 1 499,5 7 1,-1-5-925,-1 3 0,8 2 483,-1-1 1,3-7 585,2-5 0,0-8 0,0 4 0</inkml:trace>
</inkml:ink>
</file>

<file path=ppt/ink/ink1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21:25.75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0 8621,'29'0'0,"-2"0"0,-2 0 793,-4 0 0,-2 0 9,-1 0 1,-1 0-264,0 0 0,-1 2-192,-5 4 1,5-2-525,-5 7 0,-1 1-1153,1 5 1330,-7 8 0,4 2 0,-8 7 0</inkml:trace>
</inkml:ink>
</file>

<file path=ppt/ink/ink1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21:26.51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208 52 8352,'0'-17'1393,"0"-1"-1336,0 9-750,0 1 946,0 24 1,-2 3-96,-4 15 0,-4 7-253,-7-1 1,-6 10 75,0 2 1,-6 0-678,6 5 0,2-5 178,9-6 0,-1 2 7,7-7 0,-5-9 511,5-8 0,0-5 0,6-10 0,0-1 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48:37.37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35 87 8134,'-12'-6'-1052,"1"0"3783,7-7-1168,-4 11-705,8-6 0,8 8-223,3 0 1,7 0-28,5 0 1,-2 0-341,8 0 0,-1 0-238,7 0 0,0 0-160,-1 0 0,1 0 166,-1 0 0,7-2-1158,-1-3 0,-5 1 502,-7-8 0,-6 6-810,1-5 1,-4 7-325,-2-2 1248,-7 4 1,-3 4 347,-7 4 1,0-2 233,0 7 0,-5 7-75,-1 5 0,-8 2-1,3-2 0,-4 4 0,-3 7 0</inkml:trace>
</inkml:ink>
</file>

<file path=ppt/ink/ink1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21:27.04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0 173 8247,'18'-17'0,"-1"-1"0,0 3 134,0 3 1,7-3 219,-1 4 0,7-5-245,-1-1 1,6 5 141,5 1 0,-3 5-222,3-5 1,-4 7 119,-1-2 0,0 4-322,-1 2 0,-1 0 64,-4 0 1,-4 0 23,-8 0 1,0 6-62,1 0 0,-7 5-37,1-5 1,-9 7-27,3-1 0,2-3-1,-2 3 111,-1 0 0,-5 5 36,0 0 1,0-5 67,0-1 1,0 1-53,0 5 1,0 0 12,0 1 0,0-1-12,0 0 1,0 0-7,0 1 1,0-1 105,0 0 0,0 1-85,0-1 0,0 6 174,0 0 1,-1 2-99,-5-2 0,4 2 100,-4 4 1,4 4-23,2-5 1,-6 11-31,1 1 0,-3 8 56,2-2 1,4 4 127,-4 2 0,3 2 133,-3 4 0,4-3-106,-4 9 0,4-7 44,2 7 1,0-9-94,0 3 1,0-6-203,0-6 1,0 2 79,0-8 1,0 3-248,0-3 0,0-11 106,0 0 1,0-2-103,0-4 0,-2-2-158,-3-10 188,3 5-113,-6-7 151,0 1 1,-1-2-125,-9-8 1,1-8-237,0-4 1,-6-5-418,0-6 1,-2-2 213,2-4 0,-2-1 605,-4 6 0,-11-14 0,3 2 0</inkml:trace>
</inkml:ink>
</file>

<file path=ppt/ink/ink1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21:27.28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70 8195,'17'-16'279,"0"5"1,-5-3-161,-1 8 0,3-1-7,9 1 0,-4 4 349,4-4 1,2 4-89,-2 2 1,6 0-264,-6 0 1,6 2 61,-6 4 0,6-4-561,-6 4 1,0 1-43,-6-1 1,0 6-953,1-7 400,-1 1-300,-7-6 1283,-3 0 0,-7-7 0,0-11 0,0-9 0</inkml:trace>
</inkml:ink>
</file>

<file path=ppt/ink/ink1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21:27.58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485 64 8058,'-8'-17'0,"-3"2"0,-2 1 0,-1 5 198,3 1-96,-1 10 1,0 7 289,1 9 1,5 7-123,-5 4 1,5-3 24,-6 3 0,9 6-95,-3 5 1,-2 1-191,2-7 1,-5-1-1,5-4 1,0 7-155,6-7 1,0 6 76,0-12 0,0 0-184,0-6 0,-6 6-49,1 0 1,-1-6-193,6-5-497,0-8 664,0 3 1,0-14-101,0-5 0,0-11 145,0-6 1,0-3 279,0-3 0,6 8 0,-1 4 0,1 4 71,-6 9-71,0 3 648,0 7 1,0 1-276,0 5 0,0 4 348,0 7 1,-7-5-317,-5-1 0,0 1-188,-5 5 1,4 6-270,-10 0 1,-2 2-526,2-2 0,-8-2 29,2 8 0,2-2 548,-2 2 0,1-4 0,-7-8 0</inkml:trace>
</inkml:ink>
</file>

<file path=ppt/ink/ink1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21:27.77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18 70 8195,'-10'0'-695,"2"0"1,10 0 986,4 0 0,4 0 349,7 0 1,10-6-166,8 0 1,7-5-6,10 5 1,9-8-164,8 3 1,1 3-809,4 2 0,-1 4 500,2 2 0,-4 0 0,6 0 0</inkml:trace>
</inkml:ink>
</file>

<file path=ppt/ink/ink1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21:28.47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243 16 8074,'-2'-10'339,"-4"4"1,2 6 451,-7 6 1,-1 4-824,-5 7 0,-4 10-970,-8 8 1002,-7 15 0,-16 11 0,0 8 0</inkml:trace>
</inkml:ink>
</file>

<file path=ppt/ink/ink1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21:29.78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896 0 10847,'10'8'49,"-3"2"1,-7 7 180,0 0 0,0 2 19,0 4 1,-2 2-102,-3 4 0,-5 4-125,-7-4 0,-1 3-524,1 3 0,6-2 349,-1-4 0,6 1-1091,-5-7 272,7 0 236,-4-5 443,8-9 1,0-3 208,0-12 1,6-9-120,0-8 1,7-10 40,-1-1 0,3-1 272,2-5 1,1 5-51,-1 6 1,0 4 172,1 8 0,-1 2 73,0 3-134,0 4 1,-1 16-26,-5 4 0,3 5 216,-8 6 1,-1 2 81,-5 4 1,-2 3-92,-3-3 0,-5 4-390,-7 1 0,-1 1 144,1 0 1,-6-3-349,0-3 0,0 2 84,6-8 0,-1 0-52,1-6 0,6-5-193,-1-1-337,8-7 422,-3 4 0,7-16 162,0-3 0,0-10 101,0-3 1,5 0-94,1 0 1,8 7 259,-3 0 1,-1 1 12,1 11 0,-5-7 152,5 6-183,-7 1 0,4 12 177,-8 5 1,0 3-90,0 3 0,-8 5 73,-3 0 1,-14 7-434,-10-1 1,-1 10 111,-10 1 1,-1 6-116,-4-6 1,-7 7-89,0-7 0,1 0-88,5-5 0,2-2 77,4-5 0,-8 3 62,8-8 1,-6-6 75,12-5 0,1-8 214,10 2 361,-3-4 0,20-10-214,1-4 1,18-5 22,16-6 0,16-4 28,24-8 1,16-5-106,-31 20 1,2 0 0,1-1 0,0 1-203,0 3 0,2 0 1,1 0-1,1 1 156,0 2 1,0-1 0,-4 0 0,-1 0 90,43-8 0,-9 1-90,-9 11 1,-4-3-242,-19 9 0,-4-1 98,-13 6 0,-8 2-365,-4 4 0,-12 3-154,-5 8 0,-14 10 539,-9 8 0,-8-8 0,-10 6 0</inkml:trace>
</inkml:ink>
</file>

<file path=ppt/ink/ink1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21:29.95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16 1 8511,'-10'12'382,"4"-1"1,10-5-590,2 5 1,7-5 635,-1 6 0,3-7-103,3 7 0,-1-1-448,0 7 1,-5-1-217,-1 0 1,-1 6-440,1 0 1,3-5 336,-8-7 0,5-5 440,-5 6 0,15-16 0,-2 2 0</inkml:trace>
</inkml:ink>
</file>

<file path=ppt/ink/ink1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21:30.15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139 0 8201,'-2'17'-437,"-3"1"1,1 5 796,-8 0 1,3 8-51,-3-3 1,-1 13 133,7 5 1,-8-2-94,3 2 1,1 2-141,-1 10 1,5-8-363,-6 7 1,9-12 113,-3 6 1,4-4-46,2-1 1,0-4 59,0-7 1,0-1-1171,0 1 505,0-8 18,0-2 1,2-16 668,4-3 0,-5-19 0,7-7 0</inkml:trace>
</inkml:ink>
</file>

<file path=ppt/ink/ink1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21:30.31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468 1 8144,'-29'6'36,"0"-1"1,-2 9 54,-9-3 0,2 5 16,-9 1 1,9 6 287,-2 0 1,5 2-192,6-2 0,-1-4 76,6 5-307,1-5 1,8-2 241,4 0-662,3-7 0,16 3 42,3-7 1,14-2-542,10-10 946,7-11 0,17-10 0,3-8 0</inkml:trace>
</inkml:ink>
</file>

<file path=ppt/ink/ink1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21:30.47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243 0 8144,'27'2'228,"-4"4"1,-4 3 371,-2 9 0,-7-1-140,-5 0 1,-3 8 57,-2 4 1,-7 4-278,-5 1 0,-5 1-68,-6-1 1,2 7-641,-8-1 1,0 0 318,-6-5 1,7-2-762,-1-4 0,8-4 254,-2-8 0,3-6-67,3 1 1,6-10 721,-1-2 0,8-16 0,-3-10 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48:38.19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1 294 8047,'9'-9'868,"-1"-7"0,-2 7-488,0-9 1,7 7 77,-1-1 0,3 1-64,2-6 0,8-7 31,4 1 1,6 0-759,5 6 0,-2 0 270,9-1 0,6 1 63,11 0 0,3 0 0,2-1 0</inkml:trace>
</inkml:ink>
</file>

<file path=ppt/ink/ink1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21:30.57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0 104 8805,'20'-33'0,"3"6"0,4 8 0,1 8 0,1 3 0,2 4 0,2 2 1284,1 2-1137,-7 0-43,6 0 0,-14 8 41,4 3 1,-4-1-128,-1 1 1,-1 3-277,0 9 1,0-4 257,1 4 0,7-4 0,2-1 0</inkml:trace>
</inkml:ink>
</file>

<file path=ppt/ink/ink1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21:30.77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87 8071,'18'0'688,"1"0"203,4 0 1,4 0-291,7 0 0,3 0-198,3 0 0,-1 0-673,7 0 0,-8 0 259,3 0 1,-5 0-964,-1 0 1,-3 0 392,-3 0 0,-4-2 38,-8-4 0,1-4 543,-1-7 0,0-8 0,1-2 0</inkml:trace>
</inkml:ink>
</file>

<file path=ppt/ink/ink1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21:31.00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448 18 8071,'-19'-6'0,"-5"0"0,3 0 194,-8 6 0,6 10 107,-5 7 1,-1 8 221,-6 10 1,6 5-171,1 0 0,1 8-30,-2-1 1,-2 3-311,8 1 0,0-1 88,6-3 0,5 1-795,1-8 0,7 0 431,-2-5 1,12-3-216,5-3 1,7-4-86,5-7 0,4-9-217,7-3 0,3-4 780,3-2 0,-3 0 0,3 0 0,-9-2 5,-3-4 0,-1 4 2,2-3 0,-4 3 1237,-8 2 0,-5 0 78,-1 0 8,1 0-657,5 0-892,-7 0-173,-2 7 0,-8 3 392,0 7 0,0 0 0,0 1 0</inkml:trace>
</inkml:ink>
</file>

<file path=ppt/ink/ink1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21:31.36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208 1 8684,'-17'0'2298,"5"2"-1766,1 3 1,5 7 797,-5 11-989,7 4 1,-12 7-60,5 1 1,1 1-250,-1 5 1,-1-3-349,-5 8 0,1-5-304,5 5 1,-2-8-745,7 3 1,-2-5-1005,2-1 2367,4-1 0,-5-7 0,7-2 0</inkml:trace>
</inkml:ink>
</file>

<file path=ppt/ink/ink1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21:31.87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1 104 8166,'23'-23'-101,"0"0"1,7 6-231,-1 5 0,4 3 452,2-3 0,5 4 389,0 8 1,1 0-232,-7 0 1,-1 0-121,-4 0 1,1 6-135,-7 0 0,2 7 79,-2-1 0,-9 3-181,3 3 1,-3-3 29,3-3 0,-2 3-94,-3-4 1,1 7 138,-7 5 1,6-4-164,-7 4 0,1-4-20,-6-1 1,6-1 75,0 0 0,-1 0 96,-5 1-42,0-1 1,0 0 149,0 1 1,0-1-77,0 0 0,0 0 130,0 1 1,-2-7-120,-3 1 0,3-1 12,-4 7 1,4-1-18,2 0 0,0 1 19,0-1 0,-2 0-12,-4 0 1,5 3 68,-5 3 1,4-2 128,2 8 1,-2-1-130,-4 7 1,4 0 112,-4-1 0,-1 8-60,1 5 0,-2 3 15,3 1 1,3 7 208,-4 0 0,4 5-47,2-5 0,-6 9 44,0 2 1,-5 0-198,5 6 0,-2-6-93,3-5 1,1-5 40,-8-7 0,7-2 32,-7-4 0,6-3-41,-5-9 1,5-1-249,-6-4 0,7-6-380,-7-12 316,8 5-403,-11-14 0,7 3 228,-3-10 0,-5-15 370,5-14 0,-12-16 0,-4-12 0</inkml:trace>
</inkml:ink>
</file>

<file path=ppt/ink/ink1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21:32.11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1 104 8151,'0'-17'461,"1"2"59,5 3 1,4 3 42,7 3 1,8-2 417,4-3 0,4 3-547,1 8 0,1-6-177,-1 0 0,1 1-935,0 5 0,-7 0-372,1 0-270,-8 0 74,4 0 1246,-15 0 0,-2 0 0,-8 0 0</inkml:trace>
</inkml:ink>
</file>

<file path=ppt/ink/ink1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21:32.29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87 1 8151,'-17'0'30,"0"0"0,1 7-31,5 5 0,1 3 333,4 3 1,5 5 591,-5 0 0,4 7 37,2-1 1,0 2-391,0-2 1,0 4-518,0-5 0,2 5 52,4 2 1,-5-1-234,5 1 0,-4-6-232,-2-1 0,0-5-476,0 6 0,0-13-521,0 1-1057,0-4 1143,0-3 1270,0-2 0,0-24 0,0-3 0</inkml:trace>
</inkml:ink>
</file>

<file path=ppt/ink/ink1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21:32.42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502 0 10283,'-19'2'1280,"-5"4"1,3 3-864,-7 9 0,-1 1-415,-6 4 1,1-2-415,-1 8 0,-5 0-125,-1 5 1,3-5-501,9 0 1,-4-2 1036,5 2 0,-5-4 0,-2-8 0</inkml:trace>
</inkml:ink>
</file>

<file path=ppt/ink/ink1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21:32.55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24 60 8148,'-17'0'2743,"11"0"-1613,12 0 0,11-6-540,18 0 1,3-5 41,8 5 0,8-6-149,15 7 0,4-3-906,8 2 1,-6 6-818,11 0 1240,-18 0 0,14 23 0,-11-3 0</inkml:trace>
</inkml:ink>
</file>

<file path=ppt/ink/ink1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21:39.55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154 329 8127,'0'-17'-500,"0"7"485,0-5 13,0 5 0,0-7 297,0 0 0,2 5 234,4 1-245,-4 7-234,13-12 1,-11 13 39,7-9 7,-7 8-6,4-4 57,-8 8 0,0 2-71,0 4 1,-8 6 158,-3 11 0,-10-2-43,-2 8 1,0-2 86,5 1 0,1 3-99,0-8 0,1 6 23,5-6 0,-3 6-92,9-6 0,-3 0-157,2-6 1,4-5-208,-4-1 0,6-5 148,6 6 1,-2-8-110,8 1 1,-7 3 8,7-2 1,1 0 93,10-6 1,-2 0-84,8 0 0,-6-8-98,6-4 1,0 3-80,6-3 1,-1 1 154,1-7 0,-3 7-74,-3-1 0,2 1 122,-8-7 0,0 7 146,-6-1 0,1 7-63,-1-7 0,-7 6 88,-5-5 1,-1 7 264,2-2 793,-4 4-84,6 2-667,-8 0 1,0 2 310,0 4-436,0 4 1,0 7-109,0 0 1,0 0 53,0 1 1,7-3 62,5-3-185,3 3 1,2-7-140,1 3 1,-1-3 27,0-8 0,1 0-92,-1 0 1,0-8 49,0-3 0,1-5 80,-1-1 0,-2-6 215,-3 0 0,1-10-9,-7-1 1,6-1 192,-7-5 1,7 1-71,-6-1 0,0 9 161,-6-3 1,5 9-2,1-4 0,0 8 190,-6-2-480,0 3 208,0 3-372,0 0-533,0 7 1,-2 3-690,-4 7 1,4 7 327,-4 5 1,-1 5 921,1 6 0,-7 4 0,3 8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46:00.4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7771,'17'0'1237,"1"0"-814,-9 0 1,-1 7 310,-8 5 0,0 3-189,0 2 0,0 1-38,0-1 0,0 6 85,0 0 0,0 0 374,0-6 1,0 3-511,0 3 1,0-10-196,0 4 0,0-3-758,0 3 1,13-7 373,5-4 0,11-5-590,-1-1 1,7-1 160,5-5 0,-3-4-202,3-7 1,-3 5-756,-3 1-186,-7 7 750,-2-11 1,-17 13 944,-8-4 0,-16 12 0,-10 3 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48:38.64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0 8151,'17'0'2548,"2"0"-1785,4 0 1,-3 0-396,3 0 0,2 0-126,-2 0 0,0 0-154,-6 0 0,0 0-464,1 0-210,-1 8 0,-2 2 34,-3 7 0,-4 2-1763,-8 4 2315,0 4 0,-16 8 0,-3-1 0</inkml:trace>
</inkml:ink>
</file>

<file path=ppt/ink/ink1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21:39.87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364 156 8267,'11'-15'-697,"1"4"0,-8-5 1,3 7 714,-7-9 0,0 7 402,0-1 171,0 1-477,0-7 1,-7 7 58,-5-1 1,3 9 161,-3-3-19,0 4 0,-5 2-36,0 0 0,0 0 127,-1 0 1,1 2-108,0 4 1,-1 5-72,1 12 1,-6-2-45,0 8 1,-6 2 53,6 9 1,-6-1-153,6 7 1,2-8-173,10 2 0,-3-3-283,8-2 0,1-1-16,5 1 1,2-8-314,3-4 1,11 2-100,7-2 0,7-8 57,-1-9 739,4-4 0,17-2 0,4 0 0</inkml:trace>
</inkml:ink>
</file>

<file path=ppt/ink/ink1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21:40.33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295 156 8234,'11'-17'-193,"1"0"0,-8 5-988,1 1 1226,5-1 1,-8-5 687,4 0 0,-4 5 129,-2 0-415,0 9 36,0-13 129,0 14-126,-8-5-517,-2 7 0,-7 0 5,0 0 0,5 7 14,1 5 0,-1 3 123,-5 3 1,-6 1-167,0 4 1,0-2 109,5 8 0,-1 0-9,-4 5 0,4 1 114,-4-1-98,4 9 0,1-7 0,7 6-253,-1-7 0,8 3 4,-1-3 0,3 2-36,2-14 1,0 5 157,0-5 0,7 1-133,5-7 0,3 0-21,3 0 0,1-7 54,4-4 0,-2 1-181,8-1 1,-2 0 128,2-6 0,3-2 79,-3-4 1,2-3 91,-2-9 0,-2 3 137,-4 3 0,-6-3-40,0 4 0,-1 1 183,-11-2 0,1 7-73,-6-7 1460,0 8-475,0-3 1088,0 7-1166,0 0-1161,0 7 1,0 3 216,0 7-683,0 1 468,0 6 0,2-4-1167,4 3 1,-4-4 565,4-2 1,-3-5-1230,3-1 1921,-4 1 0,6 5 0,-8 0 0</inkml:trace>
</inkml:ink>
</file>

<file path=ppt/ink/ink1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21:40.54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18 87 8205,'-2'-11'237,"-3"-1"0,3 6 1043,-4-5-668,4 7-623,2-12 0,8 15 362,3-5 0,3 2-21,-3-2 0,6 4-231,1-3 0,-1 3 38,6 2 1,-2 0-41,2 0 1,-2 0-179,8 0 0,-8 0-562,2 0 0,2 5-588,-2 1 1,2 0 1230,-2-6 0,-3 8 0,5 1 0</inkml:trace>
</inkml:ink>
</file>

<file path=ppt/ink/ink1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21:40.80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18 8206,'12'-6'163,"-1"0"1,1 0-110,5 6 1,2 2 389,4 4 0,2-2 140,4 7 1,-4 9 123,-8 8 0,4-1-159,-3 2 1,3 2 97,-10 9 1,-3-1-502,-2 7 0,-4 0 36,-2 6 1,-2-4-837,-4 4 1,-11-4 159,-12 9 0,2-3-255,-2-2 1,0-8 265,-5-3 483,7-5 0,-6-9 0,6-2 0</inkml:trace>
</inkml:ink>
</file>

<file path=ppt/ink/ink1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21:41.06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0 8154,'11'0'2148,"1"0"-808,-8 0-489,11 0-1295,-13 8-404,6 1 0,-8 9 848,0-1 0,-8 8 0,-2 2 0</inkml:trace>
</inkml:ink>
</file>

<file path=ppt/ink/ink1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21:41.15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0 8623,'0'18'1725,"7"-9"1,-3-1-1484,8-8 0,-7 0-619,7 0 377,-1 0 0,7 0 0,-1 0 0</inkml:trace>
</inkml:ink>
</file>

<file path=ppt/ink/ink1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21:43.17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725 260 8534,'0'-25'975,"2"3"-680,4-6 0,-4 10 114,4-5 0,-4 8-129,-2-8 1,0 4 538,0 1-899,0 1 104,0 0 1,-2 1-166,-4 5 1,2 3-60,-8 8 1,1 0-90,-6 0 0,-8 4 159,-4 8 1,-4 7-38,-1 15 1,-9 1-58,-3 0 0,-4 5 73,-2 0 0,6 8 424,0-2 0,6-1-142,-6 1 1,13-2 194,-2 2 0,7 2-119,-1-8 0,4 3-99,7-3 0,9-3-29,3 3 1,-2-9 10,3-3 1,1-4-37,10 4 1,-3-7-178,9 3 0,1-5-51,10-2 1,-1-5 97,6-1 1,1-7-210,6 2 1,7-4-187,4-2 0,4-8-177,2-4 1,6-5 264,-1-6 1,7 4-137,-7-4 0,-7-2 112,-9 2 0,-7 5 407,-5 7 0,-4 5-33,-8-5-192,-7 7 1757,-2-4-1050,-8 8 1,-6 8 141,0 3 0,-2 5-172,3 1 1,1 6 117,-8 0 0,8 0-310,-1-6 1,3 3-384,2 3 1,0-4-807,0 4 0,0-4 191,0-2 738,0-7 0,7 5 0,3-5 0</inkml:trace>
</inkml:ink>
</file>

<file path=ppt/ink/ink1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21:43.36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1 104 8005,'0'-17'0,"7"2"512,5 3 1,11-1-257,6 7 0,3-6 500,3 7 1,5-7-391,1 6 1,1 0-240,-2 6 0,-1 0-423,7 0 1,-6 8-1471,6 4 1766,-7 3 0,11 2 0,-6 1 0</inkml:trace>
</inkml:ink>
</file>

<file path=ppt/ink/ink1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21:43.63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 8209,'17'0'1879,"0"0"1,0 0-935,1 0 0,-1 0-410,0 0 0,1 0 30,-1 0 1,0 0-640,0 0 0,-5 0-512,0 0 0,-7 7-1327,7 5 1546,-8 3 1,3 8-2266,-7 0 2632,-7 0 0,-11-5 0,-9-1 0</inkml:trace>
</inkml:ink>
</file>

<file path=ppt/ink/ink1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21:44.13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0 8742,'0'10'1960,"0"-3"-1509,0 1 0,6-4 270,0 8 15,0-1 1,-6 6-328,0 1 1,6-1-195,-1 0 1,1 1-108,-6-1 1,0 0-351,0 0-196,0 1-694,0-1 4,0 0 791,0-7 1,2-2-409,4-8 1,-2 0 145,7 0 1,3-8-11,9-4 0,-4 3 306,4-3 0,2 3 182,-2-3 0,0-1-48,-6 7 1,-5 0 109,-1 6 1,-5 0 1397,6 0-757,-9 0 628,5 0 1,-8 2 611,0 4-4,0-4-1151,0 13-785,0-13 0,6 8-168,0-5 1,9-3 311,2 4 0,3-6-1154,8-6 1,9-1 514,9-5 0,2-1-258,-2 7 1,2-6 613,-7 7 0,-1-1 631,-6 6 0,-5 2 152,0 3 1,-10-1 618,-1 8 1,-3-6-522,-9 5 1,0-5 284,-6 5 0,0-5 123,0 6 0,-8-6-450,-4 5 1,-3-7-531,-2 2 0,-1 1-398,1-1 0,0 0-354,-1-6 0,1 0 338,0 0 0,0-2-362,-1-4 1,1 2-1307,0-7 1,7-1 2029,4-5 0,-3-8 0,-1-2 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48:38.98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 8151,'8'9'300,"1"-1"164,9-8 1,5 0-200,0 0 0,0 0-8,-6 0 0,0 0-567,1 0 257,-1 8 1,-6-4 149,1 7-1020,-8 1 664,3 5 1,-7 0-7,0 1 1,0 5 62,0 0 0,-1 6 42,-5-6 0,2 2 24,-8-2 0,3-4 250,-3 4 0,5-4 83,7-2 0,0 1 48,0-1 0,0-5-30,0-1 1,1-7 67,5 2-199,4 3 0,7-1 19,0 3 1,-5-1-63,0-4 170,-9-4 1,5 13 195,-8-3 1,-10 1 53,-7-1 1,-2 3 382,-10-3 1,6 1 514,-6-1-448,8 3-1057,-4-6 0,17 1 202,8-4 0,18-4-838,16-2 1,16-8 525,14-3 0,3 1-1268,2-2 0,2 1 1248,4-6 1,-4-1 0,6 1-1</inkml:trace>
</inkml:ink>
</file>

<file path=ppt/ink/ink1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21:44.42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122 1 8106,'9'2'517,"-3"3"1,-2 3-174,2 4 0,-5 5 1089,5 0 0,-4 2-648,-2 10 0,-2-6-90,-4 6 1,-3 0-411,-8 5 1,-1 7-297,1-1 0,0 1-353,-1-7 1,7 1-679,-1-1 1,8-1-2068,-1-4 3109,3-4 0,-6-8 0,-2 0 0</inkml:trace>
</inkml:ink>
</file>

<file path=ppt/ink/ink1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21:45.02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52 139 8135,'27'-27'-84,"6"2"-42,-4 8 0,3 5 776,3 0 1,-6 3-146,0-3 1,-6 3-146,5 3 1,-1 4-137,2-4 0,-2 4 29,-4 2 1,-2 0-104,8 0 1,-8 0-134,2 0 0,2 6-145,-2 0 1,0 5 129,-5-5 1,-1 8-124,0-3 1,1-1 60,-1 1 0,0-1-74,0 1 0,-5 5 22,-1-5 1,-5-1-19,6 1 1,-7-1 65,7 2 43,-8 3 0,9-5 61,-7 7 0,0-6-77,-6 1 172,0-1 0,0 7-80,0-1 1,0-5 6,0-1 1,0 1 3,0 5 0,0 0 28,0 0 1,0 1-11,0-1 0,-2 2-6,-4 4 1,4-3 139,-4 3 1,5 2-102,1-2 0,0 7 131,0-1 0,-2 4-85,-4 1 0,4 1 101,-4 0 0,2 7 38,-1 4 1,1 6 153,-8 6 0,6-3-166,-5 9 0,5-7 85,-5 7 1,1-7-117,-2 7-1,-1-3-22,7 3 1,-5 1-238,5-7 1,-6-1 79,7-5 1,-7-2-120,6-4 1,-1 2-15,1-7 1,4-7-57,-4-5 0,-1-8 19,1 2-408,0-4-127,6-9 442,-8-2 0,5-10 24,-9-4 1,8-5 65,-2-13 1,-3-8-1324,-3-9 1,-5-12 190,-6 1 1,-4-10-104,-8 5 0,-11-5 777,0 10 0,-8-2 552,8 14 0,-8 0 0,3 5 0,-13 1 0,10-1 0</inkml:trace>
</inkml:ink>
</file>

<file path=ppt/ink/ink1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21:45.43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17 208 8055,'-9'-17'1027,"1"5"-771,8 1 1,0 5 619,0-5 1,8 1-313,3-2 1,7 3 70,5 3 1,3 2-226,9-7 1,0 7-283,-1-2 0,1 4-183,-1 2 1,1 0-345,0 0 1,-7 0-229,1 0 0,-13 0 182,1 0-2423,-4 0 1867,-3 0 1,-2-2 389,-8-4 1,-6 3 610,0-9 0,-7 1 0,1-7 0,-3 7 37,-3-1 1,7 8 42,-1-1 201,1 3 0,-4 4-154,3 3 1,2 13 1025,5 11 0,3 3-419,-4 3 1,-2 5 307,2 0 0,-1 7-310,1-7 1,2 6-72,-7-6 0,1 7-352,-1-7 1,-3 6-246,8-6 0,1 1-739,5-7 1,-6-5 498,0 0 0,0-14-2420,6 3 1272,-7-5-945,5-3 2269,-6-3 0,0-22 0,-1-4 0</inkml:trace>
</inkml:ink>
</file>

<file path=ppt/ink/ink1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21:45.56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225 17 8055,'0'-9'2475,"0"1"1,-2 8-1588,-3 0 1,1 0-473,-8 0 1,1 0-118,-7 0 1,-1 8-1139,-4 3 1,4 5 588,-4 1 1,4 6 249,1 0 0,-7 8 0,-2-4 0</inkml:trace>
</inkml:ink>
</file>

<file path=ppt/ink/ink1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21:45.74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53 69 8035,'-17'10'1311,"5"-2"-980,0-8-512,9 0 0,-5-2 756,8-4 0,6 2 990,-1-8 1,9 7-112,-3-7 0,11 6-725,1-5 0,7 1-525,-1-1 1,6 3 25,5 8 0,-1 0-1346,7 0 1,-6 0 400,6 0 715,-7 8 0,11 1 0,-6 9 0</inkml:trace>
</inkml:ink>
</file>

<file path=ppt/ink/ink1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21:46.83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485 35 8079,'0'-17'2283,"0"7"-2550,0 2 0,-2 8 136,-3 0 1,-5 2-63,-7 4 1,-3 5-91,-3 13 136,-4-5 1,-1 13-3,-1-3 1,6-2-111,-6 2 0,8-2 282,-2 2 1,5 3-164,7-3 0,-3-2 229,9 2 0,-1 0 139,6 5 1,0-5 167,0 0 0,0 0-43,0 5 0,0 1 157,0 0 1,0-1-66,0 1 0,-2-1 23,-4 1 1,-3 1-349,-9 5 1,1-5 102,0 5 0,-1 1-199,1-2 0,2-1-97,3-11 1,-1 3-108,7-8 1,-5 0 106,5-5 1,0-7 79,6 1 156,0-9-93,0 5 0,2-17-202,4-9 1,3-1 125,9-10 1,-1 0-16,0-5 0,6-7 25,0 1 0,0 0-100,-5 5 1,1 1 33,4-1 0,-4 6-165,4 0 1,-4 6 33,-1-5 0,-1 6-219,0-1 1,2-2 49,5 2 1,-3 0 68,8 6 0,-6 0 32,5-1 0,-1 3 32,2 3 1,4 3 416,-4 3 1,-4 4 96,-2-4 0,2 6 262,-2 6 0,0-2-303,-6 8 1,0-1 113,1 6 0,-9 8-82,-3 4 1,-4-2-56,-2 2 1,-2 0-40,-4 5 0,-5-1-3,-12-4 0,-4 3-15,-8-3 1,1-4-384,-1-2 1,0-4-481,1-1 0,7-3 457,4-3 0,4-5 25,1-7 344,1 0 1,2-2-151,3-3 1,4-5 368,8-7 0,0-1-14,0 1 0,8 0 110,4 0 1,9-6-227,2-1 1,8 1-209,-3 6 1,-3 0 124,-2 0 0,2-1-112,-2 1 1,1 2 1,-7 3 0,0-1 63,0 7 0,-5-6-620,-1 7-40,-7-9 0,4 10-365,-8-7 0,0 5 214,0-6 0,-8 7-398,-3-7 1,1 6 609,-1-5 1,5-1 512,-6-5 0,9 0 0,-3-1 0,4 1 0,2 0 0,0 0 0,0-1 0,2 1 279,4 0 474,-5-1 474,7 1 1482,-8 0-2056,0 7 0,0 4-187,0 12 0,-8 6 2,-3 11 0,-12 4-162,-6 7 1,-2 9-314,2 3 1,-3 4-295,3 2 0,4-6-362,2 0 1,4-8 111,1 3 0,9-7-607,3-5 0,4 2 514,2-8 0,0-6-706,0-5 911,8-9 0,7 3 439,8-12 0,16-11 0,-3-10 0</inkml:trace>
</inkml:ink>
</file>

<file path=ppt/ink/ink1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21:47.06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1 174 8733,'23'-33'0,"0"2"0,-4 5 0,-4 2 1419,-3 9-921,-1-2 0,1 9 563,-1-3 285,-7 3-202,4 8-19,-8 0-597,0 0-324,0 8 1,0 1-152,0 8 1,0 7 110,0-1 0,0 0-437,0-6 1,8 0 196,3 1 0,12-7-109,6 1 0,4-9-165,1 3 0,1-4-319,-1-2 1,-1 0 78,-4 0 1,2 0-297,-8 0 0,0 0-1687,-6 0 1462,-7 0 1111,-3 8 0,-14 1 0,-3 9 0</inkml:trace>
</inkml:ink>
</file>

<file path=ppt/ink/ink1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21:47.45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581 1 8233,'-29'17'0,"2"0"0,1 1 0,3 1 1365,3 4-1065,-1-4 1,12 6 269,-9-8 1,9 2-51,3 5 0,-2-5-88,2 4 0,-5-4-167,5-2 1,-5 6-11,5 0 0,-6 2-209,7-2 1,-9-3-235,3 3 1,1-4-1060,-2-2 984,1 1 1,-6-3-266,-1-4 1,7-3 141,-1-8 0,1 0-372,-7 0 395,1 0 0,0 0-180,0 0 563,-8-8 0,5 7-218,-3-5 67,4-4-45,2 8-52,0-13-2,7 5 0,10-7-146,11 0 1,11-3 214,1-3 0,2 4 7,-2-4 0,-2 4 299,8 2 0,-8 1 113,2 5 1,-4-3 1572,-2 8-914,1-7-78,-1 11 0,-6-6 177,1 8 1,-8 2 246,2 4 0,-3 4-137,3 7 1,-2 6 582,8 0 1,-7 14-640,7-3 1,1 5 329,10-5 0,-1 1-1268,6-1 1,7 1-45,5 0 0,8 5-911,-2 0 0,10 1-861,2-7 1,15 1 1335,2-1 0,7 1 1,5 0-1</inkml:trace>
</inkml:ink>
</file>

<file path=ppt/ink/ink1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21:54.83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658 208 8165,'0'-17'-533,"0"5"655,0 1 1,2 5-25,4-6 1,-2 1 220,7-7 1,-1 1-14,1 0 1,5 5 152,-5 1 0,-1 1-168,1-1 0,-5-3-46,6 8 1,-7-5-75,7 5 1,-6 0-2,5 6 0,-1 10 177,1 7 1,3 8-59,-8 10 1,-1 1 2,-5 5 0,0 3-104,0 8 0,-2-2-77,-3-4 1,1 2 3,-8-8 0,7 1-189,-7-7 1,8-1 54,-2-4 0,3-4-391,-3-8 7,4 0 0,-6-5-37,8-1 303,0-7 0,2-4-61,4-11 1,3-12-195,9-6 0,-1-10 50,0-1 0,1-6-86,-1 5 0,0 1 133,1 6 0,-1 5-59,0 0 0,0 8 210,1-2 0,-1 11-129,0 6 0,-5 4 741,-1 2 47,1 0-52,5 0 1,-5 8 90,-1 4-119,-7 3 1,4 2-151,-8 1 1,0-1-107,0 0 1,0 2-126,0 5 0,0-5 76,0 4 1,-8-4-485,-3-2 1,1-5 96,-2-1 1,1-5-14,-6 6 1,5-9 129,1 3 0,5-4 5,-6-2 147,8 0-153,-3 0 139,7-8 1,7 5-26,5-9 0,5 6 197,6-5 1,-4 7-49,5-2 0,-11 4 296,-2 2-378,1 0 1,-2 2 12,-5 4 1,-5 4-19,-5 7 0,-7 8 10,-11 4 1,-12 11-641,-11 6 1,-9 4 287,-3 2 0,-2 0-475,3 0 1,1-6 434,-7 0 0,7-10 120,-2-1 0,4-2 77,3-10 0,-1 6 186,0-6 0,6-2-112,0-10 0,7 5 156,-1-5 0,5-3 176,6-2 0,3 1-49,2-1 1,11 0 217,-4-6 0,9 0 162,-3 0-162,7 0 0,-4-8-223,8-3 1,8-1-35,3-5 0,12 3 66,6-9 1,8-4 11,9-1 0,7-5 162,17-2 0,1 1-300,4-1 1,5 6 253,13 1 1,-5 1-511,4-2 0,-3-2 206,-3 8 0,-9 6-89,-8 5 0,-9 8-353,-14-1 1,-6 3 152,-11 2 1,-4 0-160,-8 0 1,-7 2-1591,-4 3 1552,-4 5 1,-4 7-237,-4 1 0,-6-3 486,-11-4 0,2 5-161,-8-5 0,-1 5 339,-11 1 0,3 0 0,-8 1 0,7-1 0,-1 0 0,-2-5 0,1-1 0,1 1 0,5 5 0,1 0 0,-1 1 0,8-7 249,4 1 0,-2-7 99,2 7 1,2-6 243,10 5 0,-5-1-212,5 1 1,3 5 97,2-5 1,-3 5 26,-3 1 1,2 6 85,-1 0 1,5 8-433,-5-2 0,1-2 63,-2 1 1,3-5-449,3 6 1,4-8-83,-4 2 1,4-3-365,2-3 0,0-5 55,0-1-266,0-7 477,0 4 1,2-16-95,4-4 1,-2-11 33,8-6 1,-7-3 465,7-3 0,-1-7 0,7-2 0,-1-8 0</inkml:trace>
</inkml:ink>
</file>

<file path=ppt/ink/ink1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21:55.52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294 0 8360,'10'0'772,"-3"0"0,-7 8-521,0 3 0,0 13 0,0 4 0,0 7 18,0 5 1,0 4 14,0 8 1,0 2-87,0 4 1,-2 3-35,-3 8 0,-3-5-347,-3-1 1,-5-1 175,5 1 1,3-5-375,2-12 1,-2-10 179,3-7 1,-1-8-9,6 2 0,0-9-367,0-3 154,0-7 0,0 2 131,0-12 0,0-5-27,0-12 0,6-4-170,-1-8 0,7-5 83,-6-1 0,5-12 206,-5 1 1,6 2 161,-7 4 0,3 3 37,-2 3 0,-2 0 138,7 11 0,-7 4 115,2 2 1,-4 9 707,-2 3 53,-8 7 0,-2-4-10,-7 8 1,-2 2-413,-4 4 0,2 4 10,-8 7-358,8 0-126,-4 1 0,2-1-59,0 0 1,0 0-4,5 1 0,3-7-166,3 1 0,-1-6-878,7 5 548,-7-7-892,11 4 562,-6-8 65,8 0 446,0 0 1,8 0 83,3 0 1,-1-6 38,1 0 1,7-2 195,5 3 1,8-3 9,-3-4 1,9-9-112,9 4 1,2-6-169,15 0 1,-3-4 141,9-8 1,-3 3-21,8 3 0,-8 4 178,-3 8 0,-13 1 280,2 5 0,-17 3-101,-1 8 0,-11 8 136,0 3 1,-9 7 293,-3 5 0,-7 4-29,2 7 1,-10 1-23,-2-1 0,-13 1-170,2-1 0,-4-5-443,3 0 0,1-2-36,0 2 0,-1-4-280,1-8 1,0-7-22,0-5 1,5 3-416,1-2 1,1-2-60,-2-10 0,5-4 311,7-7 1,-6-2-2,0-4 1,2 2 38,10-8 0,-2 8 357,7-2 1,1 5 91,5 7 1,1 1 168,-1 4 0,0 5 70,0-5 1,1 4 293,-1 2 0,0 6-187,1-1 0,-1 7-97,0-6 1,-5 5-248,-1-5 1,7 6 97,5-7 0,7 3-906,-1-2 0,4-6 18,1 0 0,1-8 765,0-9 0,7-8 0,2-2 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48:39.92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312 68 8050,'10'-25'243,"-3"6"-72,-7 2 1,-2 11 39,-3 12 0,-5 5 356,-7 12 0,-6 4-466,0 8 1,-14 5-90,3 0 1,-3 4-47,8-9 0,-2 3 36,8-9 1,2 2-24,10-2 1,-3 2-77,9-8 0,-1 0-152,6-6 0,6-5 113,-1-1 1,7-5-125,-6 5 1,7-7 481,-1 2 0,-3 2-122,3-3 1,-3 3 409,3-2 0,1-2-228,-7 7 1,6-5 134,-7 6 1,1-1 59,-6 6 1,0 1 91,0-1 0,0 0-207,0 1 0,0-1-287,0 0 1,2-5-275,4-1 1,-4-5 233,3 5-847,-3-7 1,0 4 68,4-8 209,-4 0 1,13-2-32,-3-4 0,-3-3-198,3-9 1,0-1 176,5-4 1,0 2 23,0-8-1,6 0 563,1-5 0,4-1 0,-5 1 0,6 1 0,-6 4 0,0 4 0,2 0 0,2-2 0</inkml:trace>
</inkml:ink>
</file>

<file path=ppt/ink/ink1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21:55.69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0 8165,'21'0'44,"-4"0"1,-3 0 29,3 0 1,0 0 346,1 0 1,1 0 546,4 0 0,2 0-287,4 0-80,11 0-269,-11 8 0,19-6 282,-8 4 1,14-4-186,-2-2 1,2 0-881,-8 0 0,4 5-206,-4 1 0,-6 0-593,-5-6 1,-2 0 489,-10 0 1,0 6-1285,-6 0 2044,0-1 0,-7-12 0,-2-3 0</inkml:trace>
</inkml:ink>
</file>

<file path=ppt/ink/ink1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21:55.82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381 0 8165,'-18'0'329,"1"0"173,0 0 1,-6 8-149,0 3 0,-6 11-52,6 1 1,-6 7 41,6-1 1,-6 0-87,6 6 1,-6-3 128,6 14 0,0 1-101,6 4 0,2 1-1182,3 0 0,4-6 27,8 0 0,10-7 869,7 1 0,8-11 0,10-4 0</inkml:trace>
</inkml:ink>
</file>

<file path=ppt/ink/ink1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21:55.91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0 8134,'25'10'-4,"-12"-2"1581,4-8-1147,-3 7 0,-3 1-316,1 3 242,-8 5-356,11-7 0,-13 9 0,6-1 0</inkml:trace>
</inkml:ink>
</file>

<file path=ppt/ink/ink1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21:56.65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104 67 8148,'0'-17'743,"0"0"170,0-1 1,2 9-414,4 3 0,-4 6-61,3 6 1,-3 11 26,-2 12 1,0 4-315,0 1 1,-7 8-120,-5 5 1,-3-3-102,-2 2 1,-1-2-357,1 2 1,7-2-419,5-3 0,-3-11 438,2 5 0,0-12-620,6 0 507,8-4 234,-6-1 1,13-9-550,-3-3 1,3-4 457,3-2 0,-1-4 374,0-7 0,0-9 0,1-14 0</inkml:trace>
</inkml:ink>
</file>

<file path=ppt/ink/ink1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21:57.21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0 381 8148,'23'-42'-179,"0"-4"1,6 3 36,-6 3 117,8 11 5,-4-3 1,2 10 579,-1-6 1,-1 6-116,2-1 1,4 10 36,-4 1 0,-3 7-246,3-7 1,-6 8-63,6-1 1,0 3-35,6 2 0,-7 0 78,1 0 0,-6 2-264,6 3 1,-8-1-20,2 8 0,-4-7-100,-1 7 1,-1-2-54,0 1 43,-7 4 1,3-5 89,-7 7 1,0-5 25,-6-1 0,0-5 32,0 6 1,0-7-42,0 7-67,0-8 8,0 11 4,0-5 125,0 7 1,0-5-10,0-1 0,0-5 7,0 5 3,0 1 0,0 5-45,0 1 1,-6-1 22,0 0 1,1 0-111,5 1 0,-2 5 115,-4 0 1,4 6-4,-4-6 1,4 7 15,2-1 1,-2 4-4,-3 2 0,3-1 36,-4 1 0,4 1 10,2 5 1,0-3 331,0 8 1,-2 0-94,-4 6 0,4 0 215,-3 0 0,3 7-54,2 5 1,0 3 40,0 2 1,0 0-188,0 1 1,0-7-152,0 0 1,0-7 62,0 2 0,0-12-8,0-6 0,0-3-255,0-3 1,0-1 27,0-4 1,-2 0-10,-4-12 1,4 4 194,-4-9-59,-3-5 0,-1 1-123,-7-8 1,0 0-164,-1 0 0,1-8 47,0-3 1,-6-6-195,0-7 0,-8-2-1009,2-9 0,-4-2 141,-1-3 1201,-8-4 0,-3-16 0,-7-1 0</inkml:trace>
</inkml:ink>
</file>

<file path=ppt/ink/ink1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21:57.84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122 381 8089,'-10'-8'0,"1"0"413,3-3 169,4-5 1,-6 7 137,8-9 1,2 7-269,4-1 1,4 3-24,7-3 0,8-3-172,4 3 1,-2 3-15,2-3 0,-1 1-111,7-7 1,0 7-177,-1-1 1,-5 8-199,0-1 1,-8-3-559,2 2 1,-4-1-284,-2 1 0,-5 4 52,0-4 688,-9-3 0,5 5 1,-8-8-223,0-1 1,-2-3 167,-4-1 212,4 0 349,-13-1 29,5 9 291,1 1 1,-5 18 162,9 7 0,-1 8-296,6 10 0,-2 5 278,-4 0 1,4 3-129,-3-3 0,3-4 20,2 5 0,-2-5-220,-4-1 0,4-1-84,-4 1 1,-1 0-178,1-1 0,0-1-231,6-4 1,-6 1-396,0-6 0,-1-3 337,1-10 0,4 5-389,-4-5 1,2-3-24,-1-2-427,3-5 498,-6-1 1,8-1 106,0-5 0,2-2 257,4-3 0,-2-5 226,7 5 0,-1-5-105,1-1 0,3 5 105,-8 1 771,7-1-481,-11-5-177,6 0 112,-8 7 1,-2 1 430,-4 3 0,2 4 21,-7-4 0,-1 4 32,-5 2 1,-1 2-950,1 4 1,-8 4 203,-4 7 1,-3 8-350,-3 4 0,0 3-182,1 3 0,-1 1-412,1 5 0,5-7 979,0 1 0,8-1 0,-4-7 0</inkml:trace>
</inkml:ink>
</file>

<file path=ppt/ink/ink1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21:57.96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1 139 8792,'7'17'1311,"3"-7"1,7-8-450,1-8 0,1-8-338,4 3 1,4-4-61,7-3 0,3-3-1180,3 4 0,1-4 505,10 9 1,-8 4 210,9 3 0,-12-5 0,2 1 0</inkml:trace>
</inkml:ink>
</file>

<file path=ppt/ink/ink1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21:58.67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87 8119,'5'-17'0,"1"-1"0,8 7 653,-3-1 0,5 9 30,1-3 1,0 4 399,0 2 1,1-6-613,-1 0 0,0 1-79,1 5 0,-7 0-315,1 0 0,-7 0-269,7 0 1,-6 0-1696,5 0 1533,-7 0 0,10 1-724,-9 5 0,1 4 268,-6 7 0,-6 2 13,1 4 1,-9 4 70,3 8 726,-5-1 0,-9 9 0,-2 1 0</inkml:trace>
</inkml:ink>
</file>

<file path=ppt/ink/ink1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21:59.14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139 1 8119,'-8'10'350,"-1"5"1,-1-13-61,2 13 1188,1-13-918,5 14 0,-12-7-7,9 8 1,-3-5-241,2 0 0,4-1 199,-4 6-365,-3 1 1,5-1-273,-8 0-42,9-7 1,-7-1 320,4-3-1065,4-4 218,-5 6 309,7-8 0,2-8-37,3-3 1,-1-5-240,8-1 0,5 5 127,6 1 0,2 5 104,-2-5 1,-4 7 441,4-2 0,2 4-107,-2 2 1,-5 6 563,-7 0 1,-1 7-160,1-1 1,-3-3 57,-8 3 0,0-7 534,0 7 735,0-8-871,0 11-424,0-13-1196,8 6 1,7-10 523,8-4 0,16-3-311,1-9 0,10-5 6,8 0 1,-5 0-198,5 6 1,-4 1 628,-2 5 1,-8 3 420,-4 8 1,-5 2 1464,-6 4-1340,-4 3 1,-10 9 822,-3-1 0,-5-5-446,-7-1 0,-7-1-96,-5 1 0,-3 3-316,-3-9 0,-1 1-418,-4-6 0,4 0-123,-4 0 0,2 0-464,-2 0 1,3-2 52,-3-3 1,10 1-1607,1-8 2249,8-7 0,-11-8 0,6-8 0</inkml:trace>
</inkml:ink>
</file>

<file path=ppt/ink/ink1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21:59.87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347 18 8181,'17'-10'-853,"0"2"1,0 8 852,1 0 0,-7 0 347,1 0 1,-6 0 277,5 0 0,-7 2 133,2 4 0,-4-2-16,-2 8-512,0-1 0,-2 6-105,-4 1 1,2-3-182,-7-3 1,5 1 65,-6-7 1,7 5 298,-7-5-628,8 0 23,-11-6 162,13 0 0,-8 0 59,4 0 9,5 0 75,-7 0-2,8 0 0,0-2 178,0-4-148,0 4 203,0-6-49,0 8 403,0 0-529,8 0-124,-7 0 111,15 0 1,-12 2 1,7 4 1,-7 4 10,2 7 0,2 2-7,-3 4 1,1-2 127,-6 8 0,0 2-28,0 9 1,0-1 223,0 7 0,0-8-26,0 3 0,0-5-140,0-1 0,-6-3-71,1-3 1,-3 2-35,2-8 1,2 0-156,-7-6 1,5 1 112,-6-1 1,7-2-191,-7-3 0,6 1-119,-5-7 1,5 0 80,-5-6 1,-1 0-397,-5 0 1,-3 0 248,-3 0 0,2-8-882,-8-3 0,3-7 140,-3-5 0,-2-4 11,8-7 0,-6-6 1037,6-1 0,8 1 0,-1-2 0,7-3 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48:40.43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1 277 8058,'26'-2'0,"-1"-1"0,-2-3 0,1 0 258,-3-2 105,-2 6 0,4-11 276,0 7 0,8-7-62,-2 1 0,3 3-151,3-3 1,-1 2-364,1-1 0,0-3 107,-1 9 1,-1-7-839,-4 6 1,1-5-425,-7 5 253,0 0 1,-13 4-152,-4-3-346,-4 3 1336,-2-14 0,-8 7 0,-2-9 0,-7 3 0,0 4 0,0 1 0,-1 4 0,1 4-129,0-3 431,-1 3 1,1 2 572,0 0-67,7 0 193,-5 0-167,13 0-462,-13 7 0,13 3-121,-4 7 0,6 0-14,6 1 0,-2-1-242,7 0 1,-7 3-249,2 3 1,1-4-298,-1 4 1,6-4 161,-7-2 0,1 1-366,-6-1 1,0 0 295,0 1 1,0-7-375,0 1 842,0-9-128,8 13 1,-6-12 1095,4 7-25,-5-7 466,-1 11-943,0-5 1,-1 5 841,-5-3-836,4 3 0,-8-7-160,4 4 0,5-3-240,-5-3 35,4-4 0,2 7-972,0-3 447,0-4 0,8 6-194,3-8 1,4-6 281,3 0 0,-1-1-107,0 1 0,1 4 278,-1-4 0,-6 4-452,1 2 1365,-8 0-459,11 0 558,-13 0 1,0 2-305,-8 4 1,-7 2-67,1 3 0,-3 4-253,-2-3 1,-8 5-314,-4 6 1,-4-2-1444,-1 8 0,-11 0 1516,-7 6 0,-7 7 0,-10 2 0</inkml:trace>
</inkml:ink>
</file>

<file path=ppt/ink/ink1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22:00.63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70 104 8159,'17'-17'0,"-5"-1"-155,-1 1 1,1 8-193,5 3 1,0-2 1273,0 2 0,1-1-317,-1 1 0,6 4-87,0-4 0,0 4-205,-5 2 0,-1 2-366,0 4 0,-2-2 24,-3 7 0,1 1 20,-7 5 0,0 8 6,-6 4 0,0 4-278,0 1 1,-10 8-16,-7 5 0,-2 3 96,-10 1 1,0 1 280,-5 0 1,1-2 4,4-4 0,-2-4 258,8-7 0,-5 0-180,4-1 1,3-7-28,10-4 0,-3-4-95,9-1 1,-7-7-350,6 1-465,1-8 437,5 3 23,0-7 0,7 0 55,5 0 0,9-5-80,2-1 1,8-8-139,-2 3 0,3-10-197,3-2 1,1 0 335,5 5 1,-9 1 330,9 0 0,-16 7-30,3 4 0,-1-1 30,-4 1 0,-5 0 460,-7 6 1,-5 0 175,5 0-186,-7 8 0,2 1 85,-12 9 1,-3 1 368,-9 4 0,-5-4-484,0 4 1,-7 4-352,1 2 1,-4 2-157,-1-3 1,-1 3 161,0-8 0,1 2-578,-1-2 0,8-9 279,4 3 1,4-11-531,2 0-192,7 3 351,2-7 0,10 6 153,4-8 1,0 0 119,11 0 0,-3 0 594,9 0 0,-4 0-265,-2 0 0,0 0 531,1 0-112,-1 0 1,-5 0 1088,-1 0-467,-7 0-413,4 8 0,-14 1-268,0 8 0,-7-5-317,1-1 0,-3-5-240,-3 6 1,1-6 238,0 5 0,5-7-95,1 2 0,1-2-117,-1 1 43,-5-3 0,12 12 69,-7-9 1,7 9 75,-2-3 0,4-1 160,2 2 355,0-1 184,0 6-453,8 1 0,2-9-121,7-3 1,8-4 113,4-2 0,3-2 158,3-4 1,-2 2-674,-4-7 1,1 7-904,-7-2 0,0 4-776,-5 2-1092,-1 0 3022,0 8 0,-7 2 0,-2 7 0</inkml:trace>
</inkml:ink>
</file>

<file path=ppt/ink/ink1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22:00.99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0 8341,'18'0'901,"-1"0"227,0 0 0,-5 0 1367,-1 0-1686,1 0 0,-1 0 540,1 0-692,-1 0 1,1 0-747,-1 0 1,-7 2 143,2 4 0,-4-2-1390,-2 7 0,0 1 127,0 5 1,0 0-633,0 1 0,0-1-52,0 0 506,0 0 1386,8-7 0,1 5 0,9-5 0</inkml:trace>
</inkml:ink>
</file>

<file path=ppt/ink/ink1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22:01.57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433 0 8988,'10'8'1778,"-3"-6"1,-9 5-1080,-3-7 0,-5 0-242,-7 0 1,-2 8-818,-4 4 0,1 3 129,-6 2 1,-1 8-802,-6 4 1,-5 4 540,-1 1 1,1 3 33,6 3 1,7-3 47,4 3 1,5-11-170,7-6 0,-3 2 501,9-2 1,-1-6-26,6-5 1,2-3 453,3 3 0,-1 1-44,8-7 0,-6 2 144,5-2 0,-5-4-196,5 3 1,-5-3 426,6-2-112,-8 0-379,11 0 0,-11 0-594,7 0 229,-7 0-74,4 0 1,-2 8 74,-1 3 0,3-1-43,-2 2 0,3-7 24,9 7 0,7-6 95,4 5 0,-3-7 20,3 2 0,-8 1 177,2-1 1,-3 0 436,-3-6-145,-7 8 42,-3 1 0,-9 9-90,-3-1 1,-7 2 14,-11 4 1,2-4-56,-8 4 0,2 2 59,-2-2 0,-1 1 78,6-7-244,1 0-719,6 0 444,8 1 0,3-3-446,12-3 1,3-5 236,8-7 1,3 0-398,3 0 100,-4 0 253,6 8 0,-10-4 236,-3 7 1,-6 1 346,-12 5 1,-4 0 651,-7 1 0,-8 1-444,-4 4 0,-4-2 754,-1 8 1,1-8-370,4 2 0,4-6 417,8-5-1058,7 3 0,3-5-282,7 7 1,4-7 73,7-4 0,3-3-147,14 3 0,7-4-745,5 4 0,8-6 460,-1-6 0,-5 4-1360,-2-4 0,-3-1 470,-3 1 0,-7 0 1325,-4 6 0,4-7 0,0-3 0</inkml:trace>
</inkml:ink>
</file>

<file path=ppt/ink/ink1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22:01.88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156 87 8109,'-10'-25'1538,"-5"6"282,13-6-867,-6 16-463,8 1 0,6 10 1031,0 4-1007,-1 3 1,-5 16 20,0 4 0,-5 4-79,-1 1 0,-8 1-494,3-1 1,1 3-405,-1 3 0,-1-3-1085,-5 3 1,2-3 861,3-3 1,-1-1-1724,7-4 403,0-4 1015,6-16 1,13-5 969,5-15 0,11-9 0,5-22 0,10-2 0</inkml:trace>
</inkml:ink>
</file>

<file path=ppt/ink/ink1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22:02.13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36 173 8109,'51'-44'0,"7"2"0,0 7 0,-8 14 365,-10 4 0,2 11 114,-1 0 0,-3 5 183,-9 1 1,-4 7-141,-8 5 1,-5 3-2,-1 2 1,-7 3-171,2 3 1,-14 4-28,-9 7 0,-8 3-509,-10 3 0,-5-3 211,0 3 0,-8-4-964,1-1 1,5-6 215,2 0 0,0-14-143,5 2 0,-2-11 168,14 0 500,0-4 1,14-12 152,3-7 0,4-2 273,2-10 1,10 6 265,7-6 0,2 8-230,10-2 1,-6 5 527,6 7 1,-2-3-193,2 9 1,1-3-19,-7 2 0,0 4-379,-5-3 1,-7 3-438,1 2 0,-6 0-282,5 0-634,-7 0 1149,4 0 0,-16 7 0,-2 3 0</inkml:trace>
</inkml:ink>
</file>

<file path=ppt/ink/ink1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22:02.34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260 0 8109,'-11'2'765,"-1"4"0,6 4 842,-5 7 1,-3 6-79,-9 0 137,4 8-1042,-13-4 1,12 13-268,-3 1 0,4 1-178,2-2 0,1-3-882,5 3 1,-3-3 531,9-3 0,-1-1-1237,6-4 0,2-4 276,4-8 0,5 0-217,12 0 1,0-7 611,12-4 1,-3-6-494,15-6 1230,-9-11 0,12-10 0,-6-8 0</inkml:trace>
</inkml:ink>
</file>

<file path=ppt/ink/ink1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22:02.54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0 121 8109,'17'-25'0,"-1"6"957,-5-4 1369,-3 4 359,-8 9-1276,0-5-86,0 13-506,0-6-697,0 8 0,0 2 259,0 4-330,0 3 1,2 9 44,4-1 1,3 0-199,9 1 1,6-7-588,5 1 1,-2-3 317,2 3 1,-2 3-1215,2-3 1,-2-1 27,-4 7 1559,-12 3 0,12 13 0,-13 1 0</inkml:trace>
</inkml:ink>
</file>

<file path=ppt/ink/ink1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22:02.87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398 1 8164,'-17'0'630,"-1"0"0,3 7 894,3 5 0,-1 3-808,7 2 0,-2-5-118,3 0 1,1-7 504,-8 7 0,7-6-460,-7 5 0,1 3-1118,-7 9 0,1-2 92,0 8 0,-3-8-68,-3 2 0,4-4-35,-4-2 1,10 1-2178,1-1 993,1-8 920,-7 7 1,3-16 171,3 0 1,-1-8 137,7-9 0,-5 0 346,5-1 1,0 1 18,6 0 0,0-1 98,0 1 0,0 6 250,0-1 302,0 8 0,8-3-61,3 7 1,5 0 486,1 0 1,6 1 211,0 5 0,8 4-535,-2 7 1,5 6-217,7 0 0,-3 6-211,8-6 1,-5 6-28,5-6 1,-6 6-206,6-6 0,-7 8-279,1-3 0,-6 5-570,-5 2 0,-4-1 830,-7 1 0,-1 7 0,0 2 0</inkml:trace>
</inkml:ink>
</file>

<file path=ppt/ink/ink1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22:03.01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97 225 8064,'-45'-86'3248,"11"15"-1740,17 26-1508,17 22 0,25 23 0,11 0 0</inkml:trace>
</inkml:ink>
</file>

<file path=ppt/ink/ink1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22:38.8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225 70 7953,'0'-17'1600,"0"-1"0,0 7-501,0-1-417,0 9 588,0-5-823,0 8 1,2 0 112,4 0-272,-4 0-261,13 8 1,-13 7 134,4 8 1,-4 2-88,-2-2 1,-8 4-23,-4 8 1,-3-1-268,-2 1 1,-6-1-132,0 1 1,-6-2 135,6-5 1,0 3 51,5-8 0,7 0 17,-1-6-33,9 1 0,-5-7-278,8 1 56,0-8 0,0 5 100,0-3 1,8-4 69,3 4 0,-1-4 281,1-2 1,1 0-157,5 0 1,-5 5 355,-1 1 0,-7 2-87,2-2 1,-4-3 57,-2 9 0,0 0 19,0 5 0,-2 6 128,-4 0 1,-9 8-189,-8-2 1,-1-3-86,7 3 0,2-6-172,3 6 1,-1-8 116,7 2 0,0-3-817,6-3 372,0-8 236,8 7 0,2-9-38,7 5 0,0 1 123,0-7 0,1 6 133,-1-6 1,-5 5 89,-1-5 1,-1 7 415,1-1 1,-3-3 289,-8 3 0,0-1-357,0 7 1,0-1-289,0 0 0,0 1-111,0-1 1,-2 0-183,-4 1 1,4-7-723,-3 1-1361,3-9 485,2 5 379,0-8 0,7-21 98,5-8 1,5-19 186,6-10 1021,4 5 0,8-22 0,-1 13 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48:40.92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10 416 8050,'-10'9'655,"26"-9"1,12-9-909,24-8 1,8-7 486,3 1 0,5-5-90,1 5 1,8-8-456,3 2 0,7 2 596,5-2 1,-6 2-125,1-1 0,-3-3-324,-9 8 0,-2 2 271,-9 9 0,-8-1-541,-16 7 1,-2-6 191,-15 7 0,-5-1-181,-7 6 1,-9 0 145,-2 0 1,-4 0-57,-13 0 1,-4 2 256,-14 3 0,-5-1-138,0 8 1,-7-8 470,7 1 0,0 3-277,5-2 0,8 0 510,4-6 0,4 0-155,2 0 0,5 5 17,1 1 1,7 2-47,-2-2 1,18 5 123,5 12 1,6-2 59,0 8 0,4 0-102,7 6 0,-5-1-328,0 1 0,-8-1 113,2 1 1,-5 0-680,-7-1 1,-3 3 171,-8 3 1,0-4 4,0 5 1,-14-7 78,-3-5 0,-10 2-171,4-8 1,-8 0 445,3-6 1,-5-7-155,-2-4 0,8-8 937,4-10 1,4-1-423,2-16 0,7 0 637,4-5 1,6-1-365,6 0 0,12-5-232,10 0 1,7 1-203,5 10 0,-1-1-165,7 7 0,-6 0-635,6 5 1,-5 3 450,5 3 0,-8-1-953,3 7 0,-5 0 478,-1 6 1,-1 0-728,1 0 0,-1 0 1325,1 0 0,7 0 0,2 0 0</inkml:trace>
</inkml:ink>
</file>

<file path=ppt/ink/ink1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22:39.4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53 7941,'8'-18'2105,"-6"9"-1543,5 1 0,-5 8-1,4 0 0,-2 0-117,8 0 0,-1 2 31,6 4 1,3-4-386,3 3 1,-2-3 37,8-2 0,-8 0-189,2 0 1,2 0-390,-2 0 0,0 0-1469,-6 0 453,0 0-1109,-7 0 1969,-2 0 0,-10 2 606,-4 4 0,-5-4 0,-13 4 0,5-4 0,-4-2 0,4 0-445,2 0 618,-1-8-27,1-2 0,8-1 343,3-1 320,4 8-32,2-3 59,0 7-416,8 0 1,-5 2 317,9 3 89,-8-3-635,11 14 1,-11-9-346,7 5-102,-7 3 1,10-5-412,-8 7 1,-1 0 228,-5 1 0,-2 7-378,-3 4 0,-5-3 370,-7 3 0,-1 0 93,1 6 1,0-7 579,0 1 1,1-2 31,5 2 0,-3-4 281,8-8 0,-5 1-233,5-1 1,0-6 719,6 1-861,0-1 1,2 5-272,4-5-69,4 5 0,7-14 60,0 3-339,1 5 1,-1-6 176,0 7 1,-7-5 124,-4 6 0,1-7 298,-1 7 0,0 0 390,-6 5 1,0 0-189,0 0 0,-6 3 145,0 3 1,0-4 451,6 4 1,0-4-368,0-2 1,0 1-513,0-1 0,2 0-33,4 1 0,4-9-96,7-3 0,6-4 77,0-2 0,6 0-155,-6 0 0,0-8 121,-6-3 0,-1-5-61,-5-1 1,3-6 506,-9 0 0,1-2-170,-6 2 0,-7 4 1086,-5-4-613,-3 3-234,-3-5 0,1 12 149,0-4 1,-1 11-505,1 0 0,-6 4-396,0 2 0,2 2 103,9 4 1,-3 4-169,4 7 0,3 2-1912,2 4 1,4-2 2230,2 8 0,8-8 0,1 4 0</inkml:trace>
</inkml:ink>
</file>

<file path=ppt/ink/ink1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22:40.1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10160,'10'0'1988,"-1"2"-1410,-3 4 1,-2-4 75,7 3 0,-7-1-354,2 2 0,4-4-248,1 4 0,-1-3-158,1 3 0,-5-4-411,5 4 1,-5 2-658,6-3 0,-8 9 397,1-3 1,3 5-476,-2 1 622,0 8 181,-14 2 449,6 8 0,-29 7 0,2 2 0</inkml:trace>
</inkml:ink>
</file>

<file path=ppt/ink/ink1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22:40.4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1 225 7956,'0'10'726,"2"-3"-240,3-7 0,-1 0 197,8 0-310,-1 0 0,7 0-125,-1 0 0,-6 0-126,1 0 1,-8 8 145,2 4 0,1 3 73,-1 2 1,0 0-145,-6 1 1,0 5-82,0 0 0,0 0 20,0-6 0,0 1-200,0-1 5,0-8 0,0 1 211,0-4-759,0-4 0,7-4-25,5-16 1,11-8-295,6-15 0,5-11 299,7-11 433,3-20 1,-18 40 0,0-2 0,0-7 0,0 0-1</inkml:trace>
</inkml:ink>
</file>

<file path=ppt/ink/ink1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22:40.6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7956,'17'0'738,"-7"8"172,-4 4 1,-4 5-402,-2 6 0,0-4 69,0 4 0,-2 2 397,-4-2 1,4 6-418,-4-6 0,-2 6 114,3-6 0,-1 6-400,6-6 0,0 0-328,0-6 0,2-1-45,4-5 0,9 3-298,8-9 1,8 1 272,-2-6 1,9 0-220,2 0 1,-1 0-821,-10 0 0,3-6 75,-3 1 1,-10-1-1458,-1 6 2547,-5 0 0,-3 8 0,-3 1 0</inkml:trace>
</inkml:ink>
</file>

<file path=ppt/ink/ink1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22:40.9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312 1 8049,'-8'17'278,"-2"2"-34,-7 5 0,6-5 402,-1 4 0,2 2-202,-1-2 1,-4 0-142,3-6 1,-1 2 26,1 4 0,-3-3 175,3 3 1,-3-4-825,-3-2 0,1 1-9,0-1 0,5-8-179,1-3 1,-1-4 225,-5-2 1,5-2-104,1-4 0,7-9 138,-2-8 0,4-6-121,2 6 0,8-2 278,4 2 1,5 10-163,6-5 0,4 11 591,7-5 1,1 8-59,0-1 0,-3 5 486,-3 5 1,2 5-107,-8 7 0,0 0 285,-6 1 0,1 5-372,-1 0 0,0 0-54,0-6 0,1 1-298,-1-1 1,0-2-33,1-3 0,-1-3-875,0-3 0,8-4-174,4 4 0,4-12-672,1-6 1,-5-5 613,0-6 916,0-4 0,5-7 0,1-1 0</inkml:trace>
</inkml:ink>
</file>

<file path=ppt/ink/ink1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22:41.1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7802,'0'17'4893,"0"0"-4336,0 0-569,7-7 1,-3 4-449,8-9 0,-3 3-1085,3-2 1545,3-4 0,-13 13 0,6-5 0</inkml:trace>
</inkml:ink>
</file>

<file path=ppt/ink/ink1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22:41.2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52 7802,'10'18'3938,"-2"-9"-4573,-1-1 0,-3-10-74,8-4 709,-1-11 0,14-10 0,2-8 0</inkml:trace>
</inkml:ink>
</file>

<file path=ppt/ink/ink1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22:42.3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52 7878,'8'-9'1082,"-6"-7"1,5 12 31,-7-7-754,0 7-36,0-4 0,2 10 143,4 4 0,-4 6 8,4 11 1,-5 4 230,-1 7 1,6 1-233,0-1 1,0 1-145,-6-1 1,0 1-427,0 0 1,0-1-28,0 1 0,0-6-15,0-1 1,0-4-187,0 4 1,0-7-595,0 3 0,0-5-806,0-2-841,0 0 1619,0-7 1,0-4 432,0-12 0,6-7 513,-1-16 0,9-16 0,-5-16 0</inkml:trace>
</inkml:ink>
</file>

<file path=ppt/ink/ink1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22:42.8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0 156 7878,'18'-27'45,"-7"-4"-22,1 8 0,-1 2 189,7 9 0,-1-1 377,0 7 1,0-1-34,1 1 1,1 4-159,4-4 0,-2 4-196,8 2 0,0 0-36,5 0 0,-5 0-96,0 0 0,-6 6 85,6 0 0,-8 5-160,2-5 0,-4 5 4,-1-5 0,-1 6-163,0-6 1,-5 7-75,-1-1 1,-1-3 12,1 3 85,5-1 1,-12 6 102,7 1 0,-7-7 36,2 1 1,-4-1 25,-2 7 0,2-7 23,3 1 0,-3-1 18,4 7 61,-4-1 1,-2 0 28,0 0 0,2 3-64,4 3 1,-5-4-8,5 4 1,-4 2 10,-2-2 0,6 8 0,0-2 0,1 5 36,-1 6 1,-2 5 78,8 7 1,-7 1-61,7 5 0,-8-2 168,1 7 0,3-11-244,-2 6 0,0-10 58,-6 4 1,5-1-20,1-4 1,0-5-63,-6-2 0,0-9-134,0-2 1,0-8-11,0 2 1,0-4-233,0-2 1,0-5-291,0 0-321,0-9 428,0 5 1,-2-10 162,-4-4 1,-3-5-197,-9-12 0,-1 2 39,-4-8 1,2 8 58,-8-2 1,6-2 61,-6 2 1,2-6-67,-1 6 0,-11-8 446,5 2 0,-13-4 0,3-1 0</inkml:trace>
</inkml:ink>
</file>

<file path=ppt/ink/ink1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22:43.3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104 139 9829,'18'0'284,"-1"0"0,0 0 46,0 0 1,7 0 256,-1 0 1,7 0-405,-1 0 0,-2 0 45,2 0 0,-8 0-636,2 0 0,-4-6-517,-1 0 147,-1-7 1,-8 9 378,-3-8 1,-4 7-182,-2-7 1,-6 6 278,1-5 1,-9-1 106,3-5 0,-3 6 223,3-1-210,-5 8 604,7-4 1,-3 8-95,1 0 1,7 2 41,-2 4 0,4 6 11,2 11 0,6-2 107,0 8 1,1 0-124,-1 5 1,-4-1 4,4-4 0,-4 7 26,-2-7 1,0 7-70,0-7 1,0-2-395,0 2 1,0-6-255,0 6 0,-2-10-312,-4-2 1,4 1-257,-4-7-812,-3-3 1223,-1 0 1,-5-10-36,3-4 1,-1-4 151,7-7 1,-6 0 164,7-1 0,-1 7 172,6-1 57,0 1-83,0-7 363,0 9 304,0 1-447,0 8 0,-2 0 412,-4 0-139,4 0 1,-5 2-132,7 4 1,-2 2-103,-4 3 1,2 4-162,-7-3 0,5 3-204,-6 3 0,1-1-88,-7 0 1,1 1-305,0-1 1,0 2 258,-1 4 0,-5-2 287,0 8 0,-8 0 0,5 5 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48:41.09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35 8109,'0'-10'9830,"8"3"-8775,2-1-1532,7 6-277,-7-6-596,5 8 315,-13 0 0,5 4 1035,-7 8 0,0-1 0,0 14 0</inkml:trace>
</inkml:ink>
</file>

<file path=ppt/ink/ink1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22:43.5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0 277 6809,'2'10'1507,"4"-4"-1069,-4-4 1,13-2-12,-3 0 1,5 0-4,6 0 1,4 0-203,8 0 0,7-2-37,4-4 1,4-9-115,2-8 0,9-8-240,9 2 0,-1 2-802,6-2 0,-10 0 971,-2-5 0,-7-1 0,4 1 0</inkml:trace>
</inkml:ink>
</file>

<file path=ppt/ink/ink1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22:44.1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53 7995,'9'-18'0,"-1"9"0,-6-5 2088,3 8-557,-3 1-1033,14 5 1,-7 2-248,9 3 1,-7 1 70,1 11 0,-6-3-82,5 9 0,-7 4-222,2 2 0,-4 5-189,-2 7 0,1-7-238,5 1 0,-2-1 15,8-5 0,-1 2-398,6-2 1,7-4 494,-1-8 0,7 0-60,-1 1 1,2-1 413,-2 0 0,1-5-105,-7-1 0,1 1 229,-7 5-68,-8-7 103,7 5 1,-14-5 154,4 7 0,-10 2-233,-2 4 0,-13-2-214,1 8 1,-10-2-152,-1 2 1,-6 2-464,-5-8 0,3 0-514,-3-6 1204,11 0 0,-11-7 0,3-2 0</inkml:trace>
</inkml:ink>
</file>

<file path=ppt/ink/ink1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22:44.3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70 7925,'17'-18'161,"0"9"1,0-5 351,1 9 1,-7-3 1068,1 2-626,-1 4-446,7-6 1,-1 8-165,0 0 0,-5 0-313,-1 0 0,-5 0-360,6 0 1,-3 2-1334,3 4 1496,3-4 164,-13 13 0,6-5 0,-8 7 0</inkml:trace>
</inkml:ink>
</file>

<file path=ppt/ink/ink1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22:44.5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105 18 7941,'-25'9'0,"5"-1"0,-3-8 2097,12 0-596,-5 0-390,15 0-656,-7 0-469,8 0 0,8 0-150,3 0 0,6 0 199,6 0 0,4 0-916,8 0 1,1 0 880,5 0 0,3-16 0,8-3 0</inkml:trace>
</inkml:ink>
</file>

<file path=ppt/ink/ink1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22:45.4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433 10 7972,'10'-7'1367,"-2"5"1,-8 2-954,0 11 0,0 7-163,0 5 1,-2 4 441,-4 7 0,-4 1-235,-7-1 0,-2 7-394,-4-1 1,2 2-134,-8-1 1,0-3-49,-6 8 1,7-7-168,-1 1 0,8-9-593,-2-2 1,3-8-68,3 2 1,2-10-232,3-1 750,-3-8 1,7-6 146,-3-16 0,3-1 5,8-10 0,-6-1 142,0-11 0,1 5 138,5-5 1,1 11-39,5 1 0,2 8 281,3-2 1,3 9-72,-8 3 1,7 7 456,-1-2-155,3 4 1,2 10-164,1 3 0,-1 5 2,0 1 0,0 6-50,1 0 1,-7 0-56,1-5 0,-3 6 60,3 5 0,1 4-21,-7 2 0,6 7 105,-7 4 0,1 6-72,-6 5 1,0-3-155,0 4 1,-2 1-8,-3-1 1,1-6-115,-8-6 1,6-7-214,-5 1 0,7-11-1185,-2-6 425,4-4-702,2-9 848,0-3 1,0-20 295,0-4 0,2-14 59,4-4 0,-2-7 460,7-10 0,-7 0 0,2 0 0,-2 6 0,2 0 0,1 8 0,5-3 0,1 12-21,-7 6 0,6 4-5,-7 2 1386,1 7-549,2 3-178,-6 7 0,0 7-28,-8 5 0,-8 3 185,3 2 0,-10 7-310,-2-1 0,-8 5-74,2-5 0,-4 6-287,-1-6 1,1 6-212,4-6 1,-1 6-924,7-6 1,0-6 245,5-5-921,9-8 1690,1 3 0,23-22 0,5-4 0</inkml:trace>
</inkml:ink>
</file>

<file path=ppt/ink/ink1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22:46.0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87 7855,'-8'-10'1254,"6"3"0,-6 8-902,8 5 1,0-2 70,0 8 0,-1-1 365,-5 6 0,4 1-650,-4-1-115,-4 0 1,9 2-426,-5 5-231,4-5 1,2 6-269,0-8-25,0-7 1,2-3 378,4-7 1,5-4 132,12-7 0,4-8 141,8-16 0,-1 2 172,1 5 1,-1 3 186,1 7 0,-2 3-58,-5 3 1,-3 5 194,-7 7 1,-7 0 16,1 0 0,-8 7 164,1 5 1,-8 11-125,-3 6 0,-13-2-41,1 2 1,-11 5-309,1 7 1,-3-1 55,2-6 0,-4-1-107,5-4 1,-3-4 266,2-8 0,4 1 412,8-1-419,-1-8 1,7-1 212,-1-8-412,9 0 0,3 0 120,11 0 1,6-2-115,6-4 0,-1-5-38,6-12 1,-1 2-183,2-8 1,4 6-39,-4-6 0,-4 0-227,-2-5 1,-12-3 205,-5-3 0,-4 3 48,-2-3 0,-2 3 157,-4 3 0,-3 7-35,-9 4 1,1 6 553,0 5 1,-1 4 260,1 8-131,0 0 1,1 8-181,5 4 1,-3 5 168,9 6 0,-1 4-172,6 7 1,-6 1 55,0 0 0,1 5-309,5 0 1,0 3 59,0-3 1,0-6-337,0 1 0,5 0-245,1-7 0,0-1-527,-6 2 1,0-8 465,0 2 1,0-3-194,0-3 1,-2-6 688,-4 1 0,-3-8 0,-9 3 0</inkml:trace>
</inkml:ink>
</file>

<file path=ppt/ink/ink1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22:46.2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62 7855,'-17'10'1377,"7"-2"-59,2-8 45,8 7-881,0 3 0,2 7 40,4 1 1,4-9-208,7-3 0,6 2 36,0-3 0,8 3-570,-2-2 0,0-4 202,5 4 0,-3-12-629,9-6 1,3-3 219,-3-2 0,0-6-106,-5 0 1,-3-1 212,-3 7 1,-4 2-249,-7 3 310,-1-3 476,-8 13 0,-9 4 118,-11 15 0,-6 2-151,-6 10 1,-4 2-934,-8 9 0,6-9 121,0 4 626,8-5 0,-11 5 0,5 0 0</inkml:trace>
</inkml:ink>
</file>

<file path=ppt/ink/ink1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22:46.5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7971,'19'2'1405,"4"4"1,-2-2-1142,8 7 0,-6 1 196,6 5 0,-8-1 264,2-5 0,-3 5-472,-3-5 0,-2 4-357,-3 3 0,1-1-407,-7 0 0,0 3-1665,-6 3 2177,-8 3 0,-9 17 0,-10 1 0</inkml:trace>
</inkml:ink>
</file>

<file path=ppt/ink/ink1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22:46.9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52 7966,'11'0'1243,"1"0"-907,-1 0 0,12 0-1060,1 0 1,4-5 543,-5-1 0,6-6 668,-6 6 0,6-5-357,-6 5 1,0 0-142,-6 6 0,1 0-150,-1 0 0,-5 8-218,-1 4 0,-7-1 91,2 6 1,-4-3 95,-2 9 1,-6-4-95,0-2 1,-7 3 150,1 3 0,3-4-138,-3 4 234,8-4 0,-4-1 284,8-1 1,0-6-26,0 1 1,2-3 159,4 3 0,-2 1 356,8-7-123,-9 8-24,13-5 1,-14 9-16,3-1 0,-3 0 118,-2 0 1,-2 1-192,-3-1 0,1 6-40,-8 0 0,1 6-209,-7-6 1,7 0-22,-1-6 0,9 1-227,-3-1 1,4-5 83,2-1 0,8-7-686,3 2 1,12-4-75,6-2 0,4-2-378,1-4 1,3-6 330,3-11 0,-1 2-853,7-8 1571,-8 1 0,12-22 0,-6-4 0</inkml:trace>
</inkml:ink>
</file>

<file path=ppt/ink/ink1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22:49.6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548 172 7839,'10'-10'-543,"5"3"2230,-13-1-460,6 6-172,-1-6 121,-5 8-1216,-2 8 23,-9 2 1,-14 9 12,0 4 1,-6-2-127,6 8 0,0-8-516,5 2 0,1-4 83,0-1 0,7-7 54,4 1 1,-1-7-93,1 7 482,0-8 139,6 11 0,6-5 466,0 7 0,5 0-254,-5 1 1,6-1 184,-7 0 1,3 2 502,-2 4 1,-4-3-336,3 3 0,-3-4-5,-2-2 1,0 6-192,0 0 0,0 0-457,0-5 0,0-7-356,0 1-420,0-1 663,0 7 1,0-7-663,0 1 156,0-9 1,2 5 219,4-8 0,-2-9 16,7-9 1,-5-7 116,6-9 0,-1-1-147,7 1 1,-1 1 63,0 4 0,2-4 90,4 5 1,-3 1 168,3-2 0,-4 8 158,-2-2 0,1 5 0,-1 7 0,0-5 0,0 5 0,1-4 0,-1-3 0,0 1 165,1 0 0,-1 5 236,0 1 1,0-1-134,1-5 0,-7 5 159,1 1 1,-1 5 20,7-6 0,-1 7 149,0-7 0,0 8-443,1-1 1,-1 1 292,0-2-1029,1 4 461,-1-6-1248,0 8 581,1 0 481,-9-7 1,-1 3 113,-8-8 0,0 6 72,0-5 614,-8-1-425,-1-5 1,-9 0 706,1 0-286,7 7 174,-5-5-358,13 13 1,-6-4-71,8 12 1,0 3-87,0 9 0,6 7-125,0 3 0,2 5-37,-3 2 0,-3-1 65,4 1 1,-4-3-165,-2-3 1,0 2-40,0-8 0,0 6-13,0-6 1,0 0-53,0-6 1,0 1-555,0-1 268,0-8 174,0 7 458,0-14 310,0 5 1,0-5 1036,0 4-614,0-4-105,-8 6-518,6-1 1,-5-3-85,7 8-82,0-8 1,2 9-322,3-7 1,5 0-231,7-6 0,1 0 233,-1 0 1,0 0-50,0 0 0,1 0 47,-1 0 0,-5 2 146,-1 3 223,-7-3 1,4 14 307,-8-5 0,-8 6-71,-4 6 0,-5-1 215,-6 6 0,-4 1-693,-7 6 1,-3-2 127,-3-5 1,3 5-437,-3-4 0,-2 2-172,1-3 0,-5 5-499,6-4 0,-8 4 488,2 1 1,-2-5-80,1 0 0,-3 0 647,4 5 0,-4-5-28,-1 0 0,4-8 827,1 2 0,6 2-579,-6-2 1,7 0 458,-1-6 0,5-5 81,7-1 0,3-1 1380,7 2-1792,9-5 0,-5-5-402,9 4 0,6-4 57,11 4 0,13-6-233,10-6 0,15-4-311,13-7 0,10-6 320,2 0 1,8-8-429,-3 2 1,5 4 372,1 2 1,-7 4-20,-4 2 1,-10-1 204,-1 1 1,-16 2 192,-2 3 0,-15-1-193,-8 7 180,-4 0-22,-10 6-48,-1 0 0,-10 0 224,-4 0 1,-9 0-362,-8 0 1,-8 0-207,2 0 0,-3 2 257,-3 4 1,3-2 27,3 7 0,4-5 146,7 6 0,1-1 279,0 6 1,7 1-142,4-1 0,5 6-82,1 0 0,1 8 243,5-2 1,4 3-69,7 3 1,-5-6-86,-1 0 1,-5-6-104,5 6 0,-7-8-112,2 2 423,-4-4 164,-2-2-191,0 1 0,-8-9-102,-3-3 0,-10 2 472,-2-3 0,-2 1 329,2-6-471,3 0 0,-5 0 244,8 0-336,7 0-369,3 0 0,7-2-14,0-4 1,7-3-613,5-8 0,7-7 378,10 1 1,2-7-1201,15 1 1,-2 2-49,2-2 1,2 2-1726,-7-2 3060,7-3 0,-4 5 0,8-8 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48:41.19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 8514,'0'27'0,"0"-4"2335,0-4-1929,0-2 1,0-5 859,0-1-405,0-7-1019,0 11 0,0-11 152,0 8 1,2-8 5,4 1 0,-4-3 0,5-2 0</inkml:trace>
</inkml:ink>
</file>

<file path=ppt/ink/ink1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22:51.1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295 1 7854,'9'0'3862,"-1"0"-3012,-8 0-282,0 0 9,8 0 282,-6 0-484,13 8-351,-5 1 0,5 10-372,-4 4 1,-3-1 259,-8 6 0,0-5-347,0 6 0,-2 0 183,-4 6 0,3-7 64,-9 1 0,6-6 210,-5 6 1,5-8 292,-6 2 0,7-3-55,-7-3 0,8 0 787,-1 0-967,3 1 1,2-1 284,0 0-912,0 1 0,7-3 218,5-3 0,-3-5-26,3-7 0,0 0 67,5 0 1,0 0-127,0 0 1,-5 0-25,-1 0 454,-7-7 541,4-3 1,-8-2-94,0 1 525,0 7-494,0-4 172,0 8 178,0 0-258,-8 0-116,6 0-669,-5 0-847,7 0-4251,0 0 5044,-8 0 1,4 0-464,-7 0 510,-1 0 253,-5 0 1,0 0 378,-1 0-372,9 0 1,-1 0 487,4 0-289,4 0-69,-5 0 1,7-2 226,0-3 63,0 3-28,0-6-296,0 0 1,2 4-180,3-7 1,-1 7 83,8-2 0,-7 4-116,7 2 95,-8-7 0,11 5-167,-3-4 0,-3 4 13,3 2 0,-1-2-6,7-4 1,-1 5 152,0-5 1,1 4-18,-1 2 0,0-6 23,0 0 0,7 1 131,-1 5 0,0 0-7,-6 0 1,-6 1 34,1 5 1,-2 4 151,1 7 1,3 0-148,-9 1 1,1-1 44,-6 0 1,0 1-253,0-1 0,-8 2-201,-3 4 1,-5-4-317,-1 4 1,0-3 289,0-3 1,-1 0 10,1 1 1,0-1 69,-1 0 1,1-5 141,0-1 1,0 1-176,-1 5 1,3-5-22,3-1 1,-1-5 330,7 5 1,0-5 1059,6 6-946,0-9 1,0 7-45,0-4-267,0-4 178,0 5-76,0 1 0,2-6 118,4 4 161,-4-4-134,6-2 53,-8 7 32,0-5-71,0 6 22,0 0 0,-6-4-55,0 7 1,-7-5 93,1 5 0,3-7 146,-3 2-190,1 4 0,-5-7-51,5 9-241,-5-8 107,7 4 210,-1-8-566,2 0-98,8 0-538,0 0 800,-7 0 151,5 0-420,-6 0 37,8 0 184,0 0 95,-8 7 1,5-5-354,-9 4 184,0-4 0,-5-2 95,0 0 1,0 6 292,-1-1 1,1 1 276,0-6-105,-1 0 0,1 6-72,0 0 0,5-1 393,1-5-104,7 0 149,-11 8 214,13-6-184,-14 6-242,14-8-296,-5 0 0,9 0-131,3 0 1,5 0 129,7 0 1,8 0-3,4 0 0,6-6-15,5 0 1,-2-5-21,9 5 0,-3-6 95,2 7 1,-4-3-72,-7 2 0,-1 4-122,1-4 0,-6 5-234,0 1 1,-3 0-385,3 0 1,2 0 214,-8 0 1,6 5-300,-6 1 1,2 0 132,-2-6 583,-4 0 0,14 0 0,-6 0 0</inkml:trace>
</inkml:ink>
</file>

<file path=ppt/ink/ink1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22:51.6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0 312 8578,'0'-10'42,"0"2"0,8 8 295,3 0-233,5 0 1,1-2 284,0-3 0,1 3 499,-1-4 0,6-2-744,0 3 0,6-9-376,-6 3 1,0-5-523,-6-1 0,1 0 419,-1-1 1,-2 7-122,-3-1 1,1 1 161,-7-7 1,0 1-12,-6 0 0,0 5-108,0 1 423,-8-1 64,-2-5 587,-7 0 835,0 7-691,7 2-420,-5 8 0,13 2 146,-4 4-297,-3 4 0,7 7-44,-4 0 1,2 6-191,-2 0 1,4 10 253,-3 2 1,-5 9 45,-2 13 0,-1 5-106,1 7 0,-3 6 206,4 0 1,-3-6-364,3-5 1,-3-5-253,8-1 0,1-2-489,5-16 1,0 0 185,0-5 0,2-8-453,3-4 0,-3-10 370,4-1 1,-2-8-471,2 1 708,-4-3 1,11-15 89,-7-4 0,5-12 273,-5 0 0,0-4 0,1-9 0,3-2 0</inkml:trace>
</inkml:ink>
</file>

<file path=ppt/ink/ink1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22:52.1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7812,'9'0'0,"1"2"1784,-4 3 1,-4-1-831,4 8 0,-3-6-283,3 5 0,-2-5 37,7 5 1,-7-5 305,2 6 0,4-8-650,1 1 1,-1 3-15,1-2-1016,1 7 1,3-9 487,-3 8 0,1-7-1548,-7 7 0,6 1 250,-7 10 1476,1 4 0,-14 23 0,-1 4 0</inkml:trace>
</inkml:ink>
</file>

<file path=ppt/ink/ink1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22:53.0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0 934 7746,'0'-17'0,"0"-1"1665,0 1 1,8 0-783,3 0 0,7-1-2164,5 1 0,-2 0 507,8-1 1,-8 7 1572,2-1 0,-4 7-377,-2-7 0,6 8-257,0-2 0,2 4-116,-2 2 0,-3 0 7,3 0 0,-4 6-80,-2 0 1,-1 7 79,-5-1 0,3 5 66,-9 6 1,7-2-108,-6 8 1,-1 2 420,-5 9 1,-5 5 139,-1 6 1,-8 1 300,3 0 0,-4 0-397,-3 0 1,1-6 18,0 0 1,1-7-466,5 1 0,-3-4 34,9-1 1,-1-8-743,6-4 1,0-4-21,0-1 1,2-3-440,3-4 0,5-3 427,7-8 0,1-8-142,-1-3 1,8-14 366,4-10 0,3-7-46,3-10 1,-2-2 11,-5-3 0,-3 3 145,-7-4 0,-3 6 530,-3 6 0,-5 6 209,-7 11 0,0 4 365,0 8 1,-2 7-370,-3 4 0,-5 5 358,-7 1 1,-2 1 62,-5 5 0,-2 12 308,-9 10 1,-5 5-50,-1 2 0,-5 5-508,6 0 1,-4 3 373,9-3 1,-3-9-420,9 3 1,6-3-535,5 4 0,3-9-86,9-2 1,-1 1-320,1-2 119,4 0 0,0-6-466,8 0 1,7-7-330,-1-4 1,3 1 404,2-1 1,8 0 255,4-6 1,6-8 115,5-3 0,2-5 8,5-1 1,1-6 91,-8 0 0,0-8 24,-5 2 1,5-3-103,1-3 0,-1-7-210,-5-4 1,-1-6-101,1-6 0,-1-9 247,1-8 0,5-13-38,1 1 0,-21 41 0,0 0 423,15-46 0,-7 5-2,1 1 1,-8 7-28,2 10 0,-9 7 138,-3 5 0,-7 10 135,2 7 0,-4 11 479,-2 6 1,0 4 233,0 2 0,0 5 260,0 1-543,0 7 332,0-4-702,0 8-624,0 0 274,0 8 1,0 1 46,0 9 0,0-1 163,0 0 0,0 8-87,0 4 0,0 11 116,0 7 0,0 10 2,0 7 1,-6 11-36,0 5 1,-1 13-308,1 4 0,2-46 1,0 0 92,-1 1 1,-1 0 0,-2 3 0,0 2-836,3 0 1,-1 1 825,-2-3 0,0 1 82,0 4 1,-1-1 0,1-6-1,1 0 130,0 2 1,2 0-1,1-5 1,1 0-241,3 48 1,-2-2 84,-4 2 0,4-12-154,-4-11 1,4-6-113,2-5 1,0-11 136,0-7 1,0-13-1398,0 2 1503,0-12 0,0-4-914,0-7 863,0-9 1,0-3-166,0-11 0,0-5 24,0-1 0,0-6-63,0 0 0,0-8 286,0 2 0,0-3 0,0-3 0,-7 1 0,-3-1 0</inkml:trace>
</inkml:ink>
</file>

<file path=ppt/ink/ink1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22:53.2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12896,'2'9'-401,"4"-3"-41,-4-4 1,11 0-86,-7 4 0,2-4-1260,-3 3 1787,-3 5 0,14 0 0,-7 7 0</inkml:trace>
</inkml:ink>
</file>

<file path=ppt/ink/ink1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22:53.3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7713,'2'11'8440,"3"1"-7896,-3-1-2413,6-1 1207,-16-2 697,6-8-233,-5-8 198,7-2 0,7-22 0,3-5 0</inkml:trace>
</inkml:ink>
</file>

<file path=ppt/ink/ink1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22:56.8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872 86 7925,'0'-17'139,"0"6"668,0-1-571,0 9 1,0-7 176,0 4 67,-8 4 27,6-5-126,-5 7-162,7-8 110,-8 6-286,6-5 88,-5 7-70,7 0-20,-8 0 128,-2 0 26,1 0 1,-1 0 235,5 0-220,-5 0 1,-7 0 23,0 0 0,-6 0 47,1 0 1,-1 6-86,6-1 0,-6 1 114,0-6 27,0 0-277,-1 7 1,5-5-100,-4 4 1,4 2 108,2-3 0,0 3-79,0-2 1,-2 1 25,-4 5 1,4 9-142,-4-4 0,-2 11 69,3 1 1,-9 5 38,3 6 1,1-2 212,-1 7 1,5 1-37,-5 5 0,7 0 81,-2 0 1,4 3-64,2 3 0,0-6-9,0 0 1,1 0 51,5-5 1,-2-4 118,7-3 1,0-4-325,6-7 1,0 2 90,0-7-385,0 0 1,2-6 55,4 0 0,-2-7-276,7-5 386,1-3-37,-3-2 1,6 0-43,-3 0 1,5 0-20,5 0 0,-1-7-67,8-5 1,-6-3-360,5-2 308,-7-8 105,11 6 0,-11-11-118,8 7 0,-9 0 87,3 6 1,-4-5-185,-2-1 243,0 0 0,-1 6 166,-5 0 1,2 5-15,-7 1 1,2 5 327,-3-5 46,-3 7 0,6-5-189,-8 3 0,2 4 303,3-4-75,-3 5-204,6 1-39,-8 0-94,0 0 1,6 1 128,-1 5 0,3 9 143,-2 8 1,-3 7 81,9-1 0,-9 1-117,3-1 0,-4 1-290,-2-7-94,8 7 104,-6-11 1,7 6-185,-3-8 0,-4 0-93,3 0 1,3-5-519,-2-1 0,1-5-507,-1 5 234,-4 0 0,7 5-86,-3-5 568,-4 4 1,7-13-472,-3 4 444,-4-4 621,13-2 0,-5-15 0,7-4 0</inkml:trace>
</inkml:ink>
</file>

<file path=ppt/ink/ink1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22:57.0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 51 7925,'-17'0'2347,"8"0"-1593,1 0-621,8 0 0,8 2 90,3 4 0,12-4 60,5 3 0,7-1-56,4 2 0,5-4-14,7 4 1,8-6-373,4-6 1,-2 2-504,1-7 0,-1 1-1711,2-1 2215,-5-4 1,-6 5-1,-1-7 1</inkml:trace>
</inkml:ink>
</file>

<file path=ppt/ink/ink1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22:58.3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103 18 7987,'-11'0'-1725,"0"0"1424,7 0 314,-4 0 13,1 0 73,5 0 21,-6 0-11,8-8 220,8 6-86,-6-5-1,5 7-146,-7 0-32,0 0-90,-7 0-119,5 0 0,-8 0-18,5 0 7,3 0 410,-6 0-198,8 0 845,0 0-671,-8 0 307,7 0-250,-7 0 257,0 0 13,6 0-184,-5 0-130,7 0-115,0 0-93,7 0 1,3 0-95,7 0 1,0 5-85,0 1 0,8 0-342,3-6 0,7 0-51,4 0 1,-1 0 535,8 0 0,0 0 0,5 0 0</inkml:trace>
</inkml:ink>
</file>

<file path=ppt/ink/ink1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22:59.3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1 360 8070,'0'-10'-387,"0"-5"784,8 5-48,-7-7-16,7 0 1,-6 8 422,4 3-323,-4 4 0,7 2 119,-3 0 0,-2 2 596,7 4-749,0 11 0,1 9 20,-1 9 1,-5-1-141,5 0 1,-7 0-114,2 0 0,-4-1-121,-2-5 0,5 2-150,1-7-501,0 0-775,-6-6 677,0-7 352,0-3 0,2-7-132,3 0 0,-1-9-183,7-8 0,3-2 195,9-10 0,3-5 97,8-6 1,6 0 218,0 6 0,13 0-92,-2 0 1,4 7 253,-3 4 0,5 10-87,0 2 1,-8 7 100,-9-2 0,-4 4 0,-2 2 1,-7 6-80,-5 0 0,-10 7 89,-7-2 47,-3 4 0,-11 8-63,-8 0 0,-10 7-14,-13-1 0,-3 3-27,-9 2 1,-1 1-25,-4-1 1,-1-6 391,-5 1 1,4-8-154,8 1 0,7-3-109,4-2 1,12-7 195,5-4 0,10-5 907,1-1-1029,9 0 0,3 0-290,11 0 1,12-7-218,5-5 0,6-10 226,6-7 1,2 3-299,4-3 1,-5 1 115,-7-6 1,-1-1-21,-5 1 0,1 0-25,-12 0 0,2 5 102,-14 1 1,1-1 252,-6-5 0,-2 2 0,-3 3 0,1-1 54,-8 7 1,-1 1-151,-10 4 0,4 1 257,-3 0 0,4 0 84,7 0 0,-4 6 477,3-1-464,-3 1 0,4-4 473,-1 3-222,9 5 322,-5 7-853,8 0 0,0 7 44,0 5 0,0 20 207,0 14 1,0 12-49,0 16 1,6 4 111,-1 8 0,7-1-344,-6 1 1,5-1 172,-5 0 0,5-7-284,-5-4 1,5-11-423,-5-6 1,5-6-275,-5-5 1,7-10 437,-1-8 0,-3-9-451,2-2 871,1 0 0,13-15 0,1 6 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49:04.64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831 191 8345,'-10'-12'-168,"4"1"252,4 7 0,2-5 350,0 3-527,0-4 489,0 1-227,-7-7 35,5 7 0,-6-3-138,8 0 0,-2 7 68,-4-7 0,4 6 99,-3-5-109,3 7 1,0-9 7,-4 7 1,2 0-57,-7 6 1,5-6 13,-6 1 0,7-1-166,-7 6 131,1 0 0,-7 0-68,1 0 1,5 0 163,1 0-203,-1 0 0,-5 0 8,0 0 0,0 2 21,-1 3 1,1-3-9,0 4 1,-1 2 1,1-2 1,-2 7-20,-4-1 1,2 1 46,-8-1 1,6 3 71,-6-4 1,6 5-77,-6 1 1,2 6 147,-2 0 0,-1 2-51,7-2 1,0-2-33,5 8 0,1 0-26,0 6 0,-1-1 34,1 1 0,2-1 90,3 1 0,-3 0-94,3-1 0,5 1 19,1-1 0,2 1-23,-2 0 1,4 1-119,-3 4 0,3-9 54,2 4 0,7-6-14,5-1 1,1 3-91,-1-8 0,9 0 72,-4-6 1,12-1-113,0-5 1,4 3 118,1-8 1,1-1-249,-1-5 1,7 0 67,-1 0 0,0-5-250,-5-1 1,-1-8 108,1 3 1,-2-6 6,-4-6 0,-4 3 268,-8-3 0,0 4-170,0 2 1,-5-1 382,-1 1 1,-7 0-123,2 0 0,-4 5 827,-2 1-287,0 7 18,0-4-294,0 8-230,0 0 1,0 8 131,0 3 0,2 10-32,4 2 1,-4 0 121,3-5 1,3 5-163,-2 0 1,2 6-197,-3-6 0,-3 2 117,4-2 1,2-4-198,-3 4 0,7-4-151,-6-1 1,5-1-256,-5 0 0,2-2-961,-3-3 1022,-3 3 0,8-13-427,-4 4 938,-4-4 0,5-10 0,-7-1 0</inkml:trace>
</inkml:ink>
</file>

<file path=ppt/ink/ink1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22:59.6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7977,'10'0'2302,"-1"6"-1933,-3-1 1,-4 8-28,3-1 0,3-3-245,-2 3-269,-1-1 0,1 1-91,0-1 1,-1-5-270,-5 5 0,6-5-1152,0 5 1684,0 0 0,1 7 0,3-1 0</inkml:trace>
</inkml:ink>
</file>

<file path=ppt/ink/ink1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23:00.0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17 7977,'0'17'392,"0"2"50,0 4 0,0-4-238,0 4 0,0-4-130,0-2 1,0 0-63,0 0 1,0-5 13,0-1 650,0-7-184,0 3-373,0-7 1,6-2-280,0-3 1,5 1-342,-5-7 1,7-1 250,-2-5 1,-1 2-30,1 4 0,-5-3 128,5 9 164,-7-1 495,4 6-312,-8 0 484,0 0 0,0 7-182,0 5 0,0-3 33,0 3 0,5-7-339,1 7 1,7-8-383,-1 1 1,9-3 105,1-2 1,16-9-182,2-8 0,8-2-530,3-10 0,6 3 337,0-3 1,-2 4 361,-10 8 0,-3 8 144,-8 3 1,-1 4 228,-5 2 1,-3 14 119,-8 3 0,-2 4 441,-4-4 0,-3 5-72,-8 1 1,-2 2-265,-4-2 1,-1-4-133,-5 3 1,-3-3-261,4-2 0,-2-5-205,1-1 0,-3-7-424,4 2-154,-5-4 1,1-4 217,4-4 0,-2-3-297,7-9 0,-5-1-150,5-3 0,0-12 902,6-12 0,0-3 0,0-3 0</inkml:trace>
</inkml:ink>
</file>

<file path=ppt/ink/ink1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23:00.3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290 35 7945,'-7'-9'0,"-3"-7"0,-7 14 749,0-3-438,0 3 0,6 2 281,-1 0 1,1 2-167,-6 3 1,2 7-215,3 11 1,-3 11 59,4 11 0,-4 3 75,-3-3 0,1 10-171,0-3 1,6-3-75,0-3 0,5-3-317,-6 3 0,9-6-647,-3-12 1,4 3-399,2-9 1,0-5-106,0-5 1365,8-8 0,9-12 0,9-11 0</inkml:trace>
</inkml:ink>
</file>

<file path=ppt/ink/ink1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23:00.9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0 342 7945,'34'-34'0,"-7"6"-88,-4-1 1,1 6 156,-1-5 0,0 7 258,-6-2 1,6 4-142,0 2 0,7-4-14,-2 4 0,-1-4 24,2 10 1,-1-2-8,6 1 0,-2-1-48,-3 7 1,3 1-134,-3 5 0,-3 0 32,3 0 1,-6 0 53,5 0 0,-7 5-146,2 1 0,1 7 48,-1-1 0,6 1 45,-7-2 0,3 4-26,-2-3 0,-4 3-98,4 2 0,-4-6 55,-2 1 0,-6-1-7,0 6 0,-5 0 127,5 1 0,-7 1-78,2 3 1,-4-3 98,-2 4 0,0-4-84,0-2 1,0 0 4,0 0 1,0 6 0,0 0 1,0 0-8,0-6 0,0 0 2,0 0 1,6 6-7,-1-1 1,1 7-44,-6-6 0,2 7 38,4-1 0,-5-3-16,5 3 0,2 1 21,-3 10 1,3-4 3,-2 4 1,1 7-7,5-1 0,1 9-2,-7-4 0,5 6 68,-5 6 0,5 3 11,-5-3 0,0 5 266,-6 6 1,0-9-255,0 3 1,0 4 38,0 8 1,0-4-194,0-2 1,0-13-196,0-10 1,-6-2 218,0-9 0,0-2-94,6-10 0,-5-3-72,-1-8-109,0 0 0,4-7-319,-3-4 533,3-5 1,-11-10-340,7-8 0,-5-2-8,5-10 1,-7-7-17,1-9 0,-3 1 58,-2-1 0,-6-3 29,0-9 0,-7 2 206,1-8 1,3 8 107,-3-2 0,7 4-35,-7 2 0,8 7-40,-1 5 1,3 2 116,1 3 0,1 0 0,0 0 0,-7-8 0,-3-1 0</inkml:trace>
</inkml:ink>
</file>

<file path=ppt/ink/ink1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23:01.4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308 300 7905,'-17'-7'84,"0"-3"0,2-1 824,3 0-387,5 7-329,7-4 1,7 8 73,5 0 1,5 2 177,6 4 1,3-4-380,8 3 1,6-3 91,0-2 0,2 0-705,-2 0 0,-4-7 78,4-5 1,-12 3-180,-5-3 0,-4-1 311,-2-10 1,-8 4-89,-3-3 1,-4 3 145,-2 2 0,-6-1 88,1 1 0,-9 0 579,3 0 0,-4 2-193,-2 4 1095,0-5-787,0 15 0,1 2 45,5 17 1,3 6-143,8 10 1,-5 1-132,-1-1 0,0 6-72,6-1 0,-2 5-18,-3-10 1,3 10-133,-4-10 1,4-2 83,2-3 1,-5-8-458,-1 2 1,-6-4-106,7-2 1,-3 0-315,2 0 1,3-8 265,-9-3 1,7-4-924,-7-2 940,8 0 0,-3-8 103,7-3 1,0-12 353,0-5 0,5-3 0,1 3 0,7 5 0,-1 12 0,-3-3 61,3 9 0,-7 1 21,7 10 1,-8 3 231,1 8 1,-3 0 421,-2 0 1,0 6-248,0 0 0,-7 0 82,-5-6 0,-3 5-47,-2 1 0,-6 0-128,0-6 0,-1 0-351,1 0 0,2-5-245,-7-1 1,1-1-261,-1 1 1,-5 2 179,5-7 0,-10 7-864,-2-1 1144,-8 3 0,5 9 0,-8 3 0</inkml:trace>
</inkml:ink>
</file>

<file path=ppt/ink/ink1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23:01.5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0 171 7905,'10'10'3192,"5"-3"-3047,-4-7 0,12 0 41,5 0 0,12-7-228,6-5 1,7-5-46,10-6 0,-1 4-5,12-3 1,-1-3 91,1 2 0,-4 0 0,6 6 0</inkml:trace>
</inkml:ink>
</file>

<file path=ppt/ink/ink1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23:02.2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7904,'17'0'144,"0"0"1,0 0 540,0 0-375,1 0 0,0 0 92,5 0 1,4 5-234,7 1 1,4 0-137,8-6 1,-1 0 36,12 0 1,4 0 106,1 0 1,5 0-308,1 0 1,1-6-1,-1 0 0,-2 1-11,-3 5 0,0 0-46,-12 0 1,2 0-118,-13 0 0,-8 2 25,-9 3 1,-4-3-459,-2 4 103,0 3 85,-7-7 305,-3 6 0,-9-8 103,-3 0 0,-7 0 141,-11 0 0,-3 7 0,-16-5 0,-2 6 0</inkml:trace>
</inkml:ink>
</file>

<file path=ppt/ink/ink1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23:02.5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52 120 7904,'-17'0'791,"2"-2"-396,3-4-677,5 4 0,22-5 117,8 7 0,9-2 341,8-4 1,5 4-100,12-4 0,6 4 117,11 2 0,0 0-426,12 0 1,-3 0 377,14 0 0,-6 0 63,6 0 0,-12 0-81,6 0 1,-1 0-168,6 0 1,-3 2-51,-7 4 0,-8-4-299,-4 4 0,-6-4 32,-5-2 1,-10 0-239,-8 0 0,-9-6 257,-1 0 1,-11-7-244,-12 1 580,-5-3 0,-16 0 0,-8 4 0,-16-5 0,-10 7 0</inkml:trace>
</inkml:ink>
</file>

<file path=ppt/ink/ink1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23:02.8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137 34 7889,'-17'-7'704,"6"3"-351,-1-7-160,9 7-85,-5-4-45,8 8 1,2 0 40,4 0 1,3 2 159,8 4 0,8-2-68,3 7 1,5-5 222,1 5 0,8 1-221,3 5 0,6 0-60,6 0 0,-4 0-139,4 0 0,4 6 67,2 0 0,-4 7-85,-2-2 1,1 5 28,-1 1 1,0 8-206,-5 3 1,-3-1 36,-4 1 0,1 1-49,-12 5 0,2 0 29,-13 1 1,-2-7 119,-10 1 0,-3-6 354,-8 5 0,-2-7-60,-4 2 1,-5-2-53,-12 2 0,-5-4-80,-12 4 0,-4-4 101,-7-2 0,-8 2-380,-4 4 0,-5-4-628,-6 4 0,-2-6-518,-4-5 1,-9-5-1205,4-7 2525,3-7 0,0-3 0,5-7 0,-3-3 0,-2-9 0,3-7 0</inkml:trace>
</inkml:ink>
</file>

<file path=ppt/ink/ink1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23:03.3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1069 34 8007,'9'-7'292,"-1"5"676,-8-13-166,0 13-584,0-6 1,-2 8-117,-4 0 0,-3 0 40,-8 0 0,-6 8-128,0 3 0,-15-1 131,-2 1 0,-1 1-130,-5 5 0,-5 5 46,-6 1 1,-10 8-223,-1-3 1,4 4-20,-10 2 1,7 1 247,-7-1 1,11-2 13,6-3 1,6 1 43,6-7 0,5-2-3,11-10 0,10 2-232,8-7-174,7 7 0,4-3 222,12 7 1,10 0-36,7 0 1,13 2 119,9 4 0,13 3-65,10 9 0,8-1 200,-2 0 0,3 2-140,3 4 0,-1-4-405,1 4 1,1 1 91,4-1 1,-4 0-383,4-6 0,-5-5 208,-6-1 468,-5-7 0,0 8 0,-5-12 0,-6-4 0,-5 2 0,-2 4 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49:04.83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35 8700,'0'-9'867,"2"-1"-1172,4 4 0,-2 4 846,8-3 0,5 3-194,6 2 0,6 0-276,-6 0 0,11 0-257,-5 0 0,13 0-402,-7 0 1,3 6 204,-3-1 383,0 9 0,7-5 0,2 9 0</inkml:trace>
</inkml:ink>
</file>

<file path=ppt/ink/ink1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23:04.2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889 120 7892,'11'-17'34,"1"0"0,-3 5-174,2 1 128,-3 7 1,-6-9 399,4 7 292,-4-7-307,5 3 0,-9 1-108,-3 3 0,-5 4 32,-7 2 0,-2 0-68,-4 0 0,2 0-187,-7 0 0,-1 0-41,-5 0 0,0 8-32,0 3 0,-6 4 132,0 3 0,-7 6-16,1 5 1,-3 11 23,-3 5 0,1 6-42,0 6 1,0 10-126,-1 7 0,3 6 180,4-6 1,3 0 4,8-6 0,9-2-23,8-3 0,7-6-60,10-11 1,0-5-121,0-7 1,16-7-310,6-4 1,9-12-49,3-5 0,8-4 182,3-2 0,5-8 208,1-3 0,0-12-186,0-5 1,1-5 189,-1-1 0,-4 2-79,-7 3 1,0 1 6,-12 11 0,-3-2 82,-2 13 1,-4 0 113,-2 6 1,-6 2 151,1 4 1,-7 11-104,7 12 1,-8 5 180,1 6 1,-3-2-102,-2 7 0,2-5-71,4 6 1,-4-8-103,3 1 0,-3-8 17,-2-3 0,2-7-348,4 2-812,-4-4-430,13-10 1098,-13-1 1,6-18-210,-8-7 0,0-2 295,0-9 0,-2 5 348,-4-5 0,-11-1 0,-10-5 0</inkml:trace>
</inkml:ink>
</file>

<file path=ppt/ink/ink1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23:04.4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52 7892,'9'-8'2629,"1"1"-1882,-4-4-578,3 3 1,14 8 65,0 0 1,7 2-32,-2 4 1,7-3-107,5 9 1,-1-9-253,13 3 1,-11-4-506,11-2 0,-5 0 91,4 0 0,-1-6 568,-5 1 0,5-16 0,-7 2 0</inkml:trace>
</inkml:ink>
</file>

<file path=ppt/ink/ink1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23:06.0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257 0 7990,'11'0'0,"1"0"0,-6 2 1451,5 4-899,0-4 0,1 13-77,-1-4 0,0-1-29,7 1 0,-7-7-497,0 2 115,1 3 1,-1-7-203,1 4-96,-9-4 93,5-2 0,-6 2-855,4 3 185,-5-3 1,9 8 226,-4-5 0,-3 3-198,9 3 0,-8 5 782,1-5 0,-3 4 0,-2 2 0,-2 0 0,-3 0 0,-5 1 0,-7-1 0,-2 0 0,-4 0 0,2 0 0,-7 0 0,1-2 0,-1-3 0,-4 3-175,3-4 1,-1 4 5,1 2 0,-1-5 373,7-1 1,-2-1-41,3 1 1,5 4 180,-1-3-145,1 3 1,10 2 178,-5 0 1,5 2-78,7 4 1,0-2 168,0 7 1,0-5 61,0 5 1,2-1 38,3 1 0,-3 3-81,4-8 1,-4-1-173,-2-5 0,6 1-99,-1-1 20,1-8-264,-6 6 133,0-13 0,0 4-87,0-12 1,0-3-33,0-8 0,0 0-344,0-1 0,0 7-245,0 0 232,0-1 177,0-5 130,0 8 11,0 1 0,6 10 54,-1 4 0,1 3 306,-6 8-367,8 0 0,-5 0 18,9 1 1,-6-7-505,5 0 1,0-7 221,6 2 0,10-4-66,7-2 1,8-10-46,9-7 0,8-6-119,4-5 1,3-3 399,2 9 0,-7 7 417,-4 9 0,-6 4-92,-5 2 0,-4 8 242,-8 3 1,-8 12 97,-3 5 0,-6 3-217,-5-3 1,-5 2 740,-7-7 0,0 6-324,0-7 1,-7 1 441,-5-6-943,-3 0 0,-2-7-199,0-4 1,0-5-467,0-1 1,5-1 355,1-5 0,5-4-508,-5-7 0,7-5 292,-2-1 1,5-8-1073,1 3 0,0-4 413,0-3 1,0 1-325,0 0 1294,7 0 0,3-8 0,7-1 0</inkml:trace>
</inkml:ink>
</file>

<file path=ppt/ink/ink1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23:06.7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513 17 7880,'9'-9'531,"-1"1"612,-8 8-524,0 0-173,0 8-272,0 1 1,0 14-5,0 0 1,-2 7-128,-4-1 1,-5 1-216,-12-1 0,-3-5 183,-9-7 1,1 1-306,0-1 0,-2-6-6,-4 0 1,4-7-240,-4 2 0,4-4 272,2-2 1,2-6 2,3 0 0,5-7-159,6 2 268,9-12 0,0 4 1,5-6-78,-2 1-4,0 5 109,6-6 1,6 14 299,0-1-117,7 1 56,-11 1 1,13 3 96,-4 7 1,-1 0-133,1 0 1,-5 0 57,5 0 0,-1 2-10,1 3 1,3-1 145,-9 8 1,7-7 28,-7 7 1,7-7-129,-7 7 1,3-7 126,-2 7-47,-4-1-78,5 6 61,-7 0-132,8 0 0,-6 8 47,3 4 0,3 5 20,-2 6 1,1 9 1,-1 8 0,-4 15 2,4 2 0,-4 8-271,-2 3 0,0-5 244,0 0 0,0-3-353,0 3 0,0-10 47,0-7 0,-2-14-90,-4 3 1,2-14 1,-7-4 1,5-8-443,-5-9 507,-1 0 0,-5-7 40,0-4 1,6-6-181,-1-6 0,9-4 201,-3-7 1,4-7-375,2-5 0,0-5 144,0-6 1,8-5 350,3-12 0,12-4 0,3-7 0</inkml:trace>
</inkml:ink>
</file>

<file path=ppt/ink/ink1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23:06.9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340 35 7880,'10'-10'-525,"-3"3"1624,-7-1-374,0 6-282,0-5 1,-2 9-116,-3 3 0,-5 7 69,-7 11 0,-6 1 30,0 5 0,-7 3-163,2-4 0,-5 5-196,-1 1 1,6-2-173,-1-3 0,8-5-850,-1-7 549,3 0 0,7-1-446,1-5 1,7-5 282,-2-12 1,12-5-183,5-12 1,12-6 381,6-10 0,9 1 368,1-8 0,9 0 0,3-12 0,10-3 0</inkml:trace>
</inkml:ink>
</file>

<file path=ppt/ink/ink1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23:07.7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1 171 7880,'17'0'220,"-8"0"1,-1 2 961,-8 4-763,0-4 0,2 7-126,4-3 1,-4-2-333,3 7 126,-3 0 0,-2 7-304,0-1 0,0-6 187,0 0 1,0-5-150,0 6-158,0-9-393,0 5 503,8-8 1,3-8 92,12-3 1,5-4-19,12-2 0,-2-6-132,8 0 1,-1 2 195,7 10 1,-7-2-17,1 7 0,-8 0 122,2 6 0,-10 2-38,-2 4 90,-7 3 0,-4 8-57,-11 0 1,-6 0 162,-6 1 0,-5 4 125,-12 1-280,-3 0-9,-16-6 0,-2 6-61,-7 0 0,-2-1 27,-4-5 0,6 1 30,-1-1 1,5-6 195,13 0 1,-2-7 254,13 2 1,6 1-91,5-1-547,9 0 138,-5-6 1,16 0-105,3 0 0,10 0 163,2 0 1,13 0-61,-2 0 0,6-8 96,0-3 1,-4-6-255,4-6 0,-4 4-109,-2-4-132,-8-3 230,-1-1 1,-10-7 1,-3 0 0,-5 0-37,-7-1 1,0 1 188,0 0 0,-7 2-43,-5 3 0,-3 5 195,-2 7 0,-2 1-65,-4 5 1,10 3 84,-4 8 0,3 0 51,-3 0 280,0 8-296,8 1 1,-4 10 37,7 4 0,-2 6 31,3 11 1,1-2-114,-8 7 1,9-5 21,-3 6 1,2-1-61,-2 6 0,3-7-61,-9-4 0,8 2-145,-1-3 0,1-4-53,-2-7 0,4-1-264,-3 1 1,-3-3 77,2-8 1,-1-2-619,1-3 994,4-5 0,-13-7 0,13 0 0,-7-6 0,3 1 0,4-3 0,-4 2 0,2 5-122,-1-5 41,3 4 104,-6 2 0,1 8 162,-5 3 0,3 6-1,-3 6 0,7-4 81,-7 4 0,9-4 132,-3-2 0,-2-6-90,3 0 1,-1-5 15,6 5 0,0-5 93,0 6 242,7-9-475,3 5 0,9-8 7,4 0 1,-2-6-1,7 1 0,-5-9-122,5 3 0,1 1 152,5-1 0,-2 7 11,-3-1 1,3 3-81,-4 2 1,3-6-28,-3 0 0,5 1-77,-5 5 1,-3 0-167,-2 0-221,3 0 0,-7 0 128,4 0 0,-12-2-405,-5-4 155,-4 4 1,-4-6-443,-4 8 0,-3 0-69,-8 0 1,-8 8 972,-3 3 0,-5 5 0,-1 1 0</inkml:trace>
</inkml:ink>
</file>

<file path=ppt/ink/ink1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23:08.3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9206,'0'13'589,"0"4"0,0-4-459,0 10 0,0 4 203,0 1 0,2 2-252,3-1 1,5 1-230,7-7 0,0 0-197,0-6 1,0-8-475,0-3 1,0 2 818,1-3 0,6-7 0,3-7 0</inkml:trace>
</inkml:ink>
</file>

<file path=ppt/ink/ink1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23:08.6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 8387,'11'7'584,"1"5"1,-1 1-221,6-2 1,0 5-542,0-5 0,-5 2-1229,-1-1 479,0 3 644,-1-13 0,-4 11-128,-12-7 1,-5 7 410,-12-2 0,-4 12 0,-15 4 0,-1 7 0</inkml:trace>
</inkml:ink>
</file>

<file path=ppt/ink/ink1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23:09.0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7965,'0'11'19,"0"1"157,0-9 1,2 11-10,4-9 0,4 3-106,7-2 0,0-4 19,0 3 1,0 5-140,0 1 1,0-3-119,0-3 0,-2 5 121,-3 1 0,-5-1-142,-7 1 163,0 1 0,-2 5-102,-3 0 0,-5 0 188,-7 0 0,-2 0 131,-4 0 0,6 0-90,0 0-22,0 0 0,13 0-71,-7 1 0,9-7 47,2 0 1,8-1-132,9 1 0,0 2 86,0-7 0,6 7-93,-1-1 1,1 3 151,-6 2 1,0-5-6,1-1 0,-9 2 9,-3 10 0,-4-4 135,-2 4 1,-8 1 627,-3-1 0,-10 2-372,-2-2 1,-6-4 194,7 3 0,-1-8 27,6-3-577,0 0 191,0 7-342,7-1-53,3-8 0,14 4-356,5-7 1,5 0-484,5-6 0,7-8 405,11-3 0,2-4-486,3-2 0,4-6 96,-3 0 928,3-7 0,3-5 0,-1-8 0</inkml:trace>
</inkml:ink>
</file>

<file path=ppt/ink/ink1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23:10.7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940 69 8005,'-17'0'0,"0"0"680,0 0-596,0 8 1,6 1-361,-1 8 0,1 8 48,-6 4 1,0 3-330,-1 2 0,1-2 149,0-3 1,0 1 407,0-7 0,2 0 0,4-6 0,-5 0 65,15 0 1,-5 0 145,12 0 57,-5 8 0,15-2 0,-5 9 205,4 4 1,2 9 41,0 1 1,-5 3 67,-1 3-163,-7-1-253,3-8 0,-7 3 125,0-12 0,0 2 95,0-13-96,0 7-337,-7-11-349,-3 6 337,1-15 1,-4-5-185,7-10 0,0-7-123,6-11 0,0 3-176,0-9 1,10-7 112,7-10 1,2-3-390,9-2 548,1 0 1,-1-6 0,1 0 268,1 2 0,0 1 0,-1 3 0,1 9 0,-7 8 0,2 4 0,-2 13 0,-4-4 0,3 10 0,-3 3 0,-2 2 0,0 4 0,1 2 0,-1 0 0,0 0 1,0 0 0,0 0 193,0 0 1,-6-5 926,1-1-787,-1 0 1,6 6 13,0 0 0,0 0-161,0 0 0,6-5-208,0-1 228,0 0 1,-6 4-424,0-3 144,0 3 66,0-6-333,0 8 165,-7-7-4,5 5 0,-13-6-8,5 0 58,-7 7 56,0-7 16,0 0 0,-2 5-256,-3-9 226,3 1 0,-6-6-1,8 0 1,-2 0 94,-3-1 0,3 7 228,-4 0-211,4-1 0,0-5-61,-3 0 0,3 6 103,-4-1 0,-2 7 55,3-7 313,-9 8-293,5-3 170,-8 7-232,0 0 1,5 0 77,1 0 53,7 0-116,-11 0 0,11 7 2,-7 5 1,5 5 33,-5 6 1,5 3 105,-5 8 0,1 3-77,-1 2 1,-2-1 20,7 8 0,-6-8-142,7 2 0,-3-4-162,2-2 1,5-2-36,-5-3 1,2 1 109,-2-7 1,4-6-570,-3-6 205,3 1-88,2-3 519,0-1 295,0-8-276,0 0 1,0-8 17,0-3 8,0 3 1,0-7 255,0 4 0,2-5-50,3-1 0,5 6-264,7 0 0,0 7 32,0-2 0,2 4-106,4 2 0,-4 6 61,4 0 1,-6 7-18,-6-2 1,4 4 67,-3 3-9,-5-1 0,1 0 0,-8 0-18,0 0 1,-2-2-3,-4-4 1,-3 5-140,-8-5 0,-2-1-2,-4 1 0,4-2-117,-4 3 1,-1-5 169,1-7 1,0 0-32,6 0-13,7 0 628,-5 0-669,13 0 1,-3 6-9,10 0 0,-1 5 183,8-5 1,-1 5-26,6-5 0,0 7-20,0-1 4,0 3 0,-2 2-19,-3 0 0,-5-6-84,-7 1 0,-1-1 41,-5 6 1,-11 0-438,-12 0 1,-11 2 219,-5 4 0,-18 4-300,-5 7 1,-14 0 336,-3 0 0,-6 6 266,42-20 0,1 0 0,1 1 0,1 0 0,-40 19 0,3-4 0,3 4 0,10-10-141,7-2 1,8-1 35,-2 1 1,12 3 480,5-8 1,6-6-124,5-6 0,12-5 563,12 5-467,3-7 1,5 4 251,9-8 1,9-2-420,19-4 1,11-4-129,11-7 0,5 2-23,1 4 0,8-4-388,4 3 1,3-3 35,3-2 1,-8 6 182,-4-1 0,-4 6-85,-2-5 1,-7 0 143,-4-6 0,-2 5 132,2 1 0,-4 5 87,4-5 1,2 1 394,-2-1 0,-8-2-578,-9 7 1,-6-7-397,-5 1 0,-5 3 70,-7-3 0,-1 1-66,-5-6 800,-3 0 1,-8 0-324,0 0 0,-6 5 96,0 1 1,-7 5-69,2-5 1,-5 7 412,-1-2 0,0 4-82,0 2 0,0 2-108,0 4 0,0 9-158,0 8 0,5 9 65,1 2 1,0 2-236,-6 10 0,-1 5 82,1 6 0,2 0 34,4-6 0,-4 1-91,3-1 1,-3-6-88,-2 1 0,6-8-43,-1 2 1,-5-6-192,-6-6 1,1 3 144,4-8 1,1-3 119,0-8 0,0-3 203,0-3 0,0-4-34,0 4 0,0-6-91,0-6 1,0 2 59,0-7 0,1-6 157,5-6 1,-2-7-32,7 1 1,0-3 40,6-2 0,0 5 74,0 1 0,8 1-130,3-1 0,12 3 9,6 8 1,3 0-113,2 0 1,4 5-216,8 1 1,-7 7-71,13-2 0,-7 5-352,1 1 1,1 0 48,-7 0 1,0 0-375,-6 0 1,-7 0-123,-5 0 1,-3 0 1003,-1 0 0,6 0 0,3 0 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49:05.57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520 139 8372,'15'-19'-167,"-3"-4"167,3 11 0,-11-11 690,7 11 180,-7-3 1,4 4-369,-8-1-106,0 8-602,0-4 0,-2 8 178,-4 0 0,-3 2-87,-9 4 1,1 2 203,0 3 1,-3 5-217,-3-5 0,2 5 38,-8 1 0,6-2 18,-5-3 1,5 3 52,-6-3 1,6 1 21,-6-1 1,8 1-195,-2-7 0,1 5 135,-1-5 0,10 6-49,-4-6 0,9-1 84,-4-5 0,9 2-469,-3 4 116,4-4 55,2 6 247,0-8 89,0 0-157,0 7 685,0-5-167,0 6-165,0-8 0,0 2-23,0 4 0,0-3-115,0 9 1,0-1 37,0 7 0,-6 7 6,0 4 0,-7 5 60,1 7 1,-3 3-99,-2 8 1,5-2 141,1-4 1,7 4-74,-2-4 1,-2-2 218,3 2 0,-1-8-48,6 3 0,0-5-124,0-1 0,0-2-55,0-5 0,2 3 3,4-8 0,-3 0 126,9-5 0,-6-1-95,5 0 1,-5 0 92,6 1 1,-9-7-92,3 1 1,2-6 40,-2 5 0,5-5 56,-5 5-257,0-7 0,-6 6 72,0-4 0,2-5-230,3 5 197,-3-4 116,6-2-716,-8 0 1,8-9 253,3-9 1,12-7-1557,6-9 1,11-9 779,7-3 1,10 2-1201,7-2 1966,10 0 1,5-6-1,-35 26 1,-1 0 0</inkml:trace>
</inkml:ink>
</file>

<file path=ppt/ink/ink1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23:10.8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86 0 9341,'-18'0'1991,"1"0"1,8 2-2660,3 4 12,-3 3 1,7 9-159,-4-1 814,4-8 0,-5 6 0,-3-5 0</inkml:trace>
</inkml:ink>
</file>

<file path=ppt/ink/ink1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23:10.9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7813,'0'17'1591,"0"-6"-937,0 1 1,0-7 193,0 7 1,0-7-1110,0 7 0,10-7-2065,7 7 2326,7-8 0,18-4 0,2-10 0</inkml:trace>
</inkml:ink>
</file>

<file path=ppt/ink/ink1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23:39.7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411 52 8428,'7'-9'-220,"-5"1"-177,6 0 40,-1 6 317,-5-5 0,8 5 557,-5-4-123,-3 4-255,6-5 0,-6 7 230,4 0 45,-5 0-232,7 0 1,-6 0-10,4 0 0,-4 7 176,3 5 1,-1 9-113,2 1 0,-4 9-46,3-3 1,-3 5-12,-2 1 0,6-6-29,0 1 1,-1-1-8,-5 6 1,0-1 11,0-5 1,-2 4-216,-3-3 0,1-3 65,-8 3 1,1-3-47,-6 3 1,0 1 59,0-7 1,-6 2 158,0-3 1,-1-3-108,1 4 0,2-4-10,-8-2 1,7 0-63,-7 0 0,8-5-110,-1-1 0,-3-5-18,2 5 0,0-7 89,6 2-124,0 3 0,0-7 78,0 4 1,6-4-246,-1-2 0,3-2-26,-3-4 0,3-1 40,3-5 1,4-3 35,-3 4 1,3-5 4,2-1 0,0 0 228,0 0 0,0 0-156,0 0 1,2 0 395,3 0 1,-3 6-107,4-1 0,3 1 229,3-6 0,-3 1 126,3 5-194,-1 3 0,6 3-33,0-1 1,0 0 36,0 6 1,0 2 68,0 4 1,1-2-86,-1 7 0,0-5 13,0 5 0,0-5-92,0 5 1,6-5-6,0 5 1,1-7-26,-1 2 0,-4 2-130,4-3 1,1 3 32,-1-3 1,2-3-240,-2 4 0,-4 2-261,3-3 0,-8 1 6,-3-6-355,1 8 0,3-5-206,-4 9 305,-3-8 0,-6 9 720,3-7 0,-3-1 0,6-5 0</inkml:trace>
</inkml:ink>
</file>

<file path=ppt/ink/ink1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23:40.21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479 35 8273,'-10'-10'-452,"-5"-3"-30,4 7 0,-5 0 0,-1 6 678,0 0 0,6 0 125,-1 0 0,1 0 118,-6 0 0,0 2-179,0 4 1,0 3 56,0 9 0,-2 6-97,-4 5 1,4 9-64,-4 2 1,4 7 181,2-1 1,0 3 4,0 2 0,0-2-131,0-3 0,0 3-177,0-3 0,5 3-243,1 3 0,1-7-502,-1 1 0,3-8 397,8 2 1,0-10-77,0-2 1,2-7 22,4 2 1,3-6-149,8-6 1,8 3 18,4-9 1,-1-1 493,6-9 0,-1-5 0,12-7 0,1-8 0,5-1 0</inkml:trace>
</inkml:ink>
</file>

<file path=ppt/ink/ink1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23:40.7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496 69 8273,'0'-17'-186,"0"-1"265,-8 9 0,-1-4 309,-8 7 0,5 0-12,1 6-396,0 0 1,-6 0 157,0 0 0,5 2-153,1 4 1,-1 1-71,-5 5 0,4 3 76,-4-4 0,4 5-52,-10 1 0,4 0 43,2 0 1,0 6 77,0-1 1,-2 3 20,-4-2 1,4-2 178,-4 7 0,4 1-50,2 5 1,0 2-118,0 4 0,5-4 65,1 4 1,5-4-26,-5-2 0,7-2-198,-2-3 0,5 1 129,1-7 0,1 0-156,5-6 0,4 0-12,7 0 0,2-6-103,4 1 0,1-9 73,5 3 1,9-4-81,-4-2 1,4-6-292,-4 1 1,0-9 181,0 3 1,0-10 198,1-2 1,-9 1-68,-3 4 1,-4 7 345,-2 0-45,0-1 0,-7 1 276,-5 0 109,-3 7 41,-2-4 0,0 16 28,0 3 0,0 4-162,0 2 0,0 6-286,0 0 1,6 2 116,0-3 1,1-1-410,-1 8 1,-2-8-18,7 1 0,-1 3-17,1-2 0,-2 2-117,-3-3 1,-4-3-263,4 4 0,1-10-1138,-1-1 1185,0-1 1,-6 1 541,0-1 0,-8-15 0,-1 2 0</inkml:trace>
</inkml:ink>
</file>

<file path=ppt/ink/ink1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23:40.9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51 120 8273,'-11'-11'0,"0"-1"0,7 7-80,-2-7 0,2 7-308,-1-7 680,3 8-84,-6-11 263,8 6-149,8-1-261,1 3 0,8 7-9,0 0 1,0 0-89,1 0 1,4 0-21,1 0 0,6 0 120,-7 0 1,9 0-341,-3 0 0,4 0 77,3 0 0,-1 0-354,0 0 1,0 0-17,0 0 569,0-8 0,1 6 0,-1-5 0</inkml:trace>
</inkml:ink>
</file>

<file path=ppt/ink/ink1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23:41.18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52 8233,'25'-17'0,"-6"2"392,3 3 1,3 5 103,-2 7 1,7 0 94,-1 0 0,3 3 325,2 9 1,-2 1-365,-3 16 1,1-1-392,-7 6 1,-2 8 28,-10 4 0,-3 3-458,-8 2 1,-10 10 289,-7 7 0,-11 2-332,-18 10 1,-7 0 0,19-37 0,0-1 0</inkml:trace>
</inkml:ink>
</file>

<file path=ppt/ink/ink1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23:43.9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52 8562,'0'-9'-864,"0"1"770,0 0 0,2 7 59,4-5 1,-5 2 216,5-2-82,-4 4 72,-2-5-529,0 7 1879,0 0-1185,8 0 1,-5 0 312,9 0-435,-1 0 1,6 0-34,0 0 1,6 0-12,0 0 0,2 0-76,-3 0 0,5 0 80,7 0 0,-5 0-191,-1 0 1,-1 0 87,1 0 0,2 0-334,-7 0 1,6 0-159,-6 0 0,-1 6-189,-5-1 1,-5 1-1074,-1-6 711,-7 8 971,4 1 0,-8 16 0,0 1 0</inkml:trace>
</inkml:ink>
</file>

<file path=ppt/ink/ink1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23:44.1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69 7854,'7'-10'-453,"4"4"1,5-1 1057,1 1 1,2 0-217,4 6 1,3-5 357,8-1 0,6 0-214,0 6 1,7-5-177,-1-1 1,3 0-307,3 6 0,-7 0 148,1 0 1,-6 0-967,5 0 0,-7 0 490,2 0 0,-6 8 277,-5 3 0,3 4 0,-6 3 0</inkml:trace>
</inkml:ink>
</file>

<file path=ppt/ink/ink1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23:55.5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1 103 6869,'7'-9'-348,"-5"1"415,6 1 0,-2 3 70,-1-8-138,1 9 1,0-7-2,-1 4-15,1 4-27,2-5 148,-6 7-56,5 0 400,-7 0 3590,0 0-3985,8 0-13,1 0 0,8 0 13,0 0 0,-5 0-114,-1 0 1,1-2 143,5-4-40,0 4 0,0-5 30,0 7 0,-6 0 11,1 0 1,-7-6 32,7 0-57,-1 1 1,6 5 54,0 0-54,0 0 1,1 0-134,-1 0 0,0 0 129,0 0 0,-6 0-114,1 0 1,-1 0 92,6 0 1,0 0 3,0 0 0,0 0-34,0 0-5,1 0 0,-1 0-25,0 0 1,0 0 40,0 0 0,0 0-36,0 0 1,-6 0 33,1 0 0,-1 0-39,6 0 1,0 0 16,0 0 1,-5 0 0,-1 0 0,1 0 3,5 0 0,-6 0 3,0 0 0,1 0-1,5 0 1,-6 0 0,1 0 0,-3 2 0,3 3 0,3-3 0,-4 4 0,-1-4 44,1-2-32,0 0 1,7 0 2,-1 0 0,-6 0-3,0 0 0,-5 0 2,5 0 1,-5 0 54,6 0 0,-7 0-53,7 0 0,-7 0 125,7 0-116,-8 0 0,5 0 276,-3 0-52,-4 0-55,5 0 43,-7 0-820,0 0 0,0 7 0,0 3 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46:00.68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277 1 7763,'11'11'651,"1"1"0,-8-1-200,2 6 1,-5 1 367,-1-1 0,0 0-220,0 1 0,-1 1-31,-5 4 0,2-2-201,-8 8 1,3-6-124,-3 6 0,-3-6-794,3 6 0,-9-6 425,-2 5 0,0-6-1135,6 1 1,-2-4 605,-4-2 0,3-1-398,-3-5 1,4-3 1051,2-8 0,0-16 0,-1-3 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49:06.18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53 329 8272,'0'-17'-1129,"0"7"1912,0 2 1,0 6 338,0-3-49,0 3-614,0-6-430,0 8 0,0 2-221,0 4 0,0 5 167,0 12 1,0 4 38,0 8 1,0 7 59,0 4 0,0 6-150,0 6 0,-8-6 23,-4-1 1,5-1 24,1-9 0,2-1 89,-2-5 1,4-8 35,-3-4 0,3-4 183,2-2 1,2-7-137,3-5 1,-1 3 372,8-2 0,-6-2-180,5-10 1,1 0 103,5-11 1,0 2-157,1-14 0,1 4-79,4-10 1,2 4-35,4-9 1,3-2-225,-3 1 0,4-1-22,1 2 0,1-2 96,0-5 1,1-1-160,4 8 0,-3-6 13,3 6 0,-3-6 16,-3 5 0,-5 1 64,0 5 1,-8 6-126,2 1 0,-9 6-96,-3-1 91,-7 4-490,4 2 159,-8 7-1169,0-5 613,0 13 326,0-6 1,-2 14 78,-4 0 0,4 2-624,-4-3 1280,4 5 0,4 1 0,4 1 0,4-8 0,7 3 0</inkml:trace>
</inkml:ink>
</file>

<file path=ppt/ink/ink1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23:59.56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2016 8172,'0'-9'-711,"0"-6"972,0 13 1,2-11-334,4 7 0,3-5 122,8 5 1,2-7-150,4 1 0,4-3 101,7-2 0,0-2-3,0-4 1,6 2 14,0-7 1,5-1-4,-5-5 0,13 0 25,-1 0 1,5-8-32,0-4 1,11-10-235,-29 25 1,2-1-1,1-4 1,1 0 234,2-1 1,1 0 0,1-1 0,1 0-13,3 0 0,1 2 1,2 0-1,2 2 28,0-4 1,2 1 0,2 2 0,1 0 1,-2 0 0,2 2 0,3 2 0,1 1-11,-6 1 0,1 1 1,5 1-1,-1 1 1,-1 0 1,0 1 0,-3 0-1,-1 0 6,-1 3 0,-2-1 1,-4 1-1,-1 0-4,3 2 0,0 0 0,39-16-233,-44 16 1,-1 0-1,39-16 244,-7 2 1,-4 2-157,-8 3 0,0-3 122,1 4 0,-9 1-7,-3-1 0,-9 5 30,-3-6 0,-9 9 4,-1-3 1,-3 4 443,-9 2 1,-6 5-434,-6 1 226,-7 7-320,4-3 0,-18 8-88,-7 5 1,-17 5 150,-17 12 0,-16 11 0,-11 10 0</inkml:trace>
</inkml:ink>
</file>

<file path=ppt/ink/ink1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23:59.78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1 120 8342,'17'-17'-1728,"-6"5"1728,1 1 0,-1 5 0,6-5 0,0 5 0,0-5 0,-2 5 0,-3-5 0,11-1 0,-4-5 0</inkml:trace>
</inkml:ink>
</file>

<file path=ppt/ink/ink1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24:00.05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640 86 8335,'0'-17'0,"6"5"0,0 1 181,-1-1 1,-7 1 243,-3 0-340,3 7 0,-8-4 29,5 8-574,3 0 251,-13 0 1,5 0 141,-7 0 0,-6 8-46,0 3 0,-7 12 34,2 5 0,-10 5 6,-2 1 1,-2 6 51,2 0 1,2 7 7,-7-1 1,7-5 78,-2-1 0,9-9 26,3-3 1,7-7 15,-2 2 1,4-6-37,2-6 280,8 4-257,-6-13 1,15 6 2,0-8 1,11 0 43,17 0 0,8-2 2,16-4 1,12-1-148,5-5 0,16-3-353,0 4 0,10 3-77,-3 3 1,4 3 432,-5 2 0,4 5 0,-5 1 0,-1-2 0,2-2 0</inkml:trace>
</inkml:ink>
</file>

<file path=ppt/ink/ink1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24:01.06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17 7889,'0'-9'3891,"0"1"-3050,0 8 1117,0 0-1725,7 0 0,-3 0 36,7 0 1,1 6-90,5 0 0,0 5-39,0-5 0,0 5-136,0-5 0,0 5-29,0-5 0,-5 5-213,-1-5 0,-1 2-515,1-3 1,-1-1 47,-5 7-1176,-3-7 1312,6 11 1,-8-5-166,0 7 1,0-6 90,0 1 1,-2 1-679,-4 10 1320,-11-4 0,-9 13 0,-9-5 0</inkml:trace>
</inkml:ink>
</file>

<file path=ppt/ink/ink1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24:01.78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17 1180 8132,'-9'0'2128,"1"0"-1836,8 0 1,9-6-288,9 0 0,6-7-44,10 2 1,2-5-88,4-1 1,-4 6 103,4 0 1,-6 7-108,-5-2 1,1 6-57,-7 6 1,-2-2 144,-10 7 0,-3 8 43,-8 9 0,0-1-37,0 1 0,-8 1 297,-3 5 0,-4 0-77,-2 0 0,0 1-110,0-1 0,-1 0-124,1 0 0,6-7-356,0-5 268,7-3 177,-11-1-77,13-9 1,2-11-16,11-15 0,12-10-386,5-12 0,5-5 154,1-7 0,-6-4 125,1 3 1,-8-1 236,1 13 1,-10-3 269,-7 9 1,-3 3 125,-2 14-363,0 8 0,-9 1 78,-8 8 0,-2 10-81,-10 7 1,-7 15 80,-9 13 1,1 3 34,-2-3 1,9 3 67,-3-8 0,11-6-166,6-6 1,6-7 9,6 2 1,3-4-227,8-2 1,2-7 132,4-5 1,5-3-269,12-2 0,6-9 111,10-8 1,7-10-78,11-13 1,4-3-47,7-9 0,-2-5-273,-3 0 0,2-7 325,-8 1 0,0-1-20,-6 1 0,4-3-142,-4 3 1,10-4 80,-10-1 0,-2 0-87,-3-1 1,-8 3-40,2 3 0,-6-1 349,-6 7 1,-3 6-145,-8 5 1,-5 14 487,-1-2 0,-7 11-91,2 0 1,-5 4 334,-1 2 1247,0 8-1171,0-7-157,0 14 39,0-5-49,0 7-743,0 0 1,0 7 156,0 5-82,0 11 152,0 11 0,-5 17 72,-1 12 0,-5 20 3,5 14 1,0-45 0,-1 0-125,1 8 1,0 0-1,-4-2 1,-1 0 143,0 4 0,0 1 0,-2 2 0,1 1 22,0 2 1,1 1 0,1 0 0,-1 2-16,-3 6 0,0 0 0,1-9 0,-1-1-295,0 2 1,0-2-1,1-5 1,1-2 22,3-5 1,1-2-1,-2 40-149,5-19 1,-3-19 191,3-9 1,-1-14-59,6-3 471,0-16 0,2 8-166,3-16 1,-1 1-636,8-6 0,-7-9 576,7-8 0,7-16 0,7-10 0</inkml:trace>
</inkml:ink>
</file>

<file path=ppt/ink/ink1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24:01.96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0 11477,'7'10'319,"-5"5"-323,4-4 1,1 10 366,-1 2 1,2 1-335,-3-1 0,-3 4-600,4 7 0,1-6 186,-1 1 385,0-1 0,-14 7 0,-1-1 0</inkml:trace>
</inkml:ink>
</file>

<file path=ppt/ink/ink1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24:02.39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 10550,'8'19'159,"3"3"0,-1 7 2,1 11 0,-5 3-367,5 9 0,-7-1 69,2 0 1,-4 0-590,-2 1 0,0-7 218,0 1 1,0-10 44,0-2 0,-6-7 281,0-10 1,-1-2 86,1-4 81,4-3 0,-5-10-173,7-4 1,0-11 129,0-11 0,2-12 7,3-6 0,10-9 50,8-2 0,8-7 0,3-5 0,9-8 0</inkml:trace>
</inkml:ink>
</file>

<file path=ppt/ink/ink1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24:02.88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51 7948,'34'-9'0,"-7"-4"1481,-4 7-959,-4-7 1,-2 11-563,0-4 0,0 4 44,0 2 1,6 2-237,0 4 1,1-3 96,-1 9 0,-4-6-28,4 5 1,-4-5 255,-2 5 1,0-7 90,0 2 1,0-3-57,0 3 0,0-4-76,0 4 119,0 3 1,1-5-7,-1 7-319,-8-7 34,6 11-162,-13-5 148,6 7 70,-8 0 1,0-6 102,0 1 0,0-7-148,0 7 218,0-8 0,0 5-124,0-3 0,0-2 51,0 7 0,0-5-36,0 5 0,0 0 2,0 7 1,0-1 6,0 0 0,0 5-8,0 1 1,0 10-2,0 1 0,0 2-4,0 9 0,0 7 126,0 5 1,0 13-72,0-2 0,0 12-12,0 0 0,0-1 145,0 7 0,0-10 79,0 9 0,-2-5-102,-4 0 0,4-5-33,-3-6 0,-3-3-136,2-3 0,-5-6 94,5-12 1,-1 3-139,1-8 0,4-6 93,-4-6 1,-1-7 57,1 2 1,-2-6-142,3-6 1,1-3-151,-7-8 1,-1 0 161,-5 0 0,-2-4-323,-4-7 1,-3-10-990,-8-19 1,-1-11 1341,1-12 0,-15-18 0,22 37 0,1 0 0</inkml:trace>
</inkml:ink>
</file>

<file path=ppt/ink/ink1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24:03.96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154 153 8115,'11'-12'-736,"1"1"0,-1 1 660,6-1 0,0-4 379,0 3 1,6 3-32,0-3 0,5 7-84,-5-7 1,2 7 262,-3-7 0,-3 8 288,4-1-361,-4-5 0,-2 8-89,0-3 1,-7 5 231,-4 5-234,3 5 1,-7 13-27,4-1 1,-10 7-208,-2-6 1,-7 7 78,1-1 1,-3 1-393,-2-2 0,0-3 189,0-8 0,6 0-227,-1 0 99,8-7 1,-3-1-507,7-3 459,0-4 1,2 4-77,3-12 0,7-2 5,11-3 1,-2-2 172,7 7 0,-7-5 310,2 5-227,-4 0 1,-2 6 90,0 0 1,-8 2 57,-3 4 0,-4 3 212,-2 8 1,0 0-151,0 0 1,0-5 28,0-1 1,-2 1-148,-4 5 1,2-6 45,-7 1 1,5-1-88,-5 6 0,5-6 71,-5 1 0,0-1-38,-7 6 0,1 0 60,0 0 0,-2 0-5,-3 1 0,1 4-24,-8 1 1,1 2 10,-6-2 0,-1-3-147,1 9 0,2-8 84,3 2 1,-1-4-144,7-2 1,1-6 103,4 0 1,1-7-259,0 2 1,6-4-260,-1-2 275,9 0 0,-11-2 190,9-4 0,-1 2-94,6-7-110,0 0 1,6-6 114,-1 0 1,9 5 146,-3 1 0,10 7-101,2-2 1,1 2 211,-1-1 0,-4 3 71,4-4 1,2 4 110,-3 2 0,7 0-88,-6 0 1,5 0 162,-5 0 1,5 0-79,-5 0 1,6 0-11,-7 0 1,1 0-176,-6 0 1,0 0 95,0 0 0,-5 0-472,-1 0-128,-7 0 160,4 8 0,-16-1 117,-3 5 0,-5 3-3,-1-4 1,-7-1 37,-5 1 0,3 1 20,-3 5 1,3-6 128,-3 1 1,4-3-61,8 2 1,0 3-65,0-9-103,8 9-223,1-5 362,8 8 0,8 0-20,3 0 1,12-7 143,5-4 1,5 1-153,1-1 1,0 2 187,0-3 0,-5-3-91,-1 4 1,-13-4 215,2-2-24,-3 7-39,-5-5-62,-1 13 0,-22-11 152,-3 8 1,-5-1-142,-1 6 1,-4-6-44,-7 1 0,6-3 215,-1 3 0,8 3-44,-2-4 1,4-1-331,2 1 0,6-5-23,0 5 1,7-5-157,-2 5 1,4-5 96,2 5 0,8-5-82,3 5 1,4-1 121,2 1 1,1 3 15,-1-9 1,2 7 94,3-7 1,-8 7-203,3-6 712,-4 7-81,4-4 1,-7 8 786,-5 0-244,-3-7-318,-2 5 1,0-11 1032,0 7-1171,0-7 0,2 4-946,4-8 1,20-2 202,20-4 244,26-19 0,-22 5 0,3-3 0,7-8 0,1 1 0</inkml:trace>
</inkml:ink>
</file>

<file path=ppt/ink/ink1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23:45.4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137 172 8257,'0'-17'-628,"0"0"0,0 5 652,0 1 566,0 7-296,0-4-63,0 8-99,0 0-64,0 8 0,-5 1 131,-1 9 0,-6-1-131,7 0 0,-9 6 238,3-1 1,-2 7-40,1-6 0,-1 5-51,7-5 1,-5 5-126,5-5 0,1 0-113,5-6-217,-8 0 260,6 0 0,-5-6-190,7 1 138,7-8 1,3 3-268,7-7 1,2-7 67,3-5 1,-1-3-369,8-2 1,-6 0 153,5 0 0,-7 0-46,2 0 0,1 0 398,-1-1 1,0 7 91,-6 0 0,-6 7 0,1-2 0,-1 4 257,-1 2 61,-3 0 0,-7 8 252,0 3 1,0 4-178,0 3 1,0-1 42,0 0 0,0 0-172,0 0 0,2 0-8,4 0 0,-2-2-228,7-3 0,-5 3 31,5-4 0,-1-1-163,1 1 1,4-7 51,-3 2 0,3-5-112,2-1 1,0 0 120,0 0 0,0-1 58,0-5 1,2-4 28,4-7 0,-4-5-25,4-1 0,-2-6 24,1 7 0,-3-9-7,4 3 0,-6-5 163,-5-1 0,1 6-81,-7-1 0,-1 8 16,-5-1 1,0 3-95,0 2 0,0-1 9,0 1 0,0 0-59,0 0 0,-2 0 86,-3 0 0,1 8-466,-7 3 120,7-4-1249,-11 8 819,5-5 1,-5 9-772,4 3 1471,-5 5 0,14 15 0,-5 1 0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49:06.41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104 87 8272,'18'-11'-1586,"-1"-1"1498,0 0 814,0-5 1,-1 6 320,-5-1-24,-3 8-23,-8-3-665,0 7 1,0 2-19,0 3 1,0 5-64,0 7 0,-2 0-199,-4 1 1,-3 5-247,-9 0 1,1 8-335,0-3 1,0 5-11,-1 2 1,1-1-1454,0 1 1988,-1-1 0,-7-7 0,-2-2 0</inkml:trace>
</inkml:ink>
</file>

<file path=ppt/ink/ink1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23:45.7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462 86 8400,'0'-17'0,"0"0"0,0 5-137,0 1 0,-2 5 218,-3-5 0,1 7-146,-8-2 1,1 5 65,-6 1 1,0 0 330,0 0 0,-6 0-175,0 0 1,-2 13-132,3 4 0,1 11 147,-8 1 1,7 11-3,-7 5 0,6 5-15,-5 1 0,7 6 14,-2 0 0,4 0-234,2-6 0,0 0 117,0 0 1,7-7-211,5-4 0,3-6-16,2-5 0,2 1 2,3-7 1,5-2-110,7-10 1,8 2-710,3-7 989,12 0 0,4-14 0,7-1 0</inkml:trace>
</inkml:ink>
</file>

<file path=ppt/ink/ink1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23:46.2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649 171 8253,'-7'-25'126,"-1"1"62,-3-5 1,-4 4-286,3 8 0,-3 6-217,-2 0 0,0 5 397,0-6 1,-2 9-93,-4-3 0,2 4 250,-7 2 1,5 2-81,-6 4 0,7 3-103,-7 8 1,6 2 5,-5 4 0,5 4 7,-5 7 1,7 2 107,-2 4 0,-2 0-30,2 11 1,1-4-41,5 10 1,-4-6-23,4-5 1,-4 2 74,9-9 0,-1 7-67,2-6 1,3-2-35,8-10 0,0-1-15,0-4 0,0-4-146,0 3 0,2-3 14,4-2 1,-3-7-256,9-4 1,-1 1-54,6-1 0,2 0 114,4-6 1,4-8-91,7-3 1,-6-5 61,1-1 0,-1 0 91,6 0 0,-1-2 110,-5-4 1,3 10 228,-9-4 0,3 4 8,-2-4 1,-10 7 755,4 4 516,-4 5-1035,5 1 1,-3 7 222,-4 5 1,-3 3-189,-8 2 1,0 0 77,0 0 0,5 6-335,1 0 0,0-1-226,-6-5 0,2 6 10,3 0 1,-3 0-383,4-6 0,2 0-1266,-3 0 884,1 0-364,2 0 295,-7 0 904,7-7 0,-8-10 0,0-10 0</inkml:trace>
</inkml:ink>
</file>

<file path=ppt/ink/ink1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23:46.4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69 120 8253,'-17'-2'92,"0"-4"1,5-1 523,1-5 521,7-3-670,-4 5 1,10-5-78,4 4 1,9 1-77,8 5 0,9 3 103,2-4 1,8-1-342,9 1 0,1 0-317,-1 6 0,-6 6-299,1 0 0,-8 7-1721,2-2 2261,-4 4 0,-2 2 0,0 1 0</inkml:trace>
</inkml:ink>
</file>

<file path=ppt/ink/ink1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24:12.3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68 7932,'9'-2'-870,"-3"-3"893,4 3 1,-7-11 91,9 7 0,-7-2 132,7 3 0,-6 3-149,5-4 1,-5 2 16,5-2 0,-5 5 15,5-5 1,-5 4 7,5 2 0,-5 0-3,5 0-44,-7 0 1,6 0-48,-5 0 0,-1 2-2,7 4 0,-5-5-69,6 5 1,-7-4 102,7-2 1,-1 2-21,6 4 0,2-4-44,4 3 0,-2-3-16,7-2 0,1 0 77,5 0 0,-6-6-1,1 1 1,-6-1 56,5 6 0,-7-2-70,2-4 1,-4 5 34,-2-5 1,0 4-28,0 2 0,-6 0-49,1 0 45,-8 0-179,11 0 106,-13 0 1,5 2-55,-7 4 85,0-5-14,0 7-168,0-8 155,0 0-571,8 0 168,-6 0-211,5 0 1,1 0 619,3 0 0,4-8 0,3-1 0</inkml:trace>
</inkml:ink>
</file>

<file path=ppt/ink/ink1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24:12.7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137 1 7888,'12'0'-202,"-1"0"0,0 2 229,6 3 0,2-1 387,4 8 0,-2-1-91,8 6 0,-1 0 131,6 0 1,-2 8-181,-3 3 0,1-1-32,-7 1 1,4 1-157,-10 5 0,2 0 129,-14 0 1,1 6-382,-6 0 1,-4 2-197,-7-2 1,-10 3-415,-19 9 0,-9-1 350,-8 0 0,-6-5-147,6-1 0,-5-7 345,5 2 1,0-4-1,5-2 1</inkml:trace>
</inkml:ink>
</file>

<file path=ppt/ink/ink1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24:12.9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103 0 7856,'20'6'449,"-2"-1"0,-7 9-50,0-3 1,3 4-402,-9 2 0,-1 1 78,-10-1 0,-9 7-76,-19 5 0,-19 11 0,-25 3 0</inkml:trace>
</inkml:ink>
</file>

<file path=ppt/ink/ink1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24:15.4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257 86 7950,'-9'0'-854,"-7"0"892,14 0 223,-5 0 28,7 0-278,-8 0 153,6 0-287,-5 0 244,7 0 150,0 0-108,-8 0 13,-1 0 1,-8 7-107,0 5 0,-1 5 221,1 6 0,0 1-48,0 5 1,0 3 40,0-3 0,6 3-158,-1 2 1,3 0-38,-3 0 1,5-1 16,7-5 0,0 2-34,0-7 1,0 2-169,0-2 0,0-10 54,0 4 1,2-9-144,3 3 0,-1-7 47,8 2 0,-1-5-186,6-1 0,6-7-26,0-5 0,13-5-2,-2-5 1,4-11 66,-4-7 1,2-5-55,4 5 1,-6-6 112,0 7 0,-5-1-39,-6 6 0,-6 7 327,0 4-176,0 4 787,-15 2-188,5 8 107,-7 1-418,0 8 1,0 8 73,0 3 0,0 10-10,0 2 0,0 7-76,0-1 1,0-3-152,0 3 0,6-1 62,0 6 1,5-5-73,-5-1 1,5-5-9,-5 5 1,5-7 72,-5 2-46,7-4 64,-3-2-126,7 0 0,0-7 117,0-5 61,0-3 1,0-2-98,0 0 1,0-7 190,0-5 0,2 3-66,4-3 0,-4 1-37,4-6 0,2 0 21,-3 0 0,1-6 83,-6 0 1,0-1-94,0 1 0,0 2 7,1-8 0,-3 7-133,-4-7 0,2 1 113,-7-6 1,2 1-222,-3 5 1,-3-3 65,4 9 1,-4-7 55,-2 6 0,0 1-482,0 5 1,0 5-72,0 1-1259,0 7 1278,0-4 0,2 10 508,3 4 0,-3 3 0,6 9 0</inkml:trace>
</inkml:ink>
</file>

<file path=ppt/ink/ink1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24:15.8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462 69 7998,'-17'-17'-278,"8"7"1,-6 1 286,3 3 0,3 4 64,-3-4 0,7 3 191,-7-3 41,1 4 1,-6-6-120,0 8-90,7 0 0,-5 0-15,4 0 0,-5 8 21,-1 3 1,-2 5 233,-4 1-256,5 7 0,-9 10 32,4 12 0,2 3 9,-7 3 1,7-1 57,-2 0-273,4 0 71,10 1 1,-5-7-288,9 1 204,-1-8 0,8 2-64,4-12 0,3 2-169,8-7 1,2 0-251,4-6 0,3-2 215,9-3 0,-1-5-18,0-7 1,8-4 391,3-7 0,5 0 0,1-14 0</inkml:trace>
</inkml:ink>
</file>

<file path=ppt/ink/ink1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24:16.3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308 121 7998,'0'-18'235,"0"1"0,0 0-69,0 0 0,-6 6-244,0-1 0,-1 9 97,1-3 0,2 2 80,-7-2 0,5 5-3,-5-5 0,5 4-153,-5 2 0,5 2 15,-5 4 1,-1 3 37,-5 8 1,6 2-6,-1 4 0,1 3-18,-6 9 1,0 4 57,0 1 1,0 6-22,0-6 1,1 2 16,5-3 1,-2-3-10,7 4 1,-2-4-6,3-1 1,3-7-31,-4 1 1,4-9-2,2 3 1,2-4-174,4-2 0,-2-5 118,7-1 1,0-5-96,6 5 1,1-7 117,-1 2 1,2-6-182,3-6 1,5 2 80,7-7 1,-5-1-60,-1-5 1,-1 0 121,1 0 1,3 0-2,-9 0 0,1 0 170,-6 0 1,-2 0-40,-3 0 440,3-1-147,-13 1 923,5 8-496,-7 1-412,0 8 1,0 2-50,0 4 1,-5 3-88,-1 8 1,-2 1-172,3-1 1,3 5 113,-4 1 0,4 2-600,2-2 0,0-4 229,0 3 1,2-3-427,4-2 0,-4-5 117,3-1 0,3-5-692,-2 5 1214,-1-7 0,3 4 0,1-8 0</inkml:trace>
</inkml:ink>
</file>

<file path=ppt/ink/ink1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24:16.5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0 103 7975,'0'-17'-547,"0"6"220,0 0 615,0 7-127,0-11 1,2 11 435,4-8-345,3 9 1,8-5 86,0 8 0,1-6-87,-1 1 1,5-1-201,1 6 1,6 0 83,-7 0 1,9 0-552,-3 0 1,-1 0 250,1 0 0,-7 0-619,2 0 1,-4 2 782,-2 3 0,8-3 0,1 6 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49:06.59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52 8262,'10'-7'0,"-1"3"0,-3-8 0,-4 1 0,6-7 0</inkml:trace>
</inkml:ink>
</file>

<file path=ppt/ink/ink1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24:16.7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7975,'17'0'350,"0"1"-67,0 5-126,0 4 0,2 16 651,4 8 1,2 2-245,3 10 1,-3 0-359,-8 5 1,0 0 129,0 0-389,-8 1 0,-1-1-535,-8 0 565,0 0 1,-15 1-465,-8-1 0,-21 0 487,-7 0 0,-4 1 0,4-1 0</inkml:trace>
</inkml:ink>
</file>

<file path=ppt/ink/ink1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24:18.08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52 8028,'9'-8'0,"7"6"281,-5-3 0,4 1-78,2-2 0,2 4-168,4-3 0,2-3 112,3 2 1,5 1 5,-5 5 0,-1 0-571,1 0 0,-1 0 227,1 0 1,2 0-201,-7 0 0,0 5 174,-6 1 1,0 0-32,0-6 1,-7 2 247,-5 3 0,5 5 0,-1 7 0</inkml:trace>
</inkml:ink>
</file>

<file path=ppt/ink/ink1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24:18.2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0 120 7504,'19'0'-244,"4"0"1,3-5 504,9-1 0,1-5 490,3 5 0,5-7-605,7 1 1,1 3-148,-1-3 0,0 3-617,0-2 1,1 3 87,-1 8 530,0 0 0,0-8 0,1-1 0</inkml:trace>
</inkml:ink>
</file>

<file path=ppt/ink/ink1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24:18.8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581 1 7927,'12'2'-437,"-1"3"1,-1 7 455,1 10 0,2-3 39,-7 4 0,0 4 278,-6 1 1,0 5-135,0 1 1,-8 0-108,-3 0-64,-4 0 1,-10 2 101,-4 4 0,-3-4-80,-2 4 0,-6 2 82,0-2 0,0-6-42,6-6-57,-7 1 0,4-3-36,-2-3 0,4-4-5,7-2 1,-2-5-36,7-1 1,0-7 98,6 2-375,0-5 1,2-8 90,3-5 1,-1-3-115,7-2 0,1-6 45,5 1 0,0-9 136,0 3 0,1 3 108,5 2 0,2 4 164,3 2 0,4 8 58,-3 3 1,5 4-92,6 2 1,-4 0 390,3 0 1,5 2-189,1 4 1,3-2 232,-3 7 1,3-2-242,-9 3 0,7 1-129,-6-7 0,5 5-23,-5-5 0,5 5-151,-5-5 1,2 5-806,-2-5 0,-4 5 832,3-5 0,5 7 0,0-3 0</inkml:trace>
</inkml:ink>
</file>

<file path=ppt/ink/ink1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24:19.2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340 52 7930,'-9'-10'11,"-7"-3"356,5 7-294,-4-7 0,-2 11-252,0-3 1,0 3 256,0 2 1,-1 7 100,1 5 1,-2 10 174,-3 7-252,3 3 1,-12 10 107,8 3 1,1-1 101,5 2 0,5-1-426,1 6 0,7-1 95,-2-5 0,6 5-328,6-5 1,3-3 193,9-2 0,1-4-167,3-2 0,5-7-78,7-4 0,8-6 398,3-6 0,5 4 0,1-5 0</inkml:trace>
</inkml:ink>
</file>

<file path=ppt/ink/ink1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24:19.7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632 86 8025,'0'-17'0,"0"0"0,-7 7-405,5-5 237,-13 6 0,11-1 159,-7 5 228,-1 3 1,-5 2-212,0 0 1,-2 0 9,-4 0 1,4 0 117,-4 0 1,-1 7 31,1 5 1,-7 5 123,1 5 1,-3 7-97,-2 11 1,1-2 62,5 7 0,-4-5-68,3 6 1,-1-1-7,1 7 1,-1-3-154,7-4 15,8 5 0,0-14 55,3 4 0,5-4-108,1-2 0,4-2-27,2-3 1,0-3-238,0-3 1,8-6-408,3 0 485,4 0 1,-1-13-83,3 8 0,-2-9-56,13 3 1,-5-6-5,6-6 1,-1-9 55,6-8 0,6-7-27,0 2 0,2-5 159,-2-1 1,-10 0 73,4 0 0,-11 1 146,0 5 0,-4 0 28,-2 10 0,-6 3 324,1 10 188,-9 3 1,5 2-105,-8 11 1,0 12-195,0 5 0,-6 5 172,1 1 1,-1 0-133,6 0 0,0 0-299,0 0 0,0 1-1,0-1 1,0-6-169,0 1 1,0-8-105,0 1 0,2-8-827,4-3-5,-5 0 430,7-1 22,-8-2 1,0-10 595,0-4 0,-8-11 0,-1-10 0</inkml:trace>
</inkml:ink>
</file>

<file path=ppt/ink/ink1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24:19.9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85 8016,'7'-15'186,"5"4"0,3 1-65,2 5 1,7 1-60,5-7 1,3 7 670,2-2 0,6-2-203,0 3 0,0-1-553,-6 6 1,0 0-391,1 0 0,-7 6-440,0-1 0,-7 7 853,2-6 0,-4 7 0,-2-4 0</inkml:trace>
</inkml:ink>
</file>

<file path=ppt/ink/ink1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24:20.3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69 7961,'0'-17'0,"0"5"0,0 1 749,7 7-371,3-3 1,12 1-148,1 0 1,13 1-9,-1 5 0,4 0-239,1 0 0,4 0-183,7 0 0,0 7-263,1 5 1,5 3 208,0 2 1,1 2-56,-1 4 0,-2-4 308,8 3 0,0-3 0,5-2 0</inkml:trace>
</inkml:ink>
</file>

<file path=ppt/ink/ink1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24:20.6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8024,'17'0'41,"6"8"190,-1 3 0,3 12 387,-2 6 0,3 5 653,8 6-856,1 11 1,-3 4 90,-4 8 0,-3-1-128,-8 7 1,-7-1-951,-5 0 1,-12 12-1675,-10 0 2246,-1-33 0,-4 1 0,-7-4 0,-3-1 0,-7 8 0,0 1 0</inkml:trace>
</inkml:ink>
</file>

<file path=ppt/ink/ink1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24:50.8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10031,'12'11'1085,"-3"1"-354,-1 1 0,4-3 405,-7 2-798,9-1 0,-7 6-38,5 1 0,3-7-187,-3 1 0,-3-6 79,3 5 1,-6-5-328,5 5 1,-7-5 168,2 6 1,-2-9-1160,2 3-19,-5-4-576,7 6 442,-8-6-635,0 13 800,0-13 1113,-8 13 0,-1-13 0,-8 6 0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49:07.08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398 17 6986,'0'-9'4496,"0"1"-3723,0 8-523,0 0 0,8 0-358,3 0 300,4 0 0,3 0-542,-1 0 0,0 2 161,1 4 1,-1-4-165,0 3 0,-5 3 8,-1-2 0,-5 5 52,6-5 0,-7 6-13,7-7 159,-8 9 0,5-10-78,-3 7-58,-4-7 341,6 12-122,-8-15 1,0 9 281,0-4 82,0-4 85,0 5-316,0-7 1,0 2-24,0 4 0,-2-4-6,-4 4 12,4 3 0,-6-5-90,8 8 1,0-6 66,0 5 1,0-5 43,0 5-12,0 1 0,0 5 120,0 0 0,0 7-100,0-1 1,0 7 118,0-1 0,0 12 210,0 5 0,0 4-69,0 1 0,2 7 335,4 0 0,-4 7-183,4-2 1,-2-1 188,1 1 0,-3-1-180,4 1 1,-4-3-126,-2-8 1,0-2-130,0-4 1,-2-4-32,-4-7 1,2-1 82,-7 1 0,5-8-32,-5-4 1,-1 0-18,-5-6 0,0 4 17,-1-9 1,-5-3-391,0 3 0,-10-8-156,-1 2 0,-3-5-301,-9-1 1,-8 0 354,-9 0 224,3 0 0,-22 0 0,1 0 0</inkml:trace>
</inkml:ink>
</file>

<file path=ppt/ink/ink1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24:51.7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779 53 8055,'11'-8'443,"1"-4"758,-8 5-552,3-9-426,-7 14 508,0-5-440,0 7 0,0 2-673,0 3 1,0 5 286,0 7 1,-7 3-528,-5 3 1,3 2 233,-3 3 0,-1 3-130,-11-8 1,5 6 257,-4-6 1,-2 6 29,2-6 1,0 0 277,6-6 1,0-1-213,-1-5 403,1 5 1,5-14 16,1 3 142,7-3-204,-4-2 0,18 0-120,7 0 1,2 0-12,10 0 0,-6-6-6,6 1 0,-6-3 23,6 2 1,-8 4 17,2-3-410,-4 3 269,-1 2 1,-9 7-142,-3 5 0,-4-1 21,-2 7 0,-2-5 92,-4 10 0,-9 2-53,-8-2 1,-6 6-115,6-6 1,-6 6 295,6-6 1,-6 0-111,6-6 1,-6 1 356,6-1 0,0-6-138,6 1 0,0-6 493,-1 5-71,9-7-258,1 4-198,8-8 0,8 0-25,3 0 0,11-6-23,1 0 1,7-7 51,-1 1 0,2 3-148,-2-3 0,1 6 103,-6-5 0,-1 5-231,-6-5 0,0 7 8,0-2 0,-5 4-93,0 2 62,-9 0-123,5 0 1,-8 2 101,0 4 0,0-2 81,0 7 1,-2-1 59,-4 1 1,-3 5-52,-9-5 1,-5 4 41,0 3 1,-5 1 60,4 4 0,-4-4 7,5 4 0,-8 2-1,2-2 0,4 0 10,2-5 1,-2-1 118,2 0 1,0 1-100,6-1 1,5-2 289,1-3-178,7 3 33,-12-5-79,14-1 0,-3-1-6,10-8 0,7 0 32,11 0 0,4-6 64,7 1 1,1-11-124,0-1 1,1 0 27,5-6 0,-7 3-315,1 3 0,-3 0 106,-9-1 0,6 7-113,-6-1 1,-5 7-493,-7-7-384,1 8 223,-3-3 403,-1-1 0,-16 6 190,-3-4 0,-3-3 275,3-3 0,-5 2 0,5-1 0,1 5 0,-1-5 0,7-1 218,-12-5 1,13 7 721,-9 4 739,8-3-740,-3 7-480,7-6 94,-8 8-448,6 0 0,-13 8 78,3 3 1,-3 12-159,-3 6 0,-1 4-139,-4 2 0,-10 15-124,-7 7 1,-8 8-65,2 5 0,-4 5-473,-2 0 1,2-2 320,4-10 0,4-5 135,7-12 0,3-10 199,3-7 0,-2-10-102,8-1 0,6-3 10,5-9-69,8-1 281,-3-5 0,7-7 0,0-3 0</inkml:trace>
</inkml:ink>
</file>

<file path=ppt/ink/ink1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24:52.01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121 0 7321,'-9'2'148,"3"4"0,-2-2 269,2 7 0,1 3-236,5 9 0,-6-2-181,0 8 0,-1-6-43,1 6 0,2-1-5,-8 7 1,9-6-25,-3 0 0,-2-8 84,2 2 0,1-4-221,5-2 0,-2-7-188,-4-4-167,4 3 279,-6-7 0,10 4-188,4-12 473,-4-3 0,13-16 0,-5-2 0</inkml:trace>
</inkml:ink>
</file>

<file path=ppt/ink/ink1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24:52.5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0 174 8055,'16'-18'112,"-5"1"0,5 2 188,-5 3 1,-1-1-104,1 7 0,1-5-113,5 5 1,-5-6-110,-1 6 89,1-7 1,5 9-180,0-7 1,-5 7 95,-1-2-299,-7 4 196,12-6 1,-12 7-176,7-5 252,-7 4 0,6 2 34,-5 0-269,-3 0 240,6 0 1,-6 0 14,4 0-37,-5 0 2,7 0 73,-8 0 287,0 0-259,8 0-4,-6 0 13,5 0 56,-7 0 6,0 0 3,8 0 213,-6 0-73,6 8-131,-8-7 3,0 7 36,0-8-331,0 8 207,0-6-30,0 13 1,0-5 26,0 7 0,0-5 0,0-1 0,-2 1 123,-4 5 0,4 6-82,-4 0 1,4 8 172,2-2 0,0 3-98,0 3 0,0 7 74,0 4 0,0-2-74,0 3 0,0-1-22,0 5 1,0-4-209,0-1 1,0-8 125,0 3 0,0-11-129,0-1 1,0-8 85,0 2-134,8-4 113,-6-1 0,6-7-61,-8 1-72,0-8-27,0 3 1,-2-9-407,-4-3 1,2-3 226,-7-4 0,-1-9-384,-5 4 0,2-4 246,3 4 1,-3-1-194,3 1 686,-3 0 0,-10-1 0,-2 1 0</inkml:trace>
</inkml:ink>
</file>

<file path=ppt/ink/ink1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24:53.0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0 174 8055,'0'-18'375,"0"1"-106,0 0 0,0 0-102,0-1 1,8 7 132,4-1 0,3 6-155,2-5 1,3 5-54,3-5 1,-4 7-574,4-2 0,-4-2 47,-2 3-653,1-1 795,-1 6 0,-7 7-55,-5 5 1,-3 3 77,-2 3 0,-9 5 269,-9 0 0,1 6 0,-6-6 0,4 0 0,2-6 0,-1 0 82,1 1 0,0-9 64,-1-3 562,9 4-298,1-8-146,8 5 1,8-7 25,3 0 0,12-7-63,6-5 0,2-1-160,-2 1 1,1-3-211,-6 3 0,-1 4-704,-6 3 445,0 3 247,-7 2 1,-3 7 101,-7 5 1,-1 3 238,-5 3 1,-4-1-193,-7 0 1,-6 0 517,0 1 0,0-1-89,5 0 0,7-7 537,-1-4-424,9 3-321,-5-7-209,8 6 1,9-10 57,9-4 0,7-5-768,9-12 1,1 0 94,-1-12 609,9 4 0,1-19 0,8 6 0</inkml:trace>
</inkml:ink>
</file>

<file path=ppt/ink/ink1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24:53.8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433 52 8211,'10'-17'-8,"-2"6"404,-8-1-561,7 8-240,3-4 376,-1 8-190,-1 0 193,-8 0 1,0 8-135,0 4 1,-8 9 33,-3 2 0,-4 2-28,-3-2 1,3-4 201,3 4 0,-3-4 29,3-1 1,5-7 32,1 1 1,4-6-7,2 5 1,0-5-207,0 5 258,0-7 0,8 10-46,3-9 0,-1 7 12,1-6 0,-5 7-77,6-1 0,-8-3 7,1 3 0,-3 5 3,-2 6 1,-13 8-10,-5-2 1,-10 3 53,-1 3 0,-6 5-60,-5 1 1,3-1 265,-3-5 0,4-3-63,1-3 0,6 2 99,0-8 0,10 0-60,2-6 0,1-5-263,11-1 0,-1-5-44,6 6 1,8-9-202,3 3 0,12-4-64,6-2 0,9-8 183,3-3 0,13-4-495,-3-3 1,5 1 199,-4 0 0,-6-1 229,0 1 1,-7 7-46,1 5 1,-3-3 421,-3 2 1,-7 0-49,-4 6 1,-4 6-17,-1 0 0,-9 7 412,-3-1 1,-4 3-205,-2 3 1,-2 1 35,-4 4 0,-3-4-47,-9 4 1,-1-4-426,-4-1 1,4-1 112,-4 0 1,4-1-287,1-5 0,1 3 71,0-9 0,5 1-88,1-6 1,-1 0-158,-5 0 0,5-2 141,1-4 1,7-3 271,-2-8 1,-2-1-139,3 1 0,-1 5 497,6 1-142,0 7 1,2-4 235,4 8-262,-4 0 1,11 8 148,-7 4 1,1 3 72,-1 2 1,-4 6-80,4 0 1,-4 0-189,-2-5 58,0-1 0,0 0-1047,0 1 504,0-1 14,-8 0 0,-1-5-98,-9-1 1,1-7-299,0 2 1,-6-4 273,0-2 1,-6-2 54,6-4 0,-6-3 593,6-9 1,0 1-215,5 0 1,9 5 792,3 1-362,-4 7-189,9-4 0,-7 10 148,8 4 1,2 5 132,4 12 1,3 2 109,8 4 1,-5 4-199,-1-4 1,1-2 168,5 1 0,3-5-124,3 6 0,-2-13-388,8 1 1,-6-4 119,5 5 1,1-9-226,6-3 0,5-4-323,1-2 1,5-8-431,-6-3 0,8-7-1648,-2-5 2449,4-4 0,2-15 0,0-2 0</inkml:trace>
</inkml:ink>
</file>

<file path=ppt/ink/ink1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24:54.2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8145,'9'0'607,"1"0"548,-4 0-1202,-5 0 1,13 2-200,-8 4 1,-1 5 483,-5 12 0,0 4-202,0 8 1,0 5-167,0 0 1,0 6-7,0-5 1,2 5-177,4-6 0,11-1 234,12-10 0,12 1 223,5-7 1,6 0 188,5-5 1,-1-1-189,7 0 0,-7 1 39,2-1 0,-6 0-63,-6 0 1,-4 1 223,-7-1 1,-9 0-47,-2 1 0,-7 1-139,-6 4 1,3-4-69,-8 4 1,-3-2-21,-8 2 1,-5-3-157,-7 3 0,-2-4 43,-5-2 0,-2-5-143,-9-1 1,-2-7 48,-3 2 0,2-4-767,-8-2 0,5-4 901,-5-8 0,0-7 0,-6-15 0</inkml:trace>
</inkml:ink>
</file>

<file path=ppt/ink/ink1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24:54.4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8050,'17'0'681,"1"0"1,1 0-129,4 0 0,-2 0-170,8 0 1,0-6 15,5 0 1,-5 1-103,0 5 1,-6 0-89,6 0 0,-8 0-717,2 0-374,-4 0 1,-3 1 881,-5 5 0,-3 12 0,-8 8 0</inkml:trace>
</inkml:ink>
</file>

<file path=ppt/ink/ink1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24:54.5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0 156 7969,'8'-17'0,"3"0"0,7 5 1498,5 1 1,9 5-690,9-6 0,5 1-1029,-6-6 0,2 5 158,-1 0 62,-5 9 0,6-13 0,-7 7 0</inkml:trace>
</inkml:ink>
</file>

<file path=ppt/ink/ink1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24:55.2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53 8100,'0'-18'864,"0"1"0,1 7-63,5 5-633,-4 3 0,6 9-31,-8 5 0,0 9 212,0 2 0,-6 10-555,0 1 1,-7 1 67,1 5 1,-1 5-565,1 1 0,-1 2 304,7-2 1,-5-4-74,5-7 1,0-3-30,6-3 1,0-10-536,0-7 1035,0-8 0,0-4 0,0-10 0</inkml:trace>
</inkml:ink>
</file>

<file path=ppt/ink/ink1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24:55.8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70 191 8100,'17'-25'451,"2"5"160,4-3 1,-2 4-422,8 2 1,-8 1-357,2 5 0,2-3 142,-2 9 1,6-7 146,-6 6 0,2-5-157,-2 5 0,-3 0 54,3 6 1,-4 0-121,-2 0 1,-5 0-36,-1 0 0,-1 2-49,1 4 0,-1-2-245,-4 7 358,-4 1 0,7 5-66,-3 0 0,-4-5 57,4 0-66,-4-1 83,5 6 0,-5 1 93,4-1 1,-4-6-8,-2 1 0,0-6 53,0 5-38,0 1 0,0 5 151,0 0 0,0-5-121,0-1 0,-2 1-30,-4 5 0,4 1-33,-3-1 0,-3 0 41,2 0 0,-5 1-89,5-1 0,0 6 66,6 0 0,-6 6-10,1-6 1,-3 8 39,2-2 0,4-2-3,-4 1 0,-1 1 47,1 6 1,0-1-63,6 1 0,0-1 222,0 1 0,0 7-116,0 4 0,0 6 152,0 6 0,2-2-151,4 7 0,-4-7-51,4 1 1,1-5 93,-1-6 1,0 4-12,-6-3 0,0-5-146,0-2 0,0-3 107,0-3 0,0-1-213,0-4 0,0-4 38,0-8 1,0 0-20,0 1 21,0-9 13,0-1 0,-2-8-78,-4 0 0,2-2 57,-7-4 0,-7-9-915,-5-8 0,-5-14 416,4 3 0,-6-12-397,1-1 0,-4-4 546,-1-7 0,-1 4 396,0-3 0,7 10 0,-1 7 0,6 5 0,-6 7 0,0-5 0,-5 6 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49:11.39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1 174 8256,'0'-17'1376,"6"5"-1319,-1 1 1,9-1 129,-3-5 1,7 5-14,5 1 1,-2-1-8,8-5 1,-2 5-132,1 1 1,3 1 138,-8-1 1,6 3-103,-6 8 0,0 0-133,-6 0 0,1 0 26,-1 0 0,-5 2-55,-1 4 1,-7-3 105,2 9 1,1 0 165,-1 5 0,0-6-130,-6 1 0,0-1 8,0 7 1,-6-1 240,0 0 0,-5-5-69,5-1 0,-7 1-227,1 5 1,-1 0 146,1 1 0,-3-7-290,3 1 1,3-6 90,-3 5 0,6-7-729,-5 2 185,7 3 241,-11-7 1,11 6-360,-8-8-282,8 0 118,-3-8 232,-1-1 669,6-1-231,-6-5 905,1 13-445,5-6 1,-12 10 45,9 4 1,-7-2 378,6 7 1,-7-1-281,1 1 1,5 5 56,1-5 1,-2-1-76,2 1 0,1-5-255,5 6 1,0-7 97,0 7 0,9-8-264,8 1 0,1-1 7,5 2 0,4-4 26,2 4 1,-3-4-104,3-2 0,-8 0-250,2 0 0,-3 0-462,-3 0 0,0 0 375,1 0 1,-7 0-1132,1 0 442,-9 0 327,5 0 805,-8 7 0,0 3 0,0 7 0</inkml:trace>
</inkml:ink>
</file>

<file path=ppt/ink/ink1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24:56.3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104 347 8071,'10'0'465,"-3"0"1,-5 0-361,4 0 0,-2 0 143,8 0 0,-1-6 292,6 0 0,8-2-220,4 3 1,4-5-295,1-7 1,1-1 34,0 1 0,-1 2-185,1 3 1,-6-3-750,-1 3 1,-6-3 491,1-2 0,-10 1-408,-1 5 1,-9-5 277,3 5 1,-6-5 510,-6-1 0,-3 0 0,-8 0 0,-1 1 0,1 5-181,0-5 0,-1 14 115,1-3 1,6 3 924,-1 2-607,8 0 1,-9 7 290,7 5 1,-2 5-158,2 6 0,5-2 102,-5 8 1,4 0-15,2 6 1,-2 5-146,-4 0 0,4 1-272,-3-7 0,1 1 62,-2-1 0,4-1-455,-4-4 0,4 2 239,2-8 1,0 6-1220,0-6 696,-7 0-754,5-6 423,-14-7 339,7-3 612,-9-7 0,7-2 0,-1-3 0,9 3 0,-5-14-130,8 7 1,0-3 32,0 1 381,0 7 153,8-12 262,-7 7 48,7-1 404,-8-5-454,0 13 0,-2-6-222,-4 8 0,-3 0-434,-8 0 1,-3 8 73,-3 3 0,4-1-144,-4 2 0,-2 1-372,2 10 1,-2-4-1286,2 4 1686,4-3 0,-6-3 0,7 0 0</inkml:trace>
</inkml:ink>
</file>

<file path=ppt/ink/ink1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24:56.5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1 139 8071,'0'9'2003,"0"-1"-1403,0-24 1,0 11-46,0-13 1,7 11-304,5-5 0,11 1-18,6-7 0,3 7-858,3-1 0,5 3 429,1-3 1,1 3-536,-2 3 1,-3 4 729,3-4 0,-3 4 0,-3 2 0</inkml:trace>
</inkml:ink>
</file>

<file path=ppt/ink/ink1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24:56.7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8056,'9'-2'1728,"-3"-4"1,-2 5-811,2-5 1,-3 4-896,9 2-13,-8 0 0,11 0-70,-3 0 0,-3 0 138,3 0 1,-1 2-1130,7 4 1,-7-3 1050,1 9 0,-1-1 0,7 7 0</inkml:trace>
</inkml:ink>
</file>

<file path=ppt/ink/ink1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24:56.8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8290,'10'8'567,"3"-4"-555,-7 7-12,7-7 0,-3 4 0,7-8 0</inkml:trace>
</inkml:ink>
</file>

<file path=ppt/ink/ink1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25:00.2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87 8106,'0'-9'83,"0"-7"-23,0 7 0,0-3-129,0 1 308,0 7-134,0-4 1,0 6 609,0-3-158,0 3 167,0-6-196,0 8-233,0 0 1,0 8-275,0 3 1,0 5 95,0 1 0,0 6 5,0 0 0,-6 2-2,1-2 0,-1-4 17,6 4 1,0-4-45,0-1 0,0-1 156,0 0-293,0 1-114,0-1-324,0-7-8,0-3-370,0-7-2485,0 0 3345,0-7 0,8-3 0,1-7 0</inkml:trace>
</inkml:ink>
</file>

<file path=ppt/ink/ink1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25:00.8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138 243 8106,'0'-18'466,"0"1"0,0 0-27,0-1 1,0 7-566,0-1 91,0 1 76,0-7 0,8 1 31,4 0 0,1 5-269,-1 1 0,9 5 133,-4-5 0,6 5 142,0-6 0,-2 6-122,8-5 1,-6 7-37,6-2 0,0 4 103,5 2 0,-1 0-54,-4 0 0,4 0-110,-5 0 1,5 2 108,2 4 0,-7 2-97,1 3 0,-6 5 111,6-5 0,-8 5-16,2 1 1,-2-6 132,2 1 0,-9 1-90,3 10 0,-3-3 147,3 3 0,-2-2-24,-3 2 0,-3-4-24,-3 4 0,-4 4-34,4 2 0,-4-2 0,-2 2 1,0-6 97,0 6 0,0-6-100,0 5 1,0-6 131,0 1 1,-8-2-66,-3 2 1,-5-2-80,-1 8 0,-2-6-10,-4 6 1,-4-6-88,-8 5 0,1-6 125,-1 1 0,0 2-9,1-2 1,-1 0 97,1-6 0,-1-5-111,1-1 0,1-7 159,4 2 0,-2-4-87,8-2 1,-6 0 115,6 0 1,-7-6-78,1 0 1,2-7-37,-2 1 0,6-3-43,-6-3 0,8-5-14,-2 0 1,4 0-129,1 6 1,3-2 86,4-4 1,-5 4-205,5-5 0,3 5 61,2 2 1,-1 0-123,1-1 1,0-5-31,6 0 1,2 0 13,4 6 0,3-6-235,9 0 0,-1-2-426,0 2 0,6 4-936,0-5 1835,8 5 0,4 2 0,9 0 0</inkml:trace>
</inkml:ink>
</file>

<file path=ppt/ink/ink1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25:02.1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1 104 8103,'0'-9'-175,"0"-7"1,2 9 241,4-5 0,-4 3 399,3 3 110,-3 4-185,-2-14-156,0 15 0,2-13-263,4 8 301,-4 1-235,6 5-53,-8 0-178,0 0 226,0 7 1,0 5 15,0 11 0,0-2 152,0 8 0,0 0-132,0 5 1,5-1 126,1-4 0,0 1-56,-6-6 0,0 4-173,0-5 1,0 6 142,0-6 0,0 0-349,0-5 0,6-7-170,-1 1 256,1-1 1,-6 1-513,0-1 229,0-7-220,0 4 183,0-8-331,0 0 465,0-8 0,6-3 339,0-12 0,7-4 0,-3-8 0</inkml:trace>
</inkml:ink>
</file>

<file path=ppt/ink/ink1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25:02.7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0 225 8103,'18'-17'0,"-1"0"0,0-1-56,1 1 0,-1 0-130,0 0 1,6-6 567,0-1 1,6 3-121,-6 10 0,6-3-198,-6 9 0,6-7 5,-6 6 0,6 1-175,-6 5 1,2 0 96,-2 0 1,-10 0-6,5 0 1,-5 0 106,4 0 0,-5 0-4,-1 0 0,-1 1 64,1 5-127,5-4 0,-8 8-40,3-5 0,3-1 66,-9 8 1,7-6-134,-6 5 1,5-5 57,-5 5 0,5-5-154,-5 6 0,6-6 83,-7 5 1,3-5-122,-2 5 215,-4-7 1,7 10-101,-3-9 312,-4 1-246,6 2 1,-8-4 189,0 7-175,0-7 56,0 11 0,0-11 85,0 8-117,0-1 0,-2 7 29,-4-1 12,4 0-29,-13 8 0,13-6 73,-4 4 0,4 2-74,2-2 0,0 1 77,0-7 1,0 0-23,0 0 1,0 6 103,0 1 0,0 6-83,0-1 0,6 6 96,0 5 1,5 4 40,-5 8 1,6-2-130,-7-4 0,3 2 22,-2-7 0,-4 5 0,3-6 1,-3 0-158,-2-5 1,0-2 91,0-5 0,0 3-164,0-8 276,0 0-15,0-5-243,0-1 184,0-7-110,0-3 0,-7-7 62,-5 0 1,-3 0-429,-2 0 1,-7-2-32,1-3 1,0 1-195,6-8 1,-6 1 108,0-7 0,0 3-128,6 3 1,-6-5 624,-1 0 0,-6 0 0,3-8 0</inkml:trace>
</inkml:ink>
</file>

<file path=ppt/ink/ink1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25:03.0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18 139 8103,'-10'-10'-92,"2"-5"1,10 11 73,4-8 1,0 7 394,11-7 0,-3 8-84,9-2 1,-2-1-191,2 1 0,-2-6-94,8 7 1,-8-3-137,2 2 1,-4 4-372,-1-3 279,-1 3-1074,0 2 1293,-7 0 0,-10-8 0,-10-2 0</inkml:trace>
</inkml:ink>
</file>

<file path=ppt/ink/ink1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25:03.2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85 1 8381,'0'17'743,"0"0"0,0 2-413,0 4 0,0-3-76,0 3 0,0 2-295,0-2 1,0 7 79,0-1 1,-6-2-259,0 2 1,-5-2 118,5 2 0,-5-4-166,5-8 1,-2-2-19,2-3-181,4-4 11,-5-1 85,-1-5 44,6 6 1,-4-8 59,12 0 0,-2-6-100,8 0 1,-7 1 112,7 5 1,-6-6 251,5 0 0,-7-7 0,11 11 0,-5-6 0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49:11.93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35 208 8123,'-11'0'800,"-1"0"-146,8 0-22,-3 0-452,7-7 0,7-1 14,5-4 1,5-1-14,6 7 1,4-5-162,8 5 1,5-2-31,0 2 1,8 5 57,-1-5 1,3 4-125,1 2 1,1 0 56,0 0 1,-6 0-82,0 0 1,-5 0-168,5 0 0,-8 0-257,3 0 1,-5 0 143,-1 0 1,-8 0-153,-4 0 1,0-2-510,-6-4 313,4 4 728,-19-13 0,6 11 0,-8-8 0,-8 7 0,-3-7 0,-5 3 47,-1-3 0,0-1 37,-1 7 1,7-6 390,-1 7 1,1-1-247,-7 6 0,7 0 354,-1 0-340,9 0 1,-5 7 56,8 5 1,0 5-105,0 6 1,2 4 125,4 8 1,-3-1-136,9 1 1,-8 0-26,2-1 0,-5 7-166,-1-1 1,0 6-251,0-6 0,-5 6-151,-1-5 1,-8-1 208,3-5 1,-10-6 2,-2-1 1,-2-6-2,2 1 1,3-6-64,-3-6 0,-2-3 318,2-8 1,0-8 265,6-3 0,7-8 76,5-10 1,3-2 356,2-15 1,9 6-218,9-6 0,9 7-166,13-1 0,-2 3-168,8 3 1,-1 1 77,1 4 1,2 4-902,-8 8 1,0 2-162,-5 3 1,5-1 774,1 7 0,-1-8 0,-5 5 0</inkml:trace>
</inkml:ink>
</file>

<file path=ppt/ink/ink1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25:03.4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329 104 8103,'-8'-17'-32,"6"0"0,-5-1 387,7 9 555,-8-7-43,6 7-35,-6-1-421,8 2-206,0 8 1,-7 8-414,-5 4 1,-3 5 237,-3 6 0,-1 6-764,-4 11 0,2-3 419,-8 3 1,6 2-561,-6-1 1,6-3 874,-5-9 0,6 3 0,-3-5 0</inkml:trace>
</inkml:ink>
</file>

<file path=ppt/ink/ink1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25:03.6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1 243 7702,'19'-8'1302,"4"-3"1,-2-5-817,8-1 1,6 0-130,5-1 1,8 1-121,-2 0 0,-2 0-173,2-1 1,-5 1-311,5 0 1,-6 5-528,6 1 0,-7 7 773,1-2 0,-3-4 0,-3 1 0</inkml:trace>
</inkml:ink>
</file>

<file path=ppt/ink/ink1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25:04.6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0 329 7997,'10'-18'875,"5"9"1,-11-1-536,8 4 0,-7 5 54,7-5 0,-6 4-46,5 2 0,-7 2 212,2 4 1,1-3-780,-1 9 157,0-1 1,-4 7-164,4-1 0,-4-5-348,3-1 0,-3 1 121,-2 5 1,0-6 59,0 1-782,0-8 216,0 3 852,0-7 1,2-1-15,4-5 0,4-4-52,7-7 1,0 0 47,0-1 0,8 1 183,4 0 0,6-1 68,5 1 1,-1 0-75,7 0 1,-2-1 300,2 1 1,-2 0-167,-3-1 1,-7 9 55,1 3 0,-3 2-127,-9-2 0,1 4-182,-7-3 0,-8 5-276,-3 5 1,-4 5 158,-2 7 1,-2 8-51,-4 4 1,-9-2 25,-8 2 0,-8 0 55,2 5 1,-3-7-57,-3-4 0,6 2 515,1-2 0,6 0-64,-1-5 1,4-7 76,2 1 0,5-8 70,1 1-302,7-3 1,-2-2-121,12 0 0,4-2 133,7-3 0,2-5-455,4-7 1,-4-1 167,4 1 1,-9 6-630,-3-1 521,-7 0 1,4-5 292,-8 0 0,-2 0 0,-4-1 0,-5 1 0,-12 0 0,3-1 0,-3 1 0,4 0 0,2 0 0,0-3-96,-1-3 0,3 10 211,3-4 0,-1 3 132,7-3 1,0-1-74,6 1 0,0 6 77,0-1 0,0 1-151,0-7 1,0 7 22,0-1 0,0 6 103,0-5 0,2 7 60,4-2 93,-4-3-125,6 7-300,-8-6 0,0 10 68,0 4 0,0 5 64,0 12 0,5 4 31,1 8 0,6 9-7,-7 8 1,7 2 132,-6 9 0,7 1-106,-1 5 0,-3 6-556,3 0 0,-8 1 315,2-1 0,-5-7-767,-1 7 0,0-10 871,0 4 0,0 2 0,0-9 0,0-3 0,0 5 0,0 1 0</inkml:trace>
</inkml:ink>
</file>

<file path=ppt/ink/ink1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25:06.0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18 139 8066,'-10'0'-223,"3"-2"-335,7-4 1700,0 4-233,0-13-453,0 5-303,7-7 1,3 0 2,7 0 1,0 5-17,1 1 0,-7 5-184,1-6-17,-1 8 0,1-3 76,-1 7-116,-7 0 1,10 2 30,-9 3 1,7 7 258,-6 11 1,1 4-111,-1 7 1,-2 3 95,8 3 1,-9-3-46,3 3 0,-2 2 169,2-1 0,-4 1-255,3-2 1,-3-5 100,-2 0 0,0-1-229,0-5 0,0-4 138,0-2 0,0-4-328,0-1 0,0-7-184,0 1 148,-7-9 1,-1 7-30,-3-4 1,-5-4-175,5 4 0,-3-6-95,3-6 1,-5 0-357,5-11 964,-5 3 0,-1-18 0,0 5 0</inkml:trace>
</inkml:ink>
</file>

<file path=ppt/ink/ink1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25:06.8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8 122 8204,'2'-18'289,"3"1"0,-1 0-578,8-1 1,-3 7 30,3-1 1,3 7 480,-3-7 1,3 8-2,2-1 1,1 3-134,-1 2 1,-5 2-156,-1 3 0,-5 5-161,5 7 0,-7 0 212,2 1 0,-4 5-7,-2 0 0,0 0 166,0-6 1,-6 6-105,0 0 0,-7 8 251,1-2 1,-3-2-28,-2 2 1,1-2 25,5 1 1,-4 3-212,3-8 0,-1 6 19,1-6 1,-1 0-179,7-6 0,0 1 110,6-1 0,0-6-225,0 1 41,0-8-249,0 11 0,2-13 99,4 4 0,3-4-59,9-2 0,-1-8 103,0-3 1,6 1-105,0-2 1,6 1 317,-6-6 0,6 5-67,-6 1 0,0 5 185,-6-6-243,1 8 1118,-1-3-523,0 7 1,-7 2 719,-4 3-762,-4 5 1,-2 7-5,0 1 1,-2 1-327,-4 4 0,0-2 84,-11 8 0,3-6-118,-9 6 1,4-2 104,2 1 1,-6 3-311,0-8 1,-2 6-6,2-6 0,3-2 23,-3-9 1,10 1-220,1-7-351,1 8 44,-6-13 176,7 7 65,2-8 1,14-2-375,0-4 630,7 5 122,-3-15 260,7 14-10,-7-5 556,-3 7-504,-7 7 0,-7 1-32,-5 3 1,3 5 41,-3-5 1,3-1-62,-3 1 0,-3-7-168,3 2 95,4 4-251,1-8 247,-1 5 0,8-7-27,0 0 0,2 0 186,10 0 1,5 0-132,6 0 1,8 0 286,-3 0 0,5 6-97,2 0 1,-7 0 167,1-6 1,-6 0-175,6 0 1,-8 5-125,2 1 0,-9 6-100,-3-7 1,-1 3-395,1-2-1695,5-4 1041,-14 13-972,5-13 1934,-7 6 0,0-8 0,0 0 0</inkml:trace>
</inkml:ink>
</file>

<file path=ppt/ink/ink1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25:07.2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8113,'12'0'1583,"-1"0"1,-5 0-380,6 0-458,-8 0-424,3 8-512,1 1 0,0 8-854,3 1 0,-1-1 105,-4 0-142,-5 1 1,9-1 525,-4 0 0,-2-7 555,7-4 0,8-4 0,8-2 0</inkml:trace>
</inkml:ink>
</file>

<file path=ppt/ink/ink1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25:07.8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398 0 8113,'10'0'1694,"-3"2"-743,-7 4-892,0-4 0,0 8 246,0-5 1,-7-1 29,-5 8 0,-3-1-698,-2 7 0,-3-1 301,-3 0 0,2 6-866,-8 0 0,1 10 558,-7 2 1,6-7-155,0 7 0,2-12-9,-1 0 0,3 0 205,7-6 0,1 5 386,0-11-172,7 4 1218,2 3-912,8-1 1,0 0 530,0 1 0,6-7 112,0 1 221,7-8-264,-11 11-269,14-13-483,-14 13-609,5-13-497,-7 6 860,0-8 0,2 0-131,4 0 0,-2 0 89,7 0 1,1-6-114,5 0 1,0-1 116,1 1 0,-1 4 294,0-4 1,1 4-4,-1 2 1,0 0 310,1 0 0,-7 0 111,1 0 0,-7 0-197,7 0 1,-8 2-65,1 4 1,-3-2-48,-2 7 0,0-5-347,0 6-273,0-9-356,0 13 537,0-14 0,0 7-422,0-3 331,0-4 165,0 6 1,2-6 247,4 3 1,-4-1-52,4 8 1,-6-6 227,-6 5 0,-4 6 76,-7 6 0,-6 0 45,0-5 0,-6 1 34,6 4 0,0-6 154,6 1 0,-1-1 236,1-6-252,8 5-17,1 1 39,8-7-221,0 5 1,8-11 112,3 7 0,6-7 38,6 2-228,4-4-60,0-2 1,6 0-219,-4 0 1,3-6-129,3 0 0,-6-1-128,0 1 0,-1 4-431,7-4 1,-6 4-2125,0 2 2851,-8 0 0,4-7 0,-8-3 0</inkml:trace>
</inkml:ink>
</file>

<file path=ppt/ink/ink1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25:08.3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105 35 7988,'0'-18'634,"0"9"0,9 1 0,9 8-22,8 0 0,1 0-356,2 0 1,-2 0-210,2 0 0,-2 0 133,-4 0 0,-6 8-733,0 3 0,-1 1 193,-10 5 0,-1-2-6,-5 14 0,-2 0 275,-3 6 0,-11-1 59,-7 1 0,-6 1 143,6 5 1,-5-5 218,4 5 1,-4-3-134,5 2 1,-6-3 10,6 3 1,0-3-327,5-3 0,1 1-100,0-1 1,5-5-262,1 0 1,7-8 34,-2 2 0,2-9-945,-1-3 1389,3-7 0,-6 4 0,8-8 0</inkml:trace>
</inkml:ink>
</file>

<file path=ppt/ink/ink1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25:08.5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7988,'8'11'1441,"3"1"1,-1-1-816,1 7 1,-1-1-220,1 0 0,7 1-173,-1-1 0,0 0-392,6 0 1,-2 1-507,3-1 0,-3-5 378,7-1 1,-4-1-273,4 1 0,-1-3-603,2-8 1,4-2 8,-4-4 1152,3-3 0,3-9 0,-1 1 0</inkml:trace>
</inkml:ink>
</file>

<file path=ppt/ink/ink1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25:08.6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10 8950,'18'-6'0,"-3"2"0,-3 6 1980,-7 8-1783,-3-3 0,-2 9 284,0-5 1,0-1-815,0 2-717,0-1 1,2 4 1049,4-3 0,4 3 0,7-5 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49:12.54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50 0 12134,'0'18'-21,"0"-1"-167,0 0 164,0 1 1,0 5-677,0 0 393,0 0 115,0-6 0,0 0-328,0 1 0,8-9 211,4-3 0,5-4-35,6-2 1,-2 0 105,8 0 1,-2 0 8,2 0 0,1-6 236,-7 0 1,1 1-91,-7 5 655,-8-8-335,7 6 0,-14-6 1,5 10 178,-7 4-350,-7 4 0,-9 7-60,-7 0 0,-2 3 77,2 3 1,-4-2 76,-7 8 0,1-6-113,4 5 1,-1-5 302,6 6 1,1-9-103,6-3 0,6 0 212,-1-5-428,8 3 1,-2 0-186,12-3 1,0 1 51,11-7 0,4 2 164,14-2 1,0-5-335,-1 5 0,7 2 95,-1-2 0,-2 5 13,-9-5 0,2 7 63,-8-1 0,6-2 309,-6 1 0,-6 1-28,-5 5 0,-9-6-5,3 1 0,-4 0 105,-2 5 0,0 0-50,0 0 0,-2 1-59,-4-1 1,-3-2-33,-8-3 0,5 3-221,1-3 1,-1-3 66,-5 3 1,-3-8-512,-3 2 0,4-5 58,-4-1-214,4 0 400,2 0 1,-1 0-685,1 0 965,0-7 0,-8-3 0,-2-7 0</inkml:trace>
</inkml:ink>
</file>

<file path=ppt/ink/ink1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25:08.8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0 9481,'0'17'1370,"0"1"1,0 7-916,0 3 1,0 7-73,0 5 1,-2-1-343,-4 7 1,4 0-24,-4 6 0,4-6-1060,2 0 0,6-2 655,0 2 1,2-5-983,-3-12 1,3 1 1368,3-7 0,-3-7 0,-8-9 0</inkml:trace>
</inkml:ink>
</file>

<file path=ppt/ink/ink1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25:09.3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1 226 8059,'19'-29'-616,"4"0"0,2 8 369,4-2 0,3 4 476,-3 1 0,4 1 31,1 0 1,-5 5 406,0 1 0,-6 7-236,6-2 0,-8-2 48,2 3 1,-4-1 130,-1 6-398,-1 0 1,0 0-256,1 0 1,-7 0 79,1 0-183,-9 7 5,13 3 1,-12 5-650,7-3 497,-7 3 1,4-5 95,-8 7 0,6-5 233,-1-1 0,1-5-133,-6 6 0,0-7 216,0 7 0,0-6 85,0 5 12,0 1 0,2 5 16,4 0-210,-4 1 42,5-1 0,-7 0 36,0 0 0,0 8-20,0 4 0,0 4 222,0 2 1,0 1-39,0 4 0,0 5-18,0 6 1,0-4 13,0-1 0,0 0 200,0 6 0,2 5-186,4 1 1,-4 0-39,4-7 0,-4-4-591,-2-1 217,0 0 154,0-2 1,0 4-301,0-8 1,0-5 156,0-6 1,0-8-9,0 2 1,0-4-297,0-1 108,0-9 1,-6 1-381,0-5 28,0-3 0,-1 6 69,-5-8 1,3-8-780,-3-3 1385,-7 3 0,0-15 0,-6 4 0</inkml:trace>
</inkml:ink>
</file>

<file path=ppt/ink/ink1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25:09.6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70 8042,'-9'-8'136,"1"-2"0,10-1 320,4-1 0,5 7-84,12-7 1,-4 8 113,4-2 0,-3 4 382,-3 2-772,8 0 1,-8 8-188,1 4 1,-9 5 52,-9 6 1,0 2-234,0 4 1,-2 4 119,-4-5 0,-3 3-159,-8-2 0,-1 2 259,1-8 0,2 0-60,3-6 1,4 0 393,8 1 1,0-1-14,0 0 0,2-5 143,4-1 1,-2-7-52,7 2 0,1-4 20,5-2 1,1 0-260,-1 0 1,0-2-134,0-4 1,-5 2-20,-1-7 1,-7-1 115,2-5 1,-4 0-433,-2-1 1,-8-1 182,-3-4 1,-5 4-353,-1-4 1,-2 4 156,-4 1 1,4 7-333,-4-1 379,3 8 310,11-3 0,-7 7 0,7 0 0</inkml:trace>
</inkml:ink>
</file>

<file path=ppt/ink/ink1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25:10.8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467 69 8106,'0'-17'248,"0"0"0,0 5 601,0 1 2372,8 7-1473,-6-4-1586,6 8 0,-8 2-140,0 4 0,-8 9-199,-3 8 1,-7 8-2,-5-2 1,4 2-388,-4-3 0,0 3-19,6-8 0,-5 6 240,11-6 0,3-6-462,2-5 0,5-1 233,1 7 1,7-7 115,5 1 0,5-8 13,6 1 368,-4 5 0,6-6-19,-7 7 0,-9-5 244,-3 6 0,-4-7 82,-2 7 0,-8-1 368,-3 7 1,-5-1 31,-1 0 0,0 1-231,-1-1 0,-1 2-124,-4 4 0,4-2-180,-4 8 0,4-6-290,1 6 0,-5-6 222,0 6-452,0-8 254,-2 12 0,6-8 437,-4 3 0,4-3-96,1-7 0,1-3 196,0-3 1,7 3 117,4-3-259,5-5-214,1 9 0,7-14-295,5 3 1,5-3 34,6-2 1,4-2-324,8-3 1,5 3 40,0-4 1,3-2 142,-3 2 1,-4-5 591,5 5 0,1 0 28,-2 6 0,1 0 42,-7 0 1,-5 2 67,0 4 1,-8-2 413,2 7 0,-9 1-306,-3 5 0,-7-5 28,2-1 1,-4 1-458,-2 5 0,-8 0 52,-4 1 1,-3-1-681,-2 0 0,-6-1 387,0-5 0,-2 3-321,2-9 0,3 1-511,-3-6 213,4 0 0,2 0-143,0 0 497,7-8 931,2-1-458,8-8 0,2 7 294,4 4 165,-4 4 382,13 2 1,-7 8-254,3 3 0,-3 5 215,-8 1 0,0 0-320,0 1 0,0-1-38,0 0 0,0-5-770,0-1 0,-6 1 291,1 5 0,-3-1-414,2-5 1,2-1 309,-7-5 1,5-3-1057,-6 4 1,1-4 218,-6-2 1,5 0-30,1 0 0,-3 0 1015,-9 0 0,4-8 0,-4-3 0,-2 1-204,2-1 1,0 7 203,5-2 0,1 4-12,0 2 0,0 0 395,-1 0 0,1 6 534,0 0 0,5 9-224,1 2 1,5 1 356,-6 5 1,8-2-409,-1 2 0,5-2 22,5 8 1,9-8 121,15 2 1,7-2-299,16 2 1,13-9 365,5 3 0,16-9-507,1 3 0,-1-7-571,1 2 1,-7-4-521,7-2 0,-9 0-1916,-8 0 2660,-1 0 0,0-6 0,0 0 0,0 2 0,0 2 0</inkml:trace>
</inkml:ink>
</file>

<file path=ppt/ink/ink1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25:20.6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1 105 8031,'5'-12'122,"1"1"60,8 7 1,1-12 249,8 5 0,0 1-57,-6-1 1,2 7 4,5-2 0,-5-2-35,4 3-338,4-1 180,-8 6 0,8 0-37,-4 0 1,-4 0-157,4 0 1,-9 2-47,-3 4 1,-7 5-302,2 12 0,-6-2 62,-6 8 0,-11 2 150,-12 9 0,-4-3-294,-1 3 1,-5-3 305,5-3 1,-5-5 455,10 0-256,4-8 0,-3 4 1,8-10 749,5-3-433,9 3 69,-1-5-431,7-1 1,7-1 149,5-8 1,11 0-345,6 0 0,3-2-268,3-4 1,1 3-315,5-9 0,-7 1 750,1-7 0,-1 1 0,-7 0 0</inkml:trace>
</inkml:ink>
</file>

<file path=ppt/ink/ink1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25:21.3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0 381 8059,'0'-18'-347,"0"1"1,0 0 72,0-1 1,0 1 530,0 0 1,2 0 21,4-1 0,4 1 28,7 0 0,0-1-146,1 1 1,1-6-32,4 0 1,-2 2-120,8 9 1,0-3 83,5 3 1,-5-1-132,0 1 1,0-1 160,5 7 0,-5 1-197,0 5 1,0-6 52,5 0 1,-5 0 40,0 6 1,0 0-32,5 0 0,-5 2 21,0 4 0,-2-4-1,2 4 0,3 1-6,-3-1 1,-2 2-13,2-3 1,-6-1 31,6 8 0,-2-3-80,2 3 1,3 3 46,-3-3 0,2 3-7,-2 3 0,3-1-27,-3 0 1,-2 0-8,2 1 0,-6 5 44,6 0 1,-8 2-13,2-2 1,-4-4 108,-2 4 0,1-2-100,-1 2 0,-6-3 156,1 3 0,-8 2-57,2-2 0,-4 7-35,-2-1 0,-2 4-38,-4 1 1,-6 1-6,-11 0 0,2 5-10,-8 0 0,2 6-19,-1-5 1,-11 5 115,5-6 1,-5 1-78,5-7 0,-7-1 126,1-4 0,-2 1-64,1-6 1,3-1 138,-8-6 0,5 0-191,-5 0 0,8-7 0,-3-4 1,-1-4-4,2-2 0,-8-2-30,2-4 0,-2-5-51,2-13 0,-3-2 48,9-9 0,-6-7 50,6-4 1,5-2-57,6 1 0,10-1 16,2 8 1,1 0-248,11 5 0,-1 6-380,6 0 0,2 8-1362,4-2 1982,3 12 0,8-12 0,1 3 0</inkml:trace>
</inkml:ink>
</file>

<file path=ppt/ink/ink1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25:22.3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0 312 8144,'0'-11'0,"0"-1"0,6 1 203,0-7 0,7-1 38,-1-4 0,5 4 130,6-4 0,-4-2-71,4 2 0,4 0-54,2 5 1,-2-3-30,2 4 1,-6-4-78,6 9 1,-8 5-229,2 1 0,-4 4 136,-2 2 1,1 2-355,-1 4 0,-2 13 166,-3 15 1,-5 3 30,-7 9 1,0 6 105,0 5 1,0 7 31,0-6 1,0-1 44,0-5 1,0 0 227,0 0 0,0-8-21,0-4 0,8-3-104,4-3 0,-3-7-293,3-4 0,-1 2 215,7-2-231,-1 1 0,0-7-186,1 0 0,-1-7-221,0-5 1,-2-1 38,-3 2 1,3-4-291,-3 4 1,-4-6 789,-3-6 0,5-4 0,0-7 0</inkml:trace>
</inkml:ink>
</file>

<file path=ppt/ink/ink1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25:22.5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613 206 8102,'6'-19'0,"0"-4"0,-1 4 787,-5-4 1,0 3-267,0 3 1,2 0 56,4-1-320,-4 1-493,6 0-241,-8 7 0,0 5 321,0 10 0,-10 7-44,-7 11 1,-8 4 161,-10 7 0,-5 9-34,0 3 1,-8-2 88,1 2 0,-1-7 165,2 1 0,-2-6-91,8-5 1,0 2 109,5-8 0,2 6-566,4-6 1,4 0 163,8-6 1,6 1-685,-1-1 0,10-6 884,2 1 0,16-1 0,10 7 0</inkml:trace>
</inkml:ink>
</file>

<file path=ppt/ink/ink1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25:22.9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658 87 8039,'-10'-18'0,"-5"3"649,3 3 0,-3-1-300,-3 7 1,7-5-363,-1 5 0,1 0 59,-6 6 1,-1 0-124,1 0 0,-2 8 109,-4 3 0,-2 5-191,-4 1 1,-4 4 253,4 8 0,-3 2 35,-3 15 0,1 2 149,-1 10 1,-3 3-115,3 8 1,-1-5 124,12-1 0,-2-5-284,8 5 1,-1-9-186,13-2 0,1 0-37,5-6 0,9-4-381,8-2 1,3-11 145,8-6 1,3-4 164,10-1 1,-3-9-302,8-3 1,-6-4 586,7-2 0,-1 0 0,6 0 0</inkml:trace>
</inkml:ink>
</file>

<file path=ppt/ink/ink1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25:23.4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485 173 8118,'9'-25'-5,"5"6"2,-8-4 1,-1 4 430,-5 2-123,0-1 0,0 1 1044,0 0-983,0 7 0,-7 2-235,-5 8 1,-3 0 33,-3 0 0,1 2-146,0 4 0,-8 6-315,-4 11 0,-4 4 233,-1 7 0,-1 8-45,1 4 0,-1 4 111,0 2 0,7 2 153,-1 4 1,8-4-142,-2 3 1,3-9 38,3-2 0,6-1-29,-1 1 0,8-4-79,-2-7 1,5-7-153,1 1 0,7-8 83,5 2 1,3-3-100,2-3 1,1-2-52,-1-3 1,2-5 142,4-7 1,-2 0-22,8 0 1,0-7 0,6-5 1,-1-5 22,1-6 0,-1 2 7,1-8 1,-6 8 205,0-2 1,-8 4-17,2 1 730,-4 1 45,-2 0 405,-7 7-671,-2 2-233,-8 8 0,0 2-107,0 4 1,0 4-145,0 7 0,0 0-553,0 1 0,5-1 272,1 0 1,0 0-738,-6 1 0,6-7 273,-1 1 0,1-1-272,-6 7 1,0-7 403,0 1 1,0-7 517,0 7 0,8-8 0,1 3 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49:12.80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18 52 8117,'0'-17'0,"0"-1"1614,0 9-463,0 1-676,0 8-37,0 0-287,0 8 1,0 1 56,0 9 0,0 7-219,0 4 1,0-3-51,0 3 0,0-2-234,0 2 0,-6 2-217,1-8 1,-1 2 238,6-2 0,0-4-1211,0 4 540,0-4 209,0-1 1,2-9 734,4-3 0,-4-12 0,5-3 0</inkml:trace>
</inkml:ink>
</file>

<file path=ppt/ink/ink1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25:23.6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52 225 8049,'-17'-23'0,"0"0"0,7 0 585,4 5 1,4 1 472,2 0-473,0 0 0,4-1-225,8 1 0,-1 5-90,12 1 1,2 1-145,-2-1 0,8 3-145,-2 8 0,4 0-760,1 0 0,1 0 496,-1 0 0,-1 8-857,-4 3 1,-2 5 44,-4 1 1095,-4 0 0,6 1 0,-8-1 0</inkml:trace>
</inkml:ink>
</file>

<file path=ppt/ink/ink1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25:23.8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8091,'17'0'149,"1"0"0,-1 8 173,0 3 0,6 7 533,0 5 1,8 4-324,-2 7 1,2 9 114,-2 3 0,1-2-35,-7 2 1,-2 0-16,-9 6 0,-4 0-515,-8 0 1,-4 3-477,-8 9 0,-15 1 312,-19 16-200,-4 0 0,18-41 0,-3-2 1,0 1-1,-1-1 0</inkml:trace>
</inkml:ink>
</file>

<file path=ppt/ink/ink1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25:25.3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86 8125,'0'-9'24,"0"-6"0,0 11 79,0-8 1,6 6 135,0-5 0,1 7 287,-1-2 171,-4-3-441,14 7 0,-13-6 316,9 8 23,-8 0-298,11 0 1,-5 2-52,7 4 1,-5-2-8,-1 7 1,1-7-146,5 2 1,0 1 174,0-1 0,3 0-300,3-6 1,-2 6-56,8-1 0,-6 1-26,6-6 1,-3 2-53,3 4 0,2-4-160,-8 4 1,0 1-102,-6-1 1,1 6 173,-1-7 0,-5 7-84,-1-6 58,-7 7 411,4-3 23,-8 7 71,0 0 0,-2-1-200,-4-5 1,-4 3-15,-7-9 1,0 9-752,-1-3 0,-7 5 326,-3 1 0,-13 6-237,-5 0 0,2 8 648,-2-2 0,-8 11 0,-7 4 0</inkml:trace>
</inkml:ink>
</file>

<file path=ppt/ink/ink1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25:25.5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0 484 8029,'18'-11'1066,"-1"-1"1,8 1-1385,4-6 1,5-3 146,7-3 1,3 2 427,8-8 0,1 1-177,5-7 1,4 0-236,7 1 1,8-1-532,3 1 0,3-1 686,-2 0 0,3 1 0,-5-1 0</inkml:trace>
</inkml:ink>
</file>

<file path=ppt/ink/ink1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25:26.3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52 8090,'0'-9'-2007,"6"-1"2007,0 4 0,7-3 0,-3-9 0</inkml:trace>
</inkml:ink>
</file>

<file path=ppt/ink/ink1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25:26.8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104 277 8090,'10'-9'-817,"-3"-7"647,-7 7 715,0-1-197,0-5 196,0 13-505,0-6 0,-5 18 78,-1 7 1,-8 2 116,3 10 1,-5-6-60,-1 6 1,6 0 158,-1 5 1,8-5-195,-2 0 1,-1-8-1,1 2 0,0-4-53,6-1 1,2-3-160,4-4 1,2-1-63,3-4 0,10-4 173,-3 4 0,10-6-508,1-6 0,10-6-10,1-11 1,6 2-212,-6-8 1,7 6 339,-7-6 1,0 2-38,-5-1 0,-8 3 362,-4 7 1,-10 3-75,-1 3 114,-8-3-15,3 13 0,-7-4 348,0 12 0,-7 6-180,-5 11 0,3-2 358,-3 8 0,6 0-156,-5 5 0,7-5-8,-2 0 1,4-8-138,2 2 0,8 2-44,3-2 1,1-2-213,5-9 0,-3 1 64,9-7 1,-2 5-151,2-5 0,-2 0 39,8-6 0,-6-2-115,6-4 1,-6-3 15,6-9 1,-8 1 115,2 0 0,2-8 34,-2-4 1,0-4-6,-6-1 1,0-3 132,1-3 1,-3 1-121,-3-7 0,-3 8 234,-3-2 0,-4 3-59,4 2 0,-4 7 98,-2-1 1,-2 8-112,-4-2 0,2 3-228,-7 3 1,5 2 20,-6 3 1,7 4-573,-7 8-1085,0 0 1721,-5 8 0,0 2 0,0 7 0</inkml:trace>
</inkml:ink>
</file>

<file path=ppt/ink/ink1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25:27.2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500 53 8095,'-27'-16'107,"4"5"0,4-3 256,1 9 0,1-1-107,0 6 1,-6 2-70,0 4 0,-2 3 74,2 8 1,2 8-96,-8 4 1,6 4-3,-6 1 0,2 11-69,-2 7 1,2-1-145,4 7 0,4-6-4,-4-6 1,9 10-231,3-4 0,7-2-544,-2-4 0,12-8 395,6 3 0,5-7 432,6-5 0,12-4 0,9-8 0</inkml:trace>
</inkml:ink>
</file>

<file path=ppt/ink/ink1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25:27.6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588 139 8053,'-8'-18'49,"4"1"-49,-7 0 0,1 5 355,-1 1-228,-5-1 0,7-3 145,-8 3 1,5-1-208,0 7 0,1 0 12,-6 6 1,-1 0-10,1 0 0,-2 8-93,-4 3 1,4 5 145,-4 1 0,-4 6-32,-2 0 1,2 8 37,-2-2 0,2 5 6,-2 7 1,-1-3 161,7 8 1,-2-1-131,2 1 1,9 2 117,-3-8 1,5 6-228,1-6 1,3 1-217,8-7 0,2 1-297,4 0 0,3-9 260,9-2 0,-1-5-25,0-2 0,6-2-44,0-3 1,8-2-46,-2-5 0,-2-3 26,2 4 1,-1-12-46,7-5 1,0-7 179,-1-5 0,-1 2 17,-4-8 0,1 3 315,-7-3 1,1 4-91,-7 7 1,-8 1 147,-3 0 1,2 5 743,-2 1 667,-1 7-1215,-5-4 1,0 10 99,0 4 0,-5-2-258,-1 7 0,-2 1-325,2 5 0,5 0 4,-5 1 0,4-1 125,2 0 1,0 1-896,0-1 1,0 0-855,0 0-722,8 1 2389,-7-1 0,7 0 0,-8 1 0</inkml:trace>
</inkml:ink>
</file>

<file path=ppt/ink/ink1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25:27.8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87 8046,'-11'-2'1445,"-1"-3"-1389,8 3 0,-3-8 25,7 4 1,7 3 358,5-9 1,3 6-47,3-5 0,7 1 45,3-1 1,5 3-417,2 8 0,-7 0-372,1 0 0,0 0 155,6 0 0,-3 8-168,-3 3 1,2 3-796,-8-3 1,2 4 1156,-2-3 0,-4 3 0,6 3 0</inkml:trace>
</inkml:ink>
</file>

<file path=ppt/ink/ink1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25:28.0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8007,'18'0'0,"1"2"173,4 4 0,4 10-100,7 7 0,7 9 1225,-1 3 0,4 1-384,-9 10 1,3 1-188,-9 4 0,-4 1-359,-2 0 0,-11 0-167,-7 0 1,-5 4-292,-5 7 0,-17 2-2334,-18 16 2424,-12 0 0,15-41 0,-3-1 0,1-1 0,0 0 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49:12.95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69 7163,'12'-6'-596,"-1"1"0,1-7 2408,5 6 1,-1-1-73,-5 1-581,4 4-460,-5-6-231,7 8 714,-7-7-478,5 5-306,-5-6-1374,0 8 1,3 2 709,-7 4 0,0 3-422,-6 9 1,0 12 687,0 5 0,-16 19 0,-3 0 0</inkml:trace>
</inkml:ink>
</file>

<file path=ppt/ink/ink1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31:13.24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416 2854 7794,'17'0'-797,"1"0"580,-1 0-48,0 0 1,0 0 234,1 0 0,1 2 0,2 2 77,2 2 0,10 5 38,1-5 0,3 1-105,9-1 1,-2-4 51,2 4 1,2-2-10,-7 2 1,5-5 4,-6 5 1,6 2 66,-5-2 1,-1 5-75,-5-5 0,-1 7 91,1-1 0,-1 3-81,1 3 0,-1-7 96,1 1 0,0-1-73,-1 7 1,7-3 7,-1-4 0,6 5-16,-6-5 0,8-1-3,-1 1 0,1 1 6,-2 5 1,4-5-15,-4-1 1,2-1-7,-2 1 0,4 3 17,-4-8 0,6 7-64,6-1 1,-5-3 52,5 3 0,-2-3-43,1 3 0,3 3 9,3-3 0,5-3-7,-5 3 1,4-1 8,2 7 0,1-1-5,-1 0 0,-6-1 0,1-5 0,1 5 11,10-5 0,-4 5 74,4 1 0,-2 0-217,2 0 0,-4-5 168,4-1 0,-2 1-28,2 5 1,2-1-3,3-5 1,5 5-13,-4-5 1,-3 3-10,3-3 1,0 4-38,5-3 1,6-2-133,1 1 0,-43-9 1,1 0 161,1 1 0,0 0 0,48 1 9,-45-1 1,0-1 0,-4-1 0,0 0-3,3 2 1,1 0 0,-1-2 0,0 0 8,0-1 0,1 0 0,-1 0 1,0 0-1,3 0 1,1 0-1,-4-3 1,0 0 6,0 0 0,1 0 1,-1 0-1,0 1 1,0 2 1,1 0-1,1-3 1,0 0 42,1 0 1,1 0 0,1 0 0,-1 0-46,-3 3 1,0 0-1,0 0 1,1 0 18,-1 1 1,0-2-1,-2-1 1,1-1-12,4 0 0,0 0 1,-4 0-1,-1 0 1,2 3 1,0 0-1,-1 0 1,-1 0-7,2 0 1,0 0-1,0 0 1,1 0-3,2 0 1,0 0 0,1 0 0,1 0-13,-3 0 0,1 0 0,4-2 0,1-2-6,0 2 1,1-1 0,0-1 0,0 0-278,0 1 1,-1 0 0,2 1 0,1 0 287,3-3 1,0-1-1,-2 3 1,-1 0-36,0-3 0,0 0 0,-2 4 0,-1-1 21,3-3 1,1 0 0,-2 1-1,1-1-5,0-3 0,0 0 0,-1 1 0,-1-1 28,-3 1 1,-1-1-1,0-1 1,-1 0-122,-1-1 1,-1-1 0,-1 3 0,0-1 135,-4-1 0,-1-1 1,-1 2-1,-2-1 102,2-1 0,-2 1 1,43-8 8,1-4 0,-6 3-60,-5 3 1,8-6-43,-9 0 0,9-2-43,-9 2 1,5 4-6,1-4 0,3-4-1,3-2 1,-4-2-18,5 2 1,1-3 26,-2 3 0,0-4-20,-5-1 1,-7-7 15,1 1 1,-8 5-4,2 7 0,-6-1 85,-5-6 0,-5 6-62,-7 1 0,-2 1 246,-4-2 0,-4-2-201,-7 8 1,-6-8 608,0 3 0,-8-5-588,2-2 0,-4 1 406,-2-1 0,-5 0-343,-1 1 1,-1-3 33,2-3 1,-5 4-50,-7-5 1,0 3-94,0-3 1,0 3-5,0-8 1,0 0-10,0-6 1,0 6-148,0 0 0,0 0 136,0-6 0,0 2-26,0 4 1,-2-2 12,-3 7 0,-5-5 0,-7 6 1,-3-6 139,-3 5 1,-2-5-188,-3 6 0,-11-1 4,5 7 1,-7-1-5,1 1 1,-4 1-124,-8 4 0,0-3 26,0 3 0,-6 2 110,1-2 0,-12 2 22,5-2 0,-7-1-66,8 6 1,-10-4-77,-2 5 0,-2-6 218,2 6 0,4-6-16,-4 6 1,-4-2-25,-2 2 1,-3 2 9,-3-8 0,3 8-14,3-2 1,-3-2 0,3 2 0,-4-2-1,-1 2 0,-6 3-9,-1-3 0,1 4-260,6 2 0,-7 0 275,1-1 1,-6 1 2,6 0 1,-6-1-10,6 1 0,-2 0 2,1-1 1,-1 3-7,-4 4 1,47 3 0,0 2-1,-47 0 1,48 1 0,-1-1-71,-1 3 0,0 0 1,2-1-1,0 0 30,-2 1 0,0 1 1,-48 0-38,46-1 0,-1 0 1,2 1-1,0 0 46,1-1 0,0 0 1,0 2-1,1-2 17,-1-2 1,0-1 0,-1 3-1,0 0 16,-2-3 1,1 1 0,0 2 0,0 0-1,-4-3 1,1 0 0,4 3 0,0 1 8,-5-4 0,1 0 0,4 3 0,0 0 9,-7-3 1,-1 1 0,5 3 0,1 0 50,-3-1 0,0 0 0,4 1 1,-1 0-36,-3-1 1,0 1-1,5 1 1,1 0-29,0-2 0,0 0 0,-2 2 1,0 0-7,-44 1 1,46-3 0,-1 0-6,-45-3 0,45 3 0,0 1 4,1 1 0,0 2 0,-1-1 0,1 0-6,-41 0 0,-7 0-11,3 0 1,46 0-1,0 0 1,-1 0 1,0 0 0,-3 0 0,0 2-44,1 0 1,-1 1-1,0-1 1,0 0 32,3 4 1,1 0-1,-1-3 1,2-1-25,-48 10 1,47-10 0,0 0 25,-47 4 1,4 1 5,2-1 0,-3 0-1,3-6 0,-6 6-4,6-1 1,4 3 130,1-2 1,6-4-125,-5 3 0,-1-1 99,7 2 1,1-4-255,-2 4 0,6 1 234,-5-1 1,7 0-49,-2-6 1,4 6-5,1 0 0,1 5-3,0-5 0,0 1 0,0-1 0,5-2-91,1 8 0,0-1 92,-7 6 0,3-1-56,4-5 0,-3 10 50,9-3 1,-7 3-83,7-4 0,-3 1 72,2-1 0,8 0 182,-7 0 0,9 3-185,-4 3 1,0-4 303,6 4 0,-2-4-286,2-2 0,2 1 210,3-1 1,-1 0-96,-4 1 0,-4 5 25,4 0 1,2 0-112,-3-6 1,9 6-22,-2 0 1,-3 6-2,3-6 1,-2 6-15,1-6 0,5 8-11,-4-2 0,-3 3-2,3 3 0,0-1-12,5 1 0,0 0-7,1-1 0,1 1 24,4-1 1,-3 1-2,3-1 1,-4 1 4,-1 0 0,5 1 0,0 4 0,2-3 44,-2 3 0,-1 3 94,6-3 1,-6 8-29,1-2 1,4-2-75,2 2 0,-2-1-59,2 1 1,2 8 63,9-8 0,-1 6-43,7-12 1,-2 8 6,3-2 1,3 4-19,-4 2 1,4 0 75,2 0 1,0-2 8,0-4 1,6 9-56,-1-3 1,9 4 14,-3-4 0,5 4-1,1-5 0,2 5 5,4-10 0,-2 4-36,8 2 0,6-8-4,5-3 1,8 1-16,-2-2 0,12-1 3,5-10 0,5 1-1,1-7 1,15 0-502,9-5 1,-41-12 0,1-1 517,2 1 0,0 0 0,4-1 0,1-1 0,-1 2 0,-1 0 0,2-3 0,-1 0 0,0-2 0,0 0 0</inkml:trace>
</inkml:ink>
</file>

<file path=ppt/ink/ink1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26:11.4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35 7854,'-10'-7'768,"3"5"-49,7-6 25,0 8-159,0 0 112,0-8 147,0 7-725,0-7 230,0 8 774,0 0-805,0 8-35,0-7 0,0 9-24,0-4 0,0 3 94,0 9 1,0-1 152,0 0-99,0 8-222,0 2 1,0 8 290,0-1-105,0 9-190,-8 1 1,6 2 79,-4 0 0,3-2-116,-3 2 0,4 2-100,-4-7 1,4-1-8,2-5 1,0-7-238,0 1 0,0-8-410,0 3 0,2-5 331,4-2 0,-4 0-491,4 1 0,-5-7-418,-1 1-95,8-8 148,-6 3 465,6-7 1,-8-9 23,0-9 1,5-12-140,1-11 0,6-9-511,-6-2 1295,-1 0 0,3-7 0,2 7 0</inkml:trace>
</inkml:ink>
</file>

<file path=ppt/ink/ink1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26:12.1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1 104 7854,'11'-5'219,"1"-1"1,-6 0 392,5 6 0,-5-6-230,6 1 1,-1-3-21,6 2 1,1 4-199,-1-4 0,8-1-137,4 1 1,-2-2-133,1 3 1,-1 3 124,2-4 1,2-2-35,-8 2 1,6 1-12,-6 5 0,0 0-157,-6 0 1,1 0 89,-1 0 1,-6 2 51,1 3 0,-6-3 92,5 4 1,-5 2 24,5-3 0,-5 3 65,6-2-63,-8-4-62,11 13 0,-11-7 8,7 3 1,-7-1-4,2-4 1,-4-2 57,-2 7 0,6-5 77,-1 5-73,1 1 1,-6 5 100,0 1-98,8-1 1,-6 0-21,4 0 0,-5 1-5,-1-1 1,0 0 3,0 1 0,6-1-3,0 0 0,0 0 35,-6 1 0,0 5 3,0 0 0,6 6-54,-1-6 1,3 9-2,-2 3 1,-4 0 105,3 5 0,3 2-70,-2-1 0,2 5 18,-3-6 1,-1 12-82,8-6 0,-3 16-6,3-5 0,-3 3-41,-3 3 1,-4-7-164,4 2 1,2-10 242,-3-2 1,1-6 153,-6 6 1,0-13-90,0 1 0,0-11-100,0 0 1,0-3-60,0-3 62,0 0-146,0 1 0,-2-7-488,-4 1 366,5-9 0,-15 5-106,5-8 1,-5 0 1,-1 0 0,0-13-185,-1-5 1,-5-5-415,0 0 0,-2-4 422,2-7 0,4 3 529,-4-3 0,4 3 0,1-12 0</inkml:trace>
</inkml:ink>
</file>

<file path=ppt/ink/ink1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26:12.7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208 173 7831,'0'-10'426,"0"3"-156,0 7 150,0 0-211,0-8 261,0 6-287,0-6 0,2 8 70,4 0 1,3 0-1,9 0 0,6 0-168,5 0 1,4-5 73,2-1 1,-7-6-266,1 7 0,-2-7-111,2 6 1,-4-5-802,-8 5 796,0-8-205,1 5 1,-9-3-14,-3 1 1,-6 7-447,-6-2 634,-3-3 0,-9 7 1,1-4 251,0 4-140,0 2 0,-1 0 258,1 0 1,5 0 379,1 0-215,7 0 253,-4 0-10,8 0-119,0 0 1,0 8 496,0 3-455,8 5-173,-6 1 0,8 6 351,-5 0 0,-3 2-155,4-2 1,-4-2-50,-2 8 0,0-2-200,0 2 1,0 1-126,0-6 0,0 4-192,0-5 1,0 6-826,0-6-902,0 0 902,0-5-275,0-1 245,0-7 251,0-3 393,0-7 1,0-2-365,0-3 190,0-5 479,0-7 0,0-1 0,0 1 0,0 0 0,0 7 0,0-5 0,0 5 0,0 1-37,0-7 29,0 14 0,0-7 687,0 3 38,0 4 1,-2-6-124,-4 8 0,2 0 201,-7 0 1,5 2-28,-5 4-410,-1-4-127,-5 13 1,-6-5-92,0 7 122,-8 8-257,4-6 0,-2 6-138,0-7 0,3 5-278,-3 0 0,-2 7-667,8-1 0,-6 2 1078,6-2 0,-8 11 0,4-3 0</inkml:trace>
</inkml:ink>
</file>

<file path=ppt/ink/ink1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26:12.8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1 208 7889,'17'0'721,"0"0"1,-5-2-245,0-4 0,1-3 67,10-9 1,-2 3-80,8 3 0,0-3-52,5 4 0,3-5-465,3-1 1,-3 2-434,3 3 0,-1-3 485,1 3 0,-4 4 0,14-7 0,-5 5 0</inkml:trace>
</inkml:ink>
</file>

<file path=ppt/ink/ink1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26:13.7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35 277 7812,'-10'0'1302,"-5"0"-995,13 0-250,-6 0 420,8 0-147,0 0 0,8 0 80,4 0-242,3 0 1,2 2 51,1 4 1,1-2-14,4 7 0,-2-5-23,8 5 1,-2-5-80,2 6 1,1-8-480,-7 1 0,6-3-63,-6-2 1,6 0-323,-6 0 1,6-7 354,-6-5 1,-2-3-108,-9-3 1,1-1 202,-7-4 1,0 4 61,-6-4 0,0 4 167,0 1 1,-8 1 178,-4 0 1,-3-6 411,-2 0 1,0 0-121,-1 5 0,3 7 86,3-1 0,-3 6-225,3-5 0,3 7 295,-3-2-392,8 4 0,-5 2-15,3 0 0,4 2-47,-4 4 1,4 4-194,2 7 1,-5 2-37,-1 4 0,0 6 75,6 11 0,0-1 126,0 7 0,0 6-7,0 5 0,0 3 88,0-2 1,0-5-57,0 5 1,6-4 117,0-2 0,5-6-287,-5 0 0,7-9-269,-1-3 1,3-1-513,3-10 1,-1-2 413,0-9 0,1-5-360,-1-7 1,0 0-1,0 0 805,-7-7 0,13-11 0,-4-9 0</inkml:trace>
</inkml:ink>
</file>

<file path=ppt/ink/ink1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26:13.9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450 35 7812,'0'-18'794,"0"9"-763,0 1 0,-1 8 206,-5 0 0,2 0 137,-8 0 0,7 8 56,-7 3 0,-1 5-168,-10 1 0,1 6-32,-6 0 0,1 2 4,-2-2 0,-6-2-191,1 8 1,-1-8-224,-5 2 0,11-9-393,6-3 0,4-7-318,1 2 60,1-4 0,8-12-647,3-7 1478,4-8 0,10-25 0,1-4 0</inkml:trace>
</inkml:ink>
</file>

<file path=ppt/ink/ink1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26:14.1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18 7812,'0'-10'3748,"-7"2"-3768,5 16 1,-12 2 405,9 7 1,-1 0 266,6 0 1,0 7-484,0-1 0,0 0 64,0-6 0,0 0-1378,0 1 0,8-1 312,3 0 832,-3-7 0,15 5 0,-4-5 0</inkml:trace>
</inkml:ink>
</file>

<file path=ppt/ink/ink1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26:14.5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0 7774,'-10'0'1709,"3"0"1,1 8-1365,0 4 1,0 3 188,6 2 1,0 6-245,0 0 0,0 2-186,0-2 1,0-3-1356,0 3 924,0-4-930,0-2 1,8-7 116,4-4 1140,-5-5 0,9-8 0,-7-3 0</inkml:trace>
</inkml:ink>
</file>

<file path=ppt/ink/ink1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26:14.81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7774,'0'-9'-1227,"0"1"1741,0 0-340,0 7-117,0-7 1,2 8 143,4 0 25,-4 0-171,6 0 1,-6 0 45,3 0 2,-3 0 21,6 0 0,-2 2 81,0 4 1,-1-3-41,-5 9 0,0-6 2,0 5 0,0 1-57,0 5 0,0 8 34,0 4 0,0 7-172,0 10 1,0 8 96,0 15 1,6 8-372,0 4 0,0 5-392,-6 7 0,0 3 427,0-45 0,0 2 0,0-2 1,0 1 266,0 0 0,0 0 0,0 0 0,0 0 0,0 0 0,0 0 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49:13.87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35 122 7542,'8'-15'0,"1"1"0,3 5 0,-2-1 0,-1 2 351,1 1 0,-4-5 135,5 6 0,-5-5 1046,5 5-965,1 0 1,5 0 24,1 1 0,-1-1-181,0 6 0,6 6-178,0-1 1,0 9-163,-5-3 0,-1 11 118,0 1 0,-1 13-388,-5-1 1,-3 9-86,-8-4 1,-2 8-316,-4-2 0,-4 4 312,-7 2 0,-8-2-119,-4-4 0,2 0 35,-1-11 1,5 3 51,-6-9 0,8-4 268,-2-2 0,3-5-114,3-7 0,0-3 256,-1-8 1,7 0 47,-1 0 1,3-14 16,-3-3 1,5-18-34,7 1 1,0-5 90,0 5 0,9-1 200,8 1 1,8 5-166,10 0 0,0 8-161,-1-2 0,7 4 52,-1 1 0,0 7-788,-5-1 1,-6 8 162,-1-1 1,-4 3-518,4 2 0,-5 0 189,6 0 813,-8 0 0,12 0 0,-6 0 0</inkml:trace>
</inkml:ink>
</file>

<file path=ppt/ink/ink1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26:15.6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191 0 7841,'17'0'526,"-5"2"128,-1 4 1,-5-2-149,6 7-310,-9 1 1,5 5 80,-8 0 1,0 1 246,0-1 1,-8 6-645,-3 0 1,-5 8 122,-1-2 0,-6 3-169,0 3 0,-2-2 21,2-5 0,4 3-167,-4-8 1,4 0 103,1-6 0,3 1-205,3-1 203,5 0-5,7 1 282,0-1 1,7 0-80,5 1 0,3-7 77,3 1 0,-1-7-44,0 7 1,-1-6 92,-5 5 1,4-5-103,-3 5 1,-2-5 4,1 6 1,-7-6-63,2 5 1,-4 1-122,-2 5 1,0-6 48,0 1 1,0-1-20,0 7 41,0-1 1,-6 0-6,0 1 1,2-7-112,10 1 1,4-1 172,7 7 1,0-3 89,0-4 0,3 11 13,3-5 0,-4 4 219,4-4 1,-10 2 65,-1 5 1,-8-5-136,2 4 0,-4 2 266,-2-2 1,-8 6-245,-4-6 0,-3 6-166,-2-6 0,-6 0-197,0-6 1,-1-6-449,7 1 1,0-8 116,0 2 0,5-4-1097,1-2 1554,7-8 0,-12-17 0,7-12 0</inkml:trace>
</inkml:ink>
</file>

<file path=ppt/ink/ink1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26:15.8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7776,'8'-9'869,"-4"1"224,7 8 0,-5-6-766,6 0 0,-6 1-296,5 5 1,1 0 98,5 0 1,-4 0-127,5 0 0,-5 5-1848,10 1 1844,-4 0 0,-1 2 0,-1 1 0</inkml:trace>
</inkml:ink>
</file>

<file path=ppt/ink/ink1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26:16.5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68 7771,'11'0'1036,"1"0"1,-7 7-860,7 5-133,-1 3 0,1 3 407,-1-1 0,-1 6-94,2 0 0,1 8-268,-7-2 1,0-2-82,-6 1 1,0-1-175,0 2 1,0 4 84,0-4 1,0-4-189,0-2 1,0-4-37,0-2 1,0-5-1095,0-1 1102,0-7 1,0-4 67,0-12 0,0-11 241,0-5 0,0-7-33,0-5 0,5 1 32,1-7 1,10 6 81,1-6 0,0 7 123,6-1 1,4 9-74,2 2 0,4 8-99,1-2 1,3 12-57,3 5 1,-7-2 21,7 2 0,-13 3-14,7 8 0,-5-1 28,0 8 1,-2-1-12,-4 6 0,-9 1-20,3-1 0,-9 0 12,3 1 1,-7 7-20,2 3 1,-6-1-3,-6 2 0,-6-2-102,-11 2 1,2 2 110,-8-8 0,1 6-119,-7-6 0,0-2 152,1-10 1,5 3 0,0-9 1,2 7 116,-2-6 0,4 0 269,8-6 1,6-6-155,-1 0 0,8-7 0,-2 1 0,6-3-199,6-3 0,4-5 93,7 0 0,6-2-236,0 2 0,8 4 9,-2-4 0,3 4-43,3 1 1,-8 3-21,-4 4 0,-4-3-281,-1 8-37,-1-7-232,0 11 197,-7-6 0,-10 8 178,-12 0 1,-3 0-182,-2 0 0,-7 0 493,1 0 0,-15 0 0,1 0 0</inkml:trace>
</inkml:ink>
</file>

<file path=ppt/ink/ink1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26:16.7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70 7771,'0'-27'182,"6"8"225,0 7-302,7 9 1,-9-5 439,8 8-212,-8 0 0,9 8-51,-7 3 1,0 4 143,-6 3 1,0 1-123,0 4 1,0-2 96,0 8 0,0 2-364,0 9 0,0-3 59,0 3 1,0-4-187,0-1 1,0-6-305,0 0 0,0-8-443,0 2 0,0-10-420,0-1 197,7-8 1,9-6 243,7-16 816,7-14 0,-3-12 0,8-8 0</inkml:trace>
</inkml:ink>
</file>

<file path=ppt/ink/ink1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26:16.9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7771,'18'0'1561,"-9"2"-1192,-3 4 1,-4 5-129,-2 12 1,0-2 359,0 8 1,-6-6-26,0 6 0,1-6 89,5 6 1,0-6-320,0 6 0,0-8-155,0 2 1,0-4-166,0-2 1,7 1-209,5-1 1,3-5-47,2-1 1,3-7 207,3 2 1,-2-4-1356,8-2 554,-8 0-259,4-8 235,0 6 0,-6-6-373,4 8-212,-11 0 793,-5 0 637,-7 8 0,-15 9 0,-4 10 0</inkml:trace>
</inkml:ink>
</file>

<file path=ppt/ink/ink1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26:17.2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398 1 7771,'2'17'11,"4"1"1,-4 5-12,3 0 0,-3 2 651,-2-2 1,-2-2-55,-3 8 1,1-6 26,-8 6 0,1-6-287,-7 5 0,1-6-229,0 1 1,-1 2-1,1-2 1,0 5-118,0-4 0,-3-1-563,-3-6 0,4 0 397,-4 0 1,4-1-665,2-5 1,-1-3 226,1-8 1,-6-2 61,0-4 1,2-5 190,9-12 1,-1-4 131,7-8 0,0 6 202,6 1 0,2 7 25,4-3 0,3 5 144,9 2 1,-1 2-130,0 3 0,3 4 474,3 8 0,-4 0-61,4 0 0,-2 2 122,2 4 1,-4 4-211,4 7 1,-9-2-9,-3-3 1,1 3-85,5-3 0,2 9-192,4 2 1,4 0-151,8-6 0,1-1 79,5-5 1,-1 5 14,12-5 0,-4-3 0,12-1 0</inkml:trace>
</inkml:ink>
</file>

<file path=ppt/ink/ink1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26:17.4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7693,'17'0'1231,"0"0"1,-5 6-1225,-1 0 0,-5 5-499,6-5 1,-1 2 147,6-2 0,-5-4-323,-1 3 667,1 5 0,5 0 0,1 7 0</inkml:trace>
</inkml:ink>
</file>

<file path=ppt/ink/ink1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26:17.5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7693,'0'11'2594,"0"1"0,0 0-1285,0 5 1,7-8-2854,5-3 0,-1-4 494,7-2 0,-3-2 1050,14-4 0,7-11 0,9-10 0</inkml:trace>
</inkml:ink>
</file>

<file path=ppt/ink/ink1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26:40.6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17 8625,'0'-9'345,"8"1"90,-6 8-167,6 0-68,-8 0 514,0 0 1,0 0 0</inkml:trace>
</inkml:ink>
</file>

<file path=ppt/ink/ink1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26:41.5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52 7943,'0'-10'-1270,"0"3"1217,0-1 141,0 6 1,1-7 436,5 3-358,-4 4 36,6-6 389,-8 8 5712,0 0-6145,8 0 0,-7 2 403,5 4-252,-4 3 1,0 9 222,4-1 0,-4 0-99,4 1 0,-5-1 15,-1 0 1,0 0-293,0 1 0,0 5 42,0 0 0,0 0-163,0-6 0,0 2-370,0 5 1,-1-5-594,-5 4 0,4 2-243,-4-2 0,4 0-2516,2-6 3686,0-7 0,8 5 0,1-5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46:00.7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85 7745,'2'-21'293,"3"4"0,-1-2-32,8 13 0,-7-6 552,7 7 1,1 1-314,10 10 1,2 5 136,4 12 0,4-2-57,-4 8 1,3 0 118,3 6 1,2 5-545,3 0 0,-2 3-452,8-3 0,8-4-625,10 5 1,3-5 608,2-1 0,8-1 0,2 1 0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49:14.12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104 35 8071,'0'-17'2699,"0"7"-2007,0 3 91,0 7-147,0 0 1,0 9-217,0 9 1,-6 7-480,0 9 1,1 3 63,5 3 0,-6-1-832,0 7 1,0-2 482,6 2 0,-2 2-206,-3-8 1,3 6-65,-4-5 0,2-7-404,-2-5 1,4-8-161,-3 2 1178,-5-3 0,8-11 0,-13-1 0,5-8 0</inkml:trace>
</inkml:ink>
</file>

<file path=ppt/ink/ink1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26:42.4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87 7936,'-17'-7'1843,"8"-3"-411,1 0-417,8-5-575,0 13 0,8-6-124,3 8 0,6 0-28,6 0 1,-3 0-99,3 0 1,-2 0-100,2 0 0,-2-2-289,8-3 0,-8 3 216,2-4 0,-4 2-909,-1-2 1,-1 4-688,0-3-418,0 3 1406,1 2 1,-9 9-341,-3 9 930,-12 7 0,-11 9 0,-10 1 0</inkml:trace>
</inkml:ink>
</file>

<file path=ppt/ink/ink1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26:42.8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0 536 7936,'0'12'290,"0"-1"1,0-5 1238,0 6-1235,0-8 0,6 5-374,0-3 1,1-4 450,-1 4 0,-2-4-71,8-2 0,5-8-579,6-4 0,8-9 118,-3-2 0,-1-8-27,2 3 1,-6-5-35,6-2 0,-8-1-298,2-5 0,-4 3 210,-1-8 1,-3 9-139,-3 3 1,-5-1 347,-7 6 0,0 4-131,0 2 1,0 10 679,0 1-314,0 1 0,0-1 54,0 1 1,-2 7 284,-3-2 311,3 4-288,-6 2-308,8 0 0,0 10 95,0 7 1,0 8-66,0 10 0,0 1-5,0 5 0,-2 3 10,-4 8 1,4 3 118,-3-3 1,-3 10-308,2-10 1,0-2-191,6-4 0,-5-8-96,-1 2 0,0-9-1125,6-2 570,8-8 1,-4 2 352,7-11 1,-5-5 72,5-7 0,1-15-40,5-8 1,1-12 122,-1-11 0,-6-7 296,1-17 0,-1-7 0,7-3-369,-9-5 0,7-9 1,-7-2-1</inkml:trace>
</inkml:ink>
</file>

<file path=ppt/ink/ink1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26:43.7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1 156 7936,'17'-37'-117,"0"-1"-11,0 15 307,1 0 0,-3 11 349,-3 1 26,-5 7 0,-7-4 127,0 8-479,8 8 0,-6 2 91,4 7-73,3 0-116,-7 8 1,12-6-105,-9 4 0,9-3-19,-3-3 0,5 0-220,1 1 0,8-7 54,4 1 1,-2-3-106,2 3 1,-6 1 85,5-7 0,-6 7 5,1-1 0,-4-2 163,-2 1 0,-1 1 13,-5 5 1,-3 0 158,-8 0 1,0 1-101,0-1 0,-8 6 166,-3 0 0,-7 6-75,-5-6 0,2 6-18,-8-6 0,0 0 55,-5-6 1,1 1-85,4-1 1,-1-6 212,7 1-195,-8-8-57,12 3-112,-6-7 0,9-1-153,5-5-136,-5-4 1,16-7 30,0 0 1,8-1-180,9 1 0,6 0-18,0-1 286,8 9 85,-12 1 0,12 8 185,-8 0 0,-5 0 227,-7 0 4,1 0 0,-3 8-26,-3 3 0,-6 7 194,-6 5 0,-3-2-172,-9 8 0,-5-1-100,0 7 0,-6-2-248,6-4 1,-6 1 64,6-7 1,0 0 96,6-5 0,0-7-31,-1 1 0,3-7-27,4 7 0,1-8-89,4 2-77,4-4 0,-5-1 79,7 5 0,7-4-79,5 4 1,3-4 95,2-2 1,8 0 7,4 0 1,-2-2 130,2-4 1,0-2-32,5-3 1,1-3 71,0 9 0,-1-7-125,1 6 1,-3-5 25,-3 5 0,4-7-40,-4 1 0,-4 3-104,-2-3 1,-4 8-871,-2-2 404,1-3 249,-9 7 0,-1-8 130,-8 5 0,-8 3 254,-3-4-182,-5 4 1,-1-4 171,0 0 23,-1 1 1,1 5 342,0 0 0,5 0 368,1 0-287,7 0-311,-4 0-78,8 0-106,0 0 117,0 7 226,0-5-76,0 14 0,0-7-63,0 8 0,0 7 56,0-1 0,6 2-33,0-2 0,5 4-39,-5 7 0,6 6-41,-7 1 1,9-1-180,-3-5 0,-1 5 76,1 0 0,-1-5-162,2-6 1,1-2-88,-7 2 0,0 1 87,-6-7 1,0 6 22,0-6 0,0 0 21,0-5 0,0-7 26,0 1 1,0-7-12,0 7 51,-8-8 1,-2 3 47,-7-7 0,0 0 17,-1 0 0,1-7 123,0-5 1,5 3 204,1-3-40,-1 1 0,-3-7-53,3 1 0,3 0-104,3-1 1,4 7 30,-4-1 0,4 1 65,2-6 1,2-1-91,4 1 1,4-6 11,7 0 0,8-8-457,4 2 0,3 2-145,3-1 1,1-1-355,5-6 0,-3 1 357,8-1 404,0 0 0,6 1 0,0-1 0</inkml:trace>
</inkml:ink>
</file>

<file path=ppt/ink/ink1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26:46.1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277 277 8106,'2'-15'-4,"4"3"-239,-4-3 0,11 5 274,-7-7 0,5 5 431,-5 1 0,6-1-154,-7-5 1,3 5 115,-2 1 0,-4-1-182,3-5 0,-3 5 256,-2 1-91,0-1 107,0-5-314,0 0 1,-2 5-33,-3 1 0,1 7-144,-8-2 1,1 4 114,-6 2 1,-1 2-164,1 4 0,-2-2 114,-4 7 1,3 1-25,-3 5 0,4 0-85,2 1 1,0-1 108,-1 0 0,1 2-108,0 5 1,-1-3 150,1 8 1,6-3 9,-1 3 0,6 6 18,-5-1 1,7 1 6,-2 5 0,4-1-37,2 1 1,0-3-1,0 3 1,0-4-178,0-1 1,0 0 115,0-1 1,0-5-198,0 0 0,8-8-51,3 2 1,-1-4-70,2-1 1,-1-3 49,6-4 1,3 3-177,3-8 0,-4-1 139,4-5 0,4-1-66,2-5 0,-2-4 42,1-7 1,1-6 24,6 0 0,-6-2 56,-1 2 0,-6 4 57,1-5 1,2 7 3,-2 6 1,-6-3-106,-5 8 67,-1-7 145,6 11 0,-5-4 192,-1 12 0,-5-2 346,6 7 1,-8 1-257,1 5 0,3-5 144,-2-1 1,0 1-134,-6 5 1,5 0-51,1 1 1,0-7-261,-6 1 1,2-6-813,3 5-300,-3-7-1198,14 4 2336,-14-8 0,5-16 0,-7-3 0</inkml:trace>
</inkml:ink>
</file>

<file path=ppt/ink/ink1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26:46.3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87 8038,'0'-17'583,"0"0"175,8-1 0,-4 3-136,7 4 0,-5 3 30,6 8 1,-1 0-248,7 0 0,-1 0-146,0 0 0,6 0-635,0 0 1,2 0 90,-2 0 1,-2 0-91,8 0 0,-6 0 262,6 0 113,0 0 0,6 0 0,-1 0 0</inkml:trace>
</inkml:ink>
</file>

<file path=ppt/ink/ink1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26:46.6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7971,'12'0'380,"-1"0"1,-5 0-316,6 0 1,-1 0 227,6 0 1,1 2 215,-1 4 0,-2-2-189,-3 7 1,3-7-41,-3 2 0,-3 1-294,3-1 1,-6 6-671,5-6-386,-7 7 0,10-3 308,-9 7 762,1 0 0,-14 0 0,-1 1 0</inkml:trace>
</inkml:ink>
</file>

<file path=ppt/ink/ink1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26:47.1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0 7971,'0'18'387,"-6"-7"159,0 1 1,1-1-323,5 6 1,0-5-136,0 0 657,0-1 414,0 6-351,0 1-571,0-1 0,0 0-290,0 1-178,0-9-6,0 7 1,0-13-261,0 9-490,7-8 677,-5 3 0,8-1-181,-4 0 0,-3 0 146,9-6 0,-6 0 29,5 0 1,-5 0 178,6 0 1,-1-2-22,6-4 1,1 2 197,-1-7 0,2-7-119,4-5 0,-3 6 126,3 5 0,2 3-27,-2-3 1,0-1 130,-6 7 0,6 0 393,0 6 1,0 0-271,-6 0 0,1 0 263,-1 0 1,-5 0-175,-1 0 0,1 6 235,5 0-459,0 0 0,0-6-102,1 0 1,-7 0 79,1 0 0,-1 0-9,7 0 1,-7 0-109,1 0 1,-1 0 44,7 0 1,-1 0-224,0 0 117,0 7 1,-1-3-80,-5 8 149,5-8-21,-14 11 0,5-11-2,-7 7 1,-2-7-27,-3 2 0,-11 2-498,-7-3 1,-6 1 232,6-6 0,-6 0-409,6 0 0,-5-8 713,5-3 0,-1-20 0,7-5 0</inkml:trace>
</inkml:ink>
</file>

<file path=ppt/ink/ink1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26:47.6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69 7916,'-9'-7'-790,"1"5"1022,8-6 1,0 6 1283,0-4-872,0 4 1,2-7-250,4 3 0,-3 4-1,9-4 0,-1-1-164,7 1 1,-1 0-144,0 6 0,1 0 30,-1 0 0,0 0-173,0 0 0,1 0 57,-1 0 1,-5 8-212,-1 3 1,-5 7 139,5 5 0,-7 6-35,2 11 0,-4-2 8,-2 8 0,0 1 374,0 4 0,-2 7 542,-4 0 1,2-3-428,-7-8 1,5-5-100,-5-8 1,5 1-626,-6 0 0,8-9 276,-1-2 0,-3-5-716,2-2 0,0-5 34,6-1-762,0-7 630,-7 4 1,-1-12 869,-3-8 0,-5-7 0,7-16 0</inkml:trace>
</inkml:ink>
</file>

<file path=ppt/ink/ink1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26:48.4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7956,'17'0'973,"0"0"-920,1 0 1,-7 0-119,1 0 343,-1 0-56,14 0 0,-6 0-238,4 0 0,-3 2-62,-3 4 1,-5 1-63,-1 5 0,-1 3 162,1-3 1,3 5-31,-9 6 0,1-2 237,-6 8 1,0-2 106,0 2 0,0 3-24,0-3 1,-2 4-130,-4 1 1,3 7 151,-9-1 1,3-3-102,-3-3 1,-3-3-29,3 9 0,4-5-70,3-6 1,-3 1-226,2-6 0,-2-1-184,3-6 0,3 0 112,-4 0-338,4-7 319,2-2 1,2-8-467,4 0 1,3-8 48,9-3 0,7-12-153,4-6 0,9-2 319,2 2 1,1-2 175,-7 8 1,1 6 182,-1 5 0,-7 9 128,-4-3 1,-3 4 31,-3 2 1,-8 8-120,-3 3 1,-4 5 693,-2 1 1,0 0-153,0 0 1,-8 3 53,-3 3 0,-6-4-231,-6 4 1,1 2-88,-6-2 0,1 6-60,-2-6 1,-4 0-94,4-6 1,3 1-264,-3-1 1,8-8-68,-2-3 1,3-2-649,3 2-76,7-4-556,3 5 755,7-14 74,0 5 678,7-6 9,3 8 643,7 0-565,-7 8 1845,-2 1-1170,-8 9 1,-2-3 85,-4-3 0,2-3 239,-7-3 54,7-4-799,-4 6 1,8-6 196,0 3-231,0-3 1,2 6-64,4-8 0,3 6-77,9-1 0,-1 1 29,0-6 1,6 6 13,0 0 0,0-1-17,-5-5 1,-1 0-116,0 0 0,1 0-442,-1 0 1,-6 6 88,1 0-2413,-1 0-26,7-6-367,-1 0 3089,0 0 0,1-8 0,-1-2 0</inkml:trace>
</inkml:ink>
</file>

<file path=ppt/ink/ink1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26:48.7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10846,'17'0'883,"-6"0"-527,1 0 1,-1 6-61,7 0 1,-7 5 58,1-5 1,-6 8-759,5-3 1,-7-1 341,2 1 0,-3-1-1003,3 1 1,-4 5-618,4-5 1681,-4 5 0,-10 9 0,-1 2 0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49:14.65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0 174 8071,'27'-18'634,"-4"1"0,2 0-171,-2 0 0,8 5-377,-2 1 1,3-1 14,3-5 0,-1 5 29,1 1 1,0 5 76,-1-6 1,1 9-141,-1-3 1,-1 4 1,-4 2 1,2 0-207,-8 0 1,0 2-118,-6 4 0,-6-3 83,1 9 0,-6-3 20,5 3 1,-7 3 114,2-3 0,-4 3-35,-2 3 1,0-7 48,0 1 1,0-1 3,0 6 0,6-5 73,-1 0-15,1-1 0,-6 6 28,0 1 1,0-1-62,0 0 0,0 1 123,0-1 0,0 2-70,0 4 0,0-2 27,0 8 0,0-6 36,0 6 0,0 0 134,0 5 0,2 3-49,4 3 0,-4 2 126,4 5 1,1 8 167,-1-3 0,0 6-122,-6-1 0,0 5-21,0 7 0,0 2-61,0 4 1,-2-6-303,-4 0 1,4-3-122,-4-14 0,3 3-181,-3-8 0,4-5 241,-4-2 0,4-11 27,2-6 1,0-4 155,0-1 0,-2-3-93,-4-4-67,5-3 98,-7-8-117,0 0 0,4-6-52,-7 1 0,1-9-262,-1 3 0,-5-5-165,5-1 0,-5-2-434,-1-4 0,-8-4-422,-4-8 0,-3-1 1396,-3-5 0,-15-3 0,-4-8 0</inkml:trace>
</inkml:ink>
</file>

<file path=ppt/ink/ink1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26:49.3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311 0 7983,'-7'10'-920,"3"-2"872,-8-8-11,8 0 0,-11 2 175,4 3 1,-5-1-131,-1 8 0,0-7 100,-1 7 1,1 1-137,0 10 1,-1-1-31,1 6 1,0-4 230,0 4 1,5 1-37,1 6 1,1-6 265,-2-1 1,-1-1-152,7 2 1,-2 2 9,3-8 1,3 0 100,-4-6 0,4 1 75,2-1 0,0 0 71,0 0-414,0-7-474,0 5 291,0-13-278,0 6 0,2-8 76,4 0 0,3-8-65,9-3 1,-1-5 56,0-1 1,6 2-158,0 3 1,6-1 252,-6 7 1,6 0 224,-6 6 335,0 0 1,-7 2-204,-5 4 1,-3-2 121,-8 7 1,0 1 35,0 5 1,0 0 83,0 1 0,-8-1 113,-3 0-351,3 1 0,-6-1-176,9 0-236,-1-7 1,6-1-116,0-3 1,2-4 166,4 4 0,3-4-34,8-2 0,1-6 111,-1 0 1,0 0-22,1 6 0,-1 0 15,0 0 88,-7 0 1,-2 8 38,-8 4 0,-4 5 171,-8 6 1,-1-2 318,-16 8 0,0 0-229,-6 5 0,1-1 210,-1-4 1,8-4 25,4-8 1,4 0 923,2 1-630,7-1-257,3 0-229,7 1 1,7-7 13,5 1 0,3-8-138,2 1 0,3-3 67,3-2 1,-4 0-488,4 0 1,4 0-290,2 0 0,-2-2-1392,1-3 1945,1-5 0,6-15 0,-1-2 0</inkml:trace>
</inkml:ink>
</file>

<file path=ppt/ink/ink1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26:51.6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50 7892,'-12'-9'268,"1"3"0,5-2 346,-5 3 1,5-1-106,-6 6 1,7-2 264,-7-4 0,6 4-532,-5-4 0,5 6-541,-6 6-146,9-4 1,-11 13 278,8-3 1,1 3-14,5 3 1,0-7-61,0 1 0,2-1-76,3 7 1,-3-1 157,4 0 1,2 6 304,-3 0 1,1 6 81,-6-6 1,0 8 399,0-2 0,0 1 357,0-1 1,-2 4-461,-3-4 1,3-2 27,-4 1 0,-2-6-89,2 1-613,1 4 1,5-8-460,0 4-906,0-4 242,0-9-49,0 5 0,5-15 443,1 0 1,8-15 153,-3-14 722,5-4 0,1-17 0,0-4 0</inkml:trace>
</inkml:ink>
</file>

<file path=ppt/ink/ink1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26:52.1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1 226 7892,'27'0'0,"3"0"374,-7 0 0,8-6-60,-2 0 0,-2 0-80,2 6 1,-2 0 22,1 0 1,3-5-1,-8-1 0,6-6-221,-6 7 0,6-3-211,-6 2 1,0 2-96,-6-7 1,-1 5 225,-5-6 0,3 7-429,-9-7 1,1 6 118,-6-5 0,0-1 48,0-5 1,-8 5 124,-3 1 0,1 5 219,-1-5 39,-1 7 0,1-10 726,-1 9-583,8-1 0,-3 14 22,7 3 0,-6 10 61,0 2 0,0 8-100,6-2 1,0 3 68,0 3 0,0 0-141,0-1 0,0-5-119,0 0 1,-5-2 20,-1 2 0,0 1-156,6-7 1,-6 0-1109,1-5 624,-1-9 368,6 7 0,-2-14 156,-4 3 0,4-5 445,-4-5-278,5-5 0,2-7 190,5-1 1,-2 9-67,8 3 0,-7-2 379,7 3 52,-1-1-354,7 6 1,-3 2-11,-3 4 0,-5-3-160,-7 9 1,0-1-5,0 7 1,-5-1-26,-1 0 1,-8-5-272,3-1 201,3 1-203,-7 5-380,13-7 205,-6-2 151,8-8 1,8 0 156,3 0 1,5 0 124,1 0 0,0 0-102,1 0 0,-1 0 15,0 0-154,-7 0 0,-3 1 112,-7 5 0,-7 6-674,-5 11 0,-20 6 732,-15 11 0,-10 12 0,-12 9 0</inkml:trace>
</inkml:ink>
</file>

<file path=ppt/ink/ink1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26:52.5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1 277 7892,'17'-2'-67,"0"-4"0,10-3-118,8-9 1,1-1 144,10-4 0,6-2 384,6-4 1,7 4-79,-1 8 0,-3 0-116,2-1 1,1 7-119,5-1 1,0 9 119,0-3 0,-7-2-73,-4 2 0,-1 1-43,-5 5 0,2-6-10,-14 0 1,-7 0-555,-10 6-572,-4 0 794,-9 0 0,-4 0-117,-12 0 0,-12 0 162,-10 0 0,-5 6 261,-2 0 0,1 0-3,-1-6 0,6 0 3,1 0 231,6 0 1,-1 2 324,12 3 1,3-1 14,8 8 0,0 7-179,0 10 0,2 3 78,4 3 0,2 1-201,3 5 0,3-7-220,-9 1 1,7 0 40,-6-7 1,1-3-118,-1-2 0,-4-3-48,4-3 0,-6-6-160,-6 1 1,-4-8 422,-7 2 0,0-4-110,-1-2 0,1-2 579,0-4 0,-2-4-255,-4-7 0,9-6 162,-3 0 1,5-6-95,1 6 0,3-2-58,8 2 1,0 4-387,0-4 1,14 9-351,3 3 0,12 1-100,0-1 0,3-3-534,3 8 0,1-5-707,5 5 0,7-7 1665,4 1 0,3-3 0,-11-3 0</inkml:trace>
</inkml:ink>
</file>

<file path=ppt/ink/ink1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26:53.0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1 243 8841,'0'19'309,"0"4"0,5-2 210,1 8 1,2 6-194,-2 5 0,-4 8 4,3-2 0,3 4-282,-2 2 0,5-6 83,-5 0 0,6-1-132,-7 1 1,9-6-90,-3-11 0,-1 2-167,2-8 0,-3 0 146,3-6 0,3-7-225,-3-5 377,3-3 0,8-11 95,0-9 0,8-9-10,-2-13 1,3-6-64,3-12 0,7-9-64,4-8 0,-2-6-59,3 7 1,-9 0 2,2 11 1,-3-2-14,-3 7 0,-7 8-92,-4 10 0,-3 11-27,-3 6 1,-7 4-200,-5 1 1,3 7-667,-2-1 1054,0 9 0,-6-5 0,0 8 0</inkml:trace>
</inkml:ink>
</file>

<file path=ppt/ink/ink1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26:53.9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18 7820,'0'-9'2628,"0"1"-2179,0 8-362,-8 0 0,5 0-534,-9 0 0,6 8 77,-5 3 370,-1 5 0,-5 1 0,0 0 0</inkml:trace>
</inkml:ink>
</file>

<file path=ppt/ink/ink1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26:54.50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0 347 7913,'16'2'252,"-5"3"1,6-1-272,1 8 1,1-6-8,10 5 1,0-7 494,5 2-258,1-4 0,-1-2-192,1 0 1,0-8-239,-1-4 1,1-3-16,-1-2 0,1-6-258,-1 0 1,-1-6 182,-4 6 1,-6-6 80,-11 6 1,1 0 91,-7 6 0,0-1 108,-6 1 1,-6 0 176,0-1 0,-7 7 7,1-1 0,-3 3 837,-3-3-716,1-3 0,0 11 512,-1-8-552,9 9 0,-1-5 213,4 8-430,5 0 0,-7 8 34,8 3 0,0 6 42,0 7 1,0 4 97,0 13 0,6 5 112,-1 11 1,7-1-73,-6 8 0,5-3 121,-5 2 0,6-1-298,-7-4 1,9-12 180,-3 0 1,5-2-811,1-4 1,0-7 43,1-10 1,-1-4-232,0-1 1,6-3 260,0-3 0,-5-5-225,-7-7 0,1-2 723,5-3 0,0-13 0,0-9 0</inkml:trace>
</inkml:ink>
</file>

<file path=ppt/ink/ink1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26:54.6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450 0 7913,'0'12'1404,"0"-1"1,-7-1-773,-5 1 0,-3 3-699,-3-9 0,-1 7 287,-4-6 0,2 7 495,-8-1 0,0-3-506,-5 3 1,-1-6-400,1 5 1,5-7-207,0 2 0,8-4-627,-2-2 0,4-2-1326,1-4 2349,9-11 0,-7-18 0,7-9 0</inkml:trace>
</inkml:ink>
</file>

<file path=ppt/ink/ink1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26:54.8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8755,'10'0'2088,"3"7"-2417,-7 5 0,6 3 1093,-7 3 0,3 1-510,-2 4 1,-2-4-536,7 4 0,-5-2-349,6 2 0,-7-3-1680,7 3 2310,-1-4 0,7-2 0,-1 0 0</inkml:trace>
</inkml:ink>
</file>

<file path=ppt/ink/ink1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26:55.0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0 7913,'0'10'4181,"0"5"-5317,0-13 1615,-7 13 1727,5-13-1541,-6 6-370,8-8-1391,0 0 1,8-8 0,1-1 0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49:15.49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181 1 8070,'17'0'984,"-5"0"162,-1 0 456,-7 0-841,4 0-684,-8 0 0,0 1-45,0 5 0,0-2 252,0 8-833,0-1 1,-2 6 332,-4 1 0,4-7-523,-3 1 1,3-6 266,2 5 1,2-7 58,3 2 1,-1-2-92,8 1 558,-1-3 1,6 12 117,1-9-177,-1 9 518,0-5 0,-1 9-240,-5-1 1,-3-5 288,-8-1 1,0 1-230,0 5 0,-2-2-170,-4-3 1,2 3 14,-7-3 0,-1 3-142,-5 2 0,-6 1-294,0-1 0,-2-2 173,2-3 0,4 1-213,-4-7 0,3 0-74,3-6 385,8 0 1,-5-2-56,8-4 0,2 2 28,10-7 1,4 1-41,7-1 1,8-5 19,4 5 1,2 3 88,-3 2 0,5 4-49,-4 2 1,-4 0 46,-2 0-67,-4 0 13,-1 0 0,-9 8 33,-3 4 0,-12 3 109,-5 2 0,-7 1-96,-5-1 1,-4 6 8,-7 0 1,1 0 102,4-6 0,-1-5-103,6-1 1,-4-1-92,5 2 0,5 1 91,7-7 1,5 1-372,-6-1 171,9-4 1,-3 12 3,12-9 0,3 1 103,9-6 0,5 0-14,0 0 0,5 6-199,-4 0 202,6-1-14,-11-5 1,6 0 67,-7 0 1,-7 0-64,1 0 1,-6 2-154,5 4 196,-7-4 1,4 13-10,-8-3 0,-8-2-24,-4 1 0,-3 1 15,-2 5 1,-2 0 57,-5 0 0,11-5-68,-4 0 1,9-7-316,-3 7 270,7-8 0,4 9-97,11-7 0,10 0 28,2-6 1,6 0 18,-6 0 0,6 0 227,-6 0-287,0 0 628,-5 7 1,-9-3-225,-3 8 0,-20-1 1171,-9 7 0,-7-1-607,-5 0 0,-5 0 686,-1 1 1,-5-1-619,6 0 0,1 4-238,11-3 1,3 3-85,7-10-464,1 5 0,9 1-1001,8 0 1,10-7 658,13-4 0,12-4-1657,11-2 0,9 0 1948,3 0 0,0-8 0,-6-2 0</inkml:trace>
</inkml:ink>
</file>

<file path=ppt/ink/ink1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26:55.3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52 7949,'0'-17'1343,"0"0"-339,0 7-317,0 2-319,0 8-129,0 0 0,6 2-192,0 4 0,2 4-221,-3 7 0,-3 8 166,4 4 1,-2 5-376,2 7 1,-4 5 207,3 11 1,-3 11 28,-2 7 1,-2 13-82,-3-1 1,1 5 344,-8 0 0,9-42 1,0 0-134,-2 2 1,-1 0 0,3 1 0,0-1 14,-8 41 0,1 3 122,-2-10 0,5-34 1,1 0-21,0 46 0,0-2-317,6-10 1,0-15-158,0-13 1,2-4-213,4-2 1,-2-10-2,7-7 243,-7-1 0,6-16-512,-4-1 169,-4-8 685,5-16 0,1-3 0,2-7 0</inkml:trace>
</inkml:ink>
</file>

<file path=ppt/ink/ink1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26:55.9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242 17 7814,'10'-2'882,"-5"-3"202,5 3 0,-6-6-738,7 8 1,-5 6-340,6 0 83,-8 7 1,9-3-68,-7 7 0,0 2-611,-6 4 0,-2-2 322,-4 8 0,-4 0-382,-7 6 1,-8 1 322,-4 4 1,-2 1-119,3-1 0,-3 1 197,8-13 0,0-1 231,5 2 1,1-8 423,0 2 0,7-4-271,5-1 1,3-1-14,2 0 1,2 1-62,3-1 1,-1-6-58,8 1 1,-1 0 62,6 5 1,1-6-63,-1 1 1,-5-6-38,-1 5 1,-5-5-104,5 5 132,-7 1 0,4 5 162,-8 1 1,0-7 443,0 1-388,0-1 0,0 6 7,0 1 1,0-1-43,0 0 1,8 1-41,3-1 1,5 0 55,1 0 1,-2 7-32,-3-1 0,3 0-27,-3-6 0,-5 6 14,-1 0 0,-4 2-420,-2-2 1,-4-4 169,-7 4 0,-3 2-208,-15-2 1,6 0 151,-6-5 0,1-3-705,-7-3 1,6 1-124,0-7 979,8-8 0,-4-15 0,8-10 0</inkml:trace>
</inkml:ink>
</file>

<file path=ppt/ink/ink1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26:56.1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7814,'17'0'2820,"0"0"-1275,-7 8-1105,-2-6 0,-2 8-162,-1-5-372,1-3 1,-4 12 203,4-9-110,-4 1 0,13 2 0,-5 1 0</inkml:trace>
</inkml:ink>
</file>

<file path=ppt/ink/ink1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26:56.4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8269,'10'8'851,"-4"3"1,1 5-525,-1 1 1,7 6 0,-3 2 74,0 2 0,3-6-373,-7 2 0,5-2-271,-5 2 1,6-3-99,-7 3 1,1-10 92,-6-1-1505,0-1 827,0 6-256,0-7 1181,0-2 0,0-8 0</inkml:trace>
</inkml:ink>
</file>

<file path=ppt/ink/ink1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26:56.9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846 0 7796,'9'0'183,"-1"2"63,-8 4 0,0-2 75,0 7 0,-2-1-51,-4 1 1,-3 10 25,-9-3 1,-1 11-152,-4-1 0,2 7-96,-8 5 0,6 4 112,-6 8 0,-5 8-90,-7 3 0,1 5-205,5 1 0,1 0 128,-1 0 1,-5-2-127,-1-3 0,3 1 70,9-7 0,-3-1-332,3-5 0,-2-2 138,2-4 1,2-3-63,4-9 0,4-7-188,-4-4 341,4-4 0,1-3 70,1-5 0,6-3 185,-1-8 0,8-2 344,-2-4 0,3-3-307,-3-9 0,4 1-11,-4 0 0,6-2-80,6-4 1,5 1-121,12-6 0,4 6-35,8-1 0,7-2-305,4 2 0,4 0 48,2 6 0,2 5 113,4 1 1,-5 1 36,5-1 1,-4 3 52,-2 8 0,5 0 685,1 0 1,5 8-302,-5 3 0,-6-1-31,-6 1 0,-9 1 112,-3 5 1,-1 1 182,-10-1 0,-8 6 92,-9 0 1,-4 0-155,-2-6 1,0 6-202,0 0 1,-2-1 6,-4-11 0,2 3 162,-7-9 0,-1 1-45,-5-6 0,-6 0 58,0 0 0,-2-8-83,2-3 1,4-5 171,-4-1 0,3-6-561,3 0 1,6-6 108,-1 6 1,8-6-648,-2 6 0,5-2 424,1 2 0,7 2-511,5-8 0,9 8-33,2-2 0,13-2-1679,-1 2 2415,19-8 0,-8 4 0,14-7 0</inkml:trace>
</inkml:ink>
</file>

<file path=ppt/ink/ink1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26:57.4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0 156 7852,'0'12'646,"0"-1"0,0 1-437,0 5 0,0 8-98,0 4 1,6 11 170,0 6 0,0 6 224,-6 6 1,6 1 149,-1 5-497,1 3 0,-6-11-95,0 7 1,2-15-166,4-2 0,-4-7-43,3-5 1,3-7 122,-2-4-150,7-3 1,-9-11 51,8-3 1,-7-4 329,7-2 0,0-8-63,5-3 0,8-14 86,4-10 1,5-9-241,7-14 1,-3-3-92,8-8 0,2-6-368,10 0 0,-4-6 396,3 6 1,-3 2 24,-2 10 0,-8 11 21,-4 11 0,-5 5 17,-6 1 0,-4 8 32,-8 4 327,0 4-660,1 2-445,-9 7 324,-1 3 128,-8 7 1,6 2-806,0 3 1,-1 5 1104,-5 7 0,0 8 0,0 2 0</inkml:trace>
</inkml:ink>
</file>

<file path=ppt/ink/ink1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26:57.7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 7814,'0'17'3755,"-2"0"-2917,-3 1-580,3-9 1,-6 7 1105,8-5 1,-2-1-39,-4 1-1252,4 1 0,-5 5 193,7 1-266,-8-1 0,6 0-707,-4 0 1,2-5 532,-1-1 1,3-5-1770,-4 6 1,4-6 41,2 5 1900,0-7 0,-8 11 0,-1-5 0</inkml:trace>
</inkml:ink>
</file>

<file path=ppt/ink/ink1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26:57.8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173 1 12661,'-7'15'596,"-5"-3"0,-5 3-1757,-6-4 0,-2 11 1161,-4 1 0,-4 0 0,6-6 0</inkml:trace>
</inkml:ink>
</file>

<file path=ppt/ink/ink1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26:58.4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1 277 7861,'0'-9'2182,"6"14"-2338,-1 13 0,1 5 300,-6 0 1,0 4 139,0 7 1,0 7 214,0-1 1,0 6-79,0-5 0,0 5 77,0-6 0,0-2-417,0-9 1,0 2 167,0-8 1,0 0-536,0-6 347,0 1-103,0-1 1,2-6-46,4 1 1,-2-8-120,7 2 0,1-12-1,5-6 1,8-13 109,4-9 0,9-10-218,3-14 0,7-4-106,-2-7 0,4-6 322,2 0 1,-2 2 18,-4 10 0,-6 5 182,-11 12 0,2 6 135,-8 11 0,-6-2 145,-5 8 1,-9 6 79,3 5-221,-4 1-2160,-2 1 1038,0 3-315,0 7 1196,0 15 0,-8 4 0,-1 16 0</inkml:trace>
</inkml:ink>
</file>

<file path=ppt/ink/ink1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26:58.7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7829,'8'9'2585,"2"-1"-1682,7-8-578,0 8 0,-5-6 371,-1 3 0,-7-1-517,2 2 1,-4-2-472,-2 7 1,0-5 124,0 6 1,0-7-460,0 7 411,0-1 245,-8 7 794,6-1-541,-13 0 566,13 1-208,-6-9-295,16 7 0,2-14-1125,7 3 1,0-1 467,0 2 1,8-4-1312,4 4 1622,4-4 0,2-10 0,-1-2 0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49:16.13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 8056,'0'9'3797,"2"-1"-4005,4-8 1,3 0 179,8 0 1,-5 6 607,0 0 1,-1 7-120,6-1 1,1-3-733,-1 3 0,-6-1-151,1 7 0,0-1-359,5 0 1,-6 0 205,1 1 0,-6-3 575,5-3 0,-7 3 0,4-5 0</inkml:trace>
</inkml:ink>
</file>

<file path=ppt/ink/ink1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26:59.0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363 0 7781,'-17'0'2303,"0"0"1,-8 0-3146,-4 0 353,-4 8 0,5 2-109,-1 7 0,-2 0 598,-9 1 0,-12-1 0,-10 0 0</inkml:trace>
</inkml:ink>
</file>

<file path=ppt/ink/ink1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26:59.28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7804,'18'0'0,"-7"0"90,1 0 0,-1 0 22,6 0 1,7 0-147,-1 0 1,2 0-119,-2 0 0,-4 0-194,4 0 0,-2 0-109,2 0 455,-4 0 0,6-8 0,-7-1 0</inkml:trace>
</inkml:ink>
</file>

<file path=ppt/ink/ink1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26:59.4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10256,'9'-7'-591,"7"5"0,-12-12 347,7 9 0,1-1 78,5 6 0,6 0-402,0 0 1,8 0 133,-2 0 0,-3 0 434,3 0 0,0 0 0,13 8 0,3 1 0</inkml:trace>
</inkml:ink>
</file>

<file path=ppt/ink/ink1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26:59.5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7805,'17'0'-342,"-5"0"-342,-1 0 684,-7-7 0,11-3 0,-5-7 0</inkml:trace>
</inkml:ink>
</file>

<file path=ppt/ink/ink1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27:00.0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70 294 10705,'8'10'437,"-7"5"-483,5-3 0,-4 11 0,-2 8 627,0 7 1,0 0-196,0 9 1,-2 1 35,-4 9 1,-3-1-353,-8 7 0,1-7 34,5 2 1,-3-10-109,8-2 1,1-8 80,5 3 0,0-7-458,0-5 0,2 2 199,3-8 0,-1-2-514,8-9 557,-1 3 0,5-11 192,-5 7 0,5-7 483,-5 2 1,-1-4-259,1-2 0,-1-2 130,1-4 0,5 2-106,-5-7 0,7 5 164,5-6 0,-2 1-159,8-6 0,-3-6-315,3-1 1,10-8-10,-5-3 0,7-1-255,-1-10 1,4-6-586,8-6 1,2-11 166,3-6 1,1 2 399,-23 30 1,-1 0-1,-4 2 1,0 1 17,5-1 0,-1 1 0,22-35-165,-4 12 0,-8 5 253,-10 12 0,-5 9 165,0 9 0,-14 8-217,3 3 0,-11 2-260,5 9-241,-8 0 474,3 6 1,-8 2-532,-5 4 794,-12 4 0,-8 15 0,-9 1 0</inkml:trace>
</inkml:ink>
</file>

<file path=ppt/ink/ink1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27:09.7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0 554 8268,'0'-12'57,"0"1"-629,0 7 524,0-4 665,0 8 3327,0 0-3545,0-7 0,8 5-97,3-4 1,3 2-34,-3-2 0,5 3 56,-5-9 0,5 6-23,1-5 1,0 5-1,1-6 1,-1 3-129,0-3 1,-5-3 15,-1 3 0,1 3-45,5-3 0,0 3-230,1-3 1,-3-3-174,-3 3 1,3-1 196,-4 1 1,3-3-109,-3 3 0,3-3-8,-8-2 1,1 1-68,-1 5 1,-4-5-94,4 5 229,-4-12 1,3 4 159,1-4 0,0 3-174,-6 3 218,0 0 0,-2 1-55,-4 5-9,4-4 0,-7 11-83,3-8 45,4 8-125,-6-3-352,1 7 225,5 0 1,-12 2 122,9 3 0,-7 5 79,6 7 1,-7 0-63,1 1 1,-3 7 242,-2 4 1,5-1 81,1 7 0,-1-4 99,-5 9 1,1-3-70,5-3 0,-3 1 88,9-1 0,-7-5-65,6 0 1,1-2-116,5 2 0,0 1-125,0-6 1,5-1 138,1-6 1,8 0-252,-3 0 1,6 1-14,6-1 1,-3 0-62,3 1 0,2-3 122,-2-3 0,6 1-158,-6-7 1,2 5 38,-2-5 0,4 0 74,7-6 0,1 0-866,-1 0 0,10 0 409,8 0 1,14-8 545,9-3 0,15-12 0,-2-4 0</inkml:trace>
</inkml:ink>
</file>

<file path=ppt/ink/ink1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27:15.0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381 121 8221,'-10'-9'364,"3"-1"-162,7 4-77,0-3 0,2-3-59,3 1 0,-3 5-2,4-6 1,2 7-210,-2-7-504,-1 8 101,3-3 215,-6-1 287,6 6 29,-8-6 293,0 8 3018,0 0-2794,-8 0 0,4 0-46,-7 0 0,5 0-156,-6 0 0,7 6-74,-7 0 0,0 2 29,-5-3 1,-6 5 2,0 7 1,-6 1 30,6-1 1,-8 6-79,3 0 1,1 6 28,-2-6 1,8 2-133,-2-2 1,4-4-196,1 4 0,7-6-296,-1-5 235,8 3-1616,-3-5 794,7 0-352,7 5 861,3-13 1,7 6 347,1-8 1,-7 0 265,1 0 1,-7 0 239,7 0 1,-6 0-196,5 0 0,-7 1 150,2 5 0,-4 4 653,-2 7 1,0 8-339,0 4 0,0 9 185,0 3 1,0 1-355,0-2 1,0-5-268,0-1 0,0-1-263,0-10 1,0 6-701,0-6 573,0 0 1,2-6-546,3 1-2074,-3-9 1124,14 7-726,-14-14 1498,13 5 0,-11-16-41,7-9 1,-1-1 928,1-10 0,13 1 0,-5-7 0</inkml:trace>
</inkml:ink>
</file>

<file path=ppt/ink/ink1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27:16.3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312 35 14234,'17'0'-243,"0"0"233,1 0 1,5 0-401,0 0 0,-6 2 101,-5 4 0,-1-2 5,6 8 0,-1-7 9,-5 7 1,3-6 34,-9 5 0,1 1 270,-6 5 0,0 0-80,0 1 1,-2 1 335,-3 4 0,-5-2-152,-7 8 1,-3-6 94,-3 6 0,-4-6 83,-7 6 0,5-8 182,0 2 0,8-2-76,-2 2 1,6-10 141,5 5 1,-1-11-470,7 5 43,0-8 0,8 3-519,4-7 0,4 2 181,7 4 0,6-4-17,0 4 0,6-4 32,-6-2 1,6-6-84,-6 0 1,6-2 243,-6 3 1,0 3-93,-6-4 0,-6 2 126,1-2 1,-6 5-141,5-5 24,-7 4 1,4 0-69,-8-4 8,0 4 131,0-5-43,0 7-54,0 0 54,-8 0-14,6 0 136,-5 0-77,-1 0-13,6 0 45,-6 0 1,6 0-66,-3 0 596,3 0-117,-6 0 1193,8 0-688,-8 0-454,6 0-177,-5 0-915,7 0 184,0 0 69,7 0 0,-3 0-120,8 0 311,-8 0 1,5 0 299,-3 0-206,-4 0 213,6 0 1,-3 1 55,1 5 54,0-4 0,-4 12-77,4-9-50,-5 9-117,7-5 0,-6 7-145,4-5 0,-4 5-11,4-5 1,-5-1 17,-1 1-44,0 1 0,-5 5 124,-1 0 1,-8-5 242,3 0 0,1-7-66,-1 7 0,-1-6 162,-5 5 0,-6-5 161,0 5 1,0-1-132,5 2 0,1 1-24,0-7 1,0 5 14,-1-5 0,7 2 88,-1-3 0,7-1 199,-7 8-387,8-8 1,-4 5 32,8-3-328,0-4-317,0 6 362,0-8 1,8 0-40,4 0 1,3 0-4,2 0 1,1-8-445,-1-4 1,6-3 18,0-2 1,0-2-172,-6-4 0,1 3 166,-1-3 0,-2 2-132,-3-2 1,-3 2 168,-3-8 0,-4 0 133,4-5 1,-4 5 29,-2 0 0,-8 0 91,-3-5 1,-5 5 146,-1 0 1,0 8 105,-1-2 1,1 2-29,0-2 1,-1 3 186,1-3-58,0 4 0,2 2 104,3 0 0,2 5 133,5 0-48,3 9 0,-6-7 195,8 4-78,0 4-252,0-13 0,6 11 73,0-7 1,1 5-24,-1-6 1,-4 7 492,4-7-222,3 8-297,-7-11 0,6 11 521,-8-8-165,0 9 125,8-5-163,-6 8-33,5 0-188,-7 0-330,0 0 67,0 8 0,0 3 159,0 12 0,6 12-140,0 11 0,-1 8 91,-5 9 0,0 2-12,0 16 1,0-2-264,0 2 0,-5 1 77,-1-7 1,-7-2 63,1-9 1,-1-1-166,1-11 0,-3 2-632,3-14 1,-1 0 395,1-5 0,-3-8-336,3-4 0,3-4 247,-3-2 0,1-7-107,-7-4 1,1-4 269,0-2 1,-1-8-71,1-4 1,-6-3 418,0-2 0,0-8 0,6-4 0,1 4 0,5 2 0,-3-2 0,9 2 0,-7-6 0,6 6 0,0 0 0,6-2 0,0-2 0</inkml:trace>
</inkml:ink>
</file>

<file path=ppt/ink/ink1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27:16.6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7968,'0'-10'923,"0"2"-479,0 8 1855,0 0-1911,8 0 62,1 0-170,1 0 0,5 8 115,-3 3 0,3 5-42,3 1 1,1 0 36,4 1 0,-4 5-112,4 0 0,2 6-10,-2-6 0,8 7-87,-2-1 1,3-2-81,3 2 0,-1-6-11,1 6 1,0-8-244,-1 2 0,7-4 193,-1-1 1,2-3-13,-1-4 0,-3 5-2350,8-5 0,-7 3 1038,1-3 1,-6 3 1283,-5-8 0,4 7 0,-6-3 0</inkml:trace>
</inkml:ink>
</file>

<file path=ppt/ink/ink1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27:18.7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553 225 8007,'0'-17'-7,"0"0"0,0-1 157,0 1 1,0 0 182,0-1 1,0 1-81,0 0 0,0 0 195,0-1 1,0 7 243,0-1 32,0 8-453,0-11 0,-2 13-29,-3-4 1,1 4-101,-8 2 0,7 0-100,-7 0 1,-1 8-40,-10 4 0,1 5 136,-6 6 0,5-2-206,-6 8 1,0-6 12,-6 6 0,6-6 239,1 6 0,1 0 5,-2 5 0,-2 1 91,8-1 1,0 3-95,6 3 0,-4-1 36,3 7 1,-3 0-43,10 6 0,-3 0 24,3-1 1,3-4-221,8-1 0,0-8 102,0 2 1,0-5-237,0-6 1,8 2-24,3-8 1,5 0-30,1-6 1,2-2 3,4-3 0,2 1 58,4-7 1,4 0-292,-5-6 0,11-8 120,1-3 0,1-10-117,-7-3 1,7-6 135,-1 1 0,-6 2 106,-5-2 0,-6 8 63,6-2 0,-10 4 214,-1 2-192,-1-1 284,-15 9 593,6 1-580,-8 8 1,1 8 371,5 3 0,-4 6-211,4 6 0,-4-3-7,-2 3 0,2 2-202,4-2 0,-5 0-307,5-6 1,2 0 84,-2 1 1,1-7-208,-1 1 1,-2-6-2126,7 5 997,-7-7-729,4 4 1197,-8-8 940,0-8 0,-8-9 0,-1-10 0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49:16.62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830 0 8056,'-6'17'214,"1"1"1,-3-1 186,2 0 1,2 2 307,-7 4 1,-1 4-305,-5 8 1,0 1-17,-1 5 0,-1 3-437,-4 8 1,-4 7 78,-7 5 1,-9 5-586,-3 6 0,2-4 416,-2 4 0,2 0-414,-2-6 0,3-5 238,9-18 0,-1-4 7,1-7 0,1-11 196,4-6 1,-2-7 58,8-5 0,0-4 144,6 4 1,0-12-12,-1-6-19,9-3 1,1-8 156,8 0 1,0 0-440,0 6 0,6-1 18,0 1 1,13-6 11,-2 0 1,12 0 106,0 6 0,3-6-44,3-1 1,5-1 243,1 2 1,7 4-73,-2-4 0,4 2 310,2-2 1,5 10-167,1-5 0,0 12 292,-7 1 0,-6 5-67,-5 5 0,0 5 77,-5 7 0,1 6-157,-12 0 1,-3 8-32,-10-2 1,-1 4-131,-4 1 0,-5-1 62,5-4 0,-4 2-126,-2-8 0,-6 0 51,1-6 0,-3-6-83,2 1 1,2-8 178,-7 2-1,5-6 88,-5-6 0,5-4-296,-6-7 1,8-8 111,-1-4 0,5-11-850,5-6 1,11 3 411,7 3 1,0-2-1070,-6 1 1,6 9 618,0 9 0,0 5 729,-5 7 0,7-5 0,2 7 0</inkml:trace>
</inkml:ink>
</file>

<file path=ppt/ink/ink1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27:18.8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1 104 8007,'0'-17'0,"0"0"0,0 5 191,0 1 1,0 5 303,0-6 0,7 7 193,5-7 0,3 8-211,2-2 0,8 5-4,4 1 0,6 0-125,5 0 0,-3 0-611,3 0 1,2 0 32,-1 0 1,5 0-126,-6 0 1,2 0 364,-1 0-10,-5 0 0,7 0 0,-9 0 0</inkml:trace>
</inkml:ink>
</file>

<file path=ppt/ink/ink1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27:19.3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398 1 11428,'-17'8'-60,"0"3"0,0 5-145,-1 1 0,-7 2-210,-4 4 0,3-4 236,-3 4 1,2-3-3,-2-3 1,-2-2-194,8-3 290,0 3 1,6-11-311,0 8 594,-1-9-76,1 5 0,7-6-68,5 4 44,3-4-95,2 5 144,0 1 1,2 0-41,3 3 0,-1 5 94,8-5 0,-7 3 69,7-3 0,-8 4-71,2-3 1,1 9 182,-1 2 1,0 8-73,-6-2 1,0 9 47,0 3 1,0-1 73,0-5 1,0-1 60,0 1 0,0-1-173,0 1 1,0-6-43,0-1 0,0-6-164,0 1 1,6-10-204,-1-1 0,3-7-1330,-2 7 1169,3-8 0,9 3-444,-1-7 0,6-1 283,0-5 0,8-4-2220,-2-7 2629,3 0 0,-5-8 0,-2-2 0</inkml:trace>
</inkml:ink>
</file>

<file path=ppt/ink/ink1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27:19.7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18 226 7981,'-8'-10'1585,"6"-5"-635,-5 13-374,7-6-296,0 8 0,0 2-172,0 4 1,0 3-201,0 9 0,5 7 69,1 3 1,6 5 120,-7 2 1,7 5 13,-6 0 0,1 6-32,-1-5 1,-4-1-160,4-5 0,-2-3 120,1-3 1,-3 2 17,4-8 0,-2-6-127,2-5 1,-2-6 123,7 5 1,-5-7 72,5 2 1,-5-4-92,6-2 0,-3-8 199,3-4 1,3-3-71,-3-2 1,3-2-53,2-4 1,1-6-96,-1-12 0,0-3-107,1-8 1,-1 4-14,0-4 0,0 10 162,1-10 0,-1 6-323,0 0 0,-5 4 44,-1 7 0,-7 2-84,2 5 0,-2 3-558,2 7-252,-5 1-70,7 7 347,-8 3 0,0 16 71,0 9 763,0-1 0,-8 16 0,-1-6 0</inkml:trace>
</inkml:ink>
</file>

<file path=ppt/ink/ink1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27:20.0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7981,'10'-10'2131,"-2"2"-1681,-8 8 263,0 8 0,0 2 93,0 7 0,0 2 225,0 4 0,0-2-589,0 8 1,0-6-151,0 6 0,0-8-684,0 2 0,0-4 225,0-1-2139,0-1 1184,0 0-671,0 1 1,0-7 1792,0 1 0,7-9 0,3 5 0</inkml:trace>
</inkml:ink>
</file>

<file path=ppt/ink/ink1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27:20.6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35 7405,'-9'0'-1268,"1"-7"1376,8 5 1,6-8 57,0 4 0,7 4-8,-1-3 1,3 3-72,2 2 0,1 0-98,-1 0 0,0 0-33,1 0 1,-1 0-272,0 0 203,0 0-462,1 0 279,-1 7 295,-7 3 0,-3 7 154,-7 1 0,0-7-25,0 1-24,0-1 1,0 1 181,0-1-99,0-7-108,0 4 0,0-6 117,0 4 39,0-5 0,0 9 47,0-4-42,0-4 1,6 13-93,0-3 0,0 5 108,-6 6 0,0-2 12,0 8 0,1 2 137,5 9 1,-4-2-75,4 9 1,-4-7 80,-2 6 1,0-2-322,0 2 1,6-5 152,-1-12 1,1 3-146,-6-3 0,0-4 75,0-2 1,0-4-2,0-1 1,0-1 31,0 0 1,0 0-9,0 1 0,-2-3-29,-4-3 1,3 3-26,-9-3 0,6 3-285,-5 2 0,-1-1 133,-5-5 0,0 4-80,-1-3 1,1-4 46,0-3 0,-2-1-1110,-4 2 0,1-4-88,-6 4 1,5-6-1638,-6-6 2876,0-4 0,-6-22 0,1-5 0</inkml:trace>
</inkml:ink>
</file>

<file path=ppt/ink/ink1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27:21.3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1 174 7447,'0'-10'1094,"0"-5"-166,0 5-86,0-7-87,0 0-522,0-1 0,5 1-13,1 0 0,8 7-92,-3 4 0,4-1 70,3 1 0,-1-2-196,0 2 1,1 5 177,-1-5-329,0 4 1,-1 4 25,-5 4 0,-3-3-47,-8 9 1,6-1 199,-1 7 0,1-1 38,-6 0 0,-6 3 360,1 3 0,-7-2-173,6 8 0,-5-8 313,5 2 1,-6 2 226,7-2-335,-1 0-388,6-6 0,2-1-217,4-5 0,3-3 73,9-8 0,1 0-181,4 0 0,-2-8-939,8-3 0,0-7 538,5-5 1,-7 4-526,-4-4 0,-4 2 516,-1-2 1,-9 2-537,-3-8 1199,-4 0 0,-2-13 0,0-3 0</inkml:trace>
</inkml:ink>
</file>

<file path=ppt/ink/ink1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27:21.5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10877,'2'12'1478,"4"-1"1,-2-5-867,7 6 1,-5-7-90,5 7 1,1-6-378,5 5 0,0-7-248,1 2 0,-1-4-1356,0-2 0,6 0 474,0 0 984,1 0 0,-7 0 0,0 0 0</inkml:trace>
</inkml:ink>
</file>

<file path=ppt/ink/ink1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27:23.4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554 68 7984,'0'-18'-162,"0"1"647,0 8-199,0 1 57,0 8 793,0-8-666,8 6 1,-4-4-39,7 12 0,-7 10 29,2 7 0,-2 7 32,2-1 0,-4 10-44,3 1 0,-3 6-165,-2-5 0,0 5-279,0-6 0,-6-2 71,1-9 0,-1 2-834,6-8 388,0 0-156,0-6 45,0-7-268,0-2 345,0-24 1,0 3 105,0-16 0,0 6-54,0-6 0,6-5 133,-1-7 0,7 1 157,-6 5 1,7-3-62,-1 3 1,1-3 0,-1 9 0,3 4-120,-3 2 256,3 11 1,2-1 70,1 7 1,-7 0-36,1 6 1,-7 2 179,7 4 0,-6-2-102,5 8 1,-7-7 497,2 7-328,-4-1 0,-2 7-139,0-1 1,0 0 31,0 1 1,-2 1 112,-4 4 0,-4-2-153,-7 8 1,0-6 20,0 6 0,5-6-54,0 5 1,1-6 27,-6 1 0,5-6-122,1-5 1,5 1-21,-6-7 1,8 1-432,-1-1 244,3-4 1,2 4-181,0-12 0,0-5-431,0-12 1,7 1 336,5-6 1,3 1 348,3-2 0,-7 4-135,1 8 0,-3 5 171,3 1 200,3 7 172,-13-4 0,6 16 22,-8 3 1,0 6 377,0 7 0,-8-3-216,-3 7 1,-5 1-119,-1 6 0,-2-1-437,-4 1 0,2 0 78,-8-1 1,8 1-30,-2-1 0,-2-1-122,1-4 1,0 2-150,0-8 1,5 6 62,-4-6 1,6 0 35,5-6 0,-3-2 129,3-3-81,5 3 87,-9-13 19,14 13 111,-5-13 0,7 4-167,0-12 1,0 1-174,0-13 0,7 5 103,5-10 1,11-2-122,6 2 1,-2-6 418,2 6 1,-6 0-116,5 6 1,-6 1 83,1 5 1,-4 3 112,-2 8 1,0 0 178,1 0 0,-3 10-86,-3 7 1,1 2 138,-7 10 0,0-2-92,-6 2 1,0 3-23,0-3 0,0 2-332,0-2 0,2-4 295,3-8-278,-3 0 1,14-1-88,-5-5 0,5-3-204,1-8 1,8-8-18,4-3 1,3-7-188,3-5 1,-6 4 168,0-4 0,-10-2 127,-2 2 1,-2 6-31,-9 5-168,0 8 383,-6-3 0,-8 7-72,-3 0 0,-12 9 114,-6 9 1,-6 7-5,-5 9 1,1 1 104,-7-1 1,2 3-147,-2 3 1,2-3 85,4 3 0,-5-3 46,-7-3 1,2-5-121,4 0 0,-4-8 144,4 2 1,2-4-96,-2-2 0,9-5-33,3-1 1,1-7-122,10 2 1,0-4-225,6-2 0,1-2 114,5-4 0,-3-3-154,9-9 1,-1 7 25,6-1 1,2 1 14,4-6 1,3 5 103,9 0 0,-1 9-11,0-3 1,6 4 392,0 2 0,8 0 80,-2 0 0,9 8 223,3 3 0,7 5 33,-2 1 1,6 0-38,5 0 0,-1 6 1,7 1 1,-5-1-11,5-6 1,1 0 58,5 0 1,2-1-297,4-5 1,-4-3 115,4-8 0,-4 0-232,-2 0 0,-5-2-164,-1-4 1,-9-3 93,-2-9 0,-8 1-160,-9 0 1,-3 0-947,-3-1 1,-6 1 507,-11 0 0,1-6-2284,-7 0 2845,0 0 0,-14-2 0,-2-2 0</inkml:trace>
</inkml:ink>
</file>

<file path=ppt/ink/ink1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27:23.9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17 8045,'8'-9'0,"-4"1"913,7 8 0,7 0-427,5 0 0,7 0 336,-1 0 1,-2 0-225,2 0 0,-8 2-99,2 4 1,-9-4-276,-3 4 1,-5-3 175,5 3-1191,-7-4 1,4 8 537,-8-5 1,0-1-1103,0 8 0,-6-1 663,0 7 0,-7 1 692,1 4 0,-11 4 0,-4 7 0</inkml:trace>
</inkml:ink>
</file>

<file path=ppt/ink/ink1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27:24.3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173 1 8045,'0'9'1372,"0"-1"-925,0-8 15,0 0 190,-8 8 1,5-1-226,-9 5 0,2 5-74,-1 1 0,-4-1-121,3 6 1,-3 2-29,-3-2 0,1 0-67,0-6 0,5-5-86,1-1-960,7 1 702,-4-3-1548,8-1 1325,0-8 0,8-2-109,3-4 0,9-9-9,8-8 0,1-8-84,12 2 1,3 3 310,2-3 0,-2 8 248,2-2 1,-2 3 298,3 3 0,-7 7-243,-11 5 0,1 3 446,-7 2-270,1 0 598,-7 7 1,-8 3-159,-3 7 1,-4-5 45,-2-1 1,-8 1-284,-3 5 0,1 1-117,-1-1 0,-7-6-548,-5 1 1,0-1 247,6 7 0,-2-7-203,-4 1 0,4-1 162,-4 7 1,3-7-853,3 1 0,5-1 133,1 6 0,1-5 815,-1 0 0,-5-1 0,7 6 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49:17.64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416 104 8058,'-8'-17'4179,"6"0"-3272,-5 7-720,7-5-224,0 13 1,13-8 107,4 5 0,12 3-628,0-4 1,9 2 409,3-2 1,1 4-378,-2-3 0,-9 3 15,4 2 1,-12 2-599,0 3 0,-12 7 646,-5 11 1,-4-2 235,-2 8 0,-13 0 625,-5 5 0,-11 7-317,1-1 1,-11 0 711,-1-5 0,-2 0-273,1-1 1,5 1-34,-5-1 1,-1 1-47,2-1 0,-3-5 32,3 0 0,4-6-235,-5 6 0,5-6-30,1 6 1,6-8-215,1 2 0,6-6 82,-1-5 0,10 1-756,1-7 345,9 0 28,-5 2 0,10-8-45,4 0 1,5-8-209,12-9 1,6-8 182,11-4 1,3-2-70,3 2 1,4-7 416,-4 7 1,4-8-72,2 9 1,-1 1 136,1-2 0,-2 8 128,-4-2 0,2 3 96,-7 3 0,-1 6-35,-5-1 1,-6 8 582,-1-2-219,-6 5 0,2 1-198,-6 0 1,-7 0-173,1 0-26,-8 0 0,3 7-294,-7 5 0,0 3-215,0 2 0,-13 6-288,-4 1 1,-12 4 179,0-5 0,2 6-242,-2-6 0,-3-2 289,-3-9 0,-3 1-33,9-7 0,4 0 352,2-6-83,3 0 1,11-8 48,3-3 0,4 1-33,2-1 0,2 1 161,4-2 0,3-3 116,9 4 0,-1 3 120,0 2 0,-5-2 976,-1 3-636,1-1 186,-2 6-438,-3 0 1,-7 2 40,0 4 1,-4 3-3,-7 8 1,-1 1-469,-11-1 1,2 2-93,-2 4 1,4-3-120,-4 3 0,9-6-119,3-6 1,7 5 220,-2-5 0,4-1-394,2 1 291,8-7 1,7 4 21,8-8 0,2 0 119,-2 0 68,-3 0 1,5 2 51,-8 4 200,-7-4 0,-3 13 333,-7-4 1,-9 5-281,-9 1 1,-7 6 94,-9 0 1,-7 6-21,1-6 0,-2 6 345,1-6 0,5 6-197,-4-6 0,3 0-17,3-6 1,7 1-372,4-1 1,3 0-202,3 0 0,6-7-1311,-1-4 862,8 3 87,-4-7 0,8 8 177,0-4 0,8-4-144,4 3 0,9-5 134,2-5 1,10-3 274,1-4 1,5-9 145,12 4 1,-3-4 344,10 4 1,4-1-4,1 1 1,4 0-187,2-1 0,-5 7 520,-1-1 0,-13 3-250,2-3 0,-12 4-255,1 8 1,-12 0-19,-6 0 1,-10 2-888,-1 4 1,-9-2-60,3 8 1,-4-1-427,-2 6 1,-13 1 128,-5-1 0,-5 0 397,0 1 0,-4-1 597,-7 0 0,-1 0 0,1 1 0</inkml:trace>
</inkml:ink>
</file>

<file path=ppt/ink/ink1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27:24.8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185 53 8371,'-18'0'742,"7"5"-313,-1 1-145,8 0 0,-5-6 1122,3 0-409,4 0 96,-6 0-331,8 0-1326,0 0 41,8-8 1,2 4 58,7-7 0,0 1-576,1-1 1,-7-3-520,1 9 472,-1-1 612,-1 6 1,-3 9 474,-7 9 0,-7 1 0,-5 10 0,-5 0 0,-6 5 0,4-5 0,-4 0 0,0-2-7,5 2 1,-3-4 37,10-8 1,-3-6 609,3 1-206,3-8 174,8 3-309,0-7 0,10-7-345,7-5 0,2-3-34,10-2 0,-2-1-31,2 1 0,1 0 191,-7-1 1,6 7 86,-6-1 1,-5 8 4,-7-1 0,-5 3-80,5 2 0,-7 2 339,2 3 0,-6 5-104,-6 7 1,-3 1 223,-9-1 1,-1 6-211,-4 0 0,-4 6-323,-7-6 0,5 6 213,0-6 0,6 0 7,-6-6-538,8 0 265,-4 1 1,13-9-687,1-3 544,7-4 0,2 0-46,8 4 0,9-4 319,3 3 1,1-1 315,10 2 1,-3-2-160,3 7 1,4-5 72,-4 6 1,-2-3 601,1 3 0,-4 1-333,4-7 0,-5 6-323,6-7 0,-2 1-56,2-6 1,4 0-925,-5 0 0,-1-8-208,2-3 0,-6-10-712,6-2 1,-6-2 644,6 2 982,-8 3 0,4-20 0,-8 4 0</inkml:trace>
</inkml:ink>
</file>

<file path=ppt/ink/ink1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27:25.3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1 139 7978,'0'-17'377,"0"0"1,0-1-166,0 1 0,6 0 1,1 1-203,3 5 1,-1 1 1293,3 5-364,3 3-351,-13-6 1,6 16-161,-8 3 1,0 6-47,0 6 0,0-3-195,0 3 1,-2-2-133,-4 2 0,4-4 0,-3 6-182,10-8 0,5-5-181,7-1 0,8-7 175,4 2 1,4-4-241,1-2 0,1-6 199,0 0 0,-1 1-29,1 5 0,-8-6-273,-4 0 65,-4 0 1,-8 8-34,1 4 0,-10-2-221,-2 7 0,-8 7-200,-9 5 1,-8 8 339,-4-3 0,-9 3 524,-3-2 0,1 4 0,5-6 0</inkml:trace>
</inkml:ink>
</file>

<file path=ppt/ink/ink1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27:25.7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0 7978,'0'17'498,"6"-5"-260,-1-1 1,9 1-141,-3 5 1,5-5 153,1-1 1,0-5 442,1 6-268,-1-1 1,-2 6 189,-3 1 1,1-1-199,-7 0 1,0 1-13,-6-1 1,0 6-377,0 0 1,0 0 38,0-6 0,-2 3-97,-4 3 0,-4-4 129,-7 4 0,0-6-608,0-5 1,-1 1 136,1-7 0,5 5-37,1-5 0,-1 0 86,-5-6 1,6 0 131,-1 0 1,8-8 28,-2-3 1,5-5 20,1-1 0,0 0 36,0 0 0,13 1 49,4 5 0,6-3-123,0 8 0,2 1 286,4 5 1,2 2 345,-8 3 1,0 5-34,-6 7 1,1 1 261,-1-1 0,-7 0 65,-5 0 0,-3 3-261,-2 3 0,0-4 310,0 4 1,0-10 215,0-1-1120,0-1-244,0-1 1,2 3-246,4-7 0,4-2-76,7-10 1,6-3-863,0-9 0,8 1 189,-3 0 1,13-2 1342,5-4 0,-4-4 0,0-8 0</inkml:trace>
</inkml:ink>
</file>

<file path=ppt/ink/ink1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27:26.4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10 7925,'0'-10'1091,"0"18"0,0 11-461,0 16 1,-6 1-4,0 5 0,-5 3 228,5 8 1,-5-2-583,5-4 1,0 2-55,6-8 1,0 6-1049,0-5 1,0-7 563,0-5 0,8-6-593,3 6 0,5-14 77,1 3 781,0-12 0,1 1 0,-1-7 0</inkml:trace>
</inkml:ink>
</file>

<file path=ppt/ink/ink1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27:26.9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52 7925,'34'-9'0,"1"-5"102,-1 9 1,7-7 259,-1 6 0,0 0-240,-5 6 1,5 0-121,1 0 1,-7 0 58,-5 0 0,-2 0 117,2 0 0,-4 2-156,-8 4 1,0-4 23,1 4 1,-1 2-70,0-3 0,-5 3 95,-1-2 0,-5-2-175,6 7 0,-7-5 152,7 5 0,-8-5-11,2 6 1,-3-7 3,3 7 1,-4 0 7,4 5 0,-4-6 22,-2 1 1,2-1-18,3 7 1,-3-1 208,4 0-215,-4 1 1,-2-1-1,0 0 0,0 0 20,0 1 1,6-7-4,0 1 0,-1-1-23,-5 7 1,0-1 20,0 0 0,2 1-100,4-1 0,-4 6 79,4 0 1,-2 2-94,1-2 0,-3-4 43,4 4 0,-2 2-13,2-2 1,-3 8 85,9-2 0,-6 3 86,5 3 1,-7 2 44,2 3 0,2 2-90,-3 4 0,1 4 233,-6-4 0,0 4 0,0 2 0,0 0 3,0 0 1,0-6-88,0 0 1,0-2 49,0 3 0,0-5-89,0-8 0,0 1-3,0 0 1,-2-3-154,-4-3 1,5-2 93,-5-4 1,-2-4-363,2 4 1,-1 0-4,1-5 1,2 1-130,-8-13 1,7 5-123,-7-5 0,1 0-373,-7-6 0,1-2 160,0-4 0,-2-4-307,-4-7 0,-4-8 314,-8-4 0,2-5 252,5-7 0,-5-11-422,4-11 837,4-4 0,-8-10 0,7-2 0</inkml:trace>
</inkml:ink>
</file>

<file path=ppt/ink/ink1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27:28.1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224 35 7894,'0'-9'718,"0"1"1,2 2-199,3 0 199,-3 1 413,6 5-463,-8 0-442,0 0 1,0 7 1,0 5-13,0 3 1,-2 3-259,-4-1 1,-1 6 130,-5 0 0,-3 0-396,3-6 12,5 1-180,-9-1 226,7 0 114,-1-7-122,2-3 93,8-7-370,0 0 325,8 0 1,-4-1-56,7-5 0,3 4 89,9-4 1,-4-2 13,4 3 0,-4-3 58,-1 2 0,5 4 16,0-4 1,-2 3 164,-10-3 0,5 4-27,-5-4 382,5 4-195,1 2 301,-7 0-299,-3 0 1,-7 2-35,0 4 1,0 4-46,0 7 0,-2 2 4,-3 4 1,-3-2-91,-4 8 0,-3-8 9,3 2 1,3 2-168,-3-2 0,3 0 105,-3-5 1,-3-1-183,3 0 104,-3 1 1,-2-3-69,-1-4 1,1 3 61,0-8 1,-1-1-115,1-5 1,0 0 51,0 0 0,-1 0 72,1 0 1,5-2-111,1-3 1,7 1 89,-2-8 1,4 1-109,2-6 0,0 5-1,0 0 0,4 7-147,8-7 1,-1 8 194,12-1 0,-2 3 37,3 2 1,-3 0 187,7 0-54,-6 0-50,3 0 0,-8 5 256,0 1-167,-7 8 1,3-5-25,-7 9 1,-2-7-20,-10 1 1,2-1 132,-7 6 0,-7 1-163,-5-1 1,-5 0 12,4 1 1,-4-3 138,5-4 1,0 5-86,5-5 0,1-3 224,0-2-112,7 3-217,2-7 39,8 6 1,8-6-126,4 4 0,9-4 42,2 3 0,6-3-211,-6-2 1,5 0 42,-4 0 1,-1 6-4,-6 0 315,0 0-161,0-6 0,-7 2 108,-4 3 0,-4-1-26,-2 8 1,-6-7 155,0 7 1,-7 0-87,1 5 0,-3-2 167,-2-3 1,-1 3-99,1-3 0,7-3 281,5 3-457,-5-8 1,10 9 125,0-7 1,8 1-190,9-1 1,0-4-6,1 4 0,-1-4 18,0-2 0,0 6 129,1-1 0,-9 3-16,-3-2 1,2-2 473,-2 7 0,-3 1-208,-8 5 1,-13 0 113,-10 1 0,-7 5-75,-5 0 0,3 6 570,-3-6 0,3 0 693,3-6 94,-1 0-1398,8 1 0,4-7-226,12 1 0,5-9-127,12 3 1,11-4 139,12-2 0,11 0-771,6 0 1,6-8 398,6-3 1,3-6-1685,8-6 0,-5 3 41,-1-3 1734,-7 4 0,11-6 1,-5-2-1</inkml:trace>
</inkml:ink>
</file>

<file path=ppt/ink/ink1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27:28.5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312 1 9889,'0'10'1899,"0"5"0,-10-5-1311,-7 7 0,-10 8-26,-13 4-562,-12 3 0,-25 11 0,-11 1 0</inkml:trace>
</inkml:ink>
</file>

<file path=ppt/ink/ink1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27:33.7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243 104 10493,'-11'0'1460,"-1"0"1,0 8-453,-5 3 1,6 10-558,-1 2 1,6 2-38,-5-2 1,7-3-267,-2 3 0,6-4-166,6-2 1,4-7-893,7-4 728,0-4 0,6-2-103,0 0 0,6-8-519,-6-4 0,6-3 132,-6-2 0,0-3 183,-6-3 0,-1 4 549,-5-4 1,-3-2-114,-8 2 0,-2-6 54,-4 6 0,-9 0 86,-8 6 1,-8 1 143,2 5 0,-9 3-454,-2 8 1,-9 2-1036,3 4 1258,4 4 0,-8 7 0,6 0 0</inkml:trace>
</inkml:ink>
</file>

<file path=ppt/ink/ink1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27:29.8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1 239 8086,'17'-17'464,"-7"-1"178,-3 9-1,-7 1 490,0 8-466,0 0-156,8 0-69,-6 0 1,7 0-148,-3 0 0,-4 8 147,4 3 1,2 7-54,-3 5 0,3 6 65,-2 11 1,-4 4-16,3 8 1,-3 6-103,-2-1 1,-2 3-126,-3-3 0,3-5-1,-4 0 1,4-2-291,2-9 1,0-3 105,0-9 0,2-4-237,4-8 0,-2 0 137,7 1 0,-5-9-84,5-3 1,1-4 45,5-2 0,1-10 80,-1-7 1,8-8-44,4-9 0,3-9-104,3-3 1,-1-12-361,1-5 0,2-4 230,3-2 0,-2-8-598,8-4 1,-7 6 434,1 6 1,-3 4 69,-3 13 1,-7 4 78,-4 13 1,-3 10-502,-3 8 125,-8 0 169,-1 15 0,-8-2-276,0 15 1,-8 3 806,-3 15 0,-4 7 0,-3 8 0</inkml:trace>
</inkml:ink>
</file>

<file path=ppt/ink/ink1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27:30.2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0 209 8046,'0'-18'934,"0"1"-244,0 0 1,2 1 7,4 5 1,4-3 255,7 9 0,0-1-532,0 6 1,-3 0-73,3 0 1,-9 6-290,9-1 0,-5 9 102,-1-3 0,3 5-48,-9 1 1,1 0 21,-6 1 1,6-1-204,0 0 0,-1-5-82,-5-1 1,0-5-371,0 5-990,0-7 1133,8 4 1,2-10-821,7-4 0,0-9 508,1-8 1,-1-2-84,0 2 1,0-6 36,1-11 733,-1 3 0,0-13 0,1 6 0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49:1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0 8058,'8'10'2140,"-4"-2"-1505,7-8 0,3 0 310,9 0 0,-4 0-537,4 0 0,2 0-342,-2 0-432,0 0 426,-6 0-764,1 0 1,-9 7 416,-3 5 1,-4-2-296,-2 1 0,-2 1 169,-4 5 0,-3 0 142,-9 1 0,7-1 98,-1 0 1,1 4 167,-7-3 0,7 7 186,-1-14 0,7 8 328,-7-7 629,8 3-430,-3 2 48,7 1 1,0-7 29,0 1 1,0-6 217,0 5 1,1-7 88,5 2-518,-4 3 0,6-5 616,-8 8-352,8-8-931,-7 11 234,15-6-449,-14 1-62,5 5 1,-5-13-528,4 4 1,-2-4 274,7-2 1,3 0-372,9 0 0,4-2 992,7-4 0,9-11 0,1-10 0</inkml:trace>
</inkml:ink>
</file>

<file path=ppt/ink/ink1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27:30.4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1 105 7987,'0'-18'1509,"0"9"-231,0-7-57,8 7-294,-6-1-388,5 2 1,-7 6-815,0-3 290,0 3 1,8-6-16,3 8 0,5-8 0,1-1 0</inkml:trace>
</inkml:ink>
</file>

<file path=ppt/ink/ink1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27:31.78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650 104 7622,'10'-8'-380,"5"-1"1,-13-3 1434,4 1-35,4 7-19,-9-4 68,7 8-650,-8 0 1,0 8 1,0 3 1,0 7-183,0 5 0,0-4-240,0 4 0,0 2 108,0-2 0,-2 0-81,-4-6 1,5 1-196,-5-1-803,4 0-824,-6 1 781,6-9 640,-5-1 1,9-18 51,3-7 1,5-2 3,7-10 1,-5 0 140,-1-5 0,1 1 13,5 4 1,0-2 172,1 8 0,-7 2-43,1 10 1,-7-3 592,7 8-435,-8-7 1,5 11 722,-3-4-132,-4 4-254,6 10 1,-8 2-188,0 7 0,0-6 28,0 1 1,-6 0-7,0 5 1,-7 0-59,1 0 1,3 1-273,-3-1 1,-5 6 89,-6 0 0,0 0-270,5-6 1,3 1 63,4-1 0,-3-5-55,8-1 1,-1-7-318,1 2 79,4-4 0,-4-2 148,12 0 1,4-2-66,7-4 0,0 2 328,0-7-111,1 7 751,-1-4-473,0 8 1,-7 2 182,-4 4 0,-12 5 51,-6 12 1,-3-2 198,-2 8 1,-6-2-285,0 2 0,-6 4-57,6-5 1,-6-1-484,6 2 1,0-2 215,6 2 0,-1-4-432,1-8 0,0 6 217,-1 0 1,7 0-182,-1-5 293,1-1 0,-7 0 228,1 1 1,6-3-132,-1-4 0,6 3 418,-5-8-41,7-1-176,-4-5-39,8 0-242,0 0-170,0-7 1,8-3 117,4-7 1,9 0 73,2-1 0,6 1 306,-6 0 0,2 5-104,-2 1 0,-4 7 767,4-2-608,-4 4 1,-2 2 55,1 0 0,-7 8-3,1 3 1,-6 5 153,5 1 1,-5 2-268,5 4 0,-7-4-30,2 4 0,-4-1-70,-2 1 1,2-4 46,4 4 1,-5-10-232,5-1 0,-2-2 73,2 1 0,-4-1-19,4-5-114,3-3-53,1 6 1,7-10-5,0-4 0,1 3-109,-1-9 1,-2 6-201,-3-5 0,1 5 186,-7-6 1,6 7-316,-7-7 114,1 8 274,-6-3 158,0 7 0,-10 0 173,-7 0 0,-2 2-51,-10 3 1,0 5 156,-5 7 1,-1 2 141,1 4 0,-9-3-140,-3 3 0,-4 2 5,-2-2 0,0 6-104,1-6 1,3 0 134,-4-6 0,6 0-53,-6 1 1,7-3 58,11-4 0,7 3 20,4-8-115,4-1 1,7-5-153,1 0 134,7 0 1,6 0-319,15 0 1,8 6 76,10 0 1,7 7 200,4-1 1,6 1 31,6-1 1,-3 3 124,9-3 1,-1 3-135,6 3 0,-2-1-3,-3 0 0,3 0-511,-3 1 1,-3-9 231,2-3 0,-7 2-258,2-3 1,-6 1 207,-6-6 0,4-2-1019,-4-3 0,-4-5 1255,-1-7 0,3-1 0,0 1 0</inkml:trace>
</inkml:ink>
</file>

<file path=ppt/ink/ink1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27:32.1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277 1 8010,'-17'9'1303,"-6"-1"248,0-8 0,-6 15-1023,6 9 1,-2 8-277,2 9 0,3-3 302,-3 8 0,10-6-139,1 7 0,3-9-492,-3 2 0,3-3 103,3-3 1,4-5-1299,-4 0 0,4-8 184,2 2 0,2-5-1703,4-7 1772,4 4 1019,7-13 0,8-2 0,2-9 0</inkml:trace>
</inkml:ink>
</file>

<file path=ppt/ink/ink1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27:32.6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1 122 7968,'36'-27'-35,"5"4"1,-5 4-53,4 1 0,-1 3 436,1 3 1,-3 5-72,3 7 0,-9 0 261,-2 0 1,-1 0-131,7 0 1,-6 0-311,0 0 1,-2 6 51,1-1 1,-3 7-63,-7-6-11,7 7 1,-6-5-194,4 3 0,-12 5 5,-5-5 0,2-1 64,-2 1 0,-1 1 196,-5 5 0,6-5-86,0-1 189,0 1 0,-6 5 3,0 0 1,0 1-90,0-1 1,0-6-59,0 1 1,0-1 7,0 7 1,0-1-170,0 0 1,0 1 112,0-1 0,0 0-121,0 1 1,0-1 64,0 0 1,0 0-10,0 1 1,0 5-8,0 0 0,0 2-2,0-2 1,-6 2 54,0 4 1,0 9 11,6-3 1,0 5-20,0 0 0,0 5-3,0 6 1,2 1 36,4 0 1,-4 8-33,4 3 0,1-1-48,-1 1 0,0-7-23,-6 1 1,0-3-125,0-2 0,0-6 50,0 0 0,0-9 14,0-3 0,0-1 185,0-10 0,0 0-88,0-6 0,-6 1 142,0-1 1,-7-5-43,1-1-58,5-7-170,-9 4 1,9-16-269,-5-4 1,-3-5-26,3-6 0,3 2-306,-3-8 1,1-2-101,-7-9 0,-5 4 293,0-5 1,-6 7-52,6 5 1,-7-2 581,1 8 0,-12 0 0,-3 6 0,-8-1 0</inkml:trace>
</inkml:ink>
</file>

<file path=ppt/ink/ink1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27:33.0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0 294 7915,'0'-9'2323,"8"1"-2065,3 8 0,7-2-40,5-4 0,-2 4 240,8-3 0,-1-3-256,7 2 1,0-2-357,-1 3 1,-1 1-164,-4-8 0,1 3-443,-7-3 0,-1-3 39,-11 3 1,3 3 256,-9-3 0,1 1-243,-6-7 1,-2 1 706,-4 0 0,-3-1 0,-8 1 0,-1 2-2,1 3 1,5-1 68,1 7 361,-1 0 358,-5 6 0,6 0-179,-1 0 0,8 14-148,-2 3 0,3 12 242,-3 0 1,4 3-278,-4 3 0,4 0 115,2-1 1,-2-5-132,-4 0 0,5 0-75,-5 5 0,4-5-356,2 0 1,0-2-363,0 2 0,-6-3-581,0-3 813,1-3 1,5 5-3164,0-8 1757,-8-7 1559,6-3 0,-13 1 0,5 2 0</inkml:trace>
</inkml:ink>
</file>

<file path=ppt/ink/ink1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27:33.2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589 0 7915,'-8'10'1326,"-2"-1"-962,-7-3 1,2-2-90,3 7 1,-3-5-15,3 6 1,-9-8 190,-2 1 1,-8 3 129,2-2 1,-5 5-146,-6-5 1,3 8-1173,-3-3 0,-3 3 470,3-3 1,5 4-1238,7-3 0,5 3 1502,-6 3 0,8-1 0,-4 0 0</inkml:trace>
</inkml:ink>
</file>

<file path=ppt/ink/ink1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27:33.3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35 191 8203,'-7'17'1378,"3"-7"-1205,-8-5 1916,8-3-894,-3-2-355,7-7 0,2 3-318,3-8 0,13 6-589,10-5 0,13-1-84,5-5 0,17 0-127,7-1 1,10-5-1084,1 0 1361,3 0 0,11-2 0,1-2 0</inkml:trace>
</inkml:ink>
</file>

<file path=ppt/ink/ink1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27:38.0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86 36 6100,'8'-10'268,"-6"2"-239,6 8-6,-8 0 3,7-7 12,-5 5 1,8-6 205,-4 8-174,-4 0 117,5 0-99,-7 0-557,0 0 462,-7 0 55,5 0-45,-6 0 159,8 0-25,0 0-122,0 8 0,2-6-112,4 3 126,-4-3-52,5-2 30,-7 0-553,0 0 572,8 0 175,-6 0 18,6 0-139,-8 0 648,0 0-649,0 8 1,-6 2 19,0 7-63,0 0 1,4 0 18,-3 1 1,3 5 24,-4 0 0,2 0-43,-2-6 0,4 1 8,-3-1 1,1 0 4,-2 0 1,4 1-2,-4-1 1,-1 0-64,1 1 0,-2 1 56,2 4 1,5-10-24,-5 5 0,-2-5 18,2 4 0,-1-1-7,1-5 1,4-1 7,-4-4 0,2-4 49,-1 3-39,3-3 18,-6-2-119,8 0-390,0 0 1,2-7 13,4-5 429,-4-3 0,13-10 0,-5-2 0</inkml:trace>
</inkml:ink>
</file>

<file path=ppt/ink/ink1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27:38.5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52 6413,'2'-9'193,"4"3"-4,-4 4 40,5-6-79,1 6-82,2-13 0,1 13 68,1-4-84,-8 4 0,5 2-85,-3 0 185,-4 0-217,6 0 0,-8 8 67,0 3 0,0 5 84,0 1 0,-2 0-42,-4 1 1,4-1-4,-4 0 0,-1-5-15,1-1 11,0 1-143,6 5 1,0-5 173,0-1-379,0-7 192,0 4-253,0-8 192,0 0 0,8-8 1,1-1-1</inkml:trace>
</inkml:ink>
</file>

<file path=ppt/ink/ink1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27:38.6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18 8258,'8'-10'472,"-7"2"-145,7 8-296,-8 0 151,0 0 1,0 8-433,0 4 1,-6 5 249,1 6 0,-9 4 0,5 8 0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49:32.03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70 7215,'9'-8'765,"5"4"-666,-9-7 1,7 5-7,-6-5 0,5 5-74,-5-6 167,7 9-252,-11-5 318,6 8 411,-8 0 1497,0 0-2047,-8 0 34,6 8 1,-5 7 139,7 8 0,0 8-77,0-2 1,0 3 2,0 3 1,0 5-39,0 0 1,-6 9-177,0-3 0,0 4-45,6 1 0,0-6-177,0-5 1,0-3 176,0-3 1,0-7-297,0-4 143,0 4 0,0-8 36,0 4-40,0-11 0,0-3-175,0-3-6,0-4 1,0 4-123,0-12 1,0-5 505,0-13 0,0-2 0,0-9 0</inkml:trace>
</inkml:ink>
</file>

<file path=ppt/ink/ink1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28:07.8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640 122 8323,'0'-18'661,"0"1"-442,0 0 0,0 5 65,0 1 0,0 5 247,0-5-65,0 7-18,0-12-196,0 14 1,-2-5-507,-4 7 121,4 0-266,-13 0 1,5 0 272,-7 0 1,0 7-13,0 5 1,-3 5 75,-3 6 0,2-2 98,-8 8 1,1 0-112,-7 6 1,0 1 378,1 5 0,-7 1-80,1 4 1,0 4-142,5-4 1,2 10 423,5 1 0,-3 1-118,8-6 0,0 0-332,5 0 1,9-2 94,3-4 0,4 0-248,2-12 1,0 5 33,0-10 0,8-4-61,3-2 1,5-4-15,1-2 0,6-7-42,0-4 1,8 1-65,-2-1 1,9-2 70,3-10 1,7-4-76,-2-7 0,-2-8 34,2-4 1,-2-3-174,2-3 1,-3 1 44,-9-1 1,-7 2 327,-4 4 0,-6 5 68,-5 6 337,3 1 177,-13 7-412,6 3 1,-8 9 247,0 3 0,0 7-137,0 11 1,-6-2 243,0 8 0,-1 0-80,1 5 1,4-1-292,-4-4 0,4 1-203,2-6 0,0 4-299,0-5 0,0 0 131,0-5 1,0-1-602,0 0-1595,0-7 907,8-2 1519,2-8 0,7-16 0,0-3 0</inkml:trace>
</inkml:ink>
</file>

<file path=ppt/ink/ink1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28:08.0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70 8323,'-10'-8'1852,"2"-2"0,8-1-1202,0-1 1,2 7-247,4-7 0,4 8-490,7-2 0,8 4 170,4 2 0,11 0-1126,6 0 1,6 0 342,6 0 699,3 0 0,1 8 0,-3 2 0</inkml:trace>
</inkml:ink>
</file>

<file path=ppt/ink/ink1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28:09.2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 8331,'-17'17'0</inkml:trace>
</inkml:ink>
</file>

<file path=ppt/ink/ink1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28:09.9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1 381 11836,'17'0'533,"0"0"1,8 0-185,4 0 0,11 0-249,7 0 0,-3-6 106,2 1 1,0-7-207,6 6 0,-2-5-363,-4 5 0,2-5-385,-8 5 1,4-6 192,-9 7 0,2-7-1303,-14 6 1363,0-7 1,-14 3 70,-3-7 0,-4 0 434,-2-1 1,-8-1-109,-3-4 0,-5 4 37,-1-4 1,-6-2 106,0 2 1,-6 0 273,6 5 0,-6 7-95,6-1 1,0 8 6,6-1 0,0 3 61,-1 2 0,1 0-159,0 0 1,-1 2-117,1 3 1,6 7 69,-1 11 0,6 4-172,-5 8 1,7 5 198,-2 0 1,4 8 113,2-2 0,2 4-121,4 2 1,4 0 96,7 0 1,-2-2-164,-3-4 1,5 2 62,0-8 0,1 1-266,5-7 0,2 1 103,-2 0 1,6-9-565,-6-2 1,2-5 42,-2-2 1,-4-7-681,4-5 1259,4-3 0,-8-2 0,6 0 0</inkml:trace>
</inkml:ink>
</file>

<file path=ppt/ink/ink1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28:10.1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311 0 8714,'-11'0'835,"-1"0"1,1 0-231,-6 0 0,-1 0-143,1 0 1,0 8-150,-1 3 0,-5 5-332,0 1 1,0 0 107,6 1 1,0-1-1321,-1 0 1,3 0 248,3 1 1,-1-1 981,7 0 0,-7 1 0,3-1 0</inkml:trace>
</inkml:ink>
</file>

<file path=ppt/ink/ink1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28:10.3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1 138 8296,'0'-24'0,"2"4"676,4-3 1,-5 4-147,5 2 1,-4 5 592,-2 1-457,0 7-555,0-4-94,0 8 1,2 2-319,4 4 1,3 5-995,9 12 0,-1 6 1295,0 12 0,1 10 0,-1 11 0</inkml:trace>
</inkml:ink>
</file>

<file path=ppt/ink/ink1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28:10.4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18 8393,'-8'-10'4220,"6"2"-3819,-5 8-390,7 0 1,-2 0 81,-4 0 1,4 8-945,-4 4 1,4 3 553,2 2 0,0 1-2222,0-1 2519,8 0 0,2 0 0,7 1 0</inkml:trace>
</inkml:ink>
</file>

<file path=ppt/ink/ink1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28:10.7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1 104 8209,'0'-17'294,"0"0"-294,0 0 0,0 5-613,0 1 415,0 7 217,0-12 175,0 14 555,0-5-971,0 7 164,0 0 1,6 4 66,-1 7 0,7 4 203,-6 20 0,5 5-80,-5 18 1,2 11-58,-3 12 1,-1 13-266,2-42 0,0 0 0,-4 0 1,0 1 240,1 5 1,-1 0 0,0-1 0,-2 1-266,0 2 0,0 1 1,0 2-1,0 1 115,0-1 1,0 1 0,0-1 0,0 1 98,1-4 0,-2 1 0,0 1 0,-2 0 0,0-1 0,-1 0 0,-2-3 0,0 1 0,2 0 0,1 1 0</inkml:trace>
</inkml:ink>
</file>

<file path=ppt/ink/ink1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28:12.2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139 104 8440,'17'-17'-26,"1"-1"26,-1 1 0,-5 2 803,-1 3 1,-1 3 463,1 3-44,5 4-1138,-15-6-12,15 8 0,-14 10-576,4 7 1,-8 4 327,-10 14 1,-1-3-339,-16 15 1,6-1 298,-6 6 0,2-8-88,-2-4 0,4-3 62,8-3 1,0-7 67,-1-4 1,7-4 214,-1-1 1,8-7-18,-1 1 0,3-7 93,2 7 1,7-8-99,5 2 1,5-4 91,6-2 1,4 5-106,8 1 1,-1 0 15,1-6 0,-6 0-19,0 0 0,-2 0-6,1 0 1,-3 6-88,-7-1 1,-7 9 79,1-3 1,-8 5 111,1 1 0,-3 0-113,-2 1 1,-2 1 159,-3 4 1,-3 4-92,-4 7 0,-3-1 188,3-4 0,5 3-107,1-3 1,-2 4-41,3 2 1,-1-7-147,6 1 1,0-8 125,0 2 1,0 2-359,0-2 1,6 0 104,-1-5 0,1-7-71,-6 1 0,0-1-103,0 7 1,0-7-104,0 1 0,-2-7 76,-4 7 0,-3-8-287,-9 2 660,9-4 0,-14-10 0,4-2 0</inkml:trace>
</inkml:ink>
</file>

<file path=ppt/ink/ink1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28:12.3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53 8247,'7'-18'2013,"-5"1"-1813,14 7 1,-7 3-737,8 7 0,-5 0-71,-1 0 0,-5 0 183,6 0 0,-3 7 424,3 5 0,3 11 0,-5 4 0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49:32.66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0 295 8022,'10'-25'556,"5"0"184,-3-4 0,-2 4-410,1 8 1,6-1-299,6 1 1,6 0 48,-6-1 0,6 1 162,-6 0 0,8 1-137,-2 5 0,3-3-51,3 9 0,0-7-196,-1 6 0,5 1 128,-5 5 0,5 0-131,-11 0 0,-3 0-2,-2 0-25,-3 0 71,5 0 1,-12 0-94,4 0 116,-3 7-24,3 3 1,-5 5 38,-1-3-43,-7 3 72,4-5-5,-8 7 228,0-7-210,0 5 1,0-11 43,0 7-28,0-7 1,0 6-68,0-4 80,0-4-110,0 13 106,0-5 0,0 7-6,0 0 79,0 0 0,0 1-89,0-1 0,0 0 196,0 1 1,-6 1-99,0 4 1,0-4 100,6 4 0,0 4-64,0 2 1,0 4 83,0 1 1,2 1-48,4-1 1,-4 7-18,4-1 1,2 6 65,-3-6 0,3 8-96,-2-1 1,-2-3 167,7 2 0,-7 2-98,2 10 0,1-5-155,-1 5 0,2 2 140,-2-3 1,-4 3-110,3-3 1,-3-3 3,-2 4 1,0-10-6,0-2 0,0-8 66,0 3 0,0-5-21,0-1 1,0-2 123,0-5 1,-2-3 58,-3-7 23,3-1 0,-8-2 68,4-3-354,4-4 0,-13-8-5,3 0 1,-3-8-213,-2-4 1,-2-3-777,-5-2 1,3-8 512,-7-4 0,-1-4-1269,-6-1 1,-1-1 1724,-5 0 0,-3-7 0,-8-2 0</inkml:trace>
</inkml:ink>
</file>

<file path=ppt/ink/ink1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28:12.6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18 121 8299,'0'-34'0,"0"-1"1522,0 8-409,0 10-967,0 9-365,0 8-60,0 0 1,0 10-9,0 7 0,-2 6 174,-4 6 0,4 4-515,-4-4 1,4-2 267,2 1 0,0-6-605,0 1 965,0-4 0,0-2 0,0 0 0</inkml:trace>
</inkml:ink>
</file>

<file path=ppt/ink/ink1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28:13.1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433 0 8299,'9'0'640,"-1"0"-473,-8 8 0,0 2-76,0 7 0,0 0 234,0 0 0,0 8-135,0 4 1,-2 6-194,-4 5 0,-3 4-1,-8 8 1,-3 10-132,-3 7 1,-2 0-119,-4 6 0,-3 2 86,3-2 1,2 0-232,-2-6 1,8-9 161,-2-9 1,-2-6 17,2-11 0,0-7 76,6-4 0,5-6 291,1-5-221,-1-4 0,-3-12 297,3-8 0,4-1 219,8-16 0,0 0-347,0-5 0,10-3-141,7-3 0,8 3 100,10-3 1,1 5-192,5 6 1,-5 1 97,5 10 1,1-1 228,-2 13 1,1 1-7,-7 5 1,1 0 151,-1 0 0,1 0-154,0 0 1,-7 2-15,1 3 1,-8 5-182,2 7 0,-5 1 163,-7-1 1,-1 0-236,-4 0 0,-4 1 121,3-1 1,-5-2 46,-5-3 0,-1 3-6,-12-3 0,5-3-25,-10 3 0,-2-8 22,2 2 1,-6-5 168,6-1 1,-2-1-140,2-5 0,4-4 11,-4-7-1,9 0-428,3-1 1,7 1 180,-2 0 1,4-1-585,2 1 0,2 2 218,4 3 1,11-3 14,12 3 0,11-3 23,6-2 1,3 5-492,-3 1 950,11-1 0,-3-5 0,15-1 0</inkml:trace>
</inkml:ink>
</file>

<file path=ppt/ink/ink1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28:13.4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105 1 8385,'-10'0'2356,"-3"2"-2822,7 4 167,0 11 1,0 4 775,1 8 1,-3 2-178,2 9 0,2-2-380,-7 8 1,5 1 53,-6 4 0,9-4-397,-3-1 0,4-8-79,2 2 1,0 1-267,0-7 0,6-3 153,-1-14 615,9 1 0,-12-9 0,6-1 0</inkml:trace>
</inkml:ink>
</file>

<file path=ppt/ink/ink1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28:13.9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1 121 8295,'25'-7'0,"-4"-7"138,8-3 0,-4-2 339,9 13 1,-1-8-498,13 3 1,-6 3 142,6 3 1,-11-3 65,5 2 1,-7 0 45,7 6 1,-9 0-260,-2 0 0,-8 6-66,2 0 1,-4 5-65,-1-5 1,-3 8 103,-3-3 0,-3-1-215,-3 1 1,-4 1 123,4 5 1,-5 0 130,-1 1 0,0-1-227,0 0 177,0 1 0,0-1 120,0 0 0,0 0-17,0 1 1,0-1 17,0 0 1,0-5-5,0-1 0,0 1 19,0 5 0,0 0-4,0 1 1,6 1-33,0 4 1,0-2 113,-6 8 0,0 0-102,0 5 1,0 1 184,0 0 0,6 1-25,-1 4 1,1 5 98,-6 6 1,0 7-64,0 0 0,2 7-28,4-2 0,-4 7-71,3 5 0,-3-10 48,-2 4 1,0-4-255,0 5 0,0-9 126,0-3 1,0-10-41,0-2 0,0-10 95,0-1 1,0-2 1,0-10 0,-2 0-53,-3-6-178,3 0 1,-8-7 24,4-4 1,3-4 103,-9-2 1,0-10-1077,-5-7 1,-8-8 506,-4-10 1,-3-9 544,-3-8 0,1-7 0,-1-11 0</inkml:trace>
</inkml:ink>
</file>

<file path=ppt/ink/ink1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28:14.7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157 104 8180,'9'-17'0,"5"5"193,-9 1 1,7 5 956,-6-6-300,7 1 56,-3-6-328,-1 7-181,7 2-210,-14 8-318,5 0 1,-14 14-73,-5 3 1,-5 18 199,-6-1 0,4 5-469,-5-5 0,1 5 215,6-5 0,-2-3-45,13-14 0,-2 1-244,3-1 249,3-8 0,-4-1 172,12-8 1,3-2 53,9-4 0,7-3-190,3-8 0,-1-1 122,2 1 1,-6 0 263,6-1 1,-8 3-83,2 4 1,-4-3 108,-1 8 0,-7 1 375,1 5-148,-8 0 0,3 7-67,-7 5 0,-7 9 20,-5 2 1,-3 2-351,-3-2 0,1-2 26,0 8 1,-2-8-261,-4 2 0,3 2 137,-3-2 0,4 0-82,2-5 1,5-1-28,1 0 0,-1-2-75,-5-3 0,0 1 215,-1-7 0,7 0 138,-1-6 11,1 0 1,-1 0-75,1 0 1,7-2-240,-2-4 192,-3 4-234,7-13 43,-6 13 22,8-6 254,0 1-112,0 5 0,8-8 114,3 4 1,-1 5-57,1-5 1,-5 2-83,6-2 0,-7 4 32,7-4 5,-8 5 240,3 1 386,-7 0 12,0-8-232,0 6-202,0-6 71,0 1-453,0 5 324,-7-6-895,5 8 72,-6 0-216,8 0 798,0 0 0,0 0 0</inkml:trace>
</inkml:ink>
</file>

<file path=ppt/ink/ink1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28:15.58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52 398 8405,'-15'-2'1249,"3"-3"-28,-3 3-794,13-14 1,-6 12 257,8-7 1,0 5-87,0-5 1,10 5-131,7-6 0,8 7-230,10-7 0,1 6 55,4-5 1,5 5-194,6-6 0,-4 3 105,-1-3 1,-8 5-622,2 7 0,-5-6 302,-6 0 0,2 0-2126,-8 6 676,0 0 837,-6 0 0,-5-2-536,-1-3 774,-7 3 0,2-12 409,-12 8 0,-4-7-121,-7 2 1,0-5 215,-1-1 0,1 0 125,0-1 1,0 1 157,-1 0 0,7 1-79,-1 5 284,1-5-63,-7 14-209,9-13 362,-7 13-217,15-6-227,-7 8 1,8 2-39,0 4 1,0-2 237,0 8 1,0 1 17,0 10 0,0-2-125,0 8 0,0 2 85,0 9 1,0 4 82,0 8 0,-2 0-96,-4 0 0,4 6-56,-4-1 0,-1 9-265,1-3 0,0-2 60,6 3 0,-6-10-95,1-2 1,-1-6-71,6-6 0,0-9-219,0 3 1,0-11-892,0 0 863,0-3 1,-2-5-1148,-4-3 531,4-5 372,-5-7 1,-1-2 164,-4-3 0,3-7-50,-3-11 1,3-4-62,-3-8 1,4-7-296,8-4 843,0 4 0,0-8 0,0 6 0</inkml:trace>
</inkml:ink>
</file>

<file path=ppt/ink/ink1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28:15.7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468 53 8258,'8'-18'-947,"-7"7"1816,5-1 1,-2 9 399,2-3-533,-4 4 1,3 2-263,-10 0 0,-1 2-191,-11 4 0,-4 3-31,-14 8 0,-5 8-243,-1 4 122,-7 4-522,12 1 0,-12 3-477,7 3 1,3-9-1685,9 4 2552,-4-5 0,6 5 0,-7 0 0</inkml:trace>
</inkml:ink>
</file>

<file path=ppt/ink/ink1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28:16.0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0 225 8219,'10'-17'293,"5"2"116,-3 3 1,5-3 511,6 3 0,6-9-68,11-2 0,4 0-355,8 6 0,6 0-385,0-1 1,7 9 103,-2 3 1,5-2-218,1 2 0,0 1 0,0 5 0</inkml:trace>
</inkml:ink>
</file>

<file path=ppt/ink/ink1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28:17.1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52 8439,'10'-8'-222,"-2"-1"1,-3-3 372,1 1-197,0 7-131,-6-4 1,-2 8 82,-4 0 190,4 0 0,-7 0 96,3 0-316,4 0 162,-6 0-38,8 8 0,-7 9 0,-3 10 0</inkml:trace>
</inkml:ink>
</file>

<file path=ppt/ink/ink1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28:17.4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79 8116,'0'-25'815,"7"6"1057,-5-6-2051,6 15 1,-10 12-1552,-4 16 1730,-11 7 0,-10 25 0,-8 3 0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49:33.84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346 139 7982,'6'-17'-228,"0"0"0,0 5 381,-6 0 1,1 3 688,5-3 288,-4-3-707,13 5 0,-13-1 55,4-1-28,4 8-308,-8-3 1,7 7 73,-3 0 0,-4 7-14,4 5 1,-10 3-50,-2 3 0,-9 5-156,-3 0 0,-1 7-358,-10-1 0,8 2 222,-2-2 1,4 0-33,2-12 1,5 4 116,1-9 1,5-5-24,-6-1-133,9-4 42,-5-2 0,10 0 3,4 0 0,3-8-130,8-3 0,3 1-113,3-1 0,-4-1 111,4-5 0,2 5 298,-2 1 0,2 7-138,-2-2 1,-4 2 211,4-1 0,-9 3 384,-3-4 439,1 4-384,5 2-143,0 0 0,-7 2-280,-4 4 0,-4-2 292,-2 7-413,0 1 1,-2 5 90,-4 0 0,-4 0-49,-7 1 1,0-1 26,0 0 0,-1 1-122,1-1 0,0-6 47,-1 1 0,1-1 22,0 7 1,-6-7-89,0 1 0,0-3 118,5 3 1,1-2-258,0-5 0,5-3-102,1 4-84,-1-4-16,-5-2-273,7 0 107,3 0 164,14-8 0,3-1 379,7-9 1,0 9-54,1 3 0,-1-2 100,0 3 0,1-1-212,-1 6 916,0 0-137,1 0-212,-9 0 1,-3 7-119,-12 5 0,-5 5-3,-12 6 0,1-2-325,-6 8 0,-1-6 75,-6 6 1,2-8-10,5 2 1,-3-3 73,8-3 1,-6-2-262,6-3 158,0 3-25,6-13 35,7 13 42,2-13 0,18 6 121,7-8 0,8 0-60,10 0 1,-1-2 150,1-4 1,0 4-101,-1-3 0,-1 3 53,-4 2 1,1 0-119,-7 0 0,1 0-128,-7 0 1,-6 2 41,1 3 0,-8-1-123,1 8 1,-3-6 167,-2 5 1,0-5-10,0 5 1,-2-1 54,-3 2 1,1 1-77,-8-7 0,7 5 364,-7-5-298,8 8 1,-3-11-61,7 9 1,0-8 0,0 5-312,0-3 172,7-4 107,3 6-375,7-1 300,-7 3 0,-3 7 173,-7 1 0,-9-1 74,-9 0 0,1 0 260,-6 1 0,-2 5-64,2 0 1,-6 0 131,6-6 1,0 1-129,6-1 0,7-6-10,4 1 0,5-6-189,1 5 1,7-7 134,5 2 0,11-4 64,6-2 0,5 0-216,7 0 0,1-2-190,4-4 1,2 4-229,-8-4 1,1 2-552,-7-1 0,7 3 884,-1-4 0,0 4 0,-5 2 0</inkml:trace>
</inkml:ink>
</file>

<file path=ppt/ink/ink1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28:18.0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53 9685,'6'-17'0,"2"1"0,1 5 0,5 5 1141,1 4 1,-3 2-226,-1 0-44,1 0 0,5 0-1461,0 0 0,-1 2 322,-5 4 0,-3 3-1156,-8 9 1,0 5 736,0 0 1,-8 13-623,-3-1 1308,-5 11 0,-16-2 0,-5 8 0</inkml:trace>
</inkml:ink>
</file>

<file path=ppt/ink/ink1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28:18.7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53 8400,'8'9'135,"1"-1"-80,9-8 0,1-2 127,4-4 0,-2 2-13,8-7 0,-2 5 193,2-6 1,-2 7-386,-4-7 83,-4 8 0,6-3-673,-8 7 0,-7 7 300,-5 5 0,-5 11 2,-5 6 1,-5-2 103,-7 1 1,-6 1-155,0 6 0,-6-6 131,6 0 1,-6-8 335,6 2 0,0-4 797,6-2-712,-1 1 1,9-7 350,3 1-288,4-9 1,10 5 405,3-8-255,12 0-218,4 0 0,8-2-168,-1-4 1,-5 5 64,0-5 1,-8 4-203,2 2 1,-4 0-542,-1 0 464,-1 0 1,-7 2 20,-5 4 0,-3 3 95,-2 8 0,-13 1 48,-4-1 1,-7 0 8,1 1 0,-3 1 100,-9 4 1,8-6-17,4 0 0,-2 1 205,2-7 1,2-1-16,9 1 0,3-7-186,3 2 0,4-2-119,-4 2 0,6-4 96,6 3 0,4-3-100,7-2 1,0 0-2,0 0 0,1 0-109,-1 0 0,0 0 26,1 0-342,-9 0 410,7 8 4,-14 2 1,3 7 252,-10 0 0,-7 0-149,-11 1 0,2 1 151,-8 4 0,6-4-52,-6 4 370,8-11-46,-4 3 95,8-5-268,-1 7-281,9-7 1,3-3 85,12-7 0,5 0-50,12 0 1,6-2 75,12-3 1,-3-5-395,8-7 0,-2-1-143,2 1 1,-3 0-157,-9 0 1,-1 5-604,-4 1 797,-4 7 1,-14-10 64,1 8 44,-8 1 0,1 5 490,-10 0 0,-5 7-217,-7 5 1,-6 3 723,0 3 0,-6 1-209,6 4 1,-2 4 58,2 7 0,4 1-211,-5-1 0,-1 7-144,2-1 1,-5 8-199,5-2 0,-6 4 115,6 2 1,2-2-801,9-4 1,-1 0 350,7-11 0,0-4-468,6-14 0,2-7 198,4-5 1,9-5 91,8-5 0,10-15 492,1-14 0,1-8 0,7-10 0</inkml:trace>
</inkml:ink>
</file>

<file path=ppt/ink/ink1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28:19.4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8277,'9'-17'1202,"1"7"-600,-4 4 1164,-4 5-609,5 1-691,-7 0 1,0 7-276,0 5 0,0 3-160,0 2 1,0 6-573,0 1 0,2-1 348,4-6 1,-2 0-440,7 0 1,1-1 301,5-5 0,1 3-259,-1-8 0,2-1 132,4-5 1,-4-5 49,4-1 0,-3-8-14,-3 3 460,0-5 0,-7-1 159,-4 0 0,1 0-186,-1-1 1,0 7 791,-6-1-375,0 8 456,-8-11-593,6 13 1,-7-4-99,3 12 0,4 4 61,-4 7 1,2 0-7,-2 1 0,5 1 70,-5 4 0,4-2-63,2 8 1,0-2-425,0 2 0,0 9 101,0-3 1,0 1-474,0-7 0,0 4 264,0-5 1,0 3-25,0-2 1,0-4-296,0-8 165,0 1 0,-2-3 432,-4-4-95,4-3 1,-4-8-43,12 0 1,-2-2 12,8-4 1,-7 4 146,7-3-21,-1 3 1,5 9 156,-5 5 1,3 3-47,-8 3 457,-1 7-340,-5-6 0,-2 12 401,-3-8 0,-5 5-258,-7-4 0,-1 1 256,1-2 0,6-4-204,-1 4 1,8-10-162,-2-1 1,5-6-13,1 5 1,1-7-666,5 2 276,12-4-142,8-2 1,17 0-416,3 0 0,4 0-5,2 0 0,0 0 697,-1 0 0,1-8 0,0-2 0</inkml:trace>
</inkml:ink>
</file>

<file path=ppt/ink/ink1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28:20.1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16 8293,'10'-10'1544,"3"5"-1032,-7 10 0,0 13-243,-6 10 1,0 7 124,0 5 1,-2-1-83,-4 7 1,2-6-293,-7 6 1,5-1 110,-6 1 0,9 2-757,-3-8 0,2 0 437,-2-5 0,4-8-2204,-4-4 908,5-4 883,1-2 0,0-15 602,0-7 0,0-16 0,0-6 0,0-8 0</inkml:trace>
</inkml:ink>
</file>

<file path=ppt/ink/ink1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28:20.5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0 122 8293,'25'-17'407,"-6"-5"51,4 5 0,4-4-667,2 10 0,4 1 41,1-2 0,3 9 442,3-3 1,-3 4-93,3 2 1,-9 0-308,-2 0 1,-2 0 84,1 0 0,-1 2-214,-4 4 1,-3 1 56,3 5 1,-10 3-79,-1-3 1,-9 3 148,3 2 1,2-5-4,-2-1 0,-1 1 182,-5 5 0,0 0-142,0 1 1,0-1 277,0 0 1,0 1 3,0-1 0,0 2-6,0 4 1,0 4-61,0 8 1,0-1 107,0 1 0,0 7 106,0 4 1,0 6-88,0 6 1,0 9 138,0 8 1,-5 6-149,-1-6 1,0 1-10,6-1 1,0 0-70,0 0 0,-6 0-177,1-11 0,-1-7-50,6-5 0,0-2-262,0-10 1,2-1-193,3-10 1,-3-4-62,4-8-602,-4-7 754,-2-3 0,0-9 88,0-3 335,0-5 0,-15-23 0,-5-3 0</inkml:trace>
</inkml:ink>
</file>

<file path=ppt/ink/ink1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28:20.9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1 275 8186,'17'-17'0,"2"8"0,4 3 0,12-2 185,11 2 0,4-1-46,2 1 1,-6-2 326,0-3 0,-2-3-341,2 8 0,-9-5-402,-8 5 1,-8 0-624,2 6 1,-6-2 397,-5-3 0,-5 1 178,-7-8 0,-4 7 324,-7-7 0,-6 1 0,-12-7 0,-4 7 0,4-1 0,2 1 0,-1-7 0,6 7 133,-1-1 0,4 8 175,2-1 0,2 5 311,3 5 1,-1-1-248,7 8 1,-6 7 106,7 10 1,-1-2 5,6 2 1,-2-1 107,-4 7 1,4 0-226,-4-1 1,4 1-302,2-1 0,8 1-247,4 0 0,-3-1-558,3 1 1,-3-3-515,3-3 1,-2 2 22,-5-8 1229,-3 0 0,6-6 0,-8 1 0</inkml:trace>
</inkml:ink>
</file>

<file path=ppt/ink/ink1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28:21.0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311 0 8186,'-17'0'0,"0"0"0,-1 0 0,1 6 420,0 0 0,0 7-130,-1-1 1,1 1-310,0-1 0,-1 3-98,1-3 1,0 3-274,-1 2 1,3 0-80,4 1 1,-5-1 468,5 0 0,-5 1 0,-1-1 0</inkml:trace>
</inkml:ink>
</file>

<file path=ppt/ink/ink1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28:21.1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8186,'6'11'440,"0"1"0,7-8 420,-1 1 0,11-3-370,6-2 0,5 0-175,7 0 1,5 0-282,12 0 1,-3-5 83,9-1 1,-7-6-119,7 7 0,-1-9 0,6 5 0</inkml:trace>
</inkml:ink>
</file>

<file path=ppt/ink/ink1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28:22.6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70 8418,'0'-10'-550,"0"-5"637,8 13-248,-6-14 285,6 14-333,-8-5 272,0-1 72,0 6-49,0-6-42,0 8-13,0 0 61,0 8 60,0-6 1,0 13-104,0-3 1,0-2 142,0 1 1,0-5-91,0 5 0,-6-5 21,0 6 0,-2-3 28,3 3 0,1-3 6,-8-3 1,7-2-270,-7 8 1,6-9 130,-5 3 0,-1 2-449,-5-2 1,0 1 202,-1-1 0,1-4-1054,0 4 1281,-1-4 0,1-10 0,0-2 0</inkml:trace>
</inkml:ink>
</file>

<file path=ppt/ink/ink1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28:22.9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8340,'8'-18'753,"-6"9"1,13 1-320,-3 8 149,3 8 1,3-1-292,-1 5 0,-6 3-220,1-3 1,-2 3-342,1 2 0,3 1-401,-9-1 0,1 8-557,-6 4 1,-4 4 1226,-7 1 0,-1 8 0,-13 3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46:01.8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7798,'17'0'668,"0"2"187,0 4 0,3-3-343,3 9 1,-2-6 35,8 5 0,-8-5 207,2 6-436,-4-9 1,-2 7 38,1-4 0,-7-4 583,1 3-1009,-8-3 98,11-2-1018,-13 0 442,6 0-444,-8 0 1,-8 8 217,-4 4 0,-5 5 772,-6 6 0,-12 12 0,-9 9 0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49:43.83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309 87 8081,'0'-11'-375,"0"-1"310,8 9 0,-6-7 165,4 4-138,-4 4 1,3-7 382,1 3-243,0 4 1,-4-6 93,4 8 0,-4-2 101,3-3 1,-1 3 7,2-4 39,-4 4 133,6 2-307,-8 0 0,5 2 133,1 4 0,0 3-63,-6 9 1,0-1 95,0 0 0,-2 8-151,-4 4 0,4-2-66,-4 2 1,-3-1-125,-3 7 1,3-6 79,-3 0 0,1-2-35,-7 1 0,1 3 92,0-8 0,-6 2-33,0-2 0,-6-4-58,6 5 0,0-5-99,5-2 0,-5 0-51,0 1 0,2-7-276,10 1 1,-5-8-1185,5 1 1145,3-3 1,-1-2-343,3 0 1,4-7 208,-4-5 1,10 2 107,2-1 0,7-6 218,-1-7 1,3 0 230,2 0 0,1-2 0,-1-9 0</inkml:trace>
</inkml:ink>
</file>

<file path=ppt/ink/ink1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28:23.5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0 8397,'-10'0'2592,"2"0"-1659,8 0 775,0 0-1470,0 8 1,0-4-469,0 7 0,0-5-582,0 6 0,0-6 161,0 5 0,0-7 213,0 11-75,0-13 15,0 6 321,0-8 0,0 2 129,0 4 0,0-3 285,0 9 0,0-6-4,0 5 0,0 1-35,0 5 1,0-5 224,0-1-349,0 1 0,6 5-492,0 0 105,7-7 0,-1-3-123,11-7 1,4-1-108,7-5 1,9-6 162,3-11 1,2-2 245,-2-4 1,2 4-79,-8 8 1,-1 2 946,-10 3 0,1 5-427,-7 7 0,0 0 1842,-5 0-377,-1 0 201,-7 7-1002,-3 3-323,-7 7-537,0 0 143,0-7-1819,0 5 925,0-13-270,0 6 1,10-16 225,7-3 1,2-5-9,10-1 1,0 0 395,6 0 1,5 7-6,0 4 1,7 4 277,-7 2 1,-6 2-60,-5 4 1,-6 4 143,6 7 1,-10-6-13,-1 1 0,-3-1 83,-9 7 0,2-7-22,-3 1 0,-3-6 84,4 5-450,-4-7 1,-4 9 133,-4-7 0,-3 0 120,-9-6 0,-7 0 0,-2 0 0</inkml:trace>
</inkml:ink>
</file>

<file path=ppt/ink/ink1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28:24.1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8336,'9'8'1301,"-1"1"1,-6 9-630,4-1 0,-4 6 40,4 0 1,-5 6-12,-1-6-415,0 0 0,0 0-168,0 0 1,0 6-39,0-6 0,0 2-896,0-2 0,0-4 406,0 4-1486,-7-11 475,5 3 893,-6-13 1,10-8-3,4-11 0,5-14 199,12-3 1,4-3 178,8-9 0,0 8 187,-1-3 1,6 12 534,1 6 1,5 4-360,-6 2 0,-5 7 424,-6 5 1,-8 3-257,2 2 1,0 7 13,-6 5 0,2 3 30,-13 3 0,0 1 119,-6 4 1,0-2-635,0 8 0,-6-6 88,0 6 0,-13-6-481,2 5 1,-4-6 245,4 1 0,-7-10-135,1-1 1,-2-3 135,2 3 1,2-5 23,-8-7 0,10-1 153,2-5 0,2 2 333,9-8 1,0 1 164,6-6 0,8-6-204,3-1 1,6 1-101,7 6 0,2 0-9,9 0 0,0-1-55,-1 1 0,-1 0-11,-4-1 0,1 7 28,-6-1-408,-1 8 1,-8-5-1447,-4 3-560,-3 4 2328,-23-5 0,-4 7 0,-16 0 0</inkml:trace>
</inkml:ink>
</file>

<file path=ppt/ink/ink1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28:24.28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0 8313,'10'8'1506,"-3"2"-827,-7 7 1,0-5-188,0-1 0,0-5 186,0 5 0,0 1-51,0 5 1,-5 1 28,-1-1 0,0 6-742,6 0 0,-6 8-638,1-3 1,-1 5-963,6 2 0,0-6 969,0-1 0,0-6-541,0 1 1,8-12 1257,3-5 0,4-4 0,3-2 0</inkml:trace>
</inkml:ink>
</file>

<file path=ppt/ink/ink1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28:24.51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8310,'10'-8'3580,"-3"6"-2626,-7-5-371,0 7-67,0 0 1,0 7-123,0 5 0,0 3-292,0 3 1,-5-1 187,-1 0 0,0 1-445,6-1 1,0 0 206,0 0 0,2-5-460,4-1 1,11-1-135,12 2 1,-2-3-141,2-3 0,0-4-389,5 4 1,1-4 455,-1-2 0,-7 0-129,-4 0 0,-4 2-47,-1 3 791,-9 5 0,-9 7 0,-9 0 0</inkml:trace>
</inkml:ink>
</file>

<file path=ppt/ink/ink1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28:24.7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312 0 8632,'-10'23'0,"3"2"0,1 2 0,0 2 736,2-2 1,-3 3 41,1-6 1,0 4-206,6-5 0,-6 6-34,1-6 1,-3 6-493,2-6 0,2 8-376,-7-2 1,-1 1-100,-5-1 0,0 2 326,-1-8 0,1 0-913,0-6 0,-1-7 403,1-4 0,0-4 36,0-2 0,1-16 316,5-7 0,-3-7 473,8-5 1,1 6 205,5 0 0,0 8 1614,0-2-1344,7 4 0,3 4-229,7 3 1,1 4 228,-1 8 1,2 2-193,4 4 0,-2 2-617,8 3 1,-2 10-445,2-3 0,3 5-607,-3 0 1,-2 4 1170,2 7 0,-8 1 0,4-1 0</inkml:trace>
</inkml:ink>
</file>

<file path=ppt/ink/ink1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28:25.40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8443,'0'-18'848,"0"9"0,2 1-777,3 8 1,5 14 2,7 3 0,1 12 2006,-1 0-1336,-7-5 0,5 9-313,-4-4 0,3 4-177,-3 1 0,3-1-1115,-8-4 0,5 1 518,-5-6 1,0 4-804,-6-5 0,0-5-11,0-7-278,0-7 798,-8 4 1,-2-16 182,-7-3 0,6-7 454,-1-5 0,6-2 0,-5-4 0,7-11 0,-11 11 0,5-13 0</inkml:trace>
</inkml:ink>
</file>

<file path=ppt/ink/ink1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28:25.7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85 18 8430,'17'-10'-64,"1"3"85,-1 7 0,0 0 261,0 0 1,1 0 208,-1 0 0,0 0 173,1 0 0,-3 2-158,-4 3 1,5-1-145,-5 8 0,-3-1-93,-2 7 1,-4 1-233,-2 4 1,0-2-72,0 8 1,-8 0-142,-3 5 1,-13 1-106,-4-1 0,-5 5-468,-2-5 1,3 3-85,3-14 1,4-2 352,8-9 1,-1-3 91,1-3 0,7-6 62,5 0 0,-3-8 315,2-9 0,2 0 163,10-1 1,6-5 201,11 0 1,-2 0-23,8 6 1,-6 0 238,6-1 1,-6 7-103,5-1 0,-6 8-59,1-1 0,-10 3 419,-1 2-186,-9 0-770,13 0 1,-14 2-104,4 3 1,-12-1-142,-6 8 1,-5 1 36,-6 10 1,4-3-174,-4 3 1,1-4-517,-1-2 615,4 0 0,-4 1 2,12-1 1,3 0 143,8 1 1,0-1-519,0 0 779,0 0 0,0 8 0,0 2 0</inkml:trace>
</inkml:ink>
</file>

<file path=ppt/ink/ink1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28:26.4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319 277 8412,'-52'18'-106,"1"-9"1,6 5 378,5-8 1,5-1 1193,7-5-340,-5 0-532,14-7 0,3-3-466,16-7 1,18-6 87,16 0 0,16-8-660,14 2 0,11-2 307,5 2 1,5-1-452,1 7 0,-1 0 333,-4 5 0,-12 7-101,-12-1 1,-5 8 19,-6-1 0,-11 3-63,-12 2 1,-12 7 193,-5 5 0,-6 3 49,-6 3 0,-11 1 380,-12 4 0,-11-2-113,-6 8 0,-10 0 236,-1 5 0,-1-5 46,6 0 0,0-2 219,0 2 1,2 3-219,4-3 0,4-2 46,7 2 1,8-8-389,4 2 1,6-4 367,6-1-724,3-1 0,10-2 197,4-3 0,11-5-307,12-7 0,11 0-3,6 0 0,10-7-190,1-5 0,9-3 235,-3-2 0,-1-1-6,1 1 1,-5-4 300,5 3 1,-15-1-194,-2 14 0,-7-7 602,-5 6 1,-5 0-226,0 6 1,-14 8 383,3 4 1,-13 3-76,1 2 0,-4 3 116,-2 3 0,-2-2-244,-4 8 0,-5-1-71,-12 7 1,2-6-521,-8 0 0,0-2 238,-6 1 1,1 3-458,-1-8 0,1-2 244,-1-9 0,1-3-160,-1-3 0,8-4 165,4 4 0,4-12 58,1-5 0,3-5 20,4-1 1,3 0 271,8-1 1,0 1 20,0 0 1,2 1-114,4 5 0,3 1 82,8 4 0,1 5-96,-1-5 1,0 6 207,1 6 1,-3-3-71,-3 9 0,1-6 33,-7 5 0,0 1-1,-6 5 1,0 2 213,0 4 0,-8-2-91,-4 8 0,-9-8-118,-2 2 1,2-1-7,9 1 0,-3-4 1,4 4 1,3-4 117,2-2 1,4 6-118,2 1 0,0 4-7,0-5 1,0 6 69,0-6 1,6 6-2,0-6 0,7 0 350,-1-5-369,3 7 1,2-6-162,1 4 1,-7-12 94,1-5 1,-7 2-245,7-2 31,0-1 0,5-7-25,0-3 1,6-5-234,0-7 0,8-10-464,-2-8 0,9-3-607,3-14 1,12-6 1421,-1-17 0,-17 29 0,1-2 0,0-5 0,-1 0 0</inkml:trace>
</inkml:ink>
</file>

<file path=ppt/ink/ink1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28:27.0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736 35 8289,'18'-8'543,"-7"0"677,1-3-934,-8 3 0,3 10-19,-7 4 1,6-2 557,0 7 0,0 1-255,-6 5 0,0 6-393,0 0 1,-6 6 93,0-6 1,-7 8-499,1-2 0,-1 3-295,1 3 0,-1-6-592,7 0 0,-6-8 498,7 2 0,-1-10-395,6-1 0,9-10 462,9-2 0,7-10 216,9-13 1,1-2 274,-1-4 0,-1-2 58,-4 8 0,2 2 301,-8 10 0,0 1 45,-6 4 1,-5 4 1156,-1-3-760,-7 10 0,4 11-311,-8 7 0,-10 2-63,-7-2 0,-2-2-87,-10 8 1,-2 0-281,-9 5 1,9 1-183,-4-1 0,6-1-312,1-4 0,3 2 183,7-8 1,3 0-254,3-6 1,5-5 189,7-1 0,0-5-105,0 5 418,7-7 0,3 6-96,7-4 1,1-3 714,-1 9-453,0-8 1,-1 11 314,-5-3 0,-3-3-112,-8 3 0,-8 5 54,-3 6 1,-14 8-252,-10-2 0,-7 2-178,-10-3 0,0 5 22,0-4 0,-7 3 123,-5 3 0,3 0-194,-3-1 1,9-5 79,-3 0 1,10-8 161,2 2 1,15-6-19,2-5 212,8 3-371,11-13 1,14 6 104,19-8 0,22-14-114,24-3 0,11-14 86,-31 14 1,0 0 0,1 0 0,0-1-304,8-2 1,0 0 0,-7 4 0,-1 1 185,3 0 0,-2 1 0,36-7 266,-1-2 1,-15 6-23,-7 5 1,-7 5 124,-16 7 1,-3 0-527,-9 0-201,-4 0 1,-16 2-58,-3 3 0,-8 5 244,-9 7 0,-10 2-187,-20 4 0,-3 2-102,-8 4 0,-5 2 549,-1-8 0,-15 8 0,2-4 0</inkml:trace>
</inkml:ink>
</file>

<file path=ppt/ink/ink1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28:27.3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 8289,'-18'7'102,"3"5"0,2 3 0,3 3 1,2 1-1,3 4 0,-1 4 1,0 2-1,2-2 1573,2-2 1,2 3-1389,0-5 0,0 6-246,0-6 1,0 0 96,0-5-282,0-1-1774,8 0 1487,-6-7 0,13-3-501,-3-7 1,-3-13 238,3-4 1,-1-12 189,7 0 1,-1-4 502,0-1 0,1-1 0,-1 1 0,2-1 0,4 1 0,-9 7 0,3 4 39,-4 3-24,5 11 0,-9 11 708,-3 15 1,-4 8-296,-2 10 1,-2 7 359,-4 4 0,2 6-127,-7 5 0,5-3-19,-5 4 0,7 3-223,-2 3 1,-2-5-26,3-1 1,-1-4-493,6-2 0,0-2 119,0-4 0,0 2-615,0-8 0,0-7 379,0-10 1,0-4-834,0-2 0,2-7-347,3-4 790,-3-4 1,12-18-168,-8-7 772,7-8 0,-11-19 0,6-3 0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49:44.11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87 9027,'9'-17'0,"-3"0"0,-4-1 1739,-2 1-1411,0 8-376,0 1-488,8 8 500,-6 0 0,11 8-60,-7 3 1,5 4 143,-5 3 0,8 1-184,-3 4 0,-1 4 180,1 8 0,-7 5 187,2 0 1,2 6-59,-3-5 1,1 7 248,-6-2 1,6 4-96,0 2 0,-1-2-59,-5-4 1,0 4-226,0-4 1,-5 2 125,-1-2 1,0 2-489,6-8 1,-6 1 15,1-7 1,-1-5-132,6 0 1,-6-8 79,0 2 0,1-9-538,5-3 88,0-7 458,-8 4 1,6-16-84,-4-4 1,-2-7-181,3-10 609,-1 1 0,6-22 0,0 5 0</inkml:trace>
</inkml:ink>
</file>

<file path=ppt/ink/ink1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28:27.5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657 102 8221,'-19'-32'185,"-4"3"1,-6 8-1,-3 7 1,-5 9-1,-3 5 1,-6 7-1,-6 11 1,-4 7 2656,-2 1-2640,8 7 0,2-12 197,8 8 0,2-8-150,9 2 0,4-4-309,8-1-130,7-1-453,2 0 0,18-7 268,7-4 0,16-4-152,13-2 1,8-10 50,9-7-1313,1-8 424,-19 5 0,2-3 1365,33-28 0,-32 21 0,-1-2 0,-4-2 0,0-1 0</inkml:trace>
</inkml:ink>
</file>

<file path=ppt/ink/ink1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28:27.7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1 191 8221,'48'-26'-320,"0"0"1,38-18 127,-11 3 0,-8 14 970,-9 10 1,-2 7 39,-16 10 1,-7 2 110,-10 4 1,-6 4-230,-5 7 1,-5 2 85,-7 4 1,0-2-335,0 8 1,-9-2-155,-9 2 0,-1 6-914,-10-1 0,-1 1 461,-11 5 1,5-5-272,-5-7 1,5 3-319,1-8 1,3-5-721,3-7 1,4-7 749,8 2 0,1-6 233,5-6 1,5-6 752,12-11 1,5-2-261,12-3 0,4-3 624,8 8 0,5 5-361,0 7 0,8 7 305,-1-2 0,-5 4-4,-2 2 1,-3 0 24,-3 0 1,-1 0-404,-4 0 1,1 6-440,-6 0-1069,-1 7 1,-6-9 206,0 8 1103,-7-8 0,5 11 0,-5-5 0</inkml:trace>
</inkml:ink>
</file>

<file path=ppt/ink/ink1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28:28.2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310 0 8439,'11'4'1780,"1"7"1,-1 9-1350,7 14 1,-3 9-295,-3 3 1,1 6 619,-7 5-443,7-3 1,-11 11 73,4-7 0,-4 0 134,-2-7 1,-8 1-483,-3 0 0,-7-2 65,-5-4 1,-2 2-885,-3-7 1,-11-3 0,5-9 1,-5 0-277,5-12 0,1 2 523,4-13 1,2 0-72,4-6 0,10-8 214,-5-3 0,11-12 346,-5-6 0,8-10 55,-1-1 1,5 0-141,5 5 0,7 2 782,11 5 1,2 4-198,4 13 1,5 3-52,1 8 0,-1 8-23,7 3 1,1 13 48,-2 4 1,1 7 28,-7 5 0,-1-1 132,-4 7 1,2-6-36,-8 6 0,-6-5-132,-6 5 1,-7-8-321,2 3 0,-4 1 94,-2-2 0,0 2-492,0-1 1,-8-5-165,-3 5 0,1 1-502,-1-2 0,-1 1-447,-5-7 0,1-1 625,5-4 0,3-4 44,8-8 0,0-6-109,0 1 844,0-8 0,16-4 0,3-10 0</inkml:trace>
</inkml:ink>
</file>

<file path=ppt/ink/ink1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28:28.4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33 8226,'8'-17'7025,"-5"7"-4461,9 4-1935,0 12 0,3 9-663,-4 8 1,3 0 66,-8-5 1,-1 1-3949,-5 4 3915,-15 12 0,-20 9 0,-18 8 0</inkml:trace>
</inkml:ink>
</file>

<file path=ppt/ink/ink1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28:29.8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139 191 8230,'0'-27'765,"0"2"1,6 8-615,0-1 1,1 3 60,-1 3 1,-2-3 66,8 3 1,-9 3-31,3-3 1,2 7 390,-2-7-238,-1 8-217,-5-4 0,-1 8 4,-5 0 1,-4 4-46,-7 8 1,-2 1 122,-4 16 1,1 0-42,-6 6 0,6-7-135,-1 1 0,10-6 87,1 6 0,9-8-205,-3 2 1,4-4 35,2-1 1,8-7-105,3 1 0,12-8 112,6 1 1,11-3-93,6-2 1,10-2-313,2-3 1,-8-5-64,-10-7 1,-5-1-209,-6 1 1,-4 0 223,-8 0 0,-8-1-176,-3 1 1,-6 0 130,-6-1 1,-11 3 34,-12 4 1,-9 3 69,-2 8 374,-9 0 0,5 8 0,-8 1 0</inkml:trace>
</inkml:ink>
</file>

<file path=ppt/ink/ink1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28:49.34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69 8137,'0'-17'-1015,"6"6"-159,0-1 1174,7 8 0,-3-3 0,7-1 0,1-2 0</inkml:trace>
</inkml:ink>
</file>

<file path=ppt/ink/ink1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28:49.98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52 173 8137,'-11'0'-198,"-1"0"0,8-2-247,-1-4 0,1 5 153,-2-5 294,4 4-42,-6 2 254,8 0 674,0 0-757,0 8 1,6-5-76,0 9 1,7-1 13,-1 7 1,9-7-102,2 1 1,8-6 72,-2 5 1,11-7-111,6 2 1,4-4 80,2-2 0,0-2-30,0-4 1,7 2 46,5-7 0,-3-1 2,3-5 1,-1-1-1,6 1 1,2 2-147,4 3 1,-4-3 99,4 3 1,-2 3 43,2-3 1,-2 8-98,8-1 0,-6-3 63,6 2 0,-12-5-10,6 5 0,-8-2 32,8 2 1,-4 4-11,-2-3 0,2 3 52,4 2 1,-2 0 9,8 0 0,-6-6 34,6 0 1,-6 1-70,5 5 1,-5-2-29,6-4 1,-6 4 7,5-4 1,-6 4-14,0 2 1,3 0 9,-2 0 1,0 0-7,-6 0 0,2 0 40,4 0 1,-4 2 3,4 4 0,2-4-46,-2 4 0,2 1 15,-2-1 1,-4 0 90,4-6 1,2 2-44,-2 3 1,2-3 3,-2 4 1,-4-4-47,4-2 0,-4 2 0,-2 4 1,0-4 78,0 3 0,-5-3 5,-1-2 0,-1 0 116,1 0 1,4 0-94,-3 0 1,3 0 38,2 0 0,8 0-234,4 0-1,-3 0 119,3 0 1,-2 0-3,2 0 1,1 6-164,-7 0 0,2 0 121,-2-6 1,-4 5-129,4 1 0,-10 0 150,-1-6 0,-9 0-36,3 0 1,-6 0 167,-6 0 0,-4 0-27,-7 0 0,-8 0-149,-4 0 109,-4-8-98,-9 6 0,5-13 0,-5 5 0</inkml:trace>
</inkml:ink>
</file>

<file path=ppt/ink/ink1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28:51.35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364 709 8218,'10'-27'-235,"5"2"0,-11 8-293,7 0 1,-7-1 463,2 1 0,-4 5 369,-2 1 1,0-1 16,0-5-193,0 0 0,0 0 142,0-1-178,0 1 1,0 0 6,0-1 0,6 7 51,-1-1-19,1 8-100,-6-11 150,0 13-273,0-6 0,-2 8 45,-4 0 1,-3 2-40,-8 4 1,-1 4 146,1 7 1,-6 2 4,0 4 0,-2-3-15,2 3 0,2 2 4,-8-2 1,8 5 16,-2-4 1,3 4 123,3-5 1,0 8-108,0-2 0,-1 4-2,1 1 1,2 3-165,3 3 1,-1-2 103,7 9 0,-6-1-14,7 6 0,-1-6-58,6 0 0,0-8-18,0 3 0,0-5 5,0-1 0,2-3 48,4-3 0,-3 2 82,9-8 1,-2 0-73,1-6 1,4-5 99,-3-1 0,3-1-56,3 2 0,5-3 10,0-3 1,2-4 53,-2 4 1,4-6 10,7-6 1,1-4 86,-1-7 1,3-6-77,3 0 0,-3-8-15,3 2 0,-1-9-55,1-3 1,-9-5-5,3 6 1,-3-8-17,4 2 0,-1-4-5,1-2 1,-1-6-22,1 1 1,-6-1-146,0 6 1,-8 2 182,2 4-7,-4-4-40,-2 6 0,-1-2 123,-5 0 0,3 5-76,-9-5 1,1 2 6,-6-2 0,0-2-54,0 8 1,0 1-79,0 10 1,0-1 18,0 7 0,-6-1-205,1 7 1,-3 0-20,2 0 0,2 7 87,-7 4 0,5-1-102,-6 1 0,1 0 62,-6 6 0,-1 0 67,1 0 1,0 2 10,-1 4 1,-5 3-1,0 9 1,-7 1-55,1 4 1,-4 4-141,-1 7 0,5 9-142,0 3 0,8 4 488,-2 2 0,-4 7 0,0 3 0</inkml:trace>
</inkml:ink>
</file>

<file path=ppt/ink/ink1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28:51.62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35 70 7708,'-9'-8'-1726,"1"6"1726,0-6-92,6 8 1,-5-1 544,7-5 686,0 4-432,0-6 56,0 8-516,7 0 1,3 0 67,7 0 1,0 0-88,1 0 1,7-6 23,3 1 0,5-1-197,2 6 0,-1 0 114,1 0 1,5-6-609,1 0 209,7 1-134,-12 5 1,10 0-990,-11 0 1353,3 0 0,-3 7 0,9 3 0</inkml:trace>
</inkml:ink>
</file>

<file path=ppt/ink/ink1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28:52.05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606 119 8324,'0'-26'-450,"0"1"1,0 13 224,0 1 0,0 5 193,0-6 108,0 8 0,-2-5 18,-4 3 0,2 4-38,-7-4 0,-1 6 8,-5 6 1,-8 4-1,-4 7 0,-3 8 3,-3 4 0,-5 3 87,-1 3 0,-5 7-88,6 4 1,0 4 127,5 2 1,0 0-189,1 0 0,1 6-159,4-1 1,4 1 137,8-6 0,7-6-170,5 0 0,3-8-74,2 3 1,0-7 43,0-5 0,9 2-29,9-8 1,1-6 65,10-5 1,7-3 177,10 3 0,12-4 0,3-8 0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49:44.30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319 156 8193,'2'-27'0,"2"4"0,2 4 0,-3 1 0,-1 1 0,-2 0 2082,0-1-933,0 9-512,0 1-274,-7 8-187,-3 16 0,-7-3-127,0 16 0,-8 2 153,-4 9 0,2-4-564,-2 5 1,6 1 304,-6-2 1,8-1-614,-2-10 1,4 1 34,1-7 1,7-1-1045,-1-11 581,9 5 1098,-13-15 0,22-1 0,-4-9 0</inkml:trace>
</inkml:ink>
</file>

<file path=ppt/ink/ink1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28:52.59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708 225 8225,'17'-25'-501,"-6"0"-18,1-4 1,-8 4 526,1 8 1,-3 0 377,-2-1 0,-2 1-107,-3 0 0,-5 1 4,-7 5 1,0 3-358,-1 8 1,-1 0 89,-4 0 1,2 0-247,-8 0 1,2 8 51,-2 3 1,-3 3 77,3-3 1,2 5 150,-2-5 1,6 7-46,-6 5 1,2-4 14,-2 4 0,-3 4 192,3 2 1,-2 3 13,2 3-193,-3-1 19,13 1 0,-8 2-59,4 3 1,3-2 52,-3 8 1,10-7-14,1 1 0,7 2-22,-7-1 1,8-1-127,-2-5 1,6-1 35,6 1 0,-2-8-147,8-4 0,5-4 70,6-2 0,2-1 108,-2-5 0,4-3 32,7-8 0,1 0-38,0 0 1,-1-2 0,1-4 1,-3-3 32,-3-9 1,4-5 24,-4 0 0,-4-6 26,-2 6 0,-4 0 4,-2 6 0,-1 0 434,-5-1 0,-1 9 83,-4 3-127,-5-4-123,7 9-201,-8-7-123,0 8 1,0 2 125,0 4 1,0 3-209,0 8 0,0 1 104,0-1 1,0 2-210,0 4 0,0-3-127,0 3 1,0-4-76,0-2 78,0 0 0,0 1 101,0-1 1,0-5 49,0-1 1,0-5-261,0 5 441,0-7 0,0 12 0,0-7 0</inkml:trace>
</inkml:ink>
</file>

<file path=ppt/ink/ink1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28:52.81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1 121 8225,'0'-17'-420,"0"0"433,0-1 0,0 1 262,0 0 1,7 7-206,5 4 1,9-1-15,2 1 0,6 0 35,-6 6 0,6 0 9,-6 0 1,2 0-351,-2 0 0,-2 8 114,8 3 1,-6 3-92,6-3 1,-6 5-78,6-5 0,-6-1-113,6 1 1,-6-5-1,5 6 417,-6-8 0,10 3 0,-5-7 0</inkml:trace>
</inkml:ink>
</file>

<file path=ppt/ink/ink1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28:53.02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86 1 8225,'18'0'0,"-1"0"121,0 0 1,3 1 236,3 5 1,-2 4-48,8 7 1,-1 8 222,7 4 1,0 11-293,-1 6 0,-7 4-207,-4 2 0,-6 10-88,-5 7 1,-6 8-67,-12 9 1,-15 3-316,3-43 1,-5 0 0,-5 5 0,-5 2 88,-8 4 1,-4 1-1,-9 2 1,-2-1-1,-6 1 1,1 1 0</inkml:trace>
</inkml:ink>
</file>

<file path=ppt/ink/ink1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29:02.0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554 243 8062,'6'-18'0,"-1"1"0,7 0-441,-6-1 206,-1 9 334,-5-7 0,2 7 446,4-9 1,-4 7 327,4-1-291,-4 1 1,-2-6-72,0-1-46,0 9-284,-8-7-59,6 14 101,-6-5-280,1-1 29,-3 6 44,-7-6 1,-1 16-187,1 4 1,-2-1 67,-4 6 0,2-3-63,-8 9 1,2-2 115,-2 2 1,-3-2 14,3 8 0,2-6 374,-2 6-152,8-8 19,-12 12 0,14-6 115,-4 7 1,-2 7-117,2-1 1,0 8 108,6-2 0,1 4-131,5 2 1,-5 0 37,5 0 0,3-2-39,2-4 0,4 2-27,2-8 1,0-1-112,0-11 149,0 5-130,8-14 0,2 12-185,7-8 265,0 0-129,1-6 1,1-5-90,4 0 0,-2-7 56,8 7 0,-6-8 6,6 1 0,-1-5-519,7-5 271,0-5 131,-1-7 1,1-6-702,-1 0 409,1-8 180,-8 4 0,4-6-305,-8 5 186,0-5 255,-6 14 0,-5-6-28,-1 7 0,-1 1-190,1 0 236,-3-1 305,-8 9 863,0 1-499,0 8-225,0 0 1,0 8-253,0 3 0,0 11-13,0 1 0,0 0-75,0-6 1,0 6-167,0 0 0,0 0-122,0-6 1,2 1-205,4-1 1,-4 0-805,3 1 438,-3-9-387,-2 7 360,0-7-67,0 1 935,0-3 0,-7-7 0,-3 0 0</inkml:trace>
</inkml:ink>
</file>

<file path=ppt/ink/ink1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29:02.2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35 121 8062,'-12'-5'1937,"1"-1"-944,7-8-505,-4 5-183,8-1 0,10-5 130,7 3 1,2 3-17,10-3 1,6 6 105,5-5 1,8 7-655,-2-2 1,10 4-582,1 2 1,1 0-1059,-6 0 1768,0 0 0,7 8 0,3 2 0</inkml:trace>
</inkml:ink>
</file>

<file path=ppt/ink/ink1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29:03.6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8200,'11'-2'418,"1"-4"0,-6 4 1419,5-3-308,1 3-722,5 2-439,0 0 1,-5 5 490,-1 1-434,1 0-186,-2-6 1,5 6-17,-4-1-290,5 9 0,1-6-365,0 3 1,-1 4-120,-5-3 1,3 3-884,-8 3 1,-1-1-1142,-5 0 2575,0 8 0,-7-6 0,-3 6 0</inkml:trace>
</inkml:ink>
</file>

<file path=ppt/ink/ink1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29:04.2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0 8062,'-9'2'436,"3"4"-203,4-4-59,2 6 1,0-7 175,0 5-117,0-4 323,0 6 280,0 0-527,0 1 1,6 8 71,0 1 0,1-7-85,-1 1 1,-4-1-1,4 7 1,-2-1-75,1 0 11,-3-7-59,6 5 1,-8-5-223,0 7 83,0 0-117,0-7-51,0 5 1,0-11-32,0 8-144,0-8 71,0 3-37,0-7 0,0-7-158,0-5 0,2-5 181,4-6 1,3 2-792,9-8 465,-1 8 283,0-4 0,1 7-64,-1 1 0,0 2 253,0 3 0,-5-1 209,-1 7 1,-5 0 129,6 6 238,-8 0 1,5 2 167,-3 4-262,-4 3-219,6 1 1,-8 5 573,0-3-289,0 3-320,0-5 1,0 5-25,0-3 0,1-5-196,5-1-652,-4 4 519,6-8 1,0 5-71,3-7 1,4-1-382,3-5 1,7-4 240,4-7 0,3 0 178,3-1-86,7 1 444,-5 7 0,7-3 286,-4 7 0,-3 0-248,3 6 1218,-4 0-909,-1 0 1,-8 6-26,-4 0 0,-4 7 137,-1-1 1,-9 3 281,-3 3-539,-4-1 0,-2-6 133,0 1-614,0-1 265,0-1-282,0 5 0,-8-13-211,-3 4 0,-5 2 9,-1-2 1,-6-3-471,0-8 0,0-5 384,5-7 1,1-2-132,0-5 0,0 3-296,-1-7 0,3 1 914,3-2 0,-3-4 0,5 6 0</inkml:trace>
</inkml:ink>
</file>

<file path=ppt/ink/ink1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29:05.0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0 139 8064,'8'-27'0,"-6"2"851,4 8-309,3-1-184,-7 1 0,6 6 665,-8-1-221,0 8 165,0-3-761,0 7 0,0 13-189,0 4 1,0 12-48,0 0 1,-6 5-59,0 7 1,1-5-586,5 5 427,-8 3 0,6-8 1,-4 3-676,4-8 0,2-1 339,0-7 1,0 6-230,0-6 1,0-5-126,0-7 936,0-7 0,8-4 0,2-10 0</inkml:trace>
</inkml:ink>
</file>

<file path=ppt/ink/ink1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29:05.5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0 190 8064,'27'-27'-134,"-2"2"-97,-7 8 1,1 0 364,4 0 0,-2-1 396,8 1 1,-6 2-191,6 3 0,-6 2-148,6 5 0,-2 3-177,1-4 0,5 4-92,-4 2 1,3 0-181,3 0 0,-8 6 98,-4 0 0,2 5-103,-2-5 0,0 7 140,-6-1 0,-5-3-140,-1 3 1,-7 0 22,2 5 0,-4 0 74,-2 0 195,0 1 0,0-1-69,0 0 1,0 1 152,0-1 1,0 0-131,0 0 143,0 1 0,0-1-100,0 0 1,0 1 25,0-1 1,0 0 73,0 1-97,0-9 6,-8 7 0,6-5 101,-3 12 1,3-4-46,2 4 1,0-1 143,0 1 1,-6-2-123,0 8 0,-2-1 122,3 7 0,3 5-37,-4 1 1,-2 7-72,3-2 1,-1 4 207,6 2 0,0-1-76,0 1 0,0-2-102,0-4 23,0 4-134,8-13 0,-7 5-63,5-7 1,2-3 75,-2-3 0,5-4-71,-5-7 0,0-1 129,-6 0-232,7-7 55,-5 5 120,6-13 85,-8 6-39,0-8 0,-2 0-256,-4 0 1,-3-8-284,-9-4 1,-1-3 155,-4-2 0,2-2-73,-8-4 0,0-1-142,-5-10 0,-1 7-366,1-13 0,-7 7-47,1-7 904,0 3 0,-3 3 0,-1-1 0</inkml:trace>
</inkml:ink>
</file>

<file path=ppt/ink/ink1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29:06.0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121 295 8064,'17'-18'248,"-5"3"80,0 3 0,-1-1-61,6 7 0,1-5 0,-1 5 0,2-2 140,4 3-204,-4 3-28,14-14 0,-8 9-173,4-5 0,-2 2-259,-4 5 0,-4 3-357,4-4 1,-9-2 142,-3 3-493,-7-1 536,4-2 0,-8 4-37,0-7 1,-8 5 464,-4-6 0,-3 1 0,-2-6 0,-1 5 0,1 1 0,0 7 0,0-4 420,-1 0-149,1 6-43,7-5 0,-3 9 135,7 3 1,-2 5 27,3 7 1,3 3 183,-4 3 0,4-2-6,2 8 1,-2-1-163,-4 7 1,4 0-309,-3-1-58,3 1 25,2-8 1,0 5-106,0-3 1,0-2-108,0 2 1,0-8-454,0 2 0,0-4 92,0-2 1,6-5-1330,-1 0 787,1-9 545,-6 5 504,8-8 0,-6-8 0,3-3 0,5-5 0,-8-1 0,11 0 0,-7 0 0,6 5 33,-7 1 0,3 5 102,-2-6 1,-4 7 706,4-7 949,-4 8-120,-2-4-400,0 8-1153,0 0 11,-8 8-208,-2 2 1,-15 7-260,-4 0 399,4 8-486,-7 2 0,5 6-649,-8-4 0,1 1 374,-1-7 700,1 1 0,-9 1 0,-1 1 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49:44.81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0 156 8081,'10'-7'339,"0"5"713,-5-4-199,-3-4-315,6 8 1,-6-5 634,4 7-758,-4 0 1,11 2-325,-7 3 1,2-1 93,-3 8 1,-1-1-305,8 7 1,-8-1-98,1 0 1,-1-1-595,2-5 362,-4 4-207,5-5-326,-7 0 642,0 5 1,2-15 14,4 0 1,-2-8-15,8-9 1,5-2-159,6-4 0,8-2 264,-3-4 0,5-2 166,2 8 0,1-4-42,5 10 0,-7-4 232,1 9 0,-3 5 591,-9 1 0,1-2-440,-7 2 0,-6 1 311,1 5 0,-8 7-274,1 5 1,-5 9-209,-5 2 1,-11 8 19,-7-2 0,-6 3-194,6 3 1,-7-1-193,1 1 0,-4 0 113,-1-1 1,5-5-9,0 0 0,2-8 26,-2 2 0,-2-4 251,8-1 1,0-3 114,6-4 1,2-1 154,3-4 1,3-4 63,3 4-159,4-5 0,2-2-269,11-5 0,7-6 128,5-11 0,4 4-226,7-4 0,-1-2 138,-4 2 0,1 0-599,-6 5 1,1 1-65,-2 0 0,-10 0-313,4-1 0,-11 7 413,0-1 0,-4 1-91,-2-7 0,-10 1 588,-7 0 0,0-8 0,-8-2 0</inkml:trace>
</inkml:ink>
</file>

<file path=ppt/ink/ink1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29:06.2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87 8064,'10'2'1162,"-4"4"-42,-4-4-439,-2 5 1,0-8 844,0-5-998,0 4-76,0-6 0,7 6 174,5-4 1,5 3-306,6-9 0,6 6-187,11-5 0,1 5-2014,11-5 998,-4 7 708,11-4 1,-1 2 173,-1 0 0,1 1 0,-6 5 0</inkml:trace>
</inkml:ink>
</file>

<file path=ppt/ink/ink1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29:07.3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0 310 8059,'0'-10'974,"0"2"0,2 8-975,4 0 1,-2 0 288,7 0 1,1 0 441,5 0 0,8 6-345,4 0 0,2 1-97,-2-1 0,9-4-727,-3 4 247,3-4 28,-3-2 0,-1 0-125,1 0 1,-8-2-597,-4-4-1001,4-3 1332,-8-9 0,-2 1 12,-11 0 0,-4-1 518,-2 1 0,-10 0-90,-7-1 1,0-5 222,-6 0 0,-2-5 56,2 4 0,0 1 122,5 6 1,1 2 30,0 3 1,5 3 297,1 3 0,5 4-285,-6-4 0,9 12-188,-3 5 0,-2 13 52,2 4 0,1 13 6,5 5 1,-6 4 83,0 2-95,0 7-109,6-5 1,8 6 28,3-9 1,-1-1-56,2-3 0,1 1 5,10-8 1,-2-6-160,8-5 1,-6-6-340,6 6 0,-6-10-922,6-1 662,-8-1 430,12-15 0,-12 6-750,8-8 1018,-8 0 0,4-8 0,-8-2 0</inkml:trace>
</inkml:ink>
</file>

<file path=ppt/ink/ink1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29:07.5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398 1 9161,'-17'0'2647,"0"0"-2119,-1 0 0,-1 2-111,-4 4 1,-2 3-256,-4 8 1,-3 1-142,3-1 1,-2-2-355,2-3 1,2 3 310,4-3 0,4 1-1421,-4-1 1,9-4 311,3-8 1131,7 0 0,-4-8 0,8-2 0</inkml:trace>
</inkml:ink>
</file>

<file path=ppt/ink/ink1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29:07.6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0 121 8059,'6'-17'479,"0"0"1582,-3-1-1124,-1 1-346,-2 0 896,0-1-477,0 9-710,0 1 1,6 18-571,0 7 1,7 2-614,-1 10 1,9 2 758,2 9 124,0-3 0,2 13 0,2-6 0</inkml:trace>
</inkml:ink>
</file>

<file path=ppt/ink/ink1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29:07.9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35 7998,'-10'-17'2580,"3"7"134,7 2-1401,0 8-826,0 0 0,0 8-1380,0 4 0,0 3 14,0 2 1,0 1-480,0-1 1,2 0 1357,3 0 0,5-7 0,7-2 0</inkml:trace>
</inkml:ink>
</file>

<file path=ppt/ink/ink1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29:08.2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17 8097,'0'-9'-1458,"0"1"2218,0 8-554,0 8 1,0 7 59,0 8 0,0 8-60,0-2 1,0 11 180,0 6 1,0 14-45,0 9 1,0 2-163,0 10 1,0 13-306,0-43 1,0 2 0,-3 3 0,-2 1 190,0-2 0,-2 0 0,0 6 0,-1 1-97,-1-2 1,1 1 0,2-5 0,0-1-62,0-2 0,1-2 0,1 41-353,-2 0 0,4-13 54,2-10 1,6-7-180,0-10 0,5-10-679,-5-8 1248,7 1 0,-11-23 0,6 3 0</inkml:trace>
</inkml:ink>
</file>

<file path=ppt/ink/ink1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29:08.7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155 35 8116,'11'-8'0,"1"-3"0,-7 3 756,7 2 1,-6 4-64,5 2-232,-7 0 1,6 0 273,-4 0 1,-5 8-571,5 3 1,-6 5 25,-6 1 1,-3 8-325,-8 4 1,-8 4-287,-4 1 1,-2 6-395,2 1 0,2-1 430,4-5 1,10-6-179,-5-1 1,13-6 312,-1 1 0,6-4 21,6-2 1,5-2 465,12-3 1,-2 3-184,8-3 0,-2-2 147,2 1-68,-4 1 110,0-3 0,-6 7 183,4-5 0,-5 4 242,-7 3-338,4-1 1,-7 0-188,4 1 0,-5-1-126,-7 0 0,0 6 83,0 0 0,-7 0 21,-5-5 0,4 5 326,3 0-99,3 0-95,2-6 1,0 2 249,0 4 1,0-3-157,0 3 0,2-4-89,3-2 0,-1 0-197,8 1 0,-8-1-223,1 0 0,-3 1-223,-2-1 0,-7 6 274,-5 0 0,-5 0-1408,-6-6 0,-4-5 128,-8-1 1389,1-7 0,-1 12 0,0-7 0</inkml:trace>
</inkml:ink>
</file>

<file path=ppt/ink/ink1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29:08.9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87 8171,'10'-15'581,"5"-5"1,-5-1 1871,7 4-1590,8 11-533,-6-2-1428,6 8 1098,-7 0 0,-9 8 0,-1 2 0</inkml:trace>
</inkml:ink>
</file>

<file path=ppt/ink/ink1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29:09.7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18 105 8055,'-10'-2'-309,"5"-4"993,3 4 1,2-8-25,0 5-557,0 3 1,5-8 63,1 4 1,13 4-139,-1-3 1,11 3 77,-1 2 0,5-2-214,2-4 1,7 4-15,4-4 1,10 4 97,1 2 1,14-2 58,-1-3 1,10 1-232,1-8 1,4 8 248,1-1 0,-5 3-61,-1 2 1,-8 0-171,-3 0 1,-4 0-1,-13 0 1,2 0-17,-14 0 1,-5 0-38,-6 0 0,-8 0-99,2 0 45,-4 0 405,-2 0-803,-7 0 453,-3 7 1,-8-3 228,-5 8 0,-11-1 0,-10 7 0</inkml:trace>
</inkml:ink>
</file>

<file path=ppt/ink/ink1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29:10.0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16 70 8108,'-10'0'829,"5"-6"-543,10 0 1,13-2-297,11 3 1,5 3 145,6-4 1,5 4 48,7 2 1,5 0 42,1 0 1,9 0 14,2 0 0,0 0-40,6 0 1,2 0-151,-2 0 1,6 0-31,-6 0 0,5 0-166,-5 0 1,0-2-318,-5-4 397,-1 4-293,-8-5 1,-9 7-390,-12 0 1,-5 0 338,-6 0 406,-4 0 0,-10-6 0,-3 0 0,-5 0 0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49:45.02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87 174 8890,'-11'-17'0,"-1"-1"0,1 1 0,-1 0 0,2-1 0,1 1 0,1 0 0,0-1 3603,5 1-3018,1 8-295,2 1 0,2 8 124,3 0 0,-1 0 187,8 0-425,-1 8 0,5 3 114,-5 12 0,5-2 139,-5 8 1,-3 0-737,-3 6 0,3 5 271,-2 0 0,0 2-1342,-6-1 1,0-5 721,0 5 0,0-11-763,0-1 0,0-2 498,0 2 1,0-4-111,0-8 1031,0 1 0,0-1 0,0 0 0</inkml:trace>
</inkml:ink>
</file>

<file path=ppt/ink/ink1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29:10.3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53 8301,'0'-18'-25,"2"7"526,3-1 0,5 8-279,7-1 0,6 3 670,0 2 0,16 0-308,1 0 1,4 9-73,8 9 1,4 7-259,13 9 1,0 3-205,1 3 0,-1-2-99,0 9 0,-8-7 106,-3 6 0,-6-8-211,-6 3 1,-6-3 97,-11 3 1,-6-7-111,-11 1 1,-5-1-57,-7-5 0,-9 4-41,-8 1 0,-16 1-133,-13 0 1,-12-1-338,-5 1 0,-5-1 93,-1 1 0,-6-8 640,0-4 0,-5-2 0,5-2 0,2-2 0,2-3 0</inkml:trace>
</inkml:ink>
</file>

<file path=ppt/ink/ink1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29:10.8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1030 35 8307,'-17'-10'-731,"5"-3"233,1 7 495,-1 0 0,-5 6 313,0 0 1,-3 0-60,-3 0-163,4 0 0,-14 2-78,5 4 1,-13 3 143,-5 9 0,0 1-147,-6 4 1,4-2 6,-9 8 1,-5 4 135,-1 1 0,3 5-99,2-11 1,5 3 414,1-2-217,8-4-35,-6-8 1,21-5 341,0-1-251,8-7-128,11 12 1,12-7-124,15 8 0,16 7-124,13-1 1,14 2 70,9-2 0,21-4-104,-38-8 0,0 1 0,2-2 0,0-1-41,-3 0 1,1-1 0,3 4 0,0-1-10,0 1 0,-1-1 0,-1 2 0,-2-1-199,-1 0 0,-2 0 352,42 14 0,-40-9 0,-2 1 0,39 17 0,-8-1 0,-6 1 0</inkml:trace>
</inkml:ink>
</file>

<file path=ppt/ink/ink1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29:11.8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865 104 8565,'-15'-8'0,"1"-1"0,3-3 0,-3 1 551,-1-3 1,-1 5-407,5-3 0,-3 6 76,9-5 0,-9 7-98,3-2 0,-5 4-255,-1 2 1,0 0 129,0 0 0,-1 0-189,1 0 116,-8 8 3,6 2 0,-14 1 42,4 1 0,-3 5 68,-3 6 1,-5 8 17,-1-2 1,1 3 16,5 3 0,-5 5 6,0 1 1,-6 5 402,5-6-408,9 8 103,-1-11 1,16 11 117,-1-8 0,3 6-179,9-6 0,0 1-224,6-7 0,2 1 227,4-1-362,4 1 198,15-8 0,2-2-86,7-8 1,3-1-147,3-5 0,4 3-458,8-9 1,0 1 293,0-6 0,2-8-218,3-3 1,-5-6 275,0-6 1,-8 3 190,-9-3 1,-3-2 178,-3 2 0,-4-6-123,-7 6 1,-9 0 499,-3 6-35,-4 0 0,-4 1 745,-4 5 1,2 3 104,-7 8-353,-1 0 0,-3 8-303,3 3 0,3 5-252,3 1 1,4 6-155,-4 0 0,4 2-174,2-2 1,8-4-114,4 4 0,3-3-507,2-3 1,-1-6-693,-5 1 1,5-6 1368,-5 5 0,4-7 0,3 4 0</inkml:trace>
</inkml:ink>
</file>

<file path=ppt/ink/ink1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29:12.0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87 8152,'-18'-7'589,"7"3"74,-1-8 0,9 7-135,-3-7 0,4 6 1065,2-5-508,0 7-574,8-11-195,1 13 0,16-6-422,4 8 0,4 0 0,1 0 0,8 0-40,5 0 1,3 8-314,1 3 1,-1-1-661,-3 1 1,1-5 300,-8 6 0,6-7 818,-6 7 0,1-1 0,-7 7 0</inkml:trace>
</inkml:ink>
</file>

<file path=ppt/ink/ink1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29:12.5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33 156 8090,'-10'-7'-360,"2"-3"544,1-7 1,5-1 491,-4 1 1,12 6-173,5-1 1,12 6 61,6-5 0,13 1-240,10-1 0,10-3-67,13 8 1,4 1-347,7 5 1,6 0-583,0 0 1,-1 7-821,-10 5 1241,-5 11 1,-14-4-1,-3 6 1</inkml:trace>
</inkml:ink>
</file>

<file path=ppt/ink/ink1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29:13.3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8191,'10'-8'0,"-1"4"51,-3-7 1,-2 7 18,7-2 1,1 4 900,5 2 0,1 0 166,-1 0-1050,0 0 0,0 2-261,1 4 1,-3-2-488,-3 7 0,1 1 58,-7 5 1,0 0 602,-6 1 0,0 7 0,0 2 0</inkml:trace>
</inkml:ink>
</file>

<file path=ppt/ink/ink1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29:13.8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 8298,'-18'0'445,"7"0"38,-1 0 116,9 7 1,-5-3-176,8 8 0,-2-6 503,-4 5-841,4 1 0,-7 3-16,3-3-330,4 3 134,-6-13-332,8 13 2,0-13-410,0 6 424,0-8 0,8 0-160,4 0 1,-3 0 78,3 0 0,-1-6 37,6 0 0,1-1 486,-1 1 0,-5 4-144,-1-4 144,1 4 0,-1 2 184,1 0 0,-8 2 221,1 4 0,-3-2 525,-2 7-398,0-7-89,0 12 1590,0-15-1471,0 15 0,0-12-503,0 7 0,2-7-193,4 2 1,4-4-468,7-2 1,10 0 69,7 0 1,9-10-615,8-7 0,13 0 613,-1-7 0,6 5 532,-11 2 0,-2 2-113,-10 3 0,-4 4 470,-7 8 0,-8 0 1233,-4 0-981,-4 0 1,-9 2 552,-5 4 1,-5-2-540,-5 7 0,-5-1-65,-7 2 0,-3 3-266,-3-4 1,4-1-189,-4 2 0,-2-9-433,2 3 226,0-4-220,6-2 0,-1 0-524,1 0 0,6-2 81,-1-4 0,8-3-1759,-2-8 2525,5-8 0,8-10 0,3-9 0</inkml:trace>
</inkml:ink>
</file>

<file path=ppt/ink/ink1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29:14.4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346 70 8155,'8'-18'0,"3"1"0,-1 8 990,1 3 0,1-2 328,5 2-864,0 1 0,-1 6-259,-5 5 0,-3 4-200,-8 7 1,-2 8 80,-4 4 0,-3 4-118,-9 1 0,-7 1-776,-3-1 1,1 1 495,-2 0 0,0-9-398,-6-3 1,7-3 204,-1-3 0,6-5 99,-6-1 0,8-7 120,-2 2 1,-2-6 89,2-6 0,2 2 110,9-7 1,-1-1 194,7-5 1,0-1 87,6 1 1,0 0-123,0 0 1,8 5 181,3 0 1,3 7 28,-3-7 1,5 8 319,-5-1-197,5 3-234,1 2 0,-6 0 146,1 0 216,-8 0-393,3 7 1,-7-3 18,0 8 1,0-7-113,0 7 1,2-6 97,4 5 0,-4-5-21,4 6 1,1 5 78,-1 6 0,6 8 150,-6-2 0,5 11-74,-5 6 1,2 4 138,-3 2 0,-3 0-378,4 0 0,-4 5 108,-2 1 1,0-1-714,0-5 0,0-7 224,0-5 0,-2 0 1,-4-5 0,2 1 15,-7-13 0,5 0-221,-5-5 0,5-7 106,-6 1 0,6-8-112,-5 1 0,5-5-401,-5-5 484,7-5 475,-12-15 0,7-2 0,-8-7 0</inkml:trace>
</inkml:ink>
</file>

<file path=ppt/ink/ink1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29:14.5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277 18 8155,'0'-10'1316,"0"3"0,-8 7-784,-3 0 1,-5 1-77,-1 5 0,-2 4 100,-4 7 0,2 6-488,-8 0 1,2 8-329,-2-2 1,4 2-1211,8-3 0,5 3 812,1-8 1,7 0 657,-2-6 0,4 1 0,2-1 0</inkml:trace>
</inkml:ink>
</file>

<file path=ppt/ink/ink1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29:15.2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0 278 8197,'12'-16'507,"-1"5"0,-5 1 2051,6 4-835,-1 4-726,-1-13-607,5 13-448,-13-6 1,6 16-282,-8 4 1,0 3 4,0 2 1,-6 1-426,0-1 0,0-6 404,6 1 1,0-6-857,0 5 562,0-7 172,8 4 127,2-8 0,15-8 264,4-3 0,11-5 55,6-1 1,4 0 131,2-1 1,-2 1 68,-4 0 1,4 1 242,-4 5 0,-4 3-35,-1 8 0,-13 0 724,-5 0-793,-3 0 1,-11 8-61,-3 3 1,-8 7-306,-9 5 0,-14 4-194,-16 7 1,-12 7-385,1-1 1,-10 0 363,4-5 0,1-3-118,5-3 1,6-4 248,0-7 0,9-3 292,3-4 0,7 3 345,9-8-311,1-1-109,8-5 0,3 0 808,12 0-320,3-7-329,16-3 1,8-13 104,7 0 1,6-6-245,-5 6 1,5-2-225,-6 2 1,4 2 81,-9-8 0,1 8-207,-13-2 1,-1 2-207,-11-2 1,3 4 188,-9-4 0,1-2-341,-6 1 0,-8-6 265,-3 1 0,-5 2 135,-1-2 0,0 8 131,0-2 0,5 4 264,1 1 1,5 7-187,-6-1 1,6 9 218,-5-3 881,7 4-453,-4 2-390,8 0 1,-5 10 412,-1 7-275,0 8-90,6 9 1,0 3 97,0 3 0,0-1-215,0 7 0,0 0-118,0 6 0,0 0-26,0 0 0,0-1-275,0 1 0,-6 0-1104,1 0 1,-7-8 647,6-3 1,-1-7-463,1-5 1,-2-4 85,-3-8 1063,-5-7 0,-1-2 0,-10-8 0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49:45.29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50 208 8081,'-17'17'56,"7"-6"499,5 1 953,-5-8-620,8 3 0,-4-7-340,12 0 1,6-5-109,11-1 0,-2-8-206,8 3 0,-1-4-169,7-3 1,0 1-215,-1 0 1,1-1-265,-1 1 1,1 0 7,-1-1 0,-1 1-498,-4 0 1,2 5 492,-8 1 1,-2 5-401,-10-5 1045,5 7 0,-12-4-127,7 8 266,-7 0 1,9 2 143,-7 4 0,6 3 465,-6 9 0,7-1-472,-2 0 0,-1 0-42,2 1 0,-7-7-985,7 1 0,-6-1 413,5 7 0,-5-7-1547,6 1 1,-7-8 260,7 1 1389,-8-3 0,3-2 0,-7 0 0</inkml:trace>
</inkml:ink>
</file>

<file path=ppt/ink/ink1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29:15.4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149 87 9683,'-17'0'0,"-1"0"0,1 0 0,0 0 0,-1 0 0,1 1 0,2 5 0,1 6 0,5 3 0,3 2 2625,8 1-2384,6-9-45,17-1 0,1-8 30,9 0 0,2-2-436,3-4 0,2 1 217,4-13 1,4 9-763,-4-14 1,2 7 357,-1-7 1,1 4 130,-8 2 1,-2 5 268,-9 1 0,2 7 395,-8-2 0,0 4 88,-6 2 1,1 0 645,-1 0 1,-8 8 477,-3 3 0,2 5-758,-2 1 0,-1 2-459,-5 4 1,0 2-1029,0 4 0,-1 4-1065,-5-4 1,-6 9 1699,-11 2 0,-4 8 0,-7-3 0</inkml:trace>
</inkml:ink>
</file>

<file path=ppt/ink/ink1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29:16.1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0 105 8134,'8'-10'1408,"-4"-3"-824,7 7 1,1-6 179,5 7 1,0-7-23,1 6 0,1-5 956,4 5-1293,-4-7 0,6 11-138,-8-4 1,1 4-392,-1 2 0,-6 0-424,1 0 0,-2 2 22,1 4 0,-3 3-648,-8 9 0,-2 1 46,-4 4 0,-3 9 405,-9 9 0,1-1-855,0-5 1578,-8-1 0,-2 9 0,-8 1 0</inkml:trace>
</inkml:ink>
</file>

<file path=ppt/ink/ink1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29:16.5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16 35 8134,'-9'10'1916,"3"-2"-1334,12-8 1,5-6-268,12 0 0,-2-5-162,8 5 0,-8-2-42,2 2 1,2 4-203,-2-3 0,0 3-738,-5 2 1,-7 7 500,1 5 1,-8 3-282,1 3 1,-5 7 223,-5 3 1,-5-1 143,-7 2 1,-6-2 176,0 2 0,0 2 247,5-8 0,-3 0-124,4-6 0,1-5 136,11-1-79,3 1 0,-4-1-61,12 1 0,5-8-241,12 1 0,-1-3 54,6-2 1,-7 6 102,3 0 0,-5-1-31,-2-5-50,0 8 703,1 2-294,-9 7-188,-9 0 1,-9 3 459,-9 3 1,-5-4-202,0 4 0,-6-4 277,6-2 1,0-5 262,6-1-166,0 1-552,7-2 1,4 3-126,12-7 1,6 0 48,11-6 1,11-2-202,12-4 0,2-4-995,-1-7 1,8 5 174,-3 1 905,4-1 0,-4-13 0,0-1 0</inkml:trace>
</inkml:ink>
</file>

<file path=ppt/ink/ink1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29:17.8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18 122 8147,'15'-18'0,"-3"1"0,3 0-212,-3 0 0,3 5 384,3 1 0,-1 7 674,0-2 1,-5-2-119,-1 2-383,-7 1 1,4 7-75,-8 3 1,0 5 104,0 7 1,-10 2-428,-7 5 0,0-3-143,-7 8 0,3-1-184,-2 7 1,6-1-11,0 1 0,1-8-392,11-4 1,-1-4 393,6-1 0,2-3-73,3-4 0,7-3 64,11-8 1,-4 0 152,4 0 0,-3 6 522,-3 0 1,0 1 52,0-1 1,-1-2 419,-5 7 0,-3 3-227,-8 9 0,0-4 353,0 4 0,0-2-360,0 2 0,0-3-23,0 3 0,-2-4-251,-4-2 0,4 1-56,-3-1 1,3 0-780,2 0 597,0 1-629,0-1 1,0-5-195,0-1-24,0-7 465,0 4 0,5-10-83,1-4 1,0-4-146,-6-7 1,6 0-292,0-1 894,-1-7 0,3-1 0,2-9 0</inkml:trace>
</inkml:ink>
</file>

<file path=ppt/ink/ink1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29:18.3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87 259 8147,'17'-17'0,"0"0"1111,1 0-628,-1-1 0,0 7 53,1-1 1,-1 3 35,0-3 1,0 3-87,1 3-245,-1 4 1,0-6-722,1 8 0,-7 0 301,1 0-745,-9 0 1,7 0 271,-4 0-74,-4 0-74,5 0-115,-7 0 446,-7 0 0,-3-2 269,-7-4 1,5 3 174,1-9 0,5 1 195,-5-7 0,5 7 32,-6-1 76,8 1 0,-3-1 439,7 1 705,-8 7-723,6-4-369,-6 8 1,8 8 101,0 3 1,0 1-127,0 5 0,-5-1-290,-1 12 0,-2-5 156,2 6 1,3 0-217,-9 6 0,6-1-219,-5 1 1,1-3-181,-1-3 1,1 0 190,4-12 1,4 5-119,-3-11 0,1-3-221,-2-2 150,4-5 484,-6-1 0,16-1-73,4-5 0,-3 4 104,3-4 1,-7 4 20,7 2 0,-6 0 740,5 0-510,-7 0 1,10 2 157,-9 4 0,1 3 251,-6 9-312,0-1 0,-2 0-105,-4 1 25,-3-1-366,-1 0 1,-3 0-185,7 1 0,0-7 5,6 1-19,0-8 1,8 3 85,3-7 1,14 0 72,10 0 0,5-7-73,6-5 0,-3 3 95,-9-3 0,-1 8-188,-4-2 0,-4 4 131,-8 2 0,-7 2-607,-5 4 1,-18 11 12,-10 12 0,-21 12-215,-8 5 0,-12 4 907,1 2 0,-4-6-329,-2 0 0,-1 0 0,1 6 0</inkml:trace>
</inkml:ink>
</file>

<file path=ppt/ink/ink1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29:18.8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27 312 8139,'-11'10'365,"-1"-4"47,8-4 1,4-10 435,12-4 0,13-3-154,9-2 0,11-1-12,12 1 0,1-2-240,11-4 1,-4 4-149,10-4 1,-4 3-283,-1 3 0,-7 6-272,0-1 1,-9 6-160,-2-5 1,-8 7 342,-9-2 1,-2-2-2045,-5 3 1457,-3-1 0,-9 4 40,-5-4 0,-3 2 179,-8-7 0,-2 5 190,-4-5 1,2 7 185,-7-2 0,5 4 301,-5 2 59,-1 0 1,-3 13-177,3 5 0,-1 11 642,7-1 1,-2 7-165,2 5 0,5-1 65,-5 7 1,4-2-322,2 2 1,0 4-327,0-4 1,0-4-197,0-1 1,0-5-492,0-1 0,-2-2-366,-4-5 508,4-3 322,-13-7 0,3-3-535,-11-3 1,4-5 226,-4-7 1,-2-7 713,2-5 1,-6-9 290,6-2 0,6-8 620,5 2 1,8-7-610,-1 1 1,3-3 321,2 9 1,9 2-2,9-2 0,1 8-352,10-2 1,0 4-293,5 2 0,3-1-313,3 1 1,-4 2-472,5 3 1,3-1-159,2 7 0,-2 0-2400,2 6 3168,1 0 0,4-8 0,1-1 0</inkml:trace>
</inkml:ink>
</file>

<file path=ppt/ink/ink1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29:19.1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0 278 8118,'10'-18'0,"-1"3"782,-3 3 1,11 3-38,12 3 1,4 2 512,1-7 1,-5 7-715,0-2 0,0 2-58,5-2 0,1 4-550,0-3 1,-1 3-545,1 2 1,-3 0-2180,-3 0 1455,4 0-952,-14-8 1569,-2-2 1,-11-7 714,-12 0 0,-9 0 0,-8-1 0,0 1 0,6 0 0,-6-1-18,0 1 82,-1 8 0,7 1 760,0 8 1,5 2-354,1 4 0,5 5 482,-5 12 0,7 12-265,-2 11 0,4 4-159,2 2 0,0 7-92,0 5 1,8 3 122,3 2 1,-1-7-290,1-5 0,-1-3-159,1-2 0,5-8-632,-5-4 0,5-3 428,1-3 1,0-7-1313,1-4 1,-1-9 394,0-3 1,2-7-716,4 2 1724,-3-12 0,5-19 0,-8-11 0</inkml:trace>
</inkml:ink>
</file>

<file path=ppt/ink/ink1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29:19.3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346 0 9179,'-17'8'1422,"0"3"1,-2 5-1651,-5 1 1,3 0 712,-8 0 0,6 1 853,-5-1 0,1 0-1201,-2 1 0,-2-7 101,8 1-2608,0-8 751,6 3 227,7-7 1392,2-7 0,8-18 0,0-12 0</inkml:trace>
</inkml:ink>
</file>

<file path=ppt/ink/ink1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29:19.4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8093,'0'-10'3872,"2"2"-2283,3 8 128,-3 0 882,6 0-1173,-8 0-1371,0 0 1,6 8-726,-1 4 1,1 5-792,-6 6 1,6 6 1460,0 11 0,0-3 0,-6 5 0</inkml:trace>
</inkml:ink>
</file>

<file path=ppt/ink/ink1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29:19.6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87 8015,'-6'-23'3411,"0"0"-1876,1 7 181,5 1-863,0 13-869,0-6 1,0 16-581,0 3 0,-2 7-843,-4 5 1,4-2 646,-4 8 792,-3 0 0,-1 5 0,-7 1 0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49:45.60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35 8095,'10'0'1613,"-1"-5"-1251,-3-1 1,4 0 832,7 6 0,0-2-519,1-4 0,-1 4 583,0-3 0,1 3-91,-1 2-1084,0 0 1,0 0-276,1 0 0,-7 5-600,1 1 0,-8 8-739,1-3 0,3 5 843,-2 1 0,0 0-289,-6 0 1,0 1 343,0-1 0,-2 0 632,-4 1 0,-4 7 0,-7 2 0</inkml:trace>
</inkml:ink>
</file>

<file path=ppt/ink/ink1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29:19.9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174 190 8047,'7'-34'-41,"-3"7"-92,8 4 0,-6 4 158,5 1 1,1 1 897,5 0 212,-7 7-514,5-5-308,-13 13 1,7-6-186,-3 8 0,-4 2-191,4 4 1,-4 5 117,-2 13 0,0-3 17,0 8 0,0 1 64,0 11 0,0 3-64,0 8 1,0 13 130,0 4 0,0 10-134,0-4 0,-2 13-130,-4-1 0,-4 11 271,-7 0 1,6-46 0,-1 1-96,1-1 0,-1 0 0,-5 5 0,0 0 13,2-5 0,1-1-1145,-5 0 1,1-2 843,-1 45 1,-10-15 1,12-4 0,-4-4-85,9-2 0,4-13-593,3-4 1,3-17-152,2-1-626,0-11 1626,0-6 0,0-9 0</inkml:trace>
</inkml:ink>
</file>

<file path=ppt/ink/ink1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29:20.5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70 8035,'8'-35'4406,"1"16"-3415,9 8 1,5 7-1707,0 4-71,-8 0 1060,1 7 1,-9 3-118,5 7 0,-6 2-712,-12 5 0,-6 2-186,-11 9 0,-4 2-359,-7 3 0,-3 2 583,-3 4 1,11-5 24,0-13 0,8 3 285,4-8 0,7 0 186,4-5 0,4-1 239,2 0 0,14 0-210,3 1 0,10-3 551,-4-3 0,8 3-201,-2-3 0,-2-3 79,1 3 1,-6-3 32,1 3 0,-4 3 152,-2-3 1,-1-3 216,-5 3-471,-3-1 1,-8 7-380,0-1 1,0 6 78,0 0 1,-8 6-408,-3-6 1,-5 6 117,-1-6 1,5 8-72,1-3 1,7-1 110,-2 2 0,4-2-112,2 2 0,8 4 283,3-5 1,11-1 425,1 2 0,5-6 894,-4 6 1,4-6-623,-5 6 0,0-8 547,-5 2 0,-7-4-478,1-1 0,-8-1-247,1 0 0,-3 0-414,-2 1 1,-7-1-265,-5 0 1,-5 1-444,-6-1 1,-4-6 65,-8 1 0,3-6-1540,3 5 0,-4-7 77,4 2 2008,-3-4 0,-11-10 0,-1-2 0</inkml:trace>
</inkml:ink>
</file>

<file path=ppt/ink/ink1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29:20.6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69 8048,'19'-23'1086,"4"0"0,0 8 1441,12 9 1,3 4-1595,14 2 0,-2 2-249,-4 4 0,-11 2-1973,-12 3 0,-4 10 165,-2-4 1124,-7 20 0,-2-8 0,-8 13 0</inkml:trace>
</inkml:ink>
</file>

<file path=ppt/ink/ink1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29:43.7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0 242 6604,'0'-9'300,"0"-1"133,0 4-192,0 5 171,0-7-187,0 8-87,0-8 135,0 6-288,0-13 0,6 11 137,0-8-34,0 9 0,-4-11 52,3 8 0,-3-1 102,4 1 1,-2 4 271,2-4-185,-4-3 0,5 5-75,-7-8 24,8 8-374,-6-3 1,13-1 164,-3-3 1,-3 3-101,3 2 43,0-3 0,5 1-170,0-4 1,-5 5-43,-1 7 116,-7-8 225,11 6-132,-13-6 94,14 8-61,-14 0-16,13 0 0,-11 0 31,7 0 0,-5 2-9,6 4 1,-7-4 95,7 4 0,-8 3-102,2 3 1,1-3 74,-1 3 0,5 0-64,-5 5 0,0 0 23,-6 0 1,6 3 47,0 3 1,-1-2 1,-5 8 0,6-1 20,0 7 1,0 0-4,-6-1 0,2 1-23,3-1 0,-3 1-13,4 0 0,2-1-15,-3 1 0,3-3 14,-2-3 0,-2 2 24,7-8 1,-1 2-81,1-2 0,5-4-7,-5 4 1,5-3 3,1-3 1,0 0-103,1 0 0,-7 1-75,1-1 0,-1 0 110,6 1 0,1-3 53,-1-4 0,-2 5-315,-3-5 1,3-1-457,-3 2 0,-3-9 168,3 3 0,-6 2-357,5-2 1,-5-1 926,6-5 0,-9-15 0,5-4 0</inkml:trace>
</inkml:ink>
</file>

<file path=ppt/ink/ink1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29:44.0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710 52 8020,'-18'-15'870,"1"3"1,0-1-886,0 7 1,-1 0-567,1 6 0,0 2 681,-1 4 0,1 4-29,0 7 0,0 2 70,-1 4 0,-5-2-34,0 8 1,-6 0 78,6 5 0,-6 7-136,6-1 0,-7 6-24,1-5 0,-4 5-99,-1-6 0,-1 8-146,0-2 1,1 4-599,-1 2 0,8-2 817,4-4 0,4 4 0,2-6 0</inkml:trace>
</inkml:ink>
</file>

<file path=ppt/ink/ink1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29:44.7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415 139 8077,'0'-25'0,"0"5"0,0-5-113,0 8 219,0 8 423,0-7-211,0 7 128,0-1-341,0 2-344,0 8 233,-7 0 1,-3 8 44,-7 3 1,0-1 69,-1 2 1,1-1-5,0 6 0,-1 1 191,1-1 0,0 2-100,0 4 0,-1-2 99,1 8 1,-6 8 32,0 9 1,0-2-13,5 2 1,-5-2-93,0 3 1,6 1-19,6-8 1,1 6-129,-2-6 1,-1 3-255,7-3 0,0-9-389,6 3 1,2-5 297,4 0 0,4-2-437,7-4 1,2-10 301,4 5 1,2-7-451,4 1 0,9-5 852,-3-7 0,4 0 0,-5 0 0</inkml:trace>
</inkml:ink>
</file>

<file path=ppt/ink/ink1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29:45.2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589 70 8075,'0'-12'-60,"0"0"1,-6 7-43,0-7 1,-7 8 444,1-1 25,-3 3 0,-2 0 552,-1-4-614,1 4 1,0-6-16,0 8 1,5 0 122,1 0-305,-1 0 1,-5 0 37,-1 0 0,7 0-159,-1 0 0,1 2 46,-6 4 0,-1 4-141,1 7 1,0-6 62,-1 1 0,-5 5 59,0 6 0,-6 8 94,6-2 0,0-2-57,6 2 139,0-1 0,-1 7 35,1 0-147,0-1 0,1 7 118,5-1-156,-4 0 0,13-5 0,-4-1-114,4 1 0,2-6-111,0 0 1,2-6 73,4 6 0,-3-8-26,9 2 1,0-4 6,5-2 1,0-1-131,0-5 0,3 3-2,3-9 1,-4 3-54,4-2 1,-2-4 86,2 3 0,-2-8-120,8-3 1,-8-8 144,2 3 0,2-10 21,-2-2 0,0 0 92,-5 5 1,-7 3 113,1 3 0,-3-3 196,3 4 1,-4 1 218,-8-2 470,0 9-225,0-5 146,0 8-343,7 0-50,-5 0-65,6 8 0,-6 1-206,4 8 0,-5 1-192,5-1-21,-4 0 1,4-5 0,2-1-458,1 3 1,-5-5 24,2 3 1,-2-2-1093,1 1 851,-3 4 1,6-11 6,-8 8 712,0-8 0,-8 3 0,-1-7 0</inkml:trace>
</inkml:ink>
</file>

<file path=ppt/ink/ink1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29:45.5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18 105 8075,'-10'-8'-439,"3"4"307,7-7 1,0 5 609,0-6 1,6 6 23,-1-5 1,3 5 598,-2-5-830,3 7 0,9-6-93,-1 4 1,0 5 1,1-5 0,-1 4-139,0 2 1,0 0-664,1 0 0,5 0 392,0 0 1,2 0-1389,-2 0 1618,-4 0 0,6 8 0,-8 1 0</inkml:trace>
</inkml:ink>
</file>

<file path=ppt/ink/ink1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29:45.8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53 8000,'2'-16'-309,"3"5"0,-1 1 564,8 4 0,-7 4-59,7-3 1,-1 3 175,7 2 1,-1 2-5,0 3 1,1 5 212,-1 7 1,0 8 330,1 4 0,5 6-363,0 5 1,-2 2 585,-10 4 1,3 4-475,-8-3 1,5 2-167,-5 3 0,-2 2-454,-10 4 0,-6 3-378,-11 8 0,-6 1-464,-11-1 1,2 0 800,-8 0 0,-8 8 0,-8 2 0</inkml:trace>
</inkml:ink>
</file>

<file path=ppt/ink/ink1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29:49.9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86 70 6259,'10'-8'-449,"-2"7"449,-8-7 0,0 8 0,0 0 0,7 0 0,-5 0 0,6 0-4,-8 0 1,0-2 3,0-4-1,0 4 71,0-5 8,0 7 2363,0 0-2077,0-8-90,0 6-254,0-6 197,0 8-251,0 0 156,0-7 60,0 5 329,8-6-89,-6 8-44,5 0-169,1 0 1,-4 0 128,7 0 1,-5 2-142,6 4 1,-7-4-5,7 3 1,-6-3-212,5-2 1,1 2 135,5 4 0,-5-4-113,-1 4 0,1-4 51,5-2 1,0 0 43,1 0 0,-1 0-47,0 0 1,-5 0-3,-1 0 0,-1 1 3,1 5-123,5-4 0,-12 8-55,7-4 132,-7-5 0,4 9-7,-8-4 160,0-4-61,0 13 0,-2-11-67,-4 7 1,-4-1 27,-7 2 0,-2 3-252,-4-3 0,-4 3-312,-8 2 0,1 2-702,-1 4 0,-1-1 565,-5 6 0,5-5 640,-5 6 0,-3 0 0,0 6 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49:46.01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17 1 8231,'-5'11'1131,"-1"1"-729,0-8 387,6 4-476,8-8 1,-4 0 49,7 0 0,-5 1 125,5 5-584,1-4 0,5 8 111,1-5-389,-1-3 0,0 12 63,0-8 0,-5 5-87,-1-5 0,-7 7 128,2-1 0,-4 3-30,-2 3 0,0-1 207,0 0 0,0 0-350,0 1 409,0-1 0,0 0-57,0 1 1,0-7-326,0 1 360,8-8 0,1 9 109,9-7 1,-7-1 0,1-5 1,-7 0 494,7 0-220,-8 8 1,3-4-167,-7 8 1,-3-1 728,-9 6 1,1 3-361,-12 3 0,-2-2 222,1 8 0,-1-6-314,2 5 1,6-6-187,0 1 0,1 2-52,11-2 1,-1 0-148,6-6 1,6-5-336,-1-1 1,15-1 281,-3 1 1,6 3-505,0-9 1,-2 1 247,8-6 1,-2 0-512,2 0 1,2 0 104,-8 0 1,0-2-73,-6-3 1,0-3 250,1-4 1,-3-3 480,-4 3 0,5-3 0,-7-2 0</inkml:trace>
</inkml:ink>
</file>

<file path=ppt/ink/ink1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29:50.1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0 381 8035,'0'-17'762,"0"0"0,8-1-208,3 1 0,10 0-665,3-1 1,6-5 7,-1 0 1,10-7-44,1 1 0,8 2 202,-2-2-56,12 0 0,-5-13 0,7-2 0</inkml:trace>
</inkml:ink>
</file>

<file path=ppt/ink/ink1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29:57.2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208 171 8160,'0'-9'-891,"0"1"1121,0 0 328,0 6-117,0-5-169,0-1 1,0 6 8,0-6-212,0 8 138,0 0 1,-8 8-159,-3 4 0,-5 11 152,-1 6 1,0 3-52,-1 3 1,1-1 152,0 1 0,0-2-49,-1-5 0,7 3-107,-1-8 1,6 2-85,-5-2 0,7-9 218,-2 3-257,4-4 0,2-1-3,0 0-230,8-9 0,2 5 69,7-8 0,2 0-85,4 0 1,4-8-279,8-3 1,-1-5 206,1-1 1,5 0-227,1 0 0,-1-6 188,-5-1 0,-1 1 136,1 6 0,-6 2-148,-1 3 195,-6 5-14,3 7 339,-16 0 1,-1 1 402,-8 5 0,0 4-295,0 7 0,0 0 130,0 1 1,0-1-109,0 0 0,0 6-36,0 0 0,2 0-136,3-5 1,-1-1-7,8 0 1,-6-5 78,5-1-322,1 1 73,5-2 0,0 3 70,1-7 1,-7 0 0,1-6 1,-1-8 30,6-4 1,6-5-83,1-6 0,1 2 0,-2-8 1,-2-2-7,8-9 0,-6 1-5,5-7 0,-6 8-20,1-2 1,-6 5 273,-6 6 0,3-2-84,-8 8 0,-1-5 271,-5 4 0,0-4-156,0 5 1,-2 0-108,-3 5 1,1 7-339,-8-1 0,7 8-1252,-7-1 253,8-5 45,-11 8 1,13-4-466,-4 12 1614,4-4 0,-5 13 0,-3-5 0</inkml:trace>
</inkml:ink>
</file>

<file path=ppt/ink/ink1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29:57.6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537 105 8109,'0'-18'373,"0"1"1,0 6-72,0-1 1,0 6 519,0-5-619,-8 7 1,4-10-221,-7 9 1,-1-1 30,-5 6 0,-2 8-270,-4 3 0,-4 12 218,-8 6 1,-1 6 120,-4 5 0,3 10 85,-3 7 0,-3 1-151,3-6 1,5 0 56,7 0 1,6-6-15,-1 0 1,6-6-147,6 6 1,3-13 114,8 2-681,0-12 456,8 9 1,1-12-153,9 3 0,6-6-224,5-5 0,12 1 572,5-7 0,11 0 0,5-6 0</inkml:trace>
</inkml:ink>
</file>

<file path=ppt/ink/ink1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29:58.0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588 243 8109,'0'-35'24,"0"1"0,0 5-53,0 0 1,-2 8 106,-3-2 0,3 4 395,-4 1 0,2 7-276,-2-1 1,2 8-139,-7-1 1,-3 3-109,-9 2 0,2 6 39,-8-1 1,6 11-5,-5 1 0,4 2 59,-4 10 0,5-4 7,-6 10 0,2-3 37,-2 14 0,-4 0 1,5 6 0,1-6 89,-2 1 0,8-1-138,-2 6 0,3-8 83,3-4 1,0 2-125,0-1 1,7-3-4,4-9 0,4 2-12,2-8-146,0 7 0,2-10 91,4 3 1,4-6-71,7-5 0,8-5-162,4-7 1,5-2 31,7-3 0,1-5-165,4-7 1,2-6 201,-8 0 1,6-6 80,-5 6 0,-7-6 71,-5 6 1,-8 0 290,2 5 214,-11 9 874,3-7 271,-13 15-1097,6-7 1,-10 16-46,-4 3 1,2 6-157,-7 6 0,5-1-330,-5 6 1,7-5 120,-2 6 1,2-6-199,-2 6 1,4-2-197,-3 2 0,3 2-420,2-8 0,0 0-395,0-6 1,0 0 37,0 1 1109,0-9 0,0 7 0,0-7 0</inkml:trace>
</inkml:ink>
</file>

<file path=ppt/ink/ink1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29:58.2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70 8108,'-17'0'324,"0"0"663,7 0-613,2-8 0,8 4-52,0-7 1,8 7 226,4-2 0,3-2-110,2 3 1,6-1-329,0 6 0,14-6-50,-3 0 1,5 0-133,-5 6 1,5 0-249,-5 0 0,9 6-686,-14 0 0,5 2 1005,-11-3 0,0-3 0,-5 6 0</inkml:trace>
</inkml:ink>
</file>

<file path=ppt/ink/ink1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29:58.5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243 36 8113,'17'-12'0,"1"0"0,-1 9 108,0-3 0,0 4 150,1 2 0,-1 2 168,0 4 0,6 5 49,0 12 1,-1 4 184,-11 8 0,3 5 56,-9 0 0,7 14 303,-6-2 1,-1 4-505,-5-4 1,-15 2-205,-8 3 1,-17 7-1415,-12 10 1,19-36 0,-3-1 889,-6 7 0,-3-1 0,-5-2 0,-2 1 0,-4 5 1,-1 0-1</inkml:trace>
</inkml:ink>
</file>

<file path=ppt/ink/ink1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30:02.3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0 208 8086,'0'-17'-720,"8"0"600,-6 0 0,11 5 255,-7 1 0,0 5-12,-6-6 1,6 6 168,-1-5 0,3 7-130,-2-2 0,-2-1 94,7 1-195,1-8 0,5 11-7,0-9 1,-1 6 42,-5-5 0,4 7 8,-3-2 1,-2 2-21,1-1 1,-5 3-10,5-4-24,1 4 1,3 4 35,-3 4 0,3 3 8,-3 9 0,-3 6 181,3 5 1,-8 6-114,2 5 0,1 3 177,-1 3 0,0 4-58,-6-4 1,5-2 22,1 2 1,0-8-182,-6 3 1,2-5 29,4-1 0,-2-8-64,7-4 0,-5-4-228,5-2 0,-1 1 63,2-1 0,3-6-210,-4 1 1,5-8-392,1 2 485,0-4 1,6-2-755,0 0 1,1 0 28,-7 0 915,0-8 0,0-2 0,1-7 0</inkml:trace>
</inkml:ink>
</file>

<file path=ppt/ink/ink1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30:02.5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796 104 8158,'0'-27'0,"-2"-3"0,-4 7 0,3 7 1396,-9 11 0,0 3-807,-5 2 1,-2 2-708,-4 3 1,-14 15-18,-14 14 0,-11 10-290,-13 14 1,2 9 121,32-30 1,1 1-1,6 2 1,1 1 43,-2-4 0,1 1 1,-22 41 258,4-10 0,8-4 0,10-13 0</inkml:trace>
</inkml:ink>
</file>

<file path=ppt/ink/ink1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30:05.1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344 156 8084,'0'-11'-209,"0"-1"1,0 7 167,0-7 1,0 6-18,0-5 1,6 5 709,-1-6-362,1 1 0,-6-1-56,0 1 1,0 5 384,0-5-368,0 7 1,0-12-165,-7 14 1,3-5 88,-8 7 0,1 4-167,-7 7 1,-5 3 122,0 14 0,-7 3 104,1 9 1,2 5-65,-2 7 1,2-1 35,-2 1 1,-2-6-132,8 1 1,6-7 6,6 6 1,7-8-448,-2 3 1,12-12 202,5-6 0,7 2-750,5-2 1,9-6 102,9-5 0,7-9 807,-2 3 0,4-12 0,2-3 0</inkml:trace>
</inkml:ink>
</file>

<file path=ppt/ink/ink1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30:05.6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329 191 8084,'18'-25'78,"-9"5"38,-3-3 0,2 4-98,-3 2 0,1 0-14,-6-1 1,0 1 587,0 0-134,0 7-104,-8 2-250,-1 8-84,-1 0 0,-5 0 19,3 0 0,-3 8 11,-2 4 1,-6 3-6,0 2 1,-1 1 302,7-1 0,-6 2-87,0 4 1,0 2 128,6 4 1,-1 4-112,1-5 1,0 5-231,0 2 0,-1-1 100,1 1 1,7 0-156,5-1 1,3-7 4,2-4 0,0 2-667,0-2-362,0 0 717,7-6 0,3-1-114,7-5 1,1-3 88,-1-8 1,6 0-6,0 0 1,2 0 102,-2 0 1,-2-6 34,8 0 0,-6-7 59,6 2 1,-8-5 143,2-1 0,-4 0 511,-1-1-312,-1 1 1421,0 0-402,-7 7 155,-3 2-817,-7 8 0,0 2 57,0 4 1,-5-2-287,-1 7 1,-6 3-76,7 9 0,-7-4-589,6 4 1,-1-4 279,1-1 0,4 5-1147,-4 0 1,4 0 327,2-6 1,0-5-88,0-1 1,0-5 964,0 6 0,0-9 0,0 5 0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49:47.06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0 243 8028,'0'-17'-236,"0"-1"1,0 1 273,0 0 1,0-1 113,0 1 1,6-2 175,0-4 0,5 4 245,-5-4 0,5 9-138,-5 3 1,8 1 150,-3-2 0,5 5-44,1 7 0,0 0-185,0 0 0,1 0-50,-1 0 0,0 7-49,1 5 1,-3 3-156,-3 3 0,1 7-41,-7 3 0,5-1-118,-5 2 1,0-6-62,-6 6 1,0-2-358,0 2 0,6 2-234,-1-8 0,1-6 343,-6-6 1,2-1-414,4 2 373,-4-5 0,7-7 183,-3 0 1,-2-7-54,7-5 1,-1-9-92,2-2 0,3-2 190,-3 2 1,9 4 119,2-4 0,0-2 98,-6 1 1,6 7-53,0 6 1,2-1 33,-2-5 1,-4 5-43,4 1 1,2 7 446,-1-2 1,-1-1-100,-6 1 1,0 0 43,0 6 1,1 0-197,-1 0 1,-5 6-100,-1 0 0,-5 7-56,5-2 0,-7 5 61,2 1 0,-4 0-263,-2 1 0,0-1 38,0 0 1,0 1-8,0-1 1,-2 0 86,-4 0 1,2-5 33,-7 0 1,5-9 37,-5 3 1,5-4 34,-6-2 13,1 8-49,-7-6 129,1 5 1,6-7-6,-1 0-220,8 0 0,-3-2-91,7-3-371,0 3 381,0-14 0,5 13-418,1-9 319,8 0 1,-5-5 121,8 0 1,-5 5 35,0 1-19,-9 7 1,7-9 289,-4 7 1,-4-2 137,3 2 4,-3 4-790,-2-5 485,0 7 0,8 0 0,2 0 0</inkml:trace>
</inkml:ink>
</file>

<file path=ppt/ink/ink1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30:06.0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70 8047,'-9'-10'613,"1"-5"263,8 13-401,0-14 1,6 12-35,-1-7 1,9 7 133,-3-2 0,11 4-189,1 2 1,7 0 18,-1 0 0,4 0-406,1 0 1,1 6-262,0 0 1,-7 5-163,1-5 1,-6 8 333,6-3 0,-8-1-1411,2 1 0,2-5 1501,-2 6 0,0-9 0,-5 5 0</inkml:trace>
</inkml:ink>
</file>

<file path=ppt/ink/ink1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30:06.3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0 8047,'12'0'274,"-1"0"0,1 0 195,5 0 0,0 0 6,1 0 0,1 2 257,4 4 1,-2 5-203,8 12 1,-8-1 10,2 6 0,-10 1 302,-1 6 0,-8 5-321,2 1 0,-5 7-393,-1-2 0,-15 4-657,-8 2 1,-10 1-807,-7 5 0,-4-4 1334,-8 3 0,0-3 0,0-2 0</inkml:trace>
</inkml:ink>
</file>

<file path=ppt/ink/ink1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30:07.5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70 8153,'0'-18'1343,"0"9"-974,0 1-188,0 8 1,2 0 167,4 0 0,3-6 191,9 1 0,-1-1-114,0 6 0,6-2-141,0-4 1,8 4-28,-2-4 0,4 4-193,1 2 0,-1 0-222,-4 0 1,1 0-188,-7 0 0,0 0-586,-5 0 0,-1 2 217,0 4 1,-7 4-1407,-4 7 2119,-4 0 0,-10 8 0,-2 2 0</inkml:trace>
</inkml:ink>
</file>

<file path=ppt/ink/ink1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30:07.7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16 69 8153,'-10'0'691,"4"0"140,12 0 1,11-6-329,12 1 0,6-7 204,5 6 0,6-5-281,12 5 1,-4-2-140,3 3 1,3 3-1358,-2-4 0,1 4 1070,-1 2 0,-4 8 0,5 1 0</inkml:trace>
</inkml:ink>
</file>

<file path=ppt/ink/ink1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30:09.5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52 8039,'0'-17'0,"0"0"0,0-1 0</inkml:trace>
</inkml:ink>
</file>

<file path=ppt/ink/ink1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30:10.1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398 225 8039,'-2'-11'-171,"-4"-1"0,2 8-181,-7-1-333,7 3 645,-11 2 1,5 0 268,-7 0 1,5 2-43,1 3 0,-1 3 228,-5 3 0,5 5-65,1-5 0,-1 7-198,-5 5 0,0-2 364,-1 8 1,7 0-105,-1 5 1,1 3 45,-6 3 1,-1 4-196,1 8 1,0-6-145,-1 0 1,7-2-119,-1 3 0,3 1 90,-3-8 1,3 0-43,3-5 0,4-2 36,-4-5 1,4-3-117,2-7 0,0-1 37,0 0 0,8-1-79,3-5 0,-1 3 138,2-9 1,-1 1-7,6-6 0,3 0 19,3 0 1,-2 0 14,8 0 0,-6-8-43,5-3 0,1-4 14,6-3 0,-1 1-126,1 0 0,0-6-36,-1 0 1,-5-8-139,0 2 0,0-6 58,5-5 0,-5 4-169,0-5 0,-8-3 96,2-2 1,-6-4-78,-5-2 0,1 4 104,-7-4 1,0 4 30,-6-10 1,0 10 451,0 2 0,-8 8 92,-3-2 0,1 5 736,-1 6-770,-1 4-139,-5 0 1,5 8 111,1 0 0,5 1-212,-6 10 1,7-5 157,-7 5 0,6 0-643,-5 6 0,5 0 240,-6 0 0,7 8-594,-7 4 0,6 5 22,-5 6 1,-1-2-227,-5 8 1,2 5 382,3 7 1,-3 7 581,3-2 0,-11-4 0,-4 1 0</inkml:trace>
</inkml:ink>
</file>

<file path=ppt/ink/ink1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30:10.3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35 122 8039,'-9'0'525,"-1"0"521,4 0 793,4-8-754,-5 6-530,14-13 0,3 7-98,7-3 0,2-3 165,4 8 1,-1-5-228,6 5 0,1-5-124,6 5 1,5-6-330,1 7 1,1-1-152,-2 6 1,2 0-112,5 0 1,1 0-483,-8 0 1,-2 2 801,-9 3 0,-4 5 0,-8 7 0</inkml:trace>
</inkml:ink>
</file>

<file path=ppt/ink/ink1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30:10.7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381 53 8029,'-2'-16'1249,"-4"5"-2387,4-5 904,-5 14 756,-1-5 1,-2 9-296,-7 3 0,-2 7-159,-4 11 0,2 10 177,-8 7 0,0 14-120,-5-2 0,5 11 61,0 1 1,2-5-108,-2-1 0,4-6 4,8-6 1,7 2-122,5-8 1,3-5-182,2-6 1,2-3-88,3 3 0,11-4-413,7-7 0,9-3 719,3-4 0,7-3 0,10-8 0</inkml:trace>
</inkml:ink>
</file>

<file path=ppt/ink/ink1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30:11.21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657 156 8112,'-2'-23'391,"-4"0"0,3 0-267,-9 6 1,6 1-28,-5 5 1,7-4 5,-2 3 0,-3 4 26,-3 3 1,-3 3-19,-3 2 1,-1 0-20,-4 0 1,2 2-127,-8 3 1,2 7 155,-2 11 0,-3-2 111,3 8 0,-4 2-10,-1 9 0,-1-2 227,1 9 1,1-1 76,4 6 1,-2-6-156,8 0 1,-2-6-163,2 6 0,10-7 71,-5 1 0,13-9-481,-1-2 1,4-8-29,2 2 1,2-4-229,4-2 1,-1-1 111,13-5 0,1 3-312,10-9 0,3 1-12,-3-6 1,10-2 217,1-4 1,6-1-214,-5-5 1,-1-3 212,-6 3 0,-7-3 442,-4-2 1,-3 5 222,-3 1 0,-6 5 607,1-6 190,-8 8 1306,4-3-1478,-8 7 1,0 2-298,0 3 0,-6 5-42,0 7 1,0 1-117,6-1 1,0 0-359,0 1 1,0-1-226,0 0 0,0 0-282,0 1 1,0-1-51,0 0 0,0-5-2005,0-1 1471,0 1 1,0-1 21,0 1 1042,0-8 0,8 3 0,2-7 0</inkml:trace>
</inkml:ink>
</file>

<file path=ppt/ink/ink1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30:11.3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16 52 8054,'-10'-12'938,"4"1"1,6 5-144,6-5 0,4 7-264,7-2 0,2 4 6,4 2 0,-2 0 8,8 0 1,0 0-250,6 0 1,-1 2-817,1 4 0,3 5 418,8 12 0,-13-9-2506,7 3 2608,-15-4 0,8 5 0,-6-1 0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49:47.33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121 10 7963,'-9'-10'-65,"1"10"0,8 12 356,0 11 1,-8 4 500,-3 7 1,1 1-364,-1-1 1,1 7 119,-2-1 1,-1 6-513,7-5-47,0 7 1,1-12 73,-1 4 0,0-3-60,6-3 0,0-7-1399,0-4 876,8 4-1136,1-7 1144,9-3 1,-1-11-347,0-12 857,-7-11 0,13-18 0,-4-9 0</inkml:trace>
</inkml:ink>
</file>

<file path=ppt/ink/ink1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30:11.8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70 8111,'0'-9'1198,"0"1"-564,0 8-261,0-8 1,2 6 322,4-4-402,-5-3 1,15 7-68,-5-4 0,5-2-9,1 3 0,8-1-200,4 6 1,3 0 87,3 0 1,2 0-704,3 0 1,-4 2 363,5 4 1,-5 3-1026,-1 9 1258,-1-1 0,9 8 0,1 2 0</inkml:trace>
</inkml:ink>
</file>

<file path=ppt/ink/ink1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30:12.2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174 0 9042,'17'0'1662,"0"2"-1081,0 4 1,1 4 300,-1 7 1,0 8-124,1 4 0,-7 9 138,1 3 1,-8 1-472,1-2 1,-3 2-354,-2 5 1,-4 3-325,-7-4 1,-10 6 237,-20 5 1,-5-3 12,-11 4 0,-13-5 0,-8-1 0</inkml:trace>
</inkml:ink>
</file>

<file path=ppt/ink/ink1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30:35.2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68 8068,'0'-17'0,"0"5"329,0 1 670,0 7-80,0-11-621,0 13 0,-7-4-250,-5 12 1,-5 5 251,-6 12-300,-4 12 0,-8 9 0,1 8 0</inkml:trace>
</inkml:ink>
</file>

<file path=ppt/ink/ink1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30:35.7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450 70 8116,'-17'-18'-655,"5"7"0,1-1 0,5 7 603,-6-7-21,9 8 422,-13-4 1,7 10-141,-9 4 0,-1 8-364,-4 14 1,-4 11 53,-8 18 1,-5 7-46,0 11 0,-1 4-105,7 7 1,7-7 320,4-4 0,6-12 88,5-5 0,4-10-157,8-2 0,0-8 7,0 3 1,8-7 3,4-5 0,3-4-20,2-8 0,6-1 71,0-5 0,2-3 18,-2-8 0,4-2 261,8-4 1,1-5-79,5-12 0,-5 0-87,5-12 0,1 2-110,-2-13 1,3-7 136,-3-11 1,-6 3-43,1-3 0,-6 7-47,-6-7 1,-10 10-94,5 3 1,-13 1-190,1 9 1,-4-5 86,-2 6 1,0 5-145,0 6 1,-8 6-230,-3-6 1,-4 10 199,-3 2 0,1 0-180,0 5 1,-1 4 432,1 3 0,-6 3 0,0 2 0,-8 7 0,4 11 0,-7 9 0</inkml:trace>
</inkml:ink>
</file>

<file path=ppt/ink/ink1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30:35.9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0 8116,'-2'10'-1936,"-4"-4"2058,5-4 0,-9-2 912,4 0-446,4 0 0,-5-2-160,7-4 0,7 4 329,5-4 0,5 4-264,6 2 0,4 0-208,8 0 1,-1 0-401,1 0 0,7 0-427,4 0 0,2 0-255,-2 0 0,4 0 262,-4 0 535,4 0 0,2 8 0,0 2 0</inkml:trace>
</inkml:ink>
</file>

<file path=ppt/ink/ink1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30:36.2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347 35 8087,'-16'-7'-294,"5"-5"0,-5 4-368,5 3 0,-5 3 662,-1 2 0,-2 0 0,-4 0 0,2 13 0,-8 5 0,6 10 0,-6 1 0,8 12-34,-2 5 0,4-2 171,1 2 0,7 0-45,-1 6 0,8-2-90,-1-4 0,3 4 14,2-4 0,7-4-256,5-1 0,3-5 88,3-1 1,7-4 151,3-8 0,13 0 0,3-14 0</inkml:trace>
</inkml:ink>
</file>

<file path=ppt/ink/ink1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30:36.6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536 120 8087,'0'-18'-1076,"0"1"1013,0 0 1,-1 0 54,-5-1 0,-4 9 273,-7 3 0,-2-2-111,-4 2 1,-2 3-260,-4 8 0,-4-1-11,4 8 0,-5 7-26,-7 10 0,5 9 168,-4 3 0,3 7-17,2-2 0,7 9 39,-1 3 0,8 0 139,-2-6 1,11-1 57,6 1 0,4-7-104,2-5 0,0-4-284,0-1 1,6-2 98,0-5 0,13-3-247,-2-7 0,6-3 41,1-3 0,2-5 63,9-7 0,0 0-21,-1 0 0,1-7 208,-1-5 0,-1-9 0,-4-2 0,2-6 0,-8 6 0,0 0 0,-6 6 0,-7-1 0,-5 1 509,-3 7 160,-2 3-251,0 22 1,-7-3-25,-5 11 1,4-4 148,3-2 0,1 6-593,-2 0 1,4 0 141,-4-5 0,4-1-874,2 0 0,6-5 446,0-1 0,2-1-884,-3 1 645,-3-3 575,6 0 0,-8-14 0,0 4 0</inkml:trace>
</inkml:ink>
</file>

<file path=ppt/ink/ink1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30:36.7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70 121 7135,'-18'-6'0,"1"1"0,2-1 662,3-2 0,4 4 79,8-7 0,8 5-276,4-5 1,9 1-36,2-2 0,7-3-195,-1 4 0,10 3-176,1 2 1,6 4-338,-5 2 0,-1 0-424,-6 0 0,1 2 91,0 4 0,-8 3-702,-4 9 1,2-3 1312,-2-3 0,0 3 0,-6-5 0</inkml:trace>
</inkml:ink>
</file>

<file path=ppt/ink/ink1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30:36.9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52 8087,'0'-17'12,"0"0"171,0 7 0,2 3 203,4 7 0,3 7 153,9 5 0,-1 5 332,0 6 1,-5 4-320,-1 8 1,-1 5-339,1 0 1,-3 8 20,-8-2 1,0-1-842,0 1 0,-4-4-252,-7 10 0,-8-2-689,-16 13 0,-4-7 1547,5 2 0,-5-5 0,13-1 0</inkml:trace>
</inkml:ink>
</file>

<file path=ppt/ink/ink1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30:37.2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8076,'0'-9'762,"0"1"0,7 8 148,5 0 0,3 0-243,3 0 0,1 0-190,4 0 1,-2-6-528,8 0 1,-8 1-411,2 5 1,2 0-465,-2 0 1,-2 2 207,-9 3 0,1-1 716,-7 8 0,0 7 0,-6 8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46:02.6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17 119 7798,'-9'12'632,"3"-1"-342,4-7 0,12 10-150,7-9 0,6 1 237,6-6 0,5 2-60,1 4 0,0-4-50,5 4 0,2-6-147,-1-6 1,5 2-150,-6-8 0,0 7-442,-5-7 1,0 6 290,-1-5 1,-7 1-257,-4-1 1,-6-5 191,-5 5 0,1 1-313,-7-1 152,0-1 323,-6-5 1,-2 5 2,-4 1 292,4 7 1,-11-2-47,7 12 1,-5 11 6,5 12 0,-6 11 322,7 7 0,-7-3-195,6 2 0,-5 0 43,5 6 1,-6-6-75,7 0 1,-7-9-61,6-3 0,-5-1-111,5-10 0,0 0-210,6-6-811,-7 1 543,5-9 32,-6-1 1,8-10 125,0-4 0,6-9-78,0-8 0,-1-8 127,-5 2 0,-2-3 136,-3-3 1,-3 2 62,-4 4 0,-3 4 307,4 8 0,-5 2 190,-1 3 1,5 5 93,1 7-183,7 0 1,-9 1-135,7 5 0,-6 4 84,6 7 1,-1 0-121,1 1 1,4-1-105,-4 0 0,4 1-69,2-1 0,0 0-208,0 1 1,2-7-334,4 1 0,-2-9 260,7 3 1,3-4-562,9-2 1,6-15 340,11-8 0,4-8-137,8-4 1,2-5 37,4 0 1,-5-5 239,5 11 1,-12-3 214,-5 14 1,-7 6 209,-5 5 0,2 9 339,-8-3 1,-2 6-344,-10 6 0,5 3 712,-5 9 1,-1-1-414,1 0 1,-7 2 126,2 4 0,2-3 294,-2 3-543,-1-4 0,-3-4-301,4-3-271,-4 3 0,13-13-860,-3 4 0,3-12 614,2-5 1,8-11-458,4-1 0,4-7 368,2 1 1,-9 4 383,-3 2 1,2 4 215,-1 1 290,-1 9 1,-6 3-37,0 12 1,-7 9 289,-4 8 0,-5 6 327,-1-6 0,0 8-360,0-3 1,0-3-257,0-1 1,0 1-46,0-2 0,0-6-1701,0-6 1468,0 1 0,8-2 0,2-3 0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49:47.57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 7963,'9'0'1506,"-1"0"-370,-8 0-180,0 7-706,0-5 0,0 14 442,0-5-510,0-3 0,0 7-130,0-3 57,8-5 0,1 7-130,9-8 0,-1-1-151,0-5 0,1 0 161,-1 0 1,0 6-926,1 0 1,-7 2 437,1-3 0,-9-1-621,3 8 1,-4-1 392,-2 6 0,0 3 726,0 3 0,-8-4 0,-1 14 0,-8-6 0</inkml:trace>
</inkml:ink>
</file>

<file path=ppt/ink/ink1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30:37.4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70 8557,'10'9'587,"7"-3"195,8-4 0,12-2-238,3 0 1,4-8-501,8-3 0,0-3 55,0 3 1,5-3-100,1 8 0,15-7 0,-2 3 0</inkml:trace>
</inkml:ink>
</file>

<file path=ppt/ink/ink1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30:38.1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35 156 8223,'-10'-17'0,"-5"0"0,13-1 344,-4 1 0,4 6 539,2-1 0,0 1-369,0-7 1,2 7 154,4-1-503,4 8 0,7-3-128,0 7 0,1 2-295,-1 3 0,2 7 209,4 11 1,-2 6-63,8 11 1,-8 4-29,2 8 1,-3 6-111,-3-1 1,-6 7 84,1-7 1,-6-1 80,5-10 0,-7 2 95,2-7 1,2-3 176,-3-9 1,7 2-169,-6-8 1,7 0-17,-1-6 1,-3-2-172,3-3 1,-1-4-130,7-8 1,6 0-705,5 0 998,-4 0 0,16-23 0,-5-6 0</inkml:trace>
</inkml:ink>
</file>

<file path=ppt/ink/ink1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30:38.3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710 53 8261,'-35'-16'0,"7"11"0,-1-13 0,8 12 1637,-3 1 1,0 3-704,0 2 0,-8 7-308,-3 5 0,1 11-533,-7 6 0,-3 11-508,-2 6 1,-4 6-266,-2 6 0,8 3-806,4 9 0,5 4-421,6 1 1671,12 0 1,2-13 0,5-3-1</inkml:trace>
</inkml:ink>
</file>

<file path=ppt/ink/ink1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30:38.6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502 68 8468,'-17'-16'1502,"0"5"-1178,-1-5 1,1 13-23,0-9 1,5 8-325,1-2 1,-1 6 115,-5 6 1,-2 12-62,-4 10 1,2 13-35,-8 5 1,-6 17-19,-5 6 1,-1 10-40,7-4 0,-1 2 41,1-2 1,13-6-545,3 0 0,12-3 282,1-15 1,3 3-429,2-13 0,2 3 295,3-10 1,7 3 411,11-14 0,4 0 0,8-6 0</inkml:trace>
</inkml:ink>
</file>

<file path=ppt/ink/ink1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30:39.092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692 157 11424,'-17'-25'-1073,"-1"5"573,1-3 0,0 4 58,0 2 1,-1 1 984,1 5 1,-2-3-241,-4 9 0,2-1-358,-8 6 0,4 8-105,-10 3 1,2 18 118,-13 6 0,2 16 274,-2 1 0,4 12-78,7-1 0,3-1 276,3 1 0,-2-5-124,8 5 1,2-9-202,9-2 0,-1-2-24,7-10 0,0-5-146,6-7 0,0-6-31,0 1 0,8-4-464,3-2 1,13-7-199,4-5 1,5-5 326,2-5 0,7-5-169,4-7 0,-2-8 108,2-4 1,-13-2 439,2 2 0,-10 3 100,3 3 0,-12 9 99,1-3 1,-11 9 438,0-3 974,-5 7-534,-1 4 0,-1 11-416,-5 12 1,2-3-233,-8 3 0,7 2-108,-7-2 1,8 2-640,-1-2 1,3-4 79,2 4 0,2-4-183,3-2 1,-1 1-153,8-1 0,-7-7 623,7-5 0,-8 5 0,3 0 0</inkml:trace>
</inkml:ink>
</file>

<file path=ppt/ink/ink1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30:39.2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 87 8702,'-18'0'1251,"9"0"0,1-2-683,8-3 1,4 1-9,7-8 1,3 7-102,15-7 0,1 6 129,11-5 1,-3 5-706,8-6 0,0 9-644,6-3 1,-2 4 760,-4 2 0,-3 8 0,-9 1 0</inkml:trace>
</inkml:ink>
</file>

<file path=ppt/ink/ink1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30:39.590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60 139 9594,'-18'-17'327,"1"-1"178,8 1 0,-1 5 840,4 1 0,6 5-941,0-5 0,8 7-281,9-2 1,8-2 16,4 3 0,11-7 72,6 6 1,4 0-1159,2 6 0,6 0 619,0 0 1,1 0-2561,-1 0 2887,-4 0 0,13 0 0,-6 0 0</inkml:trace>
</inkml:ink>
</file>

<file path=ppt/ink/ink1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30:39.8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190 1 8325,'12'0'0,"0"0"213,-1 0 0,12 2-79,0 3 0,0 5 1093,-5 7 1,-1 8-496,0 4 0,0 4 101,1 1 1,-9 9-531,-3 3 0,-4 2-436,-2-2 0,-10 10-19,-7-5 1,-12 11-192,-17-4 1,-4 7 45,-19-2 0,30-26 1,-3 1-1,-6 2 1,0-1-1</inkml:trace>
</inkml:ink>
</file>

<file path=ppt/ink/ink1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30:47.3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52 8058,'-11'-2'0,"-1"-4"-227,8 5 1,-3-9 957,7 4-20,0 4 165,0-5-172,0-1 141,0 6-609,7-6 0,3 8-56,7 0 0,0 0 43,1 0 1,5 0-105,0 0 0,8 0-98,-3 0 1,7 0 55,5 0 1,5 0-33,6 0 0,1 0 34,0 0 1,0 0-141,0 0 1,0 0-59,0 0 1,-6 2-119,0 4 1,-8-2 120,3 7 0,-11-7-52,-1 2 1,-8 4-85,3 1 1,-5-3-196,-2-3 208,0 5 1,-7-6-171,-4 7 98,-4-7 115,-2 12 1,-2-9-114,-4 5 1,-11 3-110,-12-3 0,-6 3 418,-5 2 0,-12 8 0,-9 2 0</inkml:trace>
</inkml:ink>
</file>

<file path=ppt/ink/ink1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30:47.6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87 8124,'-17'-18'1129,"0"1"-1620,7 8 1,2-1-267,8 4 1108,8 4-262,2-5 1,7 1 163,0 0 0,3 0 399,3 6 0,-2 0-351,8 0 0,-3 0-141,3 0 0,4 2-192,-4 4 1,3 2 94,3 3 1,0 3-68,-1-9 0,3 3 23,3-2 1,4-4 9,8 4 0,2-5-86,4-1 0,1 0 15,5 0 0,3 0-160,-4 0 0,-3 0 67,-3 0 1,-3 0-145,-2 0 1,-2 0 65,-4 0 0,-9 2 8,-9 4 1,-8-2 10,-3 7 0,0-1 36,-5 2 1,-4 3-304,-3-3 256,-3 3 0,-2 2 205,0 0 0,-7 1 0,-3-1 0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49:47.92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433 0 7963,'-15'18'0,"3"-1"0,-1 0 79,7 1 1,0-7 104,6 1 1,0-1 186,0 6 1,0 1-91,0-1 1,2 0-60,4 1 1,-2 5-44,7 0 0,-5 0 0,5-6 0,-7 6-4,2 0 0,2 6 62,-3-6 0,-1 8-400,-9-2 1,1 9 133,-8 2 0,-5 1-213,-6-7 0,-2 7-55,2-1 1,-2-5-239,-4-7 1,-4-6 205,4 1 1,3-10-83,-3-1 1,6-9 168,-6 3 0,6-6 20,-6-6 0,8-3 119,-2-8 0,11-1-68,7 1 1,3-6-19,2 0 1,2 0 181,3 6 0,5-1-60,7 1 1,2 7 244,4 5 0,-3 3 194,3 2 0,2 0 456,-2 0 0,6 2-390,-6 3 1,5-1 557,-4 8 1,0-1-418,0 7 0,-3-7-61,8 1 0,-6-1-212,5 6 0,1-1-269,6-5 1,-6 3-101,-1-8 1,-1 5-291,2-5 1,2 5-714,-8-5 1,0 6 567,-6-7 0,1 3-419,-1-2 1,0-2 127,0 7 789,1-7 0,-1 11 0,0-5 0</inkml:trace>
</inkml:ink>
</file>

<file path=ppt/ink/ink1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30:48.0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443 53 8121,'0'-18'434,"0"7"43,0-1-377,0 8 311,0-3 62,0 7 59,0 0-236,8 0 0,-5 0-120,9 0 1,-1 0-125,7 0 1,1 2-24,4 3 1,-2 5 7,8 7 0,0-3-26,5 3 1,3-3 105,3 9 0,-1 2-196,7-2 1,-2 7 69,2-1 0,2 4-42,-8 1 0,9 1 45,-3 0 1,-4-1-7,-2 1 1,-3-6 214,-3-1 0,-1-4-102,-4 4 0,-4-5 131,-8 6 0,0-8-89,1 2 0,-7 2 294,1-2 0,-8 1 24,1-7 0,-5 8 16,-5 4 0,-15 3-238,-14 3 0,-18 7-222,-17 4 1,-12 10-414,33-27 0,-2 0 0,-4 4 0,-1 1 362,-11 1 0,-1-1 0,0 1 0,-1-1-2425,-6 3 0,-1 1 2459,4 2 0,-1-1 0,-6-1 0,-1 1 0,3 1 0,2 0 0,1-2 0</inkml:trace>
</inkml:ink>
</file>

<file path=ppt/ink/ink1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30:51.3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502 173 8082,'-6'-11'429,"1"-1"1,-3 8-476,2-1 1,2 3 368,-7 2-147,7 0-154,-11 0 265,13 0-338,-14 0 0,12 0 129,-7 0 1,5 0 90,-5 0 1,5 5-118,-6 1 0,3 8 89,-3-3 0,-3-1-36,3 1 0,-3 7-11,-2 5 0,5 7 56,1-1 1,-3 6 109,-9 5 0,4 4 58,-4 8 0,2 6-100,-2 0 0,3 5 75,-3-5 1,4 1-99,2-1 1,1-6 15,5 0 0,-3-3-23,9-8 1,-7-1-162,6-5 0,1-8-119,5-4 0,2-4 88,3-2 0,5 1 10,7-1 0,0-6 34,1 1 1,-1-8 114,0 1 0,6-3-55,0-2 0,2 0 7,-1 0 0,-3-7 21,7-5 1,-4 1 17,4-7 0,-5 3-159,6-14 0,0 0 97,6-5 0,-5-3-258,5-3 0,-10-4 77,10-8 0,-5-8 4,5-3 0,-8-4-44,-4-3 0,-4 3-191,-2 4 0,-1-1 174,-5 12 1,3-1 73,-9 12 1,1-5-133,-6 6 0,0 5 65,0 6 0,0 6 97,0-5 0,0 6-55,0-1 1,0 10 44,0 1 32,-7 1 1,3-1 19,-8 1 0,6 7-135,-5-2 0,5 4-124,-5 2 0,5 2-438,-6 4 1,1 6 239,-7 11 1,-5 3-421,0 9 0,-5 0 50,4-1 835,-6 9 0,10-7 0,-4 6 0</inkml:trace>
</inkml:ink>
</file>

<file path=ppt/ink/ink1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30:51.5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87 8954,'12'-9'592,"-1"3"0,1-2 31,5 2 1,2-5-165,4 5 1,-4 0 167,4 6 1,-1-5-201,1-1 1,-4 0-188,4 6 1,2-6-295,-2 0 1,2 1-395,-2 5 1,-4 0-1140,4 0 1,2 0 350,-2 0 1236,0 7 0,2 3 0,2 7 0</inkml:trace>
</inkml:ink>
</file>

<file path=ppt/ink/ink1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30:51.9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260 18 8051,'0'-10'-1443,"-8"2"2220,6 8-529,-13 0 1,5 2 115,-7 4 0,5 0-188,1 11 0,-3-1 58,-9 12 1,4 3 105,-4 9 1,2-1-88,-2 7 0,6-6-26,-1 6 1,3-5 9,9 5 1,0-8-529,6 3 1,0-5-121,0-1 0,8-8-339,4-4 0,5-4 358,6-2 1,4-1 391,7-5 0,1-3 0,0-8 0</inkml:trace>
</inkml:ink>
</file>

<file path=ppt/ink/ink1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30:52.4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450 189 8051,'12'-23'115,"-1"0"0,-5 6 173,6 5 1,-9 1 155,3-7-194,-4 1 1,-2 0 223,0 0-237,-8 7 1,-1 0-272,-8 5 1,-1 3 79,1-4 1,-2 12-335,-4 5 1,2-1 221,-8 1 1,6 3-33,-6 9 1,6-4 172,-6 4 1,8 4-7,-2 2 1,-2-2 8,2 2 1,-2 5 167,2 7 1,3-1 72,-3-6 1,10 3-120,1 3 0,7-5-39,-7-1 0,8 1 19,-1-6 1,3-4-411,2-2 1,5 2 81,1-2 0,8 0-68,-3-6 0,4-5-19,3-1 1,-1-7-182,0 2 1,6-4-40,0-2 1,8 0 124,-2 0 1,2-8-8,-2-3 0,1-3 108,-7 3 1,6-5 311,-6 5 1,0-3-4,-5 3 0,-1 1 114,0 4 382,-7 5 793,-2-15 24,-8 14-929,0-5 1,1 12-69,5 1 1,-4 8-134,4-3 0,-4 4-158,-2 3 1,0-7-80,0 1 0,2-1-313,3 7 1,-3-7-629,4 1-1175,-4-1-527,-2 6 2617,0-7 0,-8 5 0,-1-5 0</inkml:trace>
</inkml:ink>
</file>

<file path=ppt/ink/ink1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30:52.6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70 8051,'-18'-8'0,"7"4"-69,-1-7-309,8 7 790,-3-11 459,7 13 0,2-12 4,3 8 0,-1 1-354,8 5 1,-1 0-195,7 0 1,-1 0-128,0 0 0,2 0-107,4 0 0,-1 0-61,6 0 0,-1 0-259,2 0 0,4 5-160,-4 1 0,1 0-587,-1-6 0,2 0-312,-8 0 1,6 6 26,-6-1 1259,0 1 0,-6 2 0,0 1 0</inkml:trace>
</inkml:ink>
</file>

<file path=ppt/ink/ink1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30:52.8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8041,'11'0'0,"1"0"0,-1 2 1324,6 4 0,6-3-276,1 9 1,4 1 11,-5 10 1,6-1-370,-6 6 1,0-4 96,-5 4 0,-7 1-532,1 6 0,-8 1-358,1 5 1,-5-3-417,-5 8 0,-9 2 394,-15 10 1,-7 1 123,-16 5 0,-8-5 0,-1-7 0</inkml:trace>
</inkml:ink>
</file>

<file path=ppt/ink/ink1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30:55.4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0 10278,'8'10'1048,"1"-2"-793,8-8 1,1 0-30,-1 0 0,6 2-140,0 3 0,6-1 95,-6 8 0,6-6 22,-6 5 0,6 1 16,-6 5 0,6 0-11,-6 1 1,0-3-210,-6-4 0,0 5 8,1-5 1,-7 5-99,1 1 1,-8 0 121,1 1 1,-3-7-247,-2 1 226,0-1 24,0 6 1,-2-1-88,-3-5 0,-1 5 69,-12-5 1,3-1-298,-14 1 1,-1-1-197,-11 2 0,5 3-250,-5-4 0,-3 5 76,-2 1 0,4 0-203,1 1 0,3 5-176,-2 0 1029,11 0 0,-19 2 0,11 2 0</inkml:trace>
</inkml:ink>
</file>

<file path=ppt/ink/ink1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30:55.6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16 242 8136,'-10'-2'0,"5"-4"0,5 3-126,5-9 1,7 6-313,11-5 1,4-1 1254,7-5 1,3 0-423,3-1 0,4-5 150,8 0 1,-6 6-217,1 5 1,-1 3-705,6-3 1,5 3-200,1 3 1,-1 4-1158,-5-4 1731,0 4 0,8-5 0,1-3 0</inkml:trace>
</inkml:ink>
</file>

<file path=ppt/ink/ink1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30:56.2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363 1 8160,'18'0'-107,"-1"0"-144,0 0 0,2 0 392,4 0 1,-3 2 639,3 3 1,-4 5-210,-2 7-345,1 1 1,-3-1-37,-4 0 1,-3 0 169,-8 1 1,0 7-270,0 3 0,0 5 59,0 2 1,-8 1-309,-3 5 0,-10-3 86,-2 8 1,-6-7-53,6 1 0,-8-4-5,2-1 1,-3-8-97,-3-4 0,6-4 69,0-2 1,1-1 68,-7-5 1,6 3-201,0-8 0,6-1 68,-6-5 0,8-5-69,-2-1 1,4-10 95,2-1 0,1 0 35,5-6 0,3-2 40,8 2 0,0 0-16,0 5 0,8 3-20,3 4 0,5-3 27,1 8 0,2 1 228,4 5 0,-2 0-47,8 0 1,0 0 232,6 0 0,-3 1-142,-3 5 0,2-2 49,-8 8 1,6-7-137,-6 7 0,6-3-157,-6 3 0,0 3-68,-6-3 1,6 1 164,0-1 0,8 3 0,-4-5 0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49:48.09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 9996,'11'0'-296,"1"0"1,-1 0-251,7 0 1,-1 0 560,0 0 1,1 0-208,-1 0 0,-6 0 192,1 0 0,-1 7 0,7 3 0</inkml:trace>
</inkml:ink>
</file>

<file path=ppt/ink/ink1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30:56.4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415 105 8181,'-7'-18'140,"3"3"-384,-8 3 0,7-1-434,-7 7 0,6-5 603,-5 5 687,-1-7 0,-11 11 127,0-4-494,0 4 0,0 12-40,0 7 0,-8 4 102,2 14 1,4-5-70,2 11 0,-2 3-78,2 2 0,0 4 72,6 2 0,5-6-329,1 0 1,7-6-443,-2 6 0,4-7 80,2 1 0,10-5-1082,7-6 1541,8-4 0,10-8 0,-1 0 0</inkml:trace>
</inkml:ink>
</file>

<file path=ppt/ink/ink1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30:56.9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571 52 8076,'-17'-7'86,"0"-1"-43,-1-4 0,7-1-53,-1 7 1,1 1-9,-7 5 0,1 0-125,0 0 0,-2 0 119,-4 0 0,-4 7 233,-8 5 0,2 11 3,5 6 0,-9 3 40,8 3 1,-5 7-132,11 4 0,-6 4 165,6 2 0,0-2-146,5-4 0,3 2 112,4-7 1,-3-3-115,8-9 1,1 3 24,5-3 0,7-4-327,5-2 1,3-5-88,2-7 0,1 3-61,-1-9 0,8 1 97,4-6 1,-2 0-99,2 0 0,-1-2 124,7-4 1,-6-3-63,0-8 1,-1-1 217,7 1 1,-8 0-107,-4-1 1,-4 1 346,-2 0 0,-1 5 456,-5 1 212,-3 7-560,-8-4 1,0 10 168,0 4 1,0 5-251,0 12 0,0-3 46,0 3 0,0 2-451,0-2 1,0 6 131,0-6 0,0 2-558,0-2 0,0-4-632,0 4 359,0-4 1,0-2-169,0 1 1037,0-9 0,0-1 0,0-8 0</inkml:trace>
</inkml:ink>
</file>

<file path=ppt/ink/ink1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30:57.1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68 8116,'-18'0'0,"1"0"284,0 0 34,7-8-132,2 7 445,8-15 1,10 9-209,7-5 1,3 4 293,8 8 1,9-2-333,9-3 0,-2 3-208,2-4 0,-1 6-268,1 6 1,2-4-384,-8 3 0,0 5-933,-5 2 0,-6-3 1407,0 3 0,-8-1 0,4 6 0</inkml:trace>
</inkml:ink>
</file>

<file path=ppt/ink/ink1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30:57.3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33 8112,'17'-7'0,"0"3"181,1-8 1,7 8 278,4-1 1,5 10 851,7 7-826,3 11 0,0 4 115,-4 7 0,-3 11 25,-3 7 1,-7-1-115,-4 7 0,-5 2 65,-7-3 0,-7 7-1026,-16-7 0,-11 11 80,-23 1 0,-9 0-335,18-32 1,-1 1 492,-1 2 1,-1-1 0,-3-4 0,-1 1 0,1 2 0,0 1-1</inkml:trace>
</inkml:ink>
</file>

<file path=ppt/ink/ink1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31:41.26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639 450 7926,'0'-43'621,"7"-5"77,5-3 0,-3 8-1122,3 14 1,-1 14 2,7-2 0,1 3 313,4-3 1,-2 0 46,8-1 1,7 3 133,11 4 0,3-3-160,1 8 0,1-5-15,0 5 1,6-5-7,-1 5 1,7 0-34,-7 6 0,9-2 128,-3-4 1,4 4-85,3-3 1,5 3 79,0 2 1,-1 0-21,-4 0 0,5-6-22,0 0 1,1 0 93,-1 6 1,-2-2 161,8-3 1,-2 3 51,1-4 1,3 4-139,-8 2 1,2 0-23,-2 0 0,2 2-20,3 4 0,5-2-57,-4 7 0,-1-5 21,7 5 1,-3-7-98,14 2 0,0 2-115,-46-5 0,0 0 0,1 0 0,0 1 152,1-1 0,1 0 1,-1-2-1,0 0-28,3 2 0,1 0 1,-3-2-1,0 0 47,2-2 1,1 2 0,-5 1 0,0 1-4,4 0 0,1 0 0,-3 0 0,-1 0 3,7-3 1,0 0 0,-2 0 0,1 0 3,-5 0 1,-1 0 0,2 0 0,0 0 12,-2 0 1,1 0-1,1 0 1,0 2 2,1 1 1,1 0 0,-2-3-1,-1 1 0,-3 2 0,0 0 1,1 1-1,0 0 5,2-1 1,-1 0-1,-1 1 1,0-1 1,2 1 0,0-2 1,0 0-1,1 0-11,-1 4 1,-1 0 0,4-4-1,0 1-23,-4 3 0,1 0 0,4-3 1,-1 0 22,0 2 0,0 1 0,4-4 1,1 0-108,0 1 0,0 0 0,2 1 0,-1-1-220,0 0 1,-1 0 0,-1 0 0,1 0 281,3-3 1,1 0 0,-6 0-1,0 0 37,0 0 0,0 0 0,1 0 0,0 0 49,-4 0 1,0 0-1,2 0 1,1 0-74,-6 0 1,-1 0 0,1 0 0,0 0 79,-3 0 0,0 0 1,-1 0-1,1 0 38,0 0 0,0 0 0,46 6-29,0-1 0,-2 3 11,2-2 0,2-2-45,-8 7 0,6-5-88,-5 6 1,4-3 55,-4 3 0,5 3-147,-6-3 0,0 3 27,-5 2 0,-3 1 92,-3-1 0,-4 6-142,-8 0 0,-6 2 207,1-2 0,-9-2-158,3 8 0,-4-2 90,-2 2 0,-6 3-2,0-3 0,-8-2 320,3 2 1,1-2-273,-2 2 1,-1 1 493,-10-7 1,1 8-536,-7-2 1,6-2 361,-6 2 1,0-2-340,-5 1 1,-1 5 41,0-4 1,1 4-34,-1 1 1,-2-5-1,-3 0 1,1 5 3,-7 7 0,2-1 0,-3-5 1,-3 1 13,4 5 1,-4-5-21,-2 4 1,0-1 21,0 1 0,0-3-16,0 3 1,0-3-16,0-3 0,-2 1 0,-4-1 1,4 1-3,-3-1 1,-5-5-35,-1 0 0,1 0-8,-2 6 0,-1-3 4,-10-3 1,4 4 27,-4-5 1,-4-1-51,-2 2 1,-6-2 36,-5 2 0,2 2 9,-9-8 0,1 6 22,-6-6 1,-5 5 0,-1-5 1,-7 2-9,1-1 1,-3-5-167,-2 4 0,-6-2 205,0 2 0,-4-4-36,-1 4 1,-1-4-124,-11-1 1,-2-1-62,1 0 1,44-8 0,-2 0 138,-47 8 1,48-8-1,0-1 47,-48 10 1,45-12 0,-1-1-4,2 1 1,0 0 0,-2-4 0,-1-1-4,0 2 1,0 0 0,2 1 0,0 0 0,-1-1 1,-1 0-1,-2 1 1,1-1 49,-2 1 0,0-2 0,2-1 0,-1 0-45,-1 2 0,1 0 0,-1-1 1,0 0-215,-2 1 1,-1-1 0,-2 0-1,-1 0 221,1 4 0,0 0 0,-2-4 0,1 0-19,0 1 1,1-1 0,1 0-1,-1-2 35,-3 0 1,0 0 0,2 0 0,1 0 0,-3 0 0,-1 0 1,2 0-1,0 0 9,-2 0 0,1 0 0,-2 0 0,0 0 3,1 1 0,1-2 0,1-1 0,-1-1 49,0 0 1,0 0-1,0-3 1,1 0-66,-1 3 0,-1 0 0,0 0 0,0-1-13,4 1 0,-1 0 0,-2 2 1,0 0 31,2-1 0,1-2 0,-2 0 0,1 1-83,0 0 0,1 0 1,2-3-1,-1 0 13,-1 3 1,-1 1 0,3-4-1,-1 0 9,2 3 1,-1 0 0,0-3-1,-1-1 12,-1 1 1,0 0-1,1-1 1,1-1-12,-3-1 0,1 1 0,1 2 0,1 0 91,0 0 0,1 1 0,1-1 0,1 0-49,-3-2 1,1-1 0,1 0 0,0 0 59,-4 1 0,0-1 0,4 1 0,0-1-48,1 0 1,1 1 0,5-1-1,0 0-170,-3 1 0,1-1 1,3 0-1,0 1 155,-4-1 1,0 0 0,5 1-1,0-1 21,-48-8 1,2-6-42,47 12 1,0-1-1,1-3 1,0 1-28,-44-9 1,4-8 191,-5 2 1,3 2-146,-2-1 1,4 1 25,-5-2 0,5-2-6,1 8 1,7-2-53,-1 2 1,2 2 40,-1-8 0,5 6 4,11-6 1,-3 2 107,4-2 1,3-3-165,2 3 1,5 2-10,1-2 0,0 0 39,0-5 1,0-1 123,0 1 0,8-1 409,4 0 0,-3-5-329,3 0 1,0 1 199,5 11 1,0-5-317,1 4 1,5-4 224,0-1 0,8 1-238,-2 4 1,4-1 68,2 7 0,1-6-66,5 6 1,1-8-91,4 2 1,4 2 67,-3-2 1,5 6-68,5-6 1,5 6-8,7-5 0,2 5-126,5-6 1,4 6 1,13-6 0,3 6-231,8-6 0,2 8-981,3-2 1351,20 4 0,4-6 0,13-2 0</inkml:trace>
</inkml:ink>
</file>

<file path=ppt/ink/ink1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31:45.11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312 87 8014,'2'-16'291,"4"5"461,-4-5-233,5 14-390,-7-13-1,0 13 253,0-13 1,-2 13 74,-3-4-414,-5 4 0,-7 4 103,-1 4 0,1-2-17,0 7 1,0-5-13,-1 5 1,1-5-216,0 6 1,-1-3 28,1 3 0,0 1-111,0-7 0,5 6-22,0-7 0,1 7 84,-6-6 1,5 5-289,1-5 200,7 7-114,-12-3 144,14 7 1,-5-5-70,7-1 1,2-5 202,3 6 0,-1-8 12,8 1 1,-6 3 176,5-2 1,-5 5-72,5-5 0,-7 8 360,2-3 0,2 4-175,-3 3 1,1-1 108,-6 0 1,0 6 6,0 0 0,-2 8 132,-3-2 0,-3 4-256,-4 1 0,-3 1-196,3-1 1,3-7-352,-3-4 1,8-3 192,-1-3 1,3 0-615,2 0 0,0-5 343,0 0 0,7-9-334,5 3 1,5-4 706,6-2 0,12-15 0,9-5 0</inkml:trace>
</inkml:ink>
</file>

<file path=ppt/ink/ink1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31:45.76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35 260 8127,'-17'-8'441,"7"-2"504,2 1 171,8 1-749,0 8 1,2 0 18,4 0 1,4 0 22,7 0 0,8-6-352,4 0 1,9-1 68,2 1 0,7 2-493,-7-7 1,6 7 104,-6-2 1,-5-2-535,-6 3 0,-4-3 167,-2 2 0,0 4-260,-12-4 0,-3 3-195,-2-3 780,-4 4 0,-4-12 304,-4 9 0,-4-7 0,-7 6 0,0-5 0,0 5 0,1-2 41,5 3 1,-5 1 8,5-8 75,-5 8 0,1-5 496,3 3-357,-3 4 1,13-7 343,-4 3 450,4 4-277,2-6-231,0 8-318,0 0 0,-1 8 0,-5 3 1,2 14 81,-8 10 1,-1 9-24,-10 14 0,2 9-129,-8 8 1,2 10-349,-2 1 0,-1 0-605,6 7 0,1-5 465,6-1 0,7-9-884,5-3 1,3-11 1209,2-7 0,6-5 0,-1-6 0,-1-5 0,-2-5 0</inkml:trace>
</inkml:ink>
</file>

<file path=ppt/ink/ink1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31:46.20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243 35 8032,'0'-17'762,"0"7"1152,0 3-940,0 7-527,0 0 1,-2 5-388,-4 1 1,-3 8 113,-9-3 0,1 10-592,0 2 0,-6 2 112,0-2 0,0-2-50,5 8 1,1-8-45,0 2 1,5-3-328,1-3 1,5-6-278,-6 1-71,8 0 750,-3 5 1,9-2 324,3-3 0,5-5 0,15 1 0,2 2 0</inkml:trace>
</inkml:ink>
</file>

<file path=ppt/ink/ink1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31:46.54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404 87 8149,'10'-17'0,"-4"0"1012,-4-1 1411,-10 9-1614,6-7-741,-6 14 1,6-5-728,-3 7 1,-3 2 390,-4 3 0,-11 11-93,0 7 211,-8 7-6,5-3 0,-7 8-90,4 0 1,-4-3 142,-1-3 0,1 2 301,4-8 1,4 0-120,8-6 372,0 1-693,0-1 0,11-2 103,12-3 0,11-5 41,17-7 1,3 0 22,3 0 0,3 6-134,3 0 1,2 2 195,-8-3 0,4-3 115,-9 4 0,1 2 15,-13-3 0,-5 7 982,-7-6 180,-7 7-897,4-3 1,-10 5-31,-4-3 1,-4 1-328,-7-7 1,-2 2-333,-4-3 0,4-3-155,-4 4 1,3-4-1322,3-2 1783,7 0 0,-13 0 0,4 0 0</inkml:trace>
</inkml:ink>
</file>

<file path=ppt/ink/ink1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31:47.41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260 243 7976,'0'-18'49,"0"1"1,6 0 31,0-1 1,7-1-166,-1-4 1,-3 4 228,3-4 0,-3 4 184,3 1 0,-2 7-282,-5-1 249,-3 8-148,6-11 137,-8 13-139,0-6-66,0 8 1,0 2-91,0 4 0,-2 8 16,-4 14 1,-3 9-108,-9 15 1,-5 9 192,0 8 1,-7 3-45,1 8 1,-4 9-172,16-41 0,-1 2 0,1-3 0,0 0 157,-18 45 0,8-6-102,4-5 0,6-8 29,6-15 0,3-8 31,8-16 0,0-1-25,0-4 1,0-4-333,0-8-239,0-7 388,8-3 0,-1-9 131,5-3 1,3-5-205,-3-7 0,-5-8-616,-1-4 905,-4-11 0,-2-5 0,0-6 0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49:48.22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17 1 7888,'0'17'1867,"-7"0"-252,5-7-1321,-6-2 0,10-8 321,4 0 0,-2 0-615,7 0 0,1 7 0,5 3 0</inkml:trace>
</inkml:ink>
</file>

<file path=ppt/ink/ink1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31:47.61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 12118,'2'17'-442,"4"0"1,-5-5 60,5-1 0,2-5-316,-2 6 1,7-9-94,-1 3 1,9-4 360,2-2 1,8-8 428,-3-3 0,13-4 0,3-3 0</inkml:trace>
</inkml:ink>
</file>

<file path=ppt/ink/ink1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31:47.75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154 0 9077,'-8'15'0,"-3"-3"0,-5-6 1810,-1-4-1642,0 5 1,-1-5 346,1 4 0,5-4-352,1-2 0,5 0-536,-5 0 0,7 2-137,-2 4 0,6-4-560,6 3 1,3-5 1069,9-5 0,7-13 0,2-9 0</inkml:trace>
</inkml:ink>
</file>

<file path=ppt/ink/ink1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31:48.77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87 364 7976,'-8'10'1250,"-1"-3"-612,-9-7-371,9 0 1,1-7 124,8-5 1,8 3-453,3-3 0,6-5-463,6-6 1,4 0 104,8 5 1,1-5 228,5 0 1,-7 0-352,1 6 0,-2 0 178,-10-1 1,0 1-18,-6 0 1,-5 1 261,-1 5-47,-7-5 301,4 7 0,-8-3 458,0 1-258,0 7 1,0-6-159,0 5 0,-2 3 821,-4-4-326,4 4 66,-13 2-291,13 0-476,-14 0 0,9 2 76,-5 4 0,-1 3-149,7 9 0,-7 7-24,1 3 0,-3 3 121,-3-2 0,-3 4-342,4-5 1,-8 3 148,13-2 1,-7 2-456,8-8 46,3 0 429,-7-6 1,13-5-19,-4-1 170,4-7 0,10 4 12,3-8 1,5 0-64,1 0 0,0 0 320,0 0-162,1 0 0,-1 0 279,0 0-1,-7 0-289,-2 0 0,-10 5 10,-4 1 0,-6 13-8,-11-1 1,-4 3-129,-7-4 1,-1 6 108,1 0 1,5 0 12,0-5 1,8-3-33,-2-3 0,9 1 109,3-7-212,7 7 1,-4-9-163,8 8 0,8-9 148,4 3 0,11-4-32,5-2 0,-1 0-118,2 0 0,0-2 33,6-4 1,-7 4 193,1-3 1,-8 1-231,2-2 904,-11 4 67,-4-5-167,-8 7 1,-10 5-290,-7 1 1,-1 9 30,-5 3 0,-2-1 33,2 6 0,-6 4-71,6 2 1,0 3-323,6 3 1,-4 0 107,4-1 1,-4 1-294,9-1 1,2 1 36,-1 0 0,7-3-70,-2-3 0,4-4-50,2-8 1,0-5-259,0-1 0,2-7 20,4 2 0,4-6 133,7-6 1,-6-5 40,1-12 1,0 1 379,5-6 0,0-1 0,0-6 0,1-3 0,-1 3 0,0-3 0,1 9 0,5 4 0,0 2 0,0 10 0,-6 1-74,0 8 181,1-4 1,-7 8 483,1 0 1,-8 8-218,1 4 1,-3 5 364,-2 6 0,0 2-223,0 4 1,0 3-95,0-3 1,0 8-202,0-3 1,0 11-158,0-11 0,0-1-352,0-4 1,0-1 262,0 7 1,-2-6-873,-3 0 0,3-8 15,-4 2 295,-4-4 0,6-4 39,-7-3 0,1-6 181,-1-12 1,-5-6 366,5-11 0,1 2 0,-1-8 0,7-5 268,-2-6 0,-2 1-203,3 10 0,-1-1 701,6 6 0,0 1 85,0 6 495,0 0 0,0 0 35,0 7-946,0 2 1,-2 8 105,-4 0-610,4 0 1,-11 2 122,7 4 0,0 4-822,6 7 0,2-6 236,4 1 1,4-2-67,7 1 1,8-3-97,4-8 1,11 0 693,6 0 0,-4-16 0,1-3 0</inkml:trace>
</inkml:ink>
</file>

<file path=ppt/ink/ink1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31:49.01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35 18 7940,'-11'-2'2017,"-1"-4"-2873,9 4 431,-5-5 0,10 7 1144,4 0 0,-3 0-437,9 0 0,5 0-409,6 0 0,0 0-344,-5 0 0,-3 2 471,-3 3 0,3 5 0,-6 7 0</inkml:trace>
</inkml:ink>
</file>

<file path=ppt/ink/ink1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31:49.17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17 623 7940,'-9'0'54,"1"0"0,18-10-360,7-7 1,4-8 344,14-10 1,-3-1-219,14-5 1,-5 1-296,5-12 1,-2 4 305,2-9 0,2 3-974,-7 2 1142,-1 0 0,-13 0 0,-2 0 0</inkml:trace>
</inkml:ink>
</file>

<file path=ppt/ink/ink1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31:49.71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433 79 8344,'0'-17'0,"-2"-1"0,-4 1 2104,-5 0-1884,-5 7 1,5 10-118,-1 12 0,9 5 106,-3 6 0,-2-2 143,2 8 0,-5 0-140,5 5 0,-5-1-20,5-4 1,-6 4-46,6-5 0,-1-3-139,1-2 1,4 2-1176,-4-2 674,4 0-391,2-5 1,8-9 257,4-3 1,9-12 42,2-5 1,8-12 233,-3-6 1,-1-2 180,2 2 0,-2-3 50,2 3 1,-4 4 140,-8 2 0,-2 9 675,-3 3 1,-2 7-45,-5-2 104,-3 4 0,4 4-291,-12 4 1,-3 9 19,-9 8 1,-5 8-197,0-2 1,-7-2-367,1 2 0,2 0 128,-2 5 1,2-1-94,-2-4 0,-1 1-413,6-7 0,1 6 220,6-6 0,0 6-167,0-6 1,7-5-92,4-7-161,-3 1 364,7 5 0,-6-6-119,8 1 297,0-1 1,0 7 143,0-1 1,0-5 29,0-1 0,-2 1-48,-4 5 1,2 0 124,-7 1 0,-1-1-5,-5 0 0,0 0 6,-1 1 0,1-1-99,0 0 1,0 1 12,-1-1 1,7-6 143,-1 1-11,8-1 138,-3 7 1,7-7-84,0 1 0,0-6 384,0 5 1,7-5 6,5 5 1,5-5 144,6 6 0,2-7-298,4 7 0,10-8-64,-5 2 0,12-5-209,0-1 1,-1-1 13,1-5 1,-6 2-1100,6-8 0,-6 7 596,7-7 1,-9 3 279,2-3 0,-11-3 0,-4 5 0</inkml:trace>
</inkml:ink>
</file>

<file path=ppt/ink/ink1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31:50.40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35 8023,'0'-10'2481,"2"-3"-1492,4 7 22,-5 0-545,7 6-223,0 8 0,-6 1-1111,3 9 0,-3-1 868,-2 0 0,0 8 0,0 2 0</inkml:trace>
</inkml:ink>
</file>

<file path=ppt/ink/ink1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31:50.68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0 105 8062,'19'0'-185,"4"0"-4,12 0 0,9 0 515,8 0 0,9-8 896,9-4 0,-1 3-1597,6-3 654,-12 8 0,2-9-326,-7 7 0,-2-5-285,-10 5 1,-4-2 73,-7 2 1,-8 5-407,-4-5-956,-12 4 1620,-3 2 0,-16 8 0,-1 1 0</inkml:trace>
</inkml:ink>
</file>

<file path=ppt/ink/ink1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31:50.85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18 1 8011,'-9'9'354,"1"7"0,14-13-24,-1 9 1,1-6 338,-6 5 1,2-5-193,4 6 0,-4-7-37,3 7 0,-1-1-1028,2 7 1,-4 5 451,4 0 0,-4 2-1086,-2-2 0,2-4 1222,3 4 0,-3-4 0,6-1 0</inkml:trace>
</inkml:ink>
</file>

<file path=ppt/ink/ink1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31:51.18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414 0 8062,'0'10'-539,"0"5"273,0-5 0,0 9 1405,0 4 1,0 4-404,0 8 0,0 1-158,0 5 1,0 3-232,0 8 1,-2 0-148,-4-1 0,-3 3-142,-9 4 0,1-2-205,0 7 1,-3-9-120,-3-2 0,2-2-433,-8-10 0,8-2-50,-2-9 0,-2-4 286,2-8 1,-6-7 124,6-4 1,-5-6 116,4-6 1,3-11 166,10-12 1,-3-4 176,9-1 0,1-7 534,10 1 0,11 7-319,12 10 1,3 4 113,3 2 0,-1 7-96,1 4 1,0 5-35,-1 1 0,-1 1-293,-4 5 0,1-2 67,-6 8 1,-1-1-189,-6 6 0,-2 3-373,-3 3 1,1-2-1458,-7 8 1922,0-1 0,1 7 0,3 0 0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49:50.76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278 104 8073,'17'-17'159,"0"-1"-80,0 1 1,-5 2 51,0 3-116,-1 4 1,6 3 62,1-1 1,-1 0 116,0 6 0,1 6-72,-1 0-68,-8 7 1,5-3 74,-8 7 1,1 2 2,-1 4 1,-4-2 116,4 8 0,-4 0 46,-2 6 1,0 1 48,0 4 1,0 3-103,0 3 1,-10 4-137,-7-4 0,-2 6-13,-10 5 1,0-3-113,-6 4 0,1-4 97,-1-2 1,6-8-153,1-4 1,1-3-75,-2-3 1,2-7 137,4-4 1,4-4-349,-4-1 1,3-3 144,3-3 1,6-5-41,-1-7 1,2-2-82,-1-3 1,-3-5-160,9-7 1,-1-1 165,6 1 1,2-2-73,4-4 0,-3 5 369,9 1 0,1 0-127,10 5 0,-3 5 188,3 1 0,-2-2-75,2 2 1,-4 1 624,4 5 1,2 0-115,-2 0 0,0 5 101,-5 1 0,1 8-224,4-3 1,-4-1 48,4 1 0,-4 1-491,-1 5 0,1 0 88,4 1 1,-4-7-300,4 1 1,-2-1 198,2 7 0,-3-9-1544,3-3 1653,4 4 0,-1-8 0,9 5 0</inkml:trace>
</inkml:ink>
</file>

<file path=ppt/ink/ink1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31:51.75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18 8037,'17'0'0,"-5"0"198,-1 0 1,3 0 345,9 0 1,-2-2 609,8-3-755,-8 3 1,6-6-8,-4 8 1,-4 0-109,4 0 1,-4 0-250,-1 0 0,-7 2 78,1 4 0,-8 3-443,1 9 0,-3 1 253,-2 4 1,-9-2-328,-9 8 1,1-6 214,-6 6 1,4-8 50,1 2 472,1-4 682,0-2-728,7 1 1,4-9-16,12-3 1,4-4-345,7-2 1,8-2 121,4-4 0,6-3-1129,5-9 1,4-7 161,8-3 916,0-5 0,7-9 0,3-3 0</inkml:trace>
</inkml:ink>
</file>

<file path=ppt/ink/ink1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31:52.45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0 329 8015,'0'-10'2847,"8"3"-2853,-6 7 1,13-6 322,-3 0 1,3 0 259,2 6 1,1 0-207,-1 0 1,0 0-130,1 0 1,1 0-408,4 0 0,-4 0 189,4 0 0,2-5-462,-2-1 1,2-2 27,-2 3 1,-4 1-14,5-8 1,-5 6-47,-2-5 0,-5 1-272,-1-1 1,-7-5 243,2 5 1,-4-6 124,-2-7 1,0 5 352,0-4 0,0 4-76,0 2 1,-2-1 278,-4 1 1,-4 7-60,-7 5 1,0-3 81,-1 2 1,1 1-10,0 5 1,0 1 115,-1 5 1,7 4-137,-1 7 0,3 8-77,-3 4 1,-1 11 186,7 6 0,-2 12-60,2 5 0,4 7 34,-3 5 0,3-1-245,2 13 0,0-6 198,0 5 0,6-7 25,-1-10 0,7-6 75,-6 1 1,7-10-277,-1-2 1,3-3 138,2-8 1,-5-3-417,-1-9 1,1 2 155,5-8 0,0 0-91,1-6 1,-7-5-10,1-1 0,-1-7-490,7 2 1,-1-12 147,0-5 524,8-12 0,2-12 0,8-9 0</inkml:trace>
</inkml:ink>
</file>

<file path=ppt/ink/ink1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31:52.62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10 122 8015,'0'-25'3724,"0"-4"-3150,-7 4-246,5 0-102,2 16 0,9 1-219,9 8 0,1 8-154,4 3 1,-2 10-1401,8 2 1,-2 14 1546,2-3 0,3 20 0,-5 0 0</inkml:trace>
</inkml:ink>
</file>

<file path=ppt/ink/ink1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31:53.32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18 278 8161,'0'17'1111,"0"8"537,0 4 1,0-2-810,0 1 1,0 3-378,0 10 0,-6-5-327,0 4 1,1-5 61,5-6 0,0 2-657,0-8 0,0 0-70,0-6 1,0 0-1301,0 1 1296,0-9 1,7-1-358,5-8 0,5-4 349,6-8 0,-2-1 188,8-16 1,-2 0 6,2-5 1,2 1 199,-8 4 0,6 6 242,-6 12 0,0 3-34,-6 8 0,0 2 245,1 4 1,-7 3 43,1 9 0,-9 5 255,3 0 0,-4 7-35,-2-1 1,0-2-183,0 2 0,-8-8-194,-3 2 0,1-4-109,-1-1-336,-1-1 0,-5-2 30,0-3 0,5-4-240,1-8 1,1-8 204,-2-4 0,-1-11-145,7-5 1,-5-7-98,5-5 0,0-10 52,6-8 1,0-7 502,0 1 0,0 3-91,0-3 1,6 9 566,0-3 1,5 12-263,-5 6 1,7 5-59,-1 6 1,3 4-143,3 8 1,-1 5 40,0 1 0,1 7 63,-1-2 0,0 2-92,0-1 0,1 3 129,-1-4 1,0 4-106,1 2 0,-1 6 90,0 0 1,0 7-100,1-2 0,5 11-73,0 1 1,-2 7 30,-9-1 1,3 6-16,-4 5 0,5 4-106,1 8 1,-2 8 76,-3 3 0,3 6 207,-3 6 1,-3 2-197,3 4 1,-2-2 172,1-4 0,3-4-152,-9 4 0,7-10-53,-6-2 0,5-7 38,-5 2 1,0-6-141,-6-6 0,0-4-184,0-7 1,0-3 126,0-3 1,0-4-449,0-8 0,2-7-687,3-4 1364,-3-4 1,14-18-1,-7-3 1</inkml:trace>
</inkml:ink>
</file>

<file path=ppt/ink/ink1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31:53.49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260 139 7953,'-20'-13'0,"-3"-5"2197,4 5 0,-4 3-1074,11 5 0,-3 3-612,4-4 0,-5 4-148,-1 2 0,0-6-2074,-1 1 880,1-1 203,0 6 0,5-2-1241,1-4 1869,7 4 0,-4-21 0,8 4 0</inkml:trace>
</inkml:ink>
</file>

<file path=ppt/ink/ink1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31:53.66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69 7963,'7'-17'0,"-5"0"2234,4-1-1303,4 9 0,-1 1 472,9 8 0,-7 0-278,1 0-825,-1 0 0,7 0-731,-1 0 0,0 0-894,0 0 1,1 6 1324,-1 0 0,0 15 0,1-2 0</inkml:trace>
</inkml:ink>
</file>

<file path=ppt/ink/ink1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31:54.34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346 1 8400,'10'7'1410,"5"-5"-1248,-5 6 0,7-2 1611,1-1-541,-9 9-708,7-12 0,-9 7 75,5-3-529,-4-4 1,-8 8-430,0-5 1,-8 5-702,-4 7 0,-11 6 267,-6 0 1,1 8-696,-7-2 1,4 4 780,-9 1 1,3 1 706,3-1 0,5 1 0,0 0 0,8-8 0,-2-4 0,6 2 0,5-2 0,4-6 165,8-6 1,2 1 244,4 5 0,10-5 38,7-1 0,9-7 390,3 2 1,1 2-365,10-3 0,-7 3-39,1-2 0,-5-4-246,-6 3 0,1 3 289,-7-2-470,1 7 0,-15-3 56,-3 7 0,-6 1-336,-6-1 0,-5 2 48,-12 4 1,-6-2-90,-12 8 0,3-6 128,-8 6 0,2-6 91,-2 6 1,3-8 74,9 2 1,1 2-49,4-2 0,10 2-141,7-2 0,9-4 159,-3 4 0,12-3 51,5-3 0,6 0-6,6 1 1,-1-1 109,6 0 0,-5-5 171,6-1 0,-2-5-98,2 5 1,-4-7 102,-8 2 0,-5-2 210,-1 2 52,-7-4-535,4 13 0,-8-5-234,0 7 1,-10-6 170,-7 1 1,-8-1-172,-10 7 1,1-1 190,-1 0 1,1 1-8,-1-1 1,8 0 475,4 0 1,6 1-202,5-1 0,5 0 110,7 1 0,0 1 88,0 4 0,7-4 120,5 4 1,5-4-118,6-1 1,4-1-156,8 0 1,1-1-240,5-5 1,-3 3-212,8-9 1,0 7-2928,6-6 3097,0-1 0,8 3 0,1 2 0</inkml:trace>
</inkml:ink>
</file>

<file path=ppt/ink/ink1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31:54.71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1 139 7967,'7'-25'1557,"3"6"-1477,7-4 0,0 10-372,1 1 0,1 2 787,4-1 1,-4 1 972,4 5 1,-4 3-418,-1-4 1,5 4-469,0 2 1,0 2-462,-6 4 1,-5 3-167,-1 9 0,-5-1-182,6 0 1,-9 0 191,3 1 1,-4 1-35,-2 4 1,-9 4-1043,-9 8 1,-7-1 496,-9 1 0,-7 5 613,1 0 0,-16 16 0,2-2 0</inkml:trace>
</inkml:ink>
</file>

<file path=ppt/ink/ink1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31:54.83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 15950,'0'9'0,"0"-1"0</inkml:trace>
</inkml:ink>
</file>

<file path=ppt/ink/ink1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37:22.7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398 18 7967,'-9'-7'2016,"1"5"-1442,8-6-202,-8 8 1,4 0 200,-7 0 1,5 0-112,-5 0 0,-7 8-127,-5 3 1,-6 6-274,6 6 1,-7-1 57,1 6 0,-4-5-74,-1 6 1,7-8-14,4 3 0,0-5-621,5-2-557,-3 0 548,19-7-460,-5 5 676,7-13 0,5 8 226,1-4 1,8-5 25,-3 5 1,4-2 147,3 2 1,-7-2 64,1 7 0,-3-5 404,3 6 1,1-1-72,-7 6 0,0 1 363,-6-1 0,0 2-37,0 4 1,-2-2-247,-4 8 1,-1-8-184,-5 2 0,-1 2 35,7-2-273,-8 0 1,12-5-68,-3-1 1,-3-5-734,2-1-1121,0 1 914,6-3-1089,0 7 1302,0-14 0,8 3 129,4-10 1,3-5 49,2-7 1,8-8-787,4-4 1325,4-12 0,1 5 0,1-6 0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49:51.05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260 0 7954,'-17'0'-995,"-1"0"890,9 0 1,-7 0 88,5 0 0,1 2 150,-1 4 1,-1-2 258,-5 7 0,0 3-182,-1 9 0,1 4 85,0 7 0,-1 9 130,1 3-323,7-4 0,-3 8-54,7-4 1,1 4-121,5 2 0,0 0-89,0 0 1,0-2 91,0-4 0,9 2-988,8-8 1056,1-7 0,14 0 0,-5-7 0</inkml:trace>
</inkml:ink>
</file>

<file path=ppt/ink/ink1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37:22.9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87 7967,'9'0'1099,"7"0"1,-7 0-713,9 0 1,-1 0-79,0 0 0,2-2 156,5-4 0,-3 3-295,7-9 1,3 6-84,10-5 1,-5 5-176,4-6 1,3 7-16,-3-7 1,-2 8-289,-9-1 0,2 3 40,-8 2 1,0 0-1171,-6 0-374,1 0 775,-1 0 466,-7 0 654,-3 0 0,-7 0 0</inkml:trace>
</inkml:ink>
</file>

<file path=ppt/ink/ink1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37:23.2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53 7664,'-8'-18'132,"6"9"0,-11-1 545,7 4 277,1 4-319,-3-5-398,6 7 1,-6 2-277,8 3 73,0-3-36,0 14 1,0-5 5,0 12 1,0 4 197,0 8 0,0 7 24,0 4 0,0 12-49,0 5 1,0 4-8,0 3 1,0 1-214,0 4 0,0-4 96,0 4 0,-6 0-1174,1-6 0,-1 8 284,6-14 837,0 0 0,0-11 0,0 0 0</inkml:trace>
</inkml:ink>
</file>

<file path=ppt/ink/ink1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37:23.7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277 0 9293,'-10'0'891,"-5"8"1,7 1 204,-3 9-692,-5-1 1,7-3 76,-9 3 0,1-4-149,0 10 0,-1-3-513,1-3 0,0 0-67,0 0 0,1 1-297,5-1 1,-3 6 249,8 0 1,-5 6-246,5-6 1,-5 6-146,5-6 1,0 6-425,6-6 0,0 0-25,0-6 1134,0-7 0,8 5 0,1-5 0</inkml:trace>
</inkml:ink>
</file>

<file path=ppt/ink/ink1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37:24.0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243 0 8957,'0'12'674,"0"-1"0,-6-5-247,0 5 1,-7-5 392,1 6 0,-5-1-445,-6 7 0,3-1-181,-3 0 0,4 0-241,2 1 1,0-1 147,-1 0-421,1 1 0,2-1-74,3 0-133,4-7 179,8 5 1,2-13-277,4 4 1,4 2 326,7-3 0,6 1 103,0-6 1,8 0 414,-2 0 0,1 0-177,-1 0 1,4 0 676,-4 0 0,-4 2-208,-2 4 1,-6-2 606,-5 7-599,3 1 0,-11 5 92,7 0 0,-7-5-386,2-1 0,-6-1-293,-6 1 0,2 5-973,-7-5 1,-1 3 627,-5-3 0,0-1-2893,-1-4 3304,1-4 0,0-2 0,0-10 0</inkml:trace>
</inkml:ink>
</file>

<file path=ppt/ink/ink1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37:24.5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52 139 8005,'10'-18'-344,"5"1"2,-3 0 1,-3-1-227,3 1 181,-8 8 485,11-7 485,-13 7-178,6-1 255,-8 2-75,0 8 981,0 0-1390,-8 0 0,6 8-33,-4 3 1,4 7-199,2 5 1,-2 6 142,-3 11 1,3 4 36,-4 8 1,2 10 23,-2 7 1,2 0-54,-7 6 0,5-4 49,-5-2 0,5 0-235,-6 0 0,7-1-277,-7-5 1,8-9 92,-2-8 1,5-8-170,1 3 1,0-7-183,0-5-113,0-4 100,0-8 297,0-7 1,0-10-3,0-11 0,0-12 343,0-6 0,0-4 0,-8-2 0,-2 1 0</inkml:trace>
</inkml:ink>
</file>

<file path=ppt/ink/ink1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37:24.7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 10752,'-6'11'426,"0"1"1,0-7-17,6 7-379,0-1 0,2 7-296,4-1 1,-2-5-131,7-1 23,1-7 0,11 4 372,0-8 0,8-8 0,-4-2 0</inkml:trace>
</inkml:ink>
</file>

<file path=ppt/ink/ink1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37:24.8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102 1 7980,'0'11'1130,"0"1"1,-8-1-459,-3 7 0,-5-1-610,-1 0 1,6-1-91,-1-5 0,8 4-87,-2-3 223,-3-4-198,7 7 1,-4-13 300,12 4-211,3-4 0,9-10 0,-1-2 0</inkml:trace>
</inkml:ink>
</file>

<file path=ppt/ink/ink1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37:25.2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35 294 8017,'-12'6'2172,"1"0"-1710,7 7 0,-4-9-606,8 8 247,0-8 0,2 3-53,4-7 1,4-2-156,7-3 1,0 1-552,0-8 0,3 3-29,3-3 1,-4-3 337,4 3 0,-4 3-99,-2-3 1,1 6 168,-1-5 0,-5 7 28,-1-2 200,-7-3 13,11 7 1,-13-8 81,4 4 71,-4 4 278,-2-5-183,0-1 31,0-2-146,8-7 0,-6 0 39,3 0 1,-3 5 13,-2 1 1,0-1 147,0-5 0,0 5-59,0 1 1,6 5 70,0-6 0,0 7 592,-6-7-160,0 8 185,0-3-567,0 7 0,0 1-126,0 5 1,0 4-39,0 7 1,0 0-1,0 1 1,0 1-153,0 4 1,-6-4-322,0 4 0,-2 2-1021,3-2 0,3 2 656,-4-2 0,-4-2-963,-1 8 1605,-5 0 0,-9 6 0,-2-1 0</inkml:trace>
</inkml:ink>
</file>

<file path=ppt/ink/ink1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37:26.7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104 157 8017,'-15'2'1328,"3"3"-825,-3-3 1,13 8-407,-4-4-135,4-5 0,4 7-182,4-8 1,6-8 71,11-3 0,4-6-200,7-6 1,1 3 110,-1-3 1,1 4-170,-1 2 1,-1 1 125,-4 5 0,-4-3-170,-8 9 377,-7-1 0,-2 8 35,-8 4 0,-2 3 231,-4 9 1,-10 5-36,-7 0 0,-5 5 264,5-4 0,-8 4-22,2-5 1,2 6 158,-2-6 1,8 0-60,-2-5 1,4-1-92,2 0 0,5-5-161,1-1-183,7 1-412,-4 5-15,8 0-35,0-7 1,2 3 123,4-7 1,-2 0-398,7-6 100,-7 0 221,11 0 502,-13 0 352,6 0 431,-8 0 724,0 0-1398,-8 8 0,4-1 13,-7 5-149,7 3 1,-4-11-236,8 8 59,-7-9-320,5 5 247,-6-8-171,8 0-1472,0 0 1371,0-8 1,8 1-66,3-5 1,-1-3 111,1 3 0,-1 3-461,1-3 602,5 1 0,-8-1 26,3 1 0,-1 5 44,-5-6 155,-3 9-18,6-5 43,-8 8 610,0 0-363,-8 0 115,6 0 45,-5 0-49,7 0 196,0 0-459,0-8 23,0 6 165,0-5-145,0 7 374,0 0 0,-2 5-84,-4 1 1,2 8 27,-7-3 1,5 4 35,-6 3 0,7 5-291,-7 0 0,2 6-119,-1-6 0,-4 6 26,3-6 1,4 0-112,3-6 1,-3 0-796,2 1 167,0-9-191,6 6 372,0-13-56,0 6 207,0-8 321,0 0 0,-5 8 262,-1 3 1,0-1 323,6 1-197,-8 1-398,6 5-89,-13-7-503,13 5 421,-5-13 1,7-2-110,0-11 0,1-5-62,5-1 1,2-2-162,3-4 0,5 3 133,-5-3 0,5-2 78,1 2 1,0 0 196,1 6 0,-1 0-115,0-1 0,0 1-50,1 0 119,-1 0 0,0-1 2,1 1 1,-1 5 47,0 1 195,0-1 45,1-5-43,-1 0 144,0 0-271,1 7 0,-7 0 281,1 5-161,-8 3 1,5-6 444,-3 8-313,-4 8 0,7-5-107,-3 9 0,-4 0 66,4 5 0,-4 0-94,-2 0 1,0 3 5,0 3 0,0-2-15,0 8 0,0-1-22,0 7 0,0 0-30,0-1 0,0-1-6,0-4 0,0 7-285,0-7 1,0 6 97,0-12 1,0 5-247,0-4 1,0-1 138,0-6 1,0 0-477,0 0 9,0 1-238,0-1 366,0-7 124,0-3 100,-8-7 0,0-7-148,-3-5 1,-4-3 75,3-3 1,2 1 177,-1 0 1,-1-6 134,-5 0 1,2 0 82,3 5 0,-3-1 0,3-4 0,-3 4 39,-2-4 0,1 9 13,5 3 179,-5-1 1,9-5 327,-5 0 0,4 5 3,8 1 1,0 5-231,0-6 0,2 3-110,4-3 1,4-3-36,7 3 1,0 3-226,1-3 0,-1 8 150,0-1 0,0 3-193,1 2 34,-1 0-23,0 0 0,-7 7 335,-4 5 1,-6 3-135,-6 3 0,-4-7 220,-7 1 0,2-1 126,3 7 1,-3-7 112,3 1 0,3-9-38,-3 3-552,8-4 1,0-2-397,16 0 0,1-8-731,16-3 1,8-12-1642,9-6 2768,4-4 0,9-9 0,3-2 0</inkml:trace>
</inkml:ink>
</file>

<file path=ppt/ink/ink1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37:26.9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 1 7867,'-10'0'3629,"3"0"-4254,-1 0-928,6 0 1308,10 0 1,3 0-384,12 0 0,-9 0-77,-3 0 705,-7 0 0,4 15 0,-8 4 0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49:51.51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450 35 7705,'-17'-18'1277,"-1"9"-536,1 1-719,0 8 0,0 0 69,-1 0 0,1 8-135,0 3 1,-3 12 30,-3 6 1,2 10 59,-8 1 1,6 14 164,-5-2 1,6 5-81,-1 1 1,-2 2 147,2 3 0,0 2-117,6-7 1,5-2-77,1-10 1,7 2 5,-2-8 1,4-1-113,2-11 1,6-3-301,0-7 1,9-3 162,3-3 0,7-5-264,9-7 0,1-2 151,-1-3 0,7-7-315,-1-11 1,0 2 149,-5-8 0,-2 2 133,-5-2 1,-3-1 152,-7 7 0,-3-1 203,-3 7 0,1 6 1321,-7-1-1106,0 8 0,-6-1 586,0 10 1,0 5-287,0 7-1,0 6-63,0 0 0,0 6-210,0-6 0,-2 8-135,-4-2 0,4-4-94,-4-2 1,4 2-163,2-2 0,0 6-821,0-6 0,2-6 34,4-5-1197,-4-1 794,6-1 1285,-8-3 0,-8-14 0,-2-3 0</inkml:trace>
</inkml:ink>
</file>

<file path=ppt/ink/ink1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37:27.1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1 467 9609,'17'-17'-1996,"8"-2"1668,4-4 1,2-4 289,-2-8 1,3 6-20,-3 1 0,2 1-125,-2-2 0,1 2-61,-7 4 1,2 4 242,-1-4 0,-5-2 0,4 2 0,-4 0 0,-2 5 0,8-7 0,2-2 0</inkml:trace>
</inkml:ink>
</file>

<file path=ppt/ink/ink1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37:28.2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278 0 8064,'-10'0'1691,"0"0"-941,5 0-422,3 8 0,-8 1-68,4 9 1,4-1 115,-3 0 0,-3 6-136,2 0 1,-1 6-136,1-6 0,4 6-66,-4-6 0,2 2-217,-2-2 1,5-4 89,-5 4 0,4-3-108,2-3 1,0-6-814,0 1 425,0-8 313,0 3 0,2-14 29,4-5 1,3-3-159,8-2 1,1-8 297,-1-4 1,2 4 223,4 2 1,-9 5-126,3 7 0,-3 1 80,3 5 1,-6 3 294,1-4 1,-8 6 15,1 6 176,-3 3 1,-2 14-272,0 0 0,0 0-172,0-5 0,0-1-70,0 0 0,-5 1-247,-1-1 0,-6 0 100,7 0 0,-3-5-106,2 0 1,2-1-160,-7 6 0,5-5 116,-6-1 1,3 1 131,-3 5 0,-3-5 28,3-1 1,-3 1 164,-2 5 1,-1 0-57,1 1 1,0-3 99,0-3 0,-1 3 32,1-4 0,0 5 126,-1 1 1,1 0 47,0 1 0,1-7 128,5 1 151,-4-8-307,13 11 1,-6-11-121,8 7 1,2-7 78,4 2 1,3 2 132,9-3 1,1 1-79,4-6 1,-4 6 63,4 0 1,2 0-12,-2-6 1,0 0-157,-6 0 1,1 5-202,-1 1-284,0 0 1,1-4-431,-1 3 0,-6-3 308,1 4 0,-6-4-296,5-2 0,-5 0-55,6 0 1,1-2-395,10-4 1,-2-5 222,8-12 0,2-4 416,9-8 0,2-1 110,5-5 1,2-1 389,-2-4 0,-3-2 0,2 8 0,-2-1 0,2 7 0,-5 5 0,-13 0 0,3 8 0,-8-2 0,0 4 0,-5 1 0,-1 1 0,0 0 0,-7 0 0,-5-1 0,-3 7 196,-2-1 1,0 6 473,0-5 103,0 7-308,0-4 1,0 6 931,0-3-523,0 3 31,0-6-529,0 8 0,6 2-163,0 4 1,7-4-122,-1 3 0,5-3 30,6-2 0,-2 0-89,8 0 1,0 0-107,6 0 1,-1 0-458,1 0 0,-6-7 71,-1-5 0,-6 4-363,1 3 0,-6 1-408,-6-2 358,-3 4 778,-8-6 0,-2 8-29,-4 0 1,-3 6-99,-8 0 1,-1 6-10,1-7 0,0 9 12,-1-3 0,3-1 215,4 1 0,-5-5 163,5 6 0,1-3 231,-2 3 1,7 3-85,-7-3-92,8 3 1,-9 8 50,7 0 0,-2 2 171,3-2 1,1 6-100,-8 11 1,7-1 118,-7 7 0,2 0-118,-1 6 0,-5 6 17,5-1 0,-2 5-305,1-10 0,-1 9 54,7-9 0,-2-2-85,2-4 1,4-9-163,-3-3 1,3-1-226,2-10 0,0 0 107,0-6 0,5-5-444,1-1 69,0-7-139,-6 4 445,0-8 1,2 0-19,4 0 34,-4-8 0,7-1 72,-3-9 0,-4 7-94,4-1 1,-4 1 181,-2-7 0,2 1 153,3 0 0,-3-1 0,6 1 0</inkml:trace>
</inkml:ink>
</file>

<file path=ppt/ink/ink1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37:28.4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7867,'0'12'1800,"0"-1"0,0-5 143,0 6-952,8-8-253,1 11-343,8-13 0,1 11-639,-1-7 0,0 0-682,1-6 1,-1 0-1011,0 0 1936,1 0 0,-1 0 0,0 0 0</inkml:trace>
</inkml:ink>
</file>

<file path=ppt/ink/ink1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37:28.7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277 1 11195,'-25'25'1514,"-11"4"-1514,-16 11 0,-23 12 0,31-21 0,0-1 0</inkml:trace>
</inkml:ink>
</file>

<file path=ppt/ink/ink1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37:33.6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104 294 8085,'-8'-17'0,"5"2"987,-9 3-547,8-3 1,-9 11 439,7-8-582,-8 1 1,7-6 143,-5-1 0,3 7 825,3-1-281,4 1-201,-6-7-561,8 1 11,0 0 0,8 5 29,4 1 1,3 5-233,2-6 1,0 7-264,1-7 0,5 8 126,0-1 0,6-3-88,-6 2 0,6 0 50,-6 6 1,5 0 99,-4 0 1,4 0 34,-5 0 1,0 0-5,-5 0 0,-1 8-5,0 4 1,-5 3 68,-1 2 1,-5 6 86,6 0 0,-8 8 27,1-2 1,-1 0 196,2 5 0,-4-3-59,4 9 1,-5-3-45,-1-2 1,2-7-9,4 1 1,-4 0-168,4 6 0,2-7-118,-3 1 0,9-6-21,-3 6 0,3-8-229,-3 2 0,5-3-251,-5-3 0,3 0 261,-3 0 1,5 1-137,-5-1 1,3-6 25,-3 1 1,2-6-869,-7 5 650,8-7 0,-10 4-826,7-8 196,-7 0-45,4 0 1276,-8 0 0,7-8 0,3-1 0</inkml:trace>
</inkml:ink>
</file>

<file path=ppt/ink/ink1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37:33.8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709 35 7936,'-9'-7'852,"-7"3"186,5-8 0,-5 8-626,-1-1 1,0 3-165,-1 2 0,1 0 154,0 0 0,-2 2-126,-4 3 0,1 7 93,-6 11 1,5 4-136,-6 8 0,0 5-273,-6 0 0,-1 10-100,-4 2 0,3 0-160,-3 6 0,3-5-121,3-1 0,1-8-452,4-3 1,4-5 360,8-1 0,1-6-180,5 0 0,3-8-971,8 2 1662,0-12 0,8 5 0,2-7 0</inkml:trace>
</inkml:ink>
</file>

<file path=ppt/ink/ink1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37:34.30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364 1 8101,'-18'0'863,"1"0"0,0 0-592,0 0 0,-1 2-549,1 4 1,0-3 287,-1 9 1,-5-6-32,0 5 0,0 1 246,6 5 0,0 8 103,-1 4 1,1 5-195,0 7 1,-1-1-8,1 12 1,2-4-76,3 10 0,5-10-89,7-2 1,0-2-331,0 2 0,0-4 98,0-7 0,7-6-131,5 0 1,3-8-44,2 2 0,8-6-384,4-5 1,4-5 826,2-7 0,7-7 0,2-3 0</inkml:trace>
</inkml:ink>
</file>

<file path=ppt/ink/ink1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37:34.7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416 155 8039,'0'-25'-160,"0"5"168,0-3 0,-2 4 4,-4 2 1,2 2 294,-7 3 0,1 2 503,-1 5 1,-5 3-330,5-4 0,-6 6-184,-6 6 0,3 3-294,-3 9 1,2 1 27,-2 4 1,4 4 56,-4 7 0,2 9 156,-2 3 0,3 0-48,-3 6 1,4-4-28,2 9 0,5-9 50,1-1 0,1-9-265,-1 2 0,3-5 143,8-6 1,0 2-519,0-8 0,0 0 123,0-6 1,8-2-54,3-3 1,5-3-13,1-3 0,6-6-278,0 0 0,8-7 210,-2-11 1,3 1 19,3 0 0,-6-6 342,-1 0 0,-6-1-55,1 7 0,-10 6 459,-1-1-35,-9 8 180,5-3-169,-8 7 0,0 1 319,0 5 1,0 4-198,0 7 0,-2 6 112,-4 0 1,4 6-467,-3-6 1,1 2 300,-2-2-776,4-4 1,-5 6 276,7-7 0,0-7-668,0 1 280,0-8 1,1 5-1233,5-3 1175,-4-4 0,6 4-474,-8-12 1038,0-4 0,0-7 0,0 0 0</inkml:trace>
</inkml:ink>
</file>

<file path=ppt/ink/ink1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37:34.9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52 8004,'-11'-5'203,"-1"-1"0,9-2 936,-3 2-586,4 5-418,2-15 1,2 14 95,4-4 0,3 5 2,8 1 0,8 0-299,4 0 1,4 0 99,2 0 1,-1 0-217,1 0 0,-1 5-309,1 1 1,-1 0-1069,1-6 1559,7 0 0,-5 0 0,5 0 0</inkml:trace>
</inkml:ink>
</file>

<file path=ppt/ink/ink1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37:35.2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260 0 7942,'9'0'1773,"1"8"-1731,-4 3 1,1-1-506,5 2 1,3 5 1891,-3 6-816,-4 8 0,5-10-141,-7 8 1,5-1-6,-5 7 1,0 5-305,-6 1 0,0-7-279,0-5 0,0 0-140,0 6 1,-8-1 316,-3 1 0,-7-1-1080,-5 1 0,-4 1 31,-7 5 0,-9-3-1280,-3 8 2042,-4-7 0,-9 3 1,-3-7-1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49:51.68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53 35 8040,'-17'0'628,"-1"0"-428,9 0-130,1 0 0,10 0 898,4 0 1,11-6-391,12 1 1,0-3-369,5 2 1,-1 4 9,13-3 0,-6 3-334,6 2 1,-5 0-370,5 0 0,-8 5-1362,3 1 1845,-5 0 0,6 2 0,3 1 0</inkml:trace>
</inkml:ink>
</file>

<file path=ppt/ink/ink1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37:36.0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86 7900,'0'-9'130,"0"-1"87,0 4 0,2 5 31,3-5 1,-1-2 109,8 2 1,-1 1 53,7 5 1,-1-6-136,0 0 1,6-2-223,0 3 0,8 3 117,-2-4 0,2 4-325,-3 2 1,5 0-97,-4 0 1,2 0-304,-3 0 0,-1 0 296,-4 0 1,-3 0-199,3 0 0,-4 2-845,-2 4 1299,-7 3 0,5 9 0,-5-1 0</inkml:trace>
</inkml:ink>
</file>

<file path=ppt/ink/ink1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37:36.2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0 7900,'-12'0'0,"1"0"621,7 0 0,-5 0 68,3 0-673,4 0 1,-6 2 419,8 4-193,8-4 0,7 6-327,8-8 1,8 1 80,-2 5 1,11-4-528,6 4 1,6-4 123,6-2 406,3 0 0,8-8 0,1-1 0</inkml:trace>
</inkml:ink>
</file>

<file path=ppt/ink/ink1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37:37.5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87 7898,'0'-10'0,"0"0"-831,0 5 415,0 3 842,7-6 85,-5 0 306,6 6 53,-8-5-278,0-1 164,0 6-169,0-6-264,0 8 1,-2 0-133,-4 0 0,3 8-133,-9 4 0,6 9 83,-5 2 1,-1 8-116,-5-3 0,7-1 80,5 2 0,-3-8-143,2 2 0,0-3-878,6-3 699,0 0 1,8-2-285,4-3 0,3-4 213,2-8 0,8 0-236,4 0 0,-2-8 147,2-4 1,0-9 11,5-2 1,-1 0 99,-4 6 0,1 0 181,-7-1 0,-5 3 331,-7 3-285,-7-3 750,11 13-175,-13-6-173,6 8 1,-8 8-98,0 4 0,-2 3 21,-4 2 0,4 6-96,-3 0 1,3 1-54,2-7 1,0 0-133,0 0 1,2 1 104,3-1 1,5-7-196,7-5 0,-5-1 50,-1 2 0,7-4-72,5 4 0,0-10 32,-6-2 1,6-7 46,0 1 1,0-5-63,-5-6 0,5 2 77,0-8 1,0 6 280,-6-6 0,-5 6-92,-1-6 0,-5 8 135,5-2 1,-7 4 201,2 1-102,-4 1-239,-2 0 34,0 7-169,0-5-584,0 13-1268,0-6 870,0 8 330,0 0 1,8 8-1,1 1 1</inkml:trace>
</inkml:ink>
</file>

<file path=ppt/ink/ink1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37:37.8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433 121 7898,'0'-17'0,"0"-1"0,-2 7 102,-4-1 1,2 3 270,-7-3 1,5-1-123,-5 7 1,5-2-42,-6 3 0,7 3-34,-7-4 1,0 4 46,-5 2 0,0 0-137,0 0 1,-1 8 88,1 3 0,-6 10-4,0 2 0,-2 10-65,2 2 0,-2 1 10,-4 10 1,-2-1-247,8 1 1,2 2 68,10-8 0,-3 6-617,8-6 1,1 1 342,5-7 1,9-5-626,9 0 1,1-10 959,10-1 0,15-1 0,10-8 0</inkml:trace>
</inkml:ink>
</file>

<file path=ppt/ink/ink1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37:38.3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485 18 7873,'-8'-10'451,"-2"2"1,-7 8 58,0 0 0,-1 0-357,1 0 0,0 0-354,0 0 0,-1 8 173,1 3 1,-6 13 78,0 4 1,-8 5 184,2 2 0,2 1-111,-1 4 0,4 5 99,-4 7 0,7-2-100,-3-4 1,5 2 89,2-8 1,2 0-115,3-5 0,4-2-149,8-5 1,0-1-616,0-4 528,0-3 1,8 5-253,4-8 0,3-8 153,2-3 0,2-4-30,5-2 0,-3 0-32,7 0 1,-1-8-60,2-3 1,2-4 250,-8-3 0,6 1 110,-6 0 15,0-1 342,-6 1 154,-7 8-282,-2-7 714,-8 14-465,0 2 1,0 10 158,0 7 0,-2 6-326,-4 0 1,4 2-100,-4-2 0,4-4-596,2 5 1,0-5 187,0-2-520,0 0 427,0 1-1529,0-1 1243,8-7 0,0-5 570,3-10 0,4-5 0,-5-7 0</inkml:trace>
</inkml:ink>
</file>

<file path=ppt/ink/ink1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37:38.5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87 7873,'-18'-10'2074,"1"-5"-1483,8 5-127,1-7-246,8 7 1,2-3-95,4 7 1,3 0-154,8 6 1,8 0-70,4 0 0,6 0 146,5 0 1,-1 0-1651,7 0 1602,0 0 0,6 0 0,0 0 0</inkml:trace>
</inkml:ink>
</file>

<file path=ppt/ink/ink1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37:38.9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17 7986,'12'-1'329,"-1"-5"0,1 4 33,5-4 1,0 4 199,1 2-183,-1 0 0,2 2-115,4 4 1,-3 5 155,3 12 0,-2 6-31,2 12 1,-6-3-7,0 8 0,-1-2-93,-10 2 1,5 4-62,-5-3 0,-2 1-457,-10-2 0,-4 2 243,-7-8 1,-8 2-1115,-4-1 0,-3-3 597,-3 8 1,-5-7 501,-1 1 0,-7 4 0,4 0 0</inkml:trace>
</inkml:ink>
</file>

<file path=ppt/ink/ink1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37:39.6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1 139 7858,'0'-17'58,"0"7"0,7-3-44,5 7 0,3-5 7,3 5 0,-1-6 497,0 7 0,6-7-165,0 6 0,0-5 37,-5 5 0,-1-2-72,0 3 1,1 3-163,-1-4 0,0 4 5,0 2 1,-5 0 207,-1 0-285,1 8 1,3 1-189,-3 9 0,-4-1 6,-8 0 0,0 6 40,0 0 0,0 8-317,0-2 0,-8 5 186,-4 7 1,-5-3-1301,-6 8 1489,4 0 0,-14 6 0,6 0 0</inkml:trace>
</inkml:ink>
</file>

<file path=ppt/ink/ink1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37:39.7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277 1 7794,'-9'10'281,"-9"-5"1,-5 7 261,-6 5 0,-1 2-667,7 10 0,0-2-82,5 2 0,1-4-882,0-8 1088,-1 0 0,-7 8 0,-2 2 0</inkml:trace>
</inkml:ink>
</file>

<file path=ppt/ink/ink1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38:10.4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260 191 8184,'-10'-2'1226,"4"-4"-603,5 5 0,1-15-176,0 5 1,0 1-129,0-1 1,0 5 541,0-6-419,0 1 0,5-1 325,1 1-288,0 7 364,-6-4-159,0 8-28,0 0 0,-8 8-735,-3 3 0,-5 5 105,-1 1 0,0 2-298,-1 4 0,-5-4 153,0 5 0,0 1-330,6-2 0,0-2 87,-1-10 1,7 5-73,-1-5 0,6 3-250,-5-3 364,7 4 0,-4-11-453,8 8 179,0-8 508,0 11 0,2-7-102,4 3 1,2 5 801,3-5-276,5 5 1,-9 1 245,5 0 1,1 6-260,-7 0 1,0 8 153,-6-2 1,6 3 408,-1 3 1,1 2-299,-6 3 1,0-5-84,0-1 1,-6 5-143,1-11 1,-1 7-390,6-12 0,0 6-18,0-6 0,0 0-44,0-6 1,0-5-344,0-1-405,0 1 0,0-1-1944,0 1 1135,0-8 621,0 3 1,2-14 423,4-5 0,3-11-398,8-6 0,3-11 394,3-6 0,6-4 221,11-2 1,-4 6 380,5 0 0,1 5 0,-2-5 0,7 10 0,-7 1 0,0 3 0,-5 8 0,-6 1-154,-1 6 0,-6 0 154,1 0 1142,4-1-666,-8 1 1,4 5 539,-12 1 42,-3 7 290,-8-4-528,0 8-205,0 0-645,8 0 0,-6 2 107,3 4 0,-3-2-38,-2 7 0,0 1-161,0 5 1,0 1-160,0-1 0,0 6 120,0 0 1,8 0-108,4-6 1,-3 1 119,3-1 0,-1 0 87,6 0 1,-5 1 234,0-1 1,-3 0-125,3 1 1,1-1 133,-7 0 1,0 1 28,-6-1 0,0-6 118,0 1 1,-2-1-81,-4 7 0,-4-7 44,-7 1 1,-2-3-235,-4 3 0,2 1 84,-8-7 0,8 0-217,-2-6 1,-2 0 62,2 0 1,5 0-187,7 0-390,7 0-561,-11 0 693,20-8 0,3 4-227,15-7 0,8 5 558,-2-5 0,-2 7-179,1-2 0,-7 4 595,3 2 1,-5 0-221,-2 0 447,0 0-238,1 8 1,-9-4 834,-3 7-518,4-7-375,-8 4-747,5-8 1,-7-2 277,0-4 0,6-4-281,0-7 0,7-2 232,-1-4 1,5 4-320,6-5 0,-4 7 285,4 6 0,2-3 264,-2 8 1,6 1 175,-6 5 1,0 2 459,-5 3 1,-1 5 436,0 7 0,-1 2-484,-5 5 1,3-5 56,-9 4 1,3-4-118,-2-2 1,-4-5-141,3-1-474,-3-7 0,0 10-378,4-9 1,-2-1 4,7-10 1,-3-5-687,9-12 1,-3-6-54,9-11 0,2-3 705,-2-3 1,0-9 554,-6 3 0,-5-4 0,-1 4 0,-7 6 0,2 0 0,2 7-56,-3-1 1,3 9 55,-2 3 0,-2 6 152,7-1 41,-7 4 1,10 2 138,-9 0 0,7 5-77,-6 1 1,1 1 497,-1-2-79,-4-3-379,6 5 1,-8-7 181,0 0 26,0 7-296,0-5 1,0 11 199,0-8-157,0 9 168,0-5-576,0 8-403,0 0 686,0 8-104,7 1 1,-5 9 47,4-1 1,-4 0-23,-2 0 0,6 6-87,-1 1 1,1 6 3,-6-1 1,6 4-9,0 1 1,1 3-10,-1 3 1,-2 4-167,8 8 0,-7 8 36,7 3 0,-8 6 125,2 6 1,-5 4-468,-1 8 0,0-3 354,0 8 1,0 3-211,0-38 1,0 1 0,0-5 0,0-1 209,0 1 0,0-2 1,0 43 367,0-13 0,0-4-323,0-8 0,0-5 160,0-1 1,0-9 49,0-2 1,0-2-26,0-10 0,0 4-61,0-9 0,0 1 3,0-13 1,6-5 40,0-7 1,0-5-482,-6 5 143,0-7 0,0-4 9,0-11 1,5-10 286,1-3 0,8-6 0,-5 3 0,9-8 0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49:51.95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16 8007,'11'-6'1303,"1"0"1,-1 2-2584,7 10 752,-1 4 1,8 9 1222,4 4 1,-4 11-322,-2 13 0,-4 3 781,-2 1-747,-7 9 0,3 1-327,-7 9 1,-2-3 45,-10-4 1,2 5-937,-7-5 0,-3 4 472,-9 2 0,4-7-303,-4-4 0,4-7 640,2-5 0,-8 4 0,-2-5 0</inkml:trace>
</inkml:ink>
</file>

<file path=ppt/ink/ink1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38:10.6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7930,'10'8'-414,"5"-6"924,-5 6-412,7-8 1,0-8-99,1-4 0,-1-3 0,0-2 0</inkml:trace>
</inkml:ink>
</file>

<file path=ppt/ink/ink1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38:10.7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53 7886,'-19'9'1118,"-5"-3"0,13-2 4069,-1 2-4789,9-4-1388,3 5 0,0-14 990,0-5 0,15-19 0,4-5 0</inkml:trace>
</inkml:ink>
</file>

<file path=ppt/ink/ink1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38:15.5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52 8111,'10'-2'1041,"-5"-3"-798,5 3-156,0-14 1,5 13-234,-3-9 283,3 8 109,-13-4 276,6 8-32,-1 0 435,-5 0-124,6 0 366,-8 0 2024,0 0-3016,8 0 1,-7 2 50,5 4 1,2-2 393,-2 8-254,7-1 1,-9 4 216,7-3 60,-7 3-518,4-5 1,-2 1 275,0 1-766,-1-8 1,-3 9 185,4-7-1170,-4 0 0,6-4 14,-8 3 1,2-3-2227,3 4 2346,-3-4 1,12 0 1214,-9 4 0,1 3 0,-6 9 0</inkml:trace>
</inkml:ink>
</file>

<file path=ppt/ink/ink1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38:16.0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87 8088,'17'0'-487,"-2"-2"524,-3-3 440,3 3 0,-7-8-170,3 4 0,-1 4 530,-4-3-199,-4 3-147,5 2 62,1 0-304,-6 0 0,8 7 37,-5 5 0,-3 3-52,4 3 1,-4 5-17,-2 0 1,0 7 26,0-1 0,0-2-16,0 2 0,-2-2-65,-4 2 0,4-2-89,-3-4-195,3-4 0,2 6 109,0-8-86,0-7 1,0-1-199,0-3 41,0-4 140,0 6 41,0-8-6,0 0 0,2-6-95,3 0 0,-3-7-50,4 1 0,2 3 39,-3-3 0,3 1-313,-2-7 1,-4 1 158,4 0 1,1-1-129,-1 1 0,6-6-30,-7 0 0,3-2-121,-2 2 0,-2-4-616,7-7 1234,-7-9 0,11-9 0,-5-9 0</inkml:trace>
</inkml:ink>
</file>

<file path=ppt/ink/ink1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38:16.8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225 52 8045,'10'-17'-183,"3"5"-273,-7 1 1206,7 7-418,-11-4 0,8 8 524,-4 0-469,-4 0 1,11 2-17,-7 4 0,2 4-74,-3 7 0,-3 0-18,4 1 1,-4-1-87,-2 0 1,0 2 0,0 4 0,0-3-97,0 3 1,0-4 78,0-2 1,0 0-103,0 1 0,-6-1 242,0 0-204,1 1 0,3-3 99,-4-3-297,4 3 0,-6-13-425,8 13 314,0-13 0,2 6-102,4-8 1,4-6-62,7 0 1,0-7 102,1 1 1,-3-3 93,-4-2 0,5 7 3,-5 4 0,-1-1-206,2 1-38,-9 0-18,13 6 198,-14 0 1,5 2-159,-7 4 1,-2 5-104,-3 12 0,-5-2 83,-7 8 1,-1 0 77,1 6 1,-6-1 323,0 1 0,2-1 0,9 1 0,-1-6 0,7 0 0,-5-8 0,5 2 0,0-4-140,6-2 1,0 1 49,0-1 0,0-6 481,0 1-127,0 0 138,0-3 0,2 5-76,4-9 0,-2 1 37,7-6 1,-5 0-142,5 0 0,-5-2-40,6-4 0,-6 5 22,5-5 1,1 4-48,5 2 0,-6 0 191,1 0-182,-1 0 1,5 8 75,-5 3 1,3 10-37,-8 2 1,-1 8 3,-5-2 1,0 3-27,0 3 0,-5 0 17,-1-1 0,-8-1-182,3-4 1,-5 3 93,-1-3 1,6-2-106,-1 2 1,1-8 83,-7 2 0,1-4-374,0-1 1,-1-3 28,1-3 0,0-3-105,0-3 1,-1-4-11,1 4 1,-2-5-171,-4-1 0,2-1 102,-8-5 1,8-4 60,-2-7 0,3 0 244,3-1 1,5 7-393,1-1 501,7 1-29,-4-7 0,16 7 112,4-1 0,5 9 7,6-3 1,-2 4 198,8 2 0,2 0-37,9 0 0,-3 0-65,3 0 0,-4 2 141,-1 4 0,0-3-48,-1 9 1,1-2-127,-1 1 0,-1-1-116,-4-5 0,2-1-211,-8 8 1,0-6-171,-6 5 1,0-7 364,1 2 0,-1 3 0,0 1 0</inkml:trace>
</inkml:ink>
</file>

<file path=ppt/ink/ink1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38:17.7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17 7665,'0'-9'1305,"0"1"-875,0 8-60,0 0 1,6 8-117,0 3 1,1 5 95,-1 1 0,-4 8-81,4 4 0,-4-2-109,-2 1 0,0-1-54,0 2 0,-2 2-174,-4-8 1,2 6 24,-7-6 0,7 0-273,-2-6 0,-1-5-314,1-1 0,0-5 22,6 6-256,0-9 236,0 5-19,0-8 0,2-10-34,4-7 681,3 0 0,9-16 0,-1 6 0</inkml:trace>
</inkml:ink>
</file>

<file path=ppt/ink/ink1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38:18.7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0 174 7938,'19'-18'-71,"5"1"1,-5 2-106,4 3 0,-2-3 22,2 3 0,-2-3 121,8-2 1,-2 1 479,2 5 0,1-3-141,-7 8 1,6 1-5,-6 5 1,6 0-170,-6 0 0,6 0-5,-6 0 0,6 0 10,-6 0 1,0 0 24,-6 0 0,3 0-186,3 0 1,-10 0 87,4 0 1,-3 0-152,3 0 0,-5 5-9,-1 1 1,-5 0-18,5-6 0,-7 2 110,2 4 1,-2-4-29,2 3 1,-4-1 128,3 2-103,-3-4 117,-2 13 0,0-11-85,0 8 1,6-7 44,0 7-11,0-8-25,-6 11 1,1-7 74,5 3-57,-4 5 1,6-12-23,-8 7 0,2-5 38,4 5-48,-5-7 18,7 4 0,-8-6-53,0 4 85,0-4-1,0 5-52,0-7-11,0 0-139,0 8 162,0-6 6,0 5-18,0 1 258,0 2-89,0 7-123,0 0 0,0-5-49,0-1-1,0-7 0,0 6-91,0-4 116,0-4 0,0 7-100,0-3 0,0-2 76,0 7 1,0-5-59,0 6 1,6-1 58,0 6 0,-1 1 3,-5-1 0,6 6 48,0 0 0,2 8 137,-3-2 1,-3 5-35,4 7 1,2-5-68,-2 4 0,5-1 65,-5 1 1,5-3-71,-5 3 0,0-3 90,-6-3 0,0 1-72,0-1 0,0-5 11,0 0 1,0-6-50,0 6 1,0-6-1,0 6 0,0-8-86,0 2 0,-6-4 101,0-2 1,-5-5-278,5 0 1,-7-3 84,1 3 0,-3-5-182,-3-7 0,-1 6-275,-4 0 0,-2-2-502,-4-10 0,-5-4 253,-1-7 1,1-10-980,-7-7 1782,5-9 0,-7-16 0,-1-3 0</inkml:trace>
</inkml:ink>
</file>

<file path=ppt/ink/ink1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38:19.6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138 1 7938,'12'0'-501,"-1"0"604,-7 0 472,12 0 271,-14 0-169,13 0-445,-13 0-39,6 0 0,-8 2-245,0 4 52,0 3 1,-6 9 8,0-1 1,-2-6 69,3 1 0,1-6-162,-8 5-60,8-7 148,-3 4-176,7-8 156,0 0-304,7 0 0,3 0 42,7 0 1,1-6 62,-1 0 0,0 0 164,0 6 0,1 0-82,-1 0 247,0 0 1,-1 8-119,-5 4 0,-3 3 97,-8 2 1,0 1-54,0-1 1,-8 0 137,-3 0 1,-3 1-76,3-1 1,-5 0-36,5 1 0,-10-3-77,-2-3 1,0 3-8,5-4 0,-1-3 1,-4-2 0,4-2 31,-4 2 1,3-5 101,3 5-115,0-4 1,2-4-212,3-4 82,4 5 0,8-9-212,0 4 1,8 4 184,4-4 1,5-1 28,6 1 1,-4 0 47,4 6 0,2 0-44,-2 0 1,0 0 105,-5 0 1,-7 0-63,1 0 1,-9 2 180,3 4 0,-4-2 29,-2 7-94,0 1 0,-2 5-34,-4 0 0,-3 1-3,-8-1 0,-1 0 43,1 1 1,0-7-50,-1 1 0,7-3 178,-1 3 1,8-3-4,-1-3-125,3-4-55,2 13 0,2-13-89,3 4 0,5 2 74,7-2 0,1-1-113,-1-5 0,0 2 29,1 4 28,-1-4 74,0 6-85,-7-1 374,-3 3-202,-7 7 0,-2 1 48,-3-1 0,-5-2-80,-7-3 35,0 3-112,-1-5 65,1 7 0,7-5-106,5-1 85,3-7 0,2 5-260,0-3 100,7-4 63,3 6 98,0 0 1,-3-5 70,-7 9 0,0-6 584,0 5 0,-7 1-286,-5 5 1,-9 0 537,-2 1 0,-6-1-199,6 0 1,0-1 2,6-5 0,1-1-279,5-5-875,3-3 298,8 6 1,8-8-81,3 0 0,14-2-1171,10-4 1,3-5 170,14-12 1206,-4-4 0,19-8 0,-5 1 0</inkml:trace>
</inkml:ink>
</file>

<file path=ppt/ink/ink1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38:20.3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347 87 6557,'-10'0'479,"3"0"86,7 0-78,-8 0 271,6 0-462,-6-8 0,6 6 191,-3-4-379,3-3 1,-6 5 344,8-8-580,0 9 155,-8-13-196,6 14-85,-5-5-11,7-1 1,-2 6 227,-4-4-21,4 4 285,-6 2 0,6 0-81,-3 0 0,1 8 121,-8 4 0,1 3-50,-7 2 0,3 2 385,4 5 1,-11 2-115,5 9 1,-4 7-31,4 4 1,-1 2-188,1-1 1,6 1-60,-1-8 1,2 6-361,-1-6 1,-3-1 206,9-10 1,-1 1-615,6-7 159,0 8 0,0-12-1062,0 4 425,0-11 372,8 3 1,-5-13 120,9 4 1,-6-4 28,5-2 1,-1-2 96,1-4 0,5 2 126,-5-7 0,5-1 2,1-5 1,6-6 284,0 0 0,0 0 0,2-10 0,2-3 0</inkml:trace>
</inkml:ink>
</file>

<file path=ppt/ink/ink1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38:20.6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18 8019,'0'-10'1372,"0"3"-923,0 7-269,0 0-98,0 7 0,6 3 39,-1 7 0,1 0-112,-6 1 0,6 7 144,0 4 1,-1 3-23,-5 3 1,0 7 10,0 4 1,0-2-68,0 3 0,0-1-85,0 6 0,-1-3 16,-5-2 0,4 1-154,-4-8 1,-2 4-4,3-9 0,-1 3-226,6-9 1,-6-4 27,0-2 0,1-4 59,5-1 0,0-7-771,0 1 59,0-9 173,-8 5 829,6-8 0,-13-8 0,5-1 0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49:52.18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0 7937,'10'0'398,"-1"0"314,-3 0 127,4 0 969,-1 0-1506,7 0 1,-12 0 249,7 0-1792,-7 0 1240,4 8 0,-8 2 0,0 7 0</inkml:trace>
</inkml:ink>
</file>

<file path=ppt/ink/ink1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38:20.8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53 139 7869,'-18'-8'-15,"7"1"15,-1-5 0,8 2 499,-1 5 208,3 3-211,2-14 1,0 12-255,0-7 1,7 7-34,5-2 0,5-1-67,6 1 1,-2-6 58,8 7 1,0-7-234,6 6 0,-1 1 90,1 5 0,-1 0-393,1 0 1,0 0-72,-1 0 0,-1 1-261,-4 5 0,1-2 121,-7 8 0,6-3 546,-6 3 0,8 3 0,-4-5 0</inkml:trace>
</inkml:ink>
</file>

<file path=ppt/ink/ink1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38:21.1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121 1 7862,'10'2'1878,"-4"3"0,-4-1-1554,-2 8 0,0-1-394,0 7 1,0-1 510,0 0 0,-2 0-71,-4 1 1,-7 1-371,-16 4 0,-8 12 0,-15 9 0</inkml:trace>
</inkml:ink>
</file>

<file path=ppt/ink/ink1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38:25.2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0 104 8025,'10'-17'-1058,"-3"0"1030,1 7 0,-4-3 552,7 7 228,-7-8-493,12 12 0,-12-7-85,7 3 66,-7 4-157,4-6 57,-8 8 0,2 0-53,3 0 224,-3 0-38,6 0-22,-8 0-12,8 0 51,-6 0 55,13 0 215,-13 0-413,13 0 0,-11 0 373,8 0-343,-9 8 1,11-4-75,-8 7 0,7 1 75,-1 5 0,-3 1-21,3-1 0,-1 2-15,7 4 0,-7 4 10,1 8 0,-1-1 48,6 1 0,1 5-51,-1 1 0,0-1 21,1-6 1,-7-5-18,1 0 0,-1-6-9,6 6 0,-5-8-1,0 2 1,-7-4-110,7-1 0,-3-7-55,3 1-423,3-1-512,-5 7 0,7-3 469,1-4 0,-7-1-1077,1-4 0,-7-4-64,7 4 1628,-1-5 0,7-8 0,-1-3 0</inkml:trace>
</inkml:ink>
</file>

<file path=ppt/ink/ink1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38:25.5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709 87 8000,'-7'-18'0,"5"1"1411,-4 0-386,-4 7-486,1-5-235,-8 13 0,-1-6 145,1 8 0,5 0-376,1 0 1,-3 2 89,-9 4 0,2 6-71,-8 11 1,1 0 80,-7 11 0,0-3-88,1 9 0,-7-3-82,1-3 0,-6 3-182,6 3 1,-1-3-91,7 3 1,1-5-224,4-6 1,4 1-593,8-7 0,2 6 500,3-6 0,4-5 584,8-7 0,16 1 0,3 5 0</inkml:trace>
</inkml:ink>
</file>

<file path=ppt/ink/ink1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38:26.4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415 36 7930,'-17'0'0,"7"0"0,-5 0-176,3 0 36,5 0 1,-3 0-528,4 0 324,4 0 718,-5 0-32,7-8 180,0 6-350,0-6 0,0 6 309,0-3-193,0 3 0,-2-6 253,-4 8-453,4 0 289,-13 0-438,5 0 58,-7 0 0,5 0 102,1 0 57,7 0-69,-11 0-56,13 0 114,-6 0-166,0 0 152,6 0-87,-5 0 150,7 0 853,0 0-993,-8 0 124,6 0-112,-13 8 64,13-6-76,-14 13 1,13-11-43,-9 7 1,8-5-14,-1 6 1,-3-7 154,2 7 1,-5 5-100,5 6 1,-6 8 257,6-2 1,-5 5-71,5 7 1,-7-3 153,1 8 1,3-7-63,-3 1 0,6-3-128,-5-3 0,7-1-90,-2-4 1,4 1-251,2-7 0,0 6-791,0-6 0,2 0 521,4-5 1,9-3-792,8-3 1,6 3 466,-6-4 1,8-3-289,-2-2 1,3-4 1013,3-2 0,7 0 0,3 0 0</inkml:trace>
</inkml:ink>
</file>

<file path=ppt/ink/ink1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38:26.7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18 8050,'9'-8'1501,"-1"6"-1256,-8-5 121,0 7 1,0 7 167,0 5 1,0 3-231,0 3 0,-2 5-62,-4 0 1,3 7-242,-9-1 0,6 4 117,-5 2 0,1-1-175,-1 1 1,-3-3-333,8-3 0,-5 2-502,5-8 0,0 6-1373,6-6 986,0 0 514,0-6 764,0 1 0,0-9 0,0-1 0</inkml:trace>
</inkml:ink>
</file>

<file path=ppt/ink/ink1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38:27.0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1 10410,'0'19'276,"0"4"0,-6-2-191,0 8 0,1 5 29,5 7 0,-2 5 33,-4-6 1,4 8 3,-4-2 1,-1-1-169,1 1 0,-6-8 70,7 3 1,-3-7-338,2-5 1,4-2-342,-4-4 111,5-4 1,1 6-423,0-8-404,0-7 63,0 5 1277,0-13 0,-8-9 0,-2-13 0</inkml:trace>
</inkml:ink>
</file>

<file path=ppt/ink/ink1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38:27.3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52 104 7980,'-17'0'550,"-1"0"0,9-2-263,3-4 335,4 4-405,2-13 1,8 7 170,3-3 1,12-3-105,6 8 1,4-1-71,2 1 0,1 4-326,4-4 1,-3 4-460,3 2 1,-3 0 319,-3 0 0,1 0-158,0 0 1,-7 0 408,1 0 0,0-7 0,6-3 0</inkml:trace>
</inkml:ink>
</file>

<file path=ppt/ink/ink1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38:27.5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1 7930,'9'9'983,"7"7"-562,-5-5 0,5 5-43,1 1 0,0 6-44,1 0 1,-1 2 42,0-2 1,-7-2 183,-5 8 0,3-8-123,-2 2 1,0-4-476,-6-1 0,0 5 94,0 0 1,-8 0-761,-4-6 1,-11 8-177,-5 4 1,-5 2 878,-2-2 0,-7 11 0,-2-4 0</inkml:trace>
</inkml:ink>
</file>

<file path=ppt/ink/ink1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38:28.0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7904,'0'-10'33,"2"3"-61,4 7 1,-2 0 1741,7 0-488,1 0-251,5 0-476,1 0-356,-1-8-979,0 6 613,0-6-1733,1 8 1098,-1 0 858,0 8 0,-7 9 0,-2 10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45:53.5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 7873,'-8'10'-1872,"6"-3"1872,-5-7 0,-1 0 0,-2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46:02.9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1 10524,'-9'0'167,"-1"6"142,4-1 0,2 11 202,-7 1 0,7 8-77,-2 10 1,-1-1-104,1 1 1,-6 5-627,7 1 0,-3 1 250,2-2 0,4-9-944,-4 3 1,4-9 57,2 4 931,0-8 0,0 12 0,0-6 0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49:52.30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35 0 9111,'-15'12'4552,"3"-1"-3817,5 1-1238,7 5 487,0-7 1,2-3 284,3-7 1,5 2-270,7 4 0,8 4 0,2 7 0</inkml:trace>
</inkml:ink>
</file>

<file path=ppt/ink/ink2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38:28.1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7904,'0'9'72,"0"-1"1,2-8 517,4 0 1,-2 0-2,7 0-220,1 0 1,11 0-114,0 0 0,6 0-546,-6 0 0,8 0-269,-3 0 1,5-2 558,2-4 0,-1-3 0,1-9 0</inkml:trace>
</inkml:ink>
</file>

<file path=ppt/ink/ink2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38:29.1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1 588 9451,'7'-17'301,"5"0"0,-3 0-136,3-1 0,-1 1-81,7 0 0,5-6-172,0 0 1,2-6-414,-2 6 0,-4-2 289,4 2 0,-4 2-94,-1-8 1,-1 6 110,0-6 1,-5 8 42,-1-2 1,-7-2 83,2 2 1,-4 0 177,-2 5 1,0 1-96,0 0 171,0-1 307,0 1-117,0 0-201,0 7 1,-2 2-1,-4 8-145,4 0 23,-13 0 1,11 0 31,-8 0-35,9 0 1,-11 2-6,8 4 0,-5 4 84,5 7 0,-5 2-77,5 4 1,-6 0 108,7 12 1,-3 3-90,2 14 1,2 10-25,-7 7 1,7 2-10,-2 10 0,-2-8-108,3 2 0,-7 2 13,6-2 0,-5-2 110,5-10 0,-2 0-738,3-11 1,3 4 271,-4-10 0,4-6-101,2-5 1,-6-2-229,1-10 584,-1 0-35,6-6 209,0-7 1,0-10-137,0-12 0,6-9-24,-1-2 1,3-8 142,-2 2 0,-4-11 0,5 4 0,-7-7 0</inkml:trace>
</inkml:ink>
</file>

<file path=ppt/ink/ink2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38:29.4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1 364 7860,'10'-35'-495,"5"1"504,-4-1 1,5 6-194,1 1 1,0 7 110,1-3 1,-1-1 196,0 2 0,1 6 86,-1 6 1,6-1 163,0-5 1,0 5-127,-6 1 0,1 7 109,-1-2 1,0-2-59,0 3 1,1-1-106,-1 6 0,0 6 47,1-1 0,-1 9-27,0-3 1,-5 5-25,-1 1 0,-7 2 15,2 4 0,-4-3-35,-2 3 0,-8 2-119,-3-2 1,-12 2-182,-6-2 0,-4-4-381,-2 4 1,1-4 307,-1-2 1,6-5-153,1 0 0,7-9-109,-3 3 57,5-4 0,10-10-207,3-3 0,4-5 614,2-1 0,8 0 0,1 0 0</inkml:trace>
</inkml:ink>
</file>

<file path=ppt/ink/ink2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38:29.6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7886,'10'-8'1188,"0"6"148,-5-4 0,-1 4-742,8 2-875,-8 0-147,3 0 428,-7 0 0,-7 8 0,-3 2 0</inkml:trace>
</inkml:ink>
</file>

<file path=ppt/ink/ink2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38:35.3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605 122 8601,'-9'-10'364,"1"-5"1,8 11 134,0-8-471,0 8 19,0-11-212,0 5 518,0 1-14,0-7 85,0 15-84,0-7 270,0 0-132,0 6-219,-8-5-117,-1 7 1,-3 0-68,1 0 156,-1 0-350,-5 0 173,0 0 1,-1 0 30,1 0 1,6 0-78,-1 0 1,1 0 73,-7 0 0,1 5 0,0 1 0,-1 6-1,1-7 1,0 9 6,-1-3 1,1-1-50,0 1 0,5-1 39,1 2 0,-1 3-75,-5-3 1,0 3 69,-1 2 1,1 2-59,0 4 1,5-1 45,1 6 0,-1-5 133,-5 6 1,0 0-80,-1 6 1,7-6 132,-1-1 1,7 1-199,-7 6 1,8-6 14,-2-1 1,3-1-190,-3 2 1,4 2 67,-4-8 1,4 6-195,2-6 0,6 0 1,0-6 1,5 6 8,-5 0 0,6-5 94,-7-7 1,9 1 8,-3 5-1,3-6-1,-3 1 0,5-8 30,-5 2 0,5 1-132,1-1 1,0 0 137,0-6 0,6-2-228,1-4 0,6-4 43,-1-7 0,4-6 54,1 0 1,1-2 108,0 2 0,-7 4 72,1-4 0,-2 4 19,2 1 0,-4 7-81,-8-1 1,-1 6 247,-5-5 1,2 5 71,-7-5 369,0 7-84,2-4 174,-6 8-288,5 0-69,-7 0 0,0 2-42,0 4 0,0 3-62,0 9 0,0 1 69,0 4 0,0-4-100,0 4 1,6-4-198,0-1 0,0-1-129,-6 0 1,0 1-585,0-1 490,0 0 0,2-1-416,3-5-1222,-3 4 734,6-13-601,-8 6 943,0-8 810,0 0 0,8-8 0,1-1 0</inkml:trace>
</inkml:ink>
</file>

<file path=ppt/ink/ink2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38:35.6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70 8574,'18'-2'525,"-1"-4"0,0 4 389,1-4 1,6-2-589,5 3 0,2-3-133,-2 2 0,4 4-625,-5-3 1,7 3 266,5 2 0,-3 0-1806,3 0 1971,-3 0 0,-3-8 0,1-2 0</inkml:trace>
</inkml:ink>
</file>

<file path=ppt/ink/ink2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38:35.9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7915,'10'0'-1800,"-1"0"1860,-3 0 46,-4 0 967,6 0-407,-8 8-2099,7-6 806,-5 6 627,14-8 0,-7 0 0,1 0 0,-2 0 0</inkml:trace>
</inkml:ink>
</file>

<file path=ppt/ink/ink2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38:36.0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7915,'0'17'-410,"0"1"-453,0-1 481,8-8-40,-6-1 422,13-8 0,-5 0 0,15-8 0,1-1 0</inkml:trace>
</inkml:ink>
</file>

<file path=ppt/ink/ink2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38:36.5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10009,'17'0'600,"0"0"0,2 0-421,5 0 1,-3 0-80,8 0 0,-6 0-113,5 0 0,-1 0-53,2 0 0,2 0-247,-8 0 1,0 0-358,-6 0 366,1 0-452,-9 8 1,-1-4 267,-8 7 1,-8 3 487,-3 9 0,-12-4 0,-4 6 0</inkml:trace>
</inkml:ink>
</file>

<file path=ppt/ink/ink2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38:36.71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 7974,'-25'17'2662,"5"0"-2308,-3 0 1,12 3-259,5 3 0,4-4 166,2 4 0,0-4-24,0-1 0,6-1 517,0 0-466,7 0 1,-5 1-680,3-1 1,3-5-72,-9-1 0,9-7-320,-3 2 0,-1-4-265,2-2 410,-1 0 0,4-2 636,-3-4 0,3-11 0,-5-10 0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49:54.01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484 243 7970,'18'-17'0,"-7"-1"-88,1 1 0,-3-6-132,3 0 0,1 0 388,-7 6 1,7-1 400,-1 1 1,-2 0-198,1-1 0,-7 7 464,2-1-562,3 8-53,-7-3 0,8 9-135,-4 3 1,-5 5 69,5 7 0,-4 10 19,-2 8 0,6-1-48,0 7 1,-1 1-103,-5-2 1,0 1-93,0-7 0,0 1 59,0 0 0,0-7-150,0 1 1,-1-8 76,-5 2 0,4-9-189,-4-3-259,4-7 218,2 4 0,2-8 35,4 0 1,-2-14-237,7-3 0,1-6 158,5 0 0,0-4-63,1-7 0,-1 1 139,0 4 0,-5 2 54,-1 4 1,-1 10 369,1-5 128,5 13 9,-7-3 1,3 10-18,-1 4 0,-7 5 207,2 12 1,-4-2-18,-2 8 1,0-2-149,0 2 1,-2 2-97,-4-8 1,2 5-12,-7-4 0,1-1-170,-1-6 0,-3 0-97,9 0-351,-9 1 53,4-1-271,-7-7-297,8-3 636,1-14 1,8-3 71,0-7 0,8 1 47,3 5 0,-1 1 93,1 4 0,-5 5 2,6-5 292,-9 4-89,5 10 0,-10 7 225,-4 8 0,-5 6-144,-12-6 0,-2 8 7,-4-3 0,-9 5 43,3 2 1,-3-1-23,3 1 1,2-1-198,4 1 1,-1-8 26,7-4 0,-8 2-160,2-2 0,2 0 85,-2-6 0,2 1-186,-1-1 1,-5 0 119,4 1 1,2-1 22,-2 0 0,3 0 24,-3 1 0,-2-3-3,8-3 0,0 3 63,6-3 88,-1-5 293,9 1-313,1-8 0,18-2 63,7-4 1,10-3 86,13-9 1,4-5-38,8 0 0,12-6 192,-1 6 0,14-5-61,-8 4 0,4-1 69,-4 2 0,-1 4-155,-5-4 1,0 4-269,-11 2 1,4 1-120,-10 5 1,-6-3-931,-5 9 81,0-1 472,-16 6-309,6 0 1,-18 2 270,-7 3 0,-15 7-98,-14 11 0,-5-2 204,-7 8 1,-3-2 443,-8 2 0,0 1 0,0-6 0,1 0 0,-1 0 0,6-5 0,0 4 0,7-4 0,-1-2 0,5 1 20,6-1 0,-1 0 47,7 0 0,1-5 960,11 0-577,-5-1 1,13 4 67,-9-3 0,8 3-169,-2-3 0,5 3 34,1 3 1,1-7-299,5 1 1,-4-1 145,4 6 1,-4 3-562,-2 3 0,0-4 223,0 4 0,0-4-498,0-2 0,-6-5 192,0 0 0,-1-9-437,1 3 554,4 4 1,-6-10 4,8 0 1,2-16 290,4-12 0,4-5 0,7-2 0</inkml:trace>
</inkml:ink>
</file>

<file path=ppt/ink/ink2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38:37.0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1 225 7974,'2'-10'0,"4"5"1,-1-3-197,13 2 1,-3-7 357,14 1 1,5-5-5,7-6 0,7 4-29,-2-4 0,4 3-58,2 3 1,5 2 126,1 3 0,7 3-365,-1 3 1,1 4 34,-1-4 0,3 4-110,-4 2 0,-3 0 93,-3 0 0,-3 6 64,-2 0 0,-8 5 23,-3-5 1,-5 8 57,-1-3 0,-8 2 70,-4-1 1,-4 3 713,-2-3-154,0 3 1,-1 3-243,-5-1 0,-3-6 57,-8 1 0,0-6-77,0 5 0,0-5 56,0 6 1,0-7 119,0 7-298,-8-1 0,-7 5-69,-8-5 0,-2 5-1,2-5 1,2 5-146,-8 1 0,0 0 31,-5 0 1,-1 1-300,0-1 1,1 6 168,-1 0 0,1 0-275,-1-6 1,8-5-244,4 0 1,-2-7-1600,2 7 611,0-8 1578,6 3 0,-8-22 0,-2-4 0</inkml:trace>
</inkml:ink>
</file>

<file path=ppt/ink/ink2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38:37.4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136 35 7974,'18'-7'74,"-1"-3"0,-5 0 61,-1 5-236,-7 3 1,4 4 713,-8 3 0,5 5-174,1 7 1,0 8 17,-6 4 0,-8-2-113,-3 2 0,-7 5-22,-5 7 1,4-1-247,-4-5 1,-2-3-202,2-3 1,0-2-149,6-4 0,7-10-1067,4 5-602,-3-12 1413,7 1 1,-4-9-42,12-3 0,3-7 570,9-11 0,-1 4 0,0-4 0,6 5 0,0 7 0,6-3 0,-6 9 0,0-1 37,-5 6 1,-1 2 135,0 4 0,-7 3 411,-4 8 1,-5 1-216,-1-1 1,0 0 646,0 1 0,0-7-392,0 1 1,0-7-453,0 7-586,0-8-634,0 4-101,8-8 1,-6-2 229,4-4 919,3-4 0,-7-15 0,6-2 0</inkml:trace>
</inkml:ink>
</file>

<file path=ppt/ink/ink2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38:37.7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154 1 7974,'0'11'0,"0"1"0,-2 5 232,-3 6 1,1 0 87,-8-5 0,7-1 528,-7 0 0,0 0-406,-5 1 1,6-1 124,-1 0 1,1 4-704,-7-3 138,9 3-751,-7-12 1,14 3 417,-3 0 1,5-9-358,5 3 1,5-4 236,7-2 1,1 0 69,-1 0 0,6 2 81,0 4 1,0-4 173,-6 3 0,-5 3-81,-1-2 68,1 7 0,5-5 139,1 4 0,-1 3 0,0-5 0</inkml:trace>
</inkml:ink>
</file>

<file path=ppt/ink/ink2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38:38.1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243 1 7946,'9'0'0,"-9"8"1417,-11 3-895,-5 12 1,-3-2-122,-4 8 0,2-2-130,-8 2 1,2 2-154,-2-8 0,4 0 64,8-6 0,2 0-347,3 1 1,4-7 94,8 1 0,2-8-86,4 1 0,11 3-49,12-2 1,4 0-28,2-6 0,7 0 18,4 0 0,-2-2 102,2-4 0,-7 4-227,1-4 0,-5 4 73,-7 2 0,-3 0-809,-7 0 637,-9 8 0,-1 2-322,-8 7 760,-15 0 0,-5 8 0,-14 2 0</inkml:trace>
</inkml:ink>
</file>

<file path=ppt/ink/ink2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38:38.3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7946,'0'17'571,"1"1"167,5-1 1,-2 2-241,8 4 0,-3-2-37,3 8 0,1 0-53,-7 6 0,2-1-126,-3 1 0,-3-3-601,4-3 1,2 2 262,-2-8 0,1 6-730,-1-6 47,4 0 1,7-8 738,0-3 0,0-4 0,1-8 0</inkml:trace>
</inkml:ink>
</file>

<file path=ppt/ink/ink2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38:39.2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226 139 7878,'-10'0'1597,"18"0"0,3 0-1145,12 0 1,4 0-118,2 0 1,4-2-94,1-4 1,-5 2-360,0-7 0,0 5 78,5-5 1,-1 1-788,-4-2 0,-4-3 119,-8 4 1,-2 1-1067,-3-2 1231,-4 9 0,-10-11 151,-4 8 1,-4 1 456,-7 5 0,-8 0-139,-4 0 0,2 2 145,-1 3 1,5-1-116,-6 8 1,8-3 735,-3 3 0,11 3-175,2-3 0,7 3 106,-2 2 1,4 6-226,2 1 1,0 0-9,0 0 1,0-3-70,0 8 0,0-6-81,0 5 0,0-6-213,0 1 1,0 2-104,0-2 1,0 0-154,0-6 1,2-6-17,4 1 1,-4-6-620,3 5 536,5-7 0,0 4 81,7-8 1,-2-2 95,-3-4 0,3 2-27,-3-7 0,3 1 215,2-1 1,-5 1 108,-1 4 0,-5 4 124,6-3 0,-8 5 73,1 5 0,3 1 255,-2 11 0,-1-3-37,-5 9 1,0 2-182,0-2 1,0 6-139,0-6 1,0 6 5,0-6 0,0 0-412,0-6 0,0 0 206,0 1 0,-1-1-904,-5 0 185,4 1-187,-13-1 367,5-8 360,-7-1 1,1-16 315,5-3 0,-3-4-83,9-3 0,-3 5 335,2-5 1,4 11-166,-4-10 1,6 3-31,6-3 1,4-1-184,7 1 1,0 2-113,1 3 0,-1-1 128,0 7-327,0-7-564,1 11 365,-9-6 30,-1 8 0,-12 2 102,-7 4 1,-5 3-254,-18 9 0,1 1 266,-13 4 0,0-4 187,-6 4 0,6 2 71,0-2 0,5 0 246,-5-5 1,8-1 805,-2 0 0,11 0-504,6 1 0,3-1 1460,3 0-1350,8 1 1,1-1-240,8 0 0,8 0-105,3 1 0,10-1 27,2 0 0,14 1-106,-3-1 1,7-6 0,-1 1 0,-2-2-351,9 1 0,-7 3 147,6-9 1,-8 9-816,3-3 0,1-3-12,-2-2 1,3 1-388,-3-1 0,-2 0 490,9-6 1,-1-2-743,6-4 1487,-1 4 0,1-21 0,0 4 0</inkml:trace>
</inkml:ink>
</file>

<file path=ppt/ink/ink2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38:40.1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36 7838,'0'-12'839,"0"0"1,2 9-784,4-3 0,4 4 240,7 2 1,0 2 488,1 4 1,5 3-203,0 9 0,0 1-99,-6 4 0,-2-2-317,-3 8 1,1 0 42,-7 5 1,0 3-324,-6 3 1,0-3 12,0 3 0,-2-4-27,-4-1 0,2 0-160,-7-1 0,1 1-470,-1-1 0,-3-5 82,8 0 1,-5-8-359,5 2 838,0-11-110,6 3 521,0-13-142,0 6 97,0-8 0,2 0-13,4 0 0,-2-2 89,7-4 0,-5 2-236,6-7 44,-1-1 0,9-5-496,3-1 0,-2-5 194,8 0 0,-1-7-161,7 1 1,5-4 72,1-1 1,-1 5-56,-5 0 0,-1 8 203,1-2 1,-8 9 315,-4 3 0,-4 7 507,-2-2 1,-1 6-383,-5 6 0,-3 4 728,-8 7 0,0 2-401,0 4 0,0 4-26,0 8 1,-2-7-191,-4 1 0,-3-2-262,-9 2 1,7 2-59,-1-8 0,1 0-224,-7-6 1,1 0-270,0 1 0,-1-9 10,1-3 1,6 2-651,-1-3 793,1 1 1,-1-13-34,1-5 1,7-3 120,-2-3 0,4-1 301,2-4 1,2 4 31,4-4 205,3 4 1,9 3 91,-1 5 0,-6-3-201,1 8 1,-6 1 296,5 5 1,-7 2 108,2 3-277,-4 5 0,-2 7-97,0 1 1,0-1-172,0 0-149,0 0 1,-6 1-400,0-1 1,-7 0-26,1 1 0,-1-7-554,1 1 1,-5-7 261,0 7 0,-1-6 287,-5 5 1,-2-7 40,2 2 0,-6-4 201,6-2 0,-7 0 242,1 0 1,2 0 33,-2 0 0,6 0 186,-6 0 1,6 6 286,-6-1 1,6 1-275,-6-6 0,8 0 124,-2 0 1,4 6-89,2 0 0,-1 1 409,1-1 0,2-2-140,3 7 0,-3-1-19,3 2 1,-3 3 241,-2-3-424,-1 3 0,3 2 22,4 0 0,3 1-65,8-1 0,0 2-73,0 4 1,13-3-1,5 3 0,18-4 326,4-2 1,12-5-325,12-1 1,1-7-403,16 2 0,-1-6-392,7-6 0,-1 2-429,1-7 1,-1 5-215,1-6 1,1 1 476,4-6 0,3-1 748,3 1 0,-45 8 0,1-1 0,-2-1 0,0-1 0,1-2 0,0-1 0,0-1 0,-1-1 0,0 0 0</inkml:trace>
</inkml:ink>
</file>

<file path=ppt/ink/ink2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38:41.0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1 399 7831,'17'0'349,"-8"7"-29,-3 5 1,2 3 643,-2 2 1,1-5-374,-1-1 1,-4 1-27,4 5 1,-4 6-167,-2 0 1,0 0-400,0-5 0,0-1-675,0 0-804,-8 1 844,6-1-385,-6 0-792,8-7 1224,0-3 1,8-16 299,4-8 1,5-3 64,6-8 1,-2-1 204,8-6 0,2 6 88,9 0 1,-2 3 98,9-3 1,-3-2-74,2 8 0,-2 2 93,-4 9 1,-5-1 418,0 7 1,-3 0 111,-9 6-101,0 0 1,-5 0 262,-1 0-568,-7 8 1,-3 2-289,-7 7 0,-2 0-215,-3 1 0,-5 5 93,-7 0 1,-8 7-143,-4-1 1,-11 4-263,-7 1 0,5 7 215,2-1 0,3-1 608,3-11 1,9 3-88,7-8 291,9 0 0,11-7-161,4-5 0,11-3 7,12-8 1,5-2-96,7-4 0,3-3-18,8-9 0,-6-5-713,0 0 1,-2-6 329,2 6 0,0-6-742,-11 6 0,1-7 386,-13 1 0,1-4-307,-7-1 0,-8-7 248,-3 1 0,-4-8 144,-2 2 0,-8 3 187,-3 3 0,-6 4 148,-6 1 1,1 6 290,-6 0 1,6 10-272,-1 2 1,-2 0 407,2 5 0,0 2-179,6-1 0,0 5 184,-1-5 0,7 7 131,-1-2-262,8 4 1,-9 0-75,7-4 1,-1 4-6,1-3-129,4 3 62,-13 2 0,11 6 45,-8-1 0,8 3-44,-1-2 1,1-2 42,-2 7 0,4-5-25,-4 5 1,2 1 20,-1 5 0,3 1 48,-4-1 0,4 6 116,2 0 1,0 6 54,0-6 1,-6 8-135,1-3 0,-1 11 158,6 1 1,0 8-18,0-2 0,0 0-73,0 6 1,0-4-68,0 10 0,2-4 26,3-2 1,-1 0-188,8-1 1,-3 1-185,3 0 1,3-2-540,-3-4 1,9-3 368,2-9 0,10 1-726,1-1 1,9-7 436,8-4 0,3-11-745,4-6 1326,3-5 0,16-8 0,2-3 0</inkml:trace>
</inkml:ink>
</file>

<file path=ppt/ink/ink2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38:41.4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7776,'0'10'5352,"0"-3"-4914,0-7 1,2 2-601,3 4 6,-3-4-251,6 6-955,-8-8 667,0 0 0,0 7 1,0 3-1</inkml:trace>
</inkml:ink>
</file>

<file path=ppt/ink/ink2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38:41.5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70 9126,'-8'9'3424,"-1"-1"-4331,-9 0 467,9-6 1,-5-2 176,9-12 1,-1-3 262,6-3 0,7-6 0,3-3 0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49:54.27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104 1 8236,'10'7'0,"-5"5"287,-3 3 0,-2 2-151,0 1 1,-2 9-36,-3 7 1,3 9 41,-4 8 1,4 9 86,2 3 1,-2 12-215,-4 6 0,2 4-101,-7 1 1,-1 6-247,-5 1 0,6-3 187,-1-9 1,6-12-230,-5-12 0,7-12-67,-2-11 172,4-7 221,2-10 1,0-9 239,0-8 1,0-13-409,0-11 0,0-8 85,0-3 1,6-1 41,0-10 0,5-1-102,-5-4 1,0-1-298,-6 0 487,0-8 0,7 6 0,3-5 0</inkml:trace>
</inkml:ink>
</file>

<file path=ppt/ink/ink2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38:46.2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0 8025,'-10'0'-1461,"2"0"1805,8 0 1386,0 0-1337,-7 0-38,5 0-5,-6 0-303,8 0 1195,0 0-935,0 8-396,0-6 207,0 6-61,0-1 0,2-5 97,4 4 292,-4 4-256,5-1 1,-7 3 101,0-1 40,0 1-127,0 5 1,0 0-224,0 1 0,0-7 114,0 1 1,2-1-209,4 7 1,-4-7 50,4 1 0,1-1-9,-1 6 1,0 1 32,-6-1 0,2-3 22,4 3 0,-4-9 47,3 9 0,-3-4 29,-2 5 0,0-1 69,0 0 1,0 0-61,0 1 1,0-7 91,0 1 1,0-1-62,0 7 1,0-1 18,0 0 0,-2 0-9,-3 1 1,3-7-7,-4 1 1,2-1-16,-2 7 1,4-7 6,-3 1 0,1-1 86,-2 7 0,2-7-91,-7 1 0,7-1 73,-2 6 1,-2-5 23,3-1-91,-9 1 1,12 5 19,-4 1 0,-1-7-19,1 1 0,-2-7-13,3 7 0,3-6 1,-4 5 0,4-5-123,2 6 1,-2-7 106,-4 7-206,4-8 140,-5 3 1,7-5-115,0 4 33,0-4-273,0 6-868,0-8 837,0-8 1,2 0-948,3-3 1,5-8 591,7 7 1,8-13 734,4 8 0,11-12 0,5 2 0</inkml:trace>
</inkml:ink>
</file>

<file path=ppt/ink/ink2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38:47.0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18 7889,'0'-10'1440,"0"3"-256,0 7 2438,0 0-3656,-8 0 0,-2 5 93,-7 1 1,5 8-2247,1-3 2187,-1 4 0,-13 10 0,-1 2 0</inkml:trace>
</inkml:ink>
</file>

<file path=ppt/ink/ink2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38:49.4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173 53 8957,'0'-10'2149,"8"-5"-1791,-6 13 0,6-8 893,-8 4-355,0 4 205,0-5-78,0 7-173,0 0 1,0 9-532,0 9 1,-2 1 159,-4 10 1,-4-1-122,-7 7 0,0 5-218,-1 1 1,1-1 102,0-5 0,5-1-488,1 1 1,-1-1-108,-5 1 0,5-2-394,1-5 0,7-3 335,-2-7 0,4-1-872,2 0-1310,0 1 1917,0-1 1,2-2-298,4-3 0,-2-4 412,7-8 1,1 0-1000,5 0 1560,1 0 0,6-16 0,3-3 0</inkml:trace>
</inkml:ink>
</file>

<file path=ppt/ink/ink2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38:49.7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0 10519,'0'17'998,"0"1"1,0-1-375,0 0 1,6 6-233,0 0 1,-1 10-136,-5 2 1,0 1 171,0 10 0,0 0-132,0 6 1,-7 0-140,-5 0 0,-3 0 23,-3 0 1,1-2-103,0-4 1,5 2-70,1-8 1,7-1-307,-2-10 1,-2 1-304,3-7 0,-1 0 306,6-5 0,0-1-465,0 0 0,0-5-194,0-1-1066,0-7 663,0 4 813,0-8 0,0-8 542,0-3 0,8-12 0,1-4 0</inkml:trace>
</inkml:ink>
</file>

<file path=ppt/ink/ink2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38:50.0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18 156 7919,'-10'-12'253,"4"1"68,4 7 1,2-6 254,0 5 1,8 3-219,4-4 0,5 2 242,6-2 1,0 2-185,12-7 0,-5 1-240,11-1 0,-3-5-57,2 5 0,-3 1-217,3-1 1,-5 7-150,-6-2 1,1 4-485,-6 2 0,4 0-437,-5 0 0,-5 8 577,-7 3 1,-7 11 590,2 1 0,-4 7 0,-2-3 0</inkml:trace>
</inkml:ink>
</file>

<file path=ppt/ink/ink2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38:50.2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0 7860,'15'2'5126,"-3"4"-4071,3 4-55,-5 7 213,7 0-817,0 0 0,-7 3 0,-4 3 0,-24 4-396,-16 7 0,-31 24 0,20-26 0,1-1 0</inkml:trace>
</inkml:ink>
</file>

<file path=ppt/ink/ink2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38:53.6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917 640 8104,'9'-25'0,"7"6"0,-5-6-233,12 8 1,-4-1 135,4 1 1,-1-6 120,1 0 0,-4 6 64,4 5 0,2 0 2,-2-5 1,0 6-67,-6-1 1,1 3-2,-1-3 0,0-3 44,0 3 0,3 2-8,3-1 0,4-1 38,7-5 0,1 6-39,-1-1 0,1 1-3,0-7 1,5 1 20,0 0 0,8-1-3,-2 1 0,4 0 40,2 0 1,-6-1 12,0 1 1,1 0-24,4-1 0,1 7-25,0-1 1,-6 3 8,0-3 0,1 3 4,4 3 0,-4 4-126,-1-4 0,0 4 38,6 2 0,0 0-68,-1 0 0,1 0 41,0 0 0,0 0-4,0 0 0,7 0 18,5 0 0,-3 0 17,3 0 1,-1 2 27,6 4 0,1-4-8,-1 4 1,-2-3 5,-4 3 0,3-2-25,-9 8 1,1-7-1,-6 7 0,0-1-11,0 7 1,-6 1 1,0 4 0,-6-4-130,6 4 0,0 2 84,6-2 0,-6 6-58,1-6 0,-7 8 83,6-2 0,0 3-114,6 3 1,0-6 123,0 0 0,0-3 4,0 3 0,5 4-8,1-4 0,-1-2 3,-5 1 1,0-4 30,0 4 0,-2 1-33,-4 6 0,2 1 65,-7 5 1,-1-5-38,-6 4 0,1 3 2,0-3 1,-7 8-13,1-2 0,-6 4 0,6 2 0,-6 6-115,6-1 0,-8 9 105,2-3 0,-2-1-55,2 1 0,-3-7 42,3 1 1,2-1 21,-2 2 0,0-8 16,-6 7 0,0-7 2,1 8 0,-1-4 0,0-2 1,1 1 109,-1 5 0,-8-2-61,-3 7 0,2 1-45,-2 5 1,-1 2-278,-5 4 1,-1-2 282,-5 8 1,2-3-199,-8 3 0,1 7 0,-6-7 1,-1 7 81,1-7 1,-6 2 43,0-3 0,-6-1-8,6-4 1,-6-9 49,6 3 1,-6-6-54,6 1 0,-8 1 217,3-8 1,-5 9-100,-2-3 0,1-1 95,-1 1 1,-5-1-206,0 1 1,-9 4 1,3-3 1,-2-5-9,2-1 0,-9 0-133,3-7 0,-6 5 112,0-10 1,3-3 25,-9-3 1,1 2 43,-6-2 0,-1-1-64,1-10 0,-4 1 186,4-6 0,-10-1-35,10-6 1,-6 0 84,0 0 1,4-1-152,-4-5 0,0 3 10,6-8 1,-4 5-25,10-5 0,-10 2 38,-2-3 1,0-3-76,6 4 1,-6-4 55,0-2 0,-6 0-32,6 0 0,-7 0-1,1 0 0,-4-6 0,-1 0 0,7-7 8,4 1 0,-8-3 0,3-2 0,-3-1-2,8 1 1,4 0 5,-4 0 1,4-8 96,2-4 1,0-4-92,0-1 0,1-7 135,5 1 1,-4-8-103,3 2 0,3-2 13,-3 2 0,7-4 1,-7 3 0,1-2-1,-6-3 0,5-6-69,1 0 0,1 1 59,-1 5 1,-2 0-27,7 0 1,2-2 12,10-3 0,2 1-61,4-8 1,3 1 46,-3-6 0,3-2 4,3-4 1,5 2 8,0-8 0,6 8-4,-6-2 1,8 4 51,-2 2 1,2 6-97,-2-1 0,9 8 18,-3-1 1,6 3 31,-1 2 1,-1 6-70,7 0 1,0 0 31,6-6 1,0 0-5,0 0 0,6 4 181,0-4 1,7 4-186,-1-9 1,3 3 89,2 2 0,0 0-81,1 0 1,-1 6 70,0 0 0,1 6-54,-1-7 0,0 9-30,1-2 1,5 3-34,0 3 0,0-1-9,-6 0 1,2 1 19,4-1 1,-4-5-13,5-1 1,-5-1 18,-2 2 1,2 1-3,4-7 1,-2 2 10,8-2 1,-6-2-11,6 8 1,-8-1-69,2 7 0,2-3 62,-2-3 0,2 3-3,-2-3 0,-3 3 50,3 3 1,-10 1-4,-1 4 1,-1-3 172,7 3 1,-1 2-124,0-2 0,0 8 16,1-2 1,-1 2-47,0-2 1,1 4-13,-1-4 1,6 1 36,0-1 1,2 4 3,-2-4 1,-2 2 29,8-2 1,-6 4-3,6-4 0,-8 3 39,2 3 1,-4 0-76,-1-1 1,1 3 120,4 4 0,-8-5-110,8 5 1,-7 1-11,7-1 0,-4 5-9,-2-6 0,0 8-2,1-1 1,-7 1-62,1-2-251,-1 4-782,7-6 758,-1 8 1,0 2-1308,1 4 1606,-9 4 0,6 22 0,-5 5 0</inkml:trace>
</inkml:ink>
</file>

<file path=ppt/ink/ink2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38:54.7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277 139 7877,'8'-17'0,"-6"7"0,8-4 0,-5 9 0,-1-9-50,8 3 0,-7 1 19,7-1 0,-2 5 100,1-6 1,-1 8 250,-5-1-49,-3-5-131,6 8-30,-8-6 1,0 10 17,0 4 1,-8 6 131,-3 11 1,-6 4-89,-6 7 0,1 9 0,-6 3 1,1 4-13,-2 1 1,-4 7 21,4 0 0,4-1-230,2-5 1,4 6 131,2 0 0,0-7-268,-1-4 1,7-7-87,-1 6 0,8-13-67,-1 1 0,3-11 79,2 0 0,0-9-54,0-3 1,7-7-76,5 2 1,5-12 386,6-5 0,12-20 0,9-6 0</inkml:trace>
</inkml:ink>
</file>

<file path=ppt/ink/ink2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38:55.1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502 35 7913,'0'-17'-1152,"0"7"1141,0 2-46,0 24 1,-2-3 511,-4 16 1,2 0-151,-7 5 1,5 9-23,-6 3 1,1 4-110,-7 2 0,1 1 91,0 5 1,-6-4-192,0 4 1,0-10-59,5-2 0,1-2-101,0 2 0,-6-4 72,0-7 0,0-1 61,5 1 1,7-8-220,-1-4 1,3-2-187,-3 2 0,-3-4 163,3 4 0,3-3 91,-3-3 1,6 0-423,-5 1 0,5-7 82,-5 1 0,5-1 443,-6 6 0,1-7 0,-7 5 0,1-5 0</inkml:trace>
</inkml:ink>
</file>

<file path=ppt/ink/ink2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38:55.3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87 7842,'0'-10'-246,"0"-5"518,0 5 1,0-2-14,0 1 0,2 7 246,4-2 1,-3 2-99,9-1 1,0 3-133,5-4 0,6 4-221,0 2 0,8 0-189,-3 0 1,1 0-358,6 0 0,-2 0 492,13 0 0,0 8 0,6 1 0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49:54.68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243 173 7970,'-17'0'1065,"-1"0"-732,1 0 0,-2 14 752,-4 3-693,4 4 1,-6 4 202,7 4-427,1 4-14,0-6 1,1 5-306,5-3 0,-3-2 112,9 2 0,-1-8-554,6 2 0,2-9 303,4-3 1,5-7-133,12 2 0,6-6-23,11-6 0,4-13-223,8-16 0,14-7 172,3-10 0,10-6 158,-4 1 1,5-1 95,-5 6 1,-2 8 166,-9 4 1,-1 11 812,-11 6 1,0 11-471,-18 6 1,3 5 337,-14 1 0,0 1 21,-6 5 1,-7 6 195,-4 11 0,-4-2-540,-2 8 0,-8-6 31,-4 6 1,-11 5-711,-6 7 1,-3-3 318,-3-9 1,1 2-353,-1-8 0,0 0 257,1-6 0,1-7-138,4-5 0,4-3 119,8-2 0,0-7 116,0-5 0,7-3 94,4-3 0,6 1 326,6 0 0,5 1-164,13 5 1,-3-3-29,7 9 0,7-7 34,5 6 0,-5 1-84,-6 5 0,-2 0-66,2 0 0,1 0-206,-7 0 1,6 5-350,-6 1 1,6 2 1,-6-2 0,8-4-915,-2 3 1431,3-3 0,11-9 0,1-3 0</inkml:trace>
</inkml:ink>
</file>

<file path=ppt/ink/ink2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38:59.4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415 190 7851,'0'-17'-346,"-7"7"-653,5-5 908,-6 6 0,8-9 340,0 1 0,0 5 324,0 1-389,0 7 1,0-11-42,0 3 1,6 3 89,0-3 0,1 8-186,-1-2 83,-4-3-95,6 7 135,-8-6-15,0 8-45,0 0 1,-2 8-7,-4 3 1,2 5-4,-7 1 0,5 2 6,-6 4 0,1 0 85,-7 12 1,1 3-41,0 14 0,-6 10 178,0 7 0,-6 2-3,6 10 0,-6 5-339,6 6 0,-6 3 95,6-3 1,0-4-136,6 4 0,-1-17 81,1-5 1,6-7-187,-1 0 0,8-3 43,-1-8 0,1-2 104,-2-4 1,4-4-284,-4-7 1,4-6-14,2-1 1,0-12-330,0 1 521,0-4-395,0-3 1,2-4 51,4-12 0,-2-7-93,7-16 0,7-4 550,5-19 0,0-11 0,-6-16 0</inkml:trace>
</inkml:ink>
</file>

<file path=ppt/ink/ink2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38:59.9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883 53 7833,'2'-18'-447,"3"1"178,-3 8 5,6 1 490,-8 8 205,0 0 1,-8 0-210,-3 0 0,-10 8-86,-2 3 1,-6 4-58,6 3 1,-8-1-11,2 0 0,2 1 8,-2-1 0,1 0 50,-7 0 0,0 1-164,1-1 1,-1 6 29,1 0 1,-7 0-59,1-5 1,0 1 62,5 4 0,1-4-1,-1 4 0,6-4-5,0-1 0,8-3-236,-2-4 151,4 5 0,3-12 59,5 7 14,-4-7 0,11 10 0,-8-9 1,8 3-19,-1-2 35,-5-4 0,6 11 4,-7-7 0,7 2 152,-2-3 1,2-3-24,-2 4 11,5-4 0,-7 0-70,8 4 240,0-4-147,0 5 1,2-7 81,4 0 1,-3 0-105,9 0 0,-1 0 110,7 0 1,-7 2 94,1 4 0,-1-2-55,7 7 1,5 1 133,0 5 1,2 2-63,-2 4 1,2-3-258,4 3 0,3 2 74,-3-2 0,4 2-138,1-2 1,3-4-105,3 4 0,-3-4-383,3-1 1,2-1-54,-1 0 0,1-5-517,-2-1 1,-3-7 1013,3 2 0,-3-4 0,-3-2 0</inkml:trace>
</inkml:ink>
</file>

<file path=ppt/ink/ink2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39:00.7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277 536 7808,'0'-9'0,"0"-1"-223,0 4 0,2 2-370,4-7 0,-2-1 593,7-5 86,1 0-4,-3 0 0,7-1 152,-5 1 0,-1 0-120,1-1 0,-5 1-86,6 0 0,-3 0-53,3-1 0,1-1-120,-7-4 0,5 4 54,-5-4 1,6 3-136,-7 3 0,7-2 116,-6-4 1,0 4 109,-6-4 0,0 3 0,0 3 0,0 0-46,0 7-14,-8-5 1,4 13 256,-8-4 0,7 4 1,-7 2 1,6 0-6,-5 0-110,7 8 1,-9 2 2,7 7 1,-8 2-3,3 4 0,-4 6-27,-3 11 1,1 4 166,0 8 0,-6 10-104,0 7 0,-2 0 150,1 6 0,5-4-51,-4-2 1,-2 4-238,2-3 1,0 3 104,6-10 0,5-5-125,1-6 0,5-3-17,-6-8 1,9-7 44,-3-5 0,4-8-80,2 2 124,-8-3-290,6-11 322,-5 7-376,-1-14 0,6-2 60,-4-12 1,4-5-167,2-6 1,0 2 55,0-8 1,2 0 359,4-6 0,-4 1 0,6-1 0</inkml:trace>
</inkml:ink>
</file>

<file path=ppt/ink/ink2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39:00.9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35 7808,'17'-7'0,"6"-1"-103,0-4 0,2 5-193,-2 7 0,-2 0 384,8 0 1,-6 2-76,6 3 0,-8 5 426,2 7 1,-5 6-173,-7 0 0,3 2-255,-9-2 1,1-3-36,-6 3 0,0-4 26,0-2 1,-8 0 34,-3 1 1,-6-1-6,-6 0 1,-4 1-150,-8-1 0,0 0 9,1 0 1,-1-5-282,1 0 1,-1-9 40,1 3 347,7-4 0,-6-10 0,6-1 0</inkml:trace>
</inkml:ink>
</file>

<file path=ppt/ink/ink2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39:03.0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450 1211 7929,'0'-17'0,"0"0"-473,0-1 1,0-1 271,0-4 1,0 2 206,0-8 0,6 6 0,2-6 290,1-2-144,3 7 1,1-9 26,4 4 0,-1-4-95,13-1 0,0-1-127,5 1 1,3-1 124,3 0 1,-2 1-92,8-1 0,-1 6 16,1 1 0,2 6-124,-8-1 0,8 2 37,-2-2 1,-1 2-99,1-8 0,0 8 140,6-2 0,0-2 0,-1 2 1,3-6 86,4 6 1,-2-6-90,7 6 0,-5 0 170,5 6 1,6 0-218,6-1 0,0 1 118,-6 0 1,2 1-43,4 5 1,2-5-22,4 5 0,-4 1 58,-8-1 0,-2 5-21,-3-5 1,1 7 34,-8-2 0,7-2 15,-6 2 0,7 1 23,-2 5 1,-1 0-64,1 0 0,-5 0 17,5 0 1,-5 0-35,5 0 1,-7 0 1,2 0 0,-5 7 31,-1 5 0,0 3-10,0 3 0,0-1-33,0 0 1,0 2 20,0 4 1,-1-7-51,1 7 0,6-8 37,0 8 0,-1-3 0,-5-3 1,0 2-20,0 4 0,0-2-6,0 8 0,-8-8 175,-4 2 0,-3 4-157,-3 2 0,-5-2 45,0 2 0,-8 0-40,2 5 1,-4 1 100,-1-1 0,-7 1-62,1-1 1,-3 1 10,3 0 1,3 1-35,-3 4 0,1-1 2,-1 7 0,3-2-4,-3 2 1,3 4 14,2-4 0,1 4 16,-1 2 0,-2 0-31,-3 0 1,1 2-6,-7 3 1,0 5-18,-6 7 1,0 2-102,0 4 1,6-2 71,-1 8 0,1-8-119,-6 2 1,0 2 119,0-2 1,6 5 8,0-5 0,1 2 32,-1-2 1,-4-10-43,4 5 0,-4-5 133,-2 4 0,5-2-83,1-3 0,2 1 14,-2-7 0,-4 7-18,3-2 0,3 5 8,-2 1 1,0 0-135,-6 0 0,0-5 119,0-1 0,-8-2-26,-4 3 0,-3-1 14,-2-11 1,-3 10 12,-3-10 0,2 3 44,-8-3 1,6-2 8,-5-4 1,-1 4-50,-6-4 0,1 2 13,-1-2 1,0 4-50,1-4 0,-3 4 48,-3 2 0,3 0-23,-3 0 0,5-8 69,7-3 1,-5-5 110,4-1 1,4-1-93,2 1 0,-2-2 15,2-5 1,-6 3-49,6-8 0,-8 8 22,3-2 1,-5-2 146,-2 1 1,-1-1-138,-4 2 0,1 4-198,-7-4 0,6-2 49,-6 1 1,1-5-98,-1 6 0,2-8 30,4 2 0,3-3-63,-3-3 1,-2 0 117,1 1 0,1-1-56,5 0 0,1-5 88,-1-1 0,-5-1-28,-1 1 1,-1 3 96,2-8 0,-2 5-84,-5-5 1,-3 2-30,4-3 1,-9-3 25,-3 4 0,2-4-3,10-2 0,-10 0 58,5 0 1,-5 0-6,4 0 0,6-6 89,0 0 0,0-5-117,-6 5 0,2-2 183,4 3 1,-4-3-42,4-4 0,-4-3 52,-2 4 1,0-5-73,0-1 1,4 5 13,-4 1 0,4-1 40,-10-5 0,5 2 124,1 3 0,-2-3-14,-4 3 1,4-3-87,-3-2 0,3-1 4,2 1 1,6 0-28,0-1 1,7-7-88,-1-3 1,4-5 57,1-2 1,0-1-99,1-5 1,1 3 38,4-8 1,-1 0-89,7-6 1,-8 0-83,2 0 1,2 0 96,-2 0 1,0 0-92,-5 1 0,5-1 41,0 0 1,0 0 42,-5 0 0,1 6 47,4 0 0,-3 6 4,3-7 0,-2 3 81,2-2 0,-3-4-68,3 4 1,2 2 103,-2-2 0,6 0-54,-6-6 0,8 6 71,-2-1 0,4 3-76,1-2 1,3 4 6,4 7 1,-3 1-36,8-1 1,-5 1-88,5-1 1,0 6 31,6 0 0,-5 6-113,-1-6 0,-2 3 1,2-3 1,4-4 80,-3 4 0,3-3-28,2-3 0,0 0 37,0 1 1,0-7-6,0 1 1,0-8-14,0 2 1,-6-4 10,0-2 0,0 0 77,6 0 1,-5 8 121,-1 4 1,-2 3-71,2 3 0,5 5-76,-5 0 1,-2 6-52,2-6 0,1 6 53,5-6 1,0 2 0,0-1 1,0-5-9,0 4 1,0 2-15,0-2 0,7 1 5,5-7 0,-3 6-2,3 0 1,-1 8 60,7-2 0,-3-2-51,-3 2 1,3-2 25,-3 2 1,3 4-22,2-4 1,-5 2-3,-1-2 0,1 3-6,5-3 1,0-2-6,1 2 0,-1 0-5,0 6 0,1 0-4,-1-1 1,-6-3-1,1 4 1,5-4 8,6 9 1,0-5 31,-5-6 1,-1 4 9,0-4 1,2 3 6,4 3 1,-3 0-9,3 0 1,-4-1 3,-2 1 1,-1 0-17,-5-1 1,4 3 10,-3 3 1,-2-3-53,1 4 1,-5 1 41,5-2 1,-5 7-34,6-7 0,-6 6 50,5-5 1,-5 5-1,5-5 1,-7 5 22,2-6 0,-2 8 275,2-1-133,-5-5 297,7 8-86,0-13-301,-6 13 1,5-8 365,-7 4-363,8 5 0,-4-9-120,7 4 0,-5 4 7,6-3 1,-6 1-190,5-2 1,1 4-171,5-4 1,2 4-380,4 2 0,4 0 729,8 0 0,-1 8 0,1 2 0</inkml:trace>
</inkml:ink>
</file>

<file path=ppt/ink/ink2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39:11.33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2646 7989,'0'-23'-423,"0"0"1,8 0 210,4 6 1,-3 0 424,3-1 1,-1 7-82,7-1 0,-1 7-240,0-7 1,0 2 99,1-1 0,7-4-13,4 3 0,3-3 5,3-3 1,1 7 34,5-1 1,-5 1-131,5-6 0,-5-1 57,-1 1 1,5 0-95,0-1 1,1 1 108,-7 0 0,3-1-12,3 1 1,-3-2 46,3-4 0,2 2 4,-1-8 1,7 2 33,-2-2 0,-2-3-59,2 3 1,0-4 138,6-2 0,0 3-66,0 3 1,0-4 51,0 4 0,5-3-58,1-3 1,7-1 7,-1-5 0,-3 5-33,2-4 0,1 1-215,5-1 1,0 1 210,0-7 1,6 6 10,0-6 1,6 5-13,-6-5 0,8 8 7,-3-2 1,-3 3 43,-2 2 0,4-3-57,2 3 0,3-3 3,3 9 0,-1-4-11,0-1 1,1 5-324,-1 0 1,7 6 320,-1-6 1,-40 15-1,0 0 11,-3-4 0,0 1 0,1 2 0,1 1-27,-1 0 1,-2-1-1,45-14 17,-42 12 1,1 0-1,-2 2 1,0 1-3,2 0 1,0-1 0,0 2 0,0-1 3,0 0 0,0 0 0,0-3 0,1 1 0,2 1 1,0 1-1,-3 1 1,0-1 0,-1-1 0,1 1 0,4 3 0,0-1 0,-1-2 0,-1-1 0,1 5 0,0-1 59,0 0 0,-1-1 1,-1 2-1,0 1-54,-1 0 1,0 1 0,0-1 0,1 0-3,2 0 0,0 1 0,-2 2 0,0 1-12,1-1 0,1 0 1,0 3-1,0 0-1,-4-2 1,1-1-1,6 1 1,0 0-3,-4 0 0,1-1 0,3-2 0,1 0-4,2 2 0,0 1 0,1 0 0,0 0 4,-1-1 0,-1 1 0,7 0 0,-1 0-234,-2 0 1,-1-1 0,0-2-1,1 0 225,-1 2 1,0 1-1,-2 0 1,0 0 7,-4-1 1,1 0-1,1 4 1,1-1 32,-2-3 0,-1 0 1,-1 4-1,0 0-143,-1-1 0,-1 1 0,0 0 0,0 2 181,1 0 0,-1 0 1,-1 0-1,0 0-34,2 0 0,0 0 0,-2 0 0,1 0-14,1-1 1,0 2-1,-4 2 1,-1 1-5,5 2 1,0 0 0,-1-1-1,2-1 0,4 2 1,1 0 0,-3-1 0,1 2-58,1 1 0,1 1 0,-3-1 0,1 1 36,4 0 0,1-1 1,0 0-1,1 0-175,-2-2 1,0-1 0,4 3-1,-1 0 171,-2-3 0,-1 1 0,0 2 0,1 2 20,-4 1 1,1 1 0,-1-3 0,1 1-13,0 1 1,-1 1 0,-3-2 0,-1 1 30,-1 0 0,0 1 1,-5-2-1,0 1-17,-1 3 1,0 1-1,-1-1 1,0 1 5,1 2 0,0 0 0,1 1 0,0-1 1,42 18 1,-42-17 0,0 0-12,-1 2 0,0 0 0,-2-1 0,0-1-9,-1 2 0,0 0 1,2 2-1,0 0 11,1 2 0,0-1 0,-2-1 0,0 0-2,-1 1 1,1 0-1,0-1 1,0 0-3,-1 1 1,0 0 0,0 1 0,0 0-4,41 17 1,-1 7 12,1-2 1,-3 4 3,-3 2 1,1-2 90,-7-4 0,6 4-93,-6-4 1,0 4 103,-6 2 1,-2-2-86,-3-4 1,1 4-27,-7-4 0,-1 4 30,-5 2 1,0-1 9,0 1 1,0 2-25,0 4 1,-2 1-15,-4 5 1,2 3-75,-8-4 0,6-1 69,-5 1 0,5 1-37,-6 5 1,2-6 35,-1 1 0,-5 1 2,5 10 1,1-4 1,-2 4 0,6-4 1,-5-2 1,-1-5-4,-5-1 1,-1 2-2,1 10 1,-1-4-5,1 4 1,-6-4 6,0-1 0,-8 5-40,2-1 1,-4 1 32,-2-5 0,1 1 0,-1 4 1,0-2-9,1 7 1,-7-5-3,1 6 1,-9-8 13,3 2 0,2 2 1,-2-2 1,-1 5 8,-5-5 0,0 8-13,0-2 0,0-3 12,0 3 0,-7-2-8,-5 2 1,-3 3 0,-2-3 0,-1 3-50,1 3 0,-2-6-8,-4-1 0,3-1 32,-3 2 0,-2-2-8,2-5 1,-7 0 12,1 6 1,-4 1-5,-1 5 1,-7 1-2,1-1 0,-8-5 6,2 0 1,-4 1 11,24-36 0,0 1 0,-3-3 0,0 0-6,1 2 1,-1 0-1,-3-2 1,0-1-1,-25 37 1,25-38 0,0-1 12,-26 34 0,26-37 0,-3-1-1,-34 32 1,0 0 36,32-34 1,-1-1 0,1 1 0,1 0-42,-1-1 1,-1 1 0,-1-1 0,-1-1 17,-3-1 1,0-1-1,0 2 1,-1 0 2,1-4 1,0-1 0,-1 4 0,-1 0 1,-1-3 0,0-1 0,2 2 0,0 0-10,-2-1 0,0 0 0,-2-3 0,1 1 5,1 2 0,0 0 0,-4-1 1,0 0 20,1 1 1,0-1 0,-1-1 0,-2 0-35,1 2 0,-1 0 1,-2-2-1,0 0-11,2-1 0,0 0 0,-4-1 0,-1-1 15,5 0 0,0-1 1,-4 1-1,-1 0-8,2-4 1,0 0 0,-2 1 0,-1-2 1,3-1 0,1-1 0,-5 0 0,0 0-2,2 1 1,-1-1 0,-1 0 0,-1 1 5,0-1 1,-1 0 0,-2-2-1,1-1 1,2 1 0,-1-1 0,-5-3 0,-1-1 27,4 1 0,-1 1 0,1 1 0,0-1 3,-1 0 1,1-1-1,-1 1 1,1-1 5,3-2 1,-1-1-1,-4 1 1,-1 0-28,6-1 0,-1 1 0,-4 0 0,0-1-8,1 1 0,1 0 0,-3-1 1,-1 1 13,4 0 0,-1-1 0,-2-2 1,0 0-82,2 0 0,1-1 1,-3-2-1,-1 0 28,4 3 0,0 0 0,-4-4 0,1-1 17,3 2 1,-1 0 0,-3-1 0,0-2 11,0 0 1,1 0 0,-2 0 0,0 0-6,-2 1 0,1-2 0,3-2 0,0-2 43,-1 0 0,1-1 1,0-1-1,0-1-154,-4-1 1,1 0 0,3 0 0,0-1 227,-1-1 0,1-1 0,3 2 1,-1-1-4,-2-3 0,0-1 0,2 2 0,1-1 4,-3 0 1,-1-1 0,5-1-1,-1 0-67,0 1 0,0 1 1,1 0-1,1 1 3,0-1 0,1-1 0,-1 1 0,1-1-21,-1-2 1,1 0 0,-1 2 0,0 1-46,1-1 0,-1 1 1,4 0-1,-1-1 45,0-2 0,1 0 0,3-1 0,0-1 0,0-1 0,-1 0 1,-1 1-1,0-1-68,1-3 0,1 0 0,1 3 0,0 0 62,1-3 1,0 0-1,5 0 1,0 0-2,-5-3 0,0 0 1,3 0-1,-2 2-1,0 1 0,-1 0 1,0-2-1,0 0 4,0 2 0,0 0 1,0-2-1,0 0 3,0-1 1,1 0-1,1 0 1,2 0 4,-1 0 1,0 0 0,3 2-1,-1 0-5,-2-2 1,0 0 0,4 2 0,0 0-2,-1-4 0,0-2 0,2 1 0,0-1 5,0 1 0,1 0 0,0-1 0,0 1-22,-1 0 0,1 0 0,-38-25 36,1-3 0,-1 3-40,38 28 1,0 0 0,-38-28-7,0-4 1,2 5 9,-1-5 1,-3 4-3,8 2 1,-6 0-143,7 1 1,-1-7 86,5 0 1,1 1-79,0 5 0,4-2 96,-4-4 0,5 3-8,-5-9 1,0 7 55,5-7 1,3 6 10,-2-5 0,1 2-25,-1-3 0,3-3 10,8 4 0,2 1 304,4-1 1,-2 1-296,8-1 0,-6-5 126,5 5 1,1 2-138,5-3 1,1 1-1,-1-6 1,6 5-14,0 1 0,3 5-95,-3-5 0,2 1 99,4-1 1,4-4-12,-4 3 0,3 3-5,3-3 0,0 1 1,-1-6 1,7 0-105,-1-1 0,9 7 63,-3 0 1,-2-1-5,2-5 0,1 0 47,5 0 1,0-1 3,0 1 1,-6 0-13,0 0 0,-2 6 423,3-1 1,1 3-250,-8-3 0,8-1-45,-1 7 1,-3-5-106,2 5 1,-5-5 125,5 5 1,0-1 103,6 1 0,0 4-128,0-4 1,0-1-14,0 1 1,8-1-197,3 1 0,-1 4 105,1-3 0,1 1-85,5-2 0,1 4 96,-1-3 0,0 3 383,0 2 1,1 0-326,-1 0 1,0 6 434,1 0 0,-1 6-458,0-6 1,-5 7 190,-1-1 0,7 1-217,5-1 1,0 4 55,-6-5 0,6 5-150,0 1 0,6 3 125,-6 3 0,2-2-120,-2 8 0,-4-6 50,4 6 0,-5 0-6,-7 6 0,3 5-44,-9 1 6,9 7-449,-12-12 332,13 14 1,-13-3-359,4 10 0,-4 7 177,-2 11 0,-2 14 363,-4 14 0,-19 24 0,-12 14 0</inkml:trace>
</inkml:ink>
</file>

<file path=ppt/ink/ink2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39:12.88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934 208 8401,'0'-18'0,"0"1"0,0 8 0,0-7-6,0 5 172,0 3 1,-6-7 345,1 3-296,-1-3 0,4-1-266,-4 5-25,4-5-40,-5 7 0,7-3 135,0 1 0,-2 7 51,-4-2 1,2 4-259,-8 2 0,-5 0 56,-6 0 0,-8 8-90,3 3 0,-11 11 101,-1 1 1,-8 6 132,2-6 0,1 5-11,-1-5 1,8 8 114,-2-2 0,-3 4-15,3 1 1,0 7 250,5-1 1,0 2-5,1-1 1,-1 1-87,1 4 0,1 4-74,4-4 1,4 4-21,8 2 1,2-6-48,3 0 0,4-6-53,8 7 0,0-9-284,0 2 0,2-5 25,4-6 1,4 1 159,7-6 1,2-1-77,4-6 0,-2-2 107,8-3 1,0-5-184,6-7 1,-1 0 97,1 0 1,7-1-264,4-5 1,-2-4 21,2-7 1,-5-6 47,5 0 1,-10-2 76,-1 2 1,-2 4-126,-10-5 1,0 0 318,-6 0 1,-2 1-143,-3 6 1,1 6 386,-7-1 1,2 2-66,-2-1 305,-4-4-44,5 5 233,-7 0-403,0 3-231,0 22 1,0-2 92,0 16 0,0 0 0,0 6 1,0-1 191,0 1 1,0-1-152,0 1 0,0 0-62,0-1 1,-6-5-220,1 0 0,-1-6-374,6 6 0,0-8-331,0 2-470,0-4 84,0-2 1204,0-7 0,0-2 0,0-8 0</inkml:trace>
</inkml:ink>
</file>

<file path=ppt/ink/ink2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39:13.14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1 139 8217,'0'-17'-361,"0"0"1,5 5 360,1 1 0,8 5 0,-3-6 0,5 3 555,1-3 1,0 3-171,0 3 0,3 4-84,3-4 0,-2 4-103,8 2 1,-6 0 2,6 0 0,-3 0 155,3 0 1,6 0-94,-1 0 0,1-2-32,5-4 0,3 5-11,-3-5 1,6 4-748,-6 2 1,1 0 198,-7 0 328,1 8 0,-8 9 0,-2 10 0</inkml:trace>
</inkml:ink>
</file>

<file path=ppt/ink/ink2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39:18.5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121 243 8322,'0'-18'-359,"0"1"253,0 0 1,0 5 186,0 1 1,6 5 223,0-6-122,7 1-106,-3-7 0,1 1-68,1 0 158,-1 0-94,7-1 5,-1 1 0,-7 5-66,-5 1 0,-1 7 83,2-2-29,-4 4 49,6 2 1,-8 8 129,0 4 0,-2 3 62,-4 2 0,2 8-127,-8 4 0,7 10 93,-7 1 0,1 6-72,-7-6 0,7 8-247,-1-2 0,1-1 113,-7 1 1,1-8 44,0 3 1,5 1-66,1-2 1,1 1-159,-1-7 0,-3-5-61,8 0 0,-5-6 134,5 6 0,0-8-378,6 2 1,-5-10-96,-1-1-750,0-8 687,6 11 0,2-13-562,4 4 1136,3-12 0,16-11 0,2-10 0</inkml:trace>
</inkml:ink>
</file>

<file path=ppt/ink/ink2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39:18.9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761 35 8319,'0'-17'-1163,"0"7"568,0 3 612,0 7 1,-2 0 1086,-4 0-854,-3 0 1,-9 2 1,1 3 1,-2-1-170,-4 8 1,2-1-89,-8 7 1,2-1-29,-2 0 0,-3 0 28,3 1 1,-10 1 30,-1 4 0,-2-4-145,1 4 0,5 2-119,-5-2 1,5 0 94,1-5 0,7-3 163,-1-3 1,8 3-83,-2-4 0,3-1 261,3 2 1,2-7 8,3 7 1,-1-6 256,7 5-297,0 1 1,6 5-8,0 0 0,2 1 154,4-1 1,-2 6-93,7 0 1,-1 8 153,1-2 0,11-3-57,-5 3 0,6-2-114,0 2 0,4-4 17,7-8 0,1-1-3,0-5 1,-3 3-233,-3-9 0,2 7-385,-8-6 1,6 5-933,-6-5 1,0 0 165,-6-6 1163,0 0 0,1 7 0,-1 3 0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49:55.08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1 294 7970,'17'-6'0,"0"0"0,-5 1 446,-1 5 0,1-6-391,5 0 1,2-5 1833,4 5 0,-1-8-930,6 3 1,1 1-659,6-1 1,-1 1-525,1-1 0,5-5-593,1 5 1,-9 1-458,-9-1 721,-3 7 395,-3-4 0,-2 6-959,-3-4 1,-4 3 379,-8-9 1,-2 1 141,-4-7 1,-4 1 551,-7 0 0,0 5 42,-1 1 0,1 7 180,0-2-35,-1 4 0,1 4 236,0 4 0,5 9-142,1 8 0,-1 8 717,-5-2 1,0 9-326,-1 3 0,1 5-164,0-6 1,0 6-401,-1-6 0,1 3-284,0-3 0,-1-2-162,1 9 1,7-9-491,5 2 1,3-9 212,2-2 0,0-14 230,0 3 0,2-13 11,3 1 1,11-4 414,7-2 0,2 0-63,-2 0 0,-4 0 325,4 0 0,-4 2 494,-1 4 1,-1-2-144,0 7 1,1-5 502,-1 5 0,-6-7-559,1 2 0,-6 2-275,5-3 0,-5 7-1054,6-6 0,-7 0 772,7-6 0,-1 7 0,7 3 0</inkml:trace>
</inkml:ink>
</file>

<file path=ppt/ink/ink2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39:19.5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260 346 8131,'-9'0'187,"1"0"227,0 0 25,6 0-258,-5 0 0,9-6-9,3 1 0,-1-7-280,8 6 0,-1-7 100,7 1 1,-1-3-159,0-2 1,0 5 90,1 1 1,-7-1 0,1-5 0,-1 0-21,7-1 1,-7 7-146,1-1 0,-7 1 5,7-7 1,-8 7-51,2-1 277,-5 1 1,-1-6-183,0-1 292,0 9-149,0-7 86,0 14-4,0-13 3,-7 13 1,3-6-10,-8 8 1,3 2-20,-3 4 1,-1-2 134,7 7 0,-7 1-137,1 5 1,2 2 89,-1 5 0,-1 2-73,-5 9 1,0 5 223,0 1 1,-3 7-96,-3-2 1,4 4-45,-4 2 0,-2 0-86,2-1 1,0-4-8,6-1 0,-1-6-141,1 6 1,5-13 111,1 1 1,5-9-186,-5 4 194,7-8-184,-4 4 0,6-15-2,-4-4 131,5-4 1,-7-4-104,8-4 0,0-4-171,0-7 1,2-8-10,4-4 0,-3-3 154,9-3 1,-8 2 186,2 4 0,3-3 0,-7 5 0,6-8 0</inkml:trace>
</inkml:ink>
</file>

<file path=ppt/ink/ink2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39:19.8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8131,'17'-15'-156,"1"3"0,-7 5-278,1 7 0,5 0 355,6 0 0,2 0 232,-2 0 0,-4 0 86,4 0 1,2 0-166,-2 0 0,0 0 230,-5 0 1,5 2 134,0 3-385,0 5 0,-8 7-29,-3 1 0,1-1 67,-7 0 7,0 1 1,-6-1-25,0 0 0,-8 0 39,-3 1 0,-5-3-64,-1-3 1,0 1 128,-1-7 0,1 5-47,0-5 1,-1 6-138,1-7 0,-2 1-31,-4-6 1,4 0-208,-4 0 0,3 0-104,3 0 1,0-8-980,0-3 1326,-1-4 0,-7-10 0,-2-2 0</inkml:trace>
</inkml:ink>
</file>

<file path=ppt/ink/ink2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39:29.5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104 104 8073,'-11'-9'-502,"-1"3"-825,8 4 1327,-11-6 0,7 4 0,-3-7 0,1 7 0,4-2-330,4-3 460,-5-1-194,7 0 64,-8 3 0,6-1 0,-6-2 0</inkml:trace>
</inkml:ink>
</file>

<file path=ppt/ink/ink2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39:30.1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53 8184,'0'-12'-143,"0"1"316,0 7 1,0-6 208,0 4 127,0 4-377,0-5 0,2 7 97,4 0 0,-2 0 127,7 0 0,-5 0-198,6 0 1,-1 0-135,6 0 1,1 0 16,-1 0 1,0 0 140,0 0 1,7 0-203,-1 0-87,7 0 171,-3 0 0,10 0 1,3 0 1,-3 0-51,3 0 1,2 0-90,-1 0 1,-1 0 42,-5 0 0,-3 0-175,-3 0 0,2 0-203,-8 0 243,0 0 53,-6 0 1,0 0-243,1 0 56,-1 7-397,0-5 166,1 6-324,-9-8 151,-1 0 98,-8 0 605,-8 8 0,-17 1 0,-11 9 0</inkml:trace>
</inkml:ink>
</file>

<file path=ppt/ink/ink2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39:30.3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7157,'8'-10'364,"1"2"-293,9 8 1,7-1 584,3-5 0,7 4-225,5-4 0,4 4-128,8 2 1,6 0-220,0 0 1,5 0-129,-5 0 0,-1 0-55,-5 0 1,-2 0-247,-4 0 0,2 0 21,-7 0 1,-1 0 146,-5 0 1,-8 0-420,-4 0 1,0 2 595,-6 4 0,4-4 0,-11 5 0</inkml:trace>
</inkml:ink>
</file>

<file path=ppt/ink/ink2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39:30.6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70 8278,'-6'-18'0,"0"1"439,1 7-39,5-5-306,7 13 0,9-6 114,7 8 1,8 0 313,-3 0 1,5 2-329,2 4 1,5 4-67,0 7 0,8 2-238,-2 4 1,-3-2 78,-3 8 0,-3-8-81,-3 2 1,1 2 6,-1-2 1,-5 0-24,0-5 0,-10-1 36,-2 0 1,-1 6-140,-10 0 1,-1 1 72,-5-7 1,-2 6 34,-3 0 1,-11 6-105,-7-6 1,-6 6 91,6-6 0,-7 6-366,1-6 1,4-2-42,2-10 542,-4 5 0,8-7 0,-6 9 0</inkml:trace>
</inkml:ink>
</file>

<file path=ppt/ink/ink2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39:31.3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87 327 8157,'9'-8'436,"-1"7"48,-8-7-449,0 8 1,-2 0 31,-4 0 1,2 0 90,-7 0 0,5 8-23,-5 3 1,5 6-156,-6 6 1,7-3 126,-7 3 0,8-2-111,-2 2 0,-1-4-28,1 4 1,0-4 230,6-1-273,0 7 0,0-6 49,0 4 1,2-10-54,4-1 1,-2-8 15,7 2 0,-5-3-378,6 3 270,-1-4 0,6 6-100,1-8 0,5-6-211,0 0 116,0-7 264,-6 3 1,8-9-174,4-4 1,-2 4 130,2-4 1,-6 3-2,6 3 1,-8 0 56,2 0 0,-4-1 181,-2 1 0,1 7 153,-1 5 456,-8-5 46,7 8-296,-14-6-158,5 8 0,-1 8 146,0 4-266,0 3 1,-4 2-56,3 1 0,-3-1-45,4 0 1,2 0-17,-2 1 0,7-3-114,-1-3 0,-3 1-111,3-7 174,-1 7 1,6-11-5,1 4 50,-1-4-10,0-2 0,3-2 9,3-4 1,-4 2 47,4-7 0,-4-3 20,-2-9 0,6 4-44,1-4 0,-1-4 31,-6-2 0,0 2 0,0-1 0,-5-1-28,0-6 1,-9 1 54,3-1 1,-4 6 8,-2 0 1,0 6 130,0-6 0,-2 8-164,-4-2 1,3 4-8,-9 2 1,6 5-169,-5 1 1,5 5-247,-6-6 1,7 9-458,-7-3 0,8 2 12,-2-2 111,5 4 1,1-3 643,0 10 0,-8 5 0,-2 7 0</inkml:trace>
</inkml:ink>
</file>

<file path=ppt/ink/ink2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39:32.2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208 104 7302,'-6'-11'-339,"0"-1"559,0 8-228,6-11 0,0 11 213,0-8-201,0 9 3,0-5 196,0 0-184,0 6 8,0-5-5,0-1 1,-1 6 42,-5-4 0,2 4 106,-8 2 1,7 2-61,-7 4 1,3-2 107,-3 7 0,-3 3 45,3 9 1,-3-2-98,-3 8 1,1 5-57,0 7 1,5 1-40,1-2 0,7-3-3,-2 3 1,4 3-71,2-3 1,0-6-214,0-5 0,8-6-137,3 6 0,11-8-17,1 2 0,7-9-759,-1-3 1127,12-7 0,3 4 0,8-8 0</inkml:trace>
</inkml:ink>
</file>

<file path=ppt/ink/ink2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39:32.8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502 70 8005,'0'-17'-389,"-2"1"947,-3 5 0,1 1-549,-8 5 0,6 3 9,-5-4 0,-1 4 119,-5 2-92,0 0 0,0 2-18,-1 4 1,-1 3 53,-4 9 1,4 1-1,-4 4 0,2 4-46,-3 7 1,5 1 25,-4-1 0,-2 3 58,2 3 1,0-1-41,6 7 0,-6-6 95,0 6-91,0-7-95,13 3 1,-3-7 14,7-1 1,-6-1-24,7-4 0,-1 1-155,6-6 1,7-3 58,5-10 1,3 3-139,3-9 0,1 1-7,4-6 1,4-2 90,7-4 1,1-3-130,0-8 0,-1-1 169,1 1 0,-1-2 57,1-4 0,-2 5 49,-5 1 0,3 2 173,-8 9 1,-5-6 386,-7 7 35,1-1-334,-3 6 0,-1 2 37,-8 4 1,0-3 119,0 9 0,0-6-236,0 5 1,0 1 39,0 5-224,8 0 0,-7 1-270,5-1 1,-2 0-949,2 1 948,-4-1 0,7 0-118,-3 0 1,-4-5-443,4 0 856,3-9 0,1 13 0,7-7 0</inkml:trace>
</inkml:ink>
</file>

<file path=ppt/ink/ink2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39:33.0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35 191 8204,'-8'-17'0,"5"1"378,-9 5 187,8-4 0,-4 5-414,8-7-37,0-1 1,8 1 159,4 0 1,3 5-61,2 1 1,6 5-158,0-6 0,8 9-101,-2-3 1,-2 4-380,2 2 1,-6 0 151,6 0 1,-6 0-155,6 0 1,-8 6 424,2-1 0,4 9 0,-1-5 0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49:56.09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483 33 7932,'7'-17'249,"-5"7"1,12 4-60,-9 12 0,1 4 158,-6 7 1,0 14-94,0 3 1,-2 12-42,-4 1 1,-5 8-130,-12 3 0,-6 2-164,-11-3 0,3-3 133,-3 4 1,-2-7-132,1-4 1,1-5 118,5-8 0,1-1 44,-1-4 0,8-6-157,4-11 12,4 3-274,2-13 1,7 4-65,4-12 0,12-4-190,6-7 0,5-2 178,6-4 1,4-2-42,7-4 0,-1-4 269,-4 4 0,2 4 181,-8 2 0,0 4 0,-6 2 0,-2 5 0,-3 1 532,-4 7 250,-8-4 830,0 8-804,0 0 1,0 8-677,0 3 1,0 13 68,0 4 0,0 7-13,0 5 1,0 6-18,0 12 1,0-2-32,0 7 0,-2 6-74,-4 6 0,2 2-299,-7-2 1,1-6 142,-2 0 1,-1-1-172,7-11 1,-5-7 7,5-9 0,0-5 82,6-1 1,-6-14-199,1-4 0,-1-9-257,6 3 248,0-7 0,0 2-2,0-12 1,0-5-234,0-12 613,0-4 0,0-23 0,0-4 0</inkml:trace>
</inkml:ink>
</file>

<file path=ppt/ink/ink2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39:33.3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8294,'17'0'-7,"0"0"1,0 6 330,1 0 1,7 9 133,3 2 0,3 8 274,-2 10 0,4 1-175,-4 5 0,-3 1 29,3 4 0,-10 6-150,-1 0 0,-3 0 76,-9 5 0,-2 3-1115,-10-2 0,-11 7 454,-12-2 0,-8 5-156,-9 1 0,-15 8 0,21-38 0,1 0 0</inkml:trace>
</inkml:ink>
</file>

<file path=ppt/ink/ink2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39:54.9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0 208 8314,'0'-17'556,"2"-1"-320,4 1 0,-2 6-136,7-1 1,-5 1-103,6-7 39,-1 9 1,7-7 68,-1 5 1,0 1 125,0-1 0,1 1-205,-1-2 0,0 5-7,1 7 1,-1-6-97,0 0 1,-5 0 142,-1 6 1,1 0 74,5 0-71,0 8 1,1 2 125,-1 7 0,-6 8-79,1 4 0,-2 0 173,1 5 0,3-3-1,-9 9 0,7-3-86,-6-3 1,5 7-181,-5-1-29,7 1 125,-3-15 1,5 7-118,-3-4 0,3-2-49,-3 2 1,1-8-207,-1 2 1,3-6-279,-3-5 64,3 3 1,2-11-511,1 7 0,-7-7 410,1 2 0,-3-6 566,3-6 0,11-11 0,-4-10 0</inkml:trace>
</inkml:ink>
</file>

<file path=ppt/ink/ink2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39:55.1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537 87 8304,'-10'-17'3164,"-5"0"-2100,5-1-660,-7 1 1,-1 7-337,1 5 0,0 3-205,0 2 0,-3 9-37,-3 9-318,-4 7 438,-7 17 0,-3-4-357,-3 8 1,3 0-47,-3 6 0,5-2-422,7-4 0,3-3 233,7-9 1,7 1 59,-1-1 1,8-7 585,-1-4 0,-5 4 0,0 0 0</inkml:trace>
</inkml:ink>
</file>

<file path=ppt/ink/ink2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39:55.6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312 52 8224,'-7'-17'0,"3"5"304,-8 1 0,8 7-83,-3-4-200,-1 8-33,-2 0 0,-7 0 200,0 0 0,-1 10-58,1 7 1,-2 8-144,-4 10 1,-2 1 56,-4 5 1,4-3 44,8 8 0,0-5-56,-1 5 1,9-8-156,3 2 0,4-3 36,2-2 1,10-3-204,7-3 0,8-2 289,9-4 0,9-4 0,1 6 0</inkml:trace>
</inkml:ink>
</file>

<file path=ppt/ink/ink2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39:56.0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500 35 8298,'-18'-12'-313,"1"1"0,4 7 599,-5-2-121,5 4 1,-12 8-46,8 0 0,-3 7 3,-3-1 0,2 5 37,-8 6 1,6-2 130,-5 8 0,6 0 151,-1 5-56,-3 1-264,6 7 1,-7-5 270,4 3 0,4-3-118,-4-3 0,10 1-266,1-1 1,8 1 87,-2 0 1,-1-9-221,1-3 1,2 1-31,10-7 0,4 4-372,7-10 0,2-3-226,4-2 0,-2-4 312,8-2 1,0 0-292,5 0 0,1-10 313,0-7 0,-1 0 417,1-6 0,-8 3 0,-4 3 0,-6 0 0,-5 0 0,-3 7 566,-3 4 810,-4-3 1338,6 7-1906,-8-6 0,-6 10-319,0 4 0,-2 3-261,3 9 0,3-5-153,-4 4 0,4-7-184,2 13 1,0-8-358,0 8 1,0-3-21,0-3 0,0 0-723,0 0 1,0 1-40,0-1 0,0-5 1248,0-1 0,-8 1 0,-1 5 0</inkml:trace>
</inkml:ink>
</file>

<file path=ppt/ink/ink2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39:56.2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 1 9085,'-10'0'1256,"18"0"0,3 0-838,12 0 1,4 0-581,2 0 0,4 0 139,1 0 1,1 0-456,-1 0 1,1 0 153,0 0 324,-1 0 0,8 0 0,3 0 0</inkml:trace>
</inkml:ink>
</file>

<file path=ppt/ink/ink2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39:56.4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18 8241,'17'-10'0,"-5"2"475,-1 8 0,1 0 684,5 0 1,0 0-504,1 0 0,-3 8 76,-3 3 1,3 7-232,-3 5 0,-3-2-52,3 8 0,-8 0-396,1 5 0,-3 1 61,-2-1 1,-4 9-1078,-7 3 1,-3 2-186,-14-2 1,-1 4 1147,-6-4 0,-7 4 0,-2 2 0</inkml:trace>
</inkml:ink>
</file>

<file path=ppt/ink/ink2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39:57.0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53 9347,'17'-10'1248,"0"-3"-1519,0 7 0,8-2 585,4 2 0,4 4 677,1-3 1,-1 3-1451,-4 2 0,2 0-98,-8 0-430,0 0 0,-8 2 204,-3 3 1,-5-1 782,-7 8 0,-7 7 0,-3 8 0</inkml:trace>
</inkml:ink>
</file>

<file path=ppt/ink/ink2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39:57.1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70 8226,'-10'0'-53,"3"0"258,30 0 0,-4 0-160,16 0 1,-1-2 91,-5-4 0,2 2-175,-2-7 1,7 7-121,-7-2 1,7-1 157,-7 1 0,4-8 0,1 5 0</inkml:trace>
</inkml:ink>
</file>

<file path=ppt/ink/ink2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39:57.6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1 571 8221,'0'-25'1460,"1"6"-1095,5-4 0,6 9-993,11 3 0,-2-3 80,8-9 1,-2 4 89,1-4 0,5-2 264,-4 2 1,-4-6 213,-2 6 1,2-6-64,-2 6 0,0-6 171,-6 6 0,-5-5-376,-1 4 0,-1 1 42,2 6 0,-5 0 333,-7 0-123,0-1 80,0 1 1,-7 2-72,-5 3 1,2 4 228,-1 8 0,5 0-11,-5 0-14,-1 0 0,1 0 81,-1 0 0,6 6-67,-5 0 1,5 7-92,-6-1 1,9 9 29,-3 2 1,-2 14-25,2-3 1,-5 12 46,5 0 0,-2 6 157,3 6 1,1-2-147,-8 7 1,7 8-7,-7 10 0,0-6-232,-5 5 0,2-10 138,3 10 1,-3-9-147,3-7 0,3-5-32,-3-7 0,8-8-158,-1-3 0,-3-7-121,2-5-119,0-4-57,6-7-318,0-9 359,0-1 227,0-31 1,0 2-185,0-20 0,6-5 445,0-6 0,7-7 0,-3-10 0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49:56.27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433 0 8248,'-23'12'0,"-1"-1"502,3 3-518,-6 1 0,8 2 272,-4 1 1,-2-1 431,2 0 0,-8 8-387,3 4-171,3 4 1,-8-1-158,4-3 1,4 4-284,2-4 1,4-2-40,2 1 0,7-12-963,4 1 727,4-3 1,4-5 584,4-3 0,11-12 0,10-3 0</inkml:trace>
</inkml:ink>
</file>

<file path=ppt/ink/ink2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39:57.8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225 18 8155,'18'-10'804,"-1"3"206,0 7 1,6 0-375,0 0 0,8 0 139,-2 0 0,2 1-288,-3 5 0,-3 2 123,-7 3-188,-1 5 0,-7-7-315,-5 9 0,-5 1-281,-5 4 0,-15 0-338,-14 12 0,-10-3-793,-14 14 1,-4-7 638,-7 1 346,0-3 0,-8-3 1,-2 1-1</inkml:trace>
</inkml:ink>
</file>

<file path=ppt/ink/ink2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40:00.0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1 121 8234,'2'-9'1685,"3"3"-1233,5-3 0,7 7-74,1-4 0,5-2 74,0 2 1,2 1-167,-2 5 0,9-6-12,9 0 1,3-2-95,2 3 1,0 3 63,12-4 0,-4-2-332,-3 2 1,1 1-250,0 5 1,-2-6-315,-4 0 0,-3 0 102,-9 6 1,-7 6-276,-4 0 1,-4 5-123,-1-5 1,-7 8 322,1-3 1,-9 5 622,3 1 0,-4 0 0,-10 0 0,-1 1 0</inkml:trace>
</inkml:ink>
</file>

<file path=ppt/ink/ink2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40:00.3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173 35 8173,'-34'9'-52,"1"1"78,4-4 0,4-4 159,8 3 1,5-3 27,1-2 173,7 0-112,-4 0 0,10-2-160,4-3 0,0 1 121,11-8 0,-2 8 22,14-1 0,-6 1-100,6-2 0,6 4-26,5-4 1,8 4 153,-2 2 1,0 0-4,6 0 0,-4 0-123,10 0 1,-10 0 77,-2 0 1,-2 0-528,2 0 0,-3 0 55,-9 0 1,1 0-565,-1 0 1,-7 0-509,-4 0-606,-3 0 1913,-3 0 0,-8-7 0,-1-3 0</inkml:trace>
</inkml:ink>
</file>

<file path=ppt/ink/ink2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40:00.6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70 8078,'-17'-18'129,"7"1"0,2 6 540,8-1-377,0 8-96,0-4 0,2 8 0,4 0 0,4 0 201,7 0 0,2 0 23,4 0 0,4 2-117,8 4 1,1 4-147,5 7 0,3 2 70,8 4 0,-2-2 55,-4 8 1,4-2-75,-4 2 1,-4 4-2,-2-5 1,-3-1-48,-3 2 0,-7-2-27,-4 2 1,-9 2-201,-3-8 1,-7 6 80,2-6 1,-12 7-199,-5-1 0,-12 4-212,-6 1 1,-6 1-231,-5 0 0,-10 7-29,-8 4 0,-7-2-2681,2 2 3336,-5 0 0,-1 2 0,0 0 0,4 4 0,7 2 0,8 4 0</inkml:trace>
</inkml:ink>
</file>

<file path=ppt/ink/ink2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40:06.9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18 312 8446,'-8'-17'197,"6"0"71,-4-1 1,4 7 260,2-1 0,2 1-135,4-7 1,-2-5-56,7 0-184,1 0 0,11 6 153,0 0 1,2-1-92,-2 1 1,-4 2-166,4 3 0,2-1 125,-2 7 1,6-6-322,-6 7 1,0-1-68,-5 6 1,-1 8-70,0 3 0,1 6 176,-1 6 1,-2 4 97,-3 8 1,1 0 199,-7-1 0,2 6-153,-3 1 1,-3 5 438,4-6 1,-4 6-147,-2-5 1,6 1 19,0-2 1,-1-3-173,-5 3 0,6-9-217,0-2 1,7-8 70,-1 2 0,-3-4-160,3-1 0,-2-1-468,1 0 0,4-5 287,-3-1 1,3-7-603,3 2 0,-1-4 329,0-2 1,-5 0-372,-1 0 1,1-8 948,5-4 0,0-11 0,1-3 0</inkml:trace>
</inkml:ink>
</file>

<file path=ppt/ink/ink2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40:07.1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605 191 8302,'0'-17'553,"0"-6"161,0 0 0,0 0-204,0 5 1,-5-1 28,-1-4 1,0 10 940,6-5-1017,-8 13 1,-1-3-670,-9 8 1,-1 15 217,-4 8 1,-6 16-356,-11 7 1,-4 6 171,-8 5 0,-4-3-62,4 4 0,-1-4-229,12-2 1,3-2-515,9-4 1,4-4 975,8-7 0,-1 7 0,1 2 0</inkml:trace>
</inkml:ink>
</file>

<file path=ppt/ink/ink2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40:07.4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484 35 8077,'-34'-7'-322,"-1"-5"0,6 5-323,1 1 1,6 4 644,-1 2 0,-2 8 0,2 3 0,-2 12 0,2 6 0,2 9 0,-8 3 0,6 5 0,-5-6 0,6 14-18,-1-2 0,4 4 102,2-5 0,5-2 89,1 2 1,7-8-55,-2 9 1,4-10-433,2 4 0,10-8 131,7 3 0,2-7 88,10-5 94,0-4 0,13 0 0,2 2 0</inkml:trace>
</inkml:ink>
</file>

<file path=ppt/ink/ink2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40:07.9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502 156 8205,'0'-27'-619,"0"4"1,0 4 185,0 1 328,0 1 1,-2 2 233,-4 3 0,2-1-122,-7 7 1,-1 0 212,-5 6 0,-2 2-220,-4 4 0,-4 5-264,-8 12 0,1 4 252,-1 8 1,2 1 47,5 5 1,-5-3 273,4 8 1,2 0-112,-2 6 1,8-4-48,-2 4 0,6-12-63,5 7 1,-1-3 150,7-4 0,0 0-124,6-5 0,8-6-235,4 0 1,3-2-33,2 1 0,6 1-278,0-11 0,8 3-120,-2-10 0,9-3 549,3-2 0,1-4 0,-2-2 0,3-4 0,3-8 0,0 1 0,-12-12 0,5-2 0,-10 2 0,-6-2 0,-6 2 0,-2 9 24,-9-3 1,0 9 411,-6-3 1379,0 7-752,0-4 585,0 8-659,0 0-1224,-8 8 1,6-4-119,-3 7 1,3 1-980,2 5 778,0 0 1,0 1-571,0-1 0,0-6 1124,0 1 0,0-8 0,0 11 0,0-5 0</inkml:trace>
</inkml:ink>
</file>

<file path=ppt/ink/ink2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40:08.0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8140,'0'-10'-1249,"2"1"1265,4 3 1,4 4 626,7-4 1,6 4-152,0 2 0,6 0 45,-6 0 0,13 0-379,-1 0 1,3 0 50,-3 0 0,7 0-862,4 0 1,-2 2 19,3 4 1,-3-4-348,2 4 1,-4-4 979,-7-2 0,-1 7 0,1 3 0</inkml:trace>
</inkml:ink>
</file>

<file path=ppt/ink/ink2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40:08.2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8140,'17'-8'0,"-5"6"-740,-1-4 1,7 5 384,5 1 1,7 0 1995,-1 0 1,2 1-732,-2 5 1,3 4-59,-3 7 1,2 2-475,-2 4 0,-4-1-352,-8 6 1,-2 3-19,-3 9 1,-4 7-203,-8 10 0,-12 5-1428,-11 7 0,-8 8 1419,-21 3 0,22-37 1,-3-1-1,-6 1 1,-1 0-1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49:57.06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62 139 7932,'10'0'1158,"5"0"0,-13 2-94,4 4-953,-4-4 1,-2 13-111,0-3 0,0 3 86,0 2 1,0-5-557,0-1 1,0 1 22,0 5-1203,0 0 1068,0-7 0,7-2-61,5-8 1,11-4 641,6-8 0,5 1 0,7-12 0,-5 5 0,5 7 0,-7-2 0,-5 7 0,2 0-190,-8 6 0,-6 0 168,-5 0 0,-7 2 520,7 4 1,-8 3-170,1 9 1,-5-1-48,-5 0 1,-5 6-115,-7 0 0,-8 8-148,-4-2 0,-9 3 40,-3 3 0,-7-6-264,2 0 0,4-8 391,1 2 1,5-6-102,1-5 0,8-5 677,4-7 1,10 6 83,1 0-292,9 0 0,3-14-255,11-3 1,14-5-235,10-1 0,1-6-216,10 0 0,-3-2 171,8 2 0,-8-2-730,9-4 1,-12 4 382,0 8 1,-11-1-522,-6 1 0,-6-6 191,-5 0 1,1-2 76,-7 2 0,-2-2 300,-10-4 0,2-4 279,-7 5 0,-1 3 22,-5 2 1,0 5-23,-1 7 0,1-3 335,0 9 0,0-1-225,-1 6 1,7 2 357,-1 3 1,1 5-92,-7 7 1,7 6 20,-1 0 0,7 8-45,-7-2 0,6 6-80,-5 5 0,7-4-35,-2 5 1,2 1-41,-1-2 1,3 7-623,-4-7 0,2 6 261,-2-6 0,4 6-664,-3-5 0,3-1 313,2-5 1,0-8-406,0-4 390,0-4 529,0-9-102,0-3-108,0-7 3075,0 0-1842,7 0 0,-3 0-273,8 0 1,-1 0-205,7 0 0,-1 0-70,0 0 0,0 0 99,1 0 0,7 0-378,4 0 1,3 0-315,3 0 1,-1-2-590,1-3 1,-6-3 528,0-4 1,-8-1-825,2 7 1,-10-5-265,-1 5 288,-8 0 368,3 6 371,-7 0-198,0 0 1,-5 8 94,-1 3 1,-6-1 133,6 1-174,-7 1 358,11 5-64,-6-7 1,16-2 37,4-8 0,5 0-219,6 0 268,-4-8 0,14-9 0,-6-10 0</inkml:trace>
</inkml:ink>
</file>

<file path=ppt/ink/ink2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40:09.6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0 122 8152,'8'-10'417,"-4"-3"263,7 7 1,-5-2 625,6 3-404,-1 3-440,7-14 1,5 9-79,0-5 0,0 2-155,-6 5 0,2 3 15,4-4 1,-3 2-573,3-2 0,2 4 280,-2-3 1,5 3-1172,-4 2 1,-1 7 132,-6 5 0,-6 5 1086,1 6 0,-8-3 0,3 5 0</inkml:trace>
</inkml:ink>
</file>

<file path=ppt/ink/ink2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40:09.8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52 8218,'-10'0'-157,"2"0"1,10-6 1025,4 0 0,-2-1-380,8 1 0,1 4 182,10-4 1,-4 2-322,4-1 0,2 3-320,-2-4 1,8 4-285,-2 2 0,4 0-661,1 0 1,1 0 581,-1 0 333,1 0 0,0 0 0,-1 0 0</inkml:trace>
</inkml:ink>
</file>

<file path=ppt/ink/ink2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40:10.4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87 329 8255,'0'-12'-230,"0"1"-441,0 7 1467,0-4-383,0 8-307,0 0 0,-6 8-12,0 3 0,-1 7 191,1 5 0,2-2-130,-7 8 1,7-4-43,-2 9 1,-2-9 48,3 10 1,-3-12-42,2 0 1,4 2-264,-4-2 321,4 0-435,2-6 37,0 1 0,8-7-170,4 1 1,-1-8-9,7 1 0,-5-10-154,10-7 1,-2 2 15,2-1 0,-4-1 535,4-5 0,-3 0-101,-3-1 0,0 1 3,1 0 0,-3 5 326,-4 1 1,-1 5 604,-4-5 795,-4 7-512,5-4 91,-7 8-827,0 0 0,2 8-328,4 3 1,-4-1 122,4 1 0,3 1-393,3 5 1,-2-5 34,1-1 0,1-7-37,5 2 1,0-2 59,1 1 1,-1-3 101,0 4 1,6-6 41,0-6 1,0 3 7,-5-9 1,-1 6 85,0-5 0,-1-1 4,-5-5 1,3 0 180,-9-1 1,7-1-158,-6-4 0,1-4 162,-1-7 0,-4-1-56,4 0 1,-4 1 221,-2-1 1,0 1-58,0-1 1,0 6-128,0 0 0,-6 6-169,0-6 0,-5 8 148,5-2 0,-6 4-612,7 2 1,-3 5-634,2 1-753,4 7 930,-6-4 1,8 10 838,0 4 0,0 11 0,0 10 0</inkml:trace>
</inkml:ink>
</file>

<file path=ppt/ink/ink2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40:10.8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312 87 8047,'-10'-17'0,"-3"5"411,7 1 144,0 7-280,-1-11 1,3 11 246,-8-8-226,1 8-87,-7-3 0,1 7-161,0 0 0,-1 2 151,1 3 0,0 13-271,0 10 1,-1 7 8,1 5 1,0-1-34,-1 7 0,3-6 89,4 6 1,-3-1-87,8 1 0,1 2-155,5-8 0,1 0-281,5-5 0,4-8-151,7-4 1,6-4 225,0-2 0,8-1 454,-2-5 0,11 5 0,4-7 0</inkml:trace>
</inkml:ink>
</file>

<file path=ppt/ink/ink2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40:11.2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398 154 8047,'0'-27'-65,"0"4"0,0 10 89,0 1 1,0 1 150,0-7 1,-2 7 44,-4-1 0,2 8 239,-7-1-340,-1-5 0,-5 8-83,0-4 0,-1 12 17,1 6 1,-6 5-165,0 6 0,-6 0 60,6 12 1,-2-5 127,2 11 0,4-5 207,-4-1 0,4 5-151,1 1 0,3-1 65,3-6 0,-1 1-142,7 0 1,-5-1 34,5 1 0,0-6-78,6-1 1,2-6-268,4 1 1,2-4-107,3-2 1,6-5 175,1-1 1,1-7-162,10 2 1,-6-4 89,6-2 0,-1-2-33,7-4 0,-6 2 78,0-7 1,-2-1 44,1-5 1,-3 0 148,-7-1 0,-1 1 224,0 0 0,-5 1 1340,-1 5-799,-7 3 1061,4 0-675,-8 7-974,0-7 1,0 10 72,0 4-310,0 3 0,0 8 12,0 1 1,0 1-280,0 4 1,0-4-1403,0 4 1260,0-4 0,6-1-378,-1-1 0,1-5-264,-6-1 504,0-7 623,0 4 0,0-8 0,0-8 0,0-2 0</inkml:trace>
</inkml:ink>
</file>

<file path=ppt/ink/ink2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40:11.4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70 8047,'-16'-8'284,"5"-3"172,-5 3 0,13-5-272,-9 7 1,8-2 212,-1 2-91,3 4-75,2-5 1,2 7-212,3 0 1,5 0 132,7 0 1,0 2-440,1 3 1,5 3-86,0 4 0,6 3-357,-6-3 0,8-3 390,-3 3 338,5-8 0,2 11 0,-1-5 0</inkml:trace>
</inkml:ink>
</file>

<file path=ppt/ink/ink2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40:11.7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33 8047,'14'-5'0,"3"-1"-145,-3 0 1,13 0 144,-4 1 0,-2 1 973,8 9 1,-8 1-396,2 12 1,2 3 98,-2 13 0,-2 1-177,-10-1 1,3 9-77,-8 3 1,-1 4-424,-5 2 1,-9 7-345,-8 5 0,-18 11-2643,-17 5 2986,23-37 0,-1-1 0,-5 1 0,0 0 0,1 1 0,-1-1 0</inkml:trace>
</inkml:ink>
</file>

<file path=ppt/ink/ink2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40:41.3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8000,'0'-10'723,"0"1"708,0 3-442,0 4 120,0-6 37,0 8-166,0 0 1,7 0 125,5 0-709,3 0 1,3 0 92,-1 0 0,0 2 423,1 4-588,-1-4 0,0 8 574,0-5-622,1-3 0,-3 8 306,-3-4-382,3-4-447,-13 5-957,13-7 760,-13 0 121,6 0-2303,-8 0 820,0 0-249,0 8 896,0-6-495,0 6-431,0-1 2084,0 3 0,0 7 0,0 0 0</inkml:trace>
</inkml:ink>
</file>

<file path=ppt/ink/ink2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40:42.2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364 52 8000,'-10'0'1096,"-5"0"0,11 0 59,-8 0 92,9 0-379,-13 0-431,14 0 1,-11 2-255,7 4-125,0-4 0,1 13 60,-1-4 1,-6-1 80,6 2-122,-7-1 1,9 6-161,-7 1 1,7-1 39,-2 0 1,-2-5-630,3-1 449,-1 1 0,6-1-367,0 1-329,0-8 476,0 3 223,0-7 0,8 0-105,3 0 0,12-9 18,6-8 0,6-3 48,5-8 1,2-1 106,4-6 0,-3 8 96,-9 4 1,-1 4-34,-4 2 1,-4 5 352,-8 1 8,0 7-198,0-4 0,-7 10-1,-4 4 0,-4 3 66,-2 9 1,-8 7 139,-3 3-145,-13 5 0,3 4-145,-7 3 0,1-3-6,-2 3 1,-4-4 103,4-1 1,4-6-2,2 0 0,4-6 25,2 5-86,-1-6 0,7-3-48,-1-8 1,9-5-219,-3 6 82,4-9-301,2 5 319,0-8 1,2 0-128,4 0 1,3-8 227,8-3 0,1 1 131,-1-1 1,0 1 197,1-1-205,-1-5 1,-6 14-63,1-3 731,0 3-308,-3 2-53,6 0 1,-7 2 313,4 3 0,-5 1-165,-7 11 0,6-3 110,0 9 0,0-2-337,-6 2 0,0-4-213,0 4 1,0-3 21,0-3-75,0 0 0,0 1 272,0-1-1175,0-8 513,0 7-352,7-14 6,-5 5 1,14-9 319,-5-3 1,-1-5-52,1-7 0,1-8 59,5-4 1,0-4 71,1-1 0,-7 7 29,1 4 178,-8 4-206,3 1 433,-7 1-122,0 7 105,0-5-52,-7 13 0,-9-4-129,-7 12 1,-2 4 122,2 7 1,2 6-75,-8 0 0,0 6 21,-5-6 1,5 8 188,0-2 21,0-4-234,-5 7 0,5-11 274,0 8-150,0-8 0,0 10 98,1-8-178,-1 0 1,2-6 28,4 1 0,-2-1 75,2 0-145,0-7 0,5 3-19,1-7-127,8 0 50,1-6 1,6 0 136,-4 0-139,4 0 84,-5 0 35,7 0 0,2 0-9,3 0 1,5 6 65,7-1 0,8 3 159,4-2 1,6-2 21,5 7 1,-2-7 240,8 2 0,1-4 256,4-2-394,1 0-120,0 0 0,0 0-415,0 0 131,0-8-307,-8 6 1,6-13-390,-4 3 0,-2-3 266,2-2 1,-7-1-943,1 1 1417,-3-8 0,-3-2 0,1-7 0</inkml:trace>
</inkml:ink>
</file>

<file path=ppt/ink/ink2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40:42.8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36 7880,'9'-10'1168,"-1"-5"-111,-8 13-182,8-6-14,-6 8-443,13 0 526,-13 0-245,13 8 0,-7 1-358,4 9 1,1-7-176,-7 1-191,0-1 0,-1 6-317,1 1 1,0-7-1225,-6 1 793,0-8 309,0 11-855,0-5 676,0 7-424,0-7-709,0 5 897,0-13 879,0 5 0,8-7 0,1 0 0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49:57.41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0 7971,'17'0'707,"0"0"1,6 0 1050,0 0-1159,8 0 1,-12 0-216,4 0 0,-3 0-145,-3 0 0,0 6-842,1 0 0,-9 7 442,-3-1 0,-4 5-421,-2 6 1,0 4 343,0 8 1,-14 1-1947,-3 5 2184,-4-5 0,-4 6 0,-2-7 0</inkml:trace>
</inkml:ink>
</file>

<file path=ppt/ink/ink2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40:43.2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450 18 7974,'8'-10'588,"-6"2"0,7 8-103,-3 0-332,-4 0-28,6 0 0,-6 2 752,3 4-379,-3 4-152,6 7 1,-8 6 168,0 0 0,0 8-303,0-2 1,-2 9-182,-4 2 1,-3 8-96,-9-2 1,-5 2-292,0-1 1,-6 3-339,6-4 350,-7-4 244,10 0 0,-10-3-522,7-5 1,-6-3 169,6-14 0,0 1 47,5-1 0,-1-8-179,-4-3 510,4-4 1,-6-10-65,8-3 1,-1-10 229,1-2 0,6-8 172,-1 2-168,8 4 5,-4-7 1,10 10 58,4-6 1,10 6-95,7-1 0,7 4-11,-1 2 0,4 7 46,1 5 1,1-3 136,0 2 0,5 0-105,0 6 1,-5 0 36,-6 0 0,-1 6 137,7 0-25,0 7-167,-1-3 0,-5 1 41,0 1-2,-8-8-150,12 3 1,-12-1-83,8 0 1,-8 6-78,2-7 0,-4 1-280,-2-6 0,1 2 139,-1 4 1,-6-4-58,1 3 0,-6-1 352,5 2 0,1-4 0,5 6 0</inkml:trace>
</inkml:ink>
</file>

<file path=ppt/ink/ink2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40:43.4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9653,'0'9'2688,"0"7"-3054,0-14-768,0 5 1,0-5 1133,0 4 0,8-4 0,1 6 0</inkml:trace>
</inkml:ink>
</file>

<file path=ppt/ink/ink2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40:43.5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0 7901,'0'18'3658,"0"-1"-1721,0 0-1370,0-7 1,0 5-345,0-3 40,-8-5-199,7 1 201,-7 0-265,16-6 0,1-10 0,8-11 0</inkml:trace>
</inkml:ink>
</file>

<file path=ppt/ink/ink2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40:45.0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1 139 7843,'0'-10'1766,"0"2"-1240,0 1-351,0-3 1,0-2 145,0 1 1,0 5 85,0-5 1,2 5-114,4-6 0,-3 7 233,9-7-392,0 8 1,5-9 44,0 7 1,-3 0-78,3 6 1,-9 0 71,9 0 0,-2 2-154,8 4 1,-4 5 67,5 12 0,-3 4-158,2 8 1,-4 1-4,4 5 0,-4-5 167,-1 5 0,-1 1-109,0-2 0,0 6 35,1-5 0,1-7-90,4-5 0,-4-6-39,4 6 1,-4-8-222,-1 2 1,-1-4-44,0-1 1,1-7-193,-1 1 0,0-3-1186,0 3 1173,1-4 1,-1-3-762,0 1 1338,-7 0 0,5-21 0,-5-5 0</inkml:trace>
</inkml:ink>
</file>

<file path=ppt/ink/ink2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40:45.2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640 1 8119,'-10'0'1469,"-5"0"-569,13 0-376,-13 0-278,5 0 0,-7 7 477,0 5 1,-1 3-213,1 3 1,-8 7-75,-4 3 1,-4 5-241,-1 2 0,-3 7-137,-3 4 0,4 10-18,-5 1 1,-1 7-291,2-7 1,-1 1-553,7-6 1,7-2 429,4-4 0,5 0-367,7-11 0,3 1-98,8-13 0,2 0 835,4-5 0,11-1 0,10 0 0</inkml:trace>
</inkml:ink>
</file>

<file path=ppt/ink/ink2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40:45.6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364 18 8119,'-2'-10'472,"-4"4"1,2 4-239,-7 2 1,-1 2 125,-5 4 1,-6-2-4,0 8 1,-2 1 49,2 10 1,1 4-284,-6 8 0,5 1-118,-6 4 0,8 10 38,-2 8 1,3 7-133,3-1 0,2 3-33,3 2 1,4-5 38,8-1 0,0-13-491,0 2 0,0-12-46,0 0 1,14-5-288,3-6 1,12-6 905,0-12 0,11-3 0,4-8 0</inkml:trace>
</inkml:ink>
</file>

<file path=ppt/ink/ink2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40:46.3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398 87 8043,'-7'-11'818,"-5"-1"0,3 9-357,-3-3 1,1-2-287,-7 2 0,1-1 40,0 1 0,5 4 27,1-4 0,1 2-25,-2-1 0,-3 3-1,4-4 1,1 4-265,-2 2 1,7 2 76,-7 4 0,6-3-335,-5 9 178,7 0 42,-4 5 0,3 0-54,-1 0 0,-6 1 78,7-1 1,-3-5-1,2-1 0,4 1 105,-4 5 0,-1-6-9,1 1 0,0-6-130,6 5 118,0-7-6,0 4-239,0-8 2634,0 0-2038,0 7-103,0-5-128,-8 6 1,7 0-41,-5 3 0,-2-1-6,2 1 1,-1 7 278,1 5-238,4 7-34,-6-3 0,6 8 128,-3 0 0,3-1-156,-4 1 1,2 3-12,-2-3 1,4 3 8,-3-9 1,3-4-134,2-2 1,2-4-99,3-1 0,-1-1-384,8 0 0,-6-7-311,5-5 0,1-3 370,5-2 0,6 0-183,0 0 1,2-2 207,-2-3 0,-2-11 107,8-7 1,-6-2 42,6 2 1,-8 4-1,2-4 1,-4 4 224,-1 1 0,-3 1-300,-4 0 470,5 0-114,-14 7 1,11 0 338,-7 5-209,0 3 12,-6-6 0,0 10 112,0 4 0,0-1 162,0 13 1,0-5 308,0 10 1,0-2-261,0 2 1,0-1 102,0 6 0,0-6-486,0 1 0,0-4 62,0-2 0,0-5-922,0-1 1,2-7 248,3 2 0,-3-2-75,4 1 1,-2-3 80,2 4 550,-4-12 0,13-3 0,-5-9 0</inkml:trace>
</inkml:ink>
</file>

<file path=ppt/ink/ink2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40:46.5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70 7979,'-9'0'1321,"1"0"1,10-2-892,4-4 0,3 4 6,9-4 1,5 2-220,0-1 1,6 3-200,-6-4 1,6-2-69,-6 2 1,7 1-436,-1 5 0,-2 0-92,2 0 1,-2 0 576,2 0 0,3-8 0,-5-2 0</inkml:trace>
</inkml:ink>
</file>

<file path=ppt/ink/ink2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40:46.7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12 7981,'8'-10'2162,"1"8"-1605,9 8 1,-1 13 97,0-2 1,-5 12 280,-1 0 0,-1 4 236,2 1-791,3 9 0,-13-5-379,4 8 0,-4-7-630,-2 1 1,-8 4-126,-4 2 0,-11-2-2100,-6 3 2853,4-9 0,-23 12 0,2-6 0</inkml:trace>
</inkml:ink>
</file>

<file path=ppt/ink/ink2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40:47.1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8809,'0'-9'548,"7"-1"-296,5 4 0,5 4 399,6-3 1,-1 3-147,6 2 1,-1 0 36,2 0 1,4 0-660,-4 0 114,-4 0 0,5 0-307,-7 0 0,2 2-497,-2 3 1,-3-3 389,3 4 0,-10 2 417,-1-3 0,-9 9 0,5-4 0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49:57.73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10 1 8538,'-6'11'0,"2"-1"0,6-2 0,8-5 0,5-1 0,2-2 0,0 0 713,1 0 0,5 0-738,0 0-138,0 0 0,-8 8-337,-3 3 0,-4 5 278,-8 1 1,0 2-15,0 4 0,-8-1 246,-4 6 0,-9-1 271,-2 2 0,-6 2-112,6-8 0,6 0 197,5-6 1,9 1-159,-3-1 1,6-2-39,6-3 0,3 3-349,8-3 0,8-3 101,4 3 1,-2-8-17,2 1 0,-8 5 65,2 2 0,-6-3 269,-5 3-43,3-1 0,-13 6 288,4 1 0,-10-1-37,-2 0 1,-7 1 333,1-1-72,5 0-205,-1 1-938,8-1 1,15-8-129,9-3 1,14-4-473,8-2 1,12-2 1032,5-4 0,4-11 0,3-10 0</inkml:trace>
</inkml:ink>
</file>

<file path=ppt/ink/ink2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40:47.2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11 0 9052,'-10'0'1733,"25"8"0,8-6-2206,23 3 1,-5-3 107,5-2 1,6 0 857,5 0 1,1 0-903,-6 0 0,0 0 409,0 0 0,7-7 0,3-3 0</inkml:trace>
</inkml:ink>
</file>

<file path=ppt/ink/ink2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40:50.8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17 191 6998,'0'-18'225,"0"9"1,0-1 133,0 4-61,8-3 15,-6-8-124,13-1 0,-13 7 453,4-1 43,-4 8-299,-2-3 139,0 7 350,0 0 1,-2 7-831,-4 5 1,4 5 92,-3 6 0,-3-2-144,2 8 1,-1-2-93,1 2-3,4 4 181,-6-14 0,8 13 8,0-3 0,0-4-58,0-2 0,0-4-126,0-1 1,2-1 26,4 0 0,-2-5-210,7-1 1,-5-7 92,6 2 0,-1 2-66,6-3 0,1 1-166,-1-6 284,0-7 46,1 5 1,-1-16-327,0 1-4,8 0 281,-6-8 0,6 7-51,-7 1 1,-7 0 79,1 0 0,-3-1 106,3 1-20,3 0 1,-11 1 339,8 5-17,-9 3-188,5 8 198,-8 0 121,0 0 1,6 2-169,0 4 1,1 3-177,-1 9 1,-2-1-7,7 0 0,-1 1-21,2-1 0,3 0-107,-4 0 1,5-5-49,1 0 127,0-9 1,1 5-288,-1-8 135,8 0-44,-6 0 134,6 0 1,-8-8-110,1-3 1,-1-5 148,0-1 1,-1-2 84,-5-4 1,3 4-39,-9-4 1,7-2 147,-6 2 0,0-8 623,-6 2-543,0 4 0,0-2 196,0 4 1,-6 4 229,0-4-379,0 4 0,4 3 172,-3 5-491,3-5 1,-6 13 150,8-9-165,0 8-58,0-4-982,0 8-6324,0 0 7364,0 8 0,8 2 0,1 7 0</inkml:trace>
</inkml:ink>
</file>

<file path=ppt/ink/ink2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40:51.2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277 139 8028,'0'-17'-136,"-8"7"1,6-5-991,-3 3 562,3 4 564,2-7 0,0 5 0,0-7 639,-8 7-137,6-5 141,-6 13 298,8-6-644,-7 8 1,3 0-75,-8 0 0,1 8-86,-6 4 0,-1 5 65,1 6 1,-2 12-99,-4 11 0,3-2 96,-3 2 0,4-6-325,2 7 91,7-1 18,-5-2 0,13-2-911,-4-7 451,4-1 128,2 1 1,2-2-195,4-5 0,4 1 112,7-12 1,8 5-23,4-11 1,3-3 451,3-2 0,7-12 0,2-4 0</inkml:trace>
</inkml:ink>
</file>

<file path=ppt/ink/ink2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40:51.6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260 174 7984,'8'-18'-914,"3"1"0,-3 0 914,-2-1 0,2 1 0,-3 0 8,1-1 0,-6 1 396,0 0-199,0 7 693,0 3-543,-8 7 0,5 0-5,-9 0-200,1 0 0,-9 9-18,-3 8 3,4 8 1,-12 12 45,8 3 0,-2 5-153,2 6 0,4-3 229,-4 4-245,4-4-14,1 12 1,7-14 38,-1 0-98,9-7 125,-5 3 0,8-13-354,0-1 158,0-6 14,0 3 1,8-8-9,3 0 0,4-7-105,3-4 1,1 1-263,4-1 0,-2-2 111,8-10 1,-2-5-157,2-12 0,1 3 538,-7-3 0,6 2 0,-6-2 0,0 4 0,-5-4 0,-9 11 0,-1-3 0,0 13 239,-6-13 444,5 13-173,-7 2 0,0 9 295,0 9 0,-2-1-140,-3 0-78,3 8-282,-6-6 0,8 6-35,0-7 0,0-1 123,0 0-1525,0-7 866,0 5 0,0-11-657,0 8-1073,0-9 1500,0 5 0,2-8 496,4 0 0,-4 0 0,5 0 0</inkml:trace>
</inkml:ink>
</file>

<file path=ppt/ink/ink2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40:51.8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70 7923,'17'-10'1639,"1"-4"-1180,-1 9 0,0-7-174,1 6 0,5-1-317,0 1 1,7 4-92,-1-4 1,-2 4-448,2 2 387,0 0-340,-2 0 0,0 0-1505,-4 0 2028,-4 8 0,6 2 0,-8 7 0</inkml:trace>
</inkml:ink>
</file>

<file path=ppt/ink/ink2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40:52.1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138 1 7999,'10'0'-377,"-2"0"430,-1 0 114,3 7 0,7 1 0,3 5 497,3-1 206,-4 7-499,6 0 0,-8 14 173,0-4 1,-5 4 106,-1 1 1,-7 1-223,2-1 0,-4 7 10,-2-1 1,-2 0-294,-4-5 0,-5 1-143,-12 5 0,2-3-1646,-8 8 975,-8-7-295,1 3 0,-8-2 963,3 1 0,-3-1 0,-8-5 0</inkml:trace>
</inkml:ink>
</file>

<file path=ppt/ink/ink2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40:52.6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8813,'11'0'1004,"1"0"-618,-8 0 1474,3 0-800,-7 0-334,8 0-1234,-6 0-1254,6 0 1762,-1 0 0,-5 8 0,6 1 0</inkml:trace>
</inkml:ink>
</file>

<file path=ppt/ink/ink2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40:52.7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52 7831,'0'17'3958,"0"1"-4631,0-9 284,0-1 1,8-8 536,4 0-45,-5-8-341,9 6 1,-1-15 237,8 0 0,16-8 0,-3-10 0</inkml:trace>
</inkml:ink>
</file>

<file path=ppt/ink/ink2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40:54.2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761 87 7996,'8'-17'2039,"-6"0"-566,6-1-820,-8 9 0,-8-5 543,-3 8-790,-5 1 1,-3 5 0,-4 2 750,-6 3 0,-11 9-602,-6 15 1,-12 1-198,-5 17 0,-10 1-898,-2 9 1,2-5 57,9 0 0,12-2-492,12-10 0,5 6-20,7-5 0,10-1-1143,13-5 1,3-3 2136,2-3 0,0 4 0,0-6 0</inkml:trace>
</inkml:ink>
</file>

<file path=ppt/ink/ink2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40:54.90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18 139 8022,'-10'-9'435,"3"-7"0,7 7 295,0-9-385,7 9 1,-3-7 27,8 5 0,-8 1 94,1-1 0,3 5 215,-2-6-152,7 9-393,-3-5 1,9 8-111,4 0 0,4 15-18,8 8-22,-8 16 186,5 5 0,-5 10-224,8 3 0,-3 3-33,-3 3 0,2 3-76,-8-9 1,2-1 63,-2-10 0,-4-3-103,4-9 1,-2 1-426,2-1 0,-3-7 266,3-4 0,2-4-546,-2-1 1,8-7-19,-3 1 922,5-8 0,2-4 0,-1-10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46:03.5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0 104 7777,'35'-11'0,"0"-1"0,5 1-309,0-6 1,3 5 300,-3 1 0,-2 1 483,8-2 0,-7 5-139,1 7 0,-9 0 38,-2 0 0,-2 0-167,2 0 0,-4 0 10,-8 0 0,6 0-206,0 0 0,0 0 279,-6 0-283,1 0 0,-1 5-35,0 1 0,-5 0-189,-1-6 242,-7 8 0,10-4-2,-9 7 0,3-7-3,-2 2 1,-4 3 26,3 3 1,-3-3 30,-2 3 1,0-6 21,0 5-82,0 1-19,0 5-6,0 0 1,0 1 6,0-1 0,0-6-18,0 1 1,0-6-65,0 5 1,0 1 47,0 5 1,6 2-79,0 4 1,2-1 86,-3 6 0,-1 1-33,8 6 0,-7 7 58,7 4 1,-6 10 3,5 1 0,-7 9-15,2-3 1,2 4 7,-3 3 1,1-7 48,-6 0 1,0-7 128,0 2 1,0-10-75,0-2 0,-6-8-64,1 3 0,-1-7-124,6-5 0,-2-4 60,-4-8 0,4 1-45,-4-1 37,-3-7 0,5-3-20,-8-7 1,7 0-357,-7 0 1,6-2 148,-5-3 1,1-5-250,-1-7 0,-5-1 158,5 1 0,1 6-38,-1-1 0,-1 1 112,-5-7 1,-2 7 278,-4-1 0,-4 1 0,-8-7 0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49:58.65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208 17 7861,'-7'-9'1071,"-3"1"-439,-7 8 0,0 0-257,-1 0 1,1 8-427,0 3 0,-1 11 18,1 1 1,2 2-85,3-2 1,-1-2-63,7 8 1,-6-8-179,7 2 0,-1-4 104,6-2 1,0 1-121,0-1 0,0 0 257,0 0 1,0 1-79,0-1 0,0 0 733,0 1 1,0 1-338,0 4 1,0 2 532,0 4-382,0 11-5,0-11 0,0 13 335,0-7 1,0-6-283,0-1 1,0-6-136,0 1 0,0-4-415,0-2 0,0 0 226,0 1-466,8-9 312,-7 7-695,15-14 0,-7-4 115,9-16 0,-3-1-116,-3-10 0,3 1 261,-3-7 1,3-2-27,2-3 0,1-2 538,-1-4 0,0-4 0,0 6 0,1-8 0</inkml:trace>
</inkml:ink>
</file>

<file path=ppt/ink/ink2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40:55.2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52 7947,'-10'-8'-913,"3"7"0,7-9 913,0 4 0,0 4 0,0-13 0,0 5 0</inkml:trace>
</inkml:ink>
</file>

<file path=ppt/ink/ink2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40:55.9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7956,'12'0'0,"-1"0"0,-7 0 709,11 0 1,-11 0 58,8 0-291,-1 0 0,8 0 227,5 0 0,-5 2-121,4 3 1,-2-1 110,2 8 1,-6-7 107,1 7-426,-1-8 112,-8 4-367,9-8 101,-1 7-339,-7-5 1,-1 6-837,-3-8-34,-4 0-1428,13 0 1700,-13 0-192,6 7 1,-8-3-309,0 8 1215,0-1 0,-8 14 0,-1 2 0</inkml:trace>
</inkml:ink>
</file>

<file path=ppt/ink/ink2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40:56.3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1 7956,'-10'0'1610,"2"0"-1246,8 0 2886,0 0-2989,-7 0 0,5 2 236,-4 4-222,4-5 1,-4 15-156,1-5-61,-9 5 1,6 1 118,-3 0 0,-3 1-118,9-1 0,-3-6-111,2 1-378,4-1 0,-5 1-987,7 0 736,0-9 396,0 5 0,0-6-914,0 4 536,0-4 269,0 5 1,2-7-12,3 0 1,7 0 82,11 0 0,-2-5 36,8-1 0,5-8 115,7 3 0,5-5-14,-6-1 1,6 0 316,-5 0-109,-1 7-67,-5-5 0,-6 13 770,-1-4-402,-7 4 398,-3-6 526,-3 6-525,-5-5 206,-1 7-20,-1 0-341,-16 7 0,-1-3-328,-9 8-201,1-1 0,-2 1 294,-4-1-1117,4 1 558,-6 5-315,0 0 0,5 1-619,-3-1 1,4 0 529,2 1 1,2-1 628,3 0 0,-3 1 0,5-1 0</inkml:trace>
</inkml:ink>
</file>

<file path=ppt/ink/ink2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40:56.8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225 104 7956,'-17'8'0,"0"-6"317,0 3-216,7-3 0,0-2 394,5 0 685,3 0 37,-6 0-389,8 0 338,0 0-1260,8 0 0,1 0-595,9 0 442,7-7 206,-6-3 0,13-2-873,-3 1 486,-4-1 139,8-5 0,-8 6-109,4-1 0,-4 6-15,-8-5 1,0 7-96,1-2 0,-7 4-174,1 2 159,-9 0 397,5 8 0,-16 7 144,-3 8 0,-6 2-15,-6-2 64,-4-3 28,-8 12 1,-1-11 210,-5 8 0,5-2-22,-5 2 0,5-2 227,1-4 1,6-6-181,1 0 1,6 1 121,-1-7 1,6-1-650,6 1 88,-5-7 94,14 4-514,-5-8 246,7 0-30,7 0 0,9 0-323,7 0 1,13-8 329,-1-3 1,5 1 30,1-1 1,-7 7 314,1-2 1,-3 6 32,-9 6 0,0 3 1251,-5 9-660,-1-1-452,-7 0 1,-3 0 901,-7 1-407,0-1-88,0 0 0,0 1 421,0-1 1,0-6-535,0 1 1,0-6-55,0 5 0,2-7-279,4 2 1,-2-4-210,7-2 1,1-2-271,5-4 262,8-3 91,2-16 0,10-2-1724,3-8 1029,4 0 0,0-1-2017,-3-4 1789,3 3 0,-13-3 875,3 11 0,-3-4 0,4 6 0</inkml:trace>
</inkml:ink>
</file>

<file path=ppt/ink/ink2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40:57.2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12203,'17'17'164,"-7"-7"87,5 5 1,-11-11 203,7 7 1,-5-7-59,6 2-368,-9 4 94,13-9-557,-14 7-1619,5-8 1072,-7 0-166,8 0-902,-6 0 1009,6 0 1040,-1 0 0,3 0 0,7 0 0</inkml:trace>
</inkml:ink>
</file>

<file path=ppt/ink/ink2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40:58.2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605 1 8051,'18'0'286,"-9"7"120,-1-5 240,-8 14-266,0-15 262,0 7 24,0 0-399,0-6 0,-2 11-1,-4-7 1,-3 5-142,-9-5 0,-1 8-233,-4-3 1,-2 5-726,-4 1 524,-3 0 218,5 0 1,0 1-494,4-1 319,4 0 86,1 1 1,9-1-73,3 0 1,4-5-48,2-1 0,0 1 88,0 5 1,6-5 111,0-1 1,7-5 198,-1 5 0,3-5 48,2 6 33,-7-8-266,5 3 479,-5 1-211,-1-6 172,-1 6 104,-8-8-389,0 0 1,-2 7 9,-4 5 0,-3 3-17,-8 2 0,-6-3-128,-1 3 1,-4-9 347,5 9-36,0-3-192,13 3 0,-4-6-134,9 1-33,-1-8 52,6 11-78,0-13 0,8 6 99,3-8 1,6 6-164,6-1 1,-1 1 104,6-6 1,-1 0-157,2 0 1,2 0-138,-8 0 297,0 0-122,-6 0 237,1 0 6,-9 0 33,-1 0 50,-8 0 17,0 0 0,-10 6 269,-7 0 1,-2 7-184,-10-1 0,0 1 58,-5-1 0,-1 3 393,0-4-305,8-3-119,-5 8 0,13-9-294,-4 5-71,11 3 181,4-5 1,3 1-111,-1 1 0,0-6-50,6 5 1,0-5-172,0 5 1,2-5 46,4 6 0,-2-7-95,7 7 0,1-8 88,5 2 146,0 3-30,1-7 1,-1 6 147,0-8 49,0 0-38,1 0 1,1 0 155,4 0 1,-4-2-80,4-4 1,2 2 57,-2-7 0,0 5-84,-5-6 1,-1 7-53,0-7 1,0 3-500,1-3 231,-1-3 104,-7 5 1,-1-1-135,-3-1-7,-4 0 96,6-5 0,-8 0-257,0 0 1,-6 5 160,0 1 0,-2 5-15,3-6 87,-5 8 407,-7-11 0,-1 13 616,1-4-469,8 4-252,-7 2 1,14 2 242,-3 4-180,-5-4 1,8 8 84,-4-5-166,4-3 1,0 12 48,-3-8-87,3 7 1,-6-3 113,8 7 0,-2 0 77,-4 0 0,2 7 92,-7-1-25,7 7-268,-11-10 1,5 12-44,-7-3 0,-8 4-107,-4 1 1,-2 1-316,2-1 1,-3-1 200,3-4 1,-2 2-33,2-8 1,-1 0 138,7-6 1,-2-7 139,2-5-27,3 5 29,-5-8-17,8 6 0,2-10 328,3-4-314,5 4-88,-1-13 0,6 5 42,-4-7 0,4-1-32,2 1 1,8 6-163,3-1 1,7 1 194,5-7 1,-2 9 11,8 3 1,0 4 246,5 2-128,1 0-72,-1 0 1,1 2 479,0 4-207,7 3-122,-6 9 0,7-1 127,-9 0 0,1 0-194,-1 1 0,-5-3-106,0-3 1,-2 3-40,2-3 0,1-3-261,-7 3 0,6-7-430,-6 7 469,0-8 0,-3 4-1547,3-8 559,-4 0 462,6 0 769,-8 0 0,0-8 0,1-2 0</inkml:trace>
</inkml:ink>
</file>

<file path=ppt/ink/ink2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40:58.4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7901,'0'-18'2186,"8"9"-2162,2 1 1198,-1 8 1784,-1 0-1170,-8 0 523,8 0-1926,-6 0-909,5 0-2944,-7 0 3420,8 0 0,-6 8 0,6 1 0</inkml:trace>
</inkml:ink>
</file>

<file path=ppt/ink/ink2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40:58.91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9708,'10'8'443,"5"-6"1,-5 7 933,7-3-589,-7-4-528,5 13 1,-7-11-155,3 8 0,5-7-34,-5 7 1,-1-8-196,1 2 0,-5 1-275,6-1 1,-9 8-648,3-3 0,-4 4 526,-2 3 519,0 7 0,-8 2 0,-1 7 0</inkml:trace>
</inkml:ink>
</file>

<file path=ppt/ink/ink2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40:59.4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 7997,'0'9'-281,"0"7"-591,-8-14 1027,6 13 575,-6-13 0,8 7-152,0-3 0,0-2 1458,0 8-1522,8-1 1,-6 6-167,4 1 1,1-1-122,-1 0 0,0 1-81,-6-1 0,0 0-121,0 0 1,0-5-50,0-1 0,0-5-654,0 6-12,8-8-829,-6 3 625,5-7 438,-7 0-2,0 0 181,8-7 0,0-9 151,3-7 1,5 0 210,-5 6 0,-1 0-1,1-1 1,-5 7 793,6-1-96,-9 8 697,13-3-481,-14 7-625,5 0 1,-5 2 481,4 3-225,-4-3-566,6 14 0,-6-9-299,3 5 1,-1 1-166,8-7 0,1 0-535,10-6 0,10-2 156,7-4 1,16-3-615,2-9 1,7-5 235,4 0-197,0 0 1236,-7 13 0,-10 3 262,-12 7 0,-5 0 139,-7 0 1,-5 7 361,-11 5 1,-4 3 61,-8 3 0,0 1 946,0 4 0,0-4-477,0 4 0,-2-5-32,-4-7 0,2 4-433,-7-3-216,7-4-410,-12 7 0,7-13-84,-9 4 0,1-4-160,0-2 1,0 0-348,-1 0 1,1-2 104,0-4 1,-1 2-567,1-7 0,6 1 379,-1-2 0,2-5-132,-1 0 1,-3 0-947,9-7 861,-1-2 805,6 6 0,8-12 0,1 5 0</inkml:trace>
</inkml:ink>
</file>

<file path=ppt/ink/ink2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41:02.9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208 312 7901,'0'-12'852,"0"1"1,0 5-255,0-6-245,0 9 271,0-5-83,0 0-22,7-1 225,-5-1-207,6-5 208,-8 13-531,0-6 0,-2 8 220,-4 0-373,4 0 211,-13 0-115,5 0-47,-7 0-251,0 8 1,1-4 107,5 7 0,-3-5 77,9 5 0,-7-3-26,6 9 1,-5-3 37,5 9 1,-5 4 23,5 2 0,-6 9-1,6 2 0,-5 14 1,5-2 1,0 4-47,6-4 0,-5 0-126,-1-1 0,0-4-114,6-1 1,0-8 67,0 2 0,2-9-41,4-2 0,-2-8-24,7 2 141,1-4 1,5-3 12,0-5 0,1-3 123,-1-8 1,0-2-45,0-4 1,7-3 170,-1-9 0,5-5-89,-5 0 0,8-7 40,-2 1 1,-2-6-184,2-5 1,-8 3 84,2-3 0,-4 3-143,-2 3 1,1-1 59,-1 1 0,-2-7-154,-3 1 1,1-2 123,-7 1 1,0 5-3,-6-5 0,0-1 62,0 2 1,0-6 138,0 5 0,-6-3 31,0 10 0,-5-5-45,5 10 1,-7 4 10,1 2 0,2 10-82,-1 1 0,5 7-104,-5-7 0,5 8-397,-6-2-167,9 5 1,-13 2-736,5 5 0,1 4 616,-1 7 0,1 6-299,-2 0 0,-1 8 488,7-2 1,-5 2 61,5-3 1,-6 5 480,7-4 0,-9 3 0,5 3 0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49:59.23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104 208 9046,'27'-8'0,"-4"-1"0,-2-3 0,2 3 0,4-1 0,2 0 0,2-3 0,3-1 2321,5 3-2054,1-4 0,-1 13-248,-5-4 0,3-2-254,-14 2 1,0 1-869,-6 5 404,0 0-621,1 0 925,-9 0 0,-3 0 73,-12 0 1,2 0-461,-7 0 782,-1 0 0,-5-8 0,0-2 0,0 1 0,7-7 35,2 14 1,6-11 262,-3 7 430,3 0-342,-6 6 169,0 0 1,-1 0-154,-9 0 0,3 8-42,3 4 0,-3 9-178,4 2 1,-5 6-150,-1-6 0,5 7 1,1-1 0,1 2-177,-1-2 1,-3 2-3,8-8 0,-5 0-87,5-6-424,0 0 288,6 1 144,0-9 1,8-1 85,4-8 0,9-2 75,2-4 0,6 4 82,-6-3 1,0 3 193,-6 2 1,0 0-2,1 0 1,-7 0-70,1 0 0,-8 7 260,1 5 0,-3-3-134,-2 3 1,-7-1 46,-5 7 1,-3-1-161,-3 0 0,1 6-144,0 0 0,-1 1 107,1-7 0,0-6-106,0 1-162,-1-1 1,3 1-81,3-1-258,5-7 282,7 4 0,4-6 57,7 4 1,1-4 107,11 3 0,2-3-22,-2-2 1,7 0 21,-1 0 1,-4 0 6,-2 0 1,-3 0-91,-3 0 88,0 0 1,-7 2-278,-5 4 1,-5 6 77,-5 11 0,-13-2-359,-10 8 0,-19 5 132,-4 6 1,-13 1 460,1-7 0,-6 7-362,-6-1 1,-4 8 0,-8-4 0</inkml:trace>
</inkml:ink>
</file>

<file path=ppt/ink/ink2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41:03.0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28 0 7901,'-8'10'304,"6"-2"617,-6-8-217,1 0-60,5 0 1,8 6-59,11-1 1,12 3-130,0-2 1,-3-2-228,3 7 1,0-7-41,6 2 0,-3-2-243,-3 1 0,4-3-338,-4 4 1,-2-4-250,1-2 1,-1 0 639,2 0 0,4-8 0,-6-1 0</inkml:trace>
</inkml:ink>
</file>

<file path=ppt/ink/ink2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41:03.5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243 87 7902,'0'-17'-98,"0"-1"1,0 7 141,0-1-242,0 8 1044,0-11-537,-8 13 1,4-6 49,-7 8 1,5 0 58,-6 0 1,7 0-205,-7 0 1,1 14-64,-7 3 1,1 14-133,0 3 1,0 7 9,-1 5 0,1 10-55,0-4 0,1 3-161,5-3 1,-3-8-188,9-3 0,-1 1-57,6-2 0,7-1-406,5-10 1,5-4 267,6-8 569,12-8 0,9-1 0,8-8 0</inkml:trace>
</inkml:ink>
</file>

<file path=ppt/ink/ink2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41:03.9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381 52 8029,'-17'-17'-89,"0"5"45,-1 1 0,1 7 335,0-2 1,0 4 447,-1 2 1,1 0-345,0 0 0,-1 0-246,1 0 1,6 10-143,-1 7 1,1 2 87,-7 10 1,1 0-89,0 6 0,-1 5 155,1 0 1,6 8-28,-1-1 1,2-3 102,-1 2 0,-3-8-117,9 3 1,-1-7-315,6-5 117,0 4-94,0-14 0,0 6-122,0-8 0,2-1-16,4-5 118,3 4 0,8-13-105,1 4 1,1-6-181,4-6 0,2-5-419,4-12 453,3 4 149,-12-14 1,10 12 218,-6-8 0,-1 8-191,-6-2 233,0 4 131,-7 9 304,-3 2 0,-7 10 26,0 4 1,0 4 423,0 7 1,0 2-80,0 4 0,0-4-252,0 4 1,0 2-643,0-2 45,0 0-80,0-5-301,8-1 481,-6 0-445,13-7 1,-13 0-1440,4-5 1182,-4-3 1,-2 4 675,0-12 0,0-3 0,0-9 0</inkml:trace>
</inkml:ink>
</file>

<file path=ppt/ink/ink2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41:04.1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1 121 9833,'15'-11'546,"-3"-1"0,3 7-233,-3-7 0,5 6-32,6-5 1,-2 5-259,8-6 1,-6 7-263,6-7 0,0 8-729,5-1 0,-5 3 551,0 2 1,0 0 416,5 0 0,1-8 0,0-2 0</inkml:trace>
</inkml:ink>
</file>

<file path=ppt/ink/ink2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41:04.4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0 7988,'17'0'609,"0"0"0,-3 2 216,3 4-589,-3-4 1,11 13 458,-8-3 0,6 3-101,0 2 1,0 1 40,-6-1 1,-1 6-192,-5 0 1,3 6 1,-9-6 1,1 8-551,-6-2 1,-2 3-398,-3 3 0,-13 1-330,-11 5 0,-11 3 266,-6 8 270,-4 7 1,-10-5-1,-1 6 1</inkml:trace>
</inkml:ink>
</file>

<file path=ppt/ink/ink2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41:05.68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87 7986,'-10'0'61,"3"0"0,7-2 910,0-4-466,0 4 0,0-8 65,0 5-101,0 3-66,0-6-334,0 8 0,2 0 228,3 0-44,-3 0 1,14 0-85,-5 0-119,5 0 0,3 0-111,4 0 0,-4-6-10,4 0 1,2 1-159,-2 5 1,6-6-17,-6 0 0,6-2-222,-6 3 1,0 3 82,-6-4 0,1 4-286,-1 2-467,-7 0 651,5 0 1,-13 2-593,4 4 1078,-5 3 0,-16 16 0,-4 2 0</inkml:trace>
</inkml:ink>
</file>

<file path=ppt/ink/ink2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41:05.8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35 7985,'-9'0'641,"1"0"0,10 0-444,4 0 0,3-6-183,9 0 0,6 0 872,5 6 1,-2 0-373,2 0 1,0 0-258,5 0 0,3 0-404,3 0 0,-3 0-498,3 0 0,2 0 508,-1 0 137,7 0 0,-4-7 0,8-3 0</inkml:trace>
</inkml:ink>
</file>

<file path=ppt/ink/ink2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41:11.58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398 53 7970,'0'-10'-177,"8"2"1,-4 3 686,7-1 1,-1-2 267,1 2 70,5 5-574,-7-7 1,9 8 183,-1 0 83,-8 0-303,7 0 0,-12 2 61,7 4 0,-7 3-62,2 8 1,-4 8 153,-2 4 0,-2 4-117,-4 1 1,2-1-78,-7-4 0,-1 4-37,-5-5 1,0 5-131,-1 2 0,1-6 100,0-1 1,-1-6-122,1 1 1,0 2-172,0-2 1,-7 0 51,1-6 1,-2 0-66,2 1 1,4-3-53,-4-4 1,-2-1-63,2-4 1,0-4 100,6 3 0,-1-3-118,1-2 1,0 0 107,0 0 1,5 0 14,0 0 0,7-5-126,-7-1 1,3-2 72,-3 2 0,4 3-70,8-9 0,0 1 60,0-7 0,2 3-142,4 3 1,4-3 243,7 3 0,6-3 123,0-2 1,8 5 13,-2 1 0,3 7-131,3-2 1,5 4 365,1 2 0,-1 0-135,-5 0 0,-9 0 227,-3 0 1,2 8-136,-1 3 0,-1-1 58,-6 2 1,-6-3-331,1 3 0,-6 3-217,5-3 0,-7-3-137,2 3 1,-2-7-14,1 7 454,-3 0 0,14 5 0,-7 0 0</inkml:trace>
</inkml:ink>
</file>

<file path=ppt/ink/ink2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41:12.5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105 86 7973,'17'-7'-352,"-7"-3"0,-1-1 334,-3-1 0,-4 6 708,4-5-74,-4 7 407,-2-11-623,0 13 1,-2-6 47,-4 8-203,4 0 1,-13 0-8,3 0 0,3 2-59,-3 4 0,0 11-57,-5 12 1,0 3-185,0 3 1,5 2-16,1 3 1,7-4-261,-2 5-1,4-5-84,2-1 1,2-2 208,4-5 1,3 3-645,9-8 0,7-2 324,3-9 1,7-4-521,5-8 1053,5 0 0,14-8 0,3-2 0</inkml:trace>
</inkml:ink>
</file>

<file path=ppt/ink/ink2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41:13.2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482 70 7965,'0'-18'119,"-7"9"0,3-5 168,-8 8 0,7-5-82,-7 5 1,1 0-1,-7 6 1,1 0-15,0 0 1,-6 2 45,0 4 0,-6 6-176,6 11 1,-8 0 56,2 11 0,2-1-139,-2 13 1,8-2 45,-2 2 1,-2 10-1,2-4 1,0-4 103,6-8 0,7 1-22,4-7 1,-1 5-260,1-10 0,2-4 76,10-2 0,4-6-292,7-6 1,2 3 169,4-8 1,-2-1-195,8-5 0,0-2 108,5-3 0,-1-5-17,-4-7 1,4-2 70,-5-4 1,-3 7 78,-2-7 0,-3 13 292,-3-7-160,0 4 667,-7 3-307,-2 2 212,-8 8 1,0 8-158,0 4 0,5 3 8,1 2 1,0 6-123,-6 0 1,0 2-30,0-2 0,6-3-543,-1 3 0,3-10 242,-2-1 1,-2-3-711,7 3 1,-7-3 26,2-3 139,3-4 0,-5 6 592,8-8 0,-8-16 0,3-3 0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49:59.63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208 223 9266,'-50'27'0,"4"-4"0,7-4 0,8-3 0,10-3 0,6-3 0,9-3 0,10-3 0,17-2 0,16-2 0,15-2 0,11-4 0,10-7 0,10-6 1203,7-4 1,-2-6-1124,4 6 1,-11 0-450,-6 5 0,-4 1-7,-2 0 1,-9 0-233,-8-1 435,-8 1 1,-9 5-87,-1 1 0,-7 5-1208,-4-5 679,-11-1 420,-5-5 0,-9 5 433,-3 1 185,-5 7 1,-7-2 438,-1 12 1,1 3-448,0 9 0,0 7 132,-1 4 1,1 5 46,0 7 0,5-3 255,1 8 0,5-6-359,-6 7 1,3-3-105,-3 2 0,-3 2-632,3-8 0,3-1 323,-3-11 1,6-1-636,-5-4 612,-1-11 0,-5 9 172,0-15 1,-1-2 91,1-10 0,6-6 485,-1-11 1,6-2 544,-5-3 0,7-11-486,-2 5 0,6-5-28,6 5 0,6-1-298,11 0 1,3 7-165,9-1 1,0 2-205,-1-2 1,7-2-289,-1 8 0,8 0 266,-2 6-2258,4 0 1494,10-1 1,-7 3-1134,5 3 0,-2-3 1924,1 3 0,-3-3 0,6-2 0</inkml:trace>
</inkml:ink>
</file>

<file path=ppt/ink/ink2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41:13.4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36 9423,'10'0'969,"5"-2"-591,-4-4 1,5 4-192,1-4 0,8 4-160,4 2 0,4-2 39,1-3 1,-5 3-175,0-4 0,0 4-825,5 2 1,-5 0 475,0 0 0,-2 0 457,2 0 0,3 0 0,-5 0 0</inkml:trace>
</inkml:ink>
</file>

<file path=ppt/ink/ink2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41:13.7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18 7903,'8'-10'2014,"1"3"-1872,8 7 1,1 9 208,-1 8 0,0 3 274,1 8 1,-1 3-121,0 10 0,-5-5 24,-1 4 0,-7 3-252,2-3 0,-4 2-33,-2-1 0,-2-5-655,-4 5 1,-3-5 313,-9-1 0,-7 5-1336,-4 0 0,1 3 1433,-7-3 0,4 4 0,-11 8 0</inkml:trace>
</inkml:ink>
</file>

<file path=ppt/ink/ink2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41:14.0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11189,'17'0'-1404,"0"0"1,-1 2 1403,-5 3 0,5 5 0,-7 7 0</inkml:trace>
</inkml:ink>
</file>

<file path=ppt/ink/ink2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41:14.1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0 7871,'-10'8'1323,"4"4"1,4 3-469,2 2-804,0-7 0,2-2-139,4-8 0,-2 0 36,7 0 1,-3 0 51,9 0 0,4-16 0,14-3 0</inkml:trace>
</inkml:ink>
</file>

<file path=ppt/ink/ink2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41:19.0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295 311 7978,'7'-17'0,"-5"0"1245,4 0-730,4-1 0,-8 1 35,3 0 1,-3-1 10,-2 1 1,0 0 14,0 0 1,0-1 179,0 1-119,0 0 1,-6-1-167,1 1 0,-3 6-88,2-1 1,2 8-72,-7-2 0,7 3 630,-2-3-628,-3 4 0,5-6-90,-8 8 1,7 2-88,-7 4 0,6-2 87,-5 7 1,-3 8-140,-9 10 0,4 6 121,-4 5 0,4 4 131,1 8 1,1 0-165,0 0 1,0 4-16,-1-4 1,7 1-215,-1-12 1,8 5 101,-1-6 1,3 1-17,2-7 0,0-5 73,0 0 0,5-2-300,1 2 1,8-3 47,-3-2 0,5-5-314,1 4 1,-4-6 102,5-5 1,-5 1-13,10-7 0,2 0 114,-2-6 0,6 0 94,-6 0 1,8-8-71,-2-4 0,3-11 45,3-6 1,-1-3-2,1-3 0,0-1 78,-1-5 0,-5 3 157,0-8 0,-8 5-128,2-5 0,-10 6 131,-1-6 0,-2 6-66,1-7 1,-3 9-69,-8-2 1,0 5 229,0 6 1,0-3-37,0 3 1,-2 4 118,-4 2 0,2 4-49,-7 1 0,5 1-117,-6 0 1,3 5-323,-3 1-105,-3 7 1,5-4-221,-7 8 1,0 0 273,-1 0 0,1 0-1016,0 0 0,-2 8 597,-4 3 0,3 7-371,-3 5 1,4-4 307,2 4 1,0 2 45,-1-2 0,1 2 405,0-2 1,-1-4 342,1 4 0,7-4 0,-5-1 0,5-1 0</inkml:trace>
</inkml:ink>
</file>

<file path=ppt/ink/ink2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41:19.2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35 105 7974,'0'9'-986,"0"7"1169,0-7 1,-2 1 293,-4-4 0,4-3 285,-4 3 684,-3-4-125,7 6 236,-6-8-438,8 0-589,0 0 1,8 0 68,3 0 1,14-2-160,10-4 1,2 2-417,9-7 1,6-1 79,5-5 0,1 0-828,-6-1 0,0 7 509,-1-1 0,-1 3-1853,-3-3 0,-7-1 2068,-11 7 0,-4-7 0,-8 3 0</inkml:trace>
</inkml:ink>
</file>

<file path=ppt/ink/ink2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41:19.9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7893,'8'-10'880,"-6"3"554,13 7-941,-5 0 1,7 0 391,0 0 1,-5 0-230,-1 0 1,-5 5-22,6 1 1,-7 0-314,7-6 1,-6 2-94,5 4 0,-5-5-221,5 5 0,-5-4 97,6-2 0,-7 0-1377,7 0 440,-8 0 1,5 0-2258,-3 0 2087,-4 8 0,4 7 1002,-12 8 0,-3 16 0,-9-3 0</inkml:trace>
</inkml:ink>
</file>

<file path=ppt/ink/ink2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41:20.3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105 35 7893,'-10'-7'895,"2"5"1,6-6 716,-3 8-566,3-8-18,-6 7-557,8-7-255,0 8 0,-6 8-115,1 3 1,-3-1 102,2 1 1,2 1-317,-7 5 0,5-5-101,-6-1 0,9-5-497,-3 5 408,4-7 1,2 6-775,0-4 486,0-4-71,0 5-314,0-7 99,0 0 458,8 0 0,-5 0 82,9 0 1,5 0 81,6 0 1,8-6 81,-2 1 0,2-9 87,-3 3 1,5 1 176,-4-1 1,-4 5-106,-2-6 0,2 7 1240,-2-7-923,0 8 0,-6-4 65,1 8 795,-9 0 921,7 0-1601,-14 0 1,5 2-74,-7 4 1,0-2-67,0 8 1,-2-7-96,-3 7 1,1-8-273,-8 1 1,6 5 121,-5 2 1,1-3-493,-1 3 1,-3-7-114,9 7 1,-7-6-330,6 5 0,-5-5 332,5 6 1,-6-7-229,7 7 1,-7-1 729,6 7 0,-7 7 0,3 2 0</inkml:trace>
</inkml:ink>
</file>

<file path=ppt/ink/ink2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41:20.9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69 7729,'12'-5'391,"0"-1"1,-7-6 409,7 7 1,-6-3-152,5 2-380,-7 4-258,11-5 1,-7 5 177,4-4-686,3 4 1,-5-6 168,7 8 1,-6 0-59,1 0 0,-1 0-500,7 0 158,-1 0 1,0 0 112,1 0 614,-9 0 106,7 0-222,-15 0 1101,7 0-663,-8 0 0,0 2 353,0 4-273,0-4 1,0 7 219,0-3 1,-2-2 49,-4 8 1,3-7-255,-9 7 1,1-6 78,-7 5 1,1-5-133,0 5 1,-6-5-43,0 6 1,0-6 0,5 5 119,1-7-281,0 11 0,5-13-106,1 4 0,7-2-318,-2 2-1094,4-5 1063,2 7 0,0-6-173,0 4 1,2-4 135,4 4 0,-2-5 51,7-1 1,1 6 92,5 0 0,-6 2 260,1-3 0,-6-3 464,5 4 0,-5 2-94,6-2 274,-1-1 0,6 1-295,1 0 1,-1 0 353,0-6 1,-3 5-294,3 1 1,-4 0-134,11-6 1,1-2-183,-2-4 1,7-1-138,-1-5 1,-2-3-118,2 3 1,-6-3-286,6-3 1,-8 1-1092,2 0 0,-4 2 761,-2 3 0,1-3-409,-1 3 0,-5-1 534,-1 1 0,-5-3-1261,5 3 1836,-7 5 0,12-9 0,-7 7 0</inkml:trace>
</inkml:ink>
</file>

<file path=ppt/ink/ink2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41:23.0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18 121 7904,'0'-17'1277,"-2"5"-875,-4 1 0,5 5 488,-5-5-39,4 7-344,2-12 1,0 12 255,0-7-731,8 7 56,1-4 1,8 3-1166,1-1 638,-1 0 0,0 8-772,1 4 1211,-1-4 0,8 13 0,2-5 0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50:01.05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18 416 9902,'0'23'119,"0"0"0,5 0 855,1-6-616,0 8 0,-6-4-134,0 8 1,0-2-317,0 2 1,0 3-502,0-3 0,-2-4 287,-4-2 0,2 0-1227,-7-5 616,7 3-9,-4-12 675,8 1 0,16-12 193,7-15 1,9-8-119,9-10 1,7-1 151,15-5 0,-1 7 185,7-1 1,-2 2-140,-9 10 1,-1-5 587,-5 4 0,-7 3-304,-5 10 0,-6 1 45,-5 4-39,-4 4 1,-9-3 126,-5 10 1,-5-1-541,-12 8 1,-5 7 87,-12 10 1,-6 5-736,-12 7 0,-9 1 378,-7 4 1,-7-4 19,7-7 0,-9 0 187,3-1 1,3-7 225,3-4 1,13-4 93,9-1 0,8-7 1488,10 1-1117,0-8 1,9 3 333,8-7 0,9-5-574,15-1 0,2-10-44,9-1 1,7-2-469,4-10 0,2 6 74,-1-6 1,1 6-121,-8-6 1,0 6-142,-5-6 1,-8 1-431,-4-7 0,-4 0 202,-2 1 1,-7-1 42,-4 1 1,-6-9 595,-6-3 0,-2 4 0,-3 2 0,-5-1 0,5 7 0,-5-3 0,-1 14 0,0-6 0,0 6 0,5 0-40,0 6 0,7 2 134,-7 3 226,1-3 0,-1 7 654,1-4 53,7-3-312,-4 13-566,8-6 1,0 22 136,0 3 0,0 20 115,0 3 0,0 18-71,0 11 1,0 8-64,0 9 0,-3-36 0,-2 0-450,0 1 0,-1 2 1,-4 8-1,-1 1 97,0 1 1,-1 1 0,-3 3 0,-1 2-2168,2 3 0,-1 0 2253,-5-2 0,0 0 0,1 6 0,1 0 0,-2-2 0,0 0 0,1 3 0,1 0 0</inkml:trace>
</inkml:ink>
</file>

<file path=ppt/ink/ink2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41:22.2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260 1 8064,'10'2'3285,"-4"3"-2606,3-3 1,-7 8 229,4-4-187,-4-5 0,0 7 218,4-8-1393,-4 0-729,5 0-1285,-7 0 164,0 0 1656,8 0 0,-4-2-1215,7-4 1862,1 5 0,5-7 0,0 8 0,-1 2 0,-5 4 0,5-5 231,-7 15 586,1-7 451,-2 9-796,-8-1 0,0-5 886,0-1-926,0-7 0,0 6-260,0-5 1,-2-1 102,-4 8-41,-4-8-507,-7 11 1,0-5 91,-1 7 1,1-6-212,0 1 1,1-1 47,5 7 136,-4-1 1,13 0-70,-4 1 1,4-7 13,2 1 0,0-7 84,0 7 1,2-2 49,4 1 1,-2 3 143,7-9 1,-5 7-35,5-6 0,-7 1 8,2-1 0,-4-2 378,-2 7 1,0-5-173,0 6 0,-8-3 248,-3 3 0,-10 3-160,-3-3 0,-1 3 124,2 2 1,4-5-96,-4-1 1,10-5-70,1 6-232,8-8 1,-3 5-409,7-3-109,0-4 1,7 6 227,5-8 1,5 5-8,6 1 1,-4 0 40,4-6 1,-3 0 156,-3 0 1,-5 2-246,-1 4 729,-7-5-68,11 7 219,-13-8 340,6 0-627,-16 0 0,-1 2-86,-9 4 1,1-4-8,0 4 0,-1 1 66,1-1 1,0 5-72,0-5 1,-1 8 184,1-3 0,5-1-7,1 1-231,-1 1 1,-3 5-134,3 0 0,5-5 62,7 0 1,0-7-353,0 7 1,0-6 184,0 5 1,7-5-71,5 5 0,3-7 51,3 2 1,7-4 6,3-2 1,3-2-61,-2-4 0,4-1-108,-5-5 1,3-7-195,-2 7 0,-4-13 157,-8 8 1,-1-4 40,-5 4 1,-3-1 21,-8 1 0,0 0 220,0-1-115,0 1 1,-2 2 110,-4 3 1,2 5 75,-7 7 1,5 0 175,-5 0 1,5 0 161,-6 0 1,6 7-173,-5 5 1,1 5 266,-1 6 0,-3 4-155,9 8 0,-9-1 89,3 1 0,-5-1-90,-1 1 1,0 0 7,-1-1 1,1-1-183,0-4 0,0 1-217,-1-7 1,-5 6 231,0-6 0,0 0 17,6-5 0,-1-7-1349,1 1 0,0-8 539,0 1 1,5-3 16,1-2 296,7 0 0,-4-7 278,8-5 1,2 2 29,4-1 1,5-1 120,12-5 0,-2 2 106,8 3 0,0-1-82,6 7 1,-7 0 224,1 6 1,0 2-106,6 4 0,-1 2-15,1 3 0,-2 4-13,-5-3 1,5 1 93,-4-1 1,-4 3-46,-2-3 0,-4-3 423,-2 3-1031,1-8 1,-3 5 93,-3-3-1625,-5-4 1434,-7 6 1,-2-8-624,-3 0 1086,-5 0 0,-7-8 0,-1-1 0</inkml:trace>
</inkml:ink>
</file>

<file path=ppt/ink/ink2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41:22.4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7978,'17'17'4293,"-6"-7"-3505,1-4 0,-8-2 177,2 1 834,-5-3-667,7 6-2214,-6-8 1,8 0 323,-5 0 758,-3 0 0,6 0 0,-8 0 0</inkml:trace>
</inkml:ink>
</file>

<file path=ppt/ink/ink2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41:23.6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18 8583,'-10'0'1932,"3"-8"-882,7 6-129,-8-5-271,6 7 846,-6 0-905,8 0-775,0 0-133,8 0-242,-6 7 1,8-3-861,-5 8 1,-3-6 694,4 5 0,-4 1-685,-2 5 1409,0 8 0,-15 2 0,-5 7 0</inkml:trace>
</inkml:ink>
</file>

<file path=ppt/ink/ink2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41:24.1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69 7933,'-9'8'454,"1"-6"786,0 13-219,6-13 84,-5 13 310,7-13-963,0 14 0,0-12-62,0 7 0,0-5 162,0 5-458,0 1-61,0 5 0,0 1-112,0-1 0,0-6 13,0 1-531,0-8-178,0 3 308,0-7-313,0 0 0,5-2 287,1-3 0,8-5 105,-3-7 1,-1-2 152,1-4 1,1 5 160,5 1 327,0 0 1,-1 13 486,-5-8-616,-3 8 0,-8-1 1040,0 10 1,0-1 196,0 8-355,0-1 1,0 7-448,0-1 0,0-6-265,0 1 0,0-6-30,0 5-299,0-7 1,8 4-682,3-8 0,7 0 545,5 0 1,3-8-1081,9-3 0,5-11 410,1-1 1,7 0 16,-2 6 1,-2 6 498,2-1 1,-9 8 285,-3-2 0,-1 6-40,-10 6 1,2-2 149,-2 8 1,-9-1 658,3 6 1,-6 1-411,1-1 1,-3 0 1312,-3 1-543,-4-1-628,6 0 1,-10-5-227,-4-1 0,2-7-143,-7 2 0,-1-4 57,-5-2 1,0-2-105,-1-4 1,1-4-377,0-7 1,0 0 166,-1 0 1,1-3-624,0-3 0,7 2 378,4-8 0,-1 2-937,1-1 0,2 3 233,10 7 1,3 9-976,9 3 2087,7 4 0,2 10 0,7 1 0</inkml:trace>
</inkml:ink>
</file>

<file path=ppt/ink/ink2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41:24.6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52 12706,'0'17'2043,"0"1"-1793,0-1 0,2 0-300,4 1 0,-2-7-297,7 1 1,1-3 294,5 3 0,0-5-430,1-7 1,5 0 256,0 0 0,0 0-571,-6 0 581,0-7 0,-5-3 494,0-7-107,-9 0 1,3-1 380,-12 1 1,3 0-255,-9-1 1,0 3-84,-5 3 0,0-1-850,0 7 1,5-5 93,1 5-862,-1 0 1402,2 6 0,-5 8 0,5 2 0</inkml:trace>
</inkml:ink>
</file>

<file path=ppt/ink/ink2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41:44.9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604 174 7847,'10'-17'0,"-4"-1"-226,-5 1 0,-1 5 247,0 1 1,0-1 911,0-5 1,0 0 394,0-1-915,0 9 0,-7-5 76,-5 9 0,3-1-120,-3 6 0,1 0-96,-7 0 0,-1 0-109,-4 0 1,-2 2-82,-4 4 0,-3 3-53,3 8 1,-4 7 115,-1-1 1,-1 7 52,0-1 0,1 4-63,-1 1 1,2 7 105,5-1 0,-3 8-55,8-2 1,0-2 4,6 3 0,5-7-127,0 6 0,9-8-146,-3 3 1,6-5 75,6-1 1,5-2-137,12-5 1,4-3-617,8-7 0,5-3 349,0-3 0,14-5-333,-2-7 1,4-7 220,-4-5 1,-2-5-125,-4-6 1,2-2 246,-8-4 0,0-4 116,-5 4 1,-6 3 124,0-3 1,-14 8 110,2-3 1,-9 11 534,4 2-430,-9 7 650,5-4 0,-8 10-346,0 4 0,0 5 445,0 12 0,0-4-332,0 5 0,0 1-225,0-2 1,0 5-119,0-5 1,2 0-116,4-5 1,-4-1-923,3 0 0,-3-5 88,-2-1-1679,8-7 681,-6 4 665,6-8 1148,-8 0 0,-16 0 0,-3 0 0</inkml:trace>
</inkml:ink>
</file>

<file path=ppt/ink/ink2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41:45.1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1 156 7847,'9'-17'3154,"7"7"-2378,-7-5 0,8 7-346,1-4 0,-7-1 458,1 7 0,1-5-334,10 5 1,-2-2-852,8 2 1,0 4-14,6-3 0,-1-3-111,1 2 1,5 1 445,1 5-25,14 0 0,-9-8 0,14-2 0</inkml:trace>
</inkml:ink>
</file>

<file path=ppt/ink/ink2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41:46.3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500 53 7710,'6'-12'-575,"0"1"809,0-1 399,1 2 1,-3 3 215,8 7-432,-8 0 0,9 2-11,-7 3 1,1 5 161,-1 7 0,-4 8 174,4 4-473,-4 4 0,-2-1-196,0-3 0,-2 4-245,-4-4 1,4-4-493,-4-2 0,-1-4 201,1-2-548,0 1 148,6-9 372,-7-1 0,5-16 132,-4-3 0,10-12 248,1-6 1,7-4 273,-6-1 1,5-1-159,-5 0 1,7 3 210,-1 3 1,-2 4-68,1 8 0,-1 5 138,1 1-57,5 7 0,-9-2 87,5 12 1,1 3-108,-7 9 1,0-1 102,-6 0 0,0 6-183,0 0 1,-2 2 24,-4-2 0,2-2-109,-7 8 1,-1-8 104,-5 2 1,0-1-220,-1 1 0,3-4 25,3 4 0,-1-10-746,7-1 470,-7-8 0,9 3-445,-8-7 386,9 0 0,-5-1 70,8-5 1,8 2 201,3-8 1,5 7-282,1-7 543,0 8 0,0-3 330,1 7-24,-9 0 0,-1 1-42,-8 5 0,0 4 210,0 7 1,-8 2-246,-3 4 1,-7-1-86,-5 6 1,4-5-270,-4 6 0,4-6 124,2 6 0,-1-6-851,1 6 1,0-8 55,-1 2 1,3 4-246,4 2 0,-5-4 465,5-2 1,1-4 136,-1-2 0,1 1-22,-2-1 269,-3 0 1,11-1 731,-7-5-488,7-3 745,-4 0-651,8-6 1,0 3-35,0-10 1,2-3-89,4-4 1,3-1-24,9 7 1,-1-5-63,0 5 1,3-8 11,3 3 0,-2 3-69,8 2 0,-8 4 47,2 2 0,2 0-124,-2 0 0,-2 2 123,-10 4 1,3 4 41,-8 7 1,5 6 83,-5 0 0,0 6 181,-6-6 1,-2 6 56,-4-6 0,4 0-83,-4-6 0,4 1 47,2-1 1,-5-6 258,-1 1-871,0-8 0,8 3-41,4-7 1,3 0-208,9 0 0,1-9 259,4-8 1,-2-1-164,8-5 1,-8 4-282,2 2 0,2-1 193,-2 1 0,-6 0 55,-5 0 1,-8 5-194,2 0 607,-5 9 0,-2-5 41,-5 8 1,2 0 42,-8 0 0,-5 0-120,-6 0 0,-2 6 114,2-1 0,4 9 224,-4-3 1,-2 3-160,2-3 0,-6 5 7,6-5 0,-6 3-57,6-3 0,-6 5-178,6-5 0,-13 5 20,1 1 0,-3-2-176,3-3 1,0 3 140,1-3 1,-3 3-60,-3 2 0,3 1-97,-3-1 0,11-6 17,6 1 1,4-8 162,2 2-167,-1 3 358,1-7-165,8 6 1,3-8-35,12 0 1,3 0 151,8 0 1,10 0 185,8 0 0,7 0 160,10 0 0,8 0-173,3 0 0,4 6 133,2-1 1,1 1-111,-1-6 0,-2 0-259,-4 0 1,3 0 52,-9 0 1,-5 0-53,-6 0 0,-7 0-222,1 0 1,-3-2-511,-3-4 0,1 3-787,-1-9 1,-1 6 1483,-4-5 0,4-1 0,-6-5 0</inkml:trace>
</inkml:ink>
</file>

<file path=ppt/ink/ink2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41:46.8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18 191 7874,'-10'-17'236,"3"5"52,7 1 1,6-1 365,-1-5 0,15 0 29,-3-1 1,6 1-273,0 0 0,4 1-111,7 5 1,1-3-61,0 9 1,-7-1-66,1 6 0,0 2 47,6 3 1,-8 11 26,-4 7 1,2 10-52,-2 1 1,0 3 0,-6 9 0,-5-6-286,-1 6 1,1-7 86,5 1 1,-2-3-255,-3-3 0,3-7 182,-3-4 1,3 0-899,2-6 1,-5 5 26,-1-11 1,1-3-348,5-2 1,1-5 1289,-1-1 0,8-7 0,2-3 0</inkml:trace>
</inkml:ink>
</file>

<file path=ppt/ink/ink2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41:46.9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935 1 7960,'-25'0'-7,"0"0"2153,-4 0 1,-2 7-1032,8 5 1,-9 3-96,-3 3 1,-7 5-25,-10 0 0,-2 6 326,-4-6 1,-3 13-1248,-8-1 1,1 5-715,5 0 1,3-1-657,9 7 1,6 0 1294,5 6 0,4-8 0,1-2 0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50:01.80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104 156 7921,'8'-17'-115,"-6"-1"650,13 1 275,-5 0 0,7-1-470,0 1 0,6 6-155,0-1 0,1 6-114,-7-5 222,0 7-56,0-4-221,1 8 1,-3 2-164,-3 4 0,-5 5 56,-7 13 1,0 2-31,0 9 1,0 7 97,0 4 0,-2 4 93,-3 2 1,1 0 111,-8 0 0,6 0 262,-5 0 0,7 0-122,-2 0 0,-3-6-43,-3 0 1,3-6-169,-3 6 0,2-9 101,-1-3 1,-3-7-274,9-9 1,-9-1-79,3 0 1,1-5-324,-1-1 271,-1-7 1,-5 4-120,-1-8 0,1-8-266,0-4 0,0-5-426,-1-6 0,7-4-819,-1-7 1821,8-9 0,-11-9 0,5-9 0</inkml:trace>
</inkml:ink>
</file>

<file path=ppt/ink/ink2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41:48.0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8039,'17'0'0,"6"2"427,0 4 0,6-2 663,-6 7 0,2-1 334,-2 1-532,-4-3-406,6 0 1,-8 0 404,1 3-907,-1-3 162,0-1-886,1-5 0,-7 6 197,1-8-958,-8 8 0,3-4-673,-7 7 2174,0 1 0,0 13 0,0 2 0</inkml:trace>
</inkml:ink>
</file>

<file path=ppt/ink/ink2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41:48.4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52 7975,'-9'10'219,"1"5"0,6-7 136,-4 3 268,4-3 0,-5-6 375,7 4 39,0-4-745,0 13 1,0-11-88,0 7 1,-6-5-93,0 6 0,0-7 102,6 7 0,0-6-722,0 5 490,0-7 1,0 6-1398,0-5 396,0-3 516,0 6 1,4-8 33,8 0 0,3-8-53,20-3 1,3-6 68,14-7 1,8-2 90,3-9 0,4 8 328,2 4 1,-1 4-21,-5 2 0,-5 7 389,-12 4 0,-6 4 311,-11 2-83,-12 8 0,-9 2-194,-8 7 1,-8 6 263,-3 0 0,-10 0-25,-2-6 1,-10 6-167,-2 0 0,1 0-552,-7-5 1,5-1-127,1 0 0,3-5-277,3-1 0,-2-5 117,8 6 1,-6-8-385,6 1 1,0-1 232,6 2 0,5-4 546,1 4 0,-1 3 0,-5 1 0</inkml:trace>
</inkml:ink>
</file>

<file path=ppt/ink/ink2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41:48.68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18 7970,'0'10'653,"0"-3"-627,-7-7 2310,5 0-908,-6 0-962,8 0 0,2 0-132,4 0 0,-2 0 41,7 0 0,1 0-407,5 0 0,0-2 183,1-3-1722,-1 3 993,0-14-2431,1 15 1978,-9-7 0,-1 16-154,-8 3 1185,-8 12 0,-1 4 0,-9 8 0</inkml:trace>
</inkml:ink>
</file>

<file path=ppt/ink/ink2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41:49.0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105 70 8161,'-24'7'1018,"1"5"-558,0-4-202,6 7-195,7-13 58,3 6 0,14-8-248,5 0 1,9-2 91,2-4 1,14-4-269,-3-7 1,10 2 171,-3 3 0,-1-3 48,-5 3 1,-1 4-9,1 3 1,-8 3-9,-4 2 89,-4 0 1,-4 2-17,-3 3 1,-4 5 179,-8 7 1,-14 3-90,-3 3 0,-10-2-45,4 8 0,-8-2 8,2 1 1,-3-3 38,-3-7 1,3-1 140,3 0 1,4 0 716,7 1-147,1-9-314,8 7 0,3-9-95,12 5 1,5 1-69,12-7 0,12 6 100,11-7 1,4 1-98,2-6 1,5-7-47,1-5 1,5-3-24,-5-3 0,-6 5 25,-6-4 1,-8 3-662,3-9 1,-11 4 290,-1 2 0,-13 5-1037,1 1 1,-5-1 580,-1-5 1,-1-1-375,-5 1 1,-3 0 21,4 0 0,-4-8 918,-2-4 0,-8-4 0,-1-1 0</inkml:trace>
</inkml:ink>
</file>

<file path=ppt/ink/ink2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41:51.0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226 35 7932,'7'-10'1762,"-5"-5"-1253,14 13 0,-7-6-276,9 8 1,-7 0 777,1 0 590,-8 0 86,11 0-633,-13 0-1169,13 0 155,-13 8-522,6-6 457,-8 5 1,6-5-2803,-1 4 1490,1-4 0,2 6-135,3-8 0,-1-6 777,1 0 1,3 0 694,9 6 0,-4-5 0,4-1 0,-4 0 0,-1 6 0,-1 0 0,0 0 225,1 8 439,-1 1-199,0 9 1,-1-7 319,-5 1 0,-3-6-246,-8 5 1,0-5-158,0 5 0,-8-5-371,-3 6 1,-7-1 96,-5 6 1,-4 1-84,-7-1 0,-1 0-129,1 1 1,-1 5-29,0 0 0,7-6 44,-1-5 1,13-3-50,-1 3 1,9 1-417,-3-7 378,7 7 1,4-5-76,12 4 1,3-3 72,2-3 0,6-4-5,0 4 1,6-4 130,-6-2 1,6 1-27,-6 5 1,0-4 21,-6 4 1,-5-4 275,0-2 35,-9 8 0,3 1-80,-12 8 0,-3-5 3,-9-1 0,-7 1-5,-3 5 0,1 1 186,-2-1 1,2-6-8,-2 1 1,4-2 333,8 1-631,0-3 1,1-6-264,5 3 1,5-3-359,12 4 0,3-4 326,9-2 1,5 0-30,0 0 1,8-2 2,-3-4 0,5 4-2,2-3 1,-7 3-124,1 2 336,-8 0 47,4 0 1,-15 2 285,-4 3 1,-12-1 62,-6 8 1,-11-1-168,-5 7 0,-7 5 203,-5 0 1,3 0-118,-3-6 1,-3 6 357,3 0 0,2-2-195,9-9 1,-2 3-35,8-3 0,6-3-315,5 3 1,8-6-187,-1 5 0,5-5-7,5 6 1,7-7 82,11 7 1,10-8-116,7 1 1,8-3 9,-2-2 0,-2 0-171,2 0 0,1-5-61,4-1 1,-6-8-46,-5 3 1,-9-5 50,-2-1 1,-8 0-93,2 0 0,-12 5 49,-5 1 1,-4-1 115,-2-5 0,-8-1 170,-3 1 0,-7 0-124,-5 0 0,2-1 186,-8 1 0,6 7 40,-5 5 161,6 3 1,-3 2 0,8 0 0,6 0 122,-1 0 0,8 7-4,-1 5 1,3 3-58,2 3 0,2 5 152,3 0 0,-1 7-91,8-1 1,-7 4 164,7 1 0,-8-1-57,2-4 0,-5 2-28,-1-8 0,0 6-189,0-6 0,-9 5-127,-8-4 1,-3 4-400,-8-5 0,4 6 223,-4-6 1,-7 0-373,-5-5 1,-1-3 228,7-3 1,-1-5 117,1-7 0,1 0 110,4 0 1,-2-7 160,8-5 1,2-3-106,10-3 0,3 7 14,8-1-265,0 1 0,10-1 128,7 1 1,2 7-44,10-2 0,0 4 65,5 2 1,3 2-36,3 4 1,4-2 105,8 7 0,0 1 148,0 5 0,0 0-106,0 1 0,5-3 109,1-3 0,-2 3 155,-10-4 0,2-1-90,-8 2 0,-1-3 55,-10 3 0,1 1-78,-7-7 0,-5 2-352,-7-3 64,-7-3-233,4 6 113,-8-8 1,0-2-284,0-4 1,-6-3 535,0-9 0,-7-7 0,3-2 0</inkml:trace>
</inkml:ink>
</file>

<file path=ppt/ink/ink2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41:51.2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7887,'17'0'2884,"1"0"-2580,-1 0 283,-7 0 889,5 0-951,-13 0-680,5 0 155,-7 0 0,8 0 0,2 0 0</inkml:trace>
</inkml:ink>
</file>

<file path=ppt/ink/ink2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41:51.7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10109,'17'0'633,"1"0"1,1 0-493,4 0 1,2-2-198,4-3 0,3 3-233,-3-4 0,10 4 266,1 2 1,0 0-181,-5 0 1,0 0 42,-1 0 1,-1 0-436,-4 0 1,1 0 74,-7 0 0,1 0-721,-7 0 521,0 8 720,0 1 0,1 8 0,-1 1 0</inkml:trace>
</inkml:ink>
</file>

<file path=ppt/ink/ink2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41:51.9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87 7926,'-17'0'-358,"0"0"-702,7 0 961,3 0 1,8 0 356,5 0 1,6-2 118,11-4 1,4 4-189,7-3 0,9-3 110,3 2 1,6-1-98,5 1 0,-1 4-243,7-4 1,-1 4-37,1 2 1,3 0-137,-9 0 1,1-6 103,-6 1 0,-2-1-342,-4 6 451,-4 0 0,-7-8 0,-1-1 0</inkml:trace>
</inkml:ink>
</file>

<file path=ppt/ink/ink2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41:52.3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1 7912,'-10'0'2004,"-5"0"-1426,13 0-641,-6 0 0,10 0 349,4 0 1,-3 0-11,9 0 0,1 0-58,10 0 1,-1 0-41,6 0 1,-5 6-69,6-1 1,6 7 20,5-6 1,8 7-63,-2-1 1,2 5 85,-1 6 1,3-2-257,-4 8 1,2-8-173,-2 2 1,-4 2 159,-7-2 1,-1 0-86,1-6 1,-8 1 171,-4-1 0,-4 6 182,-2 0 1,-5 0-92,-1-5 0,-7-1 160,2 0 0,-6 6 52,-6 0 1,-3 6 257,-9-6 0,-12 10-325,-5 1 1,-19 3 12,-3 9 0,-15-6-1792,-3 6 0,-7-1 1001,1 1 1,6-4 567,6-7 0,-2-1 0,9 1 0,3-1 0,-1 1 0</inkml:trace>
</inkml:ink>
</file>

<file path=ppt/ink/ink2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41:52.9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866 1 11347,'-25'8'563,"3"1"-463,-6 8 0,-7 1-154,-5-1 0,-8 6 111,2 0 1,-12 8-127,-5-2 1,3 3-244,2 3 0,-1 0 212,1-1 1,2-1 88,10-4 0,4-4-51,7-8 0,9 0 336,2 0 1,7-5-149,6 0 1,3-7-287,8 7 0,8-1 142,3 7 0,20 1 30,9 4 0,16-2 64,7 8 1,7-8-49,4 2 0,5 2-292,8-2 0,-3-2 22,-3-9 0,-6 3-314,-12-3 1,3 1 109,-9-1 446,-7 3 0,-2-13 0,-7 8 0,-3 3 0,-1 6 0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50:02.50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174 35 7922,'19'-7'0,"4"-1"868,-12-4 1,5 5-320,1 7 1,2 0-798,4 0 0,-4 0-12,5 0 174,-5 0 0,-2 2 86,0 3 1,-7 7-133,-4 11 1,-4-2 102,-2 8 0,-2 0 26,-4 5 0,2 1 16,-7 0 1,-1-1-51,-5 1 1,-2 5 360,-4 0 0,1 7-153,-6-7 0,6 6 79,-1-6 1,-2 1-19,2-7 0,0 1-92,6-1 1,2-7-36,3-4 0,-1-3-184,7-3 0,-2-6 49,2 1-475,4-8 31,-5 3 111,7-7 132,0 0 1,7 0 32,5 0 1,11-5-37,6-1 1,4-8 12,1 3 1,3-2-138,3 1 1,-3-1 351,3 7 0,-9-6-106,-3 6 0,-6 1 567,1 5 0,-10 0-252,-1 0 0,-7 2 1125,7 3-894,-8 5 0,3 7-25,-7 1 1,-7 1-114,-5 4 0,-9-4-149,-2 4 0,-6 2-280,6-2 1,-8 2 176,3-2 0,-5-4-347,-2 4 0,1-3 155,-1-3 0,8-5-136,4-1 0,4-7-464,2 2-390,-1-4 336,9 5-175,1-5 966,8 6 0,2-8-99,4 0 1,-4 2 411,3 4 0,3-3 66,-2 9-163,0-8 1,-6 11 60,0-3 1,-2 3 236,-4 2 1,-4 1-180,-7-1 1,0 0-3,-1 1 0,3-1-224,4 0 1,1 0 94,4 1 0,4-7 90,-3 1 0,3-1-80,2 7 1,7-1 133,5 0 0,3-5-9,2-1 0,7-1 170,-1 1 0,5-1-189,-5-4 0,8-4-86,-2 3 0,-2-3-439,2-2 0,-8 0 244,2 0 1,2 0-1334,-2 0 1,0-5 144,-6-1-1154,1 0 2314,-1-2 0,0-1 0,1-9 0</inkml:trace>
</inkml:ink>
</file>

<file path=ppt/ink/ink2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41:54.1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682 173 7994,'0'-17'46,"0"5"-9,0 1 0,0 5 408,0-5 0,-6 5-155,1-6 0,-7 1 69,6-6 0,-5 5-25,5 0 1,-5 7-93,5-7 1,-8 6-113,3-5 0,1 7-110,-1-2 1,5 4 9,-6 2 1,-1 0 146,-10 0 0,2 2-203,-8 4 1,0 11 70,-6 12 0,1 4 93,-1 1 0,-5 9 10,0 3 0,-3 6 169,3 5 0,9 3-136,-3 3 1,5 3-16,0-9 0,6 1-170,11-6 1,3-2 123,3-4 1,6-4-533,0-7 1,8-6 230,9-1 0,8-12-224,4 1 0,11-11-85,6 0 0,12-8-229,5-10 0,5-7 178,1-16 1,0 1 61,0-1 0,-7-1 389,-5-5 1,-5 12-51,-6 1 0,-13 6 46,-16 5-232,1 8 886,-17 1 0,5 17 89,-12 9 1,-3 7 346,-8 9 0,-1 1-478,1 0 1,0 1-8,-1 4 1,3-9-329,3 4 1,3-12-381,3 0-112,4-4 1,-4-4 249,12-3-1099,4-4 0,7-8 127,0 0 1,-5-2 1030,-1-4 0,1-11 0,5-10 0</inkml:trace>
</inkml:ink>
</file>

<file path=ppt/ink/ink2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41:54.2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53 7939,'0'-18'3107,"8"9"-3006,4 3 0,-1 4 16,6 2 1,-3 0 411,9 0 0,-2 0-124,2 0 0,-2 0-74,8 0-111,-8 0-494,12 0 1,-6 0-523,7 0 1,1-2 795,0-4 0,7 5 0,2-7 0</inkml:trace>
</inkml:ink>
</file>

<file path=ppt/ink/ink2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41:55.4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588 52 7902,'10'-17'318,"-1"7"639,-3 4-328,-4-3-453,13 7 0,-11-6 123,8 8 0,-6 6 89,5 0 1,-5 13 192,5-2 0,-7 6-161,2 0 0,-4 2-366,-2 4 0,0 4 122,0-4 1,-2-3-502,-4 3 1,2-6-68,-7 6 1,5-8-1061,-5 2 1081,7-3 1,-4-9-728,8 1 621,0-9 1,0 1 101,0-15 0,2-3 243,4-14 0,3-7-99,9-5 1,5-3 281,0 3 1,0 3 37,-6-3 1,0 6 34,1 5 1,-1 4 32,0 7 0,-5 9 521,-1 3-195,1 4 1,-1 2-193,1 0 1,-8 2 196,1 4 0,-3 3-123,-2 9 0,-2-1-21,-3 0 0,-5 6-162,-7 0 1,3 6-64,-3-6 0,7 6-57,-13-6 1,10 2-267,-4-2 0,-1-4-568,7 4 1,1-9 30,-1-3-897,7-7 1111,-4 12 0,10-14 237,4 3 1,-2-8 131,7-3 1,1-6 92,5 6 1,0-5 150,1 5 748,-1 0 722,0 6-1138,-7 0 0,-2 10 294,-8 7 1,-2 3-204,-4 8 0,-6 1-296,-11 6 0,4-1-177,-4 1 0,-4 0-200,-2-1 0,2-1-123,-1-4 1,6 3-417,-1-3 0,-2-2 62,2 2 1,0-8 254,6 2 0,2-4 282,3-2 0,-1 1-158,7-1 0,-6-5 264,7-1 1,-3-7 94,2 2 166,4 3-241,-6-7 0,10 6-79,4-8 1,4-2 50,7-4 0,0 2-31,1-7 1,-1 5 297,0-5 0,-1 5 33,-5-6-109,5 8 1,-13-3 66,9 7 1,-8 2 269,1 3 1,-3 5-130,-2 7 0,6 1-16,0-1 1,2 2-225,-3 4 0,-1-4 29,8 4 1,-1-5-159,7-7 1,1 3 66,4-8 0,-2-1-410,8-5 0,-6-2 73,6-3 1,-2-5-133,1-7 0,3-1 162,-8 1 0,0 0-63,-5 0 0,-7 1 291,1 5-111,-9-5 168,5 7-94,-16-1 0,-7 10 168,-8 12 1,-8 11 11,2 5 1,-3 5 116,-3 2 0,-5-1-28,0 1 0,-7-1 109,7 1 1,-6 0-209,6-1 1,-8-5-14,1 0 1,3-6-110,-2 6 0,2-8 133,-2 2 0,-2-6-359,7-5 0,1 1-95,5-7 0,3 6-471,3-7-333,-4 1 775,14-6 1,2-8 12,11-3 1,4 1 54,2-1 1,16 1 85,7-1 1,7-3-78,5 8 0,7 1 601,4 5 0,10 1 31,2 5 0,7-2 243,-2 8 0,5 1-286,1 10 0,0-9 120,0 3 0,-2-4-359,-3 5 0,1-9 144,-7-3 1,-1 2-603,-5-3 1,-2 1 231,-4-6 0,-3 0-977,-9 0 0,1 0 1103,-1 0 0,1-7 0,0-3 0</inkml:trace>
</inkml:ink>
</file>

<file path=ppt/ink/ink2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41:56.0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347 70 7846,'0'-18'1814,"0"1"-1594,0 0 40,0 7 1,-8 2 120,-4 8 1,-5 2-200,-6 4 1,2 11 26,-8 12 1,0 13-15,-5 10 1,1 8 15,4 9 0,-2-6 53,8 1 0,0-1-53,6 6 0,7-13-162,5-4 1,3-8 37,2-3 0,2-3-141,3-15 1,13 0-142,10-6 1,5-7-343,2-4 0,7-8-149,4-10 1,4-1 308,2-16 0,4-5-217,-4-7 0,1-7 140,-12 2 0,-1-2 455,-5 2 1,-10-4 13,-8 4 0,-2-4 7,-9-2 1,-2 2 141,-10 4 1,-3 4 315,-9 7 1,7 2 134,-1 5 0,1 4-260,-7 13 1,1-3-223,0 9 0,-2-1 56,-5 6 1,5 8-928,-4 3 0,4 6 174,2 7 0,-6-3-655,0 7 1219,0 1 0,5 6 0,1-1 0</inkml:trace>
</inkml:ink>
</file>

<file path=ppt/ink/ink2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41:56.1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8679,'8'10'1303,"3"-4"1,-1-2-1115,2 1 0,1-3 561,10 4 0,-4 2-251,4-3 0,4 1-344,2-6 1,9 0-509,3 0 0,5 0-1544,-6 0 1897,8-8 0,-3-1 0,6-8 0</inkml:trace>
</inkml:ink>
</file>

<file path=ppt/ink/ink2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41:56.7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7855,'11'2'1065,"1"4"-649,0-4 1,11 13 120,0-3 1,0-3-134,-6 3 0,0-6 127,1 5 1,-7-5 276,1 5-679,-9-7 0,11 6-459,-8-4-785,-1-4 637,-5 5-642,0-7-1046,0 0 2166,0 8 0,-15 9 0,-4 10 0</inkml:trace>
</inkml:ink>
</file>

<file path=ppt/ink/ink2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41:57.1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131 1 7855,'0'9'134,"-8"6"0,6-11 164,-3 8 1,1-8 145,-2 1 131,4 5 0,-11-6-172,7 7 1,-2-5-465,2 6 125,-3-1-199,-8 7-38,-1-1 17,9 0-319,-7-7-105,14 5 0,2-13 60,12 4 0,5-6 162,6-6 1,6-4-57,11-7 0,5-6 167,7 0 1,-1 0 245,1 6 0,0-1 35,0 1 1,-10 8 47,-7 3 986,-1 4-822,-14 9 0,-3 3 345,-11 7 0,-4 1-230,-2-1 1,-16 0-196,-7 1 1,-2-1 68,-4 0 1,-1 6-841,-11 0 1,5 2 162,-5-2 442,5-3 0,-6 12 0,-2-5 0</inkml:trace>
</inkml:ink>
</file>

<file path=ppt/ink/ink2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41:57.5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166 0 7855,'0'12'0,"0"0"-27,8-9 1,-4 5 39,7-8 0,-5 0 262,6 0 0,-7 0-60,7 0 0,-6-6-276,5 1 1,-5-3-124,5 2-383,-7 4 318,4-6 1,-16 16-263,-3 4 1,-7 9 281,-5 2 0,-4 6 229,-7-6 0,1 6 0,4-6 0,4 0 0,8-6 0,2-5 352,3-1-168,-3-7 3,13 11 1,2-13-25,11 4 1,5-4-79,1-2 1,6-6-183,0 0 0,2 1 120,-2 5 0,-4 0-20,5 0 0,-5 0 18,-2 0 1,-5 0 296,-1 0 0,-7 2-109,2 3 1,-4-1 269,-2 8-80,0-1 1,-8 6 156,-4 1 0,-1-1-289,1 0 0,-3-5 158,4-1-414,-5 1 1,1-1 140,3 1-75,5-8-117,7 4-1,0-8 1,7 1 226,5 5 1,3-4 176,2 4 0,1-4-165,-1-2 0,2 2 94,4 3 0,-3-3-290,3 4 0,2-4 115,-2-2 0,7-2-305,-1-4 0,4 3-347,1-9 1,1 1-676,0-7 1,-7 1 1209,1 0 0,8-8 0,7-2 0</inkml:trace>
</inkml:ink>
</file>

<file path=ppt/ink/ink2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41:58.6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485 35 7930,'9'-8'953,"-1"6"1,-6-11-63,4 7-492,-4 0 1,7 6 1046,-3 0-961,-4 8 0,5-4 483,-7 7-395,0 1-520,0 5 0,-5 1-241,-1-1 1,-2-6-779,3 1 120,3-8-150,-6 11 0,16-13 3,3 4 1,6-4 412,6-2 0,-1 0 194,6 0 1,-1 2 130,2 3 0,-4-3 238,-8 4 1,-5-2 117,-1 2 1,-7-2 140,2 7 0,-4-5 41,-2 5 1,-2 1 390,-4 5 1,-5 0-212,-12 1 1,2-1-139,-8 0 0,0 1-36,-6-1 1,1 0-32,-1 1 1,8-7-482,4 1-348,4-1-412,2 6 778,7 1-594,10-9 506,10-1 0,13-2-2,0 0 0,6-1-7,-6-5 0,0 2 276,-6 4 1,0-4-249,1 4 564,-9 3 1,-1-5 362,-8 8-126,0-1 0,-10 6-257,-7 1 1,-8-1 44,-10 0 1,1 1-57,-1-1 0,3 0-27,3 1 0,-2-1-250,8 0 1,6-5 110,5-1 0,8-5-1007,-1 5 130,3 1 284,9 5 1,9-1 202,7-5 1,6-3-37,-6-8 1,5 6 153,-4-1 0,-1 1-330,-6-6 1223,-7 0-481,5 8 564,-13-6 1,4 11-227,-12-7 0,2 2-15,-8-3 1,-1-1-212,-10 8 1,2-6-73,-8 5 1,6 1-271,-6 5 1,8-2 113,-2-3 0,4 3-358,1-3 0,1 3 149,0 2 0,7-5-241,4-1 1,-1 1 93,1 5 0,0-5-271,6-1 313,8 1 148,-6 5 0,11 0 517,-7 1-342,7-9 0,-9 5 5,8-8 1,-1 5-49,7-5 1,1 0-263,4-6 1,-2-6-175,8 0 0,0-9-298,5-3 1,1 1 272,-1-6 0,1-2-127,0 2 1,-8-8-139,-4 2 0,-10 3 643,-1-3 0,-9 2-318,3-2 1,-4-2 317,-2 8 0,-6 6 691,1 5-496,-9 9 0,5-3 204,-9 12 0,1 3 94,0 8 0,-1 8 412,1 4 0,0 4-192,-1 1 0,3 1-258,4 0 1,-5-1-20,5 1 0,-5-3-113,-1-3 1,-6 2 98,0-8 1,0 6-209,6-6 1,-3 0-184,-3-6 0,4 1-15,-4-1 1,-2-6-320,2 1 0,-6-6-339,6 5 1,-6-7 339,6 2 0,0-4 163,6-2 0,-4-2-9,3-4 1,-3-2 347,10-3-155,3-4-40,0 5-90,8 0 1,8 3-166,4 7 0,11 0 26,5 0 1,5 0 114,2 0 1,7 0-354,4 0 0,4 0 126,2 0 1,-2 0-76,-4 0 0,4 0 98,-4 0 0,-4 0 129,-1 0 0,-11 0-49,-1 0 316,-8 0 0,4 0-342,-7 0 100,-1 7 0,0-3 159,1 8 0,-9-1 0,-1 7 0</inkml:trace>
</inkml:ink>
</file>

<file path=ppt/ink/ink2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41:59.5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9509,'12'6'328,"-1"0"1,-5 5-68,5-5 1,-7 2 783,2-3-472,4-3 1,-6 12 196,7-8-993,-7-1 0,6 1 225,-5 0-783,-3 0 0,12-4 222,-9 3 1,3-1-69,-2 8 0,-4-7 627,4 7 0,-5 0 0,-1 5 0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50:02.76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50 52 7906,'0'-17'3313,"0"0"-3590,0 7 270,0 3 1,2 7 285,4 0 183,-4 0-340,5 0 0,-7 1-190,0 5 0,-2 4-290,-3 7 0,1 6-101,-8 0 0,3 6-545,-3-6 1,3 0 226,3-6 0,4 1 777,-4-1 0,12-7 0,3-3 0</inkml:trace>
</inkml:ink>
</file>

<file path=ppt/ink/ink2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42:00.1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7711,'6'11'1252,"0"1"1,1-1-858,-1 7 1,-4-1 156,4 0 0,-4 2-174,-2 5 0,0-5 28,0 4 0,0-4-138,0-2 1,0-5 85,0-1-221,0 1-221,0 5 0,0-5-823,0-1 651,0-7-650,0 4 301,0-8 308,0-8 1,6-2-48,-1-7 1,9 6-305,-3-1 539,5 1 418,1 1 1162,0 2-1154,-7 8 0,-2 2 247,-8 4 0,0 4-252,0 7 0,0 0 409,0 0 1,0-5-251,0 0 0,-6-7-249,0 7 1,0-6-381,6 5-681,0-7-253,8 4 1,9-16 567,12-4 0,6-3-367,5-2 0,0-8 305,12-4 1,-4-4-318,10-1 1,-6 1 466,-6 4 0,0 6 274,-11 12 1,1 3 213,-13 8 1,0 0 298,-5 0 0,-7 8 778,1 3 0,-9 5-611,3 1 0,-4 6 295,-2 0 0,0 0-223,0-6 1,0 6 239,0 0 1,0-5-306,0-7 0,-2 1 267,-4 5-714,-3-7 1,-8 3 59,-1-7 0,-1 0-45,-4-6 0,4-2 136,-4-4 0,4-4-426,1-7 1,1-2 133,0-4 0,5 2-960,1-8 1,7-6-45,-2-5 0,6 1-408,6 11 0,11-3 1479,12 8 0,4 0 0,1 5 0</inkml:trace>
</inkml:ink>
</file>

<file path=ppt/ink/ink2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42:00.5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53 7793,'-17'9'0,"0"-1"1797,-1-8 0,3 2-845,3 4 0,5 3-936,7 8 35,-8 1 1,6-1 436,-4 0 1,4-5-298,2-1 0,2-1-380,4 2 1,4 1 36,7-7 0,2-1-197,4-5 1,-3 0 142,3 0 0,2-5-85,-2-1 0,-2-7-220,-10 1 279,5-3 1,-14-5 471,3-3 0,-3 4-147,-2-4 0,-7 4 118,-5 2 0,-5 1-171,-6 5 0,2-3-237,-8 8 1,6 1 21,-6 5 0,6 2 175,-6 3 0,0 5 0,-5 7 0</inkml:trace>
</inkml:ink>
</file>

<file path=ppt/ink/ink2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41:41.1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12541,'11'-6'1728,"1"0"-1027,-8 1-255,11 5 0,-11 0 541,7 0-312,-7 0-19,12 0 1,-13 0-196,9 0 0,-6 0 100,5 0 0,-5 0-116,6 0 1,-7 0-55,7 0 1,-6 5-194,5 1 0,1 0 13,5-6 0,-2 2-107,-3 4 1,3-4 66,-3 3 1,3-3-161,2-2 1,-5 0 129,-1 0-1288,1 0 341,5 8 1,1-6-1929,-1 4 1040,-8-4 625,7-2 1,-14 1-2265,4 5 3333,-5-4 0,-1 21 0,0-4 0</inkml:trace>
</inkml:ink>
</file>

<file path=ppt/ink/ink2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41:42.1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416 52 7928,'17'-12'373,"1"1"0,-7 1 337,1-1 893,-9 3 575,5 8-771,-8 0-297,0 0-612,-8 0 1,-1 8-256,-8 3 1,-6 10-40,-1 3 0,1-1-353,6-6 0,0 6 177,0 0 0,5 0-654,0-6 0,7 1 450,-7-1 1,8 0-479,-1 1 0,3-7-119,2 1 1,0-7-112,0 7 1,2-8 423,3 1 0,-1-3 38,8-2 1,1 0 266,10 0 1,-2-7-31,8-5 1,6-5 54,5-6 0,8-4-51,-2-8 1,-2 3 136,3 3 0,-9 4 185,2 8 1,-9-1 264,-2 1 0,-8 7-63,2 5 0,-9 3 34,-3 2-110,-7 0-181,11 0 1,-13 2-142,4 3 0,-12 7 125,-5 11 0,-7 4-190,-5 7 1,2 3 60,-8 3 0,1-3 55,-7 3 1,6-3 129,0-3 0,8-5 192,-2 0 1,4-8 136,2 2-343,-1-4 1,7-3 34,-1-5 1,8-1-217,-1-4-547,3-4 410,2 5 0,7-7-148,5 0 1,0-7 196,5-5 0,-4 2 20,10-1 0,-9 1 608,-3-1 0,-1 1-262,1 4 1,-1 4 399,-4-3-365,-4 3 0,5 9 660,-7 5 1,0 3-169,0 3 0,0 5-85,0 0 0,0 2-463,0-2 0,0-4 53,0 4 0,0-4-471,0-1 0,0-7 221,0 1 0,2-7-176,4 7-37,4-8 1,7 3-215,0-7 1,1 0 130,-1 0 1,-6-7-122,1-5 1,-1 3 56,7-3 0,-7 1-43,1-7 1,-8 7 102,1-1-96,-3 1 551,-2-7 1,-2 9 22,-3 3 0,-5 4 14,-7 2 1,-8 0-126,-4 0 1,-4 14 124,-1 3 0,-9 10 11,-3-4 0,-9 9-107,-3 3 1,0 0 109,6 5 1,1-4-86,-1-1 1,2-2 239,4-4 1,5-4-47,12-8 0,-1-2-138,7-3 1,0 1-45,5-7-314,9 0-373,1-6 0,10 0 336,4 0 1,7 0 138,16 0 1,9 0-6,20 0 0,3 0 511,9 0 0,7 0-246,3 0 1,-3 0 215,-2 0 1,-6 0-214,-5 0 1,1 0-88,-7 0 1,-1 0-895,-5 0 0,-6 0 457,0 0 0,-1-2-401,1-4 0,2 2 274,-8-7 1,0-7-977,-5-5 0,3-7 1452,-3 1 0,3-4 0,-11-2 0</inkml:trace>
</inkml:ink>
</file>

<file path=ppt/ink/ink2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41:42.5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7836,'0'-10'3572,"0"3"-2074,0 7-679,0 0-431,8 0 1,-4 0-463,7 0-355,1 0 1,5 0 67,0 0 11,0 7 0,1-5-1121,-1 4 1,-7-2 675,-5 2 0,-3 3 795,-2 9 0,-7 14 0,-3 5 0</inkml:trace>
</inkml:ink>
</file>

<file path=ppt/ink/ink2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41:42.9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17 554 7836,'-7'18'3226,"5"-9"-3561,-6 7 490,8-14 186,8 5 1,1-7-191,9 0 1,-7-6-1,1 1 1,-1-3-252,7 2 0,-1 2 95,0-7 0,0 5-483,1-5 1,-7 5 220,1-6 1,-6 7-328,5-7 0,-7 6 172,2-5 0,-4 5-474,-2-6 168,7 9 390,-5-13 0,6 12 594,-8-7-311,0 7 1185,0-4-894,0 8 1,-2 0 1359,-4 0-488,4 0-108,-5 0-625,7 0 0,0 2-5,0 4 1,0 4 31,0 7 0,5 0-133,1 0 1,0 1-155,-6-1 0,6 0 72,-1 1 1,3-1-360,-2 0 0,-4-5 78,4-1 1,1-5-93,-1 6 0,2-9-268,-3 3-584,-3-4 632,14-2 1,-12 0-178,7 0 169,-7 0 1,6 0 68,-5 0 0,-1-8-36,8-3 0,-1-10-21,7-2 0,-1-14-107,0 3 0,6-16 141,0-8 0,8-5 368,-2-18-195,11 0 1,-18 35-1,0-2 1,4 0 0,0 0-1</inkml:trace>
</inkml:ink>
</file>

<file path=ppt/ink/ink2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41:43.6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7836,'10'-10'1810,"-3"2"-917,-7 8 3042,0 0-3340,0 8-441,0 2 0,0 7-105,0 0 0,0-5-171,0-1 0,0-5-328,0 5 0,2-7-332,4 2 1,4-4 383,7-2 0,0 0-37,1 0 1,5-2 68,0-4 1,7-1 15,-1-5 0,2-1 221,-2 7 1,-2 0 171,-4 6 0,-4 0-59,4 0 0,-10 0 151,-1 0 1,-6 0 212,5 0 0,-7 8 12,2 3-239,-4 5 0,-2 1-62,0 0 0,0 1-254,0-1 0,-6-6-120,0 1 1,-5-1-145,5 7 1,-7-3 304,1-3 0,-3 3 88,-3-3 1,1-3 150,0 3 0,1-7-119,5 7 1,-3-6 1121,9 5-797,-1 1 1,6 5 34,0 0 1,0 1-82,0-1 1,0 0-222,0 1 1,8-1 59,3 0 1,-1 0-145,1 1 1,-5 5 142,5 0 1,-7 0-61,2-6 1,-4 6 359,-2 0 1,0 0-104,0-5 1,0 5 81,0 0 1,-6 2-47,0-2 0,-7-4-131,2 4 0,-3 2 154,3-2-237,-5 0 1,7-7-80,-9-5 0,7-3 64,-1-8 1,6 0-83,-5 0 1,5-2 43,-5-4 1,5-5-421,-6-13 0,8 5 86,-1-4 0,3 4-71,2 2 0,6-1 144,-1 1 1,7 0-3,-6 0 0,7 5 151,-1 0 1,3 9-96,2-3 1,-5 4 190,-1 2 0,1 0-6,5 0 1,-1 2 167,-5 4 1,4-3-79,-3 9 1,-2-6 28,1 5 0,-7 1-196,2 5 1,-4 0-141,-2 1 0,0-1 179,0 0 1,0 2 5,0 5 0,-2-5 343,-4 4 1,-2-4-139,-3-2 1,-3 1 1105,8-1-231,1 0-488,-3 0 0,6-5 156,-4 0-55,4-9-495,2 5 178,0-8-1028,0 0 591,8 0 0,-4 0-722,7 0 0,1 0 88,5 0-1473,1-8 1368,-1 6 1,0-11-38,0 7 1,1-5 841,-1 5 0,8-7 0,2 3 0</inkml:trace>
</inkml:ink>
</file>

<file path=ppt/ink/ink2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41:44.0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13084,'10'0'1455,"-2"0"-1415,-8 0-795,7 0-722,-5 0-1435,14 0 2912,-14 0 0,5 0 0,-7 0 0</inkml:trace>
</inkml:ink>
</file>

<file path=ppt/ink/ink2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41:44.1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7805,'0'17'1195,"0"-4"148,0 5 1,0-11-1521,0 11-281,0-13 657,8 11-83,-6-14-26,13 5-90,-5-7 0,7-15 0,0-4 0</inkml:trace>
</inkml:ink>
</file>

<file path=ppt/ink/ink2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42:04.2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35 138 8280,'0'-17'-509,"0"6"-64,0-1 0,2 8 148,4-1 397,-4-5 0,11 6 5,-7-7 6,8 7 24,-12-4 1,7 8 11,-3 0 415,-4-8-264,5 6 309,-7-13-286,0 13 1,0-7 401,0 3-269,0 4 1,-1-6 273,-5 8-478,4 0 301,-6 0-535,8 0 1,-6 2 85,1 4 0,-1 5 12,6 12 1,0-1 101,0 6 0,0 1 122,0 6 1,0-1-53,0 1 1,0-6-30,0 0 0,-6-2 9,0 1 0,-5 3 0,5-8 1,-5 0-45,5-6 1,0 1 47,6-1 1,-2-7-344,-4-5 232,4-3-1117,-5 6 642,14-6 1,3-2-467,7-12 910,-7-3 0,13-2 0,-4-1 0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50:03.31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552 0 10173,'-5'12'0,"-3"-3"0,-2-1 0,-5-2 0,-4 1 1517,-4 5 0,-8 3-1842,2 3 204,-4-1-210,-1 0 1,-7 6-387,1 0 1,0 6 406,5-6 1,6 8-309,0-2 1,14-4 240,-2-2 0,5 2 26,1-2 1,3 6 459,8-6 0,0 0-144,0-6 0,0 0 593,0 1 0,0-1 411,0 0 233,0 0-675,0 1-358,8-1 1,-4-2-215,7-3 1,-5-4 76,5-8 1,1 0-660,5 0 0,2 0 173,5 0 1,-3 0-35,7 0 0,-6 0 256,1 0 1,-10 2 189,-1 3 0,-9-1-55,3 8 0,-4-1 168,-2 6 0,-2 1 586,-4-1 0,-5 0-313,-12 1 0,4-1 317,-4 0 1,-2 1-182,2-1 0,1 0-337,11 0 1,-3-5-261,9-1 1,-1-5-845,6 6 669,0-8 46,8 11 0,1-13-119,9 4 0,-1 1 70,0-1 0,0 0 128,1-6-244,-1 8 650,0 1-55,-7 8 1,-2 1 78,-8-1 0,-10 0-114,-7 1 0,-3 5-54,-8 0 1,1 0 119,-2-6 0,-2 0-77,8 1 1,0-1 873,6 0-651,-1 1 1,7-3 73,-1-4 0,9 5-39,-3-5 1,6-3-23,6-2 0,3 1-122,8-1 0,3 0 68,3-6 0,-2 0-691,8 0 1,0 0 280,5 0 0,8-8-1233,4-3 0,-1-6 665,1-7 0,-6 3 658,6-7 0,0-1 0,6-6 0</inkml:trace>
</inkml:ink>
</file>

<file path=ppt/ink/ink2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42:04.6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18 329 8447,'0'-17'627,"0"0"-700,-8 0 0,6-1 340,-4 1-137,4 0 0,4-1 176,4 1 0,2 0-83,3 0 0,6-1-212,1 1 1,-1 0 99,6-1 1,4 3-90,2 3 0,3-3 55,3 4 0,0 3-139,-1 2 1,1-2 31,-1 3 1,7-1 56,-1 6 0,2 8-108,-1 3 0,-5 10 106,5 2 0,-7 8 14,-5-2 1,2 4-5,-8 1 0,0 7 36,-6-1 0,-1 0-77,-5-5 1,-3-1-9,-8 1 1,-2 5 10,-4 1 0,-9-1 20,-8-5 0,-14-1 171,3 1 1,-13-1-101,1 1 1,-4-2 183,-2-5 1,-5-3-127,-1-7 0,2-3 75,10-3 1,-2-5-117,8-7 0,5-7-9,7-5 0,6-5-633,-1-6 0,10-6 286,1-11 1,10-5-882,2-7 0,16 3 187,13 2 945,3 5 0,18 8 0,4-1 0</inkml:trace>
</inkml:ink>
</file>

<file path=ppt/ink/ink2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42:05.28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0 122 8181,'8'-27'0,"-4"2"2178,7 8-1375,-7 7 0,11-3-197,-3 7 1,9-6-287,2 6 0,2 1-363,-2 5 1,-4 0 120,4 0 1,-3 0-594,-3 0 0,-2 2 313,-3 3 0,1 5-537,-7 7 0,0 1 297,-6-1 1,0 2-11,0 4 0,-8 2 249,-3 4 0,-5 2-54,-1-8 1,5 6 684,1-6 0,1 0-275,-1-6 0,1 0 815,4 1-704,4-1 0,-3 0-143,10 0 0,5-7-220,7-4 1,3-4-295,3-2 0,4 0-124,7 0 1,1-2 71,-1-4 445,1-4 0,7-15 0,2-1 0</inkml:trace>
</inkml:ink>
</file>

<file path=ppt/ink/ink2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42:05.8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87 520 8239,'-17'-18'165,"-1"-5"136,1 0 1,6 0-174,-1 6 0,8-6-184,-2 0 0,4-6-266,2 6 244,8 0 0,2 0 187,7 0 1,2-6 64,4 6 0,-3 0-152,3 6 0,3-1 108,3 1 1,4 6-186,2-1 1,5 0 0,0-5 1,8 2 29,-2 3 1,2-1 62,-1 7 1,3-5-16,-4 5 1,4 0-58,1 6 1,1 0-7,0 0 1,-6 2-13,0 4 1,1 5 60,4 12 1,-1-2 35,-3 8 1,-5 0-40,-8 6 0,1 1 180,0 4 0,-7-3-69,1 3 0,-8 3-46,2-3 1,-5 6-76,-7-6 1,3 8 3,-9-1 0,1-3-50,-6 2 0,0-6 89,0 6 1,-7-1 75,-5 1 1,-9 2-96,-2-8 1,-10 6-34,-1-5 0,-3 5 79,-9-6 0,0 0 9,-6-5 0,-2 0 70,-4-1 1,-1-5 169,-4 0 0,-3-10 218,9-2 0,-1-7-197,6-10 0,0 0 112,0 0 1,6-16-85,0-7 0,8-7-360,-3-5 0,7-9 125,5-8 1,4-9-108,8-14 0,7-4-490,4-8 1,4-1-176,2-4 0,10 9-413,7-3 1,2 13 68,10 3 986,-8 9 0,6 17 0,-8 3 0,-1 5 0,-5 1 0</inkml:trace>
</inkml:ink>
</file>

<file path=ppt/ink/ink2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42:13.5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727 191 8396,'2'-18'-38,"4"1"2,-4 0 0,7 1 186,-3 5 1,-4-4 13,4 3 0,-4 2 77,-2-1 1,0 5 538,0-5-434,0 7-166,0-12 0,0 13 24,0-9 1,-8 8 1,-3-2 0,1 4-250,-2 2 0,-1 0 72,-10 0 1,2 2-132,-8 4 1,-6 11 73,-5 12 1,-6 4-334,6 2 1,-8 7 160,1 4 0,5 4 14,2 2 1,-2 0 236,1-1 0,3 3 171,9 4 1,-2-4 132,8 3 1,-6 3-124,6-2 1,6-1-43,5-5 1,9-8-28,-3-3 0,4-5-259,2-1 1,8-3-30,3-3 1,10 0-168,2-12 1,8 4 41,-2-9 1,4-4-147,1-3 1,6-3 25,1-2 0,7-2 35,-2-3 0,-2-11-104,2-7 1,-7-6 48,1 6 0,0-7 169,-5 1 0,2 4 128,-14 2 1,0 4 426,-6 1-62,-7 9 144,5 1 1,-13 10 187,4 4 0,-10 5-274,-2 12 1,-2-4 530,3 5 0,1 1-277,-8-2 0,8 2-492,-1-2 1,3-2-298,2 8 0,0-8-360,0 2 0,0-4 115,0-2 0,0 1-1469,0-1 774,7-8 1146,-5-1 0,14-8 0,-7 0 0</inkml:trace>
</inkml:ink>
</file>

<file path=ppt/ink/ink2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42:13.7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1 156 8349,'0'-17'2128,"0"0"1,2 0-1931,3-1 0,7 1-9,11 0 1,6 5-128,11 1 1,4 1-401,8-1 0,2 3 237,4 8 101,-4 0 0,13 0 0,-6 0 0</inkml:trace>
</inkml:ink>
</file>

<file path=ppt/ink/ink2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42:15.2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588 87 8575,'0'-23'423,"0"0"911,0 0-773,0 13-458,0 3 1,0 8-577,0 5 377,0 4 1,0 9 155,0 4 1,2 2 125,4 4 0,-4 5-153,4 1 1,-5 0 139,-1 5 1,0-5-178,0-7 1,0 9-66,0-8 0,0 5-85,0-11 0,0 0-102,0-5-358,0-1 264,0-7 216,0-3-208,0-30 1,6 2 77,0-19 0,7-2 143,-1 1 1,3-7-8,3 2 1,5 4 34,0 1 1,0 7 15,-6 5 54,0-4 1,1 16 212,-1 0 0,-6 7-99,1 10 1,-8 2 54,2 4 0,-4 3-2,-2 9 1,0 1 223,0 4 0,0-2-66,0 8 0,-2 2-185,-4 9 1,-4-2-67,-7 9 0,-6-3-198,0 2 1,0-2-112,5-4 0,1-5 88,0 0 1,0-3-15,-1-9 0,7-5-82,-1-7-1,8-7 148,-11 4 1,13-10 32,-4-4 0,4-9 53,2-8 1,6-8 21,0 2 0,7 4 69,-1 2 0,3 4 219,3 1 0,-1 7-40,0-1 1,-5 9-208,-1-3 0,-1 6 192,1 6 0,-3-3-143,-8 9 0,0 1 267,0 10 0,0-1-146,0 6 1,-2-1-143,-4 2 1,-3 10-101,-9-5 0,1 5-280,0-5 0,0 6 2,-1 1 0,-5-1 120,0-5 1,-2-1-169,2 1 0,4 0 15,-4-1 0,-2-7 305,2-4 1,0 2 11,5-2 1,1 0 233,0-6 0,2-5-10,3 0 104,-3-9 0,11 5 272,-8-8-317,8 0 0,-1-2-292,10-4 1,5-9 104,7-8 0,8-6-170,4 6 1,-2-8 132,2 2 0,-2 5 44,2 0 1,-4 7 47,-8 6 0,0-3-105,0 8 0,1 3-36,-1 8 0,-2 1 72,-3 11 0,1-1 165,-7 13 0,0-1-96,-6 7 0,0 5 102,0 1 1,-6-1-118,0-5 0,-5-1-46,5 1 0,0-3 168,6-3-47,0-4-192,0-7 0,2-9 111,4-3 1,4-4 125,7-2 0,2-8-153,4-3 1,2-10-120,4-3 1,2-4-40,-8 5 1,0-6-143,-6 6 0,0 0 154,1 5 0,-7 1-97,1 0 1,-8 5 17,1 1 1,-3 5 33,-2-6 1,-2 9 141,-3-3 1,-5 4-114,-7 2 0,-3 2 325,-3 4 0,-3 3 12,-9 8 0,0 1 13,1-1 0,-7 2-28,1 4 0,-6 4-40,6 8 0,-8-1-532,1 1 0,-3 0 173,-1-1 1,1-1-198,4-4 0,1 1 144,5-7 0,9 1-104,-3-7 1,5 0-243,0 0 195,-4-7 843,14-2-256,2-8-107,9 0 0,10 0-61,4 0 0,5 0 106,12 0 0,1 2-58,10 3 0,-1 5 545,13 7 1,0 1-106,6-1 1,7 0 68,5 0 0,5-1-11,6-5 1,4 3-191,7-8 1,3-1-432,3-5 0,-6 0 87,1 0 0,-3 0-1075,-9 0 1,-2 0 627,-9 0 1,-1 0-684,-11 0 0,2 0 1075,-14 0 0,4 6 0,-1 0 0,3-2 0,0-2 0</inkml:trace>
</inkml:ink>
</file>

<file path=ppt/ink/ink2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42:15.6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8262,'8'-17'2140,"1"7"-1505,9 4 0,-1 4-481,0 2 1,8 10 82,4 7 1,4 3-205,1 8 1,1 7 177,0 5 0,-7 8 243,1-2 0,0-1-431,6 1 1,-7 0-279,1 6 1,-6-8-346,6-4 0,-6 3 365,6-3 1,-8-6-163,2-5 1,2-2 174,-2 2 0,-5-4-674,-7-8 0,1 1-42,5-1 938,-8-7 0,7 5 0,-7-6 0</inkml:trace>
</inkml:ink>
</file>

<file path=ppt/ink/ink2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42:15.78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744 35 8181,'-34'-12'2350,"-1"1"1,1-1-2693,-1 12 1,-1 10-22,-5 7 1,1 8 762,-12 10 0,2 1-189,-13 4 0,5-1-1135,-5 7 1,7 6 541,-2 5 1,12 9 0,4-5 0</inkml:trace>
</inkml:ink>
</file>

<file path=ppt/ink/ink2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42:16.5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69 8521,'8'-21'1335,"3"4"-915,5-4 1,-5 19 576,1-4 0,-1 4-368,7 2 1,-7 0-431,1 0-198,-8 0-81,11 0-91,-13 0 0,6 2-566,-8 4 0,0-2-414,0 7 0,0 1 166,0 5 985,0 8 0,-16 10 0,-3 9 0</inkml:trace>
</inkml:ink>
</file>

<file path=ppt/ink/ink2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42:16.9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241 18 8438,'-11'-6'-23,"-1"1"0,0-1-203,-5 6 0,6 8 605,-1 3 0,2-1-181,-1 1 0,-4 1 388,3 5 1,-3-2-249,-3-3 1,3 3-41,3-3 0,-3 3-242,4 3 1,3-1-209,2 0 145,4 0-197,-5 1 1,5-7-629,-4 1 622,12-8 0,3 3-102,9-7 1,-1 0 7,0 0 1,8-7-74,4-5 1,9-3 42,3-3 1,7-5 374,-2 0 0,2 0 139,-2 6 0,2 0 340,-8-1 0,1 3 196,-7 3 1,-1-1-351,-4 7 0,-4 0-35,-8 6 0,-5 0 432,-1 0-763,-7 0 0,2 8 104,-12 4 0,-4 5-580,-7 6 1,-8-2-87,-4 8 0,-3 6-359,-3 5 1,-1 0 10,-5-5 1,5-2 108,-5-5 801,5 5 0,-6 2 0,-3 9 0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50:03.84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1 139 7882,'0'-10'-156,"8"2"591,3 8 1,-1 0 502,1 0-490,1 0 1,3 2 32,-3 4 1,1 4 248,-7 7 1,0 0-98,-6 0 1,0 3-244,0 3 0,-6-4-662,0 4 1,-5 2 232,5-2 0,-2 0-258,2-6 0,4-5-586,-3-1-1204,3-7 1464,2 4 0,7-16-11,5-3 0,5-7 336,6-5 0,0-3 83,12-9 1,-2-2 193,13-3 1,0 5 4,6 1 1,0-1 50,-1 7 0,-1 8 192,-3 3 1,-1 5 254,-12 1 0,5 3-103,-10 8 0,-5 2 228,0 4 0,-7 4-7,-6 7 0,-3 2-170,-8 4 1,-2 4-281,-4 8 0,-3 5 78,-9 0 0,-7-1-368,-3-10 0,1 3-25,-2-3 0,0-4-313,-5-2 1,1-6 124,4-5 1,-2 1-234,8-7 1,0 0 523,6-6 0,2-2-125,3-4 0,-1-3 143,7-9 1,4-5 72,13 0 1,3-6 187,15 6 0,-1-6 2,7 6 1,0 0 80,-1 6 1,1 0-154,-1-1 0,-5 7 108,0-1-852,-8 9 324,4-5-642,-15 8 484,-3 0 431,-30 0 0,2 8 0,-21 1 0</inkml:trace>
</inkml:ink>
</file>

<file path=ppt/ink/ink2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42:17.1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70 8379,'17'0'346,"-7"-8"1,3 4-46,-7-7 0,6 5 895,-6-6-8,7 9-608,-3-13 1,7 14-149,0-4-524,-7 5-102,5 1 284,-5 0 1,1 0-1077,1 0 0,-8 7 498,1 5 0,-3 3-1743,-2 2 2231,0 8 0,-15 2 0,-4 8 0</inkml:trace>
</inkml:ink>
</file>

<file path=ppt/ink/ink2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42:17.4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0 139 9426,'18'0'-171,"-1"0"1,0-5 589,0-1 0,8-10-67,4-1 1,2 0-209,-2-6 1,2 5-193,-8 7 1,5-3 154,-5 9-589,1-1 242,-7 6 56,-8 0 0,-1 2-2,-8 4 1,0-3 167,0 9 0,-13 5-39,-5 6 1,-10 6-130,-1-6 1,-4 8 81,-2-2 0,3-2-146,3 2 1,-2-8 100,8 2 1,2-10 1,9-1 134,-3-8 167,13 3 0,-5-5-142,7 4 1,7-4 179,5 4 0,5-3 489,6 3 1,-2 2-275,8 3 1,0 5 327,5-5 1,1 3-195,0-3 0,-1 3 71,1-8 1,-6 5-315,-1-5 0,1 0-353,6-6 0,-1-2 23,1-4 1,2-4-216,3-7 1,-2-2-1536,8-4 0,-1-6 1782,1-11 0,4-5 0,-6-7 0</inkml:trace>
</inkml:ink>
</file>

<file path=ppt/ink/ink2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42:17.8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0 139 8323,'18'-25'0,"-7"2"1815,1 0 1,-1 2-872,7 15 1,-1-2-382,0 3 0,0 3-220,1-4 0,-7 2-363,1-2-496,-8 4-955,11-5-82,-13 7 38,6 7 1,-8 3-490,0 7 2004,0 8 0,0-5 0,0 5 0</inkml:trace>
</inkml:ink>
</file>

<file path=ppt/ink/ink2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42:18.6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467 0 8523,'10'8'1189,"5"2"0,-11-1-929,8-3 0,-8-2 291,1 2-433,-3-5 1,-4 15-183,-3-5 0,-5 5-402,-7 1 0,-8 8 91,-4 4 1,-4 3-238,-1 3 1,-1-6 243,0 0 0,3 0 54,3 5 1,4-7 239,8-4 1,7-4-323,4-1 898,4-1-302,2 0 1,8-1 119,4-5 1,11-3-77,5-8 0,-1 0-96,2 0 1,-2 0-104,2 0 1,2 0 123,-8 0-438,0 0 186,-6 0-175,-7 7 1,-7 5 54,-14 11 0,-2-4 131,-16 4 1,0 2 81,-6-2 0,3 2 132,3-2 1,-2-5 9,8-1 0,0 0-100,6-5 1,5-3 474,1 3-286,7-8 0,-2 3-218,12-7 1,0 6 4,11 0 1,-2 0-178,14-6 0,-2-2 119,2-4 1,1 4-193,-6-4 0,4 3 37,-5-3 1,0 4 116,-5-4 1,-7 4-194,1 2 0,-8 2 111,1 4 0,-5-2 174,-5 7 1,-5 1 55,-7 5 1,-8 0 208,-4 1 1,-4-1-96,-1 0 1,-7 1 171,1-1 1,2 6-74,9 0 1,-2-2-89,8-9 1,2 3 9,9-4 0,3 3 172,3-3-588,4 5 102,2-7 1,10 7-29,7-5 0,6-1 80,0-4 1,0-4 8,-6 3 1,6-3-51,0-2 0,2-2 69,-1-3 1,-5 1-174,4-8 0,-4 6 112,-2-5 1,-5-1-226,-1-5 1,-7 6-66,2-1 1,-4 1-63,-2-7 0,-2 1 117,-4 0 1,-1-1-369,-5 1 760,-3 7-262,5 3 633,-7 7 1,5 7-252,1 5 1,7 9 605,-2 2 0,4 8-215,2-2 1,0 5-4,0 7 1,-6-5-173,1 5 0,-1-5-9,6-1 1,-2-1-573,-4 1 0,-2-1 198,-3 1 0,-4-2-604,3-5 1,-3 3 303,-3-8 0,1-2-297,0-9 0,-2 1 178,-5-7 0,5 0 23,-4-6 1,4-8 74,2-3 0,7-5 225,4-1 0,4-8 95,2-4 0,2 2-109,4-1 1,4 6 181,7-1 1,0 6-27,1 6 0,5-3 492,0 8 1,7 1-143,-1 5 1,10 0 13,1 0 1,8 7 175,-2 5 1,-2-3 304,3 3 0,-3-1-467,2 7 1,2-1-184,-8 0 1,1 6-1322,-7 0 1,-1 6 682,-4-6 0,-4 8 367,-8-2 0,0-4 0,0 0 0</inkml:trace>
</inkml:ink>
</file>

<file path=ppt/ink/ink2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42:19.4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0 122 8320,'18'-15'143,"-1"3"1,0 4 71,1 8 1,8 0 267,9 0 0,9-5-236,14-1 0,5-6-65,12 7 0,-2-9-164,8 3 1,-8 1 138,2-2 0,-6 9-664,-6-3 1,-3 4 282,-8 2 1,-10 0-511,-7 0 1,-3 8 87,-8 3 646,-9 5 0,-7 1 0,-8 0 0</inkml:trace>
</inkml:ink>
</file>

<file path=ppt/ink/ink2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42:19.6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85 156 8320,'-27'0'-40,"4"0"447,4 7-352,9-5 0,4 6 53,12-8 1,9 0 77,8 0 0,16 0 117,1 0 0,10 0-75,8 0 0,9 0-61,8 0 0,4-8-196,2-3 0,-1-3 17,12 3 1,-7-5 52,-10 5 1,0-3-567,-12 3 0,-5-3 135,-6 9 1,-8-7-496,-9 6 885,-9 1 0,-1-11 0,-7-3 0</inkml:trace>
</inkml:ink>
</file>

<file path=ppt/ink/ink2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42:19.9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8634,'17'-8'436,"6"6"-562,0-4 0,10 4 79,1 2 1,3 2 725,9 4 0,2-2-246,9 7 1,-1 3 275,8 9 1,-3-2-161,3 8 0,1-6-260,-8 6 0,1 1-169,-6 11 0,-2-5-178,-4 5 0,-11-5-515,-12-1 0,-4-1 364,-2 1 1,-7-1-270,-4 1 1,-14-6 189,-9 0 1,-10 0-228,-14 5 0,-3-1 129,-8-4 0,-9 3-70,-8-3 1,-1-2-1326,-4 2 1781,-5-8 0,8 6 0,-8-8 0,-4-2 0,-5-3 0</inkml:trace>
</inkml:ink>
</file>

<file path=ppt/ink/ink2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42:20.3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762 0 6531,'-8'23'0,"-3"0"-787,-13 0 787,5 2 0,-15-4 0,-1 8 0,-1 0 0,-11 6 0,1 5 0,-6 0 0,1 6 0,-1-5 0,0-1 0,0-5 37,8-8 1,1-2 360,9-8 1,1-8-158,4-3 1,4 2 287,8-2-228,8-1-342,1-5 1,10 2 189,4 4 1,13-2-3,15 7 1,11-5 67,12 6 1,12-3-7,12 3 1,11 1-582,6-7 0,-48 0 0,0 2 270,48 3 1,0 4-442,-11 3 0,7 7 543,-14 4 0,1 9 0,-12 2 0,1-1 0,-1-3 0</inkml:trace>
</inkml:ink>
</file>

<file path=ppt/ink/ink2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42:24.6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537 190 8490,'0'-17'0,"2"5"0,3 1-8,-3-1 1,6-5 288,-8 0 1,0 5 128,0 1 460,0-1-168,0-5-786,0 0 186,0-1-135,0 9 62,0 1 0,-2 8 34,-4 0 0,-3 0-95,-9 0 0,1 2 84,0 4 0,-8 3-193,-4 9 0,2-1 110,-2 0 1,2 6-61,-1 0 0,-3 0 193,8-5 1,-6 7-10,6 3 1,-6-1-44,6 2 1,-6 0 118,6 6 1,0 1 205,6 4 1,0 3-47,-1 3 1,7 4 171,-1-4 1,8 10-135,-1 1 0,3 1-174,2-6 1,0-2 78,0-4 0,2-2-464,3-4 1,-1-3 51,8 3 0,5-11 56,6-6 0,2-4-251,-2-1 0,-2-9 148,8-3 0,0-4-250,6-2 1,-1-2 143,1-4 1,-3-5-376,-3-12 1,4 2 231,-4-8 0,-4 2-117,-2-2 1,-4-4 116,-2 5 1,-1-3-105,-5 2 643,4-4 0,-13 14-246,4-4 1694,-4 11-1205,-2 5 1,0 9 463,0 3 1,0 5-247,0 7 0,0 8-53,0 4 0,0-2-120,0 2 0,0 0-136,0 5 0,0 1-306,0-1 1,0-5 155,0 0 0,0 0-1067,0 6 1,6-9 30,0-3-336,-1 4 0,-5-7-223,0 3 345,0-12 1145,0-3 0,8-8 0,2 0 0</inkml:trace>
</inkml:ink>
</file>

<file path=ppt/ink/ink2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42:24.8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50 53 8335,'-17'0'1111,"7"-8"0,0 6-370,5-4 1,3 2-253,-4-1 1,12 3-38,5-4 1,12 4-321,6 2 1,4-6-192,1 0 1,7 1-366,-1 5 1,6 0-879,-5 0 0,-1 5-474,-5 1 1776,-1 8 0,1-12 0,-1 5 0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50:04.03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104 0 7882,'0'10'3770,"0"-2"-2256,0-8-1085,0 7 1,-2 1 79,-3 4 0,1 3-339,-8-4 0,3 13-359,-3 4 0,-3-3-308,3-2 1,3 2-732,-3-2 0,8 0 510,-2-5 1,4-1-442,2 0 0,8-7-23,4-4 1182,3-4 0,10-10 0,2-2 0</inkml:trace>
</inkml:ink>
</file>

<file path=ppt/ink/ink2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42:25.3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52 139 8333,'-9'-17'0,"-7"-1"0,15 7-230,-5-1 1,2 6 573,-2-5 979,4 7-329,-5-11-442,7 13 1,7-12-224,5 9 1,5-1-54,6 6 0,4 0 35,8 0 1,7 0-36,4 0 1,12 0 105,5 0 0,6 0-167,6 0 1,-2 0-74,8 0 1,-8-6-98,2 0 0,2 0-334,-2 6 1,-4 0-218,-14 0 0,-1 0 316,-16 0 0,-1 2-1124,-10 4 1,-6-2 530,-12 8 1,-3 1 782,-8 10 0,-23 4 0,-6 8 0</inkml:trace>
</inkml:ink>
</file>

<file path=ppt/ink/ink2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42:27.0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604 217 8460,'0'-17'0,"0"0"0,0 5 668,0 1 946,0 7-1310,0-4 0,0 10-345,0 4 1,-6 3 413,0 9 0,-5 5-137,5 0 0,-5 8-312,5-3 1,-6-1 86,7 2 0,-1-8-125,6 2 0,0-3-37,0-3 0,0-6-616,0 1 505,0-8 1,2 3-32,3-7 1,-1-7-60,8-5 1,-1-11 130,7-6 1,-1-3 62,0-3 0,-1 0-29,-5 1 0,5-3 263,-5-3 0,6 9-58,6-3 0,-9 5 196,3 0-121,-3 4 1,1 14 475,-3-1 47,-5 8-419,-7 4 0,0 16 92,0 7 0,0 2-30,0-2 1,-2-2 84,-3 8 1,1-3-126,-8 3 1,3 4-297,-3-4 0,-3-2 79,3 2 1,3-3-234,-3 3 0,6-2-250,-5-4 303,-1-4 1,1 4-497,-1-11 366,8-4 0,-5-8 329,3 0 1,4-10-101,-4-7 0,6-2 123,6-10 0,4 6 8,7-6 1,0 8 233,0-2 0,1 9 174,-1 3 1,-5 7 135,-1-2-486,1 4 0,-3 4 29,-3 4 0,-4 3 78,-2 9 0,-2 5-114,-4 0 0,2 8-144,-7-3 1,-1 5 33,-5 2 1,0-1-252,-1 1 0,1-6 2,0-1 1,-2 1 93,-4 6 1,3-2-103,-3-5 1,4 5 30,2-4 0,-2-4 301,-4-2 0,5-4-15,1-2 1,0 1 127,5-1 0,3-5 7,-3-1 45,8 1 0,-5 3-37,3-4-15,4-3-264,-6 0 210,8-6 234,0 5-440,0-7-126,0-7 1,2-3 127,4-7 1,-2 0-77,7-1 1,1 3 111,5 3-22,0-3 266,1 5-306,-1 1 700,-7 1-214,5 8 0,-11 6 77,7 0 1,-7 7-147,2-1 1,-4-3 23,-2 3 1,6-1-139,-1 7 1,1-1 53,-6 0 0,0 0-346,0 1 1,0-1 74,0 0 1,-6 1-102,1-1 0,-3 0 1,2 1 0,2-1 152,-7 0-42,7 0 4,-4 1 0,8-7 148,0 1 0,4-8-54,8 1 0,-1-5-292,12-5 1,4 1 157,2-8 0,-2 1-269,2-7 0,-8 1 37,2 0 1,-6 0 59,-5-1 1,1 7 129,-7-1 0,0 6-57,-6-5 198,0 7 1,-8-4-180,-4 8 0,-5 0 251,-6 0 1,2 8-25,-8 4 0,-2 9 255,-9 2 1,3 6-128,-3-6 1,2 7-11,-3-1 0,5-2-210,-4 2 1,3-6-178,2 6 0,3-8-226,3 2 0,-4-4 176,4-1 0,3-3-498,-3-4 443,8 5 0,-4-14-108,7 3 113,9-3 154,-7-2 1,14-2 7,-3-3 1,5 1 50,5-8 1,5 3 275,7-3 1,3-1-89,3 7 0,2-6 469,3 7 1,7-1-235,0 6 0,7 6 704,10-1 1,0 9-260,-1-3 1,9 5-44,3 1 0,10-2-270,2-3 1,6 3 178,-6-3 0,6-3-842,-6 3 0,0-6 172,-6 5 0,0-7-1345,0 2 0,-7 2 782,-5-3 1,-9 7-1800,-2-6 1,-9 1 784,-3-1 0,-1-4 1565,-10 4 0,-4 1 0,-1-1 0,3 0 0</inkml:trace>
</inkml:ink>
</file>

<file path=ppt/ink/ink2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42:27.4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69 8238,'9'-17'0,"7"6"1073,-5-1 1,4 8-425,3-1 1,1 1-47,4-2 1,-2 4-20,8-4 1,0 4 43,5 2 1,7 8-152,-1 4 1,6 9-18,-5 2 1,5 7-396,-6-1 1,0 6 154,-5 5 0,-1-3-212,1 3 0,-2-3 97,-4-3 0,3 7-965,-3-1 1,-4-2 58,-2-9 1,-4 2-385,-1-8 0,-3 6 429,-4-6 1,3-6-86,-8-5 1,-1-7-1107,-5 7 1947,0-8 0,0-4 0,0-10 0</inkml:trace>
</inkml:ink>
</file>

<file path=ppt/ink/ink2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42:27.5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813 53 8142,'-17'-8'0,"-1"-6"0,1-3 2398,0 4 0,-6 13-848,0 0 1,-8 0-344,2 0 0,-9 13-741,-3 4 0,-12 12-227,1 0 1,-6 11-822,0 7 1,5 4 231,-5 7 1,4 4 349,2 7 0,-7 8 0,-3 1 0</inkml:trace>
</inkml:ink>
</file>

<file path=ppt/ink/ink2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42:28.5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0 104 8483,'29'-25'0,"0"-3"0,0 5 1011,5 5 1,-5 9-281,0 9 0,0 2 292,6 3 0,-9-1-1058,-3 8 0,-3-3-2,-3 3 0,-6 9-935,1-4 1,-8 6 438,2 0 0,-4 2 252,-2 4 1,-6 4-320,0-4 1,-6-4-609,7-2 0,-7 2 1208,6-2 0,-7 0 0,3-6 0,-7 0 0</inkml:trace>
</inkml:ink>
</file>

<file path=ppt/ink/ink2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42:28.9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190 0 8359,'-17'2'-1475,"0"4"2103,7-4-90,-5 13-241,13-13 1,-6 8 46,8-4 111,0-4 1,0 7 48,0-3 0,0-2 61,0 7 0,0 1-181,0 5 0,-6 0 26,1 1 0,-9-1-395,3 0 1,1 1 131,-1-1 1,1 2-111,-2 4 0,-1-9 174,7 3-826,-7-4 1,11-1-459,-4-1 385,4-7 1,12 4 299,7-8 0,10-10-27,13-7 1,-1 0 438,7-6 1,6-2-176,5 2 0,-5 0 339,-6 5 1,-5 7-80,5-1 1,-13 8 704,1-1 1,-11 3-244,0 2 1,-9 2 151,-3 3 1,-7-1-285,2 8 0,-4-1-159,-2 7 1,-8-1-252,-3 0 1,-11 6 184,-1 0 1,-7 2-979,1-2 0,-4-3 404,-1 3 0,5 2-933,0-2 0,6 0 270,-6-6 0,6 0-805,-6 1 1828,8-1 0,-12 0 0,6 0 0</inkml:trace>
</inkml:ink>
</file>

<file path=ppt/ink/ink2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42:29.1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87 9876,'5'-12'1529,"1"0"0,6 7-857,-7-7 0,7 6 19,-6-5 0,5 5-219,-5-5 0,7 7-1571,-1-2 860,-4 4-1415,7 2 0,-13 8 625,4 3 0,-14 12-693,-9 6 1722,-8 4 0,-10 9 0,1 2 0</inkml:trace>
</inkml:ink>
</file>

<file path=ppt/ink/ink2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42:29.4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1 104 8298,'0'10'879,"1"-3"-658,5-7 1,12-7 257,10-5 0,5 3-137,2-3 0,-1 1-84,1-7 1,5 3 14,0 3 1,-5-1-68,-6 7 0,-8 0-87,2 6 1,-4 0-191,-1 0 0,-7 0 111,1 0 0,-9 2-121,3 4 0,-4 4-294,-2 7 1,-9 6 190,-9 0 1,-1 6-779,-10-6 509,0 8 198,2-12 1,-5 8-381,3-4 1,-2-4 142,2 4 0,3-4-39,2-1 1,5-3 289,-4-3 0,10-3 69,1-3 684,8-4-550,-3 5 1,14-7 1031,5 0 1,5 6-500,6 0 0,-2 2 915,8-3 1,0 3-437,6 4 0,-1 1-276,1-7 0,3 5-74,-3-5 1,9 2 104,-9-2 1,3-4-465,-3 3 1,5-3 6,0-2 0,1-6-1522,-7 1 0,-1-7 833,-4 6 0,3-7-3707,-3 1 4124,-4-3 0,8-10 0,-6-2 0</inkml:trace>
</inkml:ink>
</file>

<file path=ppt/ink/ink2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42:30.3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154 35 8409,'8'-9'0,"1"-5"779,9 8 0,5 1 1123,0 5 1,6 0-913,-6 0 1,0 0 101,-6 0 0,-5 0-1335,-1 0 253,1 0 0,-1 5-542,1 1 0,-8 8 450,1-3 1,-3 5-1962,-2 1 0,0 0 559,0 0 1,0 1-18,0-1 0,2-7 1501,4-5 0,6-3 0,11-2 0,-4 0 0,4 0 0,-4 0 0,-2 0 0,-5 0-217,-1 0 0,-5 0 217,6 0 2415,-8 0-1375,3 0 1,-7 2-19,0 4 0,-7-2-667,-5 7 1,-9 1-466,-2 5 1,-2 6-542,2 0 1,-2 2 503,-4-2 0,-2-1-321,8 6 0,-2-7 186,2 3 0,10-5-323,-5-2 1,13-5-16,-1-1 599,4 1 1,10 3 51,3-3 1,6-5 318,7-7 0,-3 6-107,7 0 1,-6-1 7,1-5 1,-4 0-32,-2 0 0,-5 2-73,-1 4 1,-5-4-340,6 4 77,-9 3 1,3 1-39,-12 7 0,-5 1 127,-12-1 0,-2 6-18,-4 0 0,-4 0 167,4-6 1,-1 6-143,1 1 1,-2-1 435,8-6-311,0 0 1,8 0-31,3 1-67,4-9 1,10 5-5,4-8 1,4-1-4,7-5 1,6 0-115,0 0 1,6 0-14,-6 0 1,0 0 75,-6 0-96,1 0 1,-3 2 95,-3 4 0,-3-4-93,-3 4 0,-4-2 97,4 1 21,-12 5 1,-9 7-1,-9 1 0,-6 1 9,1 4 0,-4-4 205,-1 4 1,-1 2-125,0-2 0,1 6 278,-1-6 0,6 0-82,1-6 1,12 6 156,-1 0 1,11 1-77,0-7 0,6-6 32,6 1 1,6-3-151,11 3 1,6-2 71,11-5 0,2-3-416,4 4 0,10-4 97,-4-2 0,-2-8-713,-4-3 1,-8 1 395,3-1 0,-7 1-1022,-5-2 0,-4-3 39,-7 4 1322,-9-12 0,6 3 0,-5-5 0</inkml:trace>
</inkml:ink>
</file>

<file path=ppt/ink/ink2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42:30.6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502 1 8521,'-17'1'0,"2"5"0,1 8 566,3 7 0,1 0-194,-1 8 0,-3 5-27,8 7 1,-5 1 171,5-2 0,-2-3 371,3 3 0,1 2-341,-8-1 0,3 5-405,-3-6 1,-3 8-11,3-2 1,-9-1-812,-2 1 1,-2-8 304,2 2 1,-2-5-119,-4-6 0,4-4-36,8-8 1,-6-7-502,0-4 0,0-14 482,5-9 1,7-8 167,-1-10 0,8-2 953,-1-3 0,3 4-435,2-5 0,9 7 901,9 5 0,1 4-248,10 8 1,0 7 63,5 4 0,3 4-21,3 2 1,4 2 161,8 4 1,-6 6-445,0 11 0,-2-2-200,3 8 0,-5-1-829,-8 7 0,1 1 347,0 5 1,-1-5-1815,1 5 1,-1-5 290,1-1 1652,-8-1 0,6 1 0,-7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46:03.8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0 173 7777,'0'-9'1026,"8"1"1,4 8-1108,11 0 1,4 0 122,7 0 1,8 0 321,5 0 1,1-2-163,-2-4 0,2 4-20,-8-3 1,0 3-627,-5 2 0,-2 0 257,-4 0 0,-10-6-1053,-8 0 632,-7 0 236,4 6 1,-16-5-59,-3-1 0,-12-7 430,-6 1 0,-4 2 0,-2-1 0,1-1 0,-1-5 0,3 5 0,3 1 0,4 7 0,8-2 0,5 4 22,1 2 188,7 0 0,-4 2 67,8 4 0,0 9 84,0 9 0,8 8 136,3 3 1,3 1-156,-3 10 0,3-7-3,-9 1 0,7-1-298,-6 1 0,-1-9 50,-5 3 0,6-5-759,0 0 0,0 2 382,-6-8 0,0 0-233,0-6 1,-2-2 518,-4-3 0,-4 3 0,-7-5 0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50:04.24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35 7882,'10'-2'3075,"-4"-3"-2099,-4 3 0,-2-8 837,0 4-956,7 4-16,-5-5-724,14 7 0,-13 0 111,9 0 0,-1 6-772,7-1 0,1 7-30,4-6 1,-4 5-1239,4-5 1110,4 7 1,-8-3-538,4 7 0,-11 1 415,-6-1 824,-4 0 0,-18 8 0,-3 2 0</inkml:trace>
</inkml:ink>
</file>

<file path=ppt/ink/ink2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42:30.9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70 10982,'7'-17'1217,"-1"1"-384,11 5 1,-3 3-292,9 8 1,2-6 521,-2 1 1,0-1-464,-6 6 0,1 0-311,-1 0 0,-2 8-598,-3 3 1,1 5-743,-7 1 1,0 6-1308,-6 0 1,-14 10 417,-3 1 1939,-12 1 0,-5 15 0,-11-6 0</inkml:trace>
</inkml:ink>
</file>

<file path=ppt/ink/ink2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42:31.4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8247,'0'17'3016,"7"0"1,-5 1-2171,4-1 0,-4-6 224,-2 1 1,0 0-661,0 5 1,0 0-144,0 0 0,0 1-1029,0-1 689,0 0 1,0 1-1826,0-1 365,0-7 308,8-3 1,-4-7 458,7 0 1,1-2 47,5-3 1,0-5 459,0-7 0,1 5-23,-1 1 1,-5 5 605,-1-6 1,-5 8-249,5-1 1082,-7 3 0,6 2 769,-4 0-768,-4 0 0,7 2-745,-3 3 0,-2-1-481,7 8 0,1-3-340,5 3 0,2 1 390,4-7 1,12 0-1447,11-6 1,6 0 359,6 0 1,1-8-83,5-3 1,-5 1 1052,-7-1 1,-4 5 618,-8-6 0,-1 8 23,-16-1 665,0 3 3855,-13 2-2158,-3 0-1258,-7 0 0,0 2-824,0 3 1,-6-1-312,1 8 0,-9-8-737,3 1 0,-5 3-737,-1-2 0,0 2 877,-1-3-1593,1-3 1187,0 6 0,0-6-2508,-1 4 0,1-4 439,0 3 2592,-1-3 0,1-2 0,0 0 0</inkml:trace>
</inkml:ink>
</file>

<file path=ppt/ink/ink2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42:31.8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0 156 8443,'10'0'842,"-1"0"-1325,-3 0 1534,-4 0 1829,6 0-116,-8 0-2063,0 7 0,0 3 452,0 7-728,0 1 1,0-1-563,0 0 113,0 1-91,0-1 1,2-2 2,3-3 0,5 1-184,7-7 0,6 0-608,0-6 1,2 0-166,-2 0 1,-3-2 378,3-4 0,-4-4 517,-2-7 0,-5 0-40,-1 0 1,-7-6 260,2-1 1,-4-6-22,-2 1 0,-8-2 4,-4 2 0,-3 4 231,-2 8 0,0 0 272,-1-1 1,-5 9-2345,0 3 1810,0 4 0,-2 2 0,-2 0 0</inkml:trace>
</inkml:ink>
</file>

<file path=ppt/ink/ink2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42:43.03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779 4670 8059,'17'0'0,"-5"0"0,0 0 0,-7 0-781,7 0 550,-1 0 0,1 2 102,-1 4 0,1-2 151,5 7 0,1-5-3,-1 5 1,0-5-10,0 6 1,1-7-2,-1 7 1,6-8 11,0 2 1,0 1-4,-6-1 0,7 6 47,-1-7 1,0 7-43,-6-6 1,0 7 119,0-1 0,1-3-70,-1 3 1,0 1 105,1 10 0,-1-4-124,0 4 0,6 2 8,0-1 0,2 6-13,-2-1 1,-1 4-103,6 1 1,-5 1 74,6-1 0,0-5-92,6 0 1,1 0-13,5 6 1,-3-3 45,8-3 0,0 2-40,6-8 1,2 0 48,3-6 1,-1 0-1,8 1 0,-1-1-25,6 0 0,0 1-2,1-1 0,-7-2 49,0-3 0,1 3 0,5-3 0,0 3 108,0 2 0,-5 1-242,-1-1 0,6-5 222,6-1 1,2 1-52,-2 5 1,2-2 11,4-3 0,9 1 16,-4-7 1,7 6-4,-1-7 0,-2 1-428,8-6 0,0 0 387,-46 0 1,0 0-1,0 0 1,0 0-3,0 0 1,-1 0 0,49 0-1,-48 0 1,0 0 0,46-2 29,-46-1 1,0 0 0,1 2 0,-1 0-35,0-1 0,0-1 0,1 1 1,0 2 1,5 0 1,-1 0 0,-4 0 0,0 0-17,-1 0 0,0 0 1,2 0-1,1 0-4,-3 0 0,0 0 0,2 0 1,0 0-5,-3 0 0,1 0 0,2 0 0,0 0-8,-2 0 1,0 0 0,4-3 0,1 0 0,-5 0 1,0 0-1,4-1 1,1 1 18,-2-1 0,0 2 0,0 0 0,-1 0-11,-2-3 1,0-2 0,3 2 0,-1-1 38,1-2 1,0-1 0,1 0 0,-1 0 5,0 1 0,0-1 1,-2 0-1,0 1-16,1-1 1,1 0 0,2 0 0,-1-1 4,2-1 1,0-1 0,-2 3 0,1-1-9,1-2 1,-1 1-1,-3 3 1,0 2-4,1 1 0,0-1 0,1 0 0,1 0-68,1-2 0,-1-1 0,0 0 0,0 1 66,0-1 0,1 0 0,-1 1 0,-1-1-54,2 1 1,0-1 0,1 0-1,1 1 15,-3-1 0,1 0 0,-1 1 1,-1-1-11,2 0 0,0 1 1,-4-1-1,-1 0 2,2 1 1,0-1-1,-3 1 1,-1-1-5,47-8 0,-47 8 1,0 0 43,47-8 0,-2-6-34,-46 12 0,-2-1 0,43-19 34,1 2 1,-4-3-37,-1-3 0,-3 0 151,-3 1 1,2-8-14,-8-5 1,-2 3 9,-10-2 0,2 2-23,-7-2 0,0-2 20,-7 7 0,7-7-68,0 2 0,-1 2 34,-5-2 0,2 0-219,4-6 0,-4 0 122,3 0 0,3 2-200,-3 4 1,3-10 4,-2 5 1,-5-5 110,5 4 1,-6-6 79,-6 1 1,2-7 1,-8 7 1,1-9 8,-7 3 1,-1 1 118,-4-1 1,2 0-23,-8-7 1,0 7-75,-6 0 0,0-1 88,1-5 1,-3-2-8,-4-4 0,3 4 9,-8-4 1,1-2 7,-1 2 0,-4 0 145,4 6 0,-4 0-101,-2 0 1,0-6-61,0 0 1,-6 6-46,0 5 0,-1 3 74,1-3 0,2 5-185,-8 7 1,9 2 25,-3 4 1,-4-4 19,-1 4 1,1 2-3,-1-3 0,-1 7 218,-5-6 1,5 6-269,1-6 1,-7 1 143,-5-1 1,0 2-216,6 4 1,-6 3 89,0-3 1,-6 3-26,6 3 1,-8-1 74,2 1 1,-3-1 0,-3 0 1,-1 3-62,-5 3 1,-3-2 1,-8 8 0,6-6-4,0 6 0,-2-6 29,-10 6 0,4-2-57,-3 2 1,-3 4 42,3-4 1,-1 2 89,6-2 1,-6 4-30,1-4 1,-9 1 4,3-1 0,2 4-24,-3-4 0,1 4 16,-6 2 1,1 5-27,5 1 0,-4-1 7,3-5 0,-3 1-28,-2 5 0,5-5 25,1 5 1,2 1 54,-3-1 1,-3 5-30,4-5 0,-3 1 2,3-2 1,-4-3-20,3 3 1,-3 3-114,-2-3 1,0 3 128,-1-3 0,1-3-5,0 3 1,6-1-18,-1 1 0,1-3 14,-6 3 0,-1 3-19,1-3 0,6 3-15,-1-3 1,-5-1-1,-6 7 0,-2 0-26,3 6 1,1 0-6,-8 0 1,0 2-121,-5 4 1,3-2 87,-3 7 0,3-1-261,-9 1 1,9-3 277,2-8 1,6 0 129,-5 0 0,-1 0-65,-5 0 0,5 0 6,0 0 0,6-6 33,-5 1 1,5-7 122,-6 6 0,8-5-26,-2 5 0,-4-6-95,-2 7 0,3-1-53,-3 6 1,2 0 53,-1 0 1,-11 0-132,5 0 1,1 0 90,5 0 0,-1 6-14,-6-1 1,1 7-1,-1-6 0,7 1 6,-1-1 0,8-2 22,-2 8 0,-4-9-18,-1 3 1,1 2 6,-2-2 0,6 5-1,-6-5 1,3 2 13,-3-3 0,-4-3-11,5 4 0,-3 2 0,2-3 1,-3 3 0,3-2 0,-3-4 0,-3 4 1,6 3-26,1 3 0,-1-3 22,-5 3 1,5-3-105,0 3 0,8 3 93,-2-3 1,-2-2-2,2 1 0,-5-5 7,5 5 0,6-5-89,5 6 1,1-9 112,-6 3 1,-1 2 91,1-2 1,0 1 13,0-1 1,0-2-59,0 7 0,-2-5-59,-4 6 0,3 5 37,-2 6 0,2 2-149,3-2 0,-6 2 74,0 4 0,2 4-155,10-5 0,-4 3 149,3-2 1,3 2-17,-3-8 0,9 6 111,-3-6 1,4 7-97,2-1 0,1-2 142,-1 2 0,6-2-68,-1 2 1,7 3 24,-6-3 0,8 4 90,-3 1 0,5 7-121,1-1 1,0 2 252,1-1 0,1 3-244,4 8 1,-1 0-50,7 0 0,-8 1 32,2 5 1,2 0-22,-2 11 1,6-8 16,-6 14 0,8-2-170,-2 8 1,-2 4 140,2-5 1,0 5-10,6 1 0,1 1-36,5-1 1,-2 1-5,7-1 0,0-5 45,6 0 1,0-1 2,0 7 0,0-9 4,0-3 1,0-2-16,0 2 1,2-2 82,4 8 0,-2-8 3,7 2 0,1-2 12,5 2 1,0-4 2,0 4 0,7-4 25,-1-2 1,7 2-56,-1 4 1,4-4-7,1 4 1,1-4-7,0-1 0,1-7 10,4 0 1,5-1-105,6 1 0,3-1 34,4-5 1,-2-3-20,7 4 1,0-4-2,7-2 1,5-2-13,0-4 1,3-2-2,3-4 0,-6-3 36,11 3 0,3-2-761,-44-17 0,2-1 784,3-3 0,0 2 0,-7 8 0,-2 0 0,5-3 0,1-2 0,0 1 0,2 0 0,1 2 0,0 0 0,2 2 0,-1 0 0</inkml:trace>
</inkml:ink>
</file>

<file path=ppt/ink/ink2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43:29.1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87 7969,'-2'-10'1024,"-3"5"-592,3 3 393,-6-6-277,8 6 172,0-6-107,0 8-96,0 0-306,8 0 0,-4 0 587,7 0-86,-7 0 224,4 0 110,-1 0-286,-5 0-179,6 0-106,-8 0-353,8 0 0,-5 0 17,9 0 1,-6 0-114,5 0 1,-5 0 135,6 0-227,-1 0 1,6 0 18,1 0 0,-1 0-89,0 0 1,6 0 25,0 0 1,0 0 125,-5 0 0,-1-5-101,0-1 1,2-2 57,5 2 1,-5 4-6,4-3 0,-4 1-21,-2-2 0,1 4-9,-1-4 0,0 4 50,0 2 1,-5 0-29,0 0 66,-1 0 21,6 0-20,-7 0 1,0 0 77,-5 0 26,-3 0-27,6 0 184,-8 0-107,0 0-113,0 8 1,0-4-10,0 8 0,-2-1-118,-4 6 1,-1 1-42,-5-1 1,-3 0-139,3 1 1,-3 5 104,-3 0 1,1 0-86,0-6 1,0 2 135,-1 4 1,1-4-21,0 5 0,5-5 191,1-2 0,-1-5-72,-5-1 1,5-1 591,1 1-273,7 5-250,-4-14 1,8 7-116,0-3-238,0-4 149,0 6 1,2-8-302,4 0 0,4 0 220,7 0 1,0 0 106,0 0 1,-5 0 144,0 0-172,-1 0 1,4 1 21,-3 5 0,-2-4-45,-5 4 96,-3-4 1,4 6 121,-12 3 1,2 4-74,-7 3 0,-6-1 49,-6 0 1,-6 2-102,6 5 0,-2-5 204,2 4 0,3-4-116,-3-2 0,10 1-57,1-1-56,8-7-292,-3 5 48,7-13 0,2 11 79,3-7 1,5 0 214,7-6 0,3 2-30,3 3 1,-4-3 338,4 4 0,2-2-103,-2 2 1,0-2-3,-6 7 1,1-5 261,-1 5-82,-7 1 0,-3 5 14,-7 1 1,0 5-8,0 0 0,-7 7-167,-5-1 0,-9 4-38,-2 1 0,-6-1-181,6-4 0,-6 2 122,6-8 0,2 0-85,9-6-210,-3-7 0,13-1-1051,-4-3-1752,-3-4 2179,7 6 0,2-10-972,11-4 1,7-11 1786,5-12 0,4-11 0,7-5 0</inkml:trace>
</inkml:ink>
</file>

<file path=ppt/ink/ink2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43:29.4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8073,'10'8'636,"5"-6"0,-13 13-183,4-3 0,2-3 637,-2 3-743,7-1 0,-11 1 104,4 0 1,-2-7-55,1 7 0,-3-6 625,4 5-666,4-7-402,-1 11-625,9-13 0,-1 8 512,0-4 1,-5-4-960,-1 3 1,-5-1-609,5 2 983,-7 4 0,4 9 9,-8 4 734,0-4 0,-8 14 0,-1-6 0</inkml:trace>
</inkml:ink>
</file>

<file path=ppt/ink/ink2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43:30.5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329 0 8073,'-7'10'129,"5"5"0,-6-11 706,8 8-484,0-9-204,0 5 90,0-8 0,2 6-42,4 0 1,3-1-141,9-5 1,-1 0-9,0 0 1,0-5-150,1-1 1,5-6 98,0 7 0,0-1-159,-6 6 1,1-6 108,-1 0-56,0 1 0,-5 6 179,-1 5 0,-7-2-60,2 8 0,-4-7 264,-2 7-247,0-1 37,-8 7 1,4-1 109,-7 0 0,1 1-48,-2-1 0,-3 0 138,4 0 0,-5 1-105,-1-1 0,0 6 31,-1 0 1,1 0-71,0-5 0,-1-1 7,1 0 1,2 6-22,3 0 0,-3 0-10,3-5 1,-1-1-5,1 0 0,-3 0 26,3 1-57,5-1 4,-9 0 0,13-1 1,-9-5 0,8-1-25,-2-4 100,5-4-230,1 5-59,0-7-45,0 0 1,7 0 133,5 0 0,5 0 19,6 0 1,-2-7 26,8-5 0,-8 2-10,2-1 1,2 5 2,-2-5 0,6 1-8,-6-2 1,0 3-211,-5 3 1,-3 2-27,-4-7 1,5 7-65,-5-2 1,-3 2 24,-2-2 56,3 5 335,-7-7 480,6 8-110,-8 0 1206,0 0-1647,8 0 1,-4 6-219,7-1 239,-7 1-115,11-6 165,-13 0-2,6 0 83,-8 0 111,0 0-122,0 8-247,0-6 1,-6 7 143,0-3 0,-5-2-121,5 8 1,-7-7 103,1 7 0,2-3-13,-1 3 1,-3 3 35,-9-3 1,4 5 88,-4 6 0,-4-4-75,-2 4 1,3-1 14,-3 1 0,0-2 39,-6 8 0,3-6-31,3 5 1,-4-6 44,4 1 0,-1-4-65,1-2 1,2 0 1,4 1 0,4-3-25,-4-3 1,9-3 34,3-3 23,7-4 0,-6 6 117,4-8-705,4 0 348,-5 0 0,14 0 112,5 0 1,3 0 3,3 0 0,7-6 1,3 0 0,-1-5-40,2 5 1,0-6-92,6 7 0,-3-9-84,-3 3 0,2 1-220,-8-2 0,8 3-363,-3-3 0,-3-3-203,-2 3 238,4-3 1,-7 0 285,3 3 0,-10 3-131,-1 3 427,-9 4 1,5-8-162,-8 4 58,8 5 289,-6-7 58,5 8 0,-5 0-135,4 0 637,-4 0-247,13 0 0,-5 0 149,7 0 1,-5 0-175,-1 0 1,1 2 120,5 4 0,-5-5 101,-1 5 1,-5 2 1173,5-2-709,-7 7 1,6-9 207,-4 7-546,-4-7-514,5 12 0,-5-12-128,4 7 0,-4-5-429,4 5-871,-4-7 132,-2 12-85,0-7 1,0 8-1008,0 1 1038,0-9 1232,0 7 0,7-14 0,3 5 0</inkml:trace>
</inkml:ink>
</file>

<file path=ppt/ink/ink2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43:31.1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0 8370,'0'18'889,"0"1"683,0 4-719,0 4-461,0 0 0,-6 5 213,0-3-438,0 4 0,1 1-253,-1 1 1,0-6 128,6 0 1,0-6-881,0 6 0,0-8 113,0 2 1,0-4-232,0-2 0,0 1 376,0-1 1,6-6 578,0 1 0,7-1 0,-3 7 0</inkml:trace>
</inkml:ink>
</file>

<file path=ppt/ink/ink2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43:31.8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1 191 7961,'25'-17'0,"-6"0"0,14-1-12,-5 1 1,-1 0 169,2-1 1,0 1 30,6 0 1,-7 1-28,1 5 1,-8 1 9,2 5 0,2 3-16,-2-4 1,1 4 142,-7 2-180,0 0 0,0 6 62,1-1 1,-1 1-288,0-6 1,1 6 37,-1 0 0,-6 1-27,1-1 0,-1-4 148,7 4 0,-7 2-10,1-3 0,-8 9 7,1-3 1,3-1 16,-2 1 0,0-5 335,-6 6-283,0-1 39,0 7 1,0-1-83,0 0-38,0-7 42,0 5-5,0-5-51,7 7-29,-5 0 0,6 1 48,-8-1 0,0-6-19,0 1 0,0 0 41,0 5 1,0-6-26,0 1 1,2-1 0,4 7 0,-4-1 35,3 0 1,-3 1 9,-2-1 1,0 0 157,0 0 1,2 6-61,4 1 1,-4 1 101,4-2 1,-5 3-57,-1 9 1,2 0 8,4-1 0,-4 3-41,4 3 0,-2 4-4,1 8 0,-3-6 56,4 0 1,-4 1 13,-2 4 0,2 3-152,4 4 1,-4-2-122,3 7 1,-3-7-493,-2 1 0,0-9 268,0-2 0,0-1 60,0 1 1,0-10 143,0-7 0,0-6 10,0 6 1,0-8 59,0 2 1,-2-11 638,-3-7-274,3 5 103,-14-8-490,7 6 1,-9-10 65,1-4 1,0 2-415,0-7 1,-3 1 4,-3-1 1,2-5-163,-8 5 0,1-5-294,-7-1 0,0-2-1709,1-4 2489,-8-4 0,-3-15 0,-7-3 0</inkml:trace>
</inkml:ink>
</file>

<file path=ppt/ink/ink2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43:32.7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53 7909,'12'-12'-58,"-1"1"1,-7 5 787,2-6-355,3 8 0,-5-3 819,8 7-356,-8 0-532,3 0 0,-5 0 111,4 0 0,-4 7 92,4 5 1,-4 3-278,-2 3 1,-2 1-140,-4 4 1,2-2-31,-8 8 0,1-6 115,-6 6 0,-1-2-332,1 1 1,6 3-66,-1-8 0,2 0-651,-1-5 706,-5-1 0,13-6-48,-9 1 107,8-8 7,-3 3-85,7-14 0,2-3 100,3-7 0,5 0-129,7-1 1,0 1 152,1 0 0,-1-1 38,0 1 1,3 2-1,3 3 0,-4-1 133,4 7 0,-10-6-46,-1 7 0,-1-1-56,7 6 0,-7 0 422,1 0-48,-1 0-343,7 0 0,-7 0-36,1 0-13,-9 0 1,11 2 105,-8 4 1,-1-3-13,-5 9 1,0-1 84,0 7 1,0-1-126,0 0 0,-7 3 165,-5 3 0,-3-4-71,-2 4 0,-1 2 111,1-2 1,-6 8-125,0-2 0,-2-3-30,2 3 0,2-8-51,-8 2 1,8 2-163,-2-2 0,-2-1 63,2-11 0,0 5-154,5-5 1,1-3-424,0-3 0,5-3-79,1-2-25,-1 0 1,-3-7 220,3-5 1,5 3 54,7-3 0,0 1 208,0-7 1,1 1 141,5 0 0,4-1 95,7 1 1,0 0-95,1-1 0,1 7 321,4-1 0,-2 1-137,8-6 0,-2 5 267,2 1 1,3 5-68,-3-6 0,-2 8 74,2-1 0,-8 3-132,2 2 1,2 0-53,-2 0 1,0 2 53,-6 3-90,1-3 0,-1 8-573,0-4 227,-7-4-469,5 13 1,-13-11 194,4 7 0,-4-5 7,-2 6 0,-8-7-15,-3 7 0,-7 5 497,-5 6 0,-4 0 0,-7-5 0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50:04.52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294 0 8120,'-8'23'0,"-1"2"0,-1 0 0,4 2 0,4 0 928,2 4-5,0-6 0,0 2-352,0-4 1,0-2 194,0 8 0,0-8-302,0 2 1,-5 2-386,-1-2 0,-7 8-378,1-3 0,-5 5-413,-6 2 1,2-6 388,-8-1 0,8-8-974,-3-3 590,5 0 0,2-15 221,0 4 0,5-4 381,1-2-55,7 0 974,-4 0 0,8-2 737,0-4-393,0 4 0,8-5-358,3 7 1,7 1 95,5 5 0,5 0-74,13 11 0,3-7-327,8 13 0,2-8-976,3 8 0,-3-3-580,4-3 1,-12 6-2615,-6 0 3675,-11 8 0,-4-4 0,-8 7 0</inkml:trace>
</inkml:ink>
</file>

<file path=ppt/ink/ink2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43:33.2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52 7943,'0'10'764,"2"-3"-361,4-7 0,3-1 196,8-5 1,1 4-155,-1-4 0,0-2-181,1 3 1,-1-7-121,0 6 1,1-5-165,-1 5 0,0 0-67,0 6 0,-5 0-730,-1 0-756,-7 0 1054,12 0 0,-14 2 50,3 4 0,-10 4 180,-7 7 1,2 0-1,-1 0 1,-1-1 207,-5-5 754,0 5-277,7-7 1,3 3 29,7-1-154,0-7 0,7 4-117,5-8 0,3 0-60,2 0 0,-1-2-18,-5-4 0,5 4-245,-5-3 33,5 3-389,1 2 244,-8 0 0,-3 7 164,-12 5 0,-5 9 3,-12 2 1,-4 8 15,-8-2 0,1-3 272,-1 3 0,3-6 226,3 6 1,4-10 344,7-1 0,3-1 149,4-5 297,3-5-827,8 1 0,2-2-140,4-1 1,3 1-5,8-6 1,8-2-23,4-3 0,-2 1-30,2-8 1,0 3-123,5-3 0,1-3-261,0 3 0,-1 2-250,1-1 1,-6-1-413,-1-5 1,-5 6-808,6-1 0,-6 6 1683,6-5 0,-8-1 0,4-5 0</inkml:trace>
</inkml:ink>
</file>

<file path=ppt/ink/ink2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43:33.5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0 7868,'-17'0'0,"0"0"0,5 8 2664,1 4-1803,7-5 1,-4 3-833,8-4 1,2-4-928,4 3 0,-2-3 375,7-2 1,-5 0-64,5 0 586,1 0 0,5 8 0,1 2 0</inkml:trace>
</inkml:ink>
</file>

<file path=ppt/ink/ink2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43:33.6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35 7818,'-11'0'4995,"-1"0"-4394,8 0-3849,-3 0 3248,7 0 0,7-16 0,3-3 0</inkml:trace>
</inkml:ink>
</file>

<file path=ppt/ink/ink2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43:45.1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53 7982,'-9'0'1293,"1"0"-944,8 0 5031,0 0-4471,8 0-404,-6 0 0,7 0-129,-3 0 0,-2 0-40,7 0 0,-5-6-179,6 0 1,-1-2-122,6 3 0,-3 3 31,3-4 1,-9-2-191,9 3 1,-3-1-182,3 6 0,0 0-72,0 0 0,1 0-118,-1 0-37,0 0 253,1 0 1,-7 2 221,1 3 0,-8-1 13,1 8 0,-3-6-10,-2 5 0,-2 1 166,-3 5 0,1 2 39,-8 4 1,-5-4-112,-6 4 1,0 2 130,5-2 0,-5 6-43,0-6 1,0 0 161,6-5 0,5-3-86,1-3-147,7 3 0,-9-11-216,7 7-533,0-7 492,6 4 1,2-8-45,4 0 1,-2 0-3,7 0 0,1 0-271,5 0 558,0 0 1,1 0-16,-1 0 0,-6 0 88,1 0 0,-8 2-75,2 4 250,-5-4-116,-1 13 1,0-6-83,0 9 0,-1-3 107,-5-3 1,-4 5-36,-7 0 1,0 1-26,-1 5 0,1-4-10,0-2-56,-1 0 1,7 1-139,-1-1-443,8-7-71,-3 5 218,7-13-61,7 13 0,3-13 134,7 4 0,1-4 118,-1-2 0,0 0 97,1 0 0,-1 0 245,0 0-125,0 0 0,-1 2 190,-5 4 0,-3-3 86,-8 9 1,0-1-64,0 7 1,-2-1 301,-4 0 1,3 6-162,-9 0 1,0 6-10,-5-6 0,0 2-155,0-2 1,5-3 55,1 3 0,5-4-541,-6-2-220,8 0-917,-3 1 692,7-9-1147,0-1 432,0-8 728,0 0 1,-6-2-36,0-4 1,0 2-291,6-7 0,-5-1 1005,-1-5 0,-8 0 0,5 0 0</inkml:trace>
</inkml:ink>
</file>

<file path=ppt/ink/ink2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43:45.8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18 7959,'-7'-9'4192,"5"1"-3243,-6 8-441,8 0 1,6 2 239,-1 4 0,3-4-63,-2 3-508,-4 5 0,7-8-400,-3 4 305,-4 3-232,6-7 0,-8 8-160,0-5 0,2-3-1158,4 4 141,-5-4-762,7 6 1367,-8 1 0,0 9-176,0-1 1,-2 0-225,-4 1 1122,5 7 0,-15-6 0,7 6 0</inkml:trace>
</inkml:ink>
</file>

<file path=ppt/ink/ink2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43:50.0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70 7791,'0'-12'205,"0"1"1,2 7-21,4-2-230,-4-3 28,13 7 0,-11-6 65,8 8 1,-8-2-10,1-4 1,-1 4 224,2-3-160,-4 3 419,6 2-98,-8 0 498,0 0-474,7 0-135,-5 0 0,6 0-80,0 0-79,1 0 0,8 0-56,1 0 0,-7 0 79,1 0 1,-1 0-20,7 0 1,-1 0-19,0 0 0,1 0 23,-1 0 0,-6 0-16,1 0 1,-1 0 156,7 0-169,-1 0 1,0 0 12,1 0 1,-7 2 110,1 3 13,-1-3-161,6 6 0,1-8-23,-1 0 1,-5 0-76,-1 0 0,-5 0 58,5 0 0,-5 0-144,6 0 11,-8 0 186,3 0-533,1 0-50,-6 0-73,6 0 145,-8 0-3453,0 0 2685,7 0 629,-5 0 1,12-2-6,-9-4 0,3 4-252,-2-3 782,-4 3 0,5 2 0,-7 0 0</inkml:trace>
</inkml:ink>
</file>

<file path=ppt/ink/ink2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43:50.9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260 104 7950,'12'-5'0,"-1"-1"0,-5-8-200,6 3 0,-7 1 218,7-1 0,-6 5 197,5-6 1,-7 7 248,2-7 168,3 8-150,-7-3 209,6 7-513,-8 0 1,-2 0 43,-4 0 0,-3 7-279,-9 5 0,-1 9 36,-4 2 1,2 8 8,-8-2 0,2-4 148,-2-2 0,4 2 11,8-2 1,0-2 82,0-10 280,7 5-502,2-7 76,8 1 1,2 0-164,4-5 0,4-3 68,7 4 1,2-4-93,4-2 0,2-2 107,4-4 0,4 2-37,-5-7 0,-1 1-119,2-1 0,-6-5-174,6 5 1,-8 1-278,2-1 0,-2 1 246,2-1 1,-9-5-284,3 5 0,-5 1-242,-1-2 509,5 1 0,-14-1 37,3 1 317,-3 7 135,-2-4-155,0 1 922,8 5-500,-6-6 89,6 8 0,-7 0 217,5 0 4,-4 0 68,6 0-310,-8 0 1,-2 8-206,-4 3 1,-9 5 12,-8 1 1,-8 8-347,2 4 1,-4 3 105,-1 3 0,-6 0-236,-1-1 1,-1 3 107,2 3 0,3-3 12,-3 3 0,3-9 19,3-3 1,7-4 37,4 4 1,5-12-14,7 1 82,-5-4-120,15-3 95,-7-2 0,16-6 196,3 3 0,6-3-92,6 4 1,-3-4-60,3-2 0,4-2-13,1-4 1,5 4 7,2-3 1,-7-3-93,1 2 1,0-7-173,6 1 1,-6 3-274,-1-3 1,-7 1 217,3-7 1,1 7-437,-2-1 29,0 1-93,-6-7 58,-7 1 611,-3 7-68,-7 3 374,0 7 441,0 0-362,8 0-219,-6 0 1,7 0 42,-3 0 1,-2 2 257,8 3 1,-7-3 189,7 4 108,-8-4-33,11-2 302,-5 0 635,-1 0-1056,7 8 0,-12-4 446,7 7-487,-7-7-282,4 11 1,-8-11-99,0 8-299,0-8 1,0 5-258,0-3-647,0-4-56,0 13 790,0-13 0,1 8-1969,5-4 1246,-4-5 1106,14 7 0,1-23 0,10-4 0</inkml:trace>
</inkml:ink>
</file>

<file path=ppt/ink/ink2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43:55.0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69 226 8365,'8'-18'-671,"-6"9"0,5-1 286,-7 4 642,0-3 0,2-3-142,4 1 1,-4 5 146,4-6-55,-4 8 21,-2-11 25,0 5 47,0-7 7,0 0 86,0 0-9,0 7-8,0-5 65,0 13-89,0-6-10,0 0-164,0 6-20,0-5-364,-8 7 312,6 0-236,-13 0 0,11 2 114,-8 3 0,7-1 19,-7 8 0,6-3 34,-5 3 0,5 3-28,-5-3 1,7 3-45,-2 2 0,4 1 29,2-1 0,2 6 2,4 0 0,-2 6 5,7-6 0,1 6-10,5-6 0,6 6 8,0-6 1,2 0-13,-2-6 1,-2-5 56,8-1 1,-6-7-42,6 2 1,-6 1 36,6-1 0,-8 0 3,2-6 0,-4-2 7,-2-4 0,-5 2-26,0-7 0,-9-1 4,3-5 0,-4 0-69,-2 0 1,-2-7-7,-4 1 0,-3-2-187,-9 2 0,1 4 62,0-4 1,0 10-94,-1 1 1,1 3-210,0-3 0,-1 4-1055,1 8 789,8 0 740,1 0 0,0 16 0,-1 3 0</inkml:trace>
</inkml:ink>
</file>

<file path=ppt/ink/ink2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43:55.9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35 191 8402,'-17'-8'485,"7"6"-443,2-6-106,8 1 0,10 3 117,7-8 1,2 6-163,10-5 1,0 7 94,6-2 0,1-1-98,4 1 0,-1-6 70,7 7 1,0-1-10,6 6 1,0 0 5,0 0 0,-2 0-5,-4 0 1,4 0-19,-4 0 1,-2 0-1,2 0 0,-2 0 71,2 0 0,4 0-19,-3 0 0,4 0 30,7 0 1,-4 0-21,4 0 1,-5 0 0,-1 0 1,2 2-4,4 3 161,-5-3-151,7 6 0,-14-8 92,0 0 1,-2 2-79,3 4 0,3-4-8,-4 3 1,4-3 16,1-2 0,1 0-48,0 0 1,6 0 54,0 0-56,-1 0 38,-5 0 0,0 0-24,0 0 1,-2 0-8,-4 0 0,4 0-62,-4 0 0,-2 0-5,2 0 0,-2 0-49,3 0 0,1 0 100,-8 0 1,0 0-71,-5 0 1,5 2 59,1 4 0,-1-4-6,-5 4 1,-7-4 43,1-2 1,0 0 16,6 0 1,-7 0-2,1 0 0,-6 0 50,6 0-18,-8 0 0,4 0-53,-8 0 39,-7 0-35,-2 0 502,-8 0-78,0-8-115,0 6 167,0-6-334,0 8-515,0 0 201,0 8 99,0 2 1,6 13 96,-1 0 1,9 0 5,-3-6 0,5 6 19,1 0 0,2 0 166,4-5 1,4 1-73,8 4 1,-3-10-74,-3 5 1,10-7 186,-5 1 1,5-5-130,-5-7 0,-1 0-48,-4 0 0,-2-2-34,-4-3 0,-10 1-134,4-8 1,-5 1 207,-1-7 1,-3-5-60,-8 0 0,-2-7 27,-4 1 1,-9-4-43,-8-1 0,-2-1 255,2 0 0,-4 8 87,-7 4 1,7 4 88,4 2 1,3 5 19,3 1-1054,0 7 429,-1-4 0,7 8-457,-1 0-178,9 8 0,-11 2 202,8 7 1,1 0 222,5 1 1,2 6-395,3 5 0,-1-2 177,8 2 1,5 0 560,6 5 0,8 1 0,-4 0 0</inkml:trace>
</inkml:ink>
</file>

<file path=ppt/ink/ink2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43:56.48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17 9006,'0'-9'588,"0"1"-455,0 8 0,1 0-154,5 0 1,-2 0-175,8 0 171,-9 0 1,7 0-110,-4 0 1,-2 2 13,7 4 0,-7-2 111,2 7 1,1 3-4,-1 9 1,6-2-3,-6 8 0,7-4 41,-1 9 0,3-3-14,2 9 0,0-1-52,1 1 0,-1-2 50,0 9 1,1-7 68,-1 6 0,0-6-55,1 7-3,-1-9-12,8 12 0,-6-6 6,4 8 0,-4-6 4,-1 0 1,5 0 27,0 6 1,2 0-14,-2 0 1,-4 0 85,4 0 1,2-8-89,-2-4 0,0 3 49,-6-3 0,1 2-51,-1-2 1,0-3-8,1 3 0,-7-1 11,1 1 0,-3-1 1,3 7 0,3-8-97,-3 2 1,-3 3 84,3-3 0,-1 2-197,7-1 0,-7-5 100,1 5 1,-3-7-276,3-5 1,1 4 13,-7-5 0,6-3 62,-7-2 1,7 2-43,-6-1 0,1-3-681,-1-10 994,-4 5 0,13-7 0,-5 8 0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50:22.3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17 9039,'0'-9'2021,"8"1"-1497,-6 8 0,13 0 277,-3 0 0,3 0-34,2 0 1,1 0 981,-1 0-1348,0 0 1,-1 2 464,-5 4-436,4-4-218,-5 13 0,2-13-947,-1 4 453,1 3 0,-1-1-170,1 4 0,-8 3-272,1-3 0,-3 3-1165,-2 2 1,-2 8 435,-3 4 1453,-5 4 0,-15 9 0,-2 2 0</inkml:trace>
</inkml:ink>
</file>

<file path=ppt/ink/ink2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43:56.80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243 35 8244,'0'-10'1504,"0"3"-838,0-1-32,0 6-442,0-6 0,0 16-150,0 4 0,-6 3-302,0 2 1,-1 2 236,1 5 0,4 2-215,-4 9 1,4-6 88,2 0 1,6-2-40,0 1 1,7 3 0,-1-8 1,3 0 86,3-5 0,-1-3 24,0-4 206,0 5 0,1-14 84,-1 4 1,0-5-126,1-1 1,-3-7 121,-4-5 1,3-5-81,-8-6 0,5 2-94,-5-8 0,0 0-12,-6-5 0,-8-1-185,-3 0 1,-5 3 151,-1 3 0,-8 4-166,-4 8 1,-9 1-96,-3 5 0,-11-3 68,6 8 1,-6 1 200,12 5 0,-8 7 0,4 3 0</inkml:trace>
</inkml:ink>
</file>

<file path=ppt/ink/ink2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43:57.4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6312,'17'0'0</inkml:trace>
</inkml:ink>
</file>

<file path=ppt/ink/ink2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43:57.7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1072 35 7823,'17'0'-732,"-7"-7"1225,-2 5-261,-8-6 38,0 8-55,0-8-227,0 6 92,0-5-43,0 7 1,-2 0 23,-4 0-339,4 0 153,-6 0 1,7 7 67,-5 5 1,-2 3-8,-3 3 0,-5 7 77,5 3 1,-7 11 7,-5 1 1,-2 16 24,-3 2 1,-5 15-247,4 7 0,-9 12 222,18-43 1,-1 0-1,-3 6 1,0 0-236,1 2 1,0 1 0,-2 2 0,0-1 119,-1 2 0,0-1 1,0 4-1,0-1 67,0 0 0,1 1 1,-1 2-1,2 1-72,1-4 0,-1 0 1,0-2-1,-2 0 36,3-3 0,0-1 1,5-8-1,0 0-22,-17 43 1,6-7-34,1-16 1,1 0 295,4-17 1,3 2-154,-3-14 0,4 6 195,2-6 1,5 1-116,1-7 0,5 1-160,-5 0 54,7-1 0,-4 1 0,8-1 0</inkml:trace>
</inkml:ink>
</file>

<file path=ppt/ink/ink2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43:58.1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294 121 8068,'-17'0'-380,"0"0"266,0 0 0,-1 0 896,1 0-433,7 8 0,-5 3-1,3 13 0,5 1-1,1 3 0,-2 5-246,3-4 0,-1 3 58,6 3 0,0-2-294,0-4 0,2 1 62,3-7 1,5 0 23,7-5 1,3-7 57,3 1 0,-2-8-134,8 1 0,-6-10 55,5-7 0,-1-5 56,2-6 1,-6 2-177,-11-8 0,1 0 109,-7-6 0,-2-1-144,-10-4 0,-11 1-16,-12-7 0,-4 8-163,-1-3 0,-3 12 124,-3 6 1,1 4-142,-7 2 421,0 7 0,-6-5 0,0 5 0</inkml:trace>
</inkml:ink>
</file>

<file path=ppt/ink/ink2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43:58.9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104 156 8276,'-17'-8'-20,"7"6"0,-5-13 36,4 3 0,1 5 101,-2 1 1,7-4 46,-7-1 0,8 1 344,-2-1-92,5 7-351,1-12 1,0 13-33,0-9 0,7 8-120,5-2 1,5 3 152,6-3 0,0 4-98,12-4 0,3 4 65,14 2 1,0 0-23,0 0 0,2 0-108,3 0 0,12 0 92,12 0 0,6 6-264,5 0 1,-43 0 0,2 1 252,6-1 1,1 0 0,0 1-1,1 1-287,7 1 1,1-1 0,-5 1 0,1 0 292,0-1 1,1 1 0,-3 0 0,1-1-6,-1 1 0,-1 0 0,-6-1 0,-1 1-135,0-1 1,-2 1 0,41 8 154,0 1 0,-3-3 207,-3-3 1,1 1-71,-1-7 1,1 2 133,-1-3 0,-7-3-246,-4 4 1,-12 2-8,-5-3 1,-12 1 631,-6-6-568,-11 0 1014,-4 8-971,-15-6 47,-3 5-238,-7-7 0,-1 0-742,-5 0 0,2 2 164,-8 4 0,7-4-585,-7 4 1224,1-4 0,-1-2 0,0 0 0,9 7 0,-5-5-575,8 6 575,0-16 383,8 6-119,-6-13 90,5 13-354,-7-6 0,0 1 0,0-3 0</inkml:trace>
</inkml:ink>
</file>

<file path=ppt/ink/ink2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43:59.6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18 258 8357,'0'-27'-229,"0"10"1,2 2-932,4 3 1424,-4-3 49,5-3-12,-7 1-15,8 0 0,-6 5 188,4 1-317,-5 7 25,-1-4-90,-7 8 1,3 8-135,-8 3 1,9 11 93,-3 1 0,-2 7 31,2-1 1,1-2-77,5 2 0,7-2-14,5 2 1,5-1 62,6-10 0,-2 1-6,8-13 0,2-1 122,9-5 1,-3 0-106,3 0 1,-3-9-79,-3-8 0,-1-1 24,-4-5 1,-4-2-98,-8 2 0,-7-8 84,-5 3 0,-3-3-101,-2 2 1,-2-4 66,-3 5 0,-1 3-139,-12 1 1,5 5-70,-10 2 1,-4 7 105,-2 5 1,-3 5-945,-3 5 1080,0 13 0,-15 16 0,-3 10 0</inkml:trace>
</inkml:ink>
</file>

<file path=ppt/ink/ink2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44:00.4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8280,'17'0'-336,"-7"0"1,5 0 133,-3 0 1,3 0 863,3 0-335,7-8 0,1 6 168,9-4 1,2 4-192,3 2 1,-2 0-326,8 0 1,6 0 62,6 0 1,9 2-129,2 4 0,1-2-564,5 8 650,-4-9 0,5 13 0,3-7 0</inkml:trace>
</inkml:ink>
</file>

<file path=ppt/ink/ink2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44:01.5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122 156 8579,'2'-16'-835,"3"5"1094,-3-4-63,6 5 183,-8-7 40,8-1 62,-6 1 5,-2 0-484,-10 7 0,-7 2 120,-1 8 0,7 0 32,-1 0 1,1 2-156,-6 4 0,5 10-318,0 7 0,3 2 230,-3-2 1,5 2 55,7 3 0,0 3-48,0-8 0,2 6 0,3-6 0,5 0 38,7-6 1,2-5 23,5 0 1,-3-9 33,7 3 1,1-4 24,6-2 1,-6-2 6,0-4 1,-8-3 2,2-9 1,0-5 9,-6 0 1,2-2-17,-13 2 1,0 4 1,-6-4 0,0-2-123,0 2 1,-2-6 107,-4 6 0,-2 0-265,-3 6 0,-4 1 141,3 5 1,-3 3-205,-3 8 0,1 0-208,0 0 0,-1 10 505,1 7 0,-8 8 0,-2 10 0</inkml:trace>
</inkml:ink>
</file>

<file path=ppt/ink/ink2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44:02.0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122 104 8490,'-12'-11'0,"1"-1"-528,-1 8-660,-5-11 1068,0 5 0,1-1 613,5-1-217,3 8 1,6-9 40,-4 7 71,4 0-162,-5 6-115,7 0-304,0 0 150,7 0 1,1 8-143,4 4 0,3 5 74,-3 6 0,3 4 91,2 7 1,-5 3-14,-1 3 1,1 5 28,5 6 0,6 9-6,0 3 1,2 5 21,-2 1 1,2 2-124,4 4 1,4-4 162,-5 4 0,5 2-240,2-2 0,-1 2 315,1-3 0,5-2-107,1 2 0,-1-2-20,-5-3 1,-1-2 5,1-4 1,-3 3-81,-3-9 0,2 7 160,-8-7 1,6 1 7,-6-6 1,2-6-6,-2 0 0,-4-7 111,4 1 0,-4-4-30,-1-1 1,5-2-99,0-4 1,0 1 170,-6-7 0,0 0-241,1-5 0,1-1 66,4 0 0,-10 1-89,5-1 0,-7-6-20,1 1 0,-4-6-50,-8 5-28,0-7 82,0 4 25,0-8 0,-2-2-316,-4-4 1,2-5 327,-8-13 0,9-2 0,-5-9 0</inkml:trace>
</inkml:ink>
</file>

<file path=ppt/ink/ink2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44:03.272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1866 35 11453,'0'-9'-2026,"0"1"1887,0 8 0,0-2 88,0-4 7,0 4 13,0-5-49,0 7 415,0 0-333,-7 0 312,-3 7 1,-7 3-156,0 7 1,-1-5 23,1-1 1,5-5-15,1 6 1,-1-1-24,-5 6 1,0 1-1,-1-1 0,1 6-175,0 0 0,0 2-81,-1-2 0,1 4 35,0 8 1,-1-7 33,1 1 1,0-2 1,0 2 0,-1 2-3,1-8 1,5 6-24,1-6 0,1 2-5,-1-2 0,-5-2 40,5 8 1,1-6-6,-1 6 1,-1-6 20,-5 5 1,0 1-7,-1 6 1,1-4-59,0 3 1,-2-3 12,-5 9 1,3 2 14,-7-1 1,1 5-28,-2-6 1,-2 8-140,8-2 1,-6-3 87,6-3 1,0-3-38,6-3 0,1-1 136,5-4 1,-5 1-76,5-7 1,-2 6 150,1-6 0,-3 0-64,3-5 0,-1 5 145,1 0 0,-3 2-60,3-2 0,-3-4 23,-2 4 0,-1 2-42,1-2 0,-6 2-5,0-2 0,6-2-176,5 8 1,0-6 135,-5 6 1,2-6-149,3 6 1,-3-8 68,3 2 1,3-2-9,-3 2 0,6-4 61,-5 5 0,5-3 11,-5 2 0,1-4 5,-1 4 0,-5 2 143,5-2 1,-5 6-56,-1-6 0,5 6-61,1-6 0,-1 8 39,-5-3 0,0-1-41,0 2 1,5-8-16,0 2 1,1-3 177,-6-3-97,-1 8 1,1 0-4,0 4 1,-1-4 18,1-8 1,6 6-41,-1 0 1,1 2 0,-7-2 0,3-4-95,3 4 0,-3 2 52,3-2 1,3 0-8,-3-5 0,7-3 96,-7-3 0,6 3 104,-5-4 1,5-1 44,-6 2 0,7-9-109,-7 3 0,6 2 159,-5-2-172,7-1 0,-9-3 48,7 4-201,0-4-463,-2 6 13,6-8 1,-3 0-1445,10 0 1912,13 0 0,16-16 0,11-3 0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50:22.6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10801,'17'0'459,"0"-6"-66,1 0 0,-1 0-154,0 6 1,0-5-29,1-1 1,-1 2-210,0 10 1,-1 3 112,-5 9 0,3 1-29,-9 4 1,1 4-66,-6 7 1,-7 7-16,-5-1 0,2 0 42,-1-5 0,1-2-205,-1-4-403,3-4-87,8-8 0,2-11 6,4-12 1,13-21-565,16-25 1,9-11 1204,13-18 0,-3 0 0,-24 34 0,0 0 0</inkml:trace>
</inkml:ink>
</file>

<file path=ppt/ink/ink2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44:10.48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35 2923 7957,'0'-12'-1035,"0"1"0,2 7 897,3-2 282,-3-3 31,6 7-100,-8-6 0,-2 8-3,-4 0-75,4 0 0,-5-2 68,7-4-141,0 4 136,0-5-22,0 7 147,-8 0-7,6 0-131,-6 0 30,8 0-54,-7 0-23,5 0-24,-6 0 180,8 0 812,0 0-1030,0-8 92,0 6-24,0-6 1,0 7 14,0-5 1,6 2-8,0-8 1,5 7-19,-5-7 0,2 6 2,-3-5 0,3 5 3,4-5 1,3 5 16,-4-6 1,5 3-3,1-3 0,0-3-133,1 3 1,1-3 84,4-2 0,-4-1 23,4 1 0,2 5-8,-2 1 0,2-1 61,-2-5 1,-3 0-11,3-1 1,2 1 7,-2 0 1,2 0 3,-2-1 0,-2 1 10,8 0 0,-6-1-28,6 1 1,-6 0 1,5 0 0,1-1-22,6 1 1,-6 0 22,-1-1 1,-4 1-70,4 0 0,-1-1 32,2 1 0,-2 2-5,-4 3 1,-2-3 4,8 3 0,-8-3-5,2-2 1,2 5 24,-2 1 0,2-1 0,-2-5 1,-4 5-14,5 1 0,2-1 18,3-5 0,-2 0 33,2-1 0,-6 1-35,6 0 0,0-1-1,5 1 1,1 0-31,-1 0 1,1-1-4,0 1 1,-1 0-11,1-1 1,-1 1-12,1 0 0,0 1 2,-1 5 1,-5-4 19,0 3 1,0-3 48,5-3 0,-1 1-17,-4 0 1,3 0 4,-3-1 1,4 1-17,1 0 0,-5-3 7,0-3 0,0 4-3,5-4 0,5 4 1,-5 2 0,5-6-22,-10-1 0,3 1 17,3 6 1,0-2 20,-1-4 1,-5 4 9,0-4 1,0 3 7,5 3 0,1 0-39,-1-1 1,1 1 3,0 0 0,-1 0-25,1-1 0,-1 1-4,1 0 1,-1-1-112,1 1 1,0 0 124,-1 0 0,1-1-66,-1 1 0,1 0 53,0-1 1,-1 1 20,1 0 1,-6 0-17,-1-1 0,-1 1 4,2 0 1,2 5 30,-8 1 0,2 1 101,-2-2 1,-4-1-44,4 7 1,-4-5-54,-1 5 0,-1-6-41,0 7 1,1-9 2,-1 3 0,0 1-7,0-1 0,7 5 7,-1-6 0,2 6-14,-2-5 0,-4 1-11,4-1 0,2-3-13,-2 9 0,0-9 49,-6 3 1,1 1-17,-1-2 1,6 3 34,0-3 1,0-3-18,-6 3 1,3 3 3,3-3 1,-4 1-4,4-7 1,2 7 3,-2-1 1,0 7 52,-6-7 1,1 6 2,-1-5 1,-6 5 81,1-5 0,-1 7-115,7-2 0,-1-2 37,0 2 0,-5-5-50,-1 5 0,1-2-3,5 3 0,0 3 7,1-4 0,-1-2-5,0 3 1,1-7-26,-1 6 0,2-5-92,4 5 1,-2-6 13,8 7 0,-8-7 76,2 6 0,2-5-9,-2 5 1,0-5 9,-5 5 1,-3-2 1,-3 2 0,3 4 27,-3-3 1,3-3 36,2 2-19,1 0 1,5 1 6,0-1 1,0-2-34,-6 3 1,0 1 3,1-8 1,5 6-28,0-5 1,0 7 17,-6-2 0,6-1-3,0 1 1,0-6-9,-6 6 0,1-5-2,-1 5 1,0-1 1,1 1 1,-7 4 0,1-4 123,-1-4-114,7 9 1,-3-9 270,-4 4-44,5 4-147,-14-5 0,7 7 21,-3 0 0,-4-2 142,4-4-285,-4 4 110,5-6 1,-3 3-55,8-1 39,-8 0 1,5 4-9,-3-4 108,-4 4 3,6-5-5,-8 7 45,0 0-218,7 0-118,-5-8 128,6 6-48,0-6 153,-7 8 202,7 0-64,-8 0 301,0 0 1,0 0 0</inkml:trace>
</inkml:ink>
</file>

<file path=ppt/ink/ink2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44:13.91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1 260 8310,'0'-11'-871,"0"-1"1,2 7 1245,4-7 1,-5 6-75,5-5 0,2 5-185,-2-6 0,5 7 87,-5-7 0,7 2-13,-1-1 1,3-4-105,3 3 1,-1-1 84,0 1 0,-3-3-27,3 3 0,-9 3 11,9-3 0,-4 2 16,5-1 1,-7-3 95,1 9-135,-1-1 1,1 6-56,-1 0 1,-5 0-229,6 0-4,-9 0 1,11 2 167,-8 4 0,5 3-108,-5 9 1,5-7 34,-5 1 1,6 1 38,-7 10 0,7-4 19,-6 4 1,5-3 19,-5-3 1,0 2-39,-6 4 1,6-2 1,-1 8 1,1-6-428,-6 6 0,0-6 184,0 6 1,0 0 260,0 5 0,-8 1 0,-1-1 0</inkml:trace>
</inkml:ink>
</file>

<file path=ppt/ink/ink2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44:14.05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18 1 8235,'-9'7'-110,"1"-5"-591,8 14 701,8-7 0,1 16 0,9 2 0</inkml:trace>
</inkml:ink>
</file>

<file path=ppt/ink/ink2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44:27.86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1 685 8352,'17'-8'-430,"0"0"-21,0-3 1,1 1 264,-1 4 1,0 2 144,1-7 0,-1 7 91,0-2 0,0-1 60,1 1 0,-1 0-48,0-2-20,1 6 0,-1-5 5,0 7 1,-5-6-1,-1 0 0,1 0-4,5 6 1,0-1-53,1-5 0,-1 4 50,0-4 0,6 2-101,0-2 0,8 3 55,-2-9 0,6 6-11,5-5 1,-2 5 14,8-5 0,1 5-4,4-6 1,-3 6-17,4-5 1,-4 5 18,10-5 0,-10 7 16,-2-2 1,0 2-14,6-2 1,-6 5 76,0-5 0,-7 2-37,1-2 0,2 4 6,-1-4 0,-1 5-5,-5 1 0,-1 0 9,1 0 1,7-6-78,4 0 0,0 0 58,6 6 0,-4-6-146,10 1 1,2-3 126,-3 2 0,7 4-132,-7-3 1,5-3 93,-10 2 0,3 0-9,-9 6 0,-1 0 18,1 0 0,-8-2 10,3-3 0,-5 3 36,-1-4 0,-1 4-48,1 2 0,5 0 47,0 0 1,3 0-35,-3 0 1,4-6-10,8 1 1,-6-1-35,0 6 0,1 0-13,4 0 1,-4-2 33,-1-4 1,-2 4-5,2-4 0,4 4 67,-4 2 0,-2-1-60,2-5 0,-2 4 92,3-4 1,6 2-78,-6-1 0,12 3 24,-7-4 1,4 4-2,-4 2 0,5 0-3,1 0 0,0 0-34,-7 0 0,1-2-10,0-4 0,0 4-2,0-3 1,-6 3 23,0 2 0,-2 0-33,2 0 1,2 0 27,-7 0 0,5-6 13,-6 0 1,6-2 1,-5 3 0,5 3 6,-6-4 0,1-2 0,-7 2 1,1-1 1,-1 1 1,1 4 3,-1-4 1,1-1-14,0 1 1,-3 0 7,-3 6 0,8-6-6,-9 1 1,9-1 14,-8 6-1,-2-2 8,2-4 0,-6 4 2,5-4 1,-6 5-9,1 1 0,2-2 2,-2-4 0,2 4 25,-2-4 1,-4 4-28,4 2 0,2 0-12,-2 0 1,6-2 11,-6-3 1,6 3-19,-6-4 0,6 4 4,-6 2 0,0 0-3,-6 0 1,0 0 4,1 0 1,-1 0-1,0 0 5,0 0-12,1 0 0,-7 0 306,1 0-265,-8 0 169,3 0-67,1 0 25,-6-8-140,6 6-42,-8-5-40,7 7 0,-3 0 125,8 0-86,-8 0 1,5-2 41,-3-4-68,-4 4 0,7-6 91,-3 8 5,-4 0-23,13 0 12,-13 0 102,14 0 0,-12 0-92,7 0 180,-7-7-189,4 5 0,-6-6 392,3 8-77,-3 0-63,6 0-270,-8 0 0,0-2 2,0-4-26,0 4 0,-8 2 0,-1 10 0</inkml:trace>
</inkml:ink>
</file>

<file path=ppt/ink/ink2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44:39.5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36 7914,'9'-8'392,"-1"6"1,-8-8 460,0 5 164,0 3 41,0-6-390,0 8-113,0 0 1,2 8-338,4 3 0,-2 5 39,7 1 0,-7 0-128,2 0 1,2 7-134,-3-1 1,1 0-9,-6-6 1,2 0-276,4 0 1,-4 1 136,3-1 1,-3-5-448,-2-1-92,0-7 1,0 6-142,0-5 515,0-3 1,2 4 92,4-12 0,-2-3 187,7-9 1,-5 7-121,6-1 0,-7 1 216,7-7-115,-1 1 10,7 0 0,-7 2 83,1 3-70,-8 4-712,11 8 308,-13 0 1,6 8-64,-8 4 1,-8 3 497,-4 2 0,-11 0 0,-4 1 0</inkml:trace>
</inkml:ink>
</file>

<file path=ppt/ink/ink2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44:39.7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7914,'0'10'0,"0"-1"741,0-3 1082,8-4-201,1 6-1132,9-8 1,-1 0-118,0 0 1,2 0-256,5 0 1,-5 0-131,4 0 0,4-2-253,2-4 0,1 4-1225,-1-4 1490,4-3 0,1-1 0,11-7 0</inkml:trace>
</inkml:ink>
</file>

<file path=ppt/ink/ink2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44:40.8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17 7442,'0'-9'1720,"2"1"-874,4 8-485,3 0 0,9 2 272,-1 4 0,-2-2-198,-3 7 1,3-5-36,-3 6 0,3-9-213,2 3 0,-5-4-190,0-2 1,-7 6 85,7 0 1,-6-1-68,5-5-214,-7 0 0,6 2-1365,-5 4-667,-3-4 1573,6 6 1,-8-6-191,0 3 1,-2 3 49,-4 4 797,4 3 0,-13 2 0,5 10 0</inkml:trace>
</inkml:ink>
</file>

<file path=ppt/ink/ink2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44:41.2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0 7973,'0'12'0,"0"-1"76,0-7 1,-5 12 167,-1-5 0,0-1 657,6 1-611,0 1 0,0 5 206,0 0 1,0 1-31,0-1 0,0 0 286,0 1-470,0-1 0,0 0 28,0 0 0,2-7-136,4-4-410,-4 3-729,5-7 644,1 6-108,-6-8 1,11-8 141,-7-3 0,6-5 19,-7-1 0,7-2 106,-6-4 0,5 9 390,-5-3 452,7 4-519,-3 3 0,2 2 773,-1 8-636,-7 0 0,9 8 387,-7 4-412,0 3 0,-4 2-185,4 1 0,-4-7-173,3 1 1,-1-9-430,2 3 1,4-4 24,7-2 0,2-2-483,4-4 1,4-11 16,8-12 1,1 2 407,4-1 0,-5 8 416,0 3 1,-1 2 150,-5 9 0,-4 0 248,-2 6 1,-4 2 107,-1 4 1,-9 3 511,-3 9 0,-4-5-148,-2 5 0,-2-5 430,-4 10 0,2-4-587,-7-1 1,-1-7-230,-5 1 1,0-3-320,-1 3 0,1-5-324,0-7 1,0 0-448,-1 0 0,7 0-75,-1 0 1,6-7 810,-5-5 0,-1-11 0,-5-4 0</inkml:trace>
</inkml:ink>
</file>

<file path=ppt/ink/ink2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44:41.7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17 7858,'11'-9'175,"1"3"1,-6 4 323,5 2 1,-5 0 669,5 0-337,1 0-416,5 0 0,0 0-90,1 0 1,-7 0 17,1 0 0,-1 0-166,7 0 1,-7 0-37,1 0 48,-1 0-392,6 0 165,1 0-383,-9 0 314,7 0 1,-14 8-14,3 3 0,-3 11 311,-2 1 0,0 9 109,0 3 1,0 7 126,0 10 0,0 0-56,0 0 0,0 0 109,0-1 1,0-4-116,0-1 0,-2-2-20,-3 2 0,3 0-337,-4-11 0,-2 1-164,3-13 1,-7 6-184,6-6 0,-1-6-65,1-5 0,2-6-1175,-8 5 856,1-7 1,-6 4-479,-1-8 1,-1-8 432,-4-3 767,4-5 0,-14-9 0,6-2 0</inkml:trace>
</inkml:ink>
</file>

<file path=ppt/ink/ink2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44:42.6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87 7861,'15'-12'97,"-3"1"1,1 5 309,-7-5-235,7 7 1,-9-6 404,8 4-258,-8 4 63,11-5 1,-7 5-87,3-4 0,-1 4-133,-4-4 50,-4 4 0,7 2-96,-3 0-56,-4 0 0,6 8-13,-8 4 0,0 3 35,0 2 0,0 6-44,0 0 0,0 2 67,0-1 1,-6-3 134,0 7 0,-6-1 63,7 2 0,-9 4-137,3-4 0,-5-2-54,-1 1 0,2 1 15,3 6 0,-3-6-92,3-1 1,-3-1 3,-2 2 0,5 2-242,1-8 0,5 0 37,-6-6 0,8 1 125,-1-1 1,1-2-182,-2-3-23,4 3 184,-6-13-563,8 13 2,0-13 344,0 6 0,2-8-104,4 0 1,6-8-264,11-3 0,4-10 42,7-2 1,-1 0 177,-4 5 1,3 1 398,-3 0 1,-4 5 108,-2 1 0,-4 7 133,-1-2 0,-7 4 10,1 2 33,-8 8 0,3 1 95,-7 9 1,0-1 383,0 0 1,-2 1 57,-3-1-371,-5 0-134,-7 0 0,-1 7-181,1-1 0,0 0 66,0-6 1,-7 0 35,1 1-134,0-1-121,6 0 0,0-5-223,-1-1 1,1-7-204,0 2-482,7-4-326,-5 5 475,13-5-178,-6 6 362,8-8 460,0 0 0,2 6 506,4 0 148,-4-1 36,6-5 1,-8 2 200,0 4 0,-2-4-277,-4 4 0,2-4 330,-7-2 0,7 2 221,-2 3-87,-4-3-213,8 6-380,-5-8 1,9 0-52,3 0 1,-1 6-14,8-1 0,1 1 93,10-6 0,-4 0-105,5 0 0,-5 6-18,-2 0 0,0-1-142,1-5 1,-1 0-329,0 0-209,8 0 1,-6 0-678,4 0 0,-3 0 266,-3 0 0,0-1-2129,1-5-242,-1 4 3227,0-6 0,0 1 0,1-3 0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50:23.0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0 260 7950,'18'-16'-1801,"-1"5"1801,0-5 917,0 14-376,1-5 0,-7 7 56,1 0 1,-1 0-132,7 0 0,-1-2 282,0-4-582,1 4 0,5-7 46,0 3 1,5 2 22,-4-8 1,4 1-238,-5-6 0,0 5-131,-5 1 1,-3 5-1,-1-4-59,-3 2 1,-7-5-32,2 2 0,-4 1 27,-2-2 1,-6 7-31,0-7 0,-7 6 135,1-5 1,-3 7 7,-3-2 1,7 4 41,-1 2 1,1 0 120,-6 0 0,5 8 316,1 3-177,7 5-100,-12 1 1,14 8-10,-3 4 0,3 6 12,2 5 1,0 2 154,0 4 1,0 10-7,0-4 0,0 4 160,0-5 0,0 1-274,0 0 1,0-8-279,0-3 1,2-5-451,3-1 0,-3-2 355,4-5 0,2-3-504,-2-7 247,-1-1 237,-5 0-32,-7-7 402,-3-3 1,-7-8 245,-1-5 0,1 2 276,0-8-25,-8 1 1,6-4 1209,-4 3-1287,11-3 1,4 11-175,8-8-158,0 1-209,8 1 1,4-11-153,11 4 1,5-12-150,13 0 1,-5-4-406,5-1 0,-5-1-123,-1 1 1,-3 7-2035,-3 4 2850,-4 3 0,-7-5 0,-1-1 0</inkml:trace>
</inkml:ink>
</file>

<file path=ppt/ink/ink2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44:43.1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7976,'10'0'730,"5"0"-379,-3 0 1,-3 0-94,3 0 0,-1 0 415,7 0-141,-1 0 0,0 0-199,1 0 1,-7 6 48,1-1 1,-7 3 68,7-2-227,-8-4 0,4 7-164,-8-3 135,0-4-109,0 6 24,0-8-365,0 0 259,0 7 183,0-5 1,0 6-48,0-8-213,0 0 241,0 8 1,0-4 439,0 7-457,0 1 1,0-1-24,0 1 1,0-7-18,0 7-5,0-8-1880,0 4 918,0-1-915,0-5 0,0 8 120,0-4 1651,-8 3 0,-2 8 0,-7 1 0</inkml:trace>
</inkml:ink>
</file>

<file path=ppt/ink/ink2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44:43.3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174 0 9547,'9'0'3193,"-1"0"-2767,-8 0 0,0 8 117,0 3 1,0-1-322,0 2 0,-8-1-291,-3 6 1,-3 8-305,3 4 1,-7-2-648,1 2 1,-2 2 1019,-10 9 0,0-4 0,-5 7 0</inkml:trace>
</inkml:ink>
</file>

<file path=ppt/ink/ink2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44:43.8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0 7970,'0'17'3264,"0"1"-2818,-8-1 0,6 0-10,-3 1 236,3-9 0,2-1-345,0 0 0,0-5-84,0 9 0,-2-8-363,-4 2-654,4-5-581,-6-1 743,8 0-794,0 0 1,8-5 1093,4-1 0,9-2 147,2 2 1,2 5 69,-2-5 0,-4 4 185,4 2 0,-4 0 543,-1 0-389,-1 0-81,-8 0 397,-1 8-317,-8 1-87,0 8 1,-2 1 70,-4-1 0,-9 0-86,-8 1 1,-2-1-188,2 0 0,4 0 213,-4 1 1,4-9 295,1-3-244,9 4-126,1-8 0,8 7-283,0-3 1,2-4-135,4 4 208,3-4 1,14-2 19,0 0 1,-5 0-223,-7 0 0,1 0 115,5 0 0,-6 0-332,1 0 278,-8 0 3,4 0 261,-8 0 85,0 7-185,0-5 1,-2 8-10,-4-4 1,2 1 95,-8 5 0,1 1 3,-6-7 1,1 8-80,5-3 568,-5 4-307,7-5 1,-8 5 1536,-1-3-828,9 3-257,-7 3 0,14-1-7,-3 0 1,3-5 735,2-1-557,0-7-563,0 11 0,7-11-64,5 8 0,3-8-124,3 1 0,-1-3-720,0-2 1,2 0 467,4 0 1,2-2-690,4-3 1,4-3-337,-4-4 1,9-3 1224,2 4 0,1-12 0,-7-4 0</inkml:trace>
</inkml:ink>
</file>

<file path=ppt/ink/ink2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44:44.1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16 1 7898,'-8'9'1300,"6"-1"0,-4-8-833,12 0-328,4 0 1,7 6 238,0-1 0,1 7 535,-1-6 1,6 1-624,0-1 0,0-2-296,-6 8 0,1-7-422,-1 7 0,-5-6 321,-1 5 1,-5-5-1184,5 5 0,-7 1 269,2 5 1,-4 3 1020,-2 3 0,-15 3 0,-5 9 0</inkml:trace>
</inkml:ink>
</file>

<file path=ppt/ink/ink2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44:44.7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 7898,'0'17'1491,"-8"0"1,6 1-1178,-4-1 0,5-6-467,1 1 731,0-8-3,0 11 420,0-13-552,0 14-567,0-15 0,0 9-52,0-4-294,0-4 348,7 13-131,-5-5 119,6-1-638,-8 7 485,0-7 0,0 3 61,0-1 1,2-7 19,4 2 1,-3 2-131,9-3 0,-6 1-90,5-6 1,8-7-325,10-5 1,6-11 289,5-6 0,4-4 460,8-1 0,-2 7 0,-4 4 0,-3 4 0,-9 1 0,-7 9 411,-4 3-91,-11 4 629,-5 10 1,-7-4 1232,0 7 1,0 1-1038,0 5 0,-2 0 1157,-3 1-834,-5-1 0,-1-2-27,-1-3-1093,8-5 139,-11 1-2785,13-6 1203,-6 6 229,8-8 1,8-8-658,3-3 0,12-5 586,6-1 0,4 0 61,2-1 1,-1 7 446,1-1 0,-3 8 97,-3-1 0,2 3 542,-8 2 0,0 2-270,-6 3 1054,1-3-559,-1 14 318,-7-7 299,-3 1-257,-7 5 0,-2-13-381,-3 4 0,-5-4-229,-7-2 1,-1 0-584,1 0 1,-6 0-140,0 0 0,-6 0-450,6 0 1,-6 0 443,6 0 0,2-2-207,10-4 1,-3 2 749,8-7 0,-7-8 0,3-8 0</inkml:trace>
</inkml:ink>
</file>

<file path=ppt/ink/ink2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44:45.1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0 122 8754,'18'-2'1509,"-1"-4"1,8 2-1287,4-7 1,9-1-79,3-5 1,5 0-55,-6-1 1,0 7-166,-5-1 0,0 8-15,-1-1 0,-5 3-186,0 2 1,-10 2 100,-2 3 0,-1 5 23,-11 7 0,1 3 378,-6 3 0,0 4-95,0 7 1,-8-5-45,-3 0 1,-4-2-140,-3 2 0,1-5-180,0-6 1,-1-1-81,1 0 0,0-7-464,0-4 1,5-4-377,0-2 0,9-2 172,-3-4 979,4-11 0,2-10 0,0-8 0</inkml:trace>
</inkml:ink>
</file>

<file path=ppt/ink/ink2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44:45.2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191 18 7836,'7'-9'917,"-5"1"-772,6 8 1,-2 8 64,0 3 0,-1 7 738,-5 5-422,0-4-67,0 13 0,0-10 192,0 6 1,-7 1-316,-5 6 0,3-1-121,-3 1 0,1-6-1623,-7 0 756,1-1 540,0-1 1,-1 6-674,1-4 0,-2-2 785,-4 2 0,4-8 0,-6 4 0</inkml:trace>
</inkml:ink>
</file>

<file path=ppt/ink/ink2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44:45.5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1 7836,'-17'0'1707,"-1"0"-1163,1 0-124,8 0 121,1 0 1,8 8-149,0 3 0,0 6 807,0 6 0,0 4-38,0 8 1,8-1 240,3 1 1,4 5-726,3 1 0,1-1-28,4-5 1,-2-6-354,8-1 0,7-6-241,11 1 1,10-10-1125,7-1 1,7-11 696,9-1 0,11-17 30,-38 1 1,3-2-1,11-6 1,3-2-1,5-5 1,0 0-1</inkml:trace>
</inkml:ink>
</file>

<file path=ppt/ink/ink2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43:51.2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8041,'12'0'103,"-1"0"1,-5 2 662,6 4-158,-1-4-200,7 6 0,-7-6-39,1 3 34,-9-3-535,5 6-798,0-8 663,-6 0 0,7 0-500,-3 0 767,-4 0 0,6 8 0,-8 1 0</inkml:trace>
</inkml:ink>
</file>

<file path=ppt/ink/ink2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43:51.3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8035,'0'12'785,"0"-1"35,0-7 0,0 6 344,0-4-1471,8-4-200,-6 5 1,13-9 506,-3-3 0,11-13 0,4-9 0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50:23.4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8014,'27'0'0,"-8"6"1080,-7-1 1,-3 9-189,3-3 0,3-1 785,-3 1-996,-5 1-624,9 5-129,-7 1 0,1-1-618,-4 0-2088,-4 0 2778,-2 8 0,-8-5 0,-2 5 0</inkml:trace>
</inkml:ink>
</file>

<file path=ppt/ink/ink2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44:32.4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1 208 7885,'0'-18'-1023,"0"1"950,0 0 0,0 0-34,0-1 1,0-5-361,0 0 467,0 0 0,0-2 0,0-2 0</inkml:trace>
</inkml:ink>
</file>

<file path=ppt/ink/ink2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44:33.9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157 347 9111,'0'-10'1199,"0"0"-464,0 5-474,7 3 1,3-12 3,7 9 0,1-1 37,-1 6 1,0 0 77,0 0 0,3 0-94,3 0 0,-4 0 28,4 0 0,-4 0-76,-2 0 1,6 0-1,1 0 0,1 0-242,-2 0 0,-4-6 74,4 0 0,2-7-376,-2 1 0,0 3 19,-6-3 0,1 1-627,-1-7 561,0 1 0,-2 0-57,-3-1 1,-2 7 105,-5-1 1,-3 7-176,4-7 166,-4 1 1,-2-7 67,0 1 1,0 5 138,0 1 0,-2 5-34,-4-5 190,4 7 1,-11-6-58,7 4 296,0 4-248,-1-5 0,3 7 238,-8 0 286,9 0-355,-13 0 0,12 0 36,-7 0 0,7 2-91,-2 3 0,-2-1-43,3 8 1,-7-1-46,6 7 0,-1 1-9,1 4 1,4 4-13,-4 7 0,-1 3-21,1 3 0,-2 3-90,2 3 0,4-2 71,-3-4 1,-3-5-108,2-1 1,0-5 149,6-6-17,0-4-29,0 6 1,2-9-5,4-5 44,-4-3 25,13-8 263,-5 0-295,7 0 1,1-2-144,-1-4 1,-6-3-5,1-9-106,0 1 1,-1 0 142,1 0 1,-9 5-23,3 0 12,-4 9-21,-2-13 433,0 14-38,0-5-124,0 7 0,0 7-39,0 5 0,0 5 132,0 6 0,0-2-87,0 8 0,0 0-30,0 6 1,0-3-63,0-3 0,6 2-1,0-8 0,5 6-348,-5-6 1,0 0 147,-6-6 1,5 0-683,1 1 307,0-1 11,-6 0 173,0-7 437,0 5-118,-8-13 1,-1 4 272,-9-12 1,7 2 135,-1-7 0,9 5-161,-3-5 1,4 5-2,2-6 0,-6 6-90,0-5 1,1 5-39,5-5 0,1 5-10,5-6 1,-2 7-154,8-7 1,-7 8 104,7-2-210,-8-3 110,11 7 0,-11-6 105,7 8-371,-7 0 5,4 0-225,-8 0-458,0 0 1,-6 2 484,0 4 1,-7 2-196,1 3 1,-5 5 405,-6-5 1,2-1 112,-8 1 1,6-7 77,-6 2 1,6 1-8,-6-1 0,1 6 185,-7-6 0,6 1 77,0-1 1,6-4 350,-6 4 0,6-2-99,-5 1 1,6-3 254,-1 4 1,4-4 153,2-2 0,0 2 186,-1 4-279,1-5-332,0 7-201,-1 0 0,1-4-43,0 7 1,5-1-161,1 1 1,5 5-26,-5-5 0,7 5-6,-2 1 0,4 0-45,2 1 131,0-1 0,2 0 14,4 0 0,3 1 121,9-1 0,7-5 176,3-1 1,13-1-2,5 1 0,4-1 177,2-4 1,1-5-120,5 5 1,-4-4-138,4-2 1,1 0-621,-1 0 1,-1-6 286,-5 1 1,-6-3-560,1 2 1,-7 4-422,6-4 1,-8-1-940,3 1 1,-5-5 1967,-1 5 0,-1-15 0,1 1 0</inkml:trace>
</inkml:ink>
</file>

<file path=ppt/ink/ink2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44:34.8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18 139 7882,'-10'0'1953,"2"0"1,22 0-1639,3 0 1,4 0-23,-4 0 1,3 0-155,3 0 1,-4 0-113,4 0 1,-4-6-233,-2 0 1,1-7 26,-1 1 1,-7 3-570,-5-3 1,3 6 332,-2-5 0,0 5-160,-6-6 236,0 9 397,0-13 0,-6 12-243,0-7 293,0 7 74,-1-4 1,5 16-76,-4 3 1,2 13 35,-2 4 0,4 13-76,-3 5 1,3 4-15,2 2 0,0 5-37,0 1 1,0 0-2,0-7 1,6-6-78,-1-5 0,1-3-138,-6-3 0,0-5 8,0 0 0,0-14 106,0 2 0,-2-9 224,-4 4 1,3-9-88,-9 3 0,0-4 248,-5-2 0,0-2-63,0-4 1,-1-3 65,1-8 1,5-3-36,1-3 0,1 4 79,-1-4 1,3 4 215,8 2-354,0-1 1,0 1-223,0 0 1,0 5-34,0 1 0,6 5-183,0-6 194,7 1 1,-5-7-91,3 1 1,5 0-185,-5 0 1,5-3-325,1-3 1,-6 2-430,1-8 1,-1 6 437,7-6 1,-1 1 623,0-7 0,1-7 0,-1-2 0</inkml:trace>
</inkml:ink>
</file>

<file path=ppt/ink/ink2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44:35.4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0 7889,'12'0'501,"-1"0"-366,-7 0 1,10 2 1480,-9 4-411,9-4-697,-5 5 1,3-1-68,-1 0-117,-7 0-357,4 1 1,-8 3-303,0 7 1,0 0-539,0 1 0,0 5 479,0 0 0,-8 8-157,-3-3 0,1 3 98,-1-2 1,1 4 229,-2-4 1,-3-3 135,4 3 1,3-8 178,2 2 0,2 2 19,-2-2 0,5 1 332,-5-7-138,4 0 0,2 0 95,0 1-145,8-1-305,1 0 27,8 1 0,1-7 30,-1 1-179,-7-9 139,5 13 0,-13-12-110,4 7 1,-4 1 199,-2 5 1,0-4-83,0 5 0,-6-5 91,0 10 0,-7-4 8,1-1 0,3-1 158,-3 0 0,8 1-150,-2-1 0,-1 0-26,1 1 1,0-7-60,6 1-235,0-1-62,8 6 195,1 1 1,3-7-32,0 1 1,-7-6 44,7 5 0,-8-5-25,1 5 0,-3 1 99,-2 5 1,0 0 147,0 1 0,0-1 3,0 0 0,-7 1 273,-5-1 0,4 0-22,3 1 0,-3-1-82,2 0 1,0-5 333,6-1-441,0 1 0,6 5-32,0 0 0,7-7 3,-1-4 0,3 1-45,3-1 0,5 6-48,0-7 1,0 1-159,-6-6 0,0 6-92,1 0 0,-1-1 100,0-5 1,-5 0-548,-1 0 1,-5 0-663,6 0-554,-9 0 613,5 0 1226,-8 0 0,-8-7 0,-1-3 0</inkml:trace>
</inkml:ink>
</file>

<file path=ppt/ink/ink2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44:35.7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461 1 7889,'2'11'558,"4"1"1,-4 1-280,4 10 0,-4-4 411,-2 4 1,0-3-209,0-3 0,-6-4-60,0 5 1,-7-5-381,1 10 1,-3-2-354,-3 2 1,-5-3 161,0 3 0,-6 2-75,6-2 0,-5 0-92,5-6 1,-6-5 90,6-1 1,-6-7 244,6 2 1,-2-4-24,2-2 0,4-2 143,-5-4 1,5-2-39,2-3 0,7-5 183,5 5 1,-3 1-164,2-1 1,8-1-78,10-5 0,11-2-375,5-4 0,5 1 155,2-6 0,5 7-288,0-3 0,7 5 114,-7 2 1,0 0-53,-5-1 0,-2 7-77,-5-1 1,3 8 477,-8-1 0,8-5 0,-4 0 0</inkml:trace>
</inkml:ink>
</file>

<file path=ppt/ink/ink2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44:36.2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17 7920,'0'-9'1067,"0"1"-643,0 8 0,0 8-55,0 3 0,0 11 243,0 1 1,0 7-250,0-1 1,-7 4-131,-5 1 0,4 7-253,3-1 1,-3 0-299,2-5 1,0 0-28,6-1 1,0-1-480,0-4 1,0-4-1229,0-8 684,0-7 1053,0 5 0,6-15 315,0 0 0,7-23 0,-3-14 0</inkml:trace>
</inkml:ink>
</file>

<file path=ppt/ink/ink2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44:36.8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1 156 7920,'17'-17'-154,"0"6"234,1-1 0,5 1 92,0-7 1,2 7 94,-2-1 0,-2 3 69,8-3 1,-6-1-170,6 7 0,-6-2 13,6 2 0,-6 5-63,5-5 0,-6 4-193,1 2 1,-4 0-22,-2 0 0,0 0 99,1 0-33,-1 0 112,0 8-53,1 1-20,-1 8 0,-2 1 9,-3-1 1,-3-7 4,-3-5-4,-4 5-40,13 0 56,-5 7 0,2-2-297,-1-3 193,-7 3 1,6-11 34,-5 8 1,-3-7 51,4 7 0,-2-6 14,2 5 14,-4-7-12,5 11 0,-7-11 8,0 8 0,2-7-24,4 7 1,-4-6 66,4 5 1,-4-5-22,-2 6 0,0-7 4,0 7 1,0-6 1,0 5 1,0-5 7,0 5 1,0-5-8,0 6 1,0-1 3,0 7 1,1-7 29,5 1 1,-4-1-40,4 6 0,-4 1 120,-2-1 0,0 6-60,0 0 1,6 6 103,-1-6 1,1 8-73,-6-2 1,6 5 143,0 7 1,-1-5-119,-5 4 1,0 3 12,0-3 0,2 8 32,4-2 0,-4 2-39,4-2 0,-4 4 114,-2-4 0,0-1-236,0 1 0,0 0-303,0 6 0,-2-8 343,-4-4 0,4-9 279,-4-2 1,-1-8-146,1 2 0,-2-6-45,2-5 0,-3-4-298,-8-8 0,3 0 56,-3 0 1,1 0-884,-12 0 1,-1-16-142,-6-7 1,-7-10-558,-4-7 1,2-6 778,-2-12 0,9 3-1358,2-9 2206,1 1 0,13-3 0,-4 5 0,6 3 0,5 1 0</inkml:trace>
</inkml:ink>
</file>

<file path=ppt/ink/ink2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44:38.2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35 12226,'11'0'963,"1"0"1,-6 2-455,5 4-740,-7-4 167,11 13 0,-7-11-206,3 8-292,-3-8-1064,0 3 502,-6 1-339,13-6 969,-13 6 276,13-16 1,-7-2 6,4-7 0,3 5 68,-3 1 0,-3 5 160,3-5 0,-1 7 13,7-2 0,-7-2 138,1 3 0,-7-1 140,7 6 120,-8 0 143,11 0-345,-13 0 1,6 2-104,-8 4 1,0-3-48,0 9 0,-2-6-50,-4 5 0,-4 1 19,-7 5 0,0 0-106,0 1 0,-7-1 152,1 0 1,0 0-17,6 1 1,6-3 79,-1-3 0,6 1-57,-5-7-225,7 7 114,-4-11 1,16 8-136,3-4 0,-1-4 125,2 3 1,-1-3-155,6-2 0,1 0 94,-1 0 0,-2-2-17,-3-3-32,3 3 28,-5-6-48,-1 8 162,-1 0-5,-8 8 0,-2-1-45,-4 5 0,-3 3 9,-8-3 0,-1 3-25,1 2 0,2 1 6,3-1 0,-3-5 74,3-1 1,3-5-2,-3 5 0,2-5 114,-1 6 1,1-7 41,4 7 77,5-8 1,-13 5 55,8-3-33,1-4 1,-1 8-97,0-5 71,0-3-253,6 6 1,2-8 113,4 0 0,4 0-123,7 0 1,2-2-20,4-4 1,2 3-122,4-9 1,4-5 54,-5-6 0,-1-2-200,2 2 0,-8 3-75,2-3 1,-5 4 104,-7 2 1,3-6 49,-9 0 1,1 0-133,-6 5-92,0-7 228,0 6 246,-8-6 0,-1 16-47,-8 3 0,5 4 479,1 2-210,-1 0 0,-5 8-82,-1 3 1,3-1 298,4 1 0,-5 3-91,5 9 1,1-4 51,-2 4 1,1 2-85,-6-2 0,-1 8-65,1-2 0,0 1-243,-1-1 1,1 4-292,0-4 0,0 3-158,-1 3 1,3-6 261,3 0 0,-1-8-797,7 2 0,-2-6 251,3-5 0,3-3-606,-4-3 960,4-4 1,10 0 150,3-8 1,5-7 68,1 1 1,0 4 124,1 3 0,1-3-30,4 2 1,-4-2 18,4 3 0,-2 3 386,2-4 0,-3 4 58,3 2 0,-2 0 238,2 0 1,-4 0-264,4 0 0,-4 0 133,-1 0 1,-1 0-183,0 0 0,-5 0 54,-1 0-365,-7 0-505,11 0 512,-13 0 0,4 0-761,-12 0 0,-3 8-2431,-9 3 3126,1-3 0,-8 7 0,-2-5 0</inkml:trace>
</inkml:ink>
</file>

<file path=ppt/ink/ink2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44:38.7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191 70 7909,'-10'8'969,"2"-6"-721,8 5 0,0-9 13,0-3 1,0 1 24,0-8 1,6 6-14,0-5 0,7 5-241,-1-5 0,9 5 133,2-6 0,0 9-167,-6-3 1,1 4-202,-1 2-78,0 0 1,-1 2 120,-5 4 1,-3 3-50,-8 8 0,0-5-65,0-1 0,-6 1-107,0 5 0,-7-1-416,1-5 470,-3 5 0,-2-13 164,-1 9 68,1-8 1,0 3 198,0-7 1,5 0-88,0 0 66,9-7 0,-7 5 170,4-4 321,4 4 7,-5 2-156,7 0-68,0 0-312,0 8 0,0-4-156,0 7 1,0-5 83,0 6 1,0-7-185,0 7 77,-8-8-159,6 3 186,-6 1 18,8-6-219,-7 6 11,5-8-283,-6-8 351,8 6 134,0-6 1,-2 8-71,-4 0 153,4 0 196,-13 0 0,5 0-4,-7 0 150,0 0 1,0 0-67,-1 0 1,9 2 373,3 4-209,-4-4 0,6 6 912,-7-8-416,7 0 60,-4 7-392,8 3 0,0 1-199,0 1 0,2 0-119,4 5 0,-2-6-71,7 1 0,-5-3-109,6 3 1,-3 3-4,3-3 0,3-4-161,-3-3 0,3 3-141,2-2 1,1 0-502,-1-6 1,6 0-606,0 0 1,2-8 590,-2-4 0,-2-3-426,8-2 0,-6 5-284,6 1 1435,-8-1 0,4-5 0,-8 0 0</inkml:trace>
</inkml:ink>
</file>

<file path=ppt/ink/ink2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44:47.2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52 7923,'0'-9'339,"0"-7"673,0 14 722,0-5-732,0 7 812,-7 0-486,5 0-738,-6 0 1,8-2 127,0-4-192,0 4 34,0-6 28,0 8 92,0 0-625,0 8 0,0 3 167,0 13 1,0 2 22,0 9 0,0-6-264,0 0 1,-6-2-214,1 1 0,-1-3-194,6-7 1,0-7-1533,0 1-1415,0-8 2299,0 3 1,2-7-251,4 0 0,-3-2 320,9-3 1004,-8-5 0,11-15 0,-5-2 0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50:23.6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36 709 8014,'-18'17'3241,"9"-7"-2786,1 5 1,10-13-1084,4 4 1,-3-4 530,9-2 1,0 0 684,5 0 0,2 0-328,4 0 1,-4 2-48,4 4-139,-3 3 0,-9 9 0,-1-1 52,-3 0 1,5 2 57,-6 4 1,-1-3-34,-5 3 1,0 2-203,0-2 1,0 0 36,0-6-197,0-7 58,0 5 18,0-13 0,6-2-36,0-11 0,9-13-179,3-4 1,7-15-617,9-9 0,3-3 416,3-14 1,4 1-2702,8-12 2344,0-1 694,-26 38 0,0-1 213,26-34 0,2 1 0,-1 8 0,3-1 0,0 1 0,1 0 0</inkml:trace>
</inkml:ink>
</file>

<file path=ppt/ink/ink2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44:47.7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52 329 7923,'-17'-18'-193,"7"9"1,1-7 1538,3 5-849,4-5 0,-6-1 74,8 0-284,0 0 1,0-1 0,0 1 0,8 0-104,3-1 0,5 1-57,1 0 0,0 1-15,1 5 1,5-4 65,0 3 1,2-1-189,-2 1 1,4-1-14,7 7 0,1 0 8,0 6 0,-1 0 26,1 0 0,-3 0-115,-3 0 1,4 8 60,-4 3 1,1 5-53,-1 1 0,2 0-69,-8 0 182,0 1-20,-6 7 1,1-6-15,-1 4 0,0 4 46,1 2 0,-3 1 12,-4-1 0,-3-2 51,-8-4 0,0 2 140,0 4 1,-8 2-7,-3-8 0,-6 6 205,-6-6 1,-2 6 28,-4-6 1,-4 5-115,4-4 0,-1-1 172,1-6-272,-4 0 1,12 0-14,-8 1 1,8-3-3,-2-3 1,-2 1 32,2-7 0,-2 0-46,2-6 0,4 0-267,-4 0 1,-2-8-32,2-4 0,-2-5-57,2-6 0,3-4 84,-3-7 1,4-1-142,2 0 0,1-5-565,5 0 1,3 1 354,8 10 0,2-3-1236,4 3 0,5 4 783,12 2 0,4 4 856,8 1 0,7 1 0,2 0 0</inkml:trace>
</inkml:ink>
</file>

<file path=ppt/ink/ink2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44:48.3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69 7975,'-10'-7'3226,"2"3"-2980,8-8 1,2 8-1,4-1-53,5 3 1,5 2 145,1 0 1,6-6-6,0 0 1,6 1 96,-6 5 0,0 0-591,-6 0 0,1 0 199,-1 0 0,0 0-187,1 0 1,-7 5 108,1 1 0,-8 7-513,1-1 1,-3 3 292,-2 3 0,0-1-1,0 0 0,-6 6 348,1 0 1,-9 0 647,3-5 0,3-7 157,2 1 1,-1-6 230,1 5-420,0-7-180,6 11-599,0-13-104,8 6 1,1-16-133,9-3 1,1-5-230,4-1 1,-4-2-658,4-4 1,-4 4 81,-1-5 1,-1 5-192,0 2 289,1-8 0,-9 6 1017,-3-4 0,4 4 0,-1 1 0</inkml:trace>
</inkml:ink>
</file>

<file path=ppt/ink/ink2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44:48.8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329 346 7975,'-27'-17'0,"-3"0"104,7-1 0,0 1 264,5 0 0,1 0-4,0-1 0,5 7-126,1-1 0,5 6 54,-6-5 0,8 5 184,-1-5 87,3 7-395,2-12 0,2 13-279,3-9 125,5 8 1,7-11 73,1 3 0,7-1-126,3 1 0,7-3 32,5 3 1,-3-1 103,3 1 0,2 3-202,-1 3 0,-1 4 90,-5-4 1,1 4-124,5 2 1,-5 2 33,4 4 0,-3 4-82,-2 7 0,-1 8 118,1 4 1,-3 4 11,-3 1 1,2 6 33,-8 1 0,0 7-37,-6-2 0,-7 4 130,-4 2 0,-4-2-105,-2-4 1,-2 4 168,-4-4 0,-4-2 3,-7 2 0,-6-7 108,0 1 1,-6 2-96,6-1 0,-8-1-24,3-5 1,-3-7 91,2 1 1,-4-8-60,4 2 0,-3-5 75,-3-7 1,-5 3-86,0-9 0,-3 1-63,3-6 1,-4-7 92,-8-5 1,6-5 16,0-6 0,7-4-65,-1-8 1,5 1 2,6-1 0,-1 0 142,7 1 0,0 1-129,5 4 0,7-1-290,-1 7 1,8-1 123,-1 7 0,3-2-634,2-4 0,7 4 59,5-4 0,5-2-240,6 2 1,4-6 329,8 6 0,7-2-60,4 2 1,4 3-965,2-3 1526,-8 4 0,14 2 0,-4 0 0</inkml:trace>
</inkml:ink>
</file>

<file path=ppt/ink/ink2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44:49.4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16 7927,'-12'0'3586,"1"0"-3008,7 0-470,-4 0 1,16 0 82,3 0 1,5 6-150,1-1 1,8 1-133,4-6 1,3-2-303,3-4 0,-2 4 84,-4-3 1,3 1-297,-3-2 0,-4 4-353,-2-4 630,-4 12 1,-9 6 423,-4 11 1,-4-2 8,-2 8 1,-4 5 68,-8 7 1,1 7 24,-12-2 1,3 2 266,3-2 1,-6 4 45,0-4 0,-6 4-142,6 2 1,-6-6-334,6 0 0,-6-7 55,6 1 1,0-4-492,6-1 0,0-2 118,-1-5 1,7-3-47,-1-7 1,7-1-105,-7 0 1,6-5-362,-5-1 0,5-7-232,-5 2 1023,7-4 0,-12-10 0,7-1 0</inkml:trace>
</inkml:ink>
</file>

<file path=ppt/ink/ink2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44:49.6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7927,'17'8'974,"0"-4"-731,1 7 1,-1-5 58,0 5 1,3-5 58,3 6 0,-4-1 255,4 6 1,-4-5-174,-2 0 1,-1-1 241,-5 6-1058,5 1 0,-13-1 185,9 0-266,-8-7 0,9-1 307,-7-3 0,8-4 146,-3 4 1,4-12 0,3-5 0,7-12 0,2-4 0</inkml:trace>
</inkml:ink>
</file>

<file path=ppt/ink/ink2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44:49.7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7927,'17'10'0,"-7"5"570,-4-3 0,1 3 809,-1 2 1,0-5-836,-6 0 0,0-1-26,0 6-707,8 1 0,-5-3-500,9-3 1,-8-3-1049,2-3 1737,3-4 0,1-10 0,7-11 0</inkml:trace>
</inkml:ink>
</file>

<file path=ppt/ink/ink2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44:51.7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172 242 7697,'7'-17'-389,"-5"0"1,14 5 871,-5 1 0,-1 1 516,1-1-551,1-5 0,5 14 236,0-3-167,1 3 1,-1 4 72,0 3 1,-5 5-199,-1 7 1,-5 1-46,6-1 0,-9 2-53,3 4 0,-4-4-223,-2 4 0,0 2-80,0-2 0,0 1-149,0-7 1,0 0-280,0 0-104,0 1 0,0-7-300,0 1 358,0-8 233,0 3 1,0-14-56,0-5 0,0-5-67,0-6 1,0 2 7,0-8 1,2-2 99,4-9 1,3 3 23,9-3 0,-1 3-28,0 3 0,1 1 145,-1 4 0,6 4-116,0 8 0,0 5 399,-6 1 0,-5 7-113,-1-2 466,1 4 0,0 2 359,-1 0-279,-7 8 0,4 7-233,-8 9 0,0 0 98,0 0 0,0 1-322,0 3 1,-6 5 90,0-4 0,-7 2-177,1-3 1,2 3 95,-1-8 1,1 0-495,-1-5 1,-3-7-191,9 1 197,-9-9 0,10 5-216,-7-8 232,7 0 0,-4-8 37,8-3 0,-6 1-217,1-1 559,-1-1-139,6-5 0,2 2 254,4 3 115,-4 4 182,5 8-311,1 0 0,-6 2 446,4 4-386,-4 4 1,-2 7-73,0 0 0,-2 6-165,-4 0 0,2 2 89,-8-2 1,1-1-349,-6 6 0,-6 1 69,0 6 0,-1-6-74,7-1 1,0-5 216,0 6 1,-1-8 26,1 2 1,5-3 99,1-3 0,5-2-104,-5-3 179,7 3 1,-4-11 40,8 8-201,0-9 48,0 5-34,0-8 0,2 0-15,4 0 1,3-2-117,9-4 0,-1-5-159,0-12 0,6 4 56,0-4 1,2 5 414,-2 7-207,-3-5 1,5 15 695,-8-5-317,0 4 1,-1 9 175,-5 5 1,-3 9-201,-8 2 1,0 8 135,0-2 1,0 3 59,0 3 1,0-6-112,0 0 0,0-8-426,0 2 0,2-10 83,4-1 0,3-8-343,8 1 1,1-3 34,-1-2 1,6-7-185,0-5 0,6-11 214,-6-6 1,6-1-116,-6 1 1,0-2 56,-6 8 1,-7 0 109,-4 6 1,-4 5 266,-2 1-114,0 7 0,-2-4 104,-4 8 0,2 0-66,-8 0 0,1 0-27,-6 0 1,-6 10 26,0 7 0,-6 0-15,6 6 1,-8 2 54,2-2 1,-4 6-79,-1-6 0,5 6 136,0-6 1,6 2-127,-6-2 0,2-4-44,-1 4 1,-5-3 19,4-3 0,2 0-86,-2 0 0,1 1 48,-7-1 0,6-5-168,0-1 1,8-5-118,-2 5 0,4-7-147,2 2 219,-1-4 1,7-2-50,-1 0 185,8 0 1,-1 0 20,10 0 1,7 0 157,11 0 1,6 2 47,11 4 0,10-3 319,8 9 1,9-2 181,2 1 1,2 3-433,10-9 0,-2 7 41,1-6 1,-3-1-24,-7-5 1,-3 0-327,-4 0 0,1 0 3,-13 0 1,3 0-85,-13 0 0,-1-2-227,-5-3 1,-3-5 463,-3-7 0,-2 3 0,-4-3 0,4-4 0</inkml:trace>
</inkml:ink>
</file>

<file path=ppt/ink/ink2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44:52.1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35 7869,'-10'-8'1736,"-5"-1"-1123,13-1-512,-6 2 403,8 8 1,2 10-104,4 7 1,-4 8 14,3 10 0,-3 7-89,-2 4 0,0 2-175,0-2 0,-5 2-222,-1-7 0,0 3-385,6-10 1,0 5 67,0-10 1,0-4-1542,0-2 306,0-4 1056,0-2 0,2-9-81,4-8 0,-4-10 647,3-13 0,13-19 0,1-12 0</inkml:trace>
</inkml:ink>
</file>

<file path=ppt/ink/ink2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44:52.6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1 260 7875,'17'-27'-34,"0"4"0,1 4 233,-1 1 1,6 1 337,0 0 1,6 0-266,-6-1 1,8 1-48,-3 0 1,5 1 95,2 5 0,-7-5-107,1 5 1,-6 3-160,6 2 1,-8 5-74,2 1 1,2 0-81,-2 0 1,0 0 117,-5 0 1,-1 0-306,0 0 147,1 0 1,-1 1 109,0 5 1,-5-2-280,-1 8 262,-7-1 21,11 6 1,-11 1 53,8-1 1,-8-5 102,1-1 0,-3-5-95,-2 5 0,2-1 98,4 1 0,-4 5 15,4-5 1,-4 5-82,-2 1 0,0-5 59,0-1 1,0 1-49,0 5 1,0 0-58,0 0 1,0 3 12,0 3 1,5-4-85,1 4 0,0-2 87,-6 2 1,2-2-16,4 8 1,-2 0 95,7 6 0,-7 7-83,2 4 1,1 6 211,-1 5 1,6-1-67,-7 8 0,1-3 200,-6 3 0,0-3-121,0-3 1,0-1-137,0 1 1,0-2 7,0-16 1,-2 0-7,-4-5 0,3 0-69,-9-1 1,6-7 42,-5-4 1,5-4-171,-5-1 0,5-3 70,-6-4 0,6-3-163,-5-8 1,-1 0-117,-5 0 0,6-2-112,-1-4 0,1-3 8,-7-8 1,1-1 137,0 1 0,-6 0-687,0-1 1,-2-1 358,1-4 0,-2 2-287,-9-8 1,0-2 326,1-9 1,-3 2 529,-3-8 0,-4-1 0,-8-4 0</inkml:trace>
</inkml:ink>
</file>

<file path=ppt/ink/ink2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44:53.8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18 139 7969,'17'-18'1531,"1"9"-814,-1 1-288,0 8 0,-5 0 194,-1 0 1,-7 2-160,2 4 0,-2-4 575,1 3-1394,-3 5 351,6-8 0,-8 7-1417,0-3 966,0-4-105,0 6 0,2-8 207,4 0 0,-4-2-601,3-4 1,5 2 331,2-7 1,3 1 189,2-1 1,-5-3 454,-1 8 0,1-5-99,5 5 0,0 0 376,1 6 0,-7 0-238,1 0 1,-7 0 274,7 0 0,-8 2 53,2 4 1,-4-2 252,-2 7 0,-2 1-277,-4 5 1,-4-1 16,-7-5 0,-2 5-302,-4-5 1,3 4-5,-3 3 0,4-3 22,2-3 0,0 1 17,-1-7 1,7 2-102,-1-3 85,8-3-525,-3 14 187,7-15 1,2 13-47,3-8 1,-1-1 2,8-5 1,-1 0 28,7 0 0,-1 0 0,0 0 1,0 0 93,1 0 1,-1 0 138,0 0-39,-7 0 200,-2 0-151,-8 0 1,-10 8 162,-7 4 0,-2 3 67,-10 2 0,0 6-92,-6 0 1,3 6 149,3-6 1,-2 0-59,8-5 1,8-7 795,9 1-775,-4-8 0,10 5-282,0-3 0,10-4 102,13 4 0,4-10-203,7-2 0,3-9-79,3-3 0,-3 1 93,3-6 0,-5-2-390,-6 2 0,3-6 177,-3 6 1,-4 0-197,-2 6 0,-6-2 131,-5-5 1,1 3 118,-7-7 1,0 6 106,-6-1 0,0-2 137,0 2 0,-2-6 34,-4 6 1,2 0-218,-7 6 652,-1 0 1,-5 1-40,0 5 114,7 3 1,-3 10-106,7 4 1,-2 3 43,2 9 1,3 1-79,-9 4 0,6 4 39,-5 8 1,5-1-169,-6 1 1,1 1 38,-6 5 0,-3 3-204,-3 8 1,2-2 96,-8-4 0,6 4-685,-5-4 1,6 2 17,-1-2 0,0-6-233,6-11 1,-4 0 375,9-12 1,3 2-478,-3-13-263,8 0 438,-3-6 660,7-8 0,15-9 0,4-10 0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50:23.8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70 8014,'25'-27'-22,"-6"2"99,-2 15 964,-2 2 1,-15 8-455,0 0 0,-1 8 766,-11 4 1,0 5-461,-5 6 1,6-4-164,-1 4 0,3 2-146,-3-2 0,4 0 51,8-5 1,0-7-440,0 1 0,8-8-321,4 1 1,11-3-636,5-2 0,5-2 555,2-3 1,-1-3-1575,1-4 1,-6-1 439,-1 7 0,-6 0-595,1 6 1934,-12 0 0,-3 0 0,-8 0 0</inkml:trace>
</inkml:ink>
</file>

<file path=ppt/ink/ink2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44:53.9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87 11689,'17'-7'1916,"0"-3"-1573,0-7 0,1 5-146,-1 1 0,-2 5-1314,-3-6 917,3 9-2243,-5-5 1737,-1 8 0,-3 4 706,-12 7 0,-3 1 0,-8 13 0</inkml:trace>
</inkml:ink>
</file>

<file path=ppt/ink/ink2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44:54.4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18 7969,'2'10'670,"4"-4"0,-2-4-672,7-2 1,1-6-443,5 0 0,1-6 1223,-1 7 1,-6-1-286,1 6 0,-6 0 157,5 0-474,1 0 1,-1 0-284,1 0 1,-8 2 21,1 4 0,-3-3 43,-2 9 0,0-6 26,0 5 1,-2-5-419,-3 6 0,1-9-107,-8 3 0,6 2 174,-5-2 0,5-1 270,-5-5-146,7 0 335,-12 0 0,13 0 0,-9 0 0,8-1-3,-2-5 0,3 4 139,-3-4-8,4 4 0,-8 2 287,5 0-372,3 0 1,-8 0-244,4 0 182,4 0-90,-13 0 0,11 0-34,-7 0-33,7 0 242,-4 0 297,8 0 836,0 0-895,0 8 0,0 1 616,0 9 1,0-7-435,0 1 0,0-1 21,0 7 0,0-7-107,0 1 0,0-7-69,0 7 1,8-8-115,3 2 1,-1 1-52,1-1 0,1 0-824,5-6 0,6 0 441,0 0 0,12-8-1293,-6-3 0,13-5 743,-7-1 1,3 0-746,-3-1 1,5 3 180,0 3 1237,1-3 0,-7 5 0,1-7 0</inkml:trace>
</inkml:ink>
</file>

<file path=ppt/ink/ink2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44:55.0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0 157 7968,'2'-16'100,"4"5"0,4-5 146,7 5 0,8 1 162,4-1 1,3 1-93,3-1 0,7-3 183,4 8 1,2-5-79,-1 5 0,3 0-374,-4 6 0,-4 0-200,-2 0 1,-3 0-340,-3 0 0,1 0 219,0 0 0,-3 0 273,-3 0 0,4-7 0,-6-3 0</inkml:trace>
</inkml:ink>
</file>

<file path=ppt/ink/ink2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44:55.3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10565,'23'0'827,"0"0"1,8 0 156,-2 0-621,3 0 0,-3 2 64,0 4 1,-6-4 154,6 4 0,-8-4-995,2-2 0,-4 5 315,-2 1 0,1 0-1155,-1-6 1,-5 0 147,-1 0-1400,-7 0 2505,4 8 0,-16 1 0,-2 8 0</inkml:trace>
</inkml:ink>
</file>

<file path=ppt/ink/ink2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44:55.8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17 8002,'0'12'1027,"0"-1"1,0 1-952,0 5 1,0-5-122,0-1 0,2-1 1126,3 1 0,-3 5-452,4-5 0,-4-1-122,-2 1 0,6-5 131,0 6-606,-1-1 1,-3 5-156,4-5 1,-4-1-776,4-4-729,-4-5 1230,5 7 0,-3-8-360,8 0 0,-7 0-312,7 0 684,-1-8 1,7 1 161,-1-5 1,-2-3 175,-3 3 1,3 3-6,-3-3 1,3 1 150,2-7 0,-1 7 334,-5-1 1,5 3-283,-5-3 1,5-3 159,1 3 0,6 3-108,0-3 1,2 6 35,-2-5 1,-2 7 78,8-2 0,0 4 85,5 2 0,-5 2-26,0 4 0,-6-4 253,6 4 1,-6 1 325,6-1-659,-8 0 0,4 0 262,-8-1-105,-7 1-2,-2-6-25,-8 0-223,0 0-97,0-7-446,0 5-1152,0-14 837,0 14 209,0-5 201,7 7 0,-3 5-195,8 1 261,-9 8 0,11-11-132,-8 9-372,-1-8-437,-5 4 608,0-8 1,6-2 123,0-4 1,0-4-1344,-6-7 1730,0 0 0,7-1 0,3 1 0</inkml:trace>
</inkml:ink>
</file>

<file path=ppt/ink/ink2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44:56.5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277 87 7957,'2'-16'0,"3"5"871,-3-5 559,6 7-564,-8-1 215,0 2-690,0 8 1,0 2-63,0 4 0,6 4-112,0 7 0,-1 0-1,-5 1 1,0 5-62,0 0 1,0 2-172,0-2 1,0-4-390,0 4 0,-7-6 293,-5-5 1,-3 3-151,-3-3 1,-1 1 101,-4-1 0,4-5 171,-4-7 1,-2 0-17,2 0 1,-2 0 149,2 0 1,9-2 178,-3-3 0,4-3-104,-5-4 1,9-9-459,3 4 1,4-6 142,2 0 1,2 2-677,4-8 0,11 8 15,12-2 1,5 4-302,7 1 1,-3 1 294,8 0 762,0 7 0,14-5 0,1 5 0</inkml:trace>
</inkml:ink>
</file>

<file path=ppt/ink/ink2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44:57.0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58 173 7902,'-18'-8'945,"1"-1"363,0-1 0,11-5-762,12 3 1,7-3-281,22-2 1,-2-1-46,13 1 1,2 2-114,9 3 1,-3-1-149,4 7 0,-4 0-159,-2 6 0,-6 6 228,0 0 0,-16 7-256,-1-1 0,-8 9 62,-3 2 0,-9 6 44,-3-6 0,-4 7 77,-2-1 1,-13-2-105,-5 2 0,-9-2 49,4 2 0,-7 2-94,1-8 0,-4 0-45,-1-6 1,1-2-262,4-3 0,2 1-425,4-7 540,4 0 1,-4-16-210,11-7 1,5-10-70,7-13 662,0-5 0,15-14 0,4-3 0</inkml:trace>
</inkml:ink>
</file>

<file path=ppt/ink/ink2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44:57.2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260 50 8036,'11'-17'1376,"1"0"-1052,-8 7 0,4 4 266,-8 12 0,0 6 11,0 11-1,-6-2 64,0 8 1,-7-6-243,1 6 0,-3-1-153,-3 7 1,1 0-300,0-1 0,-1 1 82,1-1 1,0 1-1061,0 0 0,-1-1-59,1 1 0,0-1-1854,-1 1 2921,1-8 0,0 5 0,0-5 0</inkml:trace>
</inkml:ink>
</file>

<file path=ppt/ink/ink2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44:57.4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86 17 7902,'-17'0'1223,"0"-7"-818,7 5 1,1-6 457,3 8-160,4 0 1,-6 2-176,8 4 0,-5 0 69,-1 11 1,0-2-187,6 14 0,0 0-143,0 6 1,8-1 265,3 1 0,12-1-143,6 1 0,13-2-495,10-5 0,4 3 14,13-8 1,-4-2-528,10-9 0,-3 1-117,-3-7 1,-2 6-685,-4-7 0,-1 1 217,-5-6 0,-1 0 214,8 0 860,-9 0 1,20 0 0,-4 0-1</inkml:trace>
</inkml:ink>
</file>

<file path=ppt/ink/ink2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44:57.8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87 7891,'-11'14'1993,"-1"3"0,8-3-1821,-2 9 0,4-4-183,2-2 0,2-1-24,4-5 1,-2 4 770,8-3 0,-1 1-235,6-1 0,1-4-777,-1-8 0,2 0 168,4 0 0,-4-2-487,4-4 0,-1-4 308,1-7 0,-10 0 101,4-1 1,-11 1 79,0 0 0,-4 0 89,-2-1 1,-2-1 198,-4-4 0,-9 4-115,-8-4 0,-2 5 295,2 7 0,4-3-99,-5 9 0,-1-1-690,2 6 0,6 0 125,6 0 302,7 0 0,-12 0 0,7 0 0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50:24.1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224 0 8014,'0'18'34,"0"-1"-17,0 0 1,0 1 326,0-1 1,6 0 511,-1 0 1,1 1-214,-6-1 1,0 0 71,0 1 1,0-1-119,0 0 0,-6 0-188,1 1 1,-9 1-476,3 4 0,1-4 23,-2 4 0,-5 2 20,-6-2 0,0 0-68,6-5 1,-1-3-409,1-3 1,6-5-261,-1-7-313,1 0 303,-7 0 1,9-7 265,3-5 1,6 2 187,6-1 168,3 7 48,9-11 1,5 13 47,0-4 103,0 4 0,0 2 0,0 2 652,-2 4 0,-2 3-149,-2 9 1,1 5 623,-1 0 0,0 2-72,1-2-590,-1-4-238,-7 6 1,5-13-303,-4-1 0,7-7-601,5 2 1,-4-4-674,4-2 1,4-10 1296,2-7 0,3-8 0,3-10 0</inkml:trace>
</inkml:ink>
</file>

<file path=ppt/ink/ink2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45:28.5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87 7327,'0'-9'292,"0"-1"65,0 4-143,0 4 1,0-7 540,0 3-244,0 4-410,0-13 1,0 11 81,0-8 1,2 8 206,4-1-101,-5 3-292,7 2 1,-6 0 223,4 0 1,-4 7 9,4 5 0,1-2 91,-1 1 0,6 1-154,-7 5 1,7-6 46,-6 1 1,7-6-27,-1 5 1,1-5-259,-1 6 1,3-7 66,-4 7 0,-1-6-143,2 5 0,-7-5 134,7 5 0,-8-5-114,1 6 1,3-7-39,-2 7 1,0-6 72,-6 5 1,0 1-2,0 5 0,0 0 43,0 1 1,-8-5 75,-4 4 0,-3-3-41,-2 9 0,-2-2 10,-4 2 0,1-4 22,-6 4 0,6 2 0,-1-2 1,4 1 138,2-7 1,5-6-148,1 1 1,7-6 113,-2 5-98,4-7 1,2 6 143,0-5 0,8-3-46,4 4 0,3-4 13,2-2 0,6 0-24,0 0 1,2 6 9,-2 0 1,-3-1-272,3-5 1,-4 0 149,-2 0 1,-5 8-363,-1 3 0,-7-1 167,2 2 0,-4-1-20,-2 6 0,-2 3 110,-4 3 1,-4-2 31,-7 8 0,-6-6 9,0 6 1,-2-8 188,2 2 0,4 2-4,-4-2 0,5 0-90,7-6 0,-3 0-97,9 1 1,-1-7 105,6 1-41,0-1 0,8 5 55,3-5 0,6 3 139,6-9 0,-1 7 18,6-6 0,-6 1 331,1-1 0,-4-4 141,-2 4-439,0 3 0,-5-1-418,-1 4 0,-7-3 157,2-3 1,-6 2-63,-6 3 1,2 5-242,-7-5 0,-1 5-281,-5 1 1,0-2 28,0-3 0,-1 1-335,1-7 1,0 5 24,-1-5 1,7 0 310,-1-6 1,8-10 567,-1-7 0,18-8 0,6-9 0</inkml:trace>
</inkml:ink>
</file>

<file path=ppt/ink/ink2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45:29.0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11064,'17'-10'1281,"-5"3"-721,-1 7 0,1 0 7,5 0 1,2 0-117,5 0 0,-5 0-329,4 0 0,-10 0 431,-1 0-1212,-1 0-35,7 0 48,-1 7 1,-8-3-361,-3 8 1,2-7 473,-2 7 0,-1-1-153,-5 7 0,-5-1 120,-1 0 0,-9 8-195,-3 4 1,-1 10 759,-10 1 0,0 0 0,-5-5 0</inkml:trace>
</inkml:ink>
</file>

<file path=ppt/ink/ink2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45:29.6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181 1 8497,'0'9'-487,"0"-1"871,0-8 255,0 0-280,0 8-66,8-6-37,2 5-214,7-7 0,0 0-59,1 0 1,-7 0-199,1 0 1,-3 2 22,3 4 0,1-2 74,-7 7 0,0-5-208,-6 6 0,0-1 48,0 7 0,0-1 237,0 0 0,-2 6-103,-4 0 0,-3 0 249,-9-5 0,1 1 79,0 4 0,-1-4 127,1 4 1,2-9-7,3-3 210,-3 1-3,13-3-338,-6 7 1,12-14 211,8 3 1,5-5-119,12-5 0,3 1-299,-3-8 1,-2 8-61,2-1 1,-8-3-195,2 2 0,-4 0-206,-1 6 176,-1 0 121,-8 8 0,-1 2 48,-8 7 0,-2 0 254,-4 1 1,-5 5-175,-12 0 1,2 7 306,-8-1 1,-6-2-17,-5 2 1,0 0-5,5 5 1,0-5-74,1 0 1,-1-2-5,1 2 0,7 1 129,4-6 1,11-7-34,6-6-219,-3 1 1,9 3 101,0-3 0,4-5 36,13-7 1,-2 0-97,14 0 1,-6-1 14,6-5 0,2-4-328,9-7 1,-3 0 115,3-1 0,-5 3-492,-7 3 0,-1-3 238,-4 3 1,-3-1-86,3 2 1,-10-3 74,-1 8 0,-7-1 217,7 1-211,-8 4 325,3-6 0,-1 10 259,0 4 0,2 2 630,-3 3 0,3 5 147,4-5 0,3 4-430,-3 3 1,-3-1-64,3 0 0,-1-1 22,7-5 1,-7 5-464,1-5 0,-7-1-270,7 1 0,-6-1-506,5 1 1,-5 3-2053,5-8 2032,-7-1 0,4-3-840,-8 4 1601,0-4 0,0 6 0</inkml:trace>
</inkml:ink>
</file>

<file path=ppt/ink/ink2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45:29.9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52 8462,'0'-17'2178,"0"0"-1792,0 7 1,2 2-98,4 8 1,-5 2 57,5 4 1,-4 4-194,-2 7 0,6 6-204,0 0 1,-1 8-696,-5-3 0,-1 5 462,-5 2 0,4-1-590,-4 1 1,2-2 448,-2-5 1,5-3-166,-5-7 1,4-1-329,2 0 917,0-7 0,2-2 0,4-8 0,3-8 0,8-2 0</inkml:trace>
</inkml:ink>
</file>

<file path=ppt/ink/ink2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45:30.5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0 381 8443,'25'-34'0,"-6"1"0,5 4 0,1-4 344,-2 5 0,5-3-143,-5 2 0,8 2-24,-2 4 0,-2 4-34,2-4 0,-6 9 90,6 3 1,-8 1-179,2-1 1,-4 3 89,-2 8 0,1-6-194,-1 0 0,0 1 122,0 5 1,1 0-169,-1 0 0,-2 2 74,-3 3 1,3-3-81,-3 4 1,3 2 37,3-2 0,-3 7 100,-4-2 0,5-1-50,-5 2 0,3-7 36,-3 7 0,5-2-161,-5 1 1,3 4 83,-3-3 0,3 3-157,-9 3 1,7-7 75,-6 1 0,5-1-43,-5 6 145,7 1 0,-11-1-41,4 0 0,2-5 74,-2-1-121,-1 1 223,-5 5 0,0 1-125,0-1 0,0-6 144,0 1 0,6-1-103,0 7 0,0-1 9,-6 0 1,0-3 33,0 3 1,5-9-43,1 9 1,2 2 173,-2 4 0,-4 0-100,3-5 1,3 5 133,-2 0 0,5 8-98,-5-3 1,6 13 173,-7 5 1,9-2-7,-3 2 0,-1 2 96,1 10 1,-1-2-40,2 7 0,1-7-42,-7 1 0,1-3 37,-1-2 0,-4 0-109,4 0 0,-4-8-160,-2-4 1,0-1 85,0 1 1,0-5-214,0-1 0,0-1-33,0-10 0,-6 0-95,0-6 1,-7-1-17,1-5 0,-3-3 150,-2-8 1,-8 6-791,-4-1 0,-4-1 379,-1-10 0,-7-5-788,1-12 0,-6-4-5,5-8 1245,1-7 0,-2-17 0,-2-13 0</inkml:trace>
</inkml:ink>
</file>

<file path=ppt/ink/ink2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45:39.0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364 121 8332,'0'-9'-21,"7"-7"88,-5 7 0,12-9-58,-9 1 1,7 6 111,-6-1 202,-1 8 1,-3-9 82,4 7-345,-4 0 143,6 6-366,-8 0 1585,0 0 0,-6 2-724,0 4-117,0-4-346,6 13 0,-5-5 6,-1 7 1,0-5-67,6-1 1,-6 1 82,1 5 1,-3 0-175,2 1 1,2-1 130,-7 0 0,7 0-95,-2 1 0,-2-1 71,3 0 1,-3-1-187,2-5 0,4 5 84,-3-5-235,3-3-166,-6 7 158,6-13-446,-6 6 178,8-8 54,0 0 1,8-8-201,4-3 1,3-7 100,2-5 1,2 4-31,4-4 0,-1 4 441,6 1 1,-6 3-72,1 4 1,-4-3 285,-2 8-170,0 1 13,1 5 59,-1 0 471,-7 0-293,5 0 1,-13 2 136,4 3-158,-4 5 1,-2 7-97,0 0 1,-2 1 1,-4-1 1,2 0-35,-7 1 0,-1 5 1,-5 0 0,-2 6-78,-5-6 0,3 5-7,-7-4 0,4 4 42,-4-5 0,5 8-24,-6-2 0,6-2-115,-6 2 0,2-8 132,-2 2 0,2 2-179,4-2 1,4-2 90,-4-9 0,4 3-393,1-4 1,1-3 162,0-2 0,0-4-341,-1-2 0,7 0 47,-1 0 1,6 0-799,-5 0 722,7-8 0,-4-1 160,8-9 1,0 1 203,0 0 1,8-3 281,4-3 0,3 10 0,2-4 0,1 3 0,-1-3 0,-2 5 3,-3 1 1,1 5 475,-7-5 63,7 7 1,-5-6 180,4 4 1,3 4-313,-4-3 0,5 3 81,1 2 0,0 0-16,1 0 0,1 0 152,4 0 0,-2 0-105,8 0 1,-6 2-35,6 3 1,-6-3-229,6 4 0,-6-2-79,6 2 0,-2-4-83,1 3 0,-1-3 116,-4-2 1,-3 2-511,3 4 325,-4-4 0,-2 6-459,0-8 1,-7 2 7,-4 3-750,3-3 47,-7 6-296,6-8 34,-8 0 240,0 0 0,-2 6 371,-4-1 775,-3 9 0,-16-4 0,-2 7 0</inkml:trace>
</inkml:ink>
</file>

<file path=ppt/ink/ink2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45:39.2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53 8282,'2'-10'789,"4"4"1,-4 2 137,3-1-135,5 3 460,0-14-316,7 14-827,0-5 153,1 7-155,-1 0-477,0 0 1,-5 0 190,-1 0-717,-7 0 1,6 0 417,-5 0 1,-3 2-530,4 3 0,-4-1 354,-2 8 1,-6-1 652,0 7 0,-7-1 0,3 0 0</inkml:trace>
</inkml:ink>
</file>

<file path=ppt/ink/ink2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45:39.4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9518,'7'10'317,"-3"-3"-279,8-7 1016,-8 0 0,9-2 200,-7-3-737,7 3 0,-9-6 320,8 8-1031,-1-8 280,6 6-180,1-5 0,-1 5-786,0-4-1004,-7 4-710,5-6 1029,-5 8 109,7 0 1456,-7 0 0,5 8 0,-5 2 0</inkml:trace>
</inkml:ink>
</file>

<file path=ppt/ink/ink2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45:39.7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70 156 8122,'-11'0'-1212,"-1"0"2846,0 0-340,3 0-72,-7 0-250,15 0 308,-7 0-756,8 0 1,2 0-216,4 0 0,-3 0 102,9 0 0,1 0-85,10 0 1,-1-5-103,6-1 1,3-8-147,9 3 1,5 1-171,7-1 1,-4-1-1193,3-5 1,-2 1 701,8 5 1,-3-3-2810,-2 9 3391,0-1 0,0-2 0,-1-1 0</inkml:trace>
</inkml:ink>
</file>

<file path=ppt/ink/ink2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45:32.6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8271,'18'0'446,"-9"0"0,6 0 1785,-3 0 5,3 0-1546,3 0 1,-7 0 74,1 0 0,-6 0-290,5 0 1,-5 0-1090,5 0 0,-7 7 451,2 5 1,-4 5-3323,-2 6 3485,0-3 0,0 20 0,0-4 0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50:24.4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17844,'11'0'-1569,"1"0"0,-1 0-2339,7 0 3908,-1 0 0,0 0 0,1 0 0</inkml:trace>
</inkml:ink>
</file>

<file path=ppt/ink/ink2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45:32.7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8390,'0'10'0,"0"-3"0</inkml:trace>
</inkml:ink>
</file>

<file path=ppt/ink/ink2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45:40.3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8186,'10'0'596,"-3"0"1,1 0 501,4 0 148,-5 0-310,9 0 0,-13 0 176,9 0 865,-8 0-835,4 0-922,-1 0-665,-5 0-769,13 0 677,-13 0-594,14 0-3190,-7 0 4321,1 8 0,-2 9 0,-8 10 0</inkml:trace>
</inkml:ink>
</file>

<file path=ppt/ink/ink2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45:40.5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13323,'8'18'0,"1"-1"0</inkml:trace>
</inkml:ink>
</file>

<file path=ppt/ink/ink2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45:41.5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562 53 8385,'0'-17'3342,"0"-1"-2590,0 9 0,-2 1-2087,-4 8 252,4 8 1039,-13 1 1,5 9 325,-7-1 0,6 0 337,-1 0 0,2 1-528,-1-1 0,-3-5-94,9-1 1,-1 1-482,6 5 386,0 0 0,10-1-192,7-5 0,2-3 46,10-8 1,-2 0 105,2 0 0,1 2 52,-7 3 1,6-3-11,-6 4 1,-5 4 155,-7 1 0,-7 5-79,2 1 0,-4 6 135,-2 0 0,-4 10-77,-8 1 1,-1 3 119,-16 9 0,-6-6-93,-5 6 0,-6 1 96,6 4 0,-8 1-10,1 0 1,-1 6-178,2-1 0,-4 1 41,4-6 1,4-6-10,2 0 0,5-7 87,6 1 1,4-11 31,8-6-119,7-4 54,-5-2 0,15-1-151,0-5 1,8-1 189,9-4 0,0-4 154,0 3 0,8 3-79,4-2 0,4 0-126,2-6 0,1 5 339,4 1 0,-1 2-88,7-2 1,0-3 77,6 9 1,0-6-19,0 5 1,0 1-133,-1 5 0,1-2-122,0-3 0,-6 3-171,0-3 0,-7-3-19,1 3 1,1-6 99,-7 5 1,3-7-1265,-14 2 558,0-4-1447,-6 5 895,0-5-33,-7 6 0,-6-16 1275,-16-3 0,-7-12 0,-16-4 0</inkml:trace>
</inkml:ink>
</file>

<file path=ppt/ink/ink2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45:42.1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796 52 8087,'12'-17'1090,"-1"-1"0,-5 9-202,5 3-559,1 4 1,5 2 218,0 0 1,1 2-58,-1 4 0,0 3-65,1 9 1,-7 5-232,1 0 1,-8 9 39,1 3 1,-3 0-458,-2 5 1,-2 2 235,-3-1 0,-7 7-785,-11-2 1,-4-2 434,-8 2 1,-1-6-626,-4 6 0,-5-7 287,-6 1 1,2-9 72,-2-2 1,8-8 151,-9 2 0,4-11 143,-3-7 1,-1-3 116,0-2 1,6-2-47,0-3 0,7-7 280,-1-11 1,5 2-143,6-8 1,4 0 120,8-5 1,2 1 73,3 4 1,4-2 107,8 8 0,0 0 130,0 6 0,0 5-146,0 1 0,8-1 134,4-5 0,5 6-95,6-1 0,4 0 207,8-5 1,1 6-114,4-1 0,-1 6 31,7-5 1,-2 7-47,2-2 0,2-1-26,-7 1 1,5-2-709,-6 2 0,0 4 288,-5-3 0,-2 1-651,-4-2 0,-4 4 409,-8-4 0,-2 3-780,-3-3 230,-5 4 704,-7-14 0,-7 9 12,-5-5 275,-3-3 1,-2 13 188,-1-4 1,7 4 1308,-1 2-644,8 0 0,-3 2-397,7 4 0,-2 9 23,-4 8 0,4 8-76,-4-2 1,4 4-442,2 1 0,0 1-310,0-1 1,-2 7-390,-3-1 0,3 2-1709,-4-1 2384,4-5 0,10-1 0,1-10 0</inkml:trace>
</inkml:ink>
</file>

<file path=ppt/ink/ink2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45:42.5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52 8244,'0'-17'2259,"8"7"-855,-6-5-519,6 13-594,-8-6 0,0 16-24,0 4 0,-6 3-58,0 2 0,-13 8 42,2 4 0,-4-2-621,3 2 355,9 0 1,-5-2-358,8-4 0,1-4 1,5-2 0,2 0-85,3 1 314,5-9 1,13 5-38,0-8 1,8-1 84,-2-5 1,3 0-49,3 0 1,-6 2 54,0 4 0,-8-4-266,2 4 1,-4-4 114,-2-2 0,-1 2-1117,-5 3 685,5 5 1,-16 9-572,0 4 1241,-8-4 0,-17 14 0,-2-6 0</inkml:trace>
</inkml:ink>
</file>

<file path=ppt/ink/ink2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45:42.7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8676,'17'8'66,"0"3"1,-5 5-521,-1 1 1,1 6 1945,5 0 0,0 8-626,1-2 0,-7 3 173,1 3 1,-8-1-445,1 1 1,-3 5-933,-2 1 158,0-1-349,0 2 1,0-5-697,0 3 0,-2 2 166,-3-1 1,3-7 1057,-4-5 0,4-8 0,2 4 0</inkml:trace>
</inkml:ink>
</file>

<file path=ppt/ink/ink2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45:43.3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8349,'9'-17'43,"7"7"0,-12 3 30,7 7 0,-5 0 414,6 0 0,-7 0 1704,7 0-957,-1 0 1,7 2-563,-1 3 1,-6 5-328,1 7 0,-6 6-68,5 1 1,-7 0-281,2 0 0,-4 1-327,-2 3 0,0 5-364,0-4 1,-2 2-42,-4-3 1,2 3-746,-7-8 1,1 6 60,-1-6 0,1-6 1419,4-5 0,-3-8 0,-9 3 0</inkml:trace>
</inkml:ink>
</file>

<file path=ppt/ink/ink2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45:43.9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792 0 8285,'9'0'2938,"-1"0"-2556,-8 0 393,0 0 1,-8 6-576,-3 0 1,-5 9-651,-1 2 0,0 3 275,0 8 1,-8 1-241,-4 6 0,-4-1 278,-1 1 0,-1 1-955,0 5 0,-5-3 280,0 8 1,-6-7 172,5 1 1,-1-3 556,2-3 1,9 1 81,-4-1 0,5-1 213,-5-4 1,6-2-219,0-4 0,8-4 234,-2 4 1,6-4 37,5-1 1198,-3-9-957,13 7 0,-2-14-62,16 3 1,3-10-352,20-7 0,-3-11 125,14-6 1,6 2-209,6-2 0,5 2 23,-5-1 0,5 1 26,-5 4 0,-8 9 52,-10-3 0,-5 11-2,-6 0 1,-4 6-75,-8 6 1,-2 4-111,-3 7 1,-6 8 64,-12 4 0,-6 9-165,-11 3 0,-4 7 0,-7-2 0,-1-2 36,1 2 0,1-7-163,4 1 0,4-11 25,8-6 1,2-4 249,3-2-41,4-7 0,10-2-44,4-8 0,4-2-80,7-4 0,2-4-124,4-7 1,-2-2 92,8-4 0,0 4 113,6-5 0,-9 5 605,-2 2-419,-5 7 0,-4 5 659,-3 10 0,-5 7 136,-7 11 0,-2 4 505,-3 7 1,-5 7-586,-7-1 0,1 0 45,5-5 0,-3 0-204,9-1 0,-7-7-211,6-4 0,1-4-210,5-1 0,9-1 70,8 0 1,10-7-599,14-4 1,7-6-237,15-6 0,1-6-610,11-11 1,1-4 169,-1-7 1,-6 1-313,-5 4 1,-10-3 374,-2 3 0,-4-4 417,-14-1 0,3-3-365,-14-3 0,-2 3 332,-10-3 0,-3 3 544,-8 3 0,-2 7 0,-4 4 0,4 6 0,-3 5 0,3 4 0</inkml:trace>
</inkml:ink>
</file>

<file path=ppt/ink/ink2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45:45.0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87 8131,'2'-18'0,"2"1"-498,1 0 612,1 7 0,0 0 1077,0 5-466,-1 3-121,3-6-122,-6 8-222,6 0 0,-8 8 309,0 3-300,0 12 1,0 4 102,0 8 47,0-1-202,0 1 0,0 5 86,0 1 0,0-1-55,0-5 0,0-1-54,0 1 1,7-6 53,5-1 0,3-6-284,3 1 0,-1-4-84,0-2 1,2-7-121,4-4 1,4 1-62,8-1 1,0-2 121,-1-10 0,1-4-467,-1-7 285,9 0 179,-7-8 1,6 4-10,-7-8 1,-2 0 52,-5-5 1,-3-1 116,-7 0 0,-1 1-88,0-1 1,-7 1 12,-4-1 0,-4 2-50,-2 5 0,-2 3 14,-4 7 1,-4 1 30,-7 0 0,-2 7 12,-4 4 1,-4 4 44,-8 2 1,1 0-68,-1 0 0,0 8 141,1 4 0,7 3-2,4 2 0,4 1 131,1-1 0,3 0-102,4 0 0,3 1 187,8-1 1,8 0 36,3 1 1,6 5-81,6 0 1,6 0 492,12-6 1,3 6-260,8 0 0,0-2 408,-1-9 1,-1 3-397,-4-3 1,10 1-333,-4-1 1,-2 1-952,-4-7 1,-7 5 575,1-5 1,-9 2-537,-2-2 0,-6-4 371,5 3 1,-12-3 424,1-2 0,-3 0 0,3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46:04.0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450 1 9635,'0'17'680,"-8"0"-477,-3 1 1,-10-1 261,-3 0 0,-6 2-112,1 4 0,-4-3-369,-1 3 1,-1-4 93,1-2 0,-1 6-1128,0 0 0,7 0 1050,-1-5 0,0-1 0,-6 0 0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50:24.5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7891,'0'27'630,"0"-2"1,0-7-158,0-1 1,0 0 358,0 1 1,2-3-581,3-4-966,-3-3 426,14-8 0,-7-2-10,9-4 298,-1-3 0,0-16 0,1-2 0</inkml:trace>
</inkml:ink>
</file>

<file path=ppt/ink/ink2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45:45.3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33 8412,'11'-12'1389,"1"1"0,5 7-479,6-2 0,6 6-244,-6 6 1,8-2-11,-2 7 1,-4-1-306,-2 1 0,2 5-112,-2-5 0,-6 3-738,-6-3 0,-5 5 408,6-5 0,-8 10-1510,1 2 0,-3 2 900,-2-2 0,-7 4-781,-5 8 1,-11 5 79,-6 1 1402,-3 7 0,-3-4 0,0 8 0</inkml:trace>
</inkml:ink>
</file>

<file path=ppt/ink/ink2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45:45.7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414 0 8284,'0'17'45,"0"1"-59,0-9 680,0 7 1,0-7-219,0 9 0,7 7 278,5 3 0,-3 5-225,3 2 1,-6-1 90,5 1 1,-7 5-169,2 0 1,2 7-421,-3-7 0,1 6-80,-6-6 1,0 1-67,0-7 0,-6-5-629,1 0 0,-9-8 444,3 2 1,1-4-635,-2-1 0,1-7 339,-6 1 1,-1-8 108,1 1 1,-6-3 110,0-2 1,-6-7 418,6-5 1,-8-3-32,3-3 0,-5 1-54,-2 0 1,3-6 177,3 0 0,4 2 436,8 9 1,1-3 800,5 3-593,-5 4-484,14-7 0,-3 7-24,10-3 1,15-5-153,14 5 0,16-4 50,13-3 0,14-1-169,10-4 1,7-2-264,-43 11 1,2-1 0,5-1 0,1 0 128,1 1 1,1 1-1,1 1 1,-1 1 55,-3 0 0,-1 1 1,1 1-1,0 0-65,-6 2 0,-1-1 1,0 1-1,-2-1 280,38-8 1,-14 7-137,-4 4 0,-19-1-140,-4 1 1,-15 0-184,-8 6-372,-4 0 651,-9 8 1,-10-1-269,-12 5 0,-11 1-141,-6-7 1,-11 2 476,-6-2 0,-12-5 0,-3 7 0</inkml:trace>
</inkml:ink>
</file>

<file path=ppt/ink/ink2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45:45.9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18 8211,'-17'-2'733,"-1"-4"207,9 4-536,1-6 0,8 16-37,0 4 1,0 11 70,0 6 0,2-3 179,4 3 1,-2-2-149,7 2-221,-7 4-62,4-6 0,-3 7-843,1 1 0,6-3 491,-6-3 0,5 2-427,-5-8 0,5 0 333,-5-6 1,0 1-2303,-6-1 791,8-7 799,-7-3 972,7-14 0,0-11 0,1-9 0</inkml:trace>
</inkml:ink>
</file>

<file path=ppt/ink/ink2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45:46.2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60 0 8197,'10'0'-286,"3"2"758,-7 4 164,7 4 1,-3 9-123,7 4 0,-5-2-151,-1 8 0,1-6 535,5 6 1,-2 0-296,-3 5 1,3 1-10,-3-1 0,-3 3-402,3 3 1,-8-3-420,2 3 1,-5-3-636,-1-3 0,-1 6 608,-5 1 0,-4-7-342,-7-5 0,-2-6 183,-4 6 0,1-13-481,-6 1 0,5-11 238,-6-1 1,8-5 642,-2-5 1,5 1 612,7-8-27,-5 1 1,16-5 183,0 5 1,10 3-384,13 8 1,-2 0 119,8 0 0,2 6-87,9 0 1,-3 7-459,3-1 1,-4-3 167,-1 3 1,-2-1-1003,-4 7 1,1-1 153,-7 0 731,0 0 0,-5 8 0,-1 2 0</inkml:trace>
</inkml:ink>
</file>

<file path=ppt/ink/ink2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45:46.9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35 8355,'0'-17'1135,"2"7"-696,3 4 1,5 5 119,7 1 1,8 0 379,4 0 0,4 0-318,1 0 1,7 0 268,-1 0 1,2 1-349,-1 5 1,-5 2-380,4 3 0,-11 5-39,-6-5 1,0 5-91,-5 1 0,3-5 73,-10-1 1,-3 1-246,-2 5 0,-4 6-240,-2 0 1,-8 2 176,-3-2 1,-11-2-437,-1 8 0,-13 0 240,1 5 1,-5-5-169,0 0 0,1 0-159,-7 5 0,0 3-389,-6 3 0,0-3 275,0 3 640,8-3 1,-14-3 0,5 1-1</inkml:trace>
</inkml:ink>
</file>

<file path=ppt/ink/ink2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45:47.1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0 450 8241,'19'-2'2080,"5"-4"1,4 3-2002,13-9 1,5 4 34,11-9 1,5 2-68,7-14 0,4 0-289,8-6 1,-2 1 178,7-1 0,-1-5-502,-10 0 0,-6 5 565,-6 6 0,-7-7 0,3-8 0</inkml:trace>
</inkml:ink>
</file>

<file path=ppt/ink/ink2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45:47.4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432 52 8313,'16'-17'868,"-5"0"-57,-3 7-514,-8 2-26,0 8 1,-2 0-121,-4 0 0,-3 8-24,-9 3 1,-7 7-85,-3 5 1,-5 6 33,-2 11 0,-5-2-196,0 9 0,-1-1 229,7 6 1,-1-1-7,1 1 1,7-6 90,4 1 0,5-9-77,7 2 0,3-3-134,8-3 1,4-1-24,8-4 1,7-4-85,15-8 1,11 0 64,6 1 1,7-9-154,5-3 1,9-4-19,-9-2 1,6 0 48,-11 0 0,5 0-258,-5 0 0,-8-2 77,-10-4 1,-5 4-1021,-6-3 1381,-4-5 0,-1 8 0,3-6 0</inkml:trace>
</inkml:ink>
</file>

<file path=ppt/ink/ink2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45:47.6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174 18 8247,'-8'-10'2777,"6"3"0,-6 8-2497,8 5 1,0 10 1,0 7 1,0 7 559,0-1 1,-2 6-341,-3 5 0,1 4-753,-8 8 0,1 10-163,-7 7 1,1 2-993,0 10 1059,-8-8 0,6 19 0,-6-4 1</inkml:trace>
</inkml:ink>
</file>

<file path=ppt/ink/ink2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45:48.3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8219,'10'-7'332,"-3"-3"0,1 0 415,3 5 0,5 3 166,1 2-571,-7 0 1,5 2-40,-3 3 1,3-1-123,2 8 0,-5-3-199,-1 3 1,-5 3 207,6-3-274,-8 3 0,9 3-112,-7-1 1,-1-6-744,-5 1 566,0-1 0,0 7-214,0-1 0,0-5-274,0-1 1,-1 1 331,-5 5 1,2 0 528,-8 0 0,-7 1 0,-8-1 0</inkml:trace>
</inkml:ink>
</file>

<file path=ppt/ink/ink2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45:48.9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8219,'0'18'1480,"0"-1"-955,0 0 1,0 0 35,0 1 1,0-7-178,0 1 1,0-1 535,0 7-538,0-1 1,0 0 66,0 0-285,0 1-258,0-1 0,0 0-174,0 1 258,0-9 208,0-1-362,0 0-1048,0-6 180,0 5 195,0-7 146,0 0 246,8-7 0,1 3 182,9-8 1,-1 6 65,0-5 0,0 5 90,1-5 0,-1 7-136,0-2 1,1-2 444,-1 2 0,-6 1 130,1 5 1,-6 2 385,5 3 0,-7 5-166,2 7 0,-4 1 384,-2-1 0,0 6-212,0 0 1,0 0-249,0-6 0,0 1-163,0-1-121,0 0 1,5-5-650,1-1 0,10-7-80,1 2 1,10-6-528,13-6 1,6-9 469,12-8 0,3-8-276,9 2 1,-1-4 303,0-1 0,0 9 253,0 8 0,-7 1 653,-5 10 1,-9 1-280,-1 5 1,-15 7 778,3 5 1,-12 5-91,0 6 0,-10-3 331,-1 3 0,-8 2-313,2-2 0,-5 0-291,-1-6 1,-7 0-99,-5 1 0,-3-1-117,-2 0 1,-7-2-235,1-3 0,-7-4 79,1-8 0,2 0-344,-2 0 0,8-2-253,-2-4 0,4-4-535,1-7 0,1-8 332,0-4 1,7-3-281,4-3 1,5-13 972,1-4 0,15-27 0,4-1 0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50:25.6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641 156 7993,'0'-18'87,"0"1"153,0 0 1,-8 0 381,-4-1 1,-3 3-141,-2 3 0,-1-1 82,1 7 1,-6-5-181,0 5 0,-2 0 39,2 6 1,4 0-355,-4 0 1,-2 2 100,2 4 0,0-2-123,5 7 1,-5 6 22,0 6 0,-2 2-153,2-1 1,-2 8 163,-4 9 1,-1 5-99,6-6 1,0 8 67,0-2 1,5 2 238,-4-2 1,10 2-262,1-7 1,8 5 94,-1-6 0,3 6-129,2-5 1,2-7-148,3-5 1,5-8-399,7 2 0,8-4 181,4-1 1,4-9-269,1-3 1,3-6 5,3-6 0,4-5 78,8-12 1,-2-2 380,-4-4 1,-3-2-69,-9 8 0,-1 0 222,-4 6 1,-4 1 95,-8 5 0,-6-3 275,1 9 1,-6-1 39,5 6 1,-5 8 466,6 3 0,-9 5-338,3 1 1,2 6 180,-2 0 0,1 6-316,-1-6 0,-4 2-147,4-2 0,-4-4-388,-2 4 1,2-4-680,3-1-1099,-3-1 462,6 0-1122,-8-7 1607,0-3 979,0-7 0,-8-7 0,-1-3 0</inkml:trace>
</inkml:ink>
</file>

<file path=ppt/ink/ink2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45:50.8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0 278 8419,'15'-20'518,"-3"-3"-310,3 4 1,-11-12 451,8 8-159,-8 0-307,11-2 1,-11 6 265,7-4 1,-5 4 67,6 1 0,-9 7 842,3-1-1044,4 9 1,-6-5-283,7 8 1,-1 17 268,1 12 1,3 11-33,-8 12 0,-1 8-338,-5 3 0,0 12 118,0 6 1,-7-2-443,-5 1 0,2-7-202,-1 2 0,5-6-543,-5-5 0,7-5 358,-2-7 0,4-13-307,2-5 1,0-11-612,0 0 924,8-3 762,1-11 0,9-1 0,-1-8 0</inkml:trace>
</inkml:ink>
</file>

<file path=ppt/ink/ink2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45:51.3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1 226 8424,'25'-35'674,"2"2"86,7 5 0,3 4-798,3 13 1,3-4-530,3 3 1,4 2 830,-4-1 1,2 1 128,-2-1 1,2-3 64,-8 9-292,1-1 0,-7 6-563,1 0 1,-3 2 197,-3 3 0,2-1 20,-8 8 0,0-3 146,-6 3 1,-1 3-167,-5-3 1,3 3 59,-8 3 1,5-7 29,-5 1 1,5-1 17,-5 6 1,2-5 140,-2-1 1,-3-1-2,9 2 0,-8 3-124,2-3 263,3 3 1,-5 2-125,8 0 1,-9 1 106,3-1 0,-4 6-78,-2 0 1,0 6 153,0-6 1,0 8-134,0-2 1,-2 3 108,-4 3 0,4 1-96,-3 5 0,3 3-3,2 8 1,0 5 199,0 1 0,0 7-74,0-1 0,0-3 341,0 3 0,2-1-178,3 6 1,-3 6-120,4 0 0,-4 0-65,-2-6 0,0-5-248,0-1 1,0-13-10,0 2 0,0-12 222,0 1 1,0-7-207,0-5 1,-2 2 14,-4-8 0,3 0-162,-9-6 0,1-1-85,-7-5 0,5 3 14,-5-9 1,5 1-65,-10-6 1,-2-2-85,2-4 0,-8-3-649,2-9 0,-5-1 409,-7-4 0,5-6-1312,-4-11 1930,-5 4 0,1-22 0,-8 4 0</inkml:trace>
</inkml:ink>
</file>

<file path=ppt/ink/ink2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45:51.7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8242,'9'0'-1894,"7"2"1691,-5 4 0,-1-2 228,1 7 0,-1-5 2347,2 5-1525,3 1 1,-13 0-395,4-1 1,1-5 79,-1 5-1391,0-7 711,-6 12-1529,8-15 604,-6 15-66,5-14 536,-7 5 602,0-7 0,0 0 0,6-7 0,0-5 0,7 5 0,-1 1 0,3-2 0,2 2 0,1-7 0,7 3 0,2-7 0</inkml:trace>
</inkml:ink>
</file>

<file path=ppt/ink/ink2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45:52.2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589 35 6910,'11'-8'-391,"1"-3"994,-9 3 1071,5 0-437,-8 8 259,0 0-1905,-8 0 0,5 8 314,-9 3 1,-5 7-838,-6 5 0,-2-2 545,2 8 0,-4 1-254,-8 11 1,-1-5 330,-5 5 1,7-1 309,-1-5 0,1 3 0,5-9 0,4-4 0,2-2 0,-2-4 0,2-2 0,2 1 0,9-1 0,-3-7 0,13 5 0,-6-13 0,10 6 0,4-8 0,5-2 0,12-4 0,4 2 0,8-7 0,1-3 0,5-9 0,-3 4 13,8-4 1,-11 4 40,5 1 1,-15 7-12,4-1 0,-8 6-14,-4-5 0,-5 7-370,-1-2 270,-7 4 0,4 4 54,-8 4 0,-10-2 17,-7 7 0,-2 7 0,-10 5 0,6 0 0,-6-6 0,0 6 0,-5 0 0,-1 0 0,1-5 0,-1 1 0,0 4 0,1-4 0,-1 4 0,3-4 0,3-1 0,-2-3 0,8-3 0,6 1 0,5-7 0,8 1 0,-1-1 0,3-4 0,9 6 0,5-8 0,5 0 202,6 0 0,6-8-58,11-3 0,5-5 105,6-1 1,1 0-189,0-1 1,-2 1-207,-4 0 1,-2-6 68,-3 0 1,-5 0-254,5 5 0,-13 1 222,-4 0 1,-7-1 106,-6 1 0,3 0 0,-8 0 0,-1-7 0,-5 1 0,0-7 0,-15 3 0,-4-8 0</inkml:trace>
</inkml:ink>
</file>

<file path=ppt/ink/ink2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45:52.4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451 35 8242,'-8'-17'-1568,"-2"7"1254,1 3 1,-1 7 313,4 0 0,2 6 93,-7-1 0,5 11 290,-5 1 0,1 2-83,-1 10 0,-7 2-156,1 9 1,0-1-51,-6 7 1,-4 0 61,-2 6 1,-2 0-446,2-1 1,-1-1-27,6-4 0,1-3-204,6-9 0,0-1 317,0-4 1,5 2 201,1-8 0,7 0 0,-4-6 0,8 0 0,0 1 0,0-1 0</inkml:trace>
</inkml:ink>
</file>

<file path=ppt/ink/ink2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45:53.0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52 105 7615,'2'-18'-706,"4"1"1,-2 8 705,8 3 0,-1-2 290,6 2 1,6-5 66,0 5 0,8-5 589,-2 5 0,4 0-372,1 6 1,-5 0-527,0 0 1,-8 0-198,2 0 0,-4 0-596,-1 0 425,-1 0-118,-7 8-539,-3 1 0,-7 9 570,0-1 0,-13 0 407,-5 0 0,-5 1 0,0-1 0,-4 0 0,-7 1 0,-1-7 0,1 1 0,5-3 0,0 3 0,6 3 0,-6-3 0,14-5 0,-2-1 0,5-2 0,0 2 0,5-4 0,7 5 0,0-7 0,7 0 0,3 0 104,7 0 168,1-7 1,-1 3 470,0-8 659,-7 8-1213,5-3 178,-13 7-957,6 0 517,-8 0 0,-2 0-497,-4 0 1,2 2-154,-7 3 330,-1-3 0,-5 6 393,0-8 0,5 0 0,1 0 0,-1 0 0,-5 0 0,7 0 0,1 0 0,3 0 0,4 0 0,-6 0 0,8 0 0,0 2 48,0 4 0,0 3 453,0 9 315,-7-1 1,3 0-334,-8 1 1,8-1 256,-1 0 1,3-5 191,2-1-289,0-7-342,0 11-340,7-13 0,3 6-386,7-8 1,0 0 300,1 0 1,1 0-771,4 0 1,-4 0 427,4 0 1,-3 0-547,-3 0 1,0 0 631,0 0 1,-1 2 379,-5 4 0,-3-4 0,-8 13 0,0-5 0</inkml:trace>
</inkml:ink>
</file>

<file path=ppt/ink/ink2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45:53.2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8 139 7214,'-8'9'441,"8"-3"1,10-4 746,13-2 1,4-6-512,7 0 0,7-7-174,-1 1 1,14-3-190,-2-2 1,4-1-814,-5 1 1,-1 6-394,-4-1 1,3 8-2240,-9-2 3131,-7-3 0,-8 7 0,-8-6 0</inkml:trace>
</inkml:ink>
</file>

<file path=ppt/ink/ink2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45:54.0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1 484 8217,'17'0'5161,"0"8"-3623,1 2-969,-1-1 1,-6 7-712,1-5 119,-8 5 0,9 1-1354,-7 0 1,5-5 760,-5-1 1,0 1-891,-6 5 652,0 0-816,0 1 630,0-9 873,0-1 1,8-16 21,3-3 1,7-10 40,5-3 1,5-4 121,13 5 0,-1 0-136,12 5 0,-6 1 571,6 0 0,0 5-251,-6 1 1,-4 7 416,-1-2 0,-5 4-252,-1 2 0,-8-6 340,-4 1-496,-4-1-728,-2 6 292,-7 7 0,-18 5 144,-15 11 1,-15-2-527,-9 8 1,-8 0 191,-3 5 1,0 1 276,7 0 0,1-3 44,4-3 1,5-4 603,12-8 1,1 1 172,10-1-176,-3 0 0,19-5-131,-4-1 0,12-7-73,6 2 0,11-4 22,6-2 0,5-8-15,7-3 1,-3-5-784,8-1 1,-8 0 300,3-1 1,-10 1-319,-3 0 1,-8-6 178,-3 0 0,-2-2-1,-9 2 0,0 1-25,-6-6 1,-2-3 77,-4-9 0,-3 1 285,-9-7 1,1 2-132,0-2 0,-1-2 427,1 7 1,0 1-163,-1 5 0,7 7 252,-1-1 1,7 8-141,-7-2 0,8 3 13,-1 3 0,1 6 467,-2-1-499,4 8 1,-6-5 184,8 3-31,0 4-185,0-6-39,0 8 0,2 8 211,4 3 1,-2 14-23,7 10 1,-1 9 40,1 14 1,3 9 192,-8 8 0,-1 15-562,-5 2 1,0-39 0,0 0-14,0 2 0,0 0 0,0 0 0,0-1 40,0-2 0,0 0 1,0 0-1,0 0-829,0 0 1,0-1 0,0 46 122,0-5 1,6-6-1485,0-5 1,7-4 80,-1-8 2038,3-8 0,1-3 0,-1-12 0,2-5 0,5-5 0</inkml:trace>
</inkml:ink>
</file>

<file path=ppt/ink/ink2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45:55.2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0 156 10699,'8'-9'117,"3"3"0,5 4-276,1 2 1,8 0 633,4 0 0,3 0 113,3 0 0,1 0-240,5 0 1,-3-6-495,8 1 1,-5-9 59,5 3 1,-8 1-971,3-1 0,-7 1 545,-5-2 0,-4 3-1769,-8 3 1060,1 4 1220,-9-13 0,-1 5 0,-8-7 0</inkml:trace>
</inkml:ink>
</file>

<file path=ppt/ink/ink2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45:55.3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225 1 8260,'-11'0'0,"-1"0"1197,8 0 1,-9 2-496,7 3 0,0-1-145,6 8 0,0-1-147,0 7 1,-1-1-574,-5 0 100,4 8-173,-6-6 1,2 16-168,1-1 1,-7 1-234,6 5 0,-7 5-684,1 1 1,-5 4 1319,-6 2 0,-4-1 0,-7 1 0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50:25.8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36 9249,'-9'0'2740,"1"0"-2017,8-8 0,2 6-379,4-4 1,5 4-232,12 2 0,-1 0-170,6 0 1,7 0-515,5 0 1,8 0-1605,-2 0 2175,4 0 0,2-7 0,0-3 0</inkml:trace>
</inkml:ink>
</file>

<file path=ppt/ink/ink2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45:56.1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62 606 8257,'-17'6'719,"-1"-1"1,7 1 260,-1-6-834,8 8 0,4-6 102,12 3 1,11-8 32,6-3 1,11-8-146,6 3 0,12-10-179,5-2 1,6-8-232,6 2 0,-4-4 229,4-1 0,8-7-599,-2 1 1,7-6 480,-7 6 1,-6-1-101,-6 7 0,-2-1-37,-9 1 1,-10 7-144,-14 4 0,-1 3 240,-10 3 0,-6 6 36,-5-1 481,-8 8 1,2-4-230,-12 8 0,-4 2 658,-7 4 1,-8-2-503,-4 8 0,-4 7 199,-1 10 1,-8 3-63,-5 3 0,-8 13 189,-3 4 1,0 3-271,7-3 1,-7 6-510,0 0 1,3-1-180,8-5 1,1-6 272,12 0 1,-3-9-96,14-3 1,8-7-139,9-9-553,-4-1 1,16-7 116,0-5 0,9-5-120,8-5 1,4-11 769,8-7 0,5-6 313,1 6 0,-7 2 90,-5 10 1,-8-3-246,2 8 1,-4 3 322,-1 8 0,-7 7-212,1 11 1,-8-2 1090,1 8 1,-3-2-285,-2 2 0,-5 3-75,-1-3 1,-8-2-493,3 2 1,1-8-355,-1 2 1,5-4-404,-6-2 1,9-5 297,-3 0-663,4-9 589,2 5 0,4-21-1054,7-5 0,3-16 281,14-1 1,7-9 32,5 4 1,5-1 901,-11 7 0,5 7-47,-11 4 1,3 11 153,-2 6 1,-4 5-149,-8 1 1,-1 13 806,-5 4 0,-3 12-350,-8 0 1,0-2 642,0 2 0,0-2-369,0 1 0,0 3 316,0-8-1171,-8 0 1,4-7 177,-7-5 0,7-1-127,-2-5 1,4-5 50,2 0 0,0-9-1534,0-14 685,0 4 566,0-14 0,8-2-696,3-11 1,5-4 388,1-2 1,8-3 651,4-9 0,11 9 0,6-9 0,14 8-251,9 5 1,0 4 250,6 1 0,-2 14 0,2-3 0,2 12 41,4 0 1,-4 9 60,-8 3 0,-6 7 768,1-2 1,-14 4-320,1 2 1,-16 2 66,0 4 0,-12 4-303,0 7 1,-4 2-428,-2 4 1,-7 2-92,-4 4 675,-4 4-454,-2-6 1,-10 7-497,-7 1 0,-8 1 235,-10 5 0,-1-9-244,-5 9 1,-3-9 117,-8 9 0,0-12-34,0-6 1,6-4 164,0-2 1,8-7-46,-3-5 283,5-3 0,1-17 0,1-4 0</inkml:trace>
</inkml:ink>
</file>

<file path=ppt/ink/ink2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45:56.4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8149,'10'-8'766,"-3"6"19,-7-6-705,0 8 684,0 0-544,0 16 1,0 5 7,0 19 1,0 4-207,0 8 1,2 16 56,4 6 1,-4 11-272,4 7 0,-4-41 1,0 0 255,1 3 0,-1 2 0,-1 1 1,0 1-211,2-3 1,0-1-1,-2 3 1,0 0 24,-1-5 1,0 0 0,0 0 0,0-1-218,0 36 1,0-5-13,0-12 0,0-15-45,0-3 0,2-13-104,4-5 1,-4-7 155,3-10 1,-1-9 342,2-8 0,-12-8 0,4-9 0</inkml:trace>
</inkml:ink>
</file>

<file path=ppt/ink/ink2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45:57.0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431 1 8108,'10'0'0,"5"0"620,-3 0 0,-3 5 748,3 1 1,-3 7-433,3-1 0,-4-2-445,-8 1 1,0 6-459,0 7 1,-8 6 34,-4-1-1,-11 11-1109,-6 7 1,-11 2 543,-6 3 1,2-2-180,-2-4 0,7-9 165,-1-8 0,5-16-57,6-1 1,3-8 375,3-4 1,9-8 226,-3-4 0,3-5 74,-3-6 1,7 2-165,5-8 1,5 8 402,5-2 1,7 2-140,11-2 1,6 9 79,11-3 1,4 5-36,8 1 0,2-3 18,4 9 1,-3-7 14,9 6 0,-8-1 171,1 1 1,-3 4-156,-2-4 1,-2-1-104,-4 1 0,2 0-406,-8 6 1,-5 0 166,-6 0 0,-8 0-127,2 0 1,-10 0-389,-1 0-316,-8 0 630,3 0 1,-14 8-84,-5 3 0,-5 5 232,-6 1 1,-4 2-56,-8 4 1,7-2 231,-1 8 1,0 2-44,-6 9 1,1 3 311,-1 3 0,6 9 40,1-3 1,4 14 207,-4 3 0,5 2-417,-6 10 1,8-7 229,-2 7 0,5-16-435,7-1 0,-3-8 61,9-5 0,-1-6-181,6-5 1,0-9 65,0-2 0,0-14-628,0 2 1,2-9-612,3 3 436,-3-7 0,14-6 459,-5-15 1,-1-8-381,1-9 0,1-3 798,5-3 0,1-12 0,-1-10 0</inkml:trace>
</inkml:ink>
</file>

<file path=ppt/ink/ink2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45:57.2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8047,'17'-15'-84,"0"3"0,1 5-108,-1 7 0,0 0 1119,0 0 1,1 0-164,-1 0 0,0 1 52,1 5 1,-1 6-271,0 11 1,-5 4-39,-1 7 1,-1 9-189,1 3 1,-3 4-76,-8 2 1,0 5-275,0 1 0,-8-1 95,-3-5 0,-3-6-581,3 1 1,-3-9-54,9 2 0,-7-9-387,6-2 0,-5-8 259,5 2 1,-2-9-305,3-3 0,1-7-131,-8 2 1131,8-4 0,-19-10 0,4-2 0</inkml:trace>
</inkml:ink>
</file>

<file path=ppt/ink/ink2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45:57.4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 52 8042,'0'-17'0,"2"7"435,4 5 1,-2-3-289,8 2 986,-1 0-721,6 6 0,-5 0 604,-1 0-981,-7 8 0,4 2 55,-8 7 1,-8 2-267,-3 4 1,-5-4 85,-1 5 1,2-5 1047,3-2-636,-3 0 0,11-5-157,-8-1-363,9-7 1,3 4-428,11-8 0,6 0 390,6 0 235,4 0 0,16-8 0,1-1 0</inkml:trace>
</inkml:ink>
</file>

<file path=ppt/ink/ink2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46:04.1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87 8221,'0'-9'-732,"0"-7"775,0 14 115,0-13 0,6 11 327,-1-7-233,1 7 239,-6-4-83,0 0-136,8 6 88,-6-5 325,6 7-51,-8 0 146,0 0-55,7 0-225,-5 7 1,12-3 80,-9 8-302,9-8 1,-5 9-227,9-7 1,5 0 78,0-6 0,0 0-139,-6 0 1,6 2-42,0 3 1,2-3 32,-2 4 1,-3-2-82,3 2 0,-10 1-133,-1 5 0,-7 3 0,7-3 1,-8-3 143,1 3 0,-3-1 86,-2 7 0,0-1-34,0 0 1,-7 1 80,-5-1 0,-3 0-81,-3 0 1,1 5 4,0-5 0,-6 10 44,0-10 0,0 2 5,5-7 0,3 3 162,4-3-176,-5 3 1,8-3-292,-3-1 278,3-7-176,8 11 197,8-13 0,2 6-5,7-8 1,2 0-35,4 0 0,-4 0 5,4 0 0,-3 0-164,-3 0 0,-6 0 95,1 0 1,-6 0-394,5 0 354,-7 8 0,4 1 101,-8 9 1,-2-5 8,-4 4 0,-4-3 162,-7 9 0,0-4-114,0-2 1,-1 1 126,1-1 0,5 0-81,1 0 0,7-5-40,-2 0 1,4-1-219,2 6 1,0-5 133,0-1 0,8-1-13,4 2 0,-3 3 109,3-4 0,-1 5-12,7 1 1,-3-5-12,-3-1 0,1 1 127,-7 5 1,-1 0 77,-5 1 0,0-1-56,0 0 1,0-5-85,0-1 1,-7 1 7,-5 5 0,-1-5-206,1-1 1,-3-7-56,3 2 1,3-2-538,-3 1 203,1-3 1,-5 4-394,5-12 1,1-3-557,4-9 0,5-5 1445,-5 0 0,4-15 0,2 1 0</inkml:trace>
</inkml:ink>
</file>

<file path=ppt/ink/ink2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46:05.2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276 121 8216,'9'-17'0,"1"-4"0,-4 4 0,-3-3 752,9 15 1,0-7-79,5 6 0,-6 1 52,1 5 1,-1-6-267,7 0 1,-1 0-150,0 6 1,1 0-254,-1 0 1,-6 6 57,1 0 0,-2 7-536,1-1 0,-3 3 350,-8 2 0,0 7-827,0-1 0,-2 7 162,-4-1 0,-4 4-194,-7 1 1,0 1 428,0 0 0,-7-3 66,1-3 1,-5 2 226,5-8 1,-2 6 206,2-6 0,5 0-35,1-6 0,0-5 35,5-1 147,4 1 0,1-1 348,7 1 204,0-8-189,0 11-252,7-13 0,1 7-90,4-3 0,3-4-49,-3 4 1,-3-4-147,3-2 0,-1 0 162,7 0-239,-1 0 62,0 0-22,0 0 95,1 0-38,-9 8 0,-1 1 176,-8 8 1,0-3-138,0 3 0,-2-3 101,-4 9 0,-3-2-85,-9 2 1,-1-2 148,-4 8 0,4-8-62,-4 2 0,4 2 9,1-2 0,1 0-13,0-6 1,5-5 11,1-1 0,7-5-169,-2 6 129,4-8 0,2 5-428,0-3 1,8-4 171,3 4 0,7-6-26,5-6 0,2-2 93,4-3 0,1-3 45,-7 8 1,6-5-52,-6 5-6,0 0 187,-5 6 0,-7 0-33,1 0 309,-9 0-274,5 0 0,-10 0 257,-4 0-317,-3 8 0,-14 2 4,0 7 0,0 0-12,5 1 1,-5 1-104,0 4 0,-6-2-121,6 8 0,-7-6 62,1 6 0,-4-6-56,-1 6 0,5-8 63,0 2 1,8 2 585,-2-2-283,4 0 1,7-8 116,0-3-203,9 3 1,-3-7 154,12 3 0,9-3 21,8-8 0,2 0-129,-2 0 0,4 0-460,8 0 1,5-8 194,0-3 0,1-3-326,-7 3 1,-1-5 150,-4 5 0,1 1-5,-7-1 0,1 7 8,-7-2 0,-6-1-399,1 1 482,-8 0-113,3 6 88,-7 0-26,0 0 234,8 0 0,-4 0-22,7 0 0,-5-6 45,6 0 0,-1-5 249,7 5-50,-1-7 0,0 5 68,0-4 794,1-3-395,-1 13-67,0-5 1,-1 8 212,-5 5 1,3-2 359,-9 8 0,9-1-490,-3 6 0,-1 1 98,2-1 1,-7 0-918,7 1 0,-3-1 173,3 0 1,1 0-761,-7 1 1,2-7 359,-2 1-438,-4-1 0,11 7-180,-7-1 998,0-7 0,1 5 0,3-6 0</inkml:trace>
</inkml:ink>
</file>

<file path=ppt/ink/ink2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46:05.5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35 8021,'-7'-19'2506,"5"3"-2167,-6 16-111,8 0 1,0 2 139,0 4 1,0 4 162,0 7-544,0 0 1,8 1-94,3-1 1,5-2-184,1-3 0,0 1 78,1-7 1,1 6-192,4-7 1,-4 1 135,4-6 0,2 0-213,-2 0 123,0 0 0,-5-6-287,-1 1 614,-8-9 0,-1 5 55,-8-9 1,-2 7 186,-4-1 1,-1 1-63,-5-7 1,-3 3 213,3 3 0,-9-1-108,-2 7 1,-2 0-20,2 6-1,-4 2-237,-7 4 0,-9 11 0,-1 10 0</inkml:trace>
</inkml:ink>
</file>

<file path=ppt/ink/ink2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46:17.1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347 87 8085,'2'-9'-639,"3"3"23,-3-4 187,14 8 299,-14-13 1,7 13 134,-3-4-11,-4 4 327,6 2-188,-8-7 465,7 5-182,-5-14 562,6 15 56,-8-7 367,0 8 794,0 0-2238,-8 0 0,4 8 140,-7 3 1,-1 6-226,-5 6 1,-6-3 64,0 3 1,-2 4-28,2 1 0,2-1 48,-8 2 1,6-6 41,-6 6 1,8-8 88,-2 2 0,4-2-42,1 2 0,1-3-292,0 3 241,-1-4 1,7-4-684,-1-3 134,8 3 186,-3-5 1,9-1-80,3-3 1,5-4 125,7-2 0,1 0 325,-1 0 1,-4 0-76,5 0 0,-11 0 468,11 0 1,-7 2-240,1 4 0,1-2 679,-7 7 1,6 6-226,-7 6 1,1 8 55,-6-2 0,0-2-108,0 2 0,0 3-142,0 3 1,0 3-338,0-9 1,-6-2 34,1 2 1,-1-8-472,6 2 426,0-4-599,0-1-183,0-9-425,0 7 796,0-14 0,0-2 55,0-12 1,0-3-385,0-3 0,2-5 197,3 0 1,-1-7-496,8 1 0,-6-2 383,5 2 0,1-4 583,5 5 0,8-13 0,2-3 0</inkml:trace>
</inkml:ink>
</file>

<file path=ppt/ink/ink2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46:17.7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1 103 8085,'17'-17'0,"0"1"0,3 3 913,3 1 0,-4 6-295,4-5 0,-4 7-148,-2-2 0,1-1-347,-1 1 0,-2 2-166,-3 10 0,1-2-385,-7 7 0,0 3 272,-6 9 1,0 4-37,0 7 0,-2-1 189,-4-4 0,2 3-199,-7-3 1,5-4 153,-5-2 0,7-2 328,-2 2 0,4-9-7,2 3 1,2-3-170,4 3 0,3-2 143,9-3 0,-1 1-70,0-7 1,0 5-153,1-5 1,-3 8 139,-3-3 1,3-1-518,-3 1 1,-5 1 38,-1 5 1,-4 2-122,-2 4 0,-8-3 199,-3 3 1,-7-4 105,-5-2 0,2 1 303,-8-1 1,3 0-104,-3 0 0,-2-7-32,8-4 1,-6-4-77,6-2 0,0 0 10,6 0 1,5 0-28,1 0-66,7 0 1,-2-8 73,12-4 0,5 3-3,12-3 1,-2 3 525,8-3 0,-6-1-233,6 7 0,-6-2 165,6 3 0,-8 3-97,2-4 0,-4 4 167,-1 2 0,-7 0-250,1 0 1,-6 6-332,5-1 0,-5 3-1431,5-2 976,-7-4-517,4 6 362,-8-1-150,0-5 1,0 4 276,0-12 1,2-3-347,4-9 836,-4 1-102,13 0 875,-5-1-8,7 9 0,-6 1 1192,1 8-800,-8 0 123,3 0 0,-5 6-566,4 0 0,-4 1-102,4-1-631,-4-4 0,-2 8-502,0-5 1,2-3-1094,3 4 867,-3-4 1,12-4-622,-8-4 1463,7-3 0,4-16 0,10-2 0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50:26.7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409 0 9353,'0'18'789,"0"-1"1,0 2-242,0 4 0,-7-2 0,-5 6-208,-3-2 0,-8 6-433,0-2 1,-2 1-454,2-1 1,-2 2 334,-4-8 0,-4 6-341,4-6 0,2 0 227,-1-6 1,6-5-10,-1-1 1,4-7 74,2 2 0,7-6 58,5-6 0,-3-3 15,2-9 0,8-7 9,10-3 1,5 1 228,6-2 0,2 8-39,4-2 1,5 3 314,1 3 1,-1 7-111,7 5 0,-5 3 19,-1 2 1,-1 0 16,1 0 0,0 0 173,-1 0 0,3 6-206,3-1 0,-3 7-39,3-6 0,-4 5-322,-1-5 1,0 0-111,-1-6 1,-1 0-117,-4 0 0,1 0 151,-6 0 1,-1 0-228,-6 0-37,-8 0 290,7 0 1,-16-6 46,0 0 1,-8 0 30,-9 6 0,-2 0 166,-4 0 1,3 6-44,-3 0 0,-2 5 6,2-5 1,0 6 54,6-7 1,0 7 79,-1-6 1,7 5-96,-1-5 0,7 8 114,-7-3 1,2 4 104,-1 3 0,-5 1-68,5 4 0,1 6 97,-1 11 1,-1 6-49,-5 12 0,0-2-35,-1 7 1,-5 0-154,0 7 1,0-1-330,6 0 1,0 0 67,-1 0 0,1-7-413,0-5 1,5-10-63,1-7 0,7-6 270,-2-5 0,4-9-253,2-9 349,0-7 1,2-6 299,4-15 0,2-8 0,3-10 0,12-7 0,-4-2 0</inkml:trace>
</inkml:ink>
</file>

<file path=ppt/ink/ink2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46:18.1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0 156 8085,'0'-17'0,"0"6"-418,0-1 385,0 1 1,0-7 295,0 1 1,0 5 286,0 1-208,0 7 242,0-11-162,0 13-225,0-14-60,0 15-241,0-7 142,0 8-344,0 0 294,0 8 0,0-5 14,0 9 1,2-6 107,4 5 1,-4-5-88,3 5 0,-1 1 53,2 5 1,-4 6-28,4 0 0,-2 8-1,1-2 0,-3 6 0,4 5 0,-2 6 0,2 12 1,-4 3-119,3 8 1,-3 8-89,-2 4 0,-2 5 7,-3 7 1,1 1-130,-8 4 0,8-6 548,-1-11 0,3-4-117,2-8 1,0-8 88,0-3 0,2-1-158,3-5 0,-3 2 11,4-13 1,2 5 28,-3-6 0,1-7 224,-6-10 0,0-4-600,0-2 67,0-7-594,0-3 0,0-8 323,0-5 1,0-6-114,0-11 0,0-4-740,0-7 1311,0-1 0,0-7 0,0-2 0</inkml:trace>
</inkml:ink>
</file>

<file path=ppt/ink/ink2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46:18.9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1 104 8051,'2'-11'364,"3"-1"1,-1 3 556,8-3 1,-1-1 129,7 7 1,-1-6-464,0 7 1,6-7-416,0 6 1,0 1 43,-5 5 0,-1 0-349,0 0 0,-1 2-92,-5 3 1,4 5-214,-3 7 1,-4 1 199,-3-1 0,-3 2-364,-2 4 1,0-2 356,0 8 0,0-6 47,0 6 0,0-2 206,0 2 1,0-2-40,0-4 0,0-2 486,0 8 1,6-8-64,0 2 1,7 2 66,-1-2 0,3 2-219,3-2 1,-7-4-123,1 4 1,-3-2-140,3 2 1,-5-3 96,-7 3 0,0-2-397,0 2 0,-2-4 168,-3 4 1,-5-4-17,-7-1 0,-2-3 40,-4-4 1,1 3 78,-6-8 1,5-1 105,-6-5 0,6-1 202,-6-5 1,10-4 333,1-7 0,3 0-282,9-1 0,0-1-144,6-4 0,8 2 21,4-8 1,13 0-304,9-5 1,5 1-55,13 4 1,-6-4-65,6 5 1,3 3-150,-9 2 0,6 5-406,-11 7 0,-1-3-73,-5 9 1,-3-1 305,-3 6 0,-4 7 555,-8 5 0,1 11 0,-1 4 0</inkml:trace>
</inkml:ink>
</file>

<file path=ppt/ink/ink2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46:19.1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52 8066,'0'-17'3615,"8"5"-3155,3 1 1,-1 7 553,1-2 200,-7 4-1137,11 2 1,-11 0-479,8 0 1,-8 2-3098,1 4 3498,-3 11 0,-2 10 0,0 8 0</inkml:trace>
</inkml:ink>
</file>

<file path=ppt/ink/ink2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46:19.2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8066,'0'10'6233,"0"-3"-5770,0-7-79,0 0-968,7 0 1,-3 0 583,8 0 0,-1 8 0,7 2 0</inkml:trace>
</inkml:ink>
</file>

<file path=ppt/ink/ink2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46:20.4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8158,'7'-11'2808,"5"-1"-2503,3 8-123,2-3 0,1 7 24,-1 0 0,-5 0-167,-1 0 0,1 0-5,5 0 1,-6 0 128,1 0 0,-6 0-305,5 0 1,-1 2 68,1 3-218,5-3 85,-7 14 1,3-9-227,-1 5 360,-7 3-4,4-5 67,-8 7 0,0 0-28,0 1 1,-2 5 77,-4 0 1,-3 2-59,-9-2 1,-1 2 16,-4 4 1,4 3-2,-4-3 1,4-4 129,1-2 1,1-4-23,0-1 1,7-1 88,4 0 1,-1-5-166,1-1 30,0-7 1,8 10-137,4-9 0,3 1 85,9-6 1,1 0-83,4 0 1,-4 2 25,4 4 1,2-4-168,-2 3 0,0-3 58,-5-2-249,-1 8 192,0 2 1,-7 7 55,-4 0 0,-6 2 185,-6 5 1,-4-5-123,-7 4 0,-4 2 142,4-2 0,-5 0-6,11-6 0,-3 1 113,3-1 0,-3-6-112,9 1-2,-1-1 109,6 7 1,2-3-115,4-3 1,1-3 241,5-3 1,3-2 161,-3 7-101,3-7 1,2 10-53,1-9 0,-7 7-127,1-6 1,-8 7 183,1-1-172,-3 3 0,-2 2-152,0 1 1,-7 5 145,-5 0 0,2 0-419,-1-6 0,-1 0 150,-5 1 1,6-7-827,-1 1 0,8-7-743,-2 7-166,5-8 1837,1 4 0,-8-16 0,-2-2 0</inkml:trace>
</inkml:ink>
</file>

<file path=ppt/ink/ink2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46:20.7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8250,'2'-9'1100,"3"3"0,5 2-692,7-2 0,-5 4 379,-1-3 1,1 3-683,5 2-127,-7 0 0,5 0-721,-3 0 0,-3 2 326,3 3 1,-7 5-548,7 7 0,-8 3 402,2 3 0,-4-2-21,-2 8 1,0-3 582,0 3 0,0 2 0,0-8 0,-8 8 0,-2-4 0,-7 7 0</inkml:trace>
</inkml:ink>
</file>

<file path=ppt/ink/ink2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46:21.6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1 8103,'-15'27'0,"4"-4"0,3-6 0,2-3 295,0-3-155,1-7 1,7 4 12,3-8 0,5 0-22,7 0 1,2 0-96,4 0 0,2 0-83,4 0 1,2-6 56,-8 0 0,0 0-76,-6 6 0,1 0 90,-1 0 1,-5 0-131,-1 0 123,-7 0 1,4 2-118,-8 4 1,0 4 98,0 7 0,-2 2 13,-4 4 1,-4-2-97,-7 8 0,0-6 88,-1 6 1,-1-6-37,-4 6 0,4-8 25,-4 2 0,4 2 0,1-2 1,1 2 63,0-2 0,1-4 3,5 5 1,-3-5 350,9-2-233,-1 0-88,6 1-36,0-1 0,2-7 70,4-5 1,-3 3-39,9-2 0,-1 0 158,7-6 0,1-2-154,4-4 0,-4 2-151,4-8 1,-2 3 0,3-3 0,-5-3-230,4 3 0,-6 3-188,-5-3 314,3 8 71,-5-11-113,-1 13 471,-1-6 55,-8 8 352,0 0-550,-8 8 1,0 2-91,-3 7 1,-6 6 52,-1 0 1,1 2-146,-6-2 1,2 2 67,-2 4 1,4-4-178,-4-8 1,3 6 158,3 0 0,6-5 57,-1-7 0,8-5-169,-2 5 1,3-5 102,-3 6-180,4-8 188,-6 3 0,8-5-326,0 4 278,0-4 163,0 6 79,0-8 876,0 0-890,8 0 413,-6 0-185,5 0-238,-7 0-20,8 0 125,-6 0-344,13 0 1,-5 0 125,7 0 0,-5 0 40,-1 0 1,3 0-27,9 0 1,2-6-30,4 0 1,1-5-66,-6 5 0,6-8 84,-1 3 1,-2 1-410,2-1 0,-8 5 168,2-6 0,-4 7-203,-1-7 0,-7 8-351,1-2-216,-9-3 111,5 7 115,-8-6-150,0 8 295,0-7 467,0 5 1,-2-6 299,-4 8 57,4-8 157,-5 6 107,7-13 1,0 11 749,0-7-560,0 7 1210,0-4-1267,7 8 1,3 0 243,7 0 1,1 8-358,-1 3 0,0-1 88,1 1 1,-1 1-251,0 5 0,6 1-368,0-1 1,0 0-917,-5 0 0,-1-5 696,0-1 0,-5 1-1635,-1 5 0,-7-5-196,2-1 2063,-4-7 0,-2 4 0,0-8 0</inkml:trace>
</inkml:ink>
</file>

<file path=ppt/ink/ink2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46:22.1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8019,'0'-10'3976,"8"3"-3724,-6 14 1,6 3 105,-8 7 0,0 8-72,0 4 0,0 6-155,0 5 0,0-1 60,0 7 0,0-6-532,0 6 0,-6-6-146,0 7 1,0-11-497,6-1 0,0-3-1039,0-9 1391,0 8 1,0-12-345,0 4 380,0-11 595,0 3 0,0-13 0,0-2 0,0-11 0,0-5 0,0-1 0</inkml:trace>
</inkml:ink>
</file>

<file path=ppt/ink/ink2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46:22.7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0 242 8128,'27'-23'320,"-4"0"0,2-6-98,-2 6 0,8 0-177,-2 6 0,3 0 52,3-1 1,-6 1 174,0 0 1,-3 5-105,3 1 0,2 7-52,-8-2 0,2 4-66,-2 2 0,-4 0 63,4 0 0,-3 0-233,-3 0 0,0 2 52,0 4 1,-5-2-77,-1 7 1,-5-1 84,6 1 1,-8 5-77,1-5 1,-3-1 162,-2 1-83,0 1 90,0 5-82,0 1 136,0-1-80,0 0 0,0-5 6,0-1 0,0-5 20,0 5 1,0-5-1,0 6 0,-2-6 8,-3 5 0,3-5-33,-4 5 0,4-5 216,2 6-196,0-1 1,0 6 121,0 1 1,0-1-62,0 0 1,0 3 114,0 3 0,0-4-68,0 4 1,0 4 152,0 2 1,0 3-26,0 3 1,0 1-130,0 5 0,0-3 209,0 8 1,0 6-23,0 6 0,0 5 111,0-5 1,0 7-59,0-1 1,0-3-100,0 2 0,0-7-138,0 2 1,0-4-152,0-2 0,0-6 64,0 0 0,0-8 70,0 3 1,0-11-298,0-1 80,0-8 96,0 4 0,-2-15-18,-4-4 1,2-5-139,-7-1 0,3-1-230,-9-5 1,2-10-580,-14-7 1,0-7-167,-6 1 0,-5-6 519,0-5 1,-16-4-1892,-2-8 2194,1 8 0,-11-14 0,7 4 0</inkml:trace>
</inkml:ink>
</file>

<file path=ppt/ink/ink2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46:23.6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312 52 10826,'0'-11'1135,"0"-1"65,0 8-552,0-3-434,0-1-597,8 6 441,-6-6-228,5 16 0,-7 2 5,0 7 0,-2 0-243,-3 1 2,3-1-106,-14 0-291,14 0 273,-5-7-221,7-2 435,0-8 1,2 0-306,3 0 330,5 0 0,9-2 29,4-4 1,-4 4 321,5-4 0,-5-1-134,-2 1 0,0-6 211,1 7 1,-7-1 469,1 6 0,-7 0 1138,7 0-819,-8 0-547,11 0 1,-13 2-63,4 4 0,-4-3-314,-2 9 1,0-1 82,0 7 1,-8 5-171,-3 0 1,1 2 20,-2-2 0,-5 2 82,-6 4 0,0 1 288,6-7 1,-6 6-171,0-6 1,-6 0 78,6-5 0,-2-1-141,2 0 0,4 1-168,-5-1 0,3-2-1,-2-3 1,4 1-204,-4-7 1,4 0-155,1-6 0,1 0-76,0 0-379,0 0 588,-1 0 0,7-6-340,-1 0 270,8-7 0,-3 3-28,7-7 0,7 5 235,5 1 1,-2 1 98,1-1 1,1-3 265,5 8 1,0 1-170,0 5 1,7-6 159,-1 0 0,5-2-61,-5 3 1,8 3 514,-2-4 1,6 2-84,5-2 0,-4 5 108,5-5 0,1-2-215,-2 2 1,1 1 96,-7 5 1,-5 0-477,0 0 0,-8 0 37,2 0 1,-4 0-57,-1 0 1,-7 0 118,1 0-692,-8 0 1,5 1-337,-3 5 286,-4-4 0,6 8 72,-8-4 1,-6-3-308,0 9 1,-7-1-165,1 7 1,-9-1 980,-2 0 0,-16 8 0,3 2 0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50:27.1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87 7933,'10'-18'724,"5"1"-682,-5 0 1,7 5 145,0 1 1,-5 7 173,0-2 1,-1 4-96,6 2 0,1 8 192,-1 3 1,-2 13-49,-3 4 0,3 5 0,-3 2 0,-3 5-295,3 0 0,-8 6-225,1-5 0,-3 5-157,-2-6 1,0 1-492,0-7 1,0 1 29,0-1 1,-5-7 314,-1-4 0,-8-3-545,3-3 0,-4-8 555,-3-3 0,1-4 402,0-2 0,-6-2 0,0-4 0,-1-9 0,7-8 0,0-8 34,0 2 0,5-1-97,1 1 1,7-4 335,-2 4 1,4 2 114,2-1 1,2 8 265,4 3 0,5 0-314,12 5 1,-4 5 7,5 1 0,1 4 35,-2 2-331,0 0 0,-6 0 52,0 0 0,-7 8 27,-4 3 0,-4 5-31,-2 1 1,-6 0 15,0 0 0,-6 1 70,7-1-404,-9 0-505,12 1 320,-5-1 1,16-7-327,9-5 1,1-10 728,10-7 0,7-11 0,8-4 0</inkml:trace>
</inkml:ink>
</file>

<file path=ppt/ink/ink2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46:24.1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191 87 10072,'8'-16'1276,"3"5"0,-1-3-599,2 9 1,-1-7-288,6 6 0,-1-1-140,-5 1 0,5 4-404,-5-4 0,-1 4 220,1 2-1646,-7 0 803,11 0 1,-13 2-1782,4 4 1803,-4 4 1,-4 7-62,-4 0 0,-3 1 816,-8-1 0,1 0 0,5 0 0,-5-5 0,5-1 0,-5-1 0,-1 2 0,0 1-171,-1-7 1,9 1 497,3-1 0,2-4 1199,-2 4-673,5-4-311,-7-2 1,16 0 288,3 0 1,4 0-320,3 0 0,1-2-23,4-4 1,-4 4-142,4-4 0,2-1-335,-2 1 0,0-5-449,-5 5-564,-1 0 415,0 6-517,-7 0 50,-2 0 0,-10 8 327,-4 3 1,-4 5 85,-7 1 1,-6 0 638,0 0 0,-8 3 0,2 3 0,2-4 0,-1 4 0,-1-4 0,-6-1 0,1 1 0,-1 4 0,8-10 0,4 5 0,4-7 203,2 1 0,5 1 361,0-7 1666,9 0-1595,-5-6 0,12 0 540,7 0 0,3 0-451,15 0 0,-1-6-141,7 0 0,5-2-316,1 3 1,5 1-100,-6-8 1,1 8-808,-7-1 0,1 3 510,-1 2 1,-5 0-1696,0 0 0,-8 0 1824,2 0 0,4 7 0,0 3 0</inkml:trace>
</inkml:ink>
</file>

<file path=ppt/ink/ink2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46:24.7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52 8001,'0'-9'5657,"0"1"-4394,7 8 745,-5 0 1072,6-8-1889,-8 6-825,0-5 1,0 5-830,0-4-793,0 4-1349,0-5 2259,0 7 346,0 7 0,0 3 0,0 7 0</inkml:trace>
</inkml:ink>
</file>

<file path=ppt/ink/ink2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46:25.1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260 35 8016,'0'-10'0,"-2"-3"3061,-3 7-1530,3 0 2515,-6 6-1959,8 0-1246,0 0 1,-8 2-1256,-3 4 0,-12 13-2597,-6 16 3011,-11 7 0,-20 18 0,-11 1 0</inkml:trace>
</inkml:ink>
</file>

<file path=ppt/ink/ink2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46:47.2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70 7998,'2'-16'1035,"4"5"0,-3 3-967,9 8 504,-8-8 220,11 6 1,-11-11 335,7 7 25,-7 1-511,4 5-83,-8 0 801,0 0-557,8 0-528,-6 0 1,7 1 641,-3 5-402,-4-4 97,6 6-78,-1-8 0,3 0-200,7 0 0,-5 0-135,-1 0 1,-5 0-105,6 0 0,-7 0-299,7 0 286,-8 0-382,11 0-2528,-13 0 2040,13 0 1,-13 2-2243,4 3 1554,-4-3 356,-2 14 0,0-5 1120,0 12 0,-15 4 0,-5 8 0</inkml:trace>
</inkml:ink>
</file>

<file path=ppt/ink/ink2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46:47.8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105 69 7915,'-2'-9'1620,"-4"3"-822,4 4 41,-6 2 384,8 0-157,0 0-793,0 8-110,0-6 1,0 13-115,0-4 1,-2 3-17,-3-3 0,3 5-226,-4-5 210,-4 5 0,3 1-253,-5 0-417,-3-7 460,13 5 0,-12-11-525,9 8 239,-1-9-184,6 5-94,0-8-586,0 0 1137,7 0 0,3-6-65,7 1 0,8-9 36,4 3 1,4-10 213,1-3 1,3 1 126,3 6 0,-3-6 185,3 0 0,-3 2-117,-3 9 0,-5-1 50,0 7 1,-8-5 551,2 5 798,-4 0-331,-1 6 286,-1 0-380,-8 0-770,-1 0 0,-8 2-346,0 4 38,0-4-11,0 13 0,0-11-15,0 7 1,0-5 72,0 6 0,0-7-167,0 7 1,-6-6-351,1 5 1,-9 1 193,3 5 0,1-5-655,-1-1 1,-3 1 401,-9 5 0,4 6-2129,-4 0 2587,-4 0 0,0 2 0,-8 2 0</inkml:trace>
</inkml:ink>
</file>

<file path=ppt/ink/ink2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46:48.4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52 294 7950,'-17'0'898,"7"0"1,1-6-148,3 1 321,4-1-744,-6-2 1,10 6 174,4-3-253,4-5 0,7 6-29,0-7 1,3 5-306,3-6 0,-2 3 106,8-3 0,-1-7-55,7 7 0,0-7-229,-1 8 0,1-7-262,-1-5 0,-1 10 124,-4-4 0,2 5-303,-8 0 0,2-1-138,-2 7 363,-4-7-84,-2 11 160,-2-6 202,-13 8 337,6 0 26,-8 0 1,-6 2 442,1 4 1,-9-2-93,3 7 0,-7-1 434,-5 1 0,4 5-50,-4-5 1,2 5-358,-2 1 0,4 0 104,-4 1-261,3-1-287,3 0 0,-2 0-36,-4 1 1,9-1-18,-3 0 1,4 1-175,-5-1 1,7-2-50,-1-3 0,3 3-322,-3-3 0,2-3-1000,5 3 1089,3-1 0,-12 1-209,9-1 211,-1-7-228,6 4 51,0 0 138,0-6 238,0 5 1,7-7-62,5 0 1,3-7 0,3-5 0,7-3 71,3-3 1,-1 1-15,2 0 1,-8 1 665,2 5-224,-3 3 163,-3 1 1,0 5 451,0-4 1,-5 6-200,0 6 0,-9 3 463,3 9 1,-2 1-427,2 4 1,-4-2 16,3 8 1,-1-6-199,2 6 0,-2-8-129,7 2 1,-1-10-25,2-1 1,9-3-184,-4 3 0,12-4-168,0-8 1,5-2-144,7-4 0,1-4-413,4-7 0,4 0-138,-4-1 0,-4-5-796,-1 0 1,-5-6-669,-1 6 1189,-1 0 973,-7-2 0,-2-1 0,-8-9 0</inkml:trace>
</inkml:ink>
</file>

<file path=ppt/ink/ink2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46:48.9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69 8504,'2'-15'1198,"3"3"1,-1-1-544,8 7 0,-8-1 1155,1 1-1009,-3 4-288,6-6-602,-6 8 1,6 2-458,-8 4 0,5 3-2190,1 9 2736,0-1 0,2 0 0,1 1 0</inkml:trace>
</inkml:ink>
</file>

<file path=ppt/ink/ink2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46:49.7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53 7888,'9'-8'-181,"-1"6"-393,0-13 988,-6 5 922,5 0-518,1 3-288,-6 7 29,6 0 0,-8 2 8,0 3 1,0-1 56,0 8 1,-2-6-151,-4 5 1,4-5 623,-4 5-685,-3 1-332,-1 5-36,1 0-92,1 1 208,8-9 1,2-1-548,4-8 0,5 0 125,12 0 0,4 0-125,8 0 1,-1-6 179,1 0 0,-3-1-77,-3 1 1,2 4 200,-8-4 0,0 4 17,-6 2 0,-5 0-104,0 0 117,-9 0 0,5 2-268,-8 4 1,0-2-174,0 7 1,-2 1-177,-4 5 1,-3 3 26,-9 3 0,-5-4-209,0 4 1,-2-2 850,2 2 0,4 4 0,-6 8 0</inkml:trace>
</inkml:ink>
</file>

<file path=ppt/ink/ink2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46:50.1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0 7888,'0'10'601,"8"-3"-241,-6-7 307,13 0 1,-11 0-133,8 0 0,-7 0-11,7 0 0,-6 0-278,5 0 1,-5 2-63,5 4 1,-1 4-12,2 7 1,-5-5 13,-7-1 0,0 1-124,0 5 1,0 0 96,0 1 1,0 5-196,0 0 0,-7 0-102,-5-6 0,2 0-236,-1 1 334,-1-1-93,-5 0 0,6-5-17,-1-1 0,2-5-294,-1 6-372,-5-9-113,7 5 461,-1-8-85,-5 0-837,13 0 983,-6-8 1,16 1 184,4-5 0,3-1 48,2 7 1,0-6 113,1 7 1,-1-7 83,0 6 0,1 1 670,-1 5 847,0 0-794,-7 0-435,5 7 1,-13 3 1399,4 7-783,-4 0-305,-10 1 535,-1 7-704,-1 2 1,-11 1 31,3 1 0,-3-2-54,4 2 1,0-4-133,-1-8 0,3 1 64,4-1 0,3 0-1020,8 0 368,0-7 259,0 5 0,15-13-1597,8 4 936,8-4 50,4-2 0,13-2-1210,4-4 1848,3-3 0,5-16 0,1-2 0</inkml:trace>
</inkml:ink>
</file>

<file path=ppt/ink/ink2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46:50.9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16 7995,'-10'-8'1155,"2"6"0,8-3-652,0 10 1,0-1-82,0 8 1,0 5-204,0 6 1,-5 8-1,-1-2 1,-2 3-562,2 3 1,3 0 256,-9-1 0,8-1-581,-2-4 0,4 1 94,2-7 1,0 1-236,0-7 0,0-6-161,0 1 472,0-8 1,2 3 495,4-7 0,-4 0 0,13-7 0,-5-3 0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50:27.4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9507,'12'0'1522,"-1"0"-1358,1 0 0,5 0 536,1 0 0,5 0-234,0 0 1,7 2-441,-1 3 1,4-3 76,1 4 0,3-4-103,3-2 0,4 8 0,8 1 0</inkml:trace>
</inkml:ink>
</file>

<file path=ppt/ink/ink2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46:51.6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0 243 7995,'35'-27'129,"-1"4"0,1-2 278,0 2 0,-1 3-484,1 3 1,1 6 127,5-7 0,-5 1 10,5 5 0,-5 3 15,-1-3 1,-3 9-83,-3-3 1,2 2 101,-8-2 1,6 4-12,-6-4 1,0 5-16,-6 1 0,0 0-250,1 0 0,-7 0-13,1 0 80,-1 0 142,-1 7-201,5-5 181,-5 14 0,7-9 0,1 5 0,-7 1-18,1-7 0,-7 2 5,7-3 0,-6-1-27,5 8-8,-7-1 30,11 7 0,-11-3 36,8-4-14,-8 5 0,3-7-9,-7 9 0,6-7 0,0 1 0,0-1 22,-6 7-8,0-1 0,0 0-5,0 1 0,5-1 12,1 0 115,0 0 0,-4 1 1,4-1 0,-5 0-32,5 1 0,-2-1-37,2 0 1,-4 0 19,4 1 0,-3 1 7,3 4 1,-4 2 7,4 4 1,-4 3 137,-2-3-164,7 12-13,-5-5 1,6 8 183,-8-3 0,2-3-95,4 8 0,-4 0 175,3 6-49,-3 8-95,-2-14 1,0 15 151,0-14 0,0 4-42,0-10 0,0 1 101,0-2 0,0-5-180,0 0 1,0-1-29,0-5 0,0-4-69,0-2 0,0-4 330,0-2-97,-7 1-81,5-1-151,-14-7 1,7-3 98,-9-7-704,1 0 381,-8 0 0,4-2-324,-8-3 1,-5-7-457,-7-11 0,-7 2-896,2-8 1,-10-5 153,-1-7 1623,-9 1 0,13-2 0,-7-3 0</inkml:trace>
</inkml:ink>
</file>

<file path=ppt/ink/ink2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46:53.7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277 70 7363,'0'-9'219,"0"1"430,0 0 1,0 4 472,0-7-533,0 7 1,6-6 142,0 5 102,-1 3-399,-5-6-326,0 8 125,0 0 4,0 8 1,0-4-181,0 7 1,-5 2 74,-1 11-197,-8-5 1,7 6-157,-5-8 9,5 0 1,5-1-79,-4-5-128,4-3-323,-6-8 334,8 0 61,0 0-321,8 0 0,-4 0 116,7 0 0,1-8-34,5-3 1,0 1 342,1-1 0,-7 5 80,1-6-143,-1 8 295,7-3 1,-7 7 903,1 0-737,-9 0 1,5 2 586,-8 3 1,0-1-175,0 8 1,0-1 23,0 7 0,-2-1-243,-4 0 0,3 0-223,-9 1 1,6-1 49,-5 0 1,1 6-133,-1 0 0,-5 2-187,5-1 1,-5-5 89,-1 4 1,0-4-424,0-2 314,-1 1 10,1-1 1,0-6-94,-1 1 0,1-8 126,0 2 1,-1 1-80,1-1 1,6 0 22,-1-6 1,1 0-176,-7 0 0,7 0-498,-1 0 538,8 0 0,-9-2-136,7-4 78,0 4 308,6-13 0,2 7-226,4-3 261,4-5 0,7 9 41,0-5 1,1-1 224,-1 7 1,2-6 235,4 6 0,-4-5-206,4 5 1,4-2 237,2 3 0,-2 3-80,2-4 1,-6 4 37,6 2 1,0 0-115,5 0 1,-7 0-65,-4 0 1,2 2-154,-2 4 1,0-2-129,-5 7 0,-1-7-327,0 2 212,-7 3 107,5-7 0,-11 8-560,7-4 265,-7-4-36,4 5-29,-8 1 130,0-6 1,0 8-92,0-5 0,-2-3-299,-4 4 1,2 2-379,-7-3 0,1 9 995,-1-3 0,-12-3 0,4 0 0</inkml:trace>
</inkml:ink>
</file>

<file path=ppt/ink/ink2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46:54.0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52 9068,'12'0'906,"-1"0"0,-5-6-145,6 1 1,-6-3 366,5 2-47,1 4-992,5-13 1,-6 13-567,1-4-218,-8 4-757,11 2 182,-13 0 0,6 8 532,-8 3 1,-2-1 6,-4 2 1,2-3 15,-7 3 715,7 3 0,-12-5 0,7 7 0</inkml:trace>
</inkml:ink>
</file>

<file path=ppt/ink/ink2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46:54.1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52 8112,'17'0'1900,"-5"-5"-1354,-1-1 1,-5-2 689,6 2-606,-1 5-368,6-15-479,1 14 249,-1-5-1909,-7 7 1019,-3 0 1,-7 9 857,0 8 0,-15 1 0,-4 7 0</inkml:trace>
</inkml:ink>
</file>

<file path=ppt/ink/ink2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46:54.3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87 8302,'9'0'749,"7"0"1,-13-5 3,9-1 0,-6-6-246,5 7 0,1-7-123,5 6 1,2-5-552,4 5 0,-3-6-552,3 7 1,-2-1 599,2 6 119,-4 0 0,6 0 0,-8 0 0</inkml:trace>
</inkml:ink>
</file>

<file path=ppt/ink/ink2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46:55.4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87 10011,'10'-10'1682,"3"-5"-1931,-7 4 0,0 1 24,-6-2 1,2 9 47,3-3 177,-3 4 0,14-6 0,-7-1 0</inkml:trace>
</inkml:ink>
</file>

<file path=ppt/ink/ink2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46:55.5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53 7947,'-7'-18'0,"-3"1"0,-7 0 0</inkml:trace>
</inkml:ink>
</file>

<file path=ppt/ink/ink2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47:22.22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35 70 8293,'-17'0'335,"7"0"2147,3 0-1764,7 0 1,7-2 193,5-4 1,9 4-379,2-3 0,14-3-141,-3 2 1,7-2-431,-1 3 1,2 3-345,4-4 0,2 2 128,-7-2 1,5 4-118,-6-3 1,0 3-373,-5 2 0,5 0 742,1 0 0,-1 0 0,-5 0 0</inkml:trace>
</inkml:ink>
</file>

<file path=ppt/ink/ink2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47:25.1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0 208 7939,'0'-10'-824,"0"-5"1,0 11 572,0-7 337,0 7 1,0-6 187,0 5-165,0 3 1,0-8 129,0 4-5,0 4 5,0-5-140,0 7-78,0 0 36,0-8-70,0 6 0,0-8 72,0 5-60,0 3 0,2-14-144,4 5 100,-4 3 1,7-5-77,-3 7-238,-4-8 359,13 13 0,-5-15 0,7 7 0</inkml:trace>
</inkml:ink>
</file>

<file path=ppt/ink/ink2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47:41.3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0 7900,'-18'0'-136,"1"0"1,0 0 0,0 0 0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50:28.3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102 52 8071,'10'-10'228,"5"-5"0,-5 7 612,7-3-267,-7 3 123,-3 8-81,-7 0-249,0 8 0,-7 1-138,-5 9 0,-3 5 28,-3 0 1,1 2-70,0-2 1,-1-2 46,1 8 0,2-8-45,3 2-174,5-4-99,-1-2 0,6 1-310,-4-1 1,12-5 143,6-1 1,9-5-126,2 5 0,7-7 117,-1 2 0,4-4-40,2-2 0,-1 0-27,1 0 0,-8 0 131,-4 0 0,-4 2-538,-2 4 1,-1 3 731,-5 8 0,-3 1 0,-8-1 0</inkml:trace>
</inkml:ink>
</file>

<file path=ppt/ink/ink2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47:43.0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69 848 7900,'-17'0'589,"0"-7"1,5 5 596,1-4-266,7-4-267,-4 8 0,8-7-172,0 3 1,8 4-78,3-4 1,5 3-7,1-3 0,6 4 109,0-4 0,8-2-40,-2 3 1,3-7-109,3 6 0,-1-7-330,1 1 0,0 3-97,-1-3 0,1 3-188,-1-3 1,1-3 125,0 3 1,-7-3-159,1-2 1,-8 5-504,2 0-17,-3 1 1,-5-6-201,-3-1 516,-5 1 164,-7 7 0,0-11-231,0 4 201,0-4 252,0 4 0,0-1-159,0 1 48,-7-8 111,5 13 1,-12-11 60,8 12 0,-1-4 43,1-3 0,4 7 393,-4-1 1,-1 6 275,1-5 1,0 5-5,6-5-52,-8 7-300,6-4 23,-5 8-131,7 0 0,-6 8-3,0 3 1,0 7-133,6 5 0,0 5 153,0 13 1,-1-1 82,-5 12 0,4-2-72,-4 13 0,4-5 244,2 5 0,-2 1-285,-4 5 1,5-6 34,-5 1 0,2-10-177,-2-2 1,4-1-204,-3-4 1,3-7-381,2-6 1,5-1 157,1-10 1,2 0-1047,-2-5 584,-5-1 0,9-2-316,-4-3 594,-4-5 1,5-9 17,-7-3 1,0-7-26,0-11 0,0-4 46,0-7 1,0-3-144,0-3 0,0-2 664,0-5 0,0 1 0,0 12 0,0-3 81,0 14 1,-1 0-140,-5 6 0,2 7 415,-8 4 0,1 5 48,-6 1 0,-6 0 1130,-1 0 0,-4 5-488,5 1 0,-6 7-18,6-1 1,-2 3-323,2 3-32,3-1-341,-5 0 1,14 1-110,-1-1 0,3 0-58,-3 0 1,-1-5-168,7-1 1,0-5-490,6 6-89,0-8 1,2 3 89,4-7 0,4 0-493,7 0 1,8-13 278,4-4-701,11-12 869,4 2 1,14-14-358,0 1-175,7 0 799,-11 5 0,11-3 214,-7 3 0,-1-1 125,-5 13 1,-8 0 255,-3 5 1,-5 9-281,-1 3 1303,-8 4-936,-2 2 0,-14 0 669,1 0 93,-8 0 0,3 8-459,-7 3 1,-2 6-299,-3 7 1,-5 2-295,-7 9 1,-3 0 6,-3-1 0,4 1-170,-4-1 60,4-7 193,2 6-686,-1-14 406,1 6 0,2-8-586,3 1-43,-3-1 0,7-5-133,-3-1 268,3-7 0,8-6-578,0-15 0,0-6 519,0-6 1,2-4-63,4 4 1,5-3 352,12-3 1,-4 6 255,4 0 0,-1 14 187,1-2 0,-10 5 1012,4 1-16,-3 3-559,-5 8 1120,7 0-850,-14 8 0,5-4 183,-7 7-917,0 1-374,0 5 86,0 0 1,2-7-768,4-4 321,-4-4 419,13-2 1,1-10-34,7-7 0,4-3 56,2-8 1,1-1 267,16-6-228,0 1 139,14-1 1,2 0 375,7 1 1,2 5-138,4 0 1,2 2 5,3-2 0,-3 4 104,-8 8 0,-7 0-87,-5 0 0,-9 5-5,-1 1 0,-15 5-157,3-6 1,-12 8-373,0-1-282,-4 3-978,-2 2 782,-7 0 400,-2 0 1,-10 0-346,-4 0 0,-5-2 270,-12-4 0,1-4 158,-6-7 1,1 0 171,-2 0 0,-4-3 216,4-3 1,-1 2-54,1-8 1,-2 6 201,8-6 1,-6 8-158,6-2 0,0 4 111,6 2 1,-1-1 185,1 1-240,0 8 138,0-7-39,-1 7 1,3-3 341,3 1 284,5 7-373,-1-4 142,6 8-476,-6 0 1,8 2 22,0 4 0,0 11 222,0 12 0,6 5-134,0 7 0,7 3 69,-1 8 1,-2 7-42,1 5 0,-5 5-28,5 6 1,-7-2-154,2 8 1,-4-3 116,-2 3 0,0 7-303,0-7 0,0 6 228,0-12 1,0-2-191,0-10 52,0 4-160,0-13 0,0 0-87,0-8 1,0-8 112,0 3 1,0-5-23,0-1 1,0-8 47,0-4 0,-6-10-251,0-1 1,-5-6 269,5 5 1,-7-7-308,1 2 0,-3-6 94,-3-6 1,1-4 106,0-7 0,0-6 300,-1 0 1,1-6-105,0 6 0,5-8 275,1 2 1,7-3 160,-2-3 0,4 6 386,2 1 0,0-1-271,0-6 1,8 2 137,3 5 0,12-5-756,6 4 0,0 2 60,6-2 1,-3 6-1309,14-5 0,-7 12 287,1-1 0,2 5-223,-1 1 0,-1 3 1223,-5 8 0,7 8 0,2 1 0</inkml:trace>
</inkml:ink>
</file>

<file path=ppt/ink/ink2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47:43.2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9150,'0'10'1904,"0"-3"0,6 1-3434,0 4 0,0 3 193,-6 2 1337,0 0 0,7 1 0,3-1 0</inkml:trace>
</inkml:ink>
</file>

<file path=ppt/ink/ink2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47:43.3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18 10105,'-8'10'4648,"6"-2"-4464,-6-8-184,8-8 0,8-2 0,2-7 0</inkml:trace>
</inkml:ink>
</file>

<file path=ppt/ink/ink2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48:02.1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18 104 7909,'-10'-17'1874,"2"0"-1797,8 7 1,10 0-84,7 5 0,-1 1-91,1-8 1178,0 8 1,-7-3-53,7 7-363,1-8 1,-1 6-394,0-4 0,-5 4-384,-1 2 246,1 0-191,5 0 168,-7 0 1,-1 0-596,-3 0-691,-4 8 1,6-4 64,-8 8 1109,0-1 0,-8 14 0,-2 2 0</inkml:trace>
</inkml:ink>
</file>

<file path=ppt/ink/ink2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48:02.6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69 14679,'0'18'314,"0"-1"0,-2-6-459,-4 1 232,4-1-166,-5 7 0,7-1-267,0 0 1,0-5-318,0-1-1101,-8-7 432,6 4 335,-6-8 804,8 0 1,6-2-55,0-4 0,9-3-27,3-9 0,1 1 179,10 0 1,0-2 207,5-5 0,1 5 119,-1-4 0,-5 10 399,0 1 1,-2 3 421,2-3 1,1 2-356,-7 5 0,-5 3 536,-7-4-442,1 4-519,5 2 1,-5 0-31,-1 0-266,-7 8 1,4-4 57,-8 7 1,-8 1-182,-4 5 0,-3 0-953,-2 1 1,-2 5 490,-4 0 0,1 2-255,-6-2 0,5-2-35,-6 8 898,8 0 0,-12 5 0,6 1 0</inkml:trace>
</inkml:ink>
</file>

<file path=ppt/ink/ink2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48:03.3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35 329 7863,'-11'0'-360,"-1"0"144,8 8 551,-3-7 305,7 7-25,0-8 0,2-2-234,3-4 0,11 3-117,7-9 1,6 1-126,-6-7 1,7 1-143,-1 0 0,10-1-21,1 1 1,0-2 177,-5-4 0,5 4-558,1-4 1,-1 3-95,-5 3 0,3 0-292,-3-1 1,1 1 315,-13 0 1,0 5-470,-5 1 943,-1 7 0,-8-4 0,-3 10-76,-12 4 0,-3-2 76,-8 7 0,-1-1 877,1 2 1,-6 3-17,0-4 1,0 5 292,5 1 0,-1 0-551,-4 1 1,10-1-68,-5 0 0,5-1-250,-4-5 1,5 5-117,1-5 0,5 2-587,-6-1 426,9 3 0,-5-11-1148,8 8 84,0-8 293,0 3 0,0-5-164,0 4-125,0-4 437,0 6 419,0-8 825,0 0-572,0 7 1,0-3 819,0 8 0,0-7-252,0 7 0,0-1 26,0 7 1,-6-1-290,0 0 1,1 1-93,5-1 1,-2 0-94,-4 1 1,4-1-1,-4 0 0,4 0-313,2 1 1,0-7 111,0 1-544,0-1 293,0-1 264,0 5 135,0-13 271,0 6 56,0-8-137,0 0-1568,0-8-319,0 6 585,0-5 61,0-1 0,2 0 201,4-3 0,-4 1-702,4 4 1100,3-3 1,-1-9 326,3 1 0,5 0 0,-7 0 0</inkml:trace>
</inkml:ink>
</file>

<file path=ppt/ink/ink2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48:03.8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18 122 7928,'-8'-10'0,"6"1"147,-3 3 1,3 2 1492,2-8 0,0 7 359,0-7-477,0 1-1045,7-7 0,-3 3 115,8 3-466,-8 5 0,5 7-127,-3 0-908,-4 0 706,6 0-373,-8 0 0,0 2-505,0 3 1,0 5-1821,0 7 2901,0 1 0,7-1 0,3 0 0</inkml:trace>
</inkml:ink>
</file>

<file path=ppt/ink/ink2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48:04.48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12332,'10'8'585,"-3"-7"-541,-7 15 223,0-7-415,0 1 1,0 5 91,0-13-457,0 6 215,0 0-48,0-6 307,0 5 83,0-7-19,0 8 0,6-4 155,0 7 0,0-5-8,-6 6 1,6-7 281,-1 7 0,3-6 178,-2 5 0,-2-5-202,7 6 0,-7-7 17,2 7 0,-2-8-1,1 1-338,-3 5 274,14-8-203,-14 6-407,13-8 0,-11 0 99,7 0-257,1 0 1,5-6 171,0 0 0,1-5-112,-1 5 1,0-2-208,1 2 0,5 3-408,0-9 0,7 8 256,-1-2 685,12-3 0,-5-1 0,6-7 0</inkml:trace>
</inkml:ink>
</file>

<file path=ppt/ink/ink2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48:05.4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0 122 7946,'0'-18'0,"0"-5"641,0 0 190,0 0 0,6 12-404,0-1 0,1 8 15,-1-1-189,-4 3-96,6 2 1,-8 7-63,0 5 1,0 3 78,0 3 1,0 5-1,0 0 0,-6 6-3,0-6 0,-1 5-26,1-5 0,4 1-71,-4-7 0,4 0 84,2 0 0,0-5-400,0-1 0,8-1 171,3 2 0,7-3-290,5-3 0,-2-4 193,8 4 0,0-4 5,5-2 0,-1 0-384,-4 0 1,1 2-141,-7 3 1,1-1 151,-7 8 0,-2-7 124,-3 7 0,1 5-165,-7 6 0,0 8 576,-6-2 0,-8 4 0,-2 1 0</inkml:trace>
</inkml:ink>
</file>

<file path=ppt/ink/ink2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48:05.8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 7946,'-11'15'611,"-1"-3"-103,8-5 12,-3-7-127,14 0 1,3 0 315,7 0 1,0 0-264,1 0 0,1 0-351,4 0 1,-4 8-252,4 4 1,-5 3-278,-7 2 1,3 6 187,-9 0 1,7 8-117,-6-2 1,-1 2 226,-5-2 0,-2 3-135,-3-3 1,1-4 191,-8-2 1,1-4-109,-7-1 0,1-1 238,0 0 0,0-5 51,-1-1 0,1-7 163,0 2-303,-1-4-345,1-2 292,8-8 0,1-2-157,8-7 0,8-6-123,3 0 0,10 0 87,2 6 1,6 5 429,-6 1 0,0 7 78,-6-2 1,1 4 145,-1 2 1,-2 2-127,-3 4 0,1 5 114,-7 12 1,0 2 155,-6 4 1,-2 4 435,-4-4 0,2 1-193,-7-1 1,7 2 137,-2-8-771,-3 8 1,7-12-286,-4 4-171,4-4 1,8-7 279,0-1 0,7-7-72,-1 2 1,5-4-318,6-2 1,-2-6-558,8 0 1,2-9 995,9-2 0,4-8 0,8-10 0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50:28.5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0 8053,'9'8'0,"5"-4"339,-9 8 1,1-1 1392,-6 6-1138,0 1 0,-2 1 5,-4 4 1,3-2-28,-9 8 0,1-6-159,-7 6 1,7 0-673,-1 5 0,6 1-291,-5-1 1,7 1-560,-2-1 1,4-5 755,2 0 353,0-8 0,16 12 0,3-6 0</inkml:trace>
</inkml:ink>
</file>

<file path=ppt/ink/ink2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48:06.1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9497,'17'0'408,"1"0"982,-1 0 0,-6 0-668,1 0 1,-1 0-477,7 0 1,-1 0-504,0 0 1,1 0-717,-1 0 1,-7 7 166,-5 5 1,-3 5 805,-2 6 0,0 4 0,0 8 0</inkml:trace>
</inkml:ink>
</file>

<file path=ppt/ink/ink2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48:06.2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9875,'15'2'0,"1"2"1033,1 2 1,-2 0-1108,14-6 0,0 0 651,6 0 0,-1-6-622,1 0 0,7 0-734,4 6 0,-2 0 779,2 0 0,1 0 0,4 0 0</inkml:trace>
</inkml:ink>
</file>

<file path=ppt/ink/ink2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48:07.0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1 10799,'-10'1'330,"4"5"1,2 4-263,-1 7 1,-3 0-273,-4 1 0,-3 7 164,3 4 1,-3-3-513,-2 3 0,5-6-33,1 6 0,7-2-243,-2 2 1,4-4 827,2-8 0,8 0 0,1 1 0</inkml:trace>
</inkml:ink>
</file>

<file path=ppt/ink/ink2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48:07.2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16 7941,'0'-9'3314,"7"3"-3168,5 12 0,-2-4-680,1 3 0,1 3 441,5-2 0,0 7 371,1-1 1,-7 3-601,1 2 0,-1 6 133,6 1 1,-1 0-575,-5 0 0,3-3 100,-8 8 663,-1-8 0,-5 11 0,0-5 0</inkml:trace>
</inkml:ink>
</file>

<file path=ppt/ink/ink2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48:07.5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7949,'11'0'0,"1"0"0,-1 0 747,7 0-384,7 0 0,2-6 165,7 0 1,7-5-179,-1 5 0,6 0-191,-6 6 1,1 2 30,-7 4 0,-5 5-148,0 12 1,-8-4 82,2 5 0,-6 2-119,-5 3 0,-4-2-79,-8 2 1,0 0-308,0 5 0,-2 1-274,-4 0 0,2-7 343,-7 1 0,-1-8-106,-5 2 1,0-3-121,-1-3 0,-5-2-533,0-3 1070,0-4 0,-2-8 0,-2 0 0</inkml:trace>
</inkml:ink>
</file>

<file path=ppt/ink/ink2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48:07.6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226 0 7949,'9'17'451,"-3"1"1,-12-1 660,-5 0 1,-1 1-439,-5-1 0,7 2-257,-13 4 0,8 4-946,-8 8 1,-2-3-289,2-3 1,0 2 816,5-8 0,1 8 0,0-4 0</inkml:trace>
</inkml:ink>
</file>

<file path=ppt/ink/ink2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48:07.9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17 7836,'10'-7'2107,"-3"5"-1804,-7-6 1,0 10-147,0 4 1,0 3 543,0 9 0,0 5-499,0 0 1,0 7-547,0-1 1,0-2-161,0 2 1,-6-6-507,1 6 1,-1-8 502,6 2 507,0-4 0,0-1 0,0-1 0</inkml:trace>
</inkml:ink>
</file>

<file path=ppt/ink/ink2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48:08.5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0 243 7922,'27'-27'0,"-4"4"0,2 4 331,-2 1 1,10 1-58,2 0 1,-1-1-10,7 1 1,-5 0-142,-1 0 0,-7 5-155,1 1 0,-2 7 147,2-2 1,2-2 5,-8 2 0,0 1-95,-6 5 0,0 0 94,1 0 1,-7 0-289,1 0 193,-1 7 1,1 3-104,-1 7 1,-7-5 21,2-1 0,2 1 42,-3 5 1,1 0-7,-6 1 0,6-1-109,0 0 0,1 1 41,-1-1 1,-4 0 68,4 0 1,2-5-32,-3 0 0,3-1 24,-2 6 1,-4 1 8,3-1 0,-3 0-10,-2 1 0,6-1 2,0 0 1,0 0 23,-6 1 0,2 1 3,3 4 1,-3-4 47,4 4 0,-2-2-62,2 2 0,-4-1 212,3 6 1,3 1-118,-2 6 1,5-4 189,-5 3 0,2-1-15,-2 13 1,-3-6-22,9 6 0,-6 1 4,5 4 0,-5 3 138,5 4 0,-7-2-21,2 7 0,-2-5-119,2 5 1,-4-5-249,3 5 0,-3-9 136,-2-2 1,0 0 41,0-6 0,0-2-22,0 2 1,0-8-11,0 3 0,0-5-48,0-1 0,-5 0-138,-1-1 0,-8-5-35,3 0 0,1-10 127,-1-2 0,-3 1-461,-9-7 1,2-3 197,-8-2 0,6-5-227,-6-1 1,-1 0-170,-11 0 0,-1-15-409,-4-8 1,-8-10 1023,8-7 0,-23-12 0,5-9 0</inkml:trace>
</inkml:ink>
</file>

<file path=ppt/ink/ink2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48:09.7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35 7867,'0'-10'372,"0"3"1,0 5 12,0-4 261,0 4-220,0-6-73,-8 16 0,-2 2-275,-7 7 0,6 0-208,-1 0 0,8 1-27,-1-1 166,3 0 0,-4-5-397,0-1 325,0-7 0,8 4-239,4-8 1,-2 0-42,7 0 0,1-6-26,5 0 0,6-7 145,0 1 0,6 3 36,-6-3 1,2 6 130,-2-5 0,-4 7-74,4-2 0,-3 4 520,-3 2 0,0 0-246,1 0 1,-1 0 409,0 0 1,-5 0-167,-1 0 1,-5 6 7,6 0 0,-9 7-85,3-1 0,-4 3-67,-2 3 1,0 1-137,0 4 0,-2-2 29,-4 8 1,-3 0-198,-9 5 0,1-5 61,0 0 0,-2-2-143,-4 2 1,1 1-6,-6-7 0,6 0-1,-1-5 1,-2-1 72,2 0 0,-2-1-97,2-5 0,4-3-96,-4-8 0,4 0-154,2 0-413,-1 0 484,1-8 1,7-1-60,5-9 1,3 7-215,2-1 403,0 1 0,7-5-98,5 5 305,3-5 0,3 9 167,-1-5 0,0 3-146,0 3 1,1 4 319,-1-4 1,6 2 10,0-1 0,0 3 114,-5-4 1,5 4-191,0 2 1,2 0 311,-2 0-407,-4 0 1,6 2-82,-8 4 0,-5-2-274,-1 7 157,-7 1 0,4 11-330,-8 0 0,-8 2 83,-3-2 0,-5-4-42,-1 4 0,-2-2 136,-4 2 0,3-4 81,-3 4 1,4-5 33,2-7 0,0 5 265,-1-5 147,1-3-160,0 7-11,7-13-96,2 6 0,16-8 24,4 0 1,3 0-33,2 0 0,1 0-16,-1 0 0,0-2-40,0-4 0,1 4-3,-1-4 1,-5 5-124,-1 1 0,-7 1 51,2 5-184,3-4 191,-7 14 0,6-7-41,-8 8 1,-2-5 54,-4-1 0,-2 1-7,-3 5 1,1-5 47,5-1 0,3-5 30,-4 6 88,4-9-128,2 5 0,8-8 121,3 0 1,5 0-36,1 0 0,0 0-30,0 0 1,-5 0 24,0 0-34,-1 8 0,4-4-40,-3 7 0,-4-5-8,-8 6 1,-2-1 392,-4 6 0,-4 1-153,-7-1 1,-6 0 498,0 1 0,-6-1 385,6 0 48,0 0-484,6 1-263,7-9-370,2-1 1,18-10-201,7-4 1,10 2-2203,14-7 2360,3-1 0,23-13 0,4-1 0</inkml:trace>
</inkml:ink>
</file>

<file path=ppt/ink/ink2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48:13.1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87 7979,'-10'-2'-96,"4"-4"156,4 4 478,2-13-38,0 5 0,8-2-153,4 1 0,-3 7-67,3-2 1,-1 4-156,7 2 1,5-5-152,0-1 1,7 0 129,-1 6 0,-2 0-92,2 0 1,-6 6 48,6 0 1,-8 9-243,2 2 0,-6 1 44,-5 5 0,1 2 99,-7-2 1,0 7 210,-6-1 0,0 4-109,0 2 1,-8-1 218,-3 1 0,1 5-23,-1 0 0,-7 8-17,-5-1 1,-2-3-153,2 2 0,4-6-9,-4 6 1,2-5-111,-2 5 0,3-10-106,-3-1 1,4-2-419,2-10 0,5 0-20,1-6 1,7 0-1131,-2 1 724,4-1 426,2 0 0,0-5-1,0-1 553,0-7 0,8-4 0,2-10 0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50:29.3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68 537 7971,'-17'0'0,"-1"0"1712,9 0-1262,-7 0 0,15-2-261,-5-4 0,12 2-8,5-7 0,10 5-14,2-5 0,14-7-175,-3-5 1,5-8-319,-5 3 1,7-3-305,-1 2 0,-7-4 370,-10 5 0,-4-5-234,-2-2 0,-7 1 274,-4-1 1,-4 6 278,-2 1 1,-8 6-110,-4-1 1,-3 10 417,-2 1-187,-1 9 0,1-5 215,0 8 0,5 9-139,1 9 1,-1 7-62,-5 9 0,5 7-78,1-1 0,1 14-1,-1-2 1,-3 9-17,9-3 0,-9 5 45,3-5 1,1 5 122,-2-5 0,7 0-242,-7-7 0,6-4-129,-5-1 0,7-8-238,-2 2 0,4-9 184,2-2 0,-2-14-597,-3 3 339,3-13 273,-6 3 0,8-17 13,0-9 0,8-9 50,3-13 1,7-4-114,5-8 1,4-6-62,7 1 1,-1 7 261,-4 9 0,9 5-81,-3 1 0,-1 10 120,1 8 0,-6 2-38,5 9 0,-1 0 46,-10 6 1,0 2 10,-6 4 1,-1-2 235,-5 7 0,3 1-162,-9 5 0,1-6-52,-6 1 0,-2 0-228,-4 5 0,-3 0 129,-8 0 0,-8 1-84,-4-1 0,-4-5 109,-2-1 0,1-7 132,-1 2 0,6-4 11,1-2 0,7 0 330,-3 0 1,11 0 211,1 0-202,9 0 0,-3 1-365,12 5 41,-4 4 75,13 15 0,-5-4 102,7 8 1,6 0-186,0 5 0,0 1-142,-6-1 0,3-7-51,3-4 1,-4-2-212,4 3 0,-2-11-248,2 4 0,-2-5-520,8-1 0,0-3 1005,5-8 0,1-15 0,0-5 0</inkml:trace>
</inkml:ink>
</file>

<file path=ppt/ink/ink2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48:13.3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33 9453,'-10'-9'2996,"2"1"-1789,8 0 1,2 7-812,4-5 1,-4 6-294,4 6 1,3-3-772,3 9 1,-2-1 442,1 7 1,-1 1-964,1 4 1,5-4 593,-5 4 0,3-4-264,-3-1 1,4-3 158,-3-3 0,3-5 699,3-7 0,7 0 0,1 0 0</inkml:trace>
</inkml:ink>
</file>

<file path=ppt/ink/ink2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48:13.4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7979,'9'8'3789,"-1"1"-3443,-8 9 1,0-1-585,0 0 1,2-1 28,4-5 0,-3 5 209,9-5 0,0-3 0,5-1 0</inkml:trace>
</inkml:ink>
</file>

<file path=ppt/ink/ink2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48:14.6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483 70 7842,'21'-18'1285,"-4"1"-964,-3 0 0,3 7-137,0 4 0,1 5 316,-1 1 77,0 0 1,-5 7-269,-1 5 1,-7 5-109,2 6 1,-6 2-203,-6 4 0,4 4 109,-4-5 1,-1 5-586,1 2 1,-2-8 300,2-4 1,4-4-1177,-3-2 502,3-7 167,2-3 344,0-7 1,0-9-75,0-8 1,0-3 297,0-9 1,6 3-95,-1-3 1,3-2 322,-2 8 0,-2-6 57,7 6 0,-5 0 36,5 6 1,-7-1 37,2 1 1,2 6 689,-2-1-302,-1 8 110,-5-3 217,0 7 150,0 0-1002,0 7 0,0 3-84,0 7 0,0 6 76,0 0 0,-5 8-218,-1-2 1,-8 3 56,3 3 0,1 2-58,-1 3 1,-1-11-80,-5 0 1,7-8 99,4-4 0,-1 0-187,1 1-59,0-9-249,6-1 395,0-8-33,0 0 494,8 0-133,-6 0-75,6 0 1,-8 2 118,0 4 0,0 5-4,0 12 1,0-2-110,0 8 1,-2 2-120,-4 9 1,-4-1-244,-7 7 0,0-6 165,-1 6 0,-5-2-94,0 3 1,0-5-200,6-8 0,0-1 137,-1-4 0,1-4 104,0-8 1,-1-1 126,1-5 1,6 2 402,-1-7-214,8 0 67,-3-6 1,7-8-28,0-3 0,3-6 117,9-7 1,-1 5-42,12-4 0,2 4-83,-1 2 0,-1 1 143,-6 5 0,0-3-62,0 9 1,1-1 28,-1 6 0,-7 7-63,-5 5 1,3 3 117,-2 3 0,0 7-133,-6 3 0,0-1 51,0 2 1,-6-2-293,0 2 1,0 2 95,6-8 0,0 6-327,0-6 0,0-6-232,0-6 160,0-7 1,8 4 199,4-8 1,3-2-31,2-4 1,2-5-66,4-12 0,-1 2-29,6-8 1,-6 6 296,1-6 1,-6 8-98,-6-2 1,-1 11 595,-4 6-341,-4-3 0,4 9 29,-12 0 1,-4 4-7,-7 13 0,-2-2 137,-4 14 1,1 0-46,-6 5 0,-1-1 19,-6-4 0,6 2-321,1-8 1,1 8 61,-2-3 0,-4-3-553,4-2 1,2-3 143,-1-3 1,-1 4-11,-6-4 0,1 3 17,-1-15 0,2 7-209,5-6 1,-3 5 151,8-5 1,0 0-315,5-6 691,1-8-184,0-2 126,7-7 1,4 2 29,12 3 1,4 3 47,7 3 0,0 4 167,1-4 1,7 6 250,4 6 1,5-2-30,6 7 0,-1 1 299,7 5 0,6 0 129,6 1 1,7-1-296,-2 0 1,5-1-88,1-5 0,6-3-440,0-8 1,0 6-92,-6-1 1,0 1-156,0-6 0,-6 0-542,1 0 1,-14-2 26,2-4 1,-12 3 772,0-9 0,-3 2 0,-3-5 0,1-2 0,0-4 0</inkml:trace>
</inkml:ink>
</file>

<file path=ppt/ink/ink2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48:15.4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1 121 7892,'0'-17'644,"0"0"37,0-1-238,0 1 0,0 6-111,0-1 1,2 8 648,3-1-729,-3 3 0,12 9-82,-8 5 1,-1 3-147,-5 2 1,6 3 103,0 3 0,0-4-764,-6 4 0,0 2 45,0-2 1,0 0-1154,0-6 751,0 1-163,0-9 498,0-1 625,0-23 1,2 3-13,3-11 1,-3-2 44,4 2 0,2-6 81,-3 6 1,7-6-7,-6 6 1,7 0 232,-1 6 0,-3 7-20,3 5 1,-6-3 501,5 2-453,1 0 1,-3 14-44,-3 4 0,-4 3 164,-2 2 0,0 8-66,0 4 1,0-2-324,0 2 0,-6 0-77,0 5 1,-7-5-205,1 0 1,-1-2 20,1 1 0,-3-3-188,4-7 1,1-7 161,-2 1 1,7-8-226,-7 1 153,8-3 0,-9-4 22,7-3 0,0-11 186,6-7 1,4-2 9,8 2 1,-1 4 137,12-4 0,-3 4-48,-3 1 0,6 7 103,0-1 0,-6 9 479,-5-3-76,-1 4-122,-1 10 1,-2 7-131,-8 8 0,-8 2-185,-4-2 1,-3 4-98,-2 7 0,-1-1-257,1-4 1,0 2 132,0-8 1,5-6-270,0-5-312,9-1 476,-5-1 0,16-3 46,3-7 0,5 0 20,1 0 1,8-5-377,4-1 548,3-8 0,11 5 0,1-8 0</inkml:trace>
</inkml:ink>
</file>

<file path=ppt/ink/ink2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48:16.4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87 7960,'12'-8'1080,"-1"-4"1,1 3-1404,5-3 0,2 6 445,4-5 0,4 5 940,8-5 1,-2 7-856,-5-2 1,3 4-709,-8 2 238,8 0 0,-14 2-241,1 4 1,-9 5-6,-9 12 1,-2-1 226,-4 6 0,-3 1 10,-8 6 0,-7-6 76,1-1 0,-5-1 259,5 2 0,-6-4 55,6-8 0,0 1 137,5-1 0,9-5-37,3-1-76,4 1 0,2-1-103,0 1 1,8-9 27,3 3 1,10 2-155,2-2 0,6-1-46,-6-5 0,6 2-158,-6 4 0,0-2 120,-5 7 1,-1 1 27,0 5 1,-7 1 143,-4-1 0,-5 2 150,-1 4 0,-5-4-73,-1 4 1,-8 2 138,3-2 0,-4 2 580,-3-1-565,1-5 1,7 6 44,5-8 0,3 0-125,2 1 0,7-3-127,5-4 1,3 3 100,3-8 1,5 5-29,0-5 0,0 2-140,-6-3 1,-5 3 116,-1 4 1,-7 3-491,2-3 1,1-3 187,-1 3 1,0-7-173,-6 7 0,-2-8-327,-4 2-46,4 3 484,-13-7 1,5 6-308,-7-8 595,0-8 0,-1-9 0,1-10 0</inkml:trace>
</inkml:ink>
</file>

<file path=ppt/ink/ink2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48:16.6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87 7900,'0'-17'0,"-6"5"473,1 1 1,-1 5 1528,6-6-1551,7 9 1,3-5-67,7 8 0,-5-2-130,-1-4 1,-5 4-586,6-3 180,-1 3 0,1 9-101,-1 5 0,-7 3-172,2 2 1,-4 8-571,-2 4 1,-8 4-149,-3 2 1,-5 1 264,-1 4 876,0-3 0,-1 5 0,1-7 0</inkml:trace>
</inkml:ink>
</file>

<file path=ppt/ink/ink2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48:17.2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16 0 7642,'-10'18'234,"4"-1"-162,12-8 1,4-1 40,7-8 1,8-2-16,4-4 1,-4 3 3,-2-9 1,2 8-61,-2-2 0,0 5-157,-6 1 112,0 0-137,1 0 1,-9 7 19,-3 5 1,-6 3 118,-6 2 1,-3 7 140,-9-1 0,1 5-143,0-5 0,-2 1 159,-4-7 0,3 0-15,-3 0 1,6 1 108,5-1 1,3-2-129,3-3-31,4 3-157,-5-5 0,14-1 95,5-3 1,3-4-152,2-2 0,6 0 49,1 0 0,4-2 32,-5-4 0,6 5 6,-6-5 0,2 4 14,-2 2 1,-9 0-9,3 0 23,-4 0 1,-3 8 51,-4 3 1,-4 4-54,-2 3 1,-8 1 98,-3 4 1,-5 4-83,-1 7 1,-6-5 117,0 0 0,-6-6-4,6 6 1,-2-8 163,2 2 0,9-4-172,-3-1 0,6-7-51,-1 1 0,2-3-186,5 3 162,3 3 0,-6-11-165,8 8 0,2-9 57,4 3 0,-2-4 18,7-2 1,1 0 30,5 0 1,2 0-107,4 0 0,-2-6 99,8 1 0,-6-9 27,6 3 0,-8 1 200,2-1 1,-4 1-74,-1-2 1,-3 3 277,-3 3 322,3 4 379,-13-6-185,6 8 182,-8 0 711,0 0-1308,0 8 1,0 2-163,0 7 1,5-5-134,1-1 0,2-1 275,-2 1-946,-4 5-716,13-7-95,-5 8 1,5-5 254,-4 0 1,5-7-665,-5 7 0,-1-6 1678,1 5 0,1 1 0,5 5 0</inkml:trace>
</inkml:ink>
</file>

<file path=ppt/ink/ink2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48:17.6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1 7988,'0'11'2117,"0"1"-1329,0-1 1,0 9-380,0 3 0,0 4-342,0 7 0,-6 1 413,0-1 1,0 3-119,6 3 0,-5-1-795,-1 7 1,0-6-253,6 6 1,-6-11-717,1 5 0,-1-15 686,6 4 1,0-8 714,0-4 0,0-7 0,0-2 0</inkml:trace>
</inkml:ink>
</file>

<file path=ppt/ink/ink2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48:18.1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1 225 7950,'34'-23'0,"1"0"0,-2-6 377,-5 6 1,7 0 583,0 6 0,-1 0-318,6-1 0,-3 7-226,-2-1 1,-1 9-459,1-3 0,-1 2-17,1-2 1,-6 4-39,0-3 0,-6 3 172,5 2 1,-6 5-87,1 1 1,-4 6-252,-2-7 0,-2 9-23,-3-3 0,1 5 52,-7 1 0,2 0 76,-2 1 1,-2-1-9,7 0 1,-7 1 31,2-1 1,1 0 39,-1 0 0,2 1 51,-2-1 0,-5 0 4,5 1 1,-4-1 7,-2 0 1,6 0 86,0 1 1,-1-1 66,-5 0 0,0 1-92,0-1 1,0 0-31,0 0 0,0 3 86,0 3 1,0-4 97,0 4 1,0 4-103,0 2 1,0 3-18,0 3 1,0 0 56,0-1 1,2 7 116,4-1 1,-4 8 104,4-2 0,2 4-102,-3 2 0,3 6 152,-2-1 0,-2 7-29,7-7 1,-7 9-119,2-3 0,-4 4-16,-2 2 0,0-5-143,0-1 1,0-9 81,0-2 1,0-2-104,0-10 1,-6 1-18,0-7 0,-2-1 57,3-4 0,1-4 256,-8-8-214,8 0 0,-3-7 87,-1 5-208,-2-13 0,-7 6-236,0-8 0,5 0-754,1 0 1,-1-8 495,-5-3 0,-6-5-975,0-1 0,-8-6 654,2 0 0,-3-14 784,-3 3 0,-7-12 0,-2 1 0</inkml:trace>
</inkml:ink>
</file>

<file path=ppt/ink/ink2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48:19.2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381 52 7929,'6'-12'207,"0"1"1,2 7 266,-3-2 1,-1-1 1012,8 1-497,-8 0-17,3 6-571,-7 0-561,0 0 79,0 8 0,-5 1-207,-1 9 1,-6-7 225,6 1 0,1-7-106,5 7 222,-8-8-210,6 11 285,-6-13-267,8 6-223,0 0 31,0-7-106,0 7 0,2-8 211,4 0 0,-2 2 59,7 4 0,-5-4-209,6 4 1,-6-5 17,5-1 0,-5 0 653,5 0-103,-7 0 1,6 0 550,-4 0-309,-5 0 14,15 0-261,-7 0 0,3 2 88,0 4-257,-9-4 99,13 6 90,-14-8 1,5 2-6,-7 3 25,0-3-142,0 14 1,0-7 99,0 9-28,0-1 0,-7 2 13,-5 4 1,3-4 73,-3 4 0,0-3-72,-5-3 1,0 6-87,0 0 0,5 0-6,1-6 1,1 1-78,-2-1 0,-1-5 57,7-1-220,-7 1 1,9-1 58,-8 1-223,9-9-499,-5 5 300,8-8-567,0 0 676,8 0 1,-5-8-45,9-3 1,5 1 135,6-1 0,0 5 98,-5-5 1,-1 7 102,0-2 0,-5 4 325,-1 2 872,1 0-663,5 0 48,0 0 0,-5 0 170,-1 0-304,-7 8 1,4 1-37,-8 9 1,-2-1-91,-4 0 0,-3 0-60,-9 1 0,-1 7-201,-4 4 0,2-4-7,-8-2 1,2 2 50,-2-2 1,-1-6 171,7-6 0,-6 1-207,6 5 1,-8-7-197,2-4 0,2 1 123,-2-1 0,8 0-83,-2-6 1,-2 0-86,2 0 0,0-8-268,6-3 1,1 1-41,5-1 1,-3-1 136,9-5 1,-1 5-133,6 1 426,0-1 0,8 1-28,3-1 1,-1 6 119,1-5 0,1 7 208,5-2 1,0 2 287,1-1 1,7 3-200,4-4 0,-3-2 171,3 2 0,2 1-156,9 5 0,5-2 154,6-4 0,1 4-81,0-4 1,2 4 46,4 2 1,-10 0-19,4 0 0,-4 0 100,3 0 0,-6 0-68,-5 0 1,-4 0-108,-1 0 0,-8 6-443,-4 0 1,-10 0 274,-1-6-901,-8 7 0,4-3 237,-8 8 0,-2-8-73,-4 1 0,-4 5-115,-7 1 1,-2-1 755,-4 2 0,-4-1 0,-8 6 0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50:30.4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658 1 7960,'0'10'2236,"0"-1"-1803,0-3 0,0 4 248,0 7 0,2-6-466,4 1 9,-4-8-201,13 11 0,-5-13-203,7 4 1,-6-4-183,1-2 0,-1 0-521,7 0 1,1-2 59,4-4 1,-4 2 200,4-7 0,-2 1 68,2-1 1,-3-3 553,3 8 0,-10 1 0,-1 5 0,-8 2 76,1 3 0,-3 5 18,-2 7 0,0 0 7,0 1 0,-7 1 278,-5 4 0,-3-4 311,-3 4 0,1 2-191,0-2 0,-6 0-254,0-5-128,0-1-72,5 0 0,1 1-167,0-1 1,1-6-50,5 1-418,-5-8 429,14 11 0,-11-11-160,7 7 148,1-7 1,6 10 100,5-8 1,4 1-81,7-1 118,0-4 0,1 11 12,-1-7 1,-2 2 28,-3-2 0,1-3 15,-7 9 1,0-6 1,-6 5 0,-2-5-56,-4 6 1,-5 1 89,-12 10 0,-2-4-54,-4 4 0,-2-3 189,8-3 1,0-2-17,6-3 1,5 1 350,1-7-436,7 7-224,-4-11 1,16 12 155,3-8 1,5-1-9,1-5 1,6 0-180,0 0 1,2 0-9,-2 0 0,-4 0-18,4 0 0,-9 2 132,-3 4 35,-7-4 22,4 13 0,-10-7 148,-4 3 0,-11 5 10,-12-5 1,-4 5-86,-1 1 0,-1 0 154,1 1 1,7-7 55,4 1-105,-4-1 1,9 1-104,1-1 1,6-5-182,5 6 1,4-7 54,-4 7 35,4-8-18,10 11-111,2-5 1,1 1 351,1 1-199,-9-8 281,5 3 513,-8 1-138,0-6 181,0 13-361,0-13-107,0 6-440,8-8 1,3-2-63,12-4 1,-1-3-507,6-9 0,1-5 354,6 0 0,-8-8-523,-4 3 1,-4 1 226,-2-2 0,-1 8 90,-5-2 1,3 3-67,-9 3 441,1 8 817,-6 1-644,0 8 0,-2 2 1068,-4 4-776,5 3 0,-15 8 922,5 1-842,-5-1 1,-1 6 168,0 0-137,-8 0-162,5 2 1,-12-4 2,3 8 1,-9 0 105,-3 6-194,-7-1-254,-4 1 0,-1-1 89,-5 1 1,4 0-1257,2-1-59,0 1 551,8-1 0,2 1-609,7-1 0,8-7 430,4-4-374,4-11 1259,9-4 0,3-1 0,7 3 0</inkml:trace>
</inkml:ink>
</file>

<file path=ppt/ink/ink2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48:19.4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69 7947,'18'-7'1131,"-7"5"622,1-4 0,-7-2-920,7 2 0,-6-1 785,5 1-1833,1 4 1,3-8 168,-3 5-935,3 3-622,-5-6-63,-1 8 1,-1 8 1665,-8 3 0,0 5 0,0 1 0</inkml:trace>
</inkml:ink>
</file>

<file path=ppt/ink/ink2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48:19.8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225 70 9446,'18'9'542,"-1"-3"-267,0-12 1,0 2 955,1-7-510,-1-1-389,0 3 0,1-5-315,-1 9 0,0-7-356,1 6 1,-7 1-1184,1 5 1027,-9 0 1,5 1-348,-8 5 0,0 4 360,0 7 0,-8 0-163,-3 1 0,-4-1 645,-3 0 0,1 6 0,0 0 0,-6 0 0,0-5 0,-2-1 0,1 0 0,3 1 0,-7-1 0,1 0 0,-2 1 0,-2-1 0,8 0 0,-2 4 87,2-3 1,4 3 212,-4-10 1,11-1 767,6 1-745,4 1 0,6-3 820,8-3 1,9-4-362,19-2 1,5-2-175,6-4 0,7-3-489,0-8 0,5-1-391,-5 1 0,-3 2-394,-8 3 0,1-1 666,-8 7 0,0-8 0,-5 5 0</inkml:trace>
</inkml:ink>
</file>

<file path=ppt/ink/ink2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48:20.1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7814,'10'-7'4473,"-3"5"-1495,-7-6-1088,0 8-675,8 0-1840,-6-8-1625,6 6 2250,-8-5 0,0 14 0,0 3 0</inkml:trace>
</inkml:ink>
</file>

<file path=ppt/ink/ink2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48:22.1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243 70 6742,'-10'0'1108,"2"-2"-851,8-4-34,0 4 33,0-13 5,0 13-259,0-14 87,0 14 0,-2-5-3,-3 7 0,3-2 73,-4-4 17,4 4-108,-6-6 0,5 8-11,-9 0 0,6 0-13,-5 0 1,5 0-103,-6 0 0,7 0 63,-7 0 1,6 6 55,-5 0 0,5 7-13,-5-1 0,1-3 42,-2 3 1,-1 0-2,7 5 0,-5 2 17,5 4 0,-6-2 15,7 8 0,-1-2-39,6 2 0,-6 2 14,0-8 1,1 5-22,5-5 0,1 1 5,5-7 1,-2 0-69,8 0 27,-1 1 0,6-3-92,1-3 0,-1-5 47,0-7 0,6 0-13,0 0 1,0-7-31,-5-5 1,5-5-134,0-6 1,0 3 18,-6-3 1,-1-2 122,-5 2 1,3-5-127,-9 5 0,1-6 84,-6 6 0,0 0-79,0 5 0,-8 1-147,-3 0 1,-4 7-303,-3 4 0,1 4 610,0 2 0,-1 0 0,1 0 0</inkml:trace>
</inkml:ink>
</file>

<file path=ppt/ink/ink2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48:22.8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52 8108,'0'-10'554,"2"-3"-599,4 7 8,-4 0 1,6 4 706,-8-3 737,0 3-939,0-6 0,-2 8-156,-4 0 1,-2 2-306,-3 4 0,-5 5-46,5 12 0,-5 4-48,-1 8 1,2-1 168,3 1 1,5 0 8,7-1 1,1-5-89,5 0 0,4-8-72,7 2 1,2-4 78,4-1 1,2-3 44,4-4 1,4-3-172,-4-8 0,1 0 44,-1 0 0,2-8 51,-8-3 1,-2-4 13,-9-3 0,1 1-25,-7 0 0,0-8-41,-6-4 0,-2 2-9,-4-2 0,-4 2-212,-7-2 0,-6-1 75,0 7 1,-14 7-1232,3 10 1450,-12 5 0,-6 16 0,-10 4 0</inkml:trace>
</inkml:ink>
</file>

<file path=ppt/ink/ink2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48:23.5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139 172 7104,'11'0'-1045,"1"0"983,-8 0 156,11 0 208,-13 0 110,13 0 1,-13-2 96,4-4 37,-4 4-369,-2-13 0,2 7-3,3-3 1,-3 1 52,4 4 0,-4 3-11,-2-9 0,-2 6 110,-4-5 0,3 5-95,-9-6 1,6 9 113,-5-3 1,-1 4-12,-5 2 1,0 0 167,-1 0 0,1 0-268,0 0 0,-1 6 20,1-1 0,0 9-253,0-3 1,7 5-66,4 1 0,4 0-104,2 1 1,0-1 71,0 0 0,8-7-75,3-4 1,7 1 59,5-1 0,6-2 71,11-10 0,4 2-195,8-7 1,-8-6 75,-3-7 1,1 1-229,-2 6 1,-7 6 28,-10-1 1,-6 1-35,-5-7-146,3 1-428,-13 0 502,6-1 0,-16 9 75,-3 3 0,-5 6-511,-1 6 900,0 3 0,-1 9 0,1-1 0</inkml:trace>
</inkml:ink>
</file>

<file path=ppt/ink/ink2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48:24.0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226 312 8051,'-8'-25'933,"4"8"117,-7-1 0,5 1-381,-6 6 0,3 1 442,-3-2 1,-3 9-773,3-3 1,3-2-312,-3 2 1,1 1-107,-7 5 149,1 7 0,2 3-48,3 7 1,3 2-25,3 4 0,4-3-217,-4 3 1,12-4 55,5-2 1,5 1-125,1-1 0,6-6-47,0 1 0,6-8 124,-6 2 1,2-5 40,-2-1 1,-4-7 62,4-5 0,-5-3 45,-7-2 0,-3-1-124,-8 1 1,0-6-129,0 0 1,-14-8 9,-3 2 0,-12 2-293,0-1 0,-3 1-771,-3-2 1366,-7-4 0,-2 6 0,-8-7 0</inkml:trace>
</inkml:ink>
</file>

<file path=ppt/ink/ink2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48:25.1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8035,'0'-10'-295,"8"-5"1,-4 13 335,7-4 1,1 4 351,5 2-195,0 0 0,0 0-81,1 0 1,5 0-7,0 0 0,2 0 118,-2 0 1,-2 0-113,8 0 0,-6 6 3,6 0 0,-6 7-45,6-1 0,-1 3-117,7 3 0,0 5 86,-1 0 0,1 2-161,-1-2 0,7-2 53,-1 8 0,0-6 100,-5 6 1,0-3-91,-1 3 1,-1 2 126,-4-8 0,1 6 132,-7-6 1,2 2-132,-2-2 0,-3 2 124,3 4 0,2 1-174,-2-6 0,6 6 2,-6-1 1,7 4-91,-1 1 0,4 1 99,1 0 1,1-1-170,0 1 1,1 5 22,5 0 1,-5 1 37,4-7 1,3 1 104,-3 0 0,0-1 123,-5 1 1,-2-1-134,-5 1 0,3-6 108,-8-1 0,6-4 19,-6 4 0,6-1-58,-6 2 1,2 4-140,-2-4 1,2 3 44,4 3 1,2-6-8,-8-1 0,7 1 0,-1 6 1,-2-1-19,2 1 0,0 0 23,5-1 0,-5-5 8,0 0 0,0-2 118,5 2 1,-5 1-108,0-7 1,0 6 28,5-6 1,-5 8-67,0-2 1,0-2-2,5 2 0,-5-6 106,0 5 1,-2-4-1,2 4 1,-2-5-27,-4 6 1,-2-6-4,8 6 1,-6-2-30,6 2 0,-6 2 17,6-8 0,-1 7-91,7-1 1,0-2 84,-1 2 1,-5-8-81,0 2 0,-8-4 74,2-1 0,2-1-18,-2 0 1,0 0 91,-6 1 1,-1-1 181,-5 0 1,5-1-37,-5-5 1,-1 5-102,1-5 0,-5 5-175,6 1 0,-9-6 182,3 1-232,4-1 204,-1 7-35,9-1 0,-3-5 53,-3-1-59,3-7 0,-11 4 266,7-8-185,-7 0-311,4 0 83,-8 0 0,-2 0-214,-4 0 0,-5-2 72,-12-4 203,-4 4 0,-31-21 0,-5 4 0</inkml:trace>
</inkml:ink>
</file>

<file path=ppt/ink/ink2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48:26.4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2750 7949,'-8'-17'104,"6"-1"26,-3 1 0,3 6-70,2-1 1,2 2 228,3-1 1,-1-4 158,8 3 0,-6 2-28,5-1 0,1 5-199,5-5 1,8-1-63,4-5 0,-2 5-18,1 1 0,1 1-190,6-1 0,-1-5 32,1 5 0,2-5-222,3-1 0,-4-2 109,5-4 1,-3 4-82,3-5 0,-3-2-82,8-3 1,-6 2 103,7-2 0,-1-2-11,6-9 1,-1 3 127,1-3 1,-6 4 38,0 1 0,1 0 11,4 1 1,1-1 112,0 1 1,0-1-144,0 0 1,0-5 12,0 0 0,0-1-178,0 7 1,-3-7 118,-2 1 1,-3-6-61,-4 6 0,-3-6 89,3 5 0,-9 1-19,-2 5 1,-6-5 47,5 0 1,-6-1 106,1 7 0,2-1-40,-2 0 0,2-5 203,-2 0 0,-2-1-18,8 7 0,-6-1-56,6 1 1,-6-1 76,5 0 0,-5 7-196,6-1 0,-6 6-222,6-6 0,-2 6 142,2-6 1,-4 8-97,-8-2 1,0 2 127,1-2 1,-1 3-30,0-3 0,-7 4 112,-4 2 1,1 0-124,-1-1 1,0 7 200,-6-1 0,6 1-23,-1-7 0,1 7 323,-6-1-434,0 1 0,0-6 6,0-1 1,0 7-20,0-1-138,0 1 0,2-7 41,4 1 0,-2 2 55,7 3 1,-7-3-26,2 3 1,2 3 194,-3-3 74,1 1 0,-4-5 92,4 5 314,-4-5-448,5 7 0,-7-3 168,0 1-234,0 7 46,0-12 0,2 9-310,4-5 0,-2 3-7,7 3 1,1 2-12,5-7 1,-5 5 155,-1-6 1,-5 8 9,6-1 64,-9 3-122,13-6 389,-14 6-29,5-6-12,-7 8-125,0 0 1,6 2-109,0 4 0,2-4-288,-3 4 222,-3 3 0,12 1-41,-8 7 0,1-5 2,-1-1 0,-2-5 18,7 6 0,-7-7 75,2 7 1,2-1 0,-3 7 1,3-1 72,-2 0 0,-4 6-60,4 0 0,1 8 25,-1-2 1,0 9-40,-6 3 1,0 1 35,0-2 1,0 5-55,0 6 1,0-4-127,0-1 0,0 0 93,0 6 1,0 0-114,0-1 0,0-1 167,0-3 0,-2 1-53,-4-8 1,4 0 114,-4-5 1,5 5-76,1 1 0,0-1 88,0-6 1,0 3-56,0 3 1,0-3-22,0 3 0,0-3-11,0-3 1,0 7-2,0-1 1,0 0 119,0-5 1,0 1-109,0 5 0,-2-5 70,-4 5 0,4-5-27,-4-1 0,4 5 106,2 0 1,0 3-153,0-3 1,0-3 2,0 3 0,2-2 87,4 3 0,-4-5-5,4 5 1,-4-5 91,-2-1 1,0-1-127,0 1 1,0-6 183,0-1 1,0-4-100,0 4 0,0-7-3,0 3 0,0-5 9,0-2-14,7 0-89,-5 1 0,8-9-224,-5-3-137,-3 4 140,6-8-15,-8 5 0,6-14-308,0-5 0,-1-3-390,-5-3 0,0-1 304,0-4 566,0 4 0,0-21 0,0 3 0</inkml:trace>
</inkml:ink>
</file>

<file path=ppt/ink/ink2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48:27.3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260 225 8105,'15'-17'-166,"-3"0"0,-2 5 42,-5 1 1,-3-1-63,4-5 0,-2 5 293,2 1 1,-5-1 156,5-5 0,-4 6-42,-2-1 0,0 6 548,0-5-532,0-1 24,0 3-116,0 1 1,0 6-96,0-4 5,0 4 200,0-5-223,0 7-40,-8 7 1,1-3 45,-5 8 1,3-1 3,3 6 1,2 7-1,-7-1 0,7 9 40,-2 3 1,-2 1-12,2 10 0,-1 2 138,1 10 1,4-2-71,-4 7 0,-1 3-29,1 9 1,-2-4-128,2 4 0,5-1 153,-5-4 0,-2 8 43,2-8 0,-1 3 1,1-4 0,2 0-53,-8 0 1,9-5-19,-3-1 1,-2-5 97,2 5 0,-5-7-36,5 1 1,0-9-136,6-1 1,-5-3 97,-1 2 0,0 4-29,6-4 0,-2-2 50,-4 2 1,4-7 13,-3 1 0,3-4 140,2-1 1,0 0-133,0-1 0,0-1-59,0-4 1,0 1 33,0-6 0,0 4 6,0-5 0,-2 6-1,-4-6 1,4 6 27,-4-6 0,4 0-97,2-5 1,-5 5 1,-1 0 1,0 0 103,6-6-21,0 0 233,-7 1-142,5-1 129,-6 0-84,0-7 60,6-3-250,-5-7-315,7 0 28,0 0 0,0-7-317,0-5 0,0-5-1746,0-6 0,9-4 2230,9-8 0,14-15 0,12-3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46:04.1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87 7777,'0'17'761,"-2"-2"-287,-4-3 156,5-5-9,-7-7 0,16 0-215,3 0 1,12-2-306,6-3 0,11-3 64,6-4 0,10-3-703,2 4 1,7-5 250,-2-1 166,-3 0 1,7-1-1,-5 1 1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50:30.8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7960,'10'0'228,"5"0"418,-13 7-19,14-5 0,-15 8 236,5-5 145,-4-3-627,-2 14 0,0-7-123,0 9 0,0 1-68,0 4 0,0 2-14,0 4 1,-6 3-101,1-3 1,-3-2-201,2 2 1,4-8-410,-3 2 0,3-4 348,2-1 0,-6-1-956,0 0 452,0-7 19,6-2 439,0-1 0,0-7 81,0 0 0,8-7-180,4-11 0,3-5-160,2 0 0,2-8 40,4 3 1,-1-3 166,6 2 0,-1-2 305,2 8 0,2 0 25,-8 6 0,2 1 107,-2 5-23,-4-4 1,6 7 367,-8-4 1,-5 5-117,-1 7 1,-5 0 366,6 0 1,-6 0-214,5 0 0,-7 7 192,2 5 1,1 3-87,-1 3-247,0-1-394,-6 0 0,6 6-123,-1 0 1,1 0-50,-6-5 1,0-1-673,0 0 640,0 0 1,0-5-273,0 0 984,-7-9 0,-1 3-290,-4-12 1,-1 3 505,7-9-368,-7 0 55,11-5 1,-12-2 426,8-4 0,1 4-583,5-4 1,0-2-360,0 2 0,2 0-204,3 5 1,5 7-516,7-1 1,1 3-1205,-1-3 0,6-3 2025,0 3 0,8-3 0,-4-2 0</inkml:trace>
</inkml:ink>
</file>

<file path=ppt/ink/ink2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48:58.0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35 190 7908,'-9'-2'1651,"3"-3"-1307,-4 3 590,8-14 1,-5 12-190,7-7 0,0 5-20,0-5 0,0 5-276,0-6 1,2 7 147,3-7-495,5 1 0,13-7 115,0 1 1,2 2-91,-2 3 1,-2-1 68,8 7 1,-8 0-221,2 6 1,4 2-15,2 4 1,-4 5-64,-2 12 0,-2 6 220,2 12 1,-5 3-59,-1 8 1,0 1 399,-5 5 0,-3-2-164,3 7 1,-8-1 309,1 1 0,3 0-176,-2-11 0,7 4-462,-1-10 1,-3-4-245,3-1 0,0-7-261,5-5 1,0 2 271,0-8 0,1 0-238,-1-6 0,0-5-1001,1-1 1,-7-7 653,1 2 0,-1-4-482,6-2 1,-5-2 638,-1-4 1,-7-13-1129,2-16 1820,-4 1 0,6-24 0,1 4 0</inkml:trace>
</inkml:ink>
</file>

<file path=ppt/ink/ink2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48:58.2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693 18 7908,'-2'-10'564,"-4"4"1,2 5 813,-7 1 1,-1 1 116,-5 5 0,-2 4-767,-5 7 1,-2 8 714,-9 4 1,-7 11-694,-4 6 1,-4 6-495,-2 6 1,0-2-241,0 7 0,8-1-268,3 1 0,5 4-631,1-3 1,8-3-729,4 2 0,10-13-3091,1 2 4702,9-4 0,-5 4 0,8 0 0</inkml:trace>
</inkml:ink>
</file>

<file path=ppt/ink/ink2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48:58.9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7985,'10'-7'719,"5"5"-270,-13-6-180,14 8 961,-7 0-747,9 0 0,1 0 149,4 0 0,-4 8 113,4 3 0,-2-1 221,2 1-603,-3 1 1,5-1 103,-8 1-650,0-1 172,8-1-211,-6 5 1,6-7 266,-7 4 0,-7-3-1116,1-3 0,-7-4-119,7 4-216,-8 3 1,4-5 430,-8 8 1,0-7-368,0 7 1342,-8-1 0,-9 14 0,-10 2 0</inkml:trace>
</inkml:ink>
</file>

<file path=ppt/ink/ink2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48:59.3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17 7985,'0'10'-463,"0"-2"1,-6-6 839,1 3 738,-1-3-815,6 6 0,-2-6 947,-4 4-431,4-4 149,-5 13-474,-1-5-176,6-1 1,-11 7-93,7-5-54,0 5 0,0-5-251,1 1 269,-1-1-626,-2 6 425,6 1 0,-6-7-447,8 1 1,2-8 97,4 1 0,-2-3-31,8-2 0,-1 0 11,6 0 0,8-13 100,4-4 1,10-7-108,1 1 1,8 2-2,-2-8 0,4 6 411,2-5-38,-8 14-54,6-9 1,-15 15 916,-1-3-576,1 3 1,-16 8 226,4 0-411,-11 0 1,-5 8 1006,-7 3-664,-7 12 1,-3-1-47,-7 6 0,-2 1-47,-5 6 1,-1-6-580,-3-1 0,-3-1 208,8 2 1,-6 2-436,6-8 0,-6 0 136,6-6 0,0-1-42,6-5 1,-1 5-176,1-5 0,0-1-310,0 1 1,5-5 861,1 6 0,-1-1 0,-5 6 0</inkml:trace>
</inkml:ink>
</file>

<file path=ppt/ink/ink2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48:59.5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11943,'10'0'1438,"5"0"0,-11-6-1276,8 0 1,-7-1 223,7 1-2302,-1 4 1268,7-6-995,-9 8 712,-1 0 0,-8 10-1392,0 7 2323,-15 8 0,-5 17 0,-14 3 0</inkml:trace>
</inkml:ink>
</file>

<file path=ppt/ink/ink2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48:59.9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70 104 7985,'-18'10'0,"7"3"219,-1-7 578,1 7-623,1-11 0,3 6 1,9-8 10,3 0 1,5 0 53,7 0 1,8-8-300,4-3 1,4-5 102,1-1 1,7 0 30,-1-1 0,0 1-33,-5 0 1,-2 5-118,-5 1 0,3 7 71,-8-2 1,-6 4-43,-5 2 1,-6 2 51,5 4 1,-7 3 31,2 9 1,-6 5 12,-6 0 0,-5 8-52,-12-3 1,1 5-101,-6 2 0,5-6 107,-6-1 1,0-1-7,-6 2 0,8-4 80,4-8 0,4 1-64,2-1 1,5-7-495,1-5 157,7-3 205,-4-2 0,10 0 73,4 0 0,4-2-57,7-3 1,0 3 309,0-4 1,3 4 362,3 2 1,-4 0-17,4 0 0,2 0 338,-2 0 1,6 2 343,-6 4 1,2-3-608,-2 9 1,-4-6 52,4 5 1,-2-7-226,2 2 0,-1-4-230,6-2 1,-5 0-413,6 0 0,-2-2-456,2-4 1,2-5-148,-8-12 1,6 1-946,-6-6 1,5-1 171,-5-6 1,1-1 1558,-7-5 0,-8-11 0,-1-9 0</inkml:trace>
</inkml:ink>
</file>

<file path=ppt/ink/ink2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49:00.6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8016,'10'-8'77,"-3"6"0,-5-11 165,4 7 1,-2 0 328,7 6 0,-5 0-146,6 0 1,-7 0 575,7 0 0,-6 0-418,5 0 1,-1 2 307,1 4 0,3-2 304,-8 7-183,7-7-1099,-3 12 183,7-7-887,0 8 0,-1-5 317,-5 0-1042,4-9 0,-13 7-697,4-4 383,4-4 610,-8 5 523,5-7 1,-5 0 696,4 0 0,-4 0 0,6 0 0</inkml:trace>
</inkml:ink>
</file>

<file path=ppt/ink/ink2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49:01.5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364 18 8016,'17'-2'-303,"0"-4"1,-5 4 859,-1-3 0,-5 3 297,6 2-446,-8 0 1,5 0 198,-3 0-93,-4 0-505,6 7 1,-8-3 71,0 8-153,0-8 0,-2 11-288,-4-3 1,-4 3 175,-7 2 1,0 6-107,-1 0 1,-1 6-374,-4-6 405,4 8 1,-8-10 321,4 8 1,6-8-108,-1 2 0,3-4 704,9-1-322,-7-1-29,11 0-137,-6 1 0,16-9-167,3-3 1,7-4 67,5-2 0,-4 0-261,4 0 0,2 0-53,-2 0 1,2 0 63,-2 0 1,-9 0-19,3 0 140,-4 0 0,-1 0-146,-1 0 208,-7 8 1,-2 1 1,-8 8 1,-7-1 5,1-5 1,-3 5 152,-2-5 1,-1 5 579,1 1-267,0-8-123,-1 7-138,9-14-332,1 5 0,10-7-3,4 0 1,3 0-41,9 0 0,-1 0 152,0 0 0,1-5-340,-1-1 47,0 0 181,1 6-43,-9 0 106,-1 0 1,-16 8 113,-3 3 0,-7 5-126,-5 1 0,-4 2-5,-7 4 0,-1-3 136,1 3 1,-1 2 169,0-2 0,9 0 353,2-6 0,5 0 78,2 1-362,0-1 1,7 0 149,4 0-277,4-7 1,4 3-3,4-7 1,9 6 13,9-6 1,6-1-100,-1-5 0,4-7-217,1-5 1,1-3-459,-1-3 0,1-1 327,0-4 1,-3 4-122,-3-4 0,-4 4 149,-8 1 0,-5 1-329,-1 0 1,-7 0 163,2-1 0,-4 1 23,-2 0 0,-2 5 200,-4 1 1,2 7 165,-7-2-40,-1 4 1,-5 2-79,0 0 1,5 0 359,1 0-147,7 8 0,-6 1 104,5 9 0,3 1 203,-4 4 0,4 4 702,2 7-732,0 1 0,-2 0 108,-4-1 0,2 1 50,-7-1 0,5 7-75,-5-1-243,7 0 0,-17 1-286,3-1 0,-3 0-394,4-5 0,0-6 132,-1 0 0,-5-8-468,0 2 1,-2-6-346,2-5 751,4-5 1,-6-7 104,8 0 0,-6-9 223,0-9 0,0-1 48,5-10 0,3 1-63,3-7 1,5 2 746,7 5 0,2 3-313,3 7 1,5 1 68,7 0 1,10 1-44,8 5 0,1 3 86,10 8 1,-1 0-125,1 0 1,4 2-109,-4 4 0,-2 3 3,2 9 1,-8-1-22,3 0 1,-5 1-223,-1-1 0,-2 2 94,-5 4 0,-1-4-1022,-4 4 0,-3-9-893,3-3-460,-12 1 2295,5-3 0,-15-1 0,7-8 0</inkml:trace>
</inkml:ink>
</file>

<file path=ppt/ink/ink2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49:01.9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8001,'18'0'0,"-1"0"0,2 0 724,4 0 0,-4 0 1,5 2 483,-5 3 1,-2-1-48,0 8-374,1-9-642,-1 13-238,0-7 1,-5 3-396,-1 0 0,-7-7-682,2 7 1,-6-1 1169,-6 7 0,-3 7 0,-9 2 0</inkml:trace>
</inkml:ink>
</file>

<file path=ppt/ink/ink2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49:02.4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0 8001,'-6'12'1785,"0"-1"-1232,0 1 1,6 5-487,0 0 0,0-5 194,0-1 1,0-5 734,0 6-673,0-8 0,2 9 442,4-7-812,-4 7 0,11-9 97,-7 8 1,0-7-239,-6 7 1,6-6 126,-1 5-205,1-7-349,-6 11-61,0-13 0,2 6 239,4-8 0,-2 0-240,7 0 0,1-8 114,5-3 1,0-6 175,1-6 0,7 1 165,4-6 0,-3 6-14,3-1 0,-8 10 547,2 1 0,-3 9 684,-3-3 1044,0 4-1108,1 2 1,-9 8 693,-3 3 0,2 4-527,-3 3 0,1-1-561,-6 0 1,2-5-405,4-1 0,-2-1 103,7 2 0,-5-3-802,5-3 1,3-4-85,9 4 1,-2-5-478,8-1 1,-6-7 300,6-5 0,-2-3-469,2-2 0,1 5 803,-7 1 0,0 7 227,-5-2 0,-7 4 302,1 2 1,-8 2-87,1 4 0,-3 3 339,-2 9 0,0-7-205,0 1 0,-2-3 69,-3 3 0,1 1-285,-8-7 1,6 0-1064,-5-6 1194,7 0 0,-11-8 0,5-2 0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50:31.7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537 36 7892,'-8'-18'2332,"6"9"-2087,-5 1-167,7 8 12,0 0 0,-2 8 239,-4 3 1,2 1-210,-7 5 0,5-2-81,-6 14-50,9-8-283,-13 12 0,14-14-391,-3 4 0,3-3 164,2-3 1,0 0-154,0 0 1,7-5 276,5-1 1,9-7 180,2 2 1,0 2 167,-6-2 1,1 1-68,-1-1 0,-7-2 598,-5 7-444,-3 1 199,-2 5 0,-7 6 252,-5 0 0,-13 8-179,-10-2 0,-7 9 157,-10 3 0,0-1-124,1-5 1,4-1-14,1 1 1,2-3 126,-2-3 0,6 2-89,11-8 0,4 0-362,8-6 1,1-5-521,5-1-112,3 1 0,10 3 238,4-3 1,11 1-299,12-7 0,11 0 334,6-6 0,10-8-62,2-3 1,7 1 227,-2-2 0,3 3-12,-3-3 1,-9-1 666,-8 7 0,-13 0 609,1 6 776,-11 0-1297,2 0 1,-13 2 231,-1 4 1,-7-2-374,2 7 0,-4-5-160,-2 6 1,-6-7-435,0 7 197,1 0 54,-3-3-581,-2 7 1,-7-9-296,0 5 275,-1-5 0,1-7 229,0 0 1,5 0-46,1 0 0,7-2 89,-2-3 0,2-3-125,-1-3 873,3-5-411,-6 14 0,10-5 360,4 7 0,-4 1-35,3 5 1,3 4 131,-2 7 1,0 2-235,-6 4 1,0-3 67,0 3 0,0 2-73,0-2 1,0 0 112,0-6-808,-8 0 1,4 1 243,-8-1 1,7-6-2072,-7 1 1387,1-8 0,-7 4-69,1-8 0,-6 0 467,0 0 0,0 0 144,6 0 1,-1-2 263,1-4 0,0-2 235,-1-3 0,7-3 958,-1 8-728,9 1 132,-13 5 0,14 2-74,-4 3 0,6 11 38,6 7 1,-2 7-75,8-1 0,-7 4 6,7 2 0,-6-7-143,5 1 1,-5 0-45,5 6 1,-5-7 479,6 1-352,-8-8-149,11 4 0,-5-9-305,7-5 0,6-3 30,0-8 0,10 0-23,1 0 0,9-10-411,8-7 1,1-8-1865,0-10 2316,8 1 0,-6-1 0,5 1 0</inkml:trace>
</inkml:ink>
</file>

<file path=ppt/ink/ink2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49:02.7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87 7971,'-17'-7'1036,"-1"-3"1,3-7-103,3 0-294,5 7 174,7-5-146,0 13-323,0-6 0,0 18-122,0 7 1,0 8-118,0 9 1,0 3-196,0 3 0,0-1-388,0 7 0,0-8 175,0 3 0,-2 1-314,-4-2 0,4-7-806,-4-10 1,4-4-191,2-2 706,0 1 906,0-9 0,0-9 0,0-9 0</inkml:trace>
</inkml:ink>
</file>

<file path=ppt/ink/ink2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49:03.4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1 312 7957,'17'-18'2,"0"1"1,0 0 34,1-1 0,1-5 85,4 0 1,4 0 113,7 6 0,1 0 161,0-1-230,-1 1 0,3 0-15,3-1 1,-3 3-117,3 4 1,2-3-1,-1 8-24,-1-7 0,-6 11 61,1-4 1,-6 4-256,0 2 1,-8 0 128,2 0 1,2 0 100,-2 0 0,0 0 120,-6 0 1,1 6-126,-1 0 1,-6 5 74,1-5 1,-1 2-20,7-2 1,-7 1 118,1 5-137,-1 3 0,7-7-102,-1 3 0,-7 5-80,-5-5 1,3-1 88,-2 1 1,5-5 131,-5 6 1,0-7-95,-6 7 1,0-6 243,0 5 0,0-5 194,0 6-228,0-1-115,0 6 0,0 1 11,0-1 1,0-5-216,0-1 156,0 1 1,0 5 22,0 0 1,0 0-25,0 1 0,0-1 56,0 0 0,0 1-11,0-1 1,0 0 139,0 0 1,0 1-102,0-1 0,0 0 99,0 1 1,0-1-47,0 0 1,0 6-38,0 0 0,0 2-28,0-2 0,0 2 11,0 4 1,2 4 16,3-4 0,-3 3-58,4 3 0,-4 5-3,-2 1 1,0 7 134,0-2 0,6-2 125,0 2 1,-1 2-40,-5 10 0,0-4-92,0 3 0,0 1-523,0-6 0,0 2 203,0-14 1,-2 6-105,-3-6 0,3-5 34,-4-6 0,-2-2 21,3 1 0,-3-3 84,2-7 177,4-1-436,-13 0 248,13-7 0,-8-2-123,5-8 1,1 0 0,-8 0 0,6 0-133,-5 0 1,-3-2-159,-9-4 1,2-4-359,-8-7 1,1-2-151,-7-4 1,-7-6-412,-4-11 1,-10-5-461,-2-6 1512,1-9 0,-3-2 0,-1-7 1</inkml:trace>
</inkml:ink>
</file>

<file path=ppt/ink/ink2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49:04.1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35 7900,'12'-9'-92,"-1"3"27,-7-4 325,11 8 0,-11-5 677,8 7-31,-8 0-239,3 0 512,-7 0-346,0 0-330,0 7 1,0-3-261,0 8 1,0-1-360,0 7-144,-7-1 1,3 4 259,-8-4 1,8 4-177,-1-9 24,3-4-348,2 7 1,2-13 164,3 4 0,5-4 32,7-2 0,1 0 156,-1 0 0,0-6 44,1 0 1,-1 0 64,0 6-32,0 0 0,1 0 355,-1 0-191,-7 0 1,3 2 219,-7 4 0,0 4-118,-6 7 1,-2 0 41,-4 1 1,4-1-134,-4 0 0,-3 2-77,-3 4 0,-1-3-50,1 3 0,-3-2 105,3 2 0,3-4-279,-3 4 0,1-4 44,-7-1 0,1-1 189,0 0 1,-1-1-93,1-5 1,0 5 121,-1-5 0,1-1-143,0 1 0,0-7-123,-1 2 0,7 1 99,-1-1 1,1 0-132,-7-6 1,7 0-272,-1 0 0,7 0-120,-7 0 151,8-8 1,-3 4 49,7-7 1,0 5 342,0-5 1,1 5 43,5-6 1,-2 7-24,8-7 0,-1 6 248,6-5 1,1 5-119,-1-6 1,0 9 214,1-3 0,5-2-122,0 2 0,6-5 197,-6 5 1,5-2-125,-5 3 0,6 3 60,-6-4 0,2 4-62,-2 2 1,-3 0 89,3 0-305,-4 0 0,-2 0 196,0 0-728,-7 0 0,0 2-9,-5 4-150,-3-4 0,4 13 113,-12-3 1,3-3-73,-9 3 0,0-1 628,-5 7 0,0-7 0,0 1 0,-8-1 0,-2 6 0</inkml:trace>
</inkml:ink>
</file>

<file path=ppt/ink/ink2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49:04.6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8007,'2'9'516,"4"-3"0,-2-4 66,7-2-112,1 0 1,5 0-107,1 0 0,-7 0-380,1 0 215,-1 0-295,6 0 0,-5 0-514,-1 0-512,-7 0 488,4 0 0,-8 8 264,0 3 0,-8-1 133,-3 1 1,-3 1-6,3 5 1,-5 1 662,5-1 0,1-6 71,-1 1-183,7-1 1,-4 1 144,8-1-104,0-7 0,2 4-79,4-8 1,-2 0-81,7 0 0,1 0-308,5 0 0,0 0 48,1 0-327,-1 0 148,0 0-168,1 0 115,-9 0 202,-1 8 1,-10 1 259,-4 9 1,-3-1-92,-9 0 0,1 0 397,0 1 1,-1-1-188,1 0 1,0 1 753,0-1-62,7 0 167,-5 0-725,13 1 1,-6-7-126,8 1 0,2-8-235,4 1 1,-3-3 121,9-2 0,-6 6-440,5 0 1,-5 0 239,6-6 0,-1 0-473,6 0 1,1 0-401,-1 0 0,2-6-614,4 0 0,4-5 1511,8 5 0,-1-15 0,1 1 0</inkml:trace>
</inkml:ink>
</file>

<file path=ppt/ink/ink2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49:04.8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7852,'10'12'1594,"-5"-1"-505,-3-7-410,-2 12-255,0-15-497,0 15-873,0-14-902,0 13 1848,0-5 0,-7 15 0,-3 2 0</inkml:trace>
</inkml:ink>
</file>

<file path=ppt/ink/ink2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49:04.9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7852,'17'10'1693,"-5"3"305,-1-7 0,-7 2-1433,2-2 0,-3-4-491,3 3 11,-4-3-85,14-2 0,1 0 0,10 0 0</inkml:trace>
</inkml:ink>
</file>

<file path=ppt/ink/ink2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49:15.2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468 87 7878,'-8'-18'928,"-4"1"0,-3 5-304,-2 1 1,-6 5-220,0-5 0,-8 7 64,2-2 1,2 4 259,-2 2 0,1 0-244,-7 0 1,6 6-128,0 0 1,8 7-1248,-2-1 1,4 5 600,2 6 0,5 0 288,1 12 0,-1-5 0,-5 13 0</inkml:trace>
</inkml:ink>
</file>

<file path=ppt/ink/ink2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49:15.6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1 312 7905,'0'-17'0,"0"0"-56,0-1 0,0 1 56,0 0 0,2-1 710,3 1 0,5 0-69,7 0 0,1-1 20,-1 1 0,2 0-235,4-1 1,-2 1-149,8 0 1,0 1-43,6 5 1,-3-2-6,-3 7 0,4 0-98,-5 6 0,5 2 47,2 4 1,-1 5 13,1 12 0,-2 12 72,-5 11 0,3 6 50,-8 5 0,6 3-121,-6 3 1,0 5 7,-6-5 0,6-3-219,1-3 0,-1-3 92,-6-2 0,2-8-140,4-3 0,-2-7 61,8-5 0,-8 0-781,2-12 1,2 4 18,-2-9 1,0-5-284,-5-1 0,5-4 327,0-2 0,0-8-98,-6-3 1,0-10 134,1-2 1,1-8-16,4 2 699,-4-4 0,6-9 0,-7-2 0</inkml:trace>
</inkml:ink>
</file>

<file path=ppt/ink/ink2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49:15.9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1165 87 7947,'0'-18'0,"0"7"1102,0-1-796,0 8 1,-2-9 1284,-4 7-914,4-7 1,-7 11 86,3-4 1,2 4-330,-8 2 1,7 0-173,-7 0 0,-5 4-93,-6 7 1,-8 3 78,2 15 0,-11 7-124,-6 10 0,-8 12 96,-9 5 1,-3 10-539,27-35 1,-2-1 0,0 2-1,1-1 137,-3 0 1,-1-1-1,2 1 1,0-1-171,1 1 1,1-1-1,2 0 1,1-3-48,-26 18 0,11-4-146,12-13 0,5-8-549,6-4 0,10-6 473,7-6 0,12-3-1099,6-8 1718,11 0 0,33-15 0,4-4 0</inkml:trace>
</inkml:ink>
</file>

<file path=ppt/ink/ink2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49:16.3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364 18 7886,'-18'-10'0,"1"2"346,0 8 0,-3 0-7,-3 0 1,4 0 71,-4 0 1,-2 2-20,2 4 0,-2 6 38,2 11 0,4 4-268,-4 7 1,4 16-15,1 8 1,1 7-91,0 4 1,7-1 67,4-5 0,4 2-514,2-7 0,2-6 256,4-6 1,6-10-451,11-1 0,4-2-183,7-10 0,8-8 765,5-9 0,10-12 0,5-4 0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50:32.0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11987,'0'10'3618,"0"5"-3697,8-13 1,-6 8-18,4-5 29,3-3 1,-1 8-3223,4-4 3289,3-4 0,2 5 0,10-7 0</inkml:trace>
</inkml:ink>
</file>

<file path=ppt/ink/ink2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49:16.6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174 35 8021,'-8'-17'2436,"-2"8"-1761,1 1 0,-5 21-236,8 5 0,-5 12 15,5 5 1,-5 9-64,5 14 0,-8 3-188,3 8 0,1 1-240,-1-1 1,1 0-289,-1 0 0,3-7-834,8-5 0,-6-9 616,0-2 1,1-13-461,5 2 0,0-12 367,0 0 1,5-10 158,1-1 1,8-10 476,-3-2 0,12-16 0,4-11 0</inkml:trace>
</inkml:ink>
</file>

<file path=ppt/ink/ink2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49:16.9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657 1 9150,'-7'9'447,"-5"-3"0,-5 2-240,-6-3 1,-6 9-199,-12-3 0,3 10 122,-8 3 1,4 0-298,-10 0 1,9-3 38,-8 7 1,10-6 45,1 1 0,3 2 217,3-2 1,7-6-16,4-5 0,4-3 318,1 3-236,9 3-7,1-5 1,8 1-27,0 1 0,2-3 138,4 3 1,3 3-48,9-3 1,-1-3 156,0 3 0,2-1-220,5 7 0,0-7-26,5 1 1,4-3-259,-4 3 0,3 1 101,3-7 0,2 6-1310,3-7 1,-2 1 1294,8-6 0,1 0 0,4 0 0</inkml:trace>
</inkml:ink>
</file>

<file path=ppt/ink/ink2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49:17.4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53 381 7839,'-17'10'0,"5"-3"0,0-7 403,9 0 0,-5-2-206,8-3 0,0 1 66,0-8 1,8 1-245,3-7 0,5-1-343,1-4 0,8 2 67,4-8 1,-2 0-203,1-5 1,-5 1 140,6 4 1,-8-1 59,2 6 1,-9 1 84,-3 6-113,-7 0 854,4 7-338,-8 3 1,-2 7 554,-4 0-402,4 0-161,-13 7 1,7 3 35,-3 7 1,1 0-11,4 1 0,3-1-214,-9 0 1,6 3 97,-5 3 1,5 3 178,-6 9 1,1 7-18,-6 4 0,-1 4 139,1 2 0,2 0-226,3 0 0,-3 6-51,3-1 0,3 7-641,-3-7 0,8-1 325,-2-10 1,3 2-670,-3-7 0,4-3 24,-4-9-564,4 4 361,2-14 675,0-2 1,0-11 332,0-12 0,6-6 0,0-11 0,7-3 0,-3-9 0</inkml:trace>
</inkml:ink>
</file>

<file path=ppt/ink/ink2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49:17.6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69 7839,'8'-17'646,"-6"0"1,13 7-456,-3 4 1,-3-1 76,3 1 1,1 0 0,10 6 0,-3 0-46,3 0 0,2 2-26,-2 4 0,6-2-133,-6 7 0,0 1 124,-6 5 0,-5-4-336,-1 5 0,-7-5 83,2 10 1,-4-2-537,-2 2 1,-10-3 182,-7 3 1,-3 2-24,-8-2 0,-1 0 15,-6-6 1,6-7-192,1-5 1,6 3 24,-1-2 592,4-8 0,2-15 0,0-10 0</inkml:trace>
</inkml:ink>
</file>

<file path=ppt/ink/ink2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49:17.9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17 7856,'0'-9'-182,"2"1"646,4 8 766,-4 0-625,13 0 0,-7 2-212,3 4 0,5 3 169,-5 9 0,3 7-147,-3 3 1,3 5-93,-9 2 1,1-1-163,-6 1 1,0 1-90,0 5 1,-2-5-229,-4 5 1,-3 1-500,-9-2 1,-6 6-1142,-5-5 0,-4 5 1796,-2-6 0,-7 0 0,-2-5 0</inkml:trace>
</inkml:ink>
</file>

<file path=ppt/ink/ink2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49:18.3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10757,'10'-7'533,"5"5"1,-5-6-204,7 8 1,-1-2-262,-5-4 1,4 5-157,-3-5 0,3 4-198,3 2 1,-1 0-470,0 0 0,0 0-1238,1 0 1013,-9 0 979,-1 0 0,0 8 0,1 1 0</inkml:trace>
</inkml:ink>
</file>

<file path=ppt/ink/ink2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49:18.4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87 7790,'-17'12'1392,"-1"-1"0,3-5-140,3 5-1842,5-7 0,9 4 105,3-8 1,7 0 1484,11 0 1,4-6-661,8 0 1,7-7-623,4 1 0,12-3-98,5-2 0,12 1 380,6 5 0,3-12 0,3 4 0</inkml:trace>
</inkml:ink>
</file>

<file path=ppt/ink/ink2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49:21.6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260 347 7906,'-9'-8'0,"-7"4"0,5-7 329,3 7 617,-7-11-388,5 5 0,-2-5 556,1 3-357,7 4 1,-6 8-296,5 0 0,1 4 67,-8 8 0,7 1-96,-7 16 1,0 0-58,-5 5 0,0 7-165,0-1 1,5 2-1,1-1 0,1-11-417,-2 5 0,5-6 244,7 0-546,0-4 1,2-10 291,3-3 0,5-3-377,7-3 1,3-4 163,3 4 0,3-12 1,9-6 1,0-11-43,-1-6 1,7-1 5,-1 1 1,6-4 156,-6 4 0,1-1 76,-7 1 0,-1-2 199,-4 8 1,2 2-67,-8 9 0,-2 3-11,-10 3 338,5 4 0,-14-4 363,3 12 1,-3 4-88,-2 7 1,0 0 373,0 1 1,0 5-167,0 0 0,-5 0 180,-1-6-802,0 8 1,6-6 64,0 4 1,2-9-140,4-3 1,-2-7-160,7 2 0,2-4-223,11-2 0,-5-2 114,4-4 1,-2-2-179,2-3 0,-4-4 117,4 3 1,-3-3 38,-3-3 1,0-1 333,0-4 1,-5 2-115,-1-8 1,-7 6 143,2-6 0,-4 0 145,-2-5 1,-2-1 179,-4 1 1,-1 1-70,-5 4 1,-3 2 132,3 4 1,-3 4-102,-2-4 0,-1 4-35,1 1 1,0 1-274,-1 0 0,7 5 298,-1 1-1692,8 7 423,-11-11 1,15 13-616,0-4 0,14 4 564,9 2 1,9 0-1030,3 0 1980,7 0 0,10 0 0,0 0 0</inkml:trace>
</inkml:ink>
</file>

<file path=ppt/ink/ink2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49:22.2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285 139 7844,'0'-17'-31,"0"5"11,0 1 0,0 5 602,0-6-297,-8 8 1,6-11 4,-4 3 0,4 3 339,2-3 156,-7 8-225,-3-11-130,-7 13 1,0-5-76,-1 7 1,1 7-13,0 5 1,-1 11-34,1 6 1,0 11-25,0 6 0,-1 4-56,1 2 0,0 6-15,-1-1 1,7 5-505,-1-10 0,10 1 256,2-12 1,10-1-1517,13-5 1,6-8 170,11-4 1378,12-12 0,17-3 0,10-8 0</inkml:trace>
</inkml:ink>
</file>

<file path=ppt/ink/ink2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49:26.4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120 70 7873,'0'-18'0,"0"9"408,0-7 0,0 13 476,0-9-85,0 8 333,0-3-724,0 7 1,0 1-202,0 5 1,5 6 19,1 11 0,0 9 401,-6 9 0,0 13-141,0-3 0,-2 11 21,-4-4 0,-3 7-252,-9-2 1,1-1-70,0 1 0,1-5-758,5 5 0,-3-13 420,9 2 0,-3-13-345,2-5 1,4-5 255,-4-6 1,6-10-1068,6 5 1,0-12 297,11-1 1,-3-7 91,9-9 1,4-5 383,2-18 0,3 1 533,3-13 0,7-8 0,2-7 0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50:32.1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62 1 7861,'-18'0'7723,"1"13"-6395,0 5-1328,7 3 0,18-12 0,11-1 0</inkml:trace>
</inkml:ink>
</file>

<file path=ppt/ink/ink2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49:26.7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709 35 7873,'2'-10'380,"4"5"-254,-4-5 1236,5 8-861,-7-6 0,-7 8 200,-5 0 0,-3 8-272,-2 4 1,-8 3-64,-4 2 1,-10 8-191,-1 4 0,-8-2-76,2 2 0,-4 0-29,-2 5 1,0 3 85,0 3 1,8-5-471,4-1 0,3-1 200,3-10 1,7 0-222,4-6 1,5 1 130,7-1 0,3-6 0,8 1 0,0-6 103,0 5 1,10-1-8,7 1 1,8 3 223,10-8 0,7 1-85,4-1 0,-2-4 21,2 4 1,0 1-59,6-1 1,-8 0-523,-3-6 0,-1 0-134,-5 0 1,1 2-1153,-13 4 1813,8-4 0,-4 5 0,8-7 0</inkml:trace>
</inkml:ink>
</file>

<file path=ppt/ink/ink2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49:27.1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35 415 8919,'-17'0'2270,"7"0"-3056,2-7 1,10-3 529,4-7 1,6-6 41,11 0 0,-4-8 207,4 2 1,2-3-78,-2-3 1,6 6-187,-6 0 0,6 2 122,-6-1 1,0 3 76,-6 7-34,0 1 1,-7 5 33,-4 1 673,-4 7-474,-2-4 0,-2 8 158,-4 0 0,2 6-108,-7 0 1,-1 13 107,-5-2 1,1 7-44,5-1 0,-4 3 36,3 9 1,-3 2-52,-3 3 0,7 4-20,-1 8 0,3 0 158,-3 0 0,-3 5-75,3 1 0,-1 5-243,1-5 0,-1 0 113,7-6 1,0 3-862,6-3 0,0-2 238,0-9 0,0-11-8,0 5 1,0-12-447,0 0-689,0-4 1011,0-2 1,0-9 593,0-8 0,0-15 0,0-12 0</inkml:trace>
</inkml:ink>
</file>

<file path=ppt/ink/ink2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49:27.41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121 139 7875,'10'-27'351,"5"-4"44,-3 8 1,3 2-170,2 9 0,1-1 53,-1 7 1,6 0 697,0 6 0,6 2-422,-6 4 1,2 5 191,-2 12 1,-10-3-299,5 3 0,-7 2-61,1-2 1,-5 8-236,-7-3 1,0 5-264,0 2 1,-13-7-573,-4 1 1,-12-2 547,0 2 1,-6 2-964,-5-8 0,2-2 455,-9-10 1,11-3-278,1-8 1,3 0 384,9 0 0,2-9 534,9-9 0,-3-14 0,5-13 0</inkml:trace>
</inkml:ink>
</file>

<file path=ppt/ink/ink2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49:27.7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225 1 7817,'11'1'405,"1"5"0,-1 4 622,7 7 1,1 10 645,4 8-1147,-4-1 1,6 16 213,-8-4 1,-1 4 316,-5 2 0,-3 6-492,-8-1 0,-8 3-186,-3-2 1,-12-3-1149,-6 9 1,-13 1-1285,-10 10 2053,-15-4 0,25-29 0,-3 1 0,-3-4 0,0 0 0</inkml:trace>
</inkml:ink>
</file>

<file path=ppt/ink/ink2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49:36.8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18 294 7170,'-10'-7'-265,"3"5"285,7-6 1,0 6 418,0-4-191,0 4 663,0-5-456,0-1 0,0 4 157,0-7 0,0 5-218,0-6 1,0 7 24,0-7 1,0 6-28,0-5 1,0 5-123,0-6 1,2 7-178,3-7 1,-1 6 114,8-5 1,-6 1-247,5-1 1,1-5-24,5 5 1,0 1-63,0-1 0,1 1 104,-1-1 0,0-3-43,1 8 0,-1-5 61,0 5 22,1 0 357,-1 6-177,0 0-10,0 0 0,1 0-25,-1 0 0,-6 8-26,1 4 0,0 3 0,5 2 1,0 2 3,0 4 1,1-1 62,-1 6 0,0 1-83,1 6 0,5-1 180,0 1 0,2 5-85,-2 1 1,-4 1 67,4-2 1,-4-3-38,-1 3 0,-3 1-29,-4-7 1,5 10-136,-5-9 1,3-2-168,-3-5 1,5-7-363,-5 3 0,-1 1 251,1-2 1,1-2-615,5-10 0,-1 5 371,-5-5 1,4-3-716,-3-2 0,-2-4-482,1-2 953,1 0 0,3-2-13,-3-4 1,1-4 691,-7-7 0,7-16 0,-3-3 0</inkml:trace>
</inkml:ink>
</file>

<file path=ppt/ink/ink2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49:37.1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744 67 7987,'-7'-11'0,"-5"-1"610,-3 1 1,-3 1 876,1 4 1,-6 3-279,0-3 1,-6 4-610,6-4 0,-8 12-122,3 5 1,-5 7-121,-2 5 0,-7 6-160,-4 11 1,2 10-64,-2 8 1,1 5-154,-1-5 1,-2 1-250,8-1 1,7-6-567,10 0 1,6-8-1227,5-10 0,5-5 927,7 0 1,2-8 1131,3 2 0,5-11 0,7-5 0</inkml:trace>
</inkml:ink>
</file>

<file path=ppt/ink/ink2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49:37.7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171 87 7909,'-15'-17'-51,"4"-1"0,1 9 272,4 3 0,2-2 384,-7 3 0,7-3 570,-2 2-386,-3 4 39,7-6-464,-14 8 0,9 4-173,-5 8 0,-1 3 40,7 20 0,-2 3 131,2 14 0,5 2-145,-5 4 1,2 1-185,-2 5 1,4-5-156,-4-7 0,6 0-348,6 0 0,4-2 151,7-4 1,0-2-285,1-4 1,1-5-762,4 0 1,-2-1 579,8-5 1,-6-4-456,6-2 1239,-8-12 0,12 5 0,-6-7 0</inkml:trace>
</inkml:ink>
</file>

<file path=ppt/ink/ink2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49:38.4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243 36 7922,'-8'-10'135,"5"-4"270,-9 9-406,0-1 52,3 6 0,-1 0 268,5 0 918,3 0-286,-14 0-489,14 0 0,-5 8-215,7 3 1,-6 14 196,0 10 0,-2 7-63,3 10 1,-3 6 100,-4-1 0,-3 9-105,4-3 0,-5-2-25,-1 3 1,5-7-247,1 7 1,5-10-220,-5-2 0,7-2-8,-2-10 1,4 0-287,2-5 1,0-8-275,0-4 0,0-4-87,0-2 235,8 1 0,-4-3-670,7-4-393,-7-3 1059,11-8 1,-5-9-32,7-9 1,-5-3 182,-1-13 0,5-3 385,1-9 0,12-12 0,-10 4 0</inkml:trace>
</inkml:ink>
</file>

<file path=ppt/ink/ink2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49:38.7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778 17 7921,'0'-9'1444,"-9"1"-1158,-9 8 1,-7 8 147,-9 3 1,-8 5 275,-5 1 1,-2 8-368,-3 4 1,0 2-174,0-3 1,0 5-47,0-4 1,8 2 71,4-3 1,3 3 21,2-8 1,9 0-164,3-5 1,3-3-1324,3-3 1022,0 3 0,1-11-148,5 7 243,3-7-30,8 4 1,0-6 166,0 3 0,2-3-18,4 4 0,3 2 391,9-2 0,5 7-139,0-1 1,8-3 147,-3 3 0,5-1-273,2 7 1,-1-1-365,1 0 0,-1 0-187,1 1 1,0-3-600,-1-3 0,-1 3-695,-4-3 1750,3-5 0,-5 16 0,8-4 0</inkml:trace>
</inkml:ink>
</file>

<file path=ppt/ink/ink2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49:39.4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9089,'8'17'968,"-6"-5"717,3-1-684,-3 1-481,-2 13 0,0-6-286,0 4-125,0-4 1,0-2-67,0 1 1,0-7-383,0 1-630,0-8 626,0 11-766,0-13 711,0 6 1,2-8-22,4 0 125,-4 0 251,6 0 0,-6 0-35,3 0 234,-3 0 1,8-6-493,-4 0 256,3-7 1,9 3-190,-1-7 0,-6-1 59,1 1 1,-3 0 95,3-1 0,3 1 5,-3 0 0,-4 0 47,-3-1 0,3 7 30,-2-1 0,5 7 495,-5-7-24,0 8 1,-4-4 41,4 8 38,-5 0 1,13 8-166,-8 4 0,1-3 37,-1 3 0,-4-1-5,4 7 1,-2-1 32,1 0 1,-3 0-160,4 1 116,-4-1-538,6 0 247,-6 1-478,5-9 1,-5-1-56,4-8 200,-4 0 1,11-8-45,-7-3 0,8-5-98,-3-1 1,4-6 39,3 0 1,-1 0-128,0 6 1,1-1 380,-1 1 2,0 7 1,1 3 535,-1 7 0,-6 0-66,1 0 1,-8 7 148,1 5 1,3 5 57,-2 6 0,2-3 482,-3 3 0,-3-4 4,4-2-122,-4 0-2089,-2 1 808,0-1-2835,8-7 1531,-6-3-136,5-7 1774,1 0 0,2-15 0,7-4 0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50:36.0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87 571 7691,'11'-16'1067,"1"5"1,-6-3-791,5 9 1,1-9-140,5 3-230,0-5 0,-5 5 54,-1-1 0,1 1 39,5-7 1,-2-5 39,-3 0 1,3-2-23,-3 2 1,1 2-103,-1-8 1,-2 6 0,-5-6 1,-3 6 18,4-5 1,-4 6 58,-2-1 1,0-2 56,0 2 0,-2 0-10,-4 6 0,4 5 51,-3 1-60,-5 7 1,6-9 64,-7 7 19,7 0 12,-12 6-223,14 0 1,-5 2 126,7 4 1,-6 5 15,0 12 0,-2 4 29,3 8 1,3 1 133,-4 5 0,-4 3-107,-1 8 0,1 5 128,-1 1 0,-1 7 30,-5-1 0,5-3 183,1 3 1,-1-9-335,-5 3-201,0-4 251,-1-2 1,3-6-475,4 0 0,-3-10 169,8-1 1,-1-8-205,1-10-10,4 1-287,-6-9 527,8-1 0,0-16 450,0-3 0,0-12-358,0-6 1,2-4-22,4-2 0,-2-5-67,7 0 0,1-2 41,5 1 0,2 5-138,4-5 1,4 11 66,8 1 1,-6 8-225,0-2 1,-1 5 105,7 7 1,0-3 69,-1 9 1,-5-7 142,0 6 1,-6-1-78,6 1 0,-8 4 157,2-4-53,-4 4 1,-4 4-11,-3 4 1,-4-2 43,-8 7 0,0-5 105,0 6 0,-10-1-53,-7 6 1,-2 3 73,-10 3 0,0-4-10,-6 4 1,1 2-61,-1-2 0,8 0 158,4-6 1,4-5 298,2-1 228,7-7-304,2 12-257,8-7 1,8 8 69,4 1 1,5-7 111,6 1 1,-2-1-31,8 7 1,-6-7-128,6 1 1,-8-8-4,2 1 1,2 3-179,-2-2 1,0-1-599,-6-5-479,1 8-120,-1-6 1,-5 6 621,-1-8 537,-7 0 0,4 7 0,-8 3 0</inkml:trace>
</inkml:ink>
</file>

<file path=ppt/ink/ink2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49:39.8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1 9256,'-12'5'1342,"1"1"0,7 8-543,-2-3-133,-3 5-339,-1 1 1,-2-2-348,1-3 0,5 3-431,-5-3 1,7-3-2046,-2 3 1318,4-8 1178,2 3 0,0-7 0,0 0 0</inkml:trace>
</inkml:ink>
</file>

<file path=ppt/ink/ink2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49:40.2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7836,'9'0'68,"-1"0"915,0 0-263,-6 0-3,13 0 1,-13 2 310,4 3-511,-4 5 1,-2 7-271,0 1 1,0-1-190,0 0 1,0 0 10,0 1 152,0-1-1333,0 0 583,0 1-1031,0-9 472,0-1 606,0-23 0,7 3 105,5-11 1,3 4 112,2 1 0,1-1 89,-1-4 0,2 10 97,4-5 1,-4 7 397,5-1 0,-5 5-199,-2 7 1,-5 2 808,-1 3 0,-7 5-71,2 7 0,1 3 290,-1 3 1,0-2-608,-6 8 0,0-8-109,0 2 0,0-4-707,0-2 315,0 1-2584,0-1 1618,0-8 925,8-1 0,9-8 0,10 0 0</inkml:trace>
</inkml:ink>
</file>

<file path=ppt/ink/ink2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49:40.7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242 18 8999,'10'0'753,"5"-8"-392,-5 7 1,7-7 337,1 8-368,-1 0 0,0 2 85,0 4 0,7 13 139,-1 15 0,0 11 351,-6 12 1,0 5-375,1 7 0,-9-2-90,-3-4 0,-6 5-144,-6-5 1,-11 4-525,-12 3 1,-11 1-978,-6 4 0,-14 3-351,26-34 0,-1-1 1332,1-3 1,-1-1 0,-7 3 0,-1 0-1,4-2 1,-1-1 0</inkml:trace>
</inkml:ink>
</file>

<file path=ppt/ink/ink2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49:47.5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53 7893,'0'-10'1260,"0"3"-995,0 7 266,0 0-40,0-8-259,0 6 299,0-6 323,0 8 2409,0 0-3117,8 0 0,-4 0 47,7 0 0,-5-5 26,6-1 0,-1 0-125,6 6 0,1 0 89,-1 0 0,0 0-83,1 0 0,5 0 26,0 0 1,7 0-119,-1 0 1,-2 0 47,2 0 0,0 0-76,5 0 0,-5 0 98,0 0 0,-2 0 0,2 0 1,1 0-146,-6 0 0,-1 0 74,-6 0 1,0 0-205,0 0 1,-5 0 61,0 0 0,-7 0-734,7 0 316,-8 0-1049,3 0 349,-7 0-1075,0 0 748,0 8 674,0-6 0,0 13 906,0-3 0,-7 3 0,-3 2 0</inkml:trace>
</inkml:ink>
</file>

<file path=ppt/ink/ink2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49:47.8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53 7654,'18'-10'765,"-1"4"1,6 3-270,0-3 1,8 4-47,-2-4 0,3 4-137,3 2 1,5 0-5,1 0 0,-1 2-58,-6 4 0,7-4-14,-1 4 1,1-3-127,-7 3 0,6-4-169,1 4 0,7-4-503,-2-2 0,-2 0 389,2 0 1,-2-6-756,3 0 1,1-1 413,-8 1 0,-2 4-470,-9-4 983,-4 4 0,0-6 0,2-1 0</inkml:trace>
</inkml:ink>
</file>

<file path=ppt/ink/ink2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49:52.68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121 329 7895,'-9'0'-1118,"1"-2"1000,8-3 0,0 1 126,0-8 0,2 6 473,4-5-273,-4 7 0,11-11-9,-7 3 0,5-3 34,-5-3 1,6 7 320,-7-1 0,3 1-163,-2-6 1,-4 5 1259,4 1-638,-5 7 873,-1-4-1247,0 8 0,-1 0-49,-5 0 1,-4 10-175,-7 7 0,0 2-57,-1 10 1,1 0-134,0 5 1,-1 1 16,1 0 1,2-3-286,3-3 1,-1 2 102,7-8 1,0 0-906,6-6 463,0 0 0,8-1-127,3-5 1,7-3-17,5-8 1,-2 0-350,8 0 0,1-10 101,11-7 0,-5-2 288,5-10 0,-3 0 94,2-5 0,-3 5 132,3 0 0,-5 8 184,-6-2 1,-4 9-3,-8 3 51,0 7 1,-5-4 130,-1 8 1,-7 2 477,2 4 0,-4 9 468,-2 8 0,0 6-454,0-6 0,-2 2 58,-4-2 1,4-3-224,-3 3 1,3-4-353,2-2 1,2-1-42,3-5 1,5 3 2,7-9 0,-3 1-46,3-6 0,-2 0-388,14 0 1,-6-10-260,6-7 1,-2-2 298,2-10 1,1 6 59,-6-6 0,-1 0 52,-6-5 1,-2-1 199,-3 1 1,-5-7 45,-7 1 1,0 0 289,0 5 1,0 2-52,0 5 1,-1 3 249,-5 7 0,2 9-265,-8 3 0,1-2-83,-6 2 1,-1 1-811,1 5 541,0 0 1,-1 0-905,1 0 240,7 0 0,-3 2-1903,7 3 1739,1-3 949,12 14 0,10-14 0,10 5 0</inkml:trace>
</inkml:ink>
</file>

<file path=ppt/ink/ink2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49:53.0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260 104 7943,'-8'-18'-33,"4"7"260,-7-1 0,7 7-88,-2-7 0,-1 6 381,1-5 0,-6 5-77,7-5 1,-3 7 134,2-2 1,2 4-148,-7 2 0,5 0-117,-6 0 1,7 4-154,-7 7 0,1 9-120,-7 14 0,7 8 209,-1 5 0,1 8-29,-7 3 0,1 2-183,0-3 0,7-5 36,4 0 0,5-2-740,1-10 0,1 1-115,5-7 0,10-1-468,7-4 0,13-4 489,-1-8 760,3 0 0,4-7 0,3-3 0</inkml:trace>
</inkml:ink>
</file>

<file path=ppt/ink/ink2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49:53.4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260 18 7920,'0'-10'1246,"0"2"1,-2 10-910,-4 4 1,3 5 190,-9 13 1,2 10 562,-1 12 0,-10 12-513,3 5 1,-5-1 51,0 1 1,4-1-220,-4 1 1,4-5-444,2-12 0,-1 2-290,1-8 1,7-1-307,5-11 0,3 3 328,2-8 0,0 0-1094,0-5-163,0-1 1,2-7 722,3-5 1,5-5-719,7-5 1552,1-5 0,7-15 0,1-2 0</inkml:trace>
</inkml:ink>
</file>

<file path=ppt/ink/ink2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49:53.9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105 18 6664,'-10'-8'-746,"2"6"746,8-5 0,0 7 0,0 0 0,-7 0 0,5 0 0,-6 0 0,6 0 21,-4 0 246,4 0-221,-5 0 0,5 0 142,-4 0-259,4 0 157,-6 0-448,8 0 128,-7 0 81,5 0 153,-6 0 0,8 0 0,0 0 0,-8 0 0,-1 0 0</inkml:trace>
</inkml:ink>
</file>

<file path=ppt/ink/ink2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49:54.8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754 69 7885,'-8'-17'824,"6"7"0,-13-3-373,3 7 0,3 0-255,-3 6 1,6-5 751,-5-1 1,-1 0-417,-5 6 1,0 0 221,-1 0 1,-5 0-262,0 0 1,-7 2-308,1 4 1,-4 2 28,-1 3 0,-7 10-266,1-3 0,-6 3-2,5-4 1,1 6 37,5 0 0,3 0-274,3-6 1,-2 1 129,8-1 1,0-5-438,6-1 168,-1-7 359,9 4 17,-7-8 149,15 0 1,1 0-39,11 0 0,4 5 165,3 1 0,1 0 7,4-6 0,-2 8 146,8 3 1,-2 1-48,2 5 1,3-4-89,-3 10 0,-4-1-277,-2 1 0,-2-4 25,2 4 1,-3 2-131,3-2 1,-4 0-240,-2-6 0,6 1-522,0-1 1,2 0 140,-2 0 1,4-5-349,8 0 1,-6-7 127,-1 7 0,-6-8 405,1 1 1,-4-3 574,-2-2 0,0 8 0,1 2 0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50:37.2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416 18 7983,'9'-10'2306,"-1"3"-1607,-8 7-139,0 0-141,0 7 0,-6 9-35,0 7 1,-7 6-107,1-6 1,-3 8-361,-2-3 0,-1-1-87,1 2 1,8-8-312,3 2-112,-4-4-42,8-1 0,2-3 296,12-3 1,3-5-213,2-7 1,6-2-15,1-3 0,4 3 146,-5-4 1,0 4 432,-5 2 0,-7 0 90,1 0 0,-8 8 66,1 3 0,-5 12-98,-5 6 1,-11-2 102,-7 2 1,-13 5 80,1 7 1,-3-1 129,3-5 1,-1-1-52,-5 1 0,5-2-79,-5-5 0,11 3 248,1-8 1,6 0-227,-6-5 0,8-1-115,-2 0 1,11-5 85,6-1-445,5-7-34,1 11 1,7-13-480,5 4 1,11-4 55,6-2 1,11-8 283,6-3 1,6-5-128,6-1 1,1 0 209,5 0 1,1-1 384,-7 1 0,3 2-174,-9 3 1,2 4 172,-14 8 0,-5 0 78,-6 0 0,-10 8 175,-2 4 0,-2 3 190,-9 2 1,-2 3-199,-10 3 0,-3-2 42,-9 8 0,-7-6-182,-3 5 0,1-6-71,-2 1 0,0-6 6,-6-6 1,9 3-51,2-8 1,-1-1-58,2-5 1,6 0-219,6 0 1,1-13-347,-2-4 0,5-4 258,7 3 1,0-5 33,0 0 0,2 0 33,3 6 223,5 7 1,7 2-42,1 8 0,-1 0 275,0 0 0,-5 8-11,-1 4 0,-5 3 262,6 2 1,-9 6-59,3 0 0,2 1-107,-2-7 1,-1 0-542,-5 0-75,0 1 106,-7-1 1,-1-5-123,-3-1 0,-11-7-414,5 2 1,-4-4 222,4-2 0,-6-6-145,0 0 1,-8-7 476,2 1 0,2-1-45,-2 1 0,8-3 410,-2 3 1,6 3 9,5-3 125,-3 8-49,13-3-95,-6 7 0,8 7 138,0 5 1,6 3 146,0 2 0,0 3 27,-6 3 1,1-4-111,5 4 0,-4 2 25,4-2 1,-4 6 28,-2-6 0,2 6 120,4-6 0,-3 2-134,9-2 0,-1 2 10,7 4 1,5-4-304,0-8 0,15 0-248,3 0 0,12-7-933,5-4 1,13-6 669,-2-6 0,4-4-1579,-3-7 1709,-9 0 1,6-8-1,-5-2 1</inkml:trace>
</inkml:ink>
</file>

<file path=ppt/ink/ink2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49:55.3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1 14757,'0'17'1533,"0"0"-1067,0 1 1,-2-7-61,-4 1 1,2-1-79,-7 6 1,5 1-66,-6-1 1,9-5-674,-3-1 302,-4 1-195,8-3-455,-5-1-1140,7 0 1396,0-6 1,7 3-223,5-10 0,5-5-90,6-7 0,4-1-190,8 1 1,-1-6 497,1 0 0,-6 2-19,-1 9 1,-6-1 792,1 7-278,-12 0 324,4 6 0,-13 2-294,4 4 0,-10 9 1448,-1 8 1,-3 0-178,2-5 1,2 1 177,-7 4 1,7-10-923,-2 5 0,4-5-153,2 4 0,0-5-994,0 0-268,0-9 257,8 5 1,2-8 466,7 0 0,0 0-1935,0 0 0,-5 0 2079,-1 0 0,1-8 0,5-1 0</inkml:trace>
</inkml:ink>
</file>

<file path=ppt/ink/ink2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49:56.1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18 225 7825,'-10'0'-1643,"2"0"1301,8 0 269,0-7 68,0 5 6,0-14 1,0 12 991,0-7-366,0 7-243,0-11 0,6 5 142,0-7-201,0-1 0,-6 1 157,0 0-95,7 0 30,-5-1-19,6 1-196,0 0 1,-4 7 9,7 4 1,-5 4 107,5 2 1,1 0-126,5 0 0,0 0 3,1 0 0,-1 6 42,0 0 1,-5 7-19,-1-1 0,1-2-11,5 1 0,-5-1 0,-1 1 1,-5 5-364,6-5 1,-3-1 163,3 1 0,3-7-623,-3 2 1,3 2 341,2-3 1,6 1-692,0-6 1,8-2 224,-2-4 0,4 3 13,1-9 0,1 6 722,-1-5 0,9-1 0,1-5 0</inkml:trace>
</inkml:ink>
</file>

<file path=ppt/ink/ink2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49:56.28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0 7825,'-17'0'307,"7"8"0,-3-4 797,7 7 1,-2-7-466,2 2 0,3 4 240,-9 1 1,3-1-297,-3 1 0,-3-1-71,3 1 1,4 5-782,3-5-582,-5 5 0,8 1-2549,-4 0 3400,4-7 0,10 5 0,2-5 0</inkml:trace>
</inkml:ink>
</file>

<file path=ppt/ink/ink2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49:56.7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105 0 7826,'-16'2'1323,"5"4"1,-3-2-550,8 7 0,-1-5-288,1 6 0,2-1 714,-7 6-820,7 1 0,-6-1-608,4 0 0,5-5-385,-5-1 76,4-7 0,2 6 187,0-5 0,2-3-402,4 4 0,-3-6 219,9-6 1,1-5 120,10-12 0,-1 4 73,6-4 0,1 3 116,6 3 1,-8 2 346,-4 3 1,-4 4 372,-2 8 61,1 0 1,-9 10 26,-3 7 0,-4 3 590,-2 8 0,0-5-423,0 6 0,-2-8-318,-4 2 1,4-3-261,-4-3-6,5 0 0,1-5-1030,0-1 1,1-7-184,5 2 1,0-6 1044,11-6 0,4-3 0,14-9 0</inkml:trace>
</inkml:ink>
</file>

<file path=ppt/ink/ink2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49:57.0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502 1 8290,'17'0'1210,"0"2"-1389,1 4 0,5 13 1152,0 15 1,5 3-382,-4 9 1,-7 8 446,-6 9 0,-7 4-461,2 3 1,-12-1 157,-5 0 1,-12-4-730,-6 4 1,-10-11-275,-1 6 1,-8-3 8,2-3 0,-6-1-249,-6-5 1,6 0-3166,1 0 3672,-1 0 0,15-2 0,-3 0 0,3-2 0,3 0 0,-1-2 0</inkml:trace>
</inkml:ink>
</file>

<file path=ppt/ink/ink2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49:57.3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27 13861,'29'0'-472,"0"0"0,5 0 1013,7 0 1,-1 0-220,-5 0 1,-3 0-75,-3 0 0,2-2-598,-8-4 1,0 4-633,-6-3 1,-1 1-1995,-5-2 1712,-3 4 1264,-16 2 0,-17 10 0,-11 7 0</inkml:trace>
</inkml:ink>
</file>

<file path=ppt/ink/ink2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49:57.4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1 190 7820,'0'12'1605,"0"-1"1,0-5-981,0 6 0,17-8-184,12 1 0,13-3-8,16-2 1,3-2-280,8-3 1,1-5-248,-1-7 1,-8-1-285,-3 1 1,-6 0-561,-6-1 1,-6 1-477,-11 0 0,2 0 212,-8-1 1201,0 1 0,-6-8 0,0-2 0</inkml:trace>
</inkml:ink>
</file>

<file path=ppt/ink/ink2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49:57.81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62 0 7795,'11'0'3231,"1"0"0,-1 2-2820,7 4-257,-1-4 1,0 13 417,0-3-312,1-5 0,3 9-146,-4-5 1,4 5-125,-9 1 1,-3 0-123,3 0 0,-8 7 155,2-1 0,-12 7-687,-6-1 0,-11 6 125,-6 5 0,-9-3 51,-2 3 0,1-4 621,10-1 0,4-6 608,8 0 0,2-8 134,3 2 0,12-2-100,12 2 0,13-9-116,9 3 1,18-6-237,17 1 1,10-4-828,13-8 1,-41-4 0,0 0-733,3-1 0,2-2 1136,9-3 0,2-3 0,-3 0 0,1-1 0,12-3 0,2 0 0,2-1 0,1 1 0</inkml:trace>
</inkml:ink>
</file>

<file path=ppt/ink/ink2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0:59.7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52 8203,'0'-9'-954,"0"1"1,2 8 513,4 0 440,-4-8 0,6 7 0,-1-7 0,-5 8 150,6 0-145,-8 0 66,0-8 12,8 6-19,-6-5 7,5 7-103,-7 0 2601,0 0-1973,8 0-433,-6 0 1,11 1 108,-7 5 1,8-4-33,-3 4 0,-1 4 184,1 1 0,-5-3-210,6-2 0,-1 1 28,6-1 0,-5 6 167,-1-7 0,-1 3 176,2-2 1,3-4 49,-4 3-355,5-3 1,1 4-12,0 0-23,-7 0-169,5-6 1,-11 0-70,8 0 1,-6 0-60,5 0 0,-5 0-660,5 0-99,-7 0-691,4 0 122,-8 0 620,0 0 274,0 7 485,0-5 0,-8 21 0,-1-3 0</inkml:trace>
</inkml:ink>
</file>

<file path=ppt/ink/ink2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1:00.7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346 1 9514,'0'10'554,"0"5"1,-8-6-349,-3 9 0,1-1-24,-1 0 1,-1 1-38,-5-1 1,5-2-205,1-3 77,-1 3 11,3-5 1,-1 5-443,4-3 221,5 3-55,-7-13 0,8 8-721,0-5 726,0-3 1,8 6-63,3-8 0,12-8 100,6-3 0,4-5 32,1-1 1,-1 0 289,-4 0-125,3-1-33,-12 9 0,10-5 399,-7 8-191,0-7 7,-5 11 0,-7-6 515,1 8-508,-8 0 1,3 2-71,-7 4 0,0-2-70,0 7 1,-2 3-5,-3 9 0,-7-2-850,-11 8 407,4 0 239,-14 13 1,6-4-856,-7 9 682,-1-9 0,6 4-229,0-7 414,8-8 1,-4-2 148,8-8 0,0-2 5,-1-3 0,7 1 148,-1-7 186,9 0 344,-5-6-372,8 0 78,0 0 166,8-8-327,1 6 0,3-7 117,-1 3 1,1 2-187,5-7 0,-5 7 52,-1-2 1,1-2-36,5 2 0,-6 1-39,1 5 0,-2 2 96,1 3-464,4-3 218,-13 14 27,6-7 1,-8 10-171,0 5 96,0-5 36,0 13 1,0-12 82,0 3 0,-2 2 15,-4-2 0,4 0 335,-3-6-298,3 0-20,2 1 1,0-7-165,0 1-16,7-8 157,3 3 0,7-9-272,1-3-34,7 3 208,-6-14 1,12 7-136,-8-9 0,0 1 37,-6 0 1,-5-1-388,-1 1 221,-7 0 205,4 0 0,-8 5 103,0 1 15,0 7-163,-8-4 460,-9 8-190,-3 0 18,-5 8 1,2 1 43,0 9 1,-7-1-30,1 0 1,-2 0 80,2 1 0,-4 5-155,5 0 1,1 0-201,-2-6 0,6 6-209,-6 0 157,8 0 83,-4-5 1,2-7-246,0 1 0,0-3-196,5 3-47,1 3 74,0-13 82,0 6 120,7-8 58,2 0 189,8-8 115,8-1-169,-6-1 1,11 0 107,-7 5 79,8 3 271,-5-6 1,8 8-69,1 0 3,-1 8 1,2 1 282,4 9 1,-2-1-51,8 0 1,-6 0 257,6 1 1,0-1 186,6 0-535,7 1-159,-6-9 0,14 5-173,-4-9-119,4 1-155,2-6 0,0 0-454,0 0 1,-6 0-50,0 0 1,-5-6-1882,5 1 2552,0-9 0,6-11 0,0-11 0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50:37.6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7995,'0'10'3024,"8"-3"-2515,2 1 346,7-6 1,0 11-317,1-7 1,-7 0-102,1-6 0,-7 0-1123,7 0-374,-1 0 1,7 0 865,-1 0 193,-7 0 0,-3 0 0,-7 0 0</inkml:trace>
</inkml:ink>
</file>

<file path=ppt/ink/ink2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1:01.0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8068,'9'0'-18,"7"0"1,-7 0 658,9 0-301,-9 0-221,7 0 1,-12 0 1291,7 0-592,-7 0-424,4 0-490,-1 8-323,-5 1-232,6 9 0,-8-1-243,0 0-691,0 1 556,0-1 1028,-8 0 0,-1-7 0,-9-2 0</inkml:trace>
</inkml:ink>
</file>

<file path=ppt/ink/ink2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1:01.4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398 0 8068,'17'8'-850,"-7"-6"1435,5 5 366,-13 1 1,6-4 42,-8 7-467,8 1 0,-6 11-293,3 0 0,-8 2-153,-3-2 1,-8 4-495,3 8 227,-5-1 186,-9 1 0,6 5-725,-4 0 415,-4 1 111,0-7 1,-1 1-141,-1 0 0,8-9 90,-2-2 1,-2-5 95,1-2 1,1-5-7,6-1 1,0-7 2,0 2 1,1-6-210,5-6 81,-5-4 194,7-7 1,-1-6-271,4 0 188,4-8 144,2 12 0,0-6-39,0 8 0,6-1 31,0 1 0,9 6 248,3-1 1,-1 8-122,6-2 1,2 4 148,-2 2 0,2 0 660,-2 0-483,-4 0-180,14 8 1,-14 0 579,4 3-433,4 5-226,-8-14 1,8 13-145,-4-3 0,-4-3 98,4 3 1,2-7-290,-1 7 1,4-2-151,-5 1 1,6 3-483,-6-9 0,2 1-788,-2-6 1597,-3 0 0,12 0 0,-5 0 0</inkml:trace>
</inkml:ink>
</file>

<file path=ppt/ink/ink2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1:01.5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8068,'10'0'-69,"5"0"46,-5 0 848,-1 0-540,7 0-243,-15 0-1507,7 7 1465,-8 3 0,-8 15 0,-1 2 0</inkml:trace>
</inkml:ink>
</file>

<file path=ppt/ink/ink2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1:01.6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8068,'17'8'4258,"-7"-7"-4795,5 7 1,-11-8-155,7 0 549,-7 0-183,4 0 325,0 8 0,1-6 0,9 5 0</inkml:trace>
</inkml:ink>
</file>

<file path=ppt/ink/ink2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1:02.5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0 121 8100,'0'-11'294,"0"-1"-1,0 8-293,8-11 0,-4 11-324,7-8 1,1 7 305,5-7 1,-2 6 524,-3-5 0,3 5-325,-3-5 1,3 7-131,2-2 1,1 4-12,-1 2 0,2 0-112,4 0 0,-3 0-85,3 0-33,-4 0 154,-2 0 3,0 0 0,1 0 38,-1 0-26,0 8 0,-1-4 110,-5 7 1,-3 1 201,-8 5 1,0 0 116,0 0-71,0 1-275,0-1 1,-8 8 383,-3 4-352,-5-4 31,-1 8 0,0-7-76,-1 9 0,1-6 16,0 0 0,-6-2-152,0 1 0,0-1 120,5-4 0,1-3-148,0 3 0,5-4-462,1-2 13,7 0 0,-6-5-1025,5-1 594,3-7 154,-6 4 840,8-16 0,0-1 0,0-9 0</inkml:trace>
</inkml:ink>
</file>

<file path=ppt/ink/ink2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1:02.7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17 8382,'0'-9'130,"0"1"232,0 8 572,0 0 359,7 0-569,3 0-49,0 0-145,5 0-293,-5 8-120,-1-6 0,7 13-54,-5-3 0,-1 3-236,1 2 0,-1 0-449,1 1 1,3-1-1339,-8 0 1015,7 1 536,-11-1 1,11 0-1089,-7 1 806,0-1 691,2-8 0,-6 7 0,5-7 0</inkml:trace>
</inkml:ink>
</file>

<file path=ppt/ink/ink2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1:03.0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0 7726,'-9'18'471,"1"-1"-77,8 0 0,0 6-86,0 0 0,0 8 164,0-2 1,0-2-316,0 2 1,2-2-159,4 1 1,-2-3 234,7-7 1,1-3-67,5-3 0,6 1 1,0-7-2,8 0-156,-4-6 0,7-2-138,1-4 0,5 2-120,1-8 0,7-1-298,-2-10 0,0 8-421,6-8 966,-12 7 0,18-9 0,-14 8 0</inkml:trace>
</inkml:ink>
</file>

<file path=ppt/ink/ink2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1:04.0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53 8159,'10'-8'837,"-5"-4"-419,-3 5-261,-2-1 0,8 8-358,4 0 31,-5 0 0,9-6 812,-5 1-274,4-1-200,3 6 0,-1 0 72,0 0-156,1 0-220,-9 7 0,7-5-637,-5 4 315,-3 4-98,7-1 246,-5 9 1,-1-1-889,-3 0 393,-4 1 805,-2-1 0,-8 0 0,-1 0 0,-8 8 0,-1 2 0</inkml:trace>
</inkml:ink>
</file>

<file path=ppt/ink/ink2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1:04.1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0 8159,'-6'17'0,"0"1"-43,-7-1 1,11 2-47,-4 4 0,-2-2 460,2 8 0,-1 0-164,1 6 1,4-7-150,-4 1 1,4-2 0,2 2 0,0-2-167,0-4 1,0-4-48,0 4-143,0-4 0,0-1-765,0-1 467,0-7 9,0-3 587,0-7 0,0-15 0,0-4 0</inkml:trace>
</inkml:ink>
</file>

<file path=ppt/ink/ink2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1:04.7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1 260 8144,'34'-29'0,"1"0"0,-2 8-52,-5-2 1,5 4-97,-4 1 1,-2 1 605,2 0-158,-8-1-137,4 1 1,-8 6 113,0-1 1,6 6-124,0-5 0,1 7-128,-7-2 1,0 4-4,0 2 0,-5 0-171,-1 0 0,1 0 102,5 0 1,-1 2-375,-5 4 197,5-4 35,-7 13 149,1-13 0,5 8 36,-3-4-58,-5-5 0,3 13 30,-4-8-25,-4 7 33,13-11 0,-11 12-7,7-9 39,-7 9 1,6-12 18,-4 3 111,-4 5 0,5-6-48,-7 7 140,0-7-209,-7 12 12,5-14 0,-8 11 83,4-7-103,4 7 1,-11-9 20,7 8-36,-7-1 1,9 4-15,-8-3 0,8 3 154,-1-3-113,3 3-14,2-5 0,-6 5 215,0-3-213,0 3 81,6 2 1,0 1 23,0-1 1,0 0 7,0 1 1,0 5 22,0 0 1,0 9 10,0 3 0,6 1 10,0 11 1,0-1 182,-6 6-274,0-8 1,0 12 0,2-5 205,3 3 1,-3 0-121,4-2 1,-4-6-52,-2 0 0,0-7-1,0 1 0,-2-4 12,-4-1 1,4-6-45,-3 0 1,1-8-14,-2 2 0,4-4 119,-4-2-94,4-7-19,-5 5 1,3-13-88,-8 4-62,9-4-3,-13-2 1,7 0-210,-9 0 0,1-8-249,0-3 1,-8-7-546,-4-5 1,-10-9 281,-1-9 0,-2-12-1172,1 1 1680,-3-12 0,-8 3 0,1-8 0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50:37.7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7991,'0'12'0,"0"-1"0,2-1 1269,3 2 1,-1 1-559,8-7 0,-1 0-1401,7-6 1,-7 0-46,1 0 1,5-2 734,6-4 0,8-4 0,-4-7 0</inkml:trace>
</inkml:ink>
</file>

<file path=ppt/ink/ink2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1:05.7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0 156 8027,'8'-17'-2145,"-4"1"2516,7 5 0,-5-3 632,6 8-462,-8 1 1,5 5 65,-3 0-366,-4 0 1,5 9-57,-7 9 1,0 1-74,0 10 1,0-6-120,0 5 42,-7 1-104,5-2 1,-12 4-230,9-8 154,-1 8 0,6-12-537,0 4 289,0-4-246,0-9 149,0 5 210,0-13 0,0-2-114,0-11 1,0-5 392,0-1 0,0 0 0,8-1 0,-6 1 0,11 0 0,-7-1 0,1 7 0,-1-1 0,-2 3 0,8-3 0,-9-3 0,3 3 0,2 3 0,-2-3 0,-1 6 0,-5-5 0,8 7 0,-6-11 61,6 5 184,-1-7 1,1 0-11,4-1 0,1 7-164,-7-1 1,7 3 16,-1-3 1,3-3 3,2 3 0,-5 3 75,-1-3-147,1 8 76,5-4 47,-7 1-269,5 5 180,-5-6 0,-1 10-56,-3 4 33,4-4 0,-8 13 88,4-3 0,-5 5 8,-1 6 0,0 4-17,0 8 0,0-1 117,0 1 0,-1-1-62,-5 1-75,4-1-9,-6 1 0,6 0-150,-4-1-25,5-7 116,-7-2 1,2-2-94,0 0 1,1 0-59,5-5 0,-2-3-652,-4-4 262,4 5-291,-6-14 449,1 5 0,3-8 165,-8-5 1,8 2 195,-1-8 0,-5 1 0,8-6 0,-6-1 0,8 1 0,0 0 0,0-1 0,0 1 0,0 0 0,0 0 0,0-1 0,0 7 0,0-1 0,0 6 0,0-5 0,0 5 0,0-5-41,0 7 39,0-12 86,0 14 1,0-7 284,0 3-371,8 4 1,0-7-123,3 3 1,-1 4 66,-4-4-112,-4 4 1,5 4 168,-7 4 0,0 3 0,0 9 0,-5-1 0,-1 0 0,-8 1 0,5 7 0,-3-6 0,1 4 0,1-4 11,-1-2 0,-5-1 177,5-5 306,3 5 684,-7-7-160,13 1-475,-6 5-26,8-13 126,0 6-314,8-8-396,1-8 0,9 0-239,-1-3 1,0-2-62,0 7 1,1-6-1214,-1 6 1580,0-7 0,1 3 0,-1-7 0</inkml:trace>
</inkml:ink>
</file>

<file path=ppt/ink/ink2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1:06.7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69 7148,'0'-11'1184,"0"-1"-519,0 8-134,8-11 1,-4 7-267,7-3 0,-5 3-65,6 8 1,-7 0-538,7 0 252,-8 0-168,3 0-265,1 0 110,2 0 1,-1 2 407,-3 4 0,-4 3 0,-2 9 0</inkml:trace>
</inkml:ink>
</file>

<file path=ppt/ink/ink2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1:06.8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52 8086,'-18'0'509,"9"0"0,-1 0-999,4 0 138,4 0 158,-5 0 0,7-2 253,0-3-169,0 3 1,7-6 109,11 0 0,9-1 0,7-8 0</inkml:trace>
</inkml:ink>
</file>

<file path=ppt/ink/ink2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1:09.1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18 7979,'0'-10'-764,"0"3"1231,0 7 1064,0 0-1202,0 7 0,0 3 83,0 7 0,0 6 152,0 0-169,0 8-227,-7-4 1,3 9-107,-8 5 163,8-5-87,-11 7 0,11-9-89,-7 1 1,7-1-3,-2 1 1,2-8-449,-2-4 177,4 4 1,-5-8-249,7 4 1,0-10-729,0-1 626,0-8 90,7 4-179,-5-8 194,14 0 50,-14-8 419,13-2 0,-5-22 0,7-5 0</inkml:trace>
</inkml:ink>
</file>

<file path=ppt/ink/ink2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1:09.8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0 156 7979,'18'-25'0,"-1"7"-83,0 1 1,0 0-133,1 5 1,-1-3 269,0-2 0,6 5 246,0 1 1,6 7-41,-6-2 1,6 4-137,-6 2 0,2 0-221,-2 0 197,-4 0-85,6 0 1,-7 0 14,-1 0 1,0 2 3,1 4 0,-1-2-88,0 7 1,-5-7 72,-1 2 0,-5 1-106,6-1 1,-7 2-4,7-2 71,-8-4 32,3 5-130,1 1 104,-6-6 4,6 6-13,-1-1 33,-5-5 0,6 8 19,-8-4-2,0-5-9,0 15 1,0-12-10,0 7 3,0-7-6,0 11 0,0-11 116,0 8-104,0-1 35,0-1-19,0 5 1,0-5-7,0 7-17,0 0 1,0 1 81,0-1-41,0 0 0,0 1 121,0-1-139,0 0 59,0 1 1,0-7 24,0 1 1,2-1-32,4 6 1,-4 6 12,3 0 1,-1 2 8,2-1 0,-4 2 2,4 9 0,-4 0-5,-2-1 0,1 1 15,5-1 0,-4 7 235,4-1-38,-4 8-171,-2-4 0,0 6 469,0-4-456,0 4-114,0-5 0,0 4 43,0-2 0,0 3 59,0-4 1,0-4-111,0-2 0,0-3 62,0-3 0,0-5-14,0 0 1,0-8 22,0 2 1,0-4-10,0-1 1,0-7 247,0 1-90,0-8-178,0 3-95,-8-7 0,-1-2-203,-9-3 0,-1-7-509,-4-11 0,-4 0 261,-8-12 1,1 3-312,-1-14 1,-1-2 774,-5-10 0,-10-4 0,-11-7 0</inkml:trace>
</inkml:ink>
</file>

<file path=ppt/ink/ink2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1:11.2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260 36 7775,'8'-10'1553,"-6"-5"-668,5 13-334,-7-6-111,0 8-447,0 0-301,0 8 256,0 1 1,0 3-51,0-1 53,0 1 0,-5 5-67,-1 0-14,-8 1 0,11-3 22,-9-3 352,8 3-111,-11-13-100,13 13-200,-6-13 192,8 6-303,0-8-49,0 0 1,8-6-162,3 0 0,7-7 167,5 1 0,-4 3-57,4-3 0,2 3 124,-2-3 1,0-1 235,-6 7 0,-5 0 524,0 6-260,-1 0-149,-1 0 0,-1 0 160,-3 0-175,-4 0 273,6 0 14,-8 0 0,0 2-148,0 4 0,-6 3 43,0 9 1,-7-1-217,1 0 1,-1 1 43,1-1 1,-3 0-98,3 0-84,-3 1 112,-2-1 0,-1 0-9,1 1 0,0-1-5,-1 0 0,1-1-127,0-5 1,0 4 103,-1-3 1,1-2-87,0 1 1,-6-5 63,0 5 1,5-7-92,7 2 1,-1 2-95,-5-3-19,7 1 136,-5-6 1,11 0-457,-7 0 440,7 0 0,-6 0-331,4 0 188,4 0 121,-5 0 1,9-6-264,3 1 262,-3-9 43,14 12 0,-7-13-269,9 3 369,-1 5 0,8-9 0,-6 13 0,4-9 0,-2 6 44,2-5 0,-3 7 25,3-2 1,-4 2 50,-2-1 1,0 3 316,1-4 0,-1 4 561,0 2-483,-7 0-291,5 0 1,-7 2 339,4 4-183,-5-4 4,1 5-364,-6 1 110,5-6-340,-7 13-199,0-5 0,0 7 143,0 0 0,-1 1-268,-5-1 1,-4-6-186,-7 1 370,0 0 0,-1 3 211,1-4 29,0 5 164,-1-14 135,1 13 0,2-11 236,3 7 453,-3-7-368,13 4 12,-6-8-393,8 0 0,2 0 15,4 0 0,-2 0-204,7 0-71,-7 0 87,12 0-141,-7 8 0,8-6 58,1 3-185,-9-3 249,7-2 1,-12 0-5,7 0 0,-7 2 8,2 4 23,-4-4 0,-4 13 136,-4-3-135,-4 3 46,-7 2 0,0 1 23,-1-1-37,1-7 64,8 5 0,-5-11 367,8 7-326,1-7 45,5 4 211,0 0-283,7-6-24,3 5 0,7-9-126,0-3 173,1 3-98,7-6 0,-6 2-162,4 0 128,-4 1 0,-2 5-316,1 0 284,-9 0 11,-1 0 0,-8 2-217,0 3 81,-8-3 84,-1 14 1,-9-7 192,1 9-169,-8-1 89,6 0 1,-14 0 90,5 1 0,3-1-20,1 0 0,1-5 176,6-1 1,-4-5-109,9 6 0,3-9 57,-3 3 1,8-2 391,-1 2-413,3-4 1,4 5 254,3-7-282,-3 0-70,14 0 1,-7 2 17,9 4 1,-1-4-30,0 4 1,1-4-146,-1-2 0,2 0 49,4 0 0,-4-6-95,4 0 0,-1 0-1269,1 6 707,-4 0 412,13-7 1,-10 5 265,6-4 0,-6 4 0,3 2 0</inkml:trace>
</inkml:ink>
</file>

<file path=ppt/ink/ink2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1:11.5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8656,'17'0'1369,"-7"0"-672,5 0-848,-13 8 109,6-6 0,-6 7-669,4-3 711,-4 4 0,5 15 0,-7 1 0</inkml:trace>
</inkml:ink>
</file>

<file path=ppt/ink/ink2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1:11.6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8013,'0'17'1588,"0"-7"-1157,7-2-431,-5-8 0,14 7 0,-7 3 0</inkml:trace>
</inkml:ink>
</file>

<file path=ppt/ink/ink2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1:19.6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 1 8226,'-10'0'200,"-5"0"243,13 0 223,-6 0 497,8 0-496,0 0-444,8 0 1,1 0-62,9 0 1,-1 0-119,0 0 0,0 0 282,1 0-127,7 0-34,-6 0 0,6 0 405,-8 0-332,0 0-21,1 0 1,1 2 48,4 4 0,-4-5-83,4 5 1,-3-4 174,-3-2-183,0 0 1,0 0-76,1 0 1,-1 0-388,0 0 140,-7 8 114,5-6 0,-11 5-658,8-7 265,-9 0-175,5 0-368,-8 0 205,8 0-267,-6 0 614,5 0 0,-14 6-109,-5 0 1,-3 7-986,-2-1 768,-8 3 248,5 3 495,-12-1 0,5 8 0,-8 2 0</inkml:trace>
</inkml:ink>
</file>

<file path=ppt/ink/ink2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1:19.8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1 8892,'10'8'925,"-3"-7"0,-7 15-638,0-5 0,0 5 2,0 1 1,0 8-143,0 4-119,-7-4 139,5 7 1,-12-7 16,9 4-164,-9 4 119,12-14 1,-7 12-3,3-8 0,4 0-59,-4-6 0,4 1-129,2-1 0,0 0-63,0 0 0,0-5-494,0 0-734,8-1 683,-6 6 388,6 1 1,-3-1-768,1 0 0,0-5 1038,-6-1 0,0 8 0,0 8 0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50:38.1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18 7962,'0'-10'2738,"0"3"-1899,0 7 1051,0 0-1509,0 7 0,0 3 63,0 7 1,0 8-79,0 4 0,0 4 35,0 1 1,0 3-141,0 3 0,-7-3 0,-5 3 0,3-4-143,-3-1 0,1-2-143,-7-5 0,7 3-49,-1-8-591,8 0-2017,-3-5 1982,7-1 1,2-7-865,3-5 0,7-10 562,11-7 0,-2-5 1002,8-6 0,7 3 0,9-5 0</inkml:trace>
</inkml:ink>
</file>

<file path=ppt/ink/ink2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1:20.0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35 104 8145,'-10'-17'0,"-3"6"29,7-1 1,0 6 45,6-5 1,0 5 995,0-6 0,0 7-403,0-7 1,8 8 85,4-1 0,5 3-265,6 2 1,-2 0-166,8 0 0,0 0-189,5 0 1,7 0-197,-1 0 0,2 0-339,-1 0 0,-3 7-1684,8 5 2084,-7 3 0,3 3 0,-7-1 0</inkml:trace>
</inkml:ink>
</file>

<file path=ppt/ink/ink2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1:20.4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52 8109,'12'-9'95,"-1"3"0,-5 4 1189,5 2-777,1-8 1,5 6 43,1-3 1,-1 3-80,0 2 1,0-6-358,1 0-45,-9 0 54,7 6 0,-7 0-1371,9 0 634,-1 0 20,0 8 0,-7-4-1318,-4 7 1911,-5 1 0,-1 13 0,0 2 0</inkml:trace>
</inkml:ink>
</file>

<file path=ppt/ink/ink2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1:20.6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 8109,'-17'0'1982,"7"2"-2941,4 4 47,4-4 2980,2 5-1437,0-7 0,8 0-226,4 0 0,11 0-653,5 0 1,-1 0-711,2 0 0,-2 0 444,2 0 1,2 2 513,-8 4 0,7-4 0,-3 6 0</inkml:trace>
</inkml:ink>
</file>

<file path=ppt/ink/ink2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1:21.2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415 70 8121,'0'-18'-380,"0"9"1,0-1 21,0 4 1280,0 4-325,0-5-342,0-1 1,-2 6-29,-3-4 0,1 4-95,-8 2-27,1 0-43,-6 0 1,-7 2-141,1 4-43,-7-4 103,10 13 0,-6-11 6,2 8 1,5-3 40,-4 3 1,10 1-49,1-7 1,3 2-13,-3-2 0,3-4-301,3 3-91,4 5 215,-6-8 75,8 5 87,0-7 15,0 0 147,0 8-95,0-6 22,0 6 4,0-8 1,0 2 147,0 3 1,-2-3 112,-4 4-76,5 4-173,-7-1 1,6 7 271,-4-5-265,4 12 42,-5-11 0,1 15 26,0-4 0,-2 2 25,3 4 0,3 9 17,-4-3 1,-2 3-14,2-3 1,1 5 111,5 0 1,-6 1 125,0-7-261,0 1-1,6-8 1,2 4 35,4-8 0,-2 0-60,7-6 0,-7 0 62,2 0 65,4 1-123,-1-1 0,3-7-3,-1-5-185,-7-3 0,12-2-856,-5 0 450,-3 0-283,7-7 0,-5 3-1867,7-8 2625,0 1 0,8-14 0,2-2 0</inkml:trace>
</inkml:ink>
</file>

<file path=ppt/ink/ink2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1:21.8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259 156 8092,'10'-2'-64,"-4"-3"1,-2 3 4,1-4 152,-3-4 1,6 6 36,-8-7 1,0 5 11,0-5-236,0 7 0,-2-12 145,-4 5 0,2 1 41,-7-1 1,-1 5 1,-5-6-54,0 9 1,0-11 113,-1 8-102,1 1 39,7 5 190,-5 0 10,5 0-68,1 0 26,-7 0 0,9 2-66,-5 3 0,-1 5 122,7 7 1,-7 2-1,1 4 0,2-3 53,-1 3 0,7 2-49,-2-2-73,4 0-206,-5-6 1,5 0-123,-4 1 0,4-1-76,2 0 0,6-5-383,0-1 0,7-7 105,-1 2 1,3-4-393,2-2 1,1 0 128,-1 0 1,0-8 139,0-3 0,1-3 383,-1 3 0,0-5 9,1 5 0,-7 3 478,1 2 0,-7-1 509,7 1 1114,-8 0-652,11 6-257,-5 0 0,1 6 19,1 0-640,-8 7 1,9-3-589,-7 7 1,5-5 207,-5-1 0,8 1-1899,-3 5 922,-3 0 963,7-7 0,-5 5 0,7-5 0</inkml:trace>
</inkml:ink>
</file>

<file path=ppt/ink/ink2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1:22.0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18 10525,'8'-10'2154,"-7"3"-1836,7 7 0,-8 1-852,0 5 0,-6-2-2077,1 8 2611,-1-1 0,-2 14 0,-1 2 0</inkml:trace>
</inkml:ink>
</file>

<file path=ppt/ink/ink2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1:22.4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0 7913,'0'12'806,"0"-1"-269,8 1-242,-7 5 0,7 0 292,-8 1 0,0 1-212,0 4 1,0-2-263,0 8 1,0-8 59,0 2 0,-6 2-1,1-2 1,-3 0-21,2-6 0,4 1-184,-4-1 0,-1 0-144,1 1 0,0-7 11,6 1 1,0-7-978,0 7 403,0-8 70,0 3 431,0-7 0,8-7 20,3-5 0,7-3 57,5-2 1,-4 5 182,4 0 0,2 3 142,-2-3 0,0-1 73,-6 7 1,1 0 698,-1 6-515,0 0-46,1 8 0,-1 2 210,0 7 1,-5 0-223,-1 1 0,-7 5 100,2 0 1,-4 0-201,-2-6 0,0 2-203,0 4 0,-10-4-761,-7 5 1,-2-5 457,-10-2 1,2-5-1194,-2-1 0,-2-7-582,8 2 493,-7-4 1525,10-2 0,-5-16 0,8-3 0</inkml:trace>
</inkml:ink>
</file>

<file path=ppt/ink/ink2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1:23.2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52 8036,'10'-9'181,"5"1"0,-5 2 573,7 0 0,-5 1-129,-1 5 0,-5-6 525,5 0-671,1 0-317,5 6-60,1 0 0,-1 0-196,0 0 0,-5 0-170,-1 0 1,-5 0 151,5 0-153,-7 0-135,12 0-128,-14 8 197,13-6 183,-13 6 80,13-1 121,-13-5 1,8 12 102,-4-9-184,-4 1 7,5-6 1,-5 2 228,4 4-158,-4-4 24,5 13 37,-7-13 10,0 13 5,0-13-59,0 14 1,0-12-63,0 7 1,0-5 64,0 5-107,0 1 1,0 5 121,0 0 1,0-5-5,0 0 0,0-1 30,0 6 0,0 3 136,0 3 0,0-2 13,0 8 1,0-1 203,0 7 0,0 0 1,0-1 0,0 7-82,0-1 0,-5 2 443,-1-2-379,0-3-96,6 5 1,-2-5-80,-3 3 1,3-5-114,-4-1 1,4-1 28,2-10 1,-6 6-1,0-6 1,-5 0 22,5-6-272,-7 1-4,3-1 41,-7-8 1,5-1-1277,1-8 680,-9 0-410,1 0 1,-13-2-2463,3-4 3492,-4-3 0,-17-8 0,-4-1 0</inkml:trace>
</inkml:ink>
</file>

<file path=ppt/ink/ink2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1:24.1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1 104 8043,'2'-9'-297,"4"3"192,-4-4 0,7 7 226,-3-9 303,-4 8-292,6-11-20,-8 13-112,0-6 0,5 6 137,1-3-50,0 3 87,-6-6 17,0 0 64,0 6-83,0-5 62,0 7 691,0 0 0,0 7-682,0 5 1,0 3 48,0 3 1,0-1-9,0 0 1,0 0 137,0 1 0,0-1-34,0 0-360,0 1 1,0-1 234,0 0 0,-6-5 272,0-1-1806,1 1 1271,-3 5 0,6 0 0,-6 1 0</inkml:trace>
</inkml:ink>
</file>

<file path=ppt/ink/ink2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1:31.8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35 8107,'-9'0'1157,"1"-8"-746,8 6 116,0-5-255,0 7 0,0-2 293,0-4-175,0 4-173,0-6 0,2 8 22,4 0-23,-4 0 0,7 2 240,-3 4-305,-4-4 0,12 8-25,-9-5 0,9-3 41,-3 4 0,5-4-5,1-2 0,6 0-18,0 0 1,8 0 5,-2 0 1,1 0-154,-1 0 1,4-6 78,-4 0 0,-2 1-198,1 5 103,-6-8-235,2 6-241,-6-6 257,-1 8-248,0 0 191,-7 0-243,-2 0-324,-8 0 366,0 8 226,0-6 0,0 8-610,0-5 1,-2 5 218,-4 7 0,-4-5 37,-7-1 1,2 1 315,3 5 1,-3 0 307,3 1 0,-3-1 0,-10 0 0,-2 1 0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50:38.3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7962,'18'8'295,"-1"-7"174,0 15 2905,-7-14-2478,-2 13 1,-8-11 6,0 7 0,0-5-636,0 6 1,-6-1-552,0 7 1,-2-7 276,3 1 7,3-1 0,-14-1 0,7-3 0</inkml:trace>
</inkml:ink>
</file>

<file path=ppt/ink/ink2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1:32.0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0 7260,'-8'10'1698,"7"-2"-1061,-7-8 45,8 0 95,0 0 0,6 2-538,-1 3 1,1-1-113,-6 8 112,0 7-128,0 0 0,0 12-77,0-8 0,0 8 183,0-2 0,-6 3-92,1 3 0,-7-6-59,6-1 0,-1-5-62,1 6 0,4-2-188,-4 2 0,-2-4 86,3-8 0,-1 6-610,6 0 469,0-7 1,0-1-140,0-3 1,0 3-1,0 2-330,0 1 0,0-7-1212,0 1 1920,0-1 0,-8 7 0,-1-1 0</inkml:trace>
</inkml:ink>
</file>

<file path=ppt/ink/ink2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1:32.2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87 8127,'-17'0'1633,"8"-2"-1048,3-4 1,4 2-89,2-7 0,8 5-24,3-5 0,6 5 108,6-6 0,2 7-345,4-7 1,4 8-262,-4-2 1,3 5-816,3 1 0,-2 0 620,-5 0 0,5 1-2597,-4 5 2817,-4-4 0,8 14 0,-7-7 0</inkml:trace>
</inkml:ink>
</file>

<file path=ppt/ink/ink2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1:32.7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6893,'0'0'0</inkml:trace>
</inkml:ink>
</file>

<file path=ppt/ink/ink2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1:33.0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86 6953,'9'-11'-10,"-3"-1"958,-4 9-557,-2-13 0,2 9-54,3-5 1,-3 2 325,4 5-213,-4 3 0,0-6 6,4 8-243,-4 0 187,5 0-229,1 0 0,-6 8-218,4 3 52,3-3-52,-7 7 1,6-3-101,-8 11 0,0-4 111,0 4 1,0-4-108,0-1 0,2-7 162,4 1 1,-4-7 38,3 7 0,-3-6 26,-2 5-5,0-7-84,8 4 35,-6-8-136,13 0 0,-11 0-411,8 0 254,-1-8-80,6 6 0,1-13-517,-1 3 0,0 3 860,1-3 0,-1-7 0,0-8 0</inkml:trace>
</inkml:ink>
</file>

<file path=ppt/ink/ink2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1:33.2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87 8216,'0'-17'3395,"0"0"-1448,0-1-899,0 1-833,0 8-378,0 1 0,2 10 163,4 4 0,-4 11 0,5 10 0</inkml:trace>
</inkml:ink>
</file>

<file path=ppt/ink/ink2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1:34.1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53 8173,'-9'-8'986,"1"6"-498,8-13 785,8 13-560,1-14 23,1 14-407,5-5 1,-5 7-259,7 0-338,1 0 0,-1 0-60,0 0 0,-1 2-416,-5 3 1,3 5 318,-9 7 1,7 2 423,-6 5 0,-1 2 0,-5 9 0</inkml:trace>
</inkml:ink>
</file>

<file path=ppt/ink/ink2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1:34.2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36 8769,'-10'0'1597,"3"-8"0,14 4-1127,5-8 0,5 9 123,6-3 0,-2 4-601,8 2 0,0 0 82,6 0 1,-1 0-1376,1 0 0,1 6 251,5-1 1050,-5 9 0,6-4 0,-7 7 0</inkml:trace>
</inkml:ink>
</file>

<file path=ppt/ink/ink2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1:46.6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7943,'18'-18'0</inkml:trace>
</inkml:ink>
</file>

<file path=ppt/ink/ink2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1:47.3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329 156 7943,'0'-18'-721,"0"9"530,0 1 106,8 0 0,-6 5 96,4-9-5,3 8 148,-7-11 52,14 5 0,-9-1-117,5-1 0,-2 8 96,-5-1 1,-1-3 419,8 2-359,-8 0 1,5 1 853,-3-1-153,-4 0 168,6 6-310,-8 0 133,0 0-417,-8 0-413,6 0 0,-8 0-172,5 0 1,1 0 140,-8 0 1,6 0 3,-5 0-110,7 0-50,-11 0 0,5 6-140,-7 0 0,1 1 89,5-1 1,-5-4-25,5 4 0,-4 1 72,-3-1 0,7 2 39,-1-2 79,1-4-46,1 13-6,-5-13 13,13 6 0,-8-8 71,4 0 20,5 0-82,-7 0 1,8 0 645,0 0-815,0 7 154,0-5 0,0 14-109,0-5 0,0 1 63,0 5 0,0-2 33,0 14 0,-8 2 20,-3 9 0,1 4 41,-2 8 0,1 0 10,-6 0 0,5 0 21,1 0 0,1-2 146,-2-4 1,-1 2-100,7-8 0,-5 1-22,5-7 0,0-1-19,6-4 1,-6 1-13,1-7 1,-1 0-16,6-5 1,0-1-38,0 0 0,0-5 1,0-1 70,0-7-22,0 12 158,0-14 11,0 5 102,0-7 1617,0 0-1550,0 8-86,0-6 0,2 6 204,4-8-340,-5 0 1,13 1-134,-8 5 0,9-4-569,2 4 1,8 2-866,10-3 0,9 7 1390,8-6 0,8 7 0,9-3 0</inkml:trace>
</inkml:ink>
</file>

<file path=ppt/ink/ink2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1:49.8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260 139 8092,'0'-10'0,"2"-3"-329,4 7-3,-4-7 1,7 5 657,-3-3-51,-4 3 91,6 0-69,-8 6 1,0-13-115,0 13-187,0-6 1,0 6 241,0-3-69,0 3-41,0-6 0,0 6-29,0-4 0,-2 4-161,-4-3 187,4 3-35,-13 2-50,5 0 0,-1 0-170,-1 0 100,8 0-11,-11 0 377,5 0-275,-7 0 121,0 7 0,1-3-51,5 8 0,-5-6 352,5 5-368,3 1 21,-7-3 1,11 7 67,-8-5 1,9 4-53,-3 3 1,-2-1 6,2 0 1,-5 1-32,5-1 0,-2 2 10,3 4 1,3-4-96,-4 4 1,2-3 122,-2-3-229,4 0 1,-5 1 110,7-1 0,0-6-5,0 1 0,2-6-22,3 5-26,-3-7-70,14 4 1,-12-8 110,7 0 0,-5 0-111,5 0 1,-5 0-87,6 0 1,-1-8-271,7-3 1,-1 1 14,0-2 0,0 1-220,1-6 1,-1 5 174,0 0 1,1 1-25,-1-6 0,-2 5-104,-3 1 87,3-1 520,-5-5 0,1 1-35,1 5 1,-8 1 660,1 5 31,-3 3 536,-2-14-368,0 14 426,0-5-460,0 7-244,0 0-119,0 7 0,0 3-9,0 7 1,0 0 88,0 1 1,6-1-190,0 0 0,0 1-59,-6-1 1,2 0-202,3 1 1,-3-1-185,4 0 1,4-5-128,1-1 1,-1-5 229,1 5 1,1-5-1385,5 6 0,0-8 81,1 1 1,-1-1-1544,0 2 2850,1-4 0,-1 6 0,0-8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46:05.0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8429,'8'17'1805,"-6"4"-1429,4 8 0,-4 2-157,-2 15 0,0-6 66,0 6 0,0-7 157,0 1 1,0-4-762,0-1 247,0 0 0,0-7-708,0 1 693,0-8 0,2 2-1732,3-11 1300,-3-4 1,8-8-4,-4 0 0,-2-10 112,7-7 1,-1-8 360,1-10 0,5 1 53,-5-1 1,4-5 14,3-1 0,-1-1 231,0 2 0,3 3-120,3-3 0,2 11 119,3 6 0,11 4-79,-5 1 0,7 9 43,-1 3 0,4 4-93,8 2 1,-2 6 99,-4 0 1,2 7-79,-7-1 0,-1 5-53,-5 6 1,-8-4-28,-4 4 0,-6-4-100,-6-1 1,-3-1-6,-8 0 1,-8 6 80,-3 0 0,-14 8-191,-10-2 0,-9 4 40,-14 1 1,3-5 3,-9 0 1,3-10 140,-3-2 0,7-1 138,11-10 0,0-1-96,11-5 0,4-2 165,14-3 1,7-5-346,5-7 1,5-6 51,5 0 0,13-6-126,10 6 1,5-6 77,2 6 0,5 0 83,0 6 1,1 5-8,-7 0 1,-5 9-24,0-3 1,-14 4-23,3 2-19,-5 0-475,-3 0 224,-3 0-719,-7 0 1060,0 0 0,0-8 0,0-1 0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50:38.7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7957,'11'0'3260,"1"0"-2584,-1 8 1,7 0-220,-1 3 1,0 5-67,0-5 0,1-1-238,-1 1 0,0-1-111,1 1 1,-3 5-967,-3-5 696,-5 5 1,-7 3-68,0 4 1,-7-2-427,-5 8 0,-11 2 568,-6 9 0,4-9 24,2 3 0,0-5 472,6 0 1,-2-4 86,13-8 1,0 1 297,6-1 1,2-2-530,4-3 1,11-3-188,12-3 0,11-4-367,6 4 1,4-4-856,2-2 0,2-8 1210,4-3 0,-5-13 0,7-2 0</inkml:trace>
</inkml:ink>
</file>

<file path=ppt/ink/ink2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1:50.1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8052,'0'-9'1081,"8"-7"-846,2 14 0,7-5 256,0 7 1,-5 0-299,-1 0 0,-5 0-48,6 0 0,-7 1-212,7 5 1,-8-2 76,2 8 1,-5-1-60,-1 6 0,0 1 55,0-1 1,0 2 92,0 4 1,-1-9 103,-5 3 289,4-4-346,-6 5 65,8-9-142,0-1 1,2-8 94,4 0 0,-2 0-1490,7 0 0,1-6 1326,5 1 0,0-17 0,1 3 0</inkml:trace>
</inkml:ink>
</file>

<file path=ppt/ink/ink2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1:50.2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8092,'0'-9'1666,"7"-7"-793,3 15 0,7-7-268,1 8-842,-1 0 1,0 0-358,0 0 1,-1 8 593,-5 3 0,5 12 0,-7 4 0</inkml:trace>
</inkml:ink>
</file>

<file path=ppt/ink/ink2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1:50.5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0 7987,'9'0'1272,"-1"0"1789,-8 0-2921,0 0 0,-14 10-140,-3 7 0,-19 16 0,-1 11 0</inkml:trace>
</inkml:ink>
</file>

<file path=ppt/ink/ink2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1:51.9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105 0 8001,'9'0'450,"-1"2"-17,-8 4-52,0-4 0,0 13-79,0-3 0,0-3-111,0 3 1,0-1 13,0 7 1,0-1 14,0 0 1,0 0 43,0 1 1,0 7 32,0 4 1,-2 5-156,-4 6 0,4-3 70,-3 3 0,-3-3-92,2-3 1,0 1 74,6 0 1,-1-3 4,-5-3 0,4-2-98,-4-4 0,4-4-139,2 4 0,0-9-14,0-3-318,0 1-23,0 5 192,0-7 411,0-3-158,0-7 0,-2 0 66,-4 0-86,5 0 65,-7 0-138,8 0-570,0 0 877,-8 0-32,6 0 29,-5 0-64,7 0-964,0 0 0,1-5 710,5-1 0,-2-8 32,8 3 1,-3 1 188,3-1-197,3-1 1,-5-5 70,7 0-58,0-1 0,1 1 23,-1 0 1,6 5 9,0 1 0,0 1 45,-6-1 1,-5-3 140,-1 8 0,-1-1-133,2 1 0,3 4-29,-4-4 0,-1 4-19,2 2 0,-7 6 27,7 0 1,-6 7 78,5-1 1,-7 3-33,2 2 0,-4 1-9,-2-1 0,0 6-11,0 0 1,0 0 8,0-6 0,-8 1 4,-4-1-37,5 8 2,-9-6 0,7 4 39,-8-11 0,-1 3-23,1-3 1,0-3-31,-1 3 0,-1-8-12,-4 2 1,4-5-8,-4-1 0,-2 0-31,2 0 0,0-1-5,5-5 1,1 2-158,0-8-128,0 1 0,1-1-705,5 1-587,3 7-1262,8-4 2855,0 8 0,15 0 0,5 0 0</inkml:trace>
</inkml:ink>
</file>

<file path=ppt/ink/ink2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1:52.3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70 8083,'8'-9'142,"-7"-7"0,9 14 564,-4-4 396,-4-3 1,11 5 111,-7-8-491,0 9-405,-6-5-348,7 8 1,-5 8 163,4 3 0,-4 5-76,-2 1 1,0 0 90,0 0 1,0 1 26,0-1 92,0 0-224,0 1 13,0-9-192,8 7 31,1-15 0,9 7-330,-1-8 0,0 0-134,0 0 1,1-6-463,-1 1 0,0-9-592,1 3 1622,-1-5 0,0-1 0,1 0 0</inkml:trace>
</inkml:ink>
</file>

<file path=ppt/ink/ink2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1:52.4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18 11975,'-9'-10'2557,"1"3"-2678,16 7 0,1 5-541,9 1 1,-1 7 661,0-1 0,0 3 0,1 3 0</inkml:trace>
</inkml:ink>
</file>

<file path=ppt/ink/ink2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1:53.0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35 8634,'0'-10'555,"2"3"1031,3 7-320,-3-8-662,14 6 1,-7-6 46,9 8-439,-1 0 0,0 0-65,1 0 0,1 0-204,4 0 0,-4 0-201,4 0 1,-4 0 293,-1 0 0,-7 6-839,1 0 529,-1 7 1,5-3 24,-5 7 0,-3-5-1,-8-1 189,7 1 0,-5 5 42,4 1 1,-4-7 315,-2 1-168,0-1 1,0 6-84,0 1 1,0-1 125,0 0 0,0 1-46,0-1 0,0 0-40,0 0 0,0 1 43,0-1 1,0 6 143,0 0 0,0 8-31,0-2 1,0-2 201,0 1 1,0 1 306,0 6 0,2-1-211,4 1 1,-4 0 103,3-1 1,3 1-139,-2-1 0,0-1-56,-6-4 0,5 2-116,1-8 0,0 5 150,-6-4 0,0 4-129,0-5 1,0-5 3,0-7 0,0 1-236,0 5 0,-2-5 103,-4-1 1,2-7-491,-7 2 1,-1 1-35,-5-1 0,-2 0-302,-4-6 0,-4 0-611,-8 0 0,-1 0-1249,-5 0 0,5 0 2460,-4 0 0,-5 8 0,1 1 0</inkml:trace>
</inkml:ink>
</file>

<file path=ppt/ink/ink2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1:53.2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277 36 7929,'-25'-20'0,"12"5"2405,-5 15 1,9 0-1151,-9 0 1,-7 13-1256,-21 5 0,-8 18 0,-15 1 0</inkml:trace>
</inkml:ink>
</file>

<file path=ppt/ink/ink2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1:54.2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52 8174,'0'-9'1082,"2"-5"-672,4 9 1,4-3 119,7 2 1,0 4 121,1-4 0,1 4 375,4 2 0,-4 0-570,4 0 1,-2 2-156,2 4 0,-3-2 376,3 8 1,-4-7-225,-2 7 0,0-6-212,1 5 1,-1-7-33,0 2 1,-5-4-113,-1-2 1,1 2 10,5 3-390,0-3 1,-5 6-708,-1-8-65,-7 0 1,4 2-1176,-8 4 1138,0-4 591,0 13 0,0-11-582,0 7 0,-8 1 361,-3 5 1,-7 0 121,-5 1 1,4-1 296,-4 0 0,4-1 301,2-5 0,-1 5 0,1-5 0,0-1 0,-1 1 0,7-7 30,-1 2 0,9-2-170,-3 1 968,4-3 1,2 8-173,0-4 1,0-2 19,0 7 1,0-5 44,0 5 0,2 1 122,4 5 1,-4 1-329,3-1 0,-3 2-64,-2 4 0,-2 4-558,-3 8 1,1-1 146,-8 1 1,1 5-246,-7 0 0,3 1-184,3-7 0,-1 1-614,7 0 0,-5-9-610,5-2 435,-8 2 0,11-6 544,-9 3 1,6-6 633,-5-6 0,-1 5 0,-5-7 0</inkml:trace>
</inkml:ink>
</file>

<file path=ppt/ink/ink2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1:54.4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35 8562,'-17'0'1379,"0"0"-492,7-7-141,2 5 1,10-6-279,4 8 0,0 0 96,11 0 0,-2 0-220,14 0 1,0-6-237,6 1 0,7-1-433,4 6 0,4 0-785,2 0 0,0 0 1110,0 0 0,-8 8 0,-2 1 0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50:38.8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7929,'27'17'1683,"-4"1"0,-4-1-183,-2 0-1631,-7 8 0,4-6 51,-9 4 1,1-3 225,-6-3 0,-2-6-513,-4 1 0,-3-2-1115,-9 1 1482,1 5 0,-8-7 0,-2 8 0</inkml:trace>
</inkml:ink>
</file>

<file path=ppt/ink/ink2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1:54.9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53 9057,'2'-12'586,"4"1"1,-4 5 776,3-6-874,5 9 1,-6-5 40,7 8 1,-5 0-94,6 0 1,-7 0-165,7 0-90,-8 0 1,11 8 116,-3 3 1,-3 10 106,3 2 0,-8 6-113,1-6 1,-3 8 0,-2-2 0,0 2-233,0-3 1,0 5 122,0-4 1,-6 2-550,1-3 0,-9 3-36,3-8 1,-3 0-290,3-5 0,-5-1-55,5 0 176,-5 0 0,-1-1-17,0-5 1,0-3-133,-1-8 1,7 0-536,-1 0 830,-7-8 1,-2-1-1247,-8-9 1668,8 1 0,-12-16 0,6-3 0</inkml:trace>
</inkml:ink>
</file>

<file path=ppt/ink/ink2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1:55.1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7994,'27'-7'0,"-2"-1"252,-7-4 0,-1 5 293,0 7 0,1 0 562,-1 0 0,0 0-469,0 0 0,-5 2-1453,-1 3 0,-1 5 108,2 7 1,-3 1 706,-3-1 0,4 8 0,7 2 0</inkml:trace>
</inkml:ink>
</file>

<file path=ppt/ink/ink2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1:55.5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53 8054,'8'-10'1509,"-4"-3"-984,7 7 0,1 0 365,5 6 0,0-6-155,0 1 1,1-1 235,-1 6 0,0 0-957,1 0 0,-1 0 67,0 0 0,1 0-481,-1 0 0,0 6-324,0-1 1,-5 7-695,-1-6 1,-7 7 1417,2-1 0,-4 11 0,-2 4 0</inkml:trace>
</inkml:ink>
</file>

<file path=ppt/ink/ink2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1:55.6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1 8054,'-17'8'777,"5"-6"1205,1 3-856,7-3 17,-4 6-561,8-6 1,8 5-158,4-7 1,5 0-985,6 0 1,2 0 273,4 0 285,3 0 0,-5 0 0,8 0 0</inkml:trace>
</inkml:ink>
</file>

<file path=ppt/ink/ink2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1:56.6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467 53 8187,'0'-12'688,"0"1"-780,0 7 1,0-6 562,0 4 861,0 4-1232,0-5 31,0 7 1,-8 0-370,-3 0 1,-5 2 9,-1 3 0,0-1 37,-1 8 0,-5-6 83,0 5 0,0-7-2,6 2 1,5 1-237,1-1 87,-1 0 334,3-6-133,-7 0 84,15 0-55,-7 0 22,8 0 1,2 0 95,4 0 265,-5 0-106,7 0 373,-8 0-74,0 0-391,0 8 0,-2 3 53,-4 12-107,-3-4 17,-1 14 1,-7 0 27,0 7 0,-1 10 67,-5 2 133,4 0-141,2 7 1,-1-7 65,1 0 1,2-2 247,3-4 0,-1 2-210,7-7 0,-5-3-25,5-9 0,0 2-241,6-8 0,0 0 52,0-6 59,0 0 0,2-1 85,4-5-171,-4 5 1,7-15 162,-3 5 0,-2-4 159,7-2-509,1 0 1,11-6-306,0 1 0,8-7-319,-2 6 1,3-5 114,3 5 627,7 0 0,2 6 0,8 0 0</inkml:trace>
</inkml:ink>
</file>

<file path=ppt/ink/ink2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1:59.4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398 208 7959,'0'-18'-163,"2"3"216,4 3 227,-4-3-56,5 5 364,-7-7-269,0 0-145,0 0 1,0 5 302,0 0-356,0 9 0,-5-7-1,-1 4 0,-2 4-51,2-3 0,4 1-175,-3-2 218,-5 4-185,0-6 0,-1 3 85,-1-1 0,7 0-118,-7 6 0,6 0 162,-5 0 0,5 0-35,-6 0 1,1 2 58,-6 4 0,1-2 6,5 7 0,-5-5 122,5 5 1,-5 1-76,-1 5 0,0 1 145,0-1 1,-1 6-64,1 0 0,5 6 228,1-6 0,-1 8-103,-5-3 0,6-1-137,-1 2 1,6-6 15,-5 6-24,7-8-137,-4 4 1,8-8-77,0 1 1,0-7 51,0 1 1,0-7-176,0 7 0,2-8 54,4 2 0,4-4-164,7-2 0,0 0-57,0 0 1,1-8 73,-1-4 0,6-3-401,0-2 0,6-1 36,-6 1 1,6 0-171,-6-1 1,6 1 215,-6 0 1,0 0-339,-6-1 385,0 1 83,1 0 379,-1-1 1,-7 7 43,-5-1 839,-3 9-387,-2-5 1,-5 10 302,-1 4 1,-2-3-235,2 9 0,4-1 217,-3 7 1,-3 1-165,2 4 1,0-4 21,6 4 1,0 2-126,0-2 0,0 2-87,0-2 0,2-3-446,4 3 1,4-4-420,7-2 0,-4 0-517,5 1 0,-3-7 998,14 1 0,0-1 0,5 7 0</inkml:trace>
</inkml:ink>
</file>

<file path=ppt/ink/ink2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1:59.7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295 35 8044,'0'-9'0,"6"-1"0,-1 4 0,1 4 0,-4-5-143,4 7 1311,-4 0-470,5 0-193,1 0 1,0 2-230,3 3 0,3-1-48,-9 8 1,1-6-35,-6 5 1,6 1-64,0 5 0,1-4 283,-1 5 1,-4-5-117,4 10 0,-4 2 354,-2-2 0,0 8-128,0-2 0,-8 3-15,-3 3 1,1 0-266,-2-1 1,1-5-117,-6 0 1,-1-8-513,1 2 1,6 2 299,-1-2 1,0-6-1020,-5-5 1,0-3 592,0 3 1,-1-4-726,1-8 0,0 0 293,-1 0 0,-5-8 167,0-4 0,0-11 303,6-5 0,0-13 472,-1-5 0,1-4 0,0-2 0</inkml:trace>
</inkml:ink>
</file>

<file path=ppt/ink/ink2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1:59.9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8044,'25'9'573,"4"-3"0,1-4 633,-1-2 0,4 0-500,-4 0 0,-4 2 161,-2 4 1,-4-2-571,-2 7 1,1-5-405,-1 5 0,-2 1-1238,-3 5 0,-5 2 1345,-7 5 0,0 2 0,0 9 0</inkml:trace>
</inkml:ink>
</file>

<file path=ppt/ink/ink2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2:00.1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35 7989,'-7'-17'3908,"5"7"-2426,-6 3-1307,8 7-459,0 0 63,-8 7 0,5 3 221,-9 7 0,1 8 0,-7 2 0</inkml:trace>
</inkml:ink>
</file>

<file path=ppt/ink/ink2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2:00.6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121 17 8035,'0'-9'2619,"0"1"-2519,0 8 1,6 8 615,0 3-415,-1 5 0,-5 9 51,0 4 0,0 3 105,0 3 0,0 7-60,0 4 0,-2 4-112,-3 2 1,1 0-31,-8 0 1,1 0-26,-7 0 0,3-6-173,4 0 0,-3-8 33,8 3 0,-5-11-158,5-1 0,-5-8 31,5 2 1,0-3-413,6-3-3,0-8 1,0 1-37,0-4 339,0-4 1,0 4 51,0-12 0,8-10-273,3-7 1,7-2-31,5 2 0,-2 2-28,8-8 1,5 8 225,6-2 0,1 4 141,-7 2 1,1 7 31,0 4 0,-7 4 222,1 2 0,-10 8 891,-1 4 1,-3 9-185,-9 2 1,0 2 234,-6-2 0,-2 2-705,-4 4 0,-11 3-401,-12-3 0,-4 2-217,-1-2 0,-1 1-541,0-7 1,3 4-13,3-9 1,-2 3 360,8-10 1,0-3-2476,6-2 1693,-1-4 1,7-2 1161,-1 0 0,9-16 0,-5-3 0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50:39.1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10351,'7'10'270,"-3"3"-343,8-7 0,-1 0 0,6-6-581,1 0 1,5 0 653,0 0 0,15 0 0,-1 0 0</inkml:trace>
</inkml:ink>
</file>

<file path=ppt/ink/ink2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2:00.9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35 7998,'8'-9'0,"1"-1"1035,9 4 0,-1 4-419,0-3 0,-5 3 1199,-1 2-1181,1 0 0,5 0-84,0 0 0,-5 7-153,-1 5 1,-7 3-109,2 3 0,-4 7 53,-2 3 0,0 7 187,0 5 1,-2-3-44,-4 3 0,-3 3-197,-9-3 0,3 2-269,3-2 0,-3-3-315,4 3 0,-5-3-428,-1-3 0,0-1 348,-1-4 0,3-4-299,3-8 1,-3-1-305,4-5 1,-5-3-1896,-1-8 2873,-8 0 0,-2-8 0,-8-2 0</inkml:trace>
</inkml:ink>
</file>

<file path=ppt/ink/ink2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2:01.1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70 7998,'17'-8'1574,"0"-1"1,1-3 1101,-1 1 307,0 7-1838,0-12-740,1 14 1,-7-5-678,1 7 0,-6 0-767,5 0 0,-7 7 1039,2 5 0,-4 3 0,-2 3 0</inkml:trace>
</inkml:ink>
</file>

<file path=ppt/ink/ink2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2:01.7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225 53 8085,'0'-18'465,"8"9"0,1-5 609,9 8 1,-1 1-468,0 5 0,0 0 232,1 0 0,-1 0-734,0 0 0,1 0-67,-1 0 1,-6 0-168,1 0 1,0 0-111,5 0-154,0 7 1,0 1 155,1 4 1,-7 3-51,1-3 1,-7-3 45,7 3 1,-8-7-142,2 7 361,3-1 0,-7 7-12,4-1 0,-4-5 366,-2-1-266,0 1 0,0 5 103,0 0 0,0 1-120,0-1 0,0 0 104,0 0 1,0 1 87,0-1 1,0 6-117,0 0 0,0 8 147,0-2 1,0 3 85,0 3 0,0 5 220,0 1 1,0 5-25,0-6 0,0 8 170,0-2 0,0 4-127,0 2 0,-8 0 74,-3 0 0,1-6 58,-2 0 0,1-8-277,-6 3 1,-1-7 24,1-5 1,6 2-41,-1-8 0,2 0 559,-1-6-131,-4 1 112,13-1-290,-14-7-268,14-3-420,-5-7 0,-1 0 0,-4 0 0,-13 0-2125,-9 0 1,-16 0 2124,-14 0 0,-26 8 0,-8 2 0</inkml:trace>
</inkml:ink>
</file>

<file path=ppt/ink/ink2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2:14.71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53 8069,'0'-10'1806,"2"-4"-1606,4 9 0,-3-1 166,9 6 0,-6 0 239,5 0 1,-5-6-356,6 0 0,-1 1 246,6 5-214,1 0 1,-1 2-50,0 3 1,-5-1 185,-1 8 0,1-7-114,5 7 0,-5-6 67,-1 5 0,1-5-73,5 6-299,0-9 1,1 11-82,-1-8 1,0-1-308,0-5 1,1 0-498,-1 0 458,0 0-1587,1 0 740,-1 0-3,-7 0 777,-3 0 0,-9 0 194,-3 0 1,1 0 113,-8 0 1,1 0-55,-7 0 121,1 0 0,0 0-109,-1 0 1,7 6 233,-1 0 0,7 2-9,-7-3 0,6-1 297,-5 8 1,7-6 258,-2 5-118,-3 1 0,7 5 20,-4 0 1,4 0-178,2 1 1,-6 5 493,0 0 0,1 2-256,5-2 1,0 4 148,0 7 1,-2 1-221,-4 0 0,4-1-581,-4 1 0,-1 5-219,1 0 1,-6 7-514,7-7 1,-3 0 467,2-5 0,4-6-795,-4-1 408,5-6 1,-5 3 792,0-8 0,-7 0 0,3 0 0</inkml:trace>
</inkml:ink>
</file>

<file path=ppt/ink/ink2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2:14.88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52 1 8069,'-15'10'0,"9"-3"1474,-11-7-474,11 0-332,-2 0 1,10 0-69,4 0 1,4 0 50,7 0 0,8 0 132,4 0 0,3-2-269,3-3 1,5 3-978,1-4 0,1 4 360,-2 2 0,-1 6-2902,7-1 3005,-8 9 0,12-12 0,-6 6 0</inkml:trace>
</inkml:ink>
</file>

<file path=ppt/ink/ink2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2:17.15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35 53 8244,'-8'-10'-932,"6"3"673,-5 7 0,7-2 38,0-4-239,-8 4 338,6-6 17,-6 8 235,8-7-175,0 5 31,0-6 14,0 8 0,0 0 0,0 0 0</inkml:trace>
</inkml:ink>
</file>

<file path=ppt/ink/ink2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2:17.49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1 157 7467,'0'-18'-719,"6"1"683,-1 0 1,3 1 478,-2 5 1,-2-3-45,7 9 0,-5-7 315,5 6-283,-7-7 246,12 3-593,-7 1 96,9 1-23,-9 8 1,1 0-150,-4 0 0,-3 2 122,9 4 1,-8-3-98,2 9 0,1-6 79,-1 5 1,6 1-16,-7 5 1,1 0-1,-6 1 1,6 5-1,0 0 0,-1 2 129,-5-2 1,0-4-86,0 4 0,0-4 100,0-1 0,0-1 46,0 0-286,8 0 1,-4-1 5,7-5 0,-5-3 39,6-8 1,-7 0-53,7 0 1,-1 0-247,7 0 0,-1-2-528,0-4 1,-1-3 381,-5-9 0,5-5-1598,-5 0 1996,-3-7 0,7-5 0,-5-9 0</inkml:trace>
</inkml:ink>
</file>

<file path=ppt/ink/ink2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2:17.65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69 8222,'0'-17'1589,"0"6"308,0-1 0,0 6-596,0-5-528,0 7-2331,0-4 0,2 8 289,4 0 1269,4 8 0,15 2 0,2 7 0</inkml:trace>
</inkml:ink>
</file>

<file path=ppt/ink/ink2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2:18.26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70 8061,'9'-18'1345,"7"1"0,-12 6-925,7-1 0,-5 8 104,6-2-312,-9 4 150,13 2-459,-14 8 0,5 9 149,-7 12 1,0 4-285,0 2 0,0 5-27,0 0 0,0 6-213,0-5 1,0-1 142,0-5 1,4-3-94,8-3 0,1-4 159,16-8 0,0 1 86,5-1 0,1-2 343,0-3 1,-1-3-136,1-3 0,-6-2 566,-1 8 0,-6-7 627,1 7 558,-4-8-836,-2 11 23,-7-5-916,-3 7 0,-9 0 24,-3 1 0,-11-1-739,-7 0 0,-2 0 427,2 1 0,-4-3-1198,-7-3 0,-1 3 115,1-3 1318,-1-5 0,0 1 0,1-8 0</inkml:trace>
</inkml:ink>
</file>

<file path=ppt/ink/ink2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2:18.49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1 104 8061,'9'-8'432,"7"-1"0,-7-3 3,9 1 0,-1 1 520,0-1 1,-5-3 36,-1 8 1,-1-1-427,1 1 1,5 4-848,-5-4 0,-1 4 230,1 2 1,-5 0-1432,6 0 0,-9 2 565,3 4 0,-4 9 917,-2 8 0,-8 8 0,-1-4 0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50:39.31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52 7795,'10'0'1779,"0"0"-1296,-5 0 1,5-2-1097,7-4 0,1 3 236,-1-9 0,0 8 228,1-2 1,-7 3-146,1-3 1,-1 4-221,6-4 1,6 4 513,1 2 0,14 0 0,-2 0 0</inkml:trace>
</inkml:ink>
</file>

<file path=ppt/ink/ink2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2:18.65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35 87 8045,'-18'0'2265,"9"0"-1595,1-8 1,14 4 29,0-8 1,9 7-325,2-7 1,8 8-244,10-1 0,7-3 214,4 2-347,4 0 0,2-1 0,0-3 0</inkml:trace>
</inkml:ink>
</file>

<file path=ppt/ink/ink2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2:19.31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 8371,'17'0'410,"0"0"1,-5 0 436,0 0 1,5 0 308,6 0-534,0 0 0,-4 0-85,4 0 1,-2 0-26,8 0 0,0 0-436,6 0 1,-1 0-352,1 0 1,-6 0-130,-1 0 1,-6 0 370,1 0 0,-4 0-2840,-2 0 2002,0 7 0,-7 3-391,-4 7 0,-4 1 265,-2-1 997,-8 0 0,-9 8 0,-10 2 0</inkml:trace>
</inkml:ink>
</file>

<file path=ppt/ink/ink2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2:19.46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87 0 8318,'-15'18'0,"4"-1"386,5 0 0,4-5 197,2-1 1,0 1-221,0 5 1,0 0-68,0 1 0,0 1-443,0 4 0,0-2 148,0 8 1,0 0-861,0 5 0,0 3 484,0 3 1,-2-3-523,-4 3 0,2-11 897,-7-6 0,-1 4 0,-5 0 0</inkml:trace>
</inkml:ink>
</file>

<file path=ppt/ink/ink2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2:19.59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18 0 8355,'-10'0'2408,"3"0"-2152,7 0 1,1 0-16,5 0 0,4 0-12,7 0 1,2 0 0,4 0 0,-2 0-1097,8 0 460,-8 0 332,12 0 1,-8 0-1047,4 0 0,4 0 1121,-5 0 0,5 0 0,2 0 0</inkml:trace>
</inkml:ink>
</file>

<file path=ppt/ink/ink2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2:19.89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157 1 8219,'9'0'90,"7"8"0,-7-7 143,8 5 1,-5 2 169,0-2 1,-3 7-36,3-1 1,1 3 169,-7 2 1,5 6-41,-5 0 1,2 2-156,-2-1 1,-4 0-213,3 5 1,-3-2 23,-2-4 0,-2-2-41,-3 8 0,1-8-61,-8 2 1,6-3-284,-5-3 1,-1 4 8,-5-4 1,0 4-351,-1-9 0,1 1-143,0-1 1,-2 1 255,-4-7 1,3 0-1018,-3-6 1475,-4 0 0,1 0 0,-9 0 0</inkml:trace>
</inkml:ink>
</file>

<file path=ppt/ink/ink2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2:20.04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0 105 8131,'10'-23'1577,"-4"0"1,3 1-723,3 11 1,9 1-1288,2 5 0,6 3 198,-6-4 0,0 4 234,-6 2 0,8 15 0,2 5 0</inkml:trace>
</inkml:ink>
</file>

<file path=ppt/ink/ink2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2:21.07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381 104 8085,'0'-17'0,"0"-1"-253,0 1 0,0 6 239,0-1 0,6 6 769,0-5-98,0 7-315,-6-4 119,0 8-6,0 0-499,7 0 0,-5 10 14,4 7 1,-6 16 105,-6 13 1,-3 6-18,-9 5 0,-1 3-147,-4 3 1,2 10-28,-8-3 1,0 3 89,-5-4 1,1-8-69,4-3 1,-1-6 114,7-6 1,-1-4-137,7-7 0,0-8 65,0-4 0,5-4-243,1-2-91,7-7-429,-4-3 462,8-7 0,2 0-83,4 0 0,3-1 433,9-5 0,-1-4 0,0-7 0</inkml:trace>
</inkml:ink>
</file>

<file path=ppt/ink/ink2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2:21.29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0 8085,'17'0'0,"-6"0"131,1 0 1,1 0 250,10 0 0,-1 0-4,6 0 1,-5 0 206,6 0 1,-8 2-208,2 4 0,2-2-129,-1 7 1,-1-1-305,-6 1 0,0 5 92,0-5 1,-1 5-157,-5 1-303,5 0-509,-7 1 112,1-1-579,-2-7-104,-8 5 1502,0-13 0,-16 13 0,-3-5 0</inkml:trace>
</inkml:ink>
</file>

<file path=ppt/ink/ink2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2:21.50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17 9918,'18'-7'1626,"-9"5"-2373,7-6 157,-7 8 60,1 0 1,-3 8-983,-7 3 1512,0 5 0,0 9 0,0 1 0</inkml:trace>
</inkml:ink>
</file>

<file path=ppt/ink/ink2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2:22.03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0 312 8154,'2'9'328,"4"-3"0,-2-4-96,7-2 1,1-8-426,5-3 1,0 1 207,1-1 1,-7 5 818,1-5-742,-1 7-655,7-4 267,-9 8 0,-1 2 183,-8 4 1,0 3-113,0 9 1,-8 1 29,-3 4 0,-5-4 267,-1 4 0,2 2 18,3-2 0,-3 0 449,3-5-357,5-1 11,-9 0-234,14 0 1,-5-5 142,7-1 0,1-7-242,5 2 1,-2-4 34,8-2 1,-1-2 37,6-4 0,-5 2 93,-1-7 0,1-1 21,5-5 45,1 0-54,-1 0 1,0-1-7,0 1 1,-3 0-159,3-1 1,-1 1 82,12 0 0,1-8-163,6-4 1,7-4 94,4-1 0,-2 5 40,3 0 0,-3 0 34,2-5 1,2 7-1,-8 4 1,-1 3 396,-11 3 1,3 2-156,-8 3 1,2 5 143,-2 7 0,-9 0-51,3 0 0,-5 9-13,-1 9 0,3 1-176,-9 10 1,1-1-59,-6 7 1,0-6 2,0 0 1,0-1-192,0 7 1,-8 0-437,-3-1 0,-5-1 283,-1-4 1,0-2-247,0-4 1,-1-6 166,1 0 0,0 1-51,-1-7 1,1-3 309,0-3 0,0-3 110,-1-2 0,1 0 0,0 0 0,-1-2 0,1-3 0,2-5 0,3-7 0,-3-8 0,5-2 0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50:39.4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7795,'27'9'0,"-2"-1"1038,-8-8 94,1 8 0,-1-6 128,0 3 1,-5-3-602,-1-2 1,1 0-546,5 0 0,-7-2-323,-4-3 1,1 1-1025,-1-8 1233,7 8 0,-11-11 0,6 5 0</inkml:trace>
</inkml:ink>
</file>

<file path=ppt/ink/ink2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2:22.26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52 121 8154,'-6'-17'-184,"0"-1"1,1 7 134,5-1 1,0 7 92,0-7 0,0 6 226,0-5-288,0 7 0,0-6 403,0 5-83,0 3-469,0-6 312,0 8-261,0 0 1,0 8 44,0 3 0,2 5 146,3 1 1,-3 8 14,4 4 1,-2 11 140,2 6 0,-4 4 10,3 2 0,-3 8-102,-2 3 0,-2 4-294,-3 2 1,1 1 133,-8-1 0,6-8-366,-5-3 1,5-14 180,-5-9 0,7-8-155,-2-10 250,4-8 284,2-1-593,0-31 0,2 0-138,4-23 558,-4 0 0,21-14 0,-4-1 0</inkml:trace>
</inkml:ink>
</file>

<file path=ppt/ink/ink2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2:22.79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1 139 8154,'17'-10'0,"1"2"201,-1 8 1,6 0-111,0 0 1,6 0 965,-6 0 0,2 0-384,-2 0 1,-4 0-298,4 0 1,-4 2-330,-1 4-281,7-4 0,-6 11-568,4-7-983,-4 0 148,-2 2 1176,-7-7 0,-2 5 10,-8-12 1,0 3 163,0-9 1,0-1 205,0-10 1,-2 3 131,-4-3 0,2 4-19,-7 2 285,7 0 578,-12 7-427,15 2 1,-9 10-210,4 4 0,4 9 57,-4 8 1,5 10-82,1 2 0,0 7 154,0 10 1,0-6-48,0 0 1,0 4-116,0 2 0,0 7-151,0-13 0,0 6-200,0-11 1,0-1-109,0-5 0,0-1 142,0 1 1,0-6-140,0-1 107,0-6 1,0 3-605,0-8 466,0-8 1,-8-1 182,-4-8 1,-3 0 55,-2 0 0,1-8 131,5-3 0,-3-4 157,9-3 1,-7 7 71,6-1 333,1 1 1,5-7-255,0 1 0,0 0 375,0 0 1,1-1-372,5 1 0,-2 0-240,8-1 0,-1-5-380,6 0 1,6-6-571,0 6 1,8-5-205,-2 4 1,4-6 971,1 1 0,9-11 0,1-5 0</inkml:trace>
</inkml:ink>
</file>

<file path=ppt/ink/ink2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2:23.39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172 69 8085,'9'-17'0,"-1"5"612,-8 1 1,7 7-244,5-2 1,-2 2-452,1-1 0,-5 3 22,5-4-119,-7 4 0,4 10-36,-8 3 0,0 1-193,0 5 0,0-2 205,0 14 1,-2-6-93,-4 6 1,-3-2-3,-9 2 1,-3 2 45,4-8 0,-4 6 262,9-6 0,3 0-74,-3-6 1,8 0 409,-1 1-195,3-1 1,2 0 14,0 0 1,0-5-140,0-1 0,5-5 26,1 6 1,2-6-29,-2 5 0,-4-5 7,3 5 14,-3 1 1,-2 5 4,0 0 0,-2 1 93,-3-1 0,-3 0-73,-4 1 1,-3-1 5,3 0 0,-3 6-48,-2 0 0,5 0 20,1-5 0,5-1-118,-6 0 0,9 1 167,-3-1-173,4 0 1,2 0 96,0 1 1,6-7 192,-1 1-159,9-1 0,-10 7 6,7-1 0,-7 0 17,2 0 0,-4 3 22,-2 3 0,0-4-88,0 4 0,-2 2 47,-4-2 0,2 6 10,-7-6 1,5 2-15,-6-2 1,9-2 108,-3 8 1,2-8-58,-2 2 1,4-2 0,-4 2 1,6-3 25,6 3 0,-2-2 147,8 2 1,-7-4-30,7 4 1,-2-2-65,1 2 1,3-4 159,-9 5 0,9-11-109,-3-1 0,-1-3 388,1 3-171,-7 3-276,12-13 1,-13 6-158,9-8-653,-8 0-2143,11 0 2771,-13 0 0,13 0 0,-5 0 0</inkml:trace>
</inkml:ink>
</file>

<file path=ppt/ink/ink2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2:23.70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588 0 8058,'-11'0'0,"-1"0"892,9 0 1320,-5 0-1726,8 0 1,0 8-104,0 3 1,0 5-517,0 1 0,0 6 197,0 0 0,-8 8-990,-3-2 0,-5 9 395,-1 2 1,-6 1 117,0-7 0,-8 1-216,2 0 0,-3-3 20,-3-3 1,0-4 254,1-8 0,-1-7 354,1-4 0,-1-4 82,1-2 1,7-2-141,4-4 1,3-4 317,3-7 1,2 4 96,3-5 1,4 5 287,8-10 1,2 4-130,4 1 0,6-1 223,11-4 1,2 4-234,4-4 1,3 4-67,-3 1 0,9-3-290,3 4 1,1-4 56,-2 9 0,-1-1-907,7 1 700,-8 4 0,12 1 0,-5-3 0</inkml:trace>
</inkml:ink>
</file>

<file path=ppt/ink/ink2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2:24.58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0 8145,'11'0'92,"1"0"172,-1 0 0,7 0-204,-1 0 0,6 0 76,0 0 1,2 0-24,-2 0 1,-2 0 68,8 0 0,-6 0-142,6 0 1,0 0 21,5 0 0,-5 0-107,0 0 1,6 0 113,5 0 0,2 0-20,-1 0 1,-5 0-21,4 0 0,3 0-17,-3 0 0,6 0-82,-5 0 0,-1 0 64,-5 0 1,-3 0-174,-3 0 0,2 0 9,-8 0 0,6 0-159,-6 0-7,0 8-436,-6-6 172,0 13-159,-7-5 153,-2 7 606,-16 1 0,-2-9 0,-7-1 0</inkml:trace>
</inkml:ink>
</file>

<file path=ppt/ink/ink2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2:24.92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70 7950,'0'-18'-526,"7"9"597,5 3 1,3-2 168,3 2 0,1 1-64,4 5 0,4-6 189,7 0 0,1 0-120,-1 6 0,1 0-88,0 0 1,7 0 22,4 0 0,4 2-63,2 4 1,5-4-148,1 4 0,7-4 57,-1-2 0,3 0-200,2 0 1,-5 0 5,-1 0 1,-7 0-147,1 0 1,-10 0-276,-7 0 0,-4 0 284,-1 0 1,-8 5-371,-4 1 320,-4 0 0,-3-4 354,-5 4 0,-3-4 0,-16 5 0,-2-7 0</inkml:trace>
</inkml:ink>
</file>

<file path=ppt/ink/ink2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2:25.23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35 8005,'0'-17'-156,"2"7"-115,3 4 0,-1 5 410,8 1 1,-1 0 449,7 0 1,-1 0-186,0 0 1,2 0-123,4 0 0,4 1 110,8 5 0,7 4-77,4 7 1,4 0-151,2 1 0,6 5 5,-1 0 0,1 8-88,-6-3 1,-2-1 73,-4 2 1,-4-2-161,-7 2 1,-6 2 27,0-8 1,-14 5 94,2-4 1,-5 4 74,-1-5 0,-3 0-89,-8-5 1,-2 5-124,-4 0 0,-5 6-77,-12-6 1,-6 8-302,-11-3 1,-7-1-147,-10 2 0,-5-2-1181,-7 2 1393,-8 3 0,-2-5 0,-7 8 0</inkml:trace>
</inkml:ink>
</file>

<file path=ppt/ink/ink2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2:25.72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915 17 8447,'0'-9'-1,"0"1"0,-2 8 44,-4 0 1,2 6 206,-7 0 1,-1 7-70,-5-1 1,-6 3 26,0 2 1,-8 3-171,2 3 1,-5-2-93,-7 8 0,3-1 95,-8 7 0,-2 0-89,-10-1 0,2 3-85,-7 3 0,7-3 45,-2 3 1,10-11 234,2-6 1,10 0-170,1-6 1,4 4 148,14-9 0,-4-3-98,10 3 1,3-6-22,2 5 0,6-7 6,6 2 0,5 3-13,12 3 1,6 1 242,12-1 0,5 3-60,11-3 1,7 3-90,11 2 1,3-5-308,9 0 0,-1 5-1487,1 6 1699,7 8 0,-4-8 0,4 4 0,-1-1 0,-3 13 0,-44-14 0,0 0 0</inkml:trace>
</inkml:ink>
</file>

<file path=ppt/ink/ink2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2:26.36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 8122,'13'0'1147,"4"0"-684,-3 0 0,19 0 83,-5 0 0,5 0-234,2 0 1,-1 0-147,1 0 0,-1 0 103,1 0 0,-6 0-617,0 0 1,-6 0-74,5 0 1,-6 2-347,1 3 1,-4-1 238,-2 8 0,-7-7-444,-4 7 1,-5 0 971,-1 5 0,-7 8 0,-3 2 0</inkml:trace>
</inkml:ink>
</file>

<file path=ppt/ink/ink2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2:26.56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105 0 8122,'-10'0'773,"-5"0"-793,13 0 0,-6 2 787,8 4 0,0 3-214,0 9 1,-2 1-15,-4 4 1,4-2-358,-3 8 0,-3 0-228,2 5 0,-5 3-137,5 3 0,0-7 174,6 7 0,-6-7-784,1 7 1,-1-9 378,6-2 0,0-2-646,0 1 0,0 3 10,0-8 1050,0 0 0,8-5 0,1-1 0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50:40.6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122 692 7837,'-10'-8'1035,"3"6"-775,7-5 0,7 7-86,5 0 0,3 0 164,2 0 0,3-6-288,3 0 0,4-7 30,7 1 1,-5-5-299,0-6 1,-2 2 3,2-8 0,1 0-16,-7-6 1,0 3 144,-5 3 1,-9-4 2,-3 4 1,-4 2-3,-2-1 1,0 1-13,0-2 0,-2-4 37,-4 4 1,-3 3 3,-9-3 0,7 6 193,-1-6-50,1 8 0,-1-2 312,1 11-347,7-3 1,-6 13 2,5-4-45,3 4 0,-6 12 6,8 7 0,0 4 150,0 14 0,-6-3-127,0 15 1,-7 1 216,1 9 1,3-1 23,-3 7 0,-5 6 44,-6 6 0,-2 2-332,2-2 0,2-4 97,-8 4 0,8-9-12,-2-3 0,-2-9-123,2-2 1,5-4-163,7-14 1,1 3-62,-1-14 40,-5 0 183,14-6 0,-5-9 24,7-8 0,0-4-52,0-13 1,2-2 48,3-10 1,5-6-44,7 1 1,3-3-97,3-9 1,2 7-205,3-1 1,11-2 94,-5 2 0,7-1-95,-1 7 1,-1 1 24,7 4 1,-6 4 141,6 8 1,-5 1 59,5 5 1,-10 3 172,-1 8 1,-1 0-104,-5 0 1,-4 8 121,-2 3 310,-11 5 0,-5 1-205,-7 0 1,0 1 198,0-1 1,-13 0-162,-4 1 1,-12-1-101,0 0 1,-9-1-26,-3-5 0,-5 3-112,6-9 0,-6 1 170,5-6 0,7 0-8,5 0 0,8 0 443,-2 0-288,11 0-274,4 0 0,10 6 222,4 0 0,4 9 184,7 2 0,2 1-148,4 5 0,-3 2 38,3-2 0,2 7-63,-2-1 1,0-4 83,-6-2 1,-2-2-313,-3 2 0,3-5 88,-3-1 0,5 0-865,6-5 1,-2-4-29,8-3 0,0-5-413,6-5 1,-1-5 391,1-7 820,7-1 0,-6-7 0,7-2 0</inkml:trace>
</inkml:ink>
</file>

<file path=ppt/ink/ink2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2:26.72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60 17 8085,'-17'10'1651,"-1"-4"-1285,9-4-426,-6-2 1,15 6 160,0-1 0,7 1 134,10-6 0,3 0 155,3 0 0,4 0-94,7 0 0,7-6-269,-1 1 0,6-7-262,-6 6 0,7-5-354,-7 5 1,8 0 311,-2 6 277,-4 0 0,8 0 0,-6 0 0</inkml:trace>
</inkml:ink>
</file>

<file path=ppt/ink/ink2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2:27.00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0 7986,'9'0'-82,"7"0"398,-7 0 125,1 0 0,-2 8-96,-8 4 1,0 3-12,0 2 0,0 2-79,0 4 0,0-3-219,0 3 1,-6 2 53,0-2 1,-2 0-47,3-6 72,3 0-345,-6 1 1,14-7-121,0 1 1,7-8 156,-1 1 1,3-5-236,2-5 0,6-5 79,0-7 1,6-6-85,-6 0 0,6-2 432,-6 2 0,8-4 0,-4-8 0</inkml:trace>
</inkml:ink>
</file>

<file path=ppt/ink/ink2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2:27.16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85 8037,'0'-27'1219,"0"2"1,2 16-575,4 3 0,-2 2-324,7-2 0,-5 4-555,5-3 1,-5 5-169,6 5 402,-8 5 0,11 7 0,-5 1 0</inkml:trace>
</inkml:ink>
</file>

<file path=ppt/ink/ink2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2:27.60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260 17 8146,'-10'-1'-33,"4"-5"-135,4 4 329,-5-6 0,3 8 296,-8 0 0,7 8-104,-7 3 0,1 11-146,-7 1 1,3 5 145,3-5 0,-3 8-127,3-2 1,-1 4-42,2 1 0,-5-1-143,5-4 0,1 2-212,-2-8 0,7 5-55,-7-5 0,8 1-284,-1-7 0,3-6 136,2 1 0,-2-8-252,-4 1-140,4-3 391,-6-2 0,16-9 374,4-8 0,3-8 0,2-10 0</inkml:trace>
</inkml:ink>
</file>

<file path=ppt/ink/ink2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2:27.85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69 8062,'9'-17'23,"7"0"0,-7 5-592,9 1 1,-7 7 1344,1-2 0,-1 4-307,7 2 0,-1 2-22,0 4 1,1 3-84,-1 9 0,-6 5-38,1 0 1,-6 8-147,5-3 1,-7 5-10,2 2 1,-4-1 4,-2 1 1,0-1-1,0 1 1,-6 0-262,0-1 0,-5-5 85,5 0 0,-6-6-331,7 6 1,-1-8-413,6 2-473,-8-4 287,6-2 208,-5-7 1,14-4 720,5-12 0,11-11 0,4-10 0</inkml:trace>
</inkml:ink>
</file>

<file path=ppt/ink/ink2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2:28.08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35 8264,'17'-8'598,"6"6"-750,0-4 0,8 5-425,-2 1 0,4-2 846,1-4 1,1 4 1148,-1-4 0,1 4-791,0 2 1,-3 0-211,-3 0 1,-2 0-573,-4 0 0,-4 0-205,4 0 1,-5 2-1238,-7 4 1262,5-4 1,-15 13-164,5-3 0,-6 3-1104,-6 2 1602,-11 1 0,-10 7 0,-7 2 0</inkml:trace>
</inkml:ink>
</file>

<file path=ppt/ink/ink2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2:28.26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104 1 8025,'-2'10'0,"-3"-5"0,3-1 169,-4 2 0,4-2-65,2 7 1,2-1 710,4 1 1,-4 11-208,3-5 1,-3 4-33,-2-4 1,0 3-261,0 3 0,0-2-64,0 8 1,-2-1-356,-3 7 1,1-6-135,-8 0 1,7-1-865,-7 7 1,6-2 622,-5-5 0,5 5-1598,-6-4 2076,9-4 0,-13 8 0,7-6 0</inkml:trace>
</inkml:ink>
</file>

<file path=ppt/ink/ink2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2:28.40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52 104 8025,'-17'0'887,"0"0"1274,7 0-1451,2 0-646,24 0 0,-3-5 239,16-1 0,0-8 105,5 3 0,3 1-1122,3-1 0,3 5 471,3-6 0,2 8 243,-8-1 0,0-5 0,-5 1 0</inkml:trace>
</inkml:ink>
</file>

<file path=ppt/ink/ink2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2:28.71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260 87 8020,'0'-17'830,"8"-1"0,-4 3 73,7 3-399,-7 5 0,6 1 478,-4 0-636,-5 1 0,9 14 9,-4 8 1,-4 3-76,4 8 0,-5 7 222,-1 5 1,0 8-48,0-1 1,0 1-68,0-2 0,-5 4-321,-1-4 0,-8 2-188,3-2 0,-4-2-137,-3-4 1,-5-5 255,0 0 1,0-3-1111,6-9 0,0-2 485,-1-9 0,1-4-736,0-8 0,-3-2 1363,-3-4 0,-4-4 0,-7-7 0</inkml:trace>
</inkml:ink>
</file>

<file path=ppt/ink/ink2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2:28.91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35 7963,'10'-17'1659,"-1"8"304,-3 3 1,5 4-1378,12 2 1,-1 0-408,6 0 0,-6 0-369,1 0 1,-4 0-1084,-2 0 1273,-7 0 0,5 8 0,-5 1 0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50:40.8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0 7894,'-8'12'421,"-3"0"1,-5-7-422,-1 7 0,-8 7 0,-2 8 0</inkml:trace>
</inkml:ink>
</file>

<file path=ppt/ink/ink2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2:29.72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52 8114,'18'0'833,"-1"0"0,0-2-532,1-3 1,5 3 122,0-4 1,5 2 375,-4-2 1,6 4-382,-1-3 0,2-3-152,-2 2 1,3 0-218,-3 6 0,-2 0 125,2 0 0,-8 0-1473,2 0 607,4 0 0,-8 8-421,4 4 0,-11 3 359,-6 2 1,-5 1-248,-1-1 0,0 0 1000,0 0 0,0 1 0,0-1 0</inkml:trace>
</inkml:ink>
</file>

<file path=ppt/ink/ink2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2:29.91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35 1 8088,'-17'0'-633,"7"0"913,3 0 424,22 0 0,-1 0-191,14 0 1,3 0 122,9 0 1,7 0-237,10 0 0,-1 0-95,7 0 1,-1 0-777,1 0 0,-1 5 319,-5 1 1,-3 8 151,4-3 0,-4 5 0,-3 1 0</inkml:trace>
</inkml:ink>
</file>

<file path=ppt/ink/ink2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2:30.71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17 52 8085,'0'-12'-202,"0"1"220,0 7 7,0-11 386,0 13-302,0-6 0,0 10-132,0 4 0,0 7 79,0 16 1,0 7 176,0 16 0,0 14 15,0 3 0,0 12-4,0-1 0,-1 1-164,-5 5 0,4-3-569,-4 9 0,4-3-421,2-3 0,2-13 187,4-4 723,3-11 0,24 2 0,4-9 0</inkml:trace>
</inkml:ink>
</file>

<file path=ppt/ink/ink2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2:31.22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396 104 7970,'10'-26'483,"-3"1"-1727,-7 7 1780,0 1 1,-1 7-266,-5 5 0,-4 3-157,-7 2 1,-8 4-100,-4 7 1,-6 3 1,-5 14 1,4 9 45,-5 9 0,5 4-49,1 2 0,2 5 63,5 1 1,8 6-51,9-7 1,7-1-16,-2-10 1,6 2-13,6-8 0,9-1 2,9-10 0,6-4 40,-1-8 1,10-2-1,1-3 0,2-5-40,-2-7 1,-1 0 14,7 0 0,-6-7-144,6-5 1,-1-9 83,1-2 1,-4-8 42,-7 3 1,-7-7 102,1-5 0,-8-3 156,2-3 1,-11-10-79,-6 5 0,-4-11 151,-2 4 0,0 7 68,0 4 0,-10 11-86,-7 1 0,-2 3 54,-10 9 1,0 2-385,-6 9 0,-1-1-582,-4 7 1,-3 0 38,-3 6 1,-4 10-663,4 7 1,-2 0 344,2 6 1,6-4 875,11-1 0,-4-1 0,6 0 0</inkml:trace>
</inkml:ink>
</file>

<file path=ppt/ink/ink2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2:31.51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122 260 7970,'0'-25'123,"-2"6"56,-4-4 0,4 1-90,-4-1 0,5 4-137,1-4 0,0 4 287,0 2 0,0 5-118,0 1 1,0 5 193,0-6 1,1 6-4,5-5-284,-4 7 123,6-4-227,-8 8 0,6 10 137,-1 7 1,7 12 23,-6 17 0,1 10 276,-1 19 0,-4 11-187,4 12 0,-5-44 0,0 0-257,-1 0 1,0 1 0,-1 4 0,0 0 17,-2-2 1,0 1 0,-1 1 0,-2 1-402,-2 1 0,-1-1 1,0 1-1,1 1 306,0 2 1,-1-1 0,-3-3 0,0-1-88,1 5 1,-1-1 0,3-10-1,1 0 247,2 1 0,1 1 0,0-4 0,0 0 0,-1-1 0,0 0 0,1 42 0,3-11 0,2-8 0</inkml:trace>
</inkml:ink>
</file>

<file path=ppt/ink/ink2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2:43.6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18 174 6004,'0'-10'333,"0"2"-261,0 1-40,0 5 0,1-6-109,5 8 139,-4 0-247,6 0 104,-8 0-140,0 0 660,-8 0-157,6-8 113,-5 7-210,7-7 1,0 6 469,0-4-487,0 4 0,-2-5 226,-4 7-78,4 0-32,-6-8 165,8 6-163,0-6 176,0 8 1210,0 0-1529,0-7-19,0 5 1,2-6-129,4 8 1,-4-2 75,4-4 1,-3 4-25,3-3 1,-2 3 18,8 2 4,-9 0 8,13 0-43,-7 0 1,9 0 20,-1 0 0,-5 0 54,-1 0-107,1 0 1,5 0 35,0 0 1,0 0-11,1 0 0,-1 0 17,0 0 0,1-2 6,-1-4 1,-4 4-13,5-4 1,-9 4-1,14 2 0,-11 0-2,11 0 1,-12 0 3,12 0 1,-7 0-42,7 0 0,-4 0-20,-2 0 1,1 0-16,-1 0 1,2 0 21,4 0 1,-4 0-10,5 0 1,-5 0 65,-2 0-27,0 0 1,1 0-6,-1 0 0,0 0-13,1 0 0,-7 0-13,1 0 0,-1 0 14,6 0 0,-5 0 0,-1 0 0,1 0 6,5 0 1,1 0-4,-1 0 1,2 0-4,4 0 0,-4 0-5,4 0 1,2 0-3,-2 0 1,6 0 7,-6 0 0,6 0-33,-6 0 1,0 0 3,-5 0 0,5 0-7,0 0 1,0 0 29,-6 0 1,0 0-3,1 0 0,-1 0-2,0 0 1,0 0-1,1 0 0,-1 0 21,0 0 0,1 0-22,-1 0 0,0 0 21,1 0 1,-1 0-2,0 0 0,6 0 29,0 0 0,2 0-40,-2 0 1,-2 0 1,8 0 0,-6 0 0,6 0 0,-8 0 3,2 0 0,-3-5-15,-3-1 1,0 0 14,0 6 0,1 0 340,-1 0-315,0 0 140,1 0 1,-1 0-60,0 0 1,0 6-46,1 0 0,-1-1 28,0-5 0,6 0 15,0 0 1,2 0 0,-2 0 0,-1 0-30,6 0 0,-6 6 96,1 0 1,-4 0-40,-2-6 0,2 0 108,4 0 0,-9 0-87,3 0 0,-3 0 199,3 0 90,0 0 39,0 0 62,1 0-181,-1 0 296,-7 0-355,-3 0 0,-5 0 209,4 0-54,-4 0 26,6 0 167,-8 0-381,0 0 1,2-6-220,3 0-633,-3 0 241,14-1-85,-14 5-95,13-14-329,-13 14 367,6-5 108,-8 7-47,0 0-1340,-8 0 1,4 0 127,-8 0 1628,1 15 0,-22 4 0,-3 16 0</inkml:trace>
</inkml:ink>
</file>

<file path=ppt/ink/ink2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2:45.0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18 105 8093,'-10'-10'-851,"3"2"1391,7 1 0,2-1-175,3-3 0,-1 3 8,8 8 1,-8-2 17,1-4-240,5 4 0,-6-5 85,7 7 0,-7-2 224,2-4 150,3 4-199,-7-6-93,14 8 125,-14 0-484,13 0 0,-11 0 36,7 0-90,1-7 1,5 5 120,1-4 0,-7 4-54,1 2 0,-1 0-67,6 0 1,-5 0-6,-1 0 0,1 0 125,5 0 0,1 0-37,-1 0 151,0 0 0,0 0-28,1 0 0,-1 0-16,0 0 1,1 2-23,-1 4-26,0-4 1,1 5-71,-1-7 1,0 0 76,0 0 1,-5 2 46,-1 4 0,1-4-52,5 4 0,1-4-17,-1-2 1,0 0 9,0 0 0,7 0 13,-1 0 0,2 0-25,-2 0 1,-4 0 2,4 0 0,-2 0-32,2 0 1,-9 0-26,3 0 1,-4 0-58,5 0 1,-7 0 95,1 0 1,-7 1 412,7 5-130,-8-4-67,11 6 0,-7-6-93,3 4 0,5-5 137,-5 5 1,-1-4-247,1-2 0,1 0 112,5 0 0,0 0-183,1 0 1,-1 0 116,0 0 1,1 0-162,-1 0 0,0 0 58,1 0 1,-1 0 47,0 0 0,0 0 75,1 0 0,1 0 190,4 0 0,-2 0-9,8 0 1,-6 0-120,6 0 0,-2 0-196,2 0 0,3 0 175,-3 0 1,-2 0-233,2 0 1,-8 0 65,2 0 0,2 0 34,-2 0 0,2 0-65,-2 0 0,-4 0-10,4 0 1,2 0 60,-2 0 0,6 0 19,-6 0 0,6 0 32,-6 0 1,2 0-32,-2 0 0,-4 0 158,4 0 1,-3 6-22,-3 0 1,0-1 88,0-5 1,1 0-103,-1 0 0,0 0 141,1 0 1,-1 0-151,0 0 1,1 2-5,-1 4 0,6-4-164,0 4 0,0-4 191,-6-2-195,1 0 0,-1 0 127,0 0-27,-7 0 83,5 0 39,-13 0-507,6 0 152,-8 0-1996,0 0 1599,-8 0 0,2 2-1631,-11 3 2208,-4 5 0,-21 7 0,-3 1 0</inkml:trace>
</inkml:ink>
</file>

<file path=ppt/ink/ink2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2:45.71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18 104 8064,'-9'0'-1166,"1"-7"1170,8 5 778,0-14-509,0 14-106,0-5 92,0 7-113,8-8 1,-4 6 145,7-4 1,-5 4-107,5 2 1,-5 0 173,6 0 1,-7 0-66,7 0 1,-1 0-47,7 0 0,7 0-153,4 0 1,-1 0-244,7 0 0,-2-2 289,13-3-672,0 3 394,13-6 0,-5 2 136,4 1 0,3-9 0,1 4 0</inkml:trace>
</inkml:ink>
</file>

<file path=ppt/ink/ink2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2:46.9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70 8192,'2'-12'-506,"3"1"430,-3 7 0,12-6 281,-8 5 1,7 3-126,-1-4 0,5 4 16,6 2 1,-4-2-48,4-4 0,4 4-11,2-3 0,-2 3-193,2 2 0,-6 0 80,6 0 0,-6 0-283,5 0 1,-6 0 357,1 0 0,-4 0 0,-2 0 0</inkml:trace>
</inkml:ink>
</file>

<file path=ppt/ink/ink2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2:47.2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35 121 8138,'-10'-2'-849,"4"-3"849,-3 3 545,7-6 184,-6 0 1,8 5-287,0-9 1,2 8-146,4-2 0,3-1-72,9 1 0,1-6 13,4 7 0,2-7-226,4 6 1,9-1 96,-3 1 0,3 4-88,-3-4 0,7 4-185,4 2 1,-2 0-437,2 0 1,-5 0 598,5 0 0,0 8 0,6 2 0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50:44.6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1 104 7929,'0'10'779,"2"-3"-425,4-7 0,1-7-240,5-5 1,9 2 111,-4-1 1,4-1 112,-3-5 1,-1 2-149,0 3 0,1-1-2,-1 7 1,-6 0-32,1 6 1,-6 0-101,5 0 0,-7 8 328,2 3 1,2 7-86,-3 5 1,1 4 304,-6 7 0,-2 1-156,-4-1 1,3 1-31,-9 0 1,6-3-192,-5-3 0,7 2 0,-2-8 0,2-2 42,-2-9-223,5 3-697,-7-5 403,8-1 142,0-1-1057,0-8-1779,0 0 2254,8 0 0,-7-8 251,5-3 0,2-5-410,-2-1 0,5-8 31,-5-4 814,7-4 0,-3-9 0,7-2 0</inkml:trace>
</inkml:ink>
</file>

<file path=ppt/ink/ink2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2:48.6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18 104 8292,'8'-9'629,"-6"-7"1,13 15-296,-3-5 0,-3-2-58,3 2 0,1-1 33,10 1 1,-3 2-1,3-8 1,2 9-354,-2-3 0,2-2 124,-2 2 0,-4 1-179,4 5 1,-4 0 15,-2 0 0,-5 0-22,0 0-38,-1 0 1,1 0-588,-1 0 256,-7 0 1,4 2 174,-8 3 0,0-1-159,0 8 0,0-7 96,0 7 0,0-6-540,0 5 556,-8 1 0,-2 5 346,-7 0 0,2-5 0,3-1 0,-3-5 0,3 6 55,-3-1 1,-2 12-131,-1 0 1,1 2 726,0-2 0,5 4-327,1 8 0,7 0 192,-2-1 1,-2 6 12,3 1 1,-1-1 125,6-5 0,-6-1-364,0 1 0,-5 5-379,5 1 1,-7 1-778,1-2 0,2-3 522,-1 3 1,1-11-526,-1-6 0,-3-4 345,9-2 1,-9-7 521,3-4 0,-5 3 0,-1 1 0</inkml:trace>
</inkml:ink>
</file>

<file path=ppt/ink/ink2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2:48.8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 35 9089,'-14'0'971,"9"0"0,12 0-757,16 0 0,8-6-83,-2 1 0,4-3-543,1 2 0,1 4 296,-1-3 0,1 3-339,0 2 0,-1 0 246,1 0 1,-1 0 208,1 0 0,-1 0 0,1 0 0</inkml:trace>
</inkml:ink>
</file>

<file path=ppt/ink/ink2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2:49.1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52 8292,'11'-12'-126,"1"1"0,-6 7 357,5-2 0,1-1 32,5 1 0,0 0 150,0 6 1,-5 0-95,0 0 1,-3 2-277,3 4 1,1 3-65,-7 9 0,0-1-135,-6 0 0,-2 6 152,-4 0 0,2 6-135,-7-6 0,7 0 28,-2-5 1,-2-1 99,3 0 86,-1-7-71,6 5 1,2-13-190,3 4 0,5-4-88,7-2 0,6-6-626,0 0 899,1-7 0,1-4 0,1-10 0</inkml:trace>
</inkml:ink>
</file>

<file path=ppt/ink/ink2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2:49.2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8292,'15'-2'1400,"-3"-4"-1168,3 5 1,-5-13-183,7 8 1,-6 1-305,1 5 0,0 2-68,5 3 322,0 5 0,0 15 0,1 2 0</inkml:trace>
</inkml:ink>
</file>

<file path=ppt/ink/ink2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2:49.8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53 8326,'0'-10'2306,"8"-4"-1167,3 9-709,5-1 0,7 0-6,0 0 1,6 1-3,-6 5 1,6 0-393,-6 0 1,2 0-255,-2 0 0,-4 2-792,4 3 1,-2-1 651,2 8 0,-9-8-1674,3 1 794,-4 5-53,-3-8 468,-2 13 829,-16-5 0,-9 7 0,-10 0 0</inkml:trace>
</inkml:ink>
</file>

<file path=ppt/ink/ink2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2:50.0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0 8326,'-6'18'299,"0"-1"-105,1 8 1,3-4 149,-4 8 1,4-6 139,-4 6 0,-1-6-567,1 6 1,-2-2 152,2 1 1,4 3-142,-3-8 1,-3 8 111,2-2 1,-5-2-42,5 1 0,-8 1 0,5 6 0</inkml:trace>
</inkml:ink>
</file>

<file path=ppt/ink/ink2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2:50.1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52 104 8324,'-17'0'530,"5"0"179,1 0 0,7-2-255,-2-4 0,4 2-150,2-7 0,2 1-250,4-1 0,3-3 153,9 9 0,5-7-277,0 6 1,7-5 121,-1 5 1,-2 0-53,2 6 0,0 0 0,5 0 0</inkml:trace>
</inkml:ink>
</file>

<file path=ppt/ink/ink2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2:50.4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0 8350,'18'0'-263,"-1"0"0,0 0 1647,1 0 0,-3 8-437,-4 3 0,3 5-212,-8 1 0,5 2-254,-5 4 1,0-3-191,-6 3 0,-8 2-320,-3-2 1,-1 6 143,-5-6 1,3 2-746,-9-2 0,-2-4 451,2 4 1,-6-4-931,6-2 1,0-1 302,6-5 0,0 3 86,-1-8 1,1-1 215,0-5 0,5 0-221,1 0 725,7-7 0,-12-3 0,7-7 0</inkml:trace>
</inkml:ink>
</file>

<file path=ppt/ink/ink2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2:50.6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53 8294,'34'-2'1086,"1"-4"0,-6 2-428,-1-7 1,1 5 406,6-5 0,-1 7-517,1-2 1,0 4-294,-1 2 0,-5 0-458,0 0 0,-10 2 203,-2 4 0,1 11 0,-9 10 0</inkml:trace>
</inkml:ink>
</file>

<file path=ppt/ink/ink2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2:51.2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87 7997,'0'-10'905,"2"1"150,4 3-606,-4 4 1,11-7-93,-7 3 1,2 4 87,-3-4 0,-1 4-112,8 2 1,-6-2 83,5-4 1,1 5-238,5-5 1,0 2-135,1-2 0,7 4-5,3-4 1,-1 5 63,2 1 1,6 0-106,5 0 0,8 0 0,-4 0 0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50:45.0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7904,'0'-12'851,"0"1"1309,0 7-419,0-4-746,0 8 722,0 0-2709,8 0 0,-4 2 140,8 4 0,-1-2 852,6 7 0,1 1 0,-1 5 0</inkml:trace>
</inkml:ink>
</file>

<file path=ppt/ink/ink2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2:54.8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70 8034,'0'-10'-262,"0"-5"0,2 13 653,4-4-223,-4-3 1,13 7-1,-3-4 0,-3-2 73,3 3 1,-6-1 133,5 6-255,-7 0 0,6 0 342,-5 0-361,-3 0 0,8 0 116,-4 0-110,-4 0-232,13 0 1,-5 0 108,7 0 0,8 0-204,4 0 0,-2 0-110,1 0 0,1 0 115,6 0 0,-1 0 24,1 0 1,0 0 132,-1 0 1,1 0-13,-1 0 1,1 0 36,0 0 0,-3 2 192,-3 4 0,-2-5-120,-4 5 1,2-2 189,4 2 1,3-4-61,-3 3 1,6-3-108,5-2 1,-1 0-13,7 0 1,-2 0-54,2 0 0,2 0 7,-8 0 1,7 0-19,-7 0 1,0 0-14,-5 0 0,-1 0 73,1 0 0,-6 0 18,0 0 1,-1 0 66,7 0 0,-2 0-96,-4 0 0,3 0-10,-3 0 1,4 0-11,1 0 0,1 0 7,-1 0 1,3 0 17,3 0 0,-3 0-3,3 0 0,-3 6-41,-3 0 0,-5 0-21,0-6 1,0 5 69,5 1 1,-7 0-27,-4-6 1,-3 0 86,-3 0 1,-2 2 104,-3 4 352,3-4-338,-5 5-83,7-7 0,-5 0 83,-1 0 11,-7 0-191,4 0 0,-8-2 186,0-3-570,0 3 1,-2-6-297,-4 8 0,-4 0-1421,-7 0 2056,-8 8 0,-10 1 0,-9 9 0</inkml:trace>
</inkml:ink>
</file>

<file path=ppt/ink/ink2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2:55.4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10431,'8'-9'1903,"3"1"-1340,12 8 0,-4 0-128,4 0 1,-1 0-204,1 0 1,2 0-24,3 0 1,5 0-115,-4 0 0,-2 0-56,2 0 0,-2 6-356,1-1 0,3 1-933,-8-6 1,0 6 593,-5 0 1,-1 5-898,0-5 0,-7 8 1553,-4-3 0,-12 4 0,-4 3 0</inkml:trace>
</inkml:ink>
</file>

<file path=ppt/ink/ink2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2:55.673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174 1 11422,'-10'0'1517,"2"1"-1316,8 5 1,0 4 170,0 7 1,0 0-114,0 1 0,-5 1-188,-1 4 1,-2 2-141,2 4 0,-3 5-340,-9 1 1,3 0-321,4 5 0,-5 2-654,5-1 0,-3-1 88,3-6 0,1-7 290,4-4 1005,4-3 0,-5-3 0,7 0 0</inkml:trace>
</inkml:ink>
</file>

<file path=ppt/ink/ink2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2:55.8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85 87 8499,'-17'0'-283,"0"0"-414,-1 0 1125,1-7 0,8-3 1139,3-7 1,6 5-902,6 1 0,5 5-313,12-6 1,-2 9-60,8-3 0,2 4-704,9 2 0,-3 0-980,3 0 1,2 0 1389,-1 0 0,-1 8 0,-5 1 0</inkml:trace>
</inkml:ink>
</file>

<file path=ppt/ink/ink2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2:56.187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122 52 13104,'0'-12'-3301,"0"1"3238,7 7 1,1-5 332,3 3-161,5 4 0,-12-6 302,7 8 1,-5 0 221,5 0-255,-7 8 0,6 1-292,-4 9 1,-4 1 419,3 4 0,-3 4-71,-2 7 0,-2-5-70,-3 0 1,3 0-245,-4 6 1,-2-7 156,2 1 1,-5-6-447,5 6 1,-5-8-172,5 2 0,-8-4-423,3-1 1,1-1 253,-1 0 0,5-7-395,-6-4 0,7 1 333,-7-1 1,6 0-148,-5-6 0,1-2 717,-1-4 0,-12-3 0,3-9 0</inkml:trace>
</inkml:ink>
</file>

<file path=ppt/ink/ink2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2:56.362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0 53 20165,'12'-10'2864,"-1"4"1,-1 2-3136,2-1 1,3 3 2361,-4-4 0,-1 2 694,2-2-4266,-1 4 1,6-5 1376,1 7 1,-9 0-1,-1 0 1</inkml:trace>
</inkml:ink>
</file>

<file path=ppt/ink/ink2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2:58.450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1 69 17026,'0'-9'-1957,"0"-7"1515,0 14 158,0-5 0,0 5 83,0-4-244,0 4 385,0-6 345,7 1 0,-5 5 0,6-6 0</inkml:trace>
</inkml:ink>
</file>

<file path=ppt/ink/ink2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2:58.779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17 121 19224,'2'-9'-657,"4"3"3557,-4 4-1129,6-6 262,-8 6-2437,0-13 0,0 11 38,0-7 245,0 7 0,0-6 34,0 4 1,2 4 889,3-3 0,-3 1-950,4-2 0,-2 4 70,2-4 289,-4 4 1,11 1 1042,-7-5 620,7 4-455,-3-6-821,7 8 0,-5 0-1019,-1 0 0,-7 8-502,2 3 0,-4 5 408,-2 1 1,0 0-274,0 1 0,-2 5 766,-4 0 1,-4 2-227,-7-2 1,0 4 535,0 7 1,-1-5-101,1 0 0,5-2 135,1 2 0,1-4 685,-1-8 1,3 0-574,8 0 0,0-5-281,0 0 1,2-3-470,4 3 0,3-5-158,9-7 1,-1 0 74,0 0 1,1 0 144,-1 0 0,2 0-523,4 0 1,-4-5-233,4-1 1,-2-8-307,3 3 0,-3-5 1728,8-1 0,-8-8 1,4-2-1</inkml:trace>
</inkml:ink>
</file>

<file path=ppt/ink/ink2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2:58.962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18 52 19224,'-8'-10'-1482,"6"-5"1,-6 11 1844,8-7 3914,0 7-2048,0-4-1181,0 8 1,2 0-1357,4 0 1,4 2 94,7 4 1,0-2-144,1 7 1,-1 8 0,0 8 0</inkml:trace>
</inkml:ink>
</file>

<file path=ppt/ink/ink2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3:00.0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0 105 8410,'0'-10'-1130,"0"-5"1850,0 13-459,0-14 1,2 13 725,4-9-843,4 8-35,7-11 0,2 13 11,4-4 1,-3 4 9,3 2 1,2-2 11,-2-4 0,7 5 8,-1-5 1,4 4-50,1 2 1,1 0 8,0 0 1,-1 0-198,1 0 0,7 0 22,4 0 1,2 0-124,-2 0 0,10 6 127,-4-1 0,4 1-120,-4-6 0,5 2 146,1 4 1,5-2-30,-5 7 1,-1-5 96,-5 6 1,0-7-77,0 7 1,-6-8 212,0 1 0,-1 3-54,1-2 0,2 5 77,-8-5 0,6 2-161,-5-2 1,5-4 5,-6 3 0,6 3 0,-6-2 0,8 1 3,-1-1 0,-3-4 257,2 4 1,-6-4-89,6-2 1,-7 0-110,1 0 0,-5 0-63,-6 0 1,1 6 1,-7-1 0,0 1 12,-5-6 1,-7 0 46,1 0-897,-8 0 561,3 0 1,-9 2-1678,-3 4 1379,-5-4 1,-7 5-1425,-1-7 1959,1 0 0,0 8 0,0 2 0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50:45.5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16 8005,'0'-10'2945,"0"4"-2111,0 12-532,0 4 1,0 9 161,0 4 1,-8 0 178,-3 12 0,-3-5-281,3 11 0,-5-3-121,5 3 1,1-7-237,-1 1 1,7-8-84,-2-10 0,4 0-49,2 1 0,0-7-290,0 1-778,0-9 951,0 5 1,0-10-1,0-4 1,8-11-29,3-12 1,5-9 3,1-2 0,2-7 111,4 7 0,-5 2 99,-1 9 0,0 4 165,-5 8 0,3 5-182,2 0 20,1 9 1,-1 3 55,0 11 1,-1 5 143,-5 1 0,5 8 184,-5 4 0,-3-2-102,-2 1 0,1-7-298,-1 3 1,0 1-264,-6-2 1,0 0-381,0-6 1,0 0 37,0 1 1,-8 5-1387,-3 0 2062,-5 0 0,-9 2 0,-2 2 0</inkml:trace>
</inkml:ink>
</file>

<file path=ppt/ink/ink2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3:00.3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171 139 8393,'-9'-8'103,"1"-2"-207,0-7 0,7 0 89,-5 0 0,4 5 319,2 0 51,0 9-20,0-13 80,0 14-182,0-5 0,-2 7-256,-4 0 1,-1 2 201,-5 3 0,-3 5 20,3 7 1,-3 6-79,-3 0 1,3 6-22,4-6 0,1 6-11,4-6 0,4 0-192,-4-6 127,12 1 1,6-3 73,11-3 0,-2-5-65,8-7 0,-6 0 53,6 0 0,-6-5-251,6-1 0,-10-8 38,-2 3 1,-2-10 70,-9-2 1,0 0-96,-6 5 1,-2 1-250,-4 0 1,-5-1-163,-12 1 0,-4-6 175,-8 0 0,1 2 387,-1 9 0,0-3 0,1 5 0</inkml:trace>
</inkml:ink>
</file>

<file path=ppt/ink/ink2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3:01.0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200 104 8436,'-11'-2'215,"-1"-4"11,8 4 1,-9-7-144,7 3 1,-5 2 214,5-7 0,-2 5-53,2-6 0,2 8-38,-7-1 0,5-3 42,-5 2 1,5-1-182,-6 1-94,1 4 0,-6-6-359,-1 8-196,9 0-692,-7 0 731,14 8 0,2 0 213,12 3 1,11-1-190,6-5 0,5-3 518,7 4 0,9-4 0,7-2 0,9 8 0,-5 1 0</inkml:trace>
</inkml:ink>
</file>

<file path=ppt/ink/ink2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3:01.4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121 174 8454,'-17'0'-598,"5"0"419,1 0 1,5-6 386,-5 0 1,7-2-52,-2 3 1,-2 1 238,3-8 1,-3 6-268,2-5 1,4 5-1,-4-5 0,3 5 239,-3-6 1,4 7-131,-4-7 1,4 6-335,2-5 1,0 5 128,0-6-210,8 9 125,-6-13 1,7 14 152,-3-3-162,-4 3 0,6 4 8,-8 3 1,0 5 375,0 7 1,0 0-106,0 1 0,-6-1 668,0 0-139,1 1-68,-3-1-429,6-7 0,-6-1 155,8-3-272,0-4-659,0 6-543,0-8 1,0-2 14,0-4 1054,8 4 0,2-6 0,7 8 0</inkml:trace>
</inkml:ink>
</file>

<file path=ppt/ink/ink2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3:02.08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8308,'2'-10'1113,"3"4"0,-1 3-920,8-3 0,5 4 555,6-4 0,0 4-235,-6 2 1,8 0 111,4 0 0,-2 0-197,2 0 1,-6 0-457,6 0 0,-8 0-238,2 0 0,-4 0-377,-2 0 0,-5 2 66,0 4 1,-9-2-660,3 7 1,-4-5 174,-2 6 0,0-1 1061,0 6 0,-15 8 0,-5 2 0</inkml:trace>
</inkml:ink>
</file>

<file path=ppt/ink/ink2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3:02.3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243 0 8308,'-8'10'-200,"6"5"1,-5-5 483,7 7 1,-6 3 654,0 3 0,-6 4-376,7 7 1,-3 1-36,2-1 0,2 1 8,-7-1 1,1 1-113,-1 0 1,-5-1-359,5 1 0,-3-8-86,3-4 0,-5-4-180,5-2 1,1 1-75,-1-1 1,5-8-487,-5-3 1,7-2-137,-2 2-514,-4-4-428,8 5 1838,-5-14 0,7-3 0,0-7 0</inkml:trace>
</inkml:ink>
</file>

<file path=ppt/ink/ink2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3:02.6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226 36 8233,'2'-10'-266,"3"4"1,-1 2 1889,8-1-432,-8 3-740,11-6 1,-11 8 29,7 0-266,-7 0 0,10 8 92,-9 3 1,1 6 70,-6 7 1,0-3 49,0 7 0,0-6 204,0 1 1,-2 2-81,-4-2 1,-1 0-131,-5-6 0,-3 0-404,3 1 0,-1-7-143,1 1 1,-3-3-119,3 3 1,3-3 114,-3-3 0,3-2-236,-3 8 0,-3-9-313,3 3 1,-3-4-720,-2-2 1,-1 0-248,1 0 1,0-4 1641,-1-7 0,1-8 0,0-16 0</inkml:trace>
</inkml:ink>
</file>

<file path=ppt/ink/ink2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3:02.8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87 8233,'27'-8'312,"-3"4"40,-6-7 0,5 5 998,0-5 0,-2 5-609,-9-6 1,1 7 505,-7-7-302,7 8-3650,-11-3 1748,6 7 957,-16 7 0,-9 11 0,-10 8 0</inkml:trace>
</inkml:ink>
</file>

<file path=ppt/ink/ink2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3:03.4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70 8717,'0'-11'1885,"0"-1"-1563,0 8 0,0-5 1256,0 3-1071,0 4 0,8-8 123,3 4 1,5 5-30,1-5 0,8 4 3,4 2 1,3 2-526,3 4 0,5-3-354,1 9 0,5-6 34,-6 5 0,8 1-694,-2 5 935,-3 0 0,14 8 0,-3 2 0</inkml:trace>
</inkml:ink>
</file>

<file path=ppt/ink/ink2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3:05.88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122 104 8264,'-27'-2'-142,"4"-4"0,9 3 251,3-9 1,5 6 249,-6-5-85,8 7-44,-11-12 1,13 13 174,-4-9 100,5 8-439,1-3 1,0 5 88,0-4 1,7 4 1,5-4 0,-3 4-60,3 2 1,1 0-6,10 0 0,-1 0-46,6 0 0,3 0 54,9 0 0,5 0-90,6 0 0,1 0 116,0 0 1,8 0-171,3 0 1,4 0 40,3 0 0,5 0-56,0 0 1,1 0 62,-1 0 1,2 0-128,4 0 1,1 6 153,-7 0 1,6 1-7,-6-1 0,6-2-145,-6 8 0,5-7 87,-5 7 0,2-6-82,-2 5 1,-4-5 105,4 6 0,-6-7-9,-5 7 0,3-6 15,-4 5 0,3-5-1,-3 5 0,-3-5 87,-8 6 0,-1-7-89,1 7 1,0-8 164,0 2 1,0 1-131,0-1 1,6 2 7,-1-3 0,3-1-47,-3 8 0,3-6-92,3 5 1,3-7 52,-9 2 0,9 3-20,-3 3 0,2-2 208,-1 1 1,3-5-108,-4 5 1,3-5 234,-3 6 0,2-3-73,-7 3 1,6-3 86,-7-3 0,1-2 41,-6 7 1,0-7 42,-1 2 0,1-2-168,0 2 1,-6-4 99,0 3 1,-1-3-366,1-2 1,2 0 55,-8 0 0,-5 0-101,-6 0 1,-8 0-71,2 0 0,-4 0-329,-2 0-195,-7 0-516,-2 0 652,-24 0 1,-11 2 570,-19 4 0,-11 4 0,-5 7 0</inkml:trace>
</inkml:ink>
</file>

<file path=ppt/ink/ink2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3:04.7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70 8216,'0'-10'637,"0"-5"-284,0 13-187,0-6 68,0 8 0,2-6 59,4 0 1,-2 1-80,7 5 0,-5-2-27,6-4 0,-7 4 272,7-4-231,-1 4 0,7 2 75,-1 0 0,0 0-16,1 0 0,1 2 124,4 4 1,-2-4-59,8 4 1,7-4 21,10-2 0,4 2-127,2 3 0,6-3-309,0 4 0,1-4-295,-1-2 0,-10 0-358,4 0 1,-6 0 335,0 0 0,-4 2-292,-7 4 0,-3-4-1998,-3 3 1356,-4 5 1312,-7 0 0,-9 15 0,-1 1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46:05.3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53 7703,'0'-17'1383,"0"-1"-1136,0 9 181,0 1 282,0 23 0,0 5-254,0 14 0,0 1-21,0-1 0,0 9-159,0 3 0,0-2-96,0 2 1,0-2-498,0 2 0,0 2 245,0-7 0,0-3-859,0-9 0,0 2 518,0-8 0,0 0-555,0-6 1,8-7 360,3-5 0,5-3 232,1-2 1,2-3 158,4-9 0,-2-7 49,8-16 0,-2-1 167,2-5 0,11-11 0,-3-9 0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50:45.9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173 70 8005,'-9'17'-511,"1"0"-25,8-7 970,0 5-270,0-13 1,2 6 324,4-8 1,3 0-173,9 0 1,-1-8 33,0-3-219,8-5-122,-5-1 1,10 0-99,-7-1 0,6 3 84,-6 3 1,0-1 45,-5 7 1,-1 0-76,0 6 24,-7 0 1,3 8 282,-7 4 0,0 3 74,-6 2-311,0 1 462,-8-1 0,-2 6-154,-7 0 1,-2 8-2,-4-2 1,2-2-190,-8 1 1,6-5-84,-6 6 1,2-8-108,-2 2 0,4-3-513,8-3 0,-6-2-527,0-3 1,6-4 221,5-8 0,1 0-97,-7 0 1,1-8 620,0-4 0,-1-3 329,1-2 0,6-3 0,-1-3 0,8 4 0,-2-4 0,5 10 45,1 1 0,1 3-158,5-3 1,-2 4 753,8 8 0,5 0-320,6 0 0,8 2 790,-3 4 0,7 6-322,5 11 0,-1-4-213,7 4 1,-8 2-167,3-2 1,1 0 7,-2-6 0,1 1-727,-7-1 0,1-6 224,-1 1 1,1-8-1185,0 1 0,-3-3 1269,-3-2 0,4 8 0,-6 2 0</inkml:trace>
</inkml:ink>
</file>

<file path=ppt/ink/ink2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3:06.5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329 174 8171,'-9'-8'-217,"1"-2"-217,8-7 217,-8 7 357,6-5-123,-13 5 0,11-5 172,-7 4 0,5-3-130,-6 8 0,7-5 593,-7 5-477,1-7 1,-5 9 231,5-8-115,-5 8-150,7-3 1,-9 14-28,1 5 0,-2 9-31,-4 2 0,4 8 170,-4-2 0,5 1-69,7-1 1,-3 2-107,8-8 0,1 0 5,5-6 1,0 1 4,0-1 1,7-6-17,5 1 0,5-8-10,6 2 0,-2-4-75,8-2 0,6-2-256,5-4 0,1-4-129,-7-7 1,1-2 168,-1-4 1,-5 3-49,0-3 0,-10 2-22,-2-2 0,-1 4-90,-10-4 0,-1-2-276,-5 2 215,0 0 15,0 6 231,-7 7 0,-1 4 203,-4 12 0,5 5 0,7 13 0,7-5 0,11 6 0,9-8 0</inkml:trace>
</inkml:ink>
</file>

<file path=ppt/ink/ink2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3:07.0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156 190 8171,'-10'-17'-1466,"1"2"1435,3 3 860,4-3-411,-5 5-100,7-7 114,7 0-271,3-1 1,1 7 432,1-1-161,-8 8 284,3-11-285,-7 13 11,0-13-319,0 13 1,-7-6-207,-5 8 0,3 2 83,-3 4 0,1 1 162,-7 5 1,1 5 8,0 1 0,1 1 2,5 10 0,-3-2 115,9 1 0,-7-1-222,6-4 1,0-3 18,6 3 0,2-4 53,4-2 1,-2-2-9,8-3 0,1 1-60,10-7 0,4 6 68,8-6 0,-7-1-284,1-5 1,0 0-147,6 0 0,-7-5-169,1-1 0,-13-6 88,1 6 1,-11-1-122,-1 1 1,-3-4-2,-2-7 1,-15 6-164,-8-1 1,-16 1 656,-7-7 0,-11-7 0,-5-2 0</inkml:trace>
</inkml:ink>
</file>

<file path=ppt/ink/ink2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3:07.8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0 208 8393,'8'-17'-798,"-6"-1"1,7 3 868,-3 4 0,-2-5 4,7 5 1,-1-5 528,2-1-173,3 0 0,-7-1 975,3 1-233,-3 8 233,0-7-393,-7 14-58,15-5-429,-7 14 1,9 1-179,-1 3 0,-5 5-133,-1-5 0,1-1-50,5 1 0,0-5-172,0 6 0,7-6-163,-1 5 1,0-5-1161,-6 5-1,0-7 0,-1 6 622,-5-4 1,-1-4-1595,-4 3 1629,-5-3 0,5 4 156,-12 0 1,-3 1 229,-8-1 1,-1-2 287,1 8 0,0-7-39,-1 7 1,3-6 38,3 5 0,-3-1 144,4 1 0,-3 5 160,3-5 1,-3 5 558,8 1 0,-5 0-367,5 0 1,-5 6 130,5 1 1,-6 1-14,6-2 1,-5-2-79,5 8 1,-5-3-389,5 3 1,-6 4-309,7-4 1,-3 3-876,2 3 1,2-6 591,-7 0 1,7-1-404,-2 7 0,2-2 846,-1-4 0,-5 3 0,-7-5 0</inkml:trace>
</inkml:ink>
</file>

<file path=ppt/ink/ink2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3:07.9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35 9393,'-17'0'0,"2"-2"2715,3-4-2340,4 4 1,16-11-92,4 7 1,3 0-89,2 6 0,8 0 32,4 0 1,4 0-542,1 0 0,3 0 252,3 0 0,-1 0-1431,7 0 1,-6 2 1491,6 4 0,-7 4 0,3 7 0</inkml:trace>
</inkml:ink>
</file>

<file path=ppt/ink/ink2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3:08.3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87 8217,'0'-17'1452,"0"0"-324,8-1-654,2 9 0,-1-1 281,-3 4-90,4 5-481,-8-7 1,11 16 15,-7 3 1,0-1-199,-6 1 1,0 1 89,0 5 0,0 0-189,0 1 1,0-1-161,0 0 150,0 0 1,1 1 50,5-1 0,4-7-115,7-5 1,0-1-535,1 2 0,-1-4 342,0 4 1,6-10-709,0-2 0,6-7 1071,-6 1 0,8-11 0,-4-4 0</inkml:trace>
</inkml:ink>
</file>

<file path=ppt/ink/ink2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3:08.4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8217,'0'-10'2335,"8"3"0,1 7-2147,9 0 1,-1 0-1,0 0 1,0 7-1072,1 5 1,-1 5 882,0 6 0,8 4 0,2 8 0</inkml:trace>
</inkml:ink>
</file>

<file path=ppt/ink/ink2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3:10.0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1 104 8377,'0'-9'364,"7"-5"-497,5 8 1,-3-1-256,3 1 0,-1 2 541,7-7 1,-1 7-16,0-2 0,1-2-453,-1 3 94,0-9-359,1 12 503,-1-6 77,-8 8 0,-9 0 0,-9 0 0</inkml:trace>
</inkml:ink>
</file>

<file path=ppt/ink/ink2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3:10.2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70 8377,'10'0'-196,"5"-8"0,-11 4 308,7-7 1,-7 5 445,2-6-202,3 8 680,-7-11 140,6 13-552,-8-6 0,-2 10-182,-4 4 1,1 6 119,-13 11 1,5-2-257,-10 8 1,4 0-43,1 5 1,3 1-512,3-1 1,-1 1-309,7-1 1,0 1-624,6 0 0,0-7 299,0 1 1,8-8 878,4 2 0,3 4 0,2 0 0</inkml:trace>
</inkml:ink>
</file>

<file path=ppt/ink/ink2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3:10.4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52 104 8316,'-17'0'0,"7"-2"0,5-4 0,-3 2 2479,2-7-1677,0 7 1,8-9-278,4 7 1,6-6-263,11 7 0,4-3-21,7 2 0,5 4-446,7-4 0,0 5 219,11 1 1,-1 0-1587,2 0 0,-4-2 1571,3-4 0,-3 4 0,-2-6 0</inkml:trace>
</inkml:ink>
</file>

<file path=ppt/ink/ink2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3:10.7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18 8159,'-11'-2'64,"-1"-4"1078,8 4-629,-4-5-285,8 7 0,8 0-508,4 0 1,11 0 103,6 0 176,3 0 0,3 7 0,-1 3 0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50:46.3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8891,'17'8'1400,"0"2"0,-1 1 0,-3-1 443,-1-3-1383,-8 7 1,9-10-449,-7 7-410,7-7 1,-9 6-180,8-4 0,-7-5-564,7 5 0,-8-2-550,2 2 0,-4 3 1691,-2 9 0,-8 7 0,-2 2 0</inkml:trace>
</inkml:ink>
</file>

<file path=ppt/ink/ink2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3:11.0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50 8277,'0'-11'-121,"0"-1"-308,0 8 2164,0-3-1212,0-1 1,7 6 194,5-4 1,-2 10-236,1 2 0,-5 7-55,5-1 1,-7 9-214,2 2 1,-4 6-17,-2-6 1,0 6-87,0-6 0,-2 6-226,-4-6 1,-3 6-495,-9-6 0,1 0 406,0-6 1,-1 0-334,1 1 1,6-3-207,-1-3 376,1 3 0,-7-11 30,1 7 1,5-7-143,1 2 81,-1-4 0,-3-4-496,3-4 891,-3-3 0,5-16 0,-7-2 0</inkml:trace>
</inkml:ink>
</file>

<file path=ppt/ink/ink2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3:11.1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34 8277,'26'0'1009,"5"-6"126,-8 0 1,6-2-608,-6 3 0,6 3 196,-6-4 1,6 10-1136,-6 2 0,6 9 411,-6 2 0,0 8 0,-6 10 0</inkml:trace>
</inkml:ink>
</file>

<file path=ppt/ink/ink2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3:15.5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1 122 7549,'0'-10'356,"0"1"-215,0 3 30,0 4 1,0-7-398,0 3 201,0 4 0,0-8-95,0 4 142,0 5-37,0-7 1,5 6 71,1-4-25,0 4 284,-6-5-224,0 7 0,0-2 704,0-4 33,0 4 122,0-6-299,0 8-106,0 0-603,8 0 1,-5 0-120,9 0 0,-6 0 125,5 0 0,-5 0 248,6 0 0,-1 0-32,6 0-61,1 0 1,-1-5 164,0-1 0,1 0-84,-1 6 0,0 0-186,0 0 1,3 0 161,3 0 0,-4 0-405,4 0 0,2 2-194,-2 4 1,6-4-241,-6 3 0,2 3 255,-2-2 0,-4 7-182,4-1 1,-2 1 604,2-1 0,-3 11 0,5-4 0</inkml:trace>
</inkml:ink>
</file>

<file path=ppt/ink/ink2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3:16.21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104 156 7940,'-8'-9'-1116,"6"-1"1095,-3 4 0,1 3 763,-2-9-395,4 8 1,-6-5 106,8 3 0,-1 4 47,-5-4-228,4-4 0,-8 9-220,5-5 291,3 4-113,-6 2 0,6 0 281,-4 0-379,4 0 184,-5 0-255,7 0 1,-2 2 60,-4 4 0,4-3-189,-4 9 1,4-6-3,2 5 1,0-5-95,0 6 1,2-9 186,4 3-151,4 4 1,7-8 77,0 3 0,6-3 56,0-2 0,0 0 38,-5 0 1,-1-5-46,0-1 1,1-6 116,-1 7 0,-6-9-148,1 3 0,-8-5 0,2-1 1,-5 5-167,-1 1-105,0-1 1,-1-3 1,-5 3 0,-4 5 91,-7 7 1,-8 0 207,-4 0 0,-11 23 0,-5 6 0</inkml:trace>
</inkml:ink>
</file>

<file path=ppt/ink/ink2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3:26.4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225 53 7949,'2'-12'968,"4"1"0,-2 7-378,7-2 0,-7 2 19,2-2 0,3 4-92,3-3 1,3 3 340,2 2 1,1 0-339,-1 0 0,0 0-21,1 0 1,-1 0-255,0 0 0,1 0-24,-1 0 1,0 0-187,0 0 1,1 0 79,-1 0 1,0 0-1478,1 0-129,-9 0 282,7 0 1,-15 2-346,5 3 604,-4-3 0,-4 14 117,-4-5 0,3 5 352,-9 1 0,1 0 35,-7 1 0,1-1 446,0 0 0,-1 0 0,1 1 0,0-1-84,0 0-58,7-7 562,-5 5 1,13-11-214,-4 8 1122,4-9-944,2 5 1,0-6 640,0 4-616,0-4 1,-6 7 179,0-3 1,1-2-100,5 7 0,-2-5-191,-4 6 0,2-1-304,-7 7 1,1-1 103,-2 0 0,-3 0-52,4 1 1,-5-1 110,-1 0 1,5 1-415,1-1 0,1 0 143,-1 1 1,1-3-146,4-4 0,4-1-347,-3-4-14,3-4 256,2 5 0,13-8-198,4-5 1,14-6 41,4-11 0,5-4 99,6-7 0,2 1 72,-7 4 1,-7 4 124,-5 8 1,-8 2 287,2 3-258,-4 4 327,-9 8 0,-4 4 248,-12 8 1,-5 1-263,-13 16 1,1 2 16,-11 9 0,3-2-43,-9 9 1,3-3-80,3 2 1,-1 2 23,0-8 0,1 1 210,-1-7 0,8-1 57,4-4 0,6-4 82,6-8 0,-3-5-82,8-1 26,1-7-519,5 4 1,1-8 131,5 0 0,6-2-172,11-4 0,0-4 93,11-7 1,-3-6-57,10 0 1,-5 0 190,-1 6 1,-8-1 303,-4 1 0,-4 7 206,-2 5-373,0 3 0,-1 4 506,-5 3 0,-3 7-220,-8 11 1,0-4 371,0 4 1,0-4-311,0-1 1,0 1-315,0 4 1,0-4-134,0 4 0,6-9-290,0-3 1,7-5-17,-1 6 1,-3-9 203,3 3-635,-1-4 1,6-10 298,1-3 1,-3-5-187,-3-1 0,1 0 124,-7 0 1,0-6 354,-6-1 0,0 1 20,0 6 1,-6 0 48,0 0 0,-7 7 224,1 4 0,-9 4-126,-2 2 0,-8 2 260,2 4 0,-3 11-144,-3 12 1,-5 4 134,-1 1 1,-1 1-84,2-1 0,3-1 188,-3-4 1,3 4-100,3-5 1,1-3 5,4-2 1,4 2-205,8-2 1,2-5-179,3-7 1,-1-5-691,7 6 496,0-9-85,6 5 0,10-8 140,7 0 0,4 0 277,14 0 1,3 0-59,14 0 1,6 0 119,-1 0 0,9 0 120,-3 0 0,-3 0-87,-3 0 1,-3 0-50,-2 0 1,0 0-12,0 0 1,-8 0-841,-4 0 1,3 0 395,-3 0 0,0-2-487,-5-4 1,-2-3-51,-5-8 865,5-8 0,-6-2 0,8-8 0</inkml:trace>
</inkml:ink>
</file>

<file path=ppt/ink/ink2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3:26.6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7930,'2'10'1457,"3"-5"0,-3-1-347,4 2 0,-4-2 177,-2 7 0,6-5-624,-1 6 1,1-1-983,-6 7 1,2-3 258,4-4 0,-4 5-1242,4-5 0,1-1 815,-1 1 1,0-5-1592,-6 6 2078,8-8 0,1 3 0,8-7 0</inkml:trace>
</inkml:ink>
</file>

<file path=ppt/ink/ink2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3:27.0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310 18 7930,'12'-6'971,"-1"1"-170,-7-1-530,11 6 0,-13 2 95,4 4 0,-2 3-70,2 8 0,-4 3 319,3 3 1,-3 4-198,-2 7 0,-5 8 154,-1 5 1,-8-3-366,3 2 0,-10-2-402,-2 2 1,0 2-26,5-7 1,-5-1-328,0-5 0,0-3-143,6-3 0,0-4 332,-1-8 1,1-5-24,0-1 0,-1-7-36,1 2 1,0-12 334,-1-5 0,7-7 112,-1-5 0,9-4 221,-3-7 1,6 5 5,6 0 1,-1 8-89,13-2 0,-5 4-106,10 1 1,2 9-9,-2 3 0,8 4-19,-2 2 0,-2 2 19,1 4 0,-6-2-89,1 7 1,-4 1-8,-2 5 0,0 6-146,1 0 1,-7 0-814,1-5 1,-6-1 999,5 0 0,1 8 0,5 2 0</inkml:trace>
</inkml:ink>
</file>

<file path=ppt/ink/ink2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3:27.6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7901,'18'0'952,"-9"8"1,7-5 315,-5 9-594,4-8-229,10 11-155,-5-13 1,5 8 124,-8-4 1,0-5-87,0 5-278,1 4-1389,-1-8 0,0 7 316,1-3 1022,-9-4 0,7 13 0,-7-5 0</inkml:trace>
</inkml:ink>
</file>

<file path=ppt/ink/ink2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3:27.7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0 7901,'-10'12'936,"5"-1"0,-3-5-435,2 6-214,0-9 155,6 5-30,0 0 1,2-6-1587,4 3 0,4-3 1174,7-2 0,8 0 0,2 0 0</inkml:trace>
</inkml:ink>
</file>

<file path=ppt/ink/ink2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3:28.2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1 156 8279,'10'-7'758,"5"3"-475,-4-8 1,11 7-159,1-7 0,7 0 78,-1-5 1,10 0-64,1 0 0,-2 1-286,-9 5 0,2-3 8,-8 8 1,0 1-173,-6 5 531,1 0 1,-3 7-137,-3 5 1,-5 5 256,-7 6 1,0 4-123,0 8 1,-7-1 473,-5 1 0,-3 5-229,-3 1 1,1 1 85,0-2 0,-1-3-399,1 3 1,0-3-491,0-3 1,5-1-1008,1-4 0,5 1 157,-6-6-288,8-1 1476,-3-6 0,-9 0 0,-3 0 0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50:46.5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0 9368,'0'12'794,"0"-1"-432,0 1 103,0 5 1,0 0 166,0 1 1,-2-5 378,-4 4 0,4-9-648,-4 9 1,5-3-146,1 3 1,0 0-682,0 1 0,0-1 347,0 0 0,-6-5-533,0-1 530,0-7-1380,6 11 0,2-13 374,4 4 0,4-17-529,7-7 1654,8-18 0,9-8 0,11-18 0</inkml:trace>
</inkml:ink>
</file>

<file path=ppt/ink/ink2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3:28.4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7933,'17'0'0,"1"0"0,-1 7 1255,0 5 0,2 3-539,4 2 0,-3-1-344,3-5 0,-4 5-24,-2-5 1,1 5-73,-1 1 1,-2-6-511,-3 1 0,3-2 219,-3 1 1,-3 5-2811,3-5 2825,-1-3 0,7-1 0,-1-7 0</inkml:trace>
</inkml:ink>
</file>

<file path=ppt/ink/ink2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3:28.6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1 7860,'-17'0'1300,"-1"0"0,3 2 204,3 4-1823,-3 3 1,7 8 142,-3 1 1,-3-1 1269,9 0 1,-7 2-459,6 5 0,0 2 29,6 9 1,0 0-191,0-1 1,2-3-78,4 4 0,6-10-247,11 9 0,0-11-159,11 0 0,1-5-900,17-7 1,0-3 637,17-8 1,-2-10-1977,14-7 1,-6-10 2245,5-13 0,1-12 0,-38 21 0,1 0 0</inkml:trace>
</inkml:ink>
</file>

<file path=ppt/ink/ink2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3:28.9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7877,'17'0'668,"0"-6"178,1 1 0,-1-1-481,0 6 0,2 0-168,5 0 1,-5 6 207,4-1 0,2 3 265,-2-2 0,0-4-524,-6 4-27,0 3-1223,8-7 0,-5 12 702,3-9 0,-12 3-1009,-5-2 0,-6 3 1411,-6 9 0,-11 7 0,-10 2 0</inkml:trace>
</inkml:ink>
</file>

<file path=ppt/ink/ink2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3:29.1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1 7877,'-17'27'444,"0"-4"1,5 2 264,1-2 1,7 8-240,-2-3 1,4-3-90,2-2 0,0 2-167,0-2 0,2 6-10,4-6 0,-2 0-366,7-5 0,-5 5-546,6 0 0,-7-2-1865,7-10 1371,-8 5 319,11-14 883,-13 5 0,13-14 0,-5-3 0</inkml:trace>
</inkml:ink>
</file>

<file path=ppt/ink/ink2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3:29.5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1 121 7877,'44'-17'0,"-2"0"9,-7-1 0,-7 7 98,1-1 0,-6 7 141,6-7 1,-8 8 67,2-2 1,-3 3-22,-3-3 1,-6 4 133,1-4-302,-1 4 0,7 2 114,-1 0 0,-5 0-204,-1 0 0,1 0 56,5 0 1,-6 2-60,1 4 1,-2-2 95,1 7 1,3-5-23,-9 6 0,7-7-107,-6 7 0,5-6 68,-5 5 1,2-5-98,-3 5 1,-3-5 144,4 6 0,-2-6-201,2 5 1,-4-5-18,3 5 1,-1-1-45,2 1 0,-4 5 121,4-5 1,-4 5-18,-2 1 1,0 0 107,0 1 1,0 7-80,0 3 0,0-1 138,0 2 0,0 6-66,0 5 0,0 2 140,0-1 0,1 1-27,5 4 1,-4 4 116,4-4 1,-4 10-180,-2 2 1,0-1-6,0-5 1,0-6-169,0 0 1,0-7 102,0 1 1,-6-3-228,0-3 0,-5-7 67,5-4 1,-6-4-189,7-1 1,-3-7-26,2 1 0,2-8-165,-7 1 0,5-3 72,-5-2 1,1-9-87,-2-9 0,-5-1 58,0-10 0,-2 0 131,-10-5 0,6-1-106,-6 1 0,0-1 113,-5 1 0,-7 7 315,1 4 0,-8-4 0,4 0 0</inkml:trace>
</inkml:ink>
</file>

<file path=ppt/ink/ink2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3:30.1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122 173 7834,'15'-1'676,"-4"-5"-371,5 4 0,-7-6 68,9 8 1,-7 0 68,1 0 1,-1 0 71,7 0 1,-1 0-229,0 0 0,0 0-45,1 0 0,5 0-386,0 0 0,8-2 170,-3-4 1,-3 3-820,-2-9 1,2 2 485,-1-1 1,-1-3-1804,-6 9 627,-8-9 642,-1 5 842,-8-9 0,-8 3 0,-3 3 0,-10 5 0,-2 7 0,0-6 0,5 0 0,7 0 219,-1 6 1,7 0 18,-7 0 1250,8 0-943,-3 8 1,7 2-33,0 7 0,0 0-135,0 1 0,0 5 39,0 0 0,0 2-144,0-2 0,0 2-63,0 4 0,0 1-328,0-7 0,0 6 170,0-6 1,0 2-1970,0-2 609,0-3 630,0 5 1,0-14-414,0 1 605,0-9 1,0-4 485,0-17 0,5-5 0,1-6 0,6-1-51,-7 7 0,9-6 51,-3 6 0,-3 0-31,-2 5 542,-4 1 201,-2 7 1,-2 3-44,-4 7 0,-4 7 386,-7 5 1,-6 5-378,0 6 1,-10 4-282,-1 8 0,-1-1-655,-5 1 1,3-6 201,3 0 1,-1-1-192,1 7 0,1-8 291,4-4-44,4-4 0,8 6 0,-1 2 0</inkml:trace>
</inkml:ink>
</file>

<file path=ppt/ink/ink2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3:31.5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86 122 7744,'-10'-8'204,"-5"6"1,11-5 468,-8 7 1,6-6 755,-5 0-502,7 0-116,-4 6-289,1 0-431,5 0 1,-4 8 104,12 4 1,-2 11 115,7 6 1,-1 3 122,1 3 0,5-4-105,-5 3 0,-3-5-212,-2 6 0,1-1 120,-1-5 0,0-4-632,-6-2 1,0-4 282,0-2 1,2 1-1184,4-1 412,-5-7-70,7-3 411,-8-7 1,6-2-173,0-3 0,-1-5 22,-5-7 1,6-8 241,0-4 1,0 2 14,-6-2 0,0 0 113,0-5 1,0 1 162,0 4 1,0-1 163,0 7 0,0-1-28,0 7 129,0 0 0,0 0 88,0-1 0,2 7 1037,3-1-895,-3 1 1,12-7 24,-8 1 0,7 6-73,-2-1 0,-1 6 35,2-5 0,-1 7-66,6-2 0,-5-2 206,0 3 238,-1-1-313,6 6-270,1 0 0,-9 2 97,-3 4 0,2-3-177,-3 9 57,1-8 1,-6 5 31,0-3-85,0-4 51,0 6 173,0 0-81,0-7-139,0 7 155,0-8 71,0 0-93,8 0-85,-6 8 1,11-4 15,-7 7 1,2 1 143,-3 5 0,-1 2 128,8 4 1,-8 4-68,1 8 0,-3 1 38,-2 5 0,0-3-25,0 8 1,0-7 19,0 1 1,0-5-389,0-7 1,0 3-392,0-8 1,0 0-511,0-5-158,0-1 1,0-6-2040,0 1 1513,0-8 944,0 3 0,-2-9 253,-3-3 1,-5-5-957,-7-7 1383,0 0 0,-1-8 0,1-2 0</inkml:trace>
</inkml:ink>
</file>

<file path=ppt/ink/ink2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3:31.7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52 8850,'11'0'898,"1"0"0,-6 0-442,5 0 0,-5-6 262,5 1 0,1-3-469,5 2 1,1 2-343,-1-7 1,0 7-277,0-2 0,-5 4-536,0 2 0,-7 0 97,7 0 1,-8 2 419,1 4 1,-10 11 387,-7 12 0,-11 11 0,-4 5 0</inkml:trace>
</inkml:ink>
</file>

<file path=ppt/ink/ink2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3:31.8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70 7851,'-11'15'485,"-1"-3"0,9 3 1045,-3-4-537,4-3-258,2 7 1,8-13-304,3 4 0,10-4-48,2-2 1,8-8-104,-2-3 0,-2-4-856,2-3 1,-1 1-254,7 0 1,-2-1 827,-5 1 0,5 0 0,-6-1 0</inkml:trace>
</inkml:ink>
</file>

<file path=ppt/ink/ink2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3:33.6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11544,'0'18'674,"0"-1"1,0 0-487,0 1 1,6-1 53,0 0 1,-1 0-414,-5 1 0,0-1-49,0 0-106,8 1 12,-6-1 1,8-7-860,-5-5-812,-3-3 1404,6-2 0,-6 0-634,4 0 1215,-4-7 0,13-11 0,-5-9 0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50:46.9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0 8026,'18'0'608,"-1"0"-406,-8 0 955,7 0-176,-7 0-124,1 8-429,-2 2 0,-8 7-28,0 0 0,0 1 827,0-1-875,0 0 1,0 0 60,0 1 1,-2 1-365,-4 4 1,2-4-373,-7 4 1,-1 2 51,-5-2 1,0 6-235,-1-6 1,1 6 2,0-6 0,-6 0 172,0-6 1,0-5-91,5-1 1,1-7 135,0 2 1,1-6 316,5-6 0,-3-3-271,9-9 0,-1 1 33,6 0 0,0 0 14,0-1 1,13 1-144,4 0 0,7-1 151,-1 1 0,-2 6 0,8-1 1,-6 8 207,5-2 0,-6 4-162,1 2 576,-4 0 0,-4 2-15,-3 4 1,1-2 885,-7 8-917,0-1 0,-6 6 98,0 1 0,0 5 635,0 0-700,-8 0 1,6-6-364,-4 0 1,4 1-178,2-1 1,2-5-505,4-1 355,4-7 1,13 5-227,0-3 1,0-4 184,-6 4 1,0-4-159,1-2 0,-1-6-549,0 0 1,-5 1-193,-1 5 412,-7-8 1,2 6 790,-12-4 0,-11 4 0,-10 2 0</inkml:trace>
</inkml:ink>
</file>

<file path=ppt/ink/ink2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3:34.0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1 7840,'-10'7'2133,"-3"-3"-1553,7 8 0,0-1-390,6 6 0,-5 3 178,-1 3 1,0 4 223,6 7 0,0 1-325,0-1 1,0 1-241,0 0 0,0-7-1269,0 1 874,0-8 0,2 10-125,4-8 1,-2 0-486,7-6 0,-5-1 180,5-5 0,-5-3-1,6-8 799,-8 0 0,11 0 0,-5 0 0</inkml:trace>
</inkml:ink>
</file>

<file path=ppt/ink/ink2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3:34.6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1 174 7840,'17'-18'0,"1"1"0,-1 0 0,2 5 123,4 1 1,-4 1 83,4-1 1,2-5 179,-2 5 1,6 1-130,-6-1 1,6 7-162,-6-2 1,6-2 53,-6 2 0,2 1 26,-2 5 1,-4 0-216,4 0 1,2 0 64,-2 0 1,0 0-122,-5 0 1,-1 5 15,0 1 0,1 2-39,-1-2 1,0-4 6,1 3 88,-1 5 0,0-8 65,0 4 1,-5 1 18,-1-1 87,1 0 1,3-4 5,-3 4 79,-4-5 0,-3 9 9,1-4 155,0-4-318,-6 13 1,0-11-23,0 8 1,2-7-4,4 7 0,-5-6-1,5 5 1,-4-5-225,-2 5 170,0 1 1,0 5-125,0 1 97,8-1 0,-4 0-15,7 0 1,-7 1 105,2-1 1,2 6 8,-3 0 0,3 2-3,-2-2 1,-4-2 131,3 8 1,3 2 202,-2 9 0,0-1-131,-6 7 0,5 0 153,1 6 1,2-6-122,-2 0 0,-4 0-40,3 6 1,-3-6-67,-2 0 1,0-5-146,0 5 0,0-8 6,0 2 1,0-3-209,0-2 0,0-1-12,0 1 0,0-7 96,0 1 0,-2-6-47,-3 6 0,3-8 5,-4 2 581,-4-3-339,1-3 1,-3-6-72,1 1-128,-1-8 0,-3 2-234,3-12 0,-3 2-610,3-8 1,-3-1 419,-2-10 1,-6-4-861,-1-8 1,-6-7 140,1-4 1205,-11-12 0,-5-3 0,-7-8 0</inkml:trace>
</inkml:ink>
</file>

<file path=ppt/ink/ink2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3:35.5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173 18 7741,'10'-7'-44,"-2"5"1,-6-6 999,3 8 147,-3 0-316,6 0-34,-8 0-333,8 0-292,-6 0 63,5 0 1,-7 2-116,0 4 0,0-2 93,0 7 0,0-5-194,0 5 1,-5 1-4,-1 5 0,-2 0 113,2 1 1,3-3 55,-9-3 0,6 1 322,-5-7-461,7 7 0,-4-9 281,8 8-220,-7-8 142,5 3-539,-6-7-15,8 0-370,0 0 1,8 0 195,3 0 311,4-7 1,9 3 67,-1-8 1,0 6 81,-6-5 1,6 7 109,0-2 0,0-1-78,-6 1 0,1 0 344,-1 6-197,0 0 0,1 0-122,-1 0 0,-7 2 187,-5 4 1,-3-2 105,-2 7-40,0 1 1,0 5-46,0 0 0,-7 6-97,-5 0 0,-9 2-125,-2-2 0,0-2 65,5 8 1,-5-8-46,0 3 1,-6-5 80,6-2 1,-2-2-159,2-3 0,4 1 58,-4-7 1,4 6-114,2-7 1,-1 1-132,1-6-193,0 0 333,-1 0 0,3-2-72,4-4 1,1 5-284,4-5 117,4-4-157,-5 8 313,7-13 0,1 11 160,5-7 0,2 5 4,3-6 0,7 6-29,-1-5 1,0 1-18,6-1 0,4-5 85,2 5 1,-2 3 196,2 2 1,0-1-84,5 1 0,1 0 199,-1 6 0,1-6-92,0 1 1,-7-1 82,1 6 0,-8 0-124,2 0 0,-9 0-4,-3 0-123,-7 8 1,4-5-142,-8 9 1,0-6-596,0 5 0,-8 1 353,-3 5 1,-7 0-854,-5 1 1,2-1-4,-8 0 1187,1 1 0,1 7 0,2 1 0</inkml:trace>
</inkml:ink>
</file>

<file path=ppt/ink/ink2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3:36.0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96 1 7883,'0'10'621,"0"-3"1,2-7-108,4 0 208,-4 0-325,13 0 0,-11 0 146,8 0-432,-8 0 1,5 0 267,-3 0-539,-4 0 1,7 0 231,-3 0-1357,-4 0 470,6 0 437,-8 8 1,0 2 85,0 7 1,-8-2-52,-3-3 0,1 1 490,-2-7-192,9 7 841,-13-3-382,14 0-109,-5-3 1,9-7-113,3 0 0,5 0-47,7 0 0,1 0-116,-1 0 0,0-5-281,0-1 0,1 0-258,-1 6 184,0 0 383,-7 0 1,-2 2-128,-8 4-1,-8-1 162,-4 13 1,-5-5 55,-6 10 0,-2-2 207,-4 2 1,-3-3 14,3 3 1,4-4 259,2-2 1,3-5 743,3-1-539,8-7-712,-7 11 53,14-13 1,2 12-78,12-8 1,3-1 153,2-5-249,1 8 1,-1-6-41,0 4 0,1-4-257,-1-2 11,0 0 0,1 0 156,-1 0 0,-6 0-467,1 0 0,-1 0 69,7 0 0,-1-2-137,0-4 0,8 2-95,4-7 0,6-3-1274,5-9 2030,-3 4 0,13-14 0,-6 6 0</inkml:trace>
</inkml:ink>
</file>

<file path=ppt/ink/ink2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3:36.3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9971,'9'8'629,"1"-6"-468,-4 3 1,-3-1 1059,9 2-744,-8-4 0,5 6-316,-3-8-75,-4 7 0,12-3-1551,-9 8 0,1-7 1465,-6 7 0,8-1 0,1 7 0</inkml:trace>
</inkml:ink>
</file>

<file path=ppt/ink/ink2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3:36.4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7790,'0'17'0,"2"1"1941,4-1 1,-2-5-925,7-1 0,-5-5-780,6 5 1,-7-7-507,7 2 1,-6-4 268,5-2 0,1-15 0,5-5 0</inkml:trace>
</inkml:ink>
</file>

<file path=ppt/ink/ink2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3:40.7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242 35 8049,'0'-10'-188,"0"2"834,0 8 8,0 0 490,0-7-667,0 5-345,0-6-143,8 8 56,-6 0 0,8 0 14,-5 0 273,-3 0-156,6 0 1,-6 0 83,4 0 111,-4 0 0,5 2 318,-7 4-26,0-4-277,0 13-154,0-5 1,-6 7-171,1 0 0,-9-5 49,3-1 1,1 1-146,-1 5 0,-3 2 27,-9 4 0,4-3-27,-4 3 1,4 2 61,1-2 0,1 0 48,0-6 1,-1 0-54,1 1 1,6-7 8,-1 1 1,8-6-75,-2 5 0,3-5-393,-3 5-157,4-7 1,-6 6 268,8-4 0,8-4-117,3 3 1,-1-3 161,2-2 1,-1 0 258,6 0 1,1 0-128,-1 0 0,-5 2 168,-1 4 282,1-4 0,-3 13-185,-3-3 1,-4 3 328,-2 2 0,-8 8-153,-3 4 0,-5-2 58,-1 2 0,-2-6-105,-4 6 0,9-8 112,-3 2-256,4-4-295,3-2 0,2-5-472,8 0-164,0-9 1,14 7 277,3-4 0,4-4 178,-4 3 0,6 3 329,1-2 1,0 7 45,0-1 0,-5 1 150,4-1 1,-10 3 83,-1-3 1,-8 3 463,1 2 1,-3 1 97,-2-1 0,0 0 205,0 1-65,0-1-595,0 0 1,-2-7-505,-3-4 22,3 3 42,-6-7 0,8 4-308,0-12 1,0 2-602,0-7 0,0-7-373,0-5 0,0-9 602,0-3 0,6-5-267,0-6 1,7-10 111,-1 4 930,3-4 0,10-3 0,2-3 0</inkml:trace>
</inkml:ink>
</file>

<file path=ppt/ink/ink2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3:41.1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191 36 8006,'15'-12'218,"-3"0"1,3 9 372,-3-3 0,-3 4-167,3 2 1,-8 2-55,2 4 0,-5 3 302,-1 9 1,0-1-195,0 0 0,-1 8-19,-5 4 0,-4 4-170,-7 1 1,0 3-166,-1 3 1,-1-3-137,-4 3 1,4 2-300,-4-1 1,0-3-18,5-9 1,-3 2-447,10-8 0,1-2-92,-1-10 0,7-1-181,-2-4 19,4-4 293,-6 5 335,6-7 119,-5 0 0,9-7-108,3-5 0,5-5 190,7-6 1,6 2 198,0-8 0,6 6 0,-6-6 0,6 2 0,-6-2 0,8 2 0,-2 4 0,-4 10 0,-2-5 0,-4 7 263,-2-1 1,-5 5 213,-1 7 1,1 0 384,5 0 1,1 0 514,-1 0-422,0 7 1,0 3-178,1 7 1,5 1-288,0-1 0,0-6-167,-6 1 0,0-1-97,1 7 0,1-7-346,4 1 0,-4-6-254,4 5 1,-5-5-1275,-7 5 294,4-7-1330,-5 12 1017,0-7 1187,-3 8 0,-14 1 159,-5-1 1,-3-5 319,-3-1 0,-6 1 0,-3 5 0</inkml:trace>
</inkml:ink>
</file>

<file path=ppt/ink/ink2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3:41.6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 8006,'-9'9'463,"1"-1"-615,8-8 764,0 0 1,8 0-138,3 0 1,4 0-92,3 0 0,5 0-448,0 0 0,2-2-114,-2-4 0,-4 4-118,4-4 0,-4 5 98,-1 1 1,-7 0-453,1 0 242,-8 0 117,11 0 389,-13 0 0,6 7-141,-8 5 0,0 3 428,0 2 0,-6 1-18,0-1 1,-2 2 130,3 4 1,3-3-154,-4 3 1,-2-4 31,2-2 0,-1 6-289,1 0 0,4-6 276,-4-5-951,4 0 356,2 5-1101,0-8 919,0-1 0,2-10 4,4-4 1,4-3 112,7-8 1,6-1 56,0 1 0,0 5 582,-6 1-315,1 7 1,-1-4 350,0 8 1,-7 2-174,-4 4 1,-4 4 717,-2 7 0,0 0-192,0 1 0,-2-1 58,-4 0 0,4 0-301,-4 1 1,-1-1-83,1 0 0,0-5-405,6-1 183,0-7-827,0 4 1,8-8 486,3 0 0,5-2-1371,1-4 0,6-5 49,0-12 1477,8 3 0,3-20 0,10 4 0</inkml:trace>
</inkml:ink>
</file>

<file path=ppt/ink/ink2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3:42.9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17 7982,'9'0'629,"7"0"177,-5 0 0,-1-5-433,1-1 0,3 0-258,9 6 1,-4 0 507,4 0 1,-4 0-200,-2 0 1,1 0 45,-1 0 0,0 0 193,1 0-662,-1 0-99,0 0-2,1 0 0,-7 0-462,1 0-248,-9 0 1,5 2-1296,-8 4 1460,0-4 0,-2 13-320,-4-3 0,-3 3 82,-8 2 883,-8 8 0,-2-6 0,-8 6 0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50:47.1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53 7929,'8'-10'-79,"-4"-3"-48,7 7 1,-5 0 211,5 6 604,-7 0-496,12-8-489,-14 7 287,5-7 1,-7 10-230,0 4 198,0-5 40,0 7 0,-7 0 0,-3 1 0</inkml:trace>
</inkml:ink>
</file>

<file path=ppt/ink/ink2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3:43.8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258 0 7982,'9'0'-1161,"-1"0"1513,-8 0 728,0 0-586,0 8 1,0-4 180,0 7 0,0-5-283,0 6 1,-2-3-114,-4 3 0,2 3-233,-7-3 1,5 1 62,-5-1 1,5 3-193,-6-3-361,9-5-635,-5 9 782,8-14 0,2 7-76,4-3 1,3-4 35,8 4 0,8-6 91,4-6 1,4-4-3,1-7 1,7 0 79,-1-1 1,1 1 187,-7 0 0,-7 7 43,-4 4 117,-4 5-122,-1 1 1,-16 13 148,-8 4 1,-15 10-64,-8-4 0,-6 14-91,-5-3 1,1 5-144,-7-5 0,2 7 92,-2-1 0,2-5-163,3-7 0,11-8 134,-5-3 1,12-2 131,0-9 1,10 6-241,1-7 54,8 1-152,-3-6 0,14-2 76,5-4 1,9-1 164,2-5 1,8-3-45,-3 3 1,3 3 248,-2-3 1,2 8 74,-8-1 0,0 3 99,-6 2 1,0 0 137,1 0 1,-3 2-213,-3 3 1,1-1 53,-7 8 0,0-1 42,-6 7 0,0-1 25,0 0 1,0 0-155,0 1 0,0-7-231,0 1 0,0-1-96,0 7 1,0-7-87,0 1 1,2-7 11,3 7 1,-1-8-201,8 2 0,-7 1 70,7-1 0,0 0 27,5-6 0,0-2-102,0-4 1,1 2 46,-1-7 1,0-1-9,1-5 1,-7 0 186,1-1 1,-9 7 87,3-1 1,-4 6 367,-2-5-259,0 7 0,-2-4 40,-4 8 0,-3 0-30,-8 0 0,-1 2 247,1 4 1,-8 9-128,-4 9 1,2 4 71,-2-5 0,-1 8-100,-11-2 0,5 4-179,-4 1 0,3-5-46,2 0 1,1-8-279,-1 2 1,3-4-117,3-1 1,-2-9-1,8-3-796,0-4 814,6-2 1,7-10-72,4-7 0,6-2 200,6-10 1,4 6 318,7-6 1,8 8-101,4-2 0,0 9 187,5 3 1,-9 7 536,10-2 1,-5 4-331,5 2 1,-6 6 527,0 0 1,-1 13-321,7-2 0,0 5 160,-1-5 0,-1 0-207,-4 0 1,9 3 19,-3 3 1,3-10-161,-3 4 0,5-5 59,0-1 1,1 3-64,-7-8 1,7 1-80,-1-1 1,0-4-422,-5 4 1,-2-4 197,-4-2 1,3-2-1408,-3-4 0,4 2-135,1-7 1,1-7 1486,-1-5 0,9-15 0,1 1 0</inkml:trace>
</inkml:ink>
</file>

<file path=ppt/ink/ink2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3:44.3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 87 7986,'-18'0'2268,"9"0"-1696,1 0 0,12-2 221,7-4-455,9 4 1,14-6 124,1 8 1,7 0 191,4 0 0,-2-5-695,2-1 0,-7 0 61,1 6 0,2 0-325,-1 0 1,-7-2 292,-5-4 0,-6 4-2845,6-3 2856,-8 3 0,4-14 0,-8-3 0</inkml:trace>
</inkml:ink>
</file>

<file path=ppt/ink/ink2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3:45.9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1 7937,'7'9'288,"-5"-1"1,8-2 1200,-4 0-310,-5 7-539,7-3 0,-2 7-193,0 0 0,-1-5 143,-5-1-530,0 1 0,2 3-25,4-3-127,-4 3 0,8-11-22,-5 7-430,-3-7-89,14 4 420,-7-8 1,9-8-6,-1-3 1,-6 1 143,1-1 0,-6 5-283,5-6 209,-7 9 1,4-7-263,-8 4 96,0 4 149,0-5 0,-2 7-48,-4 0 1,-3 1 68,-9 5 1,1-2 106,0 8 0,-1-1-101,1 6 1,-6 1 126,0-1 1,-2 0 90,2 1 1,4-1 177,-4 0 1,3 0 20,3 1 0,0-1 121,0 0 1,-1 1 245,1-1 0,2 0-201,3 1 0,-1-1-237,7 0 0,0 0 40,6 1 1,0-1-150,0 0 0,0-5-81,0-1 0,10-1-170,7 1 0,2 3 43,10-8 1,8-1-152,9-5 1,4-7-196,1-5 0,3-5 216,4-6 1,-2 2-75,7-8 0,-7 6 32,1-6 0,-5 6-119,-6-6 1,2 2 90,-7-2 0,-7-3 112,-5 3 0,-10 2 74,-1-2 0,-3 2 169,-9-1 1,0 3-22,-6 7 0,0 1-91,0 0 1,0 5 416,0 1 0,-2 5-22,-4-6 510,4 8-228,-13-3-267,5 7 0,-2 0 149,1 0-133,7 0 0,-5 0-203,3 0 0,4 2 19,-4 3 0,4 5 222,2 7-2,-8 1-228,7 7 1,-7-6-69,8 4 1,0-4-111,0-2 1,2-1-91,4-5 1,-3 5-263,9-5 0,-6-1-29,5 1 1,1-7 197,5 2 0,2 2-684,4-3 0,-2 3 308,8-2 1,-8-4-517,2 4 1,2 3 1084,-2 3 0,-7 3 0,-8 2 0</inkml:trace>
</inkml:ink>
</file>

<file path=ppt/ink/ink2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3:46.1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0 7937,'-11'6'2720,"-1"0"-3710,8 7 566,-3-11 0,8 11 1186,5-7-598,4 0 1,7-6 525,0 0 0,3 0-578,3 0 0,-2 0-536,8 0 1,-6 0 95,5 0 1,-4 0-590,4 0 917,-6 0 0,2 0 0,-6 0 0</inkml:trace>
</inkml:ink>
</file>

<file path=ppt/ink/ink2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3:46.2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0 7937,'-8'18'1888,"6"-1"-1187,-6 0-243,16 1 0,2-9-222,7-3 1,2-4 4,4-2 1,-2 0-659,8 0 0,0-2-794,5-4 1,1-3 1210,0-9 0,-1 1 0,1 0 0</inkml:trace>
</inkml:ink>
</file>

<file path=ppt/ink/ink2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3:47.7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0 139 7931,'0'-12'255,"0"1"0,6 5 415,0-5 0,1-1 9,-1-5 0,2 5-227,3 1 0,5 5 667,-5-6-720,4 9 1,3-11-237,-1 8 0,0 1 285,1 5-225,-1 0 1,0 0 176,1 0-56,-1 0-138,0 0-4,0 7 1,-1 3 109,-5 7 1,-3 6-102,-8 0 0,0 6 120,0-6 0,-2 8-98,-4-2 0,2-2 7,-7 1 0,5-5-433,-5 6 1,7-8 180,-2 2 1,2 1-953,-2-7 0,4 4 93,-3-10-848,3 5 0,2-5-553,0 1 491,0-8 1781,0 3 0,0-14 0,0-3 0</inkml:trace>
</inkml:ink>
</file>

<file path=ppt/ink/ink2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3:47.9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70 7931,'0'-17'290,"2"1"370,4 5 148,-4 3 0,7 2 251,-3 1 294,-4-1-889,13 6 1,-11 2-51,8 3 0,-8-1-53,1 8 0,-1-3 136,2 3 0,-4 3-300,4-3 0,1 3-200,-1 3 0,2-1-1823,-2 0 1503,3 0 1,7 1-1578,-5-1 755,5 0 1145,-7 1 0,1-1 0,-3 0 0</inkml:trace>
</inkml:ink>
</file>

<file path=ppt/ink/ink2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3:48.2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0 7931,'-27'0'-30,"4"0"685,4 0 498,2 0 521,7 0-1089,3 0 0,7 8 18,0 4 0,1-3-61,5 3 1,4 1 95,7 10 0,6-4-255,0 4 1,8-5-151,-2-7 1,3 5-301,3-5 1,0-3-225,-1-2 1,7-4-279,-1-2 0,0 0-64,-5 0 1,-1-8-796,1-4 0,-2 3 503,-4-3 925,3 1 0,3-14 0,9-2 0</inkml:trace>
</inkml:ink>
</file>

<file path=ppt/ink/ink2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3:57.4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70 7949,'0'-10'36,"0"3"164,0 7 1,6-2 597,0-4-354,7 4 1,-3-7-86,7 3 0,1 4 68,-1-4 0,0 2-56,0-1 0,7 3-23,-1-4 1,5 4-52,-5 2 0,6 0 67,-6 0 0,6 0 43,-6 0-204,0 0 0,-5 6-307,-1-1 1,-8 3 143,-3-2 1,2-2-771,-2 7 0,-1-5-124,-5 6 0,2-7-1777,4 7 1817,-4-1 1,6 7 813,-8-1 0,-8 0 0,-2 1 0</inkml:trace>
</inkml:ink>
</file>

<file path=ppt/ink/ink2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3:57.6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121 0 7949,'-17'17'1214,"0"1"0,2-1-1160,3 0 0,-1 1 62,7-1 1,-2 6 226,2 0 0,4 6 4,-3-6 0,-3 8 154,2-3 0,0-1-273,6 2 1,0-8-182,0 2 0,0 2-269,0-2 1,0 0 204,0-5 0,6-7-1428,0 1 206,0-1 441,1 7 1,-5-7-130,4 1 443,-4-8 0,-2 5 32,0-3 452,0-4 0,8 6 0,1-8 0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50:47.8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0 329 10159,'14'-15'980,"3"3"1,12-3-684,0 3 1,9-3 348,2-2-360,8-1 1,-3 1-502,7 0 0,-1 0 193,1-1 0,-8 1-578,-3 0 0,-5-1 236,-1 1 1,-6 6-28,0-1 0,-14 6 11,2-5 0,-5 5-786,-1-6 452,-3 9 744,-8-13 637,-8 14-599,-1-5 1,-9 7 235,1 0 1,6 2 14,-1 3 0,6 5 327,-5 7 0,7 8-214,-2 4 0,-2 4 55,3 1 0,-1 3-140,6 3 0,0-3-148,0 3 1,0-4-592,0-1 358,8 0 0,-6-8 0,5-4-322,1-4 194,-6-2-388,6-7-360,-8 5 681,0-13 411,0 6 1,-8-8 55,-4 0 0,-3-6 386,-2 0 1,-6-7 670,0 1 1,-1-1-567,7 1 0,2-3 724,3 3-526,-3 5-118,13-9-969,-6 14 1,18-11-465,7 7 0,4-5-14,14 5 0,-2-8-785,13 3 1,0-5-1328,6-1 2750,-8-8 0,6 6 0,-6-6 0</inkml:trace>
</inkml:ink>
</file>

<file path=ppt/ink/ink2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3:58.2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69 7977,'8'-17'0,"4"2"-77,3 3-18,2 5 1,-3 5 602,3-4 0,-4 4-210,11-4 0,-3 4 74,2 2 0,-4 0-149,4 0 0,-2 0-125,2 0 0,-4 0-73,4 0 0,2 0-127,-2 0 0,1 0 59,-7 0 0,-2 2-298,-3 4 36,3-4 160,-5 13 66,-1-5 116,-1 7 0,-10-1 264,-4-5-166,4 4 314,-13-5-289,5 7 0,-5-5-63,4-1 0,1-5 45,4 6 1,4-7 55,-4 7-111,-3-1 0,7 7-2,-4-1 0,4 0 5,2 1 0,-6-1 19,1 0 0,-1 2 2,6 5 0,0 4 45,0 13 0,0-1 120,0 12 0,0 2 174,0 9 1,0 4-82,0-3 1,-6 3 7,0 2 1,-1 0-204,1 1 1,2-9-328,-7-3 0,7-12 159,-2-6 0,-2-3-128,3-3 1,-1-5-80,6 0-543,-8-8-124,6 4 593,-13-8 1,11-7-344,-8-4 1,7-12-33,-7-6 0,1-3-212,-7-2 1,1-6 344,0 0 0,-1-8-81,1 2 0,-2-4 0,-4-1 598,4-1 0,-14 1 0,6-1 0</inkml:trace>
</inkml:ink>
</file>

<file path=ppt/ink/ink2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3:58.4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7904,'9'2'0,"-3"3"0,2-1 819,-3 8 0,7-1 253,-6 7-799,7-1 1,-5 0-112,3 1 1,-1-3-103,-4-4 0,-4 5 50,3-5 1,3-1-160,-2 2 1,0-7-644,-6 7 1,5-6 58,1 5-1008,0-7 1066,-6 4 0,2-8 122,4 0 0,-4-8 453,3-4 0,5-3 0,0-2 0</inkml:trace>
</inkml:ink>
</file>

<file path=ppt/ink/ink2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3:58.7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1 191 7904,'0'-11'-10,"0"-1"1,0 6 48,0-5 0,2-1 134,3-5 0,-1 5-128,8 1 0,-6-1-15,5-5 0,-5 7 195,5 5 111,1-5 0,5 2-80,0-3 0,1 3-73,-1 8 0,0-2-66,1-4 1,-1 5 70,0-5-62,1 4 0,-1 2-191,0 0 1,-5 6-21,-1-1 1,-7 9 50,2-3 1,1 12 241,-1 6 1,0 4 12,-6 2 1,-6 1 150,0 4 1,-7 3-179,1 3 1,-3 2-2,-2-8 1,0 0-65,-1-5 1,1-8-167,0-4 0,5-4-331,1-1 1,5-7 47,-6 1-1319,8-9 1030,-3 5 1,5-10-36,-4-4 1,4-5-36,-4-12 679,4 4 0,-5-14 0,-3 6 0</inkml:trace>
</inkml:ink>
</file>

<file path=ppt/ink/ink2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3:58.9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87 8431,'17'-10'575,"1"-3"-150,-1 7 0,0-6-125,1 7 0,-1-7-529,0 6 1,2-1 26,4 1 1,-9 4-473,3-4 271,-3 4 0,1 4 403,-3 4 0,-5 4 0,-7 7 0</inkml:trace>
</inkml:ink>
</file>

<file path=ppt/ink/ink2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3:59.0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33 138 7904,'-11'10'0,"-1"-4"0,8-2 495,-1 1 1,5-3 740,5 4 1,5-4-765,7-2 0,6-8-140,0-3 1,8-5-498,-2-1 0,4 0 161,1-1 1,-1 1-1062,-4 0 1065,3 0 0,-12-1 0,5 1 0</inkml:trace>
</inkml:ink>
</file>

<file path=ppt/ink/ink2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4:04.2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53 6494,'-10'0'641,"2"0"0,8-2-168,0-4-181,0 4-121,0-6-1,0 6 255,0-3 287,0 3-47,0-6 341,0 8 2611,0 0-3227,8 0 0,-4 2-139,8 4 0,-7-4-15,7 3 0,-1-3-77,7-2 1,-1 0-106,0 0 0,2 0 115,5 0 1,-3 0-14,7 0 0,-6 0-119,1 0 1,2 0 9,-2 0 0,0-5 23,-6-1 1,6 0-9,0 6 1,0 0-175,-5 0 114,-1 0 1,0 0-169,0 0 1,-5 0 34,-1 0 0,-5 0-169,6 0 0,-6-6-259,5 1 103,-7-1-343,4 6-55,-8 0-871,0 0 0,-8 7 0,-2 3 0</inkml:trace>
</inkml:ink>
</file>

<file path=ppt/ink/ink2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4:04.4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1 7919,'-7'9'657,"3"1"-91,-8-4-336,9-4 33,-5 5 1,6-1 165,-4 0 0,4 2-97,-4-3 1,5 5 184,1 7 0,0 1-181,0-1 1,0 2 22,0 4 1,-6 2-32,0 4 1,0 2-97,6-8 0,-2 7-277,-3-1 0,3-2-138,-4 2 1,4-2-193,2 2 1,0 1 1,0-6 1,0 1-430,0-2 0,-6-4-139,0 4 372,1-4 1,5-2-187,0 1 1,-2-7 276,-4 1 0,2-7 49,-7 7 0,5 0 429,-6 5 0,-7-8 0,0 14 0,-6-3 0</inkml:trace>
</inkml:ink>
</file>

<file path=ppt/ink/ink2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4:04.6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10 156 8319,'-10'0'1123,"10"-7"0,10 3-860,7-8 0,8 7 88,4-7 1,-2 2-275,1-1 1,3-2 84,10 7 1,-5-6-578,4 6 0,-1-5-98,1 5 0,-7-2-479,7 3 0,-9 3 992,4-4 0,-1-4 0,-7 1 0</inkml:trace>
</inkml:ink>
</file>

<file path=ppt/ink/ink2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4:04.8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7919,'10'0'976,"0"0"-615,-5 0 1,-3 2 320,4 4 1,-4-3-83,-2 9 1,0-6 149,0 5 1,0 1-474,0 5 1,0 0-60,0 1 1,0-1-1062,0 0 0,0 1 296,0-1 0,0 0-92,0 0 0,0 1 238,0-1 401,0-7 0,8 5 0,1-5 0</inkml:trace>
</inkml:ink>
</file>

<file path=ppt/ink/ink2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4:05.1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6416,'12'0'-405,"-1"0"593,1-8 1,7 6 555,4-3 1,-4 3-517,4 2 0,2 0-123,-2 0 0,2 0-922,-2 0 560,-3 0 1,7 0-349,-4 0 297,-4 0 0,6 0 308,-8 0 0,-7 7 0,-3 3 0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50:49.0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1 122 8103,'9'-18'-4,"7"1"0,-13 0 125,9 0 1,-6 1 766,5 5 231,1-5-698,5 14 0,-5-5 626,-1 7-580,-7 0 1,4 7-183,-8 5 0,0 3-107,0 3 0,0-1-135,0 0 1,-2 2-10,-4 4 1,2-3-233,-7 3 1,5-4-439,-6-2 0,7 0 115,-7 1-308,8-1 315,-4-7 0,8-1-575,0-3 762,8-4 1,2 6 261,7-8 0,6-6-6,0 0 0,0 0 216,-5 6 0,-1-5 146,0-1 1,0 0-177,1 6 0,-7 0 110,1 0 0,-6 0 272,5 0 112,-7 0-336,4 0-100,-8 0-1636,0 0 1,5 2 1225,1 4 67,8-4 0,-5 5 23,8-7 0,1 0-51,-1 0 1,2 0-134,4 0 331,-3-7 0,5-11 0,-8-9 0</inkml:trace>
</inkml:ink>
</file>

<file path=ppt/ink/ink2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4:05.3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33 35 7984,'-9'7'816,"1"-5"-78,0 6-1205,6-8 1,-3 0 362,10 0 0,-1 0 248,8 0 1,-1 0-255,7 0 1,-1 0-363,0 0 1,8 0 138,4 0 0,-2-2-63,2-4 1,0 4 395,5-3 0,1-13 0,-1-1 0</inkml:trace>
</inkml:ink>
</file>

<file path=ppt/ink/ink2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4:05.8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346 1 8891,'-10'0'400,"-5"0"1,5 0-316,-7 0 0,5 0-364,1 0 0,-1 1 162,-5 5 1,-6-2-170,0 8 0,0-3 134,6 3 0,-1 1 149,1-7 0,6 6-35,-1-7 48,8 1 1,-5-4-51,3 4 390,4-4-68,-6 5-76,8-7-1,0 0 1,6 2-25,0 4 0,-1-2-49,-5 7 0,6-5-6,0 6 0,0-1 1,-6 7 1,0 6 34,0 5 0,-8 4 14,-3 2 1,1-1 70,-2 1 1,3 5-104,-3 0 1,-1-1 364,7-10 1,-2 1-115,3-7 0,3 6 14,-4-6 0,4 0-98,2-5 1,2-1-85,4 0 1,-2-5-53,7-1 0,-1-5-66,1 6-133,5-9 0,-7 11 76,8-8 0,-5-1-897,0-5 425,-1 0 1,6 0-154,1 0 1,-1 0-203,0 0 0,1-1-1722,-1-5 2497,0 4 0,8-21 0,2 4 0</inkml:trace>
</inkml:ink>
</file>

<file path=ppt/ink/ink2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4:06.3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208 242 7893,'0'-17'0,"0"5"-200,0 1 0,0 5 290,0-5 1,0-1 355,0-5 0,0 0-161,0-1 0,0 1 160,0 0-428,0-1 260,0 1 67,0 0-8,0 0 83,0 7-137,-8 2 1,-2 8-127,-7 0 1,0 8 37,-1 3 1,1 5 7,0 1 0,-1 6 52,1 0 1,2 6 169,3-6 0,-1 2-213,7-2 1,-5-4-49,5 4 1,0-3-474,6-3 0,0-6 122,0 1-656,0-8 0,2 5 24,4-3 390,3-4 1,9 0 14,-1-8 0,0-7-116,0 1 0,-1-3 254,-5-2 0,5 1 237,-5 5 1,-1-3 38,1 8 0,-5 1 270,6 5 0,-7 0 730,7 0 0,-8 2-515,2 3 1,-3 5 160,3 7 0,-4 3-74,4 3 0,2-4 84,-3 4 1,1-4-482,-6-2 0,6 1-362,0-1 0,1-6-184,-1 1 1,-2-8-542,7 2 0,-5 1-148,6-1 0,-1-2 110,7-10 951,-1 4 0,0-21 0,0 4 0</inkml:trace>
</inkml:ink>
</file>

<file path=ppt/ink/ink2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4:06.5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7893,'2'16'172,"4"-5"410,-4 5 226,6-14 928,-1 13-563,-5-13 226,6 6-1070,-8-8 1,0 1-101,0 5 1,0-2-1003,0 8-32,0-1 1,-2 6 804,-4 1 0,-3 7 0,-9 2 0</inkml:trace>
</inkml:ink>
</file>

<file path=ppt/ink/ink2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4:07.9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35 8867,'0'-9'880,"-8"1"1,6 6-316,-4-4 154,4 4-50,2-5 198,0 7-300,-7 0-196,5 0-176,-6 0 0,8 2 309,0 3-111,0 5-165,0 7 0,-2 1 255,-4-1 1,4 2-149,-3 4 1,-3-4 52,2 4 0,0-3 9,6-3-226,0 0 0,0 1-272,0-1 274,0-8-992,0 7 3,0-14-410,0 5 649,0-7 0,0-1-387,0-5 1,2 2 321,4-8 0,-2 7-44,8-7 0,-1 6-1652,6-5 2338,1 7 0,7-11 0,2 5 0</inkml:trace>
</inkml:ink>
</file>

<file path=ppt/ink/ink2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4:08.1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138 0 7963,'10'8'1731,"-2"-6"0,-8 8-1347,0-5 865,0-3 878,0 6-1724,0 0 0,-8-1-159,-4 5 1,-3 3-1871,-2-3 1,-6 9 1625,0 2 0,-8 8 0,4-4 0</inkml:trace>
</inkml:ink>
</file>

<file path=ppt/ink/ink2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4:07.2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 7982,'10'0'1845,"-3"0"-1093,-7 0-240,0 0-219,-7 0 1,5 2 137,-4 4 0,4 3-183,2 9 0,0 5-23,0 0 0,0 7-98,0-1 1,0 4 82,0 2 1,0-1-115,0 1 1,0-3 6,0-3 1,-2 2-200,-4-8 1,4 0-142,-3-6 186,3 1 0,-4-7-35,0 1 76,1-8-165,5 3 165,0-7 0,0-2-83,0-3 1,0 1-83,0-8 0,1 1-278,5-7 1,2 1 9,3 0 0,5-1-162,-5 1 0,10 0 412,2 0 0,1 7-57,-7 4 1,0 4 902,0 2-453,1 0 1,-1 2 120,0 4 1,-7 4 63,-4 7 1,1 0 410,-1 0 1,0 1-377,-6-1 0,-8 6-118,-3 0 1,-5 0-667,-1-6 0,-2 1 259,-4-1 0,-2-2-229,-4-3 1,4 1-127,8-7 0,-1 0-1221,1-6 923,0 0 0,7-8-990,4-3 1748,5-5 0,1-1 0,0 0 0</inkml:trace>
</inkml:ink>
</file>

<file path=ppt/ink/ink2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4:08.6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0 7972,'-10'0'3127,"3"0"-2194,7 0-144,0 0 0,0 8-300,0 4 0,0 3-80,0 2 1,0 1-206,0-1 0,0 0-163,0 1 0,0-1-198,0 0 0,0 0-360,0 1 1,0-7-800,0 1-216,0-1 1,2-1 1531,3-4 0,5-12 0,7-4 0</inkml:trace>
</inkml:ink>
</file>

<file path=ppt/ink/ink2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4:09.0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105 70 7953,'-2'-10'840,"-4"4"1,4 2-384,-4-1-235,12 3-56,-4-14 1,13 15 400,-3-5-345,3 4-80,3 2 1,-1-6-76,0 0 0,2 1-8,4 5 0,-3 0-212,3 0 1,-4 0-71,-2 0-19,8 0 1,-6 1 124,4 5 1,-9-2 4,-3 8 0,-7-7 90,2 7 1,-4-6 75,-2 5 0,0-5 440,0 5-338,0 1 0,0 5 142,0 1 1,0 5-84,0 0 0,0 2 118,0-2 1,0 4 26,0 7 0,0 3-54,0 3 1,6-1 186,0 7 1,-1-6 21,-5 6 1,0-2 72,0 2 0,0-1-190,0-5 1,0-9 15,0 3 0,0-3-232,0 4 0,-7-7-79,-5 1 1,2-8-312,-1 2 1,-1 2 200,-5-2 1,0-1-857,0-11 0,-3 4-154,-3-3 1,-4-4-546,-7-3 0,5 3 511,0-2 0,0 0-1160,-5-6 2211,-1 0 0,1-8 0,-1-2 0</inkml:trace>
</inkml:ink>
</file>

<file path=ppt/ink/ink2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4:09.2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242 1 7970,'18'9'2204,"-9"7"-1071,-9-7 1,-15 8-829,-8 1 0,-8-1-414,2 0 0,-9 6 109,-3 0 0,-7 8 0,4-4 0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50:50.2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589 0 8032,'0'17'2520,"0"1"-1442,0-1-461,-8 0 1,0 1-147,-3-1 0,1-6 230,4 1-606,4-8 1,-5 5-143,7-3-388,0-4 63,0 6-133,0-8 1,7 0 236,5 0 1,3 0-165,3 0 1,1-2 99,4-4 1,-4 4-335,4-4 548,-4 5 52,-1 1 208,-9 0-157,-1 0 0,-10 5 130,-4 1 0,1 8-124,-13-3 0,5 4 20,-10 3 0,4-1 145,1 0 1,3-5-42,3-1-204,-3-7-226,13 12-70,-6-15 1,10 7 56,4-8 1,4 6-122,7 0 1,6-1 76,0-5 1,0 0-479,-6 0 850,1 0 0,-9 8 0,-3 4 0,-4 3 0,-2 2 0,-13 8-121,-5 4 0,-5-2-16,0 2 0,-2-6 366,-4 6 0,-1-8 311,7 2 1,0-4 4,5-2 0,3 1 164,3-1 322,-3-7-155,13-3-829,-6 1-119,8-6 0,2 6-19,4-8 1,-2 0 8,7 0-241,1 0-795,5 0 485,-7 0-32,-2 0 364,-8 0 1,-2 5 353,-4 1 0,2 8 94,-8-3 0,1 3 161,-6-3 1,1 4-130,5-3 1,-3-2 308,9 1-238,-9 1 1,12-1 169,-4 1-556,4-8 69,2 3 0,8-1-189,4 0 0,5 0 97,6-6 1,-4-6-155,4 0 0,2-6 44,-2 7 74,0-1 631,-5 6-340,-9 0 0,-5 2 465,-15 4 0,-5 9-227,-18 8 0,1 6 125,-13-6 0,0 12-105,-6-7 0,0 9-38,0-8 0,8 1-73,4-1 0,-3-4-68,3-7 1,7-1-118,10 0 1,10-2 190,1-3-1248,8-4 688,-3-1 0,9-5-188,3 4 0,11-4 218,7-2 1,13-2-56,-1-4 0,11-3-12,0-9 1,4-5-40,2 0 1,6-6 56,-1 6 1,3 0 213,-3 6 1,-5 0 297,0-1 0,-2 9-22,-9 3 1,-1 4 132,-6 2 1,-5 0-137,0 0 1,-8 8 7,2 3 1,-5 11 85,-7 1 0,-3 5 145,-8-5 1,-2 8-194,-4-2 1,-3-2-117,-9 2 1,-5-8-181,0 2 1,-2-4 145,2-2 1,4-1-255,-4-5 0,-2 3-19,2-8 1,0-1 0,5-5 0,1 0 7,0 0 1,0-7-86,-1-5 0,7-5-129,-1-6 0,6-4 112,-5-8 0,1 1 258,-1-1 1,-3 2-158,9 5 1,-3-3 191,2 8 0,4-6-5,-4 6 122,5 0 0,1 6-77,0-1 1,0 7 152,0-1-36,0 1 0,0-1 311,0 1 392,0 7-262,0-4 45,0 8 296,0 0 0,0 14-715,0 3 0,1 19-71,5 5 0,-2 9 37,8 7 1,-9 7-251,3 11 0,-4 2 59,-2 3 0,0 3-240,0-8 1,0 0-132,0-6 0,0-8-368,0-3 0,-6-12 399,1-5 0,-1-7-136,6-5 0,-6-4-22,0-8 1,1-5-279,5-1 467,0-7 1,-6-4 409,0-11 1,0-12-1,6-4 1</inkml:trace>
</inkml:ink>
</file>

<file path=ppt/ink/ink2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4:09.7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36 9807,'23'-2'-126,"0"-4"0,8 4-7,-2-4 0,4-2 187,1 3 0,-1-1 271,-4 6 1,1 0 155,-7 0 0,6 0-267,-6 0 0,0 2-154,-5 4 1,-1-4-454,0 3 0,-5-1 128,-1 2-1489,-7-4 622,4 13 618,-8-5 1,-8 7 192,-3 0 1,-5-1 320,-1-5 0,0 5 0,-1-5 0,1 3 0,0-3 0,1 5 400,5-5 1,-3-1-266,9 1 1,-3 1 316,2 5 0,4 0 125,-3 1 1,3 5 299,2 0 0,-6 6-274,0-6 1,0 7-21,6-1 0,0-2-410,0 2 0,-5-6-230,-1 6 0,0-8-922,6 2 0,0 2 629,0-2 0,-6 0-973,0-6 1323,-7 1 0,3-1 0,-7 0 0</inkml:trace>
</inkml:ink>
</file>

<file path=ppt/ink/ink2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4:09.9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35 122 8005,'-12'9'672,"1"-3"358,7-4-213,-4 6 1,10-6-234,4 3 0,9-5-19,8-5 0,8 3-139,-2-4 0,5-4-5,7-1 1,-3 1-380,8-1 0,0 1 66,6-1 1,-8-5-1879,-3 5 896,3 3 874,-8-7 0,7 5 0,-9-7 0</inkml:trace>
</inkml:ink>
</file>

<file path=ppt/ink/ink2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4:10.2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18 7919,'11'-10'0,"1"5"0,-1 3 0,7 2 2017,-1 0 0,0 0-200,1 0-1678,-1 0-310,0 0 0,-7 2-552,-4 3 1,-5-1 399,-1 8 1,-1-1-87,-5 7 1,-6 5-53,-11 0 0,-2 6 75,-4-6 0,4 0 1301,8-6 0,0 0 585,0 1 540,7-1-1700,2 0 1,16-5-115,3-1 1,7-7-186,5 2 0,9-6-309,9-6 1,7-6 267,-2-11 0,12-3 0,3-9 0</inkml:trace>
</inkml:ink>
</file>

<file path=ppt/ink/ink2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4:10.8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53 7962,'10'0'1296,"-3"0"-967,-7 0 1,2 0 69,4 0 1,-2 0 264,8 0 0,5 0-209,6 0 1,8-2-46,-3-4 0,5 4-249,2-4 0,-1-1-114,1 1 0,-1-6-137,1 6 1,-8 1-672,-4 5-107,-4 0-144,-9 0 1,-2 2-1149,-8 3 958,-8 5 1202,-2 15 0,-15 2 0,-2 7 0</inkml:trace>
</inkml:ink>
</file>

<file path=ppt/ink/ink2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4:11.0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7962,'18'7'1861,"-1"-5"-1224,0 4 1,1-4-162,-1-2 1,8 6-307,4 0 0,-2-1-184,1-5 0,-4 6-483,4 0 1,-7 0 326,3-6 0,-5 0-437,-2 0 0,0 0 607,1 0 0,7 0 0,2 0 0</inkml:trace>
</inkml:ink>
</file>

<file path=ppt/ink/ink2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4:11.5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415 87 8032,'0'-11'-7,"0"-1"1,0 6 1398,0-5-833,0 7 1,0-6 349,0 5-465,0 3 1,0-8-332,0 4 0,-7 4 51,-5-3 0,-3 3-183,-2 2 0,-1 0-74,1 0 1,-6 0-161,0 0 1,0 7 81,5 5 0,1-2-167,0 1 0,1-5-72,5 5 34,-4 1 439,13 5-5,-14 0 212,14 1-258,-5-1 0,7 0 149,0 1 1,0-7-47,0 1 1,0-1 175,0 7 1,0-1-110,0 0 0,-2 8 92,-4 4 1,-4 5 97,-7 7 1,0-3 40,0 8 0,-1-5 302,1 5-311,0 0-124,7-2 0,2 4 107,8-7 0,0-1-95,0-6 1,0-5 17,0 0 1,2-8-67,4 2 1,2-3 176,3-3-303,5 0 1,-9-5 223,5-1-462,3-7-451,-5 4-12,7-8 0,0-2 142,1-4 0,5-2-267,0-3 0,8-10-329,-3 3 1,-1-3 1036,2 4 0,0 0 0,6-1 0</inkml:trace>
</inkml:ink>
</file>

<file path=ppt/ink/ink2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4:12.1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502 208 7947,'-17'-8'423,"-1"1"-71,1-5 0,7 2 346,5 5-529,-5 3 1,6-14-74,-7 5 0,5 1-34,-6-1 0,1-1 114,-6-5 0,-1 0-122,1-1 1,0 7 154,-1-1 0,3 6-129,4-5 0,-5 7-36,5-2 71,-5 4 1,-1 10-72,0 4 0,-1 11 151,1 5 1,-6-1 158,0 2 0,0 6 49,6 5 1,-1 1-103,1-7 0,6-1-230,-1-4 1,8 1 154,-2-7-241,4 0 1,4-7-73,4-5 1,4-3-468,7-8 0,2-2 90,4-4 0,2-9-371,4-8 1,4-8 119,-4 2 0,-2 2 237,1-1 1,-7 6 515,3-1 1,-11 10 146,-1 1-33,-9 9 110,13-5 0,-14 12 586,3 7 1,-5 3-161,-5 15 0,3-6 422,-4 5 1,-2 1-489,3 6 1,-3-2-197,2-5 1,4 3-75,-4-8 0,4 0-262,2-6 1,0 1-377,0-1-274,0-7 1,8 3-771,4-7 0,3-2 170,2-10 1,3-4 1159,3-7 0,4 0 0,7-1 0</inkml:trace>
</inkml:ink>
</file>

<file path=ppt/ink/ink2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4:12.3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10250,'0'9'202,"0"-1"0,8-8-160,4 0 0,3 0 322,2 0 0,-5 0 535,-1 0 0,1 0-558,5 0 0,0 0 5,1 0-1371,-1 0 690,0 8 147,-7 1 1,-2 8 60,-8 1 1,-2-7-34,-4 1 0,-4-1 154,-7 7 1,2-1 225,3 0 0,-1 1 120,7-1 592,-8 0-309,13 0-289,-7 1 0,10-9-403,4-3 1,-3-4-307,9-2 0,-1 0-410,7 0 1,5 0-7,0 0 0,2-2-1792,-2-4 2583,4 4 0,7-13 0,1 5 0</inkml:trace>
</inkml:ink>
</file>

<file path=ppt/ink/ink2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4:12.5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138 1 7937,'10'7'1897,"-2"3"1,-8 2-765,0-1 0,-6-5-442,0 5 1,-7-5-1072,1 6 1,-9-8-2354,-2 1 2733,0-3 0,-2 6 0,-2 2 0</inkml:trace>
</inkml:ink>
</file>

<file path=ppt/ink/ink2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4:13.1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70 7987,'0'-18'1676,"0"9"-1291,0-7 1,0 12 372,0-7-316,0 7 1,2-4-156,4 8 1,-4 2 107,4 4 0,-3 6 16,3 11 1,-4 4 70,4 7 0,-4 3-212,-2 3 0,0 2-24,0 4 0,-2 2-172,-4-7 1,2 5-191,-7-6 1,1 1-242,-1-7 1,-3-7 206,8-4 1,-5-4-27,5-1 1,-2-3-88,3-3-6,3-5 143,-6 1 233,8-6 1,0 4-44,0-12 1,0 2 136,0-8 0,2 1-321,4-6 1,-3 5 95,9 1 1,1-1-526,11-5 0,-3-1 138,7 1 1,-4 0-2,4 0 0,1 1 189,6 5 1,-6-3-15,-1 8 0,-6 1 172,1 5 0,-4 5 388,-2 1 0,-5 8 506,-1-3 1,-7 5-429,2 1 0,-4 0 300,-2 0 1,-10 1-216,-7-1 0,-2 0-208,-10 1 0,0 5-299,-6 0 0,1 0-314,-1-6 0,-5-5-76,-1-1 1,9-1-611,9 1 0,4-3-2626,1-8 3647,9 0 0,1-8 0,8-1 0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50:50.4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450 0 7969,'-28'4'1485,"-1"8"0,-2 1-900,-9 16 1,3-6 59,-3 6 1,-2 0-389,1 5 1,1-5-35,5 0 1,8-8-395,4 2 1,6-4-1187,6-1-1438,3-9 2795,8-1 0,15-8 0,4 0 0</inkml:trace>
</inkml:ink>
</file>

<file path=ppt/ink/ink2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4:13.8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7880,'1'-10'1516,"5"4"-1002,-4 4-150,6 2-115,0-7 0,-5 5 903,9-4-741,-1 4 1,1 2 450,-1 0-423,1 0 0,3 2 127,-3 4-107,3-4-137,-13 5-611,6 1 0,0-6-207,-6 13 445,-2-13 1,-10 12 0,-7-6-497,-1 1 474,1-5 1,5 9 268,1-7-343,-1 0 1,1 0 948,-1-1-335,9 9-220,-5-12-73,8 13 0,0-11 1,2 6-80,4-3 1,-3 1-645,9-2 487,7-4-171,0 5 1,14-7-743,-4 0 758,11-7 217,-3-3 0,13-7 0,-6 0 0</inkml:trace>
</inkml:ink>
</file>

<file path=ppt/ink/ink2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4:14.8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242 70 11171,'10'-8'846,"5"6"-141,-3-4 1,-1-2-332,7 3 0,-5-7-167,10 6 0,-2-1-73,2 1 0,-4 4-130,5-4 1,-11 4 122,-1 2-335,-1 0 59,6 0 1,-5 2 73,-1 4 1,-7-2-290,2 7 0,-4-5-123,-2 6 218,0-1 1,0 7 219,0-1 1,0 0-6,0 0 1,0 3-88,0 3 314,0-4-94,0 21 0,0-11 457,0 11 0,2 8 15,4-1 0,-4 8 224,3-3 1,3-2-343,-2 2 0,0-2 54,-6-10 1,5 3-302,1-3 1,0-5-159,-6-1 1,-2-1 110,-4-10 1,-3 0-58,-9-6 0,-1 0-626,-4 1 0,-4-1 286,-8 0 0,-1-5-1228,-4-1 1,-7-5 7,-10 6 0,1-8 1478,-7 1 0,-1 5 0,-5 0 0</inkml:trace>
</inkml:ink>
</file>

<file path=ppt/ink/ink2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4:15.3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277 35 7905,'-11'-15'1245,"-1"3"1747,8 5-2723,-3 7 1,1 9-335,0 8 1,-7 3-359,1 9 0,-9-1 184,-2 7 0,-8 1-842,2 5 1081,-3-12 0,-3 11 0,0-13 0</inkml:trace>
</inkml:ink>
</file>

<file path=ppt/ink/ink2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4:15.6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7913,'10'0'2351,"5"0"-2084,-5 0 0,7 0-343,0 0 0,0 0 32,1 0 0,-1 0-217,0 0 1,1 0-379,-1 0 0,0 0 348,1 0 1,-1 0-88,0 0 1,0-5 377,1-1 0,7-8 0,2 5 0</inkml:trace>
</inkml:ink>
</file>

<file path=ppt/ink/ink2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4:15.8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7913,'27'0'0,"-2"0"-155,-8 0 112,1 0 1,-1 0 279,0 0 0,-5 0 201,-1 0 1,1 0-253,5 0 1,-5 0-187,-1 0-179,1 0 1,-1 0 0,1 0-115,1 0 1,3 0-137,1 0 1,0 0 127,0 0 301,8 0 0,-5-8 0,5-1 0</inkml:trace>
</inkml:ink>
</file>

<file path=ppt/ink/ink2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4:15.8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7370,'29'6'0,"-3"2"0,-1-1 173,-3 1 0,-3 3 237,-2-5 0,0 6 159,1-7 1,-9 3 272,-3-2-455,4-4-754,-8 6 367,5-8 0,-14 0 0,-3 0 0</inkml:trace>
</inkml:ink>
</file>

<file path=ppt/ink/ink2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4:16.1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260 1 6719,'-8'17'1856,"5"2"-1339,-9 4 0,1-4 337,-7 4 1,1 2-635,0-1 0,-6 0-526,0 0 0,-2-5 267,2 4 39,3-12 0,-12 5 0,5-7 0</inkml:trace>
</inkml:ink>
</file>

<file path=ppt/ink/ink2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4:16.8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260 1 8012,'18'2'590,"-1"4"1,6-5-57,0 5 1,2-2-380,-2 2 1,-2-4-162,8 4 1,-8-5 33,2-1 1,-4 0-8,-1 0 1,-7 0-699,1 0 246,-8 0-266,3 0 0,-7 2 212,0 4 1,0-2 5,0 8 1,-2-7 478,-3 7 0,-5-1 0,-7 7 0,-1-7 0,1 1 0,2-1 0,3 7 0,-1-7-124,7 1 1,-2-1 59,3 6 1,3 1 705,-4-1 0,-2 2-160,2 4 0,-5 4-19,5 8 0,-5-1-5,5 1 0,-8 1 174,3 5 1,-3-5-165,3 5 1,-4-5-24,3-1 1,-3-1-592,-3 1 0,1-2 171,0-5 1,-1 5-133,1-4 1,0-4-191,0-2 1,-1-4-392,1-2 0,5-1-461,1-5 270,-1 5 0,-3-12-295,4 7 462,-5-7 795,14 4 1,-7-3-316,3 1 358,4 0 0,-8-6 453,5 0 1175,3 0-348,-6 0 1007,8 0-1324,0 0 0,8 0-1010,3 0 0,6 0 89,7 0 1,2 0-250,9 0 1,7 0-428,4 0 1,4 0-601,2 0 1,0 0 1107,0 0 0,-8 0 0,-2 0 0</inkml:trace>
</inkml:ink>
</file>

<file path=ppt/ink/ink2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4:17.3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1 7965,'9'0'1042,"-1"2"241,-8 4 1,0-3-481,0 9-636,0 7 0,0 2 141,0 8 0,-6-2 154,0 2 0,-7 2-146,1-8 0,-3 6 59,-2-6 0,1 0-370,5-6 0,-3 0 70,9 1 0,-7-7-1051,6 1-73,1-9 192,5 5 0,9-17 333,8-9 1,8-7-267,10-9 1,5-1 327,1 0 0,5 1 23,-6-1 1,-1 8 329,-11 4 1,3 6-72,-8 6 0,0 3 294,-5 8 1,-3 8 107,-4 3 0,-3 6 306,-8 6 0,0 4-87,0 8 1,0-1 369,0 1 1,-6 0-414,1-1 0,-7 1 71,6-1 1,-1-5-709,1 0 0,4-8 221,-4 2 1,4-4-1159,2-1 1,2-9 1175,4-3 0,4-4 0,7-2 0</inkml:trace>
</inkml:ink>
</file>

<file path=ppt/ink/ink2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4:18.1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52 8155,'-11'-5'247,"-1"-1"461,8 0-272,-3 6 1,7-2 1047,0-4-870,0 4 1,7-5-153,5 7 1,3 0-85,3 0 1,-1-6-137,0 0 1,6 1 220,0 5 0,6 0-318,-6 0 0,6 5-265,-6 1 0,2 0-151,-2-6 0,-8 2-500,9 3 0,-15-3 16,8 4 0,-3-2-719,3 2 0,-5-4-287,-1 3 1761,-7-3 0,4 6 0,-8 2 0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50:50.8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69 8309,'0'-17'1038,"2"6"-25,4-1 0,3 8-651,8-2 0,1 3-155,-1-3 1,6 4 349,0-4-292,0 4 0,-5 4-77,-1 4 0,-6 2 29,1 3 1,-6 10-246,5-3 1,-7 5 97,2 0 0,-4-2-30,-2 8 1,-6-6 31,0 6 1,-2-6-155,3 5 1,3-6-243,-4 1 0,4-10-1121,2-1 1058,0-9 1,8 5-138,3-8 1,-1-2-436,1-4 1,7-11 23,5-12 935,8-3 0,-12-18 0,6-4 0</inkml:trace>
</inkml:ink>
</file>

<file path=ppt/ink/ink2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4:18.2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 8155,'-10'0'1991,"2"0"-1592,8 0 1,2 0 1,4 0 0,4 0 270,7 0 1,2 0-233,4 0 0,2 0-144,4 0 1,4 0-344,-4 0 0,3 0 131,3 0 0,-1 5-1048,1 1 1,0 0 40,-1-6 0,-5 0-1366,0 0 2290,0 0 0,5-8 0,1-1 0</inkml:trace>
</inkml:ink>
</file>

<file path=ppt/ink/ink2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4:18.7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381 18 8846,'2'-10'2315,"4"5"-1931,-4 3 472,5 2-223,-7 0 0,2 0 258,4 0-257,-4 0-842,6 0 0,-10 0 38,-4 0 1,2 2-126,-7 3 1,-3 5 201,-9 7 1,4-1-42,-4-5 0,-2 5-108,2-5 1,-6 2 74,6-1 0,0 1-92,6-7 0,5 6 25,1-6 1,5-1-8,-6-5 1,8 2 130,-1 4 1,1-4-170,-2 4 100,4-4-27,-6 5 287,8 3 0,0 7-118,0 0 0,0 7 321,0-1 0,0 7-135,0-1 0,0 10 163,0 1 1,0 6-35,0-6 0,-7 6-21,-5-5 0,-3-3 95,-2-9 1,5 2 269,1-8 1,5 6-152,-6-6 1,8 0 60,-1-6 0,3-5-434,2-1 1,0-5 309,0 5-415,0-7-30,0 4 1,7-2-76,5 0 0,3-1-331,3-5 0,1-5-540,4-1 0,4-8 67,7 3 0,1-5-1565,0-1 2481,-1 0 0,1 0 0,-1-1 0</inkml:trace>
</inkml:ink>
</file>

<file path=ppt/ink/ink2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4:19.2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277 347 8774,'16'-18'1374,"-5"1"0,3 6-931,-8-1 0,7-1-155,-1-10 1,-3 3-56,3-3 1,-8 4-146,1 2 1,-3 0 105,-2-1 1,0 1-135,0 0 1,0-1 1,0 1 0,-7 0-179,-5-1 1,-3 9 47,-3 3 0,1-2-37,0 3 1,-1-1 129,1 6 0,-2 2 1,-4 4 1,4 3 153,-4 8 1,-2 1-68,2-1 1,0 6 97,5 0 0,1 6 24,0-6 0,1 6 96,5-6 0,-3 0-312,9-6 0,-1 1-240,6-1 1,0-6-415,0 1 1,7-6 323,5 5 1,-2-7-225,1 2 1,6-4 152,7-2 0,0-8-52,0-3 1,-5 1 192,4-2 1,-4 3-41,-2-3 142,1-3 432,-1 13 230,-7-6 1,-3 18-4,-7 7 1,0 0 71,0 7 0,0 0-162,0 0 0,0-1 281,0-6 0,0 0-5,0 0-851,0 1-90,8-1 1,1-7-482,9-5 1,1-3-818,4-2 1,-2-7 721,8-5 0,0-9-838,5-2 1650,1-8 0,-8 4 0,-2-7 0</inkml:trace>
</inkml:ink>
</file>

<file path=ppt/ink/ink2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4:19.6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10932,'9'0'2090,"5"2"-1501,-9 4 1,1-2-160,-6 7 0,6 1 5,0 5 1,0 0-37,-6 1 0,0-1-151,0 0 1,0 1-206,0-1 1,0-6-374,0 1 60,-8 0 0,6-1 145,-4 1-1953,4-9 1481,2 5 1,0-10-327,0-4 0,10-3 262,7-8 1,0-1 152,6 1 0,-1 0 288,1-1 1,-10 3 108,4 3 32,-3 5-155,3 7 874,0 0 0,-7 7-317,-4 5 0,2 3 715,-3 3 0,1-7 518,-6 1-89,0-1-785,0 7-512,0-1 297,0-8-234,0-1 1,2-8-930,4 0 0,-2 0 696,7 0 0,-7-8 0,4-1 0</inkml:trace>
</inkml:ink>
</file>

<file path=ppt/ink/ink2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4:19.7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225 0 8070,'-6'12'159,"1"-1"0,-3-7 171,2 2 1,4-2 1871,-3 2-1022,-5-5 1,0 13-561,-7-8 1,6 5-928,-1-5 0,0 6 234,-5-7 0,0 3-2969,0-2 3042,-1 3 0,-7 1 0,-2-2 0</inkml:trace>
</inkml:ink>
</file>

<file path=ppt/ink/ink2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4:20.3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173 35 8083,'11'-6'182,"1"1"1,-8-3 237,2 2 497,-4 4-435,-2-5 1,1 7 938,5 0-477,-4 0-61,6 0-726,-8 0 0,0 7 92,0 5 1,0 9-10,0 2 1,-8 8-48,-3-2 0,-3 3-69,3 3 0,-5-1-64,5 1 1,-5 0-321,-1-1 1,6-5 67,-1 0 1,6-10-195,-5-2 1,7 1 122,-2-7 0,2-3-142,-2-2 619,5-5-109,-7-1 217,8 0-158,0 0 6,0-7 1,0 3-170,0-8 0,0 7-184,0-7 1,0 6-590,0-5 571,8-1 0,1-5-95,8 0 1,1 1 90,-1 5 1,0-3 112,1 9 0,-5-7-1,4 6 0,-9-5 268,9 5-79,-3 0 387,3 6-109,0 0 0,-1 8-151,-5 3 0,-3 7 153,-8 5 1,0-4 36,0 4 0,0 2 538,0-2-604,-8 8-157,-1-12 0,-3 6-74,1-8 1,-1 1-73,-5-1 1,0-2-404,-1-3 0,1 1-611,0-7 1,-6 0 524,0-6 0,-1 0-308,7 0 1,0 0-78,0 0 1,5-8-299,1-3 1,7-5 391,-2-1 736,4 0 0,10-1 0,1 1 0</inkml:trace>
</inkml:ink>
</file>

<file path=ppt/ink/ink2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4:20.7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8083,'0'18'929,"2"-7"-697,3 1 1,-1-3-7,8 3 1,-6 3 136,5-3 0,-7-3 367,2 3 1,-4-6 473,-2 5 44,0 1-834,0 5-150,0 0 1,-2-1-424,-4-5 0,4-1-274,-4-4-532,-3-5 68,7 7-27,-6-8 1,10-8 287,4-3 1,3-6-179,9-6 0,1 1 322,4-6 1,-4 7 182,4-3 1,-4 7 250,-1 6 1,-1-3 22,0 8 174,1 1 1,-9 7 227,-3 3 1,2 5 552,-3 7 1,1 1-394,-6-1 0,0 0 261,0 0 0,0 1 1261,0-1-876,0 0-1127,-8 1-745,7-1-743,-7-8 814,8-1 0,2-8-770,4 0 1,-3-8 622,9-3 1,-1-6 774,7-6 0,-1-12 0,0-9 0</inkml:trace>
</inkml:ink>
</file>

<file path=ppt/ink/ink2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4:21.2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173 52 6220,'0'-17'5375,"0"7"-4952,0-5 287,8 13-210,2-6-292,7 8 1,-2 2-85,-3 4 1,3-2-188,-3 7 1,-3-5 157,3 6 0,-6-8-176,5 1 1,-5 3 78,5-2 0,-5 0-183,6-6 0,-7 5 2,7 1 1,-8 2 85,2-2 0,-3-5 216,3 5-89,-4 4 0,6-6 240,-8 7-186,0-7 0,2 10 326,3-9-225,-3 1 7,6 2-116,-8-6 0,2 11 12,4-7 1,-4 2-1,3-3 1,-3-1 14,-2 8 1,0-1-13,0 7 0,0-1 36,0 0 0,0 8 26,0 4 1,0 4 26,0 1 0,0 8 136,0 5 0,0 2 199,0 3 0,0 0-140,0 0 1,0 0 187,0 0 1,-7-6-26,-5 0 1,3-6-124,-3 7 1,0-9-95,-5 2 0,6-11 159,-1-6 0,1 2-232,-7-2 0,1-2-43,0-9 1,-1 1-694,1-7 1,0 6 384,0-7 0,-7 1-1848,1-6 1,-2-2 142,2-3 1808,4-5 0,-21-15 0,3-2 0</inkml:trace>
</inkml:ink>
</file>

<file path=ppt/ink/ink2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4:29.8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18 8035,'-10'-2'1073,"4"-3"-318,5 3-124,1-6 116,0 8 1088,0 0-1257,7 0 0,-5 8 181,4 3 1,3 5-247,3 1 1,-4 0 9,-3 0 0,3 3-137,-2 3 1,2-4 60,-3 4 1,-3-4 47,4-1-370,-4-1 1,0-2 6,4-3-380,-4 3-240,5-13 350,-7 6-2589,0-8 132,0 0 992,8 0 1,-4-8 655,7-4 1,-5-1-1016,6 1 1962,-1-3 0,6-2 0,1-10 0</inkml:trace>
</inkml:ink>
</file>

<file path=ppt/ink/ink2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4:30.2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8135,'10'-9'656,"-2"-7"117,-1 14 581,-5-5-840,6 14 1,-8 3 89,0 7 1,0 0 318,0 1 0,0-1-375,0 0 0,0 1-370,0-1 0,0 0-365,0 1-603,0-1 586,0-8-146,0 7-374,0-14-143,0-2 1,0-10-583,0-7 0,6-2 472,0-4 0,7 3 977,-1-3 0,3-4 0,2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46:05.5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7705,'27'-10'173,"-2"2"0,-10 10 302,-3 4 0,-5 4-6,-7 7 0,0 2 76,0 4 0,0-3 371,0 3 0,0-4 140,0-2-651,0 0 1,2 1-104,4-1 0,4-7-392,7-5 0,8-3-171,4-2 0,5 0-293,7 0 0,-3-7-463,8-5 0,-7-9 494,1-2 0,-11 2-556,-6 9 0,-10-1-148,-1 7 1227,-8 0 0,-20 6 0,-13 0 0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50:50.9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0 7998,'-17'0'1916,"7"2"-1054,4 4-620,-3 3 0,7 9-14,-4-1 0,4 0 564,2 0-645,0 8 0,0-5-120,0 3 0,2-10-805,4-1 1,-2-7 413,7 7 1,3-8 363,9 2 0,-4-4 0,6-2 0</inkml:trace>
</inkml:ink>
</file>

<file path=ppt/ink/ink2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4:30.5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52 8135,'10'-17'630,"3"5"1060,-7 1-432,0 7-823,1-4 1,-3 8-30,8 0 1,-8 2-225,1 4 1,3-2-1,-2 7 0,0 1-29,-6 5 1,0 2-205,0 5 0,0-3 63,0 7 0,0 1-186,0 6 1,0-6 23,0 0 0,1-1-35,5 7 0,-2 0 139,8-1 0,-1 1 50,6-1 1,1-5 6,-1 0 0,-5-8 147,-1 2 0,-1 2 230,1-2 0,3 0-109,-9-6 0,1 1-163,-6-1 1,0 0-608,0 1 1,-7-7 269,-5 1 1,-11-3-2679,-6 3 2899,4-4 0,-15-1 0,3 3 0</inkml:trace>
</inkml:ink>
</file>

<file path=ppt/ink/ink2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4:31.3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8704,'0'-10'1530,"0"2"1,7 8-1130,5 0 1,3 6-3,2 0 1,6 7-42,1-1 1,6 1-91,-1-1 0,-2-4-203,2-8 1,-2 5-84,2 1 1,1 0-175,-7-6 0,0 0-416,-5 0-34,-1 0 1,-2-2-444,-3-4 388,-4 4 40,-8-5 1,-2 8 160,-4 5 0,-4-2-730,-7 8 599,0 7 410,-1 0 0,1 6 217,0-8 0,5 1 0,1-1 0,-1 6 0,-5 0 0,5 0 0,1-6 0,7 1 0,-2-1 0,-1 0 373,1 1 1,0-1 130,6 0 1,0-5 286,0-1 1,0 1-164,0 5-39,0 0-249,0 1 1,0-1-219,0 0 1,0 0-243,0 1 0,0-1 8,0 0 1,0 6 60,0 0 1,0 1-373,0-7 0,0 0 29,0 0 1,0-5-707,0-1 638,0 1 1,0 0-607,0-1 1068,0-7 0,0 11 0,0-11 0,0 8 0,-8-1 0,-1 6 0,-3-5 0,1 0 0,-1-3-75,-5 3 176,0-5 529,-1 1 116,1-6 1,5 6 140,1-8 192,7 0-53,-4 0-675,8 0 0,10 0-232,7 0 0,8-2-70,10-4 1,7 2-214,4-7 0,10-1-286,2-5 1,5-1-676,-5 1 0,-1 0 542,-5 0 462,0-1 0,-8-7 0,-1-2 0</inkml:trace>
</inkml:ink>
</file>

<file path=ppt/ink/ink2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4:31.7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295 1 9424,'11'2'760,"1"3"0,-7 5-50,7 7 1,-2 6-268,1 0 0,3 8-44,-9-2 0,3 4-199,-2 1 0,-4 1-130,3-1 0,-3 1-24,-2 0 0,-7-7-238,-5 1 0,-9-6 58,-2 6 0,-6-8-245,6 2 1,-6-4-462,6-1 0,-8-7 373,3 1 0,-3-8-652,2 1 1,-2-3 13,8-2 1105,0-7 0,6-11 0,0-9 0</inkml:trace>
</inkml:ink>
</file>

<file path=ppt/ink/ink2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4:31.8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16 8072,'0'-10'6025,"7"4"-5703,5 12 1,3-2-390,2 7 1,1-7-365,-1 2 1,0 2-348,1-3 0,5 1-1981,0-6 2759,0 0 0,-6 0 0,0 0 0</inkml:trace>
</inkml:ink>
</file>

<file path=ppt/ink/ink2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4:33.1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87 537 8197,'-1'-12'-133,"-5"1"1640,4 7-516,-6-4-202,8 8-1079,0 0 276,-8 0 0,5 8-100,-9 3 0,6 5-282,-5 1 0,7-5 29,-2-1 121,-3 1 1,7-1-89,-4 1 275,4-8 1,2 5 44,0-3 191,0-4 1,6 13-100,-1-3 1,3-3 103,-2 3 1,-4 5 162,4 6 1,-4 0-87,-2-5 1,0 5 276,0 0 1,-2 6-181,-4-6 1,4 5 207,-4-4-420,4-1 1,2-6-194,0 0 74,0-7 0,2 3-595,4-7-40,-4 0 445,6-6 1,-7 0-67,5 0 0,-2-8-124,8-3 0,-7-7-216,7-5 1,5-6 158,6-11 1,6 0-33,-6-12 0,8 4 72,-2-10 1,5-1-54,7 1 0,-3-7 122,8 1 0,-7 5 303,1 1 0,-2 4-17,3 2 0,-11 8-1,5 4 0,-12 5 18,0 6 0,-6 4 209,-5 8 1,-2 7 855,-5 5-214,-3 3-184,6 2 1,-8 2 1050,0 3-1168,0 5 0,6 7-290,0 1 1,-1-1-86,-5 0 1,8-5-104,3-1 0,-1-5-103,2 6 0,-1-9-407,6 3 1,1-4 254,-1-2 0,-4 0-155,5 0 0,-11 0 5,11 0 131,-5 0-199,4 0 245,-7 0 29,5 0 171,-13 8 1,6 1 71,-8 9 0,0-7-69,0 1 0,-2-7 328,-4 7-127,4-8 0,-7 4-23,3-8 181,4 7-93,-6-5-71,8 6-151,0-8-388,0 0 95,0 8 0,0 1 50,0 8 0,6 6 90,0 1 0,7 8 2,-1 3 1,-2 13 33,1 9 1,-5 11 17,5 1 1,-7 4-302,2 13 0,-4 5 313,-2-40 1,0 1 0,0 0 0,0 0-39,0 0 1,0 0 0,-3-1 0,-2 0-52,-6 47 1,1 0-91,-1-12 0,1 3-121,-2-14 1,-1 5 39,7-5 1,-1-9-11,1-15 1,4-8-137,-4-14 143,-3-5 81,7-14 0,-8-4 373,4-12 1,4-9 4,-3-8 1,3-14-429,2 3 0,0-11-86,0 5 0,0-14 74,0 2 0,0-3 38,0 3 1,0-6 201,0 0 0,7-15 0,3 2 0</inkml:trace>
</inkml:ink>
</file>

<file path=ppt/ink/ink2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4:33.3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53 7967,'18'-20'809,"-1"-3"-445,0 21 1,1-5 17,-1 7 1,2 2-53,4 3 0,-2 11 32,8 7 0,-8 6-84,2-6 1,-5 7 305,-7-1 0,-3-2-186,-8 2 1,0-2-145,0 2 1,-8 1-408,-3-6 0,-5-1-458,-1-6 1,-6 0-32,0 0 0,-8-1-1895,2-5 2537,4-3 0,-7-8 0,5 0 0</inkml:trace>
</inkml:ink>
</file>

<file path=ppt/ink/ink2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4:33.7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7994,'0'-10'1544,"0"3"1,8 12-1477,4 1 1,5 8 105,6-3 0,-4 3-91,4-3 0,2 5-447,-2-5 304,0-3 1,-11 1-153,-1-3-238,-7-4-11,4 6-203,-8-8 0,-2-6-177,-4 0 1,2-5-19,-7 5 859,-1 0 0,-5-9 0,0-4 0</inkml:trace>
</inkml:ink>
</file>

<file path=ppt/ink/ink2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4:34.1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415 0 8388,'10'0'1658,"-3"2"-1450,-7 4-167,0 3 0,0 14-256,0 0 1,0 10 118,0 2 1,0 7 121,0 10 0,-2 9 183,-3 9 0,-5-1-126,-7 6 0,-6 2-273,0-3 0,-8 7 27,2-6 0,-2-6-255,2-5 1,-3-14 62,3 2 0,4-20 112,2-3 1,4-14 404,1-3 1,1-10-140,0-2 1,2-10 93,3-13 0,-1-4-53,7-7 1,0-1 213,6 0 1,2-5-240,4 0 0,5-1-89,12 7 0,4 5-34,8 0 1,-1 14-273,1-2 0,-2 11 113,-5 0 1,11 4 75,-5 2 0,5 2 183,-5 4 0,3-2-31,3 7 1,-1-1 118,7 1 0,-8 5-3,3-5 1,-7 5 270,-5 1 0,2 0 92,-8 0 0,0 3-156,-6 3 1,-7-4 121,-4 4 0,-5-2-86,-1 2 0,-1-4 31,-5 4 1,-10-3 27,-7-3 0,-7-2 23,1-3 1,-4-3-133,-1-3 0,1-4 107,4 4 0,-2-6-288,8-6 1,0-3-156,6-9 1,2-7-842,3-4 1,4-3 529,8-3 1,10-1-461,7-5 0,8 7-140,10-1 0,7 1 953,4 5 0,12-4 0,3-1 0</inkml:trace>
</inkml:ink>
</file>

<file path=ppt/ink/ink2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4:35.11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7992,'0'-12'-452,"0"1"237,0 7 163,0-4 8,0 8 30,0 0 0,7 0 0,3 0 1</inkml:trace>
</inkml:ink>
</file>

<file path=ppt/ink/ink2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4:35.7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0 122 8201,'0'-10'2203,"0"-5"-1564,0 5 1,0-1-211,0-1 1,6 6 236,0-5-485,7 7 0,-3-9-130,7 7 1,1-6 63,-1 7 1,0-1-118,1 6 1,-7 0 88,1 0-213,-1 0 0,6 0-67,1 0 0,-7 0 61,1 0 0,-6 8 260,5 3 0,-5 10-27,5 2 0,-7 8 419,2-2 1,-4 3-39,-2 3 0,0 5 191,0 1 0,0 5-325,0-6 1,-6 1-145,0-7 1,-5-1-167,5-4 1,-5-2 183,5-4-1272,-8-4 424,5 6 1,-3-10-1495,1-3 1309,-1-5 1,-5-7-355,0 0 0,-1-5 399,1-1 766,0-15 0,-1 1 0,1-14 0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50:51.91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757 35 8004,'0'-11'1275,"0"-1"-324,0 8-151,0-3-559,0 7 0,-2 5 198,-3 1 0,-3 8 306,-4-3 0,-3 5-270,3 1 1,-3 0-51,-2 0 1,5 1-679,1-1 0,1 0 256,-1 1-1453,3-1 959,8 0 1,4-1-105,7-5 0,7-3 3,10-8 1,11 6-263,-5-1 0,-1 3 178,-4-2 602,-8 3 1,2 14 309,-11 1 1,-14 6-246,-16-1 0,-9 10 719,-13 1 0,-2 2-208,-4-2 0,-6-3 23,0 3 1,0 3 1,-6-3 1,-1 0 172,1-5 1,1 0-268,5-1 1,2-1-170,4-4 0,3-3-440,9-2 1,7-7 283,4 0-1521,4 0 938,9-7 1,6 5-47,16-3 0,7-4 137,15-8 1,13-8-90,10-4 0,7-5 38,16-6 0,-5 4-234,6-4 1,0-2 695,5 2 0,-13 5-131,-4 7 1,-13 7 88,-4-2 1,-8 4 176,-9 2 0,-8 0 279,-4 0 0,-4 0-130,-2 0 0,-5 6 593,-1 0-209,-7 7-130,4-3 1,-10 7-449,-4 1 0,-4-7 91,-7 1 0,-2-1-204,-4 6 1,-2-1-7,-4-5 1,-4 5-140,5-5 0,-3-3 105,2-2 1,4-4-139,8-2 1,-1 0 115,1 0-94,8 0 1,1-8-298,8-4 0,2 3 166,4-3 0,3 8 198,8-1 0,1 3 89,-1 2 0,-5 7 148,-1 5 0,-1 3 28,1 3 0,-3 1 275,-8 4 1,0-4-69,0 4 1,0-4 783,0-1-867,0-1 1,-2-2 10,-4-3 0,2-3-792,-7-3 0,5-4-166,-5 4 0,5-4-478,-6-2 0,3-8 14,-3-3 453,-3-5 1,5-3 375,-7-4 0,5 4 425,1-4 0,1 9 141,-1 3 1,1 7-321,4-2 1128,4 4 1,-11 4-175,7 4 1,-1 3 119,1 9 1,4 7-469,-4 4 1,4 3-17,2 3 0,0-1-270,0 1 0,2 0-121,4-1 1,9-7-181,8-4 0,8-6 100,-2-5 0,11 1-980,6-7 1,10-8-416,2-9 1,7-7 1307,-2-5 0,5-11 0,1-10 0</inkml:trace>
</inkml:ink>
</file>

<file path=ppt/ink/ink2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4:36.8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0 8421,'10'0'2968,"-2"0"-2552,-1 0 0,-3 0-167,8 0 1,-6 0-53,5 0 1,-5 0-80,5 0 1,-5 0 27,6 0 1,-7 0-212,7 0 0,-2 2 61,1 4-148,4 4 1,-13 7-18,4 0 1,2-5 43,-2-1 1,-1 1 383,-5 5-32,0 1-159,0-1 1,0 0 131,0 0 1,-5 1-17,-1-1 1,-8 6 164,3 0 0,-3 8-57,3-2 1,-10 3-38,3 3 0,-3 0-94,4-1 0,0 1 42,-1-1 0,1-5-206,0 0 0,1-6 46,5 6 0,-3-8-63,9 2 1,-1-10-68,6-1 1,-6-6-646,0 5 83,1-7 68,5 4 0,7-8-34,5 0 1,3 0 177,3 0 1,5-8-68,0-3 0,7 1 190,-1-2 1,2 7 113,-2-7 0,-2 8-37,-4-1 332,-4 3 0,4 9 51,-11 5 0,1-3 435,-7 3 1,-1 0 268,-5 5 0,-5 0-402,-1 0 0,-7 1 11,1-1 1,-9 0-192,-2 1 0,0-1-178,5 0 1,-5 0 30,0 1 0,-2-7-270,2 1 0,10-8-35,-4 1 1,5-1-273,0 2 1,3-4-1101,3 4 702,4-4-88,-5-2 608,7 0 1,1 2-73,5 3 258,-4-3 0,8 8 299,-5-4 49,-3-4 686,6 5 111,-8-7 5593,0 0-6348,8 8 0,1-6-31,9 4 1,-1 1-17,0-1 1,6 2 70,0-3 0,2-3-169,-2 4 1,-1-4-43,6-2 0,-6 0-239,1 0 1,-4 0-385,-2 0 0,2 0-676,4 0 0,-3-6 185,3 1 1,-4-9-706,-2 3 1,-1 1 1763,-5-2 0,12 1 0,-4-6 0</inkml:trace>
</inkml:ink>
</file>

<file path=ppt/ink/ink2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4:37.8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17 7471,'-10'-9'-1001,"3"1"1250,14 8 1,-3 0 545,8 0-545,-1 0 1,5 2 589,-5 4-628,5-4 1,-15 13-15,5-3 0,-4-3-720,-2 3 483,0-1 1,0 6-404,0 1 0,-6-7-493,1 1-427,-1-8 1362,6 3 0,0-7 0,0 0 0,8-2 0,3-3 0,4 1 0,3-8 0,-1 7 0,0-7 0,1 8 0,-1-2 0,0-3 0,0 7 0,-5-6 0,0 8 0,-9 0 0,5 0 0,-8 0 0,-6 8 239,1 3 1,-9-1 24,3 2 1,-5 1-119,-1 10 0,0-2-137,-1 8 1,-5-6-171,0 6 0,-2 0 39,2 5 0,4 1-264,-4-1 1,0-1 211,6-4 1,-5-4 173,11-8 0,3 1 0,0-1 0,8-8 0,0 7 0,0-14 0,0 13 0,2-13 0,4 4 0,-4-4 0,8 3 109,-5 1-48,-3 0 1,8-6 206,-4 0-236,-4 0 0,7 2-125,-3 4 39,-4-4 21,13 13 0,-5-7 5,7 3 1,-5-1-135,-1-4 1,1-5 161,5 5 0,-5 2 0,-1-2 214,1-1-123,5-5 682,-7 8-432,-3-6 0,-9 12 7,-3-9 0,1 3-33,-8-2 0,1 1 108,-7 5 0,3-2 281,4-5-193,3-3-1204,8 14 524,0-14 1,8 5-4,3-7 0,4 0-34,3 0 1,-1 0-192,0 0 0,-5 0-115,-1 0-150,1 0 345,-3 0 438,-1 8 1,-8-4 263,0 7 1,-8-5-205,-3 6 1,-4-7 148,-3 7-74,1-1-69,0 7 0,-1-7 148,1 1 1,0-1-87,0 7 1,5-1 167,0 0 1,7 0-112,-7 1 0,8-1 116,-1 0 0,3 1 32,2-1 1,-6 0 138,0 0-346,0 1 0,8-3 325,4-3-316,-4 3 1,13-7-117,-3 3 0,-3-3-108,3-8 1,1 0-763,11 0 0,-3 0 457,7 0 0,3-8-681,10-3 1,-3-7 423,8-5 0,-2 4-1254,2-4 1,-1 6 1783,-5 5 0,-4-3 0,7 5 0</inkml:trace>
</inkml:ink>
</file>

<file path=ppt/ink/ink2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4:38.0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1 8293,'0'9'-1144,"0"1"706,0-4 1,0-3 1598,0 9 0,0-6-1026,0 5 1,-2-5-2010,-4 6 1874,-3-1 0,-16 6 0,-2 1 0</inkml:trace>
</inkml:ink>
</file>

<file path=ppt/ink/ink2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4:38.8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53 7905,'0'-18'1352,"0"9"-225,0-7-26,0 15-584,8-7 0,2 10 99,7 4 0,2 5 366,4 12-626,-4-4 0,6 8-71,-7-4 0,-3-3-50,-3 3 1,1 2-234,-7-2 1,5 0-305,-5-6 0,6-5-577,-7-1 0,1-5 65,-6 5-734,0-7-91,0 4 432,0-8 1,2-2 1206,4-4 0,3-11 0,9-10 0</inkml:trace>
</inkml:ink>
</file>

<file path=ppt/ink/ink2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4:39.8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588 18 8153,'18'-6'0,"-1"0"0,0 2 754,1 2-493,-1 10 0,-8-4 686,-3 7-643,-4 1 1,-2 5-62,0 0 0,-6 1-415,1-1 0,-15 0 203,3 1 1,-6 1-226,0 4 0,-4-2-76,-7 8 0,1-2-173,4 2 0,-2 1 83,8-7 223,0 8 1,8-12 80,3 4 0,5-9 154,7-3 1,2-5 57,3 6-119,5-8 0,7 3 194,0-7 0,7 0 8,-1 0 1,0 0 25,-6 0-210,0 0-29,1 0-241,-1 0-134,-8 8 1,-1-4 61,-8 7 1,-13 3 68,-5 9 1,-16 4-267,-1 7 1,-9 7 183,4-1 0,-8 6 108,1-6 1,3 1 226,-2-7 1,8 1 334,-3 0 0,13-3-18,5-3 1,-1 2 306,7-8 0,-2 6-189,13-6 0,0-6-136,6-5 0,8-3-10,4 3 0,5 1-89,6-7 0,6 0-149,11-6 0,4-8-62,8-4 0,0-3-262,0-2 0,2-2-117,3-5 0,-3 0-328,4-5 1,-6-2 213,-6 8 1,-4-2 176,-7 2 1,-3 4-230,-3-4 1,-4 3 163,-8 3 1,-7 0 164,-4-1 0,-4 7 200,-2-1 1,-2 9-58,-4-3 0,-4 4 8,-7 2 1,-2 0 109,-4 0 0,4 2 476,-4 4 1,3-4-263,3 3 1,0 5 374,0 1 1,-1-1-128,1 2 1,-2-1 15,-4 6 1,3 3-130,-3 3 0,-3 4-4,-3 7 1,2 3-229,-2 3 1,-2 4-1,-9 8 1,3-6-272,-3 0 0,4 0 105,1 6 1,6-2-567,0-4 0,8-3-40,-2-9 0,10-1-316,1-4 0,8-4-84,-1-8-266,-5 0 887,8-7 1,2-2 144,12-8 0,3-2 178,2-4 1,6-6 41,0-11 0,6 4-16,-6-4 0,6 4 62,-6 1 0,0 1 18,-6 0 1,1 7 9,-1 5 0,-5-3 110,-1 2 1,-5 0 148,5 6 1,-5 0 257,6 0 0,-9 2 421,3 4 0,2-2-414,-2 7 1,-1 1 260,-5 5 0,0 0-323,0 1 0,0-1-162,0 0 0,0 1-196,0-1 0,0-6-113,0 1 0,-1-8-96,-5 2-563,4-4-307,-6-2 1,10-8 431,4-4 1,3-11-492,9-6 1,7-1 305,4 1 0,9-2 239,2 8 1,6-4 253,-5 10 0,3-2 111,-9 13 0,1 0 63,-13 6 181,8 0 0,-14 8 621,0 3 0,-7 5-391,-10 1 0,-2 6 479,-4 0 0,-3 2-275,-9-2 0,1-4 320,0 4-600,-8-3 1,6-5 488,-4-3-572,11-5-240,-3-7-1065,13 0 0,-4-6 595,12 1 1,5-9-1052,12 3 0,-1 1 20,6-1 1476,1-1 0,13-13 0,3-2 0</inkml:trace>
</inkml:ink>
</file>

<file path=ppt/ink/ink2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4:40.4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0 7978,'-9'0'1731,"-1"0"-1125,4 0-343,5 0-67,-7 8 1,14-4 517,-1 8 1,9-1-246,-3 6 1,11 1 93,1-1 1,7-6-237,-1 1 0,4-8-268,1 2 1,1-4-81,0-2 0,5 0-371,0 0 1,-7-8 39,-10-4 1,-4 3-1007,-2-3-110,-7 8 955,-2-3 0,-10 7-657,-4 0 1,-5 7 544,-12 5 0,-6 11 625,-12 6 0,11 1 0,-5-1 0,12 2 0,0-8 0,6 2 46,5-2 0,-1-2 31,7 8 0,0-6 390,6 6 0,0 0-160,0 5 1,-2 3 811,-4 3 0,4-7-361,-3 7 1,3-13-224,2 8 1,0-10-471,0 4 1,0-6-402,0 5 1,0-6-436,0 1-10,0-4 0,0-2 107,0 0 0,-6-5 240,0-1 1,-7-7-173,1 2 0,3 2 199,-3-2 549,1-1 0,-1-5 416,1 0 973,7 0-1098,-4 8 0,8-4 263,0 7 0,8-5 257,3 6 0,5-9-406,1 3 0,2 2-508,4-2 1,4-1-399,8-5 1,-1 0-358,1 0 0,7-7-48,4-5 0,2-5 764,-2-6 0,4 4 0,-5-6 0</inkml:trace>
</inkml:ink>
</file>

<file path=ppt/ink/ink2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4:41.8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12053,'10'8'905,"5"-1"-485,-3 5 0,3-3-80,2-3 0,0-4 91,1 4 1,5-4-419,0-2 1,6 0-279,-6 0 0,6-6-1092,-6 0 560,0 0-413,-6-1 71,-7 5 0,-3-4 276,-7 12 0,-9 11 368,-9 12 1,-7 9 494,-9 3 0,1 5 0,4-6 0,1-1 0,10-11 0,-1 3-140,13-8 1,-5 6-23,5-6 0,0 0 198,6-6 0,0 1 78,0-1 1,0 2 698,0 4 1,2-3-332,4 3 0,-4-4 372,4-2 1,-5 0-302,-1 1 0,-1 1 148,-5 4-244,4-4-375,-6 6-1,2-2-156,1 0 1,-7 0 185,6-5 0,-1 1-33,1 4 1,4-10-112,-4 5 1,4-5-435,2 4 1,0-5-1867,0-1 1061,0-7-693,0 12 1965,0-14 0,0 5 0,8-7 0,2 0 0</inkml:trace>
</inkml:ink>
</file>

<file path=ppt/ink/ink2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4:42.0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50 156 8774,'-17'0'2233,"0"0"-1976,7 0 0,4 0-82,12 0 0,9-6 10,8 0 1,10-7-66,2 1 0,1-3-521,10-2 1,-2 5 316,3 1 0,-5 1-914,-8-2 1,1-1 241,0 7 0,-9 0-755,-2 6 1511,-5 0 0,-2-7 0,0-3 0</inkml:trace>
</inkml:ink>
</file>

<file path=ppt/ink/ink2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4:42.3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260 1 8051,'12'0'-45,"-1"0"226,1 0 1,-1 0 266,1 0 1,-7 8 31,7 3 0,-8 10 280,2 2 1,-5 8-87,-1-2 1,0 2 138,0-3 1,0 3-262,0-8 1,0 6 21,0-6 1,0 6-450,0-6 1,0 0-122,0-6 1,-5 1-44,-1-1 1,-7-2-30,1-3 1,2 3-316,-1-3 0,-1-3-177,-5 3 0,0-8-723,-1 1 1,-1-3 121,-4-2 1,4 0 545,-4 0 0,4 0-236,1 0 1,1-5 337,0-1 1,1-8 512,5 3 0,-12-12 0,4-4 0</inkml:trace>
</inkml:ink>
</file>

<file path=ppt/ink/ink2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4:42.4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8074,'10'0'2451,"-3"0"1,-7 2-1880,0 4 0,2 4-314,4 7 1,-2 0-1241,7 0 0,-5 1-170,6-1 1,-8 0 1151,1 1 0,5-1 0,0 0 0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50:52.60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33 8006,'-10'-8'656,"-5"7"1,11-7 73,-7 8 677,7 0-449,-4 0 24,8 0-86,0 0-475,8 0 0,1-2-108,9-4 0,-1 4 157,0-4 0,1 6-225,-1 6 1,0 11-44,0 12 1,-1 6 159,-5 5 0,3 12-135,-8 12 0,-1 3 0,-5 2 1,-5-2-14,-1-3 0,-8-3-29,3-3 0,-5-6-135,-1 0 1,0-3-234,0-8 0,5-7-245,1-5-1,-1-8 1,-5 2-423,-1-11 1,7-4 376,-1-8 0,3-8-1017,-3-4 1,-1-11 476,7-5 0,-6-13 202,7-5 1,-7-13 811,6-11 0,1-7 0,5-9 0</inkml:trace>
</inkml:ink>
</file>

<file path=ppt/ink/ink2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4:40.8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1 105 7728,'0'-10'1803,"2"-5"-1358,3 3-257,5-3 0,1 3 436,1 1-196,-1-1 0,7 3-80,-1 3 71,-7 4-246,-3 2 1,-1 2-148,0 4 0,0 3 96,-6 9 1,0 5 27,0 0 0,0 5 4,0-4 0,0 4 163,0-5-280,0 0-393,0-5 63,0-1 0,2-7-346,3-5 0,5-5-510,7-5 0,1-13 206,-1-10 1,6 1 942,0-2 0,8-8 0,-4-7 0</inkml:trace>
</inkml:ink>
</file>

<file path=ppt/ink/ink2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4:41.0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11752,'8'17'843,"-4"-2"-743,7-3 1,-5 3-211,6-3 1,-1 3-42,6 2 0,-7-5-399,-4 0 1,3-7-1786,3 7 2335,-4-1 0,7 7 0,-5-1 0</inkml:trace>
</inkml:ink>
</file>

<file path=ppt/ink/ink2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4:41.2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0 10761,'0'12'2668,"0"-1"-2312,0 1 1,-6 7-390,1 4 1,-11-2 71,-1 8-39,0 0 0,-24 6 0,5-1 0</inkml:trace>
</inkml:ink>
</file>

<file path=ppt/ink/ink2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4:44.0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312 260 7906,'0'-11'-898,"0"-1"923,0 1 0,2-7 280,3 1 0,-3 5-110,4 1 0,-2 1 116,2-1 0,-5-5-67,5 5 1,-2-3-58,2 3 1,-4-4 193,4 3-67,-5-3-23,7-3 186,-6 1-246,6 7 0,-10 3 2,-4 7-250,-4 0 0,-13 0 92,0 0 0,0 6 66,6-1 1,-2 9-36,-4-3 0,4 10 80,-5 2 0,5 6-10,2-6 0,0 8-5,-1-2 1,1 6 6,0 5 1,5 2-15,1 4 1,5 4 30,-6-4 0,7-1-43,-7 1 1,8-6 13,-1 6 0,3-9-278,2-3 1,-6 1-49,0-6 0,0-4-50,6-2 0,0-4 98,0-2 1,0-5-231,0-1 176,0-7-161,0 11-700,0-13 393,0 6-673,0-8 651,8 0 1,-4-13-156,7-5 0,1-11 811,5 1 0,0-13 0,1-3 0</inkml:trace>
</inkml:ink>
</file>

<file path=ppt/ink/ink2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4:44.3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53 7942,'10'-8'0,"-4"-4"716,-4 5 172,-2-9-411,0 14 0,2-5-135,3 7 1,-1 0 184,8 0-221,-1 0 0,7 2 156,-1 3 0,0 11-25,1 7 0,-1 8-159,0-3 1,0 5 157,1 2 1,-7 7-158,1 4 0,-8 2-113,1-2 0,-3 4 35,-2-4 0,-2-1-122,-3 1 0,1-8-34,-8 2 0,3-5-238,-3-6 1,-1-4-571,7-8 0,-2-2 23,2-3-1645,5 3 1514,-7-13 0,8 4-361,0-12 1232,0-3 0,15-24 0,4-3 0</inkml:trace>
</inkml:ink>
</file>

<file path=ppt/ink/ink2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4:45.2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8098,'0'-17'1198,"2"7"-906,4 4 0,6 4 274,11 2 1,3 6-275,9 0 1,0 0-41,-1-6 1,1 5-158,-1 1 1,3 0 39,3-6 0,-3 0-727,3 0 0,-3 0-33,-3 0 0,5 0-304,-5 0 0,3 0 376,-14 0 553,8 0 0,-12 0 0,6 0 0</inkml:trace>
</inkml:ink>
</file>

<file path=ppt/ink/ink2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4:45.4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70 8086,'-9'0'1462,"1"0"-1332,23 0 0,-1 0 117,15 0 0,7 0 376,10 0 1,10 0-293,2 0 1,7 0-149,-2 0 0,6 0-778,6 0 1,-9-6 313,3 0 0,-4-5-2408,4 5 2689,-7-8 0,-3 5 0,-7-9 0</inkml:trace>
</inkml:ink>
</file>

<file path=ppt/ink/ink2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4:46.5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18 9457,'-8'-10'2501,"7"3"-2039,-7 7-233,8 0 150,0 7-133,0 11 1,2 11 97,4 11 314,-5 12-347,15 2 1,-12 13-247,7-4 1,-1-3 51,1-3 1,5-3-1070,-5-2 1,5-6-56,1 0 1,0-9-522,0-3 1,3-7 517,3-9 1010,-4-9 0,14 7 0,-6-7 0</inkml:trace>
</inkml:ink>
</file>

<file path=ppt/ink/ink2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4:46.9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171 191 8101,'0'-12'268,"0"0"76,-7 9 0,3-11 738,-8 8-656,8 1 0,-5 5-94,3 0 1,2 0-132,-7 0 0,5 7 110,-6 5 1,1 5 63,-6 6 1,-1 4-142,1 8 1,5 5 30,1 0 0,7 8-354,-2-1 1,6-5 0,6-2 1,6-3-31,11-3 0,4-1-11,7-4 1,3-6-212,3-12 1,4-3 104,8-8 1,2-4-130,4-7 1,-5-3-96,5-15 1,-4-1 147,-2-11 1,-6 5-54,0-5 1,-8-1 190,3 2 1,-13-2 35,-4 1 0,-11 3 58,-2-8 1,-7 7 221,2-1 1,-14 3 40,-9 3 1,-2 7 400,-10 4 0,-2 6-53,-9 5 1,-4 4-184,-8 8 0,-2 8-108,-4 4 0,5 9-237,-5 2 0,4 6-165,2-6 1,8 5-147,4-5 0,5 6-497,6-6 1,4 0-645,8-5 1448,0-1 0,0 0 0,-1 1 0</inkml:trace>
</inkml:ink>
</file>

<file path=ppt/ink/ink2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4:47.2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70 8051,'-16'-17'0,"5"-1"295,-5 9-196,15-7 0,-9 14-61,4-3 414,4 3-57,-5 2-60,7 0 109,0 0 0,0 7-73,0 5 1,0 13-9,0 10 1,0 15-83,0 13 0,0 6 160,0 6 1,0 10-1615,0 7 1407,0 8-60,0-12 0,0 12-150,0-8 1,0-1-70,0-11 0,0-3-878,0-8 0,-6-13 163,0-4 0,0-12-143,6 1 0,0-13 475,0-5 1,0-9 117,0-3 0,2-7 643,4 2 0,5-6-333,13-6 0,2-11 0,9-10 0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50:53.2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1 7989,'27'9'0,"-2"-1"731,-8-8-415,0 0 1,0 0 163,1 0 0,-7 0-128,1 0 0,-6 0 654,5 0-315,-7 0-249,11 8 0,-7 1-365,4 9 0,-3-1 55,-3 0 1,-4 2 67,4 4 0,-4 4 43,-2 8 0,-8-1-14,-4 1 0,-3 5 33,-2 1 0,-6 7-19,0-2 0,-6 4-110,6 2 1,-6-8-108,6-4 0,0 1-191,5-7 1,7 3 62,-1-14-383,9 0-240,-5-6 45,8-7 1,8-6 216,3-16 1,12-5-174,6-12 1,6-9 177,5 3 0,4-3 84,8 3 1,-8 8 132,-3 4 0,-1 6 159,-6 5 1,3 4 254,-14 8 37,0 0 1,-8 8 393,-3 4 1,-4 5-216,-8 6 0,-8-2 298,-4 8 1,-3-6-272,-2 6 1,-6-6 66,0 6 1,-8-8-173,2 2 0,2 2-87,-2-2 0,1 0-281,-7-6 0,8-1-341,4-5-24,-4 5 0,8-14-480,-4 3 13,11-3 1,5-4 321,7-3 0,13-5-204,4-7 0,12 1 394,0 5 1,4 1 286,1 4 1,-5 4 173,0-3 0,-14 5 16,3 5 0,-7 5 281,1 7 1,-7 1 2,-10-1 0,-5 2 533,-7 4 0,-8-4-448,-4 4 0,-4-3 38,-1-3 0,-1 0-169,0 1 0,7-3-115,-1-4 1,13-3 684,-1-8-464,4 0-290,3 0 1,10 6 181,12 0 0,11 1 99,6-1 1,-3-2-123,3 7 0,-2-1-15,2 2 1,2 3-30,-8-3 0,0-3-46,-6 3 1,0-7-96,1 7-566,-1-1 0,-2 1-627,-3 0-1,3-9-70,-3 3 0,-1-6-2710,7-6 3846,-5-3 0,20-16 0,-6-2 0</inkml:trace>
</inkml:ink>
</file>

<file path=ppt/ink/ink2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4:47.4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1 7928,'17'0'1096,"0"0"1,-7 17 1479,-4 12 1,-4 3-1448,-2 9 1,-8 11 702,-3 5-1832,-13 9 0,2-21 0,-6 2 0,-3 2 0,-1 0 0</inkml:trace>
</inkml:ink>
</file>

<file path=ppt/ink/ink2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4:48.7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0 173 8073,'8'-17'-1350,"-4"5"947,7 1 0,-5 1 420,5-1 0,-5-3 91,6 8 1,-3-7 175,3 1 0,3 3-94,-3-3 0,-3 7 122,3-7 1,-2 6 302,1-5 440,4 7 224,-5-4-839,7 8 0,-1 2 52,-5 4 1,3 11-34,-9 12 1,1 4 116,-6 1 0,0 9-199,0 3 0,0 4-114,0 2 0,0-3-173,0-2 0,-6 1-202,1-8 0,-3 6-271,2-6 1,4-1 311,-3-10 0,3 1-558,2-7 248,0 1 0,0-13-849,0 1 809,0-9 1,7 3-69,5-12 1,5-11 15,6-12 0,4-3-87,8-3 1,1 0-96,5 1 269,-5-1 152,6 8 327,-15 2-161,6 8 0,-14 8 61,4 3 1,-9 4 234,-3 2 1,-7 2 60,2 4 0,-6 3 349,-6 8 1,-6 6-262,-11 1 0,2 6 200,-8-1 0,1 2 78,-7-2-303,0 3-153,1-12 0,1 10-108,4-7 1,-3 0-93,3-5 0,4-1-173,2 0 0,6-5-397,5-1-742,-3-7 610,13 12 222,-6-15 0,16 7 382,3-8 1,-1 6-98,1 0 1,1 5 460,5-5 1,-7 7 53,-4-1 0,1 3 223,-1 3 0,0-1 287,-6 0-128,0 1 1,0-1 174,0 0 89,0-7-1009,0-3-266,0-7 0,0-2-302,0-3 1,9-11 228,9-7 1,1-13-326,10 1 0,0-5 386,5-1 1,1 13 72,-1-1 0,1 8 122,0 3 0,-7 9 177,1 3 1,-8 8 397,2 9 0,-3 1-252,-3 11 1,-2 2 405,-3-2 0,1 6-142,-7-6 1,0 0 478,-6-6-605,0 1-764,0-1 300,0-7 1,2-5-130,3-10 0,-1-15-732,8-14 1,5-3 338,6-9 1,6 0 11,-6-6 1,0 8 406,-6 4 1,6 11 422,1 6 1,-1 11-233,-6 6 0,0 6 10,0 6 1,-1 11 147,-5 12 1,3 4 327,-8 2 0,-1-5 152,-5 5 1,0-10 135,0 9-254,0-11-37,0 2-1209,0-15 307,0-2 139,0-24 1,8-5-140,4-19 0,3 1 149,2-7 312,8-7 0,2-9 0,8-7 0</inkml:trace>
</inkml:ink>
</file>

<file path=ppt/ink/ink2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4:49.0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8047,'9'0'923,"-1"0"-86,-8 0 1115,0 0-1925,0 7 1,0-3 72,0 8 1,0-1-21,0 7 1,0 1-20,0 4 1,0 6 5,0 11 1,0 8 72,0 15 0,2 9 26,4 14 0,-4 4-574,3 8 0,3-4 462,-5-39 1,0 0 0,3-4 0,-1 0-293,-2 3 1,0 1-1,3 1 1,0 0 44,-3-1 1,-1-1-1,2 0 1,-2 0-127,-2 44 1,3-48 0,0 0-360,3 42 0,0-2-175,-6-9 1,5-10 137,1-7 715,0-16 0,-6 13 0,0-15 0,0-4 0,0-3 0</inkml:trace>
</inkml:ink>
</file>

<file path=ppt/ink/ink2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4:49.8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85 0 9191,'9'8'886,"7"-4"-296,-5 7 1,4-1-167,3 1 0,-1 5 136,0-5 1,3 5-361,3 1 0,-2-2-200,8-3 1,-3-5-68,3-7 1,4 0-336,-4 0 0,-4-2-44,-2-3 0,-4 1 160,-2-8 0,-7 7-637,-4-7 584,-4 8 0,-4-3-44,-4 7 0,-4 0 34,-7 0 1,0 7-112,-1 5 1,1 3-265,0 2 522,0 1 47,-1 7 1,7 0 205,-1 3-155,1 13 299,1-12 0,-3 13 237,7-7 0,0 5-141,6 0 0,0 1 177,0-7 0,0 1-155,0-1 1,-2-1-1,-4-4 0,5 2-89,-5-8 0,4 0 78,2-6-1153,-8 0 397,6 1-195,-5-9-443,-1-1 743,-2-8 1,-5-2 3,3-4 0,-3 4 227,3-4 0,-3 5 110,-2 1 1,-1 0-83,1 0 0,0 0 127,0 0 0,-1 7 975,1 5-462,0-5-49,7 9 1,1-9 1305,3 5-1199,4 3 0,-4-11 142,12 8 1,5-8-314,12 1 1,4-3-76,8-2 0,5 0-462,1 0 1,10-2 120,-4-3 1,4 1-535,-10-8 0,-1 8 73,-5-1 0,-3 1-1690,-3-2 1198,-4 4-461,-7-6 1393,-9 8 0,-1 0 0,-8 0 0</inkml:trace>
</inkml:ink>
</file>

<file path=ppt/ink/ink2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4:50.2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53 8002,'0'-18'1709,"0"7"-1055,0-1-559,8 9 191,1-5 1,8 8 147,1 0 1,-7 0-248,1 0 1,-1 6 39,7-1 0,-9 9-20,-3-3 20,4 5-97,-9 9 0,7-6-23,-8 4 1,0 2-3,0-2 0,-2 6-124,-4-6 0,5 2 51,-5-2 1,4-10-79,2 5-111,0-5 1,8-3-106,3-5 1,1-3-1006,5-2 674,-4 0 135,20-7 0,-12-11-248,8-10 0,0-7 706,5-5 0,-7-5 0,-2-6 0</inkml:trace>
</inkml:ink>
</file>

<file path=ppt/ink/ink2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4:50.7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8002,'0'-17'4853,"0"7"-4466,0 3-123,7 7 0,-5 2 261,4 3 0,-2-1-239,2 8 1,-4-7-358,3 7-291,5 0 0,-2-1-643,3 1 1,-1-9 1004,-4 3 0,-5-4 0,7-2 0</inkml:trace>
</inkml:ink>
</file>

<file path=ppt/ink/ink2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4:51.2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69 7775,'18'-17'288,"-1"0"1,-5 1 1319,-1 5-570,-7 3-85,11 8-470,-13 0-118,6 0 1,-2 8 94,-1 3 1,1 7-399,-6 5 1,0 4-211,0 7 0,2-5 140,4 0 0,-2-6-115,7 6 0,1-8-394,5 2 1,2-4 271,4-2 0,4 1 93,8-1 142,-1 0 22,9 1 0,-7-1 276,5 0 1,-7 6-194,-5 0 1,-4 8 130,-8-2 1,-5-2 76,-1 2 0,-7-6 109,2 5 1,-12-1-161,-5 2-88,-5 4 17,-9-14 0,4 6-866,-8-8 0,2-1 212,-1-5 1,-5 3-25,4-9 0,2 1-118,-2-6 1,6-2-517,-6-3 1,6-7 307,-5-11 823,6-4 0,-10-15 0,5-2 0</inkml:trace>
</inkml:ink>
</file>

<file path=ppt/ink/ink2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4:51.4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69 8040,'35'-9'-281,"-1"-7"281,-7 7 0,6-3 663,-4 1 0,-3 7-166,3-2 0,0 4-84,6 2 0,-6 2-320,-1 4 0,-6-2-198,1 7 0,-4-1-266,-2 1 1,-7 5 370,-5-5 0,-10-3 0,-5 0 0</inkml:trace>
</inkml:ink>
</file>

<file path=ppt/ink/ink2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4:51.5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18 8040,'-11'9'229,"-1"-3"368,8-4 109,-3-2 21,7 0 0,9 0-498,8 0 49,8 0-112,10 0 1,7 0-410,4 0 150,4 0-466,2 0 559,0-8 0,0-1 0,0-8 0</inkml:trace>
</inkml:ink>
</file>

<file path=ppt/ink/ink2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4:57.2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7994,'0'17'0,"0"1"0,2-1-540,4 0 540,-4-7 0,13 5 0,-5-5 0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50:54.8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260 35 7990,'9'-8'3046,"-3"-3"-2161,-4 3-325,-2 0-161,0 8 0,0 2 217,0 4 1,-6 11-171,0 12 1,-7-2-33,1 2 0,3-2-473,-3 1 0,8 3-234,-1-8 0,-3 0-347,2-5 0,0-7 56,6 1 0,0-7-646,0 7 0,8-8 500,4 2 0,5-12-129,6-6 0,-2-5 535,8-6 1,-2-2 97,2-4 1,-4 4 191,-8 8 1,-2 5 230,-3 1 419,3 7-287,-13-4 0,6 22 410,-8 3 1,-6 4-315,0-4 1,-7 8 91,1 4 1,-3-4-602,-2-2 53,-1 4 77,1 0 0,0 0-320,-1-4 0,1-2-202,0 2 0,0-4-469,-1 5 0,1-1 455,0-6 0,-1 4 91,1-9 0,0 3 391,0 2 1,-1-5-34,1-1 1,5 1 197,1 5 0,7 0-186,-2 1 0,-1-1 906,1 0 0,0 1-57,6-1 713,0 8-943,0-6 0,-6 6-21,1-8 0,-7 1-43,6-1 1,0-6-202,6 1-386,-7-8 0,5 5-275,-4-3 353,4-4 0,4-2-1267,4-11 523,11-12 256,2 3 1,14-7-296,-4 4 1,4 4 418,1-4 1,-1 4 217,-4 2 0,-4 7 152,-8 4 1,0 4 329,0 2 1,-7 2-33,-4 4 1,-4-2-161,-2 7 1,0 1 479,0 5 0,-2-5-198,-4-1 1,-4 1-54,-7 5 0,6-2-248,-1-3 1,6 1-380,-5-7 127,7 0 1,-2-4-265,12 4 1,9-4-540,8 3 0,8-3 395,-2-2 1,4 0-50,1 0 1,-1 6 262,-4 0 1,-4 9 286,-8 2 1,-7 3 105,-5 8 1,-10-1 348,-7 2 1,-13 4-160,-10-4 0,-1 3 294,-10 3 1,7-6 811,-1 0 1,5-8-597,7 2 0,-1-10 135,12-1 0,-3-7-236,15 7-787,-1-8 1,8 4 98,3-8 0,7 0-103,11 0 1,12 0 101,11 0 1,4-6-79,2 0 1,-4-7-1045,4 1 0,-10 2 487,10-1 0,-12 1-775,0-1 0,-5-3 174,-6 9 1237,3-9 0,-12 4 0,5-7 0</inkml:trace>
</inkml:ink>
</file>

<file path=ppt/ink/ink2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4:57.8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139 174 7994,'7'-18'-1112,"-5"9"556,6-7 346,-8 7 1,2-7 66,4 5 144,-5-4 0,7 5 302,-16-7 0,-1 7 441,-8 4 0,5 4 689,1 2-734,-1-7-5,-5 5-226,-1-6 1,1 2 692,0 1 266,7-1-457,-5 6 22,13 0-533,-6 0-368,8 0 0,8 8 233,3 3 0,-1-1-98,2 1 0,1 1 4,10 5-4,-4 0-127,14-7 1,-6-1-146,7-3 1,3-4 14,3 4 1,-3-4-159,3-2 1,-3 0-13,-3 0 0,-1 0-549,-4 0 437,3 0 1,-12 0-528,3 0-1037,-12 0 828,5 0-396,-14 0 502,5 0 1,-9 6 320,-3-1 1,-5 7-719,-7-6 1340,-1 7 0,-7 4 0,-2 10 0</inkml:trace>
</inkml:ink>
</file>

<file path=ppt/ink/ink2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4:58.0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1 13845,'0'17'892,"0"0"1,0 6-558,0 0 0,-8 8-35,-3-2 0,-5 4-267,-1 1 0,2 1-119,3-1 0,-3 1-1253,3 0 698,4-1-157,1-7 0,7 4-805,0-8 0,0 0 539,0-6 1064,0 0 0,0 1 0,0-1 0</inkml:trace>
</inkml:ink>
</file>

<file path=ppt/ink/ink2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4:58.2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0 7994,'-27'0'2875,"8"0"-2464,7 0-448,8 0 9,-3 0 1,9 0 602,3 0-221,5 0-5,7 0 0,6 0 176,0 0 0,14 0-316,-2 0 0,5 0-183,0 0 1,-1 0-312,7 0 0,-6 0-632,6 0 1,-7 0 916,1 0 0,-3 8 0,-3 2 0</inkml:trace>
</inkml:ink>
</file>

<file path=ppt/ink/ink2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4:58.5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243 52 7965,'0'-17'182,"0"0"0,2 7 596,4 4-479,3 4 1,9 4 178,-1 4 0,-2 4 386,-3 7 1,1 8-326,-7 4 1,6 3 136,-7 3 1,1 7-246,-6 4 0,-2-1-146,-4 1 1,-3 0-197,-8 6 1,-1-2-231,1-4 0,0 2-83,-1-8 1,1-5-328,0-6 1,-1-8-983,1 2 806,0-12 443,0 5 0,-1-14-505,1 3 1,0-5 130,-1-5 1,7-13-657,-1-11 1314,1-3 0,-14-18 0,-2-4 0</inkml:trace>
</inkml:ink>
</file>

<file path=ppt/ink/ink2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4:58.6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52 7965,'34'-17'554,"-5"5"167,0 1 0,-2 7-138,2-2 0,4 4 104,-5 2 1,-3 6-698,-2 0 1,2 7 63,-2-1 1,0 9-869,-5 2 814,-1 0 0,-7 2 0,-3 2 0</inkml:trace>
</inkml:ink>
</file>

<file path=ppt/ink/ink2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4:59.3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8094,'17'0'0,"6"0"665,1 0 0,6 0-72,-1 0 1,-2 2 95,2 3 1,-2 3-218,2 4 1,-3 3-69,-3-3 0,-3 3-721,3 2 1,-10-5 295,-1-1-1970,-1 1 1380,-1 5 1,-2 0-47,-8 1 1,-4-1-1,-8 0 657,-7 1 0,-23 7 0,-2 1 0</inkml:trace>
</inkml:ink>
</file>

<file path=ppt/ink/ink2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4:59.5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0 8094,'-8'10'-57,"6"5"-22,-6-13 0,8 8 276,0-4 1,2-5 763,4 5-487,4-4 1,13 0-172,0 4 1,0-2-219,-6 7 1,6 1 11,0 5 0,0 0-78,-5 1 1,-7 1 28,1 4 0,-9 2-231,3 4 1,-12 3 182,-5-3 294,-4-4-256,-3 8 0,1-14 488,0 4 1,1-4 133,5-1 111,-5-9-331,15 7-371,-7-15 0,17 7-46,9-8 1,14-2-416,14-4 0,4-5-83,2-12 1,8 2-630,3-8 0,5 0 847,1-5 0,-8-1 0,-1 0 0</inkml:trace>
</inkml:ink>
</file>

<file path=ppt/ink/ink2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4:59.7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8061,'0'-17'2291,"0"7"1,7 2-1436,5 8-569,3 0 0,3 6-36,-1 0 0,2 0-132,4-6 0,4 5-193,8 1 1,-3 2-297,-3-2 1,2-4-677,-8 3 1,-2-1 324,-9 2 1,-5-2-582,-7 7 1,-4 7 1301,-7 5 0,-16 15 0,-17-1 0</inkml:trace>
</inkml:ink>
</file>

<file path=ppt/ink/ink2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4:59.9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1 8061,'-17'17'0,"-6"8"228,0 4 1,0 4 387,5 1 0,7 1-46,-1-1 1,6 3-156,-5 3 1,7-1-8,-2 7 0,4-8-185,2 3 0,0 1-182,0-2 0,0 1-153,0-7 0,0 1-323,0-1 0,0-1 48,0-4 0,6-4-599,0-8 1,2-2-489,-3-3 925,-3-4 1,12-12 548,-8-8 0,15-15 0,-2-17 0</inkml:trace>
</inkml:ink>
</file>

<file path=ppt/ink/ink2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5:00.4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173 70 8173,'17'0'0,"1"-8"233,-1-3 1,8 3 268,4 2 1,3-1-68,3 1 0,2 0-186,3 6 0,-4-2-208,5-4 1,-7 4-125,-5-3 1,2 3-222,-8 2 0,0 0 222,-6 0 1,-5 0 24,-1 0 34,1 0-26,-2 7 347,-3-5-183,-7 14 222,0-7 1,0 9-48,0-1 0,0-6-154,0 1 1,0 0-81,0 5 1,0-6-70,0 1 1,-2-6 46,-3 5 0,3-5 6,-4 5-99,4 1 1,2-1 88,0 1 39,0 0 0,0 5 2,0 0 0,-2 0 115,-4 1 1,4 1-75,-3 4 1,3 6 24,2 11 1,0-1 111,0 7 0,0 2-84,0 9 0,-6-1 221,0 8 0,0-3-88,6 2 0,0 5-42,0-5 1,-5-1-165,-1 1 1,0-9-228,6-2 1,-6-2 255,1-10-280,-1 0 156,6-5 1,-2-8-276,-4-4 117,4-4-119,-13-2 0,11-7 81,-8-4 1,1-14-873,-6-9 0,-1-2 135,1-10 0,-8-8-143,-4-9 0,-3-6 547,-3-5 1,-2 3 40,-3-4 1,4 4 304,-5 2 1,5 14 185,1 3 0,-5 12 0,-1 0 0,-7 4 0,4 2 0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50:55.3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7903,'10'-11'0,"-5"-1"1045,-3 9-624,-2-5 0,8 8-73,3 0 0,7 2-287,5 4 1,4 5 310,7 12 0,-1 4 547,-4 8-543,3 7 0,-12-4 0,3 7 254,-4-3 1,-4-2-838,-3-5 0,-4-1 59,-8 1 0,0-8-11,0-4 0,-8-4-27,-4-2 1,-3 1-365,-2-1 0,-1 0 81,1 1 1,0-9-271,-1-3 1,1-4 519,0-2 1,5 0-19,1 0 0,-1-4 654,-5-8 0,7 1-185,5-12 1,3-4-73,2-2 1,2-4-7,3-1 0,11-3 78,7-3 1,13 4-290,-1-5 1,11 10-227,0 3 1,4 5-382,2-6 1,0 8 144,0-2 267,-8 3 252,6 11 0,-6-14 0,8 3 0</inkml:trace>
</inkml:ink>
</file>

<file path=ppt/ink/ink2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5:01.2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18 208 8034,'0'-9'1526,"-2"1"-536,-4 8-309,4 0 64,-6 0-171,8 0-302,0 0 1,0 8 91,0 3-182,8 5 1,-6 1-131,4 0 1,1 0-218,-1 1 0,0-7-470,-6 1 0,0-6 55,0 5-245,0-7 30,0 4-79,0-8-106,0 0 677,0-8 1,0 4 278,0-7 0,0 5-286,0-6 338,8 8-70,-6-3 9,5-1-24,-7 6 243,0-13-73,0 5 0,0-7 155,0 0 1,0-1-150,0 1 0,0 5 96,0 1 1,0-1 168,0-5-329,8 0 3,1 7 1,3-5-20,0 3 1,-1-3 86,6-2 1,1 1 4,-1 5 0,6-3 142,0 9-30,0-1 1,-6 6 192,1 0-160,-1 0-176,0 0 0,-5 2 200,-1 3-243,-7 5 1,4 7 16,-8 1 0,0-1 14,0 0 0,0 1 34,0-1 0,0 8-18,0 4 0,0 1 118,0-1 0,-6 4-98,0-4 0,-7-2-104,1 1 0,3-1 105,-3 2 1,3-4-317,-3-8 1,-1 1-115,7-1 0,-6-5-526,7-1 226,-9-7 235,5 4 0,-3-8 78,0 0 1,7-8-48,-7-4 0,6-5 46,-5-6 0,5 2 69,-5-8 0,7 8 128,-2-2 90,4 4 1,2 1 667,0 1-466,0 7 1,8-3-43,3 7 1,5-5 22,1 5 0,6 0-139,0 6 1,2-6 300,-2 1-279,-4-1 1,6 6 125,-7 0-614,-9 0-41,-1 0 373,-8 8 1,-8 1 115,-3 8 1,-5 1 119,-1-1 0,-6 0 32,0 1 1,2-7 41,9 1 861,-3-1-568,5 7-402,1-1 1,9-8-175,11-3 1,5 2-331,1-2 1,8-1-177,4-5 0,3-7-1390,3-5 1965,7-3 0,-5-2 0,5-1 0</inkml:trace>
</inkml:ink>
</file>

<file path=ppt/ink/ink2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5:02.4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237 295 8165,'25'0'-24,"-6"0"0,22-6 488,-1 0 0,16-5 686,7 5 1,10-2-609,2 2 0,0 5-99,-6-5 0,-7-2-887,-5 2 1,-10-5 373,-7 5 1,-11-6-299,-6 7 0,-6-9 38,-5 3 1,-5 1-795,-7-1 657,0-1 0,-7-5-187,-5 0 0,-3 5 184,-3 0 1,-1 7 226,-4-7 0,2 6 394,-8-5 0,8 7-67,-2-2 1,4-1 91,2 1 0,5 0 301,0 6-44,9 0 1,-7-6 23,4 1-198,4-1 1,-5 8-69,7 3 0,0 5-102,0 7 1,-8 3 124,-4 3 0,3 5-91,-3 13 1,1 3-114,-7 8 1,7-6 16,-1 0 1,9-7-80,-3 1 0,4-4 93,2-1 0,0-6-100,0 0 0,2-10 50,4-2 0,3-2-177,8-9 1,-5 0 135,0-6 0,-1 0 36,6 0 1,1-8 11,-1-3 0,-2-5 45,-3-1 0,1 0 261,-7 0-144,8-1 309,-13 1-364,7 7-70,-8 3 0,0 16 29,0 9 0,0 7 69,0 9 0,0 6 62,0 1 1,0 5-171,0-6 0,0 3-9,0-3 1,0-6-128,0 1 0,0-2-255,0-10 1,0 0-160,0-6 185,0 0 412,0-7 1,-8-2-142,-3-8 1,1-8 360,-1-3 1,1-7 75,-1-5 0,-3 2 64,8-8 1,-5 2-62,5-2 0,0-1 97,6 7 0,2 0-221,4 5 1,-2 1-16,7 0 0,7 5-205,5 1 0,6 7-71,-6-2 1,5 2-224,-4-2 1,-1 5-125,-6-5-254,0 4 24,-7 2-210,-3 0 226,-30 0 0,-5 8 213,-24 3 1,-2 4-13,-4 3 1,-9-1 82,-8 0 1,-6 1 229,6-1 0,0 0 294,6 1 1,2-1 175,4 0 0,5 2 43,12 4 1,6-3 352,11 3 1,6-4-336,11-2 1,-1 6-10,7 0 1,10 2-298,13-2 1,16-2 66,13 8 0,8-8-87,9 2 0,0-5-57,12-7 0,2 3-185,-2-9 1,6 1-33,-6-6 0,0 0-179,-6 0 1,-6 0-24,1 0 1,-3-6 115,3 1 1,-11-9-467,-6 3 0,-11 1 69,-1-1 0,-3-1-87,-9-5 1,0-1 151,-5 1 0,-7-6 71,1 0 1,-6-8 662,5 3 0,-1-5-156,1-2 0,5 8 0,-7-13 0,8 4 0</inkml:trace>
</inkml:ink>
</file>

<file path=ppt/ink/ink2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5:02.7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1 104 8135,'9'-17'1930,"6"0"0,3 0-1342,11-1 0,5 7-399,7-1 1,-3 8-450,8-1 1,-6 3 174,7 2 0,-9 0 48,2 0 1,-9 2 46,-2 3 0,-8 7 10,2 11 0,-6-2 130,-5 8 0,-4 2-124,-8 9 1,0 2 6,0 4 1,-10 2-105,-7-7 1,-3-1 23,-8-5 0,-1-1-135,-6 1 1,1-8-358,-1-4 0,6-6-73,0-5 1,8 1 215,-2-7 1,4-2-464,2-10 1,1-6 44,5-11 814,3-3 0,8-17 0,0-1 0</inkml:trace>
</inkml:ink>
</file>

<file path=ppt/ink/ink2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5:02.8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242 69 8128,'10'-27'0,"5"10"905,-13 2-537,6 13 1,-6-6 166,4 8 0,-4 8 128,3 3 1,-3 10 244,-2 2-569,0 8 1,-6-2 146,1 11 0,-9-3 218,3 3 0,1 4-801,-1 3 1,-1 1 158,-5-2 0,-1 4-1404,1-4 0,0 2 774,0-2 0,-1-4-568,1-7 0,-6-1 1136,0 1 0,-8 0 0,4-1 0</inkml:trace>
</inkml:ink>
</file>

<file path=ppt/ink/ink2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5:03.1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 44 8154,'-9'-17'659,"1"7"-589,0-5 364,6 13 0,0 2 21,8 12 1,8 5 263,-3 6 0,4 4-95,3 7 0,-1 1 182,0 0 1,8 5-600,4 0 1,4 1 32,1-7 1,9-1-208,3-4 0,11-4 63,7-8 0,9-2-476,2-3 1,0-4-189,-6-8 0,0-2-520,0-4 1,-2-4 170,-3-7 1,-5 6 916,-7-1 0,0-7 0,0-8 0</inkml:trace>
</inkml:ink>
</file>

<file path=ppt/ink/ink2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5:03.4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70 104 7987,'-17'0'0,"1"2"0,5 4 0,1 4 1962,4 7 0,5 2-1063,-5 4 0,4-4-761,2 4 26,8-3 0,-5-3-162,9 0 0,-6-7 236,5-4 1,1-4 14,5-2 1,6-2-413,0-4 1,8 0-9,-2-11 1,3 3-868,3-9 1,-2-4 387,-5-1 315,5-5 124,-14-2 0,1 8 421,-9 4 649,-7 4-552,4 2 1,-22 7-157,-3 5 0,-12 3 620,0 2 1,-3 2-206,-3 3 1,6 3-28,0 4 1,8 3-1017,-2-4 0,6 5-2256,5 1 2729,5 8 0,7-6 0,0 6 0</inkml:trace>
</inkml:ink>
</file>

<file path=ppt/ink/ink2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5:12.3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53 8235,'-18'-8'0,"7"4"-74,-1-7 1,7 7 6,-7-2 1,6-1-135,-5 1 0,5 0 201,-5 6 0,-1 0 0,-5 0 0</inkml:trace>
</inkml:ink>
</file>

<file path=ppt/ink/ink2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5:12.6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53 8235,'0'-10'-1190,"0"1"653,0 3 258,0 4 223,0-6 0,0 6 56,0-4 0,8 5 0,2-7 0</inkml:trace>
</inkml:ink>
</file>

<file path=ppt/ink/ink2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5:13.8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347 52 8235,'9'0'-189,"-1"-1"-456,-8-5 675,8 4 0,-4-12 715,7 9-133,-7-1-23,11-2 0,-11 6 84,8-3-396,-8 3 12,11 2 68,-13 0-190,6 0 0,-3 2 216,1 3-52,0-3-89,-6 14 1,0-7-77,0 8 0,-6-5 170,0 0-167,-7-1-11,3 14 0,-13-6 146,0 4-79,0 4-54,-2-8 0,4 12 46,-8-8 0,0 8 74,-5-2 0,5 3 130,0 3 0,2-6 106,-2 0-295,4 0-30,8-3 0,0 1-311,-1-4 90,1-3-251,8 5 1,1-14-812,8 1 793,0-1 1,2 5-241,4-5 0,5-3-71,12-8 0,4 0-436,8 0 1,1-8 474,5-3 0,-7-3 96,1 3 1,-3 1 311,-9 4 69,0 4 428,-13-5 11,5 7 1,-13 1-105,4 5 1,-4 4 301,-2 7 0,0 0 158,0 1 1,-2 1 613,-4 4 0,3-4-198,-9 4-623,8 4-159,-11 0 0,11 2-573,-8 0 0,7 0-28,-7 5 0,8-1-171,-1-4 1,3 1 276,2-7 1,0 0-496,0-5-114,0-1 230,0 0 1,-2-7 368,-4-4 170,4-4-204,-6-2 1,8-2-210,0-4 0,0-6 34,0-11 0,0 2-182,0-8 1,0 1 33,0-7 0,2 0-297,4 1 1,4-7 204,7 1 1,2 0 201,4 5 1,-2 1 405,8-1 0,-8 8 0,12-6 0,-12 8 304,8-3-323,0 3 124,-2 0 1,3 5 124,-7-3 1,2 2 277,-2-2 0,-3 10 552,3-5 0,-2 5-384,2-4 0,-4 7 514,4 4-1162,-4 4-20,-1 2 90,-1 0 0,-5 2-384,-1 4 204,-7 4 72,4 15 0,-3-4-101,1 8 1,0-6 127,-6 6 1,0-6-146,0 5 1,6-6 153,-1 1 1,3 2 599,-2-2 18,3 0-320,9-6 114,-1 0-262,0 1 52,1-1-270,-9 0 0,5 0-168,-9 1 1,1-1 41,-6 0 0,0 1-283,0-1 1,-9 0 215,-9 1 0,-1-1-39,-10 0 1,0 0 445,-5 1 46,-8-9-316,5 7 0,1-14 229,7 3 86,0-3-27,2-2 133,2 0 1,14 0 48,-1 0-265,8 0 0,10-7-176,11-5 1,12-3-285,0-3 1,9-5-27,3 0 202,-1 0 61,-5 6 1,-1 2 67,1 3-95,-8 4 163,-2 1 173,-8 5-365,0-6 0,-5 8-390,-1 0 338,-7 0 1,4 2-179,-8 4 0,-8-4 34,-3 3 1,1-1 62,-2 2 0,7-4-50,-7 4 53,8-4 326,-3 5 0,7-3 201,0 8 0,0-7 423,0 7 83,0 0 1,2 5-329,3 0 0,-1-1 168,8-5 0,-7-1-214,7-5 51,-1-3-184,-1 14 0,5-14-1198,-3 3 451,-4-3-60,7-2 1,-5-7-565,7-5 1,0-11 498,1-6 1,-1-3 647,0-3 0,0-15 0,1-4 0</inkml:trace>
</inkml:ink>
</file>

<file path=ppt/ink/ink2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5:14.0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1 156 8297,'7'-23'0,"3"0"0,2 1 0,-1 3 1029,3 2-826,-7 0 0,3 7 234,-4 4 1,-4 2 615,3-1-392,-3 3-343,-2-6 0,2 8-14,4 0-212,-4 8 162,6-6 0,-8 19 164,0-4 1,1 6-45,5 0-807,-4 4 422,6 0 1,-6 6-67,4-4 0,-5 1-206,5-1 0,-2 2-1563,2-8 815,-4 0 259,5-6-654,1 1 602,-6-1 172,6-8 224,-8-1 108,0-8 0,0-8 320,0-3 0,-8-12 0,-2-4 0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50:56.7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589 191 7926,'0'-17'1114,"0"-1"-853,0 9-167,0 1 0,-8 8 13,-3 0 0,1 0 240,-1 0 1,-7 8-199,-5 3 1,-2 12-85,2 6 0,-2 4-167,-4 1 0,6 7-3,12-1 0,-3 2-104,9-1 0,-1-5 158,6 5 1,0-7 6,0-5 1,6 2 127,-1-8 0,3 6 178,-2-6 0,-4 6-26,3-6 0,-3 0-72,-2-6 0,0 2 229,0 4 0,0-4 35,0 5-152,0-5-155,-7-2-389,5 0 136,-6-7 0,8-10-287,0-12 0,2-5 3,4-6 0,3-10 162,9-7 0,1-8-287,4 2 1,2 2 105,4-2 0,1 7-43,-6-1 1,6 3 248,-1 3 0,-2 7 134,2 4 0,-8 4-60,2 1 0,-2 3 177,2 3 0,-4-3 103,4 3 0,4 3-110,2-3 1,-2 7 582,2-7 1,-6 8-89,6-2 1,-6-1 122,6 1 0,-8 0-262,2 6 1,-4-2 45,-2-3 1,-5 3-52,-1-4 1,-1 2-136,2-2 0,1 2-247,-7-7 0,1 1 121,-1-1 1,-4-5-788,4 5 302,-4-5 105,-2-1 1,0 0-210,0 0 0,0-1 253,0 1 0,0 0-51,0-1 0,0 7-16,0-1 63,0 8 1213,0-3-749,-8 7 0,4 0 221,-7 0 1,5 2-134,-6 3 1,7 5 26,-7 7 1,3 3-34,-3 3 1,-3-2-88,3 8 1,-3-1 28,-3 7 1,1 7-47,0 4 1,0-1-309,-1 1 0,1-10 89,0-1 0,1-1-480,5-5 1,-3-4-353,9-2-194,-1-4 442,6-9 192,0-2 1,8-8 64,3 0 0,12-10 47,6-7 0,2 0 224,-3-6 0,3 9-111,-8 3 1,0 7 686,-5-2 1,-3 6 18,-3 6 1,-5 3 260,-7 9 0,-2 5-314,-3 0 1,-5 6 193,-7-6 1,-1 5-85,1-5 1,-4 6 654,4-6-1258,-5 0 0,19-7 72,-9-5 1,10 3-771,2-8 1,10-1-10,13-5 0,10-7-453,7-5 0,6-3 537,-6-3 0,6 3-65,-5 3 0,-9-1 333,-8 7 0,-5 1 189,-2 5 0,-7 1 543,-5 5-288,-18 4-105,1 7 0,-26 6 534,3 0 0,-11 6-128,0-6 259,-11 8-382,3-4 0,-12 5-87,9-3 1,-7 2-117,7-8 1,-7 6-87,7-6 1,-7 2-453,7-2 0,-7-2 74,7 8 1,-7-2 130,7 2 0,-1 1 667,6-7-682,8 8 427,-6-12 279,13 6-235,3-7 0,9-1-117,7 0 817,9 1-303,-7-1-223,15-8 165,-7 7 1,10-14-250,4 3 1,3-3-389,8-2 154,8 0 17,2 0 1,16-7-370,3-5 1,11 3 82,7-3 1,-3 1-34,3-7 0,5 1-9,6 0 0,5-1-289,-5 1 0,2 0 255,-2-1 1,-9 1-70,3 0 0,-19 5 395,-4 1 0,-10 1-49,-7-1 0,2-3 761,-8 8 0,6-5-668,-6 5 0,-2-1-556,-10 1 0,-3 2 156,-8-8 0,-2 1-129,-4-6 1,-9 5 167,-8 0 1,-6 7 311,6-7 0,0 8-216,6-1 169,0 3 47,-1 2 177,1 0-82,0 0-95,-1 0 1,7 5 656,-1 1 345,1 8-59,-7-12 1,3 7-194,4-3 0,3-2-304,8 7 0,0 1 34,0 5 0,0 8-201,0 4 1,0 0 9,0 5 0,0-1-22,0 13 0,0-6-27,0 7 1,-2-7-197,-4 6 1,2-8-186,-7 3 0,-3-7 21,-9-5 1,2 2-183,-8-8 0,6 0 13,-6-6 1,8 1 108,-2-1 0,-2-7 45,2-5 1,-2 3 137,2-2 0,10 0 307,-5-6 1,7-8 21,-1-4 0,-1-9 292,7-2 1,0-8-245,6 3 1,8-5 91,4-2 1,5 3-459,6 3 1,4 2 62,7 4 0,1 4-291,0-4 1,1 9-426,5 3 1,-5-1-844,4-5 0,3 1 440,-3 5 1,2-4-1611,-1 3 2652,-5-3 0,22-10 0,-4-2 0</inkml:trace>
</inkml:ink>
</file>

<file path=ppt/ink/ink2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5:14.8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1 191 8236,'0'-17'-121,"0"0"0,0 5 577,0 1-147,8 7 0,-7-6 641,5 4-428,-4 4 124,-2-5 3,0 7 2694,0 0-3011,0 7-274,0 3 1,6 7-215,0 1 166,-1-9 124,-5 7-1072,0-7 387,0 1-333,8 5-679,-6-13 657,6 6 389,-8-8 1,0-2-39,0-4 0,0-4-66,0-7 0,0-6-155,0 0 234,-8-8 542,6 4 0,-13-15 0,5-2 0</inkml:trace>
</inkml:ink>
</file>

<file path=ppt/ink/ink2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5:15.3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50 104 8216,'0'-11'-304,"0"-1"0,0 6 500,0-5 1,0 5 866,0-6-329,0 9-156,0-13-656,0 14 73,0-13 83,0 13-250,0-6 90,0 8-65,0 0 214,8 0 248,-6 0-53,6 0-66,-8 0 55,0 0 80,7 8-192,-5-6 54,6 13-201,-8-13-94,0 14 161,8-15-118,-7 15 0,9-7 108,-4 9 0,-4-1-30,3 0 0,-1 1 43,2-1 1,-4 0 0,4 1 0,-2 1 258,1 4-264,-3-4-18,6 6 1,-8-2 168,0 0-115,0 8-54,0-4 0,0 7 21,0 1 0,0 1 27,0 5 1,0-3-16,0 8 1,0-5 13,0 5 0,0-6 0,0 6 1,-2-2-21,-4 3 7,4 3-20,-5-6 1,7 8-64,0-1 77,0-6-30,0 5 0,0-6 3,0 8 1,0 0 13,0-1 1,0 1-10,0 0 1,0 0-111,0 0 0,0 0-150,0 0 1,0-6-584,0 0 425,0 0 195,-8-2 0,6-1-477,-4-9 336,-3 1 103,-1-1 1,-1-5-89,-1 0 0,6-10-164,-5-2 14,-1 1 147,-5-16 1,5 5-117,1-7 0,7-2 423,-2-3 0,12-20 0,4-12 0</inkml:trace>
</inkml:ink>
</file>

<file path=ppt/ink/ink2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5:15.5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8086,'0'-9'2507,"0"1"-2462,8 8-280,-6 0 43,13 0 1,-7 2-1568,3 4 1759,5 11 0,-7 10 0,9 7 0</inkml:trace>
</inkml:ink>
</file>

<file path=ppt/ink/ink2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5:15.6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8086,'0'9'5688,"0"-1"-5981,0-8 239,0 0 0,8-8 0,1-1 0</inkml:trace>
</inkml:ink>
</file>

<file path=ppt/ink/ink2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5:19.4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87 8204,'-8'-9'-620,"6"1"1022,-5 8 1275,7 0 25,0 0-1569,0-8-141,0 6 480,7-5-29,3 7 0,7 0-16,0 0 1,1 0 179,-1 0 1,6 0-221,0 0 0,8 0 92,-2 0 0,-2 0-139,1 0-93,1-8-114,6 6 1,-1-7-207,1 3 120,-8 4-175,6-6 0,-14 2-138,4 1 0,2-1-26,-2 6 1,-6 0-882,-5 0 693,-1 0 0,1 0-1054,-1 0 509,-7 0 429,4 8 52,-8-7 0,-2 15-301,-4-5 0,2 3 241,-7-3 0,-1 10 604,-5-3 0,0 3 0,-1-4 0</inkml:trace>
</inkml:ink>
</file>

<file path=ppt/ink/ink2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5:19.6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1 8204,'-8'9'197,"7"-1"550,-7-8 1350,8 0-923,0 0-545,0 8 0,0 1-113,0 9 0,0 1-339,0 4 0,-6-2-292,0 8 0,-7 0-37,1 5 0,3 1-328,-3-1 0,6-1 27,-5-4 1,5 2-629,-5-8 1,7 5 423,-2-4 1,-2-1-132,3-6 1,-3 0 69,2 0 1,2 1 717,-7-1 0,-1 0 0,-5 1 0,0-1 0</inkml:trace>
</inkml:ink>
</file>

<file path=ppt/ink/ink2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5:19.8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79 52 8204,'-17'6'0,"0"0"498,-1-3 62,9-1 567,1-2-222,0 0 530,6 0-806,10 0 1,4-7 83,11-5 1,4 3-311,1-3 1,7 6-166,5-5 0,-3 7-354,3-2 1,-5 4-181,-6 2 1,3 0-1555,-3 0 0,-2 8 1850,2 3 0,0 5 0,5 1 0</inkml:trace>
</inkml:ink>
</file>

<file path=ppt/ink/ink2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5:20.0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8110,'0'-17'986,"2"7"1425,4 5-773,-4 3-497,5 2-572,-7 0 1,0 7-366,0 5 0,-2 9-204,-3 2 1,3 6-368,-4-6 0,4 8-678,2-2 1,0 3 1044,0 3 0,15-1 0,4 1 0</inkml:trace>
</inkml:ink>
</file>

<file path=ppt/ink/ink2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5:20.8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8247,'0'-10'21,"0"3"651,8 7 0,-4 0 153,7 0-389,-7 0-158,11 0 0,-11 0 158,8 0 0,-1 0-106,7 0 0,-7 0-52,1 0 1,-1 0-99,7 0 0,5 0-186,0 0 1,0 0-34,-6 0 1,6 0-263,0 0 1,0 0-110,-6 0 0,1 0 59,-1 0-951,0 0 543,1 0 324,-9 0 0,-1 1-344,-8 5 1,-2 4 225,-4 7 1,-5 2 552,-12 4 0,3 4 0,-12 8 0,5-1 0</inkml:trace>
</inkml:ink>
</file>

<file path=ppt/ink/ink2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5:21.0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1 8320,'8'17'444,"-6"-5"49,3-1 0,-3-5 125,-2 5 1,0 1-172,0 5 1,0 2-396,0 5 1,0-3-165,0 7 0,0 1-180,0 6 0,-6-2 143,1-5 1,-7 3-156,6-8 1,-5 6 176,5-6 1,-5 0-122,5-6 0,-6 1-753,7-1 510,-1-7 191,6 5 0,-2-11-759,-4 7 1059,4 1 0,-13 5 0,5 0 0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50:57.0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10848,'8'25'776,"-6"-5"-331,4 3 0,-3 2-325,3-2 0,-4 0-266,4-6 0,-4 0 15,-2 1-30,0-9 1,0 1-896,0-4 496,0-5-452,0 7 1,2-16 283,3-3 0,7-4 264,11-3 0,4-5 464,7 0 0,9-8 0,1 4 0</inkml:trace>
</inkml:ink>
</file>

<file path=ppt/ink/ink2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5:21.2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11 70 8218,'-10'-8'2728,"10"4"-2363,11-8 1,11 7-283,1-7 0,13 6 421,-1-5 1,5 7-87,0-2 0,-1 4-591,7 2 1,-8 0-17,3 0 1,-5 0-139,-1 0 1,-1 2-232,1 4 0,-6 4 558,0 7 0,0 0 0,5 1 0</inkml:trace>
</inkml:ink>
</file>

<file path=ppt/ink/ink2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5:21.5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52 8909,'-9'-27'2506,"1"10"-2210,0 9-386,6 8 1,-7 0-469,3 0-1047,4 0 1098,-6 0 0,3 2-1281,-1 4 1788,0-4 0,8 5 0,4-7 0,-4 0 0,13 8 0,-13-6 0,13 6-299,-13-8 591,6 0-125,-8 0-103,0 0 1,-8 7 0,-1 3 0</inkml:trace>
</inkml:ink>
</file>

<file path=ppt/ink/ink2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5:21.8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53 8033,'0'-18'852,"0"9"1,2-5-283,4 9 1,-2-1 67,7 6 0,-5 0-110,6 0 1,-1 0-118,6 0 0,6 0-377,0 0 0,1 0-94,-7 0 0,-2 2-435,-3 4 245,3 3 0,-13 10-295,4 4 1,-4-3 282,-2 3 0,-8-2-143,-3 2 0,-5-4 333,-1 4 0,-2-4-167,-4-1 1,9-1 951,-3 0 1,11-5 207,0-1-505,4-7 0,4 10-211,4-9 1,11 1-226,12-6 1,6 0-261,5 0 1,4-8-711,8-3 0,-6 1 990,0-1 0,-7-1 0,3-5 0</inkml:trace>
</inkml:ink>
</file>

<file path=ppt/ink/ink2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5:22.3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225 70 8244,'0'-18'2387,"0"1"-1143,0 0-759,0 7-376,-7 3 0,-3 8-514,-7 5 0,-8 12 224,-4 10 0,-4 15 181,-1 9 0,-1 7 0,0 10 0</inkml:trace>
</inkml:ink>
</file>

<file path=ppt/ink/ink2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5:22.8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17 8166,'0'-9'5273,"0"1"-4998,-7 8 0,-1 2-655,-4 4 0,-3 3-327,4 9 1,-3 1 706,3 4 0,-5-4 0,7 6 0</inkml:trace>
</inkml:ink>
</file>

<file path=ppt/ink/ink2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5:23.2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70 8240,'2'-15'0,"3"3"2176,-3 4-1355,14 8 0,-7 0 790,9 0-863,-1 0-399,0-7 0,8 5 0,2-4 261,0 4 0,6-4-384,-5 1 0,3-1-184,-2 6 209,4 0-1497,-14 0 686,14 0 102,-14 0 0,6 6-1455,-8-1 1415,-7 9-1056,-3-5 900,-7 9 1,0 1-10,0 4 1,-2-2 30,-3 8 0,-5-6 263,-7 6 1,-1-2 368,1 2 0,0-4 0,0-8 0,-1 0 0</inkml:trace>
</inkml:ink>
</file>

<file path=ppt/ink/ink2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5:23.3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225 1 9429,'-15'2'0,"1"2"0,5 3 0,1 3 4261,4 3-3901,2 3 0,-4 9 152,1 4 0,-9 3-442,3 3 1,1-1-355,-1 1 0,-1 5 171,-5 1 1,5 1-124,1-2 0,7-3-363,-2 3 1,-2-3-889,3-3 1,-1-1-1024,6-4 2510,-8-4 0,-1-8 0,-9 0 0</inkml:trace>
</inkml:ink>
</file>

<file path=ppt/ink/ink2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5:23.5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70 8217,'-17'0'647,"-1"0"1,7 0 310,-1 0-393,8 7 21,-3-5-203,7 6 1,7-8 113,5 0 1,13-6 240,10 0 1,1-7-487,10 1 0,6 3-332,6-3 1,-1 6-1069,-5-5 0,0 7 652,0-2 0,-6 4 496,0 2 0,-7 0 0,3 0 0</inkml:trace>
</inkml:ink>
</file>

<file path=ppt/ink/ink2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5:23.8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35 8123,'10'-17'478,"5"7"1,-5 3 1555,7 7-1011,0 0-463,1 0 1,-1 0-499,0 0 1,-7 7-422,-4 5 0,-5 11-147,-1 6 0,-7-2-542,-5 1 0,-3 3-75,-2 9 1,-6-9 530,-1 4 1,7-12 591,6 0 0,7-4 7,-2-2 0,4 1-35,2-1 0,8-5 220,3-1 0,5-5 468,1 5 1,6-5-90,0 6 0,6-9 557,-6 3 1,0 2-196,-6-2 0,-5-1 136,-1-5-753,-7 8-262,4 2-138,-16 7 1,-9 2-256,-12 4 1,-4-3-163,-1 3 0,-6 2-626,-1-2 1,-5 0 1126,6-6 0,-8 8 0,3 2 0</inkml:trace>
</inkml:ink>
</file>

<file path=ppt/ink/ink2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5:24.0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0 10407,'-18'0'5301,"3"8"-5318,3 3 0,-3 1-2766,3 5 2783,-3-3 0,-10 18 0,-2-5 0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50:57.5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761 17 7846,'17'-5'-400,"1"-1"1,-7 0 0,1 6 1201,-9 0 1,5 2-210,-8 4 1,0 3 332,0 9-597,0-1 1,-6 0 58,1 0 0,-9 3-121,3 3 0,-5-2 13,-1 8 0,-6 5-150,0 7 0,-10 14 81,-1 3 1,-3 7-601,-9 5 1,0 6 140,-6 5 0,0 4-336,26-42 1,0 0 0,-26 42 314,0-5 0,8-5-127,4-11 0,9-7 182,2-11 0,8-3-64,-2-9 1,6-7 340,5-4-101,-3-4 1,11-9 515,-7-4 0,7-6-412,-2-6 0,4-9 234,2-8 0,8-10-315,3-2 1,7-1-112,5-10 0,5 5 68,13-5 0,-1 10-138,12 1 1,-4 3-89,10 8 0,3 9 28,3 9 0,-3 4 260,3 2 0,-1 2-78,6 4 1,-2 9 136,-3 9 0,-5 1-59,-7-2 1,-8-4 112,-3 4 0,-12 2 44,-6-2 1,-12 0 300,-5-6 1,-4 1 276,-2-1 0,-8-2-234,-3-3 1,-10 1-23,-3-7 0,-6 5-165,1-5 1,-4 0-57,-1-6 1,-1-8 36,0-3 0,7-5 97,-1-1 0,8-2-160,-2-4 1,5 2 25,7-8 1,-3 8-512,9-2 1,-7 3 210,6 3-1000,1 0 1,6 0 297,5-1 0,6 9-73,11 3 1,-2 2 40,8-2 1,0 4-807,5-3 1578,8 3 0,3 2 0,7 0 0</inkml:trace>
</inkml:ink>
</file>

<file path=ppt/ink/ink2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5:24.5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52 8174,'8'-10'3603,"3"5"-3159,4 3-323,10 2 1,2 0 305,8 0-63,7-8 0,-5 6 286,3-4 1,0-1-522,-5 1 0,-4 0-329,-14 6 1,0 0-1113,1 0 1003,-1 0 1,-7 2-286,-5 4 1,-5 3-195,-5 9 788,-13 7 0,-9 2 0,-7 7 0</inkml:trace>
</inkml:ink>
</file>

<file path=ppt/ink/ink2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5:24.7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191 1 9134,'0'17'1468,"8"-8"1,-6 1 29,3-4-744,5 3-230,-8 9-513,6-1 1,-8 6 90,0 0 1,-8 8-91,-4-2 0,1 9-164,-6 2 1,5 3-896,-5-3 695,-8-3 0,19 5 0,-11-8-651,1 1 1,3 0-193,1-1 1,-1-5 424,7 0 0,-5-8 770,5 2 0,-8 4 0,5 0 0</inkml:trace>
</inkml:ink>
</file>

<file path=ppt/ink/ink2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5:24.9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68 139 8174,'-17'0'1290,"0"0"0,5-6-488,0 1-374,9-1 0,-3 4 161,12-4 1,3 2-52,9-7 1,14 1 138,9-1 1,7-5-440,3 5 0,9-3-346,3 3 1,3-3-1319,-3 9 0,-3-1 366,-8 6 0,-2 0 1060,-4 0 0,-4 15 0,-7 4 0</inkml:trace>
</inkml:ink>
</file>

<file path=ppt/ink/ink2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5:25.2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258 121 8574,'9'-34'472,"7"7"0,-13 4-1982,9 11 1256,-8-3 693,4 13 1,-10-6 301,-4 8-520,4 0 1,-13 2 31,3 4 0,-9 3 63,-2 9 0,-8 1 141,2 4 0,2-2-156,-1 8 1,6-6 74,-1 6 0,4-8-7,2 2 0,5 2-128,1-2 0,7 0-146,-2-6 0,12 1-284,5-1 1,13-2 58,4-3 0,7 1-178,5-7 1,-1 0-310,7-6 1,-2 0 301,2 0 1,-4 0-118,-7 0 1,0 0-91,-1 0 0,-5-2-218,0-4 0,-8 4-471,2-3 289,-4-5 922,-9 0 0,5-15 0,-5-2 0</inkml:trace>
</inkml:ink>
</file>

<file path=ppt/ink/ink2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5:25.3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53 8312,'-12'-6'0,"3"-2"2376,1-1-594,2-3-706,-1 3-64,5 1 0,-12 16-732,8 3 1,-7 20-563,1 9 0,-9 18 282,-2 11 0,-15 15 0,20-35 0,-1-1 0</inkml:trace>
</inkml:ink>
</file>

<file path=ppt/ink/ink2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5:31.0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363 173 8066,'-7'-9'12,"5"-1"35,-4 4 1,2 4 49,-2-3 0,4 1 41,-3-2 1,3 2-14,2-7 122,0 7-10,0-12 41,0 7-210,0-8 140,0 7-90,0-5 1,0 11-117,0-8 126,0 8-63,-8-3 1,4 7-24,-7 0 1,5-6 55,-6 0-86,1 0 0,-7 6-19,1 0 0,6 0-63,-1 0 1,1 0 103,-7 0 0,7 2 33,-1 4 1,3-2 38,-3 7 1,-3-5 141,3 6 1,-1-1-119,1 7 1,-3-1 141,3 0 0,3 2-29,-3 4 1,6-3 110,-5 3 0,5 2-173,-5-2 1,7 6 5,-2-6 0,4 2-162,2-2 0,0-4 8,0 4 1,0-4-157,0-2 1,2-1 75,4-5 0,-2 3-393,7-8 314,1 7 0,5-11-149,0 4 94,1-4 0,-1-2 136,0 0 1,6-8-208,0-4 1,0-1-97,-5 1 0,5-9-177,0 4 1,0-4 38,-6 4 1,0-3-202,1-3 0,-3 4-15,-3-4 500,3 4 0,-7 2-21,3-1-143,-3 9 891,-8-7 56,0 14 695,0-5-538,0 7 343,0 0-674,-8 0 1,6 2-10,-4 3 1,3 1-22,-3 11 1,4-3-124,-4 9 0,4 4 122,2 2 0,0 3-273,0 3 0,0-6-240,0 0 0,6-3-207,0 3 0,9-4-478,2-7 0,3-1 114,8 0 0,1-7 708,6-5 0,-1-3 0,1-2 0</inkml:trace>
</inkml:ink>
</file>

<file path=ppt/ink/ink2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5:31.3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18 8044,'8'-10'1871,"-6"3"-1543,5 7-210,-7 0 0,0 2-15,0 3 0,0-1-130,0 8 1,-2-1 127,-3 7 1,-3-1-107,-4 0 0,-3 0 115,4 1 1,-3 5-120,3 0 0,-3 6 23,8-6 0,-5 6 61,5-6 1,0 0-138,6-6 1,0 6-10,0 0 1,6 0-121,0-6 1,9-5 120,2-1 0,3-1 17,9 2 1,-6 1-29,5-7 0,1 0 23,6-6 1,-6 0-311,-1 0 0,-6 2 111,1 3 0,-4-3-1141,-2 4 672,0-4 726,-7-2 0,5-8 0,-5-1 0</inkml:trace>
</inkml:ink>
</file>

<file path=ppt/ink/ink2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5:31.5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1 10367,'-11'0'855,"-1"0"1,6 5-710,-5 1 1,5 8-242,-5-3 1,5 6-14,-6 6 1,3-1-272,-3 6 0,-1 1-154,7 6 1,-6-1-1389,7 1 1921,-1-8 0,6 6 0,0-7 0</inkml:trace>
</inkml:ink>
</file>

<file path=ppt/ink/ink2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5:31.9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450 18 8012,'-8'-9'227,"4"1"139,-7 8 0,-1 0-588,-5 0 135,0 0 0,-3 6 179,-3-1 1,4 3 51,-4-2 1,2 2-144,-2 3 1,4 5-160,-4-5 1,-2 4-46,2 3 0,-6-7 121,6 1 0,0-1 107,5 7 1,1-7 83,0 1 1,1-7 186,5 7 1,3-6-138,8 5 0,0-5 432,0 6-167,0-1 0,8 6-99,3 1 0,10-1 99,3 0 1,6 1-72,-1-1 0,4-2-160,1-3 0,1 3-182,0-3 1,-1-3-280,1 3 0,-3-6-199,-3 5 0,2-5-1329,-8 5 1796,0-7 0,2 12 0,2-7 0</inkml:trace>
</inkml:ink>
</file>

<file path=ppt/ink/ink2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5:32.5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346 345 8002,'0'-18'1544,"2"3"-1010,4 3 1,-2-3-631,7 3 1,-1-3 145,2-2 1,1 5 27,-7 1 1,2 1-2,-3-1 1,-3-5-108,4 5 0,-4 1-170,-2-1-269,0-1 0,-2-5 233,-4-1 0,-3 3 50,-9 4 0,7-5-28,-1 5 0,1 1-9,-7-1 526,1 7 1,0-6 186,0 4-193,-1 4 1,1-3-76,0 10 0,-1 3 58,1 4 0,-2 9-36,-4-4 0,4 6-80,-4 0 1,3 2 203,3 4 0,6 4-123,-1-5 1,2 5 66,-1 2 1,-3-3-117,9-3 1,-7 2-89,6-8 1,1 6-72,5-6 0,0-6-238,0-5 1,1-3-253,5 3 304,4-4 0,15-8-510,4 0 0,-2-2-34,1-4 0,1 2-274,6-8 0,-1-1 467,1-10 1,-2 9 35,-5-3 0,3 4 297,-8-5 0,-2 7 72,-9-1 1209,3 9-865,-13-5 2542,6 8-1094,-8 0 438,0 0-1001,0 8-824,0 1 1,0 8-155,0 1 0,0-1-141,0 0 0,0 1-682,0-1 1,2 6 478,4 0 1,-3 0-1443,9-6 1,-6 1 588,5-1 0,-1-5 1041,1-1 0,12 1 0,-3 5 0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50:58.0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17 259 10993,'10'12'344,"-4"0"0,-4 5-122,-2 6 1,0 8 493,0-3-395,0 13 0,0 11-10,0 11 0,-6 6 11,0 6 0,-5 4-427,5 7 1,0-1 22,6-4 0,0 1-341,0-7 1,0-7 250,0-11 1,8-7 77,3-10 0,-1 1 155,2-12 0,-9-10 839,3-2-446,4-3 109,-1-5 0,11-9-246,3-11 1,4-14-12,7-10 1,10-9-552,8-14 0,10-5 123,-25 26 0,1-1 1,1-4-1,2-1 50,5-2 1,1-2 0,-2-3 0,0 0-283,4 1 1,0 0 0,-1-3 0,0-1 243,1 1 0,0 0 0,-3-1 1,-2 2-34,-6 7 0,-1 2 1,0 0-1,-3 3-245,18-25 0,-6 11 501,-17 7 0,-6 9-61,-11 2 0,1 3 342,-7 9 603,0 0-772,-14 5 1,4 9 667,-7 3-2281,7 4 852,-12 2 0,7 8-554,-9 3 1,1 7 9,0 5 1,0 4 537,-1 7 1,-5 3-401,0 3 942,0-3 0,-2 12 0,-2-4 0</inkml:trace>
</inkml:ink>
</file>

<file path=ppt/ink/ink2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5:32.7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8002,'9'0'0,"-1"-2"2289,-8-4-983,0 4-746,0-6 1,2 8 294,4 0-98,-4 0 1,7 10-259,-3 7 0,-4 3-121,4 8 0,-4 3-615,-2 9 1,0 5-1277,0 6 1513,-8 1 0,-2 8 0,-7 1 0</inkml:trace>
</inkml:ink>
</file>

<file path=ppt/ink/ink2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5:37.8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432 70 7972,'10'-8'316,"-2"6"-79,-8-13 1,2 11 112,3-8-14,-3 8 272,6-3-385,-8 7 136,0-8 111,0 6-298,0-6 0,-2 8-148,-4 0 1,2 0 68,-7 0 1,5 0-115,-5 0 0,-1 6-133,-5 0 0,-2 2 85,-4-3 1,3 3 38,-3 4 0,2 3-53,-2-3 1,2 3-32,-8 2 0,8-5 88,-2-1 0,2 1-3,-2 5 1,4-5 37,-5-1-51,13-7 26,-4 11-99,5-13 0,-2 12 90,1-8-101,7-1 108,-4 3-17,8-6 31,-7 6 8,5-8 42,-6 0-14,8 7 1,2-5 105,4 4 1,-2 2-78,7-3 1,1 9 116,5-3 0,2-1 20,4 2 0,-2-1 148,8 6 1,0 6-151,6 0 1,-1 1-29,1-7 1,-6 0-239,-1 0 1,-1 1-294,2-1 0,2 0-197,-8 1 1,2-3 129,-2-4 430,-4 5 0,14-7 0,-6 9 0</inkml:trace>
</inkml:ink>
</file>

<file path=ppt/ink/ink2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5:38.4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329 312 7953,'15'-8'0,"-3"-4"0,3 3-486,-3-3 262,3 9 1,2-11 86,0 8 418,-7-7 186,5 3-398,-13-7 0,6 0 328,-8-1-234,0 1 0,-6 0 95,1-1 0,-9 7-135,3-1 1,1 1 30,-2-6 1,1 5-62,-6 1 1,5 5 72,1-6-170,-1 8 128,-5-11-140,-1 13 1,1-6 63,0 8 0,1 2-4,5 4 0,-4-2 59,3 7 0,-3 3 110,-3 9 0,1-2-92,0 8 1,-1-4 93,1 10 1,0-11 34,0 11 1,5 2-43,1 3 1,-1 0-256,-5-5 0,5-1-46,1 1 0,7-2-163,-2-4 0,4-4 95,2-8 1,0-6-284,0 1 302,8-8 0,1 3-16,9-7 0,7-2-146,4-3 1,-1-11 18,7-7 0,-10-7-95,10 1 1,-5-2 122,5 2 1,-6-4 253,-1 5 0,-6 3-123,1 2 1,-4 0 78,-2 5-18,0-3 313,1 19 0,-7-5 786,1 7-731,-8 0 0,3 1 278,-7 5 0,0 4-127,0 7 0,0 0 61,0 1 0,0 1-197,0 4 1,0-4-96,0 4 0,0-2 165,0 2-442,0-3 83,0 5 0,0-8-283,0 0 0,0 1 202,0-1 1,0-6-941,0 1 656,0-1 1,2 5-26,4-5 1,-4-1-587,4-4-639,3-4 824,1 5 762,7-7 0,1 0 0,-1 0 0</inkml:trace>
</inkml:ink>
</file>

<file path=ppt/ink/ink2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5:38.8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0 7976,'17'0'796,"0"0"-695,1 0 0,-1 0-39,0 0 1,0 0 573,1 0 0,-7 0-181,1 0 1,-6 2-68,5 4 1,-5-2-195,5 7 0,-7 1-88,2 5 0,-4-6-35,-2 1 1,0 0-195,0 5 0,-8 0-150,-3 0 1,-7 6-13,-5 1 0,4-3 30,-4-10 0,6 5 58,5-5 1,-1-1 75,7 1 1,0-5 19,6 5 1,0-5-29,0 6 0,2-3 211,4 3 1,2 3 229,3-3 1,5-3 25,-5 3 0,-1-1 529,1 7-328,1-1 1,-3 0-157,-3 1 1,-4-1-200,-2 0 0,-2 1-216,-4-1 1,-3 0-360,-9 0 0,-5 1-110,0-1 1,-7 0-527,1 1 1,-2-3 1026,2-4 0,-11 5 0,3-7 0</inkml:trace>
</inkml:ink>
</file>

<file path=ppt/ink/ink2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5:39.3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381 35 7958,'10'-10'2075,"-2"3"-1686,-8-1-140,0 6 0,-2-6-1,-4 8 1,-4 0-389,-7 0 0,-6 0 167,0 0 1,-8 8-444,2 4 0,-3-3 197,-3 3 1,6-3-54,1 3 0,5 1 218,-6-7 0,9 2 68,3-2-88,0-4 54,7 5 358,1 1-187,1-6 1,16 11 218,3-7 0,6 7 86,7-1 0,-3-2 70,8 1 1,-1 6-123,7 7 1,-8-1 74,-4-6 0,2 0-317,-2 0 1,0 1 22,-6-1 0,1 0-526,-1 1 1,-6-3 280,1-3 1,-2 3-1383,1-4 1,2-1 179,-7 2 1262,8-9 0,-5 5 0,9-8 0</inkml:trace>
</inkml:ink>
</file>

<file path=ppt/ink/ink2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5:39.8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52 7856,'8'-9'39,"-6"-7"1122,5 14-473,1-5-210,-6-1 466,6 6-215,-8-6-352,0 8-171,0 0 1,2 6-15,3 0 0,-3 1-8,4-1 0,-4 4-110,-2 7 0,0 6 91,0 0 0,0 10-40,0 2 1,0 1-103,0 10 0,-2 0 45,-4 6 0,-1 0-127,-5 0 0,-3-2-3,3-4 0,4 2-38,3-8 0,-3 1 190,2-7-423,1-7 47,5-2 49,-8 0 0,6-6 8,-4 4-199,4-11 311,2-4 247,0-8 0,0-2-210,0-4 0,0-4-24,0-7 0,6-2-15,0-4 0,7 4-162,-1-5 1,3 0-143,2 0 1,3 7 87,3 6 1,-4 7 526,4-2 1,-4 4-153,-2 2 0,6 8 115,1 3 1,-3 7 184,-10 5 0,5-4 281,-5 4 1,-3-4-157,-2-2 1,-5 1 208,-1-1 1,0 0-407,0 1 0,-7-1-323,-5 0 1,-3-5-752,-2-1 1,-6-1 487,-1 1 0,-4 3-316,5-8 0,0-1-74,5-5 708,1 0 0,-8-7 0,-2-3 0</inkml:trace>
</inkml:ink>
</file>

<file path=ppt/ink/ink2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5:40.3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70 7965,'0'-10'1484,"0"-5"-1247,0 5 0,0-2 993,0 1-364,0 7 102,0-4-726,0 8 0,-2 2-271,-4 4 1,-3 4 147,-8 7 1,-3 6 38,-3 0 1,6 6-50,0-6 1,-1 6 17,7-6 0,3 6-251,2-6 1,4 0 44,2-6 0,2 0 19,4 1 0,4 3 91,7-4-165,8 4 78,2-11 1,8 5-3,-1-3 1,1 1-186,-1-7 1,-5 5-19,0-5 1,-2 0 87,2-6 1,-4 2-1012,-8 4 585,0-4-983,1 5 707,-9-7 875,-1 0 0,-8 8 0,0 2 0</inkml:trace>
</inkml:ink>
</file>

<file path=ppt/ink/ink2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5:40.5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53 8003,'-8'-18'3097,"7"7"-1387,-5-1-293,4 8-522,2-3 1420,0 7-1694,0 0 0,0 9-337,0 9 1,0 1-267,0 10 0,0 7-293,0 10 0,-8 8-3517,-3 10 3792,3-9 0,-7 28 0,5-12 0</inkml:trace>
</inkml:ink>
</file>

<file path=ppt/ink/ink2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5:45.3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381 104 8007,'10'-7'125,"5"-3"-125,-5-7 0,1 5 135,1 1 1,-2 5 238,1-5 1,-1 5 261,-5-6-376,-3 8 1,8-3 270,-4 7 214,-4 0-70,5 0-455,-7 0 1,-2 0-103,-3 0 1,1 0 37,-8 0 0,-1 2-244,-10 3 1,2 5-15,-8 7 1,6 6-55,-6 0 1,0 8-120,-5-2 0,-3-2-282,-3 2 1,9-8 204,-4 2 1,7-4 94,-1-2 1,6-5 719,11-1-371,-3-7 1,7 6 197,-3-4-130,3-4 0,16 11 16,3-7 1,10 7 126,2-1 1,8-3 192,-2 3 1,3-1 123,3 7 0,0-7-209,-1 1 1,1-1-327,-1 7 1,-5-7-112,0 1 1,-8-7-253,2 7 0,2-2-374,-2 1 1,0 3 651,-5-9 0,7 9 0,2-5 0</inkml:trace>
</inkml:ink>
</file>

<file path=ppt/ink/ink2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5:45.8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277 294 8089,'10'-7'494,"5"3"147,-3-8 0,-1 6-537,7-5 0,-11-1-987,11-5 749,-5 0 0,2 0 175,-3-1 1,-4 1-68,-8 0 0,0-1 73,0 1 1,-6 0 1,0-1 1,-5 7-53,5-1-26,-8 1 1,5-1 57,-9 1 1,1 7-366,0-2 433,0 4 0,-1 2-102,1 0 1,0 2 216,-1 4 1,1 4 17,0 7 0,-1 2 179,1 4 1,0-2-64,0 8 0,-1-6 124,1 6 1,2 0-103,3 5 0,-3 3 85,3 3 0,5-7-512,1 7 0,-2-13 92,2 8 1,1-6-166,5-1 1,0-3-160,0-7 0,7-7-287,5 1 1,3-8 145,2 1 0,1-3-166,-1-2 1,2-7 121,4-5 1,4-5-154,8-6 1,-6 2 239,-1-8 0,1 6 156,6-6 0,-6 8 118,-1-2 1,-6 5 155,1 7 0,-4 1 243,-2 4 1,-5 5 521,-1-5 96,-7 12 0,4 3 407,-8 8-238,0 1 0,0-1-454,0 0 0,0 1-227,0-1 0,0 0 3,0 0 1,0 3-276,0 3 0,0-10-172,0 5 0,0-5-90,0 4 1,0 1-452,0-1 1,6-6-14,-1 1 1,7-6-626,-6 5 0,7-5 1233,-1 5 0,11-7 0,3 4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46:05.8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379 0 7705,'12'12'-139,"-1"-1"0,-5-1 376,6 1 0,-9 7 395,3-1 0,-4 0 304,-2 6 1,0-2-434,0 3 1,-8-3 34,-3 7 0,-10 1-152,-2 6 1,-8-6-429,2 0 1,-3-1 107,-3 7 1,0-6-539,1 0 0,5-8-82,0 2 1,8-6-424,-2-5 0,4 1 3,1-7 0,7 0 419,-1-6 0,9-14 205,-3-3 1,6-12 156,6 0 1,3 2 326,8-2 1,1 8-215,-1-2 0,0 6 600,1 5 0,5 5-42,0 7 0,7 7 279,-1 5 1,4 3-347,2 3 1,7 7 13,4 3 0,4-1-432,2 2 0,7-8 30,5 2-23,18-3 0,7-3 0,-37-9 0,-1 1 0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50:58.4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18 129 7908,'-10'-7'1557,"4"-5"-1665,4 4 1,12-5-789,7 7 1,8-5 662,10 5 1,-6-8 380,-1 3 1,-6 1 390,1-1 1,-10 7 2127,-1-2-2050,-1-3 0,-1 9 17,-4 0 0,-5 7-25,-1 10 0,0 8-223,0 4 1,-9 4-173,-8 2 0,-1-1 19,-5 1 0,4-6 25,2-1 0,-1-7-97,1 3 0,6-1-80,-1-6 1,8 4-26,-2-9 0,12-5 60,6-1 1,7-4-565,10-2 1,7-10-220,16-7 1,8-4-548,3-14 0,-1 3 112,1-14 1,-7-3 912,1-8 0,-10-5 1,-5-7-1</inkml:trace>
</inkml:ink>
</file>

<file path=ppt/ink/ink2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5:46.2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 8036,'17'9'2446,"-7"-1"1,5-8-1321,-3 0-665,3 0 778,2 0-361,1 0-1640,-1 0-344,-7 0 97,-3 0 1,-9 8 544,-3 3 0,-5 5-246,-7 1 0,-2 6 304,-5 0 0,11 0 175,-4-6 1,5 1 693,1-1 1,-3 0-362,8 0 0,1-5 344,5 0 0,2-7-252,3 7 0,5-6-137,7 5 1,3-7-400,3 2 1,3-4-1357,9-2 1698,0 0 0,7-8 0,2-2 0</inkml:trace>
</inkml:ink>
</file>

<file path=ppt/ink/ink2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5:46.6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493 0 9824,'-25'0'1347,"0"2"-1221,-4 4 0,-10 2-221,5 3 1,-10 5 3,3-5 1,-1 4 133,2 3 1,3-3-92,-3-3 1,11 3 121,6-3 118,4-5 1,7 7-193,1-9 0,9 3 9,2-2 1,9-2 103,14 7 0,4-5 167,8 6 1,1-9-184,5 3 1,-3-2 12,8 2 0,-5-4-522,5 3 0,-8 3 94,2-2 318,-11 7 0,4-3 0,-6 7 0</inkml:trace>
</inkml:ink>
</file>

<file path=ppt/ink/ink2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5:47.5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0 104 7932,'8'-17'0,"-6"-1"-133,13 1 1,-5 2-1,7 1 670,0 3 1,1 7-177,-1-2 1,0 4-85,1 2 1,-7 0-137,1 0 1,-7 2 119,7 4-82,-8 3 0,3 15 146,-7-1 0,0 2-104,0-2 0,0 4 210,0 7 0,0 1-295,0-1 0,-5 7 22,-1-1 0,0 6-129,6-6 1,-6 1-50,1-7 1,-1 1-214,6 0 0,-6-7 50,0 1 1,-1-8-67,1 2 0,4-3-157,-4-3-109,4-7 317,2 5 16,0-13 99,0 5 0,0-14-3,0-5 1,0 3-253,0-3 0,10 1-26,7-7 1,0 1-42,7 0 0,2 5 318,3 1 1,-2 7 195,2-2 1,-8 4 431,2 2 1,0 8-350,-5 3 0,3 5 132,-10 1 0,-3 0-50,-2 1 0,-4-1 134,-2 0 1,-2 0-263,-4 1 1,-9 5-387,-9 0 1,-1-6 26,2-5 1,-2-3-379,-3 3 0,-3-4 157,8-8 1,-6 0 133,6 0 1,0-2-574,6-4 873,7-4 0,-5-15 0,5-2 0</inkml:trace>
</inkml:ink>
</file>

<file path=ppt/ink/ink2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5:47.8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7920,'17'0'-31,"1"0"0,-7-2-35,1-4 0,-6 4 558,5-4 564,-7 4-357,4 2 0,-8 2-268,0 4 0,0 4 555,0 7 1,0 0-293,0 0 1,0 1-34,0-1 1,-2 6-499,-4 0 1,4 0-464,-4-5 1,4-1 110,2 0 1,0 0-375,0 1-871,0-1 0,0 0-240,0 1 1674,0-9 0,8-1 0,2-8 0</inkml:trace>
</inkml:ink>
</file>

<file path=ppt/ink/ink2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5:48.0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105 18 7856,'0'-10'5069,"0"2"-5345,0 8 0,-10 8 276,-7 3 0,-16 13 0,-11 2 0</inkml:trace>
</inkml:ink>
</file>

<file path=ppt/ink/ink2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5:48.6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399 87 8021,'7'-10'0,"-3"-3"179,8 7 1,-6-6 917,5 6-691,1-7 1,3 9 563,-4-7-20,-3 7-171,-8-4-106,0 8-400,-8 0 0,-7 0-228,-8 0 0,-6 0 56,6 0 0,-8 6-277,3 0 1,-5 7 230,-2-1 0,5-3-204,-5 3 0,10-3-3,-10 3 0,10 1-310,-3-7 187,7 8 225,-4-5 8,7 1 1,9-1-93,3-3 1,4-2 101,2 7 0,2-5 126,4 6 1,3-6-59,9 5 0,5-5 227,0 5 0,7-7 15,-1 2 1,-2 2 32,2-3 0,-6 7-247,6-6 0,-6-1-14,6-5 0,-8 6-366,2 0 1,-4 2-633,-2-3 1,-5-1 947,-1 8 0,1-8 0,5 3 0</inkml:trace>
</inkml:ink>
</file>

<file path=ppt/ink/ink2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5:49.1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105 104 7935,'0'-17'0,"2"-1"207,3 1 1,-1 2 259,8 3 0,-6 2 249,5 5-463,-7 3 1,6-6 332,-5 8 405,-3 0-635,6 0 0,-8 8-149,0 3 1,-6 12 179,0 6 0,-1 4-102,1 1 1,-2 3 18,-3 3 1,-5-1-181,5 7 0,1-6-165,-1 6 1,5-7-28,-6 1 1,3-3-272,-3-3 0,3-5 15,3 0 1,4-8 169,-4 2 0,-2-4-292,3-2 0,-1-5-166,6 0 245,0-9 233,0 5 248,0-8 1,2-2-213,4-4 1,3-1-100,9-5 1,-7-3-85,1 3 1,1-3 93,10-2 0,-4 5-164,4 1 1,-3 1 26,-3-2 0,0 5 398,0 7 1,1 0 183,-1 0 1,0 0 258,1 0 0,-7 0-221,1 0 0,-7 2 246,7 3 1,-8-1 436,2 8 0,-4-6 264,-2 5-1024,0 1 1,-2 5 13,-4 0 1,-4 0-607,-7 1 1,-6-1-153,0 0 1,-6-5-502,6-1 0,-6-1 456,6 2 1,0-5-852,6-7 1421,7 0 0,-5 0 0,5 0 0</inkml:trace>
</inkml:ink>
</file>

<file path=ppt/ink/ink2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5:49.4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7909,'18'-9'614,"-1"3"1,2 4-455,4 2 1,4 0-144,8 0 1,-3 0 137,-3 0 1,-4 0 442,-8 0 0,1 0-292,-1 0 0,-5 0 599,-1 0-1258,-7 8 1,4 1 165,-8 9 0,-2-3-405,-4-4 0,-4 11 287,-7-5 0,0 2 27,-1-7 0,1 3 151,0-3 1,5 3 332,1 2 0,7-5 1160,-2-1-1081,4 1 1,4 3 155,4-3 1,4-3-93,7-3 1,2-4-682,4 4 1,-2-4 33,8-2 1,0 0-211,6 0 0,-3 0 251,-3 0 257,4 0 0,-6-8 0,7-2 0</inkml:trace>
</inkml:ink>
</file>

<file path=ppt/ink/ink2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5:49.6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1 7909,'17'0'4363,"-7"8"-3876,-2-6 1,-8 7-422,0-3 0,-8-4-992,-4 4 926,-3 3 0,-10 1 0,-2 7 0</inkml:trace>
</inkml:ink>
</file>

<file path=ppt/ink/ink2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5:50.4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398 35 7909,'0'-17'674,"0"7"612,0 3-876,0 7 1,-7 0-35,-5 0 0,-5 0-224,-6 0 0,2 2 27,-8 3 0,0 5-279,-6 7 1,1-1 107,-1-5 1,6 5 39,0-5 1,8-1 62,-2 1 1,4-7 171,2 2-295,7 4 1,3-7-135,7 9 27,0-1 0,13 7 68,4-1 1,12 0 84,0 1 1,4-7 2,1 1 0,1-1-41,-1 6 1,1-5-81,-1 0 1,-5-7-132,0 7 0,-8-3-244,2 3 0,-9 1-1241,-3-7 1700,-7 8 0,12-5 0,-7 9 0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50:58.5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7967,'11'-6'2824,"1"0"1,-1 1-365,6 5-2505,8 7 1,8 3 0,9 5 44,3-3 0,1 3 0,6-5 0</inkml:trace>
</inkml:ink>
</file>

<file path=ppt/ink/ink2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5:50.9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52 7884,'0'-11'228,"0"-1"313,0 8-514,0-3-187,7-1 572,-5 6 264,14-6-175,-14 16 1,5 8-181,-7 7 1,0 7 3,0-1 0,-5 6-74,-1 5 1,-8 2 111,3 4 0,-5 6-244,-1 0 0,0 0 109,0 6 1,-1-6-210,1-6 1,6 4-103,-1-4 1,2-4-176,-1-2 0,-3-3 107,9-2 0,-1-9-314,6-2-250,-8-5 177,6-2 480,-5-7 0,8-5-72,5-10 1,-2-7 231,8-11 0,-7-4-9,7-7 0,-1 5-27,7 0 0,-1 2-86,0-2 1,6 4 18,0 8 1,0 2 193,-5 3 0,-1 4-119,0 8 0,1 0 135,-1 0 1,0 2-70,1 4 1,-7 2 320,1 3 1,-9 5-139,3-5 1,-4 4-103,-2 3 0,0-1-193,0 0 1,-2 3-226,-4 3 0,-9-4-449,-8 4 1,-2-4 351,2-2 0,-2-1-181,-4-5 0,-2 3 132,8-8 1,-7 5-1187,1-5 1529,4 0 0,-8 1 0,6 3 0</inkml:trace>
</inkml:ink>
</file>

<file path=ppt/ink/ink2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5:51.4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35 7873,'0'-17'709,"2"7"629,4 4 0,-2 4-390,7 2 0,-5 0 804,6 0-1018,-1 0-542,-1 0-663,-2 8 0,-10 2 403,-4 7 1,0 0 178,-11 0 0,3 7-744,-9-1 1,4 5-1241,2-5 1,1 1 1301,5-7 0,3 0 480,8 0 1,2 1 184,4-1 0,3 0 414,9 1 1,1-1 745,4 0 0,-4-5-606,4-1 0,-9-5 416,-3 6 0,-7-7-508,2 7 1,-4-6-331,-2 5 0,-10 1-1200,-7 5 0,-8 0 344,-10 1 630,-7-1 0,-2 0 0,-8 0 0</inkml:trace>
</inkml:ink>
</file>

<file path=ppt/ink/ink2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7:37.0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1 104 7882,'0'-12'-739,"0"1"1,0 5 1025,0-6-143,0 9 0,1-11-40,5 8 1,-2-1-18,8 1-47,-9 4 0,11-8 15,-8 5-151,-1 3 201,-5-6-9,0 8 2881,0 0-2835,0 8 1,2-6-178,4 3 0,-2-3 82,7-2 1,-5 0-47,6 0 1,-1 0 5,7 0 0,-1 0-19,0 0 1,0 0 63,1 0 0,-7 0 107,1 0 0,1 0-7,10 0 0,-3 0-72,3 0 0,-4 0 4,-2 0 0,0 0-3,1 0 0,5 0-5,0 0 0,6 0-32,-6 0 1,2 2-24,-2 4 1,-2-4-80,8 4 1,-8-4 110,2-2 1,-4 0-39,-2 0 0,1 0 22,-1 0 0,0 0 147,1 0-129,-1 0 1,0 2 1,0 3 0,1-3 14,-1 4 0,0-4 8,1-2 1,-7 0-27,1 0 1,-1 0 0,6 0 1,1 6-101,-1-1 0,0 1 94,1-6 1,-1 0-69,0 0 1,6 0-10,0 0 0,0 2-14,-5 4 0,5-4 0,0 4 1,6-4-99,-6-2 0,2 0 103,-2 0 0,-4 0-3,4 0 1,2 0 61,-2 0 1,0 0-50,-6 0 0,3 0 47,3 0 1,-4 0 15,4 0 0,-4 0 15,-2 0 1,1 0-35,-1 0 1,6 0 0,0 0 1,0 0-15,-5 0-8,-1 0 0,0 5-13,0 1 0,1 0 22,-1-6 1,0 0-12,1 0 1,-1 0-13,0 0 1,0 6-5,1-1 0,-1 1-5,0-6 1,6 0-2,0 0 1,8 0 107,-2 0 0,4 0 143,1 0 1,1 0-244,-1 0 0,-5 2 46,0 4 0,-2-4-43,2 4 1,-2-3 43,-4 3 1,-4-4 1,4 4 0,-2 1-26,2-1 1,-4 2-15,4-2 0,-3-4-40,-3 3 1,6-3-23,0-2 1,0 0 64,-6 0 0,7 0 7,-1 0 0,0 0 0,-6 0 1,2 0 43,4 0 1,-4 0 3,4 0 1,-9 0 29,-3 0 57,1 0 1,5 0-89,1 0-8,-1 0 0,0 0-137,0 0 1,6 0 82,1 0 1,-1 0-180,-6 0 0,6 0 14,0 0 0,6 0 94,-6 0 1,0 6 68,-6 0 0,6 0 2,0-6 1,-5 0-31,-7 0 108,1 0 1,3 2 222,-3 3-40,3-3-248,-5 6 11,7-8 1,0 0-6,0 0 0,-5 0 7,0 0 0,-7 0-12,7 0-6,-8 0-7,11 0 0,-11 0 10,7 0 1,-5 0 6,6 0 1,-7 0 28,7 0 0,0 0 3,5 0-16,0 0 1,0 0 1,1 0-9,-1 0 0,0 0 11,1 0 0,-7 0 3,1 0 0,-7 2 69,7 4-58,-8-5-15,11 7 0,-5-6-50,7 4 0,-5-4-3,-1 4 1,1-5 26,5-1 0,-6 0-8,1 0 1,-6 0 17,5 0 0,-5 2-10,6 4 17,-9-4-19,13 6 0,-12-8 88,7 0-16,-7 0-21,4 0 0,-6 2 17,3 3 0,-3-3 20,6 6 8,-8-8-34,8 0 1,-6 2-18,3 4 1,-1-4 27,2 3 4,-4-3 0,7-2 80,-3 0-5,-4 0 9,14 0 50,-15 0-93,7 0 0,-2 2 184,0 4-127,-1-4 144,3 6-77,-6-8 19,13 0-32,-13 0-7,14 0-215,-14 0 117,5 0-2313,-7 0 2197,0 0 0,0 0 0</inkml:trace>
</inkml:ink>
</file>

<file path=ppt/ink/ink2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5:58.8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174 433 7942,'0'-18'1175,"0"7"-807,0-1 1,0 7 683,0-7-104,0 8-474,-8-4 0,4 3-116,-7-1 0,5 0 39,-5 6 1,-1 6 40,-5 0 0,-1 7-59,1-1 0,6 3 5,-1 2 1,2 1-110,-1-1 1,-3 0-139,9 1 1,-1-7-68,6 1 0,0-7-134,0 7 0,8-8 70,3 1 0,6-3-242,6-2 0,4-2-349,8-3 0,1-5 261,5-7 0,-5-6-44,5 0 1,-11-8-58,-1 2 0,-8-4-172,2-1 1,-5 1 390,-7 4 1,-3-1 291,-8 7 1,0-6 30,0 6 0,-13-6 383,-5 6 1,-13 0-302,-3 5 0,-1 1-57,-5 0 1,-2 2-143,1 3 0,-14 4 0,1 8 0</inkml:trace>
</inkml:ink>
</file>

<file path=ppt/ink/ink2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6:00.2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36 8517,'0'-18'1782,"2"9"-1134,4 3 656,-4 4-711,5 2 0,-5 0 30,4 0 0,-2 0 298,7 0-471,1 0 1,5 0-103,0 0 0,1 0 130,-1 0 1,6 0-209,0 0 0,0 0-31,-5 0 0,5 0-91,0 0 1,0 0-166,-6 0 0,0 0-239,1 0 0,-1 0-77,0 0 0,-5 0-454,-1 0 1,-5 0 137,6 0 0,-7 6-480,7-1 0,-6 3-588,5-2 744,-7-4 106,4 13 1,-8-11-279,0 8 98,0-9 769,-8 13 0,-2-12 242,-7 7 1,6-7 183,-1 2 0,6-4 24,-5-2 0,7 2 425,-2 3-447,-4-3 1,3 8 651,-5-4 0,3-2-239,3 7 1,4-5 8,-4 5 1,-1 1-57,1 5 0,-6 0-101,6 1 0,-5 5-224,5 0 0,0 6 30,6-6 0,-5 7-462,-1-1 1,-6 4 186,7 2 0,-1-1-884,6 1 0,-6-6 63,0-1 0,-1 3-1191,1 9 2066,4-11 0,-21 19 0,4-11 0</inkml:trace>
</inkml:ink>
</file>

<file path=ppt/ink/ink2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6:00.4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33 174 8851,'-17'-18'728,"7"9"0,5-5-1435,10 9 1,5-7 1463,7 6 1,3-7-342,3 1 1,5 3 540,13-3 0,5 1-572,12-7 1,-3 9-471,9 3 0,-3-2-140,3 3 0,-5-1-497,-7 6 0,-2 6 376,-4-1 1,-4 9-226,-7-3 0,-2 5 571,-5 1 0,-3 8 0,-7 2 0</inkml:trace>
</inkml:ink>
</file>

<file path=ppt/ink/ink2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6:00.7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191 1 8163,'-17'0'630,"7"0"1306,-5 0-1236,5 0 1,-2 0-149,1 0 1,1 8-78,-1 3 0,-5 6-119,5 6 0,-3-1 57,3 6 0,-2-5-930,7 6 0,-6 0 433,6 6 1,1-1-2577,5 1 2660,0-1 0,0 1 0,0 0 0</inkml:trace>
</inkml:ink>
</file>

<file path=ppt/ink/ink2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6:01.6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87 8277,'-8'-17'-23,"6"0"1712,-6 0 0,10 7-416,4 4 0,-2 2-55,7-1 1,-5 3-443,6-4 1,-6 4 194,5 2 1,-1 2-433,1 4 0,5-4-224,-5 3 0,4-1-332,3 2 0,-1-4 113,0 4 0,1 1-1003,-1-1 0,0 0-1252,0-6-1652,1 0 1455,-1 0 965,-7 0 0,-3 2-221,-7 4 1155,0-5 0,-7 9 126,-5-4 0,-3-4 331,-3 4 0,7 1 109,-1-1 1,3 2 161,-3-3 0,-1-1 362,7 8 0,-5-6-59,5 5 0,-2 1 651,2 5 0,4 0-257,-3 0 0,-3 1-417,2-1 0,-7 2 258,1 4 1,-1-2-305,1 8 1,-3-2-422,3 2 0,-3 4-208,-2-4 1,-1-3-325,1 3 0,6-6 261,-1 6 0,6-2-275,-5 2 0,7-2-345,-2-4 1,-2-4-832,3 4 1,-3-4-644,2-1 2281,4-1 0,-13 0 0,5 0 0</inkml:trace>
</inkml:ink>
</file>

<file path=ppt/ink/ink2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6:01.7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54 1 10193,'-17'0'0,"0"0"4603,-1 0-2970,16 0-436,12 0 1,17 0-673,7 0 0,9 0-42,3 0 1,10 0-1183,1 0 1,8 0 518,-1 0 0,3 0 180,2 0 0,-7 8 0,-3 1 0</inkml:trace>
</inkml:ink>
</file>

<file path=ppt/ink/ink2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6:02.8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52 8249,'7'-17'182,"3"1"108,7 5 1,2 3-9,4 8 0,-3 0 371,3 0 0,-4 0-374,-2 0 1,-5 2-158,-1 4 1,-1-2-146,1 7 1,3 1 76,-8 5 1,-1 0-54,-5 1 0,-2 5 35,-3 0 1,-5 7-96,-7-1 0,-6-2 50,0 2 0,-2-8-13,2 2 0,9-4 602,-3-1 1,11-1 159,0 0-480,4 0 1,12-1-99,7-5 1,16-1-128,13-4 1,4-4-505,2 3 1,8-3-1743,3-2 2046,-3 0 0,-1 0 1,-7 0-1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51:19.6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33 1 8406,'-10'0'-1680,"2"0"1894,1 0-197,5 0 0,-4 0-5,12 0 1,3 0-13,9 0 0,-1 0 0,0 0 0</inkml:trace>
</inkml:ink>
</file>

<file path=ppt/ink/ink2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6:05.7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36 8169,'18'-10'935,"-1"4"1,0 4-165,1 2 0,1-6-274,4 1 0,-2-1-51,8 6 0,0 0-178,5 0 0,-5 0-136,0 0 0,0 0-91,5 0 0,-1 0-238,-4 0 1,2 0-68,-8 0 1,5 0-434,-5 0 0,-5 0-385,-7 0 0,-5 0-202,6 0 588,-9 8 0,-1 1 214,-7 9 1,-15-1 481,3 0 0,-4 0 0,4 1 0,-1-1 0,1 0 0,2-5-175,3-1 1,-1-5 174,7 6 979,0-9-476,6 5 464,0 0 44,0-6-191,0 5 0,-6-5-237,1 4 1,-1-2 64,6 8 0,-8-3-475,-3 3 1,1 5 69,-1 0 1,-1 2-281,-5 10 0,-1-6 118,1 6 0,6 0-1019,-1 6 1,2-3 68,-1-3 1,3 4-500,8-4 0,-2-4 129,-3-2 378,3-4 861,-14-2 0,7 0 0,-9 1 0</inkml:trace>
</inkml:ink>
</file>

<file path=ppt/ink/ink2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6:05.9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17 8169,'-17'0'464,"5"0"224,1 0-434,-1-7 0,1 5 722,-1-4 490,8 4-490,-11 2 105,13 0-332,-6 0-969,8 0 1,2 0-4,4 0 0,4 0-236,7 0 1,8 6 2,4 0 1,5-1-656,7-5 0,-3 6 99,8 0 0,2 0 1012,10-6 0,-4 7 0,5 3 0</inkml:trace>
</inkml:ink>
</file>

<file path=ppt/ink/ink2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6:06.2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275 53 8447,'10'-8'697,"-3"4"-366,-7-7-4,0 7 1,0-6 1122,0 4-949,-7 4 0,-3-5-387,-7 7 0,-2 7 3,-4 5 0,-4 3-293,-8 3 1,2 7 65,5 3 1,-3 3 46,8-2 1,5 2 112,7-8 1,7 8-138,-2-3 0,18-3-122,5-2 1,14-1 52,3 1 0,9-10-156,9 4 1,-6-9 93,0 4 1,0-9-375,6 3 0,-6-4-10,0-2 602,-8 0 0,5 0 0,-9 0 0</inkml:trace>
</inkml:ink>
</file>

<file path=ppt/ink/ink2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6:06.4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278 35 8115,'-8'-17'1988,"6"7"1,-8 2-1477,5 8 0,1 0 102,-8 0-487,1 0 1,-12 8-124,0 4 0,-2 11-326,2 5 0,-2 7 306,-4 5 16,4 5 0,0 6 0,-2 1 0</inkml:trace>
</inkml:ink>
</file>

<file path=ppt/ink/ink2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6:03.88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86 9042,'0'-17'2399,"0"8"-2164,7-7 1,3 9 165,7-5 0,6 4-108,0 8 1,0-2 304,-5-3 1,5 3-107,0-4 1,5 4-67,-4 2 1,4 2-173,-5 4 1,0-2-26,-5 7 0,-1-5-111,0 5 0,-5-1-204,-1 2 0,-1 3-94,2-4 0,1-1 167,-7 2 0,1-3-1893,-1 3 352,-4 3 654,6-5 0,-8 1 396,0 1 1,0-7-466,0 7 385,0-8 315,0 11 1,-8-7 138,-3 3 0,1 5-77,-2-5 0,1-1 368,-6 1 1,-1 1 89,1 5 1,0 6 279,-1 0 0,-1 2-210,-4-2 1,2-1 190,-8 6 0,8 1-129,-2 6 1,-2-6 25,2-1 0,0-1 16,6 2 0,5 2-102,1-8 1,7 6-796,-2-6 1,4 6-225,2-6 0,2 2-580,4-2 0,-2-4 600,7 4 676,1-11 0,5 11 0,0-4 0</inkml:trace>
</inkml:ink>
</file>

<file path=ppt/ink/ink2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6:04.0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18 9403,'-23'0'0,"2"-2"0,4-2 2854,3-2-2059,10 0-290,-3 6 1,20 0-123,4 0 0,12 0 17,0 0 0,4 0-219,1 0 1,14 0-1061,4 0 0,4 0 179,-4 0 0,-6 8 700,0 4 0,-8 3 0,5 2 0</inkml:trace>
</inkml:ink>
</file>

<file path=ppt/ink/ink2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6:04.7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157 17 8412,'9'-9'1639,"7"1"0,-7 8-788,8 0 0,-5 0 278,-1 0 1,1 0-446,5 0 1,-1 2-290,-5 4 0,3-2-325,-9 7-310,9 1 0,-12 5-80,4 0 0,-5 1-379,-1-1 0,-1-2 181,-5-3 1,-4 7-704,-7-8 0,0 9 472,-1-9 0,1 5 175,0 1 0,1 0 1106,5 0 1,3 1 4,8-1 1,0 6 303,0 0 1,2 0-297,4-5 1,-2-1 369,7 0 1,-7 0-359,2 1 1,-4-1-52,-2 0 0,0 1-927,0-1 0,-4 0 339,-8 0 0,-1 1-1672,-16-1 0,6-5 214,-6-1 1540,0 1 0,-13-3 0,-2-1 0</inkml:trace>
</inkml:ink>
</file>

<file path=ppt/ink/ink2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6:07.7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277 18 7030,'-17'0'-1101,"7"0"1518,2 0-203,8 0 0,2 0-109,4 0 1,-2 0 130,7 0 0,-7-2 174,2-4 136,4 4-202,-8-6 130,5 8-59,-7 0 316,0 0-338,-7 0 0,3 2-108,-8 4 1,6-2-2,-5 7 0,5 1-62,-5 5 1,-1 2-26,-5 4 1,-1-1-40,1 6 0,0 1-114,0 6 0,-1-6-11,1-1 0,0 1-166,-1 6 0,7-2-373,-1-5 0,3 3 261,-3-8 1,-1 0-604,7-5 0,0-1 174,6 0 1,0 0 673,0 1 0,16-9 0,3-1 0</inkml:trace>
</inkml:ink>
</file>

<file path=ppt/ink/ink2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6:08.5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0 122 8356,'0'-17'-393,"0"5"-453,0 1 981,0 7 996,0-12-456,0 7 199,8-9-290,-6 9 0,7-5 271,-3 9-481,-4-1 0,8 6 64,-5 0-263,-3 0 139,6 0-346,0 0 0,-4 0 49,7 0 1,-5 0-184,5 0 0,-5 0 80,6 0 0,-7 6 6,7-1 1,-1 1 99,7-6 1,-1 2 19,0 4 0,1-4 4,-1 3 0,0 3 12,1-2 0,-1 0 13,0-6 1,-5 5-3,-1 1 0,-5 6 13,5-6 0,-7 1 1,2-1 0,2-2 33,-2 7-97,-1-7 47,3 12-38,2-15 1,7 9 93,0-4 0,-5-4 1,-1 4 1,1-5-22,5-1 0,-5 0 40,-1 0-147,1 0 79,5 0 0,-2 2-234,-3 4 141,-4-4-36,-1 6 34,-5-8-43,6 0-91,-8 0 0,2 0 19,4 0-604,-5 0 0,7-2 304,-8-4 0,0 2-1522,0-7 998,0 7 962,0-12 0,-8 7 0,-1-8 0</inkml:trace>
</inkml:ink>
</file>

<file path=ppt/ink/ink2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6:09.1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87 8146,'0'-9'504,"0"-1"-129,0 4 1,2 3 654,4-9 384,-4 8-912,13-11 0,-11 11 398,8-8-547,-9 9 0,7-5-115,-4 8 0,-2 0-539,7 0 1,1 0 300,5 0 0,16 8 0,3 1 0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51:20.0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18 139 8400,'-10'-17'1051,"3"7"-334,7 3-419,0-1 1,7 6 36,5-4 1,0-2 11,5 3 0,-2-7 200,14 6 1,0-5-289,5 5 1,1-5-24,0 5 1,5-2-1,0 2 1,8 4-22,-2-3 0,2 3-150,-1 2 1,3 0-81,-4 0 0,-4 0-274,-2 0 1,1 0-21,-7 0 1,5 0-272,-11 0 1,-3 2-191,-1 3 1,-5-3-102,-2 4 375,0 4 0,-1-6-1,-5 7 0,-3-5-107,-8 5 1,-2-5 125,-4 6 0,-5-1 478,-12 7 0,-4 6 0,-8 3 0</inkml:trace>
</inkml:ink>
</file>

<file path=ppt/ink/ink2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5:57.5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0 8061,'-16'18'0,"5"-1"0,3 0 0,1 0 0,-3 1 0</inkml:trace>
</inkml:ink>
</file>

<file path=ppt/ink/ink2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5:58.0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87 8114,'0'-11'1024,"0"-1"-945,0 8 1,0-5 271,0 3 58,0 4 0,-2-11 126,-3 7-468,3 0 0,-6 4 222,8-4-224,0 5 1,0-7 92,0 8 1,-2 0-216,-4 0 1,2 2 31,-7 4 1,5 9 300,-5 8 1,-1 8 65,-5-2 0,1 3 144,5 3 0,-3-6-228,9-1 1,-1-4-58,6 4 1,0-7-153,0 3 1,8-7 129,3-6 1,4 3-283,3-8 0,7-1 47,4-5 1,3 0-184,3 0 1,-1-7-45,1-5 1,-2-3-181,-5-3 0,3 1 167,-8 0 1,-5-6 20,-7 0 0,-7-8 53,2 2 1,-6-2 52,-6 3 0,2 1-156,-7 4 1,-1 3 133,-5-3 1,-8 12 70,-4 5 1,-4 4-304,-1 2 0,5 0-326,0 0 1,2 10 748,-2 7 0,4 8 0,8 10 0</inkml:trace>
</inkml:ink>
</file>

<file path=ppt/ink/ink2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5:57.1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139 208 7998,'-9'-8'0,"1"5"-999,8-9 607,-8 8 531,6-11 1,-5 11-110,7-7 0,0 5 255,0-6-192,0 8 0,0-5 363,0 3 371,0 4-181,0-13 133,0 13-65,0-6 52,0 0-217,0 7 149,0-15-141,0 14-57,-8-5-409,6-1 0,-8 6 328,5-4-633,3 4 135,-14 10 0,9 2 28,-5 7 1,-1 6 158,7 0 0,-6 2-4,7-2 0,-1-4 119,6 4 1,0-2-143,0 2 0,0-9 4,0 3 63,0-3 1,8-5-245,3-3 1,10 2-28,2-3 1,8-1-48,-2-9 1,2-5 89,-3-7 0,5-1-101,-4 1 1,-4-2-284,-2-4 1,-6 4 172,-5-4 0,1 1 8,-7-1 1,0 4 96,-6-4 0,-2 4 322,-4 2 0,-4 1-34,-7 5 0,-8-3-3,-4 8 1,-1 1-156,1 5 1,2 0-87,4 0 0,9 0-1173,-3 0-109,11 0 1424,-1 0 0,14 7 0,3 3 0</inkml:trace>
</inkml:ink>
</file>

<file path=ppt/ink/ink2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5:55.6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191 121 8091,'0'-17'-69,"0"5"346,0 1 307,0 7-363,0-11 1,-2 11 281,-4-8-133,4 8-1,-5-3-182,-1-1 147,6 6-231,-6-6 79,1 8 1,3 0-115,-8 0 124,8 0-62,-11 0 1,7 2 103,-3 4-123,-5-4 1,13 6 97,-9-8-81,8 7 1,-9-3-33,7 8 0,-2-6 45,3 5 1,3-5-55,-4 5 1,-2 1 54,2 5 1,1 1 15,5-1 0,0-4-11,0 5 0,0-11 9,0 11 0,0-5 13,0 4-39,7 1 0,3-3-110,7-4 1,1 3 41,-1-8 0,0-1-27,0-5 0,1 0 63,-1 0 1,0 0 78,1 0-12,-1 0-76,0-7 0,-1-3-96,-5-7 0,-1 5 170,-5 1-226,-3-1 0,6-5 83,-8 0 0,0-1-147,0 1 0,0 0 34,0 0 1,-6-1-90,1 1 1,-9 0 94,3-1 1,-5 3-18,-1 3 0,5-3-78,1 4 1,-1 3-36,-5 2-1842,0 4 1066,-1 2 993,9 8 0,1 9 0,8 10 0</inkml:trace>
</inkml:ink>
</file>

<file path=ppt/ink/ink2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7:55.0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502 104 7043,'0'-12'-383,"0"1"1,2 5 426,4-5 0,-2 5 24,7-6 0,-5 8-20,6-1 1,-9 1-15,3-2 0,-2 4 49,2-4 77,-4 4-40,5 2 215,-7 0 313,0 0-100,0-7 11,0 5-351,0-6 55,0 8-465,0 0 271,0 8 0,0 1 114,0 9 1,0-1-92,0 0 1,0 1 26,0-1 0,-1 6 64,-5 0 1,4 8-84,-4-2 1,-2 1-109,3-1 1,-1 4 40,6-4 0,-6 5-23,0 7 0,1-5 25,5 4 0,-6-5-16,0-6 1,-2 3 42,3-3 0,3 2-27,-4-2 0,4 4 87,2-5 0,-6 3-71,0-2 1,1 2 101,5-8 1,-6 6-88,0-6 1,0 5-1,6-5 0,0 6-14,0-6 1,-5 6-5,-1-6 1,-2 6-64,2-6 0,5 8 75,-5-2 1,2-2-153,-2 1 0,4-5 73,-4 6 0,3-6-36,-3 6 1,4-8 125,-4 2 1,4-2 0,2 3 1,0-5-46,0 4 1,0-4 8,0-2 1,0 1-29,0-1 0,0 0 12,0 1 0,0-1-69,0 0 1,0 6 75,0 0 1,0 0-65,0-5 1,0-1 86,0 0 0,-2 0 0,-3 1 0,3-1-28,-4 0 0,4 1 12,2-1 1,-6 0 104,0 0 1,-1 1-95,1-1 1,4 2 24,-4 4 1,4-3-23,2 3 0,-5-4-95,-1-2 0,0 0 70,6 1 1,-2-1-12,-4 0 0,4 1 30,-3-1 0,3 0-4,2 0 1,-6 1-46,0-1 1,0 2 26,6 4 1,-5-3-12,-1 3 0,0-2 15,6 2 0,-6-4-50,1 4 1,-3 2 33,2-2 1,2 6-8,-7-6 1,7 0 67,-2-6 0,-1 6 6,1 0 1,-6 1 153,6-7 0,-5 6-111,5 0 0,-5 0 28,5-6 0,-6 2-64,7 5 1,-3-5-59,2 4 1,4-2 19,-4 2 0,3-2-9,-3 8 1,4-6-14,-4 6 0,2-8-152,-1 2 0,3 2 36,-4-2 0,-2 6 50,2-6 1,-1 6-93,1-6 1,4 2 109,-4-2 1,-1-4-147,1 4 1,0-4 26,6-1 0,-2-1-159,-4 0 0,4 1 7,-3-1 1,3-6-651,2 1-743,0-1 526,0 7 1164,0-1 0,7-7 0,3-3 0</inkml:trace>
</inkml:ink>
</file>

<file path=ppt/ink/ink2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7:56.6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1 104 8165,'0'-10'-1361,"0"1"1361,0 3 112,8 4 0,-5-7 458,9 3-435,-1 4 1,7-12-24,-1 9 0,6-7-99,0 6 0,0 1-8,-6 5 0,1-6-1,-1 0 0,6 0 67,0 6 0,2 0-129,-2 0 1,-2 0 115,8 0 1,-6 0-72,6 0 0,-6 0 17,6 0 0,-6 0 8,6 0 1,0 2-21,5 4 1,-5-2-3,0 7 1,0-5-46,5 6 1,-1-7 63,-4 7 1,3-2-57,-3 1 1,2 4 51,-2-3 1,3-2-5,-3 1 1,2-5-61,-2 5 0,4-1-3,-5 2 0,11 3 41,1-4-234,0-3 231,-5 8 1,0-13 3,-1 9 0,7-6-17,-1 5 0,0-7 51,-5 2 0,5 1-34,1-1 0,-1 0 6,-5-6 1,-3 2 43,-3 4 1,2-4 17,-8 3 0,8-3-1,-3-2 1,-1 0 88,2 0 0,-2 0-136,2 0 0,3 0 25,-3 0 0,-2 0-55,2 0 0,-2 0 40,2 0 1,3 0-6,-3 0 0,-2 0-14,2 0 1,-8 0-10,2 0 0,2 2 19,-2 4 1,6-4 11,-6 4 1,6-4-28,-6-2 0,6 0 17,-6 0 0,8 0-136,-3 0 0,3 0 125,-2 0 1,4 0-65,-5 0 0,-3 0 41,-2 0 13,4 0 0,-7 5 187,3 1 0,-10 0-74,-1-6 96,-9 0 1,11 2-98,-8 4 1,1-4-6,-1 3 82,-4-3-273,13-2 102,-5 0-24,7 0 0,1 0 30,-1 0 1,-6 0-21,1 0 0,-6 0 64,5 0 0,-5 0-41,6 0 0,-7 0 76,7 0-71,-1 8 0,7-6 5,-1 4 1,-6-5-14,1-1 0,0 0-14,5 0 1,0 0 2,0 0 0,1 0-6,-1 0 0,0 0-11,1 0 1,-1 6 24,0 0 84,0 0-23,1-6 0,-3 2 332,-3 3-194,-5-3 316,-7 6-391,0-8 7,0 0-1449,8 0 734,-6 0 581,13 0 0,-5-8 0,7-1 0</inkml:trace>
</inkml:ink>
</file>

<file path=ppt/ink/ink2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7:57.9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502 104 8534,'0'-9'-89,"0"-1"189,0 4 1,0 3 230,0-9-380,7 8 1,-3-9 330,8 7-395,-9 0 40,13-1 160,-7 5 1,3-12-188,0 8 110,-9 1 44,5 5-135,-8 0 52,0 7 1,0 3 5,0 7 0,0 2-5,0 5 1,0-5-9,0 4 0,0 2 37,0-2 0,-6 8-34,1-3 0,-1 5 27,6 2 1,0-1 2,0 1 1,0-1 1,0 1 0,-6 7 0,0 4 0,-5 4 0,5 2 0,-6-4 2,7 4 0,-9-4-12,3 10 0,1-4 3,-1-3 0,1 3-58,-2 4 0,-1-4 39,7 3 0,-5-3-6,5-2 0,-8 0 84,3 0 0,1 0 9,-1 0 0,1-6 100,-1 0 0,-3-2-92,8 2 0,-7 2 59,1-8 0,3 7-71,-3-7 1,7 8 12,-7-2 0,6-2-58,-5 2 0,5-1 6,-6 1 0,7-4-38,-7-7 1,8 5-15,-1 0 0,3 1 86,2-7 0,0-5-11,0 0 1,-6 0 38,0 5 1,0 1-54,6-1 0,0-5 127,0 0 0,0 0-68,0 5 1,-5-5 22,-1 0 0,0-2-80,6 2 1,0 2 3,0-8 0,0 5-107,0-4 0,0 1 121,0-2 1,0-4-71,0 4 0,0 2 51,0-2 1,0 0-13,0-6 1,0 1 65,0-1 0,-2 2 7,-4 4 1,4-4 6,-3 4 1,-3-3 19,2-3 1,-5 0 65,5 0 0,-2 1-107,2-1 0,5 2 22,-5 4 0,-2-3-2,2 3 0,-5-8 69,5 2 1,0-9-117,6 9 1,0-3-4,0 3 1,0 0-14,0 1 0,0-1-115,0 0 1,0 0 112,0 1 0,-5-1 12,-1 0 0,0 3 197,6 3 1,-2-4-125,-4 4 0,4-4 150,-3-2 1,-3 1-91,2-1 0,0-6-185,6 1 0,-2-2 41,-3 1-182,3 5 1,-6-13-58,8 9-82,0-8 0,2 3-850,4-7 0,-2 0 470,7 0 1,-5-7 670,5-5 0,-7-3 0,4-2 0</inkml:trace>
</inkml:ink>
</file>

<file path=ppt/ink/ink2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7:58.4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35 8232,'-9'0'-617,"1"0"982,8 0 1,2 0-49,4 0 1,-3 0-149,9 0 1,0-6 33,5 0 0,-6 0 116,1 6-152,-1-7 1,7 5 34,-1-4 1,-5 4-17,-1 2 1,1 0-159,5 0 1,0 0 78,0 0 1,8 0-55,4 0 1,-2 0 2,2 0 0,0 0-140,5 0 1,-1 0-48,-4 0 1,4 0-80,-5 0 0,-3 0-388,-2 0 197,-3 0-409,-3 0 452,-7 0 1,-10 8-43,-12 3 0,-11 3 400,-6-3 0,-11 5 0,-4-7 0</inkml:trace>
</inkml:ink>
</file>

<file path=ppt/ink/ink2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7:59.9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0 139 8054,'0'-18'-777,"0"1"0,2 6 1074,4-1 75,-4 8-85,13-11 1,-11 7-102,8-3 1,-8 1 198,1 4-47,5 4-45,-8-5 106,6-1-64,-1 6-522,-5-6-77,6 8 97,-8 0 1,0 2 104,0 4 1,2-2-147,4 7 0,-3-5 161,9 6 0,0-3-7,5 3 1,-6 3 54,1-3 1,1 5-38,10 6 0,-3-4 85,3 4 1,-2 2-22,2-2 1,-2 6 7,8-6 1,-6 6-7,6-6 0,-6 6 9,6-6 1,-8 6-16,2-6 0,2 6-8,-2-6 1,2 2-28,-2-2 0,-2 2 10,8 4 1,-8 1-5,2-7 0,-2 8-13,2-2 0,-4 4-6,4 1 1,2-1 19,-2-4 0,2 3-4,-1-3 1,-5 4 144,4 1 1,-2 1-131,2 0 1,-4-1 87,4 1 1,2-1-68,-2 1 1,8 0-20,-2-1 0,-2 1 0,2-1 1,-6 1-3,5-1 1,-5 1-3,6 0 0,-8-1-13,3 1 0,0-1-69,0 1 1,4-2 68,-5-5 1,6 5-99,-6-4 0,2 4 85,-2 1 0,-2-5-16,8 0 0,-2 0 0,2 5 1,4-5-8,-4 0 1,1 0 22,-1 5 1,-2-5 1,-4 0 1,-4-2 151,4 2 0,-3 1-99,-3-7 1,-2 6 139,-3-6 1,1 6-78,-7-6 1,7 6-42,-1-6 0,-2 6-26,1-6 1,1 6 10,5-6 1,-2 6-39,-3-6 0,9 7-26,-4-1 1,4-4-66,-3-2 0,-1 2 96,0-2 1,2 2 18,4-2 0,-3-3-30,3 3 1,-4-4 69,-2-2 0,1 0-12,-1 1 0,0-1 15,0 0 0,1 1-3,-1-1 0,0 0 2,1 1 1,-7-1-42,1 0 0,-1 0 21,6 1 0,-1-1 106,-5 0-114,5 1 0,-7-1 115,9 0 1,-9 0-3,-3 1-62,4-1 0,-3 0 27,5 1 1,1-1 7,-7 0 0,6-5-117,-7-1 1,7 1 174,-6 5-251,7 0 1,-5 1 103,3-1-70,5 0 0,-9 1 52,5-1 1,-2-6 0,-5 1 1,-1-1-17,8 7 1,-7-7 9,7 1 1,-6-3 72,5 3 1,-7 3-58,2-3 1,2 3-15,-3 2 1,7-5 12,-6 0 1,1-1-3,-1 6 0,-2-1 48,7-5 0,-7 5 6,2-5 1,2-1 24,-3 1 0,3-5 118,-2 6-3,-4-1-152,13 6 0,-11-1-59,8-5 0,-9 5 70,3-5 1,2-1-92,-2 1 0,-1-5 39,-5 6 0,6-7-6,0 7 1,0-6 165,-6 5 19,0-7-96,7 11 0,-5-11 4,4 8-25,-4-8 0,0 9 98,4-7-2,-4 0 1,5-4 164,-7 3 37,0-3-223,0 6 0,0-6 184,0 4-126,0-4 0,2 5 62,4-7-216,-4 0 27,6 0 0,-7 0-284,5 0-274,-4 0 1,14-2-1803,-5-3 2263,4-5 0,3-7 0,-1-1 0</inkml:trace>
</inkml:ink>
</file>

<file path=ppt/ink/ink2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6:20.42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53 6400,'2'-16'2287,"4"5"-1393,-5 3-378,7 1-406,-8 5 141,0-6 711,0 8 1446,0 0-1128,8 8-718,-6-6-289,13 13 1,-7-11-191,3 7 0,5-7 56,-5 2 0,10-4-98,2-2 1,2 0 78,-2 0 1,4 0 8,8 0 1,-6 0-107,0 0 0,-6 0-71,5 0 1,-4 0-239,4 0 0,-7 0 153,3 0 0,-11 0-258,-1 0 1,-7 0-74,7 0-429,-8 0-240,3 0 280,-7 0 0,-2 0 115,-3 0 1,1 8-146,-8 3 0,-5 2 40,-6-1 0,-6 7 843,6-7 0,-8 15 0,4-8 0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51:20.2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105 191 8400,'-27'10'0,"2"-3"-369,7-7 1,7 0 121,-1 0 838,9 0-301,-5 0 0,17 0 239,9 0 0,9-5-46,13-1 0,4-8-198,8 3 1,13-4 47,5-3 0,10 3-280,1 3 1,9-3 114,3 3 0,1-3-413,-2-2 0,-4 5 8,5 1 1,-15 5-153,-9-6 0,-3 9-513,-14-3 1,2 4 408,-14 2 0,-7 0-598,-10 0 1091,-12 0 0,4 0 0,-5 0 0</inkml:trace>
</inkml:ink>
</file>

<file path=ppt/ink/ink2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6:20.68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121 18 8849,'10'-8'3669,"5"6"-3350,-13-6-374,6 8 1,-8 8 220,0 4 0,0 5-52,0 6 0,-2-4 85,-4 4 1,4 2 6,-3-2 1,-3 6 21,2-6 0,-5 6-93,5-6 1,-6 8 48,7-2 0,-7-4-61,6-2 0,-5 2-153,5-2 0,0 5-50,6-5 0,-6 6-406,1-6 0,-1 6-552,6-6 1,0 2 497,0-2 1,0-3-171,0 3 0,0-4 187,0-2 0,0 0-973,0 1 1496,0-1 0,-15 0 0,-5 1 0</inkml:trace>
</inkml:ink>
</file>

<file path=ppt/ink/ink2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6:20.90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35 87 8392,'-10'-7'323,"-3"3"691,7-8-247,0 8-468,6-11 0,0 11 190,0-7 0,2 7-90,4-2 1,4 4 315,7 2 0,0-6-354,0 1 0,7-1-167,-1 6 1,5 0-83,-5 0 0,6 0-266,-6 0 0,6 0-128,-6 0 1,6 0 257,-6 0 0,2 0-1250,-2 0 1,-4 0 537,4 0 0,2 0-1720,-2 0 2456,1 0 0,0 7 0,3 3 0</inkml:trace>
</inkml:ink>
</file>

<file path=ppt/ink/ink2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6:21.22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53 8389,'9'-8'-536,"7"6"216,-7-13 1593,1 13-432,-3-14-365,-7 15 122,8-7-35,-6 8 35,6 8 0,-8 1-97,0 8 1,0-5 272,0-1 1,-2 1-254,-4 5 0,4 6 240,-4 0 1,3 2-296,-3-2 0,4-1-341,-4 6 0,4-6 104,2 1 0,-6-4-174,1-2 1,-1 0-849,6 1 659,0-1-2146,0 0 1027,0 1-1356,0-9 813,0-1 677,0-8 1119,0 0 0,0-15 0,0-5 0</inkml:trace>
</inkml:ink>
</file>

<file path=ppt/ink/ink2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6:36.24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87 7746,'10'0'-525,"-2"0"853,-8 0 229,0-8-263,0 7-44,0-7 160,0 8 3888,0 0-4088,7 0-182,3 0 1,1 0 79,1 0 1,-6 0-44,5 0 1,-5 0 41,5 0 1,-5 0-157,6 0 100,-1 0 1,7 0-20,-1 0 0,-6 0-7,1 0 1,-1 0-102,7 0 1,-1 0 75,0 0 1,1 0 12,-1 0 0,-4 0 0,5 0 0,-11 0 9,11 0 0,-5 0-57,4 0 0,1 0 26,-1 0 2,0 0 0,1-2 9,-1-4 1,0 4-11,0-3 0,-5 3 58,-1 2 1,1 0-29,5 0 0,1 0-8,-1 0-2,0 0 0,0 0-140,1 0 0,-1 0 80,0 0 1,1 0 37,-1 0 1,-6 0 62,1 0 0,0-6 3,5 0 0,-6 0 140,1 6 1,-1 0-117,7 0 1,-1 0 89,0 0-124,1 0 0,5 0-39,0 0 1,0 0-12,-6 0 0,0 0-158,1 0 0,-1 0 91,0 0 1,1 0-184,-1 0 216,8 0 1,-4 0-17,8 0 0,-8 0 95,2 0 0,-4 0-74,-2 0 1,6 0 19,1 0 0,1 0-35,-2 0 1,-4-5 5,4-1 0,2 0 83,-2 6 0,2 0 0,-2 0 0,-4-2 85,4-4 0,-2 4 55,2-3 0,-3 3-127,3 2 1,-4 0-13,-2 0 0,2 0-43,4 0 1,-3 0-48,3 0 0,2 0-166,-2 0 0,2 0 90,-2 0 0,-2 2-139,8 3 1,-8-3 119,2 4 0,2-4 47,-2-2 0,0 0 75,-6 0 1,1 6-89,-1 0 0,0-1 186,0-5 0,1 0-40,-1 0 0,0 0 55,1 0 1,-1 6-72,0 0 0,1 0 15,-1-6 0,0 0 81,0 0 1,6 0-109,1 0 0,-1 0 40,-6 0 1,6 0-31,0 0 0,0 0 100,-6 0 1,1-2-62,-1-4 1,0 4 76,1-4-58,-1 4 0,0 2 85,0 0-189,1 0 1,-1 0 48,0 0 0,-5 0-35,-1 0 1,-5 0 49,6 0 1,-7 0-144,7 0 143,-1 0 1,7 0-7,-1 0 1,0 0-33,1 0 0,1 0 2,4 0 0,-4 0 73,4 0 0,-4 0-50,-1 0 1,1 0 50,4 0 0,-10 0-37,5 0 1,-5 0-104,4 0 61,1 0 0,-1 0-4,0 0 0,1 0 2,-1 0 1,-6 0-7,1 0 1,-1 0 1,7 0 0,-1 0 6,0 0 0,1 0 52,-1 0 0,-6 0-38,1 0 112,0 0-121,5 0 1,0 0 2,0 0 1,-5 0-35,-1 0 1,-5 0-6,6 0 0,-6 0 3,5 0 0,1 0 24,5 0-37,0 0 1,0 0 0,1 0 17,-1 0 1,0 0 65,1 0 1,-7 0 46,1 0 14,-1 0 16,7 0 34,-1 0 1,-6 0-4,1 0 51,-8 0-66,11 0-186,-5 0 1,7 0 49,0 0 0,-5 0-26,-1 0 31,1 0 1,5 0-12,0 0 1,-5-2 144,0-3 1,-7 3-113,7-4 110,-8 4 1,5 2-55,-3 0 244,-4 0-277,13 0 1,-11 0-38,8 0 1,-7 0 52,7 0-19,-8 0-344,11 0 212,-5 0-1,7 0 0,-5 0 50,-1 0 477,-7 0-205,11 0 1,-11 0 330,8 0-241,-8 0-91,11 0 0,-11 0 28,7 0 0,-5 0-43,6 0 1,-7 0 44,7 0 0,-6 0 124,5 0 170,-7 0-30,11 0 22,-13 0 55,14 0 371,-14 0-427,5 0-77,-7 0-4596,0 0 4127,-15 8 0,-20 9 0,-18 10 0</inkml:trace>
</inkml:ink>
</file>

<file path=ppt/ink/ink2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6:37.22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346 87 8242,'0'-18'-1007,"0"7"1118,0-1-49,0 9 474,0-13-390,0 14 1,-2-5 101,-4 7 0,3 0-56,-9 0 0,6-6-2,-5 0 1,5 0 161,-5 6-67,-1 0 1,-5 0-162,-1 0 1,1 2 51,0 4 1,-2-2-158,-4 7 0,3 1 82,-3 5 0,4 0-109,2 1 1,-1 1 115,1 4 1,6-4-25,-1 4 1,6 4 0,-5 2 0,7-2-7,-2 2 0,4-8-80,2 2 1,2 2 95,4-2 1,-2 0-162,7-6 0,1-1 88,5-5 0,0-1-147,1-4 0,5-5-65,0 5 0,8-4-173,-3-2 0,3-8 82,-2-3 0,4-6-37,-5-6 0,3 3-365,-2-3 1,-4-2 209,-8 2 0,-1-6-541,-5 6 1015,5-7 0,-14 10-158,3-3 387,-3 12 171,-9 3-256,-3 8 1,-5 2 104,3 4 0,-1 3 432,7 9 0,-2-1-253,2 0 0,4 1 32,-3-1 0,3 0-77,2 1 1,0 1-317,0 4 1,0-4-107,0 4 1,5 4-113,1 2 1,2-2-233,-2 2 0,-2-1 383,7 7 0,1 0 0,5-1 0</inkml:trace>
</inkml:ink>
</file>

<file path=ppt/ink/ink2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6:37.42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53 8118,'0'-18'847,"0"1"1267,0 8-1573,0 1 0,1 8 388,5 0-541,-4 0 0,8 0-120,-4 0 0,-5 8-643,5 3 0,-2 12 306,2 6 1,-4 4-371,3 1 1,-3 7 242,-2-1 196,0 8 0,0-12 0,0 7 0</inkml:trace>
</inkml:ink>
</file>

<file path=ppt/ink/ink2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6:38.53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1 122 8252,'11'-18'-5,"1"1"1,-1 5 143,7 1 0,-7 5 509,1-5 14,-1-1-345,7 2 1,-7-3 379,1 7-333,-9 1-1,5 5-259,0 0 0,-6 1 87,4 5 1,-5 4-80,-1 7 0,0 2 151,0 4 1,0 4-51,0 8 0,0-1-7,0 1 0,-5 0 25,-1-1 1,0 7-77,6-1 1,-2 0-95,-4-5 1,5-3-212,-5-3 0,4 2 89,2-8 0,-6 6-266,0-6 1,1-6-11,5-5 57,0-8 376,0 11 334,0-13-336,0 6 0,-2-10 186,-4-4 0,4 2-478,-4-7 0,4-1 105,2-5 0,6-1-564,0 1 1,9 0 241,2 0 0,3-1 33,8 1 1,-4 2 155,4 3 0,1-1 97,6 7 1,-6 0 519,-1 6 0,-6 0-261,1 0 0,-4 0 1060,-2 0-554,-7 0 277,5 8-548,-13 1 1,6 9 166,-8-1-447,-8 0 0,-2 1-251,-7-1 0,0-2-117,0-3 1,-1 1-885,1-7-99,0 7 1,-1-11-140,1 4 350,0 4 0,-1-8 1055,1 3 0,0 5 0,0 0 0</inkml:trace>
</inkml:ink>
</file>

<file path=ppt/ink/ink2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6:38.81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70 8248,'0'-18'1135,"0"9"-439,0-7 1,0 12 1121,0-7-743,0 7 98,0-4-760,0 8 0,2 0 20,3 0-78,-3 0 0,6 8 164,-8 4 0,0 9-395,0 2 1,0 7-243,0-1 1,0 4-1803,0 2 1,0 1 1919,0 4 0,0 5 0,0 7 0</inkml:trace>
</inkml:ink>
</file>

<file path=ppt/ink/ink2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6:50.11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1 105 5735,'0'-10'201,"8"2"-80,-7 8-26,7 0 11,-8 0 1005,0 0-912,0-7 24,0 5 9,0-6 200,0 8-139,8 0-302,-6 0 226,5 0-34,-7 8 0,2-6-10,4 3-99,-4 5 0,6-6 43,-8 7-70,0-7 1,0 6-140,0-4 247,0-4-41,0 5-56,0-7 0,-2 0-55,-4 0 23,4 0-12,-6 0 0,3-2-67,-1-3-265,0 3 92,6-14 0,2 12-72,4-7 41,-4 7 237,13-4 0,-11 8-11,7 0-40,-7 0 26,12 0 76,-14 0 60,5 0 143,-7 0-130,8 0 504,-6 0-172,6 0-122,-8 0-207,0 8 17,0-6-87,-8 6 0,6-6-206,-4 3 1,2-3-371,-1 4 206,3-4 54,-14-2 202,14 0 0,-7 0-90,3 0 84,4 0 211,-6 0-26,8-8 379,0 6-12,0-13-358,0 13 0,6-8-32,0 5-21,0 3 1,-4-8 80,3 4-86,-3 4-50,6-13 1,-8 11 42,0-7-30,0 7 0,0-6-219,0 4 254,0 5-1098,0-7 577,0 8 470,0 8 0,-8 1 0,-1 8 0</inkml:trace>
</inkml:ink>
</file>

<file path=ppt/ink/ink2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6:55.37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0 201 8124,'10'-10'-1125,"-3"2"1154,-7 1 10,0 5 0,0-8 333,0 4-135,0 4 502,0-5-187,0 7-363,0-8 33,0 6-53,0-5-22,0 7 367,0 0-230,0 7-206,0-5-7,0 13 0,0-11 97,0 8 0,0-6-89,0 5 0,0-5-106,0 5 18,0-7-381,0 12-51,0-14 180,0 5 124,0-7 0,0-7 55,0-5 1,0-5 73,0-6 1,6 3 64,0-3 0,0 2 227,-6-2 0,0 4-42,0-4 0,0 10 708,0 1-79,0 8-128,0-11-845,0 13 238,0 2 0,0 9-165,0 9 0,0-1-88,0 0 0,0 1-86,0-1 1,0 0-30,0 1 1,0-1-193,0 0 1,0 0 423,0 1 0,0 7 0,0 2 0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51:20.616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0 70 10239,'0'-17'-595,"0"-1"1180,0 1 0,2 8-347,4 3-38,4 4 1,9 2 61,4 0 0,4 0 12,7 0 1,9 2-132,3 4 1,11 3-53,7 8 0,3 8-35,2 4 0,0-2 18,1 2 1,-1 2-233,0 9 0,-8-2-52,-3 9 0,-6-7 43,-6 6 1,-6-6-63,-11 7 1,-4-7-171,-7 6 1,-9-6 15,-3 6 1,-8-5 110,-10 5 1,-9-2 326,-19 2 0,-6 4-206,-12-4 0,-3 4-120,-8 2 0,-3-2 101,-2-4 0,2 4-470,-3-4 640,12 4 0,0 0 0,7 0 0,0 2 0,-1 4 0</inkml:trace>
</inkml:ink>
</file>

<file path=ppt/ink/ink2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6:56.63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0 104 7909,'0'-17'233,"0"0"0,0 5 158,0 0-383,0 9 1,6-7 243,0 4-341,-1 4 0,-5-7-39,0 3 236,0 4 72,8-6-34,-6 8 222,6 0-137,-8 0 504,0 0-634,0 8 1,0 2 67,0 7 47,0 0 0,0 2-97,0 4 0,0-1 103,0 6 1,0 1-37,0 6 1,-6-1 224,0 1 1,0 0 4,6-1 1,-5-5-124,-1 0 1,0-8 172,6 2-224,0 4 1,0-8-192,0 4 1,0-9 265,0-3-474,0-7 194,0 4-483,0-8-174,0 0 1,2-8 619,4-3 0,3-20 0,9-6 0</inkml:trace>
</inkml:ink>
</file>

<file path=ppt/ink/ink2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6:58.09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312 139 8546,'-10'-2'40,"4"-3"1,4 1 97,2-8 1,0 6 532,0-5-488,0 7 1,0-11-41,0 3 1,0 3 229,0-3-108,0 8-281,0-11 1,-1 7 167,-5-3 1,2 3-376,-8 8 1,1 0 79,-6 0 0,-1 0-115,1 0 1,0 2 64,-1 4 1,1 1 105,0 5 1,0 1 142,-1-7 0,3 8-139,3-3 0,-3-1 362,3 1 0,3 1 84,-3 5 7,8 0 0,-9 1 176,7-1-273,1 0 0,5 0-4,0 1-215,0-1 1,1 0-31,5 1-552,-4-9-332,13 7 623,-5-14 0,7 5-578,1-7 486,-1 0 0,0-7-64,1-5 0,-1-3 94,0-3 0,0 7 67,1-1 1,-3 7 98,-3-7 516,3 8 1069,-13-4-1136,6 8 1,-8 2 705,0 4 1,0 4-319,0 7 1,0 0-101,0 1 0,0-5 208,0 4-532,0-3 1,0 11-251,0-8 1,2-5-319,3-1 0,-1-1-971,8 1 0,1-3 676,10-8 1,-2 0 582,8 0 0,0 0 0,6 0 0</inkml:trace>
</inkml:ink>
</file>

<file path=ppt/ink/ink2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6:58.64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35 10185,'11'-2'712,"1"-4"0,-7 4 240,7-4 0,0-1 290,5 1-778,0 0 0,0 6-293,1 0-529,-1 0 155,0 0 1,-7 2 231,-4 4 1,-4-2-766,-2 7 1,0 1 297,0 5 0,-8 6-65,-4 0 0,-9 0 450,-2-5 0,2-1 515,10 0 1,-3 0 1,8 1 0,-5-7 1303,5 1-1316,0-8 0,16 9 62,7-7 1,10 0-575,13-6 0,7 0 118,10 0 1,12-2-3043,12-4 2639,4-4 0,1-15 0,0-2 0</inkml:trace>
</inkml:ink>
</file>

<file path=ppt/ink/ink2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7:19.85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0 104 8018,'10'-10'-754,"5"3"0,-11 5 359,7-4 319,-7 4 31,12-6-14,-14 1 76,5 5-16,1-6 314,-6 0-189,6 6 177,-8-5-178,0 7 639,0 0-177,-8 0-583,6 0 127,-6 0-507,8 0 59,0 0 359,-7 0 71,5 0 0,-8 0 47,4 0 397,4 0 191,-5 0-210,7 0 103,0 0-3,-8 0-84,6 0-300,-6 0 93,8 0-308,0 0 110,8 0-73,2 0 1,7 0 3,0 0 0,1 0 34,-1 0 1,0-2-90,0-4 1,1 4 19,-1-4 0,6 4-7,0 2 0,0 0-111,-5 0 1,5 0-60,0 0 1,0 0 100,-6 0 0,0 2-63,1 4 1,1-4 75,4 4 1,-4-4-117,4-2 0,-4 0 121,-1 0 0,-1 0-2,0 0 0,2 0 22,4 0 1,-3 0 6,3 0 0,2 0 82,-2 0 1,6 0-100,-6 0 1,7 0 47,-1 0 0,2-2-29,-2-4 0,2 4 4,-8-4 0,7 4-19,-1 2 0,-4-5 0,-2-1 0,2 0-30,-2 6 1,0 0-8,-5 0 1,-1 0 4,0 0 1,0 0 20,1 0 1,-3 2 6,-3 4 1,3-4 3,-3 4 0,9-5 6,2-1 1,2 0-59,-2 0 0,-2 0-87,8 0 1,-8 0 87,2 0 0,2 0-10,-2 0 0,6 0 23,-6 0 1,6 0-10,-6 0 1,6 0-6,-6 0 1,2 0 49,-2 0 0,-2 0 10,8 0 1,-8 0-40,2 0 1,2 0 9,-2 0 0,6 0 9,-6 0 1,2 0-2,-2 0 0,-4 0 15,4 0 0,-4 0-20,-1 0 1,1 0 43,4 0 1,-4 0-82,4 0 1,-2 0-3,2 0 0,-4 0-7,5 0 0,1 0-6,-2 0 1,2 0 37,-2 0 0,-2-5-11,8-1 0,-8 0 74,2 6 0,-4 0-72,-2 0 1,1 0 200,-1 0 0,0 0-105,0 0 1,1 0 71,-1 0 1,0 0-81,1 0 1,-1 0-29,0 0 1,1 0-11,-1 0 0,0 0-3,0 0 1,6 0-65,0 0 0,1 0 76,-7 0 1,6 0-143,0 0 0,0 0 133,-6 0 0,1 0-3,-1 0 1,0 0 15,0 0 1,1 0 37,-1 0-36,0 0 1,1 0 7,-1 0 1,0 0 65,1 0 1,-1 0-74,0 0 1,0 0 119,1 0-70,-1 0 25,8 0 1,-6 0-39,4 0 0,-4 0 5,-1 0 1,-1 0-70,0 0 1,1 0-2,-1 0 0,0 0-218,1 0 197,-1 0 0,0 0-44,0 0 0,-5 0 111,-1 0 1,-5 0 102,6 0 0,-6 0-68,5 0 59,-7 0 0,5 0-31,-3 0 0,-2 0 31,8 0 1,-7 0-192,7 0 0,-1 0 135,7 0 0,-1 0-144,0 0 1,1 0 21,-1 0 1,0 0-31,1 0 0,-1 0 75,0 0 0,-5 0-14,-1 0 1,-5 0 98,5 0 320,-7 0-310,12 0-18,-14 0-93,13 0 55,-13 0 1,7 0 41,-3 0 42,-4 0-27,6 0-41,-8 0-1156,0 0 1,-8 0 0,-1 0-1</inkml:trace>
</inkml:ink>
</file>

<file path=ppt/ink/ink2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7:20.50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17 122 8009,'0'-10'-727,"0"1"980,0 3 972,0 4-500,0-13-24,0 13-385,0-14-183,0 7 0,2-1 116,4 4 42,-4-3 111,6 7-174,-8-14-321,0 14 279,0-5-205,0 7 66,0 0 39,0 7 1,0-3 232,0 8 0,-6-1-23,0 7 0,0-1 72,6 0 1,0 1 155,0-1-338,0 0 0,0 0-93,0 1 1,0-7-301,0 1 99,0-1 1,0 1 77,0-1-653,0-7 222,0 4-63,0-8 432,0 0 1,0-8-99,0-3 107,0-5 1,-5-1 12,-1 0 1,0-1 25,6 1 0,0 6-180,0-1 0,0 6 155,0-5 1,0 5 36,0-5 1,0 5-48,0-6 259,0 8-91,8-11 380,-6 5-195,5 1 0,-7-1 130,0 4 521,0 4-537,0-5 0,0 9 51,0 3 0,0 5 447,0 7-337,0 1 0,-1 3-227,-5-4 0,4 10-219,-4-10 0,4 4-940,2-3 0,0 1 546,0 4 1,0-2 290,0 8 0,8 0 0,1 5 0</inkml:trace>
</inkml:ink>
</file>

<file path=ppt/ink/ink2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7:21.37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277 52 7877,'-8'-9'206,"6"-7"-214,-6 14 408,8-5 668,0-1-379,0 6 83,0-6-609,8 8 129,-6 0-141,6 0 0,-8 2 5,0 4 1,0-2 119,0 7 0,0 1-64,0 5 1,-6 6 67,0 0 0,-7 6-82,1-6 0,3 8 99,-3-2 1,2 2-102,-1-3 0,-3 5 4,9-4 1,-7 2-91,6-3 0,-5 3-160,5-8 0,-2 0 58,3-5 1,3-1-164,-4 0 0,4-5-140,2-1 144,0 1 11,0-3-90,0-1-106,0-8 60,0 0 1,0-8-150,0-3 1,0 1 142,0-1 0,2-1-178,4-5 0,3 0 126,9-1 0,-7 1 65,1 0 0,-1 5 116,7 1 1,-3 5 185,-4-6 1,5 8-8,-5-1 1,-1 3 558,1 2-355,1 0 1,5 2 236,1 3 1,-9-1 112,-3 8 1,2-6-207,-3 5 1,1 1-7,-6 5 0,6-5 175,0-1-376,-1 1 30,-5 5-257,0 0 57,0 0 1,0-5-115,0-1 0,-7-5-19,-5 6 0,-11-6 29,-6 5 1,-3-7-369,-3 2 1,1 1 117,-1-1 0,0 2 17,1-2 0,7-4-167,4 3 0,4-3-1264,1-2 1143,9 0 628,1 0 0,23 0 0,5 0 0</inkml:trace>
</inkml:ink>
</file>

<file path=ppt/ink/ink2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7:21.73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18 8405,'18'-2'786,"-1"-4"0,0 4 156,0-4 0,7 4-94,-1 2 1,-6 0-357,-6 0 1,-1 2-871,2 4 115,3-4 1,-13 13-259,4-3 1,-6 3 255,-6 2 0,-4 1-46,-7-1 1,-6-2 249,0-3 0,-6 3-154,6-3 1,2-3 825,9 3 1,-1-6-22,7 5-192,0-7 0,22 10-351,7-9 1,11 1-360,12-6 0,4-2 255,20-4 57,-5-3 0,12-8 0,-8-1 0</inkml:trace>
</inkml:ink>
</file>

<file path=ppt/ink/ink2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6:51.01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 10039,'17'0'643,"1"0"1,-1 0-846,0 0 196,1 0 0,-1 2-134,0 3 1,-5-3 70,-1 4 1,-1-2-618,1 2 383,5-4 0,-12 5-75,7-7 0,-7 2 154,2 4 0,-3-4-150,3 4-118,-4-4 76,6-2-228,-8 0 276,0 0 368,0 7 0,0-5 0,-8 6 0,-1-8 0</inkml:trace>
</inkml:ink>
</file>

<file path=ppt/ink/ink2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6:51.27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105 18 8104,'-2'-8'1448,"-4"7"-1433,14-7-221,-8 8 313,7 0-333,-5 0 155,6 0 0,-8 2-194,0 4 188,0 3 0,0 8 6,0 1 1,0-1 60,0 0 0,0 1-12,0-1 1,0 0-240,0 1 1,-2-1 133,-4 0 0,4 0-89,-4 1 1,3-1 16,-3 0 1,4 1 33,-4-1 0,-1 6-5,1 0 1,-6 2-13,6-2 0,-5-4 182,5 4 0,-7-11 0,3 3 0,-7-5 0</inkml:trace>
</inkml:ink>
</file>

<file path=ppt/ink/ink2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6:51.70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18 87 8092,'-9'0'1965,"1"-2"-1595,8-4-93,0 4 1,8-11-1,3 7 1,10-6-3,2 6 1,8-5-30,-2 5 0,9-2-4,3 3 1,-1 3 22,-5-4 1,-1 4-300,1 2 0,-1 0 89,1 0 0,-6 0-729,-1 0 1,-6 6-57,1 0 0,-10 5-347,-1-5 1,-7 5 1076,7-5 0,-1 8 0,7-5 0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51:21.8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0 536 8565,'0'-17'-667,"0"0"1322,8 7-447,-6-5 1,5 11 106,-7-8-293,0 8 285,0-3-502,0 7 266,8 0-161,-6 0 76,6 0 0,-3 4-130,1 7 1,6 3 149,-6 14 0,5 9-12,-5 9 0,5 6 276,-5 6 1,6 1-144,-7 5 0,3 3-110,-2-4 1,-4 3 12,4-3 0,-5 2-61,-1-7 0,0-6 142,0-6 0,6-8-11,0 3 0,0-5 36,-6-1 0,5-8-2,1-4 0,0-4 714,-6-2-533,8 1 0,-6-1 468,3 0-314,5-7-370,0 5 0,1-11 75,1 7 0,-1-7-59,6 2 1,1-4 34,-1-2 1,6-8-32,0-3 0,16-14-261,1-10 0,8-7 132,4-10 0,-6-2-428,0-3 1,0-7-71,6-11 1,-6 2-169,0-7 0,-5-1 192,5-6 1,-8-5 130,-17 46 1,-1 0-1,14-39-89,-5 10 1,-4 6 80,-8 6 0,1 3 249,-1 8 1,0 2-150,0 4 1,-5-2 211,-1 8 1,-7 5-130,2 7 1,2 6-338,-2-1 252,-1 12 404,-5 3 0,-7 16 0,-3 1 1</inkml:trace>
</inkml:ink>
</file>

<file path=ppt/ink/ink2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6:52.51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0 10458,'18'0'256,"-1"0"0,0 0-117,1 0 1,-1 0 115,0 0 1,0 0-31,1 0 1,-7 0-1,1 0-86,-1 0 0,7 0 109,-1 0-289,0 0 1,0 0-330,1 0 313,-1 0 1,-5 0-511,-1 0 242,-7 0-254,11 0 103,-13 0 243,14 0 76,-14 0 61,5 0 221,-7 0-429,0 0 257,-7 0 1,3 0 26,-8 0 0,6 6 4,-5 0-2,7-1 47,-11 3 302,5-6-208,0 6 1,1-3-7,3 1 304,4 0-153,-6 2-74,8 1 0,-5 8 30,-1 1 0,0-1 107,6 0 1,0 1-22,0-1 107,0 0-286,-8 8 1,7-6 122,-5 4 0,2 2-62,-2-1 0,4 0-138,-4 0 1,5-5 147,1 4 1,0-4-127,0-2 0,0 1 184,0-1-123,0 0 1,0 1-13,0-1 0,0-6 4,0 1 1,0-6-48,0 5 0,0-5 45,0 5 1,0-5-283,0 6 278,0-8-146,0 11 97,0-13-66,0 6 56,0-8-610,0 0 151,-8 0-476,6 0 571,-6-8 0,8 4-2697,0-7 2997,0 7 0,-7-12 0,-3 7 0</inkml:trace>
</inkml:ink>
</file>

<file path=ppt/ink/ink2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6:53.06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138 35 8100,'-17'-5'0,"0"-1"0,5 0-796,1 6 0,5-6 710,-6 1 0,7-1 250,-7 6 137,8 0 245,-11 0-514,13 0 0,-8 2 123,5 4-296,3-5 284,-6 7 293,8-8 3174,0 0-3069,8 0-383,-6 0 1,7 0 264,-3 0-245,-4 0-18,13 0 1,-11 0-32,8 0 1,-7 0 8,7 0 0,-6 0-78,5 0 0,-1 2-28,1 4 0,11-4 113,-5 4 0,4-5-170,-4-1 1,6 0 85,0 0 1,8 0-172,-2 0 0,4 0 113,1 0 1,5 0 46,-5 0 0,5 0 38,-11 0 0,3 6 88,-2 0 0,2 0-18,-8-6 0,6 2-77,-6 3 1,0-3 130,-6 4 1,0-2-87,1 2 0,-7-4 371,1 3-138,-1-3-95,7-2 0,-1 0 80,0 0 53,-7 0-270,5 0 1,-11-5 199,7-1-660,-7 0-1,4 6 1,-8-2-750,0-4 48,0 4-792,0-5 1095,0 7 0,-10 0 732,-7 0 0,-8 0 0,-9 0 0</inkml:trace>
</inkml:ink>
</file>

<file path=ppt/ink/ink2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6:53.92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17 104 8197,'-7'-17'-81,"5"6"448,-4-1-80,4 1 1,2-1 354,0 1 63,0 7 87,0-12-496,0 14 1,2-5-14,4 7 1,-2 0-43,7 0 0,-5 0 0,6 0 0,-1 0-41,6 0 0,1 5-146,-1 1 0,0 6 62,1-6 1,-1 1-123,0-1 1,6-4-27,0 4 0,2 1 158,-2-1 1,4 2-99,8-2 1,-6-5 54,-1 5 1,-5 2 4,6-2 1,-8 1-72,2-1 0,-3-2-175,-3 8 1,-6-9 36,1 3 0,-2-2-496,1 2-120,-3-4 232,-8 5-101,0-7-1650,0 0 1628,-8 0 1,-1 0 131,-9 0 1,1 2-23,0 4 0,-1-2 395,1 7 0,0-5 123,-1 6 0,1-7 0,0 7 0,0-8 0,-1 2 0,7-4 22,-1-2 0,6 0 0,-5 0 916,7 0-349,-4 0 46,1 0 220,5 0 12,-6 0-139,8 0 66,0 0-918,0 7 1,-6 3 37,1 7 1,-1 0 73,6 1 1,0 5-8,0 0 0,-6 6 362,0-6 1,1 7 33,5-1 1,0-2 19,0 2 1,-2-6-71,-4 6 0,4-8 93,-4 2 1,4 2-32,2-2-121,0 0 0,0-6-296,0 1 90,0-1-459,0 0 143,0 1 0,0-7-319,0 1-23,0-8-298,0 3 127,0-7-1721,0 0 1559,0-7 929,0 5 0,-7-14 0,-3 7 0</inkml:trace>
</inkml:ink>
</file>

<file path=ppt/ink/ink2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6:54.50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18 87 8154,'-10'-7'-498,"2"3"498,8-8 0,0 8 246,8-11 0,2 7-118,7-3 0,-6 1 240,1 4 0,0 4 261,5-3-445,0 3 0,0 2 50,1 0 1,-1 0 40,0 0-326,1 0 0,-3 2-143,-4 3 216,5-3 1,-7 6-105,9-8 0,-7 0 94,1 0 55,-1 0 0,7 0 70,-1 0-55,0 0 1,1 0 148,-1 0 1,0 2-97,0 4 0,1-4 83,-1 3 0,0-3-53,1-2 0,-1 6-76,0 0 1,0 0 66,1-6 1,-1 0 127,0 0 0,1 5-63,-1 1 0,0 0 57,0-6 0,1 0-46,-1 0 0,0 0 141,1 0 1,-1 0 426,0 0-160,1 0-247,7 0 0,-6 0 258,4 0-104,-4-8-373,-2 6 0,-5-7-70,-1 3-638,-7 4-466,4-6-1109,-8 8 1,-2 0 2108,-4 0 0,-3 8 0,-9 2 0</inkml:trace>
</inkml:ink>
</file>

<file path=ppt/ink/ink2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7:24.18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35 6925,'10'0'163,"3"-2"252,-7-4-332,8 4 1,-7-7-158,5 3 127,3 4 1,-11-6-115,8 8 0,-7 0 107,7 0-386,-8 0 235,3 0 339,-7 0-272,0 0 776,0 8 5,0-6 251,0 6-291,0-1-267,0-5 1,0 8-206,0-4 1,0-2 1,0 7 0,6-5-47,0 5 1,0-5 10,-6 6 1,0-1 198,0 6-209,7 1 1,-5-1-128,4 0 0,-4 1 73,-2-1 0,0 0 17,0 1 0,-2-1-15,-4 0 0,-1 0 25,-5 1 0,-3-3 221,3-3 1,-1 3 5,1-3 1,-3-3 59,3 3 1,5-7 239,1 7-169,4-8-239,2 11-242,0-5 1,8 1-168,3 1 1,12-8 144,6 1 0,6-1-1204,5 2 1,12-4 112,11 4 1076,20-4 0,-2 5 0,13 3 0</inkml:trace>
</inkml:ink>
</file>

<file path=ppt/ink/ink2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8:09.98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138 1280 8142,'-2'-15'-689,"-3"3"0,3 3 299,-4 3 0,2 2 461,-2-7 1,4 5 110,-3-6 1,1 6-119,-2-5 0,4 5 39,-4-5 1,5 5 51,1-6 16,0 1 0,5-6-67,1-1 0,2 3 22,-3 3 1,-1-3-73,8 3 0,-6 3 15,5-3 0,-5 1-52,5-7 0,1 1-8,5 0 0,2 0-12,5-1 1,-5 1 9,4 0 1,2-1-19,-2 1 1,2 0-4,-2 0 0,2-3-10,4-3 1,3 4-11,-3-4 1,4-2 44,1 2 1,1-2-19,0 2 0,-1 4 10,1-4 1,-1 2-21,1-3 0,0 5 14,-1-4 0,1 4-1,-1 2 1,7-1-1,-1 1 0,0 0 0,-5 0 1,5 5-14,1 0 1,-1 1 14,-5-6 0,-1 5-36,1 1 0,5 1 32,0-2 0,1-1-55,-7 7 0,5-7 52,-5 1 1,9 3-2,-15-3 0,9 3-9,-8-3 0,3-1 0,3 7 1,0-6 20,-1 6 1,1-5-17,-1 5 0,-1-5 39,-4 5 0,4-6-24,-5 7 1,5-7 0,2 6 0,1-1-1,4 1 0,-3 2 2,3-8 0,-1 7-2,1-7 1,-3 8 1,3-1 0,2-3-6,-1 2 0,-1-2 1,-5 3 1,5 3-44,0-4 1,6-2 23,-5 3 1,7-1-5,-2 6 0,4-6 12,2 0 0,-2 0-1,-4 6 0,4 0 4,-4 0 1,-2 0-1,2 0 1,-5 0 11,5 0 1,-6 0-14,6 0 0,-7 0 0,1 0 1,-2 0 8,3 0 0,-3 6 7,8 0 1,0 0-5,6-6 0,0 0 2,0 0 0,0 0-4,0 0 0,0 6 1,-1-1 0,7 1 6,0-6 1,5 6-8,-5 0 0,-1 1-24,-5-1 1,0-4 17,0 4 0,-6-2-4,0 1 0,-5-1 5,5 8 1,-8-7-2,3 7 1,1-6 1,-2 5 0,8-7 1,-2 2 1,4 2 12,2-3 1,0 3-16,0-2 1,2-2-1,3 7 1,-3-7 4,4 2 0,1 3-56,-1 3 1,2-4 41,-3-3 0,-3 5-3,4 2 1,-5-5 8,-1-1 0,0 2-1,0-3 1,-2 7 23,-4-6 1,-2 5-30,-3-5 0,-5 6 34,5-7 0,-5 7 7,-1-6 1,-1 7 3,1-1 0,1-3-14,5 3 0,1-1 1,4 7 1,4-7-5,-4 1 0,6-1-1,6 6 1,-5-1-68,5-5 1,-6 5 64,-6-5 0,4 3-62,-4-3 1,-2 5 47,2-5 1,-7 3-4,1-3 0,-9 4-2,-2-3 1,-6-2 0,6 1 0,-6 1 41,6 5 0,-6-6 12,5 1 1,1 0 49,6 5 1,5 0-76,1 0 0,7 1-31,-2-1 1,-2 0-3,2 1 0,-2 3-6,2-4 1,-1 8 21,-5-14 1,-6 9-7,1-9 1,-2 5 7,-10 1 1,6-6-4,-6 1 1,0-1 57,-6 7 1,0-7-55,1 1 0,-3-1 26,-3 7 1,3 1-19,-4 4 0,3-4 4,-3 4 0,5-4-16,-5-1 1,5 1-5,1 4 0,6-4-3,0 4 1,2 2-9,-2-2 0,-2 0-14,8-5 0,-6-1 28,6 0 0,-8 1-56,2-1 1,2 0 49,-2 0 0,-2 1-2,-9-1 1,3-2 26,-3-3 1,-3 3 4,3-3 0,-8 3 10,1 2 0,3 1 9,-2-1 1,5 0-30,-5 1 0,2-1 1,-2 0 1,-2 1-28,7-1 0,1 6 28,5 0 1,6 6-49,0-6 1,8 8-40,-2-3 0,3-3-13,3-2 0,-6 2 69,-1-2 0,-5 0 1,6-5 1,-9-1 139,-3 0 1,0-1-92,-5-5 1,-3 5 92,3-5 0,-8-1-58,1 1 0,3-5 94,-2 6 1,0-1-155,-6 6 0,2-3 21,3 3 0,-1-3-23,8 9 0,-7-4-179,7-2 1,-1 2 48,7 4 0,-1-3 117,0 3 1,3 2-51,3-2 1,-4 0 29,4-6 0,-4 0-3,-2 1 1,1-1 41,-1 0 1,-5-1 106,-1-5 0,-1 5-89,1-5 1,-1-1 104,-4 1 1,-3 1-140,9 5 1,-6-5 33,5-1 1,-5 1-31,6 5 0,-7 0-3,7 0 0,-6 7-9,5-1 0,1 0-5,5-6 1,-6 2-13,1 4 0,1-4-43,10 5 1,-3-3-8,3 2 1,-4-4 46,-2 4 0,1-4 9,-1-2 1,-6-1 29,1-5 1,-2 5 42,1-5 1,-1 5 10,-5 1 1,-3-6-30,4 1 0,-2 0 15,2 5 1,-4-6-42,3 1 1,3-1 6,-2 7 1,7-1-22,-1 0 0,3 1 28,2-1 1,1 0-80,-1 0 0,-5-1 69,-1-5 1,-1 5-10,1-5 1,3-1 53,-9 1 0,3-5 79,-2 6-87,-4-1-16,6 7 1,-8-1-27,0 0 0,5 0 26,1 1 1,2-1-129,-2 0 1,1 1 35,5-1 1,3 0 22,-3 0 1,-3 1 44,3-1 0,-6 0-1,5 1 2,-7-1 1,9 0 7,-7 0 0,0-5 80,-6 0-84,0-1 0,2 6 10,4 1 1,-5-1-26,5 0 1,-4 1-6,-2-1 1,0 0-28,0 0 1,0 1-9,0-1 0,0 0 22,0 1 1,6-1-7,0 0 1,-1-5-5,-5-1 0,0 1 10,0 5 0,0 0 33,0 1 1,0-1-15,0 0 1,0 1 7,0-1 0,0 0-10,0 0 0,0 1 6,0-1 0,0 0-20,0 1 10,0-1 1,2 0 4,4 0-3,-4 1 1,6-1 3,-8 0 1,0-5-3,0-1 1,0-5 0,0 6 1,0-7 8,0 7 0,0-6 1,0 5 0,0 1-4,0 5 0,-2-5 1,-4-1 0,4 1 19,-4 5 0,-1 0-20,1 1 0,-2-1-8,2 0 0,5 0 32,-5 1 1,4-1-1,2 0 1,-2 1 2,-4-1 1,4 0 2,-3 0 1,3-5 53,2 0 0,0-1 14,0 6 1,0 1-15,0-1 0,-6 0-39,0 1 0,-5 1-97,5 4 0,-6-4 44,6 4 1,-5 4-16,5 2 0,-7-2 10,1 2 1,3-6-14,-3 5 1,1-6-10,-7 1 0,7 2-1,-1-2 1,6 0 122,-5-6 0,1 0-94,-1 1 1,-5-1 257,5 0-200,-5 0 0,-1 1-32,0-1 0,0 0-29,-1 1 1,1-1-9,0 0 0,-1 1-126,1-1 1,0 0 109,0 0 1,-1 1-11,1-1 0,-6-2 16,0-3 1,-6 3 52,6-3 0,-2-3-25,2 3 1,4-8 9,-4 2 1,-2 1 12,2-1 0,-6 5 14,6-5 0,-6 0-63,6-6 1,-8 2-15,2 4 1,-3-4-15,-3 3 0,-1-1 46,-5 2 1,5-4-88,-5 4 0,-3-4 55,-2-2 0,2 0-4,-2 0 0,2 0-14,-3 0 1,-3 0 6,4 0 1,-2 0 8,2 0 0,-4-2 0,4-4 1,-2 4 57,2-4 0,-2 2-52,8-1 1,-8 3 19,1-4 1,-3 4-41,-1 2 0,-1-2 0,0-4 0,-8 4-25,-3-3 0,1 3-115,-1 2 0,1 0 169,-1 0 1,-2 0-9,7 0 1,-5 0 209,5 0 0,-5-6-143,5 0 0,-5 0 7,5 6 0,-5 0 18,5 0 1,-2 0 19,3 0 0,3-5 11,-4-1 0,4 0-15,3 6 0,-1 0-47,0 0 1,-6 0 7,1 0 1,-1 0 67,6 0 0,-2 0-67,-3 0 1,3 0 6,-4 0 1,4 2-60,2 4 0,1-2-5,-1 7 1,6-7-11,-1 2 0,7 1-21,-6-1 0,6 0 42,-6-6 0,1 2-9,-1 4 1,-2-4-32,8 3 0,-8-3 36,2-2 0,-4 0-72,-2 0 0,4 6 61,-4 0 1,4 0-1,-10-6 0,3 0 48,-3 0 0,2 2 3,-7 3 1,1-3 4,-1 4 0,-2-4 103,7-2 0,-2 0-56,3 0 1,3 6-52,-4-1 1,10 1 1,2-6 0,0 0-40,-6 0 0,6 0-8,0 0 0,2 0-10,-2 0 1,-4-6-144,3 1 1,-1-3 125,2 2 0,-6 2-20,1-7 1,-3-1 5,-10-5 1,7 5 9,-7 1 1,1-1 121,-6-5 0,5 0-10,1 0 0,5-1 165,-5 1 0,7 0-131,-2-1 0,-1-5 57,1 0 0,3-2-119,8 2 1,-6 4 8,7-4 0,-8-4-56,8-2 0,-4 2 82,-2-1 1,0-1-162,0-6 0,-6 1 57,1-1 1,-1 0 32,6 1 0,-5-1 16,-1 1 0,-2-1 2,3 0 0,3 1 103,-4-1 1,6 1-98,6-1 0,-4-5 58,4-1 1,-4-1-34,-2 2 0,6 1-95,0-7 1,2 2 90,-2-2 0,-4-2-2,4 8 1,2-3 10,-3 3 0,3 3-4,-2-3 0,4-2 8,7 1 1,1 1 2,-1 5 0,1-5 62,-1 0 0,0-6-59,1 5 0,5-5 63,0 6 0,2-6-31,-2 5 0,-1-1 8,7 2 1,-2 3-78,2-3 1,3 3-8,-3 3 1,-2-1 7,2 1 0,0-1-9,6 0 1,0 1-106,-1-1 1,1 1 70,0-1 0,-1 1-15,1-1 1,2-5-2,3-1 1,-3-1-11,3 2 0,3 1 11,-3-7 1,8 6-2,-1-6 0,-3 5-21,2-5 1,-2 2 34,3-2 1,3-2-65,-4 7 1,-2-5 47,3 6 1,-7-8 27,6 2 1,-1 2 42,1-2 1,2 7 7,-8-1 1,7 3-41,-7 3 1,3-1 9,-3 0 1,2 1 22,5-1 1,3 6-29,-4 1 1,4 1-15,2-2 1,0-4 22,0 4 0,0 3-44,0-3 0,0 2 62,0-2 0,0-2 1,0 8 1,0-2-30,0 2 1,0 4 6,0-4 0,0 4-16,0 1 0,0-5 1,0 0 0,6 0-24,0 6 1,5 0 35,-5-1 1,7 7-60,-1-1 1,-3 1 38,3-7 1,0 1-7,5 0 1,0 0 6,0-1 0,1 1 4,-1 0 0,2-1 10,4 1 0,-4 0-10,5 0 1,-5 5 19,-2 0 0,6 1-20,0-6 1,0-1-196,-5 1 0,-1 2 49,0 3 0,0 3-90,1 3 0,-7 2-148,1-8-440,-8 9 256,3-5 0,-5 8 192,4 0 1,-2 0 373,7 0 0,1 0 0,5 0 0</inkml:trace>
</inkml:ink>
</file>

<file path=ppt/ink/ink2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8:28.0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536 18 15541,'-17'8'1113,"0"1"-888,-1 1 0,1 5 161,0-3 1,-6 9-220,0 2 1,-6 2-116,6-2 0,-8 4 37,2 8 1,-3-7-101,-3 1 1,1 0 33,-1 6-27,0-1-12,8-7 0,-3-2-211,7-8 122,7 1-280,1-9-196,13 7-308,-6-14 106,8 5 0,2-7 435,4 0 1,5 0-25,13 0 1,-5 0 214,4 0 56,-4 0-73,-2 0 1,-5 0 860,-1 0-420,1 0 148,-2 8 0,3 2 464,-7 7 1,0 2-252,-6 4 0,0-2 316,0 8 1,0 0-466,0 5 1,-6-7-191,0-4 0,-6 2-136,7-2 0,-7 6 59,6-6 0,-1 0-473,1-5 0,4-7-157,-4 1 0,4-7-1360,2 7 499,0-8 256,0 4 0,0-10 427,0-4 1,2-11 31,4-12 1,6-6-101,11-5 1,2 3 243,3-3 0,5 3 214,-4 3 134,4-1 30,-7 1 0,5 7 134,-8 4 1,6 4-132,-6 1 1,6 1 143,-6 0 1,2-1-12,-2 1 0,-4 6 44,4-1 1,-3 2 203,-3-1-150,0-5-85,0 15 1,-5-7-74,-1 8 0,-5 0 60,6 0-13,-8 0 55,3 0 0,-7 8 176,0 3 0,0 4-156,0 3 0,0-1-17,0 0 1,0 6 110,0 0 1,0 2-65,0-1 1,0-5-146,0 4 0,0-4 64,0-2 1,6 1-16,0-1 0,0 0 35,-6 0 1,0-5 70,0 0 81,0-1-122,0 6 1,-8-1-80,-4-5 0,3-1 34,-3-4 1,1-4-112,-7 3 0,1-3-4,0-2 0,0 0-245,-1 0 272,9 0-133,-7-7 0,14 3-128,-3-8 1,5 6-344,5-5 0,-1 5-340,8-5 471,-1 7 261,14-4 0,-6 2 2,4 1 1,-3-7 108,-3 6 0,0 0 408,1 6-273,-1 0 254,0 0 109,0 0-63,-7 0 0,0 0-347,-5 0-239,-3 0-616,6 0 547,0 0 0,1 0-102,9 0 0,-7-5 10,1-1 0,-1 0-177,7 6 1,1 0 461,4 0 1,-4 0-94,4 0 0,-4 0 766,-1 0-324,-1 0-195,0 8 0,-5-6 1230,-1 4-445,-7 3-69,11-7-300,-13 6-398,6-8 1,-8-2-268,0-4 1,8-9-648,3-8 1,-1-8-559,1 2 0,-1-15 561,2-2 1,1-14 844,-7 8 0,5-3 0,-5 3 0,6 2 0,-7 4 0,7 3 0,-6 9 0,7 7 0,-1 4 0,3 4 0,2 1 0,-5 7-389,-1-1 1,-5 8 1259,6-1-428,-9 3 443,5 2 466,-8 0 2660,0 0-3770,8 0-424,-6 0 147,5 7 87,-7-5 1,2 6-29,4-8-175,-4 0 1,8 0-585,-5 0 519,-3 0 1,8 2-355,-4 4 416,-4-4 336,5 5 1,-7-5 490,0 4-328,0-4-65,0 13-75,8-5-77,-6 7 0,6 0 1,-8 1 1,0-1-8,0 0 0,0 3-211,0 3 0,0 4 105,0 7 0,0 3-177,0 3 1,0 4-303,0 8 270,0 0 53,0 8 1,0 1-26,0 8 1,0 10 4,0 7 0,-6 1-412,0 5 0,-2-4 419,3-1 0,3-1 43,-4 1 1,-2-8 50,2-4 0,-5-6 162,5-6 1,0-5-183,6-12 0,-1 2-2,-5-8 0,4-1 141,-4-10 1,4 1-124,2-7 1,0 0-149,0-5 1,2-7-279,4 1-191,-4-8 240,5 3 1,-1-16 96,0-9 0,2-1 50,-3-10 1,-1 1 105,8-7 0,-6 0 187,5 1 0,1-1 0,5-7 0,0-2 0</inkml:trace>
</inkml:ink>
</file>

<file path=ppt/ink/ink2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8:28.2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14684,'12'10'-2129,"-1"-5"0,-1 5 174,1 2 1955,5 3 0,-7 2 0,9 0 0</inkml:trace>
</inkml:ink>
</file>

<file path=ppt/ink/ink2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8:28.2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28 1 7807,'-6'27'430,"0"-4"144,0-12 0,5-3-16,-5-8-558,4 0 0,2-15 0,9-5 0</inkml:trace>
</inkml:ink>
</file>

<file path=ppt/ink/ink2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8:29.0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53 7873,'2'-10'0,"4"4"-877,-4-3 459,5 7 1428,-7-13-156,0 13-37,0-6-125,0 8 200,8 0-134,-6 0 328,6 0-265,-1 0-431,3 0 1,7 0 11,1 0 0,-7 0-179,1 0 1,-1 2-55,6 4 1,1-4-64,-1 3 1,0-1-196,1 2 1,-1-4 207,0 4-800,0-5 494,1-1 1,-1 0-523,0 0 1,1 0 327,-1 0 1,0 0-134,0 0 0,-1-1-243,-5-5 515,5 4 0,-12-6-125,7 8 318,-7 0-71,4 0 299,-8 0-970,0 0 477,0 8 0,-6-4-142,0 7 0,-2-5 71,3 6 0,3-7 156,-4 7 0,2-1 114,-2 7 0,4-1 204,-3 0 1,3 6 3,2 0 1,0 8 182,0-2 0,-2 4 530,-4 1-386,4 1-273,-6-1 0,7 1 181,-5 0 1,4-1-138,-4 1 0,4-3-272,2-3 1,-6 2-493,1-8 573,-1 0 0,6-6 0,0 1 0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51:22.1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8299,'9'-8'0,"7"-2"0,-13 1-180,9 3 1,-1 4 53,7 2 369,-1 0-216,0 0 0,-1 8-101,-5 3 0,-3 7 119,-8 5 1,-8 4-1,-3 7 0,3-7 100,2-4 0,-1 2 202,1-2 1,0 2-90,6-2 1,0-9-149,0 3 0,2-4-229,4 5 0,3-9 161,9-3 1,-5 2-161,4-2 1,-3-1-132,9-5 1,4-7-299,2-5 1,-2-5 546,1-6 0,-7-4 0,4-8 0</inkml:trace>
</inkml:ink>
</file>

<file path=ppt/ink/ink2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8:29.2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1 7873,'-8'17'478,"0"-5"838,-3-1-1088,-5-7-199,14 11 292,-13-13 163,13 6-270,-6-8 202,8 0 134,0 0-59,0 8-259,8-6 1,2 5-48,7-7 0,0 0-86,1 0 1,7 0-107,3 0 1,5 0 145,2 0 1,1-2-954,4-3 0,-1 1 137,7-8 677,0 1 0,6-14 0,0-2 0</inkml:trace>
</inkml:ink>
</file>

<file path=ppt/ink/ink2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8:29.7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17 8709,'0'-9'1451,"0"1"0,0 22-653,0 3 0,0 6-318,0 0 1,0-2-63,0 8 1,6-6-175,0 6 0,-1-8-68,-5 2 0,6-4-1427,0-1 678,0-1 511,1-8 1,-3 1-2795,8-4 1429,-8-4 1427,11 5 0,-13-7 0,6 0 0</inkml:trace>
</inkml:ink>
</file>

<file path=ppt/ink/ink2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8:30.5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9509,'10'-8'2294,"5"6"-1900,-3-4 1,3 4 277,2 2-179,1 0-442,-1 0 1,6 0-149,0 0 0,6 0-194,-6 0 0,0 0-418,-6 0 0,6 0 309,0 0 1,0 0-845,-5 0 1244,-9 0 0,7 8 0,-7 2 0</inkml:trace>
</inkml:ink>
</file>

<file path=ppt/ink/ink2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8:30.7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35 7930,'-10'8'268,"-5"-7"1,13 9 988,-4-4-874,4-4 1,4 5 43,4-7 1,3 0-195,9 0 0,5 0-40,0 0 0,10-1-883,1-5 0,8 2 386,10-8 1,2 7 303,4-7 0,-4 1 0,5-7 0</inkml:trace>
</inkml:ink>
</file>

<file path=ppt/ink/ink2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8:31.7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399 1 8494,'-12'0'1200,"1"0"1,5 0-1004,-6 0 0,1 0 10,-7 0 0,1 0 27,0 0 0,0 0-213,-1 0 0,-1 5 129,-4 1 0,4 6-773,-4-6 308,11 7-123,-3-11-347,5 13 479,-7-5 0,5 0-364,1-5 105,7 5-17,-4-8 490,8 5 88,0-7-213,0 8 613,0-6-184,0 6 208,0-8 949,0 0-1081,0 7 1,0 3-27,0 7 1,0 1-67,0-1 1,-7 8-174,-5 4 0,2 2 73,-1-3 0,5 5-119,-5-4 108,7 3 39,-12 3 0,15 0 105,-5-1 1,4-5-96,2 0 0,0-6 7,0 6 1,0-6-13,0 6 1,0-8 16,0 2 1,8-4-140,3-2-70,4-7 168,3 5 1,-1-11-593,0 8 208,1-8-35,7 3 0,-6-1-303,4 0 0,2 0-62,-2-6 0,6 0 679,-6 0 0,15-8 0,-1-2 0</inkml:trace>
</inkml:ink>
</file>

<file path=ppt/ink/ink2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8:32.2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329 208 7832,'-7'-18'1346,"5"1"-1751,-4 0-476,4-1 0,2 1 771,0 0 87,0 0 46,0-1 0,0 7 251,0-1-221,0 1 57,-8 1 1,4-3 78,-7 7 0,5 0-175,-5 6 266,-1 0-152,-5 0-1,-1 0 98,1 0 1,-6 2 165,0 4 1,0 3 589,6 9-474,-1-9-124,1 14 197,0-11-198,0 13-138,-1-8 0,7 2-135,-1 4 61,8-3 1,-3 5 170,7-8-282,0 0 22,0 1 1,2-3-100,3-4 0,1 3-357,11-8 1,-3-1-1169,9-5 802,4 0 228,-8 0 0,14-7-201,-4-5 1,-3-3 295,3-2 0,-8-1 131,2 1 1,-5 0 135,-7-1 336,5 1 819,-14 7-548,5 3-192,-7 7 1304,0 0-779,0 15-231,0-3 0,0 13 128,0-8 0,0 2-43,0 4-563,0-4 182,0 6-105,0 0 1,0-5-363,0 3 1,2-4 46,4-2 1,-2-1-1551,7-5 928,1 4 429,5-13-1911,0 6 2262,1-8 0,7 0 0,2 0 0</inkml:trace>
</inkml:ink>
</file>

<file path=ppt/ink/ink2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8:32.4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10674,'0'11'1358,"0"1"0,0-1-546,0 7 0,0-1-406,0 0 1,0 2-191,0 5 1,0-5-149,0 4 1,0-10-418,0-1-1487,0-1 965,0 7 283,0-9 0,0 1-1127,0-4 1715,7-4 0,3-2 0,7-10 0</inkml:trace>
</inkml:ink>
</file>

<file path=ppt/ink/ink2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8:32.6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0 7898,'10'10'0,"-2"-1"2777,-8-3-623,0-4-1117,0 13 0,-2-13 132,-4 4-541,-4 4 0,-7-3-1206,0 5 1,5 3 577,1-3 0,-9 3 0,-7 3 0</inkml:trace>
</inkml:ink>
</file>

<file path=ppt/ink/ink2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8:33.2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 8747,'-10'0'2681,"2"2"-2769,8 3 0,0-1 243,0 8 1,6-1 198,0 7 1,0 5 465,-6 0-370,0 7-226,0-3 1,0 8-171,0-1 1,0 1-13,0 0 0,0-7-298,0 1 0,-2-6 64,-4 6-29,4-8-441,-6 4 267,8-7 98,0-9-202,0-1 289,0-8 0,0-8 48,0-3 1,8-10-31,4-3 1,-1-6-69,6 1 0,-1 2 143,13-2 0,-8 8-31,2-2 0,2 10 220,-2 1 0,0 8-80,-6-2 1,0 6 768,1 6-373,-1 4-1,0 7 0,-7 6 326,-4 0 1,-4 8-434,-2-2 0,0-2-105,0 1 0,0-1-49,0 2 1,-8 2-196,-4-8 0,-9 0-704,-2-6 1,0 1 121,6-1-617,-8 0 636,6-7 76,-6-2 1,13-8-202,1 0 0,7-8 15,-2-4 742,4-3 0,10-2 0,1-1 0</inkml:trace>
</inkml:ink>
</file>

<file path=ppt/ink/ink2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8:33.4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 7888,'7'9'0,"-5"7"601,4-5 0,-4 5 846,-2 1 0,0-5-646,0-1 0,0 1 983,0 5-1632,0 0-98,-8 1 38,6-1 1,-5-6-1373,7 1 1,0-6 348,0 5 931,0-7 0,-8 11 0,-2-5 0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51:22.3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35 8299,'-17'-18'308,"7"9"656,3 1-297,7 8 0,2 0-160,3 0 1,5 0-24,7 0 0,1 0-304,-1 0 0,6 0-272,0 0 0,2 0-270,-2 0 0,-2 2-1445,8 4 1807,-8 3 0,12 9 0,-6-1 0</inkml:trace>
</inkml:ink>
</file>

<file path=ppt/ink/ink2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8:33.9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18 7378,'-10'-8'2662,"2"6"-1738,8-5 476,0 7-722,0 0-342,8 0 0,2 0-81,7 0-254,0 0 0,1 0-3,-1 0 0,6 0-118,0 0 1,0 0-220,-6 0-92,8 0 1,-5 0 158,3 0 1,-10 0-235,-1 0 0,-9 2 250,3 3 78,-4-3 48,-2 6 1,0-6 396,0 4 268,0-4 345,0 13-567,0-6 0,0 3 405,0 0-404,0-1 1,0 8-4,0 4 0,0-2 125,0 8-194,0-8-65,0 20 1,0-10 194,0 15 1,0-2 7,0 2 0,0 4 152,0-4 0,0 2-301,0-2 1,0 2-128,0-7 0,0-1-82,0-5 0,0-7-286,0 1 1,0-8-364,0 2 548,-8 4 0,5-8-1534,-9 5 897,0-13 0,-5-3 0,0-8-1168,0 0 1,-6 0 1883,-1 0 0,-14-16 0,2-3 0</inkml:trace>
</inkml:ink>
</file>

<file path=ppt/ink/ink2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8:34.1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311 1 7792,'-1'17'941,"-5"0"1,-10 6 1265,-7 0 1,-2 0-1658,2-5 0,-4-1-746,-7 0 196,-8 1 0,-10-1 0,-10 0 0</inkml:trace>
</inkml:ink>
</file>

<file path=ppt/ink/ink2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8:34.7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87 7852,'0'-17'770,"8"-1"-773,1 1 0,11 7 114,3 5 1,-2 3-289,8 2 0,-1-6-546,7 0 723,15 0 0,-4 6 0,14 0 0</inkml:trace>
</inkml:ink>
</file>

<file path=ppt/ink/ink2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8:34.9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7779,'10'0'2666,"5"0"0,-5 0-3039,7 0 0,2 0-23,4 0 1,-2 0 265,8 0-448,0 0 1,6 0-1771,-1 0 2348,-7 7 0,6-5 0,-6 6 0</inkml:trace>
</inkml:ink>
</file>

<file path=ppt/ink/ink2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8:35.0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36 7829,'18'-2'1779,"-1"-4"1,-2 2-79,-3-7-970,3 7-971,-5-4 0,7 8-585,1 0 0,-1 6 296,0 0 529,-7 7 0,5-3 0,-5 7 0</inkml:trace>
</inkml:ink>
</file>

<file path=ppt/ink/ink2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8:35.51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8952,'19'0'1489,"4"0"0,4 8-1424,7 3 0,9 5 70,3 1 0,4-5 244,2-1 0,1 1-1197,5 5 0,-4-7 163,3-5 1,-5-3-45,-6-2 1,-3-7-150,-9-5 439,1-3 0,-10-3 134,-8 1 1,-7 5-111,-10 1 385,-8 7 0,-2-4 0,-7 8 0</inkml:trace>
</inkml:ink>
</file>

<file path=ppt/ink/ink2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8:35.7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1 9115,'-8'17'1000,"-2"-8"0,-1 7-545,-1-5 0,3 10-186,-3 3 0,-3 6 0,3-1 0,-1 2-69,1-2 1,3 3-118,3-3 0,4 4-518,-4 1 1,4-1 308,2-4 0,0 4-988,0-5 0,0-3 180,0-2 0,6-3-1261,0-3 2195,0 0 0,-6-7 0,0-2 0</inkml:trace>
</inkml:ink>
</file>

<file path=ppt/ink/ink2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8:35.8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0 7916,'-24'0'493,"-3"0"0,0 0 323,4 0 0,3 0 630,3 0-830,8 8 1,1 1-514,8 9 1,9-7 24,9 1 1,7-1-193,9 7 0,9-7 126,3 1 1,4-9-744,2 3 1,7-4 149,5-2 0,-3-2-210,2-4 0,-1-1 56,1-5 685,5-3 0,-15 5 0,7-7 0</inkml:trace>
</inkml:ink>
</file>

<file path=ppt/ink/ink2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8:36.3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0 7783,'-17'8'989,"0"-6"0,5 6-345,1-8-299,7 0-73,-4 0 1,8 7 90,0 5 1,0 3 534,0 3-346,0 7-288,0-6 1,0 8-99,0-4-178,0-4-221,0 6-609,0-8 523,8 1 0,-4-9-420,7-3 0,-5-4 368,5-2-537,-7-8 530,12-1 1,-5-16-252,12-4 401,-4 4 74,6-8 0,-2 8 65,0-4-117,1 4 100,-7 16 0,0-1 107,0 4 1,1 4 133,-1-3 1,-5 10 322,-1 7 0,-5 5-107,5 6 1,-7 2 275,2 4 0,2 4-83,-3-4-241,1-4-63,2 0 1,-6-2-714,4 0 0,1-6 335,-1-6 1,7-5 137,-1 6 0,3-8 0,3 3 0</inkml:trace>
</inkml:ink>
</file>

<file path=ppt/ink/ink2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8:36.7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9973,'8'-10'288,"3"5"1,5 3-99,1 2 1,8 0 282,4 0 1,1 0-958,-1 0 186,12 0 203,-13 0 0,9 5-477,-8 1 0,-8 0 13,2-6 1,-4 0-1008,-2 0 1053,-7 0-28,-2 0 541,-8 0 0,-8 8 0,-2 1 0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51:23.5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12232,'10'0'2053,"5"0"-2192,-5 0 1,7 6-229,1-1 0,-7 1-583,1-6 1,-1 0-389,7 0 1338,-1 0 0,0-7 0,0-3 0</inkml:trace>
</inkml:ink>
</file>

<file path=ppt/ink/ink2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8:36.9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7903,'0'10'787,"0"-2"207,0-8 1,8 0-841,3 0-148,5 0 37,1 0 1,2 1-625,4 5 281,4-4-123,0 6 1,6-6-423,-5 4 0,3-5 845,-2 5 0,4 4 0,-7-1 0</inkml:trace>
</inkml:ink>
</file>

<file path=ppt/ink/ink2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8:37.4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450 1 11393,'-17'5'434,"-1"1"0,-3 8-635,-8-3 110,0-3 71,-13 7 1,2-11-261,-1 7 171,1 1 0,6-2-182,-1-5 318,8-3 1,2 4-168,8 0 65,0 0-108,7-6 0,2 2-606,8 3 553,0-3 85,0 6 239,0-8 0,6 2-173,0 4 315,7-4 0,-9 5 26,8-7 81,-9 8 0,7 0-111,-4 3 0,-4 4 428,3-3 1,-3 5-82,-2 6 0,0 4 448,0 8-722,0 7 1,-5 2 339,-1 8-254,0-8-526,-2 6 93,6-5 214,-5-1 0,7 4 223,0-8-533,0 0 173,0-13 1,0 4-50,0-8 0,2 6-215,3-6 0,-1-6-1531,8-5 1212,-1-1 230,7-1 1,1-2-987,4-8 547,-4 0 293,22-8 470,-13-9 0,22-10 0,-6-8 0</inkml:trace>
</inkml:ink>
</file>

<file path=ppt/ink/ink2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8:38.0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433 174 7945,'-17'-17'0,"-1"-1"1961,9 9-917,1 1-971,8 8 0,-6-2-1140,0-4 889,1 4 1,3-11 264,-4 7 1,2-7-71,-7 1 1,5-1 195,-6 1 0,1-3 114,-6 3-209,-1 5 1,7-1-183,-1 8 207,1 0 63,-14 0-135,5 0 0,-6 8 79,3 3 1,3 12 14,-3 6 0,-2 4 110,2 1 0,0 1-189,6-1 0,7 1 14,4 0 0,5-3-389,1-3 162,0-4 111,0-8 1,7-1-771,5-5 367,3-3 150,10-8 0,2-2-117,8-4 1,5-5 50,0-12 0,6-4-29,-5-8 0,-1 6-56,-5 1 1,-3 5 53,-3-6 0,-4 8 525,-8-2-135,-7 11-130,-2-3 816,-8 13-367,0-6 40,0 16 1,0 3 340,0 12 0,-8 4-330,-3 8 0,1 1 119,-2 5 1,3-5 2,-3 4 0,-1 3 33,7-3 1,0-1-300,6-11-242,0 5-245,0-14 0,0 6-1190,0-7 1185,0-9-267,0 6-14,8-13 0,2 6 23,7-8 500,0-8 0,8-9 0,2-10 0</inkml:trace>
</inkml:ink>
</file>

<file path=ppt/ink/ink2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8:38.3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0 7889,'-10'0'4058,"2"0"-3479,8 0-776,0 0 0,0 8 29,0 3 1,6-1 576,0 1 0,0 1 1561,-6 5-2179,0 1 64,0-1-353,7 0-703,-5-7 776,6 5 69,-8-13 139,8 6 1,1-10-130,9-4 1,1-4-122,4-7 0,-4 2-79,4 3 1,-4-3 606,-1 3-45,-1 5-133,0-1 1117,0 8-502,1 0-150,-9 0 1,-1 13 193,-8 5 0,6 3-7,0-4 0,-1 0 1393,-5 1-1233,0-1-633,0 0-1722,0-7 1208,8-2 1,-4-8-30,7 0 1,-5-8 480,6-4 0,-1-11 0,6-4 0</inkml:trace>
</inkml:ink>
</file>

<file path=ppt/ink/ink2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8:38.6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243 0 11155,'-10'17'1708,"-5"8"-1191,3 4 0,-3-2-1251,-3 2 484,1-8 1,0 10-448,-1-8 0,1 0-851,0-6 0,0-5 1548,-1-1 0,-7-7 0,-2 4 0</inkml:trace>
</inkml:ink>
</file>

<file path=ppt/ink/ink2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8:39.2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18 9676,'0'-10'1440,"2"2"-1715,3 8 0,-1 8 579,8 4-131,-8 3-93,11 10 1,-13 4 1422,4 11-660,3-3-406,-7 13 1,6-6 45,-8 8 0,0 0-351,0-1 0,-6-4-196,0-1 1,-5-2-62,5 2 1,-5-4 173,5-7 0,-6-1-307,7 1 70,-9-8 130,12-2 1,-6-8-142,8 1 82,0-9-181,0-1 147,0-1 174,0-5 1,6 4 17,0-12 1,13-9-309,-1-8 257,10-8 22,-1 12 1,2-12-800,0 8 375,0 0 185,5 6 0,-1 1-331,-4 5 443,-4-4 41,-8 13 1,0-6 118,1 8 0,-9 8-73,-3 3 0,-4-1 132,-2 1 1,0 1 242,0 5 161,0 0 1,-8-1 262,-3-5-417,-5 5-205,-9-14 0,0 11-9,-3-7 28,-5 0-235,14-6 1,-12 0-272,8 0 1,0 0-179,6 0 109,-1 0 1,3-2-1345,3-4 852,5 4 15,7-6-615,0 8 761,7 0 389,3 0 1,9 6 348,4 0 0,4 7 0,8-1 0,7 3 0,2 3 0</inkml:trace>
</inkml:ink>
</file>

<file path=ppt/ink/ink2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8:39.5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7844,'9'0'4408,"-1"0"-3369,-8 0 575,0 8-827,0 1-391,0 1 0,0 5 62,0-3 0,0-3-127,0 3-383,0-1 1,-2 5-269,-4-5-724,4-3 245,-5 0-202,7-6 1,2 3-932,3-10 983,5-5 469,15-15 0,-4 4-53,8-8 1,-6 8 247,6-2 1,-8 6 199,2 5 0,-10 4 75,-1 8 0,-6 0 268,5 0 1,-7 4 170,2 8 0,-4-1 578,-2 12 1,0 2 1042,0-2-1049,-8 8-539,6-12 0,-7 6 351,3-7-985,4-1-315,-6 0 1,8-5-467,0-1-180,0-7 0,2 2 1133,4-12 0,3-11 0,9-10 0</inkml:trace>
</inkml:ink>
</file>

<file path=ppt/ink/ink2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8:40.1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18 7827,'0'-10'2810,"0"3"-1995,0 7 546,0 0-883,8 0 0,1 5 31,9 1 1,-7 2-299,1-2 1,5-4-213,6 3 1,0 3-281,-6-2 259,1 0 1,5-1 233,0 1-289,0 0 142,-14-6-367,7 8-102,-7-6 0,7 7 15,-5-3-56,-3-4 477,-8 13 1,0-11 211,0 8 1,0-7-33,0 7 222,0-8-317,0 11 1,0-11 197,0 7 1,-2-7 1011,-4 2-961,4 4 1,-5-7-156,7 9 0,0-6 38,0 5 0,0 1-20,0 5 1,0 8 211,0 4-57,-8 4-233,6 1 0,-6 14 683,8 4-360,0 12-48,-7-3 0,3 8 222,-8 0 1,8 6-439,-1 0 1,3 0 17,2-6 0,0-9-289,0-8 0,-2-2-369,-4-10 1,4-7 339,-4-10 0,-1-4-128,1-2 1,-7-1-1790,1-5 844,-11 5-60,-4-15 0,-11 7 1223,-9-8 0,-14-15 0,-18-4 0</inkml:trace>
</inkml:ink>
</file>

<file path=ppt/ink/ink2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8:46.5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364 225 7902,'6'-11'0,"-1"-1"332,1 8 0,-6-5 231,0 3 1,0 2 984,0-7-1168,0-1 1,0 1 242,0-1 0,0 6-203,0-5 1,-2 1-121,-4-1 1,3-5-49,-9 5 0,2 1 70,-1-1 1,-4 1-127,3-2 0,-3-1-124,-3 7 0,1 0-12,0 6 1,-1 0 131,1 0 0,0 0-129,0 0 0,-1 8 45,1 4 0,0 5 52,-1 6 1,1-2 46,0 8 1,1 2 191,5 9 0,-3-3-59,9 3 1,-3-9 79,2-3 1,4-1-354,-3 2 1,3 2 60,2-8 0,5 0-690,1-6 0,8-1 129,-3-5 1,5 3-120,1-9 1,2 1-18,4-6 0,-2-2-435,8-3 1,0-11 400,5-7 1,-5-8 53,0 3 1,-8 1 161,2-2 1,0 2 178,-5-2 0,3 4 263,-10 8-44,-3 0 0,0 5 15,-8 0 175,7 9 294,-5-5 1,6 16-24,-8 3 1,0 5 357,0 1 0,0 6-152,0 0 1,0 6-224,0-6 1,6 2-273,0-2 1,5-4-125,-5 4 0,5 2-170,-5-2 1,8 0-346,-3-6 0,4 1-702,3-1 1,1-5 101,4-1 0,-2-5 1056,8 5 0,0-7 0,5 4 0</inkml:trace>
</inkml:ink>
</file>

<file path=ppt/ink/ink2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8:46.7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7969,'0'-18'3699,"0"9"-2153,0 1-563,0 8 0,0 2-363,0 4 1,0 3-347,0 9 1,0 5-370,0 0 0,0 8-546,0-3 1,0-1-2066,0 2 2706,0-8 0,8 12 0,2-6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46:13.3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52 6543,'-10'0'-12,"3"0"1,7-2-363,0-3 288,0 3 1,2-12-39,3 9 124,-3-1 0,12 4 0,-9-4-114,1 4 114,-6-5 367,0 7 264,0 0-494,-7 0 357,5 0-38,-6 0 190,8 0 7451,0 0-7380,8 7-285,-6-5 133,13 6-199,-5-1-27,7-5-332,0 14 1,-5-14 71,-1 3 1,-5-3-226,5-2 146,-7 8-1218,4-6 901,0 6 0,-6-6-1711,3 3 221,-3-3 778,-2 6 0,0-6-207,0 4 0,0-2 594,0 7 1,0-5 641,0 5 0,0 1 0,0 5 0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51:24.2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520 104 8509,'0'-17'462,"0"0"1,2 5-196,3 0 0,-3 7 97,4-7 1,-2 8 122,2-1 69,-4 3-691,5-6-176,1 6 23,-6-6 1,6 10 135,-8 4-197,0-4 256,0 13 1,0-5 126,0 7 0,0 2 5,0 5 0,-2-1-42,-4 11 1,0-1 185,-11 13 1,2 8-215,-14 9 1,4 4-167,-10 3 1,2 1-199,-13 4 1,6-2-175,-6 7 1,7-14 210,-1-3 1,6-13 121,5-4 0,-2-13 266,8 1 1,0-11-173,6 0 1,5-5 703,0-7-135,9 5 116,-5-14-155,8 5 48,0-7 1,0-7-393,0-5 1,2 1-14,4-7 1,-3 11-185,9-11 0,-6 5 105,5-4 1,-5 5 151,6 0 37,-9 1 23,13-6-144,-7-1 1,9 3 12,-1 3 0,-5-3-139,-1 4 1,1 1 161,5-2 0,2 1-285,4-6 0,2-6 59,4-1 0,4 0-40,-5 0 0,5 5 227,2-4 0,3 4-1,-3 2 0,3 5 4,-9 1 1,4 7 181,1-2 1,-5 12 109,0 5 0,-8 7-88,2 5 1,-4 4 491,-1 7 1,-9 8-255,-3 5 0,-4-5-290,-2-2 1,0 2-232,0-1 1,-6-1-409,0-5 1,-7-6 261,1-1 0,-9-7-76,-2 3 0,0-13 216,6-5 1,5-4 62,1-2 0,1-2 556,-1-4 1,3-4-220,8-7 1,0-8 188,0-4 1,10-3-380,7-3 1,2 1-460,10-1 0,0 6 61,5 0 0,1 8-306,-1-2 0,1 4 316,0 2 243,-8 7 0,5-13 0,-5 4 0</inkml:trace>
</inkml:ink>
</file>

<file path=ppt/ink/ink2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8:47.2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346 85 7925,'2'-9'-317,"4"3"1,-3-2 669,9 3-36,-8-9 42,11 12 386,-13-13-382,14 13-132,-15-14 1,-1 15 99,-11-5 0,-6 6-135,-6 6 0,1-3 81,-6 9 0,-1-1 18,-6 7 1,1-1 32,-1 0 1,2-1-184,5-5 1,1 5-101,4-5 0,9-1-30,-3 1 0,9-7 95,-3 2 1,7-2-364,-2 1 142,4-3 1,10 12 52,3-8 0,12 7 156,6-1 0,4 1 143,1-1 1,7 1-168,-1-7 1,6 5 54,-5-5 0,5 6-312,-6-7 1,0 3 106,-5-2 0,0-2-1218,-1 7 1,-5-7 1293,0 2 0,0 3 0,5 1 0</inkml:trace>
</inkml:ink>
</file>

<file path=ppt/ink/ink2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8:48.0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294 294 8848,'8'-9'645,"-4"-7"-791,7 5 143,-7-12 0,11 4 183,-3-4 0,-5 3 87,-1 3 0,2 0-14,-2-1 0,-1 1-96,-5 0 1,-5 0-8,-1-1 1,-8 7 19,3-1 0,-4 6-29,-3-5 1,1 7-93,0-2 0,-1 4 45,1 2 1,-2 8 44,-4 4 1,4 3 1,-4 2 1,1 6 7,-1 0 1,4 8 71,-4-2 0,6 2 115,5-2 1,-3 3 59,3-3 1,5-4-107,1-2 1,4 2-179,2-2-96,0-8-214,0 1 1,4-8-415,7 3 0,3-3-3,15-8 0,-1-2-590,7-4 0,7-11 340,4-12 1,-1-4-41,1-1 1,-8 5 722,3 0 0,-7 14-22,-5-3 0,-10 7 336,-7-1 293,-1 5 1,-1 9 424,-4 3 0,-4 5-63,-2 7 1,0 1 778,0-1 0,0 6-858,0 0 0,0 0-290,0-6 1,5 1-959,1-1 0,2-6 422,-3 1 1,-1-2-941,8 1 622,-8 4-339,11-13 1,-5 6 774,7-8 0,8 0 0,2 0 0</inkml:trace>
</inkml:ink>
</file>

<file path=ppt/ink/ink2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8:48.3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7866,'11'0'0,"1"0"0,-1 0 822,7 0 1,-1 0-85,0 0 1,1 0 85,-1 0 1,-6 0-422,1 0 0,-1 0-195,7 0 0,-1 0-247,0 0 0,-5 0-376,-1 0 0,-1 1-361,2 5 501,3-4 258,-13 14 0,6-13-744,-8 9 0,0-1 412,0 7 0,-8 5 316,-4 0 0,-3 0 282,-2-6 0,-1 0 1733,1 1-1550,7-1 0,1 0 166,3 1 0,4-7 293,-4 1-429,12-8-204,4 3 0,9-1-882,4 0 0,-2 0-351,8-6 0,7-8 975,11-4 0,3-3 0,1-2 0</inkml:trace>
</inkml:ink>
</file>

<file path=ppt/ink/ink2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8:49.0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502 0 7874,'10'0'342,"-2"0"885,-8 0-37,0 0-389,-8 0-453,-2 0-134,-7 0-22,0 0 0,0 2 27,-1 4 0,-1-4-49,-4 4 0,2 3-61,-8 3 0,6-3 13,-6 3 1,0-1-168,-5 7 1,-7-1 21,1 0-33,7 1 119,1-1 0,12-6 258,-3 1-63,12-8-133,-4 3 40,13 1-97,-6-6 0,18 11-82,7-7 1,2 6 216,10-6 1,2 5 117,9-5 0,-2 5-250,8-5-174,-7 0 187,11-6 0,-12 6-164,8-1 1,-9 1-293,-3-6 0,-1 6-383,-10 0 0,6-1-1060,-6-5 1815,0 8 0,-6 2 0,1 7 0</inkml:trace>
</inkml:ink>
</file>

<file path=ppt/ink/ink2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8:49.3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8040,'17'0'99,"8"0"0,-6-5-2,4-1 1,2-2 99,-2 2-169,0 4-51,2-5 0,-6 7-737,4 0 288,-3 0 44,-3 0 428,0 0 0,1 0 0,-1 0 0</inkml:trace>
</inkml:ink>
</file>

<file path=ppt/ink/ink2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8:49.5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53 7899,'15'2'138,"-3"3"1,3-3-194,-3 4 1,1-6 72,-1-6 1,1 2 480,-7-7 1,7 7-260,-1-2 1,-3 2-1681,3-1 1440,-1 3 0,7-14 0,-1 7 0</inkml:trace>
</inkml:ink>
</file>

<file path=ppt/ink/ink2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8:49.9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623 18 10542,'-17'-8'320,"-2"6"-236,-4-3 0,-6 3 13,-12 2 0,3 6-46,-8-1 1,0 9 170,-6-3 1,2 3 64,4-3 1,0 5-71,11-5 0,-3-1 100,9 1 0,6-5 294,6 6-122,-1-9-453,16 13 0,-5-7 1,14 9 111,5-1 1,11-5-77,6-1 0,5-1-165,7 1 1,1-1-135,4-4 0,4-5-303,-4 5 0,-2-4-829,2-2 0,-5 0 100,5 0 1259,-8 0 0,5 0 0,-9 0 0</inkml:trace>
</inkml:ink>
</file>

<file path=ppt/ink/ink2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8:50.5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467 294 8457,'0'-11'-146,"0"-1"0,0 1-166,0-6 442,0-1 1,0-1 0,0-2-152,0-2 0,-2 0-44,-4 5 0,2 1 32,-7 0 0,1 5 118,-1 1 0,-5-1 157,5-5-163,-4 0 8,-3 7 0,-1 2 205,-4 8-278,4 0 0,-8 0 731,4 0-347,4 8-194,-6-6 1,2 13 827,0-3-509,-1 3-203,7 3 1,0 5 152,0 0 1,-1 7 0,1-3 479,0 0-601,7 6-98,-5-6 1,13 2 270,-4-1-103,4-6-491,2 10 0,2-13-204,4 5 1,-2-11-162,7-2 1,1-5-499,5 6 1,6-8-363,0 1 0,8-10 589,-2-7 0,3-3-309,3-3 678,0 1 1,-7-6-204,1 0 197,-8 0-1,4 6 416,-7-1 0,-3 7 488,-4-1-530,5 8 1030,-14-3 0,5 9-159,-7 3-712,0-3 1332,0 14 0,0-5-87,0 12-1013,0-3 0,0 5 261,0-8-1206,8 8 365,-6-6 176,6 6 1,-6-8-2275,3 1 1277,5-1 540,0 0 439,5-7 0,2 5 0,10-5 0</inkml:trace>
</inkml:ink>
</file>

<file path=ppt/ink/ink2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8:50.9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1 10707,'0'17'2128,"0"0"1,0 0-1554,0 1 1,0-1-266,0 0 1,-5-5-133,-1-1 0,0 1-1387,6 5 8,0-7 228,0 5 1,2-13-80,4 4 300,-4-4 1,13-2 336,-3 0 1,-3-8 157,3-3 1,-1 1-62,7-2 0,-1 1 116,0-6 0,0 1-667,1 5 333,-1-5 364,0 14 1,1-5 65,-1 7 116,0 0 288,-7 0 0,5 0 499,-3 0 1,-5 7-315,-1 5 1,2 3 406,-2 3 0,1-1 52,-1 0 0,-4 1 521,4-1 0,1 0-178,-1 0-682,8-7-37,-12 5-1623,13-13 1,-4 6 317,13-8 739,-5 0 0,13-8 0,-5-1 0</inkml:trace>
</inkml:ink>
</file>

<file path=ppt/ink/ink2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8:55.1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433 156 7931,'17'-15'-4,"1"3"0,-7-3 93,1 4 0,-1-5 279,7-1 1,-1 5 193,0 1 428,-7-1-372,5 3 63,-13-7 208,6 14 31,-8-5 367,0 7-868,-8 0 0,-2 2 3,-7 3 1,-6-1-377,0 8 1,-6-3 110,6 3 0,-6 3-98,6-3 0,-6 3 37,6 3 1,-7-3-299,1-4 0,-4 5 12,-1-5 0,5 5-220,0 1 0,2-5 234,-2-1 1,4-1-23,8 1 1,0-1 440,-1-4-216,9-5 97,-7 7 0,14-6 41,-3 4-97,3-4 0,9 5 84,5-7 0,5 6 186,6 0 1,-1 5-138,6-5 0,1 8 92,6-3 0,5-1-202,0 1 0,1-5-78,-7 6 1,-1-7-96,-4 7 1,4-8 83,-5 2 0,5 1-1170,2-1 0,-7 0-155,1-6 1,-8 0 1322,2 0 0,4 0 0,0 0 0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51:25.2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344 70 8252,'10'-18'941,"-2"9"-464,-1-7 0,-5 13 580,4-9-212,4 8-624,-8-3 0,11 9-42,-7 3 0,0 5-115,-6 7 0,0 2 102,0 4 1,-8 4-132,-4 8 1,-5 0-485,-6-1 0,-4 1 291,-7-1 1,5-1-195,0-4 1,0 2 151,-5-8 1,1-2-1009,4-10 829,-4 5 0,14-14 42,-4 3 1,10-5 169,1-5 0,8-5 107,-1-7 0,5-8-167,5-4 0,11-4 69,7-1 1,6 5 94,-6 0 1,5 2-64,-5-2 0,6 4 237,-6 8 1,0 2 12,-5 3 0,-7 4 429,1 8 16,-8-7 437,3 5-210,-7-6-162,0 8-450,0 0-140,8 8 0,-6 1-170,4 9 1,-4 7 149,-2 3 0,0 7-2,0 5 0,0 10 161,0 8 1,-2 2 185,-4-3 0,-4-1-99,-7 7 1,-2-5-103,-4 5 1,5-7-401,1 2 1,0-10 175,5-2 1,5-10-518,1-1 0,-2-2-355,2-10-184,1 0 276,5-6 378,0-7 1,0-10-59,0-12 1,0-5 5,0-6 510,0-4 0,0-15 0,0-3 0</inkml:trace>
</inkml:ink>
</file>

<file path=ppt/ink/ink2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8:55.8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87 7791,'-10'-17'0,"3"0"597,7 7-196,0 3 103,0-1-412,0 6-21,7-6 1,-3 2 692,8 1-500,-9-1 1,7 6 275,-4 0-92,-4 0-104,5 8-138,-7 1 11,0 9 0,0 7 88,0 3 1,0 5-55,0 2 1,0-1 14,0 1 0,-5 5-35,-1 0 1,-6 7-26,7-7 0,-3 0-152,2-5 1,4-1-12,-4 1 0,3-6-114,-3 0 1,4-8 36,-4 2 1,4-10-185,2-1 1,0-6-94,0 5-105,0-7 200,0 4 1,0-10 86,0-4 1,2 0-115,4-11 0,2 2 134,3-14 0,5 6 64,-5-6 1,4 8-15,3-2 0,-1 3 29,0 3 1,1 2 27,-1 3 1,0 5 93,0 7 1,1 0 216,-1 0 0,-5 1-156,-1 5 0,-1 6 202,1 11 0,3-4-109,-9 4 0,1 2-2,-6-2 1,0 2-129,0-2 0,-9-4 1,-9 4 0,-1-3 153,-10-3-584,0 0 223,-5 1 1,-1-3-400,1-4 1,1-1 241,4-4 1,-1-4-392,6 4 0,1-6-867,6-6 408,7-4 0,3-7 480,7 0 1,4 1 617,7 5 0,8-5 0,16 7 0</inkml:trace>
</inkml:ink>
</file>

<file path=ppt/ink/ink2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8:56.3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10150,'10'8'1049,"0"-4"-429,-5 8 0,-3-1-98,4 6 0,-4 1 64,-2-1 0,0 0-288,0 1 1,0-1-221,0 0 1,0 0-692,0 1 565,0-1-416,0 0-239,8-7-112,-6-2 0,7-8 286,-3 0 0,4-10-131,7-7 1,8-3 199,4-8 0,-2 7 121,1-3 0,-6 7 475,1 6 0,-4 3-197,-2 8 0,-5 0 279,-1 0 0,-7 8 380,2 3 1,-4 10 767,-2 2 0,0 2-590,0-2 0,0-3 197,0 3 0,-2-4-730,-4-2 0,4-5-550,-4-1-804,4-7 1018,2 4 1,8-8 92,4 0 0,11-16 0,4-3 0</inkml:trace>
</inkml:ink>
</file>

<file path=ppt/ink/ink2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8:57.11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537 18 7821,'10'0'0,"-3"-2"315,-7-4 656,0 4-610,0-5 0,-2 7 64,-3 0 0,1 0-46,-8 0 1,1 0-120,-7 0 0,1 0-245,0 0 0,-2 2 4,-5 3 0,3-1-14,-7 8 0,1-1 59,-2 7 0,-4-7-71,4 1 1,-1-1 2,1 6 0,-4-5-110,4-1 1,2-1 477,-1 2-264,6 3 0,-3-7 506,8 3-101,8-3-247,1-8-11,8 8-217,0-7 0,9 15 176,9-5 1,1-1-27,10 1 1,1 1 276,11 5-106,-5 1-255,7-9 1,-9 5-27,1-9 1,-1 7 49,1-6 1,0 5-134,-1-5 1,-7 2-167,-4-3 0,-4-3-529,-1 4 0,-7 2-116,1-2 1,-8 1-1968,1-1 2791,-10-4 0,-13 21 0,-9-4 0</inkml:trace>
</inkml:ink>
</file>

<file path=ppt/ink/ink2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8:57.5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8667,'12'0'-319,"0"0"1,-7 0-74,7 0 0,-1-2 1073,7-4 1,-7 4-298,1-3 1,-1 3-270,7 2 1,-7 0-695,1 0-802,-1 0 1381,6 0 0,1-8 0,-1-2 0</inkml:trace>
</inkml:ink>
</file>

<file path=ppt/ink/ink2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8:57.6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11070,'12'-10'-2043,"0"4"2196,-9 4-567,13-5 1,-7 5 413,9-4 0,-1 4 0,0 2 0</inkml:trace>
</inkml:ink>
</file>

<file path=ppt/ink/ink2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8:58.2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483 70 7880,'10'-8'129,"-3"6"64,-7-5 0,0 5 376,0-4 866,0 4-530,0-13-567,0 13 1,0-8 18,0 4 1,-2 4 26,-3-3 1,-11 3-235,-7 2 1,-8 0-102,3 0 0,-7 2-23,-5 3 0,-3-1 13,-3 8 0,-2-1 25,8 7 0,2-7 88,9 1-88,-4-1-120,14 7 1,2-7-143,11 1 0,6-3 40,6 3 1,5 3 134,12-3 0,4 3 435,8 2-194,7 1-113,2-1 0,8-2-71,0-3 0,-8 3-63,-4-3 1,3 1-123,-3-1 0,-7 3-204,-10-3 1,2-5-1626,-2-1 1980,0 4 0,2-1 0,2 9 0</inkml:trace>
</inkml:ink>
</file>

<file path=ppt/ink/ink2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8:58.8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191 1 7880,'-10'0'2637,"2"0"-2956,1 0 191,5 0 463,-6 0 508,8 0 260,0 0-1030,8 0 142,-6 0-41,5 0 0,-7 7 161,0 5 0,0 5-33,0 6 1,-5 4 82,-1 8 1,-7 1-114,1 4 0,2-1-13,-1 7 0,1-8-133,-1 3 1,-3 1-152,8-2 0,-5 1-12,5-7 1,0-7-42,6-4 0,-5 2-195,-1-2 0,0-5-67,6-7 155,0-7 1,-2 4 148,-4-8 442,5 0-307,-7 0 0,8-8-131,0-3 0,8-13-95,3-4 1,4-3 50,3 2 0,5-2-118,0 8 0,8 0 48,-3 6 0,5 7-142,2 5 0,-7 3 200,1 2 1,-8 2 13,2 3 0,-3 5 123,-3 7 99,0 0-211,-7 8 0,-2-5 784,-8 3-312,0-4-268,0-2 1,-4 1 226,-8-1 1,-1 0-230,-16 0 1,0-1-384,-5-5 1,-9 3-19,-3-8 1,4 5-364,2-5 1,5 0-66,6-6 0,4 0-161,8 0-1334,7 0 2185,3-8 0,14-9 0,3-10 0</inkml:trace>
</inkml:ink>
</file>

<file path=ppt/ink/ink2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8:59.1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9504,'18'0'698,"-1"0"0,0 0-315,0 0 66,1 8 1,-7-6 330,1 4-203,-1 3 0,1-7 232,-1 4-1124,-7 3-68,4-7-320,-8 14 635,0-7 0,-8 7-64,-3-5 1,-5 5 265,-1-5 1,0 4-289,-1 3 612,9-1 1,-5 0-199,9 1 0,-1-7-50,6 1 1,2-7-109,4 7 0,3-8-162,8 2 1,3 1-202,3-1 0,4 0-757,7-6 0,-1-2 1018,-4-4 0,11-3 0,-3-9 0</inkml:trace>
</inkml:ink>
</file>

<file path=ppt/ink/ink2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8:59.6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415 70 8590,'0'-17'1800,"0"7"-1426,-7 2 44,5 1-227,-14 5 1,7-8 277,-8 4 0,-3 4 380,-3-3 1,-4 3-457,-7 2 1,-1 0-260,1 0 0,-1 2-183,0 3 1,7 3 109,-1 4 0,13 3-211,-1-3 1,6-3 43,-1 3 0,4-1-38,8 6 0,0 1-34,0-1 0,0-5-67,0-1 0,6 3 221,0 9 0,7-4 129,-1 4 1,5-4-89,6-2 0,4 1 16,8-1 0,-1 2-63,1 4 0,7-9-119,4 3 1,2-4-282,-2 5 1,2-7-173,-7 1 0,1-6-417,-2 5 1,-9-7 1018,4 2 0,-4-4 0,3-2 0</inkml:trace>
</inkml:ink>
</file>

<file path=ppt/ink/ink2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9:00.3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191 35 7875,'0'-10'576,"0"3"843,0-1-168,0 6 69,0-6-660,0 8-572,0 0 0,0 8 101,0 4 1,0 5-77,0 6 1,-2 4-12,-4 7 1,2 3 124,-7 3 1,-1-1-132,-5 7 1,0-6 8,-1 6 0,3-7-26,3 1 1,-3-3-28,3-3 1,-1 1-109,1-1 1,3-1 72,3-4 0,4-4-122,-4-8 0,4-5-360,2-1 1,0-5-10,0 5 230,0-7 0,8 4 27,4-8 1,3-8-25,2-3 1,8-5 50,4-1 1,6-6-56,5 0 0,-1-6 82,7 6 1,-8 0 9,2 6 1,-5 5 241,-6 1 0,-4 7-79,-8-2 383,0 4 0,-1 10 37,-5 3 0,-3 5 244,-8 1 0,0 6-294,0 0 1,-8 0 82,-3-6 1,-5 7-16,-1-1 0,-2 0-21,-4-6 1,-4 0-347,-8 1 0,1-3 54,-1-4 1,2 3-922,5-8 261,-5-1 0,14-5-1367,-4 0 760,4 0 326,9 0 1,2-1-30,8-5 0,2-4 835,4-7 0,4 0 0,7-1 0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51:25.4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481 1 8252,'0'9'1314,"-8"7"-746,-3-5 1,-5-1-18,-1 1 1,-8 7-183,-4 5 0,-4 7-41,-1-1 0,-5 2-260,5-2 1,-10 7 116,9-7 1,-1 8-543,7-9 1,-2 3 311,8-2 1,8-4-888,9-8 0,-2-5 109,2-1 1,4-7-136,14 2 0,7-14 958,16-9 0,7-16 0,2-11 0</inkml:trace>
</inkml:ink>
</file>

<file path=ppt/ink/ink2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9:00.6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35 7875,'2'-10'0,"4"4"0,-3-1 294,9 1 0,-6 0 439,5 6 0,-5 0 806,5 0 796,-7 0-1733,4 0 1,-8 8-52,0 3 1,-2 12 562,-4 6 0,-3 10-485,-9 1 0,1 2-722,0-1 0,3-5-205,-3 4 1,7-3-298,-13-2 0,14-1 544,-8 1 51,3-1 0,-3 1 0,-1 0 0</inkml:trace>
</inkml:ink>
</file>

<file path=ppt/ink/ink2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9:03.7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1 104 8297,'0'-17'0,"0"-1"442,0 9-30,0-6-335,0 13-207,0-6 204,0 0 94,7 6 0,3-5 186,7 7 0,2-6-128,5 0 1,-3 0 83,8 6 1,-1 0-166,7 0 0,0 2 23,-1 4 0,1 2-304,-1 3 0,1 5-111,-1-5 0,1 4-125,0 3 0,-7-1 58,1 0 0,-2-5-185,2-1 0,-2-5 158,-4 6 1,-6-7-443,1 7-162,-1-8 945,-8 11 0,1-13 0,-2 6 0</inkml:trace>
</inkml:ink>
</file>

<file path=ppt/ink/ink2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9:03.9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0 9516,'0'17'238,"0"1"1,5 7-187,1 4 1,6 3-201,-6 3 1,-1 1 193,-5 5 1,0-3 86,0 8 1,0-2-218,0 3 1,0 2-69,0-2 1,0-3-263,0 2 0,-2-6 222,-3 6 0,3-7-59,-4 1 1,-2-5-65,2-6 1,-7 3 314,2-3 0,-5-4 0,-1 0 0</inkml:trace>
</inkml:ink>
</file>

<file path=ppt/ink/ink2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9:04.1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18 104 8296,'-10'-8'583,"2"6"1,8-7-648,0 3 1,16 4-41,7-4 1,9 2 6,9-1 0,3 1-149,8-8 1,5 7 1,1-7 0,0 8-576,-6-2 820,-1 4 0,9-5 0,2-3 0</inkml:trace>
</inkml:ink>
</file>

<file path=ppt/ink/ink2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9:04.2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8273,'0'-10'2308,"0"2"-1320,0 8-368,8 0-372,-6 0 1,6 8-346,-8 3 1,1-1-412,5 2 1,-4 5-498,4 6 1,-4 8 1004,-2-2 0,8 11 0,1 4 0</inkml:trace>
</inkml:ink>
</file>

<file path=ppt/ink/ink2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9:05.4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0 243 8188,'8'-18'-241,"4"1"266,11 0 0,-2 5-17,8 1 1,1 7 172,11-2-164,3 4 0,2 2-240,0 0 1,0 0 136,6 0 0,6 2-191,-1 4 0,7-2 87,-6 7 1,7-5 127,-2 6 1,10-9-170,2 3 1,2-4 140,-2-2 0,4 0 9,7 0 0,1-2 127,-1-4 1,3 3 102,3-9 1,-2 2-41,8-1 0,-6-3-179,6 9 0,-7-7 304,1 6 1,4 1-137,2 5 0,-2 0-47,2 0 0,-6 2 11,6 3 1,-2-1-33,2 8 1,-48-8 0,0 1-106,42 7 0,-42-5 1,0-1-30,48 0 0,-47 0 0,0 0 45,1-4 0,0 1 1,1 3-1,0 0 5,1-3 0,1 0 1,1 0-1,2-1 66,2-1 0,1-2 0,3 1 1,0-2 1,2 0 0,1-1 1,7 1-1,2 0-359,1-4 1,1 0 0,-1 4 0,0 0 317,-2 0 0,0-1 0,-2-1 0,0 0 8,-1 1 0,0 0 0,5 0 0,0 0 0,-8 3 1,0 0-1,4-2 1,0-1 61,-6 0 1,-1 0 0,2 0 0,0 0-269,1 3 0,1 0 1,-4 0-1,0 0 307,1 0 1,-1 0-1,-4 0 1,1 0-41,0 0 1,0 0 0,2 0 0,-1 0-24,-1 0 1,1 0 0,3 0 0,0 0 8,0 0 1,-1 0 0,2 0 0,0 0 7,1 1 0,1-2 1,2-1-1,0-2-27,0 2 0,0-1 0,4-3 0,0 0-13,-1 3 1,0 0-1,1 0 1,1-1-28,1 0 1,0 2-1,-4 1 1,0 0 40,-2-2 1,0 0 0,4-1 0,0 1-50,-1 0 1,0 0 0,2 0 0,0 0 24,-8 3 0,0 0 0,2 0 0,0 0-2,-5 0 0,1 0 0,1 0 0,0 0-28,1 0 1,0 0 0,1 1 0,-1 0-5,0 2 0,0 0 1,-2-2-1,-1 0 31,0 1 0,0 1 0,-2-1 0,-1-2-2,3 0 0,1 0 0,-5 3 1,1 0 70,0 0 0,0 0 1,0 0-1,-1 0-43,2-3 0,-1 0 0,-1 0 0,1 0 47,3 0 0,1 0 1,-5 0-1,0 0-41,2 0 0,-1 0 1,2 0-1,-1 0 8,-1 0 0,1 0 1,0 0-1,1 0 22,-2 0 1,0 0 0,-1 0-1,-1 0 51,3 0 1,-1 0 0,-3 0 0,-1 0-136,2 0 0,-1 0 0,-4-3 0,0 0 95,4 0 0,1 0 0,-3 0 1,-1 0-39,1 3 0,-1 0 0,0 0 0,0-2 18,-2 0 0,-1-1 0,2 2 1,0 0-41,1-2 0,1 0 0,-2 2 0,-1 0 23,-2 1 0,-2 0 1,1-3-1,0 0-60,0 0 1,0 0-1,46-2 47,0 5 0,-14-6-27,3 0 0,-12 0 69,0 6 0,-6 0 595,-6 0 0,2 0-616,-7 0 0,0 0 484,-6 0 0,-6 0-489,0 0 0,-8 0 395,3 0 1,-7 0-429,-5 0 1,2-1 301,-8-5 1,0 4-312,-6-4 1,1 4 73,-1 2-345,0-8-949,0 7 1240,-7-15 0,-2 14 0,-8-5 0</inkml:trace>
</inkml:ink>
</file>

<file path=ppt/ink/ink2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9:06.7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554 226 8308,'-6'-18'-1,"0"1"0,1 0 89,5-1 1,0 7-260,0-1 1,-6 7-157,0-7 19,0 1 319,6-7 1,-5 1-12,-1 0 1,-8 5 26,3 1 0,1 7-13,-1-2 0,-3-2 59,-9 3 0,2-1-67,-8 6 1,6 6 12,-6-1 0,1 11 28,-7 1 1,0 2 12,1 10 0,-1 0 70,1 5 0,7 1 128,4 0 0,3-3-70,3-3 0,2 4 111,3-4 0,5-4-228,7-2 0,0 2-130,0-2 0,7-2-177,5-10 1,5 3 52,6-8 1,4-1 37,8-5 0,-1-2-3,1-3 0,1-5-178,5-7 0,-3-6 30,8 0 1,-5-8-43,5 2 0,-8-4 94,2-1 0,-3-1 244,-2 1 0,-9 7 0,-3 4 0,-3 11-108,-11-3 108,-1 13 0,-8-4 119,0 12 1,-6 11 149,0 12 0,-7 2 11,1-2 0,-1 3 186,1-3 1,-1 4-123,7 1 1,1 1-14,5-1 1,0-5-254,0 0 1,0-6-37,0 6 1,7-8-238,5 2 1,3-9 26,2-3 0,1-1-281,-1 1 1,2-1 98,4-4 350,-4-4 0,14-2 0,-6-10 0</inkml:trace>
</inkml:ink>
</file>

<file path=ppt/ink/ink2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9:06.8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8496,'0'-19'1728,"0"3"0,2 16-1650,3 0 1,-1 8-819,8 4 1,-8 11 131,1 5 0,3 5-1341,-2 2 1949,0-1 0,-6 9 0,0 1 0</inkml:trace>
</inkml:ink>
</file>

<file path=ppt/ink/ink2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9:07.9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35 139 8267,'8'-44'293,"-4"11"73,7 16 0,-5 2-390,5 9 0,1 0 1,5 0 37,1 1 1,-7-1 45,1 6 1,-9 2 14,3 4 1,2 3 91,-2 8 1,-2 8 264,-10 4 1,2 12-194,-8 5 0,-1 6 105,-10 5 0,4-3-292,-4 4 0,5-1 75,7-5 1,1 2-242,4-14 0,5 1 12,-5-7 1,4-5 112,2 0 0,-6-8-196,0 2-103,1-4 1,5-7-110,0-1 157,0-7 1,5 2-41,1-12 1,8-3 111,-3-9 1,6-7-101,6-3 1,2-5 143,4-2 1,4 3 3,-4 3 1,-2 6 118,1 11 1,-6-1 282,1 7 1,2 0-45,-2 6 0,0 8 134,-6 3 0,-5 11-78,-1 1 1,-7 5-36,2-5 1,-4 8-157,-2-2 1,0-2-4,0 2 1,0-8-223,0 2 0,-8-4 109,-4-2 1,3 5-203,-3-5 0,1 4 13,-7-9 1,-1 1-258,-4-1 0,4 3-270,-4-4 0,2-1 308,-2 2 0,3-3-452,-3 3 873,4-5 0,2 1 0,0 2 0</inkml:trace>
</inkml:ink>
</file>

<file path=ppt/ink/ink2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9:08.1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8271,'17'1'30,"1"5"1,-7 4 350,1 7 1,-7 2 566,7 4 1,-2-3 474,1 3-954,4 4 0,-13-2-90,4 3 0,2 3-347,-2-8 0,-1 2 3,-5-2 1,-2-2-294,-3 8 1,-5 0-436,-7 6 0,-1 1 693,1 4 0,0-3 0,0 5 0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51:25.9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62 312 8141,'10'0'3656,"-3"0"-1713,-7 0-3409,0 0 721,0 7 1,2-5 229,4 4 0,4-10 147,7-1 1,8-9 49,4 3 1,5-5 417,7-1 1,-5 5-102,5 1 1,-11 7 82,-1-2 1,-8 4 46,2 2 1,-9 6 70,-3 0 0,-7 7 61,2-1 1,-4 3-168,-2 3 0,-8-1-13,-3 0 1,-12 8-145,-6 4 0,-6 2-187,-5-3 0,-2 5 153,-5-4 0,3-2 29,4 2 0,5-14 181,1 2 1,7-11 625,10 0 334,-1-4-785,9-2 1,11-2-240,15-4 1,8-4 116,9-7 0,1-6-86,0 0 1,5-2 8,0 2 1,1 2-345,-7-8 0,-7 8 33,-4-2 1,-4-2-194,-1 2 0,-3-8-248,-3 2 1,-5-3 244,-7-3 1,-2 2 85,-3 5 0,-5-3 236,-7 8 1,-1 0 215,1 5 1,6 3-262,-1 3 261,1-3 109,-7 13 664,1-5-597,7 14 0,3 9-47,7 7 1,0 5 198,0-4 1,0 6-51,0-1 1,0 4 82,0 1 1,0 1-228,0 0 1,-2-1-168,-4 1 1,4-1-366,-4 1 0,4-1-776,2 1 1,-5 5-1430,-1 1 2483,0-1 0,-2-5 0,-1-1 0</inkml:trace>
</inkml:ink>
</file>

<file path=ppt/ink/ink2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9:09.0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52 8270,'-7'-9'-599,"5"-7"263,-6 14 140,8-5 1,0 5 616,0-4-163,0 4 1,8-6 212,3 8 0,1 0 16,5 0 1,-1 0 279,12 0 0,-5 0-210,6 0 1,0 8 49,6 4 0,7 9-472,4 2 0,-2 6 66,2-6 1,0 6-245,6-6 0,-2 2-151,-4-2 1,4-6-252,-4 0 0,-3 1-61,-3-7 0,-3-3-487,-3-2 1,-7-3 199,-4 3 1,-4-4-924,-1 4 982,-1-4 734,-7-2 0,5-8 0,-5-2 0</inkml:trace>
</inkml:ink>
</file>

<file path=ppt/ink/ink2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9:09.2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226 1 8270,'-16'11'0,"5"1"0,-3-1 1090,8 7 1,-5 1-508,5 4 0,-5 4-361,5 7 1,0 3-262,6 3 1,-2-3-410,-4 3 1,5-3 80,-5-3 0,4 1-265,2-1 0,-2 1-92,-4 0 393,-3-1 77,-1 1 1,-7-1 253,-1 1 0,-7 0 0,-9-1 0</inkml:trace>
</inkml:ink>
</file>

<file path=ppt/ink/ink2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9:09.3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8270,'0'9'2400,"0"7"0,9-12-1917,9 7 0,14-5-275,15 6 0,4-7 15,7 7 1,4-8-147,7 1 0,-2 3-267,-4-2 1,3 7 189,-9-1 0,9 3 0,-5 3 0</inkml:trace>
</inkml:ink>
</file>

<file path=ppt/ink/ink2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9:09.7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17 8360,'0'-9'3032,"0"1"0,8 8-2800,3 0 1,5 0-13,1 0 1,8 2-185,4 4 0,-4-2-284,-2 7 1,-4 1-756,-2 5 1,-1 0 637,-5 1 0,-3 1-500,-8 4 0,-2 4 73,-4 7 0,-4 1 281,-7 0 0,2-3 263,3-3 1,-1 2 159,7-8 0,0-6 173,6-5 913,0-1-577,0-1 1,10-3-184,7-7 0,10 0-969,13 0 731,5 0 0,22-15 0,4-4 0</inkml:trace>
</inkml:ink>
</file>

<file path=ppt/ink/ink2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9:12.5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35 139 8544,'-9'-2'-1806,"3"-4"2233,4 4-299,2-5 60,-8 7-28,6 0 347,-5 0-308,7 0 1163,0 0-1317,7 7 1,3-5-2,7 4 0,-3 2 14,3-3 1,-3 1-6,9-6 1,2 0-28,-2 0 0,7 0 47,-1 0 1,4-2-20,1-3 1,-5 3-3,0-4 1,-2 4-86,2 2 0,2 0 49,-8 0 0,5-6-7,-4 0 0,6 1 52,-1 5-188,-4 0 149,8 0 1,-8 0-67,4 0 1,3 0 58,-3 0 1,4 5-71,1 1 0,1 0 56,-1-6 1,9 6-163,3-1 1,-2 3 102,2-2 1,0-4-15,6 4 0,0-5 54,0-1 0,0 0-4,0 0 0,3 0 16,-3 0 0,8 0-37,-14 0 1,8 0 176,-8 0 0,4-5-163,2-1 1,-4 0 177,4 6 1,-6 0-175,6 0 1,5 0 12,-5 0 1,6 0-47,-1 0 0,1 0-7,11 0 1,-9 2 26,9 4 0,-4-4 12,4 4 0,3-5-25,2-1 1,-8 0 30,3 0 0,-4 0 119,4 0 1,1 0-81,-1 0 1,0 0 13,0 0 0,-5 0-36,-1 0 1,0 0 3,7 0 0,-7 0-2,0 0 0,1 0 16,5 0 1,0 0-996,0 0 986,0 0-5,1 0 0,-1 0-151,0 0 0,2 0 176,4 0 1,-4 0 4,4 0 1,-2 0-4,2 0 1,-2 0 6,8 0 0,-8-1 49,2-5 1,2 4-61,-3-4 1,3-2 95,-2 3 0,-9-1-78,3 6 0,-4-6 32,4 0 1,0 1-51,1 5 0,-3 0 0,-4 0 0,6 0-6,1 0 1,-1-2 0,6-4 0,-2 4-68,2-4 0,-4 4 70,4 2 0,-4 0-30,-2 0 0,0-2 56,0-3 0,-5 3 3,-1-4 1,-7 4-2,1 2 1,-3 0 8,-2 0 0,-2 0-29,-4 0 0,4 0 16,-4 0 1,0 0 371,6 0 1,-7 6-383,12 0 0,-7-1 3,8-5 0,3 0-81,3 0 1,-3 0 15,3 0 1,-3 2 1,2 4-840,-3-4 858,7 6 0,-11-8-1,7 0 1,-1 0 6,-4 0 1,-7 0 94,-4 0 1,-1 0-93,5 0 0,1 0 158,0 0 0,-4-6-82,4 0 0,-4 0-22,10 6-24,-4 0 360,-2 0 0,-1 0-422,1 0 1,0 0-12,0 0 0,0 0-155,0 0 1,0 0 58,0 0 0,-6 0 91,0 0 1,0-2 169,6-3 0,0 3-36,0-4 1,5-2 102,1 2 0,5 1-166,-5 5 1,7 0-15,-1 0 0,-3 0 23,3 0 1,-7 0-119,7 0 0,-3 0-104,2 0 210,5 0-19,-14 0 0,5 0-44,-7 0 0,0 0 44,0 0 0,-8 0 0,-4 0 0,-9 0 40,-2 0 0,-8 0 116,2 0 1,-10 0 9,-1 0 24,0 0 0,5 0-205,0 0 0,-5 0 76,-1 0 0,1 0-128,5 0 1,0-2 81,1-4 0,-1 4-12,0-4 1,0 4-11,1 2 0,-3-1-8,-3-5 0,3 4-9,-3-4 231,3 4-109,2 2 0,1-2 61,-1-4 0,0 5-63,0-5 1,1 4 35,-1 2 0,0-2-79,1-4 0,-1 4 9,0-4 0,0 5-10,1 1 0,-1 0-110,0 0 0,1 0 77,-1 0 0,0 0-9,0 0 0,7 0 136,-1 0 0,5 0-107,-5 0 1,8 0 290,-2 0-282,4 0 65,1 0 1,1 0 178,-1 0 1,-5 0-114,0 0 1,-2 0 109,2 0 1,-2 0 113,-4 0 4,-4 0-407,6 0 0,-13 0 227,-1 0-255,-7 0-538,4 0-129,-8 0 0,-10 0 254,-7 0-2784,-16 0 3222,-19 7 0,-17-5 0,-10 6 0</inkml:trace>
</inkml:ink>
</file>

<file path=ppt/ink/ink2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9:13.5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311 278 8490,'0'-23'0,"0"0"58,8-1 166,-6 7 0,6 6-124,-8-1 1,5 1-81,1-7 0,6 1 566,-7 0-368,1-1-1022,2 1 481,-6 0 170,6 0 190,-8 7 0,-2-4-109,-4 9 1,2-1 79,-8 6 0,1 0-18,-6 0 1,-3 2-54,-3 4 1,2 3 72,-8 9 0,6 5 169,-5 0 1,1 7-71,-2-1 0,-2 6 15,8 5 1,0-1 13,6 7 1,5-8 158,1 2 1,7-3-265,-2-2 0,4-7 89,2 1 0,8-8-276,3 2 1,5-5 94,1-7 1,8-3-228,4-8 0,-2 0-18,1 0 1,7-10 41,5-7 0,1-8-88,-7-10 0,1 1-197,0-1 0,-7 1 244,1-1 0,-10 6 147,-1 0 0,-3 8 363,-9-2 1,5 10-258,-5 1 567,0 8 0,-6 4-132,0 12 1,0 5 56,0 6 1,0 6-23,0 12 1,0-3 206,0 8 1,0-8-184,0 3 0,2 1 2,4-2 0,3-5-473,8-6 0,1-8 116,-1 2 1,6-4-882,0-1 0,8-1 191,-2 0 0,9-7 601,2-4 0,16-5 0,-2-1 0</inkml:trace>
</inkml:ink>
</file>

<file path=ppt/ink/ink2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9:13.7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8446,'0'-10'1024,"2"2"-282,3 8-466,5 0 0,13 0-24,0 0-171,0 8 1,-6 2-150,1 7 1,-3 2-294,-3 4 0,-5-2 17,-7 8 0,0-2 149,0 2 1,-7 4 133,-5-5 1,2-3 71,-1-2 1,1-9 195,-1-3 1,1-5 0,4 6 60,4-8 0,4 1-328,16-10 0,14-5 118,14-7 0,12-6-556,5 0 193,5-1 0,16 0 0,5-3 0</inkml:trace>
</inkml:ink>
</file>

<file path=ppt/ink/ink2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9:14.7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225 15 8366,'2'-9'250,"4"3"1,-4 12-189,3 5 0,-8 12 38,-3 6 0,-2 4 182,2 2 0,-3 7-231,-9 4 0,1 10-9,0 1 0,0 7 92,-1-7 1,1 1-51,0-6 1,1-2 98,5-4 0,-3-4-122,9-7 0,-7-3-244,6-3 1,1-4 119,5-7 0,-2-3 134,-4-4 0,4-1-55,-4-4-122,4-4 1,2 3-19,0-10 0,8-7-192,3-11 1,5-4 181,1-7 0,8-3 40,4-3 0,4 9-224,1-4 0,1 14 190,-1 4 1,1 2 154,0 9 0,-7 2 28,1 10 1,-8 5 327,2 12 1,-5-1 145,-7 6 1,3 1-179,-9 6 0,1-1-49,-6 1 1,0-2-69,0-5 1,-8-3-302,-3-7 0,-6-1 146,-6 0 0,-4 1 101,-8-1 1,1-8-233,-1-3 1,0-4-246,1-2 1,5 0-278,0 0 1,8-8 252,-2-3 0,4-10 321,1-2 0,1-8 0,0 4 0</inkml:trace>
</inkml:ink>
</file>

<file path=ppt/ink/ink2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9:15.4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69 8452,'32'-27'-3,"-3"4"1,-10 12 406,-7 5 0,-1 4 591,7 2 0,-1 0-621,0 0-282,1 8 1,-1 1-153,0 9 1,-7-1-294,-4 0 0,-4 8 250,-2 4 1,-10-2-36,-7 2 1,-10 0-46,-14 5 1,3-5 54,-8 0 0,13-8 230,-1 2 1,5-4-131,0-2 1,6-5 309,11 0 1,5-7 96,7 7-349,0-8 0,17 3 13,12-7 1,21 6-10,19 0 1,15 0-384,14-6 1,-43 0 0,2 0 77,3 0 1,1 0 0,-1-4 0,1 0 0,3-1 0,1 0 0</inkml:trace>
</inkml:ink>
</file>

<file path=ppt/ink/ink2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9:16.8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70 8457,'10'-16'1156,"-3"5"-526,1-14-440,-6 15-517,6 2-161,-1 8 0,3 8-664,7 4 575,1 3 577,-1 2 0,8 8 0,2 2 0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51:26.1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35 147 8252,'-11'5'0,"-1"1"1661,9 8-1073,-5-5 1,10 7 117,4-5 1,3-3-191,8-8 1,3 0-210,3 0 1,4-2-262,7-4 0,8-5-293,5-13 1,-5 5-18,-2-4 0,-3-2-326,-3 2 1,-7 0 27,-4 6 1,-5 5 292,-7 1 1,-1 7-328,-5-2 429,-3-3 0,6 9 442,-8 0 0,-6 1 252,1 11-30,-9 0 1,10 5-298,-7 0 0,7 0-115,-2 1 1,4-7-828,2 1 0,0-6 92,0 5-411,8-7 1061,1 4 0,16-8 0,2 0 0</inkml:trace>
</inkml:ink>
</file>

<file path=ppt/ink/ink2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9:16.98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1 105 8413,'71'-43'192,"4"9"1,-6 15-129,0 13 0,-9 4-888,-14 2 443,4 8 1,-21 1 380,-1 9 0,-7 7 0,-3 1 0</inkml:trace>
</inkml:ink>
</file>

<file path=ppt/ink/ink2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9:18.1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1 260 8374,'0'-9'15,"7"-7"0,3 14-44,7-3 1,1 3 154,-1 2 1,0 0 4,0 0 1,8-6-29,4 0 1,4-2-38,1 3 1,3 3 14,3-4 1,-1 2-57,7-2 1,0 4 6,6-3 0,2 1-78,3-2 1,-1 4 89,7-4 0,-5 3-66,5-3 0,-1 2 39,1-8 0,5 9-3,-5-3 0,4-2-8,2 2 0,1 1 3,-1 5 0,-6-2-10,1-4 1,-1 4 1,6-4 0,0 4 67,1 2 1,-3 0-52,-4 0 1,4 0-38,-3 0 0,3 0 50,2 0 1,-1 0 0,-5 0 1,4 0-7,-3 0 1,3 0 3,2 0 1,0 0 43,0 0 1,1 0-111,-1 0 1,0 0 50,0 0 0,0 0 20,0 0 0,6-5-50,0-1 0,6 0 127,-6 6 1,8-6-1,-3 0 1,-1 1-77,2 5 1,-6 0 7,5 0 0,-12 0-11,1 0 1,-6 0 4,1 0 1,-5 0 179,-7 0 1,-8 0-96,-3 0 0,-5 0 100,-1 0 0,-1 0-112,1 0 0,1 0-8,5 0 0,-3 0-43,8 0 1,0 0 4,6 0 0,-4 0 97,4 0 0,-2 0-148,14 0 0,-9 0-55,3 0 0,-2 0 46,1 0 0,-9 0-10,4 0 1,-6 0 34,0 0 1,-11-6-7,-12 0 0,-4 0 83,-1 6 17,-9 0-399,-1-7 0,-10 5-116,-4-4 0,-11-2-2271,-12 3 2663,-11-1 0,-20 6 0,-11 0 0</inkml:trace>
</inkml:ink>
</file>

<file path=ppt/ink/ink2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9:19.08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485 226 8341,'-8'-33'287,"-4"4"1,3 4-49,-3 8 0,1 0 909,-7-1-913,1 1 0,0 2-155,0 3 0,5-1-314,0 7 1,7-6 117,-7 7 1,6-1-22,-5 6 0,5 0 58,-5 0 0,-1 0 53,-5 0 1,-2 7 50,-5 5 1,3 13-34,-7 10 1,1 1 127,-2 10 1,-2-5-65,8 5 0,0-8 111,6 2 1,7-5-107,4-6 1,4-4-284,2-8 225,0 0 0,0-5 52,0-1 1,8-7-73,4 2 1,5-4-13,6-2 0,6-10-368,11-7 1,4-2 97,8-10 1,0 0-164,0-5 0,6-7 124,-1 1 1,-1 1-7,-10 11 1,2 3 260,-8 7 0,-5 9 227,-6 3-184,-8 4 0,-4 10 149,-11 3 1,-4 12 669,-2 6 0,0 4-404,0 1 1,0 7 76,0-1 1,0-1-81,0-11 0,0-1-359,0-4 1,0-3-151,0 3-78,8-4 1,-5-4 98,9-3 0,-6 1-196,5-7 1,1 0-146,5-6 1,0 0 456,1 0 0,7-8 0,2-2 0</inkml:trace>
</inkml:ink>
</file>

<file path=ppt/ink/ink2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9:19.4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8288,'0'-10'766,"8"3"60,-6 7-445,6 7 1,-3-3 251,1 8 1,6-1-216,-7 7 1,7 1-561,-6 4 0,5-4 152,-5 4 0,0-9-38,-6-3 1,2-1-57,3 1 0,-3-1-190,4-4 107,-4-4-120,-2 5-606,0-7 640,8 0 0,7-7-571,8-5 1,8-3 305,-2-3 1,3 7 64,3-1 0,-6 8 199,0-1 0,-8 3 258,2 2 0,2 7 194,-2 5 1,0 11 449,-6 6 1,1 4 394,-1 1 1,6-5-490,0 0 1,0-2 205,-6 1 0,1-3-181,-1-7 0,0-1-467,0 0 0,3 1-532,3-1 1,-2-2 419,8-3 0,7 3 0,8-5 0</inkml:trace>
</inkml:ink>
</file>

<file path=ppt/ink/ink2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9:20.3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53 8404,'11'-12'0,"1"1"0,-6-7 487,5 13-279,-7-1 0,6 6-11,-5 0 0,-1 13 90,8 5 0,-3 18-55,3 4 1,1 16-80,-7 8 0,0-3-269,-6 2 1,0-1 87,0 1 1,0-5-114,0-12 1,0 0 186,0-11 1,0 1 152,0-13-89,-8 0-27,6-5 48,-5-9-80,7-1 0,0-10-120,0-4 0,2-3-5,3-9 1,5-1-286,7-4 1,1 2 114,-1-8 1,6 8 117,0-2 1,6 10 52,-6 1 1,6 8 5,-6-2 0,0 10 200,-6 2 1,0 13-160,1-1 1,-7 10 389,1 1 1,-8 4-252,1 1 0,-3 5-281,-2-5 0,-2 3 236,-3-14 1,-5 6-22,-7-6 0,-1-2 68,1-9 1,-6 1 132,0-7 1,-2 5-368,2-5 0,4 0 131,-4-6 1,3-2-602,3-4 1,6-3-87,-1-9 1,8-7 674,-2-4 0,12-3 0,4-3 0</inkml:trace>
</inkml:ink>
</file>

<file path=ppt/ink/ink2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9:20.7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8325,'7'-10'0,"-3"2"-313,8 8 0,-7 0 142,7 0 1,-2 2 745,1 4 0,4 4-25,-3 7 0,1 0 100,-1 1 1,1 1-145,-7 4 0,6-2 85,-7 8 1,1-8-615,-6 2 1,0-2 162,0 2-304,0-4 0,0 6-6,0-7-234,0-9 106,0 7 0,2-14-298,4 3 0,3-10 83,9-7 1,7-5-193,4-6 1,9-2 228,2-4 0,1 4 111,-7 8 1,-1 5 325,-4 1 0,2 9 268,-8 2 1,0 7 332,-6 11 0,0 7 4,1 3 0,-7 5 555,1 2 1,-7 1-634,7 5 1,-6-5 130,5 4 1,-5 3-1500,5-3 0,-7 0 573,2-5 1,2-6 306,-2 0 0,7-8 0,-3 4 0</inkml:trace>
</inkml:ink>
</file>

<file path=ppt/ink/ink2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9:21.9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18 8365,'-10'-8'-266,"3"7"921,7-7 1117,0 8-1128,0 0 1,7 8 34,5 3 1,3 3 243,2-3 1,3 4-370,3-3 0,-2 1-107,8-1 1,0 1-235,5-7 0,6 6-262,1-7 0,1 7-213,-2-6 0,-3 1-484,3-1 0,-5-4-82,-6 4 0,0-2-784,-12 2 1,4-5-1262,-10 5 2181,-3 4 0,-8-1 692,-11 9 0,-12-7 0,-6 1 0,-4 7 0,-2 8 0</inkml:trace>
</inkml:ink>
</file>

<file path=ppt/ink/ink2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9:22.0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329 0 8365,'-17'18'0,"-1"-1"144,1 0 1,0 8 0,0 2 0,1 2 970,5 0-794,-5 0 1,9 5 179,-5 1 0,-1-1 221,7 1 1,-6 0 489,7-1-800,-1 1 0,0 1-246,0 5 1,-5 1-378,5 4 1,-2 4-164,3-4 0,3 2-457,-4-2 1,2-3-94,-2-9 1,4 1 370,-3-1 0,-3-1-760,2-4 0,-5-4 1313,5-8 0,-15 8 0,1 2 0</inkml:trace>
</inkml:ink>
</file>

<file path=ppt/ink/ink2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9:22.2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85 104 8365,'-25'8'882,"6"-6"1,-1 6-51,9-8 0,7-2 20,-2-4 1,12 2-286,6-7 0,11 5-4,5-6 1,13 7-287,5-7 0,10 2-54,1-1 1,9-3-798,-3 9 1,4-1 445,2 6 0,1 0-1563,-1 0 0,-2 0 351,-4 0 0,-3 0 1340,-8 0 0,0-8 0,0-1 0</inkml:trace>
</inkml:ink>
</file>

<file path=ppt/ink/ink2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9:22.5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 11222,'-9'0'3841,"1"0"-2916,8 0-639,0 7 0,-6 3-309,0 7 0,1 6-394,5 0 0,0 1 20,0-7-317,0 8 43,0 2 0,1-2-819,5-8 1,4-7 333,7-10 1,8-4 549,4-8 0,4 1 273,1-12 1,1 3 653,-1 3 1,-1 6 305,-4-1 1,-4 8 76,-8-2 107,0 12 0,-1 6 1454,-5 11 1,-3-4-1075,-8 4 0,0 2-360,0-2 0,0 8-343,0-2 0,0 3-1758,0 3 1,-6 5 422,0 1 847,-7 7 0,3-4 0,-7 8 0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51:26.8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191 0 9480,'17'6'3182,"1"0"-2427,-1 0 1,0-1 75,0 1 0,1 2-536,-1-2 0,-5-5-643,-1 5-110,-7 4 1,9-1 425,-7 9 0,0-1-1558,-6 0 1,-8 8 439,-3 4 1,-12 4-214,-6 1 1,-4 1 871,-1 0 0,-1-3 491,0-3 0,7 2 10,-1-8 1,8 6-27,-2-6 1,5 0 89,7-6 1,-3-5-278,9-1 1624,-1-7-898,13 11 0,5-13-21,11 4 0,-4-4-234,4-2 1,2 0-279,-2 0 0,0 6 136,-5-1 0,-1 1-296,0-6-169,-7 8 1,-2 2 171,-8 7 0,-2 2-46,-4 4 0,-6-2 165,-11 8 0,4-8 46,-4 2 0,-2 2 55,2-2 1,6-2 190,5-9 1,8 3-48,-1-3-141,3 3 0,4-3-144,3-1 0,5-7 93,7 2 0,1 2-118,-1-3 0,-2 3 145,-3-2 0,1-2 156,-7 7 1,5-5 113,-5 5 0,0 1 427,-6 5 0,-2-1-269,-4-5 0,-3 5 10,-9-5 0,1 4 63,0 3 1,1-1 314,5 0-811,-4 1 0,11-3 0,-8-4-311,8-3 231,-3-8 0,9 0-122,3 0 1,5 0-36,7 0 1,2-13-89,5-5 0,2-10-699,9-1 1,0-6 462,-1-5 1,7-6-1686,-1-12 1900,0-3 0,3-16 0,1-2 0</inkml:trace>
</inkml:ink>
</file>

<file path=ppt/ink/ink2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9:33.5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18 139 8362,'8'-25'477,"-6"6"0,6-2-209,-1 7 1,-5-1 17,4 3 1,-2 5 975,1 1-299,-3-4 21,6 8-474,-8-5-135,0 7 272,8 0-355,-6 7 0,11 11 111,-7 11 1,0 5-66,-6 6 1,0 7 320,0 10 1,-8-1-120,-4 7 1,3 1 55,-3 5 0,1-2-359,-6-3 0,7-5-168,4-7 1,-2-2 38,3-4 1,-1-4-161,6-7 0,0-2 52,0-5 0,0 3 84,0-8-567,0 0 0,2-5-709,4-1-695,-4-7 1027,5 5 1,-5-13-1902,4 4 2035,-4-4 1,13-12 11,-3-7 0,5-8 714,6-10 0,4-7 0,8-2 0</inkml:trace>
</inkml:ink>
</file>

<file path=ppt/ink/ink2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9:33.8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917 35 8259,'0'-10'1850,"-2"-3"-1136,-4 7 1,-3 0 186,-9 6 1,1 0-457,0 0 1,-8 0-227,-4 0 0,2 8-206,-2 4 0,1 3 102,-7 2 1,-5 2-576,-1 4 0,-5 2 290,6 4 1,-8 4-223,2-4 0,-4 3 203,-2 3 1,0-6-74,0 0 0,8-8 29,3 2 1,7-6 309,5-5 1,4 1 1016,8-7-523,7 0-287,3-6 1,8 2 3,5 3 1,11-1 73,12 8 0,4-7-114,2 7 1,5 0 112,0 5 0,3 0-21,-3 0 1,-4-1 129,5-5 0,-7 9-766,-5-9 0,2 14 186,-8-8 0,6 4-1534,-6-3 1,0 7 217,-6 4 0,0-3 1426,1 3 0,-1-8 0,0 4 0</inkml:trace>
</inkml:ink>
</file>

<file path=ppt/ink/ink2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9:34.2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36 8296,'0'-18'813,"-1"9"783,-5 3 126,4 4-671,-6 2 616,8 0 1367,0 0-2431,0 8 1,0 1-276,0 9 1,0-1-182,0 0 0,0 6 60,0 0 1,0 6-448,0-6 0,0 2 120,0-2 0,0-4-184,0 4 1,0-3-263,0-3 1,0-5-557,0-1 1,2-7 354,4 2 0,-2-4-136,7-2 1,1-2 107,5-4 0,8-11 324,4-12 0,3-8 255,3 3 1,-2-3 9,-4 14 1,-4 2 95,-8 9 406,0-3 1,-5 13 672,-1-4 1,-7 12 252,2 6 0,-6 5 1179,-6 6 1,2-2-149,-7 8 1,5-2-1228,-6 2 1,9 3-399,-3-3 0,4-2-833,2 2 0,8-6-1034,3 6 1,12-8-8,6 2 0,11-11 1246,6-7 0,20-3 0,5-2 0</inkml:trace>
</inkml:ink>
</file>

<file path=ppt/ink/ink2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9:55.2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14085,'10'0'1754,"5"0"1,-5 0-1170,7 0 0,0 0-24,0 0 0,1 0-161,-1 0 0,6 0-210,0 0 0,0 0 37,-6 0 1,1 0-192,-1 0 1,0 5-17,1 1 0,-7 0-39,1-6 0,-7 2-772,7 4-398,-8-4 0,5 5-1269,-3-7 1,-4 2 2457,4 4 0,-4-4 0,-2 6 0</inkml:trace>
</inkml:ink>
</file>

<file path=ppt/ink/ink2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9:56.61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267 18 7970,'0'-10'2337,"0"2"-2017,0 8 1564,0 0-863,0 8-648,0 2 1,0 7 22,0 0 1,0 6-173,0 0 0,-5 2-94,-1-2 0,-6-1 107,7 6 1,-3-7-316,2 3 237,4-5-858,-5-2-129,7-7 197,0-3 1,1-9 52,5-3 0,10-7 244,7-11 0,13-4-33,-1-7 0,3 1 101,-3 4 1,-1-2 322,1 8 1,-2 6 2,-5 5 1,-3 9 105,-7-3-142,-1 4 262,-7 2-254,-3 8 1,-7 3 71,0 12 1,-7 2-396,-5 4 0,-11 9 90,-6-3 1,-5 9-670,-7-3 1,3 7 181,-8-2 1,7 4 117,-1 2 0,3-2 454,3-4 0,1-4 116,4-8 0,-1-1 0,7-4 0,-1-4 0,7-8 0,6-1 368,-1-5-254,8 5 1133,-3-15-794,7 7 0,7-10-88,5-4 0,11-5-181,6-12 0,5-4-219,7-8 0,-5-3 77,4 3 0,-3-1 100,-2 13 0,-3 0 172,-3 5 1,-4 9-138,-8 3 0,-5 4 467,-1 2-409,-7 0 1,4 8 319,-8 3 0,0 1-134,0 5 1,0-3-18,0 9 1,0-4-258,0-2 0,-6 6 76,0 0 1,1-5-277,5-7 110,0 1 0,2 3-604,3-3 1,-1-5 331,8-7 0,-1 0-256,6 0 1,1-9 157,-1-9 1,6 1 33,0-6 0,-2-2 214,-9 2 0,3-6-271,-3 6 504,-5 0-82,1 6 694,-8 7-535,0 2 0,-8 16-25,-3 4 0,-12 11-119,-6 6 1,-4 3 22,-1 3 1,-1 1-184,1 5 0,-1-3 150,0 8 0,1-13-259,-1 1 1,1-3 54,-1 4 0,1-6-202,-1-1 0,6-5-67,0 6 1,8-13-167,-2 1 0,4-6-190,2 1 13,-1-4 194,9-8 295,-7 0 0,16-2 159,0-4 0,8 2-88,9-7 0,1 1 461,-1-2 1,2-3-218,4 4 1,4 3 259,8 2 1,-7 4 102,1 2 0,0 0 283,6 0 1,-1 0 252,1 0 0,5 0-410,1 0 0,7 6 73,-2 0 0,-2 5-208,2-5 0,-6 0-381,6-6 1,-5 0-3,5 0 1,-6 0-129,6 0 0,-7 0-390,1 0 0,-1-8-735,1-3 1,-4-7-797,5-5 0,-5-4 1999,-1-7 0,0-9 0,-1-1 0</inkml:trace>
</inkml:ink>
</file>

<file path=ppt/ink/ink2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9:56.8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7948,'12'0'953,"-1"0"0,1 6-348,5 0 1,0 1 112,1-1 0,-1-2-110,0 7 0,-5-7-173,-1 2 0,1 2-739,5-2 1,0-1 255,1-5 0,-7 0-321,1 0 1,-7 2-999,7 4-1192,-8-4 2559,3 13 0,-14 3 0,-3 8 0</inkml:trace>
</inkml:ink>
</file>

<file path=ppt/ink/ink2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9:58.11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18 951 7948,'-9'8'259,"1"-6"658,8 6-609,0-8 0,6-2 230,-1-4 1,9 2-150,-3-7 1,7-1-426,5-5 0,-4-1-84,4 1 1,-4 0-115,-1 0 0,-1 1-254,0 5-27,0-5 0,-5 14-965,-1-3 613,-7-5 112,4 8 755,-8-6 0,-8 16 53,-1 2 22,-9 7 0,3-5 187,4-1 0,-3-5 399,8 5 1,1-5 153,5 6 1,-6-7-322,0 7 1,0-1 7,6 7 1,0-1 122,0 0-402,0 1 0,2 1 55,4 4 0,-4-4-142,4 4-68,3-4 1,-7-1 182,4-1-343,4 0 0,-7-1 41,9-5 0,-6-1 44,5-4-245,-7-5 0,11 5 127,-3-12 1,3-5-246,3-12 0,1-6-76,4-11 1,-2-6-243,8-12 0,-2-5 152,2-12 0,3 7-338,-3-7 1,-4 10 367,-2-4 0,2 2 175,-2 9 1,0 6 330,-6 6 0,1 8 0,-1-3 0,-7 7 0,-5 5 0,3 4 122,-2 8 1,0-1 177,-6 1-281,7 7 1,-5-5 1257,4 4-934,-4 3 1,4-8 168,-1 5 0,7 1 280,-6-1 559,7 7-505,-11-4 312,13 8-777,-13 0 0,8 2 869,-4 4-825,-4-4 1,5 13 26,-7-3 1,0 5-185,0 6 1,0-4-176,0 4 0,0-3 112,0-3 0,6-6-505,0 1 1,0-1 272,-6 7 1,5-7-1495,1 1 517,8-8 496,-5 3 1,9-7 187,-1 0 1,-6 0 94,1 0 0,1-2-110,10-3 1,-3-3 94,3-4 0,2-3-114,-2 4 0,6-5 101,-6-1 0,2 5 36,-2 1 0,-4 7 113,4-2 0,-10 4 147,-1 2 0,-6 0-217,5 0 217,-7 8 0,4 2 344,-8 7 0,0 6-198,0 0 0,-6 0-51,0-6 1,-2 6-38,3 0 1,1 2-355,-8-1 0,7-5 46,-7 4 1,6-4 19,-5-2 1,5 1 35,-6-1 0,3 0 0,-3 0 1,-1-5 402,7 0 0,-7-7-148,1 7 1,3-6 261,-3 5 0,8-5 87,-2 5 148,-3-7-377,7 12 1,-6-13 143,8 9-78,0-8-318,0 4 1,0-7 268,0 5-35,0-4 425,0 6-256,0-8 47,8 7 0,-6-3-28,4 8 1,1-1-34,-1 7 0,0 5-80,-6 0 1,0 13-70,0-1 0,0 3-256,0-3 1,0-2 102,0-5 0,-6 5-467,0-4 1,0-4 227,6-2 0,-1-4-79,-5-2 1,4-5-278,-4-1-215,4-7 673,-5 4 0,3-8-66,-8 0 1,3-8 231,-3-3 0,-3-12-43,3-6 1,4 4 181,3 2 0,-3-2-86,2 2 1,0 0-30,6 5 0,0 7-234,0-1-197,8 1 0,2 1-125,7 5 1,0-3 197,1 2 0,-1 0-5,0 6 0,-5 6-139,-1 0 421,1 7 0,-1-3-162,1 7 0,-8 0 121,1 1 0,-3 1-6,-2 4 0,0-4 136,0 4 0,-5-2 108,-1 3 0,-6-3 189,7 7 0,-7-6 540,6 1 1,-1-4-431,1-2 0,4 0 120,-4 1 1,4-7-211,2 1 1,2-6-77,4 5 1,-2-7-216,7 2 0,-5-4-102,6-2 1,-1 0-273,6 0 0,3-8-575,3-4 0,-4-3-1477,4-2 0,-4-2 311,-2-5 1969,8 5 0,-5-13 0,5 5 0</inkml:trace>
</inkml:ink>
</file>

<file path=ppt/ink/ink2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9:58.4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 7821,'18'0'1397,"-9"0"249,7-7 1,-9 7-951,5 0 1,3 0 516,-3 5-942,-5-3 0,7 0 146,-8 4-1685,-1-4 1070,-5 6 0,0-6-3148,0 3 3346,0-3 0,-7 21 0,-3-4 0</inkml:trace>
</inkml:ink>
</file>

<file path=ppt/ink/ink2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9:58.5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7821,'0'17'1869,"0"0"0,6-5-1103,0-1 1,7-7-925,-1 2 0,-3-4 81,3-2 0,-1 0-168,6 0 1,1-2 244,-1-4 0,0-19 0,1-11 0</inkml:trace>
</inkml:ink>
</file>

<file path=ppt/ink/ink2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9:59.3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605 1 7873,'-5'19'2575,"-1"4"0,-8-4-1987,3 4 0,-5 2-161,-1-2 1,0 2 34,0-2 0,-1-4-529,1 4 1,5-3 85,1-3 0,7 0-1506,-2 1 1022,-3-1-341,7 0 1,2-7 30,11-4 0,5-5-129,1-1 1,0 0 573,1 0 0,5 0 229,0 0 1,0 0 306,-6 0 0,0 2-210,1 4 0,-9-2 449,-3 7 1,-4 1-227,-2 5 1,0 1 176,0-1 1,-8 6-82,-3 0 1,-7 8-43,-5-2 1,-2 9-170,-3 2 1,-5 3-230,4-3 0,-4 4-243,-1 8 0,-1 0 199,1 0 0,-1 0-95,0 0 1,1-1 46,-1 1 1,1-2 97,-1-4 1,8-3 86,4-9 0,4-1 202,2-4 1,1-4-96,5-8 1,3 0 362,8 1-5,0-9-241,0 7 76,8-14 0,7 7-111,8-3 0,8-4 442,-2 4 0,5-5-110,7-1 0,3 0-8,8 0 1,2 0-298,3 0 1,-5 0 42,0 0 0,4 0-248,-10 0 0,6 6 107,-12 0 1,6 2-124,-6-3 0,-1-1 28,-10 8 0,1-8-909,-6 1 0,-1 3-787,-6-2-526,-8 0 432,-1-6 1298,-8 0 1,-9-8 500,-9-4 0,-7-3 0,-9-2 0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51:27.6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139 139 8376,'6'-18'969,"-1"1"-517,1 0 1,0-1 384,0 1 0,5 6 362,-5-1-74,7 1-329,-11 1-145,14 2-1508,-14 8 783,5 0 0,-14 14-111,-5 3 0,-5 12 93,-6 0 0,4 1-296,-5-1 0,5 2 50,2-8 1,5 6-84,1-6 0,7 0 35,-2-6 0,2 1-76,-1-1 1,3-6 350,-4 1 0,4-1-15,2 7 1,0-7 277,0 1 0,0-1-52,0 7 0,0-1 20,0 0 0,0 0 77,0 1 1,0-1 208,0 0 0,-2-1 303,-4-5-388,5 5 0,-9-7-322,4 9 98,4-9 1,-5 1-132,7-5 212,0-3-77,0 6 1,0-10-272,0-4 0,7-5-283,5-12 0,11-6-114,6-11 0,5-5-349,7-6 1,-5-1-14,4 0 0,-3 6 357,-2 0 1,-7 15 468,1 2 0,-13 8-81,1 4 206,-4 7 0,-1 2 472,-1 8 543,-7 0-418,4 0 1,-6 0 1772,4 0-380,-5 0-868,7 8-1006,0-6 0,-4 6-226,7-8-638,-7 0 383,11 0 1,-11 0-435,8 0 1,-8-2 306,1-4 0,-3 2-95,-2-7 1,0 5 434,0-6 0,0 6-132,0-5 0,0 5 404,0-5 341,0 7-51,-7-4 1,3 10-199,-8 4 1,3 3 97,-3 9 0,-1 1-70,7 4 0,-8-2-97,3 8 1,1-8-203,-1 2 1,1 2 84,-1-2 1,1 2-198,4-2 0,4-4-261,-3 4 1,1-9-815,-2-3 410,4 1-20,-6-2 602,8 5 147,8-13 0,-4 6 27,7-8-72,-7 0 1,6 1 471,-4 5-125,-4 4 1,3 7 19,-10 0 1,1 7-116,-8-1 1,-5 0 61,-6-6 1,-2 6-171,2 0 1,2 6-4,-8-6 1,8 0-250,-2-6 0,-2 2-59,2 5 297,0-5 0,5 6 0,1-8 0</inkml:trace>
</inkml:ink>
</file>

<file path=ppt/ink/ink2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59:59.9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563 53 7873,'17'-18'0,"-5"7"480,-1-1 130,1 8 1,5-3 196,1 7 0,-1 0-309,0 0 1,2 2-55,4 3 1,-3 5-99,3 7 1,2 6 65,-2 0 0,0 8-132,-6-2 1,-2 4-24,-3 1 1,1 3-291,-7 3 1,0-3-309,-6 3 1,-2-3-751,-4-3 1,-5 6 584,-12 1 0,-4 5-241,-8-6 1,1 1 209,-1-7 1,-1-1-137,-5-4 1,-3 0 270,-8-12 1,6 2 208,0-13 0,0 0 61,-6-6 1,6-8 123,0-4 1,1-9 54,-1-2 0,4-8-110,8 3 0,1 1 529,4-2 1,6 8 110,11-2 560,-3 3-800,13 3 1,2 6-41,12-1 1,7 6-4,10-5 1,1 5 192,17-6 0,-1 7-92,6-7 1,1 6-149,5-5 1,-4-1-213,3-5 0,-5 2 98,-6 3 0,-3-3-728,-9 3 0,-1 3 386,-4-3 1,-4 3-860,-8-3 0,-7 2-581,-5 5 786,-3-5 1,-9-7 862,-5-1 0,-3 1 0,-3 0 0,1 1 40,0 5 0,5 1-144,1 5 1034,-1 3 0,1-4-92,-1 12 0,8 3 284,-1 9 0,3 7-523,2 3 0,-6-1-81,0 2 1,0 0-264,6 6 0,0-7-41,0 1 0,0 0-1121,0 6 1,0-7 642,0 1 1,2-2 263,4 2 0,4 4 0,7-7 0</inkml:trace>
</inkml:ink>
</file>

<file path=ppt/ink/ink2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00:00.2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243 0 7892,'-25'0'0,"5"6"1226,-3 0 0,4 7-730,2-1 0,5 3-699,1 3 0,-1 1 124,-5 4 1,5-2 137,1 8 0,-1 0-228,-5 5 0,2-1 66,3-4 0,5 1-44,7-6 1,0-1 27,0-6 1,7-2 248,5-3 1,5-5-86,6-7 0,6 0-117,11 0 0,-3 0 238,3 0 1,2-1 62,-1-5 0,-1 4-249,-5-4 1,-6 2 66,-1-2 0,-7 5-1326,3-5 919,-5 4 0,-10 4 360,-3 4 0,-12 3 0,-3 8 0</inkml:trace>
</inkml:ink>
</file>

<file path=ppt/ink/ink2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00:00.4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0 7892,'0'18'2060,"0"-1"1,0 2-1610,0 4 1,0-2-250,0 8 1,-5 0 646,-1 6 0,0 5-317,6 0 0,-6 6-1277,1-5 0,-1-1 488,6-5 0,0-1-1266,0 1 1523,0-1 0,0 1 0,0 0 0</inkml:trace>
</inkml:ink>
</file>

<file path=ppt/ink/ink2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00:01.4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35 10845,'2'-10'1062,"3"4"0,-1 5-654,8 1 1,-1-6-174,7 0 0,-1 0-166,0 6 1,1 0 43,-1 0 0,0 0 99,0 0 0,-5 0-290,-1 0 178,1 0-372,5 0 32,-7 0 91,-2 8 0,-8-4 77,0 7 0,0-5-39,0 6 0,0-7 191,0 7 0,-2 1-97,-4 10 0,2-1 235,-7 6 1,-1 1-64,-5 6 0,-1-1 45,1 1 0,0 0-130,0-1 0,-1 6-36,1 1 0,0-1-288,-1-5 1,7-1-576,-1 1 1,8-2-634,-1-5 0,3-3-205,2-7-68,0-9 943,0-1 792,-8-16 0,-2-9 0,-7-10 0</inkml:trace>
</inkml:ink>
</file>

<file path=ppt/ink/ink2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00:01.61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69 7936,'10'-7'0,"0"-1"-398,-5-3 506,5-5 1,7 8 1108,1-3-695,-1 3 0,0 8 24,0 0 1,1 0 154,-1 0 1,0 6-232,1 0 1,-7 9 92,1 2 1,-1 1-164,7 5 0,-3-4-334,-4-2 0,5 1-345,-5-1 0,5-2-488,1-3 0,-2 3 81,-3-3 1,3-3-847,-3 3 0,-3-8 1532,3 1 0,-1 5 0,7 0 0</inkml:trace>
</inkml:ink>
</file>

<file path=ppt/ink/ink2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00:01.8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1 7936,'-25'0'1636,"6"0"-543,-6 0 177,7 0-835,9 0 1,1 4-37,8 7 0,2 1-58,4 11 1,3 4 312,9 2 0,1-3-312,4 3 0,-2-2-155,8 2 1,0 2-186,5-8 1,1-2-305,0-9 1,7-5-133,4-7 0,4-2 278,2-3 1,5-9-2591,1-15 2479,7 0 0,-3-21 0,7 6 1</inkml:trace>
</inkml:ink>
</file>

<file path=ppt/ink/ink2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00:08.3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 8009,'0'17'0,"-5"-3"468,-1 3 0,0-4-166,6 10 1,-6 2 451,1-1 0,-7 6-198,6-1 0,-5 4-7,5 1 1,-2 1-22,3 0 0,3 5-166,-4 0 0,4-1-491,2-11 1,0 5 201,0-4-317,0-4 1,0 0-319,0-8 1,0 0-1633,0 1 739,0-9 798,0-1 0,2-8 657,4 0 0,-4-15 0,5-5 0</inkml:trace>
</inkml:ink>
</file>

<file path=ppt/ink/ink2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00:08.8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8179,'10'0'2136,"5"0"-697,-3 0-969,3 0 1,3 0 82,-1 0 1,6 0 47,0 0 1,6 0 220,-6 0-497,8 0 0,-6 0-227,3 0 0,3 0-174,-8 0 0,0 0-1247,-5 0 1049,-1 0-2330,0 0 1108,-7 0-242,-2 0 1738,-8 0 0,0 7 0,0 3 0</inkml:trace>
</inkml:ink>
</file>

<file path=ppt/ink/ink2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00:09.5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35 105 8052,'8'-18'0,"-6"7"0,3-1 0,-3 6 995,-2-5 0,2 7 207,4-2-17,-4-3-746,13 7 0,-11-12 364,8 9-494,-9-1 1,13 6-150,-5 0 0,5 0-324,1 0 128,0 0 1,1 0 142,-1 0-106,0 0 0,-5 0-291,-1 0 0,-1 2 105,1 3-407,-3-3 151,0 14 340,-6-7 0,5 9 50,-7-1 119,0 0 1,0 1 139,0-1-163,0 0 0,0 0 140,0 1 0,-5-1-85,-1 0 0,0 1 73,6-1 1,0 0-71,0 0 1,-6 7 87,1-1 1,-1 7-71,6-1 0,0 4 9,0 1 0,0 9 161,0 3 1,0-2-95,0 2 0,6 0 328,-1 6-217,9 8-132,-12 1 0,7 1-133,-3-5 1,-4-3-15,4-2 0,-4-2-222,-2-4 0,0 0 195,0-11 0,0 1-47,0-13 1,0 6-282,0-6 0,-2-2 128,-4-9 0,2 1-410,-7-7 1,-1 6 219,-5-7 0,-2 1-729,-4-6 1,1-2 118,-6-4 0,4-3-1033,-4-8 2031,-1-8 0,-13-10 0,-3-9 0</inkml:trace>
</inkml:ink>
</file>

<file path=ppt/ink/ink2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00:10.1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10011,'10'8'1131,"-4"3"0,-2 4-580,1 3 1,-3-1 29,4 0 1,-4 6-267,-2 0 0,0 2-295,0-2 1,0-3-536,0 3 0,2-4 394,4-2 1,-4-5-1760,3-1 932,-3 1-355,-2-3 286,0 7 660,0-14 252,0-2 1,0-10 69,0-7 0,0 5-125,0 1 1,2-1 24,4-5 1,-2 5-52,7 1 0,-1 5 64,2-5 0,-3 5 46,-3-6-98,-4 1 0,7-5 90,-3 5 73,-4-4 0,6 5 174,-8-7 1,2 1 96,3 5 0,-3-5-131,4 5 0,2 1 552,-2-1-455,7-1 0,-5 1 212,3-1 1,5 8 201,-5-2-315,5 5 0,5 2 39,-4 5 1,4 4 99,-9 7 1,1 2-369,-1 4 1,1 2 60,-7 4 0,0 2-319,-6-8 0,0 6 170,0-6 0,-6 6-142,0-6 1,-13 0 55,2-6 0,-5-1-251,5-5 0,0 2 176,0-7 0,-1 0 100,1-6 1,0-2 461,-1-4 0,9-3-180,3-9 1,-2-1 254,3-4 1,1 4-159,9-4 0,7-2-195,11 2 0,-2 0 127,8 6 1,-2 1-384,2 5 0,2-3-331,-8 8 1,0-5-1272,-6 5 24,0 0 1703,1 6 0,-9 16 0,-1 3 0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51:28.0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87 8376,'-17'17'0,"-1"-1"0,1-5 0,7-1 1642,5-4-419,-5-4-255,8 5-577,-6-7 1,16 0 90,4 0 0,5-5-705,6-1 0,6-8 260,11 3 0,2-5-177,5-1 1,3 2 101,-4 3 0,-2-3-800,2 3 0,-10 3 181,-1-3 0,-8 8-988,-10-1 610,1 3-6,-9 2 556,-1 0 507,-24 0 54,5 0 0,-14 0-124,8 0 939,-1 0 0,3 2 202,3 3-653,5-3 0,1 14-75,0-5 1,0 10-110,6 2 0,-5 14 93,-1-3 0,0 5-91,6-5 1,0 7-144,0-1 1,0 6 43,0-5 0,0-1-457,0-5 0,0-1-93,0 1 1,0-3-290,0-3 0,-6 2-8,1-8 186,-9 0 0,5-13 244,-9-5 0,-1-3 60,-4-2 0,4-13 1044,-4-4 0,4-10-490,1 4 0,7-6 1405,-1 6 1,8-6-709,-1 6 0,5 0-411,5 6 0,1 5-303,11 1 1,-3 1-309,9-2 0,4-1-61,2 7 1,1 0-325,-1 6 0,4 0-1019,-4 0 1,1 0 699,-1 0 1,2 0-990,-8 0 1,6 6 1661,-6 0 0,8 15 0,-4-2 0</inkml:trace>
</inkml:ink>
</file>

<file path=ppt/ink/ink2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00:11.6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18 8058,'10'-10'1322,"-2"3"0,-8 9-749,0 3 0,0 7 327,0 11 0,0 4-346,0 7 1,0 1-145,0 0 0,-6 5-163,0 0 0,-1 1-453,1-7 0,4 1 206,-4-1 1,4 1-783,2 0 0,0-7-720,0 1-958,0-8 705,0 4 1206,8-15 0,-4-2 92,7-8 0,-5-14 230,6-3 0,-9-10 227,3 4 0,4-8 0,-8-3 0,5-11 0</inkml:trace>
</inkml:ink>
</file>

<file path=ppt/ink/ink2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00:12.2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1 139 8021,'17'-17'0,"2"-1"630,4 1 1,-1 2 23,6 3-485,1-3 1,6 7-171,-1-4 1,1-1 410,0 7-196,-9 0 0,7 6-3,-4 0 1,-2 0-34,2 0 0,-8 8-41,2 4 0,-4-3 38,-2 3 1,1-1-115,-1 7 1,0-1 2,1 0 1,-3-5-133,-4-1 158,5 1 1,-9 5-122,5 0 0,1-5-100,-7-1 0,0-5-11,-6 6-48,8-8 139,-6 11 0,5-11 340,-7 7-204,0-7 210,0 12-166,0-7 36,0 8 9,0 1 1,-5-1-1,-1 0-117,0 1 0,6-1 130,0 0-89,0 0 1,0 7-14,0-1 1,0 0 12,0-6 1,0 8-33,0 4 1,0 3-3,0 3 1,0 7 86,0 4 1,2 4-83,4 2 0,-4 2 233,3 4 1,3-5-63,-2 5 1,0-2 114,-6 1 1,0-3-83,0 4 1,0-10-106,0-2 0,0-7-90,0 1 0,0-4-228,0-1 0,0 0-281,0-1 0,0-1 253,0-4 0,-2-4 550,-4-8-259,4-8 1,-13 5-480,3-8 0,2-1-45,-1-5 1,-6-5-186,-6-1 1,-14-13-135,2 1 1,-5-12-579,0-5 1,1-3 91,-7-14 1,8 0 208,-3-17 755,5 11 1,1-9 0,1 15 0</inkml:trace>
</inkml:ink>
</file>

<file path=ppt/ink/ink2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00:13.3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52 7922,'9'-7'-581,"7"5"1356,-14-14-158,13 7 347,-13-1-196,13 2-254,-13 8 0,8 0 136,-4 0-173,-5 0-149,7 0-317,0 0 62,-6 0 1,5 8-82,-7 4 0,0-3 83,0 3 0,0 5 20,0 6 1,0 0-64,0-6 1,-1 1-301,-5-1-105,4 0-103,-6 1 204,8-9 0,2-1-580,4-8 477,3 0 1,14-6 91,1 0 0,-1-7 187,-6 1-116,8 5 0,-6-7 659,4 8-185,-4 1 0,-3 7 198,-5 3 0,-1-1-158,-4 8 1,-4-1 25,3 7 0,-3-1-58,-2 0 0,-6 0-77,1 1 1,-9-1-175,3 0 1,1 1 83,-1-1 0,-1 0-227,-5 0 1,-1 7-19,1-1 1,-6-6-46,0-6 1,-2 1 116,2 5 1,4-1-54,-4-5 0,4 3 50,1-9 0,1 1-15,0-6-146,-1 8 0,7-6-107,-1 3-514,8-3-55,-3-2 314,7 0 0,7-2 298,5-3 0,3-3 246,3-3 0,-1-3 11,0 8 0,1-5-71,-1 5 0,0-2 435,0 3 1,-5 3-71,-1-4 188,1 4 0,5 2 81,1 0-66,-9 0-398,7 0-264,-14 0 53,5 8 1,-9 1 136,-3 9 0,-5-1-242,-7 0 0,-1 0 23,1 1 1,0-1 513,-1 0 87,1 1 240,0-1-429,0 0-80,7-7 1,2-1-309,8-3 83,8-4 114,2 6 1,1-6-111,1 3 0,5-3 99,6 4 0,0-4-59,-6-2 0,1 0 84,-1 0 0,-6 0 21,1 0 1,-6 2-36,5 4 37,-7-4 44,4 13 0,-10-5-51,-4 7 1,2 0 48,-7 1 1,-1-1-44,-5 0 0,2-5 238,3-1 0,2-5-138,5 5 1,3-5-442,-4 6 310,4-8 1,4 9-128,4-7 1,3 0-30,9-6 1,-1 0 93,0 0 0,-5 1-38,-1 5 1,1-4 36,5 4 1,-7-2 341,-5 2-75,-3-5 1,-2 15 136,0-5 1,-9 5 177,-9 1 1,-1 6 484,-10 0 1,1 0 193,-7-6 0,6 1 75,0-1 493,8 0-717,-4 1-1683,16-9 412,1 7 1,16-14-41,3 3 1,12-3 272,6-2-2671,11 0 1109,12-7 1304,10-11 1,15-16 0,1-11 0</inkml:trace>
</inkml:ink>
</file>

<file path=ppt/ink/ink2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00:13.6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52 11062,'19'0'1107,"4"0"1,4 0-894,8 0 0,-1 0 30,1 0 1,-1 0-455,1 0 1,0 0 213,-1 0 0,-5-6-2279,0 1 355,-8-9-714,-4 12 2634,-9-13 0,-23 13 0,-5-6 0</inkml:trace>
</inkml:ink>
</file>

<file path=ppt/ink/ink2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00:13.8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18 7908,'-17'-8'1431,"0"6"-475,7-5-219,2 7-115,8 0 1,0 7-217,0 5 1,0-2-14,0 1 1,0 1-103,0 5 0,6 0-55,0 0 0,0 1-19,-6-1 0,0 0-1000,0 1 0,5-1-266,1 0 1,0 2 1048,-6 4 0,-8 4 0,-1 8 0</inkml:trace>
</inkml:ink>
</file>

<file path=ppt/ink/ink2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00:14.1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120 174 7908,'-27'9'0,"-4"1"805,8-4 0,6-4 73,6 3-959,7 5 1,-2-8 13,12 4 1,3-4 613,9-2 1,8 0-209,9 0 1,9-2-15,14-4 0,0 0-461,11-11 1,2 3-394,10-9 0,-10 4-284,-8 2 0,-7-1 428,1 1 0,-5 2-27,-6 3 1,-5-1-289,-12 7 264,-4-7 1,-16 9-2,-3-8 439,-4 8 0,-6-3 71,-8 7 0,-7 7 128,-15 5 1,-1 5 187,0 6 0,-7-2 429,-4 8 1,2 0-72,-2 6 1,7-1-279,-1 1 1,3-1 230,3 1 1,1 1-257,4 5 0,-1-10-362,7 3 0,0-3-391,5 4 1,7-9-386,-1-3 1,8-3 358,-1-3 1,5-6-401,5 1 1,5-8-571,7 2 0,8-14 1305,4-9 0,4-8 0,1-10 0</inkml:trace>
</inkml:ink>
</file>

<file path=ppt/ink/ink2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00:14.8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122 295 7908,'9'2'724,"-3"3"0,-6 7-246,-6 11 1,-3-2 154,-9 8 1,1-6 280,0 6 1,5-8-366,1 2 1,1 2 102,-1-2-190,3 0-1460,0-6-149,6 1-805,-5-9 1543,7-1 1,5-10-162,1-4 1,8-9-14,-3-8 1,3 0 162,-3 5 1,4 1 670,-3 0 0,-2 7 416,1 4 5,-7 5 1,6 1-261,-5 0 0,-3 1 289,4 5 1,-2 4-61,2 7 1,-4 0 94,3 1 1,-1-7-777,2 1 1,-4-6 107,4 5-755,3-7 0,1 4 445,7-8 1,0-8-911,1-4 1,7-11 335,4-5 0,3-7 109,3-5 1,7-5 374,4-6 1,4-1 293,2 0 0,0 8 147,0 3 1,5 5-151,1 1 1,0 8 369,-6 4 0,-1 6-228,1 5 0,-2 5 401,-4 7 1,-3 0-157,-9 0 1,-1 7-41,-4 5 1,-4 3-177,-8 3 1,0-7 9,1 1 1,-9-1 13,-3 6 1,-4-5-29,-2-1 1,0 1-191,0 5 0,-8 1 61,-3-1 1,-12 0-175,-6 0 1,-4 1-81,-1-1 1,-1 0-65,0 1 1,1-7 124,-1 1 0,3-7-39,3 7 0,-2-8-149,8 2 1,0-4 99,6-2 0,5-8 203,0-4 0,9 3-99,-3-3 0,4 6 124,2-5-5,0-1 1,0 1 111,0-1 0,0 7 69,0-7 1,2 8 591,4-2 387,-4-3-428,5 7-89,-7-14-128,0 15-18,0-7 96,0 8 1319,0 0-1668,0 8 1,2 1-29,4 8 1,-4 8 42,4 4 0,-4 17 158,-2 6 0,0 14-155,0 3 0,0 2-27,0 10 0,0 1-635,0 10 1,-8-1 381,-4 7 0,-3-6-496,-2 6 0,-1-10-320,1-1 1,0-3-641,-1-9 1,9-13 650,3-10 0,2-14 884,-1-3 0,3-5 0,-4-12 0,4-5 0</inkml:trace>
</inkml:ink>
</file>

<file path=ppt/ink/ink2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00:16.0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485 52 7900,'0'-17'167,"1"2"20,5 3 1,4 5 462,7 7 0,0 0-60,1 0 1,-1 1 56,0 5 1,-5 4-188,-1 7 0,-1 0-15,1 1 1,3 5-233,-8 0 1,-1 0-109,-5-6 1,0 0-525,0 1 1,0-1 317,0 0 0,0-5-1632,0-1 386,0-7-161,0 4 1119,0-8 1,0-14 187,0-3 1,0-12 178,0 1 0,2 3-157,4 1 1,-2 5 534,8 2 0,-7 7-51,7 5 158,-8 3 1,9 4-188,-7 3 0,0 7 344,-6 11 0,0 4-238,0 7 0,0 1-176,0 0 0,-8-3-73,-4-3 1,3 2-113,-3-8 0,7 4-443,-7-10 0,8 4 237,-2-9 0,-1-3-1469,1 3 601,0-8 595,6 3 0,0-8 124,0-5 0,6-4 122,0-7 1,7 0 439,-1-1 0,-3 9-247,3 3 0,-6-2 1162,5 2-879,-7 1 0,4 12 554,-8 5 1,-2 11-322,-4 6 1,-9 3-168,-8 3 0,-8 2-123,2 3 0,-6-4-172,-5 5 0,9 1-469,-3-2 1,9 1 287,-4-7 0,8-5-1238,-2 0 639,11-8 32,-3 4 84,13-15 506,-6-3 0,14-9-51,0-3 1,7-5 155,-1-7 1,9 5 518,2 1 0,0 5-278,-6-6 0,1 9 608,-1-3 0,0 6-363,0 6 0,-1-3 501,-5 9 1,3-1-338,-8 7 1,-1 1-73,-5 4 0,0-4-230,0 4 0,0 2-12,0-2 1,6 0-559,0-5 0,1-7 235,-1 1 0,-2-8-730,8 1 1,1-3 436,10-2 1,-2-2-613,8-3 1,0-7 276,6-11 1,-1 4 128,1-4-1,-6 4 231,-1 1 1,-12 3 256,1 3 0,-9-1-249,3 7 279,-7 0 1,2 6 249,-12 0 0,-4 0-161,-7 0 1,-8 0-77,-4 0 0,-11 14 54,-6 3 1,2 12 138,-2 0 0,-6 3-20,-6 3 0,0-6 157,7 0 0,-1-1-164,0 7 0,2-6-87,4 0 1,-2-8-536,7 2 0,1-4 259,5-2 0,3-7-267,3-4 0,4 1 170,8-1 1,7-2-399,4-10 0,4 2 278,2-7 1,2 1 214,4-1 0,9-3 599,8 9 1,14-1-294,-2 6 0,11 0 1090,0 0 0,9 2-572,3 3 1,6 5 308,-7 7 1,7 1-251,-7-1 1,7 0 1,-7 1 0,3-7-644,-3 1 0,-1-9-565,8 3 1,-7-4-3072,7-2 3417,-1 0 0,14-8 0,2-1 0</inkml:trace>
</inkml:ink>
</file>

<file path=ppt/ink/ink2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00:16.8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0 14949,'8'10'296,"3"-4"1,4-5-350,3-1 1,-1 0 110,0 0 0,1 0-679,-1 0 1,-6 6 389,1 0 1,-2 7-814,1-1 0,-3 3 367,-8 3 0,0 1 197,0 4 1,-8 4 348,-3 7 0,-7-1 232,-5-4 0,4 2 152,-4-8 1,-2 5-231,2-4 0,6-1 563,5-6 1,8 0 130,-1 0-842,3 1 1,2-1-89,0 0 0,7-5-120,5-1 1,-3-1 146,3 2 0,-1 3-335,7-4 266,-9-3 0,5 8 14,-8-5 1,-1-1 454,-5 1 0,0-5-141,0 5 408,-7 1 0,-1 5-53,-4 1 1,-1-7 75,7 1 1,0-1 67,6 6-226,0 1 1,0-1-145,0 0 0,8 1 33,4-1 0,-3 6-12,3 0 0,-1 0-11,7-6 1,-9 6-33,-3 0 1,2 1-61,-3-7 1,1 0-119,-6 0 1,-7 6 47,-5 1 0,-3-1-76,-3-6 1,1 0-1368,0 0 1074,-1-7 1,1 4-2079,0-9 1693,7 1 0,3-10 704,7-7 0,-8-9 0,-2-14 0</inkml:trace>
</inkml:ink>
</file>

<file path=ppt/ink/ink2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00:17.0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7867,'11'2'1277,"1"4"1,-1-4-751,7 4 0,-7 1-25,1-1 1,-7 2 204,7-2 0,-6-4-66,5 3-294,-7-3-1075,4 6 377,-8-6-109,0 13 1,0-3-680,0 11 1,-14 0-1519,-3 11 2657,-12-3 0,2 19 0,-7-6 0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51:28.2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8322,'0'10'8268,"0"-3"-7747,0-7 1,2 0-1089,4 0 0,3 0 295,9 0 272,-1 0 0,8 8 0,2 2 0</inkml:trace>
</inkml:ink>
</file>

<file path=ppt/ink/ink2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00:17.9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173 0 7867,'-10'8'237,"3"-6"0,7 7 11,0-3-175,0-4 193,0 6 1,7-8-120,5 0 1,9 0-242,2 0 0,6 0 26,-6 0 0,6 0-99,-6 0 0,0 2 108,-6 3 1,1-1 27,-1 8 0,-6-1-31,1 6 0,-8-3 46,2 3 0,-6-3 13,-6 9 0,-6 2-32,-11-2 1,-4 8 227,-7-3 0,-1-1 136,0 2 0,1-6 73,-1 6 0,7-8-23,-1 2 0,13-4 161,-1-1 0,5-7-380,1 1 1,3-7 64,8 7 1,0-6-200,0 5 0,2-7 72,4 2 0,9-4-726,8-2 0,8 0 96,-2 0 1,9 0-192,3 0 1,-3 0 211,-9 0 1,2 0-331,-8 0 732,0 0-225,-6 0 865,-7 8 1,-4-1-313,-12 5 0,2-3 667,-8-3 0,1 2-230,-6 3 1,-1 3 9,1-8 0,5 5-356,1-5 1,5 5-149,-5-5 1,7 2-1052,-2-2 798,4-5 0,2 9-357,0-4 0,8-4 205,3 4 1,7-5-808,5-1 1,2 0-316,3 0 877,5 0 1,-14 0 244,4 0 509,-11 0 107,-4 8 1,-16 2-323,-4 7 1,-5 0 1051,-6 1 1,-4-1-437,-7 0 1,-7 1 277,1-1 0,-1 2-354,7 4 1,-1-4-98,1 4 1,5-2-318,0 3 1,8-5-215,-2 4 1,9-4 13,3-2 0,5 1 221,-5-1-222,7 0-288,-4 0 0,10 1 128,4-1 1,-2-5-98,7-1 0,1-7-12,5 2 146,0-4 0,8-2-65,4 0 1,4-6-186,1 0 1,1-13-28,-1 2 0,7-5 122,-1 5 0,1 0-356,-7 0 1,-5-1 207,0 1 0,-10 0 361,-2-1 1,-1 7 124,-11-1 161,9 9 0,-12-7-59,4 4 229,-5 4 774,-1-5-437,8 7 37,-6 0-155,6-8-522,-8 6 1,0-8 62,0 5-211,0 3 131,0-14 1,0 12-8,0-7 193,0 7 0,0-6 27,0 5 830,0 3-727,0-6 0,0 6 1688,0-4-674,0 4-174,0-5-771,0 7 1,0 7-29,0 5 1,0 5 323,0 6 0,2-2-232,3 8 1,-3-2-56,4 2 0,-4 2-170,-2-8 1,2 6-787,4-6 1,-4 6-17,3-6 1,-3 0-309,-2-6 0,0-6-2075,0 1 2914,0 0 0,8 5 0,2 0 0</inkml:trace>
</inkml:ink>
</file>

<file path=ppt/ink/ink2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00:18.4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173 0 7825,'-7'10'2104,"-3"13"1,-5-10 173,3 16-1563,-3 0 0,11 5-151,-8 1 1,9 0-46,-3-1 1,-2 1-800,2-1 0,-5-1 220,5-4 0,0 2-721,6-8 0,-5 7-344,-1-1 0,-6-4-903,6-2 1,1 2 2027,5-2 0,-8 0 0,-2-5 0</inkml:trace>
</inkml:ink>
</file>

<file path=ppt/ink/ink2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00:19.1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0 191 7825,'27'-25'454,"4"6"174,-8-4 1,0 4-281,-6 1 0,6 1-131,0 0 0,0 5 114,-5 1 0,5 5-122,0-6 0,0 9 120,-6-3 0,6 4-94,0 2 1,0 0-202,-5 0 0,5 0 7,0 0 0,2 2-76,-2 4 1,-4-3-144,4 9 0,2-3 104,-2 3 1,0 3 5,-5-3 1,5 3 69,0 3 0,0-1-180,-6 0 1,0-5 113,1-1 0,-7-1 46,1 1 1,-7 5 144,7-5 255,-8-3-152,3 7 1,-7-11 65,0 8-62,8-8-134,-6 11 1,6-11-134,-8 7 0,0-5 96,0 6 1,0-7-166,0 7 1,2-3-95,3 3 181,-3 3 0,6-5 99,-8 7 0,0-5-89,0-1 0,0 1 190,0 5 0,0 0 104,0 1-117,-8-1 1,6 0-35,-3 1 0,1-1-56,-2 0 1,4 0-5,-4 1 0,4 5 3,2 0 1,0 2 67,0-2 1,0-2-66,0 8 0,0 0 197,0 5 0,0 3-65,0 3 1,0-3 135,0 3 1,0 2-19,0-1 1,-1 7 37,-5-2 0,4-2-234,-4 2 0,4-7-250,2 1 0,0 2 42,0-2 0,0 1-132,0-7 0,0 1-75,0 0 0,-2-1 143,-4 1 1,3-6 438,-9-1 1,1-5 152,-7 6 1,7-8 219,-1 2 1,1-1-351,-7 1 1,1-10 81,0 4 1,5-5 170,1-1-554,-1 5 0,1-14-338,-1 4 0,6 1 191,-5-1-1313,7 0 699,-11-6-251,5 0 0,-7-8 160,-1-3 0,1-13 61,0-4 0,-8-13-2051,-4-5 2815,-4-11 0,-9-5 0,-2-7 0</inkml:trace>
</inkml:ink>
</file>

<file path=ppt/ink/ink2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00:20.0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330 70 7804,'17'-10'15,"-6"1"142,1 3 1,-6 2 176,5-7 0,-5 7 80,5-2 1012,-7-4-180,4 8 12,-8-5-39,8 7-808,-6 0 0,5 2 61,-7 3 1,-2 3-129,-3 4 1,1 5-249,-8 0 1,1 2-158,-7 10 1,1-8-525,0 2 51,0-3-86,7-3 1,2-6-842,8 1 960,0-8 1,2 3 46,4-7 0,9-1 70,8-5 0,8-2-6,-2-3 330,4-5 0,-5 14 17,1-3 0,-8-3 366,2 2-93,-3 0 1,-5 8 1045,-3 4-367,-5 4 1,-9 7-399,-3 0 1,-1 6-16,-11 0 0,1 2-105,-13-2 1,6-2-322,-6 8 1,3-6-183,-3 6 1,-4-2-180,4 2 1,-3-2 60,-3-4 1,6-4-319,0 4 0,6-9 21,-6-3 0,8-5 210,-2 5 0,2-7-19,-2 2 1,10-4 68,-5-2 1,5 0-33,-4 0 0,5 0-258,1 0 173,7 0 0,-4-2-220,8-4 348,0 4 0,2-13 334,4 3 0,3 3-119,9-3 0,5 3 110,0-3 1,6-3-79,-6 3 0,2 3 477,-2-3 0,4 6-69,7-5 0,1 7 100,-1-2 0,1 4-142,-1 2 0,1 0 1,0 0 1,-1 6-126,1 0 0,-6 5-13,-1-5 0,-6 6-208,1-7 1,-4 7 107,-2-6 1,-5 5-625,-1-5 231,-7 0-134,11 1 1,-11-5-1294,8 4 1065,-8 4 0,9-6-359,-7 7 1,0-5 993,-6 5 0,-8 1 0,-2 5 0</inkml:trace>
</inkml:ink>
</file>

<file path=ppt/ink/ink2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00:20.5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103 0 9488,'11'0'449,"1"0"789,-1 0 1,7 0 169,-1 0-1253,0 0 1,0 0 214,1 0-706,-1 0-727,0 0-92,-7 0 0,-2 2 615,-8 4 1,0-2-233,0 7 0,-8 1-105,-4 5 0,-5 0 877,-6 1 0,4-1 0,-4 0 0,4-1 0,1-5 0,3-1 352,3-4 68,5-4 1,1 7 1229,0-3-627,0-4-351,6 6 0,8-8-348,4 0 1,3 0-118,2 0 0,1 0-150,-1 0 0,2 0 126,4 0 0,-4 0-420,4 0 0,-9 0 35,-3 0 1,-5 0-139,6 0 0,-8 1-91,1 5 0,-10 4-359,-7 7 0,-5 6 435,-6 0 0,-4 6 78,-8-6 0,1 6 1345,-1-6 1,2 0-648,5-6 1,4 1 958,13-1 1,1-6-406,5 1 0,3-6-194,-4 5 1,6-7-72,6 2 1,3-4 218,9-2 0,-1 0-216,0 0 0,8-2-306,4-4 0,-2 2-930,2-7 0,-1 5 409,7-6 1,0 7-2025,-1-7 0,-5 8 281,0-1 1857,-8 3 0,4 2 0,-8 0 0</inkml:trace>
</inkml:ink>
</file>

<file path=ppt/ink/ink2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00:21.0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191 120 7786,'-17'0'3269,"7"0"-2244,-5 0 1304,5 0-1724,-7 7 0,5 3-126,1 7 1,7 1-132,-2-1 0,4 0-231,2 1 0,0-1-82,0 0 0,0-5-229,0-1 1,8-7-60,3 2 1,-1 1-303,2-1 1,-1 0-83,6-6 0,1-8 177,-1-3 0,0-1-348,1-5 1,-3 7 320,-4-13 0,3 8 769,-8-8 1,-1-2 34,-5 2 1,0 0 223,0 5 0,0 1-49,0 0 1,0 5 491,0 1 0,-7 1-921,-5-1 0,-3 1 79,-2 4 1,-8 4-921,-4-3 1,-4 5 777,-1 5 0,-16 5 0,-4 7 0</inkml:trace>
</inkml:ink>
</file>

<file path=ppt/ink/ink2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00:51.9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1 173 8127,'0'-17'-848,"0"7"644,0-5 1,0 11 135,0-7 189,0 7 31,0-4-156,0 0-5,0 6 46,7-5-16,-5 7 128,14 0-70,-15 0 0,9 0 458,-4 0-349,-4 0 1,7 0 110,-3 0 0,-2 0-96,8 0 0,-7 0-156,7 0 1,-1 0 28,7 0 0,5 0-153,0 0 0,6 0 149,-6 0 1,5 0-30,-5 0 0,6 0-61,-6 0 0,6 0 28,-6 0 1,6 0 9,-6 0 0,6 0 11,-6 0 0,8 0-78,-2 0 0,-3 0 45,3 0 1,0 0-4,6 0 1,-1 0-4,1 0 1,-1 0-14,1 0 1,-6 0-89,0 0 1,0 2 98,5 3 0,-5-3-7,0 4 0,0-4-4,5-2 1,-5 2-31,0 4 0,0-4 24,5 3 1,1-3-5,-1-2 1,3 2 3,3 4 0,-3-4 1,3 4 1,-3-4 27,-3-2 1,1 0-25,-1 0 0,7 0 61,-1 0 0,0 0-59,-5 0 0,2 0 49,3 0 1,-4 0-15,5 0 1,1 0 2,-2 0 0,3 0-14,-3 0 0,-2 0 0,9 0 0,-7-2-59,6-4 1,-2 4 53,2-4 1,2 2-10,-7-1 0,5 3 2,-6-4 1,6 4 136,-5 2 0,5-6-77,-6 0 1,2 1 9,-1 5 0,-5 0-33,5 0 1,-5 0 8,-1 0 1,5 0-16,0 0 1,3-6 17,-3 0 1,-4 0-89,5 6 1,1 0 79,-2 0 0,8 0-53,-1 0 1,1-5-7,-2-1 1,4 0 0,-4 6 0,2 0 14,-2 0 1,8 0-3,-8 0 1,8-6-14,-8 1 1,4-1 19,2 6 1,1 0 9,5 0 1,-2 0-11,7 0 1,-7 0 26,2 0 1,3 0-19,2 0 0,-1 2 1,1 3 0,-5-3 6,5 4 1,-5-4-1,5-2 1,-7 6 48,2 0 0,1-1 3,-1-5 0,-6 0 23,-6 0 0,0 0-56,6 0 0,0 6-24,0 0 1,0 0-48,0-6 1,-3 0-3,-2 0 1,6 5 5,-6 1 1,4 0-15,-10-6 1,3 0 18,-9 0 0,3 2 14,-9 4 1,2-4 6,-3 3 1,3-3-17,-8-2 1,2 0 107,-2 0 1,-4 0-55,4 0 1,-3 0 10,-3 0 1,0 0-98,1 0 0,-1 0-140,0 0 0,0 0-355,1 0 351,-1 0 0,0 0 0,1 0 1,-7 0 41,1 0 0,-7 0-11,7 0 1,-6 0 84,5 0 0,1 0 130,5 0 1,-5 0-126,-1 0 317,1-7 280,5 5-206,-7-14-139,5 14 1,-13-7 49,4 3 185,-4 4-348,-2-6 1,-6 6-18,0-3 30,0 3-216,6-6 82,-7 8 98,5 0-30,-6 0-10,0 8 0,4 1 249,-7 9 1,7-1-20,-2 0 0,4 6-35,2 0 0,0 2-139,0-2 0,0-3 20,0 3 0,8 2-29,4-2 0,5 0 59,6-6 1,-2 0-5,8 1 1,0-3-72,5-3 1,7-3-156,-1-3 1,0-4 74,-5 4 0,-6-4-71,0-2 1,-8-6 80,2 0 1,-6-7-16,-5 1 1,-5-5 46,-7-6 0,0-2-14,0-4 1,-7-4 82,-5 4 1,-5-3-83,-6-3 0,-6 1 216,-11-1 0,3 8-282,-3 4 0,-5 6-284,-1 5 1,2-1-121,-2 7 1,8 0 496,-3 6 0,5 16 0,1 3 0</inkml:trace>
</inkml:ink>
</file>

<file path=ppt/ink/ink2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00:52.61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6184,'17'-10'-130,"0"2"130,1 8-43,-9 0 1,5-2 42,-8-3 0,7 3 0,-3-6 0</inkml:trace>
</inkml:ink>
</file>

<file path=ppt/ink/ink2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00:53.3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35 7093,'0'-10'-380,"0"1"287,0 3 174,0 4 293,0-6-194,0 8 153,0 0-269,8 0 0,-7 2-20,5 4 1,-2-2 21,2 7 0,-4 1 10,4 5 1,-5 0-13,-1 1 1,0 5-21,0 0 0,0 8-10,0-3 0,0 7 3,0 5 1,0-1-3,0 7 0,-5 2-40,-1 10 1,0-5 53,6 5 0,-6-4-56,1-2 1,-1 0 38,6-1 1,-6 1-40,0 0 1,1-6 55,5 0 1,0 6 1,0 6 0,0 2-21,0-3 0,-2 3 1,-4 3 0,4 4 10,-4-3 1,4 3-1,2 2 0,0-5-81,0-1 0,0 0 35,0 7 0,0-1-8,0 0 1,0-2-1,0-3 0,0 1-8,0-7 1,6 1 66,0-1 0,0-2 2,-6 7 1,0-7 8,0 1 1,0-3-45,0-2 0,0 0 151,0 0 0,0 5-45,0 1 0,0 0-30,0-6 1,0-1-68,0 1 1,0 6 2,0 0 1,0-3-2,0-9 1,-2 4-17,-4-4 1,4 3 63,-4-3 1,-1 2-39,1-8 1,-6 6 85,6-6 0,-5 7-80,5-7 0,-5 6 84,5-6 0,-2 8-114,2-1 1,5 3 2,-5 1 0,2-1 46,-2-4 0,4 10-7,-4-4 0,5 4-77,1-4 0,0 0 61,0-1 0,0 7 35,0 0 1,0 5-78,0-5 1,0 3-1,0-9 1,0 10-17,0-10 1,0 9-5,0-3 1,0-1-5,0-5 1,0 0-15,0 0 0,0 0-73,0 0 0,5 0 90,1-1 1,0-4-77,-6-1 0,0-8 62,0 2 0,6-5-87,-1-6 0,1 2-21,-6-8 0,0 5-181,0-4 0,0-1 65,0-6 1,0 0-156,0 0 1,0 1 419,0-1 0,8-7 0,1-3 0</inkml:trace>
</inkml:ink>
</file>

<file path=ppt/ink/ink2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00:53.6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450 156 7858,'-9'-8'-328,"-7"6"1,9-4 608,-5 12 0,-3 0 12,3 11 0,-9-1 269,-2 12 1,-8 7 241,2 5-464,4 8 1,0-9-38,8 7 0,8-2 35,3 2 1,4-9-427,2-8 1,2-6 104,4 5 0,3-6-82,8 1 0,1-4 39,-1-2 0,8-2-133,4-3 1,-2-4-23,2-8 1,-1-2-83,7-4 0,0-7 13,-1-16 1,1-4-121,-1-19 1,-7-5-225,-4-18 1,-5 9 189,-7-3 1,-3 8 386,-8 3 1,-4 2 5,-8 16 0,-3 5 52,-20 6 0,-3 8-29,-14-2 0,-7 12 186,-5 5 1,-5 4-108,-6 2-384,4 8 1,-14 1-1,7 9 1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51:28.3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87 8160,'-35'0'1903,"1"0"358,7-8 1,9 4-1861,13-7 1,3 5-402,2-6 0,15-7 0,4-8 0</inkml:trace>
</inkml:ink>
</file>

<file path=ppt/ink/ink2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00:55.0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122 139 7982,'-18'0'0,"7"0"-318,-1 0 1,6 2 52,-5 4 1,5-4 26,-5 4 103,7 3 0,-10-5-140,9 8 203,-1-9-13,-2 5 455,6-8-178,-6 0 185,8 0 162,0 0-346,0-8-16,0 7 0,2-9-31,4 4 0,-2 2 10,8-7 0,-7 7 68,7-2 0,-6-1 80,5 1-230,1-8 0,5 12-18,0-3 0,1-3-4,-1 2 0,0-1 19,0 1 1,3 4-152,3-4 1,-2 4 117,8 2 0,-1-6-16,7 1 0,5-3-62,1 2 1,7 4 75,-2-4 0,6 3-100,5-3 1,-1 4 75,8-4 1,1 4-2,10 2 1,-10 0-6,4 0 1,-1-6-3,7 1 1,1-1-177,5 6 0,-4 0 157,-8 0 1,0 0-64,0 0 0,1 0 77,-1 0 0,-8 0-104,-3 0 1,1 0 89,-1 0 1,2 6-6,-3-1 0,-1 1-22,7-6 0,1 0-1,5 0 1,-2 6-29,-3 0 1,3 0-7,-4-6 1,5 0 108,1 0 1,-6 0-64,1 0 1,-7 0 124,7 0 0,-3 0-79,3 0 0,1 0 9,-7 0 0,1 0-33,-1 0 0,-3 5 10,9 1 0,-8 0-29,1-6 0,3 0-111,-3 0 1,3 2 11,-2 4 1,-5-5 51,5 5 0,0-4 74,-6-2 1,7 0 11,-13 0 1,8 0 5,-8 0 1,-4 0 16,-1 0 0,1 0 309,-2 0 0,7 0-262,-7 0 1,2 0-34,-1 0 0,-5 0-65,4 0 0,-1 0 59,1 0 0,-3 0-134,3 0 1,2 0 91,-1 0 0,-1 0-15,-5 0 0,-1 0 33,1 0 0,-3 0 14,-3 0 1,2 0 116,-8 0 1,6 0-82,-6 0 1,8 0 14,-3 0 1,-1 0-36,2 0 0,6 0-19,5 0 1,2 0 22,-1 0 0,-5 2 2,5 4 0,1-4-12,-2 4 0,6 1-12,-5-1 0,-1 2 12,-5-3 0,5-3 6,0 4 1,3 2 49,-3-2 1,-2-1-47,9-5 1,-9 6 28,2 0 0,-3 5 22,-3-5 1,-1 0 108,-4-6 0,-4 2-128,-8 4 1,0-5 5,1 5 1,-1-4 542,0-2-106,-7 0-588,5 0 235,-5 0-155,0 0-198,-3 0-64,-7 0 1,-2 0-410,-3 0 1,-20-6 651,-16 1 0,-22-9 0,-8 5 0</inkml:trace>
</inkml:ink>
</file>

<file path=ppt/ink/ink2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00:55.7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364 138 8038,'0'-17'-319,"-8"8"1,-1-1-112,-8 4 534,-1 4 0,1-5-41,0 7 0,-1 0 169,1 0 1,0 2-78,0 3 1,-1-1 209,1 8 0,2-1-183,3 6 1,-3 8-50,3 4 1,3 4 64,-3 2 0,8 1-20,-2 4 0,4-3-128,2 3 1,0-5 53,0-6 1,8 1-113,4-7 1,9 1 51,2-7 0,8-2-17,-3-3 1,5-5 7,2-7 1,-1 0 35,1 0 1,-1-9-79,1-8 0,-2-3 68,-4-9 1,-5 6-153,-6-5 1,-3-7-39,-3-5 1,-7-6-143,-10 5 0,-5-7 174,-7 2 0,-10 4 8,-8 1 1,-1 7-114,-10 5 1,1 4 63,-1 8 0,-2 1-345,8 5 1,-4 3-51,9 8 533,-3 0 0,3 8 0,-9 1 0</inkml:trace>
</inkml:ink>
</file>

<file path=ppt/ink/ink2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00:57.4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588 190 8073,'0'-17'0,"0"0"-22,0 7 0,0-5 34,0 3 0,0 3-223,0-3 0,0 6 89,0-5 81,0-1 0,2-3 219,4 3 285,-4-3-166,6 5 5,-8 1-231,0 1 0,-2 8 6,-4 0 0,-4 0-27,-7 0 0,0 8 79,-1 3 0,1 5 44,0 1 1,-1 2-76,1 4 1,2-2-65,3 8 1,3-6 14,3 6 0,4-6-102,-4 6 1,6-6 64,6 6 0,6-8-142,11 2 1,-2-4 51,8-1 1,5-3 46,6-4 1,3-3-157,-3-8 1,-3-2 29,3-4 0,-5-3-14,-7-8 1,3-1 61,-8 1 1,-6 0-6,-5-1 0,-8-5-42,2 0 0,-4-6-6,-2 6 1,-8-7-48,-4 1 1,-9 4 97,-2 2 0,-6 5 92,6 7 0,-8 3-104,3 8 1,-5 0-49,-2 0 0,3 8 33,3 3 0,-2 5 138,8 1 0,0 0 0,6 1 0,7-1 0,2 0 0,8-7-25,0-2-9,8-8 431,2 0-195,7 0 0,0 0-8,1 0 0,-7-6 40,1 0 20,-8-7 224,11 3-240,-5-7-45,-1-1 0,1 3 42,-4 4-197,-5-5 71,7 14-254,-8-13 218,0 13-77,0-6-286,0 8 196,0 0-31,0 8 0,0 7 115,0 8 1,0 8-11,0-2 1,0 6 17,0 5 1,0 4 2,0 8 1,0 6-9,0-1 0,0 9 5,0-3 0,6 4 24,0 2 1,5 1-15,-5-1 0,2 0 54,-3 0 1,-1 0-194,8 0 1,-6 3 154,5 2 1,-7-6 19,2 7 0,-4-2 5,-2 7 1,0 5 3,0-4 1,0-3-2,0 3 1,-6 0-72,0 5 1,-7 1 48,1-1 0,2 1-195,-1-1 0,5-7 99,-5-4 0,5 0 202,-6-6 0,7 4-105,-7-10 1,8 5 84,-2 1 1,-1-6-105,1 1 1,-2-9 18,3 3 0,3-4 21,-4-2 1,-2-2 6,2-4 0,1 4 58,5-4 0,-6-2-86,0 2 0,0-6-13,6 7 0,-5-9 172,-1 2 1,-2-1-153,2 1 0,3-3 57,-9 3 1,2-3-42,-1-3 0,-4 1 49,3-1 0,2 1-49,-1-1 1,5 1-134,-5 0 1,5-1 145,-6 1 0,6-3 0,-5-3 0,5 4-33,-5-4 0,7 1-5,-2-1 1,-2 4-45,3-4 0,-1 3 0,6 3 1,-6-6 178,0 0 0,-5 0-131,5 5 1,-2-1-81,3-4 1,-3 1 149,-4-7 1,-1 6-7,7-6 1,-7 8-1,1-2 1,3 2 119,-3-3 0,6 5-20,-5-4 1,7 9-56,-2 3 0,4-1-154,2-5 0,-2 5 119,-3 0 0,3 1-223,-4-7 1,4 1 129,2-1 0,0 1-62,0 0 1,0-1-24,0 1 0,0-6-69,0-1 0,0 1 175,0 6 1,0-3 138,0-3 0,-2 4 42,-4-4 0,2 3-125,-7 3 1,5 0 38,-5-1 1,5 1 22,-6-1 0,7-5 9,-7 0 0,6-6-85,-5 6 1,5-8-17,-6 2 1,7 2 43,-7-2 1,8 0-15,-1-6 1,-3-5-193,2 0 0,0-7 129,6 7-609,0-8-8,0 3 0,14-16-1468,3-9 2057,20-7 0,-1-32 0,16-7 0</inkml:trace>
</inkml:ink>
</file>

<file path=ppt/ink/ink2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01:03.288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1 70 9592,'10'-10'479,"-3"-5"0,-1 11-315,0-8 0,5 7 166,-5-7 0,2 8-79,-2-1 0,-3 3-158,9 2 77,-8 0-419,11 0 617,-5 0-192,7 0 1,0 2 93,1 3 1,-7-1-159,1 8 0,-1-8 28,6 1 1,1 3-55,-1-2 0,0 0 11,1-6 0,-1 0 15,0 0 1,6 0-120,0 0 1,2 0 64,-2 0 0,-3 0-43,3 0 0,2 0-214,-2 0 0,0 0 63,-6 0 0,0 0-401,1 0 100,-1 0-528,0 0 44,-7 0-271,-2 0 344,-8 0 318,0 7 0,0-3-458,0 8 940,0-1 1,-2 6 10,-4 1 0,2-1-37,-8 0 37,9 1-10,-13-1 0,12-2-218,-7-3 418,7 3 1,-6-13 168,5 4 707,3 3-375,-6-7-253,8 14 1,0-12-98,0 7 0,-6 1-126,1 5 1,-1 0 6,6 1 0,0 6-16,0 5 0,-6 2-75,0-2 1,-5 4-132,5-5 0,-8 5-29,3 2 0,1-7 100,-1 1 1,1-6-245,-1 6 0,-3-6 71,8 6 0,-5-8-336,5 2 1,-1-4 128,1-1 1,4-1-60,-4 0 1,4 1 19,2-1 0,-6-6-309,1 1 711,-9-1 0,5 7-4,-9-1 1,3 0 1,3 1 0,-3-7 9,3 1 0,-9-1 7,-2 7 1,0-7-13,6 1 0,5-7 211,1 7 347,-1-8 696,-5 3 322,7-7-524,-5 0 232,13 0-291,-6 0-836,8 0 0,2 0-11,4 0 1,4 0-142,7 0 1,2 0 61,4 0 1,4 0-239,8 0 0,-1 0-605,1 0 0,0 0 404,-1 0 1,1 0-623,-1 0 1,-1 0 444,-4 0 1,-2 0-166,-4 0 0,-4 0-145,4 0 840,-4 0 0,-1 0 0,-1 0 0</inkml:trace>
</inkml:ink>
</file>

<file path=ppt/ink/ink2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01:03.476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35 45 9621,'12'-6'308,"-1"1"1111,-7-9-459,11 12-857,-13-13 199,14 13-352,-14 2 1,5 11-57,-7 12 1,0-1 162,0 6 1,0-5-193,0 6 0,0 6-318,0 5 0,-7 8-689,-5-2 1,-3 6 1123,-3 6 0,-7-4 0,-1 5 0</inkml:trace>
</inkml:ink>
</file>

<file path=ppt/ink/ink2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01:04.288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0 1 22301,'12'0'-351,"0"0"1,-1 0 265,6 0 0,1 0 289,-1 0 1,6 0 2,0 0 0,8 0 119,-2 0 1,9 0-248,2 0 1,1 0 59,-7 0 0,1 2-582,-1 3 0,1-3 241,0 4 1,-7-2-434,1 2 0,-8-2 207,2 7 1,-9-7-1254,-3 2 799,-7 3 0,4-5-679,-8 8 670,0-8 0,-2 9-523,-4-7 1516,-11 7 0,-10-11 0,-7 6 0</inkml:trace>
</inkml:ink>
</file>

<file path=ppt/ink/ink2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01:04.476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208 0 17888,'0'18'-1591,"0"-1"1,0-5 1184,0-1 1,0 1 660,0 5 0,0 6 13,0 0 1,0 2-155,0-2 0,-2 4 123,-4 8 0,-3-1-80,-8 1 1,-1-1-321,1 1 40,0-1 200,-1 1 0,1 0-6,0-1 0,5-5-273,1 0 1,1-8-419,-1 2 0,1-2 323,4 2 1,4-4-1633,-3 5 1249,3-5 1,2-2 591,0 0 1,0 1-1,0-1 1</inkml:trace>
</inkml:ink>
</file>

<file path=ppt/ink/ink2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01:04.650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0 35 14020,'0'-17'-564,"2"7"945,4 4 1,5 4 59,12 2 0,4 0 184,8 0 0,9 0-213,8 0 1,10 2-198,12 4 1,-1-2-405,8 7 0,0-1-968,5 1 0,-1 5 1237,-4-5 0,-5 12 1,-6 4-1</inkml:trace>
</inkml:ink>
</file>

<file path=ppt/ink/ink2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01:05.130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0 1 16123,'18'0'-144,"-1"0"0,-6 0 797,1 0 300,0 0 0,5 0-137,0 0-439,0 0 0,-5 0-372,-1 0 1,-1 8-615,2 3 0,1-1 189,-7 1 1,0 1-220,-6 5 0,-2 6-429,-4 0 0,-4 8 421,-7-2 1,0-2 33,-1 1 0,7-6 102,-1 1 1,9-4 520,-3-2 1,4-5 299,2-1 0,2-1 88,4 1 1,11-1 106,12-4 0,5-4 4,7 3 0,3-3-641,8-2 0,5 6 85,1 0 90,7 0 1,4 1 0,10 3-1</inkml:trace>
</inkml:ink>
</file>

<file path=ppt/ink/ink2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01:05.920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1 35 17199,'0'-17'-2051,"0"8"1595,0 1 0,8 8 1799,3 0 0,5 0-274,1 0 1,8 2-315,4 4 0,3-5-232,3 5-275,7-4 1,-3 4-803,7 0 1,-8-1 707,3-5 1,-5 6-232,-1 0 0,-7 0-549,1-6-1470,-8 7 1019,4 3 0,-15 7-478,-4 1 0,-12 1 1347,-6 4 1,-3-4 189,-2 4 1,-8-4-1,-2-1 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45:53.8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52 8488,'0'-9'880,"0"-7"-513,-8 14 286,6-13-131,-6 13 1,10-6 568,4 8-333,-4 0 81,6 0-518,-8 0 0,6 8 239,-1 4 0,1 3-139,-6 2 1,0 1-81,0-1 1,-6 6-343,1 0 1,-7 6-241,6-6 0,-1 6-121,1-6 1,4 6-429,-4-6 1,2 2-218,-2-2 0,5-4 389,-5 4 1,4-10 617,2-1 0,8-8 0,1 4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46:14.3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329 35 9768,'-10'0'1653,"2"0"-1468,8 0 1,-5 8-75,-1 4 0,-2-3 98,3 3 1,1-1-116,-8 7 1,3-7-147,-3 1 1,2-3-269,5 3-49,3 3-302,-14-13 198,14 13 194,-5-13 1,16-2-405,9-11 0,7-5 239,9-1 0,3-2 14,3-4 0,-2 4 96,9-4 0,-9 3 344,2 3 0,-3 8-20,-3 3 1,-7 4-95,-4 2 262,-3 0 1,-5 2-5,-3 4 228,-5 3 1,-14 10-163,-5 4 1,-5-1-136,-6 6 1,2-5-103,-8 6 1,0 0-147,-6 6 0,1-1 83,-1 1 1,1-6 16,-1-1 0,0 1 75,1 6 1,5-8 53,0-4 1,8-4 129,-2-2 1,6-5 26,5-1-463,-3-7 191,13 4 0,8-8-153,11 0 1,12-8 115,0-3 0,5-5 9,6-1 0,-3 0 158,3-1 0,-9 7 70,-2-1 1,-8 9 225,2-3 0,-6 6-167,-5 6 0,-4-3 462,-8 9 1,0-1-250,0 7 0,0 5 288,0 0 0,-2 0-268,-4-6 0,2 2 243,-7 4-689,7-3 0,-4 5 80,8-8 0,0-5-414,0-1 1,8-7 246,3 2 1,5-4-356,1-2 0,0 0 154,0 0 0,3-8-28,3-4 0,-4-3-12,4-2 0,2-1-322,-2 1 333,0 0 0,-8 0-40,-3-1 325,-4 1-83,-8 0 0,-2 1 338,-4 5 0,-6 3-100,-11 8 0,-2 0 38,-3 0 0,-5 2-14,4 4 0,-9-1 109,-3 13 1,-1-5 24,2 10 0,1 2-62,-7-2 1,8 8-111,-3-2 1,-1-2 15,2 2 1,-1-8-129,7 2 1,5-4 0,0-2 0,8 1-105,-2-1 1,6-6 33,5 1 1,-1-6-537,7 5-360,0-7 402,6 4-63,0-1 389,0-5 1,8 6 287,3-8 1,11 6-8,1 0 0,7 5 18,-1-5 1,12 2 69,5-3 0,0-1 301,6 8 0,-2-8 115,13 1 0,6-3-254,6-2 1,2 6-61,-2 0 1,-10 0-50,4-6 1,-5 1-39,-1 5 1,-9-4-159,-8 4 0,-7-4-442,1-2 0,-9 0 5,-3 0 0,-4 0-442,4 0 1,-7-8-767,3-3 1663,-5-12 0,-2 3 0,0-5 0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51:32.28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35 7309,'0'-10'-295,"0"2"1,-8 1-1,-2-3 1</inkml:trace>
</inkml:ink>
</file>

<file path=ppt/ink/ink3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01:06.072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467 1 14856,'-19'15'-94,"-4"-4"165,4 5 1,-6-12 123,8 7 1,-1 1 87,1 5 0,6 0 79,-1 1 0,2 5-75,-1 0 0,-3 2 289,9-2 1,-7 4-485,6 7 0,-5-5-239,5 0 1,-5 0-151,5 5 1,-8 7 73,3-1 1,1 0-931,-1-5 0,-1-2 257,-5-5 0,5 3-255,1-8 1,1 0 529,-1-5 1,-5-3 728,5-4-47,-5 5 1,-9-14-1,-1 5 1</inkml:trace>
</inkml:ink>
</file>

<file path=ppt/ink/ink3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01:06.210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185 35 10935,'-35'0'122,"0"0"0,9 0 340,2 0 0,5 0 627,2 0-191,7 0 0,-3-2-392,7-4 1,10 5 78,13-5 0,10 4-115,14 2 0,-1-6-166,12 0 1,5 1-489,18 5 0,2 0-402,4 0 0,-10 1-836,-8 5 0,-1 4 1404,1 7 0,-3 8 0,-8 2 0</inkml:trace>
</inkml:ink>
</file>

<file path=ppt/ink/ink3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01:06.843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174 35 22109,'17'0'-1529,"0"-8"1269,0 6 1,1-7-586,-1 3 541,8 4 0,-4-6 1931,8 8-1108,-8 0 1,10 0-279,-8 0 0,0 6-689,-6 0 1,-7 7-723,-4-1 0,-4 3 420,-2 2 0,-2 3-363,-4 3 0,-6-2 496,-11 8 1,-4-8 36,-7 2 0,1 2 208,4-2 1,-1 0 57,7-6 0,-1-1 348,7-5 0,8 5 580,3-5 1,4 6 204,2 6 0,8-3-536,3 3 1,4 2-27,3-2 0,-1 0-56,0-6 1,-1 0 116,-5 1 1,3-1-369,-9 0 0,1 1-485,-6-1 1,-9 6-676,-9 0 1,-9 6 763,-13-6 0,-4 2 513,-8-2 0,-15 4 0,-4 7 0</inkml:trace>
</inkml:ink>
</file>

<file path=ppt/ink/ink3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01:07.61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1 139 8474,'15'-2'-142,"-3"-4"581,-5-11 0,14 6-52,8-1 0,10 6-349,1 1 1,10 1 179,8-8 1,7 6-145,-2-5 0,8 1 62,-1-1 0,3 1-160,-10 4 0,-3 5 149,-3-5 0,-9 4-127,-2 2 0,-15 0-412,-2 0 1,-8 2 245,-4 4 0,-1-3-533,-5 9 1,-3-1 276,-8 7 1,-2-1 423,-4 0 0,-3 8 0,-9 2 0</inkml:trace>
</inkml:ink>
</file>

<file path=ppt/ink/ink3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01:07.8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242 1 8524,'-11'10'-66,"-1"7"0,3 2-284,-3 10 1,-1-6 729,7 6 1,-7 0-176,1 5 0,-3 7 103,-3-1 0,1 2-204,0-1 0,-1-5-68,1 4 1,0-3-59,0-3 1,7-5-153,4 0 0,4-8-252,2 2 1,0-3 175,0-3 1,6-6-354,0 1 0,7-8 603,-1 1 0,3-3 0,2-2 0</inkml:trace>
</inkml:ink>
</file>

<file path=ppt/ink/ink3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01:08.1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243 18 8458,'17'-8'-811,"0"6"539,-7-6 412,-2 8-205,-8 0 321,0 0 167,-8 8 0,-2 4-132,-7 11 1,-8 4-156,-4 7 1,2-5-116,-1 0 0,1 0 78,-2 5 1,0-1 41,12-4 0,-4 1 21,9-6 1,4-1-12,3-6 1,3 0-51,2 0 1,0-5-6,0 0 0,7-3 98,5 3 1,11 1-79,6-7 1,4 5-31,1-5 1,6 0 49,1-6 1,5 6-236,-6-1 0,6 1-5,-5-6 0,-3 0-160,-9 0 0,2 2-314,-8 4-633,0-4-540,-6 13 930,-7-5 821,-3 7 0,-14 0 0,-3 1 0</inkml:trace>
</inkml:ink>
</file>

<file path=ppt/ink/ink3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01:08.3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243 51 8458,'0'-18'1412,"0"9"1,0-1-496,0 4-575,0 5 0,0-5-298,0 12 0,-6 5 88,0 12 1,-7-2 118,1 8 0,-5 2-71,-6 9 1,-2 4-1061,-4 8 0,-2 2 880,8 4 0,-8 11 0,5 10 0</inkml:trace>
</inkml:ink>
</file>

<file path=ppt/ink/ink3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01:08.8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18 122 8361,'-10'-8'462,"2"6"1,8-7 839,0 3-711,0 4 1,8-12 69,4 9 0,5-3-155,6 2 1,6 2 65,11-7 0,14 5-344,15-5-170,16-1 1,11 2-331,-45 7 1,1 1-1,4 0 1,0 2 271,1 0 0,1 0 0,5 0 0,1 0 0,1 0 0,1 0 0</inkml:trace>
</inkml:ink>
</file>

<file path=ppt/ink/ink3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01:13.0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0 116 6646,'2'-10'683,"4"5"-594,-4 3 1,7 2 250,-3 0-161,-4-8 0,8 6-8,-5-4 21,-3 4-92,6 2 0,-6 0 109,4 0-195,-4 0 211,13 0-292,-5 0 0,7 0 90,0 0 1,0 0-110,1 0 1,-1-5 13,0-1 0,1 0-65,-1 6 1,2 0 115,4 0 1,-4 0-27,4 0 1,-3 0 31,-3 0 0,6-2-10,0-3 1,0 3 224,-6-4-194,1 4 0,-1 2 41,0 0-40,1 0 0,-1 2 2,0 4 1,1-4 0,-1 3 0,0-3-2,0-2 0,1 0-26,-1 0 0,0 0 23,1 0 0,-1 0 27,0 0 1,6 0 17,0 0 0,0 0 8,-5 0 1,-1 0-41,0 0 1,6-6 4,0 1 1,0-1-41,-5 6 0,5 0 43,0 0 0,6 0-80,-6 0 1,2 0 68,-2 0 0,-4 0-55,4 0 0,-2 0 38,2 0 1,-2 0-9,8 0 0,-8 0 4,2 0 1,2 0 1,-2 0 1,8 0 4,-2 0 1,4 0 1,1 0 1,-5 0 1,0 0 0,0 0-4,5 0 0,1 0-1,-1 0 1,-5 0-1,0 0 1,0-2-3,5-4 0,1 4-11,0-3 1,-1 3-2,1 2 1,-1 0 7,1 0 0,-6 0 2,0 0 0,-6 0 7,5 0 0,-1 2-8,2 3 0,4-3 10,-4 4 0,-2-4-7,1-2 1,1 2 1,6 4 0,-6-4 2,-1 3 0,1-3 2,6-2 0,-1 0-4,1 0 1,5 0-1,1 0 0,-1 0 33,-5 0 1,-1 0-31,1 0 1,-1 0-5,1 0 0,0 0 5,-1 0 1,1 0-5,-1 0 1,1 0-32,0 0 1,-3 0-7,-3 0 0,4 2-22,-4 4 1,-3-4-13,3 4 1,-2-5 76,2-1 0,2 6-31,-8 0 1,6 0 121,-6-6 0,5 0-91,-4 0 0,6 6 7,-1-1 1,-2 1 27,2-6 1,-2 0 9,2 0 1,3 0-53,-3 0 0,6 0 27,5 0 1,-4 6-107,5 0 1,-5-1 91,-1-5 0,-1 0-23,1 0 1,-6 0 8,0 0 1,-2 0 124,1 0 1,-3 0-81,-7 0 1,5 0 97,0 0 1,0 0-114,-6 0 6,0 0 0,7 0-75,-1 0 1,0 0 79,-6 0 1,0 0-47,1 0 0,1 0-5,4 0 0,-4 0-17,4 0 0,-2 0-2,2 0 0,-4 0-5,5 0 1,-5 0 25,-2 0 1,0 0-2,1 0 1,-1 0 157,0 0 1,-5 0-38,-1 0 184,1 0-169,5 0 0,0 0 18,1 0 0,-7-5-68,1-1 0,-1 0 11,7 6 0,-7 0 92,1 0 0,-7-6 12,7 1 40,-8-1 0,5 0-37,-3 0 117,-4 0 0,6 5 88,-8-5 186,0 4-467,0-13 1,0 11-8,0-8 1,0 6-221,0-5 1,-2 7-403,-4-2 1,-7-1 511,-16 1 0,-15 8 0,-18 7 0</inkml:trace>
</inkml:ink>
</file>

<file path=ppt/ink/ink3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01:14.2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8953,'10'8'243,"5"-6"0,-5 13-93,7-3 1,0-2 90,0 1 1,3-5-187,3 5 1,-4-7 114,4 2 0,-2-4-146,2-2 0,-4 0 34,4 0 1,-3 0-184,-3 0 1,0 0 16,1 0 1,-1-6 124,0 0 1,-5-5-364,-1 5 1,-5-2-93,6 3-632,-9 3 155,5-6 370,-8 8 0,-2 0 545,-4 0 0,1 2 0,-13 4 0,5 3 0,-20 9 0,6-1 0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51:42.3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 8359,'-10'7'0,"-5"11"0,5 8 0</inkml:trace>
</inkml:ink>
</file>

<file path=ppt/ink/ink3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01:14.3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173 0 8226,'-26'23'5,"2"0"0,7 0 0,4-5 69,1-1 160,8 0 0,-9 6 30,7 0 1,0 2-73,6-2 0,-2 4-88,-3 8 0,3-6-90,-4-1 0,4-1 123,2 2 1,6 4-362,0-4 0,-1-2 162,-5 1 1,6-5-388,0 6 0,0-8 101,-6 2 0,0-1-60,0 1 1,0-4 137,0 4 1,-2-4 58,-4-2 1,2 1 210,-7-1 0,-9 0 0,-7 1 0</inkml:trace>
</inkml:ink>
</file>

<file path=ppt/ink/ink3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01:14.5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1 139 8100,'0'-11'369,"0"-1"1,7 2 580,5-1 1,9 1-1070,2 5 90,16 3 1,-3-12-34,16 8 1,0-7-109,0 1 0,-2 5-6,-4 1 0,4-2 135,-4 3 0,-2-1-1125,2 6 1166,-7 0 0,11 7 0,-6 3 0</inkml:trace>
</inkml:ink>
</file>

<file path=ppt/ink/ink3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01:15.0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69 8099,'0'-17'-388,"0"0"1614,0 7-562,0-5 123,0 13-20,0-6-342,0 8 1,0 2-160,0 4 0,0 6-226,0 11 1,0 3 78,0 9 0,-6 0-219,0-1 0,-5 7-425,5-1 1,-8 6-1487,3-6 2011,-5 8 0,7-11 0,1 5 0</inkml:trace>
</inkml:ink>
</file>

<file path=ppt/ink/ink3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01:16.5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415 208 8164,'0'-18'0,"0"1"0,0 0-46,-7-1 44,5 1 0,-8 6 95,4-1 0,5 0-172,-5-5 1,-2 6 258,2-1 0,-5 6-65,5-5 0,-7 5-100,1-5 0,2 7 217,-1-2-248,-1 4 0,-5 2 73,0 0 0,-1 0-116,1 0 1,0 2 159,0 4 0,-1 3 90,1 9 1,0 5 7,-1 0 1,-5 2-125,0-2 1,2-2 113,10 8 1,-5-6-53,5 6 0,3-6 24,2 5 1,4-6-90,2 1 1,0-4-213,0-2 129,0 8 1,0-6-210,0 4 1,8-9-74,4-3 1,-3-7 130,3 2 0,-1 2-30,7-3 1,1-1 51,4-9 1,-2-5-162,8-7 0,-6-3 133,6-3 0,-8 4-12,2-4 0,-6 4 98,-5 2 1,1-1 106,-7 1 0,2 5 351,-3 1-167,-3 7 126,6-4 66,-8 8 26,0 0 1,0 8-126,0 4 1,0 3-217,0 2 0,0 6-78,0 0 0,0 6-29,0-6 1,2 0 57,4-5 1,-3-1-426,9 0 1,-6 1 163,5-1 0,-5-2-357,6-3 1,-1 1 30,6-7 550,1 0 0,7 1 0,2 3 0</inkml:trace>
</inkml:ink>
</file>

<file path=ppt/ink/ink3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01:16.7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16 8054,'0'-9'-583,"0"3"351,0 12 0,6-2 380,0 7 1,1 1 126,-1 5 1,-4 0 216,4 1 0,-4 5-327,-2 0 1,0 7-163,0-1 0,0 6-411,0 5 0,-2-3 408,-4 3 0,4 4 0,-6 0 0</inkml:trace>
</inkml:ink>
</file>

<file path=ppt/ink/ink3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01:17.7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70 8150,'9'-12'24,"-3"1"0,2 5-48,-2-5 1,7 7-335,-1-2 0,3 2 135,2-2 0,0 4 385,1-3 1,-7 3-99,1 2 1,-6 0 233,5 0-60,-7 0 1,6 0 146,-5 0 1,-3 7-157,4 5 1,-4 5 136,-2 6 1,0 12 33,0 11 1,-6 0-135,0 6 1,-5-6-302,5 6 0,-2 0 117,3-6 1,3-4-92,-4-1 1,2-7 28,-2-5 0,4 2-125,-3-8 0,3 0 150,2-6 1,0 0-206,0 1-85,0-9 185,0-1-195,0-8 260,0 0-229,0-8 0,9 5-43,9-9 0,-1 0-83,6-5 0,-2 6 280,2-1 0,-4 8 175,4-1 1,-3 5 174,-3 5 1,0 5-138,1 7 1,-3 0-10,-4 1 1,3 1 2,-8 4 0,5-2 87,-5 8 0,0-2-152,-6 2 1,-2 1-40,-4-6 1,-4 0-45,-7 0 1,0-5-198,0 4 1,-6-4-100,-1-2 1,-4-7 113,5-4 0,-6-2-2,6 1 0,-8-3 42,2 4 0,4-10-196,2-2 1,4-7-91,2 1 1,1-9-488,5-2 926,-5-8 0,7 5 0,-9-9 0</inkml:trace>
</inkml:ink>
</file>

<file path=ppt/ink/ink3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01:18.0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15 8087,'2'-9'286,"3"3"1,-1 6-276,8 6 1064,-8-4-278,11 5-315,-13 1 1,11 2-150,-7 7 0,0 0 134,-6 1 1,0 1-80,0 4 0,-2 4-990,-4 7 0,2 3 428,-7 3 1,-1 4 173,-5 8 0,-8 0 0,-2 0 0</inkml:trace>
</inkml:ink>
</file>

<file path=ppt/ink/ink3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01:25.0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9509,'17'0'275,"0"0"1,1 0-208,-1 0 0,2 0-6,4 0 0,-2 0 20,8 0 0,-6 0 0,6 0 1,-8 0-174,2 0 1,2 0 111,-2 0 0,-5 0-283,-7 0 55,1 0 1,3 1-147,-3 5 0,-3-4-47,-3 4 0,-4-2-172,4 2 1,-4-3 571,-2 9 0,-8-1 0,-2 7 0</inkml:trace>
</inkml:ink>
</file>

<file path=ppt/ink/ink3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01:25.3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0 8209,'-10'0'229,"2"0"-215,8 0 233,0 8 0,6 2-52,0 7 0,1 0 181,-1 1 1,-2 5-278,8 0 0,-9 7-54,3-1 0,-4 4-129,-2 1 0,0-5 115,0 0 0,0-8-90,0 2 1,0-3 38,0-3 0,-2 0-68,-4 0 1,4 1-112,-3-1 1,3-5-299,2-1 1,-6 1 59,0 5 0,-1 0-193,1 0 1,-2 1 629,-3-1 0,-12 8 0,3 2 0</inkml:trace>
</inkml:ink>
</file>

<file path=ppt/ink/ink3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01:25.5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52 8203,'-17'-7'-7,"6"5"337,-1-4 707,8-4-840,-4 8 1,10-11-206,4 7 1,4 0 345,7 6 1,2 0 239,4 0 0,4 0-457,8 0 0,-1 0 136,1 0 1,5 8-409,1 4 1,-1-3-241,-5 3 1,5-6-303,0 5 0,1-7 194,-7 2 0,1 1-1009,-1-1 1508,1 0 0,7-14 0,2-1 0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51:43.1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122 917 8283,'-10'-7'0,"-3"-3"453,7-7 0,0 5 1770,6 1-1633,0-1 1,0-11-175,0 0 0,8-6 185,3 6 1,5-6-175,1 6 1,0-6-183,1 6 0,1-5-109,4 5 1,-2-8-218,8 2 0,-8 2 27,2-2 0,-4 8-37,-2-2 1,1 2-714,-1-2 472,0 4 167,-7-6 0,0 13-332,-5 1 289,-3-1 30,6-5 1,-8 0 80,0-1 1,0 7 24,0-1 0,0 1 115,0-7 0,-2 1-77,-4 0 1,4-2 129,-3-5 1,1 7 15,-2 0-144,4-8 27,-6 21 1,3-19 49,-1 11-59,0 5-36,-2-1 1,6 6-107,-3-4 0,1 5 43,-2-5 0,2 4-143,-7 2 1,5 0 145,-6 0 0,7 6 35,-7-1 1,6 3 174,-5-2 40,-1-4-212,3 13 1,-7-3 132,5 11 0,-3-2 39,3 8 1,-5 7 124,5 10 0,-4 4-20,-3 2 1,1 8 90,0 3 0,-1 4-65,1 2 1,0 1-43,-1-1 0,3-6-154,4 1-458,-5-9 521,14-3 1,-5-4-323,7-7 336,0-1-141,0-13 0,0 4-151,0-8 1,0-6-29,0-5-184,0-9 1094,0 5-500,0-8-136,0-8 1,5-3-522,1-12 1,6-6 104,-7-11 0,9-7-24,-3-10 1,5 3 138,1-4 1,8 1-10,4 5 1,-2-2 54,2 14 1,-1 1-129,7 10 0,-2 6 272,-5 12 1,3-3-103,-8 9 1,6-1 77,-6 6 201,8 0-166,-12 0 0,6 2 198,-8 4 1,-1-3-122,-5 9 1,3-6 93,-8 5 1,-1 1-135,-5 5 1,0 0 18,0 1 1,-2-1-65,-3 0 0,-5 1-12,-7-1 0,-3-2-27,-3-3 60,4 3 1,-12-13-37,8 4 191,-7 3 0,10-7-148,-3 4 1,-2-4 5,2-2 1,6 0-58,6 0 36,7 0 1,-6 0 20,4 0 298,4 0-288,-5 0 0,7 2 232,0 4 0,5 3-74,1 9 1,8-1 445,-3 0 1,-1 0-53,1 1 1,-5-1 155,6 0 0,-1-5 34,6-1-942,-7 1 219,5-2 0,-5 5 17,7-4 0,-5-1-228,-1 2 0,-1-7-2051,2 7 1008,-5-8 788,1 11 0,-6-11 445,4 7 0,-4-7 0,-2 4 0</inkml:trace>
</inkml:ink>
</file>

<file path=ppt/ink/ink3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01:25.8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52 8077,'17'-8'512,"0"-1"167,1-9 0,1 9-458,4 3 1,-2 4 41,8 2 1,-6 0-166,6 0 1,-6 0-88,6 0 0,-10 2-325,-2 4 1,-1 3 87,-11 9 0,1 1-164,-6 4 1,-13 6 207,-5 11 1,-10-1-49,-1 7 0,-4-10-63,-1-1 1,1-3 73,4-8 0,4-7 1059,8-6-267,7-7-268,2 4 1,12-8-225,8 0 1,9-8-206,19-3 0,18-10 271,11-3-147,20-14 0,-1 9 0,-36 8 0,0 0 0</inkml:trace>
</inkml:ink>
</file>

<file path=ppt/ink/ink3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01:29.5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8262,'0'-17'-663,"0"7"686,0 3 288,0 7 0,0 2-16,0 3 0,2 7-212,4 11 1,-4-2 187,4 8 1,-3 2-73,3 9 0,-4-3-119,4 3 1,-4 2 62,-2-1 0,0 1 29,0-2 1,0-3-47,0 3 0,0-4-25,0-1 1,0-2-154,0-4 0,0-4 88,0-8 0,0 0-165,0 0 95,0-7 1,-6 0-181,0-5 144,0-3-269,6 6 240,0-16 1,0-1-159,0-9 0,0 1-170,0 0 0,2 0 106,4-1 0,4-3 74,7 4 1,6-2 61,0 13 1,6 0 283,-6 6 1,2 2 114,-2 4 0,-4-2 154,4 7 0,-3 1-143,-3 5 1,-2 0 14,-3 1 0,1-1 412,-7 0-32,0 0-67,-6 1-355,0-1 1,-6-5-42,0-1 1,-7-7-39,1 2 1,-9-4-123,-2-2 1,0 0-93,6 0 0,-6 0-349,0 0 0,-6-6-667,6 0 0,2-7 1111,9 1 0,-3-3 0,5-3 0</inkml:trace>
</inkml:ink>
</file>

<file path=ppt/ink/ink3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01:29.8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8192,'17'-6'-165,"0"0"1,2 0 37,4 6 0,-1 0 774,6 0 0,1 0-220,6 0 0,-3 0-197,-3 0 0,2 6-181,-8 0 1,0 7-162,-6-1 0,-5 3 31,-1 2 0,-7 3-236,2 3 1,-6 2 7,-6 3 0,-3 5 140,-9-4 0,-5-2 163,0 2 0,0-10-33,6-2 1,0-1 264,-1-11-182,9 9 144,1-12 1,10 5-93,4-7 0,13 0-42,16 0 0,7-2-492,10-3 0,5-5 81,1-7 357,7 0 0,-11-1 0,6 1 0</inkml:trace>
</inkml:ink>
</file>

<file path=ppt/ink/ink3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01:23.2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6371,'12'0'-301,"-1"0"250,1 0 51,5 0 0,0-7 0,1-3 0</inkml:trace>
</inkml:ink>
</file>

<file path=ppt/ink/ink3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01:24.2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18 174 8224,'-10'0'-1711,"2"0"1958,8-8 10,0 6 298,0-5-53,0-1-129,0 6-107,8-6 8,2 8 18,7-7-200,0 5 0,1-12-8,-1 8 1,0 1-11,0 5 1,1 0-11,-1 0 1,0 0-142,1 0-60,7 0 190,-6 0 1,8 0-135,-4 0 0,-2 0 13,8 0 1,-6 0 42,6 0 1,-2 0 21,1 0 0,3 0-8,-8 0 0,2 0-3,-2 0 73,-4 7 0,6-5 1,-7 4-73,-1-4 23,0-2 1,1 0 0,1 0-26,4 0 0,-4 0-36,4 0 0,-2 0-10,2 0 1,2 0 32,4 0 0,4 0-11,-4 0 1,3 0 29,3 0 0,1 0-18,5 0 1,-5 0 139,5 0 1,-5 0-130,-1 0 1,-1-2 154,1-4 1,5 4-18,1-3 1,-1 3-31,-6 2 0,-3 0-43,4 0 1,-10 0 6,9 0 0,-1-2-44,7-4 0,-7 4-54,7-4 21,-7 4 1,11-3-34,-3-1 73,-5 0 0,12 4-33,-8-4 0,12 3 31,-6-9 1,8 8 0,-8-2 1,-1-1 19,1 1 0,-8 0 13,2 6 1,3-2 20,-3-4 0,0 5 7,-5-5 1,-2 4 10,-4 2-54,3 0 4,-5 0 0,2 0-73,0 0 0,0 0 48,5 0 1,-5 0-2,0 0 0,2 0-52,9 0 1,-4 0-144,5 0 0,1 0 118,-2 0 0,3 0-101,-3 0 0,-4 0 176,5 0 1,-5 0-69,-1 0 1,-6 0 189,0 0 0,-6 0-38,5 0 1,-6 0-37,1 0 0,-4 0-3,-2 0 0,0 0 11,1 0 1,-1 0-45,0 0 0,6 0-23,0 0 0,2 0-97,-2 0 1,2 0 74,4 0 1,4 6-47,-4-1 1,-2 1 48,1-6 1,-6 0-7,1 0 1,2 2 62,-2 4 1,2-4 16,-2 4 0,-4-5-21,4-1 1,2 0-30,-2 0 1,2 0 27,-2 0 1,-2 0-13,8 0 0,0 0 63,5 0 1,-1 0-3,-4 0 0,4 0 15,-5 0 1,-1 0-20,2 0 1,-6 0 10,6 0 0,-8 0 38,2 0-342,-11 0 296,3 0-182,-5 0 1,7 0 134,0 0 1,-5 0-62,-1 0 1,-5 2-29,6 4 0,-7-4-112,7 4 127,-1-4-26,7-2 106,-1 0 186,0 0 289,-7 0-152,5 0 89,-13 0-26,14 0 262,-14 0-474,5 0-111,-7 0 499,0 0-304,8 0-139,-6 0 1,6-2 134,-8-4-484,0 4 1,-2-11-30,-4 7 218,-11 0 0,-26 6 0,-11 0 0</inkml:trace>
</inkml:ink>
</file>

<file path=ppt/ink/ink3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01:28.1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243 121 8161,'0'-17'-1743,"0"8"2169,0-7-163,0 7-107,0-1 1,0 0-1,0 5-83,0 3 1,-2-12-145,-4 9 238,4-1-115,-6-2 0,6 6 30,-3-4 1,1 4-167,-8 2 1,1 0 28,-6 0 1,-1 6 34,1 0 0,0 7 110,-1-1 0,1 3 145,0 3 0,-1-7-136,1 1 0,6-1 116,-1 6 1,8 3-48,-1 3 0,3-4-48,2 4 1,0-4-3,0-1 1,0 5-57,0 0 0,5 0-113,1-6 0,8 0 52,-3 1 1,-1-1-345,1 0-87,1-7 359,5 5 1,0-13-101,1 4 0,-7-4 108,1-2 1,-3-2-185,3-4 1,3-5-85,-3-13 1,3 3-112,2-7 1,-1 4 161,-5-4 1,5 1 279,-5-2 0,-3 4 0,-2 8 0,3 7 522,-7-5-416,6 13 0,-8-4 416,0 12 1,0-2-139,0 7 1,0 1 44,0 5 0,0 0-143,0 1 0,0-1-107,0 0 1,6 0 292,-1 1-291,1-1 1,0 0-183,0 1 1,5-1-221,-5 0 1,6-5-569,-7-1 0,9-1 302,-3 1 0,-1-1 487,1-4 0,9-4 0,6 5 0</inkml:trace>
</inkml:ink>
</file>

<file path=ppt/ink/ink3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01:28.4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8091,'0'-11'-5,"0"-1"0,2 8-402,4-2 1,3 5 255,9 1 1,1 0 492,4 0 1,-4 0-290,4 0 0,-3 1-66,-3 5 1,0 6-69,0 11 1,-1-4 63,-5 4 1,-3 2-43,-8-2 1,0 0 39,0-6 0,0 1 281,0-1-77,0 0 91,-8 1-200,6-9 0,-7-1 409,3-8-933,4 0 344,-6 0 1,16 0-676,4 0 779,3 0 0,18-15 0,3-5 0</inkml:trace>
</inkml:ink>
</file>

<file path=ppt/ink/ink3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01:30.9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52 8308,'8'-9'-1679,"-7"1"1598,7 0 41,-8 6 109,8-13 5,-6 13 80,5-6 15,-7 8 1268,0 0-1375,8 0-239,-6 0 260,13 0 0,-5 0 126,7 0-28,1 0 1,-1 2-83,0 4 1,1-4 112,-1 4 1,0-4-111,0-2 0,6 0 6,1 0 0,0-6-55,0 0 0,-3 0-183,8 6 1,-8 0 235,2 0-106,-4 0 0,6 0 0,2 0 0</inkml:trace>
</inkml:ink>
</file>

<file path=ppt/ink/ink3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01:42.4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8218,'0'-10'654,"0"3"0,2 7-504,4 0 0,-2 0 134,8 0 0,-1 0 115,6 0 0,6 5-255,0 1 0,8 6 115,-2-7 0,6 1-264,5-6 0,-4 2-26,5 4 0,-10-4-181,-3 4 1,-6-4-216,1-2-429,-4 0 274,-2 0-45,-7 7-793,-3-5 1420,-7 6 0,-15-1 0,-4 3 0</inkml:trace>
</inkml:ink>
</file>

<file path=ppt/ink/ink3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01:42.6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8218,'0'10'987,"0"-1"-1304,0-3 293,0-4 0,0 8 246,0-5 47,0 5 1,0 7-3,0 1 0,0 1 56,0 4 1,6-4-167,0 4 0,-1 2-212,-5-2 1,0 6 16,0-6 1,0 2-193,0-2 1,0-4 143,0 4 0,0-1-145,0 1 0,0-10-429,0 4 0,0-3 243,0 3 0,0 0-675,0 1 1092,0-1 0,-7 8 0,-3 2 0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51:43.6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9038,'0'-10'3040,"7"2"-1974,-5 8-527,6 0 1,-8 2 360,0 4-733,0-4 1,0 13-134,0-3 1,0-3-552,0 3 1,0 1-40,0 11 1,0-5-2048,0 4 1325,0-4 719,0-9 0,7 3-40,5-7 1,0 0-289,5-6 887,-4-8 0,20-2 0,-6-7 0</inkml:trace>
</inkml:ink>
</file>

<file path=ppt/ink/ink3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01:42.8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33 104 8218,'-12'-6'896,"1"1"1,7-3-714,-2 2 1,6 2-355,6-7 0,4 5 208,7-6 0,0 9 18,0-3 0,1-2 32,-1 2 1,6 1 97,0 5 0,2-6-531,-2 0 1,-2 0 89,8 6 0,-2 0-222,2 0 1,2 0 36,-8 0 1,5 0 440,-4 0 0,6 0 0,-3 0 0</inkml:trace>
</inkml:ink>
</file>

<file path=ppt/ink/ink3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01:43.2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105 52 8080,'17'-17'227,"-6"8"56,1 3 1,-1-2-52,7 2 1,1 1 271,4 5 0,-2 0-196,8 0 0,-8 2-103,2 3 1,-4-1-279,-1 8 0,-9-1-103,-3 6 1,-4 7-172,-2-1 0,-2 5 149,-4-5 0,-5 8-68,-12-2 1,4-2 237,-5 2 1,-1-8-58,2 2 387,0-4 1,12-2 28,-1 1-109,8-1 1,-3 0-2,7 1 1,7-1 139,5 0 0,-2 1 258,1-1-382,1 0 1,3 0-207,-3 1 0,1-1-222,-7 0 1,0 1-129,-6-1 1,-8 0 155,-4 0 1,-11 7-813,-6-1 0,-3 7 96,-3-1 879,-7-4 0,-2 0 0,-8-8 0</inkml:trace>
</inkml:ink>
</file>

<file path=ppt/ink/ink3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01:43.6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17 7669,'-10'-7'199,"3"5"401,7-6-435,0 8 0,7 0 120,5 0 0,3 0 117,2 0 0,3 0-61,3 0 0,-2 0-161,8 0 0,5 0 12,7 0 1,1 0-502,-2 0 1,10 0 160,8 0 148,7 0 0,-3 8 0,7 1 0</inkml:trace>
</inkml:ink>
</file>

<file path=ppt/ink/ink3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01:46.1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87 8189,'0'-17'-453,"0"5"-565,0 1 995,8 7 1,0-6 93,3 5 291,-3 3-267,0-6 0,-5 2 303,9 1-130,-8-1-18,3 6 0,-5 0-87,4 0 0,-4 7 143,4 5 1,-4 9 58,-2 2 0,0 10-24,0 1 1,0 1-350,0 5 0,-2-3-50,-4-3 0,4 3-47,-4 3 1,4-11 53,2 0-324,0-8 210,0-4-172,0-7 416,0-2 0,-5-10-124,-1-4 0,0-9-119,6-8 0,0-2 63,0 2 0,0-2 32,0-4 1,0-4 9,0 4 1,0 2-3,0-1 1,0 6 57,0-1 0,0 4 105,0 2 0,0 5 59,0 1 1,-2 7 37,-4-2 195,5 4-58,-7 2-205,8 0-200,0 0-15,-8 0 0,6 2-995,-4 4 1079,5 4 0,-7 15 0,-2 1 0</inkml:trace>
</inkml:ink>
</file>

<file path=ppt/ink/ink3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01:57.678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18 70 6745,'0'-10'1021,"0"2"-978,0 8 0,0-1 291,0-5-206,0 4-48,-8-6 66,6 8 24,-5 0-262,7 0 300,0 0-55,7 0-138,-5 0-33,6 0-4,-8 0 16,8 0-32,-7 0 20,15 0-7,-7 0 0,3 0 5,0 0 0,-7 0 11,7 0 0,-6 2-5,5 4 0,-5-4 10,5 4 0,-5-5 4,6-1 1,-1 0 58,6 0 0,-5 0 6,0 0 0,-1 0 3,6 0 0,-5 0 127,-1 0 1,1 0 46,5 0-154,-7 0 16,5 0-42,-5 0-55,7 0-15,0 0-3,1 0 0,-1 0-20,0 0 1,-5 0 40,-1 0 1,1 0-18,5 0 0,0 0 41,1 0 0,-1 0-30,0 0 0,1 0 152,-1 0 1,0-1-119,1-5 1,-1 4 9,0-4 1,0 4-48,1 2 1,1 0-2,4 0 1,-4 0-9,4 0 1,-2 0-15,2 0 0,-3 0-72,3 0 0,-4 0 87,-2 0 1,1 0-46,-1 0 20,0 0 65,0 0 0,6 0 0,1 0 0,-1 0-15,-6 0 0,0 0 10,0 0 1,1 0-20,-1 0 1,6 0 1,0 0 1,0 0-17,-6 0 1,7 0 20,-1 0 1,5 0-2,-5 0 1,6 0 2,-6 0 1,2 0 0,-2 0 1,-1-6-21,6 1 0,-1-1 2,2 6 1,2 0 3,-8 0 0,6 0-2,-6 0 1,6 0-94,-6 0 1,2 0 90,-2 0 0,-4 0-21,4 0 1,-4 0 113,-2 0-42,1 0 0,-1 0-9,0 0 0,3 0 12,3 0 1,-4 0-21,4 0 1,2 0 12,-2 0 1,2 0-63,-2 0 0,-2 0 52,8 0 1,-8 0-82,2 0 1,2 0 40,-2 0 1,0 0-13,-6 0 1,1 0 5,-1 0 1,0 0-2,1 0 0,-1 0 11,0 0 0,1 0 5,-1 0 1,0 0 74,0 0 0,-5 0-74,-1 0 0,1 0 67,5 0 1,1 0-57,-1 0 0,6 0 0,0 0 1,0 0-6,-6 0 0,1 0 3,-1 0 0,2 0-47,4 0 1,-4 0-14,4 0 1,2 0-43,-1 0 1,4 0 75,-5 0 0,2 0-2,-2 0 0,-3 0 34,3 0 0,-4 0 38,-2 0-45,1 0 1,-1 0 17,0 0 0,0 0-37,1 0 1,-1 0 4,0 0 1,1 0-82,-1 0 0,6 0 89,0 0 0,0 0-58,-6 0 0,1 0 43,-1 0 1,0 0-13,0 0 1,1 0 40,-1 0 0,-5 0 44,-1 0-47,1 0 0,5 0 9,0 0 1,-5 0 11,-1 0 1,-5 0-8,6 0-20,-1 0 0,6 0-3,1 0 0,-1 0-8,0 0 0,1 0-15,-1 0 0,0 0-28,0 0 25,1 0 0,-1 0 1,0 0 0,-5 0 309,-1 0-284,-7 0 238,12 0-126,-7 0-61,9 0 1,-7 0-53,1 0 11,-1 0-33,6 0 1,1 0-8,-1 0 1,-5 0-36,-1 0 0,-5 0 62,5 0 1,-5 0-9,6 0 0,-7 0 40,7 0 0,-6 0 7,5 0 1,-5 0 37,6 0 0,-7 0 15,7 0 0,-6 0-46,5 0 19,-7 0-115,11 0 1,-11 0 79,8 0 0,-7 0-59,7 0-7,-1 0 0,5-2-135,-5-4 1,5 4 70,-5-4 1,-1 5-129,1 1 197,1 0 6,5 0 0,1 0 15,-1 0 0,-6 0-42,1 0 1,-6 0 120,5 0 1,-5 0-69,5 0 0,-5 0 41,6 0-32,-8 0 8,11 0-25,-5 0 0,1 0-3,1 0-1,-8 0 1,11 0 1,-11 0 152,7 0 3,-7 0-67,11 0 1,-11 0-4,8 0 1,-6 0 116,5 0-88,-7 0 25,4 0 49,-8 0-49,7 0 488,-5 0-91,6 0 230,-8 0 819,0 0-1585,-15 0 0,-12 15 0,-18 4 0</inkml:trace>
</inkml:ink>
</file>

<file path=ppt/ink/ink3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02:00.0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7921,'10'0'179,"-3"0"1,-5 0 82,4 0 276,-4 8-390,6-6 0,-8 7 374,0-3-330,0-4 117,0 6-434,0-8-292,0 0-601,0 7 49,0-5 969,7 6 0,-5-8 0,6 0 0</inkml:trace>
</inkml:ink>
</file>

<file path=ppt/ink/ink3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02:00.3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9320,'10'0'1091,"-3"8"0,-7-4-777,0 8 0,0-7-696,0 7 1,0-1-212,0 7 0,0-1 593,0 0 0,0 8 0,0 2 0</inkml:trace>
</inkml:ink>
</file>

<file path=ppt/ink/ink3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02:01.11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1 156 8467,'10'-7'-1592,"-5"-5"1505,5 5 1,-8-9 379,4 5 259,-4 3-13,-2-7 68,0 5-205,0-7 215,0-1-34,0 1-114,0 8-431,0 1-239,0 23 0,0-1 9,0 15 0,0-1-198,0 7 1,0 1-423,0 5 812,0-5 0,7 14 0,3-6 0</inkml:trace>
</inkml:ink>
</file>

<file path=ppt/ink/ink3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02:02.3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35 139 8198,'-9'-17'-272,"1"-1"901,8 1 786,-8 0-738,6 0-115,-5-1 61,7 9-9,0 1-318,7 8 1,3-6-1,7 0 1,2 1-45,4 5 1,-1 0 15,6 0 1,7 0-108,5 0 1,3 5-167,-3 1 0,-2 0-690,8-6 440,-7 0 219,11 0 0,-14 6-377,5 0 0,-5-1-134,-1-5 1,-8 0-389,-4 0 0,-4 2-256,-2 4 464,-7-4 0,-2 8 283,-8-5 1,-2-1 170,-4 8 0,-4-1 273,-7 6 0,-8 1 0,-2-1 0</inkml:trace>
</inkml:ink>
</file>

<file path=ppt/ink/ink3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02:02.5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1 8198,'0'9'0,"-1"-1"426,-5-8 176,4 0 1,-6 2-279,8 4-74,0-4 1,0 13 50,0-4 0,0 5-179,0 1 0,0 8-185,0 4 1,0 2 296,0-2-1005,0 11 589,0-11 0,-2 7-140,-4-7 1,5-6 131,-5 6 1,4-8-480,2 2 1,-6-4-170,0-1 838,1-1 0,-3 8 0,-2 2 0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51:44.3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580 0 8405,'18'0'147,"-9"0"120,-1 0 228,0 0 323,-6 0-232,5 0-327,-7 0 1,-2 2-180,-3 4 0,1-2-201,-8 7 1,-1 1-129,-10 5 0,1 6-387,-6 0 0,5 8-490,-6-2 611,0-4 242,2 0 0,2-8 79,8 1 1,7-1 11,4 0 1,-1-5 113,1-1 73,0-7 1,8 6 281,4-5 0,4-3 165,7 4-260,0-4-32,0-2 0,1 0 113,-1 0-14,0 0-221,1 0 1,-7 0 7,1 0 1,-9 2-56,3 4 0,-4-2-390,-2 7 308,0 1 1,-2 5-66,-4 0 1,-3 0 97,-8 1 0,1-1-8,5 0 1,-3-5 298,8-1 23,-7-7-154,11 4 47,-6-8-41,8 0 0,8 0 159,4 0 0,3 0-212,2 0 1,1-2 0,-1-4 0,0 4-9,0-3-402,1 3-127,-1 2 230,-7 0 71,-3 7 0,-9 3 112,-3 7 0,-7 1 17,-11-1 1,2 6 22,-8 0 0,0 6 55,-5-6 0,1 0 218,4-6 1,2 0 239,4 1-287,4-1 96,-6-7-80,8 5-149,-1-5 27,9-1 30,1 7-28,8-14-209,0 5 0,2-7 138,4 0 1,5 0-136,12 0 1,-3 0 175,3 0 1,4-6-13,1 1 0,-1-9 158,2 3-189,0-5 52,6 7 0,-3-7 136,-3 5 1,2 1-232,-8-1 0,0 7-169,-6-2 0,0-2 58,1 3 1,-7-3-670,1 2 413,-8 4 0,3-7-203,-7 3 153,0 4 9,0-13 543,0 5-114,0-7 640,-7 7 27,5 2 0,-8 8-304,4 0 1,3 0 168,-9 0 0,6 0-131,-5 0-179,-1 8-48,-5 2 1,0 7 20,-1 0-82,-7 8-19,-2-6 1,-1 12-82,-1-8 0,0 8 23,-6-2 1,-1 3-208,-4 3 0,3 7-67,-3 4 1,-3 4-157,3 2 1,0 0 98,5 0 1,8-8 69,4-3 0,6-13-168,5-5 0,3-5-381,3-7 382,4 5 0,2-14 92,12 3 0,3-5 302,2-5 0,8-13 0,2-9 0</inkml:trace>
</inkml:ink>
</file>

<file path=ppt/ink/ink3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02:02.7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69 8198,'-27'0'1103,"4"0"-567,12 0-139,3 0 1,10-6-57,4 1 1,5-1-68,12 6 1,6-8 161,11-3 1,5 1-427,6-1 0,1 7-362,0-2 1,0 4 86,0 2 1,0 0-161,0 0 0,-6 0-770,0 0 0,-6 2 1195,6 4 0,-7-4 0,3 5 0</inkml:trace>
</inkml:ink>
</file>

<file path=ppt/ink/ink3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02:03.01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139 104 8393,'0'-25'754,"-6"6"935,0-4-1189,0 11-91,6 4-981,0 1 190,0 5 210,-7-6 1,-3 14 76,-7 0 1,1 13-8,5-2 0,-5 4 71,5-3 0,1 5-8,-1 0 1,7 5 46,-2-4 0,4 4-21,2-5 0,8 6 119,3-6 1,7 2-145,5-2 1,0-3-159,11 3 0,-3-10-26,9-1 0,3-3-294,-3 3 1,6 3 56,-5-3 459,-1-5 0,-5 9 0,-1-7 0</inkml:trace>
</inkml:ink>
</file>

<file path=ppt/ink/ink3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02:03.1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70 8119,'-27'-25'1269,"4"12"1588,11-5 81,-3 13-1644,13-3-1137,-6 8-15,8 0 1,0 13-170,0 5 1,0 20-613,0 8 1,0 14-2428,0 15 2832,0 3 1,0 17 0,0 1 0</inkml:trace>
</inkml:ink>
</file>

<file path=ppt/ink/ink3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01:40.4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1 260 6935,'0'-9'54,"0"-1"630,0 4-338,0 4-68,0-5 18,0 7-408,0 0 152,0-8 165,0 6 2,0-6 227,0 8 448,0 0-712,8 0-60,-6 0 0,7 0 80,-3 0-119,-4 0 0,13-2 42,-3-3-70,-5 3 0,9-6 57,-5 8-174,-3 0 139,7 0 0,-11 0-48,8 0-11,-8 0 0,5 0-9,-3 0-29,-4 0-20,6 0-7,-1 0 4,-5 0-66,14 0 0,-9-2 106,5-4-16,3 5 32,-5-7 6,7 8 0,0 0-4,1 0 0,-7 0 23,1 0-23,-1 0 1,6 0 9,1 0 1,-1 0-54,0 0 0,1 0 39,-1 0 0,0-2-2,1-4 0,-1 4 1,0-4 1,0 5-4,1 1 0,5-2 3,0-4 0,8 4 2,-3-4 1,-1-2-7,2 3 0,-2-1 2,2 6 0,4-6 3,-5 0 1,3-1-8,-2 1 1,4 4-23,-5-4 0,-1 4 19,2 2 1,-2 0-2,2 0 0,3 0-11,-3 0 1,-2 0-1,2 0 0,0 0-43,5 0 0,1-2 22,0-3 1,1 3-24,4-4 1,-3 4 38,3 2 1,3-2-66,-3-4 0,6 4 80,-6-3 0,7 3-1,-7 2 0,2 0 17,-2 0 0,-3 0 13,3 0 1,-1 0 84,1 0 1,-3-2-125,3-4 0,2 4 48,-1-4 1,1 4-26,-2 2 0,-3 0-9,3 0 0,2 0-49,-1 0 1,-1 0-5,-5 0 0,-1 0 18,1 0 1,-1 0-5,1 0 0,2 0 1,3 0 1,-4 0 16,5 0 0,-5 0 44,-1 0 0,1 0-43,5 0 0,-5 0 48,5 0 1,-5 0-15,-1 0 1,5 0 5,0 0 0,1 0-8,-7 0 1,1 0 5,-1 0 0,-5 0-5,0 0 0,0 0-5,5 0 0,-5 0 4,0 0 1,-4 0-5,10 0 1,-10 6 3,9 0 0,-5 0-3,0-6 1,2 0-1,-8 0 0,7 0 0,-1 0 0,-2 0 0,2 0 0,-6 0 0,6 0 0,-8 0 0,2 0 0,2 0 62,-2 0 0,0 0-56,-6 0 0,1 0 61,-1 0 1,0 0-66,1 0 0,1 0 3,4 0 0,-4 0 5,4 0 0,2 0-1,-2 0 0,2 0-34,-2 0 1,2 0 32,4 0 1,4 0-27,-4 0 0,1 0 14,-1 0 1,2 0-7,-8 0 1,6 0 35,-6 0 1,2 0 2,-2 0 1,-4 0-6,4 0 1,-4 0 4,-1 0 0,-1 0 6,0 0 1,0 0-19,1 0 0,-1 0-32,0 0 1,3 0 37,3 0 0,-2 0-47,8 0 0,-3 0 21,3 0 0,4 0-4,-4 0 0,-2 0 3,1 0 0,1 0-1,6 0 0,-8 0 74,-4 0 0,-4 0-64,-2 0 0,1 0 261,-1 0-199,0 0 0,1 0-4,-1 0 0,-6 6-59,1-1 0,-1 3 1,7-2 0,-1-4 14,0 3 0,1-3-6,-1-2 1,0 0-65,0 0 1,3 0 61,3 0 1,-4 0-1,4 0 0,-4 0-5,-1 0 150,-1 0 0,0-2 60,0-3 103,-7 3-73,-2-6 285,-8 8-562,0 0-123,7 0 1,-3-2 49,8-4 0,-6 4 97,5-3 0,1-3 65,5 2 0,0 0 230,0 6 1,1-1 17,-1-5 1,0 4-23,1-4 63,-1-3-382,0 7-510,-7-6 177,-2 8 0,-10 0 368,-4 0 0,-27 15 0,-13 4 0</inkml:trace>
</inkml:ink>
</file>

<file path=ppt/ink/ink3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01:41.5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53 191 8104,'-8'-9'-815,"6"-7"842,-5 14-42,7-5 46,0 7-193,0 0 502,0-8-72,0 6 211,0-6-377,0 8 0,-2 0 321,-4 0-281,4 0 0,-8 6 188,5 0-428,3 7 232,-6-3-192,8 7 31,0 0 69,0-7-10,8 5 1,1-13-15,9 4 1,-1-4 47,0-2 0,0-8 102,1-3 1,-1-3-70,0 3 1,1-5-26,-1 5 1,-6 1-187,1-1 110,-8-1 0,3-5-9,-7 0 1,0 5-56,0 1 1,-5-1-195,-1-5 0,-9 5 40,-3 1 0,1 1-138,-6-1 0,4 3-802,1 8 1160,-7 0 0,6 0 0,-6 0 0</inkml:trace>
</inkml:ink>
</file>

<file path=ppt/ink/ink3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02:04.7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329 242 8293,'2'-17'-229,"4"0"0,-4 5 122,3 1-126,5-1 0,-8-5 352,4 0 1,1-1 239,-1 1-101,0 0 1,-6-1-94,0 1 0,0 6 64,0-1 11,0 0-106,0 3 0,-8 1-110,-3 8 1,-5 0-186,-1 0 1,0 2 103,-1 4 1,-5 3-198,0 9 0,-5 5 49,4 0 0,-1 0 182,2-6 1,4 6 55,-4 0 0,4 6 22,2-6 0,-1 2 159,1-2 1,6-2-101,-1 8 1,8-8 142,-2 2 1,4-3-228,2-3 1,0-6 4,0 1 0,2-2-97,4 1 0,4-3 149,7-8 0,6 0-368,0 0 1,8-2-56,-2-4 0,1-3-33,-1-9 1,4-1 125,-4-4 1,-4 4 78,-2-4 1,-6 3 77,-5 3 1,3 2 179,-3 3 26,-5 5-150,9 7 1,-14 1 462,3 5 1,-3 4-57,-2 7 0,0 6 91,0 0 0,6 6-132,0-6 1,-1 0-97,-5-5 1,6 1-158,0 4 0,7-10-185,-1 5 1,3-7-115,3 1 0,-1 1 120,0-7 1,1 0-1159,-1-6 1254,8 0 0,-6-8 0,6-2 0</inkml:trace>
</inkml:ink>
</file>

<file path=ppt/ink/ink3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02:05.1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36 8234,'9'-8'0,"1"6"402,-4-4 1,-2-1 341,7 1-143,1 0-388,5 6-398,0 0 214,1 0 0,-7 2-213,1 4 1,-8 3-406,1 9 0,-5-5 359,-5 4 0,1-3-183,-8 9 0,6-4 198,-5-2 1,7 1 231,-2-1 0,4 0 34,2 1 0,2-7 351,4 1 1,-2-3 47,7 3 124,1 3-34,5-5 0,-5 5 188,-1-3-824,-7 3 1,4-5-289,-8 7 0,-2-6-1157,-4 1 1541,-3-1 0,-16 14 0,-2 2 0</inkml:trace>
</inkml:ink>
</file>

<file path=ppt/ink/ink3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02:06.0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0 121 8274,'8'-17'2,"2"0"1,5 0 134,-3-1 117,3 9-64,-5-7 1,1 12-28,1-7 1,-7 7 240,7-2-360,-8 4 0,5 2 163,-3 0-441,-4 0 274,6 0-147,-1 0 1,-5 2 173,4 4 1,-4 4-21,-2 7 0,0 2 240,0 4 0,0-2-88,0 8 1,-2 0-61,-4 6 0,4 1-81,-3 4 1,-3-3-119,2 3 1,0 3 29,6-3 1,-1 0-218,-5-5 0,4-6 56,-4 0 0,4-8-1,2 2 1,-6-10-286,1-1 525,-1-8 139,6 3 0,2-13-140,4 1 0,3-9-5,8 3 0,3-5 23,3-1 0,2 0 42,4-1 1,1 7 149,-7-1 0,6 9-47,-6-3 1,-2 6 41,-9 6 0,1-3-20,-7 9 0,6-6-35,-7 5 0,1 1-120,-6 5 1,-2 0-121,-4 1 0,-5 1 63,-12 4 0,2-4-190,-8 4 1,0-4-458,-5-1 1,-1-1 311,0 0 1,7-7-757,-1-4 0,8-4 1071,-2-2 0,3 0 0,3 0 0</inkml:trace>
</inkml:ink>
</file>

<file path=ppt/ink/ink3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02:06.4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0 105 8143,'2'-16'124,"4"5"1,0-3 324,11 8 1,-4-5-62,10 5 1,4-5 250,2 5 0,-2-6-158,2 7 1,-6-1 391,6 6-842,-8 0 1,4 0 89,-8 0 1,-7 8-895,-4 3 1,-5 6 312,-1 6 0,-1 4-364,-5 8 0,-4-1 371,-7 1 0,0-6-11,-1 0 0,3-2 98,3 1 1,5-1 329,7-4 0,2-1 742,3 6-446,5-7-206,7 4 0,3-7 677,3-1 1,-4-2-318,4-3 0,-6 3 97,-5-3 0,3-3-121,-3 3-575,-5-1 1,1 7 129,-8-1 0,-13 6-244,-5 0 0,-16 8 299,-1-2 0,-19 3 0,0 3 0</inkml:trace>
</inkml:ink>
</file>

<file path=ppt/ink/ink3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02:07.3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363 173 8371,'-17'-17'343,"7"8"-328,3-7 0,7 12 11,0-7-5,-8 7 1,6-11 0,-6 11 229,8-8-212,-7 1 1,-3-5 3,-7 5 1,5-3-60,1 9 1,5-7-12,-6 6 0,7 0-5,-7 6-102,1 0 1,-7 10 185,1 7 0,-2 3 102,-4 8 0,3-5-19,-3 6 1,4 0-80,2 6 1,2-6 244,3-1 1,-1-7-19,7 3 1,0-5-20,6-2 1,0 0-282,0 1 1,0-7-258,0 1 1,8-8 32,3 1 1,7-3-325,5-2 0,4 0 12,7 0 1,1-7 206,-1-5 1,1-5-248,-1-6 1,-5 9 495,0-3 13,-8 3 528,4 5 43,-8 1 0,-7 10-181,-4 4 1,-4 5 268,-2 12 1,-2-1 189,-4 6 1,4-6-226,-4 1 1,4 2-426,2-2 0,0 0-323,0-6 1,0 0-380,0 1 1,8-7 68,4 1 1,11-9 517,6 3 0,3-4 0,3-2 0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51:44.6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87 8300,'6'-18'245,"0"1"-90,-1 0 1,-5 5 712,0 1-843,0 7 116,0-4 104,0 8 1177,0 0-1594,0 15 1,-2-1 188,-3 15 1,3 0-82,-4 5 1,4 1 109,2-1 1,-6 3-198,1 3 0,-1-5-13,6-1 1,0-1 97,0-10 1,0 6-239,0-6 1,6 0-24,-1-6 0,1-5-496,-6-1 438,0-7 223,8 12 1,-6-16-46,3 0 0,3-8 6,-2-9 1,5-3-150,-5-3 1,8-2 349,-3-3 0,-3-5 0,15 6 0,-4-8 0</inkml:trace>
</inkml:ink>
</file>

<file path=ppt/ink/ink3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02:07.6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121 104 8253,'-11'-17'2286,"-1"-1"-1596,8 1 0,-3 6-418,7-1-286,0 8-257,0-11 0,-2 13 176,-4-4-151,4 4 1,-12 10-1,7 5-208,-3 9 1,1 4 227,-3 9 1,-1-6 332,7 0 0,0-2-201,6 1 0,8 3 191,3-8 0,7 0-166,5-5 1,4-3 57,7-4 0,1 3 27,-1-8-526,1 7 331,-1-11 0,-5 6 179,0-8 0,8 0 0,7 0 0</inkml:trace>
</inkml:ink>
</file>

<file path=ppt/ink/ink3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02:07.7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18 8153,'-18'-2'957,"1"-4"1406,0 4-1521,0-6-390,7 8-166,2 0 1,8 2-183,0 4 1,0 9-177,0 8 1,-5 10-954,-1 2 1,0 9 352,6 13 672,0 13 0,0 1 0,0 6 0</inkml:trace>
</inkml:ink>
</file>

<file path=ppt/ink/ink3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02:08.7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70 8287,'0'-17'0,"0"-1"-284,0 1 384,0 7 231,0 3 1,0 9-86,0 3 1,2 7 197,4 11 0,-4-2-157,4 8 1,-4 6 75,-2 5 1,0 6-4,0-6 0,0 8-141,0-1 1,0-5-278,0-2 1,0 2-50,0-1 0,0-3-87,0-9 1,0 2-19,0-8 0,0 0-665,0-6 345,0-7 204,0-2 356,0-8 1,0-8-177,0-4 0,0-3-203,0-2 0,9-6 45,8 0 1,8-1 107,10 7 0,0 8 195,-1 3 0,1 4 213,-1 2 1,-1 9-189,-4 9 1,-4 1 89,-8 10 0,-1-6 445,-5 6 1,-3 0-227,-8 5 1,-2-5 23,-4 0 1,-5-2-103,-13 1 0,3 3-262,-7-8 1,4 0 151,-4-5 0,7-9-35,-3-3 1,5-4-93,2-2 1,0 0-229,-1 0 0,3-8-303,3-3 1,-1-5 228,7-1 0,0-2-719,6-4 1,8 5 1004,4 1 0,3-8 0,2 6 0</inkml:trace>
</inkml:ink>
</file>

<file path=ppt/ink/ink3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02:09.6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1 8903,'-9'7'900,"-5"3"-755,8 7 1,-1 1 5,1-1 1,4 0 50,-4 1 0,4-7-46,2 1 1,8-1-122,3 6 1,5 1 0,1-1 1,2-5-143,4-1 1,-1-1 64,6 1 1,1 3-237,6-9 0,-6 7 145,-1-6 0,1-1-123,6-5 1,-6 0-391,-1 0 0,-6 0 270,1 0 0,-4 0 375,-2 0 0,-7 0 0,-3 0 0</inkml:trace>
</inkml:ink>
</file>

<file path=ppt/ink/ink3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02:09.7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 12226,'0'17'974,"0"2"-831,0 4 1,0 6 146,0 11-290,-7 12 0,-3 17 0,-7 10 0</inkml:trace>
</inkml:ink>
</file>

<file path=ppt/ink/ink3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02:27.88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87 7463,'0'-9'-352,"0"1"207,0 8-395,0 0 619,8 0 283,-6 0-276,6 0 179,-8 0 632,0 0-808,0-8-29,0 7-43,0-15 1,0 12-37,0-7-10,0 7 1,2-9 131,3 7-52,-3 0 46,6 6-100,-8 0 4,0 0-29,8 0 25,-6 0 0,5 2 128,-7 4-111,8-4-4,-6 5 0,8-5 15,-5 4 6,-3-4-6,6 6-8,-8-8-1247,0 0 1230,0 7 0,0 3 0,0 7 0</inkml:trace>
</inkml:ink>
</file>

<file path=ppt/ink/ink3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02:28.45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17 243 8236,'-9'-12'-839,"3"1"777,4 7 1,2-6 56,0 5-99,0 3 35,8-14 0,1 7 166,9-9 0,-1 7-105,0-1 0,0 1 52,1-6 1,5 1-4,0 5 1,2-5 7,-2 5 1,-4-3 28,4 3 0,-4-3 11,-1 9 1,-1-1-11,0 6 1,1 0-3,-1 0 0,0 0-31,0 0 1,1 0 3,-1 0 1,0 6-2,1-1 1,-1 9 42,0-3 1,-1-1-5,-5 1 0,5 1-1,-5 5 1,-1 1 4,1-1 0,-5 0-9,5 0 0,-7 1 15,2-1 1,2-5 143,-2-1-163,-1 1 0,-5 5 73,0 0 1,-7-1-53,-5-5 0,-3 4 6,-3-3 0,-1-2-11,-4 1 1,2-1-18,-8 1 0,2 3 31,-2-9 0,-1 1 14,7-6 0,-6 0 63,6 0 1,-6 0-87,6 0 0,0-2 75,6-3 0,-1 1-145,1-8 1,0 6-2,-1-5 1,7 5-62,-1-5 1,8 5-227,-1-6 0,3 7-157,2-7 0,4 0-407,7-5 0,10-2-419,20-4 1241,11-4 0,9-23 0,8-4 0</inkml:trace>
</inkml:ink>
</file>

<file path=ppt/ink/ink3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02:29.63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312 122 8038,'0'-17'-1164,"0"5"999,0 1 500,0 7-369,0-12-10,0 7 1,2-3 376,3 1-302,-3 7 1,6-6 26,-8 5-4,8 3-54,-6-6 1,7 8-86,-3 0 0,-4 10-1,4 7 0,-4 2 95,-2 10 0,0 7-35,0 11 0,0 3 29,0 1 1,-6 7-8,0 0 1,-5 7 3,5-2 1,-6 3 7,7-3 0,-1 8 18,6-7 0,-6 7-1,0-8 0,0 4-134,6 3 0,0-7 110,0 0 1,0-9-87,0-2 0,2-2 124,4-10 1,-4 6 3,4-5 1,-4 7-17,-2-2 0,0 4 10,0 2 0,0 0-2,0 0 1,0-1-21,0 1 0,0 0-34,0 0 0,-2 0 52,-4 0 0,4-2-40,-4-4 1,-1 10 3,1-4 0,0-3-2,6-2 0,-6-3-7,1 2 0,-3-4 5,2-7 0,4-3 45,-3-3 0,1 2 86,-2-8 0,2 2 10,-7-2 1,7-4-96,-2 4 1,-2-3-53,2-3 59,1 0 10,-3 0-5,6 1-40,-13-9 1,11 5-68,-8-8 68,9-1 1,-11-3-281,8 4 216,1-4 0,-1 8 2,0-5 1,-2-3-16,3 4-20,3 4 63,-6-8 9,8 5 77,0-7-53,0 0 0,2-6-4,4 1 0,-3-7 34,9 6 0,-6-1 43,5 1 57,-7 4-60,12-6 0,-7 10 43,8 4 0,-5 4 157,-1 7 0,-5 0-53,6 1 1,-3-1-77,3 0 0,1 0-86,-7 1 0,2-1 2,-2 0 1,-5 1-222,5-1 174,-4 0 1,-4 0-247,-4 1 160,-3-1 1,-8-2-61,-1-3 1,1-4 115,0-8 1,-1 5-23,1 1 156,0 0 0,0-6-16,-1 0 0,7-6 341,-1 0-184,8 1 24,-11 5 1,13-2-486,-4-4 147,4 4 72,2-6 127,8 8 163,2 8-182,7-6-22,0 13-127,1-13-243,-9 6-273,7-8 209,-15 0 119,7 0 0,-10 0-4,-4 0 1,3-8-288,-9-3 1,1 1 89,-7-1 1,7 1-33,-1-2 1,1-1-2,-7 7 439,1 0 0,0 22 0,-1 3 0</inkml:trace>
</inkml:ink>
</file>

<file path=ppt/ink/ink3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02:55.43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87 8221,'0'-11'-1224,"0"-1"1152,0 8 303,0-11-208,0 13 0,0-8-212,0 5 85,0 3 132,7-6-5,-5 8-15,6 0 1,-6-6 180,4 0-150,-4 1-250,5 5 146,-7 0 65,0 0 0,0 15 0,0 4 0</inkml:trace>
</inkml:ink>
</file>

<file path=ppt/ink/ink3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02:55.78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35 18 8030,'-10'-8'-600,"-5"6"-434,13-6 1034,-6 8 0,16 8 0,2 2 0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51:44.8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0 208 8276,'18'-8'0,"-1"-2"-27,0 1 0,-5 1 175,-1 8 0,1 0 565,5 0-274,1 0-103,-1 0 1,-2 2 2,-3 4 1,1 3-280,-7 9 0,5 7-259,-5 4 0,0-3 142,-6 3 0,0 0-154,0 6 1,-8-1-311,-3 1 0,1-6 256,-1 0 1,1-14-292,-1 2 310,-5-11 186,7 9 0,-3-13 177,0 4 1,3-14-136,-3-9 1,-1-2 141,7-10 1,0-6 123,6-5 1,2-2 268,4 1 0,4 3-31,7-8-391,0 7 67,8-3 0,-6 15-987,4 4 422,4-4 123,-7 16 0,5-12-565,-8 11 845,0-3 0,0-2 0,1-1 0</inkml:trace>
</inkml:ink>
</file>

<file path=ppt/ink/ink3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03:03.45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6399 35 8169,'-10'-8'-54,"3"6"0,7-7-32,0 3-577,0 4 128,0-6 166,0 8 461,0 0-116,-8 8 1,4-4 8,-7 7 1,-1-5 43,-5 6 0,1-7-20,5 7 1,-8-1-8,7 7 0,-7-7-5,7 1 0,-3-1-8,-2 7 1,-1-1 5,1 0 1,0 0 2,0 1 1,-1-1 0,1 0 1,-6 1 0,0-1 1,-2 0 5,2 1 1,2-1-6,-8 0 0,6 2 0,-6 4 1,2-3-2,-2 3 0,-3 2 0,3-2 0,-2 2 0,2-2 0,-3-2 1,3 8 1,2-8-4,-2 2 0,2 2 2,-2-2 1,-3 6-2,3-6 0,2 6 29,-2-6 1,0 7 2,-5-1 1,5 4-26,0 1 0,2-5 4,-2 0 1,2-6 12,4 6 0,4-8 1,-4 2 0,-2 2 9,2-2 0,-2 2-17,2-2 0,4-2-33,-4 8 0,2-6 16,-2 6 1,1-6-5,-6 6 0,5-6 1,-6 6 1,6-2 0,-6 2 0,2 3-96,-2-3 1,-2-2 83,8 2 1,-7-6 57,1 6 0,2-2-56,-2 1 0,6 5 12,-6-4 0,2 2 41,-2-3 1,-1 5 7,7-4 0,-8-2-39,2 2 0,2-1 7,-2 7 1,2 0-36,-1-1 1,-3 1-140,8-1 0,-6-1 244,6-4 1,-8 4-98,2-5 1,3 5 52,-3 2 1,2-1-27,-2 1 1,-4-1-5,4 1 1,-1 0-5,1-1 1,-4 1 5,4-1 0,-3-5 7,-3 0 1,6 0-5,1 5 0,-1-5 49,-6 0 0,2-6-39,5 6 1,-3-6 6,8 6 0,-6-8-8,6 2 0,-8 2 2,2-2 1,-3 8-62,-3-2 1,1-3-11,-1 3 0,0-6 83,1 6 0,-3-2-36,-3 2 0,3 2 13,-3-8 0,2 6-11,-3-6 1,5 5 31,-5-5 1,5 6-98,1-6 1,1 6-4,-1-6 0,1 6 147,-1-6 0,-5 2 5,-1-2 1,-1-2-95,2 8 0,3-6 3,-3 6 0,3-8-8,3 2 0,-1 2 21,1-2 0,-1 2-28,0-2 1,1-4 14,-1 4 0,6-3 1,1-3 0,1 0-30,-2 1 0,-2-1 16,8 0 1,-8 0 120,2 1 1,-1 5-103,1 0 0,-4 0 43,4-6 1,-1 1-33,1-1 0,-4 0-9,4 0 0,-3 6-30,-3 1 0,6-1-112,0-6 0,3 6 114,-3 0 0,-4 0-15,4-6 1,2 3 36,-1 3 0,1-4-28,-2 4 1,2-4 132,4-2 1,-2 1-116,-4-1 1,-2 0 26,8 1 1,-2-1 14,2 0 1,2 0-18,-8 1 0,8-1 12,-2 0 1,-2 1-7,2-1 1,-2 0-27,2 0 0,4 1 0,-4-1 1,4-2-12,1-3 0,-1 3 49,-4-3 1,4 1 3,-4-1 1,3 1 28,3-7 0,0 8 7,0-3 1,-1-1-34,1 1 0,0-5 1,-1 5 1,3-5-66,4 6 1,-5-6 62,5 5 1,1-5-39,-2 5 1,1-5 28,-6 6 0,5-3 109,1 3 0,-1 3-71,-5-3 1,0-3 92,-1 3 0,1-1-164,0 7 1,-1-3-108,1-3 0,0 3 232,-1-4 1,3-1 152,4 2 1,-5-3-273,5 3 0,-5 3 60,-1-3 1,0-3 52,-1 3 1,1-3 2,0 3 0,5 3 13,1-3 1,-1-3-45,-5 3 1,2-6 4,3 5 1,-3-5-144,3 6 0,3-7 133,-3 7 1,6-6-7,-5 5 1,1-5 65,-1 5-212,-5-7-214,14 12 1,-5-7-1013,7 8 1294,7 1 0,11-1 0,8 0 0</inkml:trace>
</inkml:ink>
</file>

<file path=ppt/ink/ink3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03:31.8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35 8044,'-18'-7'1639,"9"5"-1156,1-6 1,8 6 339,0-4 144,0 4-370,8-5 1,1 7-149,9 0 1,1 0 197,4 0-361,-4 0 0,6 0 94,-7 0 0,-7 5 594,1 1-378,-1 8-423,-1-5 0,3 3 240,-7-1-270,0-7-502,1 12 468,-5-15-1594,6 15 788,-8-14-654,0 5-490,0-7-764,0 0 1750,0 8 1,0 2-919,0 7 1773,0 0 0,0 8 0,0 2 0</inkml:trace>
</inkml:ink>
</file>

<file path=ppt/ink/ink3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03:32.7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87 675 8044,'-18'15'267,"1"-3"0,6-3 917,-1-3-744,8-4-817,-11 6 241,13-8 242,-6 0 13,8 0 1,2 0-74,4 0 1,9-8 5,8-4 0,6-1-3,-6 1 0,8-3-83,-2 3 1,-4 5 1,-2 1 1,2-2 66,-2 3 0,-2 1 28,-9 9 1,1-1-19,-7 8 1,5-1 177,-5 7 1,0 5-119,-6 0 1,0 6 341,0-6 1,0 5-72,0-4 0,-2 4-61,-4-5 1,4 0-243,-4-5 1,5-1 312,1 0-509,-8 1 0,6-7 66,-4 1-288,4-8 205,2 3 0,8-9-199,3-3 0,7-13-36,5-11 0,6-7-170,11-10 1,4-8-20,8-15 0,6-2-177,-1-4 0,9 4 568,-3-4 1,-3 6-80,-3 5 1,-3 1 67,-2 11 0,-8 4 111,-3 13 0,-13 3 247,-5 3-182,-3 4 0,-3 13 471,0 1-184,0 7 1203,-7-4-1026,5 8-104,-13 0 0,8 2-125,-4 4 0,-4 4 145,3 7 1,-3 8-36,-2 4 1,-5-2-227,-1 1 0,-6 3 17,7 9 1,-9-3-6,3 3 1,-5-1 53,-1 1 1,5-3-26,1 3 0,5-4 64,-5-1 1,7-2-75,-2-5 0,4 3-15,2-8 1,0 6 40,0-6 1,8 0-215,3-5 1,-1-3-93,1-4 0,7 3-92,5-8 0,2-1-196,-2-5 0,-4 0 184,4 0 1,2-2-11,-2-3 0,0-5 73,-6-7 1,1-6-208,-1 0 45,-7-8 197,-3 12 1,-7-14 185,0 4 1,0 2-118,0-1 0,-5 6-63,-1-1 0,-8 10 804,3 1 1,1 7 7,-1-7 876,-1 8-629,3-3-160,1 7-153,8 0-318,8 0-322,1 0 0,14-2 157,0-4-412,8 4 256,-4-13 0,7 7-61,1-4 1,-2-3 100,-4 3 1,3-3-664,-3-2 0,2 5 308,-2 1 0,1 5-811,-7-6 1,0 9 233,-5-3 0,-1 4 16,0 2 1,-5 2 370,-1 4 0,-7 3-410,2 8 946,-4 8 0,-17 2 0,-5 8 0</inkml:trace>
</inkml:ink>
</file>

<file path=ppt/ink/ink3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03:33.1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1 13062,'0'10'3119,"0"-3"-4724,0-7-2229,0 0 2981,0 8 0,0 3-80,0 13 1,0-3 443,0 7 1,-1 1 488,-5 6 0,4-6-107,-4 0 1,4-8-13,2 2 865,0 4 1,0-8 243,0 4 391,0-4-37,0-2 291,0 1-790,8-9-609,-6 7 0,7-14-236,-3 3 0,4-18 0,7-6 0</inkml:trace>
</inkml:ink>
</file>

<file path=ppt/ink/ink3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03:34.9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243 0 8204,'9'0'1304,"7"0"0,-13 2-849,9 4 0,-6-4 1137,5 4-577,-7-4-146,4-2-573,-1 7 1,-5-3 0,4 8 0,-4-6-152,-2 5 0,0-5-134,0 5 0,-8 1-214,-3 5 1,-5 6 223,-1 0 1,-2 6-154,-4-6 1,2 8-21,-8-2 1,2-2-188,-2 1 1,-2-6-39,8 1 0,0-4-12,6-2 0,5-1-244,1-5-66,7-3-120,-4-8 0,10 0 283,4 0 1,4 0 315,7 0 1,2-6-3,4 0 0,-3-5 324,3 5 1,2 0 224,-2 6-75,0 0 1,-6 0-2,0 0 0,-5 8 232,-1 3 1,-7 5 138,2 1 0,-4 2-252,-2 4 0,0-3-8,0 3 0,0 3-79,0 3 1,-6-2-195,0 2 1,-5-6-79,5 6 0,-2-2-188,3 2 1,3 1-247,-4-7-482,-4 0 507,8-5 1,-5-7-98,7 1-493,0-8 544,0 3 1,0-14-16,0-5 1,0-9-46,0-2 0,2-10-34,3-1 1,7-7 537,11-5 0,4-11 0,7 3 0</inkml:trace>
</inkml:ink>
</file>

<file path=ppt/ink/ink3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03:35.7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173 36 8117,'2'-10'615,"4"4"1,-2 4-415,7 2 0,-5 0-74,6 0 1,-7-6 39,7 1 0,0-1 107,5 6-347,0 0 0,0 0 60,1 0 0,-7 0-240,1 0 47,-1 0-32,7 0 310,-9 0 0,-1 2-64,-8 4 1,0-1 297,0 13 1,0-5-96,0 10 1,-8 4 278,-3 2 1,-5 4-166,-1 1 1,-2 1 59,-4-1 1,3-5-70,-3 0 1,10-6-283,1 6 1,3-8 139,-3 2 1,-1-9-140,7-3 1,0-5-702,6 5 352,0-7-905,0 4 898,0-8 0,2 0-149,4 0 1,4-2 79,7-4 0,0-3-3,1-9 1,-1 3 303,0 3 1,0-3-367,1 3 828,-1 5-300,0-1 1032,-7 8-812,-2 0 0,-8 8 484,0 3 1,-2 5-265,-4 1 1,-2 0-62,-3 1 0,-3-1-317,8 0 0,-5-5 97,5-1 0,0-5-1563,6 5 1109,-7-7 0,7 4-821,0-8 0,7-8 451,11-3 0,9-10-334,7-2 1,1-6 406,5 6 0,-5 0 276,-6 5 0,1 3 85,-7 3 296,0 5 1,-13 9 669,-4 3 0,-4 5-467,-2 7 0,-10 8 573,-7 4 0,-8 4-347,-10 1 1,-5 1-171,-1 0 0,1-1-193,6 1 0,-7-1-40,1 1 1,0-2-18,5-5 1,6-3-185,0-7 0,6-7-312,-6 1 0,8-8 188,-2 1 1,10-3-398,1-2 1,6 0 246,-5 0 1,7-7-88,-2-5 0,4-3 11,2-3 0,2 3-130,4 4 1,2-5 485,3 5 1,5 1-69,-5-2 1,5 7 355,1-7 1,6 6-186,0-5 1,0 7 337,-6-2 1,8-1-175,4 1 1,4 0-36,1 6 1,1 0 63,0 0 0,7 0-72,4 0 1,-2 10 44,2 7 1,-7 2 137,1 10 1,-11 2 197,-6 9 0,-4-3-194,-2 3 1,-7 2-269,-4-1 1,-4-1 80,-2-5 1,-2-1-182,-4 1 0,-6-1-102,-11 1 0,-5-1-348,-13 1 1,3-6-38,-8 0 1,7-6-481,-1 6 1,5-14-1274,7 2 2228,-5-11 0,14-14 0,-6-11 0</inkml:trace>
</inkml:ink>
</file>

<file path=ppt/ink/ink3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03:36.4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8005,'12'0'363,"-1"0"0,-5 0 284,6 0 1,-1 0-119,6 0 0,1 0 87,-1 0 0,0 0-173,1 0 1,-1 0-163,0 0 0,0 0-218,1 0 0,-7 0 119,1 0 0,-6 2-842,5 4 586,-7-4-1050,4 6 1,-8-6 126,0 3 1,-2 5-1109,-4 7 2105,-4 0 0,-15 8 0,-2 2 0</inkml:trace>
</inkml:ink>
</file>

<file path=ppt/ink/ink3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03:37.1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260 0 8803,'-9'0'1971,"1"0"-1922,8 0 0,0 2 11,0 4 0,0-2-90,0 7-301,-8-7 1,6 11 160,-3-3-172,3-4 1,2 1 160,0-3 0,2-4-78,3 4 0,5-4 18,7-2 0,8-8 4,4-4 0,4-1 139,1 1 1,1-1 42,-1 7 1,-5-5 40,0 5 1,-8 0 313,2 6-59,-4 0 0,-9 2-98,-4 4 0,-4 3 103,-2 9 0,-8-1-68,-3 0 1,-7 6-142,-5 0 1,2 6 14,-8-6 0,2 2-7,-1-2 0,1-4-19,4 5 1,5-11-122,1-2 1,0-1-336,5 2 109,4-5-243,1-7 262,7 0 1,7-2 139,5-3 0,3 1 130,3-8 1,-1 8 256,0-1 166,1 3 1,-1 2-50,0 0 204,-7 0 1,-3 2-205,-7 3 1,0 5 113,0 7 1,0 1-78,0-1 1,0-6-109,0 1 1,0-1-116,0 7 0,6-7-111,0 1 1,5-6-176,-5 5 1,8-7 107,-3 2 1,5-4-33,1-2 1,0 0-3,0 0 1,7-6-33,-1 0 0,0-5 14,-6 5 0,-6-6-5,1 7-137,0-1-356,-3-2 299,-1 6 1,-10-11 133,-4 7 1,-9 0-153,-8 6 0,-8 8 96,2 3 0,-11 7 74,-6 5 1,-4-2-61,-2 8 1,0-6 263,0 6 0,6-8 142,0 2 1,7-4 148,-1-2 0,5-1 8,7-5 1,3 3-132,7-9 0,7 7-208,-1-6 210,8-1-367,-3-5 1,9 2 101,3 4 1,5-4-79,7 4 1,3-2 215,3 1 0,4-1 113,7 8 1,3-8 273,3 1 1,-3 5-200,3 2 1,-2-3 335,3 3 0,-5-7-232,4 7 1,-3-2-31,-2 1 1,5-3-316,0-8 1,8 0-307,-2 0 0,4-2-376,2-4 1,0-3-1865,0-9 2473,8-7 0,-7-2 0,7-7 0</inkml:trace>
</inkml:ink>
</file>

<file path=ppt/ink/ink3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03:38.2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1 208 8148,'0'-17'602,"0"7"1,2 1-274,3 3 1,-1 4 465,8-4-505,-1-4 0,12 1-230,0-8 1,8-1 9,-2 1 0,4 0-100,1-1 1,-5 3 83,0 4 0,-6-3-221,6 8 0,-8 1 20,2 5 0,-10 0 124,-1 0 1,-6 1 285,5 5 0,-7 4-118,2 7 1,-4 6 246,-2 0 1,-8 8-99,-3-2 0,1-2 45,-2 2 1,1-1-43,-6 7 0,-1-2-9,1-5 1,0-1-399,-1-4 170,1-3 0,0 5-1256,0-8 680,7 0-731,-5 0 593,13-7-1126,-14-2 335,14-8 1445,-5 0 0,7 0 0,0 0 0</inkml:trace>
</inkml:ink>
</file>

<file path=ppt/ink/ink3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03:38.4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0 104 8012,'8'-17'774,"3"0"1,-3 5-444,-2 0-146,4 1 0,-3-1 686,5 1-546,3 7 1,-11-4 51,7 8 0,-5 0-62,6 0 1,-6 2-21,5 4 0,-5 4-116,5 7 1,-7-6-97,2 1 1,2 5-540,-3 6 1,1 0 333,-6-5 0,0-1-439,0 0 1,0 1 275,0-1 1,0 0-1121,0 0 0,0 1 30,0-1 1375,0-7 0,0 5 0,0-5 0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51:45.8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340 104 8329,'12'-23'0,"-1"0"1469,-7 0-539,12 14-509,-15 1 1,9 2-433,-4 1-4,-4-1 8,5 6 50,-7 0 1,0 2-131,0 3 0,0 5-464,0 7 0,-5 1 133,-1-1 0,-2 6-215,2 0 1,5-6-26,-5-5 288,4-1 93,2 7 1,0-7 523,0 1-161,8-8 4,-7 11-31,15-5 0,-14 7 21,3 0 0,-3-5 213,-2-1 1,0 1-103,0 5 1,-2 2 38,-3 4 1,-5-2-262,-7 8 109,-8 0-24,6-2 1,-16 6 240,0-5-33,9 5-158,-15 2 0,14-3 119,-7-3 0,1 2-59,4-8 0,4 6 198,8-6 1,7 0-302,5-6 0,-3-5-182,2-1 0,8-1-624,10 1 416,11 5 216,4-14 0,9 5-260,4-7 1,3-2 15,3-3 0,2 1-105,-8-8 0,1 8 253,-7-1 0,-1 3 263,-4 2 0,-2 0-13,-4 0 0,-10 0 379,4 0 0,-9 0 744,4 0-620,-9 7-297,5-5 1,-8 14 435,0-5-211,-8 5-148,6 1 0,-13 0-67,4 1 1,-5-3-209,-1-4 0,5 5-289,1-5 1,1-1-311,-1 1-634,-5-7 97,14 4 593,-5-8 51,7 0-185,0 0 185,0-8 234,0-1 1,0-3 200,0 1 8,0 7 449,0-12-147,0 15 1,0 1 282,0 11 1,0 4 196,0 3-345,0-1-229,0 0 1,0 1 232,0-1 1,-2 4-112,-4-4 1,4 4-315,-4-9-156,4 3-342,2 3 0,-2-3-408,-3-3-603,3-5 484,-14-7 437,7 0 273,-1 0 1,-5 0-57,3 0 0,-1-7 355,1-5 0,-3 2 0,3-1 0,3-1 3,-3-5 1,3 0-4,-3-1 174,-3 9 0,5 1 258,-7 8 0,5 2 385,1 4-340,7 3-260,-11 16 1,11-3 316,-8 6 1,8-5-13,-1 6 0,-3-6-78,2 6 0,0-6-98,6 6 0,0-8 111,0 2 0,0-4-127,0-1 0,2-1 15,4 0 1,4-1 254,7-5 1,10 3-73,8-9 1,7 7 168,10-6-226,0 0-641,7 1 1,-3-5-380,7 4 1,-5 2-135,5-3 1,-7 7-879,2-6 1,-6 5 1560,-6-5 0,4 15 0,-6-2 0</inkml:trace>
</inkml:ink>
</file>

<file path=ppt/ink/ink3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03:38.7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0 8012,'-18'0'696,"1"0"0,2 8-161,3 3 0,4 5-36,8 1 0,0 2-40,0 4 0,0-4-122,0 5 1,10 0-151,7 0 1,1-1 39,5-6 1,4-2-159,1-3 1,7 1 133,5-7 1,1-2-408,11-10 1,-10 2-226,10-7 1,-12-7-493,0-5 1,3 0 235,-3 6 1,0-2-423,-5-4 1,0 4 1106,-1-5 0,-7 5 0,-2 2 0</inkml:trace>
</inkml:ink>
</file>

<file path=ppt/ink/ink3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03:39.5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277 1 10856,'10'2'-10,"-5"4"0,-3-3-134,-2 9 1,6-6-421,0 5 0,0-5 176,-6 6 0,7-7-65,5 7 0,-3-8 63,3 1 196,0-3 1,5-2 298,0 0 0,-5 0-139,-1 0 1,-5 0 454,5 0 0,-7 2 52,2 4-25,-4 4 0,-4 7-143,-4 0 1,-3 1-117,-9-1 0,1 0-105,0 0 0,0 1 247,-1-1-395,1 0 155,0 1-581,-1-1 361,9-7 0,1-1-821,8-3 666,0-4 1,6 7 26,0-3 0,-1-2 204,-5 8 1,0-7-53,0 7 0,0-1 246,0 7 1,-2-1-98,-3 0 1,-11 6 507,-7 0-264,-7 8-134,3-4 0,-6 0 440,4-4 0,-2 2 15,8-2-51,0 0-240,6-6 0,2-5-109,3-1 242,4-7-1038,8 4 1,8-8 378,4 0 1,11 0-348,5 0 1,7-8 249,5-3 0,5-5-148,7-1 1,-6 2 137,0 3 1,-8 3 84,3 3 0,-7 4 370,-5-4 0,-4 12-152,-8 5 1,-1 5 462,-5 1 1,-3 0-220,-8 1 1,-2 1 131,-4 4 1,0-4-126,-11 4 1,4-4-201,-10-1 1,3-1 63,3 0 0,0-1-113,-1-5 0,1-1-316,0-4 1,5-5 163,1 5 1,7-13-709,-2-11 0,4-7 382,2-9 1,0-7 71,0 1 0,8 0 416,3 5 0,5 2 0,1 5-146,8 3 146,-6 7 352,6 9 1,-15 1 1,-2 10 589,-8 4 1,0 3-375,0 9 0,-8 1 143,-4 4 0,-3-4-271,-2 4 0,1-2-85,5 2 0,-5-3-175,5 3 1,-3-4-149,3-2 0,3-5-765,8-1 0,-6-5 282,1 5-1990,-1-7 1755,14 4 1,3-12 684,12-7 0,4-1 0,8-13 0</inkml:trace>
</inkml:ink>
</file>

<file path=ppt/ink/ink3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03:39.6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8051,'10'-8'1096,"5"6"-639,-13-5-317,6 7 0,-8 2 1233,0 3-308,0-3-125,0 14-1646,0-7 0,0 3 215,0-1 464,0-7-1342,0 12 1,2-14 1368,3 3 0,5-3 0,7-2 0</inkml:trace>
</inkml:ink>
</file>

<file path=ppt/ink/ink3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03:40.0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1 105 8051,'10'-18'0,"3"7"363,-7-1 0,0 6-18,-6-5 1,0 5-598,0-5 421,0 7 140,7-12-76,-5 15-144,6-7 115,-8 8 239,0 0-127,8 0-289,-7 0-79,7 0-63,-8 0 40,0 0-75,8 0 348,-6 0-96,5 0 210,-7 8-211,0 1 103,0 8 1,0 1-112,0-1 0,6 6-43,0 0 1,2 8-7,-3-2 1,-3 5-130,4 7 0,2 3-63,-2 8 0,5 7 55,-5 5 0,0 5-17,-6 6 0,0 4-64,0 7 0,0-5-158,0-1 0,0-7 74,0 2 0,-2-4-643,-4-1 0,4-11 291,-4-7 0,4-8 203,2-9 0,-5-2 407,-1-5 0,-8-3 0,5-7 0</inkml:trace>
</inkml:ink>
</file>

<file path=ppt/ink/ink3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03:40.8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0 8148,'0'4'1643,"0"8"1,0 7-1013,0-2 0,0 6-405,0 0 1,6 6-1,0-6 0,2 6-604,-3-6 0,-3 0 288,4-5 0,2 1-216,-2 4 0,5-4 180,-5 4 0,0-4-846,-6-1 1,0 5 334,0 0 1,0 7-26,0-1 1,-2 4 297,-4 1 0,-4 1 138,-7 0 0,2-7 226,3 1 0,-1-8 0,7 3 0,-8-5 0,5-2 0</inkml:trace>
</inkml:ink>
</file>

<file path=ppt/ink/ink3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03:41.4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0 156 7994,'8'-17'0,"-4"6"0,7-1 0,1 6 479,5-5 1,1 1-112,-1-1 0,2-5-363,4 5 1,-2 1 226,8-1-289,-8 7 184,12-4 1,-8 6-206,4-4 0,1 5 70,-7-5 1,2 4-21,-2 2 1,-3 0 151,3 0-343,-4 8 173,-2-7 0,1 13-27,-1-8 59,-8 7 13,7-3 0,-12 5-9,7-3 17,-7 3 1,6-11 34,-5 7-22,-3-7 160,6 12-46,0-7 10,-6 8-117,5 1 1,-5-3 6,4-3 0,-4 3 19,4-3 0,-4 3-7,-2 2 1,0-5-6,0-1 0,0 1-4,0 5 1,0 6-9,0 0 0,0 0 8,0-5 0,5 5-4,1 0 1,0 7 11,-6-1 0,2 4 3,4 2 0,-4-1-4,3 1 0,5 7-2,1 4 1,-1 4 72,2 2 0,-7 0-69,7 0 1,-6 0 141,5-1 0,-7-4-98,2-1 0,-4-6 3,-2 6 1,0-13 24,0 1 1,0-5 90,0 0 0,0-2-99,0-4 1,0-4 0,0 4 1,0-9-34,0-3 1,-2-1 29,-4 1 0,2-1-230,-7-4 1,5-4-237,-6 3 0,1-3-315,-7-2 0,1-7 259,0-5 1,-6-5-192,0-6 0,-8-10-1340,2-7 1945,-3-8 0,-11 4 0,-1-8 0</inkml:trace>
</inkml:ink>
</file>

<file path=ppt/ink/ink3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03:42.3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70 7994,'18'-17'-841,"-3"5"630,-4 1 1,5 5 1162,-5-6-541,-3 9 0,2-5 379,-5 8-246,-3 0 239,6 0-541,-8 0 1,-6 8-46,0 3 0,-5-1 153,5 1-322,-7 1 1,9 3-244,-8-3 1,9-3 197,-3-3-984,4-4 470,2 6-15,0-8 408,8 0 0,1 0 56,8 0 0,-5 2-10,-1 3 1,-5-3 170,6 4 0,-8 4 108,1 1 0,-3-1-58,-2 1 1,0 1 139,0 5 1,-7 0-47,-5 1 1,-3-1-206,-3 0 0,1 1 25,0-1 0,-6 0 41,0 0 49,0-7-63,5 5-334,1-13 51,7 6-148,3-8-3,7-8 1,7 1 49,5-5-15,3-3 129,3 13 1,5-6 116,0 8-35,0 0 0,-12 0-88,1 0 324,-1 0 0,-1 2 181,-4 4 1,-4 3-110,-2 9-61,-8-9 1,-2 7 89,-7-5 0,0 5-107,0 1 0,-1 0-19,1 0 0,0-5 109,-1-1-80,1-7 25,7 4 3,3 0-798,7-6 471,0 5 1,7-7-30,5 0 1,9 2 117,2 4 0,2-4-66,-2 4 0,-4-2 74,4 1 0,-3-3 17,-3 4 0,-5 2 17,-1-3 0,-7 3 373,2-2-96,-4 3 0,-2 9-83,0-1 0,-8 0-153,-4 1 1,-3-1 58,-2 0 1,5-1-296,1-5 223,-1 5 59,3-7 0,-5 3-19,8-1 1,1-5 49,5 5 955,0-7-717,7 12 1,-5-12 190,4 7 1,-4-5 180,-2 5 475,-8 1 1,0 5-255,-3 0 0,-3-5 711,9 0-1218,-1-9 1,4 11-247,-4-8 189,4-1-957,-5-5 0,14 0 472,5 0 1,3 0-245,3 0 1,7 0 282,3 0 1,-1-2-1852,2-3 0,0-5 26,5-7 1932,1-1 0,7 1 0,3 0 0</inkml:trace>
</inkml:ink>
</file>

<file path=ppt/ink/ink3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03:42.8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519 122 8058,'-9'-18'0,"1"7"172,8-1 1,-2 6 90,-4-5 271,4 7-218,-5-11 1,5 13 469,-4-4-246,4-4 1,-11 7 205,7-9-514,-8 8 1,11-4-184,-9 8 1,6 0 352,-5 0-681,-1 0 257,-5 8 1,-2 2-399,-4 7 342,3 8 0,-12 2-10,3 8 1,2 1-14,-2 4 0,0 5 296,-5 6 1,1 1-119,4 0 1,4 6 288,8-1 1,2-5-46,3-6 1,5-1-340,7 1 0,0-4-164,0-7 1,7-3-309,5-3 1,3-4 223,2-8 0,8-7-64,4-4 0,4-4-208,1-2 0,1-4 176,0-8 1,-1-1-58,1-16 1,-1 6 67,1-6 1,-8 8 398,-4-2 1,-4 4 338,-2 1 353,1 1 135,-9 8-407,-1 1 306,0 8 0,-6 8-310,3 3 0,-1 6-161,2 6 0,-4-3-7,4 3 0,1-2-415,-1 2 0,2-10-43,-2 5 1,-5-5-66,5 4 0,2-5-720,-2-1-1239,-1 1-320,-5-2 1412,8 5 1094,-6-13 0,-2 6 0,-10-8 0</inkml:trace>
</inkml:ink>
</file>

<file path=ppt/ink/ink3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03:43.0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70 7999,'-9'-8'2592,"1"6"-1978,0-13 524,7 13-132,-7-6-260,8 8-152,8 0 0,1-5 140,8-1-451,1 0-980,-1 6 0,8 0 343,4 0 408,3 0-54,11 0 0,1-8 0,8-1 0</inkml:trace>
</inkml:ink>
</file>

<file path=ppt/ink/ink3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03:44.0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0 156 8045,'10'8'427,"-2"-6"0,-8 13-214,0-3 1,0 11 483,0 5 0,6-3-167,-1-1 1,1 0-105,-6 0 1,6 1-360,0-2 1,1-4-283,-1 4 1,-4-4-325,4-2 1,1-5 334,-1-1 0,6-5-884,-7 6 0,9-8 526,-3 1 1,5-5-120,1-5 1,0-13 565,1-11 1,7 3 114,3-3 0,-1 0 115,2-6 1,6 3-180,5 3 1,6 4 192,-5 8 1,-1 1-37,-5 5 1,3-3 328,-3 8 0,3 1-108,-9 5 0,-4 0 336,-2 0-526,-4 0 0,-4 2-197,-3 3 0,-4-1 43,-8 8 1,-2-1-220,-4 7 0,-11 1-2,-12 4 1,-4-2 70,-1 8 0,-7-2-27,1 2 0,-8 1 96,2-7 1,3 2 486,3-2 0,4-3 26,1 3 1,8-10 800,4-1-394,12-9-429,3 13 1,10-14-353,4 4 0,5-6 217,12-6 1,0 2-414,12-8 0,-4-5 143,9-6 0,-4-2-691,-1 2 1,-8-2 148,-4-4 1,0-3-110,-6 3 1,-3-4 284,-14-2 1,0 1 63,0-1 1,-8 3 356,-3 3 0,-11 0-30,-1 12 0,0-8 196,6 13 0,0-7-187,-1 7 0,3 3 506,3-3 0,-1 7 273,7-7 34,-7 8-277,11-4-65,-6 8-525,8 0 1,0 2 99,0 4 0,0 6-17,0 11 1,0 13 158,0 16 1,0 8 188,0 9 0,0 6-247,0 0 0,0 5-200,0-5 1,0 0-121,0-6 1,0-1-456,0-5 0,6-3 636,0-8 0,5-2 0,-1-4 0,5-6 0,6-3 0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51:46.6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8178,'0'-10'-711,"2"3"254,4 7 478,4 0 0,7 0 31,0 0 1,0 1 150,1 5 0,5-4-131,0 4 0,8-4 110,-3-2 1,11 0-137,1 0 1,8 0 3,-2 0 1,6 0-105,6 0 110,-4-8-1,5 6 0,-3-5-88,-4 7 0,4 0-71,-10 0 1,-2 0-193,2 0 1,-10 0 41,-1 0 0,-6 0-15,-6 0 1,-4 5 58,4 1 0,-9 2 210,-3-3 0,-7-1 0,2 8 0,3-8 0,-7 11 0,6-5 0</inkml:trace>
</inkml:ink>
</file>

<file path=ppt/ink/ink3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03:44.7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519 0 8366,'-9'17'616,"3"1"1,4 5-17,2 0 1,0 2-246,0-2 1,-6 2 30,0 4 1,-9 3-375,-2-3-58,-1 4 1,-14 1-818,3 1 1,-4 1 452,-1 5 1,-7-11-135,1 5 1,0-14 178,5-4 1,6-1 419,0-10 0,8-1-165,-2-5 0,6-2 105,5-3 0,-1-5 157,7-7 1,0 0 231,6-1 1,0 1 15,0 0 0,10-1-128,7 1 1,8 0-115,10-1 0,1 3 1,5 4 1,3-3-246,8 8 0,2-5 107,3 5 0,-3-2-153,4 3 0,-10 3-82,-2-4 0,0 4-116,6 2 1,-8-6-86,-4 0 0,-5 1 133,-6 5 0,-4 0-473,-8 0 103,-7 0 377,-3 7 0,-16 3 275,-9 7 0,-3 1 0,-13-1 0,3 0 0,-9 0 0,5 1 0,6-1 0,-2-2 267,8-3 1,0 3-143,6-3 0,2 3 304,3 3 0,-3 5-197,3 0 0,-1 7 77,1-1 1,-3 10 38,3 1 0,-3 8 114,-2-2 0,-1 4-143,1 2 0,2-6-265,3 0 1,-3-2-605,3 2 0,3-3 340,-3-9 1,8-1-604,-1-4 1,3-4-10,2-8-35,0-7 857,0-3 0,7-14 0,3-3 0</inkml:trace>
</inkml:ink>
</file>

<file path=ppt/ink/ink3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03:44.9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7961,'0'-10'158,"8"2"101,-6 1 1,8 5-48,-5-4 1,-1 4 418,8 2 0,-7 2-159,7 4 0,-2-2-47,1 7 1,4 1-4,-3 5 1,1 8-151,-1 4 0,1 3-117,-7 3 0,6 0 82,-6-1 0,-1 1-328,-5-1 0,0 1-161,0-1 0,-2 1-291,-3 0 1,1-8 189,-8-4 0,6 2-277,-5-2 0,5 0 103,-5-6 0,5-5 141,-6-1 1,7-7-445,-7 2 1,6-4 829,-5-2 0,-8-8 0,-8-2 0</inkml:trace>
</inkml:ink>
</file>

<file path=ppt/ink/ink3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03:45.2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53 7961,'2'-16'0,"3"5"0,-3 1 1377,4 4-361,4 5-131,-1-7-367,9 8-72,-1 0-440,-8 0 0,-1 8 70,-8 3 0,0 4-314,0 3 1,-6-5 202,1 4 1,-9-9 5,3 9 169,3-3 1,-5-3 431,7 1-799,0-8 1,8 3 104,4-7 0,11-1-746,12-5 0,11-4 121,6-7 747,4-8 0,10-2 0,1-8 0</inkml:trace>
</inkml:ink>
</file>

<file path=ppt/ink/ink3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03:45.4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9820,'18'0'1534,"-7"0"-742,1 0 1,-1 0-316,6 0 1,1 0-90,-1 0 1,0 0-806,1 0 1,5 0 332,0 0 1,6 0-1322,-6 0 0,7 0 1405,-1 0 0,4-8 0,1-2 0</inkml:trace>
</inkml:ink>
</file>

<file path=ppt/ink/ink3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03:45.7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200 0 10799,'0'12'-137,"0"-1"0,-2 3 280,-4 9 1,-3-4 145,-9 4 0,-5 2-123,0-2 1,0 6-34,6-6 0,0 0-61,-1-6 1,3 1 54,3-1 0,3-2-97,3-3-114,4 3 0,2-7 11,12 3 0,5-3 110,6-8 0,4 6-57,7 0 0,7-1 32,-1-5 1,6-5-192,-5-1 0,-1 0-104,-5 6 0,-1-6-125,1 1 1,-8-1-79,-4 6 0,-10 0-869,-1 0-48,-9 0 1403,5 0 0,-16 0 0,-1 0 0</inkml:trace>
</inkml:ink>
</file>

<file path=ppt/ink/ink3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03:45.9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0 8839,'0'17'261,"0"1"1,0 1-262,0 4 0,0-2 919,0 8 0,0 0-233,0 5 1,0 3-74,0 3 0,0-1-676,0 7 0,-2-6-1361,-4 6 1424,-4 0 0,-7 6 0,0 0 0</inkml:trace>
</inkml:ink>
</file>

<file path=ppt/ink/ink3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03:46.7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8491,'10'0'1089,"-2"0"0,-6 0 115,3 0-328,-3 0-506,14 8 0,-9 1-60,5 9 0,-3-7-423,-3 1 0,-4-1 29,4 7 1,-4-7 74,-2 1 0,0-1-549,0 6 1,0 1 317,0-1 0,0-5-1681,0-1 763,-8 1 313,6 5 0,-6-6 291,8 1 0,2-8 554,4 2 0,4-12 0,7-4 0</inkml:trace>
</inkml:ink>
</file>

<file path=ppt/ink/ink3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03:46.8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398 0 8502,'10'0'1521,"-2"0"-1538,-8 0 1,0 2 479,0 4 1,-6-2-117,0 7 1,-7 1-627,1 5 0,-9 6 217,-2 0 0,-8 8-279,2-2 1,-3 3-113,-3 3 1,1 5-1084,-1 1 1536,0 7 0,-15-4 0,-3 8 0</inkml:trace>
</inkml:ink>
</file>

<file path=ppt/ink/ink3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03:47.3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16 294 8063,'-8'10'880,"6"-2"1,-4-8-1325,12 0 0,6-10 196,11-7 0,6-3 139,11-8 0,4-1 95,8-6 0,6 6 74,-1 1 1,1 5-58,-6-6 1,-2 10 3,-4 1 0,-6 3-110,-11 9 1,-4 0 7,-8 6 0,-5 0-19,-1 0 0,-9 2 89,-2 4 0,-7 9 12,-11 8 0,-7 2-39,-3-2 0,-5 2 74,-2 4 1,-5 4 35,0-4 0,1 3 179,10 3 0,-1 0 201,7-1 1,0 1-179,5-1 1,9-1 76,3-4 1,4 4-133,2-5 1,8 3-113,3-2 0,12-4 109,6-8 0,4 0-303,1 1 1,3-9-94,3-3 1,-3-4-109,3-2 0,2-8-114,-1-3 1,-1-5 166,-5-1 0,-9-6 143,-2 0 0,-11-6-1,-1 6 0,-9-2 231,3 2 0,-6 2-86,-6-8 0,-3 8 669,-9-2 1,-5 10 17,0 1 0,0 8 278,6-2 0,0 4 214,-1 2-401,1 0-836,8 0 0,1 2 90,8 4 1,8-4-1488,3 4 735,12-4 491,4-2 1,15 6-2150,4-1 2340,4 1 0,10-21 0,1-5 0</inkml:trace>
</inkml:ink>
</file>

<file path=ppt/ink/ink3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03:47.8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7947,'9'0'579,"1"0"180,-4 0 0,-3 2-859,9 3 1042,-1-3-159,7 14-1279,-9-14 357,7 5-898,-14 1 1,5-4 187,-7 7 849,0 9 0,-15 6 0,-4 9 0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51:46.9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16 104 8178,'-10'0'-561,"4"0"396,12 0 0,4 0 248,7 0 1,8 0-52,4 0 1,5 0 156,7 0 0,-3 0-54,8 0 0,-5 0 129,5 0 1,0 6-180,6 0 0,0 0-30,-1-6 0,1 0-205,0 0 22,0 0 62,8 0 0,-1 0-166,5 0 1,3-8 42,-4-4 0,3-1-186,-3 1 0,-3-3 94,-9 4 0,-6 1-269,-5-2 550,-3 9 0,-11-13 0,-1 7 0</inkml:trace>
</inkml:ink>
</file>

<file path=ppt/ink/ink3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03:48.3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415 1 8688,'0'10'106,"0"-3"-624,0-7 7,0 0 664,8 8 0,-6-4 538,4 7 0,-4 3-349,-2 9 1,0 4 80,0 7 1,0 1-267,0-1 1,0 7-35,0-1 0,0 0-589,0-5 378,0 0 1,-2-1-454,-4 1 0,2-6 293,-8-1 1,7-6-599,-7 1 515,1-4 1,-7-4-89,1-3 0,6-5 112,-1-7 0,0-1 208,-5-5 1,0 0 7,0-11 1,-6 3 238,-1-9 1,-4-2 174,5 2 1,-6-6-202,6 6 0,0-2 379,5 2 1,1 4-205,0-4 0,5 6 488,1 5-218,7-3-338,-4 5 0,10-5-94,4 3 0,4-1-204,7 7 0,10-7-241,7 1 0,10-3 199,14-3 1,17 1-347,12 0 0,11 0 91,0-1 1,-49 10-1,1 1 164,48-5 0,-47 5 1,0 1 8,47 0 1,-4-5 75,-1 5 1,-9 0-81,-9 6 1,-4 0 272,-19 0 0,-6 0-2,-17 0 0,-4 0 28,-8 0-95,-7 0-60,-2 0 269,-31 0 0,1 6-246,-18 0 1,-4 5-735,-2-5 764,-4 0 0,2-2 0,-4 7 0,-4 8 0</inkml:trace>
</inkml:ink>
</file>

<file path=ppt/ink/ink3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03:48.5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 9527,'0'11'634,"0"1"1,-1-1-230,-5 7 1,4 1-120,-4 4 0,-2-4-214,3 4 0,-7 2-160,6-2 1,-1 2-196,1-2 0,4-4-1178,-4 4-711,-3-3 1071,7-3 356,-6-7 745,8-3 0,0-7 0,0-15 0,0-4 0</inkml:trace>
</inkml:ink>
</file>

<file path=ppt/ink/ink3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03:48.8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260 1 7947,'0'9'8,"6"1"-44,0-4 442,0 3 1,-4 10-154,3 4 0,-3-3 229,4 3 0,-4 4-119,-2 1 0,6 5 338,-1 2 0,1-1-321,-6 1 1,-2-1-307,-3 1 1,1 0-157,-8-1 0,1-5-373,-7 0 1,1-6 81,0 6 0,-6-8 223,0 2 0,-2-6-528,2-5 1,3 1-276,-3-7 738,4 0 0,2-6 151,0 0 1,5-6 301,1 0 0,7-7 73,-2 1-38,4-3 1,4 0-97,4 3 0,5 4 7,12 8 1,-2 0 240,8 0-322,0 0 1,11 0 96,1 0-508,7 8 0,-12-4 112,5 7-925,-5-7 744,-1 4 0,-3-2 377,-3-1 0,4 9 0,-6-5 0</inkml:trace>
</inkml:ink>
</file>

<file path=ppt/ink/ink3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03:49.2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0 8109,'0'10'1019,"0"-3"1,2-7-689,4 0 0,-2 0-261,7 0 1,1 6 481,5 0 1,0 0-127,1-6 1,5 5-129,0 1 1,0 6-64,-6-6 1,0 1-200,1-1 1,-1-4 249,0 4-249,-7 3 0,-1-5 88,-3 8 0,-4-7-263,4 7 0,-10-6-48,-2 5 1,-13 1 106,2 5 0,-12 0-779,0 1 1,-4-1 420,-1 0 1,-1 6-802,1 0 1,-7 6-46,1-6 1283,0 0 0,5 2 0,0 2 0</inkml:trace>
</inkml:ink>
</file>

<file path=ppt/ink/ink3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03:49.4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17 294 8030,'-5'12'1867,"-1"-1"-1956,0-7 0,16 9-564,7-7 1,4-2 1368,14-10 0,-3 2-314,14-7 1,1-6-481,4-6 0,9-6 79,3 6 1,7-8-324,5 2 1,-4-4-777,4-1 1098,-12-1 0,12 1 0,-4-1 0</inkml:trace>
</inkml:ink>
</file>

<file path=ppt/ink/ink3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03:49.7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225 1 9205,'-10'0'1609,"3"0"0,5 0-868,-4 0-180,4 0 0,-8 7-641,5 5 1,1 3 136,-8 2 1,1 3-101,-7 3 0,1 4 122,0 7 1,0 1-565,-1-1 0,1-1 93,0-4 1,5 3-71,1-3 0,7-2 133,-2 2 1,4-8 45,2 2 1,8 2 238,3-2 1,5 0-103,1-5 1,8-3 98,4-4 0,3 3-53,3-8 0,0-1-81,-1-5 1,1 0 28,-1 0 1,-1 0-93,-4 0 1,2-1 34,-8-5 0,0 4-14,-6-4 0,-6-2-824,1 3 1047,-8-9 0,4 5 0,-8-9 0</inkml:trace>
</inkml:ink>
</file>

<file path=ppt/ink/ink3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03:49.9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0 9515,'10'8'3618,"-3"-4"-2726,-7 7 1,0-5 22,0 5 1,0-5-70,0 6 1,0-1-320,0 7 0,-6-1-648,1 0 0,-9 6 146,3 0 0,-3 6-1642,3-6 0,-5 8 488,5-2 1129,-5 3 0,-8 3 0,-3 0 0</inkml:trace>
</inkml:ink>
</file>

<file path=ppt/ink/ink3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03:50.3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0 7982,'10'8'733,"-5"4"-4,5-5 0,-6 7 163,7-8-699,-7 7-426,4-11-511,-8 13 209,0-5 1,-8 13 534,-3 0 0,-12 8 0,-4-4 0</inkml:trace>
</inkml:ink>
</file>

<file path=ppt/ink/ink3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03:50.7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0 7982,'-17'16'1115,"-1"-5"-895,1 4 1,8-11 413,3 8-281,-4-1-6,8-1 0,-7 3 1008,3-7-622,4 8-440,-6-5 1,8 3-112,0-1-565,0-7-338,0 11 1,0-11 260,0 8-1164,0-8 1150,0 3 0,2-7-37,4 0 0,-2 0 152,7 0 0,1 0 284,5 0 0,0 0 231,1 0 0,-7 0-142,1 0 0,5-5 442,6-1 0,0 0-213,-5 6 1,-1 0 253,0 0 0,-5-6-173,-1 1 1,1-1-9,5 6 1,-5 0-74,-1 0 1,1 0-59,5 0 0,0 0-70,0 0 1,8 0-192,4 0 1,6-2-583,5-4 0,-1-2 373,7-3 1,6 3 153,5 8 0,-5 0-218,-6 0 1,-7 0-35,1 0 1,-9 8 477,-2 3 1,-10 5 522,-2 1 1,-2 0-91,-9 1 0,0-7 544,-6 1 0,-2-3-237,-4 3 1,-3 1-60,-9-7-345,1 0-925,0-6 1,0 6 357,-1-1 96,1 1-400,0-14 0,1 5 188,5-9-2796,-5 1 3048,14-14 0,2-10 0,10-9 0</inkml:trace>
</inkml:ink>
</file>

<file path=ppt/ink/ink3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03:51.0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260 35 7969,'-18'-6'500,"1"1"1,5-7 722,1 6 0,5 1-391,-5 5-638,7 0 0,-6 7 95,4 5 1,-3 11 145,-9 6 0,1 5-126,0 7 1,0-3 94,-1 8 0,1-6-1665,0 7 935,7-9 0,2 10-391,8-8 0,-5 1-853,-1-7 0,0-5 1570,6 0 0,8-8 0,1 4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46:14.5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11505,'2'15'840,"3"-3"0,-3 3-875,4-3 0,-2-3-823,2 3-365,-4-8 0,7 9 321,-3-7 902,-4 0 0,13 1 0,-5 3 0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51:47.3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18 8377,'8'-10'9,"1"2"0,10 8 240,4 0 0,-3 0-152,3 0 0,4 8-4,1 3 0,5-1 234,2 2 1,5-1-128,0 6 0,8 1-26,-1-1 0,4 0-95,7 1 0,-2 1-78,7 4 1,-5-4 61,5 4 1,-9 2-16,-2-2 0,-2 6-6,-10-6 0,-5 8-179,-6-2 1,-8-2 226,2 1 0,-12-5-62,-5 6 1,-6-6-89,-6 6 0,-11 0 28,-12 5 1,-13 1-125,-10 0 0,-11-1 123,-18 1 1,0-1-443,-11 1 0,4 0 190,1-1 1,7-7-873,-1-4 1157,16-11 0,-10 7 0,15-8 0,4-3 0,6-4 0</inkml:trace>
</inkml:ink>
</file>

<file path=ppt/ink/ink3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03:51.68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52 7969,'36'-15'-217,"5"4"1,-5-3 86,5 8 0,-5 1 361,-1 5 0,-1 0-97,1 0 1,-6 0 367,-1 0 1,-6 1-80,1 5 0,-4-2-193,-2 8 0,0-7-83,1 7 1,-7-2 64,1 1 1,-1 4-313,7-3 0,-1-2 101,0 1 1,6 1-178,0 5 0,0-6 48,-5 1 1,-1-2-66,0 1 1,1 3 13,-1-9 0,0 9 107,0-3 1,-5-1 66,-1 1 1,-5-5-37,6 6 273,-8-8-153,11 11 79,-13-5-139,6-1 1,-8 1-16,0-4 1,5-3 26,1 9 213,0-8-216,-6 11 16,0-13-9,0 13 8,0-5-6,0 7 1,0 1-10,0-1 0,0 0 126,0 0-120,0 1 1,0-1-73,0 0 1,0 6 74,0 0 1,0 6-65,0-6 43,0 8 1,0-4-51,0 8 0,0 5-6,0 0 0,0 3 44,0-3 1,0 6-10,0 12 1,0-5 208,0 5 1,0 2-121,0-3 0,-8 7 392,-3-7 0,1 1-139,-1-6 0,5-2-131,-6-4 0,3-4-51,-3-7 1,-3-3 11,3-3 0,3-2-164,-3-4 1,2-9 212,-1 3-369,-4-4-183,5-3 1,-7-2-742,-1-8 805,9 0 75,-14-16-821,11 5 393,-13-22 262,0-1-560,-2-11 923,-7-6 0,5-3 0,0-4 0,0-3 0</inkml:trace>
</inkml:ink>
</file>

<file path=ppt/ink/ink3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03:52.2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18 7572,'0'-10'1958,"0"3"-1265,0 7 2066,0 0-2189,0 7-421,-8-5 205,6 14-503,-5-15 1,5 9 243,-4-4-212,4-4-44,-6 5-690,8-7 132,0 8 280,0 2 1,0 1-471,0 1 1,0-6-158,0 5-160,8 1 620,2 5 606,7-8 0,8 7 0,2-7 0</inkml:trace>
</inkml:ink>
</file>

<file path=ppt/ink/ink3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03:52.9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606 0 7891,'10'0'934,"-3"0"24,-7 0 1055,0 0-2231,-7 8 1,-3-4 207,-7 7 0,-2 1-315,-4 5 1,1 0 227,-6 1 0,1-1-882,-2 0 0,-2 4 390,8-3 1,-6 3 155,6-10 1,0 3 310,6-3 1,5-3 620,1-8-74,7 8-353,-4-6 469,8 5 0,2-7-191,4 0 1,4 0 79,7 0 0,6-2-52,0-3 0,6 3-363,-6-4 0,0-2-145,-6 3-119,1-1 22,-1 6 122,-8 0 34,-1 0-356,-8 0-516,0 0 712,-8 0 1,-1 0 167,-8 0 0,5 6 57,0-1 0,3 3 164,-3-2 0,-3-2-190,3 7 1,-5-5-12,-6 5 0,2 1 330,-8 5 0,0-5-109,-5-1 0,-1 1 173,1 5 1,1-5-121,4-1 1,4-5 352,8 5-236,-1-7-86,9 12-418,1-14 1,12 5 100,8-7 1,3 0-29,20 0 0,3 0 82,14 0 0,-4-7-264,4-5 1,-6-1 29,6 1 1,-2-3-58,-10 3 1,-2-3 133,-9-2 0,0-1 42,-12 1 1,3 0-180,-15-1 1,7 1 107,-6 0 0,-2 0-211,-10-1 0,2 1 35,-8 0 1,1-1 361,-6 1 0,-1 0-248,1-1 452,0 1 1,-1 2-74,1 3 1,6-1 65,-1 7 0,6 0 1027,-5 6-544,7 0 191,-4 0-161,8 0-625,-7 0 1,3 8 64,-8 4 1,6 5 33,-5 6 0,-1 2 62,-5 4 1,-6 3 150,0-3 0,-8 10-371,2 1 0,-3 0 86,-3-5 1,1-1-541,-1 1 1,8-2 262,4-4 0,0 1-600,6-7 0,-3 0 221,15-5 0,-1-7-641,6 1 651,0-8 1,8 3 534,3-7 0,4 0 0,3 0 0</inkml:trace>
</inkml:ink>
</file>

<file path=ppt/ink/ink3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03:53.1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53 8907,'17'0'778,"6"-2"-681,0-4 1,10-2 42,2-3 1,-1-3 371,7 8 1,-5 1-101,-1 5 1,-6 0-185,-1 0 1,-7 0 132,3 0-167,-5 7 0,-8-3-609,1 8 0,-8-7 278,1 7 1,-5 0-915,-5 5 1,-11-6 508,-7 1 1,-9 5-687,-3 6 1228,-7 0 0,-10 2 0,0 2 0</inkml:trace>
</inkml:ink>
</file>

<file path=ppt/ink/ink3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03:53.5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35 9652,'18'-2'416,"-1"-4"0,0 4-46,1-4 1,-1 4-177,0 2 1,0-5 27,1-1 0,-7 0-195,1 6 0,-6 0 279,5 0-978,-7 0 480,4 0-296,-8 0 141,0 0 0,-8 2-321,-4 4 1,-3-2 357,-2 7 0,-1-5-28,1 6 0,0-7 470,0 7 1,-1-8-120,1 1 0,5 3-26,1-2-72,7 0 266,-11-6-279,13 0 0,-6-2-167,8-4 0,0 2 260,0-7 1,0 5 209,0-6 843,0 8-799,-8-11 0,7 11 557,-5-7-573,-4 7 1,6-4 412,-7 8 1,5 0 423,-6 0-616,9 0 0,-7 0 172,4 0-235,4 0 1,-5 2 405,7 4-520,0 3 0,0 9-150,0-1 1,5 0 88,1 1 0,13-3-530,-1-3 1,9 3-120,-4-4 0,7-3-485,-1-2 1,2 2 168,-2-3 0,2 1-557,-8-6 0,0 0-471,-6 0 1025,-7 0 752,-3 8 0,-7-6 0,0 5 0</inkml:trace>
</inkml:ink>
</file>

<file path=ppt/ink/ink3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03:53.7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1 7891,'-7'9'801,"5"-1"353,-6-8-402,8 8 1,8-6-42,3 3 0,5-3 198,1-2 1,2 0-446,4 0 1,4 0-132,8 0 0,7 0-749,4 0 1,6 0 223,6 0 192,11 0 0,10-7 0,7-3 0</inkml:trace>
</inkml:ink>
</file>

<file path=ppt/ink/ink3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03:58.0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18 8096,'-2'-10'1300,"-3"4"-1104,3 4 84,-6 2 471,8 0 4544,0 0-4013,8 0-365,-6 0-75,13 0-257,-5 0-369,7 0 0,0 0 4,0 0 1,1 0-15,-1 0 0,-5 0-43,-1 0 1,6 0-131,6 0 1,1 0-95,-7 0 1,0 0 65,0 0 0,6 0-154,1 0 0,-1 0 45,-6 0 1,6 0-163,0 0 0,0 6 44,-6 0 1,1 0-359,-1-6-53,0 0-363,0 0 442,1 0 1,-7 0-298,1 0 448,-8 0 0,5 0-145,-3 0-155,-4 0-97,6 0-336,-8 0-2189,0 0 1862,0 7 1463,0 3 0,-16 7 0,-3 0 0</inkml:trace>
</inkml:ink>
</file>

<file path=ppt/ink/ink3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03:58.4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259 1 7634,'8'9'1961,"-6"-1"-1042,6-8 36,-8 0 1845,0 0-2351,0 8-320,0 1 0,0 14 106,0 0 1,0 8-84,0-2 0,-6 4-31,0 1 0,-5 1-183,5-1 1,0 7-215,6-1 1,-2-5-393,-4-6 1,5-3-668,-5 3 1,4-2 624,2-4 1,0-4-140,0 4 1,0-3-189,0-3 60,0 0 977,0 1 0,-2-3 0,-4-4 0,-3-3 0,-9-8 0,1 6 0,0 0 0,-1 1 0,1-1 0,0-4 0,0 6-104,-1-8 1,7 0 183,-1 0 935,1 0 56,1 0 442,-5 0-344,13 0-774,-6 0 0,10 0-49,4 0 1,-2 0-48,7 0 1,1 0-163,5 0 0,2 2 95,4 3 0,-4-3-388,4 4 1,2-4-302,-1-2 0,6 0-582,-1 0 0,4 0 1039,1 0 0,1-8 0,-1-1 0</inkml:trace>
</inkml:ink>
</file>

<file path=ppt/ink/ink3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03:58.9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191 1 10561,'9'2'510,"-3"3"0,-2-1 1,0 8 8,1 1 0,9 10-219,-3 6 1,-3 4-52,-2 1 0,2 7-106,-3-1 1,1 6-122,-6-5 1,-2 1-238,-4-2 0,3-5 107,-9-1 1,6-1-154,-5-10 1,-1 2-617,-5-2 0,0-4 391,-1 4 1,1-5-504,0-7 1,-6 3 371,0-9 0,0 1-375,5-6 992,1-7 0,0-11 0,-1-9 0</inkml:trace>
</inkml:ink>
</file>

<file path=ppt/ink/ink3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03:59.1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8119,'10'-10'1322,"-1"3"-1026,-3 7 209,-4 0 706,13 0-411,-13 0 0,14 0-316,-5 0 0,-1 6-671,1-1 0,-5 3 212,6-2 1,-7-4-388,7 3 1,-6 3-250,5-2 1,-1 2-1664,1-3 2274,5-3 0,-7 21 0,9-3 0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51:47.8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769 87 8289,'17'-18'-283,"0"9"0,1-5-336,-1 8 0,0-7 240,0 1 796,8 5-358,-13-1 0,11 8-77,-11 0-361,-5 0 343,1 0-2,-8 0 1,-8 8-33,-3 3 86,-5 5-34,-9 9 0,-2-4-7,-7 8 0,-3-2 85,-3 1 1,4 5 5,-5-4 1,-1 4 23,2 1 1,-7-5 136,7 0 0,-6 0-28,6 5 0,-6-1-122,5-4 1,-5 1-151,6-7 162,-1 8-58,7-12 1,-1 6 12,1-7 1,7-1-5,4 0 0,3-1-11,3-5-86,8 5 27,-7-7 0,16 1 121,0-5 1,10 3 166,13-2 0,-2 2 206,8-3-186,7-3-53,8 14 1,10-12 62,4 7 0,-2 1-50,7 5 1,-5 2 10,5 4 1,-7-4-350,1 4 0,-3-3-482,-2-3 0,-6 0-744,0 1 1326,0-1 0,-1 8 0,-3 2 0</inkml:trace>
</inkml:ink>
</file>

<file path=ppt/ink/ink3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03:59.4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14250,'7'17'962,"-5"0"-680,4 1 0,-4-1-47,-2 0 1,0 1-560,0-1 0,0 0 192,0 1-844,0-1 729,0 0 0,2-7-2574,4-5 2821,-4-3 0,13-2 0,-5 0 0</inkml:trace>
</inkml:ink>
</file>

<file path=ppt/ink/ink3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04:00.1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8143,'10'0'393,"5"0"1,-5 0 0,7 0-333,0 0 1,1 0 25,-1 0 0,0 0 38,1 0 0,1 0-68,4 0 1,2 0 54,4 0 0,3 0-196,-3 0 1,4 0-80,1 0 1,7 0-187,-1 0 0,6-2 90,-5-4-5,7 4 132,-4-5 0,0 7-141,-4 0 0,3 0 70,-3 0 0,0 0 282,-5 0 1,-6 0-108,-1 0 0,-6 5 348,1 1 1,-10 2 135,-1-2-50,-1-5 0,1 13 139,-1-8-118,-7-1-349,4-5 1,-6 0-371,3 0-1030,-3 0 1322,6 0 0,-16 0 0,-1 0 0</inkml:trace>
</inkml:ink>
</file>

<file path=ppt/ink/ink3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04:00.6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8257,'17'6'362,"0"0"0,1-1 273,-1-5 0,8 0-165,4 0 0,-2 0-158,1 0-143,1 0 1,0 0-22,0 0 1,-2 0-140,2 0 0,-4 0-663,-8 0 1,0 0 222,0 0-96,1 0 1,-7 0 131,1 0 395,-8 0 0,-4 8 0,-10 2 0</inkml:trace>
</inkml:ink>
</file>

<file path=ppt/ink/ink3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04:00.8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7052,'10'8'1297,"-3"2"-750,-7 7 0,0 0-71,0 1 0,0 7-205,0 3 1,0-1-13,0 2 1,0 0-323,0 6 1,0-1 181,0 1 0,0-1-223,0 1 1,0-2 42,0-5 0,0 3-744,0-8 1,0 2-687,0-2 1491,0-4 0,0 6 0,0-7 0</inkml:trace>
</inkml:ink>
</file>

<file path=ppt/ink/ink3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04:01.0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18 7996,'-17'0'1518,"0"0"-835,7 7-2078,3-5 857,7 6 1,1-8 1186,5 0 0,-2 0-182,8 0 0,5 0-17,6 0 0,8 0-456,-2 0 1,11-6-395,6 0 0,2 1-142,-2 5 1,4 0 130,-4 0 411,-4 0 0,8-8 0,-5-2 0</inkml:trace>
</inkml:ink>
</file>

<file path=ppt/ink/ink3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04:01.3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35 7996,'0'-10'370,"-1"-3"111,-5 7 306,4 0-285,-6 6-111,8 0 126,0 0-308,0 8 0,6 8 8,0 7 1,7 7-129,-1-1 0,-5 4 39,-1 1 1,-4-5-231,-2 0 0,0-2-163,0 2 1,0 2-141,0-8 0,-8 0 150,-3-6 0,-5 0-74,-1 1 1,0-3-489,0-4 1,-7 3 312,1-8 0,0-1 111,6-5 0,0-2 393,-1-3 0,9-5 0,-6-15 0,5-2 0</inkml:trace>
</inkml:ink>
</file>

<file path=ppt/ink/ink3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04:01.5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9042,'11'0'200,"1"0"1,-8 2 1053,1 4-245,5-5-1201,-8 7 0,11-6 124,-7 4 0,2-4-1039,-2 4 1,-5-3 196,5 3 910,-4 4 0,-2 15 0,0 2 0</inkml:trace>
</inkml:ink>
</file>

<file path=ppt/ink/ink3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04:01.8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7994,'9'0'846,"6"8"-451,-5-6 0,5 8 485,-3-5-339,3-3-597,-13 6 1,6-6 66,-8 4 1,0-2-100,0 7 1,-2 1-21,-4 5 1,-3-6-77,-9 1 1,7-1 404,-1 7 0,7-3 840,-7-3-244,8 3-531,-3-5 1,8 5-226,5-3 1,4-3 173,7-3 0,8-4-945,4 4 0,9-12 710,3-6 0,7-3 0,-4-2 0</inkml:trace>
</inkml:ink>
</file>

<file path=ppt/ink/ink3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04:02.4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17 8137,'9'0'72,"7"0"-1,-5 0 0,-1 0 1,1 0 1,1 0-56,5 0 0,6-1 49,0-5 1,8 4-103,-2-4 1,4 4 45,1 2 0,8 0-100,5 0 0,3 0 98,1 0 1,3 0-22,4 0 1,-4 0-31,3 0 0,-5 0 27,-6 0 0,2 0 23,-7 0 1,-3 0-11,-9 0 0,2 6 71,-8 0 0,-6-1-249,-5-5-62,-9 0 0,3 0 243,-12 0 0,-11 8 0,-10 2 0</inkml:trace>
</inkml:ink>
</file>

<file path=ppt/ink/ink3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04:13.3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52 7965,'12'0'-219,"-1"0"-444,-7 0 753,12 0 1,-12 0-16,7 0 1,-5 0 342,5 0-268,1 0 1,5 0-320,0 0 0,1-2-49,-1-4 1,6 3-179,0-9 1,2 8 164,-2-2 0,-2-1 231,8 1 0,-6 0 0,6 6 0,0 0 0,5 0 0,-7 0 0,-4 0 0,2 0 0,-2 0 0,1 2-56,-7 4 435,0-4 393,0 13-506,1-13 1,-9 8 2,-3-5 0,-2-3-42,2 4 1,-2-4-63,7-2 0,-5 0-274,5 0 1,-5 0 127,6 0 0,-1 0-474,6 0 0,-5 0 455,0 0 0,7-8 0,8-1 0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51:48.9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0 381 8447,'2'-15'-965,"4"3"1,-4 3 1465,4 3 0,-5 2 539,-1-7-519,0 7-251,0-4 139,0 8 584,0 0-937,8 0 223,-6 0-413,6 0 0,-2 8 80,-1 3 220,9 12-67,-12 4 1,11 8 289,-7 0 1,5 7-103,-5 4 1,6 4-38,-7 2 1,3 2-97,-2 3 0,-4-3 28,4 4 0,-4-6-26,-2-6 1,1-4-298,5-7 0,-2-9-20,8-3 38,-9-3 188,5-11 0,0 5 287,3-8 1,-1-1-116,1-5 0,1-7 139,5-5 0,1-5-267,-1-6 1,2 0 37,4-12 0,4-3-6,8-14 1,-1-2-259,1-4 1,7-5-1161,4-12-932,4 4 2082,-24 25 1,0 0 0,24-35-630,-27 35 1,0 0 0,25-33-111,-8 10 0,1 9 219,-7 14 1,-5 12 93,0 10 0,-14 13 553,3 5 0,-9-2 0,9 3 0,3-1 0</inkml:trace>
</inkml:ink>
</file>

<file path=ppt/ink/ink3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04:13.9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7850,'0'-10'-95,"0"2"-633,0 8 600,0 0 0,8-7 1,2-3-1</inkml:trace>
</inkml:ink>
</file>

<file path=ppt/ink/ink3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04:14.1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7889,'10'0'550,"5"0"-366,-13 0 0,8 0-118,-4 0 249,-4 0-147,13 0 0,-11 0-436,7 0 0,-5 0 187,6 0 0,-1 6 81,6 0 0,1-1 0,-1-5 0</inkml:trace>
</inkml:ink>
</file>

<file path=ppt/ink/ink3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04:14.2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0 7832,'-17'0'6425,"-1"0"-7157,9 0-346,1 8-1075,8-6 673,0 13 1480,0-13 0,0 6 0,0-8 0</inkml:trace>
</inkml:ink>
</file>

<file path=ppt/ink/ink3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04:15.1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35 7937,'-12'0'345,"1"0"-345,7 0 105,-4 0 0,6 0 458,-3 0-257,3-8-91,-6 6 0,8-7 91,0 3-152,0 4 0,2-6 214,4 8 314,-4 0 145,5 0-164,-7 0 1124,0 0-1529,8 0 1,2 0-12,7 0 1,0 0-292,0 0 1,8 0 104,4 0 1,4 0 68,2 0 1,-1 0-128,1 0 0,5 0-118,0 0 0,1 0 53,-7 0 0,-1 2-60,-4 4 1,2-4 88,-8 4 1,-2-2 88,-10 1-594,5-3 194,-7 6-185,1-8-364,-2 0-381,-8 0-267,-8 0-491,-2 0 2032,-7 0 0,0 0 0,-1 0 0</inkml:trace>
</inkml:ink>
</file>

<file path=ppt/ink/ink3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04:15.5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8247,'12'0'1801,"-1"0"-1407,1 0 0,5 0 470,0 0-513,1 0 0,-1 0-119,0 0 1,1 2-73,-1 4 0,6-4-64,0 3 0,2-3 133,-2-2 0,-4 0-363,4 0 1,-4 0-141,-1 0 0,-1 0-386,0 0 1,-5 0 154,-1 0 0,-5 0-1216,6 0 541,-8 0 478,11 8 0,-13 2 702,4 7 0,-6 0 0,-6 1 0,-4-1 0,-7 0 0</inkml:trace>
</inkml:ink>
</file>

<file path=ppt/ink/ink3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04:15.7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0 7892,'-2'10'-104,"-4"-4"1,5-3-156,-5 3 0,2 2 610,-2 3 0,4 5-43,-3-5 1,3 5 165,2 1 0,-2 6-65,-4 0 0,2 6-10,-7-6 1,5 8-174,-6-3 0,6 5-234,-5 2 1,5-6 55,-5-1 1,7 1-127,-2 6 0,2-8-599,-2-4 0,5 2 356,-5-2 0,4 0-1660,2-6 986,0 8 995,0 2 0,-8 0 0,-1-2 0</inkml:trace>
</inkml:ink>
</file>

<file path=ppt/ink/ink3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04:15.8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35 156 8634,'-17'-17'1348,"7"7"0,3 1-1169,7 3 0,2 4-73,3-4 0,5-1 403,7 1 1,3-2-134,3 3 1,3 3-749,9-4 0,7-2 320,4 2 1,6-5-2416,6 5 2467,-4-7 0,5 3 0,-7-7 0</inkml:trace>
</inkml:ink>
</file>

<file path=ppt/ink/ink3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04:16.5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260 87 7819,'0'-11'-1164,"0"-1"1546,0 8 0,6-5-66,0 3 0,0 2 582,-6-8-30,0 9-183,7-5 89,-5 0-144,6 6-382,-8-5 0,2 7-86,4 0 0,-5 2 0,5 3 1,2 7 135,-2 11 0,5 4 101,-5 7 0,0 1-244,-6 0 1,0 5-81,0 0 1,0 1-85,0-7 1,-6 1 59,0-1 1,-7 1-682,1 0 1,-3-3-1,-2-3 1,-1 2-280,1-8 0,0 0 278,-1-6 0,-5-1-176,0-5 1,-7-1-441,1-5 1247,-4-3 0,-2-2 0,1-9 0</inkml:trace>
</inkml:ink>
</file>

<file path=ppt/ink/ink3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04:16.8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7822,'0'-9'2741,"0"1"-1790,8 8-624,-6 0 0,7 0 325,-3 0-798,-4 0 211,13 8 1,-5-6-1002,7 3 0,0 3 222,1-2 714,-9 7 0,7-3 0,-7 7 0</inkml:trace>
</inkml:ink>
</file>

<file path=ppt/ink/ink3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04:17.1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0 7921,'0'12'1006,"0"-1"1,0-5-927,0 6 0,0-7 27,0 7 0,0-1 355,0 7 0,0-1-84,0 0 1,0 1 89,0-1 1,0 6-191,0 0 0,0 6-253,0-6 1,0 6 31,0-6 0,-6 0-100,0-6 0,1 0-562,5 1 1,0-7 149,0 1-1292,0-1 1208,0-1 1,0 0-289,0-5 1,1-3 293,5 4 1,-2-12 532,8-5 0,7-12 0,8-4 0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51:49.9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35 433 8214,'-12'-7'0,"1"-5"0,7 4 1288,-4 1-590,8 7-63,0 0-859,8 0 1,3 0 135,12 0 0,0-6 393,12 0 0,-4-7-377,9 1 1,2 3-231,-1-3 1,-1 2 149,-5-1 1,-3-3-149,-3 9 1,-4-9-288,-8 3 0,1 1 218,-1-1 1,-7-1-137,-5-5 41,-3-1 351,-2 9 0,0-7 63,0 5 0,-7-4 114,-5-3 1,-5-1 25,-6-4 0,4 4 3,-4-4 1,-2 9 76,1 3 0,-4 1 211,5-1 0,0 3-121,5 8 0,1 0-147,0 0-56,-1 0 68,1 0 1,6 8-19,-1 3 1,6 6 54,-5 7 0,7 2-5,-2 9 1,6 7 70,6 4 1,-2 10 258,7 2 1,1 5-31,5-5 1,-5 5-112,-1-5 1,1-1-321,5-5 1,-2 0-65,-3 0 0,3-6-304,-3 0 0,5-9 180,6-3 1,-4-1-63,4-10 1,-1-6-155,1-5 0,-4-8-391,4 2 1,-4-6-217,-2-6 0,-1-4 985,-5-7 0,5-8 0,-7-2 0</inkml:trace>
</inkml:ink>
</file>

<file path=ppt/ink/ink3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04:17.4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260 1 7860,'10'0'179,"-3"0"-635,-7 0 0,-2 0 1042,-3 0 1,1 0-227,-8 0 0,1 0-113,-7 0 0,-5 6-107,0-1 1,-5 3-18,5-2 0,-6-2 798,6 7-634,0-7 0,7 6 714,5-4-599,-5-5 1,14 9 46,-3-4-186,3-4 0,4 11 27,3-7 0,-1 5-156,8-5 0,-6 8-119,5-3 1,1-3-429,5-2 0,0 1 277,0-1 1,7 6-1267,-1-7 1,2 1 107,-2-6 1294,3 0 0,9 8 0,0 1 0</inkml:trace>
</inkml:ink>
</file>

<file path=ppt/ink/ink3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04:18.18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70 7833,'-2'-10'431,"-4"4"30,4 4 86,-6-5 26,8 5-138,0-6-15,0 0-329,0 6 1,0-7 231,0 3-224,8 4-23,2-6 1,7 8 31,0 0 1,0 0 20,1 0 0,-1 0 5,0 0 1,8 0-182,4 0 0,10 0 97,1 0 1,8 0-194,-2 0 1,-2 2 73,2 4 0,-7-4-508,1 4 0,-5-4 48,-6-2 529,3 0 0,-13 7 0,6 3 0</inkml:trace>
</inkml:ink>
</file>

<file path=ppt/ink/ink3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04:18.6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17 8859,'8'-9'1188,"-7"1"-795,15 8 0,-12 0 199,7 0 1,1 0-179,5 0 0,0 0-128,1 0 1,1 0-277,4 0 0,-2 0 92,8 0 0,-6 0-243,6 0 1,-8 0 167,2 0 1,2 0-214,-2 0 0,0 0-215,-6 0 0,-5 2-1110,-1 4 276,1-4-514,5 13 540,-7-5 1209,-3 7 0,-14 0 0,-3 1 0</inkml:trace>
</inkml:ink>
</file>

<file path=ppt/ink/ink3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04:18.8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1 7825,'-12'11'-20,"0"1"1,7-7 578,-7 7 1,8 0-150,-1 5 1,3 0-842,2 0 0,0 1 359,0-1 0,0 2 415,0 4 1,-6 2-136,0 4 1,-2 4 78,3-4 1,1 3-346,-8 3 0,8-3 77,-1-3 1,-3 2-100,2-8 1,0 6 82,6-6 0,0 0-1104,0-6 519,0 1 0,-1-3 582,-5-3 0,4 3 0,-6-6 0</inkml:trace>
</inkml:ink>
</file>

<file path=ppt/ink/ink3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04:19.0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18 7825,'-17'0'3132,"-1"0"-2584,9 0-949,1 0 657,23 8 0,-3-6-49,11 4 0,2-5 102,-2-1 0,10 0-86,1 0 0,1-1-1098,5-5 0,2 4 9,-1-4 1,1-2 865,-2 3 0,-3-1 0,5 6 0</inkml:trace>
</inkml:ink>
</file>

<file path=ppt/ink/ink3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04:19.3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364 0 10660,'10'0'1807,"-1"13"-1404,-3 5 1,-4 11 26,4-1 0,-2 5-142,1 2 0,-3 5-70,4 0 0,-4 6-177,-2-5 1,-6 7 93,0-2 0,-7-4-916,1-1 1,-3-7 459,-2-5 1,-8 2-815,-4-8 1,2-2 180,-2-10 1,0 3-38,-5-8 0,1-1 519,4-5 1,-1-7 471,7-5 0,-1-11 0,7-4 0,0-7 0</inkml:trace>
</inkml:ink>
</file>

<file path=ppt/ink/ink3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04:19.5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7858,'0'11'2377,"0"1"-1011,0-1-642,0-1-273,0 5-609,0-13 1,2 12-87,4-8 1,-2 1-243,7-1 0,-5 4 486,5 7 0,1 0 0,5 0 0</inkml:trace>
</inkml:ink>
</file>

<file path=ppt/ink/ink3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04:19.9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7626,'10'8'148,"5"-6"938,-5 13-675,-1-13 0,5 14 649,-9-5-688,1 5 0,-6 7 311,0 0 0,0 0-252,0-6 0,0 6-10,0 0 0,-2 0-206,-3-5 1,3-1-190,-4 0 1,4 0-110,2 1 0,-6-7-590,0 1 188,1-8 0,5 5-1284,0-3 1769,0-4 0,-8-2 0,-2-10 0</inkml:trace>
</inkml:ink>
</file>

<file path=ppt/ink/ink3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04:25.58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242 225 8299,'0'-17'38,"0"-1"193,0 1 0,0 6 70,0-1 1,0 1 83,0-7-56,0 1 0,0 0 296,0-1 141,0 1-494,0 0 1,-2 1 414,-3 5-127,3 3 32,-6 8-343,8 0 1,-2 0 218,-4 0-339,4 0 1,-13 2 142,4 4 1,1 5-161,-2 12 1,1 6 123,-6 12 1,-1 3 161,1 8 1,0 7-170,-1 5 0,1 1 27,0-2 0,1 3-46,5-9 0,3 1-91,8-6 0,0-8-113,0-4 0,2-3-442,4-2 1,4-7-886,7 1 1,6-8 660,0 2 0,13-9-856,-1-3 0,11-7 521,0 2 1,6-14 994,6-9 0,-4-16 0,5-11 0</inkml:trace>
</inkml:ink>
</file>

<file path=ppt/ink/ink3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04:26.4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139 606 8425,'-10'0'-128,"3"0"139,7 0 0,0-2 135,0-4 0,7-5-149,5-12 9,3 4 1,8-12-56,0 8 0,0-8-119,-5 2 0,-1 2-51,0-1 1,-1-7 133,-5-5 1,3-1-15,-9 7 1,1-1 19,-6 0 0,0 7 47,0-1-9,0 8 0,-2-4 193,-3 7-95,3 9 145,-14-7 0,12 15 182,-7-5-178,7 4 170,-4 2-213,1 0-11,5 0-137,-6 0 0,6 0-2,-4 0 1,4 8 100,-3 3 0,-3 6-1,2 6 0,-7 12 187,1 11 0,-3 12-79,-2 5 0,-1-1 17,1 1 1,0 6-105,-1 6 1,7-6 35,-1-5 0,1-7-81,-6 7 1,5-14-156,0 2 1,9-10 120,-3 4 1,-2-13-205,2 1 0,1-11-164,5 0 212,0-3-30,0-11 69,0-1 291,0-8 0,2-10-187,3-7 1,3-16-310,4-13 1,9-2 138,-4 2 1,4 4-126,-4 7 0,1 3-66,-1 3 0,0 4 71,1 7 0,1 7 106,4-1 1,-4 9-51,4-3 1,-4-2 219,-1 2 0,1 1-31,4 5 1,-10 0 281,5 0-270,-5 0 172,-3 7 1,3-3-47,-7 8 1,0-7-74,-6 7 1,-6-1-37,0 7 0,-7-1 7,1 0 0,-5 6-183,-6 0 0,2 6 51,-8-6 1,8-2-65,-2-9 1,3 1 150,3-7 0,0 0-48,0-6 38,-1 0-88,1 0 397,7 0-236,3 0 1,5 0 172,-4 0-232,4 0 1,-6 0 171,8 0-1,0 0 85,0 8 0,2-5-76,4 9 0,4-2 599,7 1 1,2 5-140,4-5 1,-2-1 77,8 1 0,-2-1-381,2 1 1,4 3-467,-5-8 1,-3 7-140,-2-1 0,-3-3-510,-3 3 0,-2-7-950,-3 7 804,3-8-1683,-13 11 2615,6-13 0,-8-2 0,0-10 0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51:50.1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312 52 8294,'0'-17'565,"0"-1"-422,-8 9 0,4 1 444,-7 8 1,-1 0-197,-5 0 1,-6 8-392,0 3 1,-6 1 102,6 5 1,-2-3-100,2 9 1,4-4-51,-5-2 0,5 0-294,2 1 0,5-1-440,1 0 1,7-5-274,-2-1 381,4-7 0,10 4 672,4-8 0,3-16 0,2-3 0</inkml:trace>
</inkml:ink>
</file>

<file path=ppt/ink/ink3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04:26.8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0 8310,'9'0'0,"-1"2"846,-8 4-451,8-4 1,-5 5 1451,9-7-698,-8 0-684,11 8 1,-5-6-186,7 4 1,-5 2-196,-1-3 0,1 7 19,5-6 0,0 1-198,0-1 1,1-2-260,-1 7 1,0-5 249,1 6 1,-1-7-198,0 7 1,-5-6-139,-1 5 230,-7-7 210,4 11 1,-8-5 179,0 7 1,-8-5-81,-3-1 1,-11 7 210,-1 5 0,-7 0-192,1-6 0,-2 0-19,2 1 1,-1-1-840,6 0 0,0 1 355,0-1 0,5 0-2122,-4 0 2504,12 1 0,-12 7 0,3 2 0</inkml:trace>
</inkml:ink>
</file>

<file path=ppt/ink/ink3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04:27.0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8 364 8304,'-8'-10'0,"8"-3"132,0 7 0,8-2-211,9 3 1,2-5 1276,4-7 0,4-3-545,8-3 0,5 2-154,1-8 1,12 6-226,-1-5 1,4 4-288,-4-4 0,0 8-271,0 3 1,-6 0-559,0 5 0,-8 3-1643,3-3 2485,-12 8 0,3-3 0,-5 7 0</inkml:trace>
</inkml:ink>
</file>

<file path=ppt/ink/ink3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04:27.4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329 52 8422,'0'-11'1682,"0"-1"-1757,0 8 1,0-5 187,0 3 192,0 4 233,0-6-210,0 8-441,0 0 1,0 8 113,0 3 0,-8 7-156,-4 5 1,-5 4 32,-6 7 0,-4 7 141,-7-1 0,3 8-49,-4-2 0,10-4 57,-9-1 0,11 1 9,0-2 1,5-5 1,7-6 1,3-8 4,8 2 1,0-4 46,0-1 1,14-1 98,3 0 1,12-7 144,-1-5 1,13-3-73,5-2 0,4 0-134,2 0 1,0 0-79,0 0 1,-6 0-98,0 0 0,-10 0-67,-1 0 0,-2 0-329,-10 0 0,0 0-390,-6 0-572,0 0 58,-7 0 1159,-2 0 0,-32 8 0,-4 2 1</inkml:trace>
</inkml:ink>
</file>

<file path=ppt/ink/ink3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04:27.6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225 0 8358,'-17'0'3993,"7"0"-3250,-5 0 0,7 2-237,-3 4 1,-3 4-22,8 7 0,-7 2-480,1 4 0,-3-2-458,-2 8 1,5-6-198,1 6 0,5 0-875,-6 6 1,9-1 793,-3 1 1,-2-3 730,2-3 0,-7-4 0,3-8 0</inkml:trace>
</inkml:ink>
</file>

<file path=ppt/ink/ink3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04:27.9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8212,'8'-9'724,"1"1"-402,9 8 0,-1 0 151,0 0 1,6 0-43,0 0 1,6 9-112,-6 9 1,6 3 57,-6 13 0,2 9 157,-2 20 1,-4 4 10,4 20 0,-3-10-459,-3 9 1,-7-3-45,-5 3 0,-5 1-573,-5-1 1,-15 6-1828,-14 1 2357,11-39 0,-4-1 0,-13 0 0,-5 0 0,-4 7 0,0 1 0</inkml:trace>
</inkml:ink>
</file>

<file path=ppt/ink/ink3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04:40.2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6587,'0'-9'1077,"0"1"-901,0 8 675,0 0-857,0-8 168,0 6 85,0-5 77,0 7 6244,0 0-6181,7 0 1,-5 1-13,4 5 0,4-4 115,1 4 0,-1 4-113,1 1 1,-5-1 113,6 1 0,-7-7-99,7 2 1,-6 1 325,5-1-437,-7 0 1,6 0 281,-5 0-410,-3-1 0,8-5-49,-4 0-569,-4 8 368,5-6-586,1 6 0,-6-6 27,4 3-736,-4-3-658,-2 6 526,0-8 0,1 0 397,5 0 1,-4 2-1668,4 4 2794,-4 3 0,-2 8 0,0 1 0</inkml:trace>
</inkml:ink>
</file>

<file path=ppt/ink/ink3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04:40.6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53 173 8122,'-12'0'545,"1"0"187,7 0 1,-10-2 225,9-4-374,-1 4-471,6-5 0,2 1 138,3 0 1,5-1-444,7 1 1,1 2 174,-1-8 1,0 9 36,1-3 277,-1 4-67,0 2 38,0 0 0,-1 8-113,-5 3 1,-3 4 556,-8 3 1,0 5-232,0 0 1,-2 8 296,-4-3 1,3-1-200,-9 2 1,8-6-55,-2 6 0,-1-8-319,1 2 0,0-4-168,6-1 0,0-7-570,0 1 536,0-8 1,0 5-298,0-3 155,0-4-617,0 6 0,2-10 84,4-4 0,-2-4-130,7-7 0,1-2 142,5-4 1,0-4-219,1-8 0,-1 1 77,0-1 1,6-5 316,0-1 0,0-7 483,-5 2 0,7-11 0,2-5 0</inkml:trace>
</inkml:ink>
</file>

<file path=ppt/ink/ink3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04:41.0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8047,'9'0'681,"-1"0"1,-6 0 448,4 0 356,-4 0-979,5 0 1,-5 8-104,4 3 1,-4-1-218,4 1 0,-4 1 29,-2 5 1,2 2-205,3 4 0,-3-3 88,4 3 0,-4-4-68,-2-2 0,0-5-32,0-1 119,0 1-9,0 5-173,0 0 96,0-7-231,0-2-876,0-8 814,0 0 1,8 0-263,3 0 0,5-6 162,1 0 0,0-5 166,0 5 1,-5-2 149,-1 2 0,-5 4 259,6-3 0,-6 3-66,5 2 26,-7 0 0,4 2 160,-8 3 1,0 5-116,0 7 0,-2 3-699,-4 3 0,-4 2 250,-7 3 1,0 5-905,-1-4 0,7-2 321,-1 2 0,8-6 40,-1 5 1,-3-6 771,2 1 0,1 4 0,-3-1 0,-2 9 0</inkml:trace>
</inkml:ink>
</file>

<file path=ppt/ink/ink3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04:41.4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1 8047,'8'17'0,"-6"0"-94,4 1 1,-4-1 238,-2 0 0,1-5 285,5-1 1,-4-5 175,4 5-354,-4-7 0,0 4 311,3-8 1,-3 0-426,14 8 1,-7-6 106,9 3 1,-7 3-127,1-2 0,-6 5 112,5-5 1,-1 13 82,1-1 1,-3 3-92,-8-4 0,0 6-12,0 0 0,0 8-22,0-2 1,-2 1 9,-4-1 1,-3 4-220,-9-4 0,-1-2 96,-4 1 1,4-6-182,-4 1 1,-2-4 57,2-2 0,-6-5-60,6-1 1,-2-7-17,2 2 1,4-8-70,-4-10 0,3 1 21,3-12 0,7 2 51,5-2 1,3 3 88,2-3 1,2 10-21,3 1 0,-1 9-104,8-3 1,5 4 101,6 2 1,2 2 221,-2 4 0,-4 3-3,4 8 0,-3 6 159,-3 1 1,0-1-80,1-6 0,-1 0 129,0 0 0,0 1-842,1-1 1,-1 0 267,0 1 1,-5-9-1433,-1-3 1,1 2 162,5-3 1468,0 1 0,1-13 0,-1-3 0</inkml:trace>
</inkml:ink>
</file>

<file path=ppt/ink/ink3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04:42.1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8120,'17'0'1653,"1"0"-1126,-1 0 0,0 0 54,0 0 0,1 0 869,-1 0-958,0 8 0,1-4 18,-1 7 1,0-5-207,0 6 0,1-9-239,-1 3 1,0 2 315,1-2-912,7-1 0,-6-5 345,4 0 268,-4 0 0,-4 2-2811,-3 4 217,3-4 1310,-13 6 789,6-1 0,-8 3 132,0 7 1,-2-5 27,-4-1 1,2-1 67,-7 1 0,5 3-130,-5-8 285,7 7-15,-4-3 393,0 7 51,7 0 1,-9 1-207,4-1 1,4-6 140,-4 1 1,5-1-70,1 7 0,-2 5 443,-4 0 1,4 8-243,-4-3 0,-2-1 24,3 2 0,-1 0-365,6 6 0,-6-1-416,0 1 0,1-3-170,5-3 0,-2 2 314,-4-8 0,4 6-970,-4-6 1,2-6 451,-1-5 1,1-3 37,-8 3 1,3-3 626,-3-3 0,-3-4 0,3 4 0,-3-4-50,-2-2 0,-1 0-40,1 0 1,5 0 192,1 0 0,5 2 79,-5 4 1,5-5 1794,-6 5-1426,9-4 1,-5 0 1468,8 4-844,0-4-559,8 13 1,1-11-152,8 7 0,-1-5-187,-5 6 1,7-8-251,-1 1 0,0-3 129,6-2 1,2 0-1122,-2 0 0,8-2 187,-2-3 776,4-5 0,9-23 0,2-3 0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51:50.28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18 139 8421,'0'-39'0,"0"5"0,-6 3 1719,0 14-1521,1 7-1428,5 2 624,0 8 376,7 8 0,-3 7-108,8 8 0,-3 8 13,3-2 1,1 6 324,-7 5 0,7 4 0,-3 8 0</inkml:trace>
</inkml:ink>
</file>

<file path=ppt/ink/ink3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04:42.8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 10062,'-9'2'1609,"3"4"-1110,4 3 1,2 14-120,0 0 0,0 2 334,0-2-378,0-3 1,0 6-525,0-3 1,0-3 180,0 3 0,0-10-990,0-1 825,0-1 1,0 1-1231,0-1 560,0-7 531,0 4 0,6-16-60,-1-3 0,3-5 1,-2-1 1,-2-6 255,7 0 0,1-2 8,5 2 1,0 6 101,1-1-74,-1 1 1,0 9 140,0-3 0,-5 3 211,0 8 0,-7 6 263,7 0 0,-8 7-135,1-1 0,3-3 842,-2 3-785,0-1 0,-6 7 392,0-1-619,0-8 105,0 7-334,0-14 131,0 5-594,0-7 1,5-7-112,1-5 1,8-9-337,-3-2 0,5 0 515,1 6 0,0 1 102,0 5 1,3-3 1426,3 9-946,-4-1 0,6 13 474,-8 5 0,-5 9 243,-1 2 1,-7 6 645,2-6 1,2 2-204,-3-2-848,1-4 0,-4 6-1647,4-7 1,-4-7 739,3 1 0,5-9 404,2 3 0,3-12 0,2-3 0</inkml:trace>
</inkml:ink>
</file>

<file path=ppt/ink/ink3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04:43.6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11465,'18'0'755,"-1"0"-559,0 0 1,0 0-200,1 0 1,5-2-333,0-4 1,6 4-422,-6-3 1,0 3 462,-6 2 0,0 0-1395,1 0 1157,-1 0 1,-2 2 530,-3 3 0,-4 13 0,-8 9 0</inkml:trace>
</inkml:ink>
</file>

<file path=ppt/ink/ink3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04:43.7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16 87 7955,'-10'0'2094,"4"0"-1800,12 0 1,-2 0-395,8 0 0,1-2 447,10-3 1,-2 1-74,8-8 1,-6 6-845,6-5 0,0 7 330,5-2 0,1-1 240,-1 1 0,1-8 0,0 5 0</inkml:trace>
</inkml:ink>
</file>

<file path=ppt/ink/ink3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04:44.4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329 1 8127,'10'0'718,"-2"0"-259,-8 0 2154,0 0-2550,-8 0 0,4 0-115,-7 0 1,-1 0-249,-5 0 0,-1 8-11,1 3 1,-6-1 182,0 1 1,0-1-261,6 1 0,-1 5 103,1-5 1,0-1 163,-1 1 1,3-5 73,4 6 0,-3-7 319,8 7-149,-7-8 78,11 11 0,-6-11 35,8 8-123,0-9 12,0 13 1,0-7-65,0 9 1,0-1-25,0 0 1,0 1 177,0-1 1,0 0 640,0 0-435,0 1 1,0-1 216,0 0 1,-2 1-108,-3-1 1,3 0-119,-4 1 0,4-7-127,2 1 0,-6 1-32,0 10 0,1-4-141,5 4 1,0-3-8,0-3 1,2 0-118,3 0 1,-3 1 57,4-1 1,2 0-366,-2 1-944,7-1 0,-3-2 639,7-3 0,2-4-2560,4-8 3183,-4 0 0,14-8 0,-6-2 0</inkml:trace>
</inkml:ink>
</file>

<file path=ppt/ink/ink3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04:45.0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208 225 8059,'0'-9'583,"0"1"1,0 6-379,0-4 0,6 2 27,-1-7 1,1 5 804,-6-5-650,0-1 0,6-5-353,0-1 90,-1 1 0,-5 0 209,0 0-21,0-1-293,-7 1 0,-3 2-249,-7 3 183,0 4 1,-1 8-48,1 0 0,0 8 8,-1 4 0,7 3 181,-1 2 1,1 1 19,-6-1 0,5 6 134,0 0 0,3 2-41,-3-2 1,3-4 248,3 4 1,4-3-103,-4-3-164,4 0 1,2 0-1127,0 1 563,0-9 12,8-1 1,2-8-76,7 0 0,-2-2-293,-3-4 0,3 2 232,-3-7 1,3-1-16,2-5 0,1 6 408,-1-1 0,-6 8-241,1-2 663,-8 5 0,5 1-87,-3 0 772,-4 0-409,6 0 0,-8 7 367,0 5 0,6-3-310,-1 3 1,1-6 42,-6 5 0,2-5-373,4 5 1,-2-5-91,7 6 1,-5-8-818,5 1 1,-5-3 435,6-2 1,-1 0-374,7 0 0,-1 0-420,0 0 1,-5 0-684,-1 0 1,-5 0 648,6 0 976,-9 8 0,13-6 0,-7 6 0</inkml:trace>
</inkml:ink>
</file>

<file path=ppt/ink/ink3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04:45.6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10393,'0'17'1360,"0"0"1,0 0-740,0 1 0,0-1-338,0 0 191,0 1-957,0-1 0,2-2 281,4-3-1477,-4-5 1129,13-7 0,-5-1-60,7-5 0,-5-6 180,-1-11 0,1 4 20,5-4 1,0 2 273,0-2 1,-1 9-283,-5-3 823,5 11-13,-7-1 1,3 8 377,-1 5 1,-7-2-237,2 8 0,-4-1 326,-2 6 0,0 1 358,0-1-813,0 0 1,0 1-268,0-1 61,0-8 1,0 1-1133,0-4 842,8-4 0,-5 4-645,9-12 1,-6-4-198,5-7 593,1 0 1,5 1 336,0 5 1,-5 3-301,-1 8 1180,1 0 1,3 2-410,-3 4 0,1 3 972,-7 9 1,2-1-633,-2 0 1,-5 0-609,5 1 1,2-7-937,-2 1-370,7-1 1,-3-1 904,7-4 201,0-4 0,16-10 0,3-2 0</inkml:trace>
</inkml:ink>
</file>

<file path=ppt/ink/ink3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04:45.9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7893,'2'12'3563,"4"-1"-2992,-4 1 0,11-1-84,-7 1 0,2-6 672,-2 5-1354,-4-7-1326,5 11 1521,-7-5 0,-7 7 0,-3 1 0</inkml:trace>
</inkml:ink>
</file>

<file path=ppt/ink/ink3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04:46.9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87 8149,'11'-18'423,"1"1"0,-6 7-55,5 5 1,-5-3-526,6 2 1,-7-5 267,7 5 1,-6 0 947,5 6-600,-7 0 0,9 2 205,-7 4 1,6 5-177,-7 12 0,7-1-128,-6 6 1,0 7-103,-6 5 1,0 3-23,0-3 0,-2 4-116,-4 8 0,-2-6 21,-3 0 0,-5-7-122,5 1 1,-5-3 97,-1-3 0,2-5-142,3 0 106,-3-8 1,13-2-179,-4-7-143,4-9 169,2 5 0,0-16-269,0-3 1,0-4 113,0-3 0,6-1-23,0-4 0,7 4-13,-1-4 0,1 4-183,-1 1 0,3 7 145,-3-1 1,5 8 74,6-1 1,-4 3 240,4 2 0,-2 2-121,2 3 0,-3 5 200,3 7 0,-4 1 3,-2-1 1,-5 0 37,-1 0 0,-7 1-106,2-1 139,-4 0 1,-4 1 41,-4-1 0,-5 0-107,-13 0 1,-2 1-95,-9-1 0,-5 0 36,-1 1 0,-5-7-296,6 1 0,5-8-259,6 1 0,8-5-346,-2-5 0,12-5 855,5-7 0,4-8 0,2-2 0</inkml:trace>
</inkml:ink>
</file>

<file path=ppt/ink/ink3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04:47.4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26 8068,'0'-10'-1345,"0"3"1902,0 7 2643,0 0-2518,0 7 1,0-3-246,0 8 1,0-1-153,0 6 1,0 1-114,0-1 0,0 0-166,0 1 1,0-7-1006,0 1 836,0-8-1389,0 11 693,0-13 321,0 6 1,2-16-334,3-4 410,5-3 0,7-2 159,1-1 0,5 7 85,0-1 1,0 8 272,-6-1 0,-5 3-164,-1 2 504,1 0 0,3 7-53,-3 5 544,-5 3 1,-5 3 341,4-1-615,-4 0 1,6-5 157,-8-1-362,0-7-452,0 4 0,0-10 137,0-4 0,1-3-1109,5-9 1,4-1 541,7-4 1,2-2-193,4-4 1,-3 4 144,3 8 0,2 5 153,-2 1 0,0 9 360,-6 2 0,-2 9 332,-3 15 1,1 4 1055,-7 13 0,6-5-701,-7 5 0,1 1 401,-6-2 0,0-5-488,0-6 0,0-8-258,0 2-931,0-4-1099,0-9 1609,8-3 85,1-22 0,9-12 0,-1-17 0</inkml:trace>
</inkml:ink>
</file>

<file path=ppt/ink/ink3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04:48.1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121 17 8395,'0'-9'-338,"0"1"321,0 8 1,2 0 865,4 0-488,4 0 1,7 6 205,0 0 0,0-1 304,1-5-512,-9 0 0,7 2-197,-5 4 1,5-4-198,1 4 1,0-2 10,0 1 1,1-3 307,-1 4-480,0-4 1,-5 0 139,-1 4 1,-7-3-62,2 9 1,-4-6 145,-2 5 1,0-5 49,0 6 0,0-1-27,0 6 0,0 1 98,0-1 0,-2 0 115,-4 1 1,4 1-26,-3 4 0,1-2 85,-2 8 0,4 0-20,-4 5 0,4 7 243,2-1 1,0 8-25,0-2 0,-5 4 114,-1 2 0,0 0-254,6 0 0,0-8-127,0-4 1,-6-5-257,0-6 0,-7 1 74,2-7 1,1 0-420,-2-5 0,1-3 286,-6-3 0,-7 1-1218,1-7 0,-2 0 53,2-6 1,-2 0-361,-3 0 1,-3 0 123,8 0 1459,0 0 0,5-8 0,1-2 0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51:50.4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52 8386,'10'0'607,"-3"0"1,-1 2-666,0 4 578,0-4 878,-6 6-519,0-8-347,0 0-511,0 7-567,0-5-1298,0 6 1064,0-8-554,0 0 18,0-8 557,7-1 759,3-9 0,7-7 0,1-2 0</inkml:trace>
</inkml:ink>
</file>

<file path=ppt/ink/ink3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04:48.3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138 1 19786,'-17'17'-3099,"6"0"2044,-1 1 0,-1 7 1055,-10 3 0,-4-3 0,-8 0 0</inkml:trace>
</inkml:ink>
</file>

<file path=ppt/ink/ink3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04:49.2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12026,'12'2'1110,"-1"3"1,-1-1-196,2 8 1,3-3-376,-4 3 0,11 1-133,1-7 1,7 0-308,-1-6 0,4 0-232,1 0 0,1 0 105,0 0 1,-3 0-57,-3 0 1,-4 0-1514,-8 0 684,1 0-360,-1 0 1,-7 2 525,-5 3 1,-5 5-83,-5 7 1,-5 1 106,-7-1 1,-3 2-114,-3 4 0,4-5 834,-4-1 0,-4 8 0,0-6 0</inkml:trace>
</inkml:ink>
</file>

<file path=ppt/ink/ink3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04:49.5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252 1 8066,'0'17'1399,"0"0"-737,7 0-327,-5 1 1,6-1 121,-8 0-10,0 1-58,0 7-156,0-6 345,0 6 0,0-2-129,0 0 1,0 0-86,0-6 0,-6 6-131,0 0 1,-1 0-579,1-5 1,4-1 148,-4 0 0,4-5-292,2-1-1481,0 1 1421,0 5 0,0 1-323,0-1 1,0 0 296,0 0 1,-5-5 76,-1-1 0,-2-1 138,2 2 1,3 1 201,-9-7 1,1 5 156,-7-5 0,1 0 0,0-6 0,-1 0-20,1 0 0,0 6-78,0-1 1,-1 1 1924,1-6-951,7 0 1300,-5 0-1373,13 0 0,2 0-147,12 0 0,11 0-327,5 0 1,7 6-152,5 0 1,-1-1-660,7-5 1,0 0 364,6 0 0,6 0-2333,-1 0 2449,1 0 0,-6-15 0,0-4 0</inkml:trace>
</inkml:ink>
</file>

<file path=ppt/ink/ink3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04:50.20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156 450 8021,'-17'0'576,"7"0"1,3-2-617,7-4 1,0 2 69,0-7 1,0-1 12,0-5 0,7-8-61,5-4 0,-3 2-179,3-2 0,0 1 105,5-7 1,0 0-187,0 1 0,-5 5 170,-1 0 0,-7 8 59,2-2 1,-4 10 176,-2 1 199,0 1 0,-2 1 228,-4 4-372,4 4 1,-11 4 24,7 4 1,-7 5-44,1 12 0,3-1 202,-3 6 0,6 1-53,-5 6 1,5 7 53,-6 4 0,3 4-125,-3 2 1,-3-4 83,3 4 0,3-4-41,-3 10 0,3-6-26,-3-6 1,-1 2-161,7-8 1,-6 0-118,7-5 1,-1-2-215,6-5 1,-6-3-34,0-7 1,1-7-770,5 1-527,0-8 1134,0 3 1,0-9-282,0-3 1,5-5 196,1-7 0,2-8 36,-2-4 1,-4-4 115,3-1 0,3-1 358,-2 1 0,5 5 0,-5 0 0,0 6 0,-6-6 0,6 8 0,-1-2 0,7-2 0,-6 2 0,7-6 0,-1 6 0,3-2 0,2 2 0,1 2-197,-1-8 1,0 8 217,0-2 0,6 4 287,1 1 1,-1 1 51,-6 0 0,6 1 45,0 5 0,0 3 203,-6 8 0,1 0-200,-1 0 0,-2 8 98,-3 3 0,1 5-117,-7 1 1,0 0 161,-6 1 0,0-1-134,0 0 1,-8 6-195,-3 0 1,-12 2-215,-6-2 1,-4-2-261,-2 8 0,3-8-196,3 2 1,-2-5-1643,8-7 493,-8 5 1596,12-14 0,2-2 0,9-10 0</inkml:trace>
</inkml:ink>
</file>

<file path=ppt/ink/ink3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04:50.5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 8065,'-10'0'2802,"2"0"-2304,8 0 0,2 2-208,4 3 0,4-3 141,7 4 0,0-4-284,0-2 0,1 6-322,-1-1 0,0 1 82,1-6 1,-1 0-72,0 0 0,-5 0-1254,-1 0 1,-5 6 137,6 0 1280,-9 7 0,-3 4 0,-9 10 0</inkml:trace>
</inkml:ink>
</file>

<file path=ppt/ink/ink3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04:50.7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10343,'0'10'-111,"8"5"0,1-13 480,9 4 0,5-4-217,0-2 0,0 0-110,-6 0 0,0 0-698,1 0 0,-1-6 284,0 0 1,6 0 371,0 6 0,0-7 0,-5-3 0</inkml:trace>
</inkml:ink>
</file>

<file path=ppt/ink/ink3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04:51.2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450 1 11744,'-18'7'200,"1"-3"-210,0 8 0,-8-7 89,-4 7-52,-4-1 0,-1 1-88,-1 0 1,6-7-415,0 7 294,1-8 1,1 9 65,4-7 1,3 5 7,3-5 0,6 0 123,-1-6-126,8 0-8,-3 8 24,7-6 114,0 5 0,0-5 9,0 4 0,2-4 122,3 4 0,-1-3-123,8 3-10,-8-4 0,5 12 54,-3-9-40,-4 9 82,5-5 0,-7 9-80,0-1 1,0 0 334,0 1 0,0 1 88,0 4 0,-5-2 93,-1 8 1,-6 0-120,7 5 1,-9 7 60,3-1 1,3 8-224,2-2 0,-1-4-12,1-1 0,0-3-328,6 2 0,0-9 120,0 4 0,2-10-951,4 4 1,-2-10-138,7-2 1,1-2-553,5-9 0,8 6 1591,4-6 0,3-8 0,3-8 0</inkml:trace>
</inkml:ink>
</file>

<file path=ppt/ink/ink3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04:51.7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206 329 7945,'8'-17'0,"-5"1"6,9 5 1,-6-5 69,5 5 0,-5 1 265,6-1 0,-7-1 110,7-5 1,-6 2-185,5 3 0,-1-3-19,1 3 1,-1-3-189,-4-2 1,-4-1 274,3 1-275,-3 0 1,-2-1 8,0 1 1,-7 7 68,-5 5 0,-3-3 23,-3 2 0,-1 0-28,-4 6 0,2 8 57,-8 4 0,8-1-17,-2 7 0,-2-3 156,2 14 1,0-6-79,6 6 0,1-6 122,5 5 1,-3-6-233,8 1 0,-1-4-91,1-2-114,4 0 1,-4-1-345,12-5 0,-2-3 46,7-8 1,1 0 207,5 0 0,6-8-706,0-3 1,6-5 370,-6-1 1,6 0-142,-6 0 0,-6 5 397,-5 1 1,-6 7 436,5-2-223,-7 4 154,4 2 1,-8 8 1235,0 3 1,0 10-616,0 2 1,0 6 155,0-6 0,0 6-364,0-6 0,6 0-593,-1-5 0,3-7-353,-2 1 1,3-9-308,9 3 1,-1-4 302,0-2 1,6-8-1149,0-3 1550,8-4 0,-4-3 0,8 1 0</inkml:trace>
</inkml:ink>
</file>

<file path=ppt/ink/ink3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04:53.8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35 7895,'0'-9'2122,"0"1"-1317,0 0 274,0 6-424,0-5-195,0 7 149,0 0 1,-2 7-651,-3 5 1,1 5 111,-8 6 1,7-2 5,-7 8 1,6 0-260,-5 6 0,1-1 72,-1 1 0,-3-1-186,8 1 1,-5 0 79,5-1 0,-5-5-658,5 0 0,0-8-483,6 2-10,-8-4 421,6-2-37,-5 1 691,7-9 1,2-3 291,3-12 0,-3-3 0,14-9 0,-7 1 0</inkml:trace>
</inkml:ink>
</file>

<file path=ppt/ink/ink3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04:54.0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121 35 7895,'2'-16'1253,"4"5"-657,-4 3 139,13 8-178,-5 0 0,1 0-93,1 0 0,-8 2-139,2 4 1,-3-2-20,3 7 0,-4-5 180,4 5-375,-4 1 1,-4 3-162,-4-3 1,-4 1-305,-7-7 0,0 6-15,0-7 1,-6 3-402,-1-2 0,1-4-643,6 4 534,0-5-720,0-1 1599,7 0 0,2 0 0,8 0 0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51:50.8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277 52 8358,'-7'-17'-2145,"-3"-1"2009,-7 9-20,-1 1 1,3 10 273,4 4 1,3-2 132,8 7 0,-2-7 79,-4 2-93,4 3-108,-5-7 102,7 14 0,1-7-134,5 9 0,-4-1 192,4 0 0,-2 2-118,2 5 0,-5 2 8,5 9 1,-4 5-113,-2 1 1,0 14-25,0 3 1,0 15-18,0 8-1499,-8 3 1539,4-33 1,-1 0-1,-12 47-7,8-44 0,0 2 0,0 0 1,-1 1-239,-1 1 0,-1-1 0,2 3 1,1-1 188,-3 2 0,1 0 1,1-5-1,1-1-166,-1-3 0,2 0 1,-1 46-115,3-18 1,-2-3 182,2-25 1,1-4 32,5-13 0,0-8 1304,0-4-1309,7-4 449,-5-9 1,8-3-596,-4-7 0,-3 0 221,9 0 0,0-15-484,5-8 1,0-16 467,0-7 0,8-11 0,2-5 0</inkml:trace>
</inkml:ink>
</file>

<file path=ppt/ink/ink3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04:54.3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191 1 9140,'-16'2'1684,"5"4"-2671,-5-4 754,7 13 0,-8-11 425,-1 7 1,1-5-654,0 6 461,-1-9 0,-7 13 0,-1-7 0</inkml:trace>
</inkml:ink>
</file>

<file path=ppt/ink/ink3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04:55.0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105 1 12372,'9'17'252,"-1"0"-62,-8 1 0,0 7 22,0 3 0,0 5 50,0 2 1,-6 5-1,0 0 1,-7 6-123,2-5 0,-3 5-143,3-6 1,-3-1-288,8-10 217,-7-4 0,9-4 44,-8-4 0,9 4-262,-3-9 22,4-5 209,2 1 91,0-8-78,0 0 82,0-8 0,8-7-161,3-8 1,10 0-219,2 6 1,8-7 76,-2 1 0,4 2-205,1 10 1,-5 3 322,0 8 1,-8 0-20,2 0 1,-4 2 218,-1 4 1,-7-2-106,1 7 0,-9 1 640,3 5 0,-6 0-138,-6 1 1,-3-1 70,-8 0 1,-7 0-308,1 1 0,-7-7-267,1 1 0,2-7-157,-2 7 1,14-8 85,-3 2-1845,5-4 1394,-4-2 0,7-8-1803,4-4 2380,12-3 0,4-2 0,7-1 0</inkml:trace>
</inkml:ink>
</file>

<file path=ppt/ink/ink3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04:55.3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18 8363,'0'-10'2648,"0"3"-1039,0 7-1093,0 0 0,0 7-432,0 5 0,0 3 42,0 3 1,-7 9 111,-5 7 0,-3 1-42,-3 5 0,1-1 0,0 1 1,0-4-317,-1 5 0,1-7 103,0-5 0,1 2-546,5-8 0,-3 0 322,9-6 1,-1 1-1656,6-1 198,0-8 708,0 7 1,6-16 480,-1 0 0,9-2-259,-3-10 768,5 1 0,1-14 0,0-2 0</inkml:trace>
</inkml:ink>
</file>

<file path=ppt/ink/ink3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04:55.5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18 190 7921,'2'-23'0,"3"0"0,-1 0 208,8 6 0,5-6 10,6 0 1,0 2 281,-5 9 1,5-1-61,0 7 1,0 0-50,-6 6 0,0 0 4,1 0 0,-1 2 110,0 4 0,-7-2 372,-4 7-442,-5 1-135,-1 5 0,0 0 96,0 1 0,-1-3-118,-5-4 0,-6 5-714,-11-5 0,2 5 130,-8 1 0,0-7-103,-5-5 1,5 3-360,0-2 0,8 0 768,-2-6 0,4-8 0,2-2 0</inkml:trace>
</inkml:ink>
</file>

<file path=ppt/ink/ink3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04:56.3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294 18 7980,'-17'0'1151,"7"0"-693,2 0 0,8-2-285,0-4 1,2 4 23,4-3 1,4 3 207,7 2 0,-5 0-107,-1 0 1,1 0-114,5 0 1,2 2-47,4 3 0,-9-1-114,3 8 0,-4-8 149,5 1-304,-1 5 80,0 0 116,1 7 1,-7-6-510,1 1 108,-9-8-155,5 11 275,-8-13 0,2 8 13,4-5 204,-4-3 136,5 6 1,-7-6 19,0 4-117,0-4 327,0 5-259,0 1 1,0-4 127,0 7 0,0-5 106,0 6-207,0-1 0,0 6-23,0 1 0,0-1-20,0 0 1,0 1-24,0-1 0,0 2 33,0 4 1,0 4 95,0 8 0,6 1-95,0 5 1,0 1 340,-6 4 0,0 4 50,0-4 0,0-2 76,0 2 1,0-7-239,0 1 0,0-3-131,0-3 1,-2-7 354,-4-4-332,4 4 0,-11-8 110,7 4 0,0-9 244,6-3-251,-8-7-322,-1 4 1,-8-8-271,-1 0 1,-1-2-392,-4-4 1,-6 4-760,-11-4 1,-4-1 70,-8 1 1,0 2 114,0 10 1228,0 4 0,-7 7 0,-3 0 0</inkml:trace>
</inkml:ink>
</file>

<file path=ppt/ink/ink3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04:56.7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33 10 7900,'-17'-10'2073,"7"16"382,5 11 0,5 14-2346,5 4 0,-1 1-1429,8 10 1,-3-7 1319,3 1 0,-4-3 0,-8-3 0</inkml:trace>
</inkml:ink>
</file>

<file path=ppt/ink/ink3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04:57.8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149 35 8183,'0'-17'1414,"0"7"1,2 2-432,3 8-479,-3 0 0,8 6-46,-4 0 0,1 7-142,5-1 0,3 1 211,-3-1 1,9 3-132,2-3 0,2 1-558,-2-1 0,2-3-12,4-3 0,2-4-250,-8 4 0,5-4-206,-4-2-468,-1 0 198,-6-8 186,-8 6-953,-1-6 571,-8 8 547,0 0 1,-9 2 78,-9 4 1,-1-2 69,-10 7 0,0 1 400,-5 5 0,5 0 0,0 1 0,2-1 0,-2 0 0,4 1 0,8-1 0,8-6 0,3 1 118,-4 0 0,8 5 158,-3 0 0,3 2 138,2 4 0,2-3 290,3 3 0,-1-2-52,8 2 0,-8-4-192,1 4 0,-3 2 37,-2-2 0,0 0-173,0-5 1,0-1-485,0 0 0,0 0 192,0 1 0,0-7-930,0 1 591,0-1 1,-6 1-449,1-1 181,-1-7 328,-2 12 0,6-7-20,-3 8 0,1-5-200,-2-1 247,4 1 0,-8 3-142,5-3 130,3 3 0,-8-13-118,4 4-25,-3 4 344,-9-8 1,1 5-235,0-7 1177,0-7-701,-1-3 0,3-2-172,3 1 1,-1 5 1219,7-5 1565,0 7-1476,-1-4-292,5 8-534,2 0 1,15 0-142,8 0 0,8 2-232,-2 4 1,11-2 105,6 7 0,2-7-577,-2 2 1,10-2-406,-4 1 1,2-3-808,-8 4 1,2-4 690,-8-2 842,1 0 0,-7-8 0,1-1 0</inkml:trace>
</inkml:ink>
</file>

<file path=ppt/ink/ink3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04:58.5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312 241 8978,'-10'-17'1188,"5"1"-930,10 5 1,-1-5 8,8 5 1,-3-5 46,3-1-149,3 0 1,-7 0-357,4-1 0,-5 1 21,-7 0-85,0-1 209,0 1 1,-2 7 107,-4 5 1,-3 5-66,-8 5 0,-3 5 169,-3 7 0,-2 6 8,-3 0 0,-3 8 312,8-2 1,0-2-118,5 2 0,3-8-117,3 2 1,-1-4-435,7-2 279,0 1-346,6-1 1,8-7-114,4-5 1,5-3-327,6-2 0,-2-7 247,8-5 1,-8 2-96,2-1 1,-4 1 397,-1-1-123,-9 3 1678,-1 8-1128,-8 0 1,-10 14 271,-7 3 1,-2 10-257,-10-4 0,2 8 108,-2-3 1,-3 5 461,3 2 1,4-3-291,2-3 1,4 4-562,1-4 0,3 1 51,3-1 0,5 2-694,7-8 0,0 6 165,0-6-65,0 0 0,2-8 90,3-3 1,3-3-599,4-3 411,3-4 536,-5 6 173,7-16 0,0-1-64,0-9 1,-5 1 86,0 0 95,-9-1 600,13-7 88,-14 6 409,5-6-688,-7 8 0,2 7 228,4 5 0,-2 3 19,7 2 0,1 0-361,5 0 1,1 0-231,-1 0 0,2-6-30,4 0 0,-2-2-437,8 3 0,-6-3-595,6-4 0,-8-3-987,2 3 0,2-3 935,-2-2 838,8 0 0,-4-8 0,7-2 0</inkml:trace>
</inkml:ink>
</file>

<file path=ppt/ink/ink3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04:59.4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87 8102,'0'-17'-308,"2"7"596,3 5-26,-3-5 0,12 6 668,-9-7-596,9 7 1,-5-6 229,9 4 0,-1 5-136,0-5 0,-3 4 2,3 2 0,-3 0-29,9 0 0,-2 0 52,2 0 1,-4 0-311,4 0 1,2 2-241,-2 3 0,6-3-902,-6 4 1,0 2 622,-6-2 1,1 1-596,-1-1 0,-7-2 971,-5 7 0,5 1 0,0 5 0</inkml:trace>
</inkml:ink>
</file>

<file path=ppt/ink/ink3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04:59.6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8197,'12'0'117,"-1"0"0,3 0 219,9 0 0,-2 0 840,8 0 0,-3 0-624,3 0 1,4 0-168,-4 0 0,-2 0-570,2 0 1,-6 6 135,5 0 0,-1 1-1190,2-1 1,4-4 1238,-4 4 0,3 3 0,3 1 0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51:51.41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122 122 8446,'27'-19'-82,"-4"-4"1,-4 5-321,-2 1 188,0 0 1,1 15 912,-1-4 1,0-2-257,1 3 1,-7-1-117,1 6 1,-8 2-190,1 4 0,-3 3-47,-2 8 1,-2 3-110,-3 3 0,-5 4-61,-7 7 0,-8 7-630,-4-1 348,-4 0 205,-1 3 1,5-7-74,0 4 1,2-9 144,-2-2 1,6-8 169,12 2 0,-3-4-171,8-1 55,1-1-2,5 0 0,2-1 267,3-5-454,5 4 19,7-5 143,1 0 0,-1 3-170,0-7 1,-2 7 161,-3-1 1,-2 1-21,-5-1 1,-3 3 42,4-3 0,-10 3 135,-2 2 1,-7 1-5,1-1 1,3 0 297,-3 1 0,7-1 34,-7 0 0,8 0-126,-2 1 0,5-1-13,1 0 0,13 3-97,4 3 1,10-2 26,-4 8 0,8-8 81,-2 2 1,-2-2 144,1 2 1,-12-2-309,1 8 0,-5-8-276,-1 2 1,-3 2-328,-8-2 0,0 0 129,0-5 1,0-1-147,0 0 0,0-5 229,0-1 0,-8-5-127,-3 5 1,-5-7-150,-1 2 0,0-4-588,-1-2 1125,1-8 0,-8-9 0,-2-10 0</inkml:trace>
</inkml:ink>
</file>

<file path=ppt/ink/ink3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05:00.2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589 104 8235,'17'-17'-1269,"-2"0"1909,-3-1 1,1 7 369,-7-1 308,0 8-836,-6-11 1,-2 13-24,-4-4 0,0 4-288,-11 2 1,2 0-264,-14 0 1,0 2 184,-6 4 1,-1 4-96,-4 7 0,-5-2-334,-7-3 1,8 3 213,4-3 0,3 3-249,3 2 1,7-7 105,4-4 1,9 2-502,3-3 187,7 1 438,-4-6 0,16 6-115,4 0 0,3 5 152,2-5 0,-5 7 207,-1-1 1,-1 3-88,1 3 0,3-1 218,-8 0 0,1 2-113,-1 4 0,-4-1 428,4 6 1,-6 1-144,-6 6 1,-4-1 57,-7 1 0,0 0 8,0-1 0,-3 1 162,-3-1 1,4-1-184,-4-4 1,4 3-139,1-3 0,3-2-442,4 2 0,-3-8 167,8 2 1,1-4-779,5-1 0,7-7 197,5 1 1,11-8-63,6 1 1,5-3-108,7-2 1,3-2-1299,8-3 2010,0 3 0,7-21 0,3 3 0</inkml:trace>
</inkml:ink>
</file>

<file path=ppt/ink/ink3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05:00.9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398 260 8259,'12'-12'-268,"-1"1"1,-5 5 320,6-5 0,-7 5 79,7-6 0,-8 7-63,2-7 1,-3 2 110,3-1 1,-4-4 28,4 3 1,-4 2 1,-2-1 0,0 5 9,0-5 1,0 5 108,0-6 1,-2 8 21,-4-1-316,4-5 0,-7 8 113,3-4 0,2-1-15,-8 1 67,9 0-195,-13 6 0,12 0 111,-7 0-70,7 0 1,-6-6-19,5 1 117,3-1 22,-6 6 20,0 0-128,6 0 0,-5-2-40,7-4-8,-8 4 1,4-5 51,-7 7-42,7 0 1,-12 0 11,5 0 1,-4 1 8,-3 5 1,1-2 80,0 8 1,-6-7-78,0 7 1,-6-1 260,6 7 0,-6 5 34,6 0 0,0 2 100,5-2 1,1-2-241,0 8 1,7-8-169,4 2 1,5-4-299,1-1 1,1-1 176,5 0 0,4-1-180,7-5 1,2 2-93,4-7 0,4 0-164,8-6 1,0 0-1,-1 0 0,1-8-164,-1-3 0,1-3 170,-1 3 0,-5-5 43,0 5 0,-14-4 115,3-3-142,-5 1 790,-3 0-410,-3 7 860,-7 2 1,-1 16-61,-5 4 1,-2 3 264,-3 2 0,3 8-441,8 4 0,-6-2 30,0 2 0,1-6-289,5 6 0,5-6 7,1 6 1,6-8-392,-7 2 1,9-6 168,-3-5 1,5 1-1321,1-7 1,8 5 210,4-5 1081,4 0 0,1-6 0,1 0 0</inkml:trace>
</inkml:ink>
</file>

<file path=ppt/ink/ink3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05:01.6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225 363 9230,'10'-17'1518,"0"0"-1140,-5-1 1,3 1-142,4 0 0,3-1-222,-4 1 1,-1-2 91,2-4 0,-9 4-309,3-4 1,2 3 158,-2 3 1,-1-6-202,-5 0 0,-5 0 128,-1 6 0,-8 5 94,3 1 0,-4 7-41,-3-2 0,-1 4 230,-4 2 1,2 0 244,-8 0 0,8 8-153,-2 3 0,4 5 107,1 1 0,3-6-169,3 1 1,-1 1-167,7 10 0,0-3 86,6 3 0,0-4-183,0-2 0,2-5-142,4-1 1,6-1-401,11 1 1,-2-3-364,8-8 1,-6 0 407,6 0 1,-8 0-726,2 0 390,-4 0 1015,-2 0 1,-9 0 8,-8 0 0,-10 8 42,-13 3 1,2 5 252,-8 1 1,1 6 538,-7 0 0,6 2 198,0-2 1,8-4-439,-2 4 0,6-3-316,5-3-160,5 8 0,7-6-205,0 4 1,2-4-161,3-1 0,7-7-324,11 1 1,2-8 27,4 1 0,3-3-400,-3-2 1,2-5 139,-2-1 1,-4-6 186,-8 6 1,-5-5 630,-1 5 1,-7-2-152,2 3 0,-6 3 281,-6-4 1,-4 4 237,-7 2 1,-2 2 580,-4 4 1,3-2 502,-3 7 0,4-5-767,2 5 1,2-5 19,3 6-327,-3-8-1390,13 3 1,-4-7 605,12 0 1,13-4-434,16-7 1,7-1 37,10-11 660,0-4 0,7 1 0,3-9 0</inkml:trace>
</inkml:ink>
</file>

<file path=ppt/ink/ink3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05:02.0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0 10638,'0'12'1640,"0"-1"1,-2-5-1050,-4 6 0,3-3 605,-9 3-1305,1 3 1,-5-11-714,5 8 1,-3-7 758,8 7 63,1-8 0,5 11 0,0-5 0</inkml:trace>
</inkml:ink>
</file>

<file path=ppt/ink/ink3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05:02.7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104 122 7662,'0'-10'1258,"0"0"-392,0 5 165,0 3-121,0-6-458,0 0-246,0 6 0,0-7 455,0 3-32,0 4-89,0-13-2,0 13-575,0-14 9,0 15 0,0-9-136,0 4 196,0 4 4,8-5-88,-6 7 0,6 7 91,-8 5 1,0 5 353,0 6 0,-2 4-123,-4 8 0,2 5 243,-7 0 0,1 8-221,-1-2 0,-5-1-129,5 1 0,1-8 3,-1 3 0,7-11-147,-2-1 1,-2-8-1143,3 2 659,-1 4-1610,6-8 880,0 6 529,0-15 0,2-2 227,3-8 1,5-8 174,7-4 0,6-9 103,0-2 0,0 0 125,-5 6 0,5 2 167,0 3 0,0-1 112,-6 7 0,1 0 450,-1 6 1,0 0-322,0 0 0,-1 8 355,-5 3 1,-1 5-200,-4 1 1,-4 0-12,3 1 0,-5-1-157,-5 0 1,-7 0-144,-11 1 0,2-1-920,-8 0 0,6 1 463,-6-1 0,6-8-1106,-6-3 1,14-4-72,-2-2-1259,3 0 2675,5 0 0,9-8 0,9-1 0</inkml:trace>
</inkml:ink>
</file>

<file path=ppt/ink/ink3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05:03.5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260 312 8234,'0'-9'425,"0"-7"1,8 12-399,3-7 1,5-1 135,1-5 1,0 2-180,1 3 0,-7-3 48,1 3 0,-9-5-99,3-6 1,-4 4 102,-2-4 0,0 3 39,0 3 0,-6 0 57,1-1 0,-9 7 9,3-1 1,-7 9 109,-5-3 1,4 4-140,-4 2 0,-2 0 162,2 0 0,-8 6-125,2-1 1,4 9 317,2-3 1,-2 3 25,2-3 0,2 5-17,10-5 1,-3 5-287,8 1 0,1-6-186,5 1 1,0-6-213,0 5 0,2-5 180,3 6 0,13-9-778,10 3 1,5-4 369,2-2 0,-1 0-522,1 0 1,-2-6 300,-5 1 1,-3-1-311,-7 6 778,-1 0 412,-7 0 0,-5 8 753,-10 3 1,-11 6-561,-7 6 0,-2-1 202,2 6 0,2 1-188,-8 6 0,8-6 308,-2-1 0,10-5-375,1 6 0,8-6-354,-2 6 1,-1-8-73,1 2 1,0-3-328,6-3 1,2-2-394,4-3 379,-4 3-85,13-5 0,-11-1 138,8-3 1,-7-4 89,7-2 169,-1 0 1,7 0 283,-1 0-164,0 0 0,1-6 159,-1 1 1,-6-9-144,1 3 1,-8-5-29,1-1 0,-3 0 444,-2-1-258,0 1 572,-7 0 1,-1 5 993,-4 1-491,5 7 0,5-4-342,-4 8-458,4 0-473,-5 0 112,7 8 0,7-6-900,5 3 1,5 3 533,6-2 1,0 0-2061,12-6 1,3-8 2309,14-4 0,0-3 0,0-2 0</inkml:trace>
</inkml:ink>
</file>

<file path=ppt/ink/ink3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05:04.1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467 105 8061,'-17'-12'109,"-1"1"0,7 1 175,-1-2 0,8 3 25,-1 3 1,3 2 310,2-7-11,0 7-260,0-11 117,0 13 1,2-6 919,3 8-998,-3 0-126,14 0 0,-7 0-300,9 0 1,-3 2 107,-3 4 1,3-4-186,-4 3 0,-1 3 2,2-2 0,-7 1-96,7-1 0,-6-4-196,5 4-225,-7-4 613,11 5-114,-13-5 470,14 6-243,-14 0 397,5-6 47,-7 5-225,8-7-126,-6 0-40,6 8-280,-1-6 176,-5 13 0,6-11-31,-8 8 0,0-1 35,0 7 0,0 1 124,0 4 0,0 4-64,0 7 0,-2 3 151,-4 3 1,-3 6-3,-9 12 0,1 3 144,0 9 1,-6-1 312,0 0 0,0 6-205,5 0 1,1-2 39,0-10 1,1 3-161,5-9 1,-3-5-201,9-6 1,-3-7-106,2 1 0,4-5-186,-4-7 1,-1-3-184,1-7 1,-8-3-557,3-3 1,-6 1-1342,-6-7 1,-4-2 986,-8-10 1,-1-4-2522,-5-7 3715,-3-8 0,-15-10 0,-3-9 0</inkml:trace>
</inkml:ink>
</file>

<file path=ppt/ink/ink3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05:05.6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8139,'9'0'1923,"-1"-8"81,0 6-1057,1-6 0,9 14-295,-1 0 1,2 0-19,4-6 1,-2 5-251,8 1 1,-2 0-142,2-6 1,4 0-47,-5 0 1,3 2 0,-2 3 0,2-3-386,-8 4 1,6-4 228,-6-2 1,0 0-1437,-6 0 568,0 0 124,-7 0 0,3 2-1829,-7 4 891,8-4-237,-13 5 869,7-7 30,-8 8 371,0 2 608,0 7-170,-8 0 170,-1 1 263,-1-9 9,-5-1 158,5 0 932,1-7-925,1 7 1,6-6 77,-4 4 0,4-2 303,-3 7 1,3-5-264,2 6 0,0 7 375,0 10-483,-8 3-54,6 3 0,-8 7 136,5 4 1,3 2-320,-4-2 1,-2 4-219,3-4 0,-3-1-286,2 1 0,4-8-647,-4 2 1,5-3-1917,1-2 1477,0-1 136,0-7-408,0 6 1652,-8-14 0,6 6 0,-6-8 0</inkml:trace>
</inkml:ink>
</file>

<file path=ppt/ink/ink3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05:05.7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52 8284,'-18'6'1283,"1"-1"-651,0 1 185,7 2-405,3-6 262,7 13 262,0-13-611,0 6 1,7-2-16,5-1 1,5 1-185,6-6 0,4-2-242,8-4 0,7 3-259,4-9 1,-2 1-708,2-7 0,-5 1 1082,5 0 0,-15-1 0,1 1 0</inkml:trace>
</inkml:ink>
</file>

<file path=ppt/ink/ink3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05:06.2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1 121 5881,'17'8'0,"-5"-4"167,-1 7 1,1 1 0,-1 5 184,1 0 0,-6 1 437,5-1 1,-7 2-103,2 4-226,-4-4-268,-2 14 1,5-12-123,1 8-110,0-8 22,-6 12 1,0-14-154,0 4 0,-2-4-36,-4-1-327,4-9 320,-5 7 169,7-14 1,0 3 142,0-10 42,0-5-148,0-15 1,0-2 89,0-7-29,0-9-98,7-1 0,3-8-91,7 0 0,1 8 198,-1 4-491,8 3 259,-6 3 0,12 7 39,-8 4-575,0 3 431,-6 11 1,6 1-376,0 8 649,0 0 0,-13 0 0,5 2 0,-3 4 0,3 3 0,3 9 0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51:51.5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51 8319,'9'-17'126,"7"-1"0,-7 9 64,8 3 1,1 6-191,-1 6 0,0 3 0,1 9 0</inkml:trace>
</inkml:ink>
</file>

<file path=ppt/ink/ink3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05:07.0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18 8071,'-12'-6'-558,"1"1"229,7-1 130,-4 6-249,8 0-161,0 0 609,0 8 0,0-6 0,0 13 0,0-13 0,0 7 0,0-3 0,0-4 0,2 6 0,4-8 0,-4 0 0,5 0 0,-7 0 575,0 0-195,-7 0-104,-3 0-216,1 0 44,1-8 293,0 6-93,6-5 78,-5 7 874,-1 0-520,6 0-263,-6 0 207,8 0 292,0 0-326,8 0-265,2 0-39,7 0 0,2 0-45,4 0 1,-2 0-145,8 0 1,2 0-65,9 0-16,-3 0 161,5 0-1084,0 0 622,-5 0 1,5 0-954,-7 0 0,-9-6 585,-2 0 1,-5 0-1766,-2 6 1612,0 0 0,-9 2-91,-8 4 840,-8 4 0,-17 7 0,-2 0 0</inkml:trace>
</inkml:ink>
</file>

<file path=ppt/ink/ink3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05:07.1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 8071,'-12'10'0,"1"-5"595,7-3 138,-4 6 0,14-4 102,0 7-435,7-7-156,4 12 1,5-13 48,6 9 1,-5-6-220,6 5 0,2-7-227,9 2 0,-3 1-287,3-1 1,4 0 439,3-6 0,2 0 0,3 0 0</inkml:trace>
</inkml:ink>
</file>

<file path=ppt/ink/ink3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05:07.8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502 51 8066,'-10'0'526,"-5"-8"-212,13 6 0,-6-8 76,8 5-157,0 3 117,0-6 501,0 8 330,0 0-753,0-8 0,-2 6-273,-3-3 0,1 5-251,-8 5 1,-5-1 142,-6 8 0,-8-1 24,2 7 0,-3 1-529,-3 4 209,-7-4 195,5 6 0,1-8-358,7 1 132,8-1 93,-4-7 0,8-1 23,-1-3 0,7-4 48,-1 4 44,8-4-143,-3-2-289,7 0 501,0 0-83,7 0 31,-5 0 1,8 2 220,-4 3 45,-4-3-167,5 6 0,-5-8 317,4 0-160,-4 0-11,6 8 1,-8-5-36,0 9 1,0-6 439,0 5-117,0 1-170,0 5-184,0 0 1,-6 3 299,0 3-245,0-4-12,-1 14 1,3-7 65,-8 9 1,7 2-14,-7 3 1,8-2-1,-2 8 0,4-7-90,2 1 1,0-3-160,0-3 1,10 1-878,7-1 461,8-7 326,10-2 1,0-7-1992,-1-1 1029,8 0 928,10-7 0,10-2 1,7-8-1</inkml:trace>
</inkml:ink>
</file>

<file path=ppt/ink/ink3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05:09.5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433 208 8241,'0'-17'36,"0"-1"111,0 9 1,0-7 285,0 5 1,0 1-216,0-1 1,-2 1 201,-4-1-21,4-5-214,-5 7 1,7-9 239,0 1-213,-8 7 1,4-3-40,-7 7 1,-1 0-98,-5 6-65,0 0 1,-1 0-94,1 0 34,-8 0 1,0 8 127,-4 4 1,-3 5-44,3 6 1,2-2-56,-2 8 0,8 0-5,-2 5 0,4 1 266,1 0-210,1-1 0,7-1 25,5-4-365,3 3 166,2-13-2,0 6 0,7-7-43,5-1 0,3-2-25,3-3 1,1-4-227,4-8 0,4 0 136,7 0 0,-1-8-74,-4-4 1,3-9 37,-3-2 0,-9-6 68,-3 6 1,-6-2 351,1 2-62,3 4 151,-13-6 67,6 8 67,-8 7 77,0-5 1,0 15-210,0 0 1,0 8-50,0 9 0,0 8 138,0 4-105,0 3 1,0 9 26,0-1-409,8-7 126,1 7 0,8-17-237,1 12 198,7-12 1,-4 2-214,8-8 0,-1-7-708,7-5 1058,0 5 0,-1-8 0,1 6 0</inkml:trace>
</inkml:ink>
</file>

<file path=ppt/ink/ink3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05:09.9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11404,'0'17'371,"2"0"1,3 1 1,-3-1-295,4 0 128,4 1-196,-8-1 0,5 6-174,-7 0 0,6 0 14,0-6 0,-1 1-307,-5-1 0,0 0 193,0 0 0,0-5-256,0 0 385,0-9-70,0 5-38,0-8 2018,0 0-1569,0-8 1,0 5 283,0-9-199,0 0 1,0-5-249,0 0 1,2 0-216,4-1 1,2-5 8,3 0 5,5 0 196,-14 6 0,13 0-146,-3-1 72,-5 1 25,9 0 1,-9-1-28,5 1-120,-4 7-81,-1 3 0,-3 7-81,8 0 0,-7 0-393,7 0 1,-6 2-444,5 3 1156,1 5 0,5 15 0,0 2 0</inkml:trace>
</inkml:ink>
</file>

<file path=ppt/ink/ink3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05:10.0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0 8100,'-9'2'68,"3"4"-131,4 4 1,0 1 62,-4 1 0,-3-1 0,-8 7 0</inkml:trace>
</inkml:ink>
</file>

<file path=ppt/ink/ink3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05:10.7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87 8104,'7'-17'90,"-5"7"1,12 1 192,-9 3 0,7 2 14,-6-7 1,1 7 75,-1-2 1,-4 2 301,4-1-218,3 3-200,-7-6 1,8 8-163,-4 0-118,-4 0 315,5 0-180,1 8 0,-6 1 148,4 9 1,-4 5 10,-2 0 1,0 7-54,0-1 1,0 4 87,0 1 1,-2 7-248,-4-1-11,4 0 1,-11-5 241,7 0-568,0-1 241,-2 1 0,4-6-44,-7-1 1,7-6 32,-2 1-364,-3-4 232,7-2 0,-8-7 347,4-4 1,5-3 84,-5 3 188,4-4-341,-6 6 49,6-8-291,-5-8 1,7-2 152,0-7 1,7 0-681,5 0 1,3-1 292,2 1 1,6 0-556,1-1 560,6 9 0,-5-5-14,4 9 124,4-9 35,-14 12 1,12-5 611,-8 7-316,0 7 1,-6-3 194,0 8 1,-5-1-163,-1 6 1,-7 3 570,2 3 0,-4-4-268,-2 4 0,-8-4 67,-3-2 1,-6 7 188,-7-1-806,5 0 195,-6-14 1,2 5 181,0-9-553,0 9 242,6-12-307,-1 6 1,1-8-566,0 0 0,7-2 110,5-4 0,3-6-1526,2-11 2367,0 4 0,0-21 0,0 3 0</inkml:trace>
</inkml:ink>
</file>

<file path=ppt/ink/ink3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05:11.1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52 8154,'0'-10'1835,"0"3"-1606,0 7 80,0 0 432,0 7 1,6 5-295,0 11 0,1-2 14,-1 8 1,-4-6-345,4 6 0,-2-2-280,1 2 1,-3 1-91,4-7 211,-4 8-337,-2-12-327,0 6 330,0-7-184,0-9 774,0-1 189,0-8 1,0-8-178,0-3 0,0-7 63,0-5 1,2-4 160,4-7-230,-4-1 0,13 1 276,-4-1-645,5 0 171,1 9 1,2-1-593,4 4 396,-3 11 1,5-9-256,-8 15 0,0-5-347,0 5 1,1 0 292,-1 6 0,0 0-196,1 0 0,-3 8 679,-3 3 0,11 5 0,-4 1 0</inkml:trace>
</inkml:ink>
</file>

<file path=ppt/ink/ink3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05:11.6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87 8163,'0'-11'-990,"0"-1"446,0 8 61,8-11 1436,-6 13-288,6-13 382,-8 13 652,0-6-1197,0 0 0,2 7 263,3-5-427,-3 4-154,14 2 1,-7 6 166,8-1-108,-7 9-165,5-12 0,-5 13-81,7-3 0,-5-3 294,-1 3-607,1-1 228,5-1 1,-5 3 14,-1-7-39,1 8-157,5-5-393,0 9 470,-7-1 172,5-8-84,-13 7 257,6-14 25,-8 5-151,0 1 1,0-4 9,0 7 1,6-5 60,0 6 0,-1 1 160,-5 10 0,2 4 104,4 8 1,-2 7-86,7 4 1,-7 12 575,2 5-375,-4 4-211,-2 3 0,0-7 868,0 0-1199,0-15 332,0 18 0,0-26-21,0 12 0,-8-12-193,-3 1 1,-10-7-324,-3-5 0,-1 2-281,2-8 1,2 2-713,-8-2 1,6-10-2653,-5 5 3914,-1-13 0,-14 11 0,-1-7 0</inkml:trace>
</inkml:ink>
</file>

<file path=ppt/ink/ink3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05:13.41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665 35 8117,'10'-9'800,"-3"-7"-393,-7 14 384,8-5-290,-6 7-115,6 0 0,-6 0-166,3 0-349,-3 0 1,12 7 8,-9 5 340,1 11-103,2 4 0,-6 13 329,4 1-55,-5 7-234,-1-12 0,0 12 158,0-7-213,0-1 0,0-6-317,0 1 178,0-8 0,0 0-87,0-4 0,0-10-612,0 5 356,0-5-92,0-3 508,8-3-111,-6-7 0,6-7-334,-8-5 236,0-11 1,6 2 5,-1-8 0,1 0 7,-6-5 1,0 5 28,0 0 1,0 0 15,0-5 1,0 5-61,0 0 0,2 8 59,4-2 0,-2 6 175,7 5-181,-7-3-10,11 5 0,-11-1 233,8-1-34,-1 8 1,7-4 124,-1 8 0,-6-5 44,1-1-70,-1 0 65,7 6 221,-9 0-249,-1 8 1,-6-4 69,4 7 1,-4 7 164,3 5 0,-3 7 277,-2-1-422,-7 4 0,5-1-77,-4-3 1,-4 4-170,-1-4 1,1 2 54,-1-3 1,1-3-213,-1-7 0,1-1-225,4 0-838,4-7 404,-5-2 270,7-8-60,0 0 328,0-8 1,0-4-8,0-11 1,5 2 27,1-8 0,8 6 152,-3-6 0,-1 10 250,1 2 0,-5 2 39,5 9 335,-7-8-207,4 12-116,-8-5-158,0 14 1,0-3 154,0 8 1,-4 1-176,-7 10 0,-1-4 5,-11 5 1,2 1-122,-2-2 1,-2 5-251,-4-5 1,-2 1-257,8-7 332,-8 8 71,12-6 1,-13 8-424,3-4 234,-12 4 102,5 0 1,-12 11-105,8-3 0,-7 1 139,7-7 1,2 2 140,9-8 1,-2-2 101,8-9 0,0 1 331,6-7 1,-1 1 489,1-1-600,7-4 0,1 6 111,3-8 120,4 0-189,-5 0-110,7 0 1,0-2 21,0-4 0,1-3-63,5-9 1,11-5-195,12 0 0,12-8 57,5 3 1,4-3-101,2 2 1,-1 4 150,1 8 1,-2 1-15,-4 5 1,-9 3 222,-8 8-215,0 0 0,-4 8 243,-8 3-235,0 5 1,-13 7 122,8 0 0,-9 8 186,3-3 0,-4 5-72,-2 2 0,-2-1 105,-4 1 1,4-6 231,-3-1-433,-5-6-34,8 3 1,-6-8-237,8 0 131,0 0-89,0-7 0,8 4-10,4-9 1,5 7 43,6-6 1,4-1-215,8-5 1,1-7 35,4-5 1,3-9-236,3-2 1,2-6 87,-8 6 0,1-6-39,-7 6 1,-1-6-320,-4 6 268,-4 0 127,-8 6 1,-8 5-199,-3 1 167,-4 7 269,-2-4 1,-9 8-104,-9 0 0,-7 0 143,-9 0 0,-3 8 86,-3 4 1,1 5 96,-7 6 1,0-2 232,-6 8-243,0-8 102,1 4 0,-3-2 167,-4 0 1,2 6-185,-7-6 0,5 2-110,-5-2 1,5-4-149,-5 4 1,7-5-242,-2-7 0,7 3-305,4-9 0,1 1 310,12-6 1,-3 0-380,14 0 222,0 0 161,14-8 0,-1 5-151,4-9 0,6 6-23,0-5 0,10 5-121,13-6 0,4 9 362,7-3 0,9 4 233,3 2 0,4 2 467,2 4 0,-2 9-375,-4 8 1,4 6 615,-4-6-506,4 8 0,3-4 1919,5 7-1576,-4-7 0,19 6 69,-4-4 1,6-4-110,0-2 0,4-6 7,7-6-2474,-7-3 1828,6 0 0,-12-6-721,7 3 507,-7-3 144,4-9 0,-8 3-2247,0-8 974,-7 1 1407,-2-6 0,-5 1 0,1 1 0,-4 1 0,-2 1 0,-4 1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46:14.9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433 1 7879,'9'9'576,"-1"1"-197,-8-4 0,0 3 1296,0 9-1160,0-1 1,0 6-149,0 0 1,-6 0-55,0-6 0,-7 8-99,1 4 1,3-2-550,-3 2 0,1-2 67,-7 2 0,1 1-169,0-7 1,-6 6 237,0-6 1,0 0-64,5-5 0,1-3 275,0-4 0,-1 3-88,1-8 1,-2-1 89,-4-5 1,4-1-49,-4-5 1,3-2 47,3-3 0,2-5-70,3 5 27,-3-5 1,13-1-23,-4 0 1,4 5-121,2 1 0,8 5-14,3-6 1,7 7 99,5-7 0,2 6-145,4-5 1,3 5 130,-3-6 1,4 9-132,1-3 0,1 4 105,-1 2 1,-5 2 110,0 4 0,-8 3 66,2 9 1,-9-1 246,-3 0 1,-7 0-89,2 1 1,2-1-65,-3 0 1,1 1-322,-6-1 1,0 0 161,0 0-1241,0 1 1252,8-1 0,-6-7 0,5-3 0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51:52.3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97 8337,'8'-18'409,"-6"1"-221,5 0 0,1 7-72,3 4 0,-3 6 108,-2 6 1,2 11-151,-3 12 0,1 12 261,-6 5 0,0 6-55,0 5 1,0-1-128,0 7 1,0-7 71,0 2 1,0-6 11,0-6 1,2 2 72,4-8 0,-2-5-90,7-7 0,-5-6-137,6 1 0,-7-10 105,7-1 0,-1-9-102,7 3 0,-1-4 8,0-2 0,1-9-150,-1-9 0,6-1 71,0-10 0,6-5-147,-6-7 0,8-7-219,-3 2 0,5-11 158,2-7 0,5-3-108,0-2 1,3 7 80,-3 5 1,-5 5-72,-1 6 0,-1 5-214,-10 12 0,-6 6-992,-5 12 746,-9-5 751,5 15 0,-16 8 0,-1 12 0</inkml:trace>
</inkml:ink>
</file>

<file path=ppt/ink/ink3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05:13.9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53 8127,'0'-18'-318,"0"1"456,0 7 691,0 3-389,0 7 1,2 2 267,4 3 1,-5 7 630,5 11-884,-4 11 0,-2 11 294,0 7-851,0-1-323,-8 1 384,-1 0 0,-7-2-42,5-4 0,-4 2-65,3-7 1,2-1-449,-1-5 1,7-3 131,-2-3 0,4-10-1167,2-7 236,0-8 1187,8 3-290,9-7 498,3-7 0,20-18 0,-4-12 0</inkml:trace>
</inkml:ink>
</file>

<file path=ppt/ink/ink3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05:14.5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0 156 8124,'17'-17'0,"6"0"-252,0-1 54,8 1 262,-4 0 0,10 5 308,3 1 1,-4 1-77,5-1 1,1-3 184,-2 8 1,-5 1-296,-6 5 0,-6 0-90,6 0 0,-8 0-224,2 0 84,-4 7 62,-2 3 1,1 7-140,-1 0 216,0 1-74,-7-9 0,3 7-36,-7-5 1,6 5 99,-7 1 72,1 0 0,0 1-98,0-1 1,-1 0 107,-5 0-326,8 1 271,-6-1-4,6 0-157,-8 1 114,0-1-100,7-7 15,-5 5 1,6-6 83,-8 9-37,0-1 0,0 0 56,0 1 0,-2 1 11,-4 4 1,4-4 262,-3 4-301,3 4-8,2-8 1,-6 14 160,0-4-121,0 3 18,6 11 0,0 1 154,0 8 1,0 7-6,0 5 0,0 5 215,0 6 1,0 2-54,0 3 1,0-3 90,0-8 0,0 1-1103,0-1 900,0-8-126,-7-1 1,5-8-400,-4 0 277,-4-8 1,7-2 50,-9-7-100,8-8 1,-9-2-27,7-8 1,-7-2-320,1-3 1,-3-5 324,-3-7 1,-1 0-691,-4 0 1,-4-3-388,-7-9 271,-1 1 475,-7-22 0,-2-2 343,-8-11 0,0-11 0,0-5 0</inkml:trace>
</inkml:ink>
</file>

<file path=ppt/ink/ink3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05:15.5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295 1 8254,'9'0'250,"-1"0"1,-6 7 400,3 5 0,-3 3-82,4 3 0,2-1 157,-2 0 0,-1 0-233,-5 1 0,0-1-19,0 0 1,6-5-464,0-1 119,0-7 62,-6 12-1286,0-15 545,0 7-876,0-8 622,0 0 355,7 0 0,-3-8-235,8-3 1,-6-4 281,5-3 1,1 1 115,5 0 0,6-1 286,0 1-32,0 8-47,-6-7 1,1 14-367,-1-4 707,0 5 1,-1 2 1168,-5 5-961,-3-4-252,-8 14 0,0-13 95,0 9-223,0-8 1,-2 9-178,-4-7 157,4 0 41,-13 1 202,13-5-36,-13 6-274,13-8 0,-8 0-195,4 0 147,4 8 23,-5 1 1,7 9-9,0-1 1,0 0-22,0 0 0,-6 1-98,0-1 53,-7 0 1,7 1 66,-11-1 15,3 8-14,-11-6 1,2 6 249,0-8 0,-8 1 66,2-1-188,4 0 1,1-1 151,6-5 0,1 5 195,0-5-86,7-3 0,-3 1-342,7-3-194,0-4 206,14 6 1,7-8-151,8 0 1,8-2 101,-2-4 1,9-4-136,3-7 1,-3 6 21,-9-1 1,-4 6-276,-8-5 284,0 7 296,-7-4 17,-2 8 28,-16 0-185,-2 0 1,-15 8 31,-3 3-62,-5 5 46,-2 1 1,-5 0 14,0 1 1,-1-1-54,7 0 1,-1 1-16,0-1 0,3-2 29,3-3 1,-2 3-3,8-3 1,0 1 247,6-1-16,7 3-184,3-13-138,7 13 124,0-5 36,0 0 0,9 3 19,8-7 1,8 0 22,10-6 0,2 0 1,3 0 1,6-8-201,12-4 0,-5-3-242,5-2 1,-4-6-524,-2 0 461,0-8 89,-8 12 0,-2-8-154,-7 4 0,-5 2-20,-7-8 0,1 2-255,-13-2 0,-3-4 228,-2 4 1,-5-9 159,-1-2 1,-1-3 185,-5 3 0,-4 9 158,-7-3 0,5 11 661,1 0-428,7 11-95,-11-3 0,11 13 299,-8-4 159,8 4 273,-11 2-493,5 8 0,-5 1 75,3 9 0,-3-1-103,4 0 1,-5 6 188,-1 0 1,0 8 171,-1-2-300,1 4-314,0 1 0,-6 7-49,0-1 0,-6 6-231,6-6 1,-6 7-579,6-7 1,0 6 192,6-6 1,1-5-527,5-6 0,-3-14-317,8 2-488,1-3 1158,5-5 716,0-1 0,0-8 0,7-8 0,3-1 0</inkml:trace>
</inkml:ink>
</file>

<file path=ppt/ink/ink3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05:16.1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208 104 8178,'17'0'453,"0"-8"1,-1 5-38,-5-9 0,4 6 197,-3-5 0,5 1-1,6-1 1,-3-3 163,3 8 1,2-5-307,-2 5 0,5 0-35,-5 6 0,6 0-481,-6 0 83,-7 0-584,-1 0-439,-5 0 877,-1 8-765,-1-6-218,-8 13 0,-8-5 376,-3 7 1,-12 1-236,-6-1 0,-4 0 261,-1 0 283,-9 1 193,7-1 0,-6-5 252,7-1-80,8-7 134,-6 11 0,20-13 140,-4 4 12,11 4 124,-2-1 1,8 3 7,0-1 1,8-5 181,3 6 1,7-7-183,5 7 1,-4-8 20,4 1 1,-4-3 233,-1-2-244,-1 0-27,-7 8-249,5-6 15,-13 6-326,6-8 1,-16 0-9,-4 0 0,-5 5-274,-6 1 1,2 8 247,-8-3 0,2-1 18,-2 1 0,-1-5-171,6 6 178,9-9 170,0 5 1,11-2-164,-8 0-123,8-1 170,-3-5 1,14-5 0,5-1 1,3-6 4,3 7 0,-1-7 21,0 6-16,1-7 1,-3 9 326,-4-8-100,-3 9 79,-8-5 149,0 8-86,-8 0-107,-1 0 1,-14 0 188,0 0 0,-8 2-67,2 4 1,4-3 129,2 9 1,4-2 141,2 1 0,5 5 321,1-5 0,7 4 82,-2 3-459,4-1-157,10 0 1,-2 1-46,11-1 0,-2-2-97,14-3 1,-6 3-114,6-3 0,0-3 86,5 3 0,1-8-104,-1 1 1,1-3-248,0-2 0,-7 0-445,1 0 1,-8 0-1484,2 0 1443,-3-7 1,-3 3-126,0-8-1207,-7 8 2038,-2-11 0,-1 13 0,3-6 0</inkml:trace>
</inkml:ink>
</file>

<file path=ppt/ink/ink3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05:16.7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8087,'17'-8'1378,"-7"6"-768,5-6 233,-13 8-302,13 0 0,-11 2-4,8 4 1,-8 4 270,1 7 0,-3 6-446,-2 0 0,6 6-181,0-6 1,0 6-151,-6-6 0,0 6-321,0-6 0,0 0-809,0-6 606,0 0-107,0-7-337,0 5 388,0-13-291,0 6 630,0-8 0,2-8 391,3-3 0,11-6 110,7-7 1,2 5-170,-2-4 1,2 4 140,4 2-166,3-1-171,-13 9 0,6-1-212,-7 4-185,-1 5-794,-7-7 662,-3 16 0,-22 1-259,-8 8 1,-10 6 48,-7 1 813,3 6 0,-20-3 0,3 8 0</inkml:trace>
</inkml:ink>
</file>

<file path=ppt/ink/ink3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05:16.8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8192,'2'18'406,"4"-1"0,5 0 144,13 1 0,2-1 643,9 0 0,5-5 63,1-1-676,7 1-175,-12-3 1,14 5 112,-4-8 0,-3-1-525,-3-5 0,2 0-401,-1 0 1,-1 0-366,-5 0 1,-1-2 772,1-3 0,-8-5 0,-2-7 0</inkml:trace>
</inkml:ink>
</file>

<file path=ppt/ink/ink3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05:17.4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87 8028,'17'0'1498,"1"0"0,-1 0 133,0 0-933,-7 0-217,5 0 1,-5 0 180,7 0 0,2 0-320,4 0 0,4-5-294,8-1 0,1-6-310,5 6 0,9-5-1300,7 5 1562,1-7 0,2 3 0,1-7 0</inkml:trace>
</inkml:ink>
</file>

<file path=ppt/ink/ink3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05:18.0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8427,'8'10'549,"-6"-3"0,13-7-85,-3 0-409,-5 0 1,9 6 926,-5 0 0,-1 0 76,1-6-756,1 0 1,-1 5-93,1 1 1,-6 0-221,5-6-689,-7 0-109,11 0 493,-13 0 242,6 0-1822,0 0 759,-6 0 528,5 7 608,-7 3 0,-7 7 0,-3 1 0</inkml:trace>
</inkml:ink>
</file>

<file path=ppt/ink/ink3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05:18.7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0 8239,'-12'6'-2,"1"0"0,7 7 776,-2-1-264,4-5 291,-5 9-313,5-7 1,-6 9-141,8-1 0,0 0 79,0 1 0,0-7 95,0 1-293,0-1 1,0 7-205,0-1 48,0-8 184,0-1-439,0 0 82,0-6-173,0 5 173,0-7-303,0 0 321,-8 0-332,6 0-211,-5 0 304,7 0-48,7 0-81,3 0 255,7 0 0,1 0-313,-1 0 348,0 0 0,-5 6-81,-1 0 232,1 0-126,5-6 1,0 0 148,1 0 0,-7 0 153,1 0-99,-1 0-37,7 0 0,5 0 149,0 0 44,7 0-161,-3 0 0,2 0 109,0 0 1,-8 0-94,2 0 0,-4-2 269,-1-4-184,-1 4 1,-6-8 514,1 5-7,-8 3-347,3-6 177,1 8-376,-6-8 40,6 7-88,-8-7-291,0 8 214,0 0-120,7 0 1,-5 2-299,4 4-549,-4-5-330,-2 7 391,0-8 329,0 0-337,0-8 337,0 7 281,0-15 0,0 12-239,0-7 288,0 7 1,-6-6 245,1 5 255,-1 3 1,4-6 905,-4 8-160,4 0-570,-6 0 52,8 0-467,0 0 1,6-2-164,0-4 1,6 2-96,-7-7 0,7 5-43,-6-5 1,5 5-143,-5-6 1,0 7-249,-6-7 289,0 8-93,0-4 479,0 8 0,-8 0 0,-2 0 0</inkml:trace>
</inkml:ink>
</file>

<file path=ppt/ink/ink3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05:19.4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87 225 7865,'-10'0'-389,"1"0"1339,3 0-413,4 0-268,-6-8 1,3 4 202,-1-7 1,-2 7 227,2-2 344,4-3-657,-5-1 1,1-1 82,0-1 0,1 6 23,5-5-186,0 7 61,0-12-43,0 15-80,0-15-167,0 14 0,1-7-120,5 3 0,-2 4-16,8-4 1,-1-1-286,6 1 1,1-6 107,-1 6 0,6 1-98,0 5 1,2 0-58,-2 0 116,-4 0 208,6 0 0,-7 7 67,-1 5 10,8 3 105,-14 3 0,12 1 250,-11 4 0,1-4-140,-1 4 1,-4 2 57,-8-2 1,0 6-203,0-6 0,0 0-29,0-6 0,0 1-77,0-1-93,-8 0 208,-2 1 0,-5-7 5,3 1 0,-3-7 75,4 7 0,-5-8 139,-1 2 1,0-5 165,-1-1-44,1 0 1,2-7-271,3-5 1,-1 3-27,7-3 1,0 1-47,6-7-54,0 1 0,2-2 282,4-4-1242,3 4 470,16-6 114,2 0 0,8 5-289,-1-3 0,3-2 212,3 2 1,-3 0-155,3 6 0,-3 0 258,-3-1 1,-5 3 265,0 3 0,-6-1-147,6 7 132,-8 0 1,4 1 340,-8-1-214,1 0 1,5 6 38,0 0 1,0 2 93,-6 4 0,0 3-21,1 9 1,1-1 92,4 0 0,-10 3-51,5 3 0,-7-2 159,1 8 1,-5-6-29,-7 5-243,0-6 0,0 3 147,0-8-411,0 0 27,-7 0 176,-3 1 0,-7-3-113,-1-3 0,1 1 299,0-7 0,0 0 223,-1-6 1,1-2-194,0-4 0,-1 2 111,1-7 1,6-7 480,-1-5-381,8-8-276,-3 12 0,7-12-203,0 8 1,0-7-307,0 1 0,7 4-719,5 2 1,9 4-97,2 1 1,8 9-2702,-3 3 3828,5 4 0,9 2 0,3 0 0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51:52.5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 9812,'10'11'-247,"-4"1"0,-4-6 564,-2 5 1,0 3 228,0 9 0,0-2-241,0 8 0,0-1 352,0 7 0,-6 0-462,0-1 0,-5 1-398,5-1 1,0-1 71,6-4 0,-6 2-188,1-8 0,-1 0-398,6-6 0,0-5-12,0-1 52,8-7 0,1 4 677,8-8 0,8-8 0,2-2 0</inkml:trace>
</inkml:ink>
</file>

<file path=ppt/ink/ink3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05:20.6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466 277 8653,'0'10'324,"0"-2"1,7-8-836,5 0 889,3 0 1,5 0 793,3 0 1,5 0-219,13 0-515,3-8-127,0-2 0,6-7-1225,-4 0 484,-3-1-32,-1 1 0,-10 0-426,-3 0 1,-4-1 535,-7 1 0,-7 5-100,1 1 0,-9-1 21,3-5 1,-10 6-37,-1-1 1,-9 2 511,3-1 0,-5-3-117,-1 9 1,0-3 826,-1 2-411,1 4 94,7-5 189,-5 7-49,5 0-149,-7 0 1,6 7-184,-1 5 1,8-1-264,-1 7 0,-5-3 178,-2 14 0,3 2-33,-3 9 1,1-2 183,-7 9-188,1-1-50,8 6 0,-5-6 49,8 0 0,-1-8-53,1 3 0,4-11-87,-4-1 1,4-8 22,2 2 0,2-4-282,4-1 0,-2-7-64,7 1 18,1-8 0,5 3-69,0-7 138,-7 0 222,5-7 1,-7-3-75,4-7 1,1-1 99,-7 1 1,5 6 275,-5-1 59,0 1 417,2-7-154,-6 9-337,5 1 0,-1 10 39,0 4 72,7 3 58,-11 9-310,13 7 1,-13 1 88,4 9 0,2-6-95,-2 0 1,-1 0-159,-5 5 1,6-5-3,0 0 0,0-6-340,-6 6 1,0-8 110,0 2 1,0-4-80,0-2 0,0-5 16,0-1 160,-8-7 276,6 4 1,-13-8 197,3 0 1,-3 0-94,-3 0 1,1-2 687,0-4-509,7-3 0,3-9 641,7 1-662,0 0 1,3-1-111,9 1 0,1 2-145,16 3 168,-8-3-209,12 5 1,0-1-159,7-1 1,-2 3 67,-9-3 1,2-3-304,-8 3-316,0 5-671,-6-9-187,-7 14 695,-2-5 479,-16 7 0,-3 0-721,-13 0 473,-2 0 239,-17 0 1,-3 7 21,-11 5 0,1 3 224,-8 2 0,3-1 212,-2-5 1,-5 5-98,5-5 0,3 3 222,3-3 0,-3 5-75,2-5 1,3 4 130,9 3 0,-2-1 949,7 0-526,1 1-267,13-1 0,2-6 199,8 1 1,1-6 26,5 5-312,-5-7-147,15 12 1,-5-7-16,12 8 0,9 1 93,8-1 0,10 0 76,1 1 1,8 5 439,10 0-345,0 0-221,8-6 0,1 0-51,8 1 1,6-7-393,0 1 0,8-8-76,-2 1 1,1-3-347,-1-2 1,9 0-810,-3 0 0,3 0 592,-3 0 0,-9-6-318,-3 1 1,-4-7 1150,-2 6 0,-5-5 0,-5 1 0,-1-1 0,-2-3 0,1 3 0</inkml:trace>
</inkml:ink>
</file>

<file path=ppt/ink/ink3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05:21.0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243 1 10322,'-8'19'-699,"-4"4"318,-3 4 103,-2 7 1,-3 3-163,-3 3 1,-2 2 275,-3 5 1,3-3 23,7-4 1,3-3 16,3 3 0,3-2 242,3 3 0,4-3 452,-4 8-338,4-7-147,2 11 0,0-6 268,0 8-215,0 0 75,0-8 0,2 4-88,4-8 1,-4 6 24,4-5 1,-4-3 4,-2-9 0,0 2-51,0-8 1,-2-6-7,-4-5 0,4-7 107,-4 7-114,4-8 0,2 1-511,0-10 224,0-5-192,0-15 0,2-2-314,4-7 1,4-11 700,7-6 0,0-17 0,1-10 0</inkml:trace>
</inkml:ink>
</file>

<file path=ppt/ink/ink3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05:21.3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52 8118,'10'0'1212,"5"0"-1061,-5 0 1,9 0 912,4 0-404,-4 0-324,14-8 1,-6 6 103,7-3 1,-5-3-149,0 2 1,-6 0 78,6 6 0,-8-5-397,2-1 0,-9 0-672,-3 6-1513,1 0 1281,-3 0-334,-1 0 591,-8 0-199,0 0-85,-8 0 758,-1 0 0,-3 0 222,1 0 17,7 0 399,-4 0 709,8 0 1524,0 0 1,-6 2-2896,1 4 0,-1 9-489,6 8 0,-6 14-1859,0-3 2571,-15 12 0,2 6 0,-16 10 0</inkml:trace>
</inkml:ink>
</file>

<file path=ppt/ink/ink3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05:22.2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52 379 8118,'-9'-8'0,"1"-2"62,8-7 0,0 0-17,0-1 1,0 1-19,0 0 1,2-6 112,4 0 1,3 0 127,9 5-10,-1 1-218,0 0 0,1-1-57,-1 1 57,8 0 0,2 0-212,7-1 82,9 9 0,3-7 154,11 5 45,5 3-227,7-7 0,2 13 215,4-4 1,-6 6 165,0 6 0,-5 0-16,-7 11-20,-10-4-174,3 20 56,-24-14-112,-1 6 138,-15 0-121,-2-6 1,-10 14-74,-4-4 0,-7-2 11,-16 2 1,-2-1-240,-15 7 0,0-8 83,-6-4 0,0 0 46,0-6 0,0 4 91,0-9-27,1-4 1,-1-1-123,0-7 342,0 0-86,8 0 1,3 0 31,13 0 1,3-2-46,7-3-231,9 3 5,-7-6 0,16 8 155,0 0 1,2 0-33,10 0 1,-1 0 244,7 0 7,-1 0-226,0 0 1,0 0 486,1 0-189,-9 0 215,7 8 146,-14-6-427,5 13 0,-9-7-14,-3 3 0,-7 5-64,-11-5 1,4-1-85,-4 1 0,4-5-259,1 6 103,1-9 89,0 13 0,5-12-52,1 7-102,7-7-14,-4 11 99,16-5 0,1 1 77,9 1 1,5-8 19,0 2 0,6 1-1,-6-1 0,0 6 5,-6-7 0,-2 3-173,-3-2 158,-4-4-2,-8 5 0,-2-1 333,-4 0-180,-4 7 0,-15-5 291,-4 4 1,-5 3-175,-6-4 0,1-1 767,-7 2-652,8-1 1,-3-1 24,12-4 0,4 1 586,8-1-905,0 7-23,7-11 56,3 14 1,14-12-632,5 7 402,11-7 1,6 4-677,11-8 588,4 0 0,8 0-35,0 0 0,0-2-176,0-4 0,-6-2-66,0-3 1,-10-5-217,-1 5 0,-2-5-487,-10-1 795,0 0 0,-14-8-284,-3-4 694,-4 4 0,-2 0 0,0 8 0,0 0 0,0-1 0,-8 9 0,-3 3 0,-4 4 43,-3 2 0,7 8 161,-1 3 1,8 5 1384,-1 1-785,-5 8-396,8 2 0,-11 2 379,7-1-376,-8 1-182,5 6 1,-7-3-102,5-3 1,-5 4-139,5-4 1,-4-2-363,-3 1 0,9-6-69,3 1 1,4-10-1632,2-1 1602,0-9 0,15 5 86,8-8 1,2 0 1586,4 0-560,0 8-345,6-6 1,-8 11 111,-4-7 1,-4 7-3,-2-1 1,0-2 1093,1 1-1313,-9 1 1,5 5-842,-8 0 652,-1 0 0,-5 1 0,0-1 0</inkml:trace>
</inkml:ink>
</file>

<file path=ppt/ink/ink3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05:23.1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8756,'0'20'1882,"0"3"0,6-2-1168,0 8 337,7-8 1,-9 12-507,8-5 1,-1 3-291,6-2-7,1 4-510,-1-14 1,0 6-516,1-8 0,-1 4 473,0-4 1,0 5-320,1-11 1,-1 3-259,0-3 1,-5-1-2205,-1-4 3085,-7-5 0,12 7 0,-7-8 0</inkml:trace>
</inkml:ink>
</file>

<file path=ppt/ink/ink3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05:23.4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1 156 8210,'17'-8'102,"0"-4"1,1-1 268,-1 1 0,8-3-62,4 4 0,5 1 155,7-2 0,-3 1-136,8-6 1,2 5 121,10 1 0,-4 7-178,3-2 0,-9 4-25,-1 2 1,-9 2-220,2 4 1,-5-2 121,-6 7 1,-6 3 41,-12 9 0,-3-4 1,-8 4 1,0 4-150,0 2 0,-2-3 24,-4 3 1,-9 0-97,-8 6 0,-8-1-291,2 1 0,-3-6 168,-3 0 1,-5-1-570,-1 7 1,1-6 190,5 0 1,3-8-54,3 2 0,-2-4-52,8-2 1,0-5-948,6-1 1581,0-7 0,-1 4 0,1-8 0</inkml:trace>
</inkml:ink>
</file>

<file path=ppt/ink/ink3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05:23.9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17 8324,'0'-9'2659,"0"1"-1658,0 8-452,0 0 1,0 8-370,0 3 0,0 5-198,0 1 0,0 0-326,0 1-46,0-1 1,0 0 119,0 0 1,-2-7-696,-3-4 205,3-4-347,-6-2 490,8 0 0,8-2 147,3-4 1,6-4 69,6-7 0,-3 0 375,3 0 0,-4 1 25,-2 5 0,1 3 125,-1 8 1,-6 0 62,1 0 0,-6 0 524,5 0 0,-5 2 34,6 4 1,-7-2 6,7 7 1,-8-5 261,1 5-560,5 1 1,-8 5-459,4 0 1,-4-5-345,-2 0 0,-8-1 43,-4 6 0,-11 1-339,-5-1 1,-5 0-93,-2 1 1,1-3 291,-1-4 1,2 3 257,5-8-38,3 7 204,7-11 1,3 8 932,3-5-638,5-3 401,7 6 19,0 0 1,7-1-247,5 5 0,9 3 165,2-3 1,6-3-258,-6 3 1,6-6-321,-6 5 1,6-7-77,-6 2 0,6-4 60,-6-2 0,6 0-1313,-6 0 1,7-2 1290,-1-4 0,4-11 0,1-10 0</inkml:trace>
</inkml:ink>
</file>

<file path=ppt/ink/ink3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05:24.2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240 18 8220,'10'-2'2172,"-4"-4"-834,-4 4-115,-2-6-816,0 8 0,-10 2 27,-7 4 1,-2 4-297,-10 7 1,0 6-126,-6 0 1,3 8-489,3-2 1,4 3 133,8 3 0,7-6-57,4 0 1,6-6 172,6 5 1,6-6-17,11 1 1,0-6-78,11-6 486,-3 5-278,19-14 1,-8 11-23,4-7 1,2 0 34,-7-6 0,-3 5-176,-9 1 1,2 0 131,-8-6 0,-6 2-667,-5 4 0,-9-3 23,3 9 785,-12 0 0,-11 5 0,-10 0 0</inkml:trace>
</inkml:ink>
</file>

<file path=ppt/ink/ink3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05:24.4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8181,'8'9'1412,"-7"7"-920,5-5 0,2 5 111,-2 1 1,-1 2 285,-5 4 1,0 4 30,0 8 1,0-1-217,0 1 1,-5 5-255,-1 1 0,0-1-1283,6-5 0,-6-1-97,1 1 1,-1-1-556,6 1 1,0-6 779,0 0 0,8-8 705,3 2 0,4-4 0,3-2 0</inkml:trace>
</inkml:ink>
</file>

<file path=ppt/ink/ink3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05:24.7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69 8097,'0'-17'2058,"2"7"-1595,3 5 0,-3 1 888,4-2-482,4 4 177,-1-6-510,1 1-328,5 5 1,-11-6-89,8 8 1,-7 2-94,7 4 1,-6-2-313,5 7 1,-5 3 212,6 9 0,-3-2-56,3 8 0,1 7 424,-7 10 1,0 4-120,-6 2 1,0 0 167,0 0 1,0 0 51,0 0 1,-2-6 127,-4 0 1,-4-8-315,-7 3 0,0-1-353,-1-6 0,1 3-87,0-14 1,0 0-517,-1-6 1,1 1-572,0-1 0,-3-7 369,-3-5 1,4-3-69,-4-2 1,-4-2 1014,-2-3 0,-3-13 0,-3-9 0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51:52.7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18 8157,'0'-10'4615,"0"3"-5234,-7 7 1,5 2-8,-4 3 1,-4 5 625,-1 7 0,-12 8 0,-4 2 0</inkml:trace>
</inkml:ink>
</file>

<file path=ppt/ink/ink3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05:25.5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0 8205,'18'0'0,"-7"0"1257,1 0-756,-1 0 0,5 2 327,-5 4 1,4-4-263,-3 3 1,-2 3 484,1-2-735,1 7 0,3-3-295,-3 7 1,1 1 6,-7-1 1,-1 0-141,-5 0 0,0 6 101,0 1 1,0 4-76,0-5 1,-7 8 234,-5-2 1,-3-2-106,-2 2 0,1-8 125,5 2 0,-5-2 141,5 2-26,-5-4 1,1 6-217,4-7 1,1-3-130,4-4 1,4-1 171,-4-4-343,5-4-12,-7 5 60,6-7-218,-6 0 0,10 0 126,4 0 0,4-1-467,7-5 0,8-4 72,4-7 0,9 0-199,2-1 1,-5 7 511,-6-1 0,-6 8 324,6-1 1,-14 3-239,2 2 268,-3 7 1,-5 3 1395,-3 7-739,-4 1 19,-2-1 0,0 0 628,0 0 0,-2 1-604,-4-1 0,-3 2-48,-8 4 0,-7-4-22,1 5-1057,-7 2 418,3-6 1,-8 7-190,1-4 0,-1-4 236,0 4 0,-5-4-902,0-2 1,5-1 157,6-5 0,8-3-131,-2-8 0,4 6-305,2 0-106,7-1 875,2-12 0,8 3-63,0-8 1,10 8-399,7-1 0,1 3 453,5 2 1,2 0 384,-2 0 0,-2 2 113,-10 3 1,3-1 12,-9 8 1,1-6 811,-6 5 275,0 1 0,-2 3-596,-3-4 0,-5 5 356,-7-5 1,-3-1-336,-3 2 1,4-9-254,-4 3 1,4 2-464,2-2-4,-1-1-38,1-5-98,7 0-712,3 0 743,22 8 1,-1-6-48,14 4 0,-6 1 66,1-1 1,2 8 52,-2-3 0,0 5 251,-6 1 22,0-8-213,1 7 0,-7-9 624,1 5-393,-1 3 0,5-11 40,-5 8 1,4-8-457,-3 1 1,3-3-1093,3-2 1332,7 0 0,1-7 0,9-3 0</inkml:trace>
</inkml:ink>
</file>

<file path=ppt/ink/ink3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05:25.8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52 8231,'0'-17'2978,"6"5"-1276,-1 1-892,9 7-162,-5-4 373,1 8-154,5 8 0,-11 2 642,8 7-1040,-8 0 1,3 0-426,-7 1-139,0-1 0,0 0-22,0 1 1,0-7-802,0 1-401,-7-1 1,5 6-31,-4 1 0,4-7 1349,2 1 0,8-8 0,1 3 0</inkml:trace>
</inkml:ink>
</file>

<file path=ppt/ink/ink3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05:26.5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571 0 8214,'-10'0'4297,"2"0"-2963,8 0 1683,0 0-2973,-7 0-372,5 0 1,-8 2-593,4 4 0,-5 3-556,-12 9 1,2 7 807,-8 4 0,2-3-252,-2 3 0,4-6 485,8 6 1,0-8 314,-1 2 1,3 2-284,3-2 810,-3 0-388,13-13 0,-6 5 156,8-3 1,-5 3 340,-1 3 1,0-1 927,6 0 1,-6 0-662,1 1 1,-7-1 308,6 0 0,-7-1-233,1-5 0,3 5 106,-3-5 0,3 5-613,-3 1 1,-3-6 1,3 1-475,4-1 0,-5 1-1048,7-1-900,0-7 1610,6 4 0,4-8-133,8 0 0,1-2-85,16-4 0,0-3-151,6-9 1,-1 1 447,1 0 0,-1 0 204,1-1 1,-1 9 101,1 3 0,-8 4 229,-4 2 1,-4 0 388,-1 0-415,-9 0 772,-1 8 0,-16 1-426,-3 9 0,-12-1-265,-6 0 1,-4-5-252,-2-1 0,1 1-388,-1 5 0,8-2 88,4-3 1,6 3-246,6-3 1,3-3-386,8 3 577,0-8 1,8 9 219,3-7 0,4 2 29,3-3 0,-1-3 389,0 4-117,8-4 1,-5 4 300,3 0-294,-4-1 238,-10-5-114,7 0-155,-14 0 21,5 8-407,-14-6 1,-3 8-79,-7-5 0,-2-1-75,-4 8 1,1-7 129,-6 7 0,-1 5-75,-6 6 0,-5 2 281,-1-2 1,7-1 149,5 6 1,8-5 1200,-2 6 0,4-8-651,1 2 0,9-3 1113,3-3 0,4 0-504,2 0 1,0-5-119,0 0 1,10-9-487,7 3 0,2 2 48,10-2 0,0-1-304,5-5 0,9 0-281,3 0 0,4-5-1198,2-1 0,-1 0 780,1 6 1,0-6-4038,0 1 4387,0-1 0,0-2 0,0-2 0</inkml:trace>
</inkml:ink>
</file>

<file path=ppt/ink/ink3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05:27.5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191 104 8235,'12'-12'1727,"-1"1"-1107,1-1 134,5-5 153,0 0 307,0 7-362,1-5 17,-9 13-530,-1-6 1,-10 16 81,-4 3 0,-3 10 135,-9 2 1,-1 8-136,-4-2 1,4 4-289,-4 1 1,-2-5-123,2 0 0,0-2-287,6 2 0,-1 1-108,1-7 0,2 6-1354,3-6 1092,-3 0 1,11-7-425,-8-5 0,8-1-57,-1-4 421,3-4 612,2 5-180,0-7 167,0-7-181,0-3 1,6-2-151,-1 1 1,9 5 275,-3-5 1,-1 7-102,1-2 256,1 4 0,-1 2-166,1 0 1578,-8 0 18,11 0-335,-13 8 0,12 1-281,-9 9 0,7-7 353,-6 1 0,7-6-433,-1 5 1,5-1 172,6 1 1,-2 3-232,8-9 0,-8 7-239,2-6 0,2-1-108,-2-5 1,0 0-234,-5 0-582,-1 0 139,0 0 0,-5 0-1156,-1 0-507,-7 0-1939,4 0 2565,-8 0 1,0 8 1390,0 4 0,-8 3 0,-2 2 0</inkml:trace>
</inkml:ink>
</file>

<file path=ppt/ink/ink3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05:28.1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70 139 8586,'0'-10'1518,"0"3"1,-2 7-745,-4 0-179,4 0 0,-13 2 45,4 3 1,1 5-196,-2 7 1,9 1-334,-3-1 0,4-6 33,2 1 1,0-1-85,0 7 1,0-7-43,0 1 1,8-6-301,3 5 0,4-7-750,3 2 1,5-4 486,0-2 1,0-8 23,-6-4 1,-1-3 96,-5-2 1,3-1 309,-9 1 1,1 0-144,-6 0 0,-2-6-17,-4-1 0,-3 1 69,-8 6 1,5 0 79,0 0-7,1-1 131,-6 9 0,-1-7 0,1 7 0</inkml:trace>
</inkml:ink>
</file>

<file path=ppt/ink/ink3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05:49.3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6794,'0'-9'-916,"0"1"846,0 8 169,0 0-48,0-8 240,0 6-154,8-5 27,-6 7-288,5 0 149,-7 0 184,0 0 67,8 0 479,-6 0-196,6 0-98,-8 0 1,2 2 290,3 3-344,-3-3 168,6 6 268,0 0-343,-6-6-88,13 13 1,-11-7 97,7 3 1,-5 5-96,6-5 0,-7 4 246,7 3 1,-8-7-237,2 1 0,1-1-93,-1 7 0,6-7-242,-7 1-66,9-1 172,-12-1 0,7-1-70,-3-3-131,-4-4-205,6 14-861,-1-15-324,-5 7-1249,14-8 389,-14 0 2254,5 0 0,-7 0 0,0 0 0</inkml:trace>
</inkml:ink>
</file>

<file path=ppt/ink/ink3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05:49.8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294 0 8425,'10'10'256,"5"-3"1,-5-7 416,7 0 1,-5 0 656,-1 0-443,-7 0 0,9 2-275,-7 4 1,0-2-28,-6 7 1,0 1-385,0 5-194,-8 8 195,-1-5 0,-9 12-1706,1-3 819,-8 4-43,6 1 1,-12 1-704,8-1 0,-6-1 701,6-4 0,0-4-121,6-8 0,-6 0 503,0 1 1,0-7 321,5 1 1,1-6-6,0 5-16,7-7 226,-5 4 1,13-6 369,-4 3-411,4-3 641,2 6 847,0-8-924,0 0 0,8 0 432,3 0 0,7-2-519,5-4 0,-2 2-43,8-7 1,0-1 483,5-5-557,-7 0-399,6-1 1,-12 7-321,8-1 0,-8 9-316,2-3 0,-4 4-779,-2 2 0,-7 2 369,-4 4 0,-4 9-714,-2 8 0,-10 8 1660,-7-2 0,-16 11 0,-11 4 0</inkml:trace>
</inkml:ink>
</file>

<file path=ppt/ink/ink3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05:50.0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52 191 8288,'-27'10'108,"10"-1"168,11-3 965,4-4-773,2 6 0,8-10 407,3-4 0,12 2-248,6-8 1,4 1-159,1-6 1,7-1-214,-1 1 0,8 6-106,-2-1 0,-1 0-162,1-5 0,-6 8-345,6 3 1,-7-2-1407,1 2 1210,-11 1 1,1-1 37,-6 0-1507,-1 0 923,-6 6-295,-8 0 904,-1 0 1,-8-2 489,0-3 0,-8-5 0,-1-7 0</inkml:trace>
</inkml:ink>
</file>

<file path=ppt/ink/ink3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05:50.2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761 0 8688,'-17'0'2193,"0"0"-760,0 0-949,7 0 0,-4 2-151,9 4 0,-9 5-121,3 12 1,-5-1-84,-1 6 0,-6 7-376,0 5 173,-15 8 145,9-3 0,-19 8-675,7 5 0,-7 2 159,2 3 0,2-3-95,-2-9 1,7-1 5,-1-4 0,9-5-229,3-12 0,6 1 7,-1-7 202,4 1-160,2-15 42,7 6 672,3-13 0,7 6 0,15-8 0,4 0 0</inkml:trace>
</inkml:ink>
</file>

<file path=ppt/ink/ink3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05:50.6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70 8315,'0'-17'0,"0"5"-239,0 0-523,0 9 1487,0-13 1765,0 14-734,0-5-1236,8 7 1,0 7-59,3 5 0,3 3-232,-9 3 0,1-1-106,-6 0 1,6 6-40,0 0 0,-1 6-236,-5-6 0,0 6-1128,0-6 697,-7 0 379,5-6 1,-6-5-1324,8-1 512,-8-7 666,7 4 1,-7-10-97,8-4 1,0-9-45,0-8 1,9-6 325,9 6 0,7-6 224,9 6 0,1-6 39,-1 6 1,1 2 304,0 10 0,-1 1 195,1 4 0,-6 4-255,-1-4 0,-12 5-24,1 1 1,-5 1-20,-1 5 0,3-2 127,-9 8-163,1-1 1,-8 6-49,-4 1 0,3-3-50,-9-3 20,1 3 1,-7-7-620,1 3 225,7-3 43,-5-8-97,13 8 31,-6-7 1,10 5-338,4-12 1,9 3-18,9-9 1,6 1 581,-1-7 0,4 1 0,1 0 0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51:53.8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0 172 9457,'12'-17'0,"-3"-1"0,1 3 0,0 3 607,3 7 0,-3 5-524,1 5 0,-5 13 127,5 11 1,-5 3 138,6 3 0,-8 1-77,1 5 0,-3 1-197,-2 4 0,0 2-21,0-8 1,6 5-203,0-11 0,1 3-80,-1-14 1,-2 4 175,8-10 1,-7 2 222,7-13 0,-6 0-111,5-6 1,1 0-12,5 0 1,2-14-19,4-3 0,-2-12-229,8 0 1,0-11 19,6-6 0,-1 0-47,1-6 1,-3 4 224,-3-10-932,4-3 902,-6 7 1,2 2-34,0 12 0,-8 9 2,2 2 0,-10 14-816,-1-3 575,-8 13 1,3-1-631,-7 12 0,0 3 312,0 9 0,-2-1 833,-3 0 0,-5 8 0,-7 2 0</inkml:trace>
</inkml:ink>
</file>

<file path=ppt/ink/ink3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05:51.7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0 104 8052,'2'-15'-567,"4"3"1752,-4 5-398,13-1-257,-5-2 0,7 1-120,1 3 0,-7-2-147,1 3 1,-1-1-244,6 6 0,-5-6-306,-1 0 1,1 0-1018,5 6 1303,1 0 0,-1 0 0,0 0 0</inkml:trace>
</inkml:ink>
</file>

<file path=ppt/ink/ink3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05:58.2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70 8213,'0'-18'0,"1"7"0,5-1 0,-4 8 650,6-3 1,-6 1 7,4 0 1119,-5 0-610,7 6-300,0 0 1,-4 0 414,7 0-81,-7 0-832,11 0 0,-11 0 494,8 0-360,-8 8-252,11 2 0,-11-1-811,7-3 435,-7 4 0,6-7-2397,-4 9 1291,-5-8 1,7 5-2200,-8-3 2580,8 4 1,-6 9 849,4 4 0,-12 4 0,-4 8 0</inkml:trace>
</inkml:ink>
</file>

<file path=ppt/ink/ink3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05:58.6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0 8213,'0'18'867,"7"-9"579,-5 7-920,6-14 0,-8 7 152,0-3 0,0-2-179,0 7 0,0-5 39,0 6 1,0-1-232,0 6 1,0 3-40,0 3 1,0-2 24,0 8 1,-2-6-46,-4 6 0,3-2 17,-9 1 0,8 3-28,-2-8 0,-1 6-16,1-6 1,0 0 145,6-6-276,0 1-52,0-1-50,0 0-19,0-7 0,0-1-50,0-3 129,8-4 2,-6 6-35,5-8 15,-7 0-22,0 0 0,2-8-118,4-3 0,-2-5-227,8-1 1,-7-8-1152,7-4 767,-8-4 194,11-1 0,-7-1-817,3 1 804,5-9-301,-7 7 1,3-6-1676,-1 7 2515,1 0 0,13-7 0,2-2 0</inkml:trace>
</inkml:ink>
</file>

<file path=ppt/ink/ink3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05:58.9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67 70 8142,'0'-18'2859,"0"1"-1397,0 0-969,0 7-16,0 3-31,0 7-23,0 0-183,0 7 1,-1 5 30,-5 11 0,2-2-1682,-8 8 688,9-8 388,-13 12 1,14-14-554,-3 4 402,-5-4 205,8-9 1,-4-3 113,12-7 0,4-2 265,7-3 0,2-5 283,4-7-232,4 0-85,8 7 0,-3-4 296,-3 9-146,-4-9 102,-8 12 0,1-5 568,-1 7-554,-7 0 515,-3 0-162,-7 7 1,0 3-291,0 7 0,0 1-336,0-1 1,-7 2-292,-5 4 1,-1-4-612,1 4 1,-3 4-936,3 2 867,-11-4-8,4 8 0,-8-6 921,4 7 0,-4 1 0,-8-1 0</inkml:trace>
</inkml:ink>
</file>

<file path=ppt/ink/ink3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05:59.3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137 1 9092,'2'15'0,"3"-3"0,7-6 0,3-5 0,3-1 0,-1 0 2191,0 0-1840,0 0 1,7-5 75,-1-1 0,2-6 61,-2 7 0,-4-1-273,4 6 1,-4 2 55,-2 4 0,-1 3-186,-5 8 0,-1 1 44,-4-1 0,-4 6-39,3 0 0,-8 8-25,-3-2 1,-10 3-265,-1 3 1,-2 0-3,-10-1 0,6-5-177,-6 0 0,2-2-214,-2 2 287,-3 3 108,5-20 1,-2 11-456,0-12 239,0-3 81,3 0 0,1-10 53,7-4 1,1-4 107,0-7 1,7-6-11,4 0 1,6-6-41,6 6 0,6 0 31,11 6 1,-2 1 344,8 5 0,-1 3-91,7 8 1,5 0 849,1 0-423,-1 0-139,-5 8 1,-3 1 237,-3 9 1,2-1-466,-8 0 1,6 1-422,-6-1 1,2 0 82,-2 1 1,-4-3-210,4-4 0,4-3-1705,2-8 2127,4 0 0,1 0 0,1 0 0</inkml:trace>
</inkml:ink>
</file>

<file path=ppt/ink/ink3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05:59.9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398 18 8140,'7'-9'3470,"3"1"-2499,0 8-524,5 0 0,-7 2-292,3 4 1,-1-3-281,-4 9 1,-4-1 69,3 7 1,-5 1-197,-5 4 1,-5 2-117,-7 4 0,-3 4-411,-3-5 1,-4-1-222,-7 2 476,-1-8 225,1 4 0,-1-9 217,1-5 36,-1-3 50,0-1 1,3-5 157,3 4 0,4-4-185,8-2 113,-1 0 160,9-8-112,1 6 1,10-7-349,4 3 198,11 4 15,10-13 1,15 11 190,4-8 2,4 1-137,2-6 1,6-1 140,-1 1 0,7 0-2,-7-1 0,1 7 282,-6-1 0,-6 3-183,0-3 0,-9 3-110,-3 3 1,-1 4-628,-10-4 1,0 4 97,-6 2-718,1 0 563,-9 0-25,-1 8 176,-8 2 0,-8 7 25,-3 0 0,-7 0 62,-5 1 1,4-1 142,-4 0 1,-2 6 330,2 0 0,0 2 547,6-2-415,-1-3-190,1 12 1,2-11 711,3 8-468,-3 0-134,5 6 0,-7 7 88,0 4 1,-1 4 133,1 2-99,0 0-181,-8 7 1,9-9-83,-7 8 0,14-14-242,-8 8 0,9-14-144,-4-3 1,8-2 179,-1-10 1,1 0-1001,-2-6 555,4-7-113,-6-3 215,8-7 0,8-13-179,4-4 1,3-20 599,2-3 0,1-8 0,-1-4 0</inkml:trace>
</inkml:ink>
</file>

<file path=ppt/ink/ink3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06:00.1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18 8123,'9'0'241,"7"0"-159,-14 0-1,5-8 735,1 6-321,-6-5 1,11 9 92,-7 3 0,8 5-155,-3 7 0,3 6 94,-3 0 1,3 10-55,-9 2 1,7-1 185,-6 7 0,-1-3-231,-5 2 1,0-3-147,0 3 0,0 2-341,0-1 149,0-1-337,0-5 0,0-6-243,0-1 1,-5-6-41,-1 1 1,-6-4-2004,7-2 1707,-9 0 1,4-7-270,-7-4 1,0-4-75,0-2 1169,-8-8 0,-2-9 0,-8-10 0</inkml:trace>
</inkml:ink>
</file>

<file path=ppt/ink/ink3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06:00.3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52 8576,'12'-15'0,"-1"2"943,3 1 1,-4 8-503,1-2 0,-5 5 363,5 1 189,-7 0-778,4 0 1,-8 1-187,0 5 1,-2 4 38,-4 7 0,-3 6-130,-9 0 1,1 0 302,0-5 0,1-1-86,5 0 0,3-5 993,8-1-813,0-7 0,10 4-347,7-8 0,16 0-599,13 0 1,4-14 610,2-3 0,15-4 0,4 4 0</inkml:trace>
</inkml:ink>
</file>

<file path=ppt/ink/ink3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06:01.5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69 8143,'0'-17'134,"2"2"472,4 3 968,-4 4-368,13 1 47,-5 5-518,7-6-204,0 8-140,1 0-214,-1 0 64,0 0-174,1 8 0,-1-4-95,0 7 1,-5-1 15,-1 1 1,-7 5-260,2-5 1,-4 5 72,-2 1 0,0 0-83,0 0 1,-2 3 103,-4 3 0,-3-4 119,-9 4 0,-5 2 80,0-2 1,-6 0-8,6-6 1,0 1 155,6-1 1,5-6-121,1 1 1,7-6 305,-2 5-317,4-7-27,2 4 0,2-6-60,4 3 91,4-3-13,15 6 0,-6-8-206,4 0-42,4 0 145,-8 0 1,6 0-159,-8 0 0,-5 0 92,-1 0 0,-7 8 12,2 3 0,-4-1 122,-2 1 0,-2 3 151,-4 9 0,-3-4-61,-9 4 41,1 4-116,-8-8 0,8 6 288,-1-7-12,1-1-223,15-7 0,-6 5 49,8-4 1,0-1-18,0 2 1,2-3 1,4 3 1,4 3-54,7-3 1,0 3-112,1 2 1,-1-1 47,0-5 50,-7 5 35,5 1 0,-13 2 49,4 4-90,-4-4 121,-2 6 1,-2-5 212,-4 3 0,-3-4-290,-9-2 0,1 0-7,0 1-90,-1-9 0,1 5-496,0-9-952,7 1 715,2-6 466,8-15 1,0-1-2372,0-18 2665,8-5 0,9-20 0,10-3 0</inkml:trace>
</inkml:ink>
</file>

<file path=ppt/ink/ink3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06:02.4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155 17 8213,'2'-9'1720,"3"3"-736,-3 4 413,14 2-429,-7 8 0,9-6-426,-1 4 0,0 1 64,0-1 1,1 2-448,-1-3 0,-2-1-442,-3 8-681,3-1 1,-7 9 152,3 3 0,-3-2-537,-8 8 0,0-6 545,0 5 1,-8 1-101,-3 6 1,-4-1 424,-3 1 1,1-2 477,0-4 0,-1 3 0,1-3 0,0-2 0,0 2 0,5-8 9,0 2 0,7-4-165,-7-2 1823,8 1-262,-3-1-588,7-7 1,2-3-340,3-7 1,5 0-3,7 0 1,2-2-285,4-3 1,-3 1-243,3-8 0,2 6-353,-2-5 383,0 7-183,-14-4 0,7 8-628,-5 0 676,-3 0-72,0 0 47,-8 8 0,0 4 22,0 11 1,-8-4 184,-3 4 1,-5-4-25,-1-2 0,0 7 200,-1-1 0,-1 0 149,-4-6 1,6 0 173,-1 1 89,1-1-216,8 0-78,-1 0-238,2-7 1,10-2-175,4-8 0,4 0 98,7 0 0,0 0-235,0 0 1,1 0-80,-1 0 97,0 0 189,1 0 0,-7 0-285,1 0 288,-9 0-11,5 0 1,-8 2-7,0 3 0,-2 5 95,-4 7 0,-9 1 197,-8-1 0,-8 6-131,2 0 1,3 6 53,-3-6 1,2 2 42,-2-2-168,-4-4 12,14 6 1,-6-8-62,8 1 67,0-1-53,7-7-36,-5 5 55,13-5 1,-4-1 18,12-3 0,3 2-32,9-3 0,1 1 3,4-6 1,-2 0-476,8 0 290,-8 0 1,10-6-1,-6-1-87,2-3 0,-6 4 108,2-5 0,-2 1-132,2-1 1,-10-3-27,5 8 0,-5-5-570,4 5 641,-7 0 0,0 6 157,-5 0 451,-3 0-201,6 0 132,-8 0 249,0 0-190,8 0 0,-6 2 1048,3 4-900,5-4 0,-6 6 1021,7-8-919,-7 7 0,6-3-26,-4 8 1,-4-7 157,3 7-513,-3-8 122,-2 11-428,0-5 92,0 7-214,0 0 1,2 1-235,4-1 1,-4 0-20,4 1 0,1-1-591,-1 0 1,7 0-327,-1 1 0,3-3 163,3-3 0,1 1 1190,4-7 0,4 7 0,7-3 0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51:54.1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18 8442,'11'-9'869,"1"3"0,0 4-374,5 2 0,-6 0 56,1 0-670,-1 0-245,7 0 1,-7 6 71,1-1 1,-8 9 212,1-3 1,-5 5-602,-5 1 314,-5 8 164,-7-6 1,-6 12-9,0-8 0,0 2 302,5-2 1,7-8 379,-1 8 0,8-13 68,-1 7-162,3-3 1,2-3-112,0 1 0,7-8 19,5 1 1,11-3-439,6-2 0,3 0 132,3 0 1,7 0-1499,4 0 1518,-3 0 0,7-7 0,-6-3 0</inkml:trace>
</inkml:ink>
</file>

<file path=ppt/ink/ink3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06:02.5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10 8053,'11'-2'4223,"1"-3"-3858,0 3 226,5 2 0,-8 9 773,-3 9 0,-4 1-1173,-2 4 0,-9 4-642,-9 7 0,-13 7 451,-9-1 0,-16 8 0,3-4 0</inkml:trace>
</inkml:ink>
</file>

<file path=ppt/ink/ink3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06:03.4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8235,'17'0'708,"0"0"1,0 0-173,1 0-124,-1 0-196,0 0 1,1 2 14,-1 4 16,0-4-124,8 6 1,-4-8 91,8 0 1,0 0-39,6 0 1,-1 0-5,1 0 0,-1 0-86,1 0 1,-1 0-256,1 0 1,-2 0-887,-4 0 582,3 0 303,-13 0 1,6 0-1288,-7 0 716,-1 7 307,0-5 0,-1 8-868,-5-4 1301,-3-4 0,0 13 0,1-5 0</inkml:trace>
</inkml:ink>
</file>

<file path=ppt/ink/ink3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06:03.7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70 8207,'8'-10'62,"-4"3"170,7 7 0,-5-2-6,6-4 0,-7 4-16,7-4 0,-6 4 93,5 2 0,1 0-41,5 0 1,6 0-50,0 0 1,2 0 2,-2 0 1,4 6-94,8 0 1,1 0-17,5-6 1,-5 0-189,4 0 0,3-2-16,-3-4 1,6 4-322,-5-4 0,-1 2-4,-6-1 0,-5 3 205,0-4 1,-8 4-477,2 2 1,-3 0 214,-3 0 1,-6 0-415,1 0 545,-8 0 259,3 0 88,-7 0 0,0-2 0,0-4 0,-7 4 0,-3-5 0</inkml:trace>
</inkml:ink>
</file>

<file path=ppt/ink/ink3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06:04.0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277 35 8207,'-17'-8'295,"7"6"482,2-13-393,8 13 1,2-6-143,4 8 1,0 0 606,11 0 1,-3 0-230,9 0 0,3 0-151,3 0 1,4 8-205,2 3 0,-1 7-14,1 5 0,-1-2 9,1 8 1,-1-6 0,1 6 0,-8-3-64,-4 3 1,-4 2 49,-1-8 0,-9 2-93,-3-2 1,-4-2-45,-2 8 1,-2-6-286,-4 6 1,-5 0-135,-12 5 0,-12 3-471,-11 3 1,-6-1 280,-6 7 1,-3-2-503,-8 2 1,1 2 1000,5-8 0,-10 5 0,8-3 0,5 4 0,8 0 0</inkml:trace>
</inkml:ink>
</file>

<file path=ppt/ink/ink3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06:07.3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8565,'0'-10'1656,"8"2"-955,-6 1 0,8 5-183,-5-4 0,-1 4-218,8 2 1,-7 0-127,7 0-71,0 0 1,5 0 234,0 0 0,0 0 97,1 0 1,-1 6-21,0 0 0,1 5 143,-1-5 0,-2 7 280,-3-1-250,3-4-126,-5-1-333,7 1 1,0 0-154,1 3 1,-1-3-226,0-8 1,1 0-129,-1 0 1,0 0-486,0 0 0,-5 0-428,-1 0-985,-7 0 996,12 0 685,-14 0 198,5 0 1,-9 0-7,-3 0 0,1 0 93,-8 0 0,1 0-284,-7 0 459,1 0 1,0 6 195,0-1 0,-1 7-51,1-6 1,5 1 323,1-1 0,5-2 219,-5 8-264,7-9-209,-4 13 0,6-12 858,-4 7-373,4 1-142,-5 5 1,7 0 290,0 1 1,0 5-236,0 0 0,0 2-62,0-2 0,0 4-328,0 7 1,0 1-294,0-1 0,-2 9-280,-4 3 0,-2 4 359,-3 2 0,-4-6-1258,3 0 1,2-8 297,-1 3 1,7-5-86,-2-1 0,-1-8 1169,1-4 0,-8-4 0,5-2 0</inkml:trace>
</inkml:ink>
</file>

<file path=ppt/ink/ink3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06:07.5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16 52 12121,'-10'-2'1236,"5"-3"1,5 3-699,5-4 1,11 2-70,7-2 1,15 4-629,3-3 0,7-3-541,4 2 1,5 0-167,1 6 1,0 0-2499,-7 0 3364,-6 8 0,-3 2 0,-8 7 0</inkml:trace>
</inkml:ink>
</file>

<file path=ppt/ink/ink3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06:08.1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11582,'11'17'1174,"1"0"1,-8 1-847,1-1 1,-3 0-149,-2 1 1,6 1-243,0 4 0,0-4 135,-6 4 0,0-4-890,0-1 73,0-1-347,0 0 565,0 1-42,0-9 96,0-1 340,0-8 1,0-8-132,0-3 1,5 1 86,1-2 0,2 7-465,-2-7 405,3 1 1,9-5-17,-1 5 0,-2-5 15,-3 5 1,3 1-50,-3-1 0,-3 1-19,3-1 354,-1-5 0,7 7 955,-1-9-795,-7 9 0,3-1 1356,-7 4-1048,-1 4 0,1-3-47,0 10 0,0-1 36,-6 8 1,2 1 145,3 10 1,-3-3-187,4 3 1,-4-4 7,-2-2 0,0 0-443,0 1 0,2-1 41,4 0 1,-4-5-1528,3-1 500,5-7 378,0 4 0,7-8 30,0 0 0,-5-2-471,-1-4 1,1-3 436,5-9 1,-2-1-57,-3-4 0,3 4 448,-3-4 0,3 3-18,3 3 0,-7 8 166,1 3 0,-1 4 304,6 2 1,-5 0 482,0 0 1,-7 8-104,7 3 1,-6 4 599,5 3 0,-7-1-543,2 0 1,1 1 18,-1-1 0,2 0-1053,-2 1 0,-3-1 252,9 0 0,0-1-463,5-5 1,0 2 544,0-7 0,1 8 0,-1-5 0</inkml:trace>
</inkml:ink>
</file>

<file path=ppt/ink/ink3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06:08.7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398 208 8273,'0'-17'-885,"0"0"514,0-1 0,0 7 271,0-1 1,-2 1 524,-4-6 0,3-1-235,-9 1 0,6 2-65,-5 3 54,7-3-120,-11 5 387,5 1-208,-7 1 0,-1 10 160,1 4 1,0 3-130,-1 8 0,1 1-33,0-1 0,0 6-39,-1 0 0,1 8 38,0-2 0,-1 3 352,1 3-111,0 0-319,7-1 1,-5 1 92,3-1 0,3-1-91,-3-4 1,8-2-186,-1-4 1,1-4 22,-2 4 1,4-4-580,-4-2 427,4 1 1,4-7-349,4 1-565,-4-8 557,13 3 212,-13-7 0,12-2-316,-9-3 0,7-5 37,-6-7 1,5-1-55,-5 1 1,8-8 316,-3-4 0,-1 3 315,1-3 0,8 0 0,8-6 0</inkml:trace>
</inkml:ink>
</file>

<file path=ppt/ink/ink3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06:08.9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8248,'0'-12'0,"0"1"563,7 7 1,-3-4-141,8 8 0,-1 0 212,7 0 1,-7 0-42,1 0 1,-1 8 35,7 3 1,-1 5-40,0 1-104,-7 0-181,5 8 1,-11-5 1,7 3 0,-7 2 31,2-2 0,-4 7-1159,-2-1 473,0 4 311,-8-6 0,4 5-1412,-7-3 1,5-2 391,-5 2 1,1-6 1055,-1 6 0,-5 0 0,7 5 0</inkml:trace>
</inkml:ink>
</file>

<file path=ppt/ink/ink3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06:09.7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8242,'12'-12'1331,"0"1"1,-1 7-584,6-2 0,3 4-361,3 2 1,-2 0-181,8 0 0,-6 0-16,5 0 1,-1 0-375,2 0 1,-4 6 224,-8 0 0,1 5-200,-1-5 1,0 7 255,1-1-742,-1 3 0,-2 2-6,-3 1 1,-5-7 46,-7 1 1,0-6-505,0 5-105,0-7 256,0 11 324,0-13 632,0 14 0,-7-14 0,-3 13 0,-1-13 0,-1 4 0,1-4 83,-7-2 0,7 0 1,-1 0 0,3 1 111,-3 5 0,3-4 382,3 4 0,2-4-245,-8-2 0,9 2 93,-3 4 1,-2-3 110,2 9 0,1-1-51,5 7 0,0-1-314,0 0 0,0 1-18,0-1 1,0 2-162,0 4 1,0-4-35,0 4 0,-6 4-235,0 2 1,-2 2 81,3-2 0,1 3-147,-8-3 0,8 2-1075,-1-2 995,-5 3 1,6-12 0,-5 3-178,1-4 1,-6-2 598,3 0 0,-4 1 0,-3-1 0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51:54.2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0 11410,'-17'8'-951,"-3"3"951,-3 13 0,-11 2 0,-10 9 0</inkml:trace>
</inkml:ink>
</file>

<file path=ppt/ink/ink3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06:09.8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35 8242,'-17'0'0,"0"0"1171,-1 0-220,9-8-225,1 6-283,8-5-144,0 7 0,8 0 96,3 0 1,6-6-181,7 0 1,-3 0-32,8 6 0,-1 0-411,7 0 0,0 0 250,-1 0 1,1 0-1382,-1 0 1,1 0 1357,-1 0 0,9 16 0,1 3 0</inkml:trace>
</inkml:ink>
</file>

<file path=ppt/ink/ink3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06:10.5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208 329 8163,'10'-17'194,"0"0"91,-5-1 1,3 5 363,4-4 1,3 3-413,-4-9 1,-1 4-168,2 2 0,-9-1-465,3 1 1,2 0 203,-2-1 1,-1 1-915,-5 0 520,0 0 344,0-1 158,-7 1 15,-3 7 1,-7 3-74,0 7 0,-7 2 104,1 3 1,-5-1 294,5 8 0,-1-1 79,7 7 0,0-1 320,0 0-288,-1 0 0,3 1 243,3-1-396,5 0-89,7 1-10,0-9-213,0 7 1,7-13-31,5 9 1,3-8-661,3 2 569,-1-5 1,0-1-106,0 0 0,-5 0 369,0 0-137,-9 0-95,5 0 365,-8 8 1,0 4 96,0 11 1,-8-2 136,-3 8 1,-5-1-149,-1 7 1,-2 0 81,-4-1 0,4 7 50,-4-1 0,5 0-75,7-5 0,-3-1-279,9 1-136,-1 0 175,6-8 1,0-1-98,0-2 1,7-11-8,5 4 0,9-9-249,2 3 1,2-7-11,-2 2 1,-2-12-164,8-5 0,-8-1 130,2-5 0,-3 2-123,-3-14 1,-2 6 232,-3-6 237,3 8 167,-13-12 0,6 14 1218,-8-4-88,0 4 1222,0 1-1221,0 9 245,0 1-1769,0 8-1312,0 0 635,7 0 1,3 6-2329,7 0 3197,8-1 0,10-5 0,9 0 0</inkml:trace>
</inkml:ink>
</file>

<file path=ppt/ink/ink3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06:10.8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8752,'17'0'1384,"0"0"1,1 0-35,-1 0 0,6 0-739,0 0 0,6 0-88,-6 0 0,6 0-636,-6 0 1,6 0 167,-6 0 1,0 6-3265,-6-1 1879,0 9 1,-7-4 1329,-4 7 0,-20 8 0,-5 2 0</inkml:trace>
</inkml:ink>
</file>

<file path=ppt/ink/ink3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06:11.01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0 104 8301,'6'0'655,"6"-2"-324,22-3 0,3 1 490,3-8 0,-2 3-76,9-3 0,-7-3-258,6 3 1,-6 5-1180,7 1 0,-9-2 140,2 2 552,-3 1 0,-3 5 0,1 0 0</inkml:trace>
</inkml:ink>
</file>

<file path=ppt/ink/ink3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06:11.4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310 156 8155,'0'-33'787,"0"4"1227,0 12-1631,0 1 0,-2 15-263,-4-5 0,-4 4 201,-7 2 1,-6 0 128,0 0 0,-8 13-397,2 5 0,-3 10 105,-3 1 1,8 6-36,4 5 1,4-3 173,2 3 0,7 2 47,4-1 1,6-1-76,6-5 1,6-3-25,11-3 0,9 2-125,9-8 0,7 0-213,-2-6 0,4-1-660,2-5 458,0-3 249,-1-8 1,1-2-456,0-4 1,-2-9 169,-4-8 1,2-8-26,-7 2 1,-3-4 54,-9-1 1,2-6 103,-8-1 0,-6-5 36,-5 6 1,-9-8 56,3 2 1,-6 3 367,-6 3 1,-11 9-165,-12 2 0,-5 8-163,-7-2 0,-3 12-19,-8 5 0,-2 4-107,-3 2 1,9 0 22,-4 0 1,12 8-247,-1 3 1,5-1 41,1 1 1,6 3-206,0 9 1,8-4-207,-2 4 1,10-4 780,1-1 0,1-1 0,-7 0 0</inkml:trace>
</inkml:ink>
</file>

<file path=ppt/ink/ink3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06:11.7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260 139 8155,'0'-17'583,"0"-1"943,0 1-1153,0 0 0,0 0-204,0-1 1,0 7 750,0-1-114,0 8-335,8-3-175,-6 7-327,13 0 239,-13 0 1,12 7 31,-9 5 1,1 3 43,-6 3 0,0 9 216,0 7 1,0 8-136,0 10 0,-7 8-108,-5 3 0,-3 10-228,-3 2 0,-7 10-625,-3 1 0,-5 6 37,16-43 1,-1 0 0,-14 46-263,3-9 0,4-7-842,8-4 0,1-8 759,5-9 0,3-1 904,8-11 0,0 2 0,0-1 0,0-7 0,0-4 0</inkml:trace>
</inkml:ink>
</file>

<file path=ppt/ink/ink3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06:11.9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398 35 8076,'0'-19'9830,"-8"3"-9320,-1 24 1,-18 3-1673,-8 12 0,-17 6 1162,-17 12 0,24-16 0,-2 1 0,-6 5 0,0 0 0</inkml:trace>
</inkml:ink>
</file>

<file path=ppt/ink/ink3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06:14.81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69 8223,'0'-11'529,"0"-1"-280,0 9 62,0-5-77,0 0-195,0 6 0,2-7 457,4 3 1,-3 4 3,9-4 1,-6 4-10,5 2 0,1 0-47,5 0 0,0 0 94,1 0 0,1 0-189,4 0 1,-4 6 58,4 0 1,-5 1-25,-7-1 0,4-4 204,-3 4-539,3-4 0,3 4-207,-1-1 0,-6 1-207,1-6 1,-6 0-12,5 0-649,1 0-252,5 0-1139,-7 0 494,5 0 1265,-13 0 0,-2 2 128,-12 4 1,-3 1 212,-2 5 1,0 3 231,-1-3 0,-5 3-103,0 3 1,0-3 160,6-4 0,1 5 316,5-5-30,-4 5 0,11-1 399,-8-3 1,8 3-302,-1-3 1,3-3 273,2 3 1,0-1-156,0 7 1,0-7-27,0 1 0,0 5-167,0 6 0,0 2-219,0-2 0,0 6-123,0 11 1,-2-1-430,-4 7 0,-4 0-530,-7 6 0,0 0 510,-1-1 1,7-4-986,-1-1 1492,1-8 0,-6 4 0,-1-7 0</inkml:trace>
</inkml:ink>
</file>

<file path=ppt/ink/ink3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06:14.9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35 8223,'-17'0'143,"0"0"-81,7 0 619,2 0 435,8 0 1,2 0-177,4 0 1,11-2-376,12-4 1,10 4-831,1-3 1,14-3-76,-2 2 0,3 0-222,-3 6 1,-2 2 561,-4 4 0,4 4 0,-5 7 0</inkml:trace>
</inkml:ink>
</file>

<file path=ppt/ink/ink3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06:15.3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52 413 8164,'0'-17'614,"0"0"-478,0-1 0,6 1 163,0 0 0,5-1-78,-5 1 1,6 0 215,-7 0 0,9-1-539,-3 1 0,3-6 70,-3 0 1,3-2-49,-8 2 1,5 4-48,-5-4 1,0 3-61,-6 3 0,0 6 94,0-1-239,0 8 248,0-11 42,0 13 1,-2-4 159,-4 12 1,2 5-81,-7 12 1,1-1 87,-2 6 1,-3 9-8,4 9 1,3 4 179,2 2 0,-2 5-129,3 1 1,-3 6-28,2-7 1,2 9-137,-7-3 1,7-4-158,-2-1 1,-1 2-78,1-3 1,0-5 110,6-6 0,0-9-846,0-3 395,0 1-84,-8-16-324,6 6 228,-5-15 747,7-3 0,-8-22 0,-2-4 0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51:54.70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8367,'8'-17'46,"3"7"-46,12 5 0,-3 3-736,3 2 1,2 7-91,-2 5 826,7-4 0,-3 7 0,8-5 0</inkml:trace>
</inkml:ink>
</file>

<file path=ppt/ink/ink3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06:15.5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312 35 8186,'17'-11'614,"0"-1"0,1 8-176,-1-2 1,0 5 133,1 1 1,-3 7-374,-4 5 0,3-3-188,-8 3 1,-2 5 112,-10 6 0,-4 6-150,-7-6 0,-14 8-570,-3-2 1,-5 1 304,5-1 0,-7-6-328,1-11 0,-6-3 135,5-3 0,7-4-161,5 4 0,10-12 645,1-5 0,1-12 0,8-4 0</inkml:trace>
</inkml:ink>
</file>

<file path=ppt/ink/ink3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06:15.9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346 35 8236,'-7'-9'-466,"-3"-5"593,-7 8 0,0 1 507,-1 5 1,1 0-196,0 0 1,-6 9-108,0 9 0,-2 3-1,2 13 1,3-3 114,-3 9 0,4 5-238,2 1 1,1 2 56,5-2 1,-3 4-452,9-4 0,-3-2-179,2 2 0,4-7-476,-3 1 0,3-11 44,2-6 223,0-4 0,2-4 36,3-3 0,-1-6-171,8-12 0,-7-11 709,7-12 0,-8 4 0,4-8 0,-8 1 0,0-9 0,0-7 0,0 2 0,7 4 0,3 0 0</inkml:trace>
</inkml:ink>
</file>

<file path=ppt/ink/ink3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06:16.1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68 8908,'17'-11'0,"1"1"0,-1 2 0,0 2 0,1 1 0,-1-1 0,0 2 0,2 0 0,3 0 1115,1-1 0,0 1-412,-6 10 0,0 3-5,1 8 150,-1 8-436,0-5 1,0 12 206,1-3 0,-9 10-187,-3 1 1,2 2-546,-2-1 0,-3-3-75,-8 8 0,1-7-76,-8 1 0,3-4-350,-3-1 0,-3-8-903,3-4 0,5-4 1517,1-2 0,-4 1 0,1-1 0</inkml:trace>
</inkml:ink>
</file>

<file path=ppt/ink/ink3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06:16.5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8309,'0'-10'1848,"0"2"-57,0 8-305,0 0-582,7 0 1,3 2-386,7 4 1,3-4-92,3 4 1,11-2-273,12 1 1,-1-3 56,1 4 0,-2-4-678,2-2 1,-4 0-230,-7 0 1,-8 0-740,-4 0 1,-6 2 384,-5 4 0,-5-3-563,-7 9 0,-4-1 1611,-7 7 0,-8 7 0,-16 2 0</inkml:trace>
</inkml:ink>
</file>

<file path=ppt/ink/ink3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06:16.6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1 9324,'-10'17'0,"4"0"0,4 1 0,2-1 0,0 0 0,0 1 3101,0-1-2771,0 0 1,0 8 509,0 4 0,0 4-616,0 1 1,0 1-551,0-1 0,0 7-198,0-1 0,-5 6-551,-1-5 0,-2-3 503,2-9 0,5 2 572,-5-8 0,-4 0 0,1-6 0</inkml:trace>
</inkml:ink>
</file>

<file path=ppt/ink/ink3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06:16.8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35 8248,'-17'0'0,"0"0"2412,7 0-1079,2 0-807,8-7 0,8 5 588,3-4 0,12 2-607,6-2 1,6 5-471,5-5 0,3 4-496,3 2 0,2 6-935,-8-1 1,6 9 954,-6-3 439,1-3 0,-7 7 0,1-5 0</inkml:trace>
</inkml:ink>
</file>

<file path=ppt/ink/ink3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06:17.1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0 137 8116,'0'-17'1441,"0"7"-958,8 2 0,0 10 217,3 4 0,-1 4 297,-5 7 0,-3 6-412,4 0 1,-4 8-139,-2-2 0,0 1-467,0-1 1,0 10-357,0-5 0,0-1 248,0-4 1,-6-8-65,1 2 1,-1-4-489,6-2-1121,-8-7 937,6-2 472,2-31 0,12 5 403,11-22 0,-4 5 30,4-11 0,2-2 95,-2-9 1,6 5 42,-6 0 0,6 8 124,-6 9 1,2 8-214,-2 4 0,-6 10-195,0 1 1,1 8-1739,-7-2 1843,5 12 0,-7 12 0,-1 8 0</inkml:trace>
</inkml:ink>
</file>

<file path=ppt/ink/ink3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06:17.4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53 8091,'17'-12'1595,"1"1"1,7 7-411,4-2 1,3-2-1,3 3 0,5-1-812,0 6 1,-5 0-395,-6 0 0,-8 0-586,2 0 0,-6 2-1028,-5 3 1,-4 5 1634,-8 7 0,-16 8 0,-3 2 0</inkml:trace>
</inkml:ink>
</file>

<file path=ppt/ink/ink3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06:17.5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0 156 8551,'19'-15'2177,"4"3"-1639,4-3 1,16 5 302,3-7 0,4 1-475,1 5 0,5-4-339,-4 3 0,4 4-214,-10 3 1,-4-3-504,-1 2 1,-5 0-381,-1 6 1,-7 2 1069,1 4 0,0-4 0,6 6 0</inkml:trace>
</inkml:ink>
</file>

<file path=ppt/ink/ink3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06:17.9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208 254 8140,'0'-23'3946,"0"0"-2803,-8 8-434,6 7 0,-13 8-255,3 0 0,-5 8-71,-6 3 0,2 12-177,-8 6 1,8 6 49,-2 5 0,5 2-283,7 4 0,3 4-86,8-3 0,8-3-74,3 2 1,12-8 142,6 3 0,12-7-84,5-5 0,9-4 80,3-8 0,7-1-32,-1-5 0,-3-3-260,3-8 1,-9-2 127,3-4 0,-4-9-44,-2-8 0,-2-14 130,-4 3 0,-4-12 100,-7-1 1,-3-4 3,-3-7 1,-6-4 135,-11-7 1,-5 2-26,-7 4 1,0 9 196,0 8 1,-9 7 522,-8-1 1,-10 13-300,-14 10 1,1 1-1059,-12 11 0,2 6-125,-13 11 1,7 3-447,-2 3 1,12 7 324,6 3 0,3-1-438,3 2 1,7 0 580,4 6 0,5-7 651,7 1 0,-4 0 0,5 6 0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51:54.8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8367,'18'0'264,"-1"0"1,0-2 31,1-4 1,-1 4-144,0-4 0,-5 4 373,-1 2-1405,1 0-71,5 0-414,0 0 1364,-7 0 0,5 0 0,-5 0 0</inkml:trace>
</inkml:ink>
</file>

<file path=ppt/ink/ink3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06:18.1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746 70 8140,'0'-18'0,"0"1"0,6 5 747,0 1 199,7 7 0,-9-4-397,7 8 1,-7 10-141,2 7 1,-4 10 336,-2 14 1,-8 10-210,-3 13 1,-12 15-31,-6 13 0,-4 0-583,16-37 0,0 0 0,-3-4 0,-1 1 224,1 6 1,0 0 0,-4 1 0,0 1-132,1 6 1,0 0-1,-5-1 1,-2-1-164,-1 8 1,-1 0 0,-2-3 0,1 1-2888,-3 5 0,2-1 3033,7-10 0,1-1 0,-7 9 0,0-2 0,6-8 0,0-1 0,0 1 0,1-1 0</inkml:trace>
</inkml:ink>
</file>

<file path=ppt/ink/ink3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06:19.5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18 8446,'-17'0'-13,"0"0"1,5 7 49,0 5 0,9-3 80,-3 3 1,-2-1 305,2 7 0,1 1-25,5 4 0,2-4-119,3 4 1,5-9-150,7-3 0,2-1-168,5 1 1,-3 3 2,7-8 1,-6-1-208,1-5 0,2 0-7,-2 0 1,-6 0 95,-5 0 1,-7-2 24,7-3 1,-8 1 122,1-8 14,-3 1 1,-2-7 5,0 1 0,-2 0 26,-3 0 0,1-1 40,-8 1 0,7 0 123,-7-1 0,6 7 247,-5-1 1,-1 3-151,-5-3 0,0 5 122,-1 7 0,1-6-83,0 0 0,-2 0-280,-5 6 1,5 2-82,-4 4-386,4-4 0,4 13-129,3-3 1,4-3-569,8 3 1,2-1 1103,4 7 0,11-1 0,10 0 0</inkml:trace>
</inkml:ink>
</file>

<file path=ppt/ink/ink3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06:20.3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33 8247,'-9'0'-461,"-7"0"0,12-6 1293,-7 1-19,7-1 28,-11 6-64,5 0-526,-7 0 0,1 8 16,5 3 0,-3 4-148,9 3 1,-1-1 72,6 0 1,0 1 41,0-1 1,0 0-88,0 1 0,8-7-164,3 1 1,6-3 98,6 3 1,-1-5-126,6-7 0,1 0-182,6 0 1,-3 0 96,-3 0 0,2-7-161,-8-5 0,-2 3 2,-9-3 0,-5-1-86,-7-10 1,0 3 47,0-3 1,-7-2-126,-5 2 0,-9 2 137,-2 10 0,-8-3-80,2 8 0,-1 3 393,1 8 0,-4 5 0,6 7 0</inkml:trace>
</inkml:ink>
</file>

<file path=ppt/ink/ink3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06:21.3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466 104 8234,'0'-17'0,"0"7"37,0-5 117,0 5 0,0-1 202,0-1-310,0 8 1,-2-9 16,-4 7 145,4 0-105,-13 6 0,5 0 145,-7 0 1,0 0-150,-1 0 1,-1 2 311,-4 4 0,-6 11-21,-11 12 0,1 4 13,-7 2 1,10-1 3,1 1 1,3-6 146,9-1 0,-1-1-430,7 2 1,8-2 93,3-4 0,6-10-122,6 5 1,11-7 101,12 1 1,5-5-252,7-7 0,3-1-242,8-5 0,0-4-242,-1-7 1,-1-6 175,-3 0 1,-11-2-273,-7 2 1,-8 4 118,2-5 1,-11 0 61,-7 0 1,-3-4 16,-2 5 1,-2 1 163,-3 11 0,-13-3-149,-11 9 1,-5 7 44,-6 9 375,3 5 0,-13 8 0,6 3 0</inkml:trace>
</inkml:ink>
</file>

<file path=ppt/ink/ink3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06:21.9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294 122 8219,'-8'-10'1174,"7"3"-699,-15 7 1,12 0 36,-7 0 0,-1 0-205,-5 0 0,-6 2 262,0 3-270,0 13 1,-2 3 60,-4 8 1,4-1 129,2 7 0,4 0-187,1-1 0,9 5-49,3-5 1,4 5-323,2-11 0,0-3 142,0-2 0,14-3-187,3-3 1,10-6 10,-4 1 0,8-8-91,-3 2 0,11-6-70,1-6 0,1-4-256,-7-7 0,1-8 197,-1-4 1,-7 2-62,-4-2 1,-11-5-134,-6-7 1,-5-1 104,-1 2 1,-7 3 272,-5-3 1,-11 3-68,-6 3 0,-9 7 25,-2 4 0,-7 4 180,7 1 0,-16 1 0,3 0 0</inkml:trace>
</inkml:ink>
</file>

<file path=ppt/ink/ink3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06:23.0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53 8207,'2'-12'684,"3"1"-160,-3 7-267,14-4 0,-12 6 430,7-4 0,1 4-230,5-3 1,0 3-271,1 2 1,6 0-1,5 0 1,4 0-120,2 0 1,5 0 69,0 0 0,6 5-261,-5 1 1,-1 6 20,-5-6 0,-7 5-683,1-5 119,-8 7 1,3-3 269,-13 7 0,-3-5-460,-8-1 0,0 1 233,0 5 0,-10 0 623,-7 1 0,0-1 0,-8 0 0</inkml:trace>
</inkml:ink>
</file>

<file path=ppt/ink/ink3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06:23.2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277 1 8207,'-17'9'918,"7"7"1,1-12-379,3 7 0,2 1 124,-7 5 0,5 0-125,-6 1 0,3-1-163,-3 0 0,-3 0-338,3 1 1,3-1 64,-3 0 1,1 6-308,-7 0 164,9 0-423,-7 2 0,9-5-628,-5 3 1,-1 2 315,7-2 0,-6 0 775,7-6 0,-9 0 0,5 1 0</inkml:trace>
</inkml:ink>
</file>

<file path=ppt/ink/ink3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06:23.4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53 8207,'-17'0'-85,"6"-6"85,-1 0 0,8-2 1442,-2 3-801,5 3 0,1-8-6,0 4 0,1 4-133,5-3 1,12 3 36,10 2 1,13 0-341,5 0 0,6 2 64,5 3 0,5 5-299,7 7 0,0 1-173,0-1 0,-7 2-2084,-5 4 2204,-3-4 1,-2 14-1,0-6 1</inkml:trace>
</inkml:ink>
</file>

<file path=ppt/ink/ink3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06:24.3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69 8135,'0'-17'631,"0"7"929,0-5-968,0 13 1,0-7 393,0 3-160,0 4-878,0-6 0,0 10 146,0 4 1,0-2-104,0 7 0,0 1-47,0 5 0,-6 2-48,0 4 1,-7-4 74,1 5 0,3-5-85,-3-2 1,6 0 8,-5 1 0,7-7-71,-2 1-417,4-8 188,2 3 77,0-7 224,0 8 1,0-6 9,0 6 12,0-8 10,0 0 255,0 7-12,0-5-194,0 14-15,0-15 15,0 7 8,0-8 1,2 0-62,4 0 0,-2 0-19,7 0 1,-5-6 3,6 1 1,-3-9-124,3 3 1,3 1-135,-3-2 0,-3 7 72,3-7 0,-1 6-40,7-5 0,-1 5-221,0-5 312,1 7 0,-1-4 92,0 8 1,-5 0 167,-1 0 6,-7 0 476,4 0 725,-1 0-618,-5 0 102,6 8 0,-14 1-204,0 9 0,-1-1-33,1 0 0,2 1-185,-7-1 0,7 0-207,-2 0 0,-2-5 112,3-1-423,-1 1-692,6-2 477,0 5 116,0-13 1,0 4 55,0-12 0,2 2-94,4-7 0,3-1-85,8-5 1,6-6-217,1 0 0,4 1 275,-5 11 1,6-3 66,-6 9 0,0-7 187,-5 6 1,-1 1-92,0 5 1,-5 0 971,-1 0-257,-7 0-151,4 7 0,-8-3 161,0 8 0,0-7 1380,0 7-1091,0 0 0,-2 5 69,-4 0 1,2 0-449,-7 1 0,7-1-166,-2 0 0,4 1-521,2-1 1,0 0-442,0 0 0,6 7 707,0-1 0,23 7 0,-1-3 0</inkml:trace>
</inkml:ink>
</file>

<file path=ppt/ink/ink3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06:25.1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69 8357,'0'-17'14,"0"6"393,0-1-199,0 8 0,-2-5 242,-4 3 442,4 4-256,-5-6 290,7 8 774,0 0-1358,7 0 1,-3 0 126,8 0 1,-6 6-204,5 0 1,1 0 16,5-6 0,0 0-469,1 0 0,-1 5 216,0 1 0,0 0-1110,1-6 0,-7 0-971,1 0 600,-1 0 1,5 2 653,-5 4 0,-3 3-374,-8 8 1171,0 1 0,-8 7 0,-1 2 0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51:55.3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1 389 8232,'7'-10'601,"-5"3"0,12 8-527,-9 5 1,7 6 106,-6 11 0,5-2-55,-5 8 0,6 5 155,-7 7 0,3 7-366,-2-2 0,-4 4 99,4 2 0,-5 0-172,-1-1 0,0 1-28,0 0 0,2-8-33,4-3 0,-2-7 257,7-5 0,-7-4 89,2-8 13,4 1 0,-1-3-133,9-3 1,-7-5 223,1-7 1,-1-7-23,6-5 0,7-11-83,-1-6 1,7-3-88,-1-3 0,4-9-137,1-8 0,1-2-34,0-9 1,1-1-129,4-5 0,-1-2 144,7-4 0,-8 6 97,3 0 0,-5 1-34,-1 11 0,-1-1 8,1 6 1,-6 8-222,0 4 1,-8 11-89,2 6 0,-10 6-874,-1 5 611,-8-3 0,1 15 617,-10 0 0,-13 15 0,-9 12 0</inkml:trace>
</inkml:ink>
</file>

<file path=ppt/ink/ink3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06:25.3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0 8439,'-6'17'0,"-1"1"390,-3-1 887,6-7-778,-3 5 1,7-11 131,0 7 1,-2-1-185,-4 1 0,4 5-524,-4-5 1,-2 7 3,3 5 1,-9-4-11,3 4 1,1 2-52,-1-2 1,1 2-519,-2-2 1,-1-4-104,7 4 0,-1-5 288,1-7 1,4 5-41,-4-5 1,4-1 76,2 1 1,0 1 106,0 5 73,0-7 58,0 5 1,0-5 191,0 7 0,-8 0 0,7-7 0,-15 13 0,7-4 0</inkml:trace>
</inkml:ink>
</file>

<file path=ppt/ink/ink3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06:25.5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0 8322,'-17'0'336,"-1"0"435,9 0 518,1 0-626,24 0 1,-3 0-398,16 0 0,7 0-8,10 0 0,4 0-376,2 0 0,-2 0-10,-4 0 128,12 8 0,-12 2 0,14 7 0</inkml:trace>
</inkml:ink>
</file>

<file path=ppt/ink/ink3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06:25.9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173 346 8294,'-1'-17'765,"-5"-1"0,4 1-223,-4 0 1,4 5-689,2 1 44,0-1 1,8-11-397,3 0 1,11-2 284,1 2 0,0 4-367,-6-4 1,6 4 207,0 1 1,0 1-402,-6 0 696,1-1 289,-1 9 290,-7 1-233,-3 8 1,-9 2 41,-3 4 0,-5 9-26,-7 8 0,-1 8 130,1-2 0,-2 11 6,-4 6 1,4 6 18,-4 6 0,-2-3-197,2 9 1,-2-7-11,1 7 0,5-8-181,-4 1 1,4-3 103,2-2 0,1-6-622,5 0 1,-3-7 297,9 1 1,-3-5-623,2-7 1,4-3-458,-4-7 532,5-9 0,6-3 238,1-12 1,8-9 269,-3-8 0,3-14 207,-3 3 0,2-12 0,-7-1 0,8-10 0,-5-5 0</inkml:trace>
</inkml:ink>
</file>

<file path=ppt/ink/ink3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06:26.0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105 1 8461,'23'0'0,"2"0"0,0 0 0,2 2 0,-1 2 369,5 1 577,2 9 1,-4-10-298,0 7 1,-8-5 24,2 5 1,-10-5 111,-1 6-691,-8-8 0,1 9-120,-10-7 1,-7 7-388,-11-1 1,-12 3 137,-11 2 1,-2 5-272,2-5 1,-2 4-912,8-9 1,1-5 1455,10-1 0,-3 4 0,5-1 0</inkml:trace>
</inkml:ink>
</file>

<file path=ppt/ink/ink3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06:26.6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17 8288,'-10'0'1692,"3"0"0,20-5-559,4-1 1,12 0-509,0 6 1,4 0-561,1 0 1,1 0 62,-1 0 1,7 0-1154,-1 0 1,0 0 360,-5 0 0,-8 0-660,-4 0 67,-4 0-1072,-9 0 1273,-3 0 864,-22 8 1,-2-6 319,-12 4 1,-2 1-240,8-1 1,-6 7 244,6-1 1,0-2 121,6 1 1,5-1 462,1 1 1,1 10-194,-1-3 0,-3 5 183,9 0 1,-1-2-103,6 8 1,-6 0-170,0 5 1,0 1-939,6-1 0,-1 3 378,-5 3 0,2-1-1128,-8 7 1250,9-8 0,-20 12 0,3-6 0</inkml:trace>
</inkml:ink>
</file>

<file path=ppt/ink/ink3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06:26.8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 70 8288,'-12'0'-38,"1"0"-100,7 0 0,-2 0 1286,12 0 1,11-6-519,12 1 0,3-7 282,3 6 1,7-5-340,4 5 1,10-6-537,2 7 0,7-1-639,-1 6 1,-5 0-1876,-1 0 2477,-4 0 0,-3 0 0,1 0 0</inkml:trace>
</inkml:ink>
</file>

<file path=ppt/ink/ink3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06:27.40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346 381 8131,'12'-17'233,"-1"-1"1,1 7-217,5-1 0,1-5 9,-1-6 0,6 0-134,0 5 0,0 1 124,-6 0 0,-5-6-252,-1 0 1,-7-2 10,2 2 0,-4 4-17,-2-5 1,0 5 263,0 2 1,-8 5 157,-3 1 0,-5 7-7,-1-2 1,-2 4 196,-4 2 0,2 8-81,-8 4 0,2-1-43,-2 6 1,-2-3 18,8 9 0,-2-4-61,2-2 0,6 1 64,0-1 0,1 0-125,10 1 1,1-1-177,5 0 1,0 0-100,0 1 0,7-7-382,5 1 1,9-6 22,2 5 0,8-7 244,-2 2 1,1-4-400,-1-2 0,-4 0-239,-7 0 832,-1 7 1,-8-3 160,-3 8 1,-8-1 416,-9 7 1,-3-1-304,-15 0 0,-5 2 186,-6 4 1,-3-1 183,3 6 1,3-1-177,-3 2 1,4 4 96,1-4 0,8-3-195,4 3 1,6 0-276,5 6 1,4-6 18,8-1 0,0-5-226,0 6 0,8-8 81,4 2 1,3-3-23,2-3 0,6-6-277,0 1 1,6-8 167,-6 2 0,2-4-326,-2-2 1,-3-2 158,3-4 0,-4-10-2,-2-7 0,-1-5 392,-5 5 1,-3-8 473,-8 2 0,0 2-138,0-2 1,0 6 191,0-6 1,-6 8 3473,0-2-1806,-7 4 172,11 2-1146,-6-1-1895,8 9 1,8 1 62,3 8 0,12 8-924,6 3 1525,4 5 0,2 9 0,-1 2 0</inkml:trace>
</inkml:ink>
</file>

<file path=ppt/ink/ink3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06:28.0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52 8131,'-8'-10'1421,"6"3"8,-5-1 406,7 6 1,9-6-727,8 8 1,3-2-494,9-3 0,-4 3-497,9-4 1,-3 4-301,9 2 0,-9 0-354,-2 0 0,-2 0-47,1 0 0,3 0-735,-8 0 0,-2 2-723,-9 4 0,-4-2 2040,-8 7 0,-8 8 0,-2 8 0</inkml:trace>
</inkml:ink>
</file>

<file path=ppt/ink/ink3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06:28.2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0 8131,'-8'10'1143,"6"5"0,-8-11-558,5 8 1,3-6-148,-4 5 0,4-5 64,2 5 0,0 1-188,0 5 0,-6 1-304,1-1 1,-1 0-121,6 0 1,-6 1-315,0-1 0,0 0 77,6 1 1,-5 1-372,-1 4 1,0-4 160,6 4 1,0 2 164,0-2 1,0 0-123,0-5 1,0-1 81,0 0 0,0 6 432,0 0 0,0 0 0,0-5 0</inkml:trace>
</inkml:ink>
</file>

<file path=ppt/ink/ink3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06:28.4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62 87 8131,'-17'-7'0,"1"3"266,5-8 0,1 7 1141,4-7-708,4 8 0,2-9-249,12 7 1,5-2 460,6 2 1,0 5-471,12-5 0,-4 4-253,9 2 0,2 0-487,-1 0 1,5 0-658,-6 0 0,0 2 520,-5 4 1,-2-5-972,-4 5 1407,3 4 0,-13-1 0,6 9 0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51:55.6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8458,'2'-10'1548,"3"4"-442,-3 4-860,14 2 0,-14 8 128,3 4 1,3 5 153,-2 6 0,0 4-195,-6 7 1,0-5-38,0 0 0,0 0-532,0 5 0,0 1 233,0 0 0,0-7-822,0 1 1,0-2 500,0 2 1,0-4-738,0-8 0,0 1-686,0-1-58,0 0 1805,7 0 0,3-7 0,7-2 0</inkml:trace>
</inkml:ink>
</file>

<file path=ppt/ink/ink3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06:28.8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69 8131,'9'-7'1814,"5"3"-1056,-8-8 0,1 9 609,-1-3-836,-4 4 0,6 10 98,-8 3 0,0 4-155,0 3 0,0-1 130,0 0 1,0 3-457,0 3 1,-6-2 37,0 8 0,-7-6-626,1 5 1,-1-6 229,1 1 0,-3-4-100,3-2 1,5 0-664,1 1-1109,-4-9 953,8-1 799,-5-8 1,9-2 432,3-4 0,7-5-119,11-12 0,0 2 984,12-8 1,-5 0-310,11-6 0,1 7-5,-2-1 1,8 0-203,-2-6 0,2 8 25,-1 4 0,-3 4-1830,-4 2 669,-3 0 456,5 7 228,-8 2 0,1 8 0,0 0 0</inkml:trace>
</inkml:ink>
</file>

<file path=ppt/ink/ink3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06:30.0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0 191 8356,'18'-15'-2086,"-1"3"1970,0-3 0,2 13 202,5-4 120,-13-3 0,18 5 341,-12-8 1,2 6 169,-7-5-234,3-1 0,-5-3-77,7 4-235,-7 3 1,-1 2 17,-3 0 1,-2-5-33,8 5 0,-7 0-314,7 6 1,-6 0 159,5 0 1,-7-2-216,2-3 1,-2 3 107,1-4 0,-1 4-41,8 2 0,-1 0 96,7 0 1,-1 0 49,0 0 1,6 8 9,0 3 0,8 5 152,-2 1 1,3 0 23,3 0 1,5 6-125,1 1 0,7-1-45,-2-6 1,12 2 51,5 4 1,12-4-178,6 4 0,5-3-205,6-3 1,-3 0 292,3 1 1,0-1 32,-5 0 0,7 0-7,-14 1 1,1-7 216,-12 1 1,-1-3 115,-5 3 0,-3 3 65,-9-3 1,-4 3-103,-1 2 0,-8 1-328,2-1 1,-5-2 26,-6-3 1,4 3-140,-5-3 0,-3 3 163,-2 3 1,-1-3-835,1-4 1,-4 5 829,4-5 0,4 5 0,0 1 0</inkml:trace>
</inkml:ink>
</file>

<file path=ppt/ink/ink3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06:30.8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87 8576,'17'0'-908,"1"-8"756,-1 6 1,2-11 518,4 7-325,4-8 1,2 12 174,0-3 0,-2-3-129,1 2 1,3 1 183,-8 5 1,4-2-145,-10-4 0,10 4-71,-9-4 1,3 4-1,-4 2 1,2 0-145,4 0 1,-2 2 106,8 4 0,0-4-20,6 4 1,1 1-131,5-1 1,-5 2 77,4-3 0,3 3-23,-3 4 0,8 1 55,-2-7 0,-4 5 63,-1-5 1,1 8-40,-2-3 1,1-3 6,-7-2 1,7 1-24,-1-1 0,0 0 3,-5-6 1,0 6-159,-1-1 0,1 1 99,-1-6 1,-5 0-77,0 0 0,-14 0 38,3 0-112,-5 0 112,-3 0 18,-3 0-199,-7 0-9,0 0 296,-7 0 0,-3-8 0,-7-1 0</inkml:trace>
</inkml:ink>
</file>

<file path=ppt/ink/ink3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06:31.4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53 8576,'0'-10'-1307,"0"-5"1486,0 13-40,0-6 1,0 6 275,0-3 246,0 3-391,0-6 27,0 8-410,0 0 0,7 0 74,5 0 0,-3 6 51,3-1 1,-2 9 76,1-3 0,5-1 8,-5 2 0,-1-1 9,1 6 0,1 3 211,5 3 1,-5 4-22,-1 7 0,1 3-92,5 3 1,2 4-99,4 8 1,-4 0 58,4 0 0,2 5-172,-2 1 1,2 0 63,-1-6 0,-3 5-225,7 1 1,-1 0 121,2-7 0,4 1-15,-4 0 0,1 0 324,-1 0 0,4 6-106,-4-1 1,-4-5 175,-2-6 0,-4-2-71,-2 3 1,1-3 23,-1-4 0,-6-3-16,1 3 1,-2-4-73,1-1 0,2 0-74,-7-1 0,8-5-206,-3 0 0,5-2-61,1 2 0,0 1 91,0-7 0,3 6 138,3-6 1,-10 0-2,5-5 0,-5-1 169,4 0 1,1-1-114,-1-5 0,-6 4 172,1-3 1,-6-4-22,5-3 48,-7 5-389,4-8 0,-8 8 200,0-5-18,0-3-47,0 6-371,0-8-69,0 0-166,0-8 1,0 4-142,0-7 1,0 5-477,0-5 0,0 5-472,0-6 1,-2 8 1608,-4-1 0,-4-5 0,-7 1 0</inkml:trace>
</inkml:ink>
</file>

<file path=ppt/ink/ink3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06:32.0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87 8367,'0'-12'419,"0"1"864,0 7-1173,0-12 140,0 15 602,8-15-538,1 14 1,3-11-44,-1 7 1,-5 0 181,6 6-31,-9 0-94,5 0-353,-8 0 148,0 0 64,0 8 0,0 2-231,0 7 0,0 2-37,0 4 0,0-2-69,0 8 1,0 0 229,0 5 0,6 3-23,0 3 1,-1 5 38,-5 6 0,0-1 104,0-4 1,0 10 47,0-4 0,6 10-92,0-5 0,0 1 35,-6-6 0,5 5-78,1 1 0,2 0 14,-2-6 0,-4 3-8,3-3 1,3 8-26,-2-14 0,1 6 12,-1-12 1,-4 0-5,4-5 1,-4-2 150,-2-5 0,6 3-75,-1-8 1,1 6 185,-6-6 1,0 0 46,0-5 1,0-1 118,0 0 0,0-5-207,0-1 1,-2-7 263,-4 2-102,4 3-277,-5-7 34,7 6 258,0-8 177,0 0-242,-8 0 75,6 0-190,-5 0-148,7 0 0,0 2 275,0 4-362,0-4-386,0 5 0,0-5 203,0 4 0,1-4-2064,5 4 0,-2-4 207,8-2 1955,-1 0 0,14-8 0,2-2 0</inkml:trace>
</inkml:ink>
</file>

<file path=ppt/ink/ink3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06:40.12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52 8255,'17'8'-1068,"1"-6"801,-1 3 0,0-3 160,1-2 107,6 0 0,-2 0 103,6 0 1,-1-2-92,2-3 0,2 3 116,-8-4 1,6 4-71,-6 2 1,6-6 8,-6 0 1,7 1-24,-1 5 1,-2 0 8,2 0 1,0-2-43,5-4 1,1 4-8,0-4 1,-5 4-70,5 2 1,-4 0 85,9 0 1,2 0-42,-1 0 0,1 0 60,-2 0 1,-3 0 8,3 0 1,-3-5-10,-3-1 1,-5 0 11,0 6 0,-2 0-43,2 0 0,1 0 12,-7 0 0,6 0-50,-6 0 0,2 0 54,-2 0 1,2 2-14,4 4 0,6-4 10,-1 3 1,1-3 7,5-2 1,4 0-11,3 0 1,-1 0 7,6 0 1,-10 0 22,10 0 1,-4 0 10,4 0 0,-2 0-18,-4 0 0,2 0-9,-8 0 1,6 0-59,-6 0 0,7 0 17,-7 0 1,6 0-7,-6 0 1,7 6 7,-7 0 0,2 0-11,-1-6 1,-3 5 6,8 1 1,-6 0-7,7-6 1,-1 6 0,6 0 1,-1 1 10,1-1 0,2-4-89,4 4 1,3 1 75,8-1 1,1 0-6,-1-6 1,0 6 13,0-1 1,-6 3 0,1-2 0,-6-4 2,5 4 0,-7 1 3,1-1 0,-1 2 5,2-3 1,-5-3-9,5 4 1,4 2 17,1-2 1,4-1-17,2-5 1,3 6-106,2 0 1,3 2 94,4-3 0,4-3-2,-5 4 1,-3-4 21,-2-2 1,-6 6 0,-5-1 0,-5 1 136,-7-6 1,-2 0-134,-4 0 0,2 6 77,-7 0 1,-1-1-81,-6-5 1,3 6 6,3 0 0,-1 6-15,7-7 0,0 3-8,6-2 1,-2-2 118,-4 7 0,4-5-119,-4 5 1,-2-7 5,2 2 1,-7 2-1,1-3 1,-3 3 154,-3-2 1,-1-4-11,-4 4 1,3-3-28,-3 3 1,-2-4-61,2 4 0,-6-4 9,6-2 0,-2 2 4,1 4 0,3-5 5,-8 5 1,2-4 25,-2-2 0,-3 0 24,3 0 0,-10 0 340,-1 0-140,-1 0 54,6 0-119,1 0 41,-9 0-495,7 0 95,-14 0 98,5 8 0,-22 9 0,-4 10 0</inkml:trace>
</inkml:ink>
</file>

<file path=ppt/ink/ink3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06:44.34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1 364 8369,'17'0'-12,"0"0"0,1-6-504,-1 0 438,0 1 0,8 3-141,4-4 0,4 4 125,1-4 0,7-1 50,-1 1 0,8 0 61,-2 6 1,-2-2-4,2-4 1,-5 5 25,5-5 0,-8 4-5,3 2 1,-5-2 32,-1-4 1,-1 4-9,1-4 1,0 5-73,-1 1 1,1-2 47,-1-4 1,9 4-126,3-4 1,9 4 54,3 2 0,9 0-13,2 0 1,1 0-4,5 0 0,9-2-289,3-3 1,3 3 326,-4-4 0,5-2-23,-5 2 1,8-5 149,-13 5 1,5-5-86,-11 5 1,4-2-81,-10 2 0,10 3 143,-10-9 1,10 8 15,-4-2 1,0-1-73,-6 1 0,6 0-12,0 6 0,0 0-17,-6 0 1,4-6-18,-4 1 0,10-1-52,-10 6 0,10 0 78,-4 0 0,6 0-36,-6 0 0,5 0 4,-5 0 0,6-6 4,-6 0 1,-2 1 70,-10 5 0,3 0 9,-9 0 1,1 0-2,-6 0 0,-2 0 131,-4 0 1,-4-6-21,-7 0 0,-1-2-65,1 3 1,-6 3 264,0-4 0,-8-2-296,2 3 1,2-1 182,-2 6 1,0-6-227,-6 0 0,0 0-31,1 6 1,-1 0-72,0 0 0,1-1 121,-1-5 1,-6 4-7,1-4 0,-6 2 22,5-2 175,-7 5-479,4-7 0,-10 8 229,-4 0 0,-27 15 0,-13 4 0</inkml:trace>
</inkml:ink>
</file>

<file path=ppt/ink/ink3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07:01.90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17 6252,'0'-9'0,"0"1"0</inkml:trace>
</inkml:ink>
</file>

<file path=ppt/ink/ink3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07:02.06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53 7953,'0'-10'-746,"0"3"552,0 7 114,0-8-288,0 6 109,0-6 227,0 8-98,0 0 0,2-5 130,4-1 0,-4 0 0,5 6 0</inkml:trace>
</inkml:ink>
</file>

<file path=ppt/ink/ink3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07:02.49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52 35 7985,'0'-10'-181,"0"2"916,0 8-51,0 0-177,0-7-99,0 5-138,0-6-13,0 8-358,0 0 153,0 8 1,0 1 119,0 9 0,0-1-99,0 0 0,0 6 216,0 0 0,0 6 49,0-6 1,0 8 203,0-2 1,0-2-88,0 2 1,-6-8 47,1 2 1,-1-4-207,6-2 121,0 1-253,0-1 190,0 0-567,0-7-496,0-3-845,0-7 114,0 0 1,0-7 668,0-5 0,-2-5 770,-4-6 0,-3-4 0,-9-8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46:15.2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7829,'0'10'0,"2"-3"490,4-7-281,-4 0 1,8-2 496,-5-3 40,-3 3-227,14-6 1,-13 8 125,9 0-438,-8 0 1,9 2-418,-7 4 1,2-3 261,-3 9-52,-3-8 0,14 11 0,-7-5 0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51:55.88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399 35 8251,'0'-18'365,"0"9"-329,0 1 83,0 8 0,-4 0-83,-8 0 0,-1 2-132,-16 4 1,0 1 0,-5 5 0,-7 3-13,1-3 0,0 3-33,5 2 0,2-5 43,5 0 0,3-3 332,7 3 0,9-3-101,3-3 1,4-2 469,2 7 1,2-5-145,4 6 0,3-1 14,9 7 1,-1-1-39,0 0 0,0-2 206,1-3 1,1 3-280,4-3 0,-4 1-254,4-1 1,-2 3-1236,2-3 1,-3 3 245,3 2 881,-12 1 0,-3-1 0,-8 0 0</inkml:trace>
</inkml:ink>
</file>

<file path=ppt/ink/ink3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07:02.72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17 156 8057,'-9'-7'206,"1"-3"-213,8-7 0,2 5 321,4 1 0,-2 1-72,7-1 0,-5 1-166,5 4 0,1 2 43,5-7 1,-5 7-561,-1-2 0,-1 2-192,1-1-85,5 3 412,-7-6 111,9 8-5,-9 0-21,-1-8 221,-8 7 0,-8-7 0,-1 8 0</inkml:trace>
</inkml:ink>
</file>

<file path=ppt/ink/ink3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07:05.6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52 105 8033,'-11'0'101,"-1"0"-213,9 0 225,-13 0 331,14 0-23,-5-8-59,7 6-304,0-13 1,2 7 218,3-3-76,-3-5 1,12 12 0,-9-7 14,1 7-77,-6-11-290,0 13 14,0-6 313,0 8-295,0 0 314,-7 0-44,5 0 34,-6 0 167,8 0-291,0 0 0,6 2 334,-1 4 0,1 3-74,-6 9 1,2-1 50,4 0 0,-4 0-81,4 1 0,-5 5-229,-1 0 1,0 0 8,0-6 0,0 1 114,0-1 0,-5 0-261,-1 0 68,0 1-177,6-1 75,0-7 527,0-3-514,0-7-78,0 0 1,0-7 79,0-5 0,0-3-117,0-3 1,0 1-503,0 0 0,2-6 328,4 0 1,2 0-23,3 5 0,-1 3-223,-5 3 712,-3-3-128,6 5 231,-8 1 1105,0 1-989,0 8 0,0 2 373,0 4 1,0 3-244,0 9 1,-2-1-1,-4 0 0,3 3-102,-9 3 0,8-4-577,-2 4 0,-1-2-131,1 2-15,0-4 1,6 6-165,0-7 0,0-7-1846,0 1 2405,0-9 0,0 5 0,0-8 0</inkml:trace>
</inkml:ink>
</file>

<file path=ppt/ink/ink3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07:06.2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18 398 8070,'-9'0'538,"1"-7"1,8 3 0,2-8-499,4-1 1,3 3-10,8-1 1,3-1 83,3-5 1,-2 0-152,8-1 0,0 1 50,5 0 0,-5-6-20,0 0 1,0 0 88,5 5 0,1 1-53,-1 0 1,1-1-217,0 1 1,-7 6 158,1-1 1,0 2 154,6-1 1,-7-5-104,1 5 1,-2 3 58,2 3 0,2 3-35,-8 2 0,6 0 105,-6 0 0,7 0-129,-1 0 1,-2 7-4,2 5 1,-6-3 30,6 3 0,-6-1-10,6 7 1,-6-1 42,6 0 1,-8 1-36,2-1 1,2 0-10,-2 1 1,0-1 2,-6 0 1,0 0-6,1 1 1,5 5 39,0 0 1,-6 0 1,-5-6 0,-3 0 54,3 1 0,1 5 8,-7 0 0,0 8-62,-6-3 1,-6-1 0,0 2 1,-7 0 28,1 6 0,-11-1-16,-6 1 1,-1-1 161,1 1 0,-6-6-33,1 0 1,-1-3 82,-5 3 1,1-4-94,-1-7 0,-2-1-50,-4 0 1,-4-7 47,3-5 1,-3-3-11,-1-2 0,1-2-113,4-3 0,-10-11 88,4-7 1,-4-7-190,4 1 1,0-12-4,1-5 1,8 2 78,9-2 1,7 2-439,10-2 1,1-4 201,5 4 0,5 1-321,12-1 1,3 8 238,9-3 0,5 1-1059,0 6 0,7-3 40,-1 14 1272,4 8 0,1-1 0,1 7 0</inkml:trace>
</inkml:ink>
</file>

<file path=ppt/ink/ink3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07:07.3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191 0 8178,'12'0'2869,"-1"0"1,-5 0-1725,5 0-304,1 0 756,5 0-554,1 0-1019,-1 8 0,-6 1-689,1 9 25,-8-1 1,5 6-19,-3 0 1,-4-6 292,4-5 1,-4-1-2397,-2 7 888,0-9 220,0 7 1162,7-14 1,1-2-41,4-12 0,3-5 531,-4-6 0,5 4 0,1-4 0,-1 9 0,-5 3 0,4 5 0,-3-6 0,-2 8-126,1-1 1,-5 3 18,5 2 2527,-7 0-1005,4 0 1305,0 7-1959,-6-5 1,11 8 246,-7-4-925,-1-4 0,-5 13 83,0-3 1,0 3-702,0 2 1,0 2 434,0 4 1,-7 4-883,-5 8 1,-5 0 236,-6-1 1,-2-1 4,-4-4 1,-2 3 315,8-3 0,-2-4-93,2-2 544,4-4 1,-6-3-170,8-5 352,7 5 1,1-14-134,3 3 1,4-1 1023,-4 2-785,12-4 1,9 6 138,8-8 0,8 0 18,-2 0 1,4 0 178,1 0 0,-1 0-352,-4 0 1,3 0-62,-3 0 0,-4 0-633,-2 0 0,-4 0 189,-1 0-578,-1 0 1,-6 5 406,1 1 0,-8 8-183,2-3 0,-12 4 33,-6 3 1,-3-1-22,-2 0 0,-8 1 464,-4-1 0,-6 0-85,-5 0 0,3 1 318,-3-1 1,4 2-147,1 4 0,0-3 517,1 3 0,5-6 151,0-6-6,8 5 52,-4-7-160,8 1 0,9-2-165,8-8 0,10 0 38,13 0 0,9 0 55,9 0 1,7-8-172,-2-4 1,10-1-224,1 1 0,-5-3 159,-6 4 0,-7 3-775,1 2 1,0-2-186,-5 3 0,1-3-501,-12 2 0,-1 4-304,-6-3 1,-7 1-15,-5-2 1528,-3 4 0,-4-11 0,-3 7 0,-5 0 0,-7 6 0,-6 0 0,-1 0 0,-4 0 0,5 0 0,-6 2-94,6 4 0,-6-2 14,6 7 1,0-1 1287,5 1 1,1 3-531,0-9 0,0 9 362,-1-3 0,-1 5-453,-4 1 0,4 6-72,-4 0 0,-4 6-220,-2-6 0,0 10-179,-5 1 0,3 3-239,-9 9 1,3-6-420,2 6 0,7-7-510,-1 1 0,8-11 540,-2-6 0,5-4-147,7-1 0,-3-7-385,9 1-467,-1-9 1511,6 5 0,8-23 0,1-4 0</inkml:trace>
</inkml:ink>
</file>

<file path=ppt/ink/ink3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07:07.6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17 8061,'10'-7'3696,"-2"5"-2692,-8-6 0,2 8 30,3 0 176,-3 0-802,6 0 0,-8 8-332,0 3 1,0 7 94,0 5 0,0-4-746,0 4 0,0 2-324,0-2-573,0 0 517,0-6-482,0 1 404,0-9 638,0-1 0,8-16-37,3-3 1,12-10 141,6-3 0,6-4 228,5 5 0,-3 0 63,3 5 1,2 1 246,-2 0 0,-1 7 130,-10 4 1,-4 4 1220,-8 2-1114,0 0 1,-7 8-162,-4 4 1,-6 5-26,-6 6 0,-6-2-11,-11 8 1,2-2-313,-8 2 1,1-4 230,-7-8 0,6 0 917,0 0-212,8 1 369,-4-9-720,16-1-315,1-8 1,16 0-277,3 0 1,12 0 95,6 0 1,11-6-1206,6 1 0,3-9 278,-3 3 861,11-5 0,-11-1 0,14 0 0</inkml:trace>
</inkml:ink>
</file>

<file path=ppt/ink/ink3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07:13.9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433 225 8122,'0'-9'-1,"-8"1"-101,6 0 79,-5 7 1,1-9 106,0 4 25,0 4 1,6-7-208,0 3-55,0 4-60,0-13 0,0 11 18,0-8 158,0 8 143,0-11-143,0 13 0,0-8 493,0 5-293,0 3 0,0-8 708,0 4-143,0 4-308,0-13 1,0 11 29,0-7-25,0 7-506,-7-12 1,3 15 73,-8-5 1,7 4-311,-7 2 1,6-6 178,-5 0 1,5 1-67,-6 5 0,1 0-41,-6 0 228,-1 0 1,1 0 92,0 0 1,-1 2-112,1 3 1,0-1 334,0 8 1,-1-1-59,1 6 1,2-3 99,3 3 1,-3-3-53,3 9 1,-1 4-14,1 1 0,-3-1-125,3 2 1,5-6 5,1 6 1,4-6-38,2 6 1,-6-8-103,0 2 0,1-4-212,5-1 154,0-1 0,2-2-142,3-3 128,-3-4 0,14-3-122,-5 1 1,-1 0-37,1-6 0,1 0-122,5 0 1,0-6 76,1 0 0,-1-7 143,0 1 0,6-3-218,0-2 0,0-1 108,-5 1 1,-1 0-79,0-1 1,1 7 92,-1-1 0,0 3-110,1-3 57,-9-3 33,7 5 649,-15 1-317,7-7 826,-8 14-430,0-5 205,0 7 311,0 0-755,0 7 0,0 3 96,0 7 0,-2 1 107,-4-1 1,5 6 289,-5 0 1,4 6-154,2-6 0,0 6-179,0-6 1,0 0-494,0-6 0,0 0-258,0 1 1,8-3-265,3-3 1,4 3 262,3-4 1,1-3-421,4-2 0,4 2 750,7-3 0,9 1 0,1-6 0</inkml:trace>
</inkml:ink>
</file>

<file path=ppt/ink/ink3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07:14.6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225 243 8287,'0'-10'-1163,"0"1"1192,0 3 1,6 2 923,0-8 1,-1 7-473,-5-7 1,2 2-266,4-1 1,-4-4-295,4 3 0,-4-3 80,-2-3 0,0 7-32,0-1 162,0 1-539,0-6 46,0-1-52,-8 1 298,-2 7 75,-7 3 0,0 7 146,0 0 1,-1 0-85,1 0 0,0 7 93,-1 5 0,1-3-103,0 3 1,-1 0 330,1 5 1,6-6 25,-1 1 0,6-3 98,-5 3 1,7 3-109,-2-3 1,4-2-153,2 1 0,0-5-573,0 5 330,0-7 1,8 6-100,4-4 0,3-5-225,2 5 0,8-4-272,4-2 1,-2-2 217,2-4 0,-8 5-771,2-5 535,-4 4 569,-2 2 303,-7 0 0,-4 8-215,-12 3 0,-2 4 1074,-3 3 1,-10-1-504,3 0 1,-3 6 409,4 0 1,0 8-411,-1-2 1,1 6-347,0 5 0,-1-4-157,1 5 1,6 1-66,-1-2 1,8 1-31,-1-7 1,3-1 67,2-4 1,0 2-159,0-8 0,5 0-22,1-6 0,8-2 193,-3-3 0,6 1-87,6-7 0,-1 0-121,6-6 1,1 0-329,6 0 1,-6-8 216,-1-3 0,-1-7-173,2-5 0,-4 2 88,-8-8 1,-5 8-1030,0-2 858,-9-4 1,5 8 474,-8-4 1,-2 6 336,-4 5 1,-3 4 351,-9 8 1,-5 0 1113,0 0-848,0 0 2371,6 0-1511,0 0-1334,7 0 0,6 0-331,16 0 1,1-5-229,16-1 0,0-2-540,5 2 0,9 3-898,3-9 1,-2 8-1475,2-1 3029,0 3 0,6-6 0,0-2 0</inkml:trace>
</inkml:ink>
</file>

<file path=ppt/ink/ink3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07:15.1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396 35 8034,'10'-8'332,"-1"5"-167,-3-9-92,-4 8 442,6-4-147,-8 8-524,0 0 170,-8 0 1,4 0-88,-7 0 1,5 0 152,-6 0 0,1 6 99,-6 0 0,-3 6-121,-3-7 1,2 9-1,-8-3 0,6-1-46,-5 1 0,-1 1 31,-6 5 0,6-5 125,0-1 0,8-1 73,-2 1 36,4 5 0,8-9 228,-1 5-359,8-4 1,-2-6 110,12 3 1,6-3 212,11 4 0,4 2 140,7-2 0,3 5-200,3-5 0,-3 5-13,3-5 1,-5 6-115,-7-7 0,3 7-713,-8-6 0,0 7 8,-5-1 0,3 3-305,-4 2 1,2 3 726,-13 3 0,7-4 0,-3 6 0</inkml:trace>
</inkml:ink>
</file>

<file path=ppt/ink/ink3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07:16.3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623 208 8153,'-8'-18'-550,"6"1"726,-13 0 0,7-1 29,-3 1 1,-3 6 3,8-1 0,-1 6-12,1-5 0,2 7 202,-7-2-363,7-3 78,-12-1 1,13-2 215,-9 1-32,8 7-173,-11-4 1,7 6-32,-3-3 1,-5 3 0,5-4 0,1 4-90,-1 2 1,-1 2 129,-5 4 1,-1-4-132,1 3 1,-6 5 53,0 2 0,-8 9-83,2 2 0,3 2 131,-3-2 0,6 4 178,-6 7 1,8 1-72,-2-1 1,3-1 105,3-4 0,2 4-21,3-5 0,3 3-67,3-2 0,4 2-270,-4-8-100,4 0 291,10-6 1,2-5-501,7-1 1,8-7 80,4 2 0,3-4-104,3-2 1,1-2-165,5-4 1,-3-9-477,8-8 0,-7-2 336,1 2 0,-11 1 205,-6-6 1,0 6 611,-6-1 1,3 4-185,-15 2 0,7 0 1087,-6-1-725,-1 9 695,-5 1-265,0 8 465,0 0 409,-7 0-1103,5 8 0,-8 1 526,4 9-723,4-1 1,-7 0 347,3 1 0,4-1-207,-4 0 0,4 0-433,2 1 1,0 1-161,0 4 1,0-4-139,0 4 0,2 2-285,4-2 1,6 0-1929,11-5 1847,-4-1 632,21 0 0,-3 0 0,15 1 0</inkml:trace>
</inkml:ink>
</file>

<file path=ppt/ink/ink3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07:16.8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18 295 8038,'0'-12'972,"0"1"-669,8 7 1,-5-10-486,9 9 70,-8-9-20,11 5 310,-5-9-200,7 1 1,-5 2-314,-1 3 0,1-3 78,5 3 0,-6-3 73,1-2 106,0-1 1,-3 7-77,-3-1 192,3 1-185,-7 1 366,6-5-111,-8 5-93,0 0 270,0 3-235,0 7-37,0 0 99,-8 0 1,5 0-60,-9 0 185,8 0 1,-5 6-52,3-1 1,4 9 77,-4-3 1,2 5-81,-1 1 0,3 6 100,-4 0 1,4 8 22,2-2 0,-6 5-85,0 7 0,-5 3-40,5 8 1,-2 0 79,3-1-136,3 1 0,-12-6 12,9 1 1,-3-1-350,2 6 134,4-8 82,-6 6 1,8-14-469,0 5 238,-7-5 84,5-1 0,-6-7-92,8 1 1,-2-10-212,-4-1-114,5-1 208,-7-15 349,8 6 1,-2-10-639,-4-4 362,4-4 1,-5-3-39,7-4 0,0 3-141,0-9 0,0 2-382,0-2 837,0-4 0,0-8 0,0 1 0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51:56.9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744 87 8496,'0'-23'-9,"0"0"2619,0 0-1842,0 14 1,-2 1-766,-4 8 1,-3 2-230,-9 4 0,-1 11-200,-4 12 1,-10 3 260,-7 3 0,-6 0 122,6-1 1,-7 5 39,7-5 1,7 3-29,10-14 0,4 6 75,2-6 0,1-6-163,5-6-210,3 1 0,10 3 45,4-3 1,11 1-40,12-7 0,4 0 149,1-6 0,3 6 13,3-1 1,-3 7 199,3-6 1,-5 7-243,-7-1 1,-3 3 181,-7 2 0,-9 6-66,-3 0 1,-6 8 245,-6-2 1,-5 2 64,-12-2 1,0 3 34,-12-3 1,4 4-124,-9 1 0,-2 3-33,1 3 1,-7-3-94,2 3 1,-2-4 71,2-1 0,4 0-146,7-1 1,1-1 125,-1-4 1,2 1 100,5-6 1,5 4-89,11-5 0,4 0 8,8-5 0,0-7 16,0 1 1,10-3 103,7 3 1,8-2 107,10-5 0,9-3-49,8 4 0,7-4-48,11-2 1,1 0-36,4 0 1,-10 0-251,4 0 0,-5 0-45,-1 0 0,-11 8-74,-12 3 1,-3-1-103,-3 1 1,-9 1-1157,-7 5 461,-1 0 0,-15 1-17,3-1 1004,-3 0 0,-17 1 0,-4-1 0</inkml:trace>
</inkml:ink>
</file>

<file path=ppt/ink/ink3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07:17.0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105 121 8038,'5'-17'0,"1"0"368,8 0 0,-5 1 574,8 5 1,3-3-341,3 8 0,-4-5 552,4 5-722,-4 0 361,-2 6-224,1 0-57,-1 0-282,0 0 469,-7 0-2,5 8-177,-13 2-726,6 7 215,-8 8 0,-10-4-1319,-7 8 767,0-8 503,-24 19 0,16-16-1207,-15 10 810,7-11 0,-9 8-1037,8-8 0,7-2 88,4-9 903,3 3 483,11-13 0,-7 13 0,7-5 0</inkml:trace>
</inkml:ink>
</file>

<file path=ppt/ink/ink3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07:17.2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243 0 8015,'-17'0'0,"-6"0"814,0 0 1,-1 2 2529,7 4-3344,-16 4 0,-11 15 0,-17 2 0</inkml:trace>
</inkml:ink>
</file>

<file path=ppt/ink/ink3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07:18.1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87 8079,'18'-17'261,"-7"5"578,1 1-736,-1 7 0,1-9-93,-1 7 1,-5-6 584,6 7 301,-9-1-489,13 6-189,-14 0 0,7 2 355,-3 3-397,-4 5 0,8 7 276,-5 1 0,-3 1-58,4 4 1,2-2 2,-3 8 0,1 5-109,-6 7 1,0 1 236,0-2 0,0-1-253,0 7 0,-2 0-334,-3 6 0,-3-2-80,-4-4 1,3-4-428,3-7 0,4-2 119,-4-5 1,4-3-1431,2-7 231,0-9 557,0 7 329,0-14 1,0-4 62,0-16 700,0 1 0,-7-23 0,-3 3 0</inkml:trace>
</inkml:ink>
</file>

<file path=ppt/ink/ink3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07:18.5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0 139 8079,'12'-17'223,"-1"0"169,1-1 0,5 1-58,0 0 0,-1 5-30,-5 1 1,5 7-87,-5-2 0,4-2 159,3 3-250,-9-1 0,7 6 47,-5 0-19,5 0 0,1 0-248,0 0 100,-7 0-4,5 0 1,-11 2-199,8 4 0,-9-3 28,3 9 232,4-8 1,-8 11 191,3-3-213,-3 3 0,-2 2 191,0 1 0,0-1-78,0 0 0,0 0 44,0 1 0,2 5-74,4 0 1,-4 8 30,4-3 0,-2 5-30,1 2 0,-1-1-18,8 1 1,-8 7-70,1 4 1,-3 2 74,-2-2 0,0 4-81,0-4 1,0 3 69,0-3 1,0 4-147,0-4 1,0-4 22,0-2 1,0-3-56,0-3 1,-5-1 104,-1-4 0,0 2-14,6-8 0,-6 0-350,0-6 203,1 0-576,5 1 254,-8-9-793,6-1 847,-13-8 0,7-2-370,-4-4 0,-3-5 767,4-12 0,-12-4 0,-4-8 0</inkml:trace>
</inkml:ink>
</file>

<file path=ppt/ink/ink3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07:19.0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8060,'16'-2'162,"-5"-4"0,5 4 2082,-5-4-1417,4 4 0,3 2-281,-1 0 1,0 0-181,1 0 0,-1 0-475,0 0-129,0 0-1122,1 8 963,-9 2 1,-1 7-589,-8 0 0,-2 1 467,-4-1 1,-5 0 2,-12 1 1,4-1 89,-4 0 0,3-2 275,3-3-210,0 3 540,-1-5 0,3 2 378,4-1-52,3-7 0,10 4 583,4-8 1,-3 0-490,9 0 0,5 0 167,6 0 0,2 0-240,-2 0 1,-2 0-163,8 0 0,-8 0-237,2 0 0,-3 0-127,-3 0 0,-6 0-224,1 0-649,-8 0 89,4 0 1,-8 1 421,0 5 0,0-2-52,0 8 0,-8-3 44,-4 3 1,-3 3-262,-2-3 0,-3-3 90,-3 3 1,4-1 539,-4 7 0,-4-1 0,0 0 0</inkml:trace>
</inkml:ink>
</file>

<file path=ppt/ink/ink3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07:19.2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1 208 8022,'2'-12'740,"4"1"1,5 5-310,12-6 1,4 3 153,8-3 0,13-3 52,4 3 0,3 3 80,-3-3 0,14 6-163,3-5 0,11 5-129,1-5 0,6 1-271,5-2 0,2-1-230,4 7 0,-4-5-63,-7 5 0,-3 0 191,-3 6 0,-10 0-1295,-8 0 0,-15 6 213,-1 0 1030,-17 7 0,-3-1 0,-4 11 0,4 4 0</inkml:trace>
</inkml:ink>
</file>

<file path=ppt/ink/ink3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07:24.0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173 122 7697,'10'-10'-334,"-3"-5"639,-7 13 1,2-11-49,4 7 1,-4-2 165,4 2-302,-4 4 0,0-7-121,3 3-74,-3 4 0,6-7 228,-8 3-156,8 4 203,-6-6-26,5 0-47,-7 7-31,0-7 35,0 8 69,0 0 26,0 8-143,0 1 1,0 8 51,0 1 1,0-1-52,0 0 1,0 1 82,0-1 1,0 0-18,0 0 0,0 8 139,0 4 1,-6 4-112,1 2 0,-3-1 29,2 1 1,2 5-190,-7 0 1,5 8 81,-5-1 0,5 1-67,-6-2 0,8 2 50,-1-8 1,3-1-188,2-11 0,-6 5 111,0-4 1,0-4 94,6-2 0,0-4-57,0-2 0,0-5 70,0-1 125,-7-7-89,5 12 363,-6-14-190,8 5-353,0-7 0,0-2-46,0-3 0,0 1-479,0-8 419,0 1 1,0-7-133,0 1 1,0 0-106,0-1 1,0 1 107,0 0 0,6 0-27,0-1 1,7 1 108,-1 0 1,3-1-52,2 1 0,1 0 102,-1 0 1,0 5 155,1 1 0,5 5 30,0-6 1,2 8 293,-2-1 1,-4 3 50,4 2 0,-4 2-202,-2 3 1,-5-1 439,0 8 0,-9-1-224,3 7 1,-4-1 72,-2 0 0,-2 0-195,-4 1 1,-3 5-412,-9 0 1,-7 8-49,-3-3 0,-5-3-403,-2-2 1,1-3-68,-1-3 1,3-2 291,3-3 0,-4 1-1006,4-7 1,4 0 65,2-6 1284,4-8 0,-6-9 0,-2-10 0</inkml:trace>
</inkml:ink>
</file>

<file path=ppt/ink/ink3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07:24.71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69 312 10952,'2'-12'564,"4"0"1,6 1 0,9-6-778,2-1 0,2 1 206,-2 0 0,-4-1-677,4 1 1,-4 6 437,-1-1 1,-7 1-316,1-7 1,-8 1 178,1 0 1,-3-1 15,-2 1 0,0 6 118,0-1 0,0 6 532,0-5 79,-7 7 1,3-4-221,-8 8 0,6 0 290,-5 0-79,7 0-323,-11 0 1,11 2 39,-8 4 0,8-2-12,-1 7 1,1 1 49,-2 5 0,4 0 109,-4 1 0,4-1-182,2 0 1,-5 8 14,-1 4-1,-2-2 530,3 2 1,3 5-185,-4 7 0,-2 5-117,2-6 0,-5 8-91,5-2 0,-2-1-105,3 1 0,3-8 157,-4 2 1,-2-3-36,2-2 0,1-7-58,5 1 0,-6-8 40,0 2 1,0-3-144,6-3 117,0 0 0,0-5-97,0-1-174,0-7 1,0 6-626,0-5 221,0-3-424,0 6 205,0-8 1,-1-2 252,-5-4 0,2-3-530,-8-8 1,7-1 438,-7 1 1,8-8-388,-2-4 958,5-4 0,-7-9 0,-2-2 0</inkml:trace>
</inkml:ink>
</file>

<file path=ppt/ink/ink3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07:24.9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138 70 8011,'12'-15'1418,"-1"3"-875,-7-3 0,12 13 475,-5-4-638,5-3 1,1 7 9,0-4 0,0 4-108,1 2 0,-7 2 215,1 4 0,-6-3-208,5 9 1,-7-6-269,2 5 1,-4 1-67,-2 5 0,-2 2-313,-4 4 0,-6-2-923,-11 8 0,-4-8 660,-7 2 0,-1-3-113,1-3 0,1-7 213,4-5 1,2-3 520,4-2 0,4-15 0,-6-4 0</inkml:trace>
</inkml:ink>
</file>

<file path=ppt/ink/ink3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07:25.6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399 0 8038,'-10'0'385,"2"0"1,6 0 145,-3 0-113,3 0-188,-14 0 1,7 0-200,-9 0 1,7 0-7,-1 0 1,1 0-85,-7 0 1,-1 6 145,-4 0 1,4 5-47,-4-5 0,-2 5 144,2-5 1,-6 6 28,6-6 1,0 1 148,6-1 0,5-4 183,1 4-80,7 3-9,-12-7-599,14 6 131,-5 0 145,14 1 1,-3 7 3,8-5 1,-6 4-14,5-3 0,-5 3 341,5 3 0,-1-7-149,2 1 0,9-1 292,-4 6 0,6-5-116,0 0 0,-2-7-333,8 7 1,0-8-75,5 1 0,-1 3-152,-4-2 1,2 2-1733,-8-3 0,2-1 286,-2 8 1512,-4-1 0,6 7 0,-8-1 0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51:57.4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883 0 8306,'17'0'0,"0"0"0,-5 0 614,-1 0 0,-5 2-139,6 4 1,-1 4 49,7 7 0,-7 8-177,1 4 1,-9 1-295,3-1 1,-4 10-10,-2-5 1,-2 5-14,-4-5 1,-5 7-180,-12-1 1,2 8-583,-8-2 0,-2-4-393,-9-1 0,-2-5 501,-5-1 0,-3-8 88,4-4 1,-9-10 532,-3-1 0,0-8 0,6 1 0,1-5 0,-1-5 0,2-5 0,4-7 0,3-6-23,9 0 0,-1-1 106,1 7 0,7 2 164,4 3 1,3-3-123,3 3 1,8 3-344,3-3 227,4 8 0,2-11 41,0 4 0,8-3 107,3 3 1,6-5 240,6 5 1,4-3-118,8 3 1,7-5 209,4 5 0,0-5-142,6-1 0,-8 6-76,14-1 1,-10 2-512,4-1 1,-2-3 208,-10 9 0,1-1-229,-7 6 1,-7 0-175,-4 0 0,-4 0-1175,-1 0 1607,-1 0 0,0-8 0,1-1 0</inkml:trace>
</inkml:ink>
</file>

<file path=ppt/ink/ink3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07:26.4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70 7985,'0'-18'0,"2"3"393,4 3 716,-4-3-135,13 13-616,-5-6 0,1 10-31,1 4 1,-8 6-103,2 11 0,-4-2 20,-2 8 1,0 0-7,0 5 1,0 6 203,0 1 1,0-1-18,0-5 1,-6-6-132,0-1 1,-7 1-172,1 6 0,2-6-137,-1-1 1,1-6 22,-1 1 1,-3-4 314,9-2-730,-9 0 146,12-7-57,-13-2 36,13-8-147,-6 0 269,8-8 1,0-2-542,0-7 308,0 0 1,8 1 93,3 5 1,5-2-50,1 7 1,0 0 295,1 6 0,1 0 293,4 0 1,-4 0 17,4 0 0,-2 8 372,2 3 0,-5-1-273,-1 1 1,-2 1 212,-9 5 1,6-5 930,-7-1-1018,1 1 1,-6 5-411,0 0 0,-8-1-153,-3-5 1,-4 3-68,-3-9 0,-1 7-7,-4-6 1,2-1-337,-8-5 1,8 0-62,-2 0 0,4-7 209,1-5 1,1 1-1132,0-7 0,5 11 1470,1-11 0,15-3 0,-3-6 0</inkml:trace>
</inkml:ink>
</file>

<file path=ppt/ink/ink3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07:27.1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208 363 7914,'8'-9'-10,"-4"-7"103,7 5 1,1 1 189,5-1 0,-5-1-114,-1-5 0,-1-2 54,1-4 0,3 3-176,-8-3 0,-1-2-148,-5 2 0,0-6 182,0 6 1,0 0 90,0 6-153,0 0 1,-1 1 67,-5 5-178,4 3 195,-14 8-51,7 0 0,-8 0 52,-1 0 1,7 6-48,-1 0 1,3 7 28,-3-1 1,-1-3-41,7 3 0,-6-6 145,7 5 1,-1-5-87,6 5 16,-8-7-78,6 12 0,-6-13 6,8 9-463,8-8 172,2 11-7,7-13 0,0 8 50,1-5 0,-7-3 108,1 4 0,-8-2 36,1 2-6,5-4 146,-8 13 1,6-5 317,-8 7 1,-8 6 187,-4 0 1,-9 8-215,-2-2 0,-8 3 334,3 3-361,3-1-89,0 9 0,2-7-97,-1 5 0,3 1-5,10-2 1,-3 1-102,9-7 0,-1-1 58,6-4 0,2 1-238,4-7 1,-3 0 157,9-5-1,-1-1 57,7 0 0,-1-5-136,0-1 1,1-7 110,-1 2 0,-4-4-23,5-2 0,-9 0-1,14 0 1,-13-6-75,7 0 0,-3-7 17,3 1 0,-2-3-135,-3-2 0,1-1 70,-7 1 1,0 0 68,-6 0 1,0-1-13,0 1 0,0 0-15,0-1 22,0 1 0,-8 0 14,-3 0 1,-5 5 6,-1 0 0,2 7 443,3-7 600,-3 8 144,5-3 1,0 5 132,5-4 912,3 4-1611,2-6 0,7 8 155,5 0 0,5-2-212,6-3 1,6 3-2,12-4 0,3 4-26,8 2-4651,7 0 3899,3 0 0,7 8 0,0 1 1</inkml:trace>
</inkml:ink>
</file>

<file path=ppt/ink/ink3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07:33.8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 8672,'-10'0'1901,"3"0"-1268,7 0-136,0 0-63,7 0-182,3 0 1,7 0 32,0 0 1,-5 0-26,-1 0 0,-5 0 220,6 0 0,-6 6-9,5-1 1,-1 9 17,1-3 0,5-3-94,-5-2 1,-1 1 125,1-1 1,1 6-360,5-7 0,6 1 21,0-6 1,2 6-359,-2 0 0,-2-1 236,8-5 0,-8 0-808,2 0 1,2 0-297,-2 0 467,0 0 0,-5 0-370,-1 0 1,-5 0-258,-1 0 507,-7 0 0,4 2 267,-8 4 0,0-2-263,0 8 0,0-7 216,0 7 1,-8-1-21,-4 7 0,-3-7 496,-2 1 0,-1-1 0,1 7 0</inkml:trace>
</inkml:ink>
</file>

<file path=ppt/ink/ink3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07:34.0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0 10038,'0'17'0,"2"1"0,2-1 0,2 2 1763,-2 4 1,-2-2-1699,-2 8 1,0-2 52,0 2 1,-2 4-123,-4-5 1,4 5-1081,-4 2 778,-3-8 1,7 5-218,-4-3 0,2-4-1386,-2-2 835,4-4 1,-5-1 125,7-1 948,-8-7 0,-1 5 0,-9-5 0</inkml:trace>
</inkml:ink>
</file>

<file path=ppt/ink/ink3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07:34.2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1 8112,'-12'10'679,"1"-5"1055,7-3-769,-11-2-302,13-7-224,-6 5 1,16-6 152,3 8 0,7 0-170,5 0 1,4 0-185,7 0 0,3 0-477,3 0 1,4 6-45,8 0 1,0 5 282,0-5 0,0 7 0,0-3 0</inkml:trace>
</inkml:ink>
</file>

<file path=ppt/ink/ink3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07:34.9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1 346 8307,'0'-11'632,"0"-1"0,0 1 230,0-7 1,2 7-405,3-1 0,3-5-188,4-6 0,3 0-535,-4 6 229,5-1 0,-1 1-13,-3 0 0,3-6-98,-3 0 0,-3 1-199,3 11 0,-8-4 180,1 3 1,-3 2-275,-2-1 199,0 7 99,0-4-69,0 8 40,0 0 105,-7 0 163,5 8 0,-8-4-182,4 7 392,4-7-189,-5 12 1,1-13 337,0 9-370,0-8 1,6 11-8,0-3 0,0 3 73,0 2 0,0 3 116,0 3 1,0 4 48,0 7 0,-1 7-52,-5-1 0,4 2-60,-4-2 0,2-1-124,-2 7 0,5-6-142,-5 6 1,4-7 113,2 1 1,-6-9-151,0-2 0,1-2 60,5 2 1,0-4-477,0-8 150,0 0 270,0 0-391,0-7 114,0-2 306,0-8 0,0-2-559,0-4 7,0-4 1,0-13 17,0 0 598,0 0 0,7-2 0,3-2 0</inkml:trace>
</inkml:ink>
</file>

<file path=ppt/ink/ink3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07:35.1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69 8386,'2'-15'0,"2"2"0,3 3 0,3 0 2279,3 1-1752,3 5 1,1-4 121,0 8 0,1 0-141,-1 0 1,0 0 38,1 0 0,-7 2-299,1 4 0,-9 4-62,3 7 1,-4 0-564,-2 0 0,-2 3 323,-4 3 0,-3-4-768,-8 4 0,-7 2 342,1-2 1,-7-6 34,1-5 0,-2-8-217,2 1 1,4-3 661,8-2 0,0 0 0,-1 0 0</inkml:trace>
</inkml:ink>
</file>

<file path=ppt/ink/ink3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07:37.0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8033,'0'-10'39,"0"3"62,0 7 181,0 0-293,8 0 157,-6 0 92,6 0-101,-1 0-71,-5 0 0,8 0-276,-4 0 244,-4 0-107,13 0 0,-5 2 66,7 3 0,0-3-115,0 4 1,3-2 34,3 2 0,-2-5 31,8 5 1,-6-2 23,5 2 0,1-4-1,6 4 0,-6 1-38,0-1 1,-1 0 37,7-6 1,-6 6 106,0-1 0,-1 1-99,7-6 1,-8 0 233,-4 0 0,2 2-67,-2 4 1,0-4-55,-6 3 1,6-3-54,0-2 1,2 2 6,-1 4 1,-5-4-187,4 4 1,2-4 124,-2-2 1,6 0-73,-6 0 1,6 2 46,-6 3 0,2-3 28,-2 4 1,-4-4 12,4-2 1,-2 0 121,2 0 1,-4 0-99,4 0 0,2 0 20,-2 0 0,6 0-152,-6 0 0,6 0 71,-6 0 1,8 0-28,-2 0 0,-2 0 53,1 0 1,-5 0-9,6 0 1,-6 0 25,6 0 1,-8 0 130,2 0 1,2 0-100,-2 0 1,2 0 125,-2 0 1,-1 0-108,6 0 1,-5 0-1,6 0 1,-2 0-94,2 0 0,2 0 82,-8 0 1,6 0-61,-6 0 1,6 0 45,-6 0 0,0 0-11,-6 0 0,6 0-19,0 0 1,0 0 9,-6 0 1,1 0-12,-1 0 1,6 0 17,0 0 0,0 0-61,-6 0 0,3 0 58,3 0 1,-2 0-123,8 0 1,-6 0 79,6 0 0,-6 0 6,5 0 1,1 0 17,6 0 0,-1 0-3,1 0 1,-6 0 117,0 0 0,-2 0-116,1 0 0,3 0 52,-8 0 0,2 0-29,-2 0 0,-4 0-13,4 0 0,2 0-24,-1 0 1,0 0-6,0 0 1,1 0-18,3 0 1,5 6-13,-4-1 0,-2 1 42,2-6 1,-3 0-7,3 0 1,4 0 54,-4 0 1,-4 0-57,-2 0 1,2 0 166,-2 0 0,2 0-71,-2 0 0,-2 0-35,8 0 1,-6 0-4,6 0 0,-6 0 3,6 0 1,-6 0 18,5 0 1,-4 0-22,4 0 1,-5 0 43,6 0 1,-2 0-52,2 0 0,2 0-11,-8 0 0,2-6-24,-2 1 0,-4-1-4,4 6 0,-4 0 62,-1 0 0,5 0-6,0 0 0,0 0 31,-6 0 0,6 0-54,0 0 1,6 0-18,-6 0 0,6 0 27,-6 0 0,6 0 37,-6 0 0,6 0-14,-6 0 0,0 6 3,-6-1 0,2 1-58,4-6 0,-4 0-95,5 0 1,-5 0 17,-2 0 0,6 0 90,0 0 1,0 0-154,-5 0 1,5 2 70,0 4 0,0-4 194,-6 4-35,0-4 0,1-2 209,-1 0 1,0 5-108,0 1 0,-5 0 159,0-6 0,-1 0-173,6 0 1,1 2 8,-1 3 0,2-3-129,4 4 0,-4-4 57,4-2 1,2 2-126,-1 4 1,0-4 118,0 3 1,-5-3 323,4-2-296,-4 0 0,-2 0 324,1 0 263,-9 0-35,7 0-85,-14 0-173,5 0-339,1 0-6,-6 0-338,5 0 260,-7 0-1849,0 0 1835,-7 0 0,-10 0 0,-10 0 0</inkml:trace>
</inkml:ink>
</file>

<file path=ppt/ink/ink3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07:38.1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312 139 7819,'0'-18'0,"0"1"0,0 0 0,-2 1 0,-2 3 219,-2 1-200,1 8 0,3-9 42,-4 7 67,4-7-75,-13 11 1,11-6 118,-8 8 1,7 0-104,-7 0 1,6 0 57,-5 0-75,-1 0 0,-5 0 15,0 0 1,5 0 71,1 0 1,1 2 8,-2 4 0,-3-2 18,4 7 1,1 1-79,-2 5 0,3 0 1,-3 1 1,-1 5 25,7 0 0,-5 2-59,5-2 1,-6-4-1,7 4 0,-1-4 3,6-1 1,0-1-32,0 0 1,0 0-10,0 1-179,7-9 1,3 1 52,7-4 0,1-4-82,-1 3 0,0-5-4,1-5 1,5 1-143,0-8 0,5 1 183,-4-7 0,0 1 16,0 0 1,-5 0-302,4-1 0,-4 3 65,-2 3 1,1-1 429,-1 7-267,-7 0 524,5 6 0,-13 2-177,4 4 1,-5 4 545,-1 7 1,0 0-172,0 1 1,0 1 111,0 4 0,0-4-191,0 4 1,0-4-77,0-1 0,0-1-564,0 0 1,2-5 218,4-1 0,10-1-1073,7 1 0,7-3 1060,-1-8 0,12-8 0,3-1 0</inkml:trace>
</inkml:ink>
</file>

<file path=ppt/ink/ink3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07:38.78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8023,'8'-10'837,"-6"1"-482,3 3-207,5 4 335,-8-6-312,6 8 1,-6 0 178,3 0-262,-3 0 1,6 8 164,-8 3 0,0 7-49,0 5 0,0-2 129,0 8 1,0-6-155,0 6 1,0-1 55,0 7 0,0-2-121,0-5 1,-2 3-204,-4-8 1,4 6-38,-3-6 1,3 6-319,2-6 1,0 0-1003,0-6 756,0 1-282,0-1 63,0 0 424,0-7 0,0-4 94,0-12 1,0 0 390,0-11 0,0 3 0,-8-18 0,-2 5 0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51:57.5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0 8629,'-10'0'3932,"3"2"-3708,7 4 0,0 3-537,0 9 0,-6 1 245,0 4 1,0-2-574,6 8 0,-5 0 641,-1 5 0,-8 1 0,5-1 0</inkml:trace>
</inkml:ink>
</file>

<file path=ppt/ink/ink3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07:39.0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86 8023,'8'-9'0,"-6"-6"372,4 3 1,1 2-11,-1-1 1,6 5 473,-7-5-50,9 7-313,-5-4 1,9 8-137,-1 0 0,-5 0-21,-1 0 1,1 2-74,5 4 0,-6 1-14,1 5 0,-2 3-93,1-3 0,-3 3-97,-8 2 1,0 1-155,0-1 0,-10 0-273,-7 1 0,-4 5-617,-14 0 1,4 0 453,-9-6 0,-2-1-714,1-5 1265,1-3 0,6-1 0,-1 3 0</inkml:trace>
</inkml:ink>
</file>

<file path=ppt/ink/ink3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07:40.4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8058,'10'-7'-718,"-3"5"916,1-6 781,2 0-107,7 6-285,0-5-457,0 7 1,-5 0 157,-1 0-235,-7 0 93,4 0 11,0 0 47,-6 0-132,5 0 1,-7 2 148,0 3-141,0-3 0,0 14 8,0-5 1,0-1 11,0 1 0,0 1 47,0 5 0,0 2-58,0 4 0,-6-1-3,1 6 0,-7-1-29,6 2 0,-5 4-5,5-4 1,-5-2-62,5 1 0,0-7 79,6 3 1,0 1-358,0-2 258,0 0 0,0-6-369,0 0 106,0 0 216,0 1 99,0-9 196,0-1-19,0-8 299,0 0-596,0-8 1,0 5 1,0-9 1,0 0-96,0-5 1,8 2 36,3 3 0,7-9-167,5 4 0,-4-2 191,4 7 0,4-3 4,2 3 0,3 5 206,3 1 0,-6 4-110,0 2 0,-8 0 364,2 0 0,0 2 167,-6 4-207,4 3 1,-13 8-64,3 1 0,-5-1-42,-12 0 0,3 6-204,-9 0 0,-5 0 86,-6-5 1,-6-1-460,6 0 1,-6-1 197,6-5 0,-6 3-626,6-9 1,0 1 23,6-6 0,-1 0-210,1 0 0,0-2 1001,0-3 0,-1-5 0,1-7 0</inkml:trace>
</inkml:ink>
</file>

<file path=ppt/ink/ink3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07:41.1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70 7057,'0'-10'509,"2"-3"-173,4 7 0,-4-2 652,4 3-642,-4 3 0,4-8 305,-1 4-128,1 4 1,-6-5-106,0 7-177,0 0-199,0 7 1,0 5 93,0 11 1,-2 4-99,-4 7 0,3 9 50,-9 3 0,2 4-109,-1 2 1,-3 0-88,9-1 0,-7-4-136,6-1 1,1-10 114,5-1 1,0-3-470,0-9-138,0 1 490,0-7 1,0-6-247,0 1 271,0-8 1,0 1 3,0-10 1,1-5-107,5-7 1,-4-2-164,4-4 1,-4-4 121,-2-8 1,-2 0 363,-4 1 0,-3-8 0,-9-3 0</inkml:trace>
</inkml:ink>
</file>

<file path=ppt/ink/ink3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07:41.3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87 8084,'11'-8'-10,"1"-3"0,-7 1-243,7-2 1,-1 3 95,7-3 0,-1-1 2000,0 7-807,8 0-469,-5 6 0,6 0 97,-3 0 0,-3 0-133,3 0 0,-4 2 10,-2 4 0,1-2-129,-1 7 0,-8 1-144,-3 5 1,-4 1-287,-2-1 1,-2 0 102,-4 0 1,-5 6-768,-12 1 1,-10 1-371,-7-2 0,-6-6 1052,5 0 0,-14 8 0,1-6 0</inkml:trace>
</inkml:ink>
</file>

<file path=ppt/ink/ink3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07:44.5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87 8100,'-10'-12'-277,"4"1"1154,4 7-12,2-11-457,8 13 0,-4-6 110,7 8 308,-7 0-603,12 0 245,-7 0-174,8 0 0,1 0 218,-1 0-302,0 0 1,2-2-37,5-4 0,-5 4-140,4-3 0,-2 1-2,2-2 0,-4 4-225,4-4 0,-3 5-429,-3 1 0,0 0 88,0 0-704,-7 0 401,5 0 73,-13 0 139,6 0 517,-8 0 1,-2 1-94,-4 5 0,2-4 12,-7 4 0,5 2 267,-5-3 0,5 9-50,-6-3 0,7 5 346,-7 1 1,8 2-175,-2 4 1,-1-2 69,1 8 0,0 0 64,6 6 0,-6-1 149,1 1 1,-3-1-231,2 1 1,2 5-59,-7 1 0,7 1-660,-2-2 1,-1-3 283,1 3 1,0-3-323,6-3 1,-6-1 274,1-4 0,-1 1 228,6-6 0,-8-1 0,-2-6 0</inkml:trace>
</inkml:ink>
</file>

<file path=ppt/ink/ink3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07:44.6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33 122 9092,'-18'-18'-160,"9"9"0,3-1 179,12 4 1,3 5 542,9-5 0,7-2 353,4 2 1,5-1-360,7 1 0,-3 4-620,8-4 7,0-3 1,6 7-372,0-4 0,0 4-1537,0 2 1965,0 0 0,7-8 0,3-1 0</inkml:trace>
</inkml:ink>
</file>

<file path=ppt/ink/ink3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07:45.6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226 312 8462,'0'-10'158,"0"-5"54,0 13-9,7-13 333,-5 13-209,6-14-172,-8 14 1,0-7 133,0 3-236,8 4-9,-6-6 26,5 8 166,-7 0 106,0 0-290,0-7 576,0 5-244,0-6-572,0 8 178,0-8 1,0 5-113,0-9 0,2 6 45,4-5-14,-4 7 0,8-10-437,-5 9 298,-3-9 0,6 5-36,-8-9 0,0 7 16,0-1 0,-2 6-44,-4-5 218,-3-1 0,-9-5 6,1 0 1,-2 7 19,-4 4 0,4 5 186,-4 1 1,3 0 15,3 0 0,0 0-118,-1 0 0,7 0 201,-1 0 0,3 7 13,-3 5 1,-1 3-24,7 2 1,-2 1-137,3-1 0,3 0 9,-4 1 1,4-1-47,2 0 1,2-1-17,4-5 0,3 4-200,9-3 1,-1-2 86,0 1 0,0-7-356,1 2 0,1 1 165,4-1 1,-4 0-58,4-6 0,-4-6-39,-1 0 100,-1-7 207,0 3 0,-7-1 556,-4-1 635,-4 8-557,-2-3-240,0 7 0,-2 0-163,-4 0 1,2 7-47,-7 5 1,1 3-20,-2 3 1,-3 5-203,4 0 1,-5 7 83,-1-1 1,5 4-145,1 2 1,1-1 154,-1 1 0,-5 5-3,5 0 0,3-5 55,2-6 1,-1-2-22,1 2 13,0-4-56,6-8 0,2-8-11,4-3 0,3-4 15,9-2 0,-1-2-20,0-4 0,1-3-324,-1-8 0,0 5 99,0 0 1,-1 1-340,-5-6 1,3 5-194,-8 1 394,-1-1 0,-5 1 148,0-1 1,-2 6 231,-3-5 68,-5 7 1,-7-4 660,-1 8 0,7 0 2916,-1 0-2624,9 0 0,-5-2 1055,8-3-1436,0 3 0,13-14-102,5 5 0,12-5-659,5-1 0,9 2-585,14 3 1,9-3 714,8 3 0,8-3 0,-5-2 0</inkml:trace>
</inkml:ink>
</file>

<file path=ppt/ink/ink3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07:48.8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0 8264,'-9'0'0,"-6"8"0,5 1 0</inkml:trace>
</inkml:ink>
</file>

<file path=ppt/ink/ink3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07:50.6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17 7163,'-10'8'-765,"3"-6"564,7 6 246,0-8 1,-2 0 320,-4 0 124,4 0-159,-6 0 131,8 0-23,0-8 230,0 6-90,0-6-232,0 8 806,0 0-1083,8 0 1,-4 0 70,7 0-112,-7 0 0,12 0-2,-5 0 0,-1 0-30,1 0 0,1 0 83,5 0 0,-5 0-228,-1 0 1,3 0 32,9 0 0,-4 0-121,4 0 0,-4 0 169,-2 0 0,3 0-119,3 0 0,-4 0 101,4 0 1,-2 2-17,2 4 0,-2-4 52,8 4 1,-8-4-45,2-2 0,2 0 149,-2 0 0,6 0-113,-6 0 1,2 0 150,-2 0 1,-4 0-78,5 0 1,-3 0 12,2 0 0,-4 0-20,4 0 0,-4 2 10,-2 3 1,1-3-32,-1 4 0,0-4 14,1-2 0,-1 0-62,0 0 0,2 0 51,5 0 0,-5 0-81,4 0 1,2 0 13,-2 0 0,8 0-11,-3 0 0,5 0 30,2 0 1,-7 0-7,1 0 1,0 0 115,6 0 1,-6 0-105,-1 0 1,-5 0 160,6 0 0,-6 0-60,6 0 0,-6 0 18,6 0 1,-8 0-23,2 0 1,2 0 97,-2 0 1,0 0-91,-5 0 1,5 0 6,0 0 0,2 0-149,-2 0 0,4 0 135,7 0 0,1 0-180,-1 0 0,1 0 58,0 0 1,-1 0 27,1 0 1,-1 0 80,1 0 0,-6 0-4,0 0 1,-3-6-7,3 0 0,2 1 16,-8 5 1,8 0 153,-2 0 1,-2 0-76,1 0 0,-5 0-40,6 0 1,-6 0-11,6 0 0,0 0-123,6 0 1,-7 2 72,1 3 0,0-3-12,6 4 0,-1-4-48,1-2 1,5 0-22,0 0 0,1 0 59,-7 0 0,1 0-9,0 0 0,-5 0 146,5 0 1,-4-6-55,9 0 0,-5 1 15,-7 5 0,11 0-68,-5 0 1,5 0 10,-5 0 0,3-6-27,3 0 1,-1 0-18,7 6 1,-6 0-60,6 0 0,-5 0 88,5 0 1,-2 0-19,2 0 0,4-5 64,-4-1 0,-2 0 9,2 6 0,-5 0-24,5 0 1,-8 0 15,3 0 0,1 0-34,-2 0 1,6 0 0,-5 0 0,1 0 11,-2 0 0,-1 0 7,7 0 0,-2 0-28,2 0 0,4 0 2,-4 0 1,2 0-7,-2 0 0,4 0-40,-3 0 1,-3 0 0,2 0 0,-2 0-29,2 0 0,4 0 61,-4 0 1,-4 0 19,-1 0 1,1 0-29,-2 0 1,1 0 147,-7 0 0,1 0-91,0 0 1,-3 0 12,-3 0 1,4 0 5,-4 0 1,3 0 11,3 0 0,-1 0-84,1 0 0,0 0-18,-1 0 0,6 0-3,1 0 1,1 0-20,-2 0 1,-1 0-83,7 0 0,-6 0 103,6 0 1,-5 0-10,5 0 0,-8 0 48,3 0 1,-5 0 11,-1 0 0,-3 0-1,-3 0 1,4 0 96,-4 0 1,3 0-52,3 0 0,-2 0-44,-4 0 0,3 0-34,-3 0 0,4 0 19,1 0 0,-1 0-14,-4 0 0,3 0 82,-3 0 0,-2 0 2,2 0 1,-8 0 124,2 0 0,2 0-103,-2 0 1,0 0-127,-5 0 1,5 0 89,0 0 1,5 0-104,-4 0 1,4 0 45,-5 0 0,6 0-187,-6 0 0,6 0 159,-6 0 1,8 0-144,-2 0 0,-2 0 134,1 0 1,-1 0-25,2 0 1,4 0 160,-4 0 0,1 6-134,-1 0 0,4-1 94,-4-5 0,-4 0-16,-2 0 1,2 0 134,-2 0 1,0 0-151,-6 0 1,0 0 18,1 0 0,1 0 30,4 0 0,-2 0 4,8 0 0,-6 0 8,6 0 0,-6 0-39,6 0 0,0 2-56,5 4 1,-1-4-13,-4 4 0,1-4-22,-7-2 1,6 2 104,-6 3 1,2-3 8,-2 4 0,-7-4 23,7-2 0,-14 0 141,9 0 0,-11 0 75,5 0-138,-1 0 119,7 0 0,-3 2-163,-3 4 0,3-5-179,-4 5 0,5-4 247,1-2-121,0 0 0,6 0-19,1 0 0,-1 0-19,-6 0 1,0 6-2,0 0 1,-5-1 7,0-5 0,-1 0 191,6 0 1,-5 0 57,-1 0 1,-5 0 688,6 0-497,-8 0-278,11 0 1,-11 0 344,7 0 361,-7 0-1174,12 0 243,-15 0 1,9 0-988,-4 0 616,-4 0-516,5 0 0,-9 0-558,-3 0 0,-9 0-2805,-15 0 4234,-22 0 0,-28 0 0,-17 0 0</inkml:trace>
</inkml:ink>
</file>

<file path=ppt/ink/ink3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07:51.7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18 191 7618,'-8'-10'284,"6"-5"0,-6 11-32,8-7-80,0 7-146,0-12 1,0 13 222,0-9-164,0 8 35,0-11 1,0 11 280,0-7-38,0 7 17,8-12 7,-6 14 2,6-5-193,-8 7-217,0 0 104,0 7 1,0 3 100,0 7 1,0 6-105,0 0 0,0 2 3,0-2 1,0-3-42,0 3 0,0-4-171,0-2-484,0 1 259,0-1-53,0-8 216,0-1 0,2-10 32,3-4 0,-1-3 42,8-8 1,-8-7-17,1 1 0,3-7 104,-2 1 0,0-2 186,-6 2 1,0-1 513,0 6-260,0 1 34,0 6-42,0 8-266,0 1 1,0 10 66,0 4 1,-6 3 149,0 8 1,-5 1-154,5-1 1,-2 0-38,2 1 1,4-1-163,-3 0 1,3 0-245,2 1 0,0 1-2105,0 4 2347,7-4 0,3 6 0,7-7 0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51:57.9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87 8225,'25'-17'0,"-7"-1"0,-1 1 0,0 0 0,-13 7 2725,8 4-1152,-9 4-1176,-3 2 0,-15 8-273,-8 4 1,-8 11-212,2 6 1,-3 5-44,-3 6 1,3-3-314,3 3 0,0-3 42,12-3 1,-3-7 104,15-4 1,-1-3-318,6-3 0,9-7 188,9-5 1,9-3 343,13-2 1,4-2 101,8-3 0,6 1 239,-1-8 1,3 3-130,-2-3 0,-12-1 42,0 7 0,-8 0 108,-3 6 0,-8 0-27,-4 0 1,-6 2-1909,-5 4 1654,-5 3 0,-14 24 0,-3 3 0</inkml:trace>
</inkml:ink>
</file>

<file path=ppt/ink/ink3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07:52.6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329 226 8129,'0'-18'-422,"0"1"1,0 5 738,0 1 89,0-1 0,2-3-306,4 4-42,-5-5 1,7 7-85,-8-9 1,0 7 136,0-1-251,0 8 96,0-11 52,-8 5 1,-1-5 38,-8 3 0,5 5 29,1 7 1,-1 0-62,-5 0 0,-1 0 13,1 0 0,-2 7 136,-4 5 0,4 3-39,-4 3 0,3 5 11,3 0 1,2 6 24,3-6 0,-3 5 126,3-4 1,3 1-87,-3-2 0,8-4 78,-1 4 1,-3-4-334,2-2 247,0 1-396,6-1 0,2-2 97,4-3 0,-2-4 12,7-8 0,-5 0-19,6 0 0,-1 0-37,6 0 0,1-2 21,-1-4 1,0-4-293,1-7 152,-1 0 0,0-1 115,1 1 0,-7 6-143,1-1 0,-3 6 96,3-5 1,1 5 8,-7-6 0,2 7 53,-3-7 279,-3 8 19,6-11 621,-8 13 109,0-6-621,0 8 1,0 2-21,0 4 0,0 4-16,0 7 1,0 0 456,0 0 0,0 7 7,0-1 1,0 2 101,0-2 1,0-4-435,0 4 0,0-4-196,0-2-560,0 1 0,2-1 308,4 0 1,3-7-145,9-4 1,1 1 183,4-1 0,4 0-1316,7-6 0,9 0 1360,3 0 0,-4 0 0,0 0 0</inkml:trace>
</inkml:ink>
</file>

<file path=ppt/ink/ink3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07:53.4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208 294 8457,'0'-11'234,"0"-1"0,0 6-39,0-5-105,0-1 0,5-5 95,1 0 0,0-1 18,-6 1 0,0 0-94,0 0 0,0-1-131,0 1 0,0 5-36,0 1 0,0-1 216,0-5-216,0 0 0,-2 1-98,-4 5 66,4 3 1,-7 8 65,3 0 0,2 0-15,-7 0 1,5 0 128,-6 0 0,1 0 178,-7 0 1,1 6-4,0 0 0,5 7-116,1-1 0,-1 3 222,-5 2 0,2 1-61,3-1 0,-1 0-80,7 1 1,0-1-158,6 0 1,0-5-242,0-1 0,8-1 157,3 1 1,7 3-137,5-8 0,-2-1 107,8-5 1,-1 0 56,7 0 1,-2 0-2160,-4 0 1504,3 0 1,-13-5 160,5-1 337,-13 0 650,-3 6-301,-8 0 121,0 0 71,-8 0 1,-2 0-135,-7 0 1,0 8-70,0 3 0,-1 6-39,1 7 1,2-5-309,3 4 0,-1 4-8,7 2 0,-6 3-47,7 3 1,-7 1 80,6 5 1,-5-3 20,5 8 1,-6-2 119,7 3 0,-1-5-89,6-8 0,0-1 458,0-4 1,0-4-106,0-8 0,2-2 46,4-3 0,-3 1-182,9-7 0,-1 0-41,7-6 1,-1 0-54,0 0 0,6-8-254,0-3 1,2-5-162,-1-1 1,-5-8 192,4-4 1,-6 2-101,-5-1 1,1 5 28,-7-6 0,5 8 130,-5-2 0,0 3 42,-6 3 0,0 5 24,0 1 0,-2 5 287,-4-5 203,-3 7 0,-9-6 575,1 4 0,5 5 107,1-5 207,7 4 0,-9 0 135,7-4 139,0 4-1184,6-5 1,10 5-206,7-4 1,12 2-323,17-7 1,10 5-480,19-6 0,7 8 582,16-1 0,-46 3 0,2 2 0,6 0 0,1 0 0</inkml:trace>
</inkml:ink>
</file>

<file path=ppt/ink/ink3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07:57.8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35 191 8293,'10'-18'-541,"-2"1"1,-3 0 680,1 0 0,0 5 423,-6 0 0,2 7 138,4-7 1,-4 8-213,5-11-264,1 5 0,-6-1 198,4-1 13,3 8-238,-7-11 0,8 13 321,-4-4-175,-5 4 63,7 2-415,-8 0 0,0 2 116,0 4 0,0 11 41,0 12 0,-2 6 9,-4 5 0,5 3 4,-5 3 0,-4 9-99,-1-3 0,1 4 83,-1-4 1,5-6-162,-6 0 0,6-8 38,-5 3 1,7-10-96,-2-3 0,2-6-7,-1 1-516,3-4 370,-6-10-243,8-1 529,0-8 0,0-8-153,0-3 0,6-4-192,0-3 1,5-5 68,-5 0 0,7-6 35,-1 6 1,3 0 110,3 6 0,-1 1 1,0 5 1,0 1 15,1 5 1,-1 3 10,0-4 1,-5 4 297,-1 2 0,-1 8-86,2 3 0,-3-1 39,-3 1 1,-4 1-99,4 5 0,-4 0-57,-2 1 1,-2-1-24,-4 0 1,-4 1-10,-7-1 1,-6 0-56,0 1 1,-6-7-213,6 1 1,-2-9-275,2 3 1,4-2 204,-4 2 0,9-4-1550,3 3 1863,-1-10 0,3-5 0,1-7 0</inkml:trace>
</inkml:ink>
</file>

<file path=ppt/ink/ink3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07:58.6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226 381 8224,'0'-18'260,"0"1"0,0 0-292,0 0 0,5-1 136,1 1 1,6 0-56,-7-1 177,9 1-184,-4 0 0,-1-1-96,-3 1 0,2 0-181,-3 0 0,1-1 185,-6 1 0,0 0 46,0-1 0,-2 3 227,-4 4-177,-3-5 0,-8 8 207,-1-3 0,-1 3-135,-4 8 1,4 0 2,-4 0 1,3 2-45,3 4 0,0-2 15,0 7 1,1-5 107,5 6 0,-3-1-6,8 6-144,1 1 0,5-1 19,0 0-147,0 1 0,7-3 60,5-4 1,3 3-135,3-8 0,-1 5-223,0-5 1,0 0 131,1-6 1,-1 2-22,0 3 1,-5-3-89,-1 4 277,-7-4 132,4-2 1,-10 8 268,-4 3 1,-3 5-32,-9 1 1,-1 2 220,-4 4 0,4 2-106,-4 4 1,-2 6 83,2-1 1,2 3-111,9 9 1,-3-2-20,3 2 0,5 8-369,1-8 1,4 6-87,2-12 1,2-1-126,4-11 1,3 3 30,8-8 1,1-2-116,-1-9 1,6 1-310,0-7 1,6 0 279,-6-6 0,6-2-130,-6-4 1,2-3 64,-2-9 0,-6-5-63,1 0 1,-9-9 239,-9-3 1,0 0 423,0-5 1,-2 5 246,-4 7 0,-3-3 642,-8 8 1,5 0 125,0 5 0,3 7 198,-3-1 2394,5 9-2892,7-13 1,2 12-257,3-7 0,13 5-675,10-5 0,15 5-848,9-6 1,9 8 718,14-1-208,4 3 0,15 2 0,2 0 1</inkml:trace>
</inkml:ink>
</file>

<file path=ppt/ink/ink3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08:03.72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18 122 8377,'7'-10'-234,"3"-5"1,5 11-283,-3-8 0,1 7 779,-7-7-201,7 8 1,-5-5 262,4 3-9,3 4 1,-7-8 216,3 5-222,5 3 109,-7-14-113,8 14 122,1-5-254,-1 7 1,-5 0 143,-1 0 32,-7 0-14,11 0-181,-13 7 8,6 3 0,-2 7-196,-1 1 1,1-7 96,-6 1 1,0-1-181,0 7 0,0-7 74,0 1 0,0-1-81,0 6 1,0 3 122,0 3 0,0-4-18,0 4 0,-6-2 49,1 2 1,-1-4-26,6 4 0,-6 2 161,0-2 1,-5 8-83,5-2 0,-5 2 183,5-2 1,-6 1-63,7-7 1,-7 8 74,6-2 0,-1-2-131,1 2 0,4-2 14,-4 1 0,4 5-55,2-4 0,0 4 8,0 1 1,0-5-194,0 0 1,2-2 105,4 1 1,2 3-84,3-8 0,4 2 79,-3-2 0,3-3-119,3 3 0,5-4 42,0-2 0,0 0-146,-6 1 0,2-7-3,4 1 1,-3-3 117,3 3 1,-4 1-527,-2-7 97,0 0-151,1-6 348,-9 0 352,-1 0-185,-8 0 1,-2 6 36,-4-1 0,-3 3 143,-9-2 1,-5 3-141,0 9 0,-2-1 312,2 0 1,2 8-92,-8 4 1,8 4 65,-2 1 1,10 3-37,1 3 1,8 4-122,-1 8 0,3 6 28,2 0 1,2 7-10,3-2 1,-1-1 247,8 1 0,-3-5-144,3 5 1,1-7 180,-7 2 0,0-5-80,-6-1 1,0 0 94,0 0 1,0-8-150,0-3 1,-2-1-46,-4-5 0,-4 3 16,-7-9 0,0-4-36,0-2 1,-3-6-18,-3-5 0,4-3-138,-4-3 1,-2-4-67,2 4 0,0-6 43,6-6 1,-1 2-793,1-7 0,2 5 151,3-6 1,-1 7-705,7-7 1394,0 0 0,22-5 0,3 0 0</inkml:trace>
</inkml:ink>
</file>

<file path=ppt/ink/ink3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08:04.90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52 8349,'0'-12'738,"0"1"-299,0 7 0,0-6 217,0 5-329,0 3 1,7-6 74,5 8 0,3 0-141,2 0 1,1 0 187,-1 0 0,6 0-93,0 0 1,0 0 1,-6 0 0,1 0-166,-1 0 1,0 2-106,1 4 1,-1-4 104,0 3 1,-5-3-83,-1-2-577,1 8 1,5-6 255,0 4 1,-5 1-489,-1-1 1,-5 0 297,6-6 0,-8 2-758,1 4 271,-3-5-74,6 7 348,-6-8 89,6 8 113,-8-6-72,0 5-113,0-7 48,0 8 549,-8 2 0,-2 7 0,-5 0 0,3 1 0,-3-9 0,5 7-426,-7-7 426,0 1 0,7-1 866,4-3-363,-3-4 684,7 6-273,-6-8-488,8 0 0,0 2-16,0 4 1,0 3-49,0 8 1,-2 6 150,-3 1 0,1 6-172,-8-1 0,6 6-193,-5 5 1,1-3 85,-1 3 1,-5-4-412,5-1 1,1 0 47,-1-1 1,5 1-127,-6-1 0,9-5-128,-3 0 0,4-6-520,2 6 0,0-8-1323,0 2 860,0-4 957,0-1 1,-2-9 408,-4-3 0,4-4 0,-21-2 0,4 0 0</inkml:trace>
</inkml:ink>
</file>

<file path=ppt/ink/ink3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08:05.05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50 70 8597,'-17'0'0,"2"-2"0,3-4 1581,7-5-1167,10 3 0,5-5 239,7 7 280,8 0-511,2 6 1,10-2 23,3-3 1,4 3-186,8-4 1,0 4-829,0 2 0,-2 0 113,-4 0 0,10 2 454,-5 4 0,5 3 0,-4 9 0</inkml:trace>
</inkml:ink>
</file>

<file path=ppt/ink/ink3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08:06.17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121 260 8505,'2'-15'-375,"4"3"0,-2-3 141,8 3 1,-1 3 663,6-3 1,1 1-19,-1-7 1,-6 7-8,1-1 0,-6 3-268,5-3 0,-7 3-104,2 3 0,2 2 117,-3-8 0,1 7-5,-6-7 0,0 6-185,0-5 206,0 7-53,0-4 0,-2 6-220,-4-3 0,3 3-19,-9-4 1,6-2-196,-5 2 297,-1 1 1,-5 5-67,0 0 76,-1 0 1,1 0-21,0 0 0,-1 0 170,1 0 0,6 2-79,-1 3 1,2-1 185,-1 8 1,-2-6 4,7 5 1,-6-5-10,6 5 0,1-5-81,5 6-241,-8-1 73,6-1 0,-4 3 56,12-7 1,-2 6-150,7-7 0,1 7-269,5-6 0,6 5 134,0-5 1,6 0-238,-6-6 0,6 0 88,-6 0 1,0 0-110,-5 0 274,-1 0 131,0 7 1,-7-3 146,-5 8 1,-10-7 409,-7 7 1,-5 5 357,-6 6 1,2 6-352,-8-6 0,6 8 165,-6-2 1,8 3-160,-2 3 0,4 0-81,1-1 1,1 1-152,0-1 1,7 1-101,4 0 1,4-3-14,2-3 0,0 2-318,0-8 1,2 0-366,4-6 336,-4 0 135,13-7 1,-5-2-164,7-8 0,8 0 25,4 0 1,-2-2-116,2-4 1,-6-4 88,6-7 1,-8 0-102,2 0 0,-6-6-42,-5-1 0,-3 1-199,-3 6 0,-4 0 432,4 0 0,-6 1-145,-6 5 0,-4 1 758,-7 4 1,0 4-69,0-3 0,-1 3 773,1 2 457,0 0 1632,-1 0-1758,9 0-1170,1 0 1,10 0-722,4 0 1,5 0 369,12 0 1,6 0-1912,11 0 1,5 0 300,7 0 1634,-1 0 0,1 0 0,0 0 0</inkml:trace>
</inkml:ink>
</file>

<file path=ppt/ink/ink3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08:06.79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173 69 8345,'0'-9'-450,"0"1"1,0 6 1470,0-4-894,8 4 1,2-11 216,7 7-303,0 0 0,1 1 54,-1-1 0,0 0-12,1 6 1,-1 0 62,0 0 1,0 0 6,1 0 1,-1 0-33,0 0 0,1 0-18,-1 0 1,-2 2-35,-3 4 0,3-4 60,-3 3 1,3 3-189,2-2 1,-5 5 30,-1-5-74,1 8 1,3-5 115,-3 9 1,-3-7-206,-3 1 160,-4-1 0,6 6 25,-8 1 159,0-1 1,0 0-129,0 1 231,0-1 1,0 0-54,0 0 0,-2-1 101,-4-5 0,-3 5-209,-9-5 1,1 3 23,0-3 0,-6 5-78,0-5 0,-8 3 89,2-3 0,-4 3-189,-1-9 1,-3 7 82,-3-6 1,3 1-277,-3-1 1,3-4-167,3 4 0,1-4-191,4-2 0,4 0-806,8 0 1415,8 7 0,-7 3 0,7 7 0</inkml:trace>
</inkml:ink>
</file>

<file path=ppt/ink/ink3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08:08.40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1 260 8542,'0'-17'-1141,"8"0"959,1-1 1,8 1-57,1 0 0,-7-1 275,1 1 0,-6 0 242,5 0-115,1-1 1,5 1 8,0 0 1,-5 5 250,-1 1 0,-1 5 216,1-6-137,5 8 0,-7-3 527,9 7-420,-1 0 0,0 0-85,1 0 1,-7 7-20,1 5 1,-1 1-130,6-1 1,1 3-18,-1-3 0,2 1-485,4-1 1,-2 1 168,8-7 1,-2 6-662,2-7 1,2 7-49,-8-6 0,6 1-379,-6-1 1,0-4 481,-6 4 0,0-4-828,1-2 813,-1 0 0,-7 2-475,-5 3 873,-3-3 1,-4 8 178,-3-4 0,-11 1 0,-7 5 0,0 3 0,-2-5 0,-2 7 0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51:58.1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8225,'8'9'459,"0"7"-24,3-5 0,4 5 143,-3 1 0,-4 0 721,-3 1 0,-3 1-632,-2 4 0,0 4-246,0 7 1,0 1-1166,0 0 0,0 5 501,0 0 1,-5 12-1580,-1-6 1,-2 6 1821,2-12 0,4 9 0,-5-5 0</inkml:trace>
</inkml:ink>
</file>

<file path=ppt/ink/ink3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08:08.54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208 0 8542,'-17'16'-167,"0"-5"209,7 5 1,1-14 780,3 3-542,4 5 0,-8 0 813,5 7-618,3 0 0,-12 2-68,8 4 1,-1-1-198,1 6 1,2-5-104,-7 6 1,5 0-126,-6 6 1,7-1-409,-7 1 1,6-1-779,-5 1 1,7 0 604,-2-1 1,2-1 597,-2-4 0,5 3 0,-7-5 0</inkml:trace>
</inkml:ink>
</file>

<file path=ppt/ink/ink3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08:08.71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35 35 8723,'-7'9'181,"-5"-3"752,4-4 436,1-2-431,7-8 0,7 7-380,5-5 1,3 2-67,3-2 0,7 4-873,3-3 0,11-3 314,1 2 0,8 0-347,-2 6 0,4 0 382,2 0 0,-4 0 32,4 0 0,-4 8 0,12 2 0</inkml:trace>
</inkml:ink>
</file>

<file path=ppt/ink/ink3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08:14.67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0 658 8211,'16'-2'595,"-5"-4"-501,5 4 0,-13-8-57,9 5 1,-1-3 111,7-4 1,-7-1-104,1 7 1,-1-5-390,7 5 240,-1-8 1,0 11 54,1-9 0,-7 6-119,1-5 1,-7 5 179,7-6 1,-6 7-74,5-7 1,-7 1 216,2-7 0,1 1-96,-1 0 0,2-1 77,-2 1 0,1-6-37,5 0 1,3-8 44,-3 2 0,-3 3-6,3-3 1,-2 2-14,1-2 0,3 2 147,-9 4 1,7 4-62,-6-4 63,7 4 0,-11 1 141,4 1-239,-4 7 18,-2-5 33,0 13-126,0-6-320,0 8-506,0 0 687,0 8 0,0-4 8,0 7 1,0 1 248,0 5 1,-6 8 73,0 4 1,-7 6 231,1 5 1,-3 0-48,-3 12 0,7-4 203,-1 10 1,-1-2-281,-10 1 0,4-1-205,-4 7 1,3-5-296,3 5 1,2-7 167,3 2 0,3-6-980,3-6 0,4-6 172,-4-11 1,4 2-156,2-8 1,0-6-192,0-5-135,0-9 880,0 5 154,0-8 0,0-8-333,0-3 1,0-12 516,0-6 0,8-11 0,2-5 0</inkml:trace>
</inkml:ink>
</file>

<file path=ppt/ink/ink3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08:14.92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208 95 8953,'0'-23'0,"0"0"0,2 3 1863,4 7-1503,3 5 6,8 1 1,1 7 219,-1 0 0,0 2 272,1 9-304,-1 1 1,-2 5 119,-3 0-494,-5 0 0,-7 1-42,0-1 1,-7 6-138,-5 0 0,-5 0-157,-6-5 1,-4 5 168,-8 0 0,1-2-868,-1-10 1,3 3 380,3-8 0,-2-1-1899,8-5 1216,0 0 1157,13-7 0,-5-11 0,5-9 0</inkml:trace>
</inkml:ink>
</file>

<file path=ppt/ink/ink3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08:42.01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537 1591 8398,'2'-23'-203,"4"0"0,-5-2-246,5 2 1,4 4 119,1-4 339,-3 4 0,7-1-6,-3-3 1,5 4-3,6-4 1,-4 4-31,5 1 0,-5-5-7,-2 0 0,0 0 29,1 6 1,-1 0 3,0-1 1,1 7 5,-1-1 1,0 1-11,0-6 1,1 5 56,-1 0 1,-5 1-34,-1-6 1,1-1 6,5 1 1,2 2 36,4 3 1,-4-7 5,4 7 0,4-11-77,2 12 1,-2-10 36,2 3 1,-2 1-5,2-6 0,3 4 19,-3 2 0,4-1 1,1 1 1,1 0-33,-1-1 1,1 1-4,0 0 0,-1 0-15,1-1 0,1-1 1,5-4 0,-3 4-46,8-4 1,0 2 62,6-3 1,-2 3-50,-4-7 0,10 4 31,-4-4 0,2 7-4,-8-3 0,2-1 57,-8 2 0,6 0 12,-5 6 0,5 0-10,-6-1 1,2 1 11,-1 0 0,-5 2-18,5 3 0,-3-3-11,2 3 0,-3-1-59,3 1 1,-1-3 38,1 3 1,2-1-4,4 1 0,2-3-29,-7 3 0,7 3-9,-2-3 1,2 3-47,-2-3 0,4-1-10,-4 7 1,-2-2-36,2 2 0,-5 4 86,5-3 1,-6 3-77,6 2 1,-5 0 83,5 0 0,-8 0-5,3 0 0,-3-6 55,2 0 1,-3 0 21,3 6 0,-1 0 84,1 0 1,-2-5-80,9-1 0,-7 0 6,6 6 0,-6 0-29,7 0 1,-1 0-12,6 0 1,-6 2-13,0 4 1,-6-4-13,6 4 0,-2 3-29,3 3 0,2-3-14,-2 3 1,3-3-7,1 3 1,-3 3-4,4-3 0,-4-3 17,10 3 0,-4 0 14,-2 5 0,0-6-19,-1 1 0,3-1 31,4 7 0,-4-3-8,3-3 1,-1 3 27,2-3 1,-4 1 6,3-2 1,-3 5 38,-2-5 0,0 5-61,0 1 1,-2 0 95,-4 1 1,2-5-83,-8 4 0,8-7 15,-2 13 0,-2-8-10,3 8 0,-1-3 3,6-3 0,-6 2-11,0 4 0,0-4-3,6 5 1,0 1-27,-1-2 0,1 5 33,0-5 0,0 6-51,0-6 0,0 6 40,0-6 0,-6 6-28,0-6 1,-6 2 33,6-2 0,-7-2-2,1 8 0,-9-8 54,-2 2 1,-6 2 7,6-2 1,-8 6-1,2-6 0,-4 8 14,-2-2 1,1-2-31,-1 1 0,0-4-2,1 4 1,-1 1-36,0 6 0,2-3-8,4-3 1,-3 4-4,3-4 1,-4 3-6,-2 3 0,6 0-11,0-1 0,0 3-38,-5 3 0,-1-7 55,0 7 0,-1-7-55,-5 7 0,5-3 43,-5-3 1,-1 1-23,1-1 1,-7 7 26,2-1 0,-2 2-1,1-1 1,-3-5 12,4 4 0,-4-3 3,-2-2 0,0 3 2,0-3 1,0 9-12,0-10 1,0 5 1,0-5 0,0 1-1,0 0 1,-6-1-30,0 1 0,-7-1 1,2 1 1,-5 0-6,-1-1 0,0 6 0,-1 1 0,1-1-7,0-5 1,-6-1 29,0 1 0,-2-6-2,2 0 1,-2-6 44,-4 5 1,-4-5-49,4 6 1,-3-6 119,-3 6 0,-5-6-89,-1 6 0,-5-6 9,6 6 0,-6-6-36,5 6 1,-7-6 1,2 6 0,2-8-24,-2 2 0,0-2 38,-6 2 1,2-4-76,4 4 1,-4-9 55,4-3 0,-4-1 24,-2 1 1,0 3-34,0-8 1,0-1 2,0-5 0,1 6 97,-1 0 1,0 0 175,0-6 1,-4 6-185,4-1 1,-9 1-28,9-6 0,-10 2-71,5 4 0,-9-4 72,3 3 1,2-3-43,-3-2 0,8 0 53,-1 0 0,3-2 2,2-3 1,-6 3-29,1-4 1,-1-2 9,6 3 0,-3-3-43,3 2 1,-10 4 41,10-4 0,-9-1-96,3 1 0,-7 0 88,1 6 1,3-6-104,-2 1 0,-1-3 50,-5 2 1,0 2-6,0-7 0,-1 5-101,1-5 0,0 5 119,0-6 1,0 3 58,0-3 1,-6-3 11,0 3 0,0-3 35,6-2 0,-1 5-75,1 0 1,0 1-17,0-6 1,0 5 4,0 1 1,-2-1-8,-4-5 0,3 5-9,-2 1 0,2-1-7,3-5 1,-2 0-38,-4-1 1,4 3 44,-4 3 1,4-5 3,2 0 1,0 0-6,0-7 0,-1 3 167,1-2 1,6 4-117,-1-4 0,3-2 11,-2 2 0,-5-2-20,5 2 0,1 2 10,-1-8 1,2 6-71,-3-6 0,3 6 64,3-6 0,4 6-24,-3-6 1,8 6 10,3-6 1,2 1 117,-2-7 0,-2 6-89,8 0 0,-1 2 7,7-1 0,-3-5-49,-3 4 0,5 2 5,1-2 0,-1 3 39,6-3 1,-1-4-17,1 4 0,-4 2-130,4-1 0,2-1 100,-1-6 1,6 2 43,-1 5 0,-2-5-12,2 4 1,0-4 102,6-1 1,0 5-63,-1 0 0,1 2 147,0-1 0,-1-3-84,1 8 1,2-6-56,3 6 0,-1-2 48,7 2 1,-5 4-32,5-4 0,-6-2-10,6 2 0,1-2-38,5 1 0,0 3-23,0-7 0,2 4-24,3-4 0,5 5-127,7-6 0,3 8-478,3-2 0,11 9 257,12 3 0,8 7 338,10-2 0,-9 19 0,12 7 0</inkml:trace>
</inkml:ink>
</file>

<file path=ppt/ink/ink3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08:47.25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0 206 8107,'0'-10'-990,"0"-5"1069,0 13-19,0-13 118,0 13-62,0-6 175,0 8 494,0 0-448,8-8-88,-6 6 0,7-5 144,-3 7-378,-4 0 1,13 0 30,-3 0 0,3-6 20,2 0 1,1 0-23,-1 6 0,6 0-147,0 0 0,6-5-35,-6-1 0,2 0 108,-2 6 1,-4-2-40,4-4 1,-3 4 67,-3-3 1,6 3-14,0 2 1,0 0 6,-6 0 1,3 6 0,3-1 0,-4 1-7,4-6 0,4 2-4,2 4 1,3-4 72,3 3 1,5-3-56,1-2 1,1 0-1,-2 0 0,-1 0 2,7 0 0,-8 0 33,3 0 1,-5 0 14,-1 0 0,-1 0 6,1 0 0,-1 0 17,1 0 0,-6 0 97,0 0 0,-6 0-67,5 0 0,1 0-43,6 0 0,-1 0-101,1 0 1,0 0 100,-1 0 1,7 0-132,-1 0 1,8 0 52,-2 0 0,-4 0-134,-1 0 1,1 0 110,-2 0 0,1 0-5,-7 0 0,1 0 50,-1 0 1,1 0-34,0 0 1,-7 0 66,1 0 0,0 0-50,6 0 0,-1 0 26,1 0 0,-1 0-6,1 0 0,0 0-5,-1 0 0,3 0-25,3 0 1,-9 0-7,3 0 1,-3 0 48,4 0 1,-1 0-29,1 0 0,-2 0 59,-5 0 0,5 0-55,-4 0 1,-2 0 47,2 0 1,-6 0-51,5 0 1,-1 0-4,2 0 1,4 0-14,-4 0 1,9 0-19,2 0 0,3 0 7,-3 0 0,-3 0 20,3 0 0,-4 0 12,-1 0 1,-6 0-20,0 0 1,-6 0 130,6 0 1,-8 0-96,2 0 0,2 0-34,-2 0 1,0 6-42,-6 0 1,6 0-149,0-6 1,6 0 131,-6 0 0,8 0 36,-2 0 0,-1 0 19,7 0 0,-10 0-49,10 0 1,-5 0 161,5 0 0,-6 0 9,0 0 1,-8 0 112,2 0 0,-4 0-126,-2 0 0,1-2-17,-1-4 0,-6 4-148,1-4 141,-1 4 0,7 2-176,-1 0 0,-5 0 51,-1 0 54,1 0 0,5 0-90,0 0 1,1 0-165,-1 0 0,0 0 173,0 0 1,-5 0-88,-1 0 127,1 0 1,5 0-16,1 0 0,-7-2 147,1-3 0,-7 3-46,7-4 138,-8 4 1,5 2-72,-3 0 317,-4 0-391,6 0-8,-8-8 0,-2 6-128,-4-3 1,2 3 96,-7 2 1,5 0-340,-6 0 262,1 7 1,-6 3 40,-1 7 1,7 1 79,-1-1 94,8 0 1,-3 1-88,7-1 1,0 0 33,0 0 0,0-5 210,0 0 1,7-7-50,5 7 1,5-8 49,6 1 0,-4-3-32,5-2 0,1 0-310,-2 0 1,0-5 51,-6-1 0,4-8-66,-4 3 1,3-10 140,-15-2 1,1-2-35,-6 2 0,0 1-57,0-6 0,-2 5 38,-4-6 1,-9 8-499,-8-2 1,-12 11 474,-5 6 0,-12 12 0,-17 4 0</inkml:trace>
</inkml:ink>
</file>

<file path=ppt/ink/ink3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08:48.23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233 156 8284,'0'-9'-1175,"0"-7"1084,0 7 293,0-9-9,0 1-76,0 0 1,0 5 46,0 1 0,0 5 376,0-6-189,0 8 40,0-11-326,0 13 226,0-5-241,0 7 49,7 0-416,3 0 234,0 7 1,-1 3-125,-3 7 1,-4-5 101,4-1 0,-4-5-85,-2 5 118,-8 1 0,-2 3 32,-7-3 1,0-4 36,-1-8 0,1 0 7,0 0 1,-1 0 94,1 0 0,0 0-31,0 0 1,1-2 186,5-4 1,-3 2-180,8-7 1,-5 5 321,5-6-289,0 1 83,6-7-252,0 9 1,8-5 34,4 9 0,3-1-75,2 6 0,1 0 128,-1 0 0,0 0-16,0 0 0,1 6-27,-1-1 1,-5 3-9,-1-2-128,-7-4 166,4 5-135,-8 1 182,0-6 0,-2 6 1,-4-8 0,-6 0-46,-11 0 1,2 0 3,-8 0 0,8-6 151,-2 0 93,-4 0 0,8 4-292,-4-3 163,12 3-948,-5-6 0,16 16 100,0 3 712,8 5 0,17 1 0,2 0 0</inkml:trace>
</inkml:ink>
</file>

<file path=ppt/ink/ink3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08:49.36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 8827,'12'0'368,"-1"0"1,-5 0 598,6 0 0,-1 0-480,7 0 0,1 0-228,4 0 1,-4 5-214,4 1 1,4 0 63,2-6 1,-2 0-94,2 0 1,-3 0 171,3 0 0,2 0-945,-8 0 332,0 0 1,-6 0-274,1 0 0,-9 2-193,-3 4-288,-4-4 313,-2 5 556,0-7 1,-2 2 48,-4 4 0,2-2-34,-7 7 1,5-7 274,-5 2 54,-1 4 0,-5-7 170,0 9 1,5-8 55,0 2 1,9-3 741,-3 3-572,-4-4 0,8 13-176,-3-3 1,-3-2 437,2 1 1,0 3-190,6 9 1,-5-2-246,-1 8 0,-2-1-180,2 7 1,4 0-249,-3-1 0,1 1 27,-2-1 0,4-5-183,-4 0 1,3 0-226,-3 5 1,4-5 265,-4 0 1,-2-8-135,3 2 0,-7 2 19,6-2 1,-5 0-207,5-5 1,-7-7 273,1 1 1,-3-3 330,-3 3 0,-7 3 0,-1-5 0</inkml:trace>
</inkml:ink>
</file>

<file path=ppt/ink/ink3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08:49.53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80 35 11092,'-18'10'0,"1"-5"0,2-5 0,1-3 0,5-5 0,3 0 0,8 1 0,9 3 0,10 2 0,10 2 0,8 0 0,7 0 0,4 0 3544,2 0-3644,-1-8 1,7 6-301,0-4 1,-3 4-1516,-8 2 1303,3 0 0,-14 0-105,4 0 0,-3 0-1174,-3 0 1891,-7 0 0,6 0 0,-6 0 0</inkml:trace>
</inkml:ink>
</file>

<file path=ppt/ink/ink3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08:50.05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70 36 8271,'0'-12'2111,"0"1"-2190,0 7 330,0-4-48,0 8 0,0 2 188,0 4 0,0 3-138,0 9 1,-2 5-252,-4 0 1,3 2 101,-9-2 1,8-4-247,-2 4 0,-1-2-44,1 2 1,0-9-221,6 3 315,-7-4-169,5 5-158,-6-9 34,8 7 393,0-14 1,8-2-70,3-12 1,5-3-241,1-3 1,0 1 63,0 0 0,3-1-76,3 1 0,-4 0 143,4 0 1,-4 1-414,-1 5 630,-1 3-265,0 8 1100,-7 0-691,-3 0 0,-7 2 619,0 4 1,0 3-261,0 9 1,0-7 486,0 1-634,0-1 1,0 6-61,0 1 1,-2-9-610,-3-3 0,3-2 255,-4 2-1030,4-4 810,2 5 1,8-14-526,3-5 0,7-3 210,5-3 0,-2 1 60,8 0 0,-8 0 207,2-1 1,-4 9 187,-2 3 0,1 6 817,-1 6 1,0 5-447,0 12 1,-5 2 1031,0 4 0,-7 2-603,7-8 1,-8 6 176,1-6 0,-1 2-508,2-2 0,-4-4-494,4 4 0,1-4 348,-1-1-233,8-1 0,-5 0 0,9 0 0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51:58.8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0 312 8175,'12'-18'58,"-1"1"-241,1 8 0,-1 1 109,1 8 1,-7 2 344,7 4 0,-2-1 47,1 13 0,-1 3 341,-5 13 0,-3 1 263,4 0-577,-4 7 0,-2 2-44,0 8 0,0-2-55,0-4 1,2 4-355,4-4 1,-4 2 149,3-2 1,5-5-89,2-13 0,-3 3 25,3-8 0,-1 0-176,7-5 1,-7-9 96,1-3 1,-7 2 121,7-3 0,-6 1 250,5-6 0,-5-8-85,5-3 0,-5-4 36,6-3 1,-8 1-60,1 0 1,3-8-8,-2-4 1,2-4 13,-3-1 1,-1-3-200,8-3 0,-7-6-162,7-12 1,-1 2-324,7-7 1,7-1 89,4-5 0,-3 8-172,3 3 1,0 4-113,6 2 1,-1 8 214,1 4 0,-2 13 492,-5 10 0,5-8 0,-6 6 0</inkml:trace>
</inkml:ink>
</file>

<file path=ppt/ink/ink3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12:07.70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0 190 8251,'0'-34'0,"0"1"177,0 4 131,0 4-152,0 8 49,0 8-267,0-7 0,8 14-308,4-4 0,3 5 48,2 1 231,8 0 0,2-6 18,8 0 1,-1 0-25,1 6 1,0 0 214,-1 0 0,1 0-137,-1 0 1,-1 0 233,-4 0 0,2 0-5,-8 0 0,5 2-112,-5 4 1,8 2-36,-2 3 1,-2 3 2,2-9 1,0 9-21,5-3 1,6-1-35,1 1 1,7-1-56,-2 2 1,2-3 72,-2-3 1,4-4 8,-4 4 1,6 1-21,6-1 0,-3 0-1,9-6 0,-6 0 63,5 0 1,0 2 0,7 4 1,-1-4-6,0 3 1,0 3 3,0-2 0,6 1-273,0-1 1,6-4 242,-6 4 1,5 2-113,-5-3 0,12 3 75,-6-2 1,7-4-6,-7 3 1,-5-1 31,-1 2 0,2-4-5,-2 4 1,0-2 11,-6 1 0,0-3 12,1 4 1,-1-4 93,0-2 1,0 2-109,0 4 1,0-4 77,1 3 1,-1-1-67,0 2 0,0-2 6,0 7 0,-1-5-66,-5 6 1,6-7-17,0 7 1,2-2 9,10 1 0,-8 2-134,2-7 1,10 6 26,1-6 0,6 5 56,1-5 0,-3 0 29,8-6 0,-2 0-225,2 0 1,-45-1-1,0 0 251,45-5 1,-46 5 0,-1 0 21,42-5 0,-44 2 0,2 1 29,47-3 0,-4-2-184,-2 2 0,-4 4 343,-1-3 0,-1 3-158,1 2 0,-3 5-5,-3 1 0,3 6-34,-3-6 0,9 7 25,3-1 0,-44-8 0,2 1-154,47 7 0,-46-9 1,1-1 67,-1 4 0,0 0 0,5-4 1,1 0-214,-3 1 0,0 0 0,3-2 0,1-1 236,2 1 0,-1-2 0,-2 1 0,-1 0 14,1 0 1,0 0 0,-4 0 0,-1 0 40,2 0 1,0 0-1,1 0 1,-1 0-50,0 0 0,0 0 1,-2 0-1,-1 0 76,1 0 0,-2 0 0,49 0-41,-45 0 1,0 0 0,0 0 0,1 0 57,-1 0 1,0 0 0,-3 0 0,-1 0-55,47 0 1,-46 3 0,0 0-1,3 0 0,0 0 1,0 1-1,1 0-13,-1-1 1,0-1 0,-4 0 0,-1 0-4,5 4 1,0 0-1,-1-3 1,0 0-21,3 2 0,1 1 0,1-4 0,1 0 28,-3 1 1,1 0 0,4-2-1,1 0-85,1-2 0,-1 2 0,1 1 0,-1 1 37,-3 0 1,1 0-1,2 0 1,1 0 17,-1-3 0,0 0 1,1 0-1,-1 0 45,-2 0 1,-1 0-1,1 0 1,-1 0 3,1 0 1,-1 0-1,-2 0 1,0 0-9,0 0 0,-1 0 0,-3 0 0,0 0 70,1 0 0,-1 0 0,-2 0 0,0 0-79,46 0 1,-47 0-1,0 0 43,47 0 1,-2 0-4,2 0 0,0 0-47,-46 0 0,0 0 0,46 0-1,0 0 0,0 0-10,-47 0 1,1 0 0,0 0 0,0 0-96,0 0 0,0 0 1,46 0-24,0 0 0,0 0 114,-46 0 0,0 0 1,46-2-10,0-4 0,-8 4-23,2-3 1,-9-3 239,-3 2 0,-7 0 162,2 6 0,-5 0-203,-7 0 1,4 0-89,-3 0 0,3 0 22,2 0 1,0 0-23,0 0 0,2-2-3,4-3 1,-2 3-56,8-4 1,-6 2 50,6-2 0,-4 4-91,9-3 0,-9 3-22,9 2 0,-3-6 29,3 0 0,-5 0 2,0 6 0,-6 0-105,6 0 0,-1 0 114,7 0 0,-7-1-16,1-5 1,0 4 17,5-4 1,-5 4-20,0 2 1,-1 0 60,7 0 0,-1 0-12,1 0 1,-1-2 9,1-4 0,-1 5 5,1-5 0,5 4 8,0 2 0,-7 0 44,-10 0 1,1-6 4,-1 0 0,-5 1 588,-7 5 1,-7-6-459,1 0 1,-5 0 359,-6 6 0,4-5-306,-4-1 0,-1 0-33,1 6 1,-2-6-135,2 0 0,-2 1 97,-3 5 0,-5-2-94,4-4 1,-1 4-123,1-4 1,-9 3-75,3-3 1,-5 4 36,0-4 1,2 4-354,-8 2 0,-6 0-511,-5 0 1,-3 8 911,3 3 0,-12 20 0,-10 6 0</inkml:trace>
</inkml:ink>
</file>

<file path=ppt/ink/ink3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12:10.69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450 346 8359,'-2'-29'0,"-4"0"0,5 1 0,-13-1-197,8 0 134,-7 0 0,11 0 93,-4 0 1,4 8 71,2-2 1,-6 10-305,1 1 223,-1 1-225,6 1 195,0-5 0,-2 13-264,-4-4 110,4 4 79,-5 2 1,-1 2-71,-4 4 1,-3 3 106,-2 9 1,-2 7 86,-4 3 0,3 5-60,-3 2 0,4 5 10,2 0 1,1 8 36,5-1 0,1 1 9,4-2 1,5 9-10,-5-3 1,6 10 13,6-5 1,1 7-28,5-6 0,3 5-4,-3-5 0,3-1-18,2-5 0,1-6 15,-1 0 0,-2-7-1,-3 1 0,1 2 0,-7-1 1,0-1-1,-6-5 1,0-1-6,0 1 1,-2 5 1,-4 1 0,-11 1 16,-12-2 0,2-3-13,-2 3 1,2-5-6,-1-7 0,-3 3 5,8-8 1,0 0 91,5-5 0,3-1-9,3 0 0,-1-5 13,7-1 0,0 3 7,6 9 0,0 2 17,0 4 1,6 9-15,0-3 0,7 11-37,-1 0 0,-2 4-31,1 2 1,-5-1 36,5 1 0,1 0-111,5 0 0,1-6 106,-1 0 1,-6-11-10,1 5 0,-1-15 158,7 4 0,-7-8-153,1-3 0,-3-1-24,3 0 0,3-2 32,-3-3 0,3 3-312,2-3 0,3 3-164,3 3 0,4-1-636,7 0 1032,9 8 0,8-6 0,11 6 0</inkml:trace>
</inkml:ink>
</file>

<file path=ppt/ink/ink3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09:05.4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0 105 8408,'0'-10'745,"0"2"0,0 6 1501,0-3-920,0 3-338,0-6 0,0 6-399,0-4 1,8 4-125,3-3 1,5 3-82,1 2 0,0 0 138,1 0 0,5 0-181,0 0 0,2 0-19,-2 0 0,4 0-239,7 0 0,1 0 162,0 0 0,5 0-233,0 0 0,1-2-18,-7-4 0,-1 4-9,-4-4 1,3 4-101,-3 2 0,-2 0-159,2 0 0,-2-5 98,2-1 1,-3 0-133,-2 6 0,-5 0-449,4 0 1,-4-2-114,-2-4-930,1 5 300,-1-7-176,-8 8 1128,-1 0 1,-8 2-1,0 4 0,-8 3 35,-3 8 513,-4 1 0,-18 7 0,-4 2 0</inkml:trace>
</inkml:ink>
</file>

<file path=ppt/ink/ink3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09:05.7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86 139 7851,'-26'0'0,"3"0"1131,3 0 1599,11 0-2599,1 0-167,8 0 71,8 0 0,3 0 506,12 0 0,6 0-105,11 0 0,1-6-411,11 0 0,9-7 68,14 1-1299,8 5 1314,-4-9 1,1 9-213,1-5 1,-4-1-61,-2 7 0,0 0 110,-12 6 0,-9 0-369,-2 0 0,-14 0-393,-3 0 0,-8 0 344,-10 0 1,-2 2-1014,-3 4 1982,-4-4-955,-8 5 268,0-7 0,-8 0-87,-4 0 0,-3 0-430,-2 0 707,-8-7 0,-2-11 0,-8-8 0</inkml:trace>
</inkml:ink>
</file>

<file path=ppt/ink/ink3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09:05.9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35 7851,'-12'-15'5,"1"3"0,7 4 2782,-4 8-820,8 0-675,0 0-194,8 0-658,1 0 0,16 0 52,4 0 0,4 8 102,1 4-379,16 3 4,-4 2 0,14 2-43,-8 4 0,0 2 0,0 4 0,-6 4-83,0-4 1,-8 3-169,3 3 0,-13-2 22,-4-5 0,-11 3-340,-1-8 0,-9 6-25,3-6 0,-6 8 183,-6-2 0,-11 3-150,-12 3 1,-5 1-336,-7 5 0,-9 1-491,-7 4 1,-1 8-588,6-8 1798,0 8 0,-3-12 0,3 8 0,8 2 0,5 4 0</inkml:trace>
</inkml:ink>
</file>

<file path=ppt/ink/ink3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09:06.5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12267,'15'2'1327,"-3"3"1,3-3 0,-3 4-501,3-4 1,8-2-363,0 0 1,0 0-406,-5 0 1,5 0-289,0 0 0,6 0 127,-6 0 0,0 0-49,-6 0 1,0 0-743,1 0 0,-7 0-247,1 0-477,-8 0 1134,3 0 1,-7 2 285,0 4 1,0-2-6,0 7 1,0 1-30,0 5 1,0 0-35,0 1 1,-6-1 36,1 0 0,-3 6 286,2 0 0,4 2-46,-3-2 0,1-3 346,-2 3 1,4 2-41,-4-2 1,-1 7 148,1-1 1,-2-2-170,2 2 0,-1-2 9,-5 2 0,-1 7-85,7-7 0,-7 7-15,1-7 0,4 2-534,3-2 0,-3 2-210,2-8 0,0 0-480,6-6 1,0 0-669,0 1 1684,0-9 0,0 7 0,0-7 0</inkml:trace>
</inkml:ink>
</file>

<file path=ppt/ink/ink3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09:06.7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33 35 8653,'-7'9'1491,"3"1"-440,-8-4-160,8-4 0,-1 5-704,10-7 1,-1 0 15,8 0 0,5 0 567,6 0 1,8 0-280,-2 0 0,3-5-306,3-1 1,7 0-181,4 6 1,-1-2-227,1-4 0,0 4 262,6-3-41,-8-5 0,14 0 0,-5-7 0</inkml:trace>
</inkml:ink>
</file>

<file path=ppt/ink/ink3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09:07.5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225 225 7939,'-17'0'2275,"7"0"-1773,-5 0 0,13-2 268,-4-3-476,4 3 1,2-8-47,0 4 0,0 2-289,0-7 1,8 5 15,3-5 0,3-1 48,-3-5 0,5-1-126,-5 1 1,4 0-370,3 0 1,-7 1-84,1 5-114,-8-5 916,3 7-248,-7-1 1,-2 2 117,-3 8 41,-5 0-64,-7 0 0,-1 0 201,1 0 1,4 0 23,-5 0 0,5 0 132,-10 0 0,4 8-88,1 4 1,1-3 0,0 3 1,0 5-254,-1 6 0,3 2 120,3-2 1,-3-4-199,3 4 1,5 2-110,1-2 0,4 1-553,2-7 234,0 0 1,2-2-337,4-3 0,3 1 279,9-7 1,1 0-151,4-6 0,-2-2 434,8-4 1,-8 2-51,2-7 0,-4 5 126,-1-5 116,-1 7 0,-6-4 483,1 8-187,-8 0 1,2 8 263,-12 3 1,-4 12-284,-7 6 0,-8 6 30,-4 5 0,2 4 4,-2 8 0,8 0-17,-2 0 1,4-2-126,2-4 0,7 2-124,4-8 1,4-1-221,2-10 0,2 1-63,4-7 0,4-5-248,7-7 1,0-7 102,1 2 0,1-6-118,4-6 1,-2-3 55,8-9 102,-8-7 79,-4 6 0,-1-14 321,-5 5 0,-3-5 181,-2-2 0,-6 8 222,-6 4 1,2 4 41,-8 2 1,7 5 1587,-7 1-1456,1 7 0,-1-4 896,1 8-1082,7 8 0,-4 2-179,8 7 0,10 0-196,7 0 1,2 1-341,10-1 0,2-7-504,9-5 1,2-5-142,4-5 1,4-5-1101,-3-7 1,-5-2 1987,-2-5 0,4-2 0,1-9 0</inkml:trace>
</inkml:ink>
</file>

<file path=ppt/ink/ink3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09:08.0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1 7979,'-17'7'-573,"5"-5"-736,1 4 1309,7 4 0,-4-8 0,1 5 0,-3-7 0</inkml:trace>
</inkml:ink>
</file>

<file path=ppt/ink/ink3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09:08.38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6216,'0'-10'819,"0"2"11,0 8 739,0 0-609,8 0-596,2 0 0,7 0 75,0 0-158,1 0-83,-9 0 0,12 0 55,-3 0 1,3 0-64,-4 0 0,6 2 0,0 4 0,0-4-70,-5 4 1,1-4-160,4-2 1,-4 0-541,4 0 414,-4 0-179,-1 0-249,-1 0-851,-7 0 348,-3 0-353,-7 0 1449,0 0 0,0 0 0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51:59.1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9181,'10'0'3549,"-2"0"-2744,-1 0-701,3 7 1,1-5-420,1 4 14,-8 4 0,9-1 283,-7 8 1,0 1-530,-6-1 1,0 0 233,0 1 1,0-7-339,0 1 653,0-1 231,7 7 1,-3-7-49,8 1 1,-1-9-120,7 3 1,1-6-259,4-6 0,-2-3 183,8-8 0,-6-3 9,6-3 0,0-4 0,5-7 0</inkml:trace>
</inkml:ink>
</file>

<file path=ppt/ink/ink3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09:09.2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1 8884,'10'0'593,"5"0"-290,-3 0 1,3 0-107,3 0 0,5 0-28,0 0 1,2 0-54,-2 0 1,-2 0-139,8 0 1,-2 0 14,1 0 0,-3 2 23,-7 4 0,-1-3 105,0 9 1,1-6-2,-1 5-145,0 1 1,-2 5 74,-3 0 0,3-5-3,-3-1 0,-3-1 7,3 2 0,-6 3 3,5-4-86,-7 5 0,10 1 73,-9 0 0,1-5 72,-6-1 1,0 1-30,0 5 1,0-5 15,0-1 1,-6 1-58,1 5 1,-9 0 0,3 1 0,-5-1 85,-1 0 0,0 1 4,-1-1 1,-1 0-87,-4 1 1,4-1 35,-4 0 1,-2 0-69,2 1 1,-2-3 29,2-3 0,4 1 1,-5-7 1,3 5-24,-2-5 0,4 0-15,-4-6 0,10 0-97,1 0 1,1 0 144,-7 0-356,1 0 189,0 0-134,-1 0 16,1 0 136,7 0 1,1 0 21,3 0 11,4 0-57,-6 0 24,8 0-725,0 0 1,10-2-304,7-4 0,10-3 1118,14-9 0,11 1 0,9 0 0</inkml:trace>
</inkml:ink>
</file>

<file path=ppt/ink/ink3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09:09.6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 7935,'-7'9'469,"5"-1"309,-6-8 0,8 2 331,0 4-1029,0-4 0,2 7 164,4-3 0,3-4 330,9 4 1,1-4-316,4-2 1,4 5-215,7 1 1,1 0 53,-1-6 0,1-2-164,0-4 0,-7 4-69,1-4 0,-8 5-119,2 1 0,-9 0-688,-3 0 195,-7 0-562,4 0 786,-8 7 1,-2 3-175,-4 7 0,-1-5 199,-5-1 0,-3-5 497,3 5 0,-3-7 0,-2 4 0</inkml:trace>
</inkml:ink>
</file>

<file path=ppt/ink/ink3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09:09.8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190 0 7935,'-11'16'784,"-1"-5"0,7 4-432,-7-3 0,8 3-132,-2 3 0,3-7 135,-3 1 1,4-1-108,-4 7 0,4-1 332,2 0 0,-6 2-258,1 4 0,-1-3-257,6 3 1,0-2-87,0 2 1,0-4-289,0 4 0,-6-2 119,0 2 1,1-7-205,5 7 0,-6-14-1999,0 9 1458,-7-5 1,3 4 934,-7 1 0,-1-1 0,1 0 0</inkml:trace>
</inkml:ink>
</file>

<file path=ppt/ink/ink3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09:09.9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87 7935,'-12'6'826,"1"0"-413,7 0 1326,-4-6-991,8 0 0,10 0 47,7 0 0,2 0-515,10 0 1,2-8-364,9-3 1,-1 1-243,7-2 1,-6 3 296,6-3 1,-7-1 27,1 7 0,-4-7 0,-1 3 0</inkml:trace>
</inkml:ink>
</file>

<file path=ppt/ink/ink3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09:10.6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0 398 10268,'0'-17'473,"8"5"-442,3 1 1,-1-1 39,1-5-93,1 0 1,3-1-172,-3 1 0,1 0-68,-7-1 1,6 1 52,-7 0 107,1-1 0,0 1 101,0 0 254,-1 0-247,-5-1 0,0 1 25,0 0 0,0 5-4,0 1 0,0 5 35,0-6-169,0 1 0,0-1 71,0 1-113,0 7 120,0-4-18,0 8 220,0 0-39,-7 0 1,5 8-12,-4 3 1,2 5 155,-2 1 0,4 6 80,-3 0 1,-3 14-68,2-3 1,-1 14-30,1 4 1,4 0-5,-4 6 1,-2-3-9,3 3 0,-3 2-119,2 3 0,4-5-145,-3-12 0,3 2 6,2-8 1,0 4-198,0-9 1,0 3-173,0-9 1,0-4 154,0-2 0,0-9 7,0-3 0,-2-5-369,-4 6-205,4-9 504,-6 5 0,8-10-148,0-4 0,0-9-290,0-8 1,0-8 257,0 2 0,0-1 135,0 1 1,0-4 327,0 4 0,-7-3 0,-3-3 0</inkml:trace>
</inkml:ink>
</file>

<file path=ppt/ink/ink3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09:10.9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18 7922,'10'0'307,"5"-8"1,-11 6 462,7-3 0,1 3-315,5 2 0,8 0-166,4 0 1,2 0 138,-2 0 0,1 2-96,-7 3 0,6 5 44,-6 7 0,-2-5-149,-9-1 1,1 1-14,-7 5 0,0 1-145,-6-1 1,-2 0-205,-4 0 1,-13 1-346,-16-1 0,-5 0 310,-6 1 1,-8-3-1182,8-4 0,-6 3 332,12-8 1,1-2 1018,11-10 0,3-12 0,7-8 0</inkml:trace>
</inkml:ink>
</file>

<file path=ppt/ink/ink3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09:12.2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87 8114,'9'-7'217,"1"5"358,-4-4-415,-4-4 1,7 7-44,-3-9 493,-4 8-319,6-4 1,-6 3 328,3-1-16,-3 0-331,6 6 0,-6 0 0,4 0 0,-4-2 443,3-3-240,5 3-24,0-6 1,7 16 34,0 3 1,-5 4 121,-1 3 0,3 7-205,9 4 0,-10 3 93,4 3 0,-3-1-286,3 1 0,0-2-199,1-4 0,-3 1 44,-3-7 0,3 6 94,-3-6 0,-3 0-902,3-5 1,-8-7-989,1 1-1113,5-1 1281,-8-1-130,5-3 1170,-7-7 0,0-2 45,0-3 0,-5-7-965,-1-11 1452,0 4 0,-1-14 0,-3 6 0</inkml:trace>
</inkml:ink>
</file>

<file path=ppt/ink/ink3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09:12.5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87 8036,'17'-10'97,"0"-5"0,1 11 185,-1-7 0,-5 7 244,-1-2 0,1 2-106,5-1 1,2 3 116,4-4 0,-2 4-228,8 2 0,0-6-44,6 0 0,-3 1 11,-3 5 1,4 2-47,-5 3 0,-3-1-223,-1 8-32,2-1 0,-6 6-74,3 1 0,-12 5 84,-5 0 1,-4 2-117,-2-2 0,-8 4-127,-3 7 0,-7 1-181,-5 0 1,-2-7 93,-3 1 1,-5-6 102,4 6 0,-4-10 332,-1-1 1,5-9 88,0-9 1,8 0 116,-2 0 0,4 0-135,1 0 0,1-13 31,0-5 1,7-3-73,5 4 0,3 6-35,2-1 1,0 0-424,0-5 0,7 6 190,5-1 0,5 3-122,6-3 0,2-1 35,4 7 0,4-6 105,-5 6 0,3-1-77,-2 1 1,-4 4 27,-8-4 0,1-1-489,-1 1-497,-8 0 1165,-1 6 0,-16-8 0,-1-1 0</inkml:trace>
</inkml:ink>
</file>

<file path=ppt/ink/ink3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09:12.8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18 8036,'8'-10'2361,"-6"3"-1403,6 7-183,-8 0 946,0 0 1,0 7-1446,0 5 0,5 9-60,1 2 1,0 8-139,-6-2 1,0 5-256,0 7 1,0-3-293,0 8 0,-2-6-706,-4 7 0,2-7-617,-7 6 1,1-7 854,-1 1 1,-5-9 936,5-3 0,-5 1 0,-1 6 0</inkml:trace>
</inkml:ink>
</file>

<file path=ppt/ink/ink3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09:12.9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0 139 8036,'10'10'0,"-1"3"829,-3-7 1,4 0-189,7-6 1,8-2-53,4-4 1,3-3-56,3-9 1,0 1 44,-1 0 1,6 5-469,1 1 0,1-1-383,-2-5 1,-7 5-2517,7 1 2788,-15 7 0,23-11 0,-11 5 0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51:59.2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29 8179,'-9'-8'958,"1"-1"-945,8-1 1,8 8-278,3 8 0,5 7-230,1-1 1,0 3 493,1 3 0,-1 7 0,0 1 0</inkml:trace>
</inkml:ink>
</file>

<file path=ppt/ink/ink3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09:13.7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53 7970,'-10'-8'1085,"2"6"0,8-8-679,0 5 0,2 3-68,4-4 1,4 4 91,7 2 1,0 0-30,1 0 0,-1 0-57,0 0 1,6 0 48,0 0 0,0-2-193,-5-4 0,-1 4-151,0-3 1,-5 3-53,-1 2 0,-5 0-489,6 0 168,-9 0-294,5 0-752,-8 0 593,0 0 440,8 0 0,-6 2-890,3 3 516,-3-3 251,-2 14 302,0-7 0,2 7-158,4-5 148,-4 5 0,6-12 151,-8 7 289,0 1 0,0 5-182,0 0 0,0-5 262,0-1 1,0 1-151,0 5 1,-2 0 5,-4 1 0,4 5-72,-4 0 1,4 2-33,2-2 1,0-2-25,0 8 1,-5 0-46,-1 5 1,-6 1-200,7-1 0,-9-5-31,3 0 1,1-2-48,-2 2 1,7 1 8,-7-7 0,6 1-209,-5-7 1,5-6 124,-5 1 0,5-8-12,-6 1 1,7 3 328,-7-2 0,0 7 0,-5-3 0</inkml:trace>
</inkml:ink>
</file>

<file path=ppt/ink/ink3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09:13.8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52 7970,'-7'10'144,"3"-2"217,-8-8 360,9 0 936,-5 0-917,8 0 1,8 2-240,3 3 1,6-3-70,6 4 1,-1-4-272,6-2 1,7-6-98,5 0 1,6-7-369,-5 1 1,5 3-682,-6-3 0,2 7 985,-1-7 0,-5 8 0,7-3 0</inkml:trace>
</inkml:ink>
</file>

<file path=ppt/ink/ink3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09:14.38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87 8089,'0'-10'-1229,"0"2"2460,0 8-230,0-7 152,0 5 23,0-6-708,0 8 0,2-2-170,4-4 0,-2 4 144,7-3-351,1-5 1,5 6-196,0-7 0,1 7-224,-1-2 1,0 4-491,0 2 0,1 0-1930,-1 0 2748,0 0 0,1 15 0,-1 5 0</inkml:trace>
</inkml:ink>
</file>

<file path=ppt/ink/ink3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09:15.0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69 294 7890,'-9'0'1242,"1"0"-1000,8 0 0,0-2 45,0-3 1,8 1-59,3-8 0,-1 1-679,1-7 1,3-1 122,9-4 0,-10 4-68,4-4 1,-5 4 245,0 1 0,1 1-46,-7 0 0,0-1 132,-6 1 176,0 0 668,0 7-582,0-5 0,-2 13 525,-4-4-477,4 4 1,-8 2-87,5 0 1,1 2-18,-8 4 0,6-2-92,-5 7 1,5 3 30,-5 9 0,5-2-151,-6 8 1,7 7 166,-7 10 1,2 6-44,-1 6 0,-4 3 302,3 9-44,4-9-247,-7 6 1,11-7 44,-7 3 1,7-3-61,-2-8 0,4-6-139,2 0 0,0-8-150,0 3 1,0-12-1124,0-6 546,0-4-349,0-10 177,0-1 529,0-31 0,0 2 457,0-19 0,0-5 0,0-1 0,8-4 0,1-2 0</inkml:trace>
</inkml:ink>
</file>

<file path=ppt/ink/ink3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09:15.2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70 7890,'17'-18'127,"0"1"0,1 6 162,-1-1 0,2 8 78,4-2 0,2 4-87,4 2 0,2 0 329,-8 0 0,6 8-172,-6 4 0,0 3-34,-6 2 1,-2 1-102,-3-1 1,1 0-49,-7 1 1,-2 5-249,-10 0 1,-3 2-323,-9-2 1,-7-2-764,-3 8 1,-5-8 581,-2 2 0,6-12-510,1-5 0,7-4 111,-3-2 896,13 0 0,-4-23 0,5-6 0</inkml:trace>
</inkml:ink>
</file>

<file path=ppt/ink/ink3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09:15.8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190 1 7894,'-9'0'0,"-7"0"514,5 0-149,3 0-102,-7 0 1,11 0 210,-7 0 0,7 0-63,-12 0 48,7 0-232,-9 0 0,1 8 0,8 1 34,3 8 0,-2 1-17,2-1 1,1 8 13,5 4 1,0 2-74,0-3 0,-6 5-110,0-4 1,0 4-41,6 1 0,0-5 65,0 0 1,0-8-705,0 2 1,0-4-435,0-1-318,0-9 413,0 7 268,0-15 1,2 5 222,4-12 1,-4-3 133,4-8 1,-4-1 9,-2 1 0,0 0 308,0-1 0,0-7 0,0-2 0</inkml:trace>
</inkml:ink>
</file>

<file path=ppt/ink/ink3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09:16.2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17 10071,'10'-7'1554,"5"5"-1396,-13-6 77,13 8-309,-13 0-16,14 0 97,-14 0 176,5 0 3,-7 0 2001,0 0-2099,8 0 1,2 2-25,7 4 0,0 0 136,0 11 1,1-2 174,-1 14 0,6-6-27,0 6 1,0 0 233,-6 5 1,-5-1-346,-1-4 0,-5 2-21,6-8 0,-8 6-578,1-6 1,-3 5 174,-2-5 1,0 1-83,0-7 1,0 0-90,0 0 1,0 1-425,0-1 0,0-5-727,0-1-542,0-7 9,0 4 2042,0-8 0,0-8 0,0-2 0</inkml:trace>
</inkml:ink>
</file>

<file path=ppt/ink/ink3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09:16.6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8044,'10'-10'429,"5"3"1,-11 7-1,7 0 236,3 0 0,1 0-246,3 0 1,-1 0-159,0 0 0,6 5 134,0 1 0,0 0 194,-5-6 0,5 0-408,0 0 1,0 0-304,-6 0 1,0 0-239,1 0 1,-7 0 268,1 0-2766,-1 0 1519,-1 7 1338,-2 3 0,-16 15 0,-2 2 0</inkml:trace>
</inkml:ink>
</file>

<file path=ppt/ink/ink3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09:16.8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7983,'0'12'1163,"0"-1"1,0-5-867,0 6 0,0-7-386,0 7 0,0-6 303,0 5 0,0 1 272,0 5 0,0 0-179,0 1 0,0-1-82,0 0 0,0 6-120,0 0 0,0 2-35,0-2 0,0-2-147,0 8 0,0-8-299,0 2 0,6-3-1327,0-3 1192,-1 8 1,1-6-829,0 4 1339,0-11 0,-6 3 0,0-5 0</inkml:trace>
</inkml:ink>
</file>

<file path=ppt/ink/ink3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09:17.0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26 139 7968,'-12'0'1645,"1"0"0,9 0-848,2 0 0,8 0-533,9 0 1,10-8 19,7-4 0,5 3 268,13-3 1,-2 3-402,13-3 1,0-3-341,7 3 1,-1 3-1436,0-3 0,-6 6 1624,1-5 0,-16 7 0,2-4 0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52:00.7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432 121 7879,'12'-17'-503,"0"0"698,-9-1 1,7 3 692,-4 4 11,-4-5-329,13 7 0,-5-1-217,7 4 0,0 4 54,1 2 1,-7 2-168,1 4 0,-1 5 10,6 13 1,-7-3-251,-4 7 1,-4-4 81,-2 4 0,0 1-49,0 6 0,0-3-177,0-3 0,-2 2-313,-4-8 0,2 6 80,-7-6 1,5-2-897,-6-9 443,9 3 581,-5-13 1,8 2-197,0-16 1,8-1 159,3-16 0,10-2-21,2-9 1,6 3 111,-6-3 0,6 3 45,-6 3 0,0 1 108,-6 4 1,6 10 221,0 8 1,-5 7 220,-7-2 1,-5 10-261,6 2 1,-9 13 375,3-2 0,-6 12-244,-6 0 0,3 3 37,-9 3 1,-5 0-54,-6-1 1,-2 1-111,2-1 0,3 1-62,-3 0 1,4-3-171,2-3 0,0-4-53,-1-8 1,3 1 32,3-1 25,-3-7-55,13-3 128,-6-7 0,8-2-188,0-3 0,2-11-42,4-7 0,9-8-172,9 3 0,4-5 137,-5-2 1,6 8 66,-6 4 0,6 6 258,-6 5 1,-6-1-210,-5 7 287,0 1-117,-3 12 0,-1 3 627,-8 7 0,-10 6-179,-7 0 1,0 6-11,-6-6 0,-4 10-320,-2 1 1,-4 1-356,-1 5 0,5-3-205,0-3 0,0 7 256,-5-1 1,5 0-30,0-5 1,2 0 47,-2-1 0,-2 1 30,8-1 1,0-7 108,6-4 1,0 2 224,-1-2 0,3 0-126,4-5 222,-5-1-254,7 0 0,-1-5 70,4-1-48,4-7 0,2 2-28,0-12 1,8-3-210,3-9 0,13-7 22,4-4 0,11-3 91,1-3 1,0 6 162,-5 1 0,-6 6 218,0-1 0,-8 12-82,2 5 1,-4 4-198,-2 2 0,-1 2 246,-5 4 1,3 3-31,-8 9 0,5 7-89,-5 4 1,0-3-29,-6 3 1,5-2-20,1 2 1,2-4-45,-2-8 1,-3 1-30,9-1 1,-1-2 93,7-3 1,1-5-36,4-7 0,-2 0-111,8 0 0,0-13 92,5-4 1,1-4-384,0 3 0,-3-5-116,-3 0 0,-4-6-125,-8 6 0,-7-6 5,-4 6 1,-4-5-212,-2 5 0,-2-6 265,-4 6 0,-4 7 76,-7 11 0,-8 3 470,-4 2 1,-11 7-125,-6 5 1,2 11 674,-3 6 1,1 3-96,-6 3 1,1 0 209,-1-1 0,0 1-366,0-1 0,0 3 58,0 3 1,0-3-159,0 3 1,2-5 30,4-7 0,4-1-425,8-4 0,1-3 140,4 3 0,4-10-1228,8-1 269,-1-9 387,9 5 0,1-10 214,8-4 0,4-3-78,8-8 0,1-1 21,16 1 1,0 5 97,5 1 1,7 1 449,-1-1 0,2 3-142,-1 8 1,-5 0 459,4 0 0,-3 8 15,-3 3 1,3 5 196,3 1 1,-1 0-320,7 1 0,0-3 80,6-4 1,2 3-128,3-8 1,7 1-8,11-1 1,-2-4-740,7 4 1,-5-6 133,6-6 0,-8 4-994,2-4 0,-6-1 421,-5 1 0,-1-2 860,-11 2 0,0 5 0,-10-9 0,4-4 0,0-5 0</inkml:trace>
</inkml:ink>
</file>

<file path=ppt/ink/ink3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09:18.1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53 7757,'0'-10'-305,"0"1"644,0 3 74,0 4-144,-7-6 1,5 6 845,-4-3-315,4 3 285,2-6-283,0 8 61,0 0-483,0 8 0,0 1 62,0 8 0,0 3 118,0 3 1,0 2-241,0 4 0,0 3-82,0-3 0,0-4 106,0-2-984,8 4 540,-6-15 0,7 11-435,-3-12-783,-4-3 328,13-1 656,-5-7 0,5-7-33,-3-5 1,1-9-45,-7-2 0,6-6 34,-7 6 1,3-6 158,-2 6 1,-2 0-217,7 6 265,-7 0-80,11-1 390,-5 9-172,7 1 1,-5 14 791,-1 0-381,-7 7 0,10-3 177,-9 7 0,1-6 280,-6 1 119,0 0-459,0 5 32,0 0-1395,0-7 294,0-3-85,0-7 1,6-2 164,0-3 1,7-7-212,-1-11 1,3 4 432,2-4 0,6 6 235,0 5 1,6-1-100,-6 7 1,6 2 192,-6 10 0,0 3 1012,-5 9 1,-7 5-133,1 0 1,-7 6 268,7-6 0,-8 5-688,1-4 1,3-1-270,-2-6 1,0 0-220,-6 0 1,2-1-232,3-5 0,-1-3-3171,8-8 3370,-1 0 0,22-15 0,3-5 0</inkml:trace>
</inkml:ink>
</file>

<file path=ppt/ink/ink3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09:19.5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361 139 7968,'-9'-18'770,"-7"7"-44,5-1 0,-5 3-287,-1-3 0,0-3-20,0 3 1,-1 5 34,1 1 1,-2 4-65,-4 2 0,3 0-167,-3 0 1,4 0-11,2 0 1,0 2 27,-1 4 0,1 11-96,0 12 0,7 3-119,4 3 1,-1-1 129,1 1 1,2 5-40,10 1 1,5 5-213,12-6 1,6-1 83,12-10 0,-1-5-453,12-6 1,-2-9 35,13-3 0,-1-4-183,1-2 1,2-8 175,-7-3 0,-6-6-170,-6-6 1,-8 3 219,3-3 1,-14 2 139,-10-2 0,-7 4 560,-10-4 1,0-2-298,0 2 0,-14-8 285,-3 2 1,-12 2-31,0-2 0,-3 6 161,-3-5 1,-5 6-141,-1-1 0,7 6 11,5 6 0,8-3-188,-2 8 0,3-5-372,3 5 1,0 0 254,0 6 0,-8 8 0,-2 2 0</inkml:trace>
</inkml:ink>
</file>

<file path=ppt/ink/ink3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09:19.8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87 7860,'0'-17'1902,"0"-1"-1930,0 1 0,0 6 686,0-1 442,0 8-194,0-3-227,0 7-497,0 0 1,0 9 96,0 8 1,-2 18 105,-4 17 1,3 21-107,-9 13 1,2 12-219,-1 0 1,4-47 0,0 0-173,4 1 0,1 0 0,-4 46-684,6 0 0,0-2 795,0 2 0,0-4 0,0-7 0</inkml:trace>
</inkml:ink>
</file>

<file path=ppt/ink/ink3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09:18.5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10602,'18'0'1134,"5"0"-735,0 0 0,13 0 364,-1 0-445,3 8 0,3-6 25,-1 4 0,6-2 116,-6 1 0,6-3-924,-5 4 0,-1-4 345,-5-2 1,-1 0-1156,1 0 0,-8 0-572,-4 0 1847,4 0 0,0 8 0,7 1 0</inkml:trace>
</inkml:ink>
</file>

<file path=ppt/ink/ink3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09:18.7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 7990,'-10'0'538,"2"0"595,24 0 0,-5 0-562,12 0 0,-2 0 318,3 0 1,2 0-483,9 0 1,0 0-376,-1 0 0,7 0-230,-1 0 1,2 0-636,-1 0 0,-5 0 833,4 0 0,5 0 0,-1 0 0</inkml:trace>
</inkml:ink>
</file>

<file path=ppt/ink/ink3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09:20.3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70 7949,'-2'-12'-181,"-3"1"1,1 7 1353,-8-2-682,8-4 1,-5 8 709,3-3 143,4-5-96,-13 8-416,13-5-478,-6 7 0,8 17 120,0 12 1,8 15 155,3 19 0,5 8-337,1 16 1,0-1-344,1 1 0,7 1-535,3 4 0,5-3-3857,2 3 4442,-1-4 0,9-9 0,1-2 0</inkml:trace>
</inkml:ink>
</file>

<file path=ppt/ink/ink3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09:33.6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87 7930,'9'-8'-920,"-1"6"1397,-8-6-413,0 8 545,0 0-379,0-7-130,0 5 0,0-8 307,0 5-199,0 3 0,-2-6 250,-4 8 1,4-2 305,-3-4 385,3 4-80,2-5-53,0 7 1270,0 0-2179,0-8 1,7 6-106,5-4 1,3 4-22,3 2 0,-1 0 23,0 0 1,6 0 84,0 0 1,2 0 20,-2 0 1,4 0-4,8 0 1,-1 0 10,1 0 1,7 0-161,4 0 0,4 0 118,2 0 0,6 0-260,-1 0 0,7 0-72,-6 0 0,-1 0-55,-5 0 0,-2 0-53,-4 0 0,-4 0-183,-7 0 0,-6 0 141,0 0 0,-8 0-114,2 0 1,-4 0-542,-2 0-324,-7 0-48,-2 0 872,-8 0 0,-2 2-51,-4 4 1,-6 2 611,-11 3 0,-4 12 0,-7-4 0</inkml:trace>
</inkml:ink>
</file>

<file path=ppt/ink/ink3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09:33.9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242 52 7930,'-26'-7'0,"-5"5"455,8-4 0,-2-2-125,2 2 0,4 1 412,-5 5-271,5 0 142,2 0-397,0 0-321,7 0-561,2 0 560,24 0 0,-3 0 387,16 0 0,-6 0-23,6 0 1,2-2-61,9-4 1,2 4-106,4-4 0,4 4 154,-4 2 0,4 0-144,2 0 1,6 0 8,0 0 1,-1 0-591,-5 0 289,8 0 128,-7 0 0,1 0-675,-8 0 1,-1 0 245,1 0 0,-10 0 43,-7 0 0,-8 0 14,2 0 0,-9 6-697,-3 0 840,-7 0 0,4-4-128,-8 3 418,0-3 0,-8 14 0,-2-14 0,-7 5 0</inkml:trace>
</inkml:ink>
</file>

<file path=ppt/ink/ink3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09:34.2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87 7930,'-17'-18'0,"-1"3"321,1 4 1,0-3 497,0 8 1,5-1 645,1 1-566,7 4-72,-4-6-672,8 8 0,2 0-243,4 0 0,5 0 186,12 0 0,6 8-36,11 4 0,-1-3 105,7 3 0,0 1-184,6 10 1,6-4-5,-1 4 1,-1 4 60,-10 2 0,4 2 71,-4-2 1,-9 3-18,-3-3 0,-11 2 23,0-2 0,-3 2 156,-3-8 1,-8 5 223,-3-5 1,-6 6-96,-6-6 0,-5 8 81,-12-2 0,-6 4-342,-11 1 1,-6 6 30,-12 1 1,-4 5-1280,-7-6 0,0 8-143,0-2 1,7-3-2212,5-3 3334,11-11 1,3-4-1,9-8 1</inkml:trace>
</inkml:ink>
</file>

<file path=ppt/ink/ink3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09:34.9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11750,'9'0'570,"7"0"1,-7 1-326,8 5 0,1-4-67,-1 4 1,6-4-101,0-2 0,6 0-160,-6 0 0,6 0-177,-6 0 1,6 0 84,-6 0 1,-6 0-777,-5 0 255,-1 0-112,-1 0 309,-3 0 99,-7 0-2322,0 0 2416,0 7 120,0-5 1,-5 8 14,-1-4 280,0-4 0,6 7 88,0-3 0,-2-4 331,-4 4 121,5 3 1,-13 1 84,8 7 0,-5 1-290,5-1 0,-5 2 200,5 4 0,-8 4-200,3 8 0,1 1-56,-1 4 0,1-1-214,-1 7 1,-5-6-1,5 6 1,1-5-264,-2 5 0,9-8-387,-3 3 1,4-5-1046,2-1 0,0-6 736,0-1 0,8-6 784,3 1 0,-3-4 0,0-2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46:15.4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52 7816,'9'-8'4659,"-1"6"-5146,-1-5 0,-3 7 580,8 0 160,-8-8-1737,3 6 872,-7-6 612,0 8 0,0-7 0,0-3 0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52:01.3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536 18 8204,'0'-10'235,"8"2"-240,2 16 0,-1 2 622,-3 7 0,-4 6-361,-2 0 1,-4 8-54,-7-2 0,-9 3-156,-14 3 1,-6 5-893,-1 1 1,-7 5 285,2-6 0,4 4 61,1-9 0,-1 1 183,2-13 1,7-7 314,10-10 0,4-5-180,2-1 0,5-7 180,0-5 0,9-9 0,-3-2 0,4-6 0,2 6 0,8-6-35,3 6 0,5 0 186,1 6 1,2 2 167,4 3 1,-4 4-7,4 8 0,-3 0 693,-3 0-440,0 0 0,0 8-148,1 4 1,-7 3-94,1 2 1,-6 1-66,5-1 0,-5 8-27,5 4 0,-7 3 5,2 3 0,2 7 16,-3 4 0,1 10-130,-6 2 0,0 1-211,0-1 1,0-6-314,0 0 1,0-2 248,0-10 1,0 4-291,0-9 0,-6 1 203,1-13 0,-1 0-319,6-5-25,0-9-181,0-1 482,0-8 0,0-2-118,0-4 1,0-9-136,0-8 0,0-8 534,0 2 0,2-11 0,4-6 0,-1-4 0,13-2 0,-5 6 0,10 0 0,-6 9-64,-5 3 0,1 7-7,-7 9 1,2 7 2153,-2-1-975,-4 9-155,5-5 0,-14 16-361,-5 3 1,-5 4-128,-6 3 1,-4 7-146,-8 4 1,1 3-59,-1 3 1,0-3-374,1-3 1,-1 4-432,1-4 0,7-2 128,4 1 1,4-6-1582,1 1-391,1-4 2386,7-2 0,-5-7 0,5-3 0</inkml:trace>
</inkml:ink>
</file>

<file path=ppt/ink/ink3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09:35.1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 7897,'-17'0'569,"8"0"-347,1 0 298,8 0-472,0 0 1,8 0-110,3 0 0,6 0 1314,6 0 0,-1 0-558,6 0 0,3 0-290,9 0 0,-1 5-460,7 1 0,-6 0-396,6-6 0,-1 0-166,1 0 1,10 0 616,-5 0 0,5 0 0,-4 0 0</inkml:trace>
</inkml:ink>
</file>

<file path=ppt/ink/ink3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09:35.7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18 8114,'-9'-10'883,"1"3"-40,8 7-204,0 0-184,0 7 0,0 3 106,0 7 1,0 6-271,0 0 0,0 0-161,0-5 1,0 5-107,0 0 1,0 0 122,0-6 0,0-5-537,0-1 0,0-5-215,0 6-245,0-9 460,0 5 161,0-8 0,2-10-216,4-7 1,3-2 106,8-10 1,1 6 184,-1-6 1,0 8-63,1-2 234,-1 4 28,0 2 1,-5 7 249,-1 4 0,-7 6 408,2 6 662,-4 4-1006,-2 15 0,0-6 103,0 4 1,0-4 257,0-2-268,0-7-1563,0 5 182,0-13 236,7 6 1,3-16 389,7-3 1,1-5-18,-1-1 0,0 0 116,1-1 1,-7 7 206,1-1 1,-7 9 940,7-3-447,-8 4 59,11 10 0,-11 1 1296,7 8-1176,-7 1-249,4 7 0,-2-6 178,0 4 1,-1-4-558,-5-2 0,6-5-519,0 0 1,5-7 197,-5 7 0,8-8-761,-3 1 1032,12-3 0,-4-17 0,6-4 0</inkml:trace>
</inkml:ink>
</file>

<file path=ppt/ink/ink3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09:36.3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311 121 7879,'0'-9'-233,"0"-7"376,0 7 0,0-3 144,0 1 0,0 5-16,0-6 0,0 7 184,0-7 0,-7 8-101,-5-1 1,5 1-76,1-2 1,-4 4-149,-1-4 1,1 4 109,-2 2 0,1 2-129,-6 4 0,-1 6 58,1 11 0,-2-2 61,-4 8 0,4-1-52,-4 7 1,3 0 5,3-1 1,0 6-122,-1 1 1,9-7-216,3-5 1,4-2-644,2 2 1,0-4 450,0-8 0,2 1-579,4-1 472,-4-8-19,13 7 0,-11-14-1287,7 3 1311,1-3 1,5-9 444,1-5 0,-1-3 0,-7-10 0,-3-2 0</inkml:trace>
</inkml:ink>
</file>

<file path=ppt/ink/ink3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09:36.5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69 7879,'11'-15'58,"1"3"0,-7 3 77,7 3 1,-6 2 424,5-7-189,1 7 1,5-4 273,0 8-180,1 0 1,-1 0-80,0 0 1,-1 8 152,-5 3 0,3 7-112,-9 5 0,7-2 95,-6 8 0,-1-2-185,-5 1 0,0 5-109,0-4 0,0-4-423,0-2 0,0 2-197,0-2 0,0 0-453,0-6 0,0 1 118,0-1 1,0 0-654,0 1 0,0-7-153,0 1 350,0-1 1183,0-1 0,-7-3 0,-3-7 0</inkml:trace>
</inkml:ink>
</file>

<file path=ppt/ink/ink3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09:36.9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11058,'19'0'393,"4"0"0,-2 0-105,8 0 0,0 0-374,5 0 1,-5 0-96,0 0 1,-2 0-497,2 0 509,3 0 0,-12 0-238,3 0-155,-12 0 0,-3 2 238,-8 4 0,-4 3-340,-8 9 1,-1 1 164,-16 4 1,6 2 497,-6 4 0,-7 3 0,-8-5 0</inkml:trace>
</inkml:ink>
</file>

<file path=ppt/ink/ink3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09:37.2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277 1 7860,'-8'17'-342,"7"0"631,-5 1 0,-2 7 582,2 3 0,-5-3-425,5-1 1,0 0-51,6 0 1,-6-1-124,1-6 1,-1 0 26,6 0 0,0 1-737,0-1 1,-6 0 324,0 1 1,1-1-788,5 0 0,0-5 264,0-1 1,0-5-944,0 6 846,0-9 732,-8 5 0,-5-6 0,-5 4 0,-9-4 0,10 3 0,-4 3-204,4-2 7,-1 7 1518,1-3-677,0 0 372,7-3 514,2 1-1077,8-6 1,2 6-86,4-8 0,0 0-200,11 0 1,-1-6-116,12 0 0,9-5-731,9 5 0,4-8 204,2 3 474,7-5 0,3-1 0,7 0 0</inkml:trace>
</inkml:ink>
</file>

<file path=ppt/ink/ink3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09:37.9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294 354 7823,'-9'-7'651,"1"5"-261,0-14-455,6 7 1,-5-8-28,7-1 0,6 1 200,-1 0 0,7-8 245,-6-4 1,5 2-466,-5-2 0,5 8-352,-5-2 195,8-4 265,-12 8-13,5-6-24,-7 15 114,-7-5 0,-9 15 132,-7 0 0,-2 2-52,2 9 0,2 1 200,-8 5 0,2 6 205,-2 0 0,-1 2-198,7-2 0,0-3 226,5 3-212,1-4-178,7-2 1,1 0 17,3 1-339,4-1 0,-4 0-447,12 1 0,6-9 128,11-3 0,0-4-495,11-2 1,-3 0 143,9 0 0,-11-2 272,-6-4 0,-4 4 221,-1-4 227,-9 5 262,7 1 140,-14 0 1,-2 7 50,-12 5 0,-11 5 402,-6 6 1,2 4-159,-1 8 1,1-1 418,-2 1 0,-2-1-503,8 1 0,2 0-175,9-1 0,-1-1-485,7-4 113,0 3-258,6-13 0,0 6-206,0-7 1,2-1 90,4 0 1,4-7-512,7-4 0,0-4 456,1-2 0,1-8 7,4-4 1,-10-3 259,5-2 182,-13-8-195,3-2 0,-8-2 872,0 0 1,0 8 76,0-2 1,0 10 1716,0 1-982,0 1 250,0 1-1076,0 2-512,8 8 1,1-2-244,9-3 1,1 3 141,4-4 0,4-2-1194,7 2 1,3-1 260,3 1 871,4 4 0,8-13 0,0 5 0</inkml:trace>
</inkml:ink>
</file>

<file path=ppt/ink/ink3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09:38.3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7953,'0'9'351,"0"-1"692,0-8 798,0 0-1230,0 8 201,7-7 0,3 7-401,7-8 0,3 0-303,3 0 0,-2 0-11,8 0 1,-1 0-173,7 0 0,-2 0-170,-5 0 1,3 0-531,-8 0 0,0 0-1662,-5 0 1221,-1 8 615,-7-6 1,-3 13 600,-7-3 0,-7 3 0,-3 2 0</inkml:trace>
</inkml:ink>
</file>

<file path=ppt/ink/ink3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09:38.4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33 52 7953,'-12'0'0,"1"0"393,7 0 0,-2 0 616,12 0 0,0 0-396,11 0 1,4 0 109,14 0 1,1 0-407,5 0 0,3-6-95,8 0 0,0 1-827,0 5 1,-2-6 227,-4 0 0,-4 0-93,-7 6 1,-3 0 110,-3 0 359,-4 0 0,-8-7 0,1-3 0</inkml:trace>
</inkml:ink>
</file>

<file path=ppt/ink/ink3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09:38.7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277 1 9942,'-9'0'2190,"-7"0"-1874,14 0 0,-11 9 92,7 9 1,-7 3 234,1 13 0,-3 5-335,-3 13 1,5 0-88,-4-1 0,3 3-279,-9 4 1,2-4-409,-2 3 0,10-9-597,-5-1 1,7-7 218,-1 6 0,4-8-1856,8 3 2700,0-12 0,8-4 0,2-8 0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52:02.3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70 156 9010,'-10'-8'3082,"2"6"-1983,8-6-696,0 8 1,0 8 324,0 4-488,8 3 1,-6 4-353,4 4 0,-4-3 125,-2 3 1,0-4-919,0-2 0,0 6 40,0 0 1,0-6-332,0-5 0,2-2 643,3 1 0,1-3-63,11-8 1,5-10 381,12-7 1,8-8 39,5-10 0,2 1 367,3-1 1,-6 6 87,1 1 1,-11 12 318,-1-1 0,-3 5 155,-9 1 583,0 3-559,-13 8-423,-2 8 1,-18 7-279,-7 8 0,-8 2 157,-10-2 1,-7 4-572,-4 8 1,-2-1 225,2 1 1,-2-6-161,7 0 1,1-8 173,5 2 1,3-4 100,3-2 0,4-5 190,8-1 487,7-7-382,2 4 1,16-8-128,4 0 0,11 0 23,5 0 1,11-8-80,1-3 1,6-5-435,-5-1 0,-1 0 99,-5-1 0,-7 1-7,1 0 0,-13 0-624,1-1 0,-11-5 343,-1 0 1,-3-8-217,-2 3 0,-7-5 742,-5-2 0,-3 1 0,-2-1 0,-1 8 0,1 4 0,2 4-161,3 2 1,-1 5 379,7 1 255,-8 7-62,12-4 0,-7 14 442,3 0 0,4 15 105,-4 2 0,4 8-372,2 3 0,0 1-60,0-1 1,0 7-127,0-1 0,-5 6-465,-1-6 0,-6 9-64,7-3 1,-7 2-69,6-2 1,-7 2-312,1-8 0,-3 1-721,-2-7 0,-1-1-178,1-4 1,2-4 818,3-8 1,-3-8 586,3-3 0,-3-4 0,-2-2 0,5-8 0,1-3 0,5-4 121,-6-3-22,8 1 0,-9 0 1350,7-1 2072,0 9-1700,6 1-1323,0 8 0,2 0 70,4 0 0,6 2-148,11 4 0,4-4-107,7 3 0,14-3-121,4-2 1,10 0-158,-5 0 1,7-2 55,-7-3 0,-1 3-236,-10-4 0,-4-2-116,-7 3 1,-2-1 178,-4 6 0,-4 6-89,-8-1 0,-2 9 82,-3-3 0,-5 5-320,-7 1 0,-2 0-383,-3 1 1,-7 7-1686,-11 3 2477,-4-3 0,-15 8 0,-2-6 0</inkml:trace>
</inkml:ink>
</file>

<file path=ppt/ink/ink3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09:39.2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311 87 7873,'-11'-12'1504,"-1"1"1,7 7-1179,-7-2-166,8 4 1,-11-3 530,3-1 0,-5 0-147,-6 6 1,4 2-2,-4 4 1,2 5-309,-3 12 1,5 0-66,-4 12 0,0-4-20,6 9 0,-2 2-114,13-1 0,0-1 13,6-5 0,0-3 105,0-3 1,14-4-531,3-8 0,12 1-38,-1-1 1,11-7-183,1-5 1,8-3 80,-2-2 0,2-7-324,-1-5 1,-5-5 358,-8-6 0,1 2-20,0-8 0,-8 6 85,-4-6 1,-12 0 156,-5-6 0,-4-5 355,-2 0-155,0-1 315,-8 7 0,-3 1 255,-12 4 1,1 4-135,-6 8 1,4 7 410,-4 5 1,-1-3-368,-6 2 1,1 0 53,-1 6 0,6 6-435,0 0 0,3 2 26,-3-3 1,4-1-683,7 8 0,1-6-125,0 5 0,7-5-477,4 5 1,5-5 379,1 6 837,0-8 0,7 11 0,3-6 0</inkml:trace>
</inkml:ink>
</file>

<file path=ppt/ink/ink3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09:39.5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398 87 7873,'0'-17'2004,"0"0"-1762,0-1 0,0 7 319,0-1 106,0 8-300,0-3 52,0 7-994,0 0 498,0 7 1,0 3 5,0 7 1,-2 2 62,-4 5 1,5-3 41,-5 8 1,-2 7 25,2 10 1,-5 4 0,5 2 0,-7 8 175,1 3 0,-3 6-196,-3 6 0,-1 4-199,-4 7 1,2-5 270,-8 0 0,6-1-79,-6 7 1,6-1-11,-6 1 0,8-3-208,-2-3 0,10-4-359,1-8 0,6-13 46,-5-4 1,7-6-393,-2 0 1,4-10-720,2-7 1609,0-15 0,0 16 0,0-10 0</inkml:trace>
</inkml:ink>
</file>

<file path=ppt/ink/ink3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09:39.7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468 16 7784,'-25'-8'0,"0"6"2626,-4-4 0,-2 6-1594,8 6 1,-8 4-755,3 7 1,-11 2-279,-13 4 0,-26 12 0,25-13 0,0 0 0</inkml:trace>
</inkml:ink>
</file>

<file path=ppt/ink/ink3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09:42.1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440 53 8109,'8'-17'365,"-4"7"-215,7 4-36,1-3 1,5 7 233,0-4 1,1 4 431,-1 2 1,-6 0-109,1 0 1,-2 8-227,1 3 0,-3-1 45,-8 1 1,0 3-114,0 9 0,-2-2-109,-4 8 1,-5-6-81,-12 6 1,-4-1-73,-8 7 0,-1 2-17,-5 3 1,3-9-221,-8 3 1,1-5-297,-1 0 0,4-4 220,7-8 0,3-1-146,3-5 0,-2-3-152,8-8 192,0 0 1,12-2-98,-1-4 1,10-9-183,2-8 1,8-8 35,9 2 0,8 4-20,4 2 1,4 0 313,1 6 1,1-3-4,-1 15 1,3-7 387,3 6 1,-3 1 53,3 5 1,-1 0 214,1 0 0,-4 0-240,5 0 0,-5 0 127,-1 0 0,-3 0-63,-3 0 1,2 0 43,-8 0 0,2 0-419,-2 0 1,-9 0 66,3 0-231,-4 0 0,-1 0-67,-1 0-26,-7 0 317,4 0 1,-10 0 28,-4 0 0,2 0-46,-7 0 0,-1 0 46,-5 0 1,-2 5 209,-4 1 1,4 8-54,-5-3 1,5 4 16,2 3 0,-2 5-6,-4 0 1,4 10-35,-5 1 1,-2 5 64,-3 12 0,2-1 177,-2 14 1,-2-1-48,-9 6 0,9-5 73,-3-1 0,3-1-364,-4 1 1,8-5 54,4-12 0,4-4-410,2-7 0,5-3 131,1-3 1,7-4-323,-2-8 102,4-7 90,2 5 1,0-15-63,0 0 0,2-17-74,4-17 1,3-5 510,9-13 0,7-3 0,2-15 0</inkml:trace>
</inkml:ink>
</file>

<file path=ppt/ink/ink3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09:42.6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35 7988,'9'-8'753,"1"0"11,-4-3-249,-4 3-154,5 8 0,-5 0 216,4 0 1,-2 0-320,7 0 0,-5 2-82,6 4 0,-3 4-57,3 7 1,3 8 119,-3 4 1,-5 3-107,-1 3 1,-4 1 12,-2 5 0,0-5-141,0 5 1,-2-5-89,-4-1 1,3-6-128,-9-1 0,2-7 27,-1 3 0,-4-5-108,3-2 1,-3 0-10,-3 1 0,7-9 54,-1-3 0,1-4-243,-7-2 1,7 0-47,-1 0 0,1-8-180,-6-3 1,1-5 259,5-1 0,-3-2 167,8-4 0,1 4 151,5-5 1,0 5 167,0 2 0,2 0 109,3-1-310,5 1 819,7 0 0,-1 5 487,-5 1-423,5 7 0,-15-6 231,5 5 218,-4 3-532,-2-6-430,0 8 282,0 0-1489,0 8-265,0-6 161,0 5 1,4-7 524,8 0 0,9-15-116,19-8 0,6-10 55,12-7 647,-4-4 0,13-8 0,-6 0 0</inkml:trace>
</inkml:ink>
</file>

<file path=ppt/ink/ink3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09:43.11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226 35 7988,'17'-9'981,"-5"1"-433,-1 8 1,-1-2-68,1-4 0,-1 4 191,-4-3-241,3 3 1,9 2-264,-1 0 0,-6 0 169,1 0-467,-1 7 1,5-3 163,-5 8 0,-1-3-391,-4 3 1,-4 3 118,3-3 1,-5 3-100,-5 3 1,-5 5 143,-7 0 0,-3 5-40,-3-4 1,2 1 86,-8-2 1,8-4 221,-2 4 0,10-10 110,1-1 1,8-6 75,-1 5-527,3-7 231,2 4 1,2-3-102,3 1 0,5 0 75,7-6 0,-5 2-21,-1 4 1,-5-4 3,6 3 0,-8-1-13,1 2 0,-3-2 150,-2 7 0,0-5-85,0 6 0,-7-1 194,-5 6 1,-3 1 17,-3-1 1,1 0 4,0 1 1,5-1-155,1 0 0,7-5 16,-2-1 1,-2 1-50,3 5 0,-1 0-144,6 1 1,6 1 23,-1 4 0,7-4 78,-6 4 1,-1 2 320,-5-2 0,0 0-21,0-5 0,0 1 10,0 4 1,-1-4-58,-5 4 1,-4-6 137,-7-5 1,0 3-167,-1-3 0,1-4-227,0-3 0,-1-3-376,1-2 0,0 0 234,0 0 0,5-2-794,1-3 1,7-5 203,-2-7 0,4-8-697,2-4 1468,8-12 0,9-3 0,10-8 0</inkml:trace>
</inkml:ink>
</file>

<file path=ppt/ink/ink3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09:43.3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7920,'8'-10'950,"-6"3"1,7 7 213,-3 0-456,4 0 1,7 0-139,0 0 0,-5 6-178,-1-1 1,-5 3 77,6-2-154,-9-4-295,13 13 1,-14-11-71,3 7-485,-3-7 127,-2 12 0,0-12-560,0 7 0,0-5-429,0 5 0,0 3 630,0 9 1,-9 4-333,-9 7 1098,-6 1 0,-19 7 0,-1 2 0</inkml:trace>
</inkml:ink>
</file>

<file path=ppt/ink/ink3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09:44.2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0 7988,'-10'17'0,"1"-7"477,3-4-26,4 3-437,-6-7 1,16 6 83,3-8 1,-1-2 143,2-4 1,-1 4-123,6-3 0,1 1-246,-1-2 1,0 4 137,1-4 0,-7 4-186,1 2 75,-1 0 76,-1 0 1,3 2-101,-7 4 1,0-2 39,-6 8 1,-2-3 107,-4 3 1,2 3 19,-7-3 0,-1 5 111,-5 6 0,0-4-83,-1 4 1,1-4 117,0-1 0,-1-1 201,1 0-110,0 1 26,7-1-264,-5-8-294,13-1 238,2-8 1,10 0-121,7 0 0,2 0 89,4 0 1,-4 0-339,4 0 267,-3 0 0,-3 0-17,0 0 136,-7 0 22,-3 0 258,-7 8-242,0 1 1,-7 9 156,-5-1 1,-3 0-139,-2 1 0,-1-7 33,1 1 1,0-3 109,-1 3 0,7 1 59,-1-7-263,9 7-2,-5-3 1,6 2-141,-4-1 1,4-5 65,-4 5-150,5-7 214,1 12-19,-8-7 0,0 3 340,-3-1 0,1-5-105,4 6 0,2-9 251,-7 3 0,5 2-134,-5-2 1,7 1 360,-2-1-503,4-4-500,2 6 295,0-1-79,0-5 1,0 8-445,0-4 395,0-4 0,8 5 20,3-7 0,5 0 99,1 0 0,-6 0 148,1 0 1,0 0-111,5 0 1,0 0 35,0 0 1,-5 0 111,-1 0-85,-7 0-77,12 0 65,-14 0-434,13 0-145,-13 0-206,13-7 525,-5 5 0,1-6 40,1 8 0,-8-2-310,2-4 51,3 4 316,-7-5-75,13 7 1,-13-2 263,4-4-80,-4 4-88,-2-6 0,0 7 186,0-5 351,8 4-25,-6-6 1,5 6 40,-7-4 419,0 5-309,0-7 266,0 0-61,0 6-6,0-5-4,0 7 2025,0 0-1752,8 0-505,-6 7 1,11 3 35,-7 7 1,2 2-340,-2 4 0,-4-3-161,3 3 1,3-10-449,-2-1 1,5-1-798,-5 6 1,6 1-4260,-7-1 5429,1 0 0,2 1 0,1-1 0</inkml:trace>
</inkml:ink>
</file>

<file path=ppt/ink/ink3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09:45.0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9728,'10'8'1491,"-1"-6"-827,-3 4 1,-2 2 143,8-3 0,-1 7-307,6-6 0,1 5-45,-1-5 1,0 5-61,1-5 1,5 0-176,0-6 0,7 6-456,-1-1 1,-2 1 213,2-6 1,-6 0-864,6 0 1,-8 0-1007,2 0-983,-4 0 1403,-1 0 850,-9 8 1,-11 1 71,-15 9 0,-2-1 548,-10 0 0,-8 1 0,-7-1 0</inkml:trace>
</inkml:ink>
</file>

<file path=ppt/ink/ink3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09:45.2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191 1 7942,'-15'11'-26,"3"1"68,-3-8 0,13 5 514,-4-3 282,4-4-17,2 13-487,0-5 1,0 7 266,0 1 1,-2 1-76,-3 4 1,1-2 64,-8 8 0,6 0-183,-5 5 1,1-5-152,-1 0 1,-5 0-106,5 5 1,1-5-110,-1 0 0,7-6-540,-2 6 0,-2-8 394,3 2 1,-1-4-1047,6-1 0,0-1-129,0 0-45,0 0 1,0 1 78,0-1 1244,0 0 0,0 1 0,0-1 0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52:03.0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69 8253,'17'-15'241,"0"3"1,0 3 284,1 3 1,5 4 957,0-4 1,0-1-658,-6 1 1,0 0-583,1 6 0,-7 0-508,1 0 1,-6 0-683,5 0 1,-7 8 298,2 3 0,-6 12-556,-6 6 0,0 4 347,-11 1 1,3 7-55,-9-1 909,-3 8 0,-1-11 0,-8 5 0</inkml:trace>
</inkml:ink>
</file>

<file path=ppt/ink/ink3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09:45.4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35 7942,'-17'0'569,"7"0"957,2 0-739,32-8 1,-9 6-313,19-3 1,-3-3-50,4 2 0,-1 0-263,1 6 0,0 0-102,-1 0 1,-5 0-182,0 0 1,-2 0-461,2 0 1,3 0 579,-3 0 0,4 0 0,1 0 0</inkml:trace>
</inkml:ink>
</file>

<file path=ppt/ink/ink3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09:46.0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0 13419,'0'18'1120,"0"-1"0,-2 0-816,-4 0 1,4 1-192,-3-1 0,3 0 255,2 1-717,-8-1 1,6 0-402,-4 0-686,4-7 594,2 5-355,0-13 942,0 6-241,0-8 162,0 0 284,0-8 0,6 4-170,0-7 1,5 5-157,-5-5 0,6 5 203,-7-6 1,9 7 9,-3-7 1,-1 8-447,2-2 90,-1-3 606,6 7 1,-5-6 460,-1 8 498,-7 0-313,4 0 492,-8 0-267,0 0 290,0 8-321,0 2-612,0 7 1,0-6 71,0 1-161,0-8 1,0 5-832,0-3-322,0-4 8,0 6 1,6-10 283,-1-4 1,9-4-415,-3-7 1,11 0 402,1 0 0,0-1 213,-6 1 0,0 7 369,1 5 0,-7 3 194,1 2 149,-1 0 1,5 7 229,-5 5 0,-3 3 627,-8 3 0,0-1-230,0 0 1,0 0 2001,0 1-2177,0-1 1,-2-2 146,-4-3-1432,4 3 1,-6-11-1430,8 8-1203,0-8 3186,8 3 0,9-22 0,10-4 0</inkml:trace>
</inkml:ink>
</file>

<file path=ppt/ink/ink3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09:47.2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225 87 7705,'-9'-7'622,"1"3"-232,8-8 23,0 8-306,0-11 1,0 11-1,0-7 0,6 5 348,0-6-121,-1 9 434,-5-5 9,0 8-220,0 0-375,-7 0 1,-9 8 9,-7 3 1,-6 12 65,6 6 1,-6 4 8,6 1 1,0 3-221,6 3 1,2-1 86,3 7 0,4 0-943,8 6 1,14-8-57,3-4 0,14 2-1370,4-1 2235,15-1 0,11-5 0,8-1 0</inkml:trace>
</inkml:ink>
</file>

<file path=ppt/ink/ink3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09:47.6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121 1 11802,'-8'17'2924,"1"0"-2795,-5 1-88,-3-9 0,5 7 262,-7-5-303,0-3 0,-1 15 0,1-4 0</inkml:trace>
</inkml:ink>
</file>

<file path=ppt/ink/ink3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09:55.3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18 9266,'-10'-7'1323,"3"5"-367,7-6-287,0 8 2873,0 0-3038,7 0 0,-5 2 121,4 4 1,2-3-179,-2 9 0,7-8 55,-2 2 1,7 1-322,5-1 0,-2 0 0,8-6 0,0 0-116,5 0 1,3 0 52,3 0 1,-5-2-954,-1-4 1,-1 4 53,-10-4 1,0 5-349,-6 1 1,-5 0-194,-1 0-174,-7 0 1092,4 0 0,-10 0 158,-4 0 1,2 7-211,-7 5 0,-1-3 151,-5 3 1,0-2-170,-1 1 1,1 2 60,0-7 1,5 6 167,1-6 1,5 5-10,-5-5 272,7 0 0,-4-4 45,8 3 497,0-3 148,0 6-331,0-8 1149,0 0-297,0 8-595,0 1 1,0 8-132,0 1 0,-2 5-13,-4 0 1,2 8-268,-7-3 1,1-1-171,-1 2 0,-5 0-102,5 6 1,-3-1 98,3 1 0,-3-1-1146,9 1 1,-7-6 34,6 0 0,-1-6-424,1 5 0,4-6 434,-4 1 1051,4-4 0,-13-2 0,-4 0 0</inkml:trace>
</inkml:ink>
</file>

<file path=ppt/ink/ink3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09:55.5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70 8176,'-9'0'918,"1"0"1,8-2-100,0-4 1,0 2-308,0-7 0,8 7-50,3-2 1,5-2 263,1 2 1,0 1-270,1 5 1,-1-6-80,0 0 0,0 0-434,1 6 1,-1 0-410,0 0 0,6 0-200,0 0 0,2 0-915,-2 0 1,-3 2 1579,3 4 0,-4 4 0,-2 7 0</inkml:trace>
</inkml:ink>
</file>

<file path=ppt/ink/ink3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09:56.21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243 312 7338,'7'-9'1120,"-3"-1"-690,8 4 0,-7 4-111,7-3 0,-2-5-237,1-2 1,5 3 80,-5-3 1,2 1-10,-1-7 1,3 3-51,-3 4 0,-4-5-134,-3 5 0,-3-5-97,-2-1 1,0 0 68,0-1 0,0 7-64,0-1 0,-2 1 47,-3-6 0,-3 5 55,-4 0 1,-3 9 11,3-3 1,-5 4-2,-6 2 1,4 0 195,-4 0 0,4 2-107,1 4 0,1 3 249,0 9 1,1-7-79,5 1 1,-3-1 24,9 6 0,-3-5-139,2-1 0,4 1-46,-3 5 0,10-5-75,7-1 1,3-7-311,2 2 0,7 2 26,-1-3 1,5 1-167,-5-6 0,6 0-66,-6 0 1,0 0 148,-5 0 1,-7 0 230,1 0 136,-8 0 1,-4 10 210,-12 7 0,-11 2 45,-6 10 0,0 2 414,-5 9 1,3-3-199,-9 3 0,3 2 239,3-1 0,5-1-302,0-5 1,10-3-114,1-3 0,3-2-241,9-4 0,1-4-138,5 4 0,5-9-310,1-3 0,13-7 229,-1 2 1,10-4-157,1-2 1,-2 0 101,2 0 0,-2-6 98,2 0 0,-4-7 57,-8 1 1,0-3-14,1-2 0,-7-1 84,1 1 1,-9 0 32,3-1 0,-4 1 85,-2 0 1,0 5 102,0 1 85,0-1 1,-6 1 367,1-1 541,-9 8 885,5-3-911,-1 7-932,2 0-331,8 0 1,8 0-225,3 0 0,7 0-359,5 0 0,4-2-847,7-4 1,7-2 753,-1-3 726,0-5 0,3-1 0,1-10 0</inkml:trace>
</inkml:ink>
</file>

<file path=ppt/ink/ink3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09:56.5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209 0 8122,'9'0'0,"1"2"444,-5 4 1,5 3 287,7 9 1,1 1 562,-1 4 1,0 4-360,1 7 0,-1 9 317,0 3 1,-7 4-334,-4 2 1,-5-1-391,-1 1 1,-7 0-75,-5 0 1,-11 6-149,-6-1 0,-5 9-1916,-7-3 1,-5 12 1317,-11 6 0,26-39 1,0 0-1,-3 2 1,-1-1-1</inkml:trace>
</inkml:ink>
</file>

<file path=ppt/ink/ink3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10:03.2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466 157 8347,'0'-12'-207,"0"1"1,0 5-262,0-6 1,0 6 709,0-5 160,0-1 139,7-5 605,3 0-784,7 0 0,-5 5 537,-1 0 290,-7 9-691,12-5 0,-13 8-237,9 0 1,-6 0 89,5 0 1,-1 2 168,1 4 1,5-3-353,-5 9 1,5-6-254,1 5 1,0-1 153,1 1 1,-5 3-193,4-8 1,-9 5-1592,9-5 819,-3 7 143,3-3 0,-7 2 367,-5-1 0,-3-5 119,-2 5 1,-9 1 65,-9 5 1,-5 0 167,-5 1 0,-3-3 79,8-3 0,-6 3 931,6-3 218,0-5-458,6 9-520,7-14-83,2 5-270,8-7 0,8 0 210,3 0 1,5 0-31,1 0 1,0 0-19,1 0 0,-3 2-8,-3 4-165,3-4 1,-7 7 99,3-3 0,-3-2 64,-8 8 0,-2-3 57,-4 3 0,0 9 3,-11-4 1,4 4-54,-10-3 0,-2-1-5,2 0 1,0 0 1,5 1 1,-5-1 23,0 0 0,6-5 1,5-1 1,8-5 56,-1 6-306,-5-9 1,8 7-115,-4-4 271,4-4 0,4 5 60,4-7 0,-2 0 3,8 0 1,-1 0-8,6 0 1,1 0 152,-1 0 0,-6 0-445,1 0 206,-8 0-315,11 0 284,-13 8 1,-2 2 32,-11 7 1,-1 0-85,-5 1 1,3-1-21,-9 0 0,-2 1-23,2-1 0,-2 0 18,2 0 1,2 1 98,-8-1 0,6 0-31,-6 1 0,6-5 191,-5 4 1,-3-3-42,-10 9 1,7-6 115,-1-5 0,3 3 306,9-3 801,-1-5-645,7 1-293,8-8 1,3 0-564,12 0 0,5 0 145,12 0 1,14-8 63,15-3 0,9-7 22,14-5 0,4 4-432,7-4 0,1 4 205,-1 2 0,-1 7 78,-5 4 1,-5 4-40,-11 2 1,-7 8-119,-11 3 0,-11 5 81,-12 1 0,-6 0 101,-5 1 1,-4 1 114,-8 4 0,-4-2-30,-8 8 0,-1-6 430,-16 6 0,-2-6-390,-9 6 0,-2-10 178,-4-2 1,-1-1-89,13-11 1,-10 7 74,9-6 1,-1-1-207,7-5 1,-2-7 82,8-5 0,2-5-152,9-6 0,3 4-3,3-4 0,4 3 21,-4 3 0,12 0 91,5 0 1,-1 1-15,2 5 0,-7-3 223,7 8-184,-1 1 0,1 5 24,-1 0-38,-7 0 0,6 13 240,-4 4 1,-4 12 137,3 0 0,-5 11 307,-5 6 1,1 10-277,-8 2 0,1 7-135,-7-1 0,3-5-244,4-1 1,-5-10-280,5-2 1,3-13-26,2 1 0,2-11 186,-1 0 1,3-9-1454,-4-3 976,4-7 1,0 4-9,-4-8 0,2-4-146,-7-8 1,1-1 718,-1-16 0,-12-7 0,3-9 0</inkml:trace>
</inkml:ink>
</file>

<file path=ppt/ink/ink3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10:03.4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585 17 8347,'10'-7'2808,"-3"5"-2040,-7-6 0,-7 8-113,-5 0 0,-5 8-211,-6 3 0,-6 7-389,-11 5 0,-7-2-112,-10 8 0,1-1-317,-7 7 1,9-8-2,2-4 1,8-4-395,9-1 0,8-3-945,4-4 1145,12-3 1,7-8 568,15 0 0,24-15 0,19-4 0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52:03.4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28 0 9286,'-12'16'0,"3"-3"0,3-3 0,8-2 0,9-5 2246,10-1-2026,-1-9 1,10 3-178,-7-8 0,6 8 83,-6-1 1,0 3-659,-5 2 1,-7 0 200,1 0 0,-8 7-124,1 5 1,-3 3-157,-2 3 0,-7 5 187,-5 0 0,-9 6 56,-2-6 1,0 2 64,5-2 1,1-4 525,0 4-108,0-4 1,7-2 25,4 1 1,4-7-93,2 1 1,8-6-36,3 5 0,5-5-13,1 5 1,0-5-4,1 6 0,-1-7 39,0 7 0,-5-6-51,-1 5 0,-7 3 217,2 9 0,-6-4 204,-6 4 1,-3 2 286,-9-2 1,-1 0-253,-4-6 1,4 1 176,-4-1 1,4 0 507,1 1-519,1-1 1,5-2-445,1-3 49,7 3 1,-2-11-353,12 8 0,-2-9 33,7 3 1,9-4 10,8-2 0,5-8-273,2-3 1,5 1-511,0-1 1,7-1-166,-7-5 0,0-2 426,-5-4 1,-3 3-512,-3-3 1128,4 4 0,-6-6 0,7-2 0</inkml:trace>
</inkml:ink>
</file>

<file path=ppt/ink/ink3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10:04.8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519 121 8398,'-7'-25'1619,"-1"12"-810,-4-5-358,5 5 0,7 1 79,0 1-436,0 7 0,0-5-22,0 3 0,-2 4 40,-4-4-581,4 4 1,-13 4 243,3 4 1,-11 5-99,-6 12 0,-9 6 140,-2 12 0,-1-3 204,7 8 0,-1-2-73,0 2 0,9 10 154,3-4 0,5 2-124,7-8 1,3 2 19,8-8 1,0 6 120,0-5 0,2 5-84,4-6 0,1 3-21,5-3 1,1-4 1,-7 5 0,0-5 150,-6-1 1,0-2 59,0-5 0,0 5 225,0-4 0,-6-4-198,0-2 0,-7-2 390,1 2 25,-3-4 252,-2 6-355,-1-7 7,1-9-599,8-1 0,-1-8 6,4 0-58,4 0-33,-5 0 0,7-2-323,0-4 0,5-3 11,1-9 0,8-7-341,-3-4 1,10 1-110,2-7 0,8 2 286,-2-13 1,3 2-7,3-2 1,0-2 280,-1 8 1,1-8 96,-1 1 1,1 5 24,0 2 0,-1 3 137,1 3 1,-6-1 137,-1 1 1,-1 7 83,2 4 0,2 0 584,-8 5 1,6-3-375,-6 10 0,0 3 163,-6 2 0,0 4-175,1 2 1,-7 0-117,1 0 0,-6 0-51,5 0 1,-7 2-213,2 4 1,-4-2-55,-2 7 0,0-5 56,0 6 1,0-1-186,0 6 0,-2-1-109,-4-5 175,-4 5 1,-7-9-7,0 5 1,5-4 59,1-8 0,-1 0 93,-5 0 1,0 0 397,-1 0-101,1-8 0,0 0 140,-1-3-151,1-5 1,2 12 72,3-7-114,-3 7-91,13-4 25,-6 8 11,1 0-95,5 0-31,-6 0-23,8 0-198,0 0 6,-8 0-259,6 0 445,-5 0-31,7 0 62,0 0-82,0 8 119,0-6-99,0 6-3,0-8 74,0 0-16,0-8 133,0 6-182,0-6 0,0 6-20,0-3 56,0 3-228,0-6 133,0 8-107,0 0-29,0 8 1,0 1 214,0 9 0,-6 7-80,0 3 1,-2 9 223,3 9 1,3 0-71,-4 12 0,-2-6 236,3-6 1,-1 4-147,6-4 1,0-4-271,0-1 1,0-5-48,0-1 0,0-8-703,0-4 70,0 3 460,0-6 1,0-1-501,0-8-65,0-7 1346,0 4 0,0-21-297,0-5 1,0-5-117,0 0 1,0-4-214,0-7 1,0-5 34,0 5 1,6-3-153,-1 14 1,9 2 91,-3 9 0,5 5-695,1 7 418,0 0 1,1 2 314,-1 3 0,0 5 57,0 7 1,-5 2 148,-1 5 1,-5-5-73,6 4 1,-8 2 196,1-2 0,-3 0-89,-2-6 0,0 0-111,0 1 1,0-7-269,0 1 262,0-8 0,-5 5-84,-1-3 1,-8-4 49,3 4 0,1-10-15,-1-2 0,7-7 21,-2 1 1,-2-3-7,3-3-146,-1 1 132,14 8-9,1 1 0,6 10 16,-3 4 0,-4 9 730,-8 8 1,-2 14 119,-4-3 1,-4 5 447,-7-5 0,2 1-451,3-1 0,-1-7 1060,7-4-1556,0 4 1,16-8-45,7 4 0,18-11-1017,17-6 0,11-12 567,18-6 0,7-11-2703,-37 10 0,2-2 2873,2-5 0,1-1 0,0 0 0,0 0 0,1-2 0,1 0 0,-2 2 0,-1 0 0</inkml:trace>
</inkml:ink>
</file>

<file path=ppt/ink/ink3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10:26.9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35 8279,'0'-17'1085,"-8"7"-930,6 2 159,-5 8 1,7 0-203,0 0 587,7 0 1,-3 0-173,8 0 1,-1 0-7,7 0 0,-1 0-178,0 0 0,2 0-86,4 0 1,2 0 197,4 0 1,4 0-103,-4 0 0,3 6 52,3 0 1,2 0-152,3-6 0,-4 0-120,5 0 0,-5 2-3,-1 3 0,-1-3-186,1 4 1,0-4 179,-1-2 0,-5 0-122,0 0 0,-8 0-480,2 0 292,4 0 102,-8 0 0,6 0-757,-8 0 457,1 0-386,-1 0-420,0 0-63,1 0 375,-9 0 0,-1 2-316,-8 4 549,0-4 1,-10 15-1034,-7 0 1677,-16 8 0,-19 10 0,-9-1 0</inkml:trace>
</inkml:ink>
</file>

<file path=ppt/ink/ink3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10:27.2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1 104 8418,'0'-9'740,"0"-7"-920,0 7 723,0-1-96,0 3 56,0-1-522,7 6 55,3-6-4,7 8 0,0 2 123,1 4 0,5-4-40,0 4 0,8 3 75,-3 3 1,5-5-43,2-1 0,5 2-52,0-2 1,10-1-170,2-5-48,0 0 200,15 0 0,-11-1-311,7-5-384,-7 4 480,-4-6 0,-4 2-60,-8 1 0,1-3-68,-7 2 0,-7 4-220,-4-4 1,-9 5-223,-3 1-271,-7 0 150,4-8 883,-8-2-56,-8 1 0,-9-7 0,-10 7 0</inkml:trace>
</inkml:ink>
</file>

<file path=ppt/ink/ink3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10:27.5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52 104 8247,'-7'-18'-339,"5"1"0,-4 8 655,12 3-132,-4-4-92,13 8 1,-5-7 358,7 3-192,0 4 34,1-6 0,5 6 150,0-3 1,8 3-254,-3-4 1,-1 4-29,2 2 0,6 2 2,5 4 0,0 3 23,-5 9 1,0 7 232,-1 3-236,1 5-49,-1 2 0,-1-1 224,-4 1-216,3-1 33,-12 1 1,5 0 24,-8-1 1,-2-1-69,-3-4 0,-5 3-72,-7-3 1,0-2 32,0 2 0,-7 2-150,-5 9 0,-13-2-662,-9 8 513,-1-7 1,-23 17-1294,1-4 795,-1 3 274,-9-3-279,5 0 1,1 2 707,3 3 0,1 1 0,1 4 0,0-5 0,-1 1 0</inkml:trace>
</inkml:ink>
</file>

<file path=ppt/ink/ink3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10:37.4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536 260 8347,'-11'0'-903,"-1"0"0,7 0 428,-7 0 425,8 0-1,-3 0 32,7 0-76,0-8 212,0 6 27,0-6 76,0 1 410,0 5-235,0-6 248,0 8 1452,0 0-1733,0-8 195,0 7 297,0-7-499,0 8-312,0-8 1,0 4 93,0-7-266,0 7 0,0-11 96,0 3 1,1 2-67,5-1 1,-4 5-411,4-5 218,-4-1 99,-2 3 0,0-7-85,0 5 178,0 3 62,0-7 0,-2 11-92,-4-8 74,4 8 1,-13-9 10,3 7 1,3 0 1,-3 6 1,1 0-24,-7 0 139,1 0-110,0 0 7,0 0 0,-1 2 141,1 4-137,0-4 74,-1 13 0,-5-5 4,0 7 0,0 1 31,6-1 1,-2 8 163,-4 4 0,3 3 214,-3 3-370,4-1-39,2 1 1,0 0 196,-1-1 0,7 1-69,-1-1 1,8-1-147,-1-4 118,-5 4-149,8-14 0,-6 6-105,8-8 1,2 0 51,4 1 1,-2-9-160,7-3 0,1 2 121,5-3 0,1 1 4,-1-6 0,6-6-214,0 1 53,8-16 64,-4 9 1,7-21-167,1 5 0,-3-5 131,-3-2 0,4 1-120,-4-1 1,-2 6 168,1 0 0,-12 8-5,1-2 0,-3 4 11,3 2 1,-8 5 186,-3 1 0,-2 7 355,2-2-206,-4 4 237,5 2 338,-7 0 283,0 0-875,-7 8 0,3 3 17,-8 12 0,7-1 64,-7 6 0,8 3 62,-2 9 0,-1-1 251,1 7-325,0-8 1,1 10 0,-1-7 443,2-3-476,2-1-188,2-3 1,0-7-186,0-4 1,2 2 126,4-2 1,3-5-190,9-7 1,7-7-312,3 2 0,13-6-1505,5-6 2055,11-11 0,5-10 0,7-8 0</inkml:trace>
</inkml:ink>
</file>

<file path=ppt/ink/ink3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10:38.1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225 329 8212,'8'-17'0,"0"5"-624,3 1 335,5-1 0,-7-5 135,9 0 0,-1-1 62,0 1 0,-5 0 143,-1-1 60,-7 1-93,4 8 0,-8-13 131,0 5 1,0-4-79,0 4 0,-2 1 129,-4 5 0,2-3-76,-7 9 1,5-7 94,-6 6 1,1 1-310,-6 5 160,-1 0-51,1 0 1,-2 1 2,-4 5 0,3-2 73,-3 8 1,4-1-13,2 6 1,-2 1 44,-4-1 0,5 0 168,1 1 1,0-1-14,5 0-22,5 8-184,-9-6 0,14 6-86,-4-7-12,5-9 50,1 7 1,0-13-73,0 9 1,1-8 15,5 2 0,4 1-212,7-1 0,6 0 13,0-6 0,8-6-116,-2 0 0,-2-5 93,2 5 1,-8-6 85,2 7 0,-4-1 143,-2 6-163,-7 0 202,5 0 0,-13 2 143,4 4 0,-4 3 6,-2 9 0,-8 7 245,-3 3 1,-5 5-187,-1 2 1,-6-1-10,0 1 0,-2 1-132,2 5 0,4-5 2,-4 4 1,3-3-111,3-2 177,0-1-157,7-7 1,0 4-164,5-8 1,3 6 158,-4-6-129,12 0 0,3-8 96,9-3 1,-1 1-5,0-7 1,6 0-1,0-6 1,6-8-10,-6-4 0,8-9-112,-2-2 129,-4-7 14,0 3 1,-8-8-236,0 0 214,1 1 85,-9-1 1,-1 3 148,-8 3 1,0 4 145,0 8 117,0-1 0,0 7 741,0-1-479,0 8 936,0-3-782,0 7-78,0 0-490,0 7 0,2-5-247,4 4 1,11 2-309,12-3 1,11 1-429,6-6 1,6 0-2040,6 0 2719,11-7 0,10-3 0,7-7 0</inkml:trace>
</inkml:ink>
</file>

<file path=ppt/ink/ink3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10:38.9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0 122 8267,'0'-12'0,"0"1"-30,8 7 146,-6-4 1,13 8 109,-13 0 0,8 0 255,-4 0 0,-2 0-231,7 0 0,-5 2 216,5 4 161,1-4-138,5 13-232,8-13 1,-4 6 231,8-8 1,2 0-184,9 0 1,4-8-16,8-4 0,-6-1-137,1 1 1,-3-3-173,2 4 1,-4-3-252,-7 3 1,-3-3 255,-3 8 1,2 1-767,-8 5 437,-8 0-171,1 0-277,-7 0 320,1 0 1,-2 2-249,-8 3 1,-2 5 70,-4 7 0,-11 2-577,-12 4 1224,-11 4 0,-12 8 0,-10 0 0</inkml:trace>
</inkml:ink>
</file>

<file path=ppt/ink/ink3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10:39.4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35 294 8267,'-11'2'470,"-1"4"-235,8-4-205,-3 6-378,7-8 1,2 0 323,3 0 1,7 0 175,11 0 1,2-2-208,4-4 0,4 2 6,-5-7 0,5 1 369,2-1 0,-3 1-116,-3 4 1,2 4-355,-8-4-4,-8 5-35,1 1-344,-7 0 407,1 7 0,-2 3 10,-8 7 0,-8 0 89,-4 1 1,-5-1-8,-6 0 1,-2 1 247,-4-1-100,4 0-70,8 0 1,0-5 93,-1 0 93,1-1-181,7-1 1,3-1 133,7-3-176,0-4 1,9 6-8,9-8 1,7 0-10,9 0 0,1 0-19,-1 0 1,-5 0-84,0 0 1,-6 0 58,6 0 0,-14 5-195,3 1-17,-13 8 310,3-5 0,-8 9 124,0-1 0,-8 6-61,-3 0 1,-7 6 240,-5-6 1,-2 6-133,-3-6 1,3 0 162,7-6 1,1-5-18,0-1 0,5-7-148,1 2 0,7-2-113,-2 1-7,4-3 1,10 4-64,3-12 1,11-3 33,1-9 1,9 1-178,3 0 0,1-8 45,10-4 0,-1-4-246,1-1 0,2-1-214,-8 1 250,1-1 107,-15 0 0,5-1-864,-8-4 430,0-5 104,-5-7 0,-9 1-809,-3-1 1306,-4-8 0,-2-1 0,0-9 0</inkml:trace>
</inkml:ink>
</file>

<file path=ppt/ink/ink3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10:39.7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70 156 8267,'-11'-19'6,"-1"-4"0,6 3 91,-5-3 1,7 10 389,-2 1-31,-4 1-589,9-7 218,-7 9-199,8 1 82,0 8 26,0 0 0,8 8 96,3 3 1,-1 10-47,1 3 1,1 4 41,5-5 1,-5 14 2,-1-2 1,1 3 29,5-3 0,0 1-24,1 4 1,-1 5-165,0 6 0,0 11 105,1 7 1,5 2-20,0 10 1,2 7-188,-14-39 1,1 0-1,1 2 1,1 0 205,3 1 0,0 0 0,1 2 0,-1-1 9,0-1 0,0 0 1,3 5-1,1 0 5,-1-5 0,0-1 0,3 0 1,0-2 14,-3-2 1,1-1-1,25 42-18,-6-2 0,-17-40 0,0-1-255,18 41 0,-7-3 103,-5-14 1,-2-9 253,2-9 1,1-1-122,-6-9 1,-3-9 22,-10-9-315,5-3-399,-7-3 648,1-7 0,-3-12-262,-7-16 1,-5-14-553,-1-14 1,-8-8 828,3-10 0,-4 1 0,-3-14 0</inkml:trace>
</inkml:ink>
</file>

<file path=ppt/ink/ink3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10:40.0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242 35 8225,'-17'-8'880,"8"-1"-955,-7-1 144,14 2 0,-11 10 199,7 4 0,-7-2-259,1 7 0,-3-5-10,-3 6 0,-1-7-366,-4 7 0,10-3-100,-5 3-643,5-4 505,-4-1 605,7-5 0,2-2 0,8-9 0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52:04.3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278 122 8282,'0'-35'1084,"0"2"1577,0 4-1590,0 12-399,0 9-671,0 8 0,-2 0-475,-4 0 1,-6 10-446,-11 7 0,-4 8 472,-7 10 1,-1 1-480,1 5 1,1-5 354,4 5 0,6-5 108,12-1 0,3-3 463,8-3 0,2-4 0,4-7 0,-3-3-110,9-4 0,-1 3 110,7-8 0,-7 5 484,1-5 0,-3 7-331,3-1 1,-4-2 964,-8 1-1,0 1-426,0 5 1,0 0 66,0 0 0,-2 1-111,-4-1 1,-2 0-35,-3 1 1,-3-1-308,8 0-419,-7 0 1,11 1-532,-4-1 1,2-7 492,-1-5 0,3-1-1451,-4 2 1165,4-4 1,10 4-27,3-12 0,7-6-64,5-11 0,-2-4-134,8-7 0,-1-3 279,7-3 0,0 2 62,-1-8 0,1 7 201,-1-1 0,7 5 119,-1 6 0,0-1-76,-5 7 1,2 1 75,3 11 0,-4-3 478,5 9 1,-3-7-33,3 6 0,-5 1 285,4 5 1,-5-6-317,-6 0 0,2 0 95,-8 6 0,5 0-468,-5 0 1,-5 0 300,-7 0-333,1-7 1,-1 3 8,1-8 0,-8 6-382,1-5 1,-3 5 68,-2-5 1,-2-3-94,-3-9 0,1 4 115,-8-4 1,7 4 104,-7 1 0,8 1 146,-2 0-92,5 7 0,-1 2 847,-4 8-524,4 0 0,-6 8 391,8 4 0,0 5 14,0 6 1,-6-2 258,1 8 1,-1 0-427,6 5 1,-6 7-119,0-1 0,-5 2-1019,5-1 0,-7-3 511,1 8 1,3-7-360,-3 1 1,0 0 292,-5-5 1,2 2 22,3-14 0,3 0-1374,3-6-1188,4-7 2403,-6-3 1,16-7 412,4 0 0,3-7 113,2-5 0,0-1-199,1 1 1,-7-1 1111,1 7 0,-6-6 202,5 7 1042,-7-1-764,4 6-1048,-8 0 1,-2 0-293,-4 0 0,-4 7-170,-7 5 0,2-2-148,3 1 0,-3 1 180,3 5 1,3-6-1320,-3 1 897,8-1 1,-3 1-1180,7 0 363,0-9 603,7 13 0,-3-9 76,8 5 1,-10 3-4,-2-3 0,-10 11-296,-13 6 797,-12 3 0,-9 3 0,-8 0 0</inkml:trace>
</inkml:ink>
</file>

<file path=ppt/ink/ink3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10:40.18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1 173 8367,'17'-44'1239,"0"3"1,1 13 796,-1 5-982,0 3-621,8 11 1,0 1 38,4 8-143,4 0-634,-6 8 1,7 3-637,1 12 0,-6 0 941,0 12 0,-8 3 0,4 14 0</inkml:trace>
</inkml:ink>
</file>

<file path=ppt/ink/ink3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11:02.5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17 157 8314,'0'-10'-1927,"-2"2"1523,-3 8 454,3 0 274,-6 0-305,8 0 0,0-2 103,0-3-51,0 3 0,0-8 38,0 4 0,0 2-58,0-7 0,0 5 225,0-5 0,0 5-115,0-6 1,0 7 463,0-7-32,0 8 157,0-11-226,0 13 62,0-6-267,0 8 119,0-8-552,0 7 152,0-7 0,0 10-255,0 4 0,0 5 218,0 12 1,0 6 202,0 11 0,0 5-70,0 6 1,0 1 163,0 0 1,0 0 291,0 0 1,0-2-200,0-4 1,0 4-171,0-4 1,0-4 78,0-1 1,0-7-394,0-5 0,6 2-5,0-8 1,-1 0-273,-5-6 253,8 1 1,-4-3-454,7-4-1022,-7-3 1156,4 0 0,-2-8-473,0 0 1,1-8-31,-1-9 939,-4-8 0,13-10 0,-5-9 0</inkml:trace>
</inkml:ink>
</file>

<file path=ppt/ink/ink3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11:03.0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1 225 8581,'2'-32'635,"4"3"-648,-4 4 1,13 10 0,-4 1 91,5 3 1,1 1 40,0-2 1,3-3 103,3 4 0,4 1 341,7-2 1,3 7-577,3-7 0,-2 8 66,9-2 1,-7 5-152,6 1 0,-2 0 125,2 0 1,-1 0-99,-5 0 0,-9 0 14,3 0 0,-9 0-214,4 0 1,-8 0 62,2 0 1,-9 5-37,-3 1 1,-5 6 259,6-7 0,-7 1-166,7-6 335,-8 8-305,3-6 187,1 13 1,-4-7-36,7 3 0,-7 5 16,2-5 1,-4 5-25,-2 1 0,6 0-9,-1 0 0,3 7 111,-2-1 0,-4 7-111,4-1 0,1 6 222,-1 5 1,6 0-128,-7 12 1,9-2 123,-3 14 0,-1-7 91,1 7 1,-1-1 192,2 6 1,3-5-229,-4-1 1,-3-1 124,-2 1 0,2 2-487,-3-7 0,1 0 123,-6-6 0,0-3-1,0-2 0,0-5 57,0-8 0,0-1-192,0-4 1,0-4-35,0-8 1,0-5-272,0-1 305,0-7 34,-8 4 0,-1-10-1199,-8-4 1,-6-5 592,-1-12 0,-8-4 655,-3-8 0,-7-7 0,-10-2 0</inkml:trace>
</inkml:ink>
</file>

<file path=ppt/ink/ink3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11:03.4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1 191 8561,'8'-27'980,"-5"-4"-515,9 8 1,-1 0-288,7 6 1,-5-1 92,5 1 0,-5 6-211,10-1 1,-2 8 20,2-2 1,-4 5-146,5 1 0,0 0-43,0 0 1,-1 7-397,-6 5 0,0 3 203,0 2 0,-5 8 87,0 4 0,-9 2-96,3-2 1,-6 9 44,-6-3 1,-3 1 432,-9-7 1,7 2 180,-1-8 0,7 4 219,-7-10 0,8 4-140,-1-9 1,-3-3 644,2 3-221,0-8-471,6 3 1,2-7 175,4 0 33,-4 0-552,13 0 0,-11-5-181,8-1 0,-9-2-179,3 2 0,-4-3-74,-2-8 0,-6-1-375,1 1 1,-9 0 136,3-1 1,-5 1 220,-1 0 0,5 5-302,1 1 1,7 5-106,-2-6 819,4 1 0,25-14 0,6-2 0</inkml:trace>
</inkml:ink>
</file>

<file path=ppt/ink/ink3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11:05.7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260 139 8388,'-9'0'-1275,"-1"0"1161,4 0 0,4-2 106,-3-4 153,3 4 1,2-7 66,0 3 44,0 4-251,0-13-15,0 5 208,7 0-93,-5-5 241,6 13-227,-8-6 209,0 8-192,0 0 138,0-7-117,0 5-78,8-14 0,-5 14-154,9-3 238,-8-5-315,4 8 250,-1-6-445,-5 8 214,6 0 95,-8 0 291,0 0-235,8 0 9,-7 0 1,9 0 8,-4 0 0,-4 2 22,3 4 1,-1-4 14,2 4 1,-4-2 76,4 1-40,-4-3 13,5 6-103,-5 0 0,8-1 77,-4 5 64,-4 3-57,5-5 69,-7 7 0,0 1-74,0-1 1,0-6 10,0 1 1,0-6 24,0 5 0,0-5 11,0 5 0,-7-1-39,-5 2 1,-3 1 16,-3-7 0,-7 7-313,-3-1 0,-3-5 83,2-1 0,-2-4 26,8-2 0,-6 0 140,6 0 1,0 0-7,6 0 0,0-6-168,-1 1 0,7-7-513,-1 6 162,9-7 1,-5 9-64,8-7 528,8 7 0,9-12 0,10 7 0</inkml:trace>
</inkml:ink>
</file>

<file path=ppt/ink/ink3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11:06.0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45 87 8384,'-11'-8'368,"-1"-4"0,8 3-21,-1-3 1,1 6 569,-2-5-836,4 7 0,2-9-81,12 7 0,18 0 0,7 6 0</inkml:trace>
</inkml:ink>
</file>

<file path=ppt/ink/ink3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11:03.6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9775,'17'-12'0,"1"3"0,-1 1 0,0 4 3157,1 2-2799,-1 2 0,6 0-130,0 0 1,0 0 17,-6 0 0,1 0-401,-1 0 1,-6 2-622,1 4 1,-2 3 75,1 9 0,-3 7-1787,-8 3 2487,0 13 0,-16 3 0,-3 8 0</inkml:trace>
</inkml:ink>
</file>

<file path=ppt/ink/ink3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11:04.6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1 900 10535,'17'-17'60,"8"0"39,4-1 0,1 1-5,-1 0 1,4-1 133,-4 1 0,2 0-839,-3 0 0,3-1 174,-8 1 0,0 5-507,-6 1 144,-7 7 64,-2-4 0,-16 8 736,-3 0 0,-5 2 0,-1 4 0,-6 2-152,0 3 0,0 3 152,5-8 0,3 7 197,4-2 0,-3-1 123,8 2 1,-1-3 283,1 3 0,4 3 509,-4-3-709,4 3 0,2 2 116,0 1 1,6-1-80,0 0 1,5 6-422,-5 0 1,8 0 166,-3-5 1,-1-1-181,1 0 0,-1 1-53,1-1 1,5-6-175,-5 1 1,-1-8-26,1 1 1,-5-3 119,6-2 0,-7-7-124,7-5 1,-1-13 120,7-9 1,-1-9-357,0-9 1,6-13 176,0-4 1,1-8-127,-7 8 0,2-4-157,4 10 1,-2-3 197,8 3 1,-2 5 391,2 12 0,2-2 0,-8 8 0,0 7-56,-6 10 0,0-2-146,1 2 518,-1 0 1,-6 7-121,1 5 2238,-8-4-1242,3 13-679,-7-6 0,0 10-289,0 4 1,0-3-173,0 9 1,0 0-382,0 5 1,2 6 210,4 0 0,-4 0-136,4-6 1,3-1 35,3-5 0,9 3-20,2-9 0,14 1 79,-3-6 0,12-2 101,0-4 0,-1-1 56,1-5 1,-8-1 188,3 7 0,-5 0 143,-1 6 1,-8 0-82,-4 0 1,-4 0-23,-2 0 0,-5 2-100,-1 4 1,-7-2-168,2 7 0,-4 3-38,-2 9 1,-8-2-254,-4 8 1,-9-6-211,-2 6 0,-2 0 45,2 5 1,2-5 48,-8 0 0,8-8 24,-2 2 1,10-10 103,1-1 509,8-8 177,-11 3 59,13-7 503,-6 0-96,8 0-229,0 0 0,6 8-246,0 4 0,1-3-118,-1 3 0,-4 1 176,4 10 0,2-3-148,-3 3 0,3-2-101,-2 2 1,-4-2-412,4 8 0,-5-8 208,-1 2 1,0-4-135,0-2 1,0 1-25,0-1-260,0 0 1,-7-1 158,-5-5 0,3-3 205,-3-8 0,1-2 112,-7-4 1,7-3 256,-1-9 1,6 7-134,-5-1 1,7 6 160,-2-5 1,6 7-276,6-2 0,4 4 110,7 2 1,2 0-253,4 0 1,-2 8 54,8 4 0,-8 3-99,2 2 1,0 1 100,-5-1 0,1 2-35,-13 4 1,-1-4 52,-5 4 0,-7-1 9,-5 1 0,-9-4 605,-2 4 1,-6-6 142,6-5 1335,0 3-1114,6-13-560,7 6-230,3-8 0,22 0-228,8 0 1,10-2-286,7-4 1,4-4 289,8-7 0,0 6-1593,0-1 1,-2 8 1662,-4-2 0,-4-3 0,-7-1 0</inkml:trace>
</inkml:ink>
</file>

<file path=ppt/ink/ink3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11:06.7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10004,'9'0'-315,"1"0"-73,-4 0 0,-4 2-370,3 4 0,-5 3 758,-5 9 0,-5 7 0,-7 1 0</inkml:trace>
</inkml:ink>
</file>

<file path=ppt/ink/ink3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11:06.8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9399,'10'1'1025,"-4"5"0,-2-4-1219,1 4 1,-1 2 522,8-3-233,-1 9 0,5-5-96,-5 9 0,5 7 0,-7 2 0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52:04.7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85 502 8282,'-36'-7'0,"7"-5"0,15-3 1237,9-2 1,9-7-638,13 1 0,14-7-553,26 1 1,12 2 187,12-2 0,6 2-406,5-2 1,-42 16 0,2 1 295,2 3 0,1 1 1,-1 0-1,0-1 53,44-8 0,-48 8 0,0 0 28,42-8 0,4 5 49,-10 1 0,3 5-801,-14-5 1,-4 7 60,-13-2 1,-3 2-248,-14-2 0,-1 4 442,-5-3 0,-9 3-504,-3 2-506,-11-8 1158,-4 6 0,-10-11-407,-4 7 0,-11-2 396,-12 3 1,-10 3 97,-1-4 1,-2 4 111,1 2 1,5 0-15,-4 0 1,5 8 168,6 3 1,6 6 575,12 6 1,-3 4-112,8 8 1,1 1-271,5 5 1,2-3 25,3 8 1,5-5-42,7 5 0,-1-8-379,-5 3 1,3 1-68,-9-2 0,1 1-102,-6-7 0,0-5-50,0 0 1,-2-8-190,-4 2 0,-9-4 197,-8-2 1,-2-7-47,2-4 0,4-6 433,-4-6 1,-2-4-101,2-7 1,0-8 930,5-4 1,9-3-204,3-3 0,4 1 98,2-1 0,2 2-165,4 4 0,9-1 117,8 7 1,10 0-787,1 5 0,9 3 44,9 3 0,-3 5-1212,-2 7 1,3 0 728,-4 0 1,-2 7-4118,2 5 4475,-8 11 0,5 12 0,-9 9 0</inkml:trace>
</inkml:ink>
</file>

<file path=ppt/ink/ink3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11:14.9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329 450 8194,'10'-8'725,"5"6"0,-11-11-663,8 7 1,-6-8 378,5 3-130,1-5 1,3-1 7,-4 0 0,3 0-1,-8-1 1,1 3-114,-1 3 0,-4-3 288,4 4-443,3-5 1,-7-1 145,4 0 0,-4 5-4,-2 0 1,0 1 119,0-6-147,0-1 1,-6 1-139,0 0 1,-7 1-152,2 5 1,1-4-13,-2 3 1,1 2 102,-6-1 0,5 7-252,1-2 0,-1-1 130,-5 1 1,-1 0-66,1 6 1,0 0 130,0 0 1,-3 8 46,-3 3 0,4 10 36,-4 2 0,-2 6 187,2-6 1,-6 8 161,6-2 1,0-2-140,6 2 0,5-6 118,1 5 0,5-6-36,-6 1 0,9 2-250,-3-2 1,4 0 124,2-6-221,0 0 1,2-1-16,4-5 0,3 3-320,8-9 1,1 1-166,-1-6 0,0 0 212,1 0 1,7 0-59,3 0 1,-1-7 42,2-5 1,-2-5 172,2-6 0,3 3 20,-3-3 0,-4 4 111,-2 2 0,-3 5-6,-3 1 1,0 5 358,0-5 352,-7 7-359,-2-4 687,-8 8 262,0 0-1105,0 8 1,0-4-91,0 7 1,0-5 85,0 5-440,0-7 121,0 4 179,0-8 1333,0 0-1079,0-8-131,0 6-74,0-5-71,0 7-181,0 0 0,0 7 203,0 5 1,0 9 88,0 2 1,0 8-101,0-2 0,0 3 256,0 3 0,0-3-39,0-3 0,0 2-117,0-8 1,9 0-267,9-6 0,1-5-330,10 0 0,-1-9-277,7 3 1,9-4 115,8-2 681,8-15 0,9-5 0,0-14 0</inkml:trace>
</inkml:ink>
</file>

<file path=ppt/ink/ink3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11:15.7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191 345 8125,'0'-17'736,"0"7"1,0 0-220,0 5 1,2 1-729,3-8 1,-1 6 157,8-5 0,-1-1-98,7-5 1,-7 0-91,1 0 1,-3-1-184,3 1 1,1 0 155,-7-1 1,0 1-31,-6 0 115,0-1 0,-2 1 143,-4 0 1,2 5 436,-7 1 1,-1 7-32,-5-2 245,0-3 1,-1 7-228,1-4 0,0 6-55,-1 6 0,1-2-59,0 7 0,1-5-34,5 5 1,-4 3-123,3 9 0,-1-4 104,1 4 1,-3-4-135,3-1 0,4 5 64,3 0 0,-3 0-196,2-6 1,1 0-12,5 1 0,1-3 0,5-3 0,0 3-219,11-4 0,-3-3-44,9-2 1,4-4-361,1-2 1,11 0 242,1 0 1,1-6-56,-7 0 0,-1-5 115,-4 5 1,-4-2 200,-8 3 124,-7 3 1,-3-4 58,-7 12 1,-7 3 274,-5 9 0,-5 7 567,-6 3 1,-4 13-46,-8 5 1,-1-2-320,-5 2 0,11 0 31,-5 6 0,12-6-97,0 0 1,11-5-357,7 5 1,3-10 65,2-1 0,7-2-77,5-10 0,9 0-233,2-6 1,6-2 118,-6-3 1,8 1-362,-2-7 0,3 0 209,3-6 0,-1-6-421,1 0 1,0-13 236,-1 2 0,-1-6-101,-4 0 1,-6-4-18,-12-8 1,3 1-89,-9-1 0,-1 2 1011,-10 5 0,-3 3-310,-8 7 1,-6 1 1319,-1 0 1,-4 5-79,5 1 2479,-8 7-1850,12-4-1271,1 8 1,13-6-342,10 1 1,15-3-404,14 2 0,18-3-249,17-9 1,8 1-275,10 0 1,-38 8 0,1 0 350,2 1 0,0-1 0,2 0 1,0 1-1,-2-1 0,0 0 0</inkml:trace>
</inkml:ink>
</file>

<file path=ppt/ink/ink3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11:16.4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70 8151,'2'-11'-97,"4"-1"378,-4 8-9,13-11 1,-5 13 13,7-4 0,-6-2-29,1 3 0,-1-1 51,7 6 0,5 0-26,0 0 1,2 0 37,-2 0 0,4 6-140,7-1 0,9 3 14,3-2 1,4-4-75,2 4 0,7-4 122,5-2 0,-3 0-409,3 0 0,-3 0 138,2 0 0,3 0-467,-9 0 1,1 0 276,-6 0 1,-6 5-238,0 1 1,-7 0 43,1-6 0,-4 6-137,-1-1 1,-8 7 113,-4-6 0,-4 5 8,-2-5 1,-7 7 30,-4-1 0,-6 1 396,-6-1 0,-4 3 0,-15-5 0,-1 7 0</inkml:trace>
</inkml:ink>
</file>

<file path=ppt/ink/ink3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11:16.7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45 87 8151,'-17'-10'-451,"-1"-5"223,9 5 0,9-5 332,11 3 1,7 5-77,5 7 0,5-6 457,13 0 0,-3 1-21,8 5 1,0 0 166,6 0 0,2 0-313,4 0 1,3 0-133,8 0 1,2 5-316,4 1 1,-2 2-11,8-3 1,-6-3-220,6 4 0,-14-2 211,2 2 1,-5-4-356,-1 3 0,-3-3 182,-9-2 1,-6 0-175,-5 0 0,-5 0 106,-7 0 1,-3 0-35,-7 0 1,-9 2 421,-3 4 0,4-12 0,-1 4 0</inkml:trace>
</inkml:ink>
</file>

<file path=ppt/ink/ink3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11:16.9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70 8151,'0'-17'0,"0"5"127,0 0 0,2 7 507,4-7 326,-4 8-630,13-3 0,-5 7 281,7 0 1,6 0-155,0 0 1,8 0-3,-2 0 0,5 7-112,7 5 1,5 5 17,11 6 1,3 4-63,3 8 0,4 1 30,-3 5 0,-5-3-137,-1 8 1,-12-6 48,-5 7 1,-7-7-172,-5 6 0,-6-8 104,-11 3 1,-5-3-161,-7 3 0,-9-3 47,-9 8 1,-16 0-1056,-18 6 0,-15 2 98,-14 4 600,36-32 0,-2 1 0,-4 7 0,-2 0 1,-4-4-1,1 1 0</inkml:trace>
</inkml:ink>
</file>

<file path=ppt/ink/ink3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10:28.9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295 484 8251,'9'-7'0,"-3"-5"0,-4-3 428,5-2-322,-5 7 1,12-5-17,-8 3 1,7-3-99,-1-3 0,1-1 31,-1-4 38,3 4 0,-5-6 61,7 8 32,-8-1-70,7 1 60,-14 0 0,7-1 37,-3 1 0,-4 0-57,4 0 1,-4 5 0,-2 1 1,0-1-61,0-5 0,-2 5 8,-4 1 0,2 1-76,-7-1-71,-1-5 147,-5 14 1,0-7-167,-1 3 138,1 4 1,0-6-330,-1 8 166,1 0 1,0 0 10,0 0 0,-1 2 21,1 4 0,0-2 121,-1 7 0,1 1-3,0 5 1,-6 6 253,0 0 22,0 8-306,5 4 0,1 3 253,0 8-99,-1-7 0,3 9 190,4-8-134,-5 8 1,14-12-143,-4 5 1,5-7-2,1-5 1,0 2-1,0-8-200,0 0 0,7-8-112,5-3 2,3-4 257,2-8 1,3 0-516,3 0 200,-4-8-34,14-9 0,-7-10-144,9-8 1,-2-1 151,-4-5 0,-4 3 102,-8-8 0,-2 9 98,-3 3 0,1 1 135,-7 10 0,0 6 19,-6 5-49,0 8-14,0-3 274,0 7 1,0 7 209,0 5 0,0 5-196,0 6 1,-2 4 508,-4 8-511,4-8 0,-6 5 138,8-3 0,0-2 100,0 2 1,0-8-110,0 2-180,0-4 0,2-1-568,4-1 293,4 0 0,9 0-315,4 1 1,-2-7-534,8 1 1,0-3 192,5 3 0,1 1 729,-1-7 0,9 8 0,1-5 0</inkml:trace>
</inkml:ink>
</file>

<file path=ppt/ink/ink3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10:29.3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121 433 8408,'-9'0'1257,"-7"-8"-983,14 6-500,-5-6 575,7 8-36,0-7 0,6-3-86,-1-7 1,9 0-184,-3-1 1,5 1-623,1 0 309,0-1 251,1 1 0,-1-2-544,0-4 342,-7 4 24,5-6 1,-11 5-38,7-3 0,-7 8 204,2-8 0,-4 13-157,-2-7-18,0 4 371,0-5-57,-8 1 28,6 7-133,-13-5 0,11 13 211,-7-4 10,7 4-106,-4 2-52,0 0 0,5 2-44,-9 4 1,8 4 3,-2 7 0,-1 2-1,1 4 1,0 6-18,6 11 1,-6 7 347,1 10-326,-9 5 1,10 15 32,-7 3-1193,-1 5 1182,-5 9 22,0-6 0,11-38 0,0 0 209,-5 42 0,1-1-346,-1-11 0,3-3 170,8-8 1,-2-9-19,-4-8 1,4-6-143,-3-6 1,3-9-134,2 4 264,0-12 1371,0-6-1436,0-2 1,0-11 378,0 8-403,0-8 1,0-6-171,0-16 0,0-7-233,0-9 1,0-3-32,0-3 0,0 4-268,0-5 0,-2-1-440,-4 2 512,4-1 639,-6 7 0,8-9 0,0-1 0</inkml:trace>
</inkml:ink>
</file>

<file path=ppt/ink/ink3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10:29.6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191 69 8673,'17'-7'783,"1"-3"-454,-1-7 0,-5 7 232,-1 4 1,1-1-171,5 1 1,0 0 105,0 6 1,-5 0 265,0 0-374,-9 0-316,13 0 1,-14 2-207,3 4 1,-3-2-158,-2 7 0,-4 7 253,-7 5 0,-8 7-1339,-16-1 889,1 4 0,-1 1-91,0 1 1,1-8-229,-1-4 1,6-10 286,1-1 1,6-8 125,-1 2 1,10-4 392,1-2 0,9-8 0,-5-2 0</inkml:trace>
</inkml:ink>
</file>

<file path=ppt/ink/ink3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10:30.0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467 36 8341,'10'-10'-1021,"-2"2"1,-3 6 1736,1-3-185,0 3 369,-6-6-519,0 8-157,0 0 1,-8 0-128,-3 0 1,-5 0-215,-1 0 1,-2 6 71,-4 0-12,-4 7 35,-8-3 0,-1 9-178,-5 4 1,5-4 67,-4 4 0,3-4-93,3-1 1,7-1 195,4 0 0,3-5 225,3-1-154,0-7 100,7 11 1,2-11 69,8 8-83,8-8 0,2 9 734,7-7-544,8 7 1,2-5 146,8 4 0,-1 3 78,1-4 0,-1-1-193,1 2 1,-2-9-72,-5 3 0,3 2-130,-8-2 1,0 5-181,-6-5 1,1 2-1987,-1-3 968,0-3 204,-7 14 1,-2-12 843,-8 7 0,7 1 0,3 5 0</inkml:trace>
</inkml:ink>
</file>

<file path=ppt/ink/ink3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11:27.4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6611,'9'-10'274,"5"0"-86,-8 5 20,-1 3-26,-5-6 190,0 8 1438,0 0-2082,8 0 183,-6 0 67,6 0 342,-8 0-189,7 0 65,-5 0 1,6 2-3,-8 4 29,0-4-229,0 5 1,2-7 189,4 0-245,-5 0 1,9 6 68,-4 0 0,-4 2-18,4-3 1,-3-3 68,3 4 172,-4-4-115,13 6 11,-5-6-63,7 13 0,-1-11 14,-5 7 0,5-7-85,-5 2 0,-1 2 129,1-3-128,1 9 0,5-10 51,0 7 1,1-5-3,-1 6 1,-5-7 50,-1 7 1,1-6 11,5 5 0,0-5 0,0 5 1,-3-5 23,3 6 1,-3-1-46,9 7 0,-4-3-3,-2-4 0,2 5 57,4-5 0,-3 5-43,3 1 1,2 0-8,-2 1 1,6-7 46,-6 1 0,5-3-7,-4 3 1,4-3 5,-5-3 0,0-2-21,-5 8 1,-1-9 188,0 3-73,1-4-83,-1 6 0,-6-6 28,1 3-1,-8-3-80,4-2-384,-8 0-2495,0 0 2785,-16 0 0,-11 16 0,-17 3 0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52:05.1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1 139 8279,'7'-17'693,"3"0"0,7-1 2674,1 1-1358,-9 7 536,7-5-2313,-14 13 1,5-4 17,-7 12 1,0 4-243,0 7 0,2 0-147,4 1 1,-2-1-117,7 0 0,-5 0-16,6 1 1,-1-1-459,6 0 1,1-7-474,-1-4 1,0-2 461,1 1 1,-1-3 185,0 4 0,-5-12 234,-1-5 0,-1-5 386,1-1 0,-3 0 124,-8-1 0,0-5 98,0 0 0,-2-2 114,-4 2 1,-3 6 519,-9 0 1,7 1-1019,-1 11 1,7-1-21,-7 6 116,8 0 0,-11 7 0,5 3 0</inkml:trace>
</inkml:ink>
</file>

<file path=ppt/ink/ink3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10:52.3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204 69 8598,'10'-7'2926,"-3"5"-2482,-7-6 1,6 6 892,0-4-445,0 4-26,-6-5-111,0 7 212,0 0-482,7 0-410,-5 0 110,6 0-233,-8 0 1,0 2 27,0 3-1341,0-3 478,0 6 53,0-8-388,0 0 1032,-8 0 764,-1 0-378,-9 0 337,1 0 0,2-2 255,3-4 7,-3 4-170,13-5 12,-14-1-164,15 6-25,-7-13-321,0 13 293,6-6-598,-5 8 111,7 0 0,0 2 52,0 4 1,0 11 379,0 12 0,0 6-125,0 5 1,0 6 274,0 12 1,0-3-170,0 9 1,-2-8-54,-4 1 0,4 3-41,-4-3 1,-1-5-300,1-6 1,0-7 36,6 1 0,-6-5 42,0-6 0,1 1-94,5-7 1,0 0-280,0-5 1,0-7-214,0 1 199,0-8 569,0 3-98,0-7-293,0 0 1,0-9-21,0-9 1,0-1-154,0-10 0,2 1-30,3-7 0,5 2-384,7 4 1,1-1 58,-1 7 1,0 0 272,0 5 0,7 7 218,-1-1 0,0 8-19,-6-1 0,2 3 166,4 2 1,-4 0 41,4 0 1,-3 2 145,-3 3 0,-2 5 63,-3 7 1,1 1 309,-7-1 1,0 0 234,-6 0 1,0 1-317,0-1 0,-8 6 121,-3 0 0,-7 0-126,-5-5 0,-4-1-166,-7 0 0,-1 0-98,1 1 0,-1-3-123,0-3 0,3-5-781,3-7 1,-2 0 181,8 0-1479,0 0 1,8-7 920,3-5 1,8-3-2657,16-3 3788,7 1 0,23-16 0,3-3 0</inkml:trace>
</inkml:ink>
</file>

<file path=ppt/ink/ink3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10:53.1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35 7843,'0'-9'3246,"0"1"-2369,0 0-142,0 6-511,0-5 143,0 7-220,0 0 63,0 7 1,0-3 41,0 8 0,0 5 44,0 6 0,-2 8-36,-4-2 1,2 3 313,-8 3 0,3 1-144,-3 5 1,-1-5-128,7 5 1,-5 1-202,5-2 0,-6 1-173,7-7 1,-1-5 141,6 0 1,-6-8-113,0 2 1,0-2-651,6 2 0,0-9 378,0 3 0,0-9-1183,0 3 514,0-7-110,0 11 568,0-13 1,0 4 17,0-12 0,0-3 110,0-9 0,0 1-87,0 0 0,0-1-181,0 1 1,2 0 237,4 0 0,-2-1 426,8 1 0,-1-8 0,6-2 0</inkml:trace>
</inkml:ink>
</file>

<file path=ppt/ink/ink3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10:53.5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87 157 7982,'-10'-12'-325,"4"0"1,4 7 272,2-7 1,0 6 461,0-5 1,0 5 163,0-5-192,0-1 1,2-3-227,4 3 0,-2-1 51,7 7 1,-5-2 91,6 3-98,-1 3 1,7-6 1,-1 8 1,-6 0 290,1 0-252,-1 0 1,7 2 5,-1 4 0,-5-3 126,-1 9 1,-7-6-156,2 5 1,1 1 9,-1 5 1,0-5-116,-6-1 1,0 1 104,0 5 0,0 0-193,0 1 1,-8-1-37,-3 0 1,-5 0-21,-1 1 1,-2-1-161,-4 0 0,2-5-290,-8-1 0,8-5-322,-2 6 0,3-9-61,3 3-211,0-4 0,1-10 8,5-3 1066,3-4 0,16-3 0,2 1 0</inkml:trace>
</inkml:ink>
</file>

<file path=ppt/ink/ink3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10:53.9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35 7922,'-10'-2'-76,"4"-4"105,4 4 593,2-6 902,0 1 270,0 5-765,0-6-268,0 8-268,0 0 158,8 0 1,2 8-203,7 3 0,0 5 115,1 1 1,-1 0-209,0 1 0,1-3-160,-1-4 0,6 5-195,0-5 0,2 3 78,-2-3 1,-4 3-21,4-8 1,-4 1 290,-1-1-496,-1-4 1,-5 11 170,-1-7 407,-7 0-235,4 2 0,-16-5 244,-4 9 0,-11-2-764,-5 1 1,-13 4 199,-5-3 1,-2 9-440,2 2 0,-2 0 348,8-5 0,-1-1-1627,7 0 0,7-2-1539,4-3 3380,11 3 0,4-5 0,8 7 0</inkml:trace>
</inkml:ink>
</file>

<file path=ppt/ink/ink3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10:55.4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191 122 7469,'0'-10'-741,"0"3"897,0-1 1,0 4-60,0-7-11,0 7-227,0-12 180,0 14-184,0-13 299,0 13 1,0-7 10,0 3 301,0 4-242,0-6 751,0 8-84,0 0 150,0-8-304,0 7-270,0-7-202,0 8 355,0 0 0,0 8-541,0 3 0,0 4 101,0 3 1,0-1 13,0 0 1,0 3 7,0 3 0,-2-4 18,-4 4 1,4 4-41,-4 2 0,4-2 10,2 1 1,-2 1 5,-3 6 0,1-1-117,-8 1 0,6 0 4,-5-1 0,5 1-114,-5-1 1,1-1 121,-1-4 1,1 1-126,4-6 0,2-1 9,-7-6 1,7 0 101,-2 0 0,4-5-347,2 0 103,0-9-198,0 13 157,0-14 205,0 5-30,0-7 0,0-2 4,0-3 0,2-3-208,4-4 203,-4-3 1,11 5-300,-7-7 253,8 8 1,-7-7-382,5 5 112,3 3 119,-5-7 1,5 11 49,-3-8 105,3 8 1,-11-3 42,7 7 1,-7-2-213,2-4 376,-4 4-93,-2-6 3,0 1 0,2 5-76,4-4 0,-3-2-35,9 3 0,-6-7 15,5 6 1,1 1-10,5 5 1,0 0 83,1 0 1,-1 0-81,0 0 0,1 1 203,-1 5 1,0 4-64,0 7 0,1 2 300,-1 4 0,-5-3-78,-1 3 1,-7-2 59,2 2 0,-4-4-129,-2 4 0,0-4-45,0-1 1,-2-7-34,-4 1 0,-9-1 58,-9 7 0,-6-1-184,1 0 1,-6 0 71,-5 1 0,3-7 192,-3 1 0,4-8-226,1 1 1,6-3-113,0-2 1,8 0 0,-2 0 0,6-2-277,5-3 1,-1 1-1351,7-8 1,0 1 141,6-7 1528,8-7 0,17-1 0,12-9 0</inkml:trace>
</inkml:ink>
</file>

<file path=ppt/ink/ink3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10:56.3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260 312 7859,'-9'0'1013,"1"0"-198,8-8 1,0 4-366,0-8 1,2 7 25,4-7 0,-3 1-483,9-7 17,-1 1 0,1 6 7,-1-1 1,-1 0-178,2-5 1,-5 0 13,-7 0 0,0-1 101,0 1 0,0 0-15,0-1 45,0 1 1,-2 2 87,-3 3 1,1-1 15,-8 7 97,1 0 1,-7 6 5,1 0 1,0 0-117,0 0 0,-1 0 283,1 0-262,0 8 1,-1 2 3,1 7 0,0-6 13,-1 1 0,7-1 19,-1 7 1,9-1-82,-3 0 1,2-1-95,-2-5 0,4 5-43,-3-5 0,10-1-246,7 1 1,-1-5-436,7 6 0,-5-9 368,10 3 0,4-4-84,2-2 0,-4 0 94,-2 0 1,-4 0-306,-2 0 576,1 0 334,-1 0 6,-7 8 0,-8 1 341,-8 9 1,-13-1-77,1 0 0,-5 1-181,0-1 0,2 6 319,-8 0 0,8 6-159,-2-6 0,-2 8-333,2-3 0,0 7-21,6 5 0,1-3-134,5 3 0,-3-9 40,9-2 0,-1-2-140,6 1 0,0 3-2,0-8 56,7 0 1,3-7-67,7-5 0,1 3 135,-1-9 0,2 1-204,4-6 0,-4-2-38,4-3 0,2-5-87,-2-7 1,1-3 20,-7-3 1,0-2 88,0-3 0,-1-5 179,-5 4 0,-1 2-293,-4-2 869,-4 8 0,5-4-320,-7 8 0,-2 7 2346,-3 5-271,3-5 369,-6 8-1594,8-6 1,8 8-513,3 0 0,7-5-204,5-1 1,3-8-141,9 3 1,5-5-1006,1-1 0,13 0 324,-3 0 469,21-8 0,-1 5 0,15-5 0</inkml:trace>
</inkml:ink>
</file>

<file path=ppt/ink/ink3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11:28.817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0 347 10566,'10'0'-779,"-2"-8"1,-7 6 650,5-4 261,-4-3 0,8 1 358,-5-3 1,-3 1-62,4 4-136,4 4-346,-1-13 38,9 13 125,-1-13 0,0 13 39,1-4 0,-7-2-9,1 3 0,-1-3-105,6 2 1,-5 4 5,-1-4 0,3-1-35,9 1 0,-4-6 97,4 7 0,2-7-118,-2 6 0,2-5 97,-2 5 0,-3-5-29,3 5 1,2-6 21,-2 6 0,0-1 5,-6 1 1,0 2 35,1-7 0,-7 7 17,1-2 0,-7 2 104,7-2 0,-6 4-139,5-3 1,-7 1 84,2-2 1,-2 4-55,1-4 0,-1 5-41,8 1 1,-8-2 59,1-4-10,5 4-84,0-6-23,7 8-89,0 0 0,-5-2 178,-1-3-28,-7 3 8,4-6-10,-8 8-1109,0 0 1,-23 8 0,-6 1 0</inkml:trace>
</inkml:ink>
</file>

<file path=ppt/ink/ink3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11:08.4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346 295 8271,'0'-17'-112,"0"-1"321,0 1 1,6 0-60,0-1 0,2 1 368,-3 0-262,-3 0 0,6-1 117,-8 1 0,0 5-141,0 1 0,6 5-23,0-5 1,-1 5-4,-5-6 1,0 7 102,0-7 0,0 6 70,0-5-157,-7 7 0,3-10-262,-8 9 0,6-1 67,-5 6 0,-1 0-487,-5 0 1,-2 0 151,-4 0 0,4 0-12,-4 0 0,1 0 226,-1 0 0,4 6-30,-4-1 1,10 9 250,1-3 0,1 11-68,-7 1 1,1 7 366,0-1 1,-1 4-165,1 1 1,6 1 339,-1 0 1,8-3-292,-2-3 0,5 2-129,1-8 1,0 0-23,0-6 0,7 1-134,5-1 1,-3-6-179,3 1 0,-1-8 101,7 2 1,1 1-242,4-1 0,-4 0-2,4-6 0,-3-2-80,-3-4 1,2-2 128,4-3 1,-4-5-89,4 5 1,-3 1-26,-3-1 0,0-1 108,0-5 1,1 0-291,-1-1 1,0-5 116,1 0 0,-3 0 115,-3 6 0,1 0 174,-7-1 1,5 1 256,-5 0 1,6 5-172,-7 1 348,1 7 1403,-6-11-872,0 13 186,0-6-614,0 8 0,6 10 163,0 7 0,1 0-102,-1 6 0,-4 2-2,4-2 1,3 8-241,3-2 1,-3-2-156,3 1 1,1-4-1201,11 4 1,-3-1 654,7 2 1,3-4 477,10-8 0,3 1 0,8-1 0</inkml:trace>
</inkml:ink>
</file>

<file path=ppt/ink/ink3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11:08.9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1 312 9661,'11'-6'1647,"1"0"-1337,0 0 1,5 1-896,0-1 1,6-8 311,0 3 0,0-4-388,-5-3 1,-3 1 332,-4 0 1,3-1-91,-8 1 1,-1-2 60,-5-4 1,0 4 72,0-4 1,-5 3 514,-1 3 1,-8 2-246,3 3 0,1 4 371,-1 8 1,5 0-183,-6 0 0,7 0 379,-7 0-310,8 8-86,-11-6 1,13 13 92,-4-3 1,4 3 36,2 3 1,0 7 82,0 3 0,0 5-100,0 2 1,0 5 204,0 0 0,6 14-202,0-2 0,0 6-72,-6-1 1,0 3-334,0 3 0,0 3 104,0-9 1,0 1-89,0-6 0,0-8-134,0-4 1,0-5-170,0-6 1,0-4-120,0-8-88,0-7 763,0-3 0,-2-9-159,-4-3 0,4-11-611,-4-7 0,4-9 252,2-3 0,0 0-43,0-5 1,0-2 28,0 1 394,0 1 0,-7-2 0,-3-2 0</inkml:trace>
</inkml:ink>
</file>

<file path=ppt/ink/ink3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11:09.1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139 122 8329,'17'-18'392,"1"1"170,-1 0 1,6 0 522,0-1-535,8 9-194,-12-7 0,12 14 335,-8-3 0,6 3-224,-6 2 0,0 0 348,-6 0 0,-7 7-291,-5 5 1,-3 5-742,-2 6 0,-3 4-266,-9 8 0,-7 1-486,-16 5 0,-5-3-664,0 8 1,-8-9 759,1-3 0,5-7-30,2-10 1,3-7 902,3-4 0,7-12 0,2-4 0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52:05.2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79 69 8110,'-28'-34'6580,"-1"11"-6580,8 11 0,21 12 0,9 0 0</inkml:trace>
</inkml:ink>
</file>

<file path=ppt/ink/ink3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11:09.9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277 70 8362,'8'-18'0,"4"1"109,3 7 450,2-5 29,1 13-309,-9-6 1,-3 8 233,-12 0 1,-9 0-116,-8 0 1,-8 2-63,2 4 1,-3 4-153,-3 7 1,2 0-159,5 1 0,-3-3-211,8-3 0,0 3 194,5-4 1,3-1-114,3 2 0,5-7 34,7 7 1,0-6 2,0 5 1,7-1 31,5 1 0,5 5 107,6-5 0,10-1-14,7 1 1,8-5 50,-1 6 0,1-7-371,-2 7 0,2-6 120,-8 5 1,6-1-918,-5 1 1,-3 5 129,-9-5 929,3 5 0,-12 1 0,5 0 0</inkml:trace>
</inkml:ink>
</file>

<file path=ppt/ink/ink3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11:31.1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53 6709,'0'-10'-101,"0"2"59,0 8 0,2-5 78,3-1 156,-3 0-147,6 6 120,-8 0-11,0 0 53,0-8 246,-8 6 98,6-5-228,-5 7 9,7 0 1656,0 0-1712,7 7-111,3-5 0,7 12 11,1-8 1,-1-1-51,0-5 1,0 6 7,1 0 0,5 0-22,0-6 0,6 5 20,-6 1 0,6 0-82,-6-6 0,5 6 84,-5-1 1,2 3-59,-1-2 0,-3-4 44,7 4 1,-4-3 1,4 3 0,1-4 23,6 4 0,-6 2 97,-1-3 1,-5 1 36,6-6 0,-6 6-87,6 0 1,-8 1 75,2-1 1,-3-2-67,-3 7 0,0-7-62,0 2 1,-5 2-3,0-3 0,-1 3 16,6-2 0,-5-4-202,-1 4 1,1-3 122,5 3 0,-5-4-98,-1 4 0,-5-4 119,6-2-179,-9 0 213,13 0-428,-14 0-699,5 0-648,-7 0 1645,0 0 0,-15 7 0,-4 3 0</inkml:trace>
</inkml:ink>
</file>

<file path=ppt/ink/ink3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11:38.1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468 312 8351,'0'-12'-472,"0"1"0,0 5 1086,0-6-32,0 9-478,0-13 1,0 7 60,0-9 1,0 7 136,0-1-138,0 1 1,0-7 21,0 1 0,0 6 54,0-1 1,-6 1-90,0-7 0,-7 3 89,1 3 0,-1-3-72,1 3 1,-3 3-198,3-3 1,3 7 92,-3-7 0,0 8-67,-5-2 0,6 4 16,-1 2 0,1 0-174,-7 0 0,1 0-40,0 0 0,5 8 133,1 4 1,-1 3 213,-5 2 0,1 1-163,5-1 1,-4 2 265,3 4 1,-3-2-22,-3 8 0,7-6-26,-1 6 1,3-6-89,-3 6 1,-1-2 4,7 2 1,-6 1-205,7-7 1,-7 6 135,6-6 1,1 6-265,5-6 0,0 0-84,0-5 74,0-1 1,0 0-46,0 0 1,0-5 110,0 0 1,7-9-214,5 3 184,3-4 1,10-2-13,4 0 0,-2-8 57,2-3 1,0-6 175,5-7 1,1 5-96,-1-4 0,-1 4 109,-4 2 0,-2-1-20,-4 1 1,-4 0 95,4 0 0,-4 5-140,-1 0 1,-1 3 4,0-3 0,-5-1-137,-1 7 1,-5-5 104,5 5 51,-7-8-96,4 12 328,-8-13-149,0 13 354,0-13-214,0 13 279,0-6-411,0 8 1,0 0-45,-8 0-54,6 0 1,-7 2 144,3 4 17,4 3 0,-11 9-12,7-1 0,-2 2 169,2 4 0,5-3-180,-5 3 0,4 2 1,2-2 1,-6 5 504,0-4 0,1 4-235,5-5 1,1 0 77,5-5 1,4-1-281,7 0 0,6 1-410,0-1 1,14-2-379,-3-3 0,14 1-1815,4-7 2393,8 0 0,9-6 0,0 0 0</inkml:trace>
</inkml:ink>
</file>

<file path=ppt/ink/ink3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11:39.0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171 311 8198,'0'-9'498,"2"-5"-663,4 9 1,-2-9-289,7 3 0,1 1 487,5-2 62,-7 9 1,5-11-221,-4 8 0,-1-7 4,2 1 0,-7 3 179,7-3 1,-8 7-201,1-7 324,-3 0 1,-2-5-121,0 0 0,0 5 572,0 1-383,-7-1 0,-3-3-28,-7 3 1,5-1-152,1 7 1,5-5 15,-6 5 1,7 0-155,-7 6 0,6 0 97,-5 0 0,5 0-176,-5 0 127,7 0 0,-12 0 2,5 0 1,1 0 101,-1 0 1,5 6 169,-6 0 0,7 7-134,-7-1 1,3-3 9,-3 3 1,-3-1 80,3 7 0,4-1-47,3 0 1,-3 0-179,2 1 0,0-1 107,6 0 1,0 1-316,0-1 1,0 0 21,0 1 0,6-7 7,0 1 0,7-7 88,-1 7 1,3-8-179,3 1 0,-1-3-556,0-2 195,0 0 366,1 0-80,-1 0 944,-7-7-137,-3 5-162,-7-14 1,-7 14 415,-5-3-146,-3 10 0,-3 5-142,1 7 0,0 6-87,0 1 0,1 6-370,5-1 0,-5 6 29,5 5 1,3-3-44,2 3 1,3 2 62,-3-2 0,4-5-73,-4-6 0,6-6-12,6 6 1,-2-10-104,7-2 1,-5-1-328,5-11 353,1 9 0,5-12-236,1 4 0,-1-5 119,0-1 0,-5-7-35,-1-5 1,-1-9 13,1-2-1,3-6 34,-8 6 0,-1-6 730,-5 6 1,0 0-294,0 6 0,0 0 2481,0-1-1289,0 1 1782,0 0-2292,-7 7 0,5 1 167,-4 3-969,4 4 0,4-6-478,4 8 1,3 0-181,9 0 1,1 6-775,4 0 1,4-1-2578,7-5 3949,1 8 0,7-6 0,2 6 0</inkml:trace>
</inkml:ink>
</file>

<file path=ppt/ink/ink3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11:39.5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277 104 8276,'17'-8'0,"-5"1"0,-1-5 0,1-1 603,5 7 0,0-8 650,1 3-500,-1 3 1,-6-5 161,1 7-412,-8 0-459,3 6 1,-14 2 64,-5 4 1,-5 3-535,-6 9 1,-4 5 357,-8 0 1,1 2-839,-1-2 0,1-4 335,-1 4 1,2-4 107,5-1 0,1-9 770,4-3 1,5-2-140,1 2 281,0-4-95,15 5 3,-6-7 0,10 2 15,4 4 0,5-4 3,12 4 0,2 1-184,4-1 1,4 6-19,-4-7 0,-2 7-212,1-6 1,-7 7 112,3-1 1,-5-3-161,-2 3 1,0-6 47,1 5 1,-7-1-589,1 1 0,-8 5-688,1-5 344,-3 4 0,-2 3 283,0-1 686,0 0 0,-15 1 0,-4-1 0</inkml:trace>
</inkml:ink>
</file>

<file path=ppt/ink/ink3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11:39.7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12784,'18'0'1214,"-1"0"-198,0 0 1,2 0-409,4 0 0,4 0-685,8 0 1,-1 2-590,1 4 0,-6-4-858,0 4 1,-2 3 1523,1 3 0,5 3 0,-6 2 0</inkml:trace>
</inkml:ink>
</file>

<file path=ppt/ink/ink3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11:40.6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416 329 8241,'11'-15'-171,"1"3"165,-8-3 0,11 5-616,-3-7 0,1 5 490,-1 1 0,3-1 650,-3-5 1,3 0-322,2-1 0,-5 1-161,-1 0 0,-7 5-166,2 1 0,-4-1 132,-2-5 0,0 5-25,0 1 0,-2-1 18,-4-5 1,2 5 12,-7 1 0,-3 7 0,-9-2 0,4 4-10,-4 2 1,2 0 45,-2 0 0,-2 0 147,-4 0 0,-2 0-51,8 0 0,-6 6-88,6 0 0,-7 7 126,1-1 1,4-3-64,2 3 1,-2 5 72,2 6 0,0 0-25,5-5 1,1 1 166,0 4 0,5-2-149,1 8 0,7-2 112,-2 2 0,-2-2-260,3-4 1,-1-2 93,6 8 1,0-8-155,0 2 1,8-4 114,3-2 0,5-5-509,1-1 0,0-7 50,0 2 1,8-4-110,4-2 1,4-2 62,1-4 0,-1-3-87,-4-9 1,4-1 315,-5-4 0,3 4-50,-2-4 0,-2 9 259,-4 3 0,-10 1-152,5-1 1,-11 3 1273,5 8-873,-8 0 0,3 2 1900,-7 4-1323,0 3 0,0 14 33,0 0 1,0 0-382,0-5 1,0 5-199,0 0 1,8 0-281,4-6 0,3 6 126,2 0 0,8 0-919,4-5 0,4-3-168,1-3 1,1 3-1770,0-4 2709,-1-3 0,8 7 0,3-5 0</inkml:trace>
</inkml:ink>
</file>

<file path=ppt/ink/ink3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11:41.1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70 8333,'17'-12'-261,"1"1"0,-7 7 1019,1-2-174,-1 4 239,7 2-452,-1 0 0,-2 2-90,-3 4 1,-3 4-107,-3 7 0,-4 0 22,4 0 1,1-5-31,-1 0 1,0 5-7,-6 6 1,2 0-247,4-6 1,-4 2 45,3 4 1,-3-3-256,-2 3 0,0-4-34,0-2-179,0 1 340,0-1 176,0-8 161,0-1 439,0-8 719,0 0-952,0-8-178,0-1 0,0-8-185,0-1 1,0 7 47,0-1 1,0 1-91,0-7 0,0 1 30,0 0 1,8-2-46,4-4 1,3 3-99,2-3 0,0-2 99,1 2 1,-1 0 100,0 6 1,6 2-54,0 3 1,6-1 24,-6 7 0,6-6-55,-6 6 0,6 1 4,-6 5 0,6 0-95,-6 0 1,2 2-213,-2 3 1,-2 5-2040,8 7 2367,-8 8 0,12 2 0,-6 8 0</inkml:trace>
</inkml:ink>
</file>

<file path=ppt/ink/ink3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11:44.8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69 8326,'0'-17'0,"2"0"-303,4-1 427,-4 9 276,5 1 148,-7 8-382,8 0 0,-4 8 328,7 3 1,-5 5-105,6 1 1,-3 6-16,3 0 0,3 6-152,-3-6 1,3 6 18,2-6 1,-5 0 62,-1-6 1,-1 6-42,2 0 0,3 0-330,-3-5 1,-5-1 96,-1 0 0,2 0-568,-3 1 1,1-7 9,-6 1-985,0-1 530,0 7-35,0-9 179,0-1 525,0-8 0,0-8-224,0-3 1,0-7 536,0-5 0,0-11 0,0-10 0</inkml:trace>
</inkml:ink>
</file>

<file path=ppt/ink/ink3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11:45.1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1 191 8326,'19'-17'449,"4"-1"0,-11 1-116,11 0 0,-2 0 139,8-1 1,0 1-54,5 0 1,3-1-14,3 1 0,-3 8-137,3 3 1,2 4 32,-1 2 0,-7 2-177,-5 4 1,-2 3-200,2 8 0,-4 1-327,-8-1 0,-2 2 262,-3 4 0,-4 4-521,-8 8 1,-2-1 314,-4 1 1,-4 0-30,-7-1 0,-8-1 131,-4-4 1,-9 3 74,-3-3 1,-1-4 43,2-2 1,3-4 214,-3-1 0,5-9 203,6-3 1,-1-4-141,7-2 1,-4-8 241,10-3 1,-3-5 164,15-1-419,-1 0 1,10-1-127,7 1 0,3 0-127,14 0 1,1-1 108,6 1 0,-1 0-85,1-1 1,0 1-56,-1 0 0,-1 5 79,-4 1 1,-4 7-536,-8-2 342,0 4 1,-7 4-680,-4 4 1,-8 4 934,-10 7 0,-7 0 0,-16 0 0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52:16.2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87 8129,'0'-9'-284,"0"-1"382,0 4 1,1 3 152,5-9 64,-4 8 0,12-5 325,-9 3-439,9 4 0,-7-8-28,5 5 0,-2 3 260,-5-4-500,-3 4 112,14 2 78,-7 0 0,9 6-88,-1-1 1,0 3-144,0-2 1,1-4-51,-1 4 0,6 1 128,0-1 1,10 0 12,1-6 1,1 0 37,5 0 0,3 0-31,-3 0 1,2 0-16,-1 0 1,-5 0-91,4 0 1,-5 0 49,-6 0 0,2 0-371,-8 0 228,0 0 1,-6 0 85,0 0 0,-7 2-751,-4 3 249,-4-3 235,-2 14 1,-2-9 388,-4 5 0,-11 3 0,-10-5 0</inkml:trace>
</inkml:ink>
</file>

<file path=ppt/ink/ink3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11:45.3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0 121 8452,'0'-32'689,"0"3"0,0 4-345,0 8 1,2 7 1205,4 4-524,-4 4-968,6 2 0,-6 0 155,3 0 1,-1 16 76,8 7 1,-8 15-341,1 8 0,3 4 106,-2 2 1,0 8-397,-6 3 1,0 6 214,0 6 0,0 2-3748,0 4 3873,0 3 0,7-20 0,3 3 0</inkml:trace>
</inkml:ink>
</file>

<file path=ppt/ink/ink3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11:46.2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70 8480,'10'-18'322,"-5"1"0,-1 6-230,2-1 213,4 8-274,-1-3 0,7 7 690,-5 0 0,6 7-209,6 5 1,-5 5-56,-1 6 0,0 2-148,-5 4 1,-4 2-158,-3-8 1,3 6-59,-2-6 0,1 5-207,-1-5 0,-4 1 75,4-7 0,-2-2-529,1-3-154,-3 3 0,6-11 4,-8 7-167,0-7 61,0 4 201,0-8 0,0-8-83,0-3 705,0-12 0,8-4 0,1-8 0</inkml:trace>
</inkml:ink>
</file>

<file path=ppt/ink/ink3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11:46.5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1 277 8698,'17'-17'0,"1"-1"0,-1 3 0,0 2 563,0 1 1,8-5-340,4-6 1,6-2 62,5 2 0,-1 3 0,7-3 0,6 4-184,5 2 0,1 2 128,-6 3 0,0 4-112,0 8 0,-6 2 82,0 4 1,-10 4-368,-1 7 0,-8 8-88,-10 4 1,-7 3-216,-5 3 0,-5 5 120,-5 1 0,-7 1-109,-11-2 0,-4-3 148,-7 3 0,-3-5-2,-3-6 1,1-3 174,-7-3 1,6-5-76,-6-1 1,7-7 290,-1-10 0,9 0 161,2 0 0,8-2 165,-2-4 1,10-4-168,1-7 0,8 6 33,-1-1 1,5 1-257,5-7 0,13 1 117,10 0 0,7 5-162,5 1 1,-1-1 121,7-5 1,-8 5-113,3 1 0,-5 7-485,-1-2-852,-8 4 286,-2 2 1071,-16 0 0,-9 8 0,-9 1 0</inkml:trace>
</inkml:ink>
</file>

<file path=ppt/ink/ink3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11:46.7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70 8415,'8'-18'633,"-6"1"0,7 2-447,-3 3 0,-2 4 174,8 8 1,-7 0 355,7 0 1,-6 8-234,5 4 0,1 11-77,5 6 1,-2 3-434,-3 3 0,1 7 144,-7 4 0,6 6-957,-7 6 0,1 3 524,-6 8 1,0 2 149,0 4 0,0-3 0,0 4 0</inkml:trace>
</inkml:ink>
</file>

<file path=ppt/ink/ink3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11:48.1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0 156 8351,'0'-17'-414,"8"0"1,-6-1 595,4 1 0,2 6 160,-3-1 534,1 1-525,2-7 0,-4 7 119,7-1-225,-7 8-346,4-3 280,-8 7-158,7 0 1,-5 7 145,4 5 1,-4 3-61,-2 3 0,0 1 254,0 4 0,0 4-84,0 7 0,0 1 134,0-1 1,0 3-132,0 3 0,0-1-297,0 7 1,0-6 174,0 6 0,-2-1-175,-4 1 1,4 2-384,-3-8 1,-3 0 230,2-5 1,0-2-286,6-5 54,-7-3 594,5-7-109,-6-1-39,8-7-68,0-3 55,0-7-208,0 0 1,2-7-176,4-5 0,3-3 85,9-3 0,-1-1-100,0-4 1,1 4 94,-1-4 0,6 4 288,0 1 0,6 1-129,-6 0 1,8 7 163,-3 4 0,-1 5 334,2 1 0,-8 0-197,2 0 1,-3 0 251,-3 0 1,-6 7-150,1 5 0,-8-3-29,1 3 0,-3-1-136,-2 7 1,-2-1-116,-3 0 1,-5 1 78,-7-1 0,-2 0-46,-4 0 0,-2-7-85,-4-4 0,-2 1 60,8-1 0,-6 0-721,6-6 0,0 0 303,6 0 1,-1 0-1704,1 0 2100,0 0 0,-8 0 0,-2 0 0</inkml:trace>
</inkml:ink>
</file>

<file path=ppt/ink/ink3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11:49.4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70 432 8325,'0'-17'0,"0"6"0,0-1 0,0 6 0,0-5 0,0-1 1285,0-5-738,0 7 1,5-5-174,1 4 0,6-5-359,-7-1 0,7 0-312,-6-1 1,7 7 191,-1-1 0,-5 1-296,-1-7 0,2 1 243,-2 0 1,-1 0-127,-5-1 1,0-1 154,0-4 0,0 9 237,0-3-191,0 4 225,0-5 49,0 9-176,0 1 55,0 8-19,0 0-118,-7 0 1,5 10 115,-4 7 0,4 2-8,2 10 0,-2 0 14,-4 6 0,5 5 176,-5 0 1,4 8-30,2-2 1,-2 4-135,-4 2 0,4 2-45,-4 4 1,3-6 69,-3-1 0,4-1-171,-4-9 1,4-1 69,2-5 1,-6-3 24,1-3 0,-1-4-47,6-8 0,0-5-29,0-1 115,0-7-43,0 4 138,0-8-130,0 0 1,-6-2-696,0-4 0,-5 2 136,5-7 1,-5-6 537,5-6 0,-15-8 0,2 4 0</inkml:trace>
</inkml:ink>
</file>

<file path=ppt/ink/ink3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11:49.6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35 105 8325,'17'-18'0,"6"1"107,0 0 1,2 1-125,-2 5 1,-1-3 514,6 9 1,-5-1 72,6 6 0,-8 0 259,2 0 0,-3 0-458,-3 0 1,-2 2-308,-3 3 0,1-1-264,-7 8 1,0-1 175,-6 7 0,-2 5-538,-4 0 0,-5 6 227,-12-6 0,-4 5-38,-8-4 1,1-1 17,-1-6 1,2-2-136,4-3 1,-1-5 58,7-7 1,-4-1 429,9-5 0,-10-11 0,8-10 0</inkml:trace>
</inkml:ink>
</file>

<file path=ppt/ink/ink3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11:50.0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18 8268,'10'-8'0,"0"6"1306,-5-3 1,-1 3-566,8 2 0,-7 0 65,7 0 0,0 0-205,5 0 0,0 0-56,0 0 0,1 5-304,-1 1 0,6 0-27,0-6 0,0 0-89,-6 0 1,1 6 127,-1-1 1,0 3-288,1-2 0,-9-2 55,-3 7 0,-4-5-343,-2 6 0,0-7 133,0 7 0,0-1-48,0 7 1,-10-5 48,-7 4 1,-2-9-172,-10 9 0,0-3-212,-5 3 0,-1 6 223,0 0 1,-1 2-1349,-4-2 0,1-2 1696,-7 8 0,0 0 0,-6 6 0</inkml:trace>
</inkml:ink>
</file>

<file path=ppt/ink/ink3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11:50.2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1 312 8178,'0'-9'1874,"13"-1"-1637,4 4 1,10-3 255,-4-9 0,10 1 716,1 0 1,9-6-510,9 0 1,0-6-1013,-1 6 1,1-6 196,0 6 0,-2 2-1502,-4 9 1,2-1 1616,-7 7 0,-1-7 0,-5 3 0</inkml:trace>
</inkml:ink>
</file>

<file path=ppt/ink/ink3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11:53.8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17 104 8430,'10'-18'214,"-2"1"1,-6 6 67,3-1 1,-1 8-232,8-1 19,-9-5 0,13 8 132,-5-4 0,-1-1 335,2 1-143,-9 0 1,7 6 52,-4 0-388,-4 0 0,5 2 95,-7 4 1,0 3-155,0 9 0,0 1 114,0 4 1,-2 11-73,-3 13 1,1 1-15,-8-2 0,7 2 40,-7-8 0,8 6-160,-2-5 0,-1 3 115,1-10 0,0 5-104,6-10 1,-2 3 113,-4 3 1,5-8-20,-5-4 0,2 2-26,-2-2 0,4 0-2,-3-6 1,1-5-340,-2-1 231,4 1-488,-6 5 144,8-7 628,-7-3-123,5-7 74,-6 0 0,8-2-169,0-3 1,0-5 33,0-7 0,2 5-137,4 1 0,-2-1 98,7-5 1,1 0-195,5-1 1,0 3 133,0 3 1,3-3 2,3 4 0,4-3 101,7 3 1,7 1 184,-1 4 1,-2 4-106,-9-4 0,2 5 128,-8 1 1,0 5 305,-6 1 1,-7 8-188,-4-3 1,-4 4 109,-2 3 0,0-1-56,0 0 1,-14 1-221,-3-1 0,-12 0 153,0 0 0,-5-1-14,-7-5 1,5 3-94,-5-8 0,5-1 7,1-5 0,8 0-1055,4 0 677,-4 0 0,8 0-2670,-4 0 1602,12-7 1249,3-3 0,16-7 0,1-1 0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52:16.5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52 8129,'-25'0'140,"6"6"99,-4 0 1,4 0-126,1-6 0,7 0 301,-1 0-9,8 0-253,-3 0 1,9 0-213,3 0 0,5 0-80,7 0 1,8 0 161,4 0 0,4 0-49,1 0 0,7 0 47,-1 0 1,8 0-30,-2 0 0,4 0 44,2 0 1,0 0-19,0 0 1,5 0-35,1 0 0,7-6 7,-1 0 0,-3-5-104,3 5 1,-10-6-234,-3 7 0,-1-3-263,-9 2 1,-7 4-140,-5-4-114,-8 4 862,-3 2 0,-11 0 0,-22 0 0,-4 0 0</inkml:trace>
</inkml:ink>
</file>

<file path=ppt/ink/ink3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11:55.0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243 381 8234,'-10'-8'122,"3"5"-122,7-9 160,0 8 1,0-11-72,0 3 1,2-1 58,3 1 0,-3-3-12,4 3 0,2 3 163,-2-3-220,-1 1 1,-3-7 0,4 1 1,-4 6-76,4-1 1,-4 1 94,-2-7 1,0 7-138,0-1 0,0 1-8,0-7 1,0 1 6,0 0 108,-8 0 1,4 1 60,-7 5-150,7-5-174,-12 14 109,7-5 1,-9 7 100,1 0 0,0 7-93,0 5 1,-1-1 64,1 7 1,0-5-61,-1 10 0,3-2 103,3 2 1,-3-3 123,4 3 0,3-4-127,2-2 1,-2 0 28,3 1 1,-1-1-136,6 0 0,0-5 112,0-1 0,6-5-321,-1 6 1,9-8-106,-3 1 170,5-3 0,1-2 55,0 0 209,1 0 0,-7 0-123,1 0 331,-8 0 115,3 0 1,-7 8-116,0 3 0,-7 13 158,-5 4 0,-1 5-105,1 2 0,-3 5-103,3 0 1,-1 6-79,1-5 1,-1 5-101,7-6 0,0 1 99,6-7 0,0-1-149,0-4 1,2-4-241,4-8 0,-2 0 112,7 1 0,1-9-110,5-3 1,2-4 94,4-2 1,-3-8-106,3-3 1,-2-5 128,2-1 0,-10-8 122,5-4 1,-7-4-53,1-1 0,-5-1 140,-7 1 0,0 5 671,0 0 0,0 8-356,0-2 0,-2 4 837,-3 1 1,-3 1-488,-4 0 0,3 7 630,3 4-651,4-3-719,-6 7-930,8-6 0,8 8 664,4 0 0,5 2-1381,6 4 1,6-4 705,11 4 0,-3 1 952,3-1 0,4 7 0,0-3 0</inkml:trace>
</inkml:ink>
</file>

<file path=ppt/ink/ink3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11:55.4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346 1 8357,'12'0'462,"-1"0"1,-5 0 338,6 0 222,-1 0 0,6 0 329,1 0-888,-1 7 1,-5-3-58,-1 8 1,1-7-176,5 7 0,6-2-255,0 1 0,2 4 105,-2-3 0,-4-2-467,4 1 1,-3 1 50,-3 5-72,0 0 34,0 1 167,-7-1 1,-2 0 228,-8 0 1,0-5 293,0-1 0,-2-5 71,-4 6 1,-5-3-130,-13 3 0,-2 3-178,-9-3 0,-7 3-303,-4 2 1,-4 3-404,-2 3 0,-8 4-198,-3 7 1,1 1-3156,-1-1 3977,-1 9 0,3-7 0,1 6 0</inkml:trace>
</inkml:ink>
</file>

<file path=ppt/ink/ink3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11:55.6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1 277 8266,'17'10'2250,"0"-5"0,8-5-1701,4-5 1,11-5-297,7-7 0,8-1 9,3 1 0,7-2-221,-1-4 0,-3 4-265,3-4 0,-3 1-364,2-1 1,-3 4-1756,-8-4 2155,0 4 0,0 2 1,0-1-1</inkml:trace>
</inkml:ink>
</file>

<file path=ppt/ink/ink3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11:56.7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8228,'0'-10'-490,"2"-3"502,4 7 406,-4 0-325,13 6 1,-11 0 495,8 0 0,-7 0-215,7 0 1,-6 2-4,5 4 1,-5-2-113,6 8 0,-3 7-40,3 10 1,1 5 44,-7 7 1,5-1 49,-5 12 0,0-4-165,-6 9 0,-2 3 100,-4-2 0,2 1-229,-7-1 1,1-6 101,-1 0 1,-5-8-67,5-10 0,3 1-2,2 0 1,-1-9-184,1-2 1,0-5 74,6-2 1,-2-5-274,-3-1 560,3-7-183,-6 4 408,8-8-233,0 0-281,0-8 1,2-2-169,4-7 0,3-2-360,9-4 0,1 4 114,4-5 1,4 0-197,7 0 0,1 1 316,-1 6 0,1 0 55,0 0 1,5 5 557,0 0 0,6 9-248,-5-3 1,-3 4 233,-9 2 0,2 8 121,-8 3 1,-6 5 227,-5 1 0,-8 0-135,1 0 1,-5 3 37,-5 3 0,-5 2-387,-7 3 0,-6-1 102,-1-4 1,-6-3-196,1 3 1,-2-4 97,2-2 0,2-5-951,4-1-208,4-7 193,-6 4 0,10-10 109,3-4 0,7-4-435,10-7 1,11 0 1172,7 0 0,15-8 0,-1-2 0</inkml:trace>
</inkml:ink>
</file>

<file path=ppt/ink/ink3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11:57.1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0 120 8128,'17'-8'0,"1"-1"0,-1-1 967,0 4-531,1-3 1,-1 7 44,0-4 0,-1 6-57,-5 6 0,4-2-92,-3 7 1,-2 1-109,1 5 1,-7 0-16,2 1 0,1-1-86,-1 0 1,0 0 130,-6 1 1,6 1-336,-1 4 0,1-4 76,-6 4 1,0-3-338,0-3 1,0-6-140,0 1-63,0-8 561,0 11 622,0-13-527,-7-2 0,5-12-94,-4-11 0,-2 4 238,2-4 1,1 4-10,5 2 0,2-6-104,3 0 1,5-6-1,7 6 1,1 0-7,-1 5 1,8 1-58,4 0 1,3-1-134,3 1 1,-1 0-1,1 0 1,-2 7 85,-4 4 0,1-1-1045,-7 1 1,8 2 1011,-2 10 0,4 3 0,1 9 0</inkml:trace>
</inkml:ink>
</file>

<file path=ppt/ink/ink3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11:57.2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67 8209,'-19'-30'-12,"-4"7"0,9 9 12,-3 20 0,11 4 0,-2 7 0</inkml:trace>
</inkml:ink>
</file>

<file path=ppt/ink/ink3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12:53.5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35 174 7911,'-9'-18'564,"-1"3"906,4 3-1098,4-3 0,-5 5-198,7-7 1,1 0 90,5 0 1,-2 5 101,8 1 0,-7 5-345,7-6 1,-6 8 187,5-1-3,-7 3-5,11 2 1,-7 7 18,4 5 0,1 11 105,-7 6 1,0 7 188,-6 10 0,0-3-187,0 14 1,0-7 97,0 8 1,-6-4-384,0-2 1,-5-2 73,5-4 1,0 2-42,6-8 1,-6 0-180,0-5 0,1-8-328,5-4 0,0-4-250,0-2-759,7 1 798,3-9 0,7-1-367,1-8 0,-3-8-228,-3-3 0,9-18 1237,-4-6 0,4-18 0,-4-1 0</inkml:trace>
</inkml:ink>
</file>

<file path=ppt/ink/ink3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12:54.0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1 398 8126,'11'-34'753,"1"-1"1,-1 6-642,6 1 0,8 5-313,4-6 0,10 0 458,1-6 0,2 3 487,-1 3 0,-5 4-289,4 8 0,-3-1-122,-2 1 0,-7 7-338,1 5 0,-2 3-58,2 2 0,2 0-68,-8 0 0,0 0 115,-6 0 0,0 2-155,1 3 0,-1-1 116,0 8 1,-5-3-132,-1 3 1,-5 1 111,6-7 0,-3 8 31,3-3 0,-3 4 48,-3 3 1,-2-5-5,7 4 0,-7-3 9,2 9 0,2-4 15,-2-2 1,1 8 6,-1 4 1,-4 4-36,4 2 288,3-1-277,-7 1 1,6 13 173,-8 4 1,6 11-89,-1 0 1,1 10 254,-6 2 1,0 8-105,0-2 0,6 3 423,0 3 1,1-1-282,-1 1 0,2 11-155,3 0 1,5-8 9,-5-15 0,3-6-21,-3-6 0,3-9-14,-9-8 0,7-9 21,-6-3 1,1-7-396,-1-9-292,-4-1-250,6 0 227,-8-7 0,-8-10-74,-3-12 1,-9-11-93,-8-6 1,-3-5-426,-15-6 0,0-7-482,-6-10 1,-8 3 1328,-3-4 0,-5 5 0,-1 1 1</inkml:trace>
</inkml:ink>
</file>

<file path=ppt/ink/ink3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12:54.9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101 139 9542,'-2'-10'2117,"-4"5"-1087,4 3 157,-6 2-499,8 0-300,0 0-835,0 7 0,6-3-400,0 8 0,5-7 410,-5 7 0,8-8-585,-3 2 1,4-4 291,3-2 0,5-8 174,0-4 1,8-9 304,-3-2 1,3-6 141,-2 6 1,2 0 80,-8 6 0,0 7 255,-6 5 0,-5 3 1196,-1 2-1089,-7 0 0,2 2 385,-12 3 0,-4 5-361,-7 7 0,0 6-201,0 0 1,-7 8 23,1-2 1,-5-4-167,5-2 0,0-4 7,5-2 1,1 1-575,0-1 81,-1 0 178,1-7 78,7 5 0,5-13 126,10 4 1,5-4 71,7-2 0,6 0 33,0 0 1,6-2 134,-6-4 1,6 4-249,-6-3 43,8 3 1,-12 2-256,4 0 234,-11 0 1,-5 2 96,-7 3 0,-9 7-97,-8 11 1,-8-2-24,-10 8 0,-7 0 78,-4 5 0,-2 1 146,1-1 1,5-7 108,8-4 0,1-3 390,4-3 0,10-2 246,7-3-564,9 3 0,-1-13-278,15 4 1,8-4 178,16-2-237,7-8 186,2-9 1,8-4-163,0-8 0,0 6-301,0-6 1,-2 2-10,-4-2 1,-6-2-285,-11 8 1,2-5-49,-8 5 1,-6-6 234,-5 6 0,-8-8-10,1 2 1,-12-6-9,-11-5 0,-1 6 64,-10-1 1,6 2 492,-5 10 1,4 0 35,-4 6 0,7 7 82,-3 5 1,5 3 345,2 2 1,0 2 133,-1 3 1,-1 7-278,-4 11 0,10 4 14,-5 7 0,5 9-42,-4 3 1,1-2 1,5 2 0,-5 0-237,5 6 1,3-6-83,2 0 1,-1-5-70,1 5 0,-2-2-307,2 2 0,5-4-607,-5-7 0,4-2 479,2-5 1,0-3-619,0-7 408,0-1-492,0-7-268,0-3 1043,8-22 1,1-4 327,8-16 0,3 6 61,3 0 1,-4 8-8,4-2 0,-2 4 304,2 2 0,-4 7-203,4 4 1,-3-1 1374,-3 1 1,0 0-456,1 6 0,-7 0 627,1 0-1524,-1 0 0,5 2-503,-5 4 0,2-2-131,-7 7 1,0 1-467,-6 5 0,-2 6-74,-4 0 0,-3 8 996,-9-2 0,-14 3 0,-5 3 0</inkml:trace>
</inkml:ink>
</file>

<file path=ppt/ink/ink3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12:55.4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87 139 8749,'-1'-7'1283,"6"-5"0,11-3-1127,7-3 0,2 1 163,4 0 0,1 5 83,-7 1 1,0 1-328,-5-1 1,-1 3-261,0 8 158,1 0 1,-7 0-230,1 0-322,-9 8 0,5 1 258,-8 9 1,-2-7 60,-4 1 0,3-3 65,-9 3 0,1-3 126,-7-3 1,7-4-83,-1 4 72,1-4-133,-7-2-138,9 0-379,-7 0 136,14 0 489,-5 0 0,7 0 415,0 0-303,-8 0 0,4 5 128,-7 1 0,5 8-120,-6-3 1,7-1 118,-7 1 53,1 1 1,-5-1-8,5 1 74,3-8-296,8 3-7,0-7 360,0 0-410,0 8-117,0-6 0,0 8-35,0-5 1,-2-1 151,-4 8 1,-3-1-98,-9 7 0,1-1 697,0 0 883,0 1-581,-1-1 343,9 0-512,1 0 1,12-1 370,7-5 0,3-1-200,15-4 0,1-4-336,11 3 0,3-3-621,8-2 1,0-7-390,0-5 0,5 2-598,1-1 1,5-1 710,-5-5 318,0 0 1,1-8-1,3-2 1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46:16.1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517 1 9496,'0'17'1113,"0"0"1,-2 0-1009,-3 1 0,-7 5 78,-11 0 1,2 6-227,-8-6 0,0 6-158,-5-6 0,-1 7-162,0-1 1,3-4 70,3-2 0,-4-4-303,4-1 0,4-3 187,2-3 0,-2-5 69,2-7 0,0 0 130,6 0 0,5-5-41,1-1 0,7-8-30,-2 3 1,6-5 140,6-1 1,4 0 138,7 0 0,8-1 0,4 1 0,2 5 0,-3 1 0,-1 5-132,-4-5 1,-9 7 131,3-2 0,-3 4 72,3 2 0,-6 0-193,1 0 695,-8 0 0,5 0 358,-3 0-396,-4 0 0,8 6-164,-5 0 1,-3 7-48,4-1 1,2 5-206,-2 6 1,7 0 55,-1 12 0,-3 3 29,3 14 0,-7 2 18,7 3 0,-8-1 48,2 8 0,-5-9-170,-1 3 1,-7-4-115,-5-2 0,3-6-131,-3 0 1,6-8-342,-5 3 1,5-13 99,-5-5 1,7-3-32,-2-3-116,-4 0 249,1-7 0,-3-2-387,1-8 0,7-8 149,-2-4 1,-2-11-229,3-6 749,-1 4 0,-2-15 0,-1 4 0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52:16.8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9297,'18'0'-19,"-1"2"77,0 4 1,8 1 108,4 5 0,6 5-51,5 1 0,-2-1 35,8 6 1,1 2-12,4-2 1,-1 8-96,-3-2 0,1-3 34,-8 3 0,-2-2-44,-9 2 1,2 4-167,-8-5 1,-8 1-24,-9 6 1,-4-10 81,-2 9 1,-10-3-161,-7 4 0,-10 5 28,-13 0 0,3-1-200,-3-10 0,4 3-149,1-3 553,0-4 0,-7 8 0,-2-6 0</inkml:trace>
</inkml:ink>
</file>

<file path=ppt/ink/ink3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12:56.1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11018,'18'0'1599,"-1"0"0,0 0-772,1 0 0,1 0-311,4 0 1,2-2-222,4-4 0,3 4-248,-3-3 1,-2-3-150,2 2 1,-6 0-433,6 6 0,-8 0 166,2 0 0,-6 8-655,-5 4 0,3 3-223,-3 2 0,-5 0 463,-1 1 1,-4-1 218,-2 0 0,0 3 164,0 3 0,0-4-88,0 4 1,-8-4 226,-3-2 1,-5-1 180,-1-5 0,6 5 252,-1-5 1,6-1 81,-5 1 1,5-5 566,-5 6 0,7-7-426,-2 7 0,4-1 186,2 7 0,0-1 26,0 0 0,0 1 148,0-1 1,0 6-373,0 0 1,0 8-161,0-2 0,-2 5-104,-4 7 0,4-5-226,-3 4 1,3 3-485,2-3 0,-2 0 400,-4-5 1,4 3-322,-4-3 1,4 1 195,2-12 0,0-1-644,0-6 1,0 0 239,0 0 0,0-5-547,0 0 946,0-1 1,-7 4 320,-5-3 0,-11 3 0,-4-5 0,-7 7 0</inkml:trace>
</inkml:ink>
</file>

<file path=ppt/ink/ink3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12:56.3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148 35 9075,'-25'2'0,"-2"2"0,0 1 0,4-1 0,4 0 2682,2 2-2384,7-4-119,10 5 0,17-7 322,12 0 1,6-2-91,5-3 1,4-3-406,8-3 1,6 1-458,-1 4-1,7 4-578,-6-4 0,5 5 648,-5 1 382,-1 0 0,-5-8 0,0-2 0</inkml:trace>
</inkml:ink>
</file>

<file path=ppt/ink/ink3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12:56.8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0 139 7949,'0'-17'0,"0"0"249,0-1 1,2 3 436,4 3 0,-2-3-161,7 4 1,-5 1 630,6-2-1007,-1 9 1,6-5-134,1 8 1,-7 6-219,1-1 1,-8 15 210,1-3 1,-3 4-90,-2-4 1,0 3 198,0 3-76,0-4 1,0 6-73,0-8 1,0-5 108,0-1-184,8-7 0,-4 4 118,7-8 0,3 0-294,9 0 1,-4-8-220,4-4 0,2-3-277,-2-2 1,0 0 241,-5-1 534,-9 1 0,6-8 0,-5-2 0</inkml:trace>
</inkml:ink>
</file>

<file path=ppt/ink/ink3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12:56.9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33 35 8116,'-17'-7'986,"7"5"0,4-12 9,12 8-990,-4 1 18,13 5 1,-5 2-410,7 3 0,-5 7-319,-1 11 0,-1 4 705,1 7 0,5 1 0,-7 0 0</inkml:trace>
</inkml:ink>
</file>

<file path=ppt/ink/ink3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12:57.1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8116,'0'10'456,"0"5"538,0-5 0,6 1-252,0 1 0,0-6 234,-6 5 0,0-5-470,0 5 1,0 1 16,0 5 0,0-5-1644,0-1 968,0 1 1,6 5-1121,-1 0 1273,1 1 0,2-1 0,1 0 0</inkml:trace>
</inkml:ink>
</file>

<file path=ppt/ink/ink3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12:57.9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18 8149,'-10'0'-2200,"-5"0"2154,13 0 0,-7 0-52,3 0 98,4 0 0,-6-8 0,8 6 210,0-6-193,0 8 1,-2 0 30,-3 0-48,3 0 0,-6 0 0,8 0 0</inkml:trace>
</inkml:ink>
</file>

<file path=ppt/ink/ink3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12:58.1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 8149,'-10'0'-1187,"-5"0"1076,13 0 893,-6 0-208,8 0 623,0 0-980,8 0 0,1 0 15,9 0 1,7 0 44,3 0 0,13 0-59,5 0 1,4 5-172,2 1 0,7 0-108,5-6 0,-5 2 79,-1 4 1,-4-4-301,-2 3 1,-6 3 48,0-2 1,-15 1-72,-3-1 0,-3-2-119,-7 8 0,1-7-377,-13 7 1,-1-6 799,-5 5 0,0 1 0,0 5 0</inkml:trace>
</inkml:ink>
</file>

<file path=ppt/ink/ink3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12:58.6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8032,'12'0'681,"-1"0"0,1 0 166,5 0-486,8 0 0,-4 0-8,8 0 1,0 0-92,6 0 0,-1 6-188,1 0 0,-6-1 132,-1-5 1,-1 2-489,2 4 1,2-4-101,-8 4 0,6 1-386,-6-1 0,0 2 287,-6-2 1,0-4-279,1 3 1,-1-1-153,0 2 152,-7-4 759,-2 6 0,-8-8 0,0 7 0,-2-3 0,-4 8 0,-2-7 0,-3 7 61,-5-8 1,9 5 227,-5-3-6,-3-4 136,13 6 0,-8-6 357,4 3-439,5-3 0,-7 14 160,8-5 1,0 5-87,0 1 0,0 8-180,0 4 0,0 5-223,0 7 1,0 3-283,0 8 0,-2 2 55,-4 3 1,4 3-211,-4 3 1,-1 2-1188,1-7 1547,-7 0 1,3-6 0,-7 0-1</inkml:trace>
</inkml:ink>
</file>

<file path=ppt/ink/ink3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12:58.8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87 8032,'-10'0'1205,"3"0"0,9 0-1125,3 0 1,5 0 315,7 0 0,1 0 290,-1 0 1,6-6-19,0 0-208,8 1-173,-4-3 1,15 4-469,4-7 0,2 5 212,-2-6 1,10 8-1503,-4-1 0,4-3 1471,-5 2 0,1 0 0,0 6 0</inkml:trace>
</inkml:ink>
</file>

<file path=ppt/ink/ink3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12:59.0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7843,'17'-10'1265,"-5"3"-784,-1 7 0,-5 5-167,6 1 0,-8 8-117,1-3 1,3 4 26,-2 3 1,1-1-86,-1 0 0,-4 1 132,4-1-60,-4 8 1,-2-6 202,0 4-437,0-4 1,6-7-19,-1-1 0,3-7-112,-2 2-38,-4-4 0,13-2-289,-3 0 0,3-8-72,2-3 1,1-7 551,-1-5 0,0-4 0,1-7 0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52:17.7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35 8164,'0'-10'1228,"0"-5"-836,0 13-186,0-6-140,0 8 1,0 2-320,0 4 1,0 4 177,0 7 1,-6 8 165,0 4 0,1 3 135,5 3 0,-6 1-149,0 5 1,-5-3 32,5 8 0,-2-5-86,2 5 0,4-6-111,-3 6 1,1-7 240,-2 1 1,4-4-7,-4-1 0,4-8-849,2-4 1,0-4 322,0-1 0,2-1-120,4 0 305,-4 0 0,8 1-129,-5-1 0,-3-5 95,4-1 1,-2-7-524,2 2 471,-4-4 279,13-2 0,-5-16 0,7-3 0</inkml:trace>
</inkml:ink>
</file>

<file path=ppt/ink/ink3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12:59.2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18 8072,'-15'-2'0,"3"-4"1164,5 4 0,8-6-424,5 8 0,4 0-302,7 0 1,0 0-469,1 0 1,-1 2-393,0 4 1,1 4 421,-1 7 0,8 0 0,2 1 0</inkml:trace>
</inkml:ink>
</file>

<file path=ppt/ink/ink3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12:59.5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7956,'11'0'-168,"1"0"1,-6 0 480,5 0 0,-5 0 1317,6 0-505,-1 0-365,6 0-524,1 0 0,-9 2-327,-3 4-341,-4 4 0,-4 13 230,-4 0 1,-1 0-61,-5-6 0,-3 1 275,3-1 1,3-6 313,-3 1 100,8-1 0,-3 7-162,7-1 0,7-7 15,5-5 0,11-1-200,6 2 0,11-4-306,6 4 1,14-4 225,9-2 0,8 0 0,9 0 0</inkml:trace>
</inkml:ink>
</file>

<file path=ppt/ink/ink3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13:00.1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8206,'8'-9'531,"7"1"-960,8 8 1,2-2 728,-2-4 1,4 5 890,8-5 1,1 4-678,4 2 0,-3 0-181,3 0 1,-3 0-504,-3 0 0,1 0-129,0 0 1,-1 0-308,1 0 0,-6 2 312,-1 4 0,1-3-630,6 9 924,-1-1 0,9 7 0,1-1 0</inkml:trace>
</inkml:ink>
</file>

<file path=ppt/ink/ink3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13:00.3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87 7990,'7'-9'1139,"-5"1"1,13 2-1076,-3 0 0,3-5-114,3 5 1,-1-2-139,0 3 1,1 3-106,-1-4 1,0-2-873,0 3 1165,8-1 0,-5 6 0,5 0 0</inkml:trace>
</inkml:ink>
</file>

<file path=ppt/ink/ink3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13:00.5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87 7994,'0'-11'343,"0"-1"0,8 8-327,3-1 0,5-5 1097,1-2 1,0 3-832,1-3 1,1 8-771,4-1 0,-2 3 143,8 2 345,-8 0 0,4 0 0,-8 0 0</inkml:trace>
</inkml:ink>
</file>

<file path=ppt/ink/ink3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13:01.1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7914,'0'-17'187,"0"7"1,2 2-160,4 8 1,5 0 0,10 0 397,2 0 1,8 0 373,-2 0 1,4 2-430,1 4 0,1-4-368,-1 4 0,7-4 136,-1-2 0,8 0 0,-2 0 0,4 2-369,2 3 0,0-3-1066,0 4 1296,-8-4 0,6 6 0,-6 1 0</inkml:trace>
</inkml:ink>
</file>

<file path=ppt/ink/ink3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13:01.4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7979,'10'-8'0,"5"6"604,-3-4 1,5 4-162,6 2 0,4 2 101,7 4 1,-5-4-149,0 4 0,0 1-422,5-1 1,-1 8-13,-4-3 0,2-1-40,-8 1 0,6-5-123,-6 6 0,-2-7-1074,-10 7-880,5-1 1580,-7 7 0,1-1-128,-4 0 703,-4-7 0,-2 5 0,0-5 0</inkml:trace>
</inkml:ink>
</file>

<file path=ppt/ink/ink3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13:01.5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277 1 8723,'-15'2'0,"3"3"0,5 5 0,1 2 0,0-1 1011,2 3 0,-3 3-709,1 6 1,-2-2-29,2 8 1,3-6-159,-9 6 1,6 5-135,-5 7 0,-1 9-933,-5 2 0,0 7 562,-1 10 1,-5-1 388,0-5 0,-8-3 0,5-9 0</inkml:trace>
</inkml:ink>
</file>

<file path=ppt/ink/ink3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13:01.7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0 156 9803,'17'10'-1373,"1"-3"1244,-1-7 0,6 0 804,0 0 1,8-6-265,-2 1 0,3-3 266,3 2 1,-1 2-877,1-7 1,0 1 132,-1-1 0,8-5-898,5 5 1,3-5 197,1-1 766,-6 0 0,-3 0 0,-8-1 0</inkml:trace>
</inkml:ink>
</file>

<file path=ppt/ink/ink3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13:01.9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7979,'0'10'-63,"0"-1"92,0-3 1,0-2 289,0 8 0,0-7 235,0 7-230,0-1 1,0 7-139,0-1 1,0 6 126,0 0 1,0 0-131,0-6 0,0 1 154,0-1-115,0 0 0,2-1 5,3-5 1,-1-1-209,8-4 0,-7-5 64,7 5 0,0-4-178,5-2 1,8-8-389,4-3 1,-2-4-1204,1-3 1686,-7 1 0,12-8 0,-6-2 0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52:18.3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0 295 6290,'6'17'192,"0"0"1,5 1 249,-5-1-256,7 0 0,-5 6-59,4 0 1,-3 8 69,-3-2 1,-4 9-114,4 3 0,1-1-32,-1-5 0,0 5 57,-6 0 0,2-5 15,4-6 0,-5 0 5,5 5 0,-2-1-86,2-4 0,-4 1 7,3-6 1,3-1-25,-2-6 1,2 0-7,-3 0 0,-1 1-29,8-1 0,-6-5 119,5-1-308,1 1 223,5-3 1,-6 5 9,1-9 239,-8 1 411,3-6-453,-7 0 1,2-2 127,4-3 1,-4-5-70,4-7 1,2-3-89,-3-3 0,7 2-261,-6-8 1,5 1-34,-5-7 1,7-5-118,-1-1 0,1-1 112,-1 2 0,5 3-137,0-3 1,1-2 20,5 1 0,2-5-57,-2 6 0,8-1-60,-3 7 0,-1 5 147,2 0 1,-2 0 203,2-5 1,2 5 45,-8 0 1,0 2 206,-6-2 0,-6-1-20,1 7 1,-6 0 306,5 5 1,-7-5-42,2 0 0,-4 6 169,-2 5-117,0 1-2,0-7-1387,0 9-158,0-7-806,0 15 1121,0-7 0,0 16-510,0 3 1,-2 12 1168,-4 6 0,-11 4 0,-10 1 0</inkml:trace>
</inkml:ink>
</file>

<file path=ppt/ink/ink3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13:02.1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18 7979,'-10'-10'1206,"3"3"1,9 7-1317,3 0 712,5 0-511,7 0 1,1 5-724,-1 1 0,-8 10 223,-3 1 409,4 8 0,-8 17 0,5 2 0</inkml:trace>
</inkml:ink>
</file>

<file path=ppt/ink/ink3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13:02.3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 8140,'0'17'90,"0"2"811,0 4 0,0-4-314,0 4 1,0 4-114,0 2 1,0-2-271,0 2 1,-6-6-185,1 6 1,-1-8-187,6 2 0,-2 0-425,-4-6 0,4 4 343,-3-9 0,3-2-747,2 1 995,0-7 0,7-4 0,3-10 0</inkml:trace>
</inkml:ink>
</file>

<file path=ppt/ink/ink3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13:02.6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379 1 10423,'-18'0'422,"1"0"1,0 2-192,0 4 1,-8 1-308,-4 5 0,-10 1-173,-1-7 0,0 6 19,5-7 0,6 7 161,0-6 1,14 5 1021,-2-5-584,11 0 0,0-4 24,12 3 0,6-3-160,11 4 0,11-2-21,12 2 1,4-4-110,2 3 1,-6-3-357,0-2 0,0 6-969,6 0 1,-7 5 1221,-5-5 0,-4 15 0,-1-2 0</inkml:trace>
</inkml:ink>
</file>

<file path=ppt/ink/ink3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13:03.1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87 8033,'0'-17'1496,"0"0"-928,0 7 0,10 3-146,7 7 1,10-6-190,13 0 1,5 0 124,7 6 0,5 0-419,1 0 0,5-2-581,-5-3 1,-1 3 37,-5-4 0,-7 4 604,-5 2 0,-11 0 0,-4 0 0</inkml:trace>
</inkml:ink>
</file>

<file path=ppt/ink/ink3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13:03.9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69 8074,'0'-9'-166,"0"1"330,0 0 0,0 5 36,0-9 1,2 8 528,4-1-417,-4 3 1,13-4-122,-3 0 0,-3 0 103,3 6 1,-1 0-105,7 0 1,1 0-25,4 0 1,-4 0 10,4 0 1,-2 6-140,2 0 1,-3 5-13,3-5 1,2 2-243,-2-2 0,6-5-239,-6 5 1,7-4 226,-1-2 0,6 0-90,5 0 1,-3 0 100,3 0 1,-2 0-396,3 0 0,-5 0-6,5 0 618,-5 0 0,-1 8 0,-1 1 0</inkml:trace>
</inkml:ink>
</file>

<file path=ppt/ink/ink3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13:04.3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8165,'2'-10'845,"4"4"1,-3 4-311,9 2 0,-6 0 1,5 0 76,3 0 1,-1 2-256,-1 4 1,3-2 184,-3 7 1,3-7-211,2 2 0,6 2-307,0-2 1,0 1-109,-5-1 1,-7-4-481,1 4 0,-3-2-2245,3 1 1416,-4-3 453,-8 14 1,-2-7-82,-4 8 1020,-11 1 0,-3 7 0,-5 2 0</inkml:trace>
</inkml:ink>
</file>

<file path=ppt/ink/ink3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13:04.5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173 1 8165,'-15'11'233,"2"1"0,3 3 0,0 5 0,3 3 0,-1 0 0,4 0 1,2 0-1,0-2 2713,-4-2-2622,5 6 1,-7-6-105,8 4 0,-6-2-178,0 3 1,-5-5-89,5 4 0,-7-2 145,1 2 1,4-4-592,3 4 1,-3-3-45,2-3-422,0 0 1,6 0 122,0 1 0,0-1-146,0 0 0,0-5 981,0-1 0,8 9 0,2 6 0</inkml:trace>
</inkml:ink>
</file>

<file path=ppt/ink/ink3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13:04.7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35 8044,'-16'-11'2245,"5"-1"-1573,3 8 1,16-4-675,3 8 1,12 0 73,6 0 0,12 0 161,5 0 0,4 0-113,2 0 1,5 0-107,1 0 1,5 6-1042,-5 0 0,0 6 189,-7-7 838,-6 9 0,5-5 0,-6 9 0</inkml:trace>
</inkml:ink>
</file>

<file path=ppt/ink/ink3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13:05.2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 35 7971,'-8'-9'1356,"8"-5"-908,0 8 0,2 1-17,10 5-252,-1 0 0,7 0 10,-1 0 0,-6 0-59,1 0 1,-8 7-9,2 5 1,1 3-156,-1 2 29,0 1 1,-6-1 142,0 0 1,0 1 11,0-1 1,0 0 184,0 1 0,0-7-133,0 1 0,0-7-351,0 7 159,7-8 1,3 3-271,7-7 1,1 0-207,-1 0 1,0-2-481,1-3 0,-1 1 470,0-8 475,0 1 0,1-14 0,-1-2 0</inkml:trace>
</inkml:ink>
</file>

<file path=ppt/ink/ink3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13:05.4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11608,'9'0'660,"7"0"1,-8 8-821,3 3 1,3 5-512,-9 1 0,9 8 671,-3 4 0,5 4 0,1 1 0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52:18.68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1 122 8206,'0'-17'-621,"2"5"500,3 1 0,3-1 1047,4-5-551,3 0 0,-7 5 380,3 0-501,5 9-290,-7-5 1,3 10-79,-1 4 1,-7 3 74,2 9 1,-4-1 0,-2 0 0,0 2 123,0 4 0,0-3-44,0 3 1,-2 2 10,-4-2 0,4 0 108,-4-6-90,5 0 0,2 1 20,5-1 0,-2-7-226,8-5 0,-1-1 126,6 2 0,1-4-505,-1 4 0,6-6 100,0-6 1,0-2 414,-6-3 0,1-12 0,-1 3 0</inkml:trace>
</inkml:ink>
</file>

<file path=ppt/ink/ink3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13:05.6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0 7971,'-9'0'3431,"1"0"-2838,8 0 0,0 2 490,0 4 0,0 3-247,0 9 0,0 1-353,0 4 1,0 4-81,0 7 1,0-3-849,0 4 0,0-4-1893,0 9 2338,0 4 0,-16 0 0,-3 8 0</inkml:trace>
</inkml:ink>
</file>

<file path=ppt/ink/ink3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11:50.7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17 8202,'0'-9'1426,"0"1"-1072,0 8-99,0 0 1,0 10 296,0 7 0,0 2-40,0 10 0,0 2-186,0 9 1,0 4-433,0 8 1,-5 0 109,-1 0 1,-2-2-215,2-4 0,4 4 133,-3-4 0,1-4-26,-2-1 1,4-5-86,-4-1 0,-1-6-40,1 0 119,0-8 63,6 4 0,-2-16 703,-4-3-439,5-4 1,-7-4 88,8-4 1,0-3-180,0-9 0,-6-5-233,0 0 0,1-6 74,5 6 0,1 0-289,5 6 0,-2 0-154,8-1 0,-1 3 197,6 4 0,1 3 285,-1 8 1,6 0-18,0 0 1,0 2 141,-6 4 0,1-3 71,-1 9 0,0-1 302,1 7 0,-9-1-257,-3 0 0,-4 1-51,-2-1 1,0 0-495,0 1 1,-2-1 186,-4 0 1,-5 0-223,-12 1 0,3-3 116,-3-3 1,-2-5-103,2-7 1,-5 0-240,4 0 0,1 0 556,6 0 0,0-15 0,0-4 0</inkml:trace>
</inkml:ink>
</file>

<file path=ppt/ink/ink3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11:51.3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87 433 8117,'0'-12'-822,"0"1"1,6-1 1452,0-5-351,0 7 1,-4-5 377,3 4 0,-1-7-202,8-5 1,-7 4-337,7-4 1,-6 4 92,5 1 0,-1-1-198,1-4 1,3 4 5,-8-4 1,5-2 47,-5 2 1,0 0 167,-6 5-382,0 1 90,0 0 108,0 7-152,0 3 1,-8 7 103,-4 0 1,-3 1-76,-2 5 1,0 2 103,-1 3 0,1 5-4,0-5 0,-1 5 31,1 1 1,0 0 105,-1 1 0,7-3-30,-1-3-74,9 3 1,-5-5-624,8 7 396,0 0 1,8-2-371,3-3 0,6-4 80,6-8 1,-3 0-84,3 0 1,2 0-17,-2 0 391,0 0 0,-8 2 342,-3 3-208,-5-3 0,-7 14 964,0-5 0,-7 6-135,-5 7 0,-3-3 173,-2 7 1,-7 1-516,1 6 1,-2 5-172,2 1 0,6 1-214,0-2 0,1-3-238,11 3 0,-1-3-11,6-3 1,0-1 184,0-4 1,8 1-464,3-7 1,4-1 134,3-11 0,-1 3-72,0-9 1,1 1-103,-1-6 210,-7 0 167,5 0 1,-5-2 13,7-4 1,-6-3 34,1-8 0,-8-7 97,1 1 0,3-5-88,-2 5 1,0-2 1177,-6 1 1,0 5 110,0-4 0,0 4 2305,0 2-2660,0-1 1,0 1 56,0 0 1,2 5-607,3 1 0,11 5-281,7-6 0,8 9-1613,-3-3 1,11 4 528,1 2 1037,16 0 0,-10 0 0,14 0 0</inkml:trace>
</inkml:ink>
</file>

<file path=ppt/ink/ink3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11:52.1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70 8318,'1'-12'-21,"5"1"-22,4 7 1,9-6 112,4 4 1,12 3 504,11-9 0,2 8-23,-2-2 1,10 5-248,-4 1 0,3 0-170,-3 0 0,8 0-49,3 0 0,-1 0-5,1 0 1,0 5-27,7 1 1,-3 6-57,-4-7 0,3 3-103,-9-2 0,-5-4 99,-6 3 0,-4-3-188,-1-2 1,-1 6 68,-11 0 1,-4 2-45,-2-3 1,-4-3 49,-1 4 0,-7-2-638,1 2-120,-9-4-108,5 5 675,-8 1 1,-2 0-146,-4 3 0,-5-1 454,-12-4 0,-4 3 0,-8 1 0,1-3 0</inkml:trace>
</inkml:ink>
</file>

<file path=ppt/ink/ink3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11:52.4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35 8318,'-17'0'-50,"7"-2"85,4-3 26,5 3 0,2-6 4,5 8 1,4 0 432,7 0 1,2-6-121,4 1 0,4-1 129,8 6 0,3 0-52,8 0 1,1 0-20,10 0 1,5 0-201,1 0 1,4 0-137,3 0 1,-1 2 107,0 3 0,-2-3-65,-3 4 1,-3-2-366,-3 2 0,-10-4 174,4 3 0,-12 3-825,0-2 1,-11 2 410,-6-3 0,-4-3-53,-1 4-904,-9 4-864,-1-8 2283,-8 5 0,-8-14 0,-1-3 0</inkml:trace>
</inkml:ink>
</file>

<file path=ppt/ink/ink3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11:52.70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53 8319,'0'-18'290,"0"1"134,0 7-495,0 3 0,8 7 1,3 0 1,5 2 816,1 3 0,8 5-339,4 7 0,4 8 174,1 4 1,3 4-259,3 1 0,-2 3 95,9 3 0,-1-3-12,6 3 0,-2-3 74,-4-3 0,-4 1-31,-7-1 0,-1 1-160,1 0 0,-8-7-246,-4 1 1,-12-6 153,-5 6 0,-4 0-401,-2 5 1,-8 1 174,-3 0 0,-20 5-783,-9 0 1,-10 6-100,-8-5 1,-9 5-731,-8-6 1,-6 6 1639,6-5 0,-6-1 0,6-5 0,2-1 0,2 1 0</inkml:trace>
</inkml:ink>
</file>

<file path=ppt/ink/ink3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13:11.0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104 311 6538,'17'0'-711,"1"-7"668,-1 5 144,0-13-140,1 13 466,-9-14 15,7 14 110,-14-13-527,5 13 1,-7-6 1,0 6 133,0-3-48,0 3 95,0-6 1,2 2-34,4 0 143,-4-7 1,5 3-10,-7-7 1,6 6 428,0-1-560,0 1 0,-6-7 46,0 1 0,0 5-41,0 1 0,-2 5-280,-4-5-365,4-1 401,-13-5 0,7 5-604,-3 1 207,-5 7 204,7-4 1,-9 8 134,1 0 0,6 0 37,-1 0 0,2 2 66,-1 4 1,-5-2 228,5 7 0,1 1 9,-1 5 0,5 0-142,-5 1 0,5 1 40,-6 4 0,8-2-22,-1 8 0,-3-8 3,2 2 0,0 2-20,6-2 1,0 0-9,0-6 1,2 1-18,4-1 0,-2-2-8,7-3 0,-5 1-95,6-7 1,-1 6 108,7-7 1,-7 1-137,1-6 1,-1 0 83,6 0 1,1-6-10,-1 1 0,0-9-99,1 3 0,-1 1-172,0-1 1,0 1 15,1-2 0,-1 3-581,0 3 131,1 4 85,-1-6 731,-7 8-116,5 0 216,-13 0-42,6 0 0,-8 2 759,0 4 84,0-4-675,7 13 0,-3-7 533,8 4-502,-1 3 0,5-5-384,-5 7 0,4-2 12,-3-3 0,-2 1-200,1-7 0,-1 8-105,1-3 0,3-1-425,-9 1 1,7-5 251,-6 5 1,7-7-208,-1 2 0,3-4 689,2-2 0,8 0 0,2 0 0</inkml:trace>
</inkml:ink>
</file>

<file path=ppt/ink/ink3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13:11.3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8217,'0'10'-868,"0"-2"0,2-8 592,4 0 1,-2-2 278,7-4 1,1 4 418,5-4 0,-5-2-215,-1 3 0,-1-3 1232,1 2-1044,5 4 0,-12-5 11,7 7 0,-5 0 192,5 0-237,-7 0 0,6 0-257,-4 0 1,-4 2-169,3 3 97,5 5 1,-8 7-221,4 1 1,-4-1-20,-2 0 0,0 0 75,0 1 0,5-7-3,1 1 55,0-1 0,0 1 0,-1-1 0,9-7-88,-3 2 1,5-4-245,1-2 0,0 0-235,1 0 1,-1-6 258,0 0 1,0-7 386,1 1 0,-1-3 0,0-2 0</inkml:trace>
</inkml:ink>
</file>

<file path=ppt/ink/ink3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13:11.5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50 69 8217,'-15'-17'3057,"3"0"-2302,-3 7-651,13-5 0,-4 13-199,12-4-740,4 4 232,15 10 0,0 3 370,3 12 0,-6-2 233,-5 8 0,-4 0 0,12 6 0</inkml:trace>
</inkml:ink>
</file>

<file path=ppt/ink/ink3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13:11.7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8217,'17'-7'-610,"1"-1"1275,-1-3 0,-6 3 427,1 8-591,-1 0 1,1 0-133,-1 0 0,-7 2 120,2 4 1,2 3-284,-2 8 0,-1-3 0,-5 3 0,0-3-654,0 9 0,0-4 345,0-2 0,0 6-1122,0 0 0,0-5 1225,0-7 0,8 1 0,2 5 0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52:18.8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52 8206,'10'0'0,"-1"0"1036,-3 0 1,-2-5-407,7-1 1,-5-6-101,6 6 1,-3-1-363,3 1 1,3 4-304,-3-4 1,3 4-436,2 2 1,1 6 569,-1 0 0,0 15 0,1-2 0</inkml:trace>
</inkml:ink>
</file>

<file path=ppt/ink/ink3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13:12.1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294 104 8210,'10'-7'-755,"-4"-5"1,-5 3 377,-1-3 0,0 6 1430,0-5-123,0 7-145,0-11-545,0 5 0,-1 0-338,-5 5 0,-6 3 104,-11 2 1,2 2-329,-8 3 0,6 3 162,-6 4 1,2 3 19,-1-3 1,3 1 37,7-1 0,1 3-88,0-4 1,5-3 86,1-2-15,7 3 465,-4 1-228,8 7 1,8-1 238,3-5 0,7 3-113,5-9 1,4 7-15,7-6 0,-1 1-206,-4-1 1,1-4-213,-7 4 1,6 2-629,-6-3 1,-7 9 440,-10-3 1,1-1 373,-1 1 0,-8 1 0,-8 5 0</inkml:trace>
</inkml:ink>
</file>

<file path=ppt/ink/ink3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13:12.3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 8210,'-10'7'-111,"2"-5"1,8 8-137,0-4 1,14-4 535,3 3 0,6-1 460,0 2 0,4-4-677,8 4 1,-1-4 113,1-2 0,7 0-1061,4 0 1,4 0 512,2 0 0,-2 0 362,-4 0 0,4 0 0,-6 0 0</inkml:trace>
</inkml:ink>
</file>

<file path=ppt/ink/ink3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13:14.5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312 243 8208,'11'-8'-317,"1"-4"441,-9-3 0,11-2-17,-8 0 1,1 5-3,-1 0 1,-4 1 72,4-6 0,-4 5-198,-2 1 1,0 5 51,0-6 1,0 7-58,0-7 0,0 6 232,0-5-269,0 7 96,0-11 0,0 11 61,0-8-308,0 8 207,0-3 0,-2 7-235,-4 0 1,-4 0 21,-7 0 0,6 0 148,-1 0 1,1 0 44,-7 0 1,1 2-6,0 3 0,-1-3 15,1 4 0,0 2 171,-1-3 0,1 9 13,0-3 1,0-1-86,-1 2 1,7 1 73,-1 10 0,1-2-14,-7 8 0,7-8-44,-1 2 1,3 2-16,-3-2 1,3 2-4,3-2 0,4-4 4,-4 5-48,4-5 1,4-4-84,4-3 1,-2 1 104,7-7 0,-5 5-153,6-5 48,-1 0 1,6-6-163,1 0 1,-1 0 140,0 0 1,3-6-157,3 0 1,-2-7 49,8 1 0,-8 3-567,2-3 542,-4 1 1,-2-5-127,1 5 467,-9 3 23,-1 8 86,-8 0-2,0 0 1,0 8 309,0 3 1,0 5-169,0 1 1,0 0 125,0 1 1,0-1 273,0 0-467,0 1 0,2-1-524,3 0 1,-1-2 31,8-3 0,-1 3-127,7-3 0,1-4-115,4-3 0,-2 3-1169,8-2 1578,0 0 0,5 1 0,1 3 0</inkml:trace>
</inkml:ink>
</file>

<file path=ppt/ink/ink3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13:14.8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87 8055,'-9'-18'-582,"1"1"0,10 2 1638,4 3 1,3-1-706,9 7 0,-1 0-177,0 6 1,0 0 12,1 0 1,-1 0-100,0 0-395,1 0 1,-3 8 250,-3 3 0,-5 10-57,-7 3 1,0 0 2,0 0 1,0-5-99,0 4 0,0-4 279,0-2 281,-7 1-274,5-1 41,-6-7-524,8 5 298,0-13 0,8 4-89,3-12 0,5-2-97,1-3 0,0-5-652,0 5 945,-7-12 0,5 3 0,-5-5 0</inkml:trace>
</inkml:ink>
</file>

<file path=ppt/ink/ink3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13:14.9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53 8549,'0'-18'1511,"0"7"-1428,0-1-233,8 9 1,2-5 86,7 8 0,0 0-572,0 0 0,1 0 6,-1 0 629,0 8 0,8 9 0,2 10 0</inkml:trace>
</inkml:ink>
</file>

<file path=ppt/ink/ink3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13:15.2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35 8070,'-10'0'582,"2"-7"0,16 5-992,3-4 1,1 4 33,5 2 0,-9-6 1024,9 0-305,-3 1-316,3 5 1,-7 2-103,-5 3 33,-3-3 1,-2 14 35,0-5 0,0-1 31,0 1 0,-2-1 296,-3 1 1,3-1-132,-4-4 0,-2-2 306,3 7-195,-1-7-393,6 11 6,7-5 1,5 1-274,11 1 1,-2-8 107,8 2 1,0-3-345,5 3 595,1-4 0,0 6 0,-1-8 0</inkml:trace>
</inkml:ink>
</file>

<file path=ppt/ink/ink3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13:15.5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225 87 8092,'27'-17'-71,"-2"-1"382,-8 1 467,0 0-183,-7 7-352,-2 3-196,-8 7 0,-8 0-229,-4 0 1,-9 2 209,-2 3 0,-7 5-66,1 7 1,-2 0 74,2 1 0,-2-3-244,8-3 0,0 3-27,6-3 0,2-3 126,3 3 0,-1-7 50,7 7 72,0-8 93,6 11 1,2-7-58,4 3 0,3-1 13,9-4 0,5-2 19,0 7 0,6-7-55,-6 2 0,5 1-426,-4-1 1,-1 8 192,-6-3 1,-2-1-855,-3 1 1060,-5 1 0,-7 5 0,0 0 0</inkml:trace>
</inkml:ink>
</file>

<file path=ppt/ink/ink3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13:15.7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18 8102,'-10'-7'311,"3"5"1,14-6 476,5 8 1,3 0-333,3 0 0,5 0-279,0 0 0,7 0-242,-1 0 0,-2 0-328,2 0 1,0 2 392,5 4 0,1 3 0,-1 9 0</inkml:trace>
</inkml:ink>
</file>

<file path=ppt/ink/ink3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13:16.3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16 51 8074,'-6'-18'0,"0"1"0,2 8-124,10 3 1,0 6-306,11 6 0,-1 1 244,12 5 0,-5 3-79,6-3 1,0-3 263,6 3 0,-8-8 0,5 11 0,-5-5 0</inkml:trace>
</inkml:ink>
</file>

<file path=ppt/ink/ink3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13:16.4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52 8074,'18'0'0,"-1"0"-199,0 0 1,0-2 79,1-3 0,1 1 262,4-8 0,-2 8-115,8-1 1,0 3-694,5 2 665,1 0 0,0-8 0,-1-2 0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52:19.2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87 8285,'0'-17'-127,"0"-1"1,0 7 225,0-1-302,0 8 429,0-11 21,0 13-299,0-6 219,0 8-30,8 0 1,-4 8-8,7 4 0,-7 9 99,2 2 1,-2 13-51,1-1 0,-3 13 12,4 4 1,-4 2-196,-2 9 1,0 2 100,0 10 0,0-2-221,0 8 1,6-10 135,0-2 0,1-1-256,-1-11 0,-4-1-9,4-10 1,1-2 143,-1-3 1,6-7-19,-7 1 1,7-3-165,-6-8 0,1-1-8,-1-6-23,-4 0-298,6 0 620,-8-7 0,8 5 0,1-5 0</inkml:trace>
</inkml:ink>
</file>

<file path=ppt/ink/ink3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13:16.58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8074,'10'0'960,"-2"0"1,-6-2-1057,3-4 0,5 4-1424,7-4 1520,1 5 0,-1 1 0,0 0 0</inkml:trace>
</inkml:ink>
</file>

<file path=ppt/ink/ink3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13:17.2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337 53 8508,'0'-18'1503,"0"9"-1094,0-7-311,0 15 1,-8-7-67,-3 8 0,-5 0-185,-1 0 1,-8 2 3,-4 4 0,-3 3-214,-3 8 0,0 1 195,1-1 0,7-2-334,4-3 116,4 3 304,1-5 1,11 1 160,7 1 0,7-8 98,11 2 0,-1 1 241,0-1 1,8 6-134,4-7 1,2 7 59,-2-6 1,1 5-232,-7-5 1,6 5-34,-6-5 1,0 8-645,-5-3 1,-3-1 325,-4 1 0,3 1-302,-8 5 0,-1 6 539,-5 0 0,-7 8 0,-3-4 0</inkml:trace>
</inkml:ink>
</file>

<file path=ppt/ink/ink3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13:17.4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35 8177,'-16'-2'499,"5"-4"0,3 3-443,8-9 0,2 8-143,4-2 1,5 5 357,12 1 1,4 0-81,8 0 0,1 0 63,5 0 0,-5 0-386,5 0 1,-5 1-487,-1 5 0,-3 4 206,-3 7 412,4 0 0,-14 1 0,6-1 0</inkml:trace>
</inkml:ink>
</file>

<file path=ppt/ink/ink3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13:17.9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519 347 8144,'0'-35'0,"0"8"187,0 4 1,0 4 402,0 1 0,6-5-989,0 0 290,-1 0 0,-7 4-141,-3-4 0,1 4-305,-8-4 0,-1 4 308,-10 1 0,-2 7 34,-4-1 0,-4 8 130,5-1 1,-3 3 17,2 2 0,-4 2 166,4 3 1,-1 11 71,1 7 0,-2 8 132,8-3 0,-6 5-64,6 2 1,0-1-8,6 1 0,2-1 3,3 1 1,4-6 93,8 0 1,0-3-322,0 3 1,8-4 86,4-7 0,5-1 62,6 0 0,4-7-505,7-4 0,9-6-684,3-6 0,-2-6 607,2-11 1,-8 2 147,3-8 1,-5 2 274,-1-2 0,-8-1 0,-4 7 0,-6 0 201,-5 5-239,3 1 1244,-13 0-577,6 7-306,-8 2 0,0 16 78,0 4 1,-6 3-4,0 2 1,-5 3-15,5 3 1,0-2-192,6 8 0,-6-6-118,1 5 1,-1-6-384,6 1 1,6-2 158,-1 2 0,9-4-599,-3 4 1,5-6 242,1-5 1,2 1 504,4-7 0,4 8 0,8-5 0</inkml:trace>
</inkml:ink>
</file>

<file path=ppt/ink/ink3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13:18.3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0 139 8101,'0'-17'0,"0"-6"750,0 0 0,2 5-177,4 7 1,-2 1-39,7-1 1,-1 1-298,1 4 0,5 4-207,-5-3-43,-3 3 1,5 9-234,-7 5 1,0 3-75,-6 3 0,0-1 173,0 0 1,0 6 64,0 0 0,0 2-88,0-2 1,0-3 76,0 3 0,0-10 6,0-1 0,0-7 48,0 7 1,8-8-262,3 1-9,5-3 1,7-2-927,0 0 611,0-7 623,-6-3 0,0-15 0,1-2 0</inkml:trace>
</inkml:ink>
</file>

<file path=ppt/ink/ink3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13:18.4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33 1 8361,'-11'0'1962,"-1"0"-1777,9 0 0,-3 5-465,12 1 1,1 8-88,5-3 0,3 5-485,-3 1 0,-5 0-46,-1 0 898,4 1 0,-8 7 0,5 2 0</inkml:trace>
</inkml:ink>
</file>

<file path=ppt/ink/ink3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13:18.6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10144,'0'17'1360,"0"0"-1173,0 0 1,0 1-128,0-1 1,0 0-137,0 1 1,2-1 174,4 0 0,-4 1-1429,4-1 81,-4 0-615,-2 0 881,7 1 983,-5-9 0,14-1 0,-7-8 0</inkml:trace>
</inkml:ink>
</file>

<file path=ppt/ink/ink3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13:18.9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364 70 8300,'-10'-8'-3,"-3"5"282,7-9 1,-2 8-298,2-2-489,-3-3 0,-14 5 469,0-8 0,-8 9 340,2-3 0,-2 4-227,2 2 1,-1 0 190,7 0-127,0 0 1,5 0-68,1 0 1,7 2 131,5 4 0,-3-3-12,2 9 1,0-6 10,6 5 0,2-1-62,4 1 0,6 3-6,11-8 0,-2 5-185,8-5 0,-1 5 100,7-5 0,5 6-872,1-7 0,1 7 822,-2-6 0,-3 7 0,5-3 0</inkml:trace>
</inkml:ink>
</file>

<file path=ppt/ink/ink3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13:19.6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200 121 8128,'13'-13'0,"3"-4"0,3-3-183,2 9 1,-9-5 153,-1 5 0,-1 1 572,1-1-25,5 7-290,-14-4-320,5 8 0,-9 0 17,-3 0 0,-11 2 112,-7 4 1,-8 4-62,3 7 0,-11-6 48,-1 1 1,5-2-30,6 1 0,8 3 170,-2-9-87,4 1 0,8-4-289,-1 4 194,8-4 1,4 7 117,12-3 0,3-4-66,2 4 0,14 1 245,4-1 1,3 2-126,-3-2-1,-1-4-235,1 3 0,-2 3-108,-5-2 0,1 7-879,-12-1 342,5 3 0,-20 8 88,3 0 638,-3 0 0,-9-5 0,-3-1 0</inkml:trace>
</inkml:ink>
</file>

<file path=ppt/ink/ink3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13:19.7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1 8363,'-17'0'0,"2"2"391,3 3 109,4-3 1,10 6 21,4-8 1,6 2-63,11 4 0,4-2-389,7 7 1,8-7-319,5 2 1,3-2-939,1 1 1185,9-3 0,1 14 0,9-7 0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52:19.7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485 53 8120,'0'-18'601,"0"9"1,0-1-391,0 4-446,0 4 1,-2-5 204,-4 7 0,-3 0-116,-9 0 1,-7 7-17,-3 5 119,3-4 0,-8 7 57,4-4 0,-5 7-8,-7 5 0,5-4-21,-5 4 0,7-4-22,5-1 0,-2-3 164,8-3 0,6 3-12,5-4-51,8-3 39,-3 7 1,16-7 155,9 4 1,1 1-158,10-7 1,-6 5 103,6-5 0,-6 6 78,5-6 0,-6 5-97,1-5 0,2 7-160,-2-1 0,0-3 132,-6 3 1,0-2-456,1 1 1,-3 4-15,-3-3 1,3-2-194,-4 1 1,-3-5-98,-2 5-254,4-7 175,-9 12 0,5-9 679,-12 5 0,-11 3 0,-10-5 0</inkml:trace>
</inkml:ink>
</file>

<file path=ppt/ink/ink3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13:20.3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294 450 7935,'12'-17'-304,"-1"0"327,-7-1 1,11 1 10,-3 0 0,3-1 326,3 1 1,-1 0-70,0-1 1,-5 1-507,-1 0 1,-1-6 90,1 0 1,3-6 36,-8 6 1,-1-6 42,-5 6 0,-5-2 30,-1 2 1,-8 6 17,3-1 0,-5 3-32,-1 9 1,-6 0 17,0 6 0,-8 2 9,2 4 1,-1 10 11,1 7 0,-4 7-9,4-1 1,-1 2 227,1-2 0,4 3-28,8-3 0,-1 2-18,1-2 0,2 2-77,3-8 1,3 5 17,3-5 1,4 1-1,-4-7 0,4 0 43,2 0 0,8-7-1018,3-4 1,7-4 416,5-2 0,-2-2 51,8-4 0,-2-4 90,1-7 1,3 0 71,-8 0 0,0-1 365,-5 1 0,-1 5 491,0 1 63,0 7 1,-1-2-327,-5 12 1,-1 0 137,-4 11 1,-4-3-115,3 9 0,-3 2-268,-2-2 0,0 5-5,0-4 1,0 4-161,0-5 0,0 2-235,0-2 1,0-3-522,0 3 1,8-10-902,4-1 1693,3-8 0,2 11 0,0-6 0</inkml:trace>
</inkml:ink>
</file>

<file path=ppt/ink/ink3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13:20.6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0 104 8238,'10'8'558,"-3"-5"-379,-7 9-52,8-8 0,-4 9 203,8-7-88,-9 7 1,11-3-364,-8 7-29,-1-7 217,-5 5-68,-7-5 1,3 5-130,-8-3 1,8-3 122,-1-3-37,3-4 153,2 6 123,7-8 0,3 0-272,7 0 1,6 0-235,0 0 1,6-8-512,-6-3 1,6-5 334,-6-1 1,6-2 44,-6-4 0,0-4 405,-6-8 0,1 1 0,-1-9 0,0-1 0</inkml:trace>
</inkml:ink>
</file>

<file path=ppt/ink/ink3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13:20.7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35 122 8238,'0'-27'-60,"0"2"1,0 14 0,-2-1-41,-4-1 911,4 5 0,-6-2-218,8 5 1,-2 3 626,-3-4-384,3 4-294,-6 2-478,16 0 1,1 2-233,9 4 1,1-3-356,4 9 0,-2-6 523,8 5 0,-8 8 0,4 8 0</inkml:trace>
</inkml:ink>
</file>

<file path=ppt/ink/ink3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13:20.9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69 8344,'11'-5'228,"1"-1"0,-7-8 456,7 3 1,0 1-132,5-1 0,0 7 145,0-2 0,-5 4 955,-1 2-598,-7 0-880,4 0 1,-10 16-521,-4 7 0,-5 17 345,-12 12 0,-12 23 0,-9 13 0</inkml:trace>
</inkml:ink>
</file>

<file path=ppt/ink/ink3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13:25.72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1072 8133,'9'-1'-241,"-3"-5"1,-4 2-137,-2-8 0,6 1 1,-1-6 326,-1-1 1,-2 1 86,-2 0 0,2-1-6,4 1 0,-4 6-95,3-1 1,-3 6 143,-2-5-323,8-1 133,-6 3 65,6-7 72,-8 14-16,0-5 0,0 5 306,0-4-163,-8 4 348,6-6-226,-6 8-433,8 0 247,0 0-53,8 0 0,2 0-10,7 0 1,0 6-116,1 0 1,1 7 97,4-1 1,-4-2-8,4 1 0,4-1-34,2 1 0,-2 5 32,2-5 1,5-3 56,6-2 1,3-3-30,-3 3 0,4-4-1,8 4 0,0-4-24,0-2 1,-2 0-3,-4 0 1,4 2 83,-4 3 0,-2-3-66,2 4 1,-7 4-21,1 1 0,2 3 25,-1-3 0,-1 5-67,-5-5 1,1 4 25,5 3 0,-3-7-7,8 1 0,-2-1-34,2 7 1,10-7-18,-4 1 1,6-3-50,-1 3 0,-1-3 60,7-3 1,3-2-95,9 8 1,-8-9 101,8 3 1,-6-2-111,12 2 1,-8-4 130,2 4 1,-10-5 13,-2-1 0,-1 0 22,1 0 0,-5 6 117,-12 0 0,2 2 23,-7-3 1,-1-1-79,-6 8 0,7-6 124,-1 5 0,10-5-82,2 5 0,8-1 49,9 1 0,8 5-188,3-5 0,11 5-111,1 1 1,2 0-258,-2 1 0,-1-7 215,7 1 0,-8-1-2,2 7 0,2-3 146,-2-4 0,1 3 6,-7-8 1,1 5-36,-1-5 1,1 5 72,-1-5 1,2 0 8,5-6 0,-5 2 139,4 4 1,2-4-98,-1 3 1,5-3-129,-6-2 1,6 6 191,-6 0 0,2 5-71,-2-5 0,-3 8-55,3-3 1,2 3 55,-2-3 1,6 4-54,-5-3 0,-43-5 0,1 1 1,1 1 0,0 0 0,-2-3 0,0-1-60,5 1 1,0 0 0,-4-3 0,1-1 36,6 4 0,0 0 0,-5-4 0,-1 0-4,0 0 1,0 2 0,0-1 0,0 1 18,46 2 1,-47-3 0,0 0-4,1-3 1,0 0 0,45 0 7,1 0 1,-5 2-18,5 3 0,-8-3 137,2 4 1,0-4-10,-5-2 1,9 0 60,-10 0 1,3 6-79,-8 0 1,-3 1 16,-3-1 1,-2-2-93,8 7 0,-6-1 52,6 2 0,-6 1-66,5-7 0,1 5 56,5-5 1,3 6-217,3-7 0,-2 3-24,8-2 0,0-4 38,-46 1 1,0 0 0,46-2 24,0-1 0,-6 0 18,6 0 0,-7-1 170,1-5 0,-6-2-89,-5-3 0,-4 1 124,-8 4 0,-6 2-37,1-7 0,-3 7 180,3-2 0,1 4-108,-7 2 0,1 0 97,-1 0 1,2 0-222,3 0 0,4 0 0,-3 0 0,3 0-92,2 0 0,2 0 90,4 0 1,-4 0-229,4 0 1,2 0 40,-2 0 0,0 0 40,-6 0 1,-2 0 100,-3 0 1,3 0-3,-4 0 1,3 0 35,-3 0 0,4-5 19,-3-1 1,3-6 9,2 6 0,0-1-35,0 1 1,-5 2 126,-1-7 0,6 5-71,6-6 0,0 7 182,-6-7 1,6 8-111,0-2 1,6 5-73,-6 1 0,8 0-60,-3 0 1,3 0-153,-2 0 0,9 0 81,-4 0 1,5 0 59,-5 0 1,-1 0-115,-5 0 1,5 0 156,-4 0 0,-10 0-10,-2 0 0,2 0 206,4 0 1,-6 0-104,-5 0 1,-3 0-102,2 0 1,7 0 29,-1 0 1,2 0 5,10 0 1,-1 0-11,7 0 0,-1 0-66,1 0 1,5 0-90,0 0 1,6 0 59,-6 0 0,6-2 29,-5-4 1,-1 2-8,-6-8 1,-7 7 24,-4-7 0,-6 1-4,-5-7 0,-5 1 68,-7 0 1,-2-2 127,-4-5 0,-4 3-54,-7-7 0,0 4 28,-1-4 1,-7-1 37,-4-6 1,-4 6 183,-1 1 0,-1 5-455,0-6 0,-7 6 122,-4-6 0,1 6-215,-1-6 1,0 6-54,-6-6 1,0 6 91,0-6 1,0 6 80,0-6 0,-8 0-35,-3-5 0,-5-1 129,-1 1 1,-2-1-71,-4 1 1,1-1 19,-6 0 0,1 1 63,-2-1 1,-4 1 137,4-1 0,-1 0 25,1 1 1,-4 5-103,4 0 0,-3 2-79,-3-1 0,-5-3-37,-1 8 1,1 0-3,5 5 0,-1 1 14,-4 0 0,1-1-12,-7 1 1,0 0-26,-6 0 1,-2 5-134,-3 1 1,-5 5 8,-7-6 1,0 8 108,0-1 0,-2 1-76,-4-2 0,4 4-66,-4-4 1,-2-1 161,2 1 1,-4-2-2,-2 2 1,6 5 5,-11-5 1,-2-2 16,-5 2 1,-1-5 91,2 5 1,0-2-236,40 5 1,0 1 0,-42 0 175,42-1 1,0 0-1,1 2 1,0 0 19,-3 1 1,-1 0 0,2 0 0,0 0-34,-2 0 1,0 0 0,0 1 0,-1 0-18,1 2 1,0 0 0,-3-2 0,-1 1-25,2 4 1,-1 0 0,-1-1-1,-1 2-81,-1 1 0,1 1 0,-1-1 0,-1-1 34,-1-1 1,-1 0-1,0 1 1,-1 1-298,-1-2 0,0 0 1,-2-2-1,1-1 311,4 0 1,-1 0-1,-3 1 1,0 0 7,1-1 1,-1 0-1,0 0 1,0-1 123,1-1 1,-1-2 0,-1 1 0,0 0-78,2 0 0,-1 0 0,-1 0 0,0-2 56,-1 0 0,-1-1 0,1 2 0,0 0 6,0-2 1,0 0 0,-6-1-1,0 0 46,0 1 0,0 0 0,-3 0 1,0 1-76,6 2 0,0 0 0,-3-3 0,-2 0-290,3 0 1,-1 0 0,-2 0 0,0 0 257,-1 3 0,0 0 0,1-2 0,1-1 27,1 0 1,0 0 0,-4-1 0,0 0-72,4 1 1,0 0 0,-1 3-1,0-1 55,4-2 0,0 0 0,2 1 1,0 0-207,-2-1 1,0 0 0,2 2 0,0-2 165,0-2 1,1-1 0,0 4 0,0 0-58,0-1 1,0 0 0,-1-1 0,1 0 46,0 2 0,0-1 1,-1-3-1,0 0-6,-2 3 1,0 0-1,-2 0 1,0-1 30,-4 0 1,0 2-1,1 1 1,0 0-16,3-1 1,-2-2-1,-3 0 1,-1 1 48,2 0 1,0 0 0,-1-3 0,-1 0-13,2 3 1,0 1 0,4-4 0,0 0 7,2 3 0,0 0 0,-2-3 0,0 1 11,-1 2 0,0 0 0,3-3 0,0 0 63,3 4 1,0-1 0,0-3-1,0 0-40,2 3 1,1 0 0,-2 0 0,0-1 0,-2 0 0,1 2 0,1 1 0,0 0-39,1-2 1,1 0 0,1 2 0,1 0-13,4 1 1,-1 0 0,1 0 0,-1 0 10,1 0 1,-1 0-1,1 0 1,-1 0-18,0 0 0,1 0 1,3 0-1,1 0-10,1 0 0,0 0 0,-1 0 0,-1 0 5,-1 0 0,1 0 0,0 0 0,0 0-65,-1 0 0,1 0 1,3 0-1,0 0 38,0 0 0,-1 0 0,1 1 0,0 0-56,-1 2 1,1 0 0,2-2 0,0 0 214,0 2 1,0 0 0,-48-1-173,14-2 1,-10 0 57,9 0 1,-3-2 24,4-4 1,1 4 146,4-4 0,-3 4-105,3 2 0,2 0 87,-1 0 1,7 0-146,-2 0 1,4 0 10,1 0 0,1 6-106,0 0 1,6 2 589,-1-3 1,8-3-560,-1 4 0,3-4 517,2-2 0,0 0-553,0 0 0,6 0 511,0 0 1,6 0-448,-6 0 1,5 0 206,-5 0 0,8 0-75,-3 0 1,-1 0-34,2 0 1,3 0-68,3 0 1,3 0 13,-9 0 0,9 2 76,2 4 0,0-3 154,-5 9 0,-7 0-237,1 5 0,0 0 9,5 0 1,2 1-38,5-1 0,-5 6-11,4 0 1,2 0 3,-2-6 1,6 6 42,-6 1 1,6 4 125,-5-5 0,6 6-11,-1-6 1,4 2 96,2-2 1,0-3-178,-1 3 0,7-6 32,-1-6 0,8 5-26,-1-5-235,-5-3 48,8 7 0,-4-11 37,12 8 1,6-3-947,11 3 1024,11 11 0,26-4 0,11 16 0</inkml:trace>
</inkml:ink>
</file>

<file path=ppt/ink/ink3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13:36.0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139 139 8005,'-25'-8'739,"6"-1"91,-4-9 1,4 7 416,1-1 0,9 7-569,3-7 0,-2 6 603,3-5-742,-1 7 1,8-9 43,3 7 0,5 0-318,7 6 1,8 0-214,4 0 0,0 0 344,6 0 0,-5 0-54,11 0 1,-3 6-62,2 0 0,-1-1-129,7-5 1,-8 0-149,3 0 1,1 0-35,-2 0 0,1 0-281,-7 0 1,1-2-18,0-3 1,-3 3-310,-3-4 0,2-2-299,-8 2 1,0 1 431,-6 5 0,-5 0-1036,-1 0 808,-7 0 0,4 2-164,-8 3 1,-2-1 144,-4 8 0,-9 5 751,-8 6 0,-16 16 0,3-3 0</inkml:trace>
</inkml:ink>
</file>

<file path=ppt/ink/ink3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13:36.3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42 70 8076,'-17'0'1036,"7"-8"231,-5 6 0,15-5-935,0 7 0,8 0-496,9 0 0,6 0 420,0 0 0,16 0 402,1 0 0,10-6-448,8 0 0,3 0-22,8 6 1,0-1-449,1-5 1,-1 2-32,0-8 0,0 9-190,0-3 0,-13 4 37,-4 2 0,-14 0-370,-3 0 0,-2 0 162,-10 0 1,-6 0-1224,-6 0 1875,-7 0 0,-4 0 0,-9 0 0</inkml:trace>
</inkml:ink>
</file>

<file path=ppt/ink/ink3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13:36.5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70 8076,'0'-17'1587,"0"-1"-1210,0 9 0,0-1 750,0 4-770,0 5 0,7-7-24,5 8 1,5 0 414,6 0 0,4 6-257,8-1 1,7 9-82,4-3 1,0 10-267,6 3 0,-4-1-135,10-6 0,1 2 84,-1 4 0,0-2-173,-6 8 1,-6-6 143,0 6 0,-10-6-121,-1 6 0,-2 0-194,-10 5 1,-6 7 92,-6-1 1,-7 2 569,2-1 1,-14-3-145,-9 8 1,-8 0-180,-10 6 0,-7 0-153,-4 0 0,-4-2-279,-2-4 0,-3 2-433,3-8 0,4-1-2302,13-10 3078,8-4 0,-6-8 0,7 0 0</inkml:trace>
</inkml:ink>
</file>

<file path=ppt/ink/ink3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13:37.2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535 329 8004,'0'-10'0,"0"1"286,0 3-95,0 4 958,0-6-297,0 8 715,0-7-1074,0-3 1,0-7-532,0 0 0,0-1-45,0 1 1,0 0 45,0-1 0,0 1 8,0 0 0,0-1-288,0 1 1,-8 0 102,-3 0 0,-7-1-172,-5 1 1,2 5 220,-8 1 1,6 7 22,-5-2 1,1 4 196,-2 2 1,-4 8 81,4 4 0,-1 5 153,1 6 1,-2-2-42,8 8 1,-6 6 123,6 5 0,0 8-26,6-2 0,5 4 139,1 2 1,5-6-122,-6 0 0,9-7-107,-3 1 0,12-4-306,5-1 0,4-8-250,3-4 0,7-6-385,4-5 0,-1-5 177,7-7 0,-2-9-379,13-8 0,0-8 248,6-10 0,0-7-11,-1-4 0,-6 3 488,-5 3-467,-11-4 428,-4 15 0,-10-4 324,-3 16 559,-5 0 30,-7 7 0,0 6-65,0 16 1,0 1 552,0 16 0,-5 0-534,-1 5 0,-6 7 265,7-1 1,-7 1-566,6-7 0,1 1-113,5-1 1,0-5-298,0 0 0,1-8-530,5 2 1,4-4-683,7-1 1,6-3 212,0-3 0,8-5 1041,-2-7 0,3-7 0,3-3 0</inkml:trace>
</inkml:ink>
</file>

<file path=ppt/ink/ink3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13:37.4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8147,'19'0'1614,"4"0"1,-4 0-2210,4 0 1,-4 0 714,-1 0 0,-7 0 965,1 0 0,-6 0-603,5 0 0,-5 2-22,5 3 1,-7 5-156,2 7 0,-2 6-77,2 0 0,-5 1-186,5-7 1,-4 6 153,-2 0 0,6 0-674,0-6 1,1 1-136,-1-1 0,-2-8-465,8-3 1,-7-4 329,7-2 0,-1-4-325,7-7 1,-1-3 1072,0-15 0,0-7 0,1-8 0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52:19.9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0 8110,'-10'0'2885,"2"0"-2639,24 0 0,-5 6 225,12 0 1,-2 5-179,2-5 0,4 2 110,8-2 1,-4-2-943,3 7 0,-3-1 412,9 1 1,3 5 126,-3-5 0,0 4 0,-5 3 0</inkml:trace>
</inkml:ink>
</file>

<file path=ppt/ink/ink3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13:37.6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9855,'0'17'1329,"8"0"1,-4 0-884,7 1 0,-5-1-436,5 0 0,-5-5-439,6-1 0,-3-5-343,3 6 1,1-7 771,-7 7 0,8-1 0,-5 7 0</inkml:trace>
</inkml:ink>
</file>

<file path=ppt/ink/ink3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13:37.9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35 7963,'-7'-10'1823,"5"-5"-1159,-14 13 1003,15-6-1053,-7 8 1,8 8-73,0 3 1,0 12 4,0 6 222,0 4 0,0-1 63,0-3-1139,0 12 1,0-18 292,0 11 1,0-9-1254,0 4 1,2-8 777,4 2 0,-3-4 489,9-1 0,7-9 0,8-1 0</inkml:trace>
</inkml:ink>
</file>

<file path=ppt/ink/ink3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13:38.4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465 18 8027,'0'-10'529,"-2"2"166,-3 8 0,1 0-182,-8 0 0,1 0-168,-7 0 0,-1 0-68,-4 0 1,2 0-90,-8 0 1,0 2-170,-5 4 1,-1-2 184,1 7 0,5-1 0,0 1 0,8 5 140,-2-5-648,4-3 259,1 7 0,7-11-31,-1 8 1,8-6 52,-1 5 1,-3-5-269,2 5 0,2-1 63,10 1 1,4 5 21,7-5 0,6-1 191,0 2 1,10-3 17,1 3 0,1 3 300,5-3-134,4 3-86,-7-5 0,5 5-42,-7-4 1,-1-1 5,1 2 1,-6-3-627,0 3 1,-8 1-807,2-7-476,-4 7 1861,-2-3 0,-7 0 0,-2-3 0</inkml:trace>
</inkml:ink>
</file>

<file path=ppt/ink/ink3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13:38.6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 8027,'-11'0'379,"-1"0"615,8 8-116,-4-6 259,8 5-2,0-7-419,0 0 1,8 8-311,4 3 1,5-1-122,6 2 1,-2-1-453,8 6 0,2-5-240,9-1 0,-2-1-447,9 2 0,-1 1 620,6-7 234,-1 7 0,1-3 0,0 7 0</inkml:trace>
</inkml:ink>
</file>

<file path=ppt/ink/ink3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13:39.5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415 415 8197,'0'-17'-307,"0"0"1,0 5 466,0 0 1,0 1-70,0-6 0,0 3-32,0-3 0,2 3 41,4-9 0,-2 4 1,7 2 1,-7-6 249,2 0 0,-4-6-85,-2 6 0,0 0-74,0 6 0,0-1-53,0 1 0,-8 0 30,-4-1 1,-3 9-38,-2 3 0,-2 4-1,-5 2 1,3 2-7,-7 4 0,-1 3-46,-6 9 0,6 1-73,0 4 1,6 4 63,-5 7 1,5 7 23,-6-1 0,8 6-27,-2-5 0,9-1-7,3-5 1,7-1-82,-2 1 1,4-8-160,2-4 0,0-4 12,0-2 1,8-5-193,3-1 0,5-7-53,1 2 1,8-12 146,4-5 1,5-18-257,7-6 1,1-11 158,4 0 0,-6 4 135,-11 1 0,-4 5 203,-8 1 0,-1 8 231,-5 4 0,-1 12 202,-4 5 17,-4 4 0,5 17 572,-7 8 1,0 14-468,0 3 0,0 14-27,0-2 0,0-2-137,0-4 1,0-8-125,0 3 1,8-5-258,4-1 1,3-8-314,2-4 1,6-4-123,0-2 0,2-7-538,-2-4 0,2-6-247,4-6 0,4-9 1235,-4-8 0,3-16 0,3 3 0</inkml:trace>
</inkml:ink>
</file>

<file path=ppt/ink/ink3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13:39.7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8632,'17'0'997,"0"0"0,1 0-998,-1 0 0,-5 0 210,-1 0 1,1 0 209,5 0 1,-6 2-91,1 4 0,-6 3-103,5 9 0,-1 1-197,1 4 0,3-2 8,-8 8 0,7-8-201,-1 2 0,-3-4 29,3-1 1,-3-7-260,3 1 1,3-9 0,-3 3 0,3-4-216,2-2 0,-5-2-335,0-4 415,-1-3 529,6-16 0,8-10 0,2-9 0</inkml:trace>
</inkml:ink>
</file>

<file path=ppt/ink/ink3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13:39.9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9069,'18'0'2349,"-7"0"-2089,1 0 1,-1 5-748,7 1 339,6 8 0,-4-7-162,3 5 1,-4-2-1517,-2-5 1826,-7-3 0,5 14 0,-5-7 0</inkml:trace>
</inkml:ink>
</file>

<file path=ppt/ink/ink3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13:40.2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8929,'17'0'2844,"1"7"-2486,-1 3 2,0-1-193,0 7 0,-1-12-143,-5 7 110,-3-7-306,-8 11 119,0-5 0,0 7-254,0 1 1,-8 1 493,-3 4 1,1-4-135,-1 4 0,7-4 443,-2-1 1,-2-1-287,3 0 1,1-5-246,10-1 1,5-5-19,12 6 1,6-9-310,11 3 0,12-6 362,12-6 0,-5-11 0,1-10 0</inkml:trace>
</inkml:ink>
</file>

<file path=ppt/ink/ink3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13:41.0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431 1 8618,'17'0'2288,"-15"0"-1841,-11 0 0,-16 7-283,-4 5 1,-4 1-134,4-1 0,-9 3 71,-3-3 0,1 3 152,6 2 0,1-5-269,4-1 0,-2-1-15,8 1 0,2-1-25,10-4 1,1-4-31,4 4 1,4-3-274,-4 3 0,6-2 187,6 8 0,6-3-7,11 3 0,4 3 241,7-3 0,7 3-134,-1 2 0,6-5 175,-6-1 1,9-1-161,-3 1 0,-4 3-187,-2-8 0,-3 5-63,-3-5 1,-5 5-1024,0-5 852,-8 8 0,2-5 477,-11 9 0,-5-1 0,-7 0 0</inkml:trace>
</inkml:ink>
</file>

<file path=ppt/ink/ink3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13:41.1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18 8122,'-17'7'0,"0"-7"600,7 0 0,2-9-27,8 3-521,0 4 1,2-6 312,4 8 0,5 0 445,12 0 1,-1 6-333,6 0 1,1 7-185,6-1 0,1-3-727,5 3 0,-3-2 322,8 1 0,-2 5-2141,3-5 2252,10-3 0,-18 7 0,11-5 0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52:21.0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485 18 8255,'17'-8'0,"1"7"3,-1-5 0,-5 4 187,-1 2 0,1 0 106,5 0 1,-2 8-45,-3 3 0,-5 6-42,-7 6 0,0-1-36,0 6 1,-1 7-208,-5 5 0,-4 8 131,-7-2 0,-2-1-118,-4 1 1,1-6-124,-6 6 1,-1-5 95,-6 5 0,1-8-5,-1 2 1,0-5 100,1-6 0,-1 2-54,1-8 1,-1 0-27,1-6 0,1-2-103,4-3 1,0-2 90,12-5 0,-4-3-155,9 4 0,5-12-325,1-5 1,4-5 189,2-1 0,0-2-124,0-4 0,9 4 119,9-5 1,1 5 300,10 2 0,-6 5 123,6 1 1,-6 7 303,6-2 0,-6 4-340,5 2 1,-1 2-93,2 4 1,2-2 745,-8 7 0,0 1-257,-6 5 1,1-1-96,-1-5 1,6 5-83,0-5 0,0 4-659,-6 3 0,3-7 86,3 1 0,-2-8 303,8 1 0,-8 5 0,4 0 0</inkml:trace>
</inkml:ink>
</file>

<file path=ppt/ink/ink3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13:41.5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8005,'0'-10'908,"8"2"1,9 8-979,12 0 78,4 0 1,1 0-278,1 0 0,0 0-600,-1 0 0,-5 0 869,0 0 0,0 0 0,5 0 0</inkml:trace>
</inkml:ink>
</file>

<file path=ppt/ink/ink3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13:41.6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9355,'9'0'-106,"7"0"-489,-5 0 453,5 0 1,7 0 82,0 0 0,0 0-142,-6 0 0,2 0 161,4 0 40,4 0 0,16 0 0,1 0 0</inkml:trace>
</inkml:ink>
</file>

<file path=ppt/ink/ink3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13:41.7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7928,'18'0'915,"-1"0"1,-7 2-1656,-5 4 0,-1-3 740,2 9 0,3-1 0,9 7 0</inkml:trace>
</inkml:ink>
</file>

<file path=ppt/ink/ink3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13:42.5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381 35 8043,'0'-9'276,"-7"1"791,5 0-330,-6 6-124,8-5-319,0 7 179,-8 0 0,-1 0-112,-9 0 0,1 0-432,0 0 1,-2 0 74,-4 0 1,1 0-165,-6 0 1,1 7 70,-2 5 1,2-3 112,4 3 0,4 0 2,-4 5 1,5-6-83,7 1-90,-4-8 164,13 11-427,-6-13 243,8 13 0,8-7 103,3 4 0,12 1 11,6-7 1,9 7-6,3-1 1,7-3-42,-2 3 0,-2-2 12,2 1 0,-7 4-156,1-3 0,-5-2-233,-7 1 1,-3-1-422,-7 1 1,-9-1 336,-3-4 0,-4-3 559,-2 9 0,-15 0 0,-5 5 0</inkml:trace>
</inkml:ink>
</file>

<file path=ppt/ink/ink3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13:42.6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16 0 8670,'-9'10'1860,"3"3"-1643,12-7 0,11 8-26,12-3 1,5 5 222,7 1 0,5 4-658,11-4 1,-1 4 125,8-9 0,-9 1-867,3-1 1,1-2 131,-1-5 713,0-3 1,-6 6 0,0-8 0</inkml:trace>
</inkml:ink>
</file>

<file path=ppt/ink/ink3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13:43.2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638 398 8026,'10'-17'0,"-3"-1"-294,-7 1 0,0-2 209,0-4 1,2 3 424,4-3 0,-4-4-145,4-1 1,-4 1 125,-2-2 0,0 6-20,0-6 0,-8 8 173,-3-2 1,-7 4-239,-5 1 1,4 9-26,-4 3 1,-4 4-212,-2 2 0,-4 4 93,-1 7 0,-6 11-62,-1 18 1,-7 6 145,2 12 0,4-5-135,1 5 1,-1 2 109,2-3 0,7-5 143,10-6 0,6-5-388,5 5 0,3-10 108,3-1 0,4-2-222,-4-10 1,12 0-110,6-6 0,3-7-142,2-5 0,8-5 334,4-5 0,6-13-133,5-11 1,-2-5-5,8-6 0,-1-3-132,1-3 0,-4-4 143,-7 4 1,-3 4 34,-3 1 1,-4 13 52,-8 5 42,1 11 202,-1 4 0,-7 10 139,-5 4 1,-3 11 395,-2 12 0,-2 6-235,-3 5 0,1-1 254,-8 7 0,8-6-239,-1 6 0,1-6-84,-2 7 0,4-13-315,-4 6 0,6-13-425,6 8 1,-2-12-606,7 0 0,3-9 1032,9-3 0,-4-7 0,6 4 0</inkml:trace>
</inkml:ink>
</file>

<file path=ppt/ink/ink3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13:43.4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16 52 7885,'-6'-17'1176,"0"0"1,3 7-1143,8 4 1,11 4-1093,7 2 1,0 0 702,-6 0 1,-5 0 261,-1 0 0,-5 2 215,5 4 1,-7-2 496,2 7 0,-4 1-140,-2 5 1,6 3-285,0 3 1,-1-4 60,-5 4 0,2-4-160,4-2 0,-2 1-214,7-1 44,-7-7 1,12 3-283,-5-7 1,4-2 96,3-10 0,-1-6-261,0-11 520,8-4 0,-5-7 0,4-1 0</inkml:trace>
</inkml:ink>
</file>

<file path=ppt/ink/ink3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13:43.6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 7934,'-10'7'936,"0"-3"0,7 8 1213,-3 1-2406,0 3 0,6 1 0,2 2-611,4 4 1,-2-2 447,7 8 1,-5-8 51,5 2 1,-1-4 367,2-1 0,3-1 0,-5 0 0</inkml:trace>
</inkml:ink>
</file>

<file path=ppt/ink/ink3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13:43.91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52 7985,'8'-17'592,"-6"8"-7,5 1 340,-7 0-492,8 6-48,-6-5 56,6 7-273,-1 0 1,-3 7 612,8 5-447,-9 3 1,5 8 358,-8 0-279,0 8-246,0-4 1,0 2-516,0 0 1,0-6-42,0 5 100,0-6 0,0 3-188,0-8 1,-6-6-1408,1 1 1063,-1-8-753,6 3 1573,0-7 0,8-7 0,1-3 0</inkml:trace>
</inkml:ink>
</file>

<file path=ppt/ink/ink3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13:44.1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467 0 7985,'-17'0'713,"0"0"0,5 0-573,1 0 0,-1 0-244,-5 0 0,-1 0-41,1 0 0,-8 0 92,-4 0 0,-3 0 445,-3 0 0,-5 0 799,-1 0 1,7 0-446,5 0 1,8 0-349,-2 0 0,9 6-434,3 0 55,7-1-142,-4-5-307,8 0 0,0 2 295,0 4 1,2-2-85,4 7 0,4-1 103,7 2 1,8 3 41,4-4 1,3 5-500,3 1 264,0 0 143,7 1 0,-6-1-263,5 0 1,-5-1-34,-1-5 462,-8 5 0,5-15 0,-5 7 0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52:21.4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329 18 8263,'0'-10'310,"-8"3"173,-1 7 0,-9 2-201,1 3 0,-2 13-50,-4 10 1,2 7-206,-8 5 1,0 5 149,-6 7 0,8-6 38,4 0 0,4 0-154,2 6 0,1-8-443,5-4 0,3 3 6,8-3 1,2-2-262,4-9 1,11-2 208,12-4 428,4-11 0,9 11 0,2-14 0</inkml:trace>
</inkml:ink>
</file>

<file path=ppt/ink/ink3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13:44.6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433 52 8048,'-8'-17'2225,"-2"0"1,-1 7-2199,-1 4-241,8 4 92,-3 2 1,5 0-1572,-4 0 687,-11 0 755,-2 8 1,-16-4 274,0 7 0,-1-5 19,-10 6 1,7-7 554,-1 7-552,4-8 0,9 11 306,9-13-290,3 14 1,13-13-299,-4 9 157,4-1 103,2 7 0,8-7-77,4 1 132,3-1-68,2 7 11,8-1 1,2-2-1,8-1-28,-1-3 1,7 1 13,-1 5 1,0-5-76,-5-1-137,0-7-9,-9 11 6,7-13 0,-14 12-727,4-9 661,-3 1 273,-11 2 0,-1 2 0,-8 7 0</inkml:trace>
</inkml:ink>
</file>

<file path=ppt/ink/ink3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13:44.7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14 16 9993,'-9'-10'4717,"5"5"-5738,15 10 0,3 5 491,15 7 0,-1-5-44,7-1 1,3 1 284,9 5 0,-3-7-278,8-5 0,-1-3-1196,-4-2 1763,3 0 0,-6-15 0,-2-4 0</inkml:trace>
</inkml:ink>
</file>

<file path=ppt/ink/ink3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13:45.3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640 519 7969,'8'-25'223,"-6"6"1,11-6 737,-7 7-712,0 1 1,0-2 198,-1-4 1,3-2-197,-2-4 0,-4-4-253,4 4 1,-4-5 193,-2-6 0,-8 3 122,-4-3 1,-3 11-67,-2 6 1,-3 4 130,-3 1 0,2 9-529,-8 3 116,1 4 69,-7 2 0,-5 15-132,-1 8 0,-7 16 117,2 7 0,-4 6-660,-2 6 798,8-5-76,-6 7 0,19-2 155,-3-1 0,11-5-243,0-6 1,11-7-96,6 1 1,4-4-498,2-1 1,8-8 320,4-4 0,3-6-142,2-5 1,8-5 656,4-7 0,6-7-677,5-5 152,4-11 1,8-4-1,0-9-398,0-5 0,0 5 352,0-4 0,-8 3 84,-4 3 1,-11 1 271,-6 4 1,-4 10-202,-1 7 199,-9 8 0,-1-1 331,-8 10 1,0 5 1069,0 7-1108,-8 8 0,-1 2 0,-9 10 679,1 3 0,0-2-471,-1 9 0,3-9-97,4 2 0,3 3-874,8-3 0,0-2 349,0-9 1,4 2-545,7-8 1,3 0-166,15-6 1,-1-5-1566,7-1 2373,0-7 0,7-4 0,2-9 0</inkml:trace>
</inkml:ink>
</file>

<file path=ppt/ink/ink3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13:45.6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87 8070,'0'-17'387,"0"0"1,2 5 456,4 1 1066,-4 7-1049,6-12-136,-8 14 173,7-5-602,-5 7 0,6 7 81,-8 5 1,0 9-67,0 2 0,-6 8 31,0-2 1,-5 5-253,5 7 0,0-7-187,6 1 0,-6-2 14,1-10 0,-1 5-280,6-5 1,2-5 158,4-7 0,-3-5-86,9 6 0,-6-9-678,5 3 1,7-6 187,5-6 1,7-11-1408,-1-12 2187,4-3 0,9-11 0,2-1 0</inkml:trace>
</inkml:ink>
</file>

<file path=ppt/ink/ink3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13:45.8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8668,'20'17'731,"3"1"1,-2-1-880,8 0 1,-6 6-258,5 0 1,-6 1 79,1-7 1,-4 0-206,-2 0 0,0 1-189,1-1 719,-9 8 0,7 2 0,-7 7 0</inkml:trace>
</inkml:ink>
</file>

<file path=ppt/ink/ink3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13:46.0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0 13178,'0'18'1483,"0"-1"0,0 8-110,0 4-891,0 4-94,0 1 1,0 1 82,0-1 0,0 1-496,0-1 0,-2 7-455,-3-1 0,1 1 480,-8-7 0,1 1 0,-7-1 0</inkml:trace>
</inkml:ink>
</file>

<file path=ppt/ink/ink3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13:48.4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87 7971,'0'-10'399,"0"-5"721,0 13-401,0-6-272,0 8 961,0 0-1172,8 0 1,-4 0-32,7 0 1,-5 0-1,5 0 1,3 0-73,9 0 0,-2 0-122,8 0 1,5 0-469,7 0 0,7 0 262,-2 0 0,4-5-462,2-1 0,0-6 124,-1 7 1,-4-3-84,-1 2 1,-10 4 195,-1-4 1,-3 5-72,-8 1 1,-3 1 148,-10 5 0,-3 4 342,-8 7 0,0 0 0,-15 8 0,-5 2 0</inkml:trace>
</inkml:ink>
</file>

<file path=ppt/ink/ink3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13:48.7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52 243 8037,'-17'-2'0,"-1"-4"118,9 4 2,1-6 1,10 7-248,4-5 1,5 4-87,12-4 1,6 4 738,12 2 0,5-6-254,11 1 1,11-1 32,7 6 0,0-6-144,-6 0 0,13-1-366,5 1 0,-3 2 240,-3-7 1,-12 5-205,6-6 0,-10 1-126,5-7 1,-9 7-466,-9-1 1,-8 1 759,-3-6 0,-5-8 0,-1-2 0</inkml:trace>
</inkml:ink>
</file>

<file path=ppt/ink/ink3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13:49.0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16 87 8136,'0'-27'445,"0"10"768,0 2-812,-7 5-237,5 0 0,-4 3-240,12 7 1,3 7 281,8 5 1,3 3 334,3 3 1,6 1-158,11 4 0,-2-2 104,8 8 0,3-6-261,8 6 0,5-6-109,7 6 0,0-8-274,0 2 1,0 2 147,1-2 0,-9 2-17,-3-2 0,-12-2-175,-6 8 0,-11-6-225,-6 6 1,-11-6 180,-7 6 0,-7 5 34,-9 7 0,-16 9 105,-19 1 1,-14 3-6,-9 10 1,-8-14-311,34-24 0,0-1 0,-42 22 195,5-1 0,5-6-1121,11-11 1346,5-4 0,14-4 0,5-4 0,4-7 0,1-6 0</inkml:trace>
</inkml:ink>
</file>

<file path=ppt/ink/ink3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13:49.6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572 415 7951,'9'-9'-1284,"-1"-7"1925,-8 14 0,0-7 348,0 3 305,0 4-457,0-13-444,-8 5 1,4-7-277,-7-1 0,5 1-192,-6 0 1,7-2 155,-7-4 0,6 3-83,-5-3 0,-1-4-410,-5-1 0,-6 3 215,0 2 1,-2-2-106,2 2 1,2 5 138,-8 7 0,0 7 164,-5-2 1,5 4-34,0 2 0,6 14 113,-6 3 1,2 19-36,-2 5 1,4 5 181,8 0 0,0 10 11,-1-4 0,3 1-46,4-6 1,3 1-156,8-8 1,2 6-83,4-6 0,3-5-204,8-6 1,1-10 134,-1-2 0,6-1-98,0-11 0,8 1-95,-2-6 1,-2-8 86,1-3 0,-1-10-75,2-2 0,2-8-40,-8 2 0,0-9 116,-6-3 0,-1 3 199,-5 9 1,-1 4 462,-4 8-196,-4 0-44,5 7 1,-1 6 49,0 16 1,1 1 288,-1 16 0,2 2-40,3 9 1,5-2-102,-5 9 1,5-9-366,1 2 1,2-3-85,4-3 1,-2-7-106,8-4 1,-6-3-250,6-3 0,0-6-450,5 1 1,1-8-55,0 2 0,-1-4 905,1-2 0,7-8 0,2-2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46:16.3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364 0 9024,'-18'2'1399,"1"4"1,-2 4-616,-4 7 0,2 6-392,-8 0 1,0 6-281,-6-6 0,1 8-298,-1-3 0,8 3-493,4-2 0,4-2-277,2-4 1,7-10 295,4 5 660,4-13 0,18 11 0,3-7 0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52:21.9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606 208 8235,'0'-17'-16,"0"-1"1,0 1-189,0 0 220,0-1 0,0 1 18,0 0 187,0 0 0,-8-1 120,-3 1 1,1 5-73,-1 1 0,-1 7 43,-5-2 0,5 4-232,1 2 1,-7 0-239,-5 0 1,-2 10 166,2 7 0,2 1-192,-8 5 1,6 4 55,-5 1 0,1 5 137,-2 2 0,-4-5 81,4 5 0,-1-4-108,1 9 0,-2 2 255,8-1 0,0-1-113,6-5 1,1-1-44,5 1 1,-3-1-30,8 1 1,1-6-105,5 0 1,2-8-44,3 2 0,5-4 137,7-2 1,3 1-238,3-1 1,3-8 36,9-3 1,0-4-232,-1-2 1,3-2 53,3-4 1,-3-3 48,3-8 0,-11 5 231,-6 0 1,2 1 129,-2-6 0,0-1 31,-6 1 0,-5 2-148,-1 3 0,-7-3 198,2 3 1,-4 3 292,-2-3 160,7 8-414,-5-3-82,6 7 23,-8 0 1,0 7-9,0 5 1,0-3 0,0 3 0,0-1 53,0 7-119,0-1 1,6 0-83,0 1 0,1-7-179,-1 1 0,-2-7-62,7 7 1,-5-6-317,6 5 0,-8-5 124,1 6 451,5-9 0,-8 13 0,6-7 0</inkml:trace>
</inkml:ink>
</file>

<file path=ppt/ink/ink3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13:49.9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8114,'0'-12'697,"0"1"1096,0 7-834,0-4-457,8 8-367,1 0 277,9 0-274,-1 0 0,0 2-146,1 4 0,-3 3 34,-3 9 0,1-1-244,-7 0 1,7 1-114,-1-1 1,-3 6 159,3 0 0,-6 6 18,5-6 0,-1 0 0,1-6 1,5 0-128,-5 1 0,-1-7-23,1 1 1,-5-8-163,6 1 0,-3-7-32,3-9 1,3-3 496,-3-14 0,3-9 0,2-7 0</inkml:trace>
</inkml:ink>
</file>

<file path=ppt/ink/ink3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13:50.1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17 8036,'-8'-9'669,"-3"3"1,1 4-460,-1 2 1,7 8-108,-2 3 0,4 5-235,2 1 0,2 2-93,4 4 1,2-4-219,3 4 0,5-3 238,-5-3 1,4 0 110,3 1 1,-1-1 93,0 0 0,1 8 0,-1 2 0</inkml:trace>
</inkml:ink>
</file>

<file path=ppt/ink/ink3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13:50.3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8022,'7'-10'813,"-5"3"639,14 7-480,-7 0-387,9 0 1,-7 1-31,1 5 1,-7 4 16,7 7 1,-8 2-612,2 4 0,1-1-507,-1 6 0,6-6-71,-7 1 0,7-4-741,-6-2 0,-1-5-320,-5-1 1678,8-7 0,2 4 0,7-8 0</inkml:trace>
</inkml:ink>
</file>

<file path=ppt/ink/ink3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13:50.5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7878,'11'-10'201,"1"4"1,-7 5 345,7 1 1,-1 0-181,7 0 1,-1 5-138,0 1 0,1 2-66,-1-2 0,-6-3 18,1 9-1014,-1-8 514,-1 3-789,-2-7 705,-8 0 402,0 0 0,-8 0 0,-2 0 0</inkml:trace>
</inkml:ink>
</file>

<file path=ppt/ink/ink3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13:50.7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0 7878,'-16'12'4160,"5"-1"-3715,3-7 1,10 4-418,4-8 0,11 0-18,12 0 0,6 5-176,5 1 1,-2 0-527,8-6 1,-7-2 375,1-4 1,-3 2-1310,-3-7 772,-7 7 331,6-4 0,-20 8 522,5 0 0,-5 0 0,4 0 0</inkml:trace>
</inkml:ink>
</file>

<file path=ppt/ink/ink3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13:51.2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484 641 7878,'0'-18'-181,"0"1"0,0 0 728,0-1 0,0 1-185,0 0 0,0 0 28,0-1 1,0-5-176,0 0 0,-6-8-131,1 3 0,-1-5-103,6-2 0,-6 1 92,0-1 0,-1 1-176,1-1 1,2 0 83,-7 1 1,-1 7-4,-5 4 0,-1 0 21,1 6 1,0-3 169,0 15 1,-1-1-84,1 6 1,-2 2 97,-4 3 0,4 7-220,-5 11 1,-1 10 98,2 7 0,-5 8 244,5-2 1,-6 10-27,6 2 1,0-1-27,5-5 1,9-6-270,3 0 0,4-7-196,2 1 1,2-11-95,4-6 1,9-4-339,8-1 0,6-9 112,-6-3 0,8-12 183,-2-5 1,9-12-154,2-6 0,6-4 153,-5-2 1,-3 3 105,-9 3 0,2 4-32,-8 8 298,0-1 106,-6 9 1,-1 3 457,-5 12 0,-3 5 540,-8 12 1,0 4-502,0 8 0,0 5-206,0 1 1,0-1-68,0-5 1,0-1-335,0 1 0,0-3-163,0-3 0,6-4-208,-1-8 1,9-1-107,-3-5 1,5-3-609,1-8 1,2-2 1063,4-4 0,4-11 0,8-10 0</inkml:trace>
</inkml:ink>
</file>

<file path=ppt/ink/ink3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13:51.5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52 105 7943,'-17'-14'883,"-1"-3"911,9 3-1871,1 7 0,18 1-336,7 0 0,8-5 328,10 5 1,-3-2-107,-3 3 1,2 3 1032,-8-4 0,0 4-237,-6 2 1,0 6 74,1-1 0,-9 15-467,-3-3 1,-4 6-52,-2 0 1,0-2-65,0 8 0,0-6-183,0 6 0,0-8 68,0 2 1,-2-6-36,-4-5-545,4 3-118,-5-13 154,14 6 1,3-12-85,7-7 1,1-3-1025,-1-15 1669,0 0 0,8-21 0,2-3 0</inkml:trace>
</inkml:ink>
</file>

<file path=ppt/ink/ink3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13:51.6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14298,'8'17'378,"1"0"-869,9 1 5,-1-1 1,0-2 81,0-3 1,-5-2-501,-1-5 1,-5-3 54,6 4 275,-8-4 0,5 6-1043,-3 3 1617,-4 12 0,13 4 0,-5 8 0</inkml:trace>
</inkml:ink>
</file>

<file path=ppt/ink/ink3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13:51.9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7943,'17'0'1584,"-5"5"-1160,-1 1 0,1 0-136,5-6 1,6 0-292,0 0 1,8 6-252,-2 0 1,-4-1 243,-2-5 0,-4 0 50,-1 0 0,-7 0 199,1 0 1,-9 2-77,3 4 0,-4-2-266,-2 7 0,-2 1 138,-4 5 0,3 0 41,-9 1 1,2-1 13,-1 0 0,-3 6 149,9 0 1,-1 0-114,6-5 1,0-1 87,0 0 0,0 1-592,0-1 0,8-6 220,3 1 1,12-8 157,6 2 0,11-4 0,5-2 0</inkml:trace>
</inkml:ink>
</file>

<file path=ppt/ink/ink3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13:52.6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52 8117,'2'-11'314,"3"-1"-208,-3 8 1,12-5-26,-8 3 0,7 4 155,-1-4 1,3 4 188,2 2 0,1 0-84,-1 0 0,2 0 165,4 0 1,-2 0-275,8 0 0,0 0 6,5 0 1,-1 2-624,-4 4 1,4-4-108,-5 4 1,5-4-434,2-2 0,-6 0-264,-1 0 1189,-7 0 0,4 7 0,-7 3 0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52:22.1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87 8114,'0'-9'0,"0"-7"696,0 5 101,-7 3 227,5-7-290,-6 5 115,8 1-506,0 1 0,2 8-91,4 0 1,3 0-203,9 0 1,7 0 139,4 0 1,3 0-577,3 0 1,5 2-164,0 4 1,-1-5-511,-10 5 1,1-2 440,-6 2 618,6-4 0,-10 13 0,4-5 0</inkml:trace>
</inkml:ink>
</file>

<file path=ppt/ink/ink3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13:52.7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120 0 8100,'-33'10'636,"4"-4"-70,4-4 739,8-2-886,7 0 1,5 2-142,10 3 0,13-1-511,11 8 1,5-3-54,6 3 0,12 1-245,12-7 0,9 2 212,2-3 113,7-3 0,-3 6 1,8-8-1</inkml:trace>
</inkml:ink>
</file>

<file path=ppt/ink/ink3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13:53.0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9708,'19'11'-288,"4"1"1,-4 0 92,5 5 1,1-6 65,-2 1 0,5-6-226,-5 5 1,8-7 354,-2 2 0,4-4 0,1-2 0</inkml:trace>
</inkml:ink>
</file>

<file path=ppt/ink/ink3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13:53.1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8028,'27'0'-152,"-2"5"-114,-8 1 0,-5 0 339,-1-6 1,-5 6 325,5-1 0,1 1-328,5-6 0,1 2-207,-1 4 1,2-4-39,4 3 0,2-3-673,4-2 847,4 0 0,-6-7 0,7-3 0</inkml:trace>
</inkml:ink>
</file>

<file path=ppt/ink/ink3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13:53.3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8027,'27'0'1506,"-2"0"-1168,-7 0 0,-7 0 977,1 0-666,-9 0-708,5 0-511,0 0 1,1 2 569,9 4 0,-1-4 0,0 5 0</inkml:trace>
</inkml:ink>
</file>

<file path=ppt/ink/ink3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13:53.5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35 104 7948,'-10'-25'2023,"-5"-2"-845,13 8-283,-6-4-1151,8 21 58,8-6 2,9 8 0,10 0-191,8 0 0,1 2 176,5 4 0,3-4 75,8 4 1,-6-3 100,0 3 1,-8-4 8,3 4 1,-7-4-402,-5-2 1,-4 0 89,-8 0 1,-5 0-558,-1 0 544,-7 0 1,-6 0-190,-15 0 539,-16 7 0,-18 3 0,-11 7 0</inkml:trace>
</inkml:ink>
</file>

<file path=ppt/ink/ink3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13:53.7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1 7948,'-9'27'0,"3"-4"0,4-4 315,2-2 0,2-5 133,4-1 0,5-1 200,12 2 0,-1 3-347,6-4 0,3-1-133,9 2 1,5-9-784,7 3 0,3-4 423,9-2 0,-1 0-859,12 0 715,12-8 1,-7-1 0,14-8 0</inkml:trace>
</inkml:ink>
</file>

<file path=ppt/ink/ink3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13:54.21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900 727 8006,'-10'-35'0,"-3"-5"348,7 0 0,0-1 534,6 7 0,0 5-712,0 0 1,2-2-371,4-9 0,1 4 3,5-5 0,1-1-265,-7 2 0,0-7 562,-6 7 0,-6 0-60,0 5 0,-9 8 625,-2 4 0,-1 6-395,-5 5 0,-4 5-71,-1 7 0,-11 9-103,-1 9 0,-14 14-346,2 14 1,-11 6-31,-1 6 1,-3 9 244,33-30 0,-1 1 1,-32 31 319,3-5 0,12-9-235,12 3 0,5-6 64,7-6 1,5 2-29,11-8 0,4-5-583,8-6 1,4-8 187,8 2 1,7-11-28,16-7 0,9-12 169,8-11 1,7-9-165,10-13 1,-1-2 73,-5-4 1,2-4-116,-7 4 0,-8 3 438,-10 3 0,-11 11 792,-6 6-610,-4 4-165,-1 9 0,-9 6 97,-3 16 0,-4 1-39,-2 16 0,-6 8 187,0 9 0,-7-2 102,1 2 0,-3-2-112,-2 2 0,5 2 48,1-7 1,1-1-146,-1-5 1,1-1-624,4 1 0,4-8-136,-3-4 0,3-4-425,2-2 1,2-7 424,3-4 538,13-4 0,9-2 0,7 0 0</inkml:trace>
</inkml:ink>
</file>

<file path=ppt/ink/ink3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13:54.4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7943,'9'-11'2302,"-3"-1"0,-2 9-2372,2-3 1,3 4-17,8 2 0,1 2-270,-1 4 1,-5-3 37,-1 9 0,-1-1-308,1 7 1,3 5 698,-9 0 1,1 2-28,-6-2 1,0-4 143,0 4 0,0 2-354,0-2 0,2 0-16,4-5 1,-4-7 13,4 1-66,-5-9 1,7 5 261,4-8-30,3-8 0,10-17 0,2-11 0</inkml:trace>
</inkml:ink>
</file>

<file path=ppt/ink/ink3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13:54.5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 8124,'-9'0'2635,"1"0"0,8 7-3157,0 5 0,6 9-130,-1 2 0,9 2-431,-3-2 1,5-4 1082,1 4 0,0-4 0,1-1 0</inkml:trace>
</inkml:ink>
</file>

<file path=ppt/ink/ink3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13:54.9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8029,'0'-18'5374,"0"9"-5808,0 1 296,0 23 0,0-1 135,0 15 1,0-1 189,0 7 0,2-2-55,4-4 0,-4 1-184,3-7 0,-3 6-274,-2-6 0,2 0-79,4-5 1,-4-7-539,4 1 1,-5-7-389,-1 7-5,0-8 873,0 3 1,8-7 5,4 0 457,3-7 0,10-3 0,2-7 0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52:22.4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8132,'12'0'-236,"-1"0"1,1 0 373,5 0 0,2 6-91,4 0 0,-1 9 1874,6 2-1223,1 1 0,6 16 959,-1 1 1,-7 1-841,-4 11 1,0-1 23,-5 6 0,1 1-303,-13 5 0,-10 5-663,-13 12 0,-12 10-451,7-39 1,-2 0-1,1 0 1,-1-2 575,-33 37 0,3-4 0,2-8 0</inkml:trace>
</inkml:ink>
</file>

<file path=ppt/ink/ink3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13:55.2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431 1 8029,'0'9'1248,"0"-1"0,-2-8-948,-3 0 1,-5 0-294,-7 0 1,-6 0 146,0 0 1,-8 0 44,2 0 0,-9 0 421,-3 0-115,1 0-319,5 0 1,6 0 246,1 0 1,7 0-137,-3 0-542,13 0 217,-4 8 1,13-5-205,-4 9 1,6 0 229,6 5-17,3 0-40,16 0 0,4 1-62,11-1 0,5 6 21,6 0 0,13 0-827,-1-6 0,8 1 96,-7-1 593,3 0 1,2 1-1,0-1 1</inkml:trace>
</inkml:ink>
</file>

<file path=ppt/ink/ink3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13:55.5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11316,'25'2'1657,"4"4"-1762,3 4-10,3 7 1,7 6-141,4 0 1,6 0-280,6-6 1,-6-5-640,-1-1 0,-6-7 486,-11 2 687,-7-4 0,6-2 0,-6 0 0</inkml:trace>
</inkml:ink>
</file>

<file path=ppt/ink/ink3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13:55.7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8038,'12'0'1527,"-1"0"1,9 0-717,8 0 1,5 0-514,2 0 0,7 2-683,4 4 1,10-4-917,1 3 1,1 3 1300,-6-2 0,7 7 0,3-3 0</inkml:trace>
</inkml:ink>
</file>

<file path=ppt/ink/ink3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13:56.2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451 623 7984,'0'-35'0,"0"0"0,7 3-771,5 3 574,3-4 0,2 6-16,1-7 1,-1-1-34,0 1 0,-1-7 946,-5 1 0,-3-6-299,-8 5 0,-2 1 392,-4 6 0,2 7-155,-7 4 0,-1 5 39,-5 7 0,5 3-448,1 8 0,-8 2-310,-10 4 0,-6 11 275,-5 12 0,-4 5 92,-8 7 1,6 3 5,0 8 1,7 0-54,-1 0 1,5 0-189,6-1 0,4-1-259,8-4 1,8-1-230,3-5 0,4-3 123,2 3 0,8-11-168,3-6 1,4-4 231,3-2 1,1-7-89,4-4 239,-4-4 0,14-4 0,-4-4-76,3-6 1,9-11-113,-1-6 0,6-3 23,-5-3 1,-1-1 65,-5-5 1,-9 7 77,-3-1 239,-3 1 160,-3 14 233,-7-5 0,-3 18-310,-7 7 1,-2 7-40,-3 11 1,1 7 656,-8 3 0,6 5-280,-5 2 1,7 5-261,-2 0 0,4 7-406,2-7 0,2 0-473,4-5 1,6-1 41,11 1 0,4-8-613,7-4 1,8-4-342,5-2 1511,-5-7 0,15 5 0,-3-5 0</inkml:trace>
</inkml:ink>
</file>

<file path=ppt/ink/ink3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13:56.4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87 7952,'0'-27'-402,"2"10"-162,4 11 0,4 2 564,7-2 0,8-3 0,2-9 0</inkml:trace>
</inkml:ink>
</file>

<file path=ppt/ink/ink3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13:56.6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1 104 7768,'8'-17'-462,"-6"-1"1202,3 1 1325,5 0-51,-8-1-1458,13 9 0,-11 1-720,8 8 1,-9 8 233,3 3 0,-4 11 153,-2 1 0,0 7 38,0-1 1,0 4-1,0 1 0,0-1-172,0-4 0,0 4-286,0-5 1,6-1-374,0 2 1,7-8 306,-1 2 1,3-9-227,2-3 1,6-7 41,0 2 1,8-6-165,-2-6 1,-2-5 82,2-12 0,0 1 528,5-6 0,1-9 0,-1-7 0</inkml:trace>
</inkml:ink>
</file>

<file path=ppt/ink/ink3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13:56.7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1 7952,'-17'0'848,"5"0"1058,1 0-2345,7 8 1,-4 1 27,8 9 1,0-1 590,0 0-138,0 0 1,0 1 0,2 1-136,4 4 0,-2-2-313,7 8 1,-5-6-896,6 6 1301,-1 0 0,7 5 0,-1 1 0</inkml:trace>
</inkml:ink>
</file>

<file path=ppt/ink/ink3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13:56.9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53 8023,'8'-18'0,"-6"7"740,3-1 1125,5 9-1402,-8-5 1,6 10-29,-8 4 0,0 11 414,0 12-488,0 3 1,-6 5 79,0 3 1,-7 4 89,1 8 0,-3-6-649,-3 0 0,7-1-1112,-1 1 1230,8 4 0,-11-6 0,5 8 0</inkml:trace>
</inkml:ink>
</file>

<file path=ppt/ink/ink3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14:04.3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8188,'10'0'-62,"-2"0"932,-8-8 45,0 7 644,0-15-264,0 14 156,0-5 79,0 7-558,0 0 259,7 0 36,-5 7 55,14 3-1015,-7 7 0,8-1-119,1-5 1,-1-1-97,0-5 1,8-3-227,4 4 0,6-4-851,5-2 603,4-8 294,0 6 1,4-17-547,-7 8 189,7-9 43,-12 11 1,1-1-1102,-8 4 446,-8 5-221,4 1 595,-16 0 192,-1 0 65,-8 0-96,0 0-112,-8 0 0,-1 0-143,-8 0 1,-3 9 776,-3 8 0,-11 8 0,-11 10 0</inkml:trace>
</inkml:ink>
</file>

<file path=ppt/ink/ink3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14:04.7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131 883 8188,'-35'11'984,"1"1"1224,7-8-1780,2 3-550,15-7 483,10-7 0,15-1-54,8-4 0,8-3-168,-2 4 0,11-3-259,7 3 0,-3-5-307,2 5 1,-6 3 165,6 2 0,-15 4-89,-2 2 1,-8 0 162,-4 0 1,-7 8 0,-4 3 1,-6 7 424,-6 5 0,-6 2-174,-11 4 0,2 1 376,-8-7 1,8 6-98,-2-6 0,4 0 412,2-5-809,7-1-448,2 0 1,10-7 100,4-4 1,6-4 221,11-2 0,-2 0-239,8 0 185,-8 0 92,11 0 0,-12 0 397,3 0 1,-4 1 32,-2 5 1,-7 4 241,-4 7 0,-5 0-23,-1 1 0,-1 5 291,-5 0 0,2 2-315,-8-2 1,1-4-2,-6 4 0,5-6-99,1-5 1,5 1-253,-6-7-446,8 0-180,-3-6 0,11-10-754,7-7 0,3-16 655,14-13 0,3-13-316,9-10 1,5-8 293,-20 34 0,2-1 1,-1-2-1,-1 0 119,2 0 1,-2 0 0,-3-4-1,-1 0 234,-4 1 1,0 0-1,0-1 1,-1 0 260,-4 1 0,-1 0 0,-1-3 0,-1 0 0,1-44 0,-8 2 0,-10 0 0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52:44.3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0 5845,'-9'0'210,"1"0"-146,8 0 373,0 0-172,-8 0-193,7 0 188,-7 0 248,8 0 1184,0 0-1459,8 0-104,-7 0 76,15 0-260,-7 0 0,3 0 146,0 0 0,-7 0-112,7 0 1,-6 0 35,5 0 0,-1 2-194,1 4 177,5-4 1,-7 6-3,9-8 1,-7 0 112,1 0 0,-1 2-90,6 3 1,-5-3 73,-1 4 0,1-4-53,5-2 0,1 0 74,-1 0 0,0 0-62,0 0 0,1 0 1,-1 0 0,6 0-2,0 0 1,2 0-16,-2 0 0,-2 0-80,8 0 0,-6-6 87,6 0 1,-2 1-129,2 5 0,-2-6 47,-4 0-64,-4 0 0,6 6-184,-8 0-235,-7 0 107,5 0-175,-13 0-435,6 0 1024,-8 8 0,-8 9 0,-2 10 0</inkml:trace>
</inkml:ink>
</file>

<file path=ppt/ink/ink3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14:05.0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278 347 8113,'-20'-46'0,"-1"1"0,-4 5 0,0 5-174,0 5 524,-5 1 0,10 2-34,-3 4 0,4 9 598,2 3-412,7-1-190,-5 3 1,13-1 172,-4 4 1,2 4-231,-1-3-698,3 3 483,-6 2 1,16 7 25,3 5 1,5 5-73,1 6 0,0 4 30,0 8 1,6 7 231,1 4 0,6 18-95,-1 5 1,4 11-80,1 1 1,-5 11 10,-14-43 0,-1 0 1,0 3-1,1 0-163,2 3 0,0 0 0,-2-2 0,-1 1 192,1 4 0,-1 0 0,0-5 1,1-1-35,2 0 1,0 0 0,1 4-1,-1-1-267,1 0 1,-1 0 0,-1 8 0,0 1 109,-1 0 0,-1-1 1,2-5-1,1-3-1568,12 31 831,-4-7 473,7-17 1,-11-5-191,8-11 1,-8-3 52,2-9 0,-9-7-538,-3-4 133,1-11 875,-3-5 0,7-30 0,-7-5 0</inkml:trace>
</inkml:ink>
</file>

<file path=ppt/ink/ink3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14:05.2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398 1 10733,'-9'0'2825,"-7"0"-2204,5 0 0,1 0-40,-1 0 0,-6 6-279,-7 0 0,-4 13-235,5-2 1,-12 12-1820,6 0 1,-7 3 949,7 3 1,-2-8 801,2-4 0,-3 4 0,5 0 0</inkml:trace>
</inkml:ink>
</file>

<file path=ppt/ink/ink3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14:05.3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87 8390,'0'-23'636,"0"0"1,2 1 732,4 11 0,0 3-1053,11 8 0,-9 0 41,9 0 1,-4 0-247,5 0-4,-1 0-84,0 0 0,8 2-3352,4 4 3329,11 11 0,-3 10 0,5 8 0</inkml:trace>
</inkml:ink>
</file>

<file path=ppt/ink/ink3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14:06.3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52 104 7889,'0'-17'336,"-2"5"913,-3 1-406,3 7-283,-6-11-40,8 13 1,0-8 300,0 4-560,0 4 1,0-7 228,0 3 1,0 4-129,0-6-247,0 8 1,0 8 44,0 4 0,2 13 1,4 9 0,-4 12 199,3 18 1,-3 1-193,-2 16 0,-5-8 84,-1 2 1,-6-4-7,7-2 1,-1-13-80,6-5 0,-6-4-83,0-1 0,0-6-180,6-11 1,6-4-132,0-8 0,2-1-388,-3-5 0,-1-3 71,8-8 1,-6 0 339,5 0 0,1-16-310,5-7 165,0-15 198,1-6 0,-1-2 86,0-1 0,6 3-68,0-2 1,0 8 10,-5 15 1,5 0 25,0 11 0,0 4-7,-6 3 1,6 5 255,0 5 1,0 7-88,-5 11 1,-7 2 160,1 4 1,-9 3-89,3-3 1,-4-2 3,-2 2 0,-8 0-68,-3 5 0,-10-7 26,-2-4 0,-6-3-52,6-3 1,-6-8-147,6-3 0,-6 2-515,6-2 0,0-2 248,6-10 0,-1-2-572,1-3 1,6-5-524,-1 5 350,8 3 1109,4-7 0,18 13 0,8-6 0</inkml:trace>
</inkml:ink>
</file>

<file path=ppt/ink/ink3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14:06.6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0 190 8017,'0'-17'939,"0"0"-725,0 0 1,8-1 431,4 1 1,3 0-50,2-1 0,1 1 108,-1 0 1,6 1-257,0 5 0,0 3-65,-6 8 0,1 0-266,-1 0 0,0 8-151,0 3 0,-5 5-103,0 1 0,-9 6 170,3 0 1,-4 6-1,-2-6 0,0 0-11,0-6 1,0 1 105,0-1-270,0 0-271,0 1 131,0-9 0,2-1-318,4-8 0,-2-8-825,7-3 1,1-12 146,5-6 1277,0-4 0,8-9 0,2-2 0</inkml:trace>
</inkml:ink>
</file>

<file path=ppt/ink/ink3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14:06.8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70 8017,'0'-17'1988,"0"-1"-1221,0 9 1,0-1 1096,0 4-497,0 4 398,0-5-1419,8 7 1,-4 0-342,7 0 1,-5 6-918,5-1 547,-7 9 350,12-12 1,-12 13-3405,7-3 3419,1 3 0,5 2 0,0 1 0</inkml:trace>
</inkml:ink>
</file>

<file path=ppt/ink/ink3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14:07.1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70 8023,'0'-17'1673,"-8"7"88,6-5-774,-5 13-267,7-13 257,0 13 240,0-6-803,7 8 0,-5 8 20,4 3 0,-4 12 231,-2 6 1,0 2-219,0-2 0,0 3-604,0-3 1,-2 4-399,-4 1 0,4-5-596,-4 0 1,5-8 105,1 2 1,1-4-984,5-1 0,-2-7 2028,8 1 0,7-16 0,8 2 0</inkml:trace>
</inkml:ink>
</file>

<file path=ppt/ink/ink3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14:07.9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346 70 8088,'0'-18'2179,"0"7"-1633,0-1-40,0 8 375,-8-11-532,-1 13 0,-9-6 69,1 8 0,-6 0-271,0 0 1,-2 2-207,2 4 1,-2 4-162,-4 7 1,2 2 275,4 4 0,4-4-244,-4 5 110,4-5 0,3-2-67,5 0 109,3-7 19,8 5 1,8-11 132,3 8 1,7-7 208,5 7 0,-2-6-93,8 5 0,-1-5-102,7 6 1,0-7-123,-1 7 1,1-6-176,-1 5 0,-1-1-289,-4 1 0,2 5-88,-8-5 0,0 3-404,-6-3 1,-5 5 232,-1-5 0,-7 4-268,2 3 1,-12 5 982,-6 0 0,-11 8 0,-4-5 0</inkml:trace>
</inkml:ink>
</file>

<file path=ppt/ink/ink3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14:08.0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1 8088,'-17'0'0,"5"0"812,1 0 204,7 0 1,-4 1-558,8 5 0,8-2-149,4 8 1,5-7 203,6 7 1,-2-2-156,8 1 1,0 2-226,5-7 0,-5 6-294,0-6 0,0 1-494,5-1 0,3-4-2463,3 4 3117,-3-4 0,5-2 0,-7 0 0</inkml:trace>
</inkml:ink>
</file>

<file path=ppt/ink/ink3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14:08.5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36 8123,'-18'-8'0,"1"0"1081,0-3 1259,7 3-1380,3 8-869,7 0 0,5 10 259,1 7 0,6 8 276,-7 9 0,1 7-220,-6-1 1,6 14-23,0-2 0,-1 5-204,-5 1 1,-1 2-163,-5 3 1,4-3-80,-4-8 1,-2-3 125,3-2 1,-1-1-369,6-12 0,-2 3-8,-4-14 1,4 0-685,-4-6 502,5-7 212,1-3 1,0-8 123,0-5 1,0-6 241,0-11 1,1-6-489,5-11 1,4 2 35,7-8 1,0 7 80,1-1 1,7 3 156,4 3 0,1 7 90,-1 4 1,4 11-27,-4 6 0,1 4 147,-1 2 1,2 2 741,-8 4 1,0 10-439,-6 7 1,-7 7 386,-4-1 1,-4-2-358,-2 2 1,-2-2-318,-4 2 1,-4 3 74,-7-3 0,-6-4-180,0-2 0,-8 2-139,2-2 0,4-2-463,2-9 1,4-3 61,2-3 0,-1-4-387,1 4 0,8-12-394,3-5 0,4-7 535,2-5 1,2 2 791,4-8 0,19 0 0,11-5 0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52:44.7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35 226 8019,'-10'-10'-608,"0"2"727,5 8 187,3 0 0,-6-2-112,8-3 0,2 3 74,4-4 1,-2 4-5,7 2-142,1 0 0,5-6 7,0 1 0,8-1-1,4 6 0,-2-6 1,2 0 0,5-1 17,7 1 0,7 2-181,-2-8 0,4 7 41,2-7 1,7 1-110,5-7 1,1 7 103,-2-1 1,5 1-130,-5-7 1,-9 9-40,-2 3 1,-6 4-201,0 2 1,-6 0 43,-11 0 1,-4 0 71,-8 0 0,1 0-435,-1 0 14,-7 0 672,-3 0 0,-14-8 0,-3-1 0</inkml:trace>
</inkml:ink>
</file>

<file path=ppt/ink/ink3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14:08.9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8123,'0'10'932,"2"-1"-18,4-3 1,3-4-238,9 4 0,-1-4 758,0-2 1,-5 0-658,-1 0 0,1 0 77,5 0-794,0 0 1,1 0-410,-1 0 0,-6 0-701,1 0 1,-8 2-162,2 4-909,3-5 1748,-7 15 1,6-12 126,-8 7 1,-2-7 1182,-4 2-621,4 3 1,-7-1 486,3 4 449,4 3-52,-6-5 1,2 7-564,1 0 0,-1-5 74,6-1 0,0-5-377,0 6 0,0-7 40,0 7-634,0-1 208,0 7 1,0-7-120,0 1-16,8-8 0,-5 3-704,9-7 665,-8 0 0,5 0-41,-3 0 1,-2 6-7,7 0 364,-7 0 0,6-6-285,-4 0 0,-2 5 69,7 1-1521,-7 0 639,11-6 0,-11 0-481,8 0 1,-7-2 1485,7-4 0,-1-11 0,7-10 0</inkml:trace>
</inkml:ink>
</file>

<file path=ppt/ink/ink3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14:09.18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0 105 8123,'0'-18'991,"0"1"1477,0 0-1942,0 0 1,2 1 127,4 5 1,-2 3 411,7 8 0,-5 0-458,5 0 0,-5 0 22,6 0 0,-1 2-563,7 4 1,-7 1-527,1 5 0,-3 3 175,3-3 1,3 3-282,-3 2 0,-3 1 565,3-1 0,-1 8 0,7 2 0</inkml:trace>
</inkml:ink>
</file>

<file path=ppt/ink/ink3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14:09.5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119 53 8137,'0'-18'294,"0"7"439,0-1 1476,0 9-710,0-5-887,0 8 0,2 0 438,4 0-571,-4 0-209,13 0 1,-5 0-519,7 0 0,-5 2-90,-1 4 1,-5-3-294,5 9 1,-5-6 292,6 5 1,-8 1-311,1 5 1,-3 2 243,-2 4 1,-7-2 154,-5 8 0,-9-6 662,-2 6 1,-8-6-338,2 6 1,4-8 1259,2 2 0,4-4-638,2-1 1,7-7 667,4 1-689,-3-8-466,7 11 0,-4-13-206,12 4 0,5-4 82,12-2 1,6-2-188,12-4 1,3-4-759,8-7 0,5-6-274,1 0 0,7-6 1132,-1 6 0,-5-8 0,1 4 0</inkml:trace>
</inkml:ink>
</file>

<file path=ppt/ink/ink3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14:10.0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450 17 8002,'12'-5'0,"-1"-1"585,-7 0-14,4 6 372,-8 0-181,0 0 1,-8 0-369,-3 0 0,-7 0-153,-5 0 0,-11 2-237,-13 4 1,-2-2 123,-3 7 1,7 1 133,5 5 0,0 0 353,5 1-173,-3-1 0,20 0-75,1 0-347,8 1 1,16-1 10,5 0 0,11 1 134,6-1 0,13 0-330,10 1 1,0-7 3,5 1 0,-3-9-59,-2 3 1,-8 2-72,-3-2 1,-7-1-150,-5-5 1,-4 2-553,-8 4-468,-7-4 802,-3 6 0,-8-1-926,-5 5 1584,-11 3 0,-18 3 0,-9-1 0</inkml:trace>
</inkml:ink>
</file>

<file path=ppt/ink/ink3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14:10.2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8002,'0'10'4624,"8"5"-4222,3-3 0,5-3 79,1 3 0,8-1 182,4 7 0,3-1-628,3 0 1,1 6-604,5 0 0,3 0-160,8-5 0,9-1 728,9 0 0,6 0 0,11 1 0</inkml:trace>
</inkml:ink>
</file>

<file path=ppt/ink/ink3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14:10.6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53 8091,'2'-18'741,"3"1"1,7 7-775,11 5 0,6 3-541,11 2 1,-1 6 479,7-1 103,0 9 1,6-5-359,0 9 0,-1-1-747,1 0 1096,8 1 0,-6-9 0,5-1 0</inkml:trace>
</inkml:ink>
</file>

<file path=ppt/ink/ink3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14:10.8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8214,'9'0'2618,"6"2"-2498,-3 4 0,3-4-204,3 4 0,1 1-171,4-1 0,4 2 161,7-2 1,3-5-96,3 5 0,4-2 172,8 2 17,8-4 0,1 5 0,9-7 0</inkml:trace>
</inkml:ink>
</file>

<file path=ppt/ink/ink3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14:11.3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379 139 8019,'0'-25'0,"0"6"488,0-4 189,7 4 1,3 3-526,7 5 0,-5-3 76,-1 8 1,-5 1-170,6 5 64,-8 0 0,-4 0 128,-12 0 0,-7 2-67,-10 3 0,-4 3-155,-19 4 1,4 3 184,-9-4 0,9 3-2,2-3 1,13 5-105,-2-5 0,18-1 71,0 2 0,11-7-272,0 7 1,12-1-114,6 7 1,5-1-78,6 0 1,6 6 152,11 0 0,4 0-52,8-5 1,0-1 70,0 0 0,0 1-131,0-1 1,-2-2-105,-4-3 0,0 3 101,-12-3 1,3-3-124,-14 3 1,-2-6-190,-9 5 0,-5-5-864,-7 5 1421,-7-7 0,-18 12 0,-12-7 0</inkml:trace>
</inkml:ink>
</file>

<file path=ppt/ink/ink3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14:11.4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 8019,'-10'8'476,"2"-5"149,8 9 0,10 0-57,7 5 1,3 2 92,8 4 1,7 2-374,5 4 1,6-2-242,-5-4 0,7-4-193,-2 4 0,4-4 175,2-1 0,2-3-29,3-3 0,-3-5 0,6-7 0</inkml:trace>
</inkml:ink>
</file>

<file path=ppt/ink/ink3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14:11.9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16 8125,'-9'-8'343,"1"6"0,2-4 507,1 12 0,-1 8 166,6 14-620,0 9 0,-6 17-8,0 3 1,-7 11 53,1 7 0,3 5-203,-3-5 0,1 0-1,-7-6 1,7-5-225,-1-1 1,6-7 104,-5 2 1,5-7-471,-5-4 0,5-5 85,-6-8 0,9-7-491,-3-4 633,4-11 373,2-4 1,0-10-320,0-4 1,2-11-86,4-12 0,11-12-249,12-5 0,3-4 75,3-2 0,5 8 68,1 4 0,7 11 269,-2 6 1,-4 6 102,-2 5 0,-3 6-125,-3 12 1,-7 4 53,-4 7 0,-5 8-19,-7 4 0,-3 2 344,-8-3 0,-2 5-49,-4-4 0,-5-2-175,-12 2 1,-6-2-219,-12 1 1,-3-3-19,-8-7 0,6-1-285,0 0 1,8-7 89,-3-4 1,13-4-432,5-2 347,3 0 374,3 0 0,15-8 0,4-2 0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52:45.1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174 70 7902,'-8'-9'-4,"6"-7"0,-6 12 296,8-7 7,0 7 15,0-11-58,0 13 1,2-6-98,4 8 0,-2 0-136,7 0 1,7 8 38,5 3 1,2 5 26,-2 1 1,2 0 20,4 0 0,3 1-15,-3-1 1,4 2 38,1 4 1,-5-3 2,0 3 0,-2-4 129,2-2 0,1 0-90,-7 1 1,0 1-83,-5 4 0,-3-4 64,-3 4 0,1-4-228,-7-1 1,-2 1-19,-10 4 1,-6 4-38,-11 7 1,-11 3 19,-12 3 0,-12 5-187,-5 6 0,-5-1-2660,-1-4 2952,0 12 0,-6-14 0,4 12 0,10-2 0,9 2 0</inkml:trace>
</inkml:ink>
</file>

<file path=ppt/ink/ink3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14:12.1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8125,'0'-9'1848,"8"1"1,-5 8-1823,9 0 1,-6 0 130,5 0 0,-5 6-169,6-1 1,-9 9 1,3-3 0,-2 7 586,2 5 1,-4-4-230,3 4 0,-3 2-408,-2-2 1,0 2 36,0-2 1,6-4-98,0 4 0,0-9-31,-6-3 1,7-7-404,5 2 0,3-4-5,3-2 1,1-8-346,4-3 1,4-12-854,7-6 1758,-7-4 0,6-17 0,-6-4 0</inkml:trace>
</inkml:ink>
</file>

<file path=ppt/ink/ink3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14:12.3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17 8125,'0'-9'1361,"0"1"0,0 10-1152,0 4 0,0 5-47,0 12 1,0-1-184,0 6 1,0-5 16,0 6 1,0-6-262,0 6 0,-2-2 172,-4 2 93,4 3 0,-13-5 0,5 8 0</inkml:trace>
</inkml:ink>
</file>

<file path=ppt/ink/ink3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14:12.5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85 8069,'0'-25'0,"-6"6"0,1-4 596,-1 12 1,8 5 696,4 12 0,3 5-1140,9 12 0,-7-2-309,1 8 0,-9 0 427,3 6 1,-4 5 141,-2 0 0,0 1 342,0-7 1,-6 1-498,1-1 1,-7-5-112,6 0 0,1-2-410,5 2 1,-6-4-1862,0-8 1325,0 0 0,8-1 107,4-5 0,0-5-266,11-12 0,0-5 383,18-12 1,-4 2 574,9-8 0,12-8 0,2-7 0</inkml:trace>
</inkml:ink>
</file>

<file path=ppt/ink/ink3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14:12.8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467 17 8069,'0'10'3244,"0"-2"-2688,-8-8 0,-1 0-3,-9 0 0,7-6-448,-1 0 1,-5 0-357,-6 6 0,-8 0 377,2 0 0,-3-5 129,-3-1 0,1 0 495,-1 6-454,0 0 0,3 6-725,3 0 313,4 7 0,8-3-165,-1 7 0,9 0-189,3 1 1,4-1 299,2 0 1,2-5-25,4-1 0,11 1-69,12 5 1,11-5-59,6-1 1,6 1-395,6 5 1,-2-2-87,7-3 1,0 5-982,7 0 1447,6 1 1,11 7 0,9-8 0</inkml:trace>
</inkml:ink>
</file>

<file path=ppt/ink/ink3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14:13.4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277 70 8358,'18'-18'530,"-1"1"811,0 8-258,-7-7-23,5 14-617,-13-5 0,4 7-77,-12 0 0,0 0 150,-11 0 0,2 0-343,-14 0 0,-2 7-105,-9 5 1,3 1-265,-3-1 0,5 3 24,7-3 1,-3 1-504,8-1 488,7 3 0,9-5-154,7 7 0,2 0 153,3 0 1,7 1 49,11-1 0,6 2 226,11 4 1,-1-3-122,7 3 1,-2-4 73,2-2 0,-2 0-326,-3 1 0,-7-3-359,1-3 1,-8 1 158,-10-7 1,-2 7-129,-3-1 0,-5-3 613,-7 3 0,-15-1 0,-4 7 0</inkml:trace>
</inkml:ink>
</file>

<file path=ppt/ink/ink3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14:13.5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8673,'10'11'1067,"7"1"1,16-6-11,13 5 1,6 3-814,5 9 1,5-4 22,7 4 0,-2-6-854,-4-5 1,1 3 332,-12-3 1,2-3-441,-14 3 0,0-8 694,-5 1 0,-1-3 0,1-2 0</inkml:trace>
</inkml:ink>
</file>

<file path=ppt/ink/ink3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14:14.0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381 726 8171,'8'-25'484,"1"6"61,9-4 0,-1 4-158,0 2 0,8-6-136,4-1 0,-2 0 16,2 0-172,-8 5 1,4-13 125,-8 3 1,-1-4 146,-5-2 1,-3 1-312,-8-1 0,-8-7 127,-3-4 1,-7 4-164,-5 1 1,-2 5 83,-4 1 0,-5 8 0,-1 4 0,1 12-40,-7 5 0,5 4-128,1 2 0,-5 17 219,0 12 1,-1 6 62,7 11 0,-1 2 86,0 10 1,9-5-99,2 5 1,5-2 328,2 1 1,7-3-203,5 4 0,3-10-86,2-2 1,7-8-370,5 3 0,5-7-502,6-5 1,-2-6 313,8-11 1,-2-5-289,2-7 1,4-2 136,-5-3 0,5-11 102,2-7 0,-7-7-508,1 1 345,-8-4 208,12-2 1,-14 1 77,4-1 1,-3 1-28,-3-1 1,-6 8-293,1 4-211,-8 4 212,3 2 1,-10 7 552,-9 4 0,-7 20 0,-16 5 0</inkml:trace>
</inkml:ink>
</file>

<file path=ppt/ink/ink3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14:15.4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416 191 8418,'0'-18'-25,"0"7"443,0-1 0,0 1 542,0-6-472,0-1 1,0 1 32,0 0 37,0-1 24,0 1-188,0 0-142,0 7-345,0 2 153,0 8-341,0 0 112,-8 0 217,6 0-21,-5 0 110,7 0 1535,0 0-1602,-8 0 0,6 2-161,-4 4 1,-2-2 123,3 8 1,-7-1-90,6 6 0,-1 1 91,1-1 0,2 0-139,-7 1 0,5-1 177,-6 0 0,7 6 106,-7 0 0,6 2-63,-5-2 1,5 4 173,-6 8 0,3-3-147,-3-3 0,-3 10-30,3-5 0,3 10 111,-3-3 1,1 7-146,-7-2 0,1 2-19,0-2 0,1 2-3,5-8 0,-3 7-125,9-7 0,-7 0 95,6-5 1,-1-1-12,1 1 0,4 0-46,-4-1 0,4-5 70,2 0 0,0-8-203,0 2 1,-5 2-57,-1-2 94,0 0 127,6-6 0,-2-1-10,-4-5 61,4 5 16,-5-14-54,7 5 8,0-7-21,0 0 1,0-7-229,0-5 0,0-3 46,0-3 1,7-1 163,5-4 0,3 2-255,3-8 1,-1 2-64,0-2 0,2-3-89,5 3 1,1 2 133,3-2 0,-1 6-52,-4-6 0,-4 8 152,5-2 0,-3 4-32,2 2 0,-10 5 227,4 1 0,-3 5-72,3-6 1,1 8 206,-1-1 0,0 3 44,0 2 0,1 0 23,-1 0 1,0 6-135,1-1 0,-1 9 82,0-3 1,6 5-93,0 1 1,0 0 109,-5 1 0,-1 1 225,0 4-17,-7-4-321,-2 6 0,-3-6 389,1 4 1,0-3-32,-6 3 1,-2 2-46,-4-2 0,-3 5-130,-9-5 1,-7 6-67,-4-6 0,-3 6-21,-3-6 1,-7 8-148,-4-2 0,2-2-1391,-3 2 624,9-8 550,3 11 0,10-14-1461,8-1 0,8 0 96,3-5 1572,4-5 0,10 9 0,1-7 0</inkml:trace>
</inkml:ink>
</file>

<file path=ppt/ink/ink3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14:15.8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70 8273,'0'-27'1469,"0"4"1,8 11-1148,3 6 0,6 4-43,6 2 0,-3 0-57,3 0 1,2 0 159,-2 0 0,-6 8 305,-5 4-366,-9 3 0,5 2 152,-8 1 0,0 1 206,0 4 0,-8-2-208,-3 8 0,1-2-20,-1 1 0,5-1-786,-6-4 386,9-3 1,-5 5-725,8-8 0,2-7 192,4-5 0,3-3-125,8-2 0,8 0-236,4 0 1,4-13-624,2-5 0,1-10 1465,4-1 0,5-12 0,6-3 0</inkml:trace>
</inkml:ink>
</file>

<file path=ppt/ink/ink3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14:15.9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 8208,'-10'0'0,"3"2"1881,7 4 0,0-3-855,0 9 0,0-1-31,0 7-858,0-1 1,0 0-164,0 1 1,6 5 273,-1 0-248,1 0 0,2 2 0,1 2 0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52:46.6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8116,'10'0'-265,"-1"0"143,-3 0 266,-4 0 80,13 0-128,-5 0 1,1 0 46,1 0 1,-6 5-17,5 1 1,-7 8-4,2-3 1,-2 3-3,1-3 0,-3 4 123,4-3 0,-4 3-71,-2 3 1,0 1 20,0 4 1,0-4-117,0 4 0,-6 2-136,1-2 0,-3 6 163,2-6 1,4 2-135,-4-2-163,-3-4 79,7 6-154,-6-7 408,8-9 212,0-1-243,0-8 416,0 0-838,0-8 183,0-1-75,0-9 200,8 1-11,-6 0 0,6-1-14,-8 1 1,5 6 7,1-1 1,0 6-6,-6-5 0,6-1 22,-1-5 0,7 5-221,-6 1 0,5-1 129,-5-5 1,7 6-87,-1-1 0,1 1 52,-1-7 0,3 3 31,-3 3 0,3-3 43,2 3 1,1 3-50,-1-3 210,0 1 1,1-1 14,-1 1 66,0 7 1,0-10-42,1 9 0,-7-1-6,1 6 1,-6-6 16,5 0-79,-7 1-48,11 5 0,-11 0-10,8 0 1,-8 2-118,1 3 0,-1 5 117,2 7 1,-4 0 268,4 1 1,-4-1-96,-2 0 0,0 6 94,0 0 0,0 6-57,0-6 1,0 0-105,0-5 0,5-1-133,1 0 1,2 1-265,-2-1 0,1 0-727,5 0 0,9-5 500,-4 0 0,10-9 497,-4 3 0,16-4 0,-3-2 0</inkml:trace>
</inkml:ink>
</file>

<file path=ppt/ink/ink3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14:16.4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85 8151,'0'-23'898,"0"0"-450,0 0 1135,0 14 0,5 3-311,1 12 1,8 5 97,-3 12 0,-1 6-822,1 11 1,-7-1-119,2 7 1,1 0-1209,-1 6 1,0 0 301,-6 0 476,8-8 0,1 14 0,9-5 0</inkml:trace>
</inkml:ink>
</file>

<file path=ppt/ink/ink3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14:17.908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18 190 10980,'-9'-15'-476,"1"3"455,8-13 1,2 14 212,4-1 0,5 9 322,12-3 1,4 2-116,8-2 1,13 2-173,4-7 0,13 1 165,4-1 1,6-5-230,6 5 1,1 1-197,-7-1 1,-2 7 2,-9-2 0,1 4-255,-7 2 0,-3 0-136,-8 0 0,1 2-1278,-8 4 1655,-7 3 1,-8 9-1,-8-1 1</inkml:trace>
</inkml:ink>
</file>

<file path=ppt/ink/ink3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14:18.124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87 139 9909,'-35'-17'601,"14"2"-276,4 3 475,11 4-782,-2 8 0,18 0-364,7 0 1,8 6 627,10 0 1,11 0-35,12-6 0,5 0 92,18 0 1,7-8-372,10-4 1,-47 6-1,0-1 20,1 1 1,0 1-1,-1-3 1,-1 2-243,48 0 0,-3-5-588,-9 5 0,-15-2 423,-7 3 426,-9 3 1,-11-6 0,-1 8 0</inkml:trace>
</inkml:ink>
</file>

<file path=ppt/ink/ink3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14:18.3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87 191 8588,'-33'-41'0,"5"1"0,10 7 193,12 10 0,5 10 99,1 1 0,1 8-305,5-1 0,13 3 15,16 2 0,11-6 688,18 0 1,3 0-361,19 6 1,8 8-631,-42-3 1,0 2 578,3 3 0,-2 3-116,35 14 0,-41-8 0,0 2-196,40 19 0,-8 8 123,-4-2 0,-18-1-352,-5 1 0,-14-2 146,-3 2 0,-16 4-364,-13-4 1,-6 4 5,-6 2 1,-15 6 98,-19-1 0,-8 10 110,-21 3 1,32-35 0,-1 1 210,-8 4 1,-1 0 0,1-3 0,-2-1 53,-1 2 0,0-1 0,0 2 0,0-1 0,5 0 0,2-1 0,0 1 0,1-1 0</inkml:trace>
</inkml:ink>
</file>

<file path=ppt/ink/ink3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14:19.099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157 15 10623,'-10'-9'-23,"0"3"1441,5 12-1129,3 11 0,-6 12-372,8 11 0,-6 18 106,1 11 1,-7 6 7,6 0 0,-1-2-201,1 8 0,4-8 103,-4 2 1,-2-6-33,3-6 0,-1-3 71,6-8 0,0-8-169,0-4 0,0-3-192,0-3-319,0-7 652,0-2 189,0-15 0,0-12-126,0-15 1,8-14-147,3-10 0,4-12 121,3 1 0,7-6-27,4 1 1,5 5 161,6 0 0,5 4-44,7 13 0,-2 1 150,-4 16 0,-4 5-184,-8 13 0,-1 2-41,-4 4 0,-6 11 2,-11 12 1,-5 5 79,-7 7 1,-9 3-143,-9 8 1,-12 7 27,-11 5 0,-9-3-647,-2 2 0,1-1 307,-7 1 0,4-3 11,2-8 1,8-14 146,4-3 0,11-14 22,6-4 0,4-1-133,1-11 327,9 1 0,1-14 0,8-1 0</inkml:trace>
</inkml:ink>
</file>

<file path=ppt/ink/ink3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14:19.3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87 8527,'0'-35'3275,"0"9"-3105,0 8 1,2 11-428,4 7 1,-2 0-222,7 0-515,1 0 1157,5 0 0,-6 2-67,1 3 1,-8 7 56,2 11 1,-4-2-33,-2 8 1,0 2-133,0 9 0,0-5 70,0-1 0,0-1 177,0-10 1,0 0 51,0-6-178,0 0 0,1-1-386,5-5 0,-2-3 104,8-8 0,1 0-689,10 0 0,-2-8 194,8-3 0,0-12 666,5-6 0,9-11 0,1-5 0</inkml:trace>
</inkml:ink>
</file>

<file path=ppt/ink/ink3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14:19.50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35 8510,'0'-17'0,"-2"7"1259,-4 5 252,4 3 1,-5 4-1527,7 3 0,5 13-1158,1 10 1,8 5 60,-3 2 0,10 5 99,2 0 1013,8 1 0,-4 1 0,7 2 0</inkml:trace>
</inkml:ink>
</file>

<file path=ppt/ink/ink3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14:19.7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8534,'0'-17'2924,"0"7"-1742,0 3 81,8 7-665,1 0 0,1 7 96,-4 5 0,1 3-617,-1 2 0,0 6-518,-6 1 0,0 6-270,0-1 1,0-4-1896,0-2 2606,8 4 0,1-8 0,9 6 0</inkml:trace>
</inkml:ink>
</file>

<file path=ppt/ink/ink3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14:20.1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0 121 8514,'8'-42'1468,"9"6"0,3 9-614,3 15-748,4 8 1,0 6-2,7 4 0,8 4-399,5 7 0,2 0-248,3 1 1,0-1-548,0 0 0,-8 0 412,-3 1 1,-14-1 77,-10 0 1,-2 1 598,-9-1 0,-8 0 0,-8 1 0</inkml:trace>
</inkml:ink>
</file>

<file path=ppt/ink/ink3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14:20.2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0 122 8514,'12'-8'1761,"-1"-4"0,1-1-1878,5 1 1,8-3-22,4 3 0,11 5-412,6 1 0,10 4 104,2 2 0,1-2-1448,-1-4 1894,-4 4 0,-3-13 0,-8 5 0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52:47.1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17 8429,'10'0'934,"5"0"0,-5-5-684,7-1 0,0 0-180,1 6 0,-1 0-112,0 0 1,1 0-379,-1 0 1,0 0 3,1 0 1,-7 8-325,1 3 0,-9 5 740,3 1 0,-4 0 0,-2 1 0</inkml:trace>
</inkml:ink>
</file>

<file path=ppt/ink/ink3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14:20.711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139 191 11225,'0'-50'-726,"0"13"566,0-3 1,0 11 203,0 12 1003,0 7-952,0 3 1,0 8-284,0 5 1,0 13 563,0 16 0,-6 13-225,0 10 1,-5 7 333,5-2 0,0 10-174,6 2 1,-6 0-404,1-6 0,-1 1 154,6-1 0,0-2-198,0-4 1,-2-3 123,-4-8 1,-2-8-265,-3-4 1,-3-11-213,9-6 190,-9-3 479,5-3 0,-1-9-148,4-8 0,4-12-23,2-17 1,8 0-17,4-11 0,11-2-95,5 1 0,11-5 133,1 6 0,1 1-31,-7 11 0,6 5 39,1 11 0,-7 4-8,-5 8 1,-8 0 143,2 0 1,-5 10-117,-7 7 1,-3 1 110,-8 5 0,0 4-88,0 1 1,-10 3-183,-7-2 0,-8 9-51,-10-3 1,1 3-318,-1-3 1,1-6 21,-1 0 1,1-8-171,-1 2 1,8-4-192,4-2 1,4-1 181,2-5 1,-1-3-425,1-8 1048,7 0 0,-5-15 0,5-5 0</inkml:trace>
</inkml:ink>
</file>

<file path=ppt/ink/ink3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14:20.9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8495,'12'-15'1687,"-1"3"0,1 5-914,5 7 1,2 0-323,4 0 1,4 0-154,8 0 1,-1 5-43,1 1 0,-6 6-380,0-6 0,-8 5-177,2-5 1,-10 7-754,-1-1 658,-8 3 1,1 8-175,-10 0 0,-5 0 227,-7-5 0,-6 5 82,0 0 0,1 2 390,11-2 1,-3-10 481,9 5-43,-1-5 0,10 2-300,7-3 0,5 1 34,18-7 1,5 0-816,13-6 1,3-2 512,9-4 0,7-11 0,15-10 0</inkml:trace>
</inkml:ink>
</file>

<file path=ppt/ink/ink3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14:21.4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87 8488,'0'-35'2336,"0"8"1,2 10-1576,4 11 0,3 4-123,9 2 0,-1 8-2080,0 4 953,8 11 0,0-2-102,4 8 0,2-6-1242,-8 6 1833,0-1 0,2 7 0,2 0 0</inkml:trace>
</inkml:ink>
</file>

<file path=ppt/ink/ink3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14:22.20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70 8420,'0'-18'0,"2"3"2245,4 3-920,-4 5-815,13 7 0,-3-6 357,11 0-539,-4 0 1,12 8-146,-8 4 1,6-2-320,-6 7 1,0-5-575,-6 6 0,0-7 478,0 7-599,1 0-8,-9 5 19,-1 0 1,-8 0 515,0 1 0,-2-7 237,-4 1 228,4-1 976,-13 7-287,13-1-604,-6 0 0,8 0-373,0 1 0,4-7 139,8 1-12,-1-1 0,30 7 0,-5-1 0</inkml:trace>
</inkml:ink>
</file>

<file path=ppt/ink/ink3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14:22.7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70 8571,'17'-15'0,"6"3"972,0-11 1,6 12-310,-6 5 1,14 4 164,-3 2-580,5 0 1,3 8-239,4 3 1,4 2-342,2-1 0,-6 3-932,0-3 1,-8 3 739,3 3 1,-12-1 522,-6 0 0,-4 0 0,-2 1 0</inkml:trace>
</inkml:ink>
</file>

<file path=ppt/ink/ink3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14:22.8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87 8543,'0'-17'1762,"7"-1"-1237,5 1 0,11 7 321,6 5 0,11-3-1119,6 2 1,6 0 126,6 6 1,3 2-1414,8 4 1,-5-2 1558,-1 7 0,-7 1 0,4 5 0</inkml:trace>
</inkml:ink>
</file>

<file path=ppt/ink/ink3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14:23.2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51 8484,'17'-27'124,"0"10"-47,0 11 1,8 12-363,4 5 0,6-1-629,5 1 914,4 1 0,8 5 0,0 0 0</inkml:trace>
</inkml:ink>
</file>

<file path=ppt/ink/ink3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14:23.3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87 8484,'25'-33'903,"4"4"0,-4 12-573,-2 11 1,-4 4 46,-1 2 1,7 2-199,3 4-179,5 3 0,2 16 0,-1 2 0</inkml:trace>
</inkml:ink>
</file>

<file path=ppt/ink/ink3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14:23.7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1 173 8447,'0'-59'0,"15"13"0,-3 5 2414,11 24 1,6 7-1542,5 10 1,16 0-1341,14 0 0,-1 8-128,6 4 0,-9 9-469,9 2 1,-6 8 768,1-3 0,-5 5 0,-7 2 0</inkml:trace>
</inkml:ink>
</file>

<file path=ppt/ink/ink3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14:23.8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0 8447,'-27'0'1118,"2"0"-240,8 0 1,17 0-317,11 0 1,20 0-257,15 0 0,14 0-168,9 0 0,4 0-303,13 0 1,3 0-4866,9 0 5030,-48 0 0,1 0 0,1 0 0,0 0 0,5 0 0,0 0 0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52:47.3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16 104 8124,'-10'10'619,"4"-2"-902,12-8 0,4-2 342,7-4 0,0 2 602,1-7 0,7 1-454,3-2 1,5-3-308,2 4 1,1-3-309,4 3 1,-1 1 407,7 4 0,-8 4 0,5-5 0</inkml:trace>
</inkml:ink>
</file>

<file path=ppt/ink/ink3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14:24.378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278 87 13634,'7'-25'-1341,"-5"5"586,6-5 1949,-8 16-776,0 1 0,0 25-302,0 12 0,-8 14 103,-3 14 0,-5 10 193,-1 8 0,0 8-537,-1-2 0,1 3 235,0 3 0,0-3-25,-1-3 1,3-4-267,3-8 0,-1-4 104,7-7 1,-5 3-187,5-14 0,-6 4 69,7-10 0,-7-9-230,6-9 0,1-3 22,5-3 0,-2-7 117,-4-5 1,4-5 420,-4-5 1,12-9-62,5-15 0,5-1-502,1-17 0,10-4 204,8-7 0,1 0-25,10 6 1,0 2 296,6 4 0,6 6-94,-1 11 1,-1 12 532,-10 11 1,-3 4-259,-9 2 1,-7 8 72,-4 3 0,-6 12 139,-5 6 1,-6-2 319,-12 2 1,-6 6-449,-11 5 0,-7 8-307,-16-2 0,-1-2-554,-10 2 0,1-7 351,-2 1 1,3-5-159,-9-6 0,10 1 154,3-7 1,8-1-1009,14-11 1,5 3 19,6-9 1188,9 1 0,1-14 0,8-1 0</inkml:trace>
</inkml:ink>
</file>

<file path=ppt/ink/ink3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14:24.6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0 105 8448,'0'-18'-83,"0"7"387,0-1 0,14 7 533,3-7 0,12 2-331,0-1 1,3-3-62,3 9 0,-6-1-4,0 6 0,-8 0-170,2 0 0,-4 8-128,-2 3 1,-5 6 161,-1 6 1,-7-1-253,2 6 0,-10 1 21,-2 6 0,-7-6-120,1-1 0,5-4-14,1 4 1,-2-7-232,2 3 1,1-11-6,5-1 0,0-7 76,0 7 0,2-8-416,3 1 0,5-5 245,7-5 1,6-7-1297,0-11 1687,8-4 0,-4-15 0,8-2 0</inkml:trace>
</inkml:ink>
</file>

<file path=ppt/ink/ink3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14:24.8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33 8448,'0'-17'4225,"2"7"-3716,4 4 0,-2 6-266,7 6 1,1 4-187,5 7 0,-5 8 87,-1 4 0,1 3-1403,5 3 1,-7 1 1258,-5 5 0,5 3 0,0 8 0</inkml:trace>
</inkml:ink>
</file>

<file path=ppt/ink/ink3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14:25.48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35 122 8563,'0'-33'1093,"0"4"-628,0 5 0,0 12 1972,0 0-1041,0 9-992,7-5 1,-3 18 135,8 7 0,-8 6 243,1 6 1,-3 5-437,-2 1 1,0-1-285,0 7 0,0-3-1073,0 3 0,-2-5 729,-3 4 1,1-3-718,-8-2 0,6-3 375,-5-3 1,7-4 622,-2-8 0,-3 1 0,-1-1 0</inkml:trace>
</inkml:ink>
</file>

<file path=ppt/ink/ink3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14:25.7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467 35 8476,'10'-8'3134,"-3"4"-2633,-7-7 1,-2 7-189,-3-2 0,-5 4-579,-7 2 1,-2 0 286,-4 0 1,-6 6-105,-12 0 1,3 7 164,-8-1 0,2 1-665,-2-1 0,3 3 252,9-3 0,7-3-33,4 3 0,5-6 198,7 5 1,3-5 402,8 5 1,8 1 26,3 5 0,12 0-93,6 1 1,10 3 101,1-4 0,12 4-90,-6-9 1,6 3-227,-12 3 0,6-7-253,-5 1 0,-3-3-1310,-9 3 1606,-4 3 0,0-5 0,2 7 0</inkml:trace>
</inkml:ink>
</file>

<file path=ppt/ink/ink3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14:25.9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52 8498,'7'-27'2161,"-3"10"-1675,8 11 1,7 4-67,10 2-258,3 0 1,9 6 530,-1 0 0,2 5-175,-1-5 0,-7 5-952,1-5 0,-2 8-254,-10-3 0,0-1-519,-6 1 1,-7 1 396,-5 5 1,-5 6 809,-5 0 0,-13 16 0,-9-3 0</inkml:trace>
</inkml:ink>
</file>

<file path=ppt/ink/ink3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14:26.0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8498,'0'9'2075,"2"5"-1495,4-8 0,11 1 306,12-1 1,5-2-1316,7 7 1,1-5 224,4 6 1,4-7 203,-4 7 0,4-1 0,2 7 0</inkml:trace>
</inkml:ink>
</file>

<file path=ppt/ink/ink3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14:26.718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0 60 13797,'8'-29'567,"-6"-2"1,21 31-850,0 0 1,10 8 1284,7 9-684,-4 8 1,12 4 86,-7 11 1,-1 5 96,-5 6 1,-8 9-101,-4 3 1,-12 5-268,-5 1 1,-6 6-611,-6 0 1,-9 2 155,-8-2 1,-6-12 124,6 0 0,-6-1 199,6-5 0,0-7-354,6-9 0,7-1 124,4-5 0,-1-3 120,1-9 1,0-9-93,6 3 101,0-11 1,2 7 496,4-7 0,-2-2-239,7-10 0,1-5-177,5-12 1,0-4-196,1-8 0,1-1-292,4-5 0,-2 5 169,8-5 0,-8 5-98,2 1 1,2 8 668,-2 4 0,2 4-105,-2 2 1,-2 7 53,8 5 0,-6 3-138,6 2 0,-8 2 523,2 3 1,-4 5 12,-1 7 1,-9 8 56,-3 4 1,-4 4-283,-2 1 0,-2 3-341,-4 3 0,-13-1-890,-16 7 0,-7-8 482,-10 2 1,0 3-355,0-3 0,-5-5-57,-1-7 1,8-8-549,10-3 0,5-2 124,6-9 672,-3 0 1,15-8-12,-1-4 545,9-11 0,9-10 0,0-8 0</inkml:trace>
</inkml:ink>
</file>

<file path=ppt/ink/ink3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14:27.074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0 70 13433,'0'-18'-215,"0"1"0,2 6 3542,4-1-2372,4 8-178,7-3-553,0 7 1,-1 1-134,-5 5 1,3 4-197,-9 7-138,1 0 0,-6 1 239,0-1 1,0 2-207,0 4 0,0-9 44,0 3 0,2-4-776,4 5 243,-4-9 1,13-1 381,-3-8 0,5 0-430,6 0 0,-2-2-94,8-4 1,-6-3-381,6-9 0,-8-7 1232,2-3 1,4-13 0,0-3-1</inkml:trace>
</inkml:ink>
</file>

<file path=ppt/ink/ink3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14:27.201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0 190 10132,'16'-40'0,"-5"2"0,-5 3 0,-4 6 2386,-2 4 1,2 10-1524,4 9-751,-4 4 0,11 10 159,-7 3 1,5 5-16,-5 1 1,6 8-831,-7 4 1,7 3 405,-6 3 0,5 5-3016,-5 1 3182,0 7 0,-6-4 0,0 8 0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52:47.7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52 8109,'0'-17'-429,"0"8"0,0-1-370,0 4 238,7 4 705,-5-5-192,6 7 150,0 0-87,-6 0 9,5 0 0,-7 7-26,0 5 0,0 3 91,0 2 0,0 3 159,0 3 0,0 6-60,0 11 0,0 6 49,0 12 0,-5 3-86,-1 8 1,-8 8-308,3 4 1,1 9 203,-1 2 0,5-41 1,0 0-77,-11 41 1,0 3-19,-1-20 1,9-4-265,3-14 0,4-1 48,2-16 0,0 1 84,0-7 0,0-7 178,0-4 0,-8-4 0,-1-1 0</inkml:trace>
</inkml:ink>
</file>

<file path=ppt/ink/ink3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14:27.451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1 0 12064,'7'10'-482,"-3"0"1871,8-5 1,-8 5-705,1 7 1,3 0 101,-2 1 1,1 5-422,-1 0 0,-4 8-221,4-3 1,-4 7 171,-2 5-405,0 5 0,-8 6 0,-1 1 0</inkml:trace>
</inkml:ink>
</file>

<file path=ppt/ink/ink3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14:41.6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17 8949,'17'0'519,"0"0"0,3 0-278,3 0 0,-2 0-28,8 0 0,-1 6 72,7 0 0,2 0 73,3-6 0,-2 0 0,8 0 1,1-2-45,4-4 1,1 4-221,0-4 1,0-1 147,0 1 0,-2 0-781,-4 6 1,-4 0 344,-7 0 0,-2 0-868,-5 0 1,3 0 205,-8 0 0,-6 6-149,-5 0 1,-8 1 1004,2-1 0,-4 4 0,-2 7 0</inkml:trace>
</inkml:ink>
</file>

<file path=ppt/ink/ink3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14:41.90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70 7866,'17'0'237,"2"-6"-205,4 0 1,2-2 471,4 3 1,10 3-161,-5-4 1,5 4 32,-5 2 1,3 0-237,3 0 1,-2 0-140,9 0 0,-3 6 124,2 0 1,4-1 10,-4-5 0,4 0-195,2 0 1,-2 0 18,-4 0 0,2 0-496,-8 0 1,1-5 234,-7-1 1,-1 0-529,-4 6 1,-4 0 240,-8 0 1,-6-6 586,1 0 0,-8-7 0,4 3 0</inkml:trace>
</inkml:ink>
</file>

<file path=ppt/ink/ink3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14:42.1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52 8230,'-6'-17'1926,"0"0"-651,0 7-1411,6 2 1,14 8 256,3 0 0,14 2 174,3 4 0,9 4 349,9 7 1,0 2-149,-1 4 0,1 4-300,0 8 1,-2-6 68,-4-1 0,0 1-336,-11 6 0,1-1-100,-12 1 1,-1-2-65,-6-5 1,-6 5 107,1-4 0,-10 4-81,-2 1 0,-8 7-132,-9-1 1,-8 2-282,-4-2 0,-11 3-517,-6 3 1,-2 4-50,1-4 967,-3-4 1,-1 0 0,-11-7 0</inkml:trace>
</inkml:ink>
</file>

<file path=ppt/ink/ink3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14:42.8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16 105 8145,'0'-10'544,"-6"1"224,0 3 0,2 4-683,10-4 0,9-2 91,8 3 0,8-9 161,-2 3 1,4 3-357,1 2 1,1-2 124,-1 3 1,1-1-114,0 6 0,-8 0 113,-4 0 1,2 2-366,-2 4 1,0-3 133,-6 9 1,-7 0-82,-5 5 1,-3 0 179,-2 0 1,0 8 283,0 4 0,-7-2-107,-5 2 1,-5 2 159,-6 9 0,3-3-95,-3 3 0,-2-4-68,2-1 0,-5 0-212,4-1 1,0-1-212,0-4 1,7 1-408,0-7 1,0 6 153,5-6 1,-1 0-410,1-5 1,2-7 228,5 1 708,3-8 0,-6 3 0,8-7 0</inkml:trace>
</inkml:ink>
</file>

<file path=ppt/ink/ink3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14:43.08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8145,'0'-9'2465,"0"1"-2341,8 8 1,1 0 156,9 0 1,5 0 256,0 0 0,2 6-388,-2-1 1,-2 9 21,8-3 0,-2 7-579,2 5 1,1-2 262,-7 8 0,0-2-760,-5 1 0,-1 5 481,0-4 1,-1-2-1259,-5 2 1681,5-1 0,-15-1 0,7-2 0</inkml:trace>
</inkml:ink>
</file>

<file path=ppt/ink/ink3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14:43.3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18 8266,'-9'-8'0,"-7"6"125,5-3-225,3 3-10,-7 2 0,11 9 354,-7 9 0,7 5-100,-2 6 1,4 9 331,2-3 0,0 9-197,0-4 1,0 2-58,0-1 1,0-7-72,0 1 1,8-2-5,3-10 1,5 0 33,1-6 1,8-2 17,4-3 0,13-4-322,10-8 0,7-10 73,11-7 1,-1-3-974,0-8 1,0-1 106,0-6 651,0 8 1,-7-13 0,-3 3 0</inkml:trace>
</inkml:ink>
</file>

<file path=ppt/ink/ink3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14:43.7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8182,'17'-7'0,"8"3"932,4-8 0,4 8-457,2-1 1,1 3 134,4 2 0,-3 0-181,3 0 0,-9 2-381,-2 3 0,-8-1-155,2 8 0,-4-6-316,-1 5 1,-9 1-115,-3 5 1,-4 2-566,-2 4 1,0-2-615,0 8 1716,-16 0 0,5 5 0,-14 1 0</inkml:trace>
</inkml:ink>
</file>

<file path=ppt/ink/ink3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14:43.8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8360,'0'17'1014,"0"1"-683,0-1 0,0 0 57,0 0 1,0 3-144,0 3 0,0 4 146,0 7 0,6-3-288,0 3 0,5-3-272,-5 10 0,2-5-173,-3-1 0,-3 5-550,4 0 0,2-1-250,-2-10 1,-1 1 1141,-5-7 0,8 0 0,2-5 0</inkml:trace>
</inkml:ink>
</file>

<file path=ppt/ink/ink3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14:44.3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0 173 8182,'42'-25'302,"-5"6"168,3-4 0,-5 4-404,-6 2 0,3-1 125,-3 1 0,4 5-144,1 1 0,-5 7 86,0-2 0,-8 4-65,2 2 0,-4 0 9,-1 0 1,-7 0-200,1 0 151,-1 0 0,1 6-169,-1 0 0,-7 2 46,2-3 139,4-3 0,-7 8-281,9-4 228,-8-4-146,4 13 0,-7-7 38,5 3 83,-4 5 41,6-7 1,-8 8 3,0 1 0,0-1 78,0 0 0,0 1-101,0-1 1,2 0 220,3 1 0,-3 5-103,4 0 0,2 13 137,-2-1 1,5 11 72,-5 0 1,5 4 126,-5 2 0,6 5-154,-7 1 0,7 7 128,-6-1 0,5 1-239,-5-1 1,2 1 82,-2-7 0,-5 5-390,5-5 0,-4-3 115,-2-9 0,0-3-238,0-9 1,0-1 39,0-4 1,0-4-378,0-8 381,0-7 1,-2-3-11,-4-7 1,-5-2-568,-12-3 0,2-7 295,-8-11 0,-8-6-786,-9-11 0,-4-4 1275,-2-8 0,1 8 0,-1 1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46:16.9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 87 12121,'5'17'1029,"1"0"-770,0 1 0,-4-1-783,4 0 1,-5-5 14,5-1 0,-4-5-1010,-2 6 578,0-9 298,0 5 309,0-8 1,6-8 53,0-3 0,7-10 168,-1-2 0,9-6-2,2 6 0,8-6 148,-3 6 0,5 0-91,2 6 1,-1 7 113,1 4 1,-2 4 138,-5 2 1,-3 0 20,-7 0 9,-1 0-167,0 8 1,-7 2-31,-4 7 1,-12 0-4,-6 0 1,-5 1-179,-6-1 0,2 2 79,-8 4 0,-6-2 38,-5 8 1,-6-6 106,6 6 1,-7-6 173,7 6 1,2-8 315,9 2 1,4-4 71,8-1-67,-1-1-384,9 0 1,5-7-245,15-4 1,3-4 60,15-2 1,-6-2-50,6-4 1,-1-2-403,7-3 1,-6-5 199,0 5 1,-6-5-436,5-1 0,-8 0 280,-3 0 0,-2 5 406,-9 1 0,8-1 0,-5-5 0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52:49.3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18 260 7858,'-10'0'123,"3"0"-17,7 0 13,0 0 32,0 8 1,0 2-50,0 7 0,0 2 186,0 4 0,0 4-81,0 8 1,1 5-39,5 0 0,-2 7-189,8-7 1,-3 8 171,3-2 0,1-4-216,-7-1 1,6-7 59,-7-5 0,9 2 14,-3-8 0,-1-2 227,1-9 8,-7 3 0,10-11-141,-9 7 0,3-7 333,-2 2 17,-4-4 0,7-4-106,-3-4 1,2-3-33,3-9 0,5-7-72,-5-4 0,5-5-406,1-7 0,2-3 41,4-8 1,-4 1-123,5-1 0,0 0 34,0 0 1,-1 2-95,-6 4 1,0-2 30,0 7 0,7-5-146,-1 6 0,0 2-107,-6 9 1,-2-2 180,-3 8 0,1 0-172,-7 6 1,0 5-374,-6 1 338,0 7 196,0-4 355,0 8 0,0 15 0,0 5 0</inkml:trace>
</inkml:ink>
</file>

<file path=ppt/ink/ink3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14:44.8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1 133 8065,'15'-11'-141,"-4"-1"1,5 8 1080,-5-1 1,5-3-355,1 2 0,0 0 82,1 6 1,-1 0-223,0 0 1,-1 2-183,-5 4 0,4-2-101,-3 8 1,-4-1-126,-3 6 1,3 1-80,-2-1-329,7 0 0,-11 1-1458,4-1 1337,-4 0 0,4-5-810,-1-1 237,1-7 808,-6 4 20,0-8 0,0-8-87,0-4 1,2-3 59,4-2 0,-2 5 58,7 1 0,-5-1 292,6-5 1,-1 2-88,6 3 321,1-3 0,-1 11-231,0-8 1,1 8 361,-1-1 0,0 3 174,0 2 0,-5 2 482,-1 3 1,1-1-527,5 8 1,-5-1-152,-1 7 1,-7 5-575,2 0 1,-4 2 173,-2-2 0,0-4-513,0 4 0,-2 2 349,-4-2 0,-1-6-468,-5-5 495,-3-8 1,7 2 158,-4-12 1,5-6 80,7-11 0,4-6 259,7-11 1,3 3-112,14-3 1,3 4-70,9 1 1,-3 6-830,3 0 0,-1 10 367,1 2 0,-3 2 249,3 9 0,-4 8 0,-1 7 0</inkml:trace>
</inkml:ink>
</file>

<file path=ppt/ink/ink3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14:45.7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1 8063,'-10'9'2477,"-3"7"-1766,7-5 1,0 18-609,6 6 1,-5 11 2,-1 0 0,0 10-62,6 1 0,0 1-18,0-6 1,0 0-111,0 0 1,0 5-293,0 1 1,6-8-671,0-10 0,7-3 1046,-1-3 0,3-7 0,2-2 0</inkml:trace>
</inkml:ink>
</file>

<file path=ppt/ink/ink3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14:46.2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1 225 8063,'27'-34'300,"5"5"38,-3 0 0,2 8 186,-2-2 0,4 3-120,-5 3 1,11 0-341,1 0 1,0 7 48,-5 4 1,0 4-2,-1 2 1,1 0-48,-1 0 1,1 0-183,0 0 0,-1 2-105,1 4 1,-8-2 142,-4 7 0,2 1-143,-2 5 0,0-1 41,-6-5 0,-5 4-15,-1-3 1,-7 3 84,2 3 1,1-1 26,-1 0 1,0-5-18,-6-1 149,0 1 1,0 5-34,0 0 1,0-5-120,0-1 265,0 1-186,0 5 1,0 1 99,0-1 0,0 0-78,0 0 0,2-1 197,4-5 0,-4 10-35,3-3 0,-3 5 82,-2 0 1,0-2 61,0 8 1,6 0 30,0 5 0,5 9 109,-5 3 0,8 4-98,-3 1 1,4 9-27,3 3 0,-1 5-73,0 1 0,-1 0-108,-5 0 1,3 0 19,-9 1 1,7-7-177,-6 0 1,0-1 57,-6 1 0,0-9-149,0-8 1,0-7 35,0 1 1,-6-9 28,0-2 1,-7-8-110,1 2 0,2-12 101,-1-5 0,-6 2-366,-6-3 1,-6-6-148,6-11 1,-14-11-354,3-6 1,-13-5 254,1-7 663,-4-11 0,-9-17 0,-3-10 0</inkml:trace>
</inkml:ink>
</file>

<file path=ppt/ink/ink3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14:47.2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139 104 8063,'9'-25'430,"-1"6"1,-6-4 200,4 11 458,-4-3-500,5 13-699,-7-6 1,-5 18 73,-1 7 0,-8 2 126,3 10 0,-4 6-474,-3 5 0,7 1 224,-1-7 1,6-1-360,-5-4 1,7-4-202,-2-8-53,4-8 559,2-1 0,6-10 171,0-4 1,9-9-121,3-8 1,-1-8 43,6 3 0,-2 1 389,2-2 1,-4 13-157,4-1 1,-3 6 420,-3-1 0,0 4 72,0 8-167,1 0 1,-7 8-146,1 4 0,-8 11 23,1 5 0,-3-1-305,-2 2 1,0 0 140,0 6 0,-7-1-378,-5 1 0,-3-1 144,-3 1 1,-1 0-208,-4-1 0,4-1 130,-4-4 0,-2-4 79,2-8 1,-2-6 34,2 1 1,4-8-5,-4 2 0,3-5-11,3-1 1,2-7 31,3-5 1,5-3-245,7-2 1,0-1 92,0 1 1,7 0-81,5-1 1,9 3 30,2 4 1,6-3 287,-6 8 1,6 1-84,-6 5 1,6 0 113,-6 0 133,0 0-200,-6 7 0,-7 3 82,-5 7 0,-3 6-38,-2 0 1,-13 6-82,-5-6 1,-5 6 14,0-6 1,2 0-17,-8-6 1,6 1 60,-5-1 1,6-2 4,-1-3 1,10-4 434,1-8-138,8 0-209,-3 0 1,14 0-60,5 0 1,11-2 80,6-4 1,4 2-43,1-8 1,7 3-190,-1-3 1,0-1-101,-5 7 0,-8 0-688,-4 6 387,-4 0 0,-4 2 174,-3 4 0,-6 4 291,-12 7 0,-4 2-111,-7 4 0,-6-4 501,0 4 1,-8-3-144,2-3 1,2 4 54,-1-4 1,6 5 200,-1-11 99,4 4-210,2-5-456,7 5 0,10-13-13,12 4 0,11-6 102,6-6 1,3 2-166,3-7 0,-1 5 61,1-5 1,-2 7-385,-4-2 0,1 4 135,-7 2 1,-5 2-65,-7 4 0,-7-2 553,2 7 1,-6 1-83,-6 5 1,-4 0 564,-7 1 0,-8 5-325,-4 0 1,-1 6 134,1-6 1,-4 0 95,4-6 0,6 0 625,6 1-547,0-1-620,15 0 0,6-7-478,19-5 0,7-3 377,22-2 1,0-7-1389,17-5 0,-1-3 1484,12-2 0,9-8 0,7-2 0</inkml:trace>
</inkml:ink>
</file>

<file path=ppt/ink/ink3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14:48.4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429 35 8194,'7'-12'0,"5"1"750,3 7-377,3-4 1,-1 16 29,0 3 0,4 7 55,-3 5 0,3 5-289,-10 13 0,3-3 92,-3 8 0,-3-5-341,-8 5 0,0-6 105,0 6 1,-2-5-410,-4 5 1,4-14 29,-3 3 1,-3-12-742,2 0 575,0-11 157,6-5 0,0-16 26,0-9 1,2-9 65,4-13 1,2-2 101,3-4 0,5-10-32,-5 4 0,-1 4 255,1 8 0,1 5 9,5 6 0,0 6 16,1 12 1,-1 3-67,0 8 1,-5 2 56,-1 4 0,-7 9 300,2 8 1,-4 8-138,-2-2 1,0 9 171,0 3 0,-8 5-145,-3-6 1,1 6-176,-1-6 1,-1 7-44,-5-7 1,-1-2-174,1-9 1,6 2 81,-1-8-275,8 0-296,-3-6 417,-1-7 1,8-16-36,0-11 1,8-12 124,9 0 1,6-9 117,0-3 1,6 1 22,-6 6 0,0 9 467,-6 7-319,1 1-106,-1 15 0,-8 4 162,-3 15 0,-13 4-47,-11 14 0,-7-2 69,-9 13 0,-3 0-63,-3 6 1,1 0-231,-7-1 0,2-1 35,-2-3 0,4 1 29,7-8 1,1 0 0,-1-5 1,8-6-132,4 0 0,4-8-88,1 2 0,7-6-2,-1-5-123,9 3 228,-5-13 0,16 6 151,3-8 0,12-10-139,6-7 1,9-3-3,3-8 0,1 5 92,-2-6 1,-3 8 162,3-2 1,-9 9 200,-2 3 0,-8 7-138,2-2 1,-4 4 86,-2 2 0,-7 8-130,-4 3 0,-4 12 30,-2 6 0,0 4-90,0 1 0,0 3 9,0 3 0,0-1-49,0 7 1,0-14-217,0 3 0,2-12-34,3 0 0,11-4 97,7-1 0,8-9-128,-3-3 0,5-4 113,2-2 0,5-8-74,0-3 0,1-7-31,-7-5 1,-7 4 47,-4-4 0,-3 2-14,-3-2 1,-8 9-379,-3-3 206,-4 4 0,-10-3 34,-3 5 0,-6 5 357,-6 12 0,-10 3-88,-7 9 1,-9 7 255,3 3 1,-9-1 146,-3 2 0,0 0 357,6 6 0,-5-7-363,-1 1 1,-1 0 67,1 6 1,4-6-622,-3-1 1,-1-5 187,6 6 0,-4-10-327,10-1 1,4-3 176,2-9 0,11 0-201,6-6 239,11 0 1,8-8 165,16-4 1,11-3 1,23-2 0,10 1 240,19 5 1,5-3-175,13 9 0,-44 1 0,2 2 16,0 1 1,1 2 0,5-1 0,0 2-34,-5 0 1,-1 2 0,6 0 0,0 1-12,-2 4 0,-1-1 1,0-1-1,0-2-188,44 6 0,-48-5 1,0 2-349,42 15 0,-42-16 0,0-1-889,48 12 0,-2-7 1312,2 1 0,-4-1 0,2-3 0,-4 4 0,5-5 0,2-3 0</inkml:trace>
</inkml:ink>
</file>

<file path=ppt/ink/ink3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14:49.0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8293,'18'0'1240,"-1"0"0,2 0-640,4 0 1,-3 0-197,3 0 0,2 6-383,-2 0 0,2 5-491,-2-5-356,-4 8 0,4-5 374,-12 9 1,3-1-165,-8 0 0,-1 0 616,-5 1 0,-7-1 0,-3 0 0</inkml:trace>
</inkml:ink>
</file>

<file path=ppt/ink/ink3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14:49.8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129 0 8293,'0'10'2256,"0"-1"-2006,0-3 0,0 4-114,0 7 1,0 0-154,0 1 0,-5 1-250,-1 4 1,-8-4 227,3 4 1,1 2-120,-1-2 1,5-6 124,-6-5 1,9-6-685,-3 5 22,4-7 379,2 4 0,9-8-293,9 0 1,9-10 209,13-7 0,4-2 399,8-10 0,6 2 0,-1-2 0,7-2 134,-7 8 1,1 6-112,-6 6 0,-8 7 418,-4-2 1,-11 4 872,-6 2-154,-3 0 0,-5 2-435,-4 4 0,-3-2-60,-8 7 0,-8 6-763,-3 6 1,-10 6 144,-2-6 0,-8 8-997,2-2 1,-3 2 582,-3-3 1,0 5-457,1-4 1,-1-2-43,1 2 1,-1-6 107,0 5 1,3-6 756,3 1 0,4-6 0,8-6-339,-1 5 339,9-14 0,1 7 664,8-3 1,8-4-306,3 4 0,10-4 157,2-2 1,2-6 100,-1 0 0,-5-5 190,4 5 0,0-2-387,-6 2 1,4 5-172,-9-5-1137,-5-4 673,1 8-354,-8-5 1,0 14 344,0 5 0,-9 11-1045,-9 6 1,-7 5 561,-9 7 1,5-5 706,0 4 0,0 3-100,-5-3 0,5-1 100,0-11 0,8 3 538,-2-8 1,9 6-100,3-6 730,7 0-296,-4-6 83,8-7 1,8-2-339,4-8 1,5 0-326,6 0 1,4-8-573,7-4 0,-5 3 295,0-3 0,-8 8-495,2-1 1,-9 3 149,-3 2 14,-7 0 1,4 2 75,-8 3 1,-10 7-37,-7 11 1,-8-2 182,-10 8 0,1-2 193,-1 2 1,0 1-37,1-6 1,-1-1 271,1-6 1,7 0 37,4 0-136,4 1 36,1-1 0,11 0-108,7 1 0,7-7 511,11 1 0,8-7 31,9 7 0,3-8 187,14 2 1,2-4-380,10-2 0,3-2-186,-4-4 1,-1 2-300,1-8 1,-7 1 143,1-6 0,-5 1-1129,-6 5 1,2-10 565,-7 3 0,5-5-1644,-6 0 0,1 2 2031,-7-8 0,1-15 0,-1-10 0</inkml:trace>
</inkml:ink>
</file>

<file path=ppt/ink/ink3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14:50.1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53 8174,'17'-18'0,"0"3"0,1 3 1569,-1 5-741,-7 7-224,5 0 80,-13 7 0,6 3-218,-8 7 0,-2 1-23,-4-1 0,2 6-387,-8 0 1,9 0-291,-3-6 1,4 3 140,2 3 1,15-10-77,8 4 1,8-5-22,4-1 1,5-1-290,0-4 0,8-4 66,-1 4 1,-5 1 123,-2-1 0,-9 7-134,-2-1 0,-14-2-129,2 1 0,-11 3-73,0 9 1,-12 4-5,-5 7 629,-12 1 0,-12 7 0,-9 2 0</inkml:trace>
</inkml:ink>
</file>

<file path=ppt/ink/ink3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14:50.4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0 8174,'0'17'978,"10"1"-545,7-1 1,2 0 347,10 1 1,-8-1-254,2 0 0,-4 6 374,-1 0 0,-1 6-411,0-6 0,-7 8-221,-4-2 1,-4 5-118,-2 7 1,-8-5-175,-4 5 1,-5-5-621,-6-1 1,2-3 518,-8-3 1,8-4-735,-2-8 1,-2-1-175,2-5 541,0-3 0,7-16 29,5-3 0,3-5 225,8-1 1,2 0 49,4 0 1,0 5 15,11 0 1,-4 9 268,10-3 0,2 4 359,-1 2 1,-1 2 463,-6 4 1,0 5-453,0 12 1,-7-2 614,-4 8 0,2-6-417,-3 6 1,1-2-164,-6 2 0,2 1-331,4-6 1,-2-1-253,7-6 1,3 0-1067,9 0 0,0-7 685,11-4 1,-1-4 457,13-2 0,0-8 0,6-2 0</inkml:trace>
</inkml:ink>
</file>

<file path=ppt/ink/ink3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14:50.9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 8121,'10'8'2605,"3"9"-2238,-7 12 1,6 5-1,-5 8 172,3 10 0,-6 2-772,2 10 0,-5-1 229,-1 6 0,-7 0-317,-5 1 1,-3 3 292,-2-4 1,1 2-2145,5-14 2066,3-7 0,8-7 1,0-9-1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52:49.5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7326,'12'5'-647,"-1"1"0,-5 2 825,6-2 0,-8-3 346,1 9 1,3-6-8,-2 5 0,0 1 238,-6 5 0,0 0-148,0 1 0,0-1-193,0 0 0,0 6-295,0 0 0,0 0-75,0-5 1,0-1-422,0 0-60,0 1-822,0-1 265,0-8-450,7-1 1444,3-16 0,7-1 0,0-8 0</inkml:trace>
</inkml:ink>
</file>

<file path=ppt/ink/ink3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14:51.3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1 139 8238,'26'-25'0,"7"6"0,-4-4 0,4 6 0,1 5 0,8-3 27,5 3 1,1 5 27,-2 1 1,2 4 220,-8 2 1,-1 0-96,-11 0 0,3 8-313,-8 3 1,0 4 117,-6 3 0,1-1-161,-1 0 0,-5 1 157,-1-1 0,-5 0-9,5 1 1,-7 1 23,2 4 0,2-4-1,-3 4 0,1-4 12,-6-1 1,0-1-36,0 0 1,6 2 133,0 4 0,0-3-104,-6 3 1,0 4 151,0 1 1,5 5 23,1 2 1,0-1 141,-6 1 0,0 9-26,0 8 1,6 2 233,-1 9 0,3 2 9,-2 10 1,-4 4-388,3 8 1,3-1 451,-2 1 0,0 5-152,-6 0 1,0 6-361,0-6 1,0 0-46,0-5 0,0-8-212,0-4 0,-2-14 243,-4-9 1,4-2-52,-4-10 1,-1-1-970,1-10 406,0-4-103,-2-8 0,5-8 235,-9-3 0,1-12-446,-7-5 1,1-12-275,0-6 1125,-8-11 0,-10-12 0,-9-10 0</inkml:trace>
</inkml:ink>
</file>

<file path=ppt/ink/ink3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14:52.2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 36 8275,'0'-18'1923,"0"9"-834,0 1-959,0 8-58,0 0 1,0 8 13,0 3 0,0 5 36,0 1 0,2 0 14,4 0 1,3-1-1318,9-5 0,7 3 599,4-8 1,3 5 45,3-5 0,-1 0 136,1-6 1,0 5 549,-1 1 1,-7 2-34,-4-2 1,-6 3-2,-5 8 0,-4 3 163,-8 3 1,0-4 448,0 4 0,-8 2-103,-4-2 0,-11 6-167,-5-6 0,1 0-410,-2-6 0,0 1 63,-6-1 1,3-2-486,3-3 1,-2 1 119,8-7 0,6 0-62,5-6 1,7 0-39,-7 0 1,8-2-257,-2-4 0,6-2-49,6-3 0,10-3 176,7 9 0,5-1 441,-5 6 1,6 0 41,-6 0 0,0 0-46,-5 0 1,-1 2 177,0 4 1,-7-3 129,-4 9 1,-6 1 47,-6 10 0,-6-3 372,-11 3 1,-4 2-198,-7-2 0,5 6-117,0-6 1,6 0-378,-6-6 1,14-5 123,-2-1 1,9-7-189,-4 2-114,9-4 1,4-2-134,17 0 0,3-2 154,13-4 0,-3 4 3,10-4 0,1-1 83,-2 1 1,4 0 7,-9 6 0,1 0 0,-12 0 1,-3 2 20,-10 4 1,-3 3 71,-8 9 1,-10-1 72,-7 0 1,-8 8 195,-10 4 1,-5-2-144,0 2 0,-1-8 128,7 2 0,-1 2-347,1-2 0,7-2 143,4-9-196,11 3 156,4-5 1,12-1-235,8-3 1,7-4 25,16-2 1,7 0 116,4 0 0,2 0-38,-2 0 1,2-6-3,-7 0 0,-3 1 56,-9 5 0,2 0-9,-8 0 1,-6 5 14,-6 1 0,-7 8 6,2-3 1,-12 10 118,-5 2 1,-12 2 18,-6-2 0,-6 4 136,-5 8 0,-2-1-37,-4 1 0,-2-6 170,7 0 0,1-3-59,5 3 1,10-4-23,8-7 0,2-1 463,9 0-469,0 0 1,21-1 201,8-5 0,12-3-168,11-8 0,0 6-137,12 0 1,3-1-257,3-5 0,5-5-498,6-1 1,-4-6-2190,4 7 2758,4-9 0,-8 6 0,8-3 0,-1 1 0,3-3 0,0-6 0</inkml:trace>
</inkml:ink>
</file>

<file path=ppt/ink/ink3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14:52.5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8134,'9'0'9620,"1"5"-10441,-4 1 1,1 8 217,5-3 1,-4-1-100,-8 1 1,0-5-173,0 6 1,0-1-441,0 6 0,0 1 563,0-1 1,0 6-15,0 0 0,5 0 765,1-6 0,8 1 0,-3-1 0,5 0 62,1 1 0,-6-3-201,1-4 1787,-8 5-784,11-14-101,-13 13-763,6-5 0,-8 7 0,0 0 0</inkml:trace>
</inkml:ink>
</file>

<file path=ppt/ink/ink3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15:07.2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396 122 8189,'0'-18'770,"-2"3"894,-3 3-1274,3-3 0,-6 11 0,10-7 402,4-3 1,-2 6-179,7 3 0,1-3-158,5 2 1,6 0-449,0 6 1,6 0-184,-6 0 0,6 0-171,-6 0 1,6 8 240,-6 4 1,-2 3-185,-10 2 1,3 1-518,-8-1 1,-1 2 284,-5 4 1,-7-2 158,-5 8 0,-11-6 45,-6 6 0,-3-8 605,-3 2 1,0-4-111,1-1 0,7-1 57,4 0 1,4-5 129,1-1 292,9-7-718,1 4 1,18-8 30,7 0 1,8 0-37,9 0 1,1 0 87,0 0 0,3 0-242,-3 0 0,1 2 32,-13 4 0,0-3-48,-5 9 0,-9 0 180,-3 5 1,-4 0 27,-2 0 0,-10 6 328,-7 1 1,-2 0-134,-10 0 0,-2-5 227,-9 4 0,1 2-146,-7-2 0,2 2 84,-2-2 0,-2-4-146,8 4 1,-7 2-41,7-2 1,0 6-40,5-6 1,1 0-244,-1-6 0,8 1-162,4-1 0,10-2 44,1-3-404,8 3 1,-2-13 252,12 4 1,12-4 70,10-2 1,15-8 59,8-3 1,9-7 34,9-5 0,2 4 34,4-4 1,-4 4 28,4 2 0,-11-1 502,-7 1 1,-5 7-199,-6 5 1,-5 3 419,-12 2 1,-5 2-246,-6 3 1,-7 5 125,1 7 1,-8 6 36,1 0 0,-10 8 215,-7-2 1,-9-2-228,-2 2 0,-12-1-154,7 7 1,-15-2-435,9-4 1,-5 1 174,5-7 0,-1 4-1858,1-9 0,5 1 867,0-13 1,8-1 257,-2-5 1,3-2 184,3-3 1,8-7 190,3-11 0,4 2 142,2-8 1,8 8 143,3-2 1,4 4 237,3 1 1,-1 9-147,0 3 0,1 4 656,-1 2 1,0 10-344,1 7 1,-7 2 131,1 10 1,-7 6 117,7 5 1,-8 8 362,1-2 1,-5-2-512,-5 2 1,-3 1-32,-4 4 1,-3-1-17,4-4-246,-5 4 0,5-13-307,-1 3 1,6-9-444,-5-2 0,7-8 150,-2 2 1,-1-10-555,1-1 0,-2-8-1060,2 2 1000,4-12 1030,-13-4 0,5-15 0,-7-2 0</inkml:trace>
</inkml:ink>
</file>

<file path=ppt/ink/ink3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15:07.4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398 53 10080,'0'-18'3841,"0"1"-3406,-7 7 1,1 3 315,-11 7-450,-4 7 1,-14 3-432,0 7 0,-1 8 195,-4 4 1,3 4-1546,-3 1 0,9 1 449,2 0 1031,8-1 0,-4 1 0,8-1 0</inkml:trace>
</inkml:ink>
</file>

<file path=ppt/ink/ink3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15:08.4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433 322 8199,'9'-62'-816,"-3"5"0,-4 10 3007,-2 7-1378,0 11 0,0 4 264,0 8-775,0 0 1,-2 5 64,-4 1-121,4 7 1,-13 4-495,4 11 0,-11 14 254,-1 10 0,-7 7-388,1 10 1,-4 0 396,-1 0 1,5 5 37,0 1 0,2 7 86,-2-1 0,-2-3 228,8 3 0,2-3 370,10 3 0,-3 1-268,8-7 0,-5-1-161,5-5 1,0 0-22,6 0 1,0-2-344,0-4 0,0-4-88,0-7 0,0-1-141,0 1 1,0-6 144,0 0 0,0-8-154,0 2 0,0-10-948,0-1 408,0-8 580,0 3 0,6-16 41,0-9 1,7-9-959,-1-13 0,3-4 312,3-8 0,5 0 159,0 0 0,0 2 700,-6 4 0,6 6 0,0 11 0,-6-2 0,-5 8 0,0 0 0,5 6 0,-6 2 498,1 3 1,-1-3-348,7 3 0,1 4 1456,4 3 1,2-3-445,4 2 0,9-5-352,-3 5 1,11-2-259,0 2 1,4 5 19,2-5 1,-2-2-631,-4 2 1,2 1 85,-8 5 0,-1-6-877,-10 0 1,1 0 587,-7 6 1,-5-2-963,-7-3 0,-7 1-463,2-8 1043,-4 1 1,-2-7 291,0 1 1,-8 6 239,-3-1 1,-5 6 230,-1-5 0,0 5-147,-1-6 0,1 9 385,0-3 0,5-2-177,1 2 1,-1 1 800,-5 5-350,7 0-124,-5-8-145,13 6-245,-6-6 0,2 10 85,1 4 0,-1-2-73,6 7 0,-6 3 381,0 9 1,-5 4-146,5 7 1,-5 7 30,5-1 0,-8 10 57,3 2 0,1 0-158,-1 5 1,5-3-181,-6-2 1,9-2-163,-3-4 0,2 2-500,-2-7 0,4-1 337,-4-5 1,5-9-674,1-3 1,0-3-77,0-3-58,0-7 584,0-3 0,1-11 224,5-7 0,-2-8-91,8-16 0,5-1-134,6-5 0,2 5 351,-2-5 1,2 11-127,4 1 1,2 13 479,-8-1 1,0 11-66,-6 1 86,0 3 1,-1 9 93,-5 5 1,-5 9 349,-12 2 0,-3 8-379,-9-2 0,-5 1 21,0-1 0,-6 4-635,6-4 0,-6 1 236,6-1 1,0-4-565,6-7 372,0-9-1205,-1 7 501,9-15 383,1-1 579,8-9 777,0-8 59,8 7 1,-6 4-446,4 12 0,-5 4 444,-1 7 0,-1 2-277,-5 4 0,-4 4 479,-7 8 1,1-1-453,5 1 0,-2-1-160,7 1 1,2-2-586,10-5 0,5 3-470,12-8 1,12 0-180,11-5 1,6-3 510,5-4 1,3 3-2101,3-8 1,3 5 1022,-9-5 0,7 6 1328,-7-7 0,9 9 0,-5-5 0</inkml:trace>
</inkml:ink>
</file>

<file path=ppt/ink/ink3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15:08.7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87 8120,'10'7'4573,"-5"-5"-3092,-10 4 0,1-4-364,-8-2 1,7 2-433,-7 4 1,8-2 100,-2 7 0,4-5-632,2 5 0,0-5 52,0 6 0,8-6-543,4 5 1,5-7 280,6 2 0,4-4-552,7-2 1,1 0-31,0 0 1,-3 0-358,-3 0 0,-4-8 583,-8-4 1,-1 3 202,-5-3 0,-3 1 220,-8-7 0,0 1-128,0 0 1,-13 0 999,-5-1 0,-11 7-444,1-1 1,-11 3 362,-1-3 1,-1 4-1069,7 8 1,7 0-2389,4 0 2654,11 0 0,5 0 0,7 0 0</inkml:trace>
</inkml:ink>
</file>

<file path=ppt/ink/ink3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21:29.2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36 7897,'-10'0'-95,"2"-2"352,8-4-825,0 4 297,0-6 513,0 8-105,0-7-55,0 5 1,2-6 755,4 8-354,-4 0 323,6 0 413,-8 0 5584,0 0-6606,7 0 0,-3 0-117,8 0 0,-7 0 62,7 0 1,-6 0-22,5 0-42,1 0 0,5 0-164,0 0 1,1 0 104,-1 0 1,-5 0 49,-1 0-129,1 0 1,5 0 35,0 0 0,-5 0-50,-1 0 1,-5 0 35,6 0-18,-9 0 60,13 0-18,-14 0 0,7 2-51,-3 4 61,-4-4-3,6 13 0,-8-11-8,0 7 0,-2-1-1,-4 1 1,2 5-1,-7-5 0,5 5-3,-6 1 1,7 0 12,-7 1 0,6-7-2,-5 1 1,7-1 10,-2 6 1,-2-5-8,3-1 1,-3-5-278,2 6 266,4-8-114,-5 11-213,7-13 125,0 13 85,0-13 0,0 8-103,0-4-30,0-4-58,0 5 19,0-7 318,0 0 142,0 8-207,0-6 0,0 7 5,0-3 0,0-2-46,0 8 48,0-1 0,0 6-19,0 1 1,-6-1 23,0 0 0,-5 1-148,5-1 0,0 0-47,6 0-217,0 1 1,0-1 140,0 0 1,6-5 114,0-1 0,9-5 13,2 6 0,0-7-20,7 7 0,-5-8 525,-2 2 1,0-3-112,1 3 933,-1-4-609,-7 13-185,-3-13 0,-7 14 383,0-5 1,-2 1-240,-3 5 0,-5-3-83,-7 9 1,-6-2-232,0 2 0,-2-2-131,1 8 1,5-8-1,-4 2 1,4-4-256,2-2-602,-1 1 1,7-3-665,-1-3 501,9 3 1,-5-11-158,8 7 55,0-7 186,0 4 344,8-8 1,1-2-76,8-4 1,1-5 204,-1-12 0,2-4-361,4-8 277,4-7 174,8 5 0,-1-7 112,1 4 0,0 9 208,-1-3 0,1-5 0,-1-5 0</inkml:trace>
</inkml:ink>
</file>

<file path=ppt/ink/ink3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21:29.5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18 7897,'-10'0'1487,"2"-7"-1357,1 5 852,5-6-667,-6 8 0,8 2-131,0 4 0,2-2-809,4 7 297,-4 1 235,5 5 0,-1 0 146,0 0 1,5 8 42,-5 4 0,0 4 83,-6 1 1,0 9-14,0 3 0,0 4 267,0 2 0,-2 5-171,-4 1 1,-2 0-18,-3-6 0,-3-6-616,9 0 226,-9-8 148,12-3 1,-5-4-151,7-8 1,0 0-158,0-6 1,0-6-807,0 1 199,0-8 185,0 4 1,5-10 278,1-4 0,6-11-16,-7-12 1,9-4 256,-3-2 0,5-5 206,1 0 0,0-8 0,1 4 0</inkml:trace>
</inkml:ink>
</file>

<file path=ppt/ink/ink3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21:29.78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36 7897,'17'-10'295,"-5"0"604,0 5-604,-1 3 1,6-6-21,1 8 1,-7 0 377,1 0-273,-1 0 1,7 0-165,-1 8 329,0-6 1,0 5-289,1-7 1,-1 6-332,0 0-50,1 0 1,-1-1-384,0 1 1,-7 2-357,-4-3-88,3-3 1,-7 14-332,4-5 512,-4 5 770,-2 1 0,-8 8 0,-2 2 0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52:49.8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18 7950,'0'-9'1819,"0"1"-2199,0 8 1,0 2 187,0 4 1,0 11 95,0 12 1,0 7 190,0 10 1,0 2-2,0 16 0,0 7-113,0 9 0,-5 5-107,-1 1 0,-8 1 46,3-1 0,3-1 83,2-4 1,4-6-350,2-12 0,0-9 59,0-8 1,0-13-37,0 1 1,8-11 35,4 0 1,-3-11 286,3-6 0,7-12 0,8-4 0</inkml:trace>
</inkml:ink>
</file>

<file path=ppt/ink/ink3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21:30.2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35 381 7897,'-10'18'1013,"-5"-9"-399,13 7-187,-6-14-392,8 5 114,0-7 1,2 0 17,4 0 2,4 0-1,7-7-206,0-3 0,3-2-201,3 1 1,-4-1-134,4-5 232,-4 8 91,-2-7 0,1 12-718,-1-7 278,0 7-117,-7-4-332,-2 8 392,-8 0 73,0 0 473,-8 0 0,4 0 107,-7 0 1,5 0-101,-6 0 1,6 0 983,-5 0-522,7 0 1,-6 0 766,5 0-452,3 0-313,-6 0 0,6 2-90,-4 4 0,4 4-120,-3 7 0,3 0 434,2 0-293,0 8-134,0-5 1,0 10 283,0-7-134,0 8-354,0-12 1,2 6-79,3-7 0,-1-1-51,8 0 1,-6-1-300,5-5 0,-5 3 54,5-9 25,1 1 0,5-6-757,1 0 519,-1-8 87,0-9-53,0-2-356,1-14 324,-1-1 119,0-11 0,1-6-145,-1-1 0,0-8 97,0-3 1,7-5 449,-1-1 0,7 0 0,-3 0 0</inkml:trace>
</inkml:ink>
</file>

<file path=ppt/ink/ink3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21:30.9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70 7897,'17'-18'-605,"0"1"0,-5 2 1946,-1 3-656,-7 4-155,4 8-205,-8 0 2116,0 0-1858,8 8 1,-7 2-226,5 7 0,-4 0-131,-2 1 0,0-1-286,0 0 0,0 6 172,0 0-258,0 0 131,0-5 1,2-3-74,4-3 0,-2-5-446,7-7 0,1 0-470,5 0 535,0 0 170,8 0 1,-4-7-193,8-5 273,0-3 1,-2 3 117,-4 1 0,-4 7-67,-1-2 0,-1-2 206,0 3 0,-5-1-45,-1 6 108,-7 0 1,4 2 18,-8 3 0,0-1-102,0 8 1,0-6-69,0 5-175,0-7-1,0 11 63,0-5-66,-8 7 1,-2 1 104,-7-1-217,8 0 250,-7-7 0,12 5-15,-7-3 0,5-3 138,-5 3 1,7-6 170,-2 5-118,4-7-38,2 11 258,0-13-151,0 14 177,0-15-137,0 15 1,0-12 199,0 7 334,0-7-140,0 4 115,0-1 9,0-5-149,0 6-434,0 0 0,0-4 57,0 7 1,0 1 15,0 5 1,0 0-71,0 0 1,0 3-8,0 3 1,0-2-7,0 8 0,-6-2-130,0 1 0,1 3-134,5-8 1,-6 2 76,0-2 0,-2-5-207,3-1 140,3 0 38,-6-15 0,8 8-145,0-5 192,0-3 45,-8 6 1,5-14-76,-9 1 0,8-9 32,-2 3 0,3-11-230,-3-1 229,4 0 25,-6 6-41,16-8 0,-4 6-211,7-4 168,1 4 1,-1 7-141,1 0 0,-1 9 78,7-3 1,-1 4-8,0 2 1,1 0 73,-1 0 1,0 2 131,0 4-59,-7 3 0,4 3 225,-9-1-262,1 1 0,-6 5 174,0 0-139,0 8-39,0-5 452,0 5-232,-8-8 0,-3 6 200,-12 0 0,4 6 373,-5-6 0,5 0 30,2-6 0,5-1 506,1-5 1,7 5 366,-2-5-826,4-3-444,2 7 1,8-11-72,4 7 0,5-7-289,6 2 1,10-4-281,7-2 0,8-8-363,-2-3 0,2-5-734,-2-1 1,-3 0 730,-9 0 649,1 7 0,-8-13 0,-2 4 0</inkml:trace>
</inkml:ink>
</file>

<file path=ppt/ink/ink3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21:32.1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52 8010,'-9'0'601,"1"0"-327,8-8 0,-2 6 471,-3-3-218,3 3-147,-6 2 1,8-2-209,0-4 186,0 4 118,0-6-50,0 8 369,0 0-465,8 0-52,-6 0 74,5 0-325,-7 0 98,8 0-121,-6 0-49,13 0 84,-13 0 0,8 0-58,-5 0 1,-1 0 5,8 0-142,-1 0 1,7-5 64,-1-1 1,-6 0-59,1 6 0,-6 0-20,5 0 160,-7 0-42,12 0 394,-15 0-111,7 0-48,-8 8 1,0 1 0,0 9 1,-2-7 143,-4 1 1,3-1-71,-9 7-155,8-9 24,-11 7 1,13-13-111,-4 9 17,-3-8 0,7 5 93,-4-3-89,4-4-248,2 6-7,0-8-354,0 0 265,8 0 1,1 0-156,9 0 0,-1-6-708,0 0 1,2-5 526,4 5 1,4-6 639,8 7 0,-8-9 0,-2 5 0</inkml:trace>
</inkml:ink>
</file>

<file path=ppt/ink/ink3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21:32.8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9877,'8'10'-378,"-6"13"1,5-4-1</inkml:trace>
</inkml:ink>
</file>

<file path=ppt/ink/ink3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21:32.9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7828,'0'17'1227,"0"-7"1716,7-2-1963,3-8-964,7 0 0,0 0-405,1 0 1,-1-6 388,0 0 0,8-7 0,2 3 0</inkml:trace>
</inkml:ink>
</file>

<file path=ppt/ink/ink3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21:36.4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52 6012,'10'-7'637,"5"5"-150,-13-6-217,6 8-104,-8 0 1,6-2 372,-1-4-115,1 4 178,-6-5-305,8 7 1,-6-2 208,4-4 74,-5 4-136,-1-6 1,2 8 633,4 0-520,-4 0 222,6 0 418,-8 0-729,0 8 0,0-4 148,0 7 0,2-7 289,3 2-47,-3 4-680,14-8 0,-12 11 28,7-7 0,-5 2-114,5-3 1,-5-3 24,6 4 0,-7 2-136,7-3 0,-6 3 26,5-2-428,1-4 82,5 5 0,-5-1-308,-1 0 1,-5 0-688,5-6 0,-5 2 583,6 3 1,-7-3-168,7 4 1,-6-2 382,5 2 0,-7-2-1571,2 7 2105,-4 1 0,6 13 0,1 2 0</inkml:trace>
</inkml:ink>
</file>

<file path=ppt/ink/ink3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21:36.8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52 8005,'9'0'1794,"-1"0"-1561,-8 0 297,-8 0 180,6 0-334,-5 0-310,7-8 1,5 4 121,1-7 0,8 7-108,-3-2 0,-1-1-108,1 1 1,-5 0-57,6 6 0,-7 0 48,7 0 1,-8 8 226,1 3 1,-3 7 156,-2 5 0,0 3 25,0 9 0,0 0 273,0-1 1,-7 1-24,-5-1 0,-1-1-181,1-4 0,-1 2-14,7-8 1,-6 0 59,7-6-505,-1 0-186,6 1-495,0-9 9,0-1-823,0-8 1067,0 0 0,8-8-148,3-3 1,-1-5-244,1-1 0,1-2 88,5-4 0,0 2-156,1-8 1,-3 6 270,-3-6 633,3-8 0,-6-7 0,9-8 0</inkml:trace>
</inkml:ink>
</file>

<file path=ppt/ink/ink3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21:37.2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7744,'8'10'1697,"-6"5"-1384,6-13 1,-8 14 236,0-5 1,0-1-185,0 1 0,0 1-197,0 5 0,0-5 149,0-1-246,7 1 0,-5 5 25,4 0 1,-4-5-265,-2-1-84,0-7 181,0 11 264,0-13-124,0 6-120,0-8 104,0 0-151,8 0 1,1-8-643,8-3 183,1-5 302,-1-1-62,0 8 149,1-7-116,-1 14 69,0-5 73,-7 7 0,-2 2 2,-8 3 0,-2 7-128,-4 11 0,-6 10-703,-11 7 970,4 8 0,-21-4 0,3 8 0</inkml:trace>
</inkml:ink>
</file>

<file path=ppt/ink/ink3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21:37.6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191 104 7891,'9'10'0,"1"-3"566,-4-7-310,-5 0 1,9 0 45,-4 0-33,-4 0-86,13-7 1,-11 3 53,7-8 1,-1 1-50,2-6 0,3 1 0,-3 5 0,3-3-25,2 8 1,-5-5-20,-1 5-265,1 0 0,3 8 77,-3 4 0,1 6 197,-7 11 1,0 2-21,-6 3 0,0 11-10,0-5 0,-6 5-44,0-5 1,-7 1 26,1 0 1,-3-1-45,-3 1 0,1-1-85,0 1 1,0-8-83,-1-4 0,1-4 59,0-2 1,5-1-295,1-5 1,-1 3 69,-5-8 0,0-1-49,-1-5 0,1 0-67,0 0 1,-1-7-216,1-5 1,0-3 189,-1-3 0,1 1-29,0 0 0,2 5 259,3 1 219,4-1-200,8 3 0,0-1-88,0 4 285,0 4-20,8-5 1,4 1 67,11 0 0,-4-2 260,4 3 0,4 3-59,2-4 206,3 4 0,1 4 4,-4 4 791,3 3-528,-5 9-430,8 7 0,-6-4 734,0 8-468,-8-8-268,4 4 1,-2-6 98,0 4 1,0-10-486,-6 5 0,6-5-457,0 5 1,2-7 509,-2 1 8,-4-9 0,14 5 0,-6-8 0</inkml:trace>
</inkml:ink>
</file>

<file path=ppt/ink/ink3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21:38.3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520 70 8806,'0'-10'372,"0"3"-230,0 7 312,0-8-121,0-2-296,0 1 83,-8-7 19,-2 14 1,-1-5 111,-1 7 1,1 0-59,-6 0 1,-6 2-105,-1 3 0,-6 7 69,1 11 0,-4-4-12,-1 4 0,5 4 31,0 2 1,2 4 24,-2 1 1,-1-3 26,6 4 1,1-5 139,6 11 0,0 1-157,0-2 1,5 3-8,0-3 0,9-4-38,-3 5 0,4-1 13,2-5 0,2 3-430,4-9 1,3-4 169,9-2 1,5-6-580,0-5 1,7 1 136,-1-7 1,4 0-117,1-6 0,3-8 256,3-3 1,-3-10-54,3-3 0,-3-6 183,-3 1 1,-7 4 64,-4 2 0,-4 2 343,-1-2-111,-1 11-76,-7-11 861,-3 21-359,1-6-95,-6 8 0,6 2 330,-8 4 0,0 4-239,0 7 0,2 2 131,3 4 0,-3-2-256,4 8 1,-4-8-118,-2 2 1,0-1-502,0 1 192,0-4 145,0-2 1,2-1-1001,4-5 0,-4-1-813,3 1-659,-3-7 1096,-2 4 782,0-8 1,-7-2 532,-5-4 0,-3-11 0,-3-10 0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52:50.0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0 139 8017,'12'-18'55,"-1"1"1,1 7-18,5 5 1,8-3 147,4 2 0,6-7 545,5 1 0,-4 3-470,5-3 1,-1 8-35,-5-2 0,7-1-305,-13 1 1,5 0 102,-11 6 1,6 0-666,-6 0 1,0 6-506,-5 0 402,-9 7 1,5-3 742,-9 7 0,1-7 0,-6-3 0</inkml:trace>
</inkml:ink>
</file>

<file path=ppt/ink/ink3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21:38.5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52 138 7932,'-17'-7'-1649,"0"-3"1712,7-7 0,3 5 1817,7 1-1525,0-1 0,7-3-122,5 3 1,-3-1 530,3 7-341,-1 0 0,7-1-3,7 5-242,-6-6 1,8 8 97,-4 0 0,-2 0 72,8 0 1,-6 0-318,6 0 1,-2 0-253,1 0 0,5 0-1123,-4 0 1,2 0 1343,-3 0 0,5 0 0,-6 0 0</inkml:trace>
</inkml:ink>
</file>

<file path=ppt/ink/ink3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21:38.8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 0 10283,'-9'0'1025,"3"2"-662,12 4 0,3-4-83,9 3 0,-1-1 123,0 2 0,1-4-250,-1 4 0,6-4-165,0-2 0,6 0-642,-6 0 1,6 0 380,-6 0 1,0 0-1062,-6 0 662,0 0 672,1 0 0,-9 7 0,-1 3 0</inkml:trace>
</inkml:ink>
</file>

<file path=ppt/ink/ink3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21:39.01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7910,'0'10'3977,"2"-1"-3742,3-3 1,5-4-599,7 4 1,2-4 335,5-2 1,-5 0 141,4 0 0,2 0-70,-2 0 1,6 0-314,-6 0 0,7 5-547,-1 1 0,-2 0 815,2-6 0,0 0 0,5 0 0</inkml:trace>
</inkml:ink>
</file>

<file path=ppt/ink/ink3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21:39.3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260 0 7821,'-25'0'83,"6"0"1,-6 0 182,7 0 1,1 0 5,0 0 0,-1 0 0,1 0 1,6 0 327,-1 0-444,8 0 1,-9 2 39,7 4 1,-5 3 12,5 9 0,-2 7-28,2 3 0,4 5-13,-3 2 0,3 7-34,2 4 0,-6-2 71,0 2 1,0-7-370,6 1 0,6-3-149,0-3 0,7-7-359,-1-4 1,3-4 159,3-1 1,-1-3-361,0-3 0,2 1 872,4-7 0,4-8 0,8-8 0</inkml:trace>
</inkml:ink>
</file>

<file path=ppt/ink/ink3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21:39.7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1 156 7821,'9'0'1715,"-1"0"-2056,-8 0 473,0 0 1,0 8 198,0 3 1,0 12 94,0 6 1,0 4-96,0 1 0,2 1-145,4 0 1,-5-1-38,5 1 1,2-1-165,-2 1 1,5-6 9,-5 0 1,7-8-149,-1 2 0,-2-10 73,1-1 0,-5-6-54,5 5 0,-5-7-44,6 2 0,-7-4 21,7-2 0,-2-8 303,1-4 1,4-9 26,-3-2 0,3-8 77,3 3 0,-1-13-142,0-5 1,2-2 32,5 2 1,-5-2-87,4 8 0,2-1-63,-2 7 1,0 5-26,-6 0 0,-1 8 104,-5-2 1,3 4-322,-9 1-88,1 1-64,-6 0 53,0 7-227,0 2-877,0 8 1026,0 0 0,-6 10-793,1 7 1220,-1 1 0,-2 14 0,-2-5 0</inkml:trace>
</inkml:ink>
</file>

<file path=ppt/ink/ink3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21:39.9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1 9546,'-11'27'5011,"-1"-4"-5098,8-4 1,-5-2 204,3 0-560,4-7 0,-11 5 244,7-3 198,-8 3 0,5 3 0,-9-1 0</inkml:trace>
</inkml:ink>
</file>

<file path=ppt/ink/ink3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21:40.2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7851,'0'9'555,"0"-1"0,2-8-622,4 0 1,4 0 382,7 0 0,2 2 7,4 4 1,-2-2 328,8 7 0,-6-5-379,6 5 0,-6-5-236,6 6 0,-8-7-438,2 7 0,-4-8 86,-1 2-422,-1 3-246,0-7-815,-7 6 963,-2-1 835,-8-5 0,-8 14 0,-2-7 0</inkml:trace>
</inkml:ink>
</file>

<file path=ppt/ink/ink3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21:40.58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1 7851,'-18'8'256,"1"1"1,6 3-94,-1-1-343,8-7 8,-3 12 241,7-15 363,0 15 0,-2-8-56,-4 3 0,4 4-25,-4-3 1,4 3-130,2 3 1,-5-1-46,-1 0 0,-6 2-172,6 4 0,1-1 187,5 6 0,-6-5-103,0 6 1,0-8 39,6 2 0,0-3-110,0-3 0,8 0 45,4 1 1,3-7-124,2 1 0,8-9 81,4 3 1,0-4-161,6-2 1,-11 0-123,11 0 1,-6-6 126,0 1 1,1-7-133,-6 6 1,-1-5-400,-6 5-638,0-7 139,-7 3 1163,-3-7 0,-14-1 0,-3 1 0</inkml:trace>
</inkml:ink>
</file>

<file path=ppt/ink/ink3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21:40.7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87 7851,'10'-12'789,"-4"1"-72,3 7-337,1-12 0,7 14 112,0-3 0,-5-3 105,-1 2 1,1 0 3,5 6-482,1 0 1,-1 0-289,0 0 0,2 0-506,4 0 0,-3 0 675,3 0 0,4-7 0,-1-3 0</inkml:trace>
</inkml:ink>
</file>

<file path=ppt/ink/ink3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21:41.0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0 7879,'0'12'1383,"0"-1"0,8 1-1284,3 5 1,5 6-417,1 0 0,6 10 1331,0 1 0,6 3-368,-6 9 0,-8-6-237,-9 6 0,-4-5-668,-2 5 1,-4-2-629,-7 2 1,-5 2 594,-18-7 292,3 7 0,-27-4 0,4 8 0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52:50.2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0 8017,'-9'0'-128,"1"0"0,6 2-171,-4 4 0,5-2 718,-5 7 0,4 3 998,2 9 1,0 2-990,0 4 1,0 3-291,0-3 1,0 10-273,0 1 0,-2 8-424,-4-2 0,4-4-453,-3-1 0,3-5 474,2-1 1,0-8 536,0-4 0,0-4 0,0-2 0</inkml:trace>
</inkml:ink>
</file>

<file path=ppt/ink/ink3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21:42.4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364 18 7829,'17'0'149,"-7"0"1045,-3 0-238,-7 0 406,0 0-937,0 7 1,0 3-294,0 7 1,0 1-104,0-1 0,0 0-174,0 0 1,0 1 151,0-1-395,0 0 1,-2 1-110,-3-1 236,3-7 0,-6-1-140,8-3 237,0-4 1,0 4 88,0-12 1,0 2 27,0-8 0,0 7 81,0-7 1,0 6-165,0-5 113,0-1 0,6-5-53,0 0 0,1 1-3,-1 5 1,-2-5-11,7 5 1,-1 1-110,2-1 120,3-1 120,-5-5 0,5 5 191,-4 1 1,-1 7 55,-4-2 427,-4 4-121,5 2-248,1 0 0,-6 8-27,4 4 1,-4 3 59,-2 2 1,0 1-139,0-1 0,-6 6-177,0 0 0,-5 0-341,5-6 1,-6 1 191,7-1 1,-3-2-245,2-3 1,4-3-471,-3-3-389,3-4 579,2 6-70,0-8 442,0 0 327,0-8 679,7 6-516,-5-5 206,6 7-176,-8 0 1,-6 7 13,0 5 0,-13 5-225,2 6 1,-4-2-301,3 8 0,-5-6 85,0 6 0,0-2-192,6 2 0,0 1-140,-1-7 1,1 0-78,0-5 100,-1-1 368,1 0 442,0-7-219,7-2 144,3-8 0,9-8-138,3-4 0,5-3 1,7-2 1,8-1-44,4 1 1,-2 0-1,2 0 0,-6 1 268,6 5-91,-8-5-113,4 14 0,-14-5 197,1 7 0,-8 2-52,1 3 0,-3 5 149,-2 7 1,-2 1-181,-3-1 1,-5 6-76,-7 0 0,5 2-143,1-2 0,7-4 93,-2 4 0,4-9-723,2-3 252,0 1 0,2-3-207,4-3 1,3-4 310,9-2 0,7-2-70,4-4 1,-3-3 191,3-8 0,-6 1 76,6 5 0,-8-5 5,2 5 0,-3-5-77,-3-1 1,-8 6 134,-3-1 0,-4 6-120,-2-5-88,0 7 0,-2-10-30,-4 9 1,-3-1-203,-8 6 1,-8 0 185,-4 0 1,-4 6 59,-2-1 0,7 9 127,-1-3 1,0 5-104,-6 1 0,3 0 361,3 1 1,2-7-69,4 1 1,4-3 244,-4 3-376,3 3 1,3-11-167,0 8 0,5-9 87,1 3-142,-1 4 0,-3-6-166,3 7 122,-3 1 63,5-3 1,-1 7 184,-1-5 1,7-1 316,-7 1 536,8 1-513,-11 5 0,11-1 738,-8-5-325,9 4-387,-5-5 0,6 5 317,-4-3-269,4 3-268,-5-5 1,9 5 82,3-3 1,1 1 13,11-7 1,-1 6-6,13-7 1,-1 7 83,7-6 1,0 1-188,-1-1 0,7-4-110,-1 4 0,2-4-616,-1-2 0,-5 0 366,4 0 1,-5 0-1685,-6 0 829,3 0 261,-5 0 0,2 0-473,0 0 0,-6 0 560,6 0 0,-6 0-62,6 0 0,0 0 316,5 0 0,3-2 446,3-4 0,6 2-223,12-7 0,3-7 223,8-5 0,16-15 0,3 1 0</inkml:trace>
</inkml:ink>
</file>

<file path=ppt/ink/ink3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21:43.3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174 260 7829,'0'-18'-655,"0"1"0,0 6 393,0-1 1,0 6 0,0-5 261,0 7 8,0-4 1,2 2 1,4 1 1,-4-3 131,3 2 284,5 4 112,0-5 61,7 7 1,0 2 252,0 3 0,1-3-324,-1 4 0,0-4 189,1-2 1,-1 6-322,0-1 1,6 1-170,0-6 0,6-6-252,-6 1 0,6-9-323,-6 3 1,0-3 4,-6 3 1,-1-5-1258,-5 5 752,5-5 1,-14-1 285,3 0 0,-3 5 260,-2 1 148,-7 7 0,-3-4 14,-7 8 136,-1 0 0,1 0 335,0 0 1,5 2-125,1 4 0,7 4 133,-2 7 1,-2 0-20,3 0 0,-7 1-63,6-1 0,-5 6-137,5 0 1,-5 6-43,5-6 1,-6 6 5,6-6 1,-5 6-88,5-6 0,0 6-157,6-6 0,0-6-125,0-6-386,0 1 348,0-2 1,8-3 66,4-7 0,-3 0 302,3 0-85,-1-7 191,7-3-43,-1-7 0,-6 7 711,1 4-459,-8 4 1,3 4 229,-7 4 0,0 6 33,0 11 0,6-2-180,0 8 1,0-1-177,-6 7 1,0-2-186,0-4 1,0 1-161,0-7 0,0 6-182,0-6-220,0 0 1,-6-5 67,0-1 0,-1-8-396,1-3 1,-4-4 439,-7-2 1,5 0 0,1 0 0,-1-8 344,-5-3 0,7-6 297,5-6 1,-3 3 365,2-3 1,0 4-274,6 2 0,8-6 297,4 0 0,11 2 98,6 9-356,3-3-126,3 5 0,5-1-226,0-1 1,5 6 51,-11-5 0,5 7-38,-10-2 3,-12 4-462,6 2-626,-14 0 561,1 0 0,-4 8-373,-12 3 0,-5 7 215,-13 5 0,-4-2-223,-13 8 1,-3-8 386,-8 2 0,0 2 173,0-2 1,6-6 335,0-5 0,8-3 72,-3 3 1,5 1 79,1-7 0,7 0 16,-1-6 1,8 0 310,-2 0 1,3 0-96,3 0 0,0 6 292,-1-1 1,7 1 215,-1-6-391,9 0-292,-13 0 0,12 2 150,-7 4 0,7-2 322,-2 7-387,-3 1 1,7 5-56,-4 0 1,4 6 149,2 0 1,2 2-230,4-1 0,9-5-59,8 4 1,2 2-100,-2-2 0,4 0 51,8-6 0,7-5-249,4-1 0,2-7-161,-2 2 0,4 2-260,-4-3 0,10-1-170,2-10 1,1 3-729,-1-9 1,-6 0 433,0-5 0,5 6-246,-5-1 0,4 6 1266,-4-5 0,7-1 0,3-5 0</inkml:trace>
</inkml:ink>
</file>

<file path=ppt/ink/ink3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21:44.4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329 122 7890,'-10'-2'0,"5"-4"0,3 4 829,2-13 1,2 11-443,3-7 0,-1 1-457,8-1 0,5-5 114,6 5 0,0 1-130,-6-1 1,1 7 49,-1-2 1,0 4-362,1 2 251,-1 0 0,-2 8-500,-3 3 337,-5 5 243,-7 9 194,0-6 0,-2 6 214,-3-8 1,-5 8-36,-7 4 1,0-2 242,-1 2 1,1-1-187,0 7 1,-1 0 79,1-1 0,0 6-93,-1 1 1,3-3-151,4-9 0,1 2-339,4-8 0,4 6 160,-3-6 1,3 0-794,2-6 431,0-7-135,0 5 133,0-13 1,2 6 13,3-8 127,-3 0 0,12-2 301,-9-4 0,9-4-60,-3-7 0,5 0-294,1 0 0,0-7-3,1 1 0,-1-5-172,0 5 0,2 1 157,4 11 1,-3-3 83,3 9 0,-4-7 53,-2 6 0,1 1 80,-1 5 0,-2 2 678,-3 3 1,1 5-378,-7 7 1,6 0 618,-7 1 1,1-7-352,-6 1 1,0-1-171,0 7 1,0-1-109,0 0 0,-6-5-164,1-1-138,-9 1 0,4-3-333,-7-3 1,6 2-727,-1-2 813,8-1 0,-9-12-439,7-5 368,0-3 118,6-2 1,0-1 276,0 1 1,6 0 78,0-1 1,5 7 87,-5-1 0,2 8 409,-2-1 511,-5 3-297,7 2 0,-8 7-307,0 5 1,0 3-113,0 3 1,0-1-325,0 0 1,0 1-278,0-1 0,-6 0 99,1 0 0,-1-5-171,6-1 1,0-5-691,0 6-135,-8-8 1,4 5 30,-7-3 1,-1-4 505,-5 4 1,-6-4 178,0-2 0,-8-2 399,2-4 0,-3 2-48,-3-7-52,0 7 141,1-4 1,-1 8 30,1 0 1,5 0 75,0 0 1,2 0 487,-2 0 0,4 0 746,8 0-714,0 0 87,-1 0-23,1 0-405,8 0-168,-7 0 200,14 0-225,-5 0 94,7 0-241,0 0 498,-8 0-188,6 0 583,-6 8-126,8 1 116,0 9-485,0-1 1,2 0 107,4 0 1,2-5 231,3 0-297,12-1 0,-5 4-46,10-3 1,-1 3-101,-4-3 0,4-3-15,8 3 1,-1-6-96,1 5 1,7-5-62,4 6 0,-1-7-104,1 7 1,0-8-252,6 1 0,-6 3-304,0-2 1,-2 0-795,2-6 1,2 0-516,-7 0 1,-7 2 926,-5 3 0,-8-3-810,2 4 1740,-4-4 0,6-10 0,2-1 0</inkml:trace>
</inkml:ink>
</file>

<file path=ppt/ink/ink3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21:44.6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225 1 7794,'0'11'2739,"0"1"1,0-1-1576,0 7-846,-7-1 1,-11 0-1053,-11 1 734,-3 7 0,-34 9 0,-7 10 0</inkml:trace>
</inkml:ink>
</file>

<file path=ppt/ink/ink3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21:49.4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35 450 6838,'0'-12'1181,"0"1"-780,0 7-841,0-11 281,0 13 1,0-8 54,0 4-85,0 4 190,0-5-20,0 7 4410,0 0-4054,0-8-418,0 6 0,0-7-102,0 3-5,0 4 237,0-6 0,0 6 83,0-4 100,0 5 261,0-7 1,0 8 846,0 0-912,-8 0-108,6-8-15,-5 6-57,7-5-331,0 7 330,0 0-285,0 7 0,0-3 180,0 8 0,0-1 104,0 6 0,0 1-100,0-1 1,-6 6 21,0 0 1,0 2-29,6-2 0,0-4 20,0 4 0,0 2-166,0-2 0,0 1 98,0-7 1,0 0-37,0 0 1,2 1 62,4-1 1,-4 0-9,4 1 1,1-1-74,-1 0 0,6 0 46,-7 1-4,9-1 1,-5 0-1,9 1 1,-7-3-112,1-3 70,-1 3 0,7-7-281,-1 3 149,0 5 1,0-15-80,1 5 1,-1 2 95,0-2-87,1-1 65,-9-5 1,7-2 51,-5-3 0,5 1-15,1-8 0,0 3 34,0-3 0,1-3-33,-1 3 1,0-3-17,1-2 0,-1-1 23,0 1 0,0 0-2,1-1 1,-1 1-2,0 0 1,1-6-12,-1 0 1,0-6 0,1 6 0,-7-8 4,1 2 0,-3-3-143,3-3 128,3 0 31,-13 1 0,8-1 211,-5 1-64,-3-1 1,6 2 0,-8 5 187,0 5 0,0-2-153,0 2 0,0 0 92,0 5-76,0 1 0,0 0 106,0-1 0,-2 9-15,-4 3 40,4-4-353,-5 1 1,5-3 21,-4 1 83,4 7 34,-6-12-134,8 15 95,0-7 1,-2 6-40,-3-4 16,3 4 85,-6-5-37,8-1-274,0 6 166,0-6-206,0 8-4829,0 0 4568,0 8 1,2 2-810,4 7 0,-2 2 1329,7 4 0,1 4 0,5 8 0</inkml:trace>
</inkml:ink>
</file>

<file path=ppt/ink/ink3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21:51.1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398 121 7978,'0'-9'42,"8"-7"0,-6 13 41,3-9 0,-1 6-113,2-5 1,-4 5 114,4-6 0,1 7 98,-1-7 0,2 8 117,-2-1 1,-5 1 199,5-2-8,4 4-238,-8-6 1,7 8-2,-3 0 1,-4 2 11,4 4 1,-4 4 42,-2 7 0,0 2-74,0 4 0,0-2-10,0 8 1,-6-2-165,0 2 1,-2 4-54,3-5 0,1-3-108,-8-2 0,9 2 38,-3-2 1,-2 0-195,2-5 1,1-7-201,5 1-235,0-8 225,0 11 311,0-13 0,0 4 151,0-12 0,0-4-65,0-7 1,0-2-30,0-4 1,0 4 51,0-4 1,5-2 34,1 1 1,2-4-93,-2 5 1,-3 0-11,9 5 0,-6 7 72,5-1 1,-5 8-38,5-1 1,-5-3-26,6 2 65,-8 0 221,11 6-217,-13 0 235,6 0-174,-8 0 288,0 0 70,7 0-152,-5 0-81,6 0-57,-8 0 0,2 6 101,4 0-82,-5 7 0,7-3 17,-8 7 0,-2 1 121,-4-1 1,3 2-102,-9 4 0,1-2 156,-7 8 0,1-2-62,0 2 0,5 2-87,1-8 1,1 5-86,-1-5 1,-3 1-210,8-7 1,-1-2 32,1-3-97,4 3 0,-6-11-1496,8 7 1261,0-7 0,8 4-175,3-8 0,-1-2 271,2-4 1,-7 2 286,7-7 0,-6 5-323,5-5 311,-7 7 69,4-4 794,-8 8 275,0 0-767,0 8 0,-2 1-60,-4 9 0,-4-1-160,-7 0 1,0 1-201,0-1 1,-1 0 104,1 0 0,0 6-121,-1 1 1,-1-1-71,-4-6 0,4-2-221,-4-3 1,4 1-67,1-7 337,1 7 1,0-11 354,-1 4 1,7-4 173,-1-2-3,9 0-179,-13 0-9,14 0-15,-5 0-121,7 0 1,1 0-142,5 0 0,4-8 84,7-3 0,6-3-91,0 3 0,8-4 89,-2 3 0,-4-1 264,-2 1-199,4-3 1,-8 13 85,4-4 19,-4 4-58,-1 2 0,-7 8 294,1 3-175,-9 5-61,5-7 1,-8 9 167,0-1 1,0 0-22,0 6 0,0-4 91,0-1-143,0-1 1,0 0 6,0 1 0,0-7-110,0 1 1,2-9-154,4 3-167,-4 4 179,5-8-161,1 5 46,2-7 0,7 0-6,0 0 1,1-1-12,-1-5 1,0-4-169,0-7 1,-5 5-191,0 1 261,-9 7 71,13-11 1,-14 11-220,3-8 158,-3 8 19,-2-3 76,-7 7 1,-3 0 6,-7 0 0,-6 2 67,0 3 0,-6-1 150,6 8 1,-8-1-174,2 7 1,2-1 18,-2 0 1,1-1 131,-7-5 0,6 4-76,0-3 1,6-4-145,-5-3 0,4 3 69,-4-2 1,7 0-27,-3-6 0,5 0-45,2 0 0,0 0-137,-1 0 222,1 0 0,0 0-7,-1 0 186,9 7 36,1-5-241,8 6 59,0-8 0,0 2-3,0 4 0,0-3-9,0 9 0,8-6 160,3 5 1,7 1 213,5 5 1,6 0 17,11 1 1,6-1 285,12 0 1,-3 1 68,9-1 1,-3-2-209,3-3 0,3 1-231,-4-7 0,-3 0-134,-2-6 0,-10 0-83,-2 0 0,-8 0-150,3 0 1,-7 0-322,-5 0 0,2-2-85,-8-4 0,0 4-1854,-6-4-970,-7-3 3313,5-1 0,-13-7 0,6 0 0</inkml:trace>
</inkml:ink>
</file>

<file path=ppt/ink/ink3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21:52.4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519 312 7928,'17'-18'0,"-7"1"0,0-6 323,-5 0-131,-3 0 0,6 4-62,-8-5 0,0 5-135,0-4 0,0 4 388,0 2 1,0-1-45,0 1 0,-2 6 71,-4-1 0,2 6-137,-7-5 1,5 7-42,-5-2 1,-1 4-49,-5 2 1,-1 0-42,1 0 1,-2 8-189,-4 3 1,-4 13 105,-8 4 0,1 11 31,-1 1-74,-7 8 0,5-6 0,-3 6 289,4-1 1,7-9-143,0 2 1,8 3-2,-2-3 0,9-2-79,3-9 1,7 4-60,-2-4 0,4-2-97,2 1 0,2-6-74,4 1 0,4-4-274,7-2 0,0 0 168,0 1 0,8-9-9,4-3 1,-2-4-17,2-2 0,0 0-11,5 0 0,1-8 0,0-3 1,-9 1-40,-2-1 1,0-7 149,0-5 0,-1 0-21,-6 6 1,0 2 241,0 3-48,1-3 51,-9 5-20,7 0 0,-12 3-206,7 7 719,-7 0-266,11 0-195,-13 0 0,12 7 829,-9 5-579,9 11 0,-10-4 90,7 4-320,-7 4 1,10-8 153,-9 5-516,1-5 188,-6-2 17,8 0-355,-6-7 146,5 5-130,-7-5 1,0 1-1269,0 1 1111,0-8 1,-2 3 552,-3-7 0,-5-7 0,-7-3 0</inkml:trace>
</inkml:ink>
</file>

<file path=ppt/ink/ink3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21:52.5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52 7928,'17'0'555,"0"-7"178,1-3 1,-1 0-284,0 5 1,0 1-81,1-2 1,-1 4-29,0-4 0,1 4 163,-1 2 0,6 0-867,0 0 1,0 0 276,-6 0 1,1 6-312,-1 0 0,6 5 396,0-5 0,16 8 0,-3-5 0</inkml:trace>
</inkml:ink>
</file>

<file path=ppt/ink/ink3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21:52.9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8520,'10'0'703,"5"0"-284,-3 0 1,-3 0 43,3 0 0,-1 5 313,7 1 0,-7 6-208,1-7 1,-1 7-518,6-6 0,-5 5-306,0-5 1,-7 2 25,7-3-257,-8-3-869,11 14 1,-13-7 89,4 9 1265,-4-1 0,-10 16 0,-2 3 0</inkml:trace>
</inkml:ink>
</file>

<file path=ppt/ink/ink3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21:53.4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0 7954,'-18'8'-33,"1"-6"0,5 5 415,1-7-54,7 0-27,-4 0 590,8 0-335,0 0-285,8 0 1,-6 8 250,4 4 1,1 3-60,-1 2 1,2 1 304,-2-1-642,-4 0 0,5 0 0,-7 1 99,0-1 1,0 0-45,0 1 1,0-1-123,0 0 1,0-5-459,0-1 347,0-7-1330,0 4 723,0-8-410,0 0 262,8 0 0,9-14 325,12-3 0,4-12-10,1 0 1,7 4 261,-1 2 1,0 6 183,-5 6 1,-2 3 214,-5 8 0,-3 0-203,-7 0 0,-3 2 1328,-3 4-689,-5-5-104,1 15 1,-6-7 284,4 9 1,-4-7-391,-2 1 0,1-3 279,5 3-737,-4 3 0,8-7-374,-4 4 1,5-5-819,12-7 1,4-2 637,8-3 0,5-5-776,0-7 676,8 7 177,-11-5 884,5 13 1,-7-6-247,-1 8-106,-7 0 497,-2 0-550,-15 8 3,-3 1 1149,-7 1 1,0 5 0,0-3 1615,0 3-1630,-7-5-661,-3 5 0,-7-11-226,0 8 1,-3-9-103,-3 3 1,4-4-184,-4-2 0,4 0-307,2 0 1,1-2-628,5-4 1,-3 3 1027,8-9 0,1-15 0,5-9 0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52:50.5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35 8023,'10'-17'984,"-2"7"-1100,-1 3 235,3 7 0,0 1 63,-5 5 0,-3 6 54,-2 11 0,0-2-20,0 8 0,-7 5-222,-5 7 1,2 5 155,-1-6 1,5 6-457,-5-5 1,5-1 47,-6-5 1,8-1-19,-1 1 1,3-6-89,2-1 0,0-7-306,0 3 1,0-11 669,0-1 0,0-9 0,0 5 0</inkml:trace>
</inkml:ink>
</file>

<file path=ppt/ink/ink3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21:53.7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11407,'17'0'2775,"6"0"-2294,0 0 1,6 0-324,-6 0 0,8 0-156,-2 0 1,4 0-330,1 0 1,1 0 289,-1 0-1306,1 0 1,-2 0 284,-5 0 1058,5 0 0,-6 0 0,8 0 0</inkml:trace>
</inkml:ink>
</file>

<file path=ppt/ink/ink3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21:54.1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225 0 7987,'10'0'798,"-3"0"1194,-7 0-1073,0 0-527,-7 8 1,-9 1-264,-7 9-58,-7 7 0,8-6 0,-4 6-71,1 0 45,1-6-70,7 6 1,0-8-25,0 1 104,7-1 1,2 0-139,8 0 0,2-1 73,4-5 0,9 3 16,8-8 0,10 5 81,2-5 1,7 5-67,10-5 1,0 0-245,0-6 1,-1 0-19,1 0 0,-7 0-82,-5 0 1,-6 0 79,-5 0 1,-4 0-500,-7 0-192,-9 0-289,-1 0 1223,-8 0 0,-16 0 0,-3 0 0</inkml:trace>
</inkml:ink>
</file>

<file path=ppt/ink/ink3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21:54.3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7987,'0'9'1156,"0"7"1,0-7-574,0 8 1,5 1-31,1-1 0,0 0 6,-6 1 0,0 1 154,0 4 0,0-4-60,0 4-665,0-4 54,0-1-343,0-1 0,0 0 0,0 1-212,0-1 0,0 0-2264,0 0 2777,-8 1 0,6 7 0,-5 2 0</inkml:trace>
</inkml:ink>
</file>

<file path=ppt/ink/ink3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22:11.7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87 8081,'9'0'-952,"-1"0"0,-6-6 946,4 0 1,-4-1 1118,3 1-680,-3 4-87,-2-6 317,0 0-206,0 7 69,0-7-81,0 0-119,0 6 1,0-7 244,0 3 274,0 4-495,0-6 0,-2 8 255,-3 0 167,3 0-230,-14 0-292,7 0 0,-8 0-68,-1 0 0,7 8-106,-1 3 1,1 5 121,-7 1 1,7 8 35,-1 4 1,1 6 197,-7 5 0,1 4-124,0 8 1,7 2 134,4 3 0,-1-3-116,1 4 0,0-6-86,6-6 1,0 2-240,0-8 0,8 1-230,3-7 1,5-5-1037,1 0 1,2-8 668,4 2 0,-1-4-1474,6-2 1,3-5 245,9 0 1823,5-9 0,7-3 0,-1-9 0</inkml:trace>
</inkml:ink>
</file>

<file path=ppt/ink/ink3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22:12.71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640 70 7974,'0'-11'735,"0"-1"-323,-8 8 0,5-3 278,-9 7-391,1-8 1,-7 6 140,1-4 1,5-2-138,1 3 0,5-1 145,-5 6-67,-1 0-157,-5 0 0,0 0-180,-1 0-65,1 0 1,0 8-128,-1 3 1,-5 5 54,0 1 1,-6 2-54,6 4 0,-2-2 197,2 8 0,2-6-51,-8 6 0,6-2 310,-5 2 0,6 5-90,-1 1 0,4-1 86,2 7 0,0 1 5,-1-2 0,3 6-126,3-5 1,3 7-70,3-2 0,4-2-102,-4 2 0,4-2-25,2 3 0,0-7 76,0-11 0,8 2-382,4-8 0,1 0 152,-1-6 0,3 0-149,-4 0 1,5-5 37,1 0 1,2-9-59,4 3 0,-3-4 66,3-2 0,-2 0 45,2 0 0,-2-8-72,8-3 0,0-10 53,5-2 1,1-8-204,-1 2 1,1-2 83,0 3 0,-1-3 142,1 8 1,-6 0 84,-1 5 1,-7 3 208,3 3-152,-5-3 0,-2 13 134,0-4 0,-5 5 590,-1 1 1,-5 7-359,6 5 0,-8 3 629,1 2 1,-3 3-362,-2 3 1,0-4 114,0 4 0,0 2-392,0-2 0,0 0-354,0-6 1,0 1 26,0-1 1,0-6-222,0 1 1,2-6-2833,4 5 1470,-4-7-570,6 11 2200,-8-13 0,0-2 0,0-9 0</inkml:trace>
</inkml:ink>
</file>

<file path=ppt/ink/ink3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22:12.9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33 35 7974,'-11'-6'1831,"-1"0"-1729,8 1 1,-1 5 97,10 0 1,7 0 291,11 0 0,4 0-57,7 0 1,7 0 121,-1 0 0,8 0-970,-2 0 1,2 0 286,-2 0 1,4 0-1141,-3 0 1,-3-2 1265,2-4 0,-8 4 0,5-6 0</inkml:trace>
</inkml:ink>
</file>

<file path=ppt/ink/ink3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22:13.3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 35 8564,'-8'-10'435,"6"3"1,2 5-104,12-4 1,3 4 134,2-4 1,6 4 192,0 2 0,8 0-368,-2 0 0,4 0-334,1 0 1,1 0-719,-1 0 1,-1 0 517,-4 0 1,2 0-865,-8 0 1106,7 0 0,-3 0 0,8 0 0</inkml:trace>
</inkml:ink>
</file>

<file path=ppt/ink/ink3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22:13.8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18 7956,'-18'16'0,"1"-5"0,6-3 1218,-1-8-619,8 0-612,-4 7 0,7-3 121,-5 8 1,4-6-132,-4 5 1,4 1 135,2 5 1,0 0 54,0 1 1,0 7 21,0 3 0,0 11-97,0 1 0,8 2 130,3-1 1,-1-5 28,2 5 0,-1 1-69,6-2 0,1-5-111,-1-6 1,0-6-218,1 6 1,1-8 38,4 2 0,-4-10 84,4-1 1,-2-8-155,2 1 0,-2-3 21,8-2 1,-6-7-8,6-5 0,-6-5 181,6-6 1,-8-4 7,2-8 1,2-5 71,-2-1 1,-6-7-59,-5 2 1,-8-2 122,2 2 0,-4-2-76,-2 8 1,0-1 252,0 7 1,0 1-61,0 4 1,-6 4-104,0 8 0,0 0-102,6-1-260,-7 9-79,5-6-479,-6 13-680,8-6 1,2 8 123,4 0 1298,3 0 0,9 8 0,-1 1 0</inkml:trace>
</inkml:ink>
</file>

<file path=ppt/ink/ink3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22:14.3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9135,'2'-10'525,"4"4"1,-2 2-367,7-1 1,1 3 183,5-4 0,0 4-206,1 2 1,1 0-202,4 0 1,-2 0 133,8 0 0,-6 0-69,6 0 1,-2 0-488,1 0 0,3 0 247,-8 0 1,0 0 6,-5 0 0,-3 2-143,-4 4 499,5-4-260,-14 5 617,5 1 0,-12 2-179,-1 7 0,-8-6-17,3 1 0,-4 5 59,-3 6 0,1 2 114,0-2 1,-1 4-2,1 8 1,-2-1-86,-4 1 1,4 0-365,-4-1 0,3 3 92,3 3 1,2-3-197,3 3 1,-3-9-300,3-3 0,3 1-536,-3 6 1,8-8 138,-2-4 0,-1-4-1490,1-2 2282,0-7 0,6 5 0,0-5 0</inkml:trace>
</inkml:ink>
</file>

<file path=ppt/ink/ink3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22:14.5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7962,'0'-9'1803,"8"-7"-1461,1 14 433,9-5 0,-1 9-283,0 3 1,0 3 8,1 4 1,-3 3-55,-3-4 0,3 5-14,-3 1 1,1 0-303,-1 1-375,3-1 1,-7 0-205,3 1 0,-1-9-1508,-5-3-1284,-3 4 1794,14-9 1446,-7 7 0,9-23 0,-1-4 0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52:50.9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18 102 8023,'0'-11'0,"0"-1"215,8 9 14,-6-5 0,5 16 10,-7 3 1,0 12 17,0 6 1,0 6 104,0 5 0,-2 4-91,-3 8 0,3 0-16,-4 0 1,4-6-124,2 0 1,-6-2-134,0 2 0,1-3-96,5-9 1,0-7 145,0-4 0,0-4-123,0-1 28,0-1 71,7-8 77,-5-1 0,14-10 183,-5-4 1,5-5-252,1-12 1,2-6-112,4-11 0,-2-4-178,8-8 1,-6-6 102,6 0 0,-2-5-31,2 5 0,-4 3 21,-8 8 1,6 5 123,0 8 1,-6 1-76,-5 4 1,-2 2-37,1 4 1,2 10-76,-7-5 1,0 11-672,-6-5 114,8 8 1,-6-1 60,3 10 720,-3 5 0,-2 7 0,0 1 0</inkml:trace>
</inkml:ink>
</file>

<file path=ppt/ink/ink3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22:14.7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7952,'26'0'0,"-1"0"3084,-7 0-1405,-1 8-841,0 1-512,1 9 1,-9-7 342,-3 1-956,-4-8-860,-2 11 1147,0-5 0,0 14 0,0 3 0</inkml:trace>
</inkml:ink>
</file>

<file path=ppt/ink/ink3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22:15.7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312 104 7904,'9'10'1268,"1"-2"-809,-4-8 0,3 0-342,9 0 1,1 0 64,4 0 1,2 0-211,4 0 1,9-8-20,-3-4 1,1 3-459,-7-3 1,2 1 90,-8-7 1,4 7-916,-10-1 654,4 1 303,-19 1 0,4 3 372,-12 7 0,-9 0 0,-8 0 0,-6 0-110,6 0 1,-6 0 331,6 0 0,0 0 698,6 0-348,-1 0-106,1 0 1,5 0 221,1 0-426,7 0 1,-4 1-261,8 5 0,0-2 79,0 8 1,0-1-65,0 6 0,0 8 19,0 4 1,-5 4-70,-1 1 0,0 1 11,6 0 0,-6-1-87,1 1 1,-1-1 124,6 1 1,0-8-144,0-4-137,0-4 215,0-2 0,7-7-52,5-4 0,-2-4 96,1-2 1,1-6 7,5 0 1,-2-7 4,-3 1 0,3-3 17,-3-2 1,-3 5 220,3 0-127,-8 1 660,11 1-274,-13 3-165,6 7 0,-8 7-137,0 5 0,0 5-110,0 6 0,5 2 44,1 4 1,0 4-106,-6-4 0,0-3 39,0 3 1,0-6-205,0 6 1,0-8-283,0 2 0,0-9-35,0-3-52,0 1 454,0-3 1,-2-1 234,-4-8 0,2 0-139,-7 0 0,1-2 105,-1-4 0,-3-3 23,9-8 0,-7-1 299,6 1 0,1 3-43,5-3 0,0 4-90,0-10 1,7 5-426,5 7 1,3-8 29,2 7 1,3-7 27,3 7 0,-4-1-31,4 1 0,-4-1-509,-2 7-589,-7 0 431,5 6-101,-13 0 1,-4 2 303,-15 4 1,-4 4-302,-14 7 0,3 6 429,-14 0 0,-2 6 392,-10-6 0,4 0 0,-3-6 0,5 1 0,6-1 0,3-7 243,9-5 1,-1-3-226,0-2 0,9 0 956,3 0 1,3 6 155,3 0 826,7 0-1390,-5 1 1,13-3 247,-4 8-626,4-9 1,4 13-1,4-5 0,-2 3 118,7-3 0,1 5 95,5-5 1,8 5 12,4 1 1,4 0-105,1 0 0,1 1-54,0-1 0,5-2-101,0-3 1,6 1 26,-5-7 0,5 6-303,-6-7 0,8 1-465,-2-6 1,10 0-1456,2 0 0,5-2 206,-5-3 1835,15-5 0,-10-15 0,14-2 0</inkml:trace>
</inkml:ink>
</file>

<file path=ppt/ink/ink3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22:16.2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 70 7892,'-10'-10'3196,"8"1"-2991,8 3 0,8 4-464,-3-4 0,10-1 392,2 1 29,0 0 0,-5 0-56,-1 1 1,0-1-153,1 6 1,-1 2 33,0 4 0,-2 5-219,-3 12 1,1 4 69,-7 8 1,0 1 29,-6 5 0,-2 3 258,-4 8 1,2-1 42,-7 1 1,-1-6 140,-5 1 0,0-3-163,0 2 0,1-4 3,5-7 1,-3-1-263,8 1 0,-1-8 116,1-4 1,4-4-645,-4-2 0,4-5-26,2-1-528,0-7 850,0 4 1,0-10 144,0-4 0,0-3-71,0-9 0,6 1 8,0 0 1,7-6-100,-1 0 0,3-6 360,3 6 0,-1-8 0,8 12 0,2-6 0</inkml:trace>
</inkml:ink>
</file>

<file path=ppt/ink/ink3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22:16.8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606 139 7892,'17'-17'-877,"0"0"0,-1 5 1102,-5 0 0,-1 3 1282,-5-3-723,-3-3-447,6 5 0,-8-1 476,0-1-543,8 8 0,-4-3 4,7 7 0,-5 2 21,5 3 0,-5 5-27,6 7 1,-7 1-91,7-1 1,-8 8-48,2 4 1,-5-2-128,-1 1 0,-1-1 67,-5 2 1,2 2-596,-8-8 1,1 6 277,-6-6 1,5-6-293,1-5 1,5-8-127,-6 1 347,1 5 0,-5-10 220,5 0 1,-3-8 113,9-9 1,-1-6 97,6 0 0,0-6-89,0 6 1,0 0 239,0 6 1,2 1-98,4 5 1,-3 1 71,9 4 0,-6 4 111,5-3-49,1 3 0,-1 4-19,1 3 0,-8 5-67,1 7 1,-3-5-144,-2-1 0,0 1 62,0 5 1,-2 0-507,-3 1 220,3-1-126,-14 0 0,9-5-153,-5-1-124,-3-7 200,13 4 201,-6-8 1,6 0-210,-4 0 116,5 0-162,-7 0 0,6-6 112,-4 0 0,2 1-303,-7 5 1,-7 0 121,-5 0 1,-7 2 475,1 3 0,-4-1 0,-1 8 0,-1-8 0,0 1 0,3-3-29,3-2 0,-4 0 12,4 0 0,5 0 672,0 0 0,-1 0-299,2 0 1,0 0 355,6 0 1,0-6-185,-1 1 1,7-1-139,-1 6 0,7 0 65,-7 0-341,8 0 1,-3 2-80,7 4 128,0-4 1,0 7 178,0-3 1,0-2 76,0 7 57,0 1 0,-2 5-49,-4 0 1,4-5 351,-4-1-466,4 1 0,2 5 125,0 1 0,2-7-119,4 1 1,-2-3-91,7 3 1,1 3 176,5-3 1,2 1-132,4-1 0,4 1-289,8-7 1,1 5 32,5-5 1,-3 0 3,8-6 1,-5 0-192,5 0 0,0 0-498,6 0 0,0 0-1197,0 0 0,-1 0 844,1 0 0,-6-2-2179,1-4 3198,-1 4 0,6-13 0,-1 5 0</inkml:trace>
</inkml:ink>
</file>

<file path=ppt/ink/ink3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22:17.3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267 35 7881,'10'-17'89,"0"7"-89,-5 4 0,5 4 1097,7 2 1,2 8-63,4 3 0,4 13 206,8 4 1,0 7-249,-1 5 0,-1 10 400,-4 8 1,-4 13-397,-8-2 0,-7 6-539,-5 0 0,-10-2-461,-7 8 0,-19 1-214,13-36 1,-4 1 0,-6-1 0,-4 0-1222,-4 6 0,-3 0 1438,1-3 0,-2 2 0,-9 7 0,-2 1 0,1-4 0,0-1 0,-4 0 0,-2 0 0</inkml:trace>
</inkml:ink>
</file>

<file path=ppt/ink/ink3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22:18.3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8008,'17'-8'-238,"0"6"1,-5-5 368,-1 7 52,1 0 603,5 0 1,0 0-271,1 0 1,-7 7 352,1 5 1,-7-2-344,7 1 1,-8 1-37,2 5 0,-5 6-338,-1 0 1,0 6-390,0-6 1,-7 6 236,-5-6 0,-11 7 0,-4-3 0</inkml:trace>
</inkml:ink>
</file>

<file path=ppt/ink/ink3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22:18.9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9544,'12'0'278,"-1"0"-40,-7 0 1,6 0 89,-5 0 9,-3 8-250,6-6 1,-2 8-16,0-5 0,-1 7 19,-5 11 0,0-2 43,0 8 0,0 0 94,0 5 1,0 1-71,0-1 1,0 1-182,0 0 0,0-1-87,0 1 0,0-3-136,0-3 1,0-4-233,0-7 1,6-1 225,0 0 0,2-2-378,-3-3 73,-3-4-281,6-8 458,0 0 1,-7-8 2,5-4 1,-4-3 35,-2-2 0,6-6 341,0 0 0,-1-8 0,-5 12 0,0-6 0</inkml:trace>
</inkml:ink>
</file>

<file path=ppt/ink/ink3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22:19.4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0 104 7982,'10'-17'0,"-2"6"0,-8-1 0,1 6 115,5-5 314,-4 7-210,6-4-39,0 8 0,-5-5 20,9-1 1,-1 0-151,7 6 0,-1-2 91,0-4 1,1 4-219,-1-3 1,0 3-6,0 2-121,1 0 174,-1 0 192,0 0-88,1 0 1,-9 2 115,-3 3 231,-4-3-273,-2 14 1,2-12 96,4 7 0,-4-5-130,3 5 0,-3-5 4,-2 6 1,0-7 119,0 7-139,0-1 0,2 7 1,4-1 1,-4 0-8,4 1 1,-4-1-24,-2 0 1,1 2 31,5 4 0,-4 4 31,4 8 0,-4 0-39,-2-1 1,6 8 10,-1 5 1,1 1 18,-6-2 1,6 9-6,0-3 0,1 4-73,-1-4 0,-2-2-6,7-4 0,-7 8-216,2-8 0,2 6 85,-3-12 0,3 0-301,-2-5 1,-4-6 47,4 0 0,-4-8-66,-2 2 0,5-4-155,1-2 362,0 1 0,-6-7-481,0 1 400,0-8 0,-2 3-53,-4-7 0,4-2 111,-4-3 1,-1-5-309,1-7 1,-6-6 89,7 0 1,-7-10 441,6-2 0,-7 1 0,3-9 0</inkml:trace>
</inkml:ink>
</file>

<file path=ppt/ink/ink3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22:20.1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519 35 9593,'-9'0'729,"1"0"43,8-8-433,8 6 0,-6-7 769,3 3-912,5 4 0,0-6-26,7 8 0,-6 0-168,1 0 1,-6 0 211,5 0-224,-7 0-395,11 0-16,-13 0 0,6 2 181,-8 4 0,0-2-36,0 7 0,-6-5 163,0 6 1,-5-7-13,5 7 981,-7-8-424,3 11-125,1-13-166,1 13 10,8-13 1,2 6-56,4-8 35,-5 0-201,15 8 93,-7-6 0,7 7-96,-5-3 0,-1-4 122,-4 4-83,-4-4 11,13-2 1,-11 5-43,7 1-118,-7 0-325,4-6-617,-8 8 800,0 1 1,-8 10-382,-3 4 1,-12-1 243,-6 6 1,0-3 81,-6 10 1,3-6 257,-14 5 0,7 1 232,-1-6 0,-2 1 98,1-1 1,1 4 306,5-4 1,-5-4 146,0-2 1,5-4-5,6-2 0,8-1 61,-2-5 0,9 3-210,3-9 0,7 3 389,-2-2-654,4-4 0,10 5-158,4-7 1,11 0 108,6 0 1,7-1 14,10-5 0,2 2-232,16-8 0,5 1 47,6-6 0,0 1-159,-6 5 0,0-5 43,0 5 1,-5 1-640,-1-1 1,-5 7-25,5-2 0,-13-2-338,2 3 0,-6-3 1092,0 2 0,-4-3 0,-7-9 0</inkml:trace>
</inkml:ink>
</file>

<file path=ppt/ink/ink3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22:21.0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796 35 7885,'0'-10'558,"-8"2"-304,-3 8 1,-5-5-116,-1-1 1,5 0 41,1 6 0,-1 0 148,-5 0 1,0 0-124,-1 0 1,1 0 9,0 0-44,0 0 0,-1 0 26,1 0 1,0 0-177,-1 0 0,-1 6 12,-4 0 1,2 7-6,-8-1 0,6 3 48,-6 2 0,1 2 206,-7 4 1,0-1-57,1 6 0,1 1-45,4 6 1,-3 1 22,3 5 1,4-3 32,2 8 1,4-5-117,1 5 1,3-6 70,3 6 0,-1-7-223,7 1 1,0 2 43,6-1 0,0-1-217,0-5 0,6-3 73,0-3 1,7 2-38,-1-8 1,3 6-4,3-6 0,5-2-114,0-10 1,0 3-56,-6-8 1,6 5 79,0-5 1,2 0-150,-2-6 1,4 0 68,8 0 1,-5-8-343,5-4 1,-2-3 156,13-2 1,-6-8 37,6-4 1,-2 4 152,3 2 0,-5 4 333,-8 1 0,-1 3-136,-4 3 0,-4 3 136,-8 3 0,-5 4 318,-1-4-386,-7 5 386,4 1 0,-8 1 181,0 5 1,5-2 284,1 8 1,0-1-279,-6 6 0,0 1-23,0-1 1,0 0-346,0 1 0,0 1 90,0 4 1,0-4-425,0 4 1,0-4 167,0-1 1,2-1-678,4 0-304,-4 0-780,5 1 1116,-7-1 673,0-7 0,0-3 0,0-7 0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52:51.1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8023,'0'10'819,"8"-2"-641,3-8 0,5 0 173,1 0 1,2 0 295,4 0 1,-2 0-223,8 0 1,-8 0-157,2 0 1,-9 0-27,-3 0 0,-1 2-589,1 3 0,-3 5 16,-8 7 1,-2 2-222,-4 4 0,-3 2 302,-8 4 1,-3 4-13,-3-4 0,8-4 554,-8-2 1,15-4-204,-3-2 0,7-5 70,4-1 0,0-5-41,0 6 0,9-9-16,9 3 0,7-4-345,9-2 0,3-2-1044,3-4 1286,4-3 0,1-8 0,-3-1 0</inkml:trace>
</inkml:ink>
</file>

<file path=ppt/ink/ink3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22:50.3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35 105 6348,'0'-10'1171,"0"2"-1379,0 1 454,0 5-163,0-6 0,0 6 135,0-4 24,-7 5-58,5-7 52,-6 8 80,8 0 1183,0 0-1046,0-8 1,-2 6 375,-4-3-17,4 3-603,-5 2 183,7 0 3264,0 0-3682,7 0 0,-3 0 84,8 0 0,-6 0-265,5 0 249,1 0 1,5 0 15,0 0 1,0 0 19,1 0 0,-1 0-24,0 0 1,-5 2 122,-1 3 1,1-3-76,5 4-32,1-4 0,-1 0-24,0 4 1,0-5-22,1 5 1,-1-4 52,0-2 0,1 0-11,-1 0 1,0 0-16,0 0 0,1 0 8,-1 0 1,0 0-47,1 0 1,-1 0 8,0 0 1,1-6 4,-1 1 0,0-3-10,0 2 0,1 4-10,-1-3 1,0 1 61,1-2 1,-7 4-9,1-4 0,-7 4 84,7 2-56,-8 0 40,3 0-41,-7 0-3617,0 0 2441,0-7-1538,0 5 279,0-6-188,0 8 2534,0 0 0,16 8 0,3 1 0</inkml:trace>
</inkml:ink>
</file>

<file path=ppt/ink/ink3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22:51.3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104 225 8113,'-11'0'-1088,"-1"0"0,8-2 1021,-1-4 90,-5 4 0,8-7 31,-4 3 382,-3 4-325,7-6 0,-6 6 271,8-3-140,0 3 346,0-6-23,0 0 249,0 6-248,0-5 163,0-1 8,0 6-230,0-6-252,0 1 0,-2 5 248,-4-4-327,4 4 110,-5 2 49,7 0-369,0 0 0,-6 8-60,0 3 1,1-1 103,5 2 1,0-1 120,0 6 1,0 1-68,0-1 1,0 0 4,0 0 0,0 1 43,0-1-43,0 0 0,5 1 17,1-1 0,2-6-13,-3 1 0,-1-6-18,8 5 0,-6-5 18,5 6 1,-5-7 18,5 7 1,-5-8 55,6 2 12,-8-5 71,11 7-23,-5-6 1,1 6 85,1-8 1,-7-6-60,7 0 0,-8-1-139,2 1 0,1 2 215,-1-8-286,7 1 1,-5-6 47,4-1-200,3 1 1,-5 0 62,7-1 1,-6 1-108,1 0 1,-6 5 14,5 1 0,-1-1 81,1-5 0,3 5 205,-8 1 0,1-1-172,-1-5 294,-4 0 51,13-1 234,-13 1-105,6 0-16,-8 0 1,0 5 302,0 1-496,0 7 1,-6-6 240,0 4-73,1 4-211,5-5 0,-2 1 212,-4 0-91,4 0-78,-6 6-256,8 0 0,0-2-20,0-3 177,0 3-314,0-6 207,0 8-3942,0 0 2673,0 8 1,0-4-1983,0 7 3234,0 8 0,0 8 0,0 8 0</inkml:trace>
</inkml:ink>
</file>

<file path=ppt/ink/ink3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22:53.5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329 156 7488,'0'-17'-1316,"2"5"1521,4 1 1,-4 5 509,3-5 1,3 5-303,-2-6 1,5 7-207,-5-7 0,2 6 187,-2-5 0,-3 7 103,9-2-352,-8-3 0,5 7 352,-3-4 86,-4 4-303,6-6 1,-6 6 310,3-3-142,-3 3-29,6 2-314,-8 7 0,0 5 135,0 11 1,0-2-106,0 8 0,0 0 90,0 5 0,0-1-200,0-4 1,0 3-33,0-3 0,0-2-146,0 2 0,0-8 26,0 2 1,0-4-573,0-1-232,0-9 378,0 7 234,0-14 151,0 5 0,0-9 306,0-3 0,0-7-23,0-11 0,0 2-28,0-8 1,2-2-184,4-9 0,-2 3-45,7-3 1,-5 9-142,5 3 1,-5 6 75,6-1 0,-7 6 34,7 5 0,-6-1-136,5 7 14,1-7 148,5 11 293,0-6-146,1 8 0,-7 0 400,1 0-82,-8 0-185,3 0 0,-5 2 122,4 4 0,-4 5-36,4 12 0,-4 1 106,-2 10 0,-6-3-35,0 9 1,-7-1-97,1 1 0,2-3-191,-1 3 1,-1-6-236,-5-5 0,6 2-198,-1-8 325,8 0 0,-5-7-595,3-5 248,4-3 321,-6-8 0,8-2-42,0-4 0,0-5-124,0-13 1,0 5 273,0-4 1,0 4 375,0 2-260,0-1 1,2 3-160,4 3 417,-4 5-59,6 7-29,-1 0 1,-3 2-153,8 3 1,-9-1-18,3 8 0,-4-1-75,-2 7 0,0-1-132,0 0 0,0 1-20,0-1 0,-2 0 100,-4 0 0,-5 6-391,-12 1 1,2 6 162,-8-1 0,6 4-317,-6 1 1,2 1 187,-2 0 1,-1-1 9,6 1 1,1-6 220,6-1 0,-4-5 126,4 6 0,-4-8 472,9 2 1,2-3-124,-1-3 209,7-7 0,-6 3 108,5-7 32,3 0-493,-6-6 0,10-2-240,4-4 1,3-6 88,9-11 1,7-4-112,3-7 1,-1 1-1,2 4 0,-6-1 92,6 6 0,-8 3 258,2 10-70,-4-5-119,-1 15 1,-9-5 195,-3 12 7,-4 3 1,-2 14-62,0 0 0,0 2-20,0-2 1,0-4-214,0 5 1,0-5 134,0-2 1,0 0-213,0 1 1,2-7-80,4 1 1,-2-8-114,7 1 1,1-3 106,5-2 1,2-2 64,4-3 0,-2-7 39,8-11 1,-6 4 93,6-4 0,-10 9 49,-1 3 0,-1 5-89,-6-6 159,-3 9-80,0-5 1,-8 10 222,0 4 0,-2 5-45,-4 12 1,-4 4-113,-7 8 1,-8-1-39,-4 1 0,-3-3 7,-3-3 1,1 4-157,-1-4 0,0-2 108,1 2 0,-1-10-396,1-2 0,-3-2 37,-3-9 0,3 6-106,-3-7 0,9 1 108,2-6 0,2 0 101,-1 0 0,-3 0 35,8 0 1,6 0-153,5 0 16,8-7-37,-4 5 80,8-6 0,2 8 101,4 0 1,4 6 467,7-1 0,6 7-116,0-6 0,10 5 47,1-5 1,9 6 99,9-7 0,-1 7 378,1-6 0,6 5 51,0-5 1,5 0-262,-5-6 0,1 5-334,-1 1 1,-10 0-23,4-6 1,-12 2-112,0 4 0,-3-4-218,-2 3 0,-3-3-691,-3-2 1,2 0-598,-8 0 0,6-2 41,-6-3 1434,0 3 0,2-21 0,2 3 0</inkml:trace>
</inkml:ink>
</file>

<file path=ppt/ink/ink3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22:54.0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8843,'11'10'1985,"1"-4"-1906,-9 3 1,13-5 221,-5 8 1,-1-6 100,2 5 1,-1-7-70,6 2 1,-5-4 111,-1-2 1,-5 5-805,6 1 327,-8 0 0,5-6-411,-3 0-760,-4 0 25,5 0 0,-7 2 599,0 4 0,-1 3-146,-5 9 0,-11 6 725,-12 5 0,-4 12 0,-2 3 0</inkml:trace>
</inkml:ink>
</file>

<file path=ppt/ink/ink3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22:54.4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174 1 8217,'9'0'759,"-1"0"234,-8 0-136,0 0-322,0 7-287,-8 3 0,0 7-126,-3 0 1,-3 1-12,9-1 0,-9 0-150,3 1 0,1-1-6,-1 0 0,5 0-267,-6 1 1,3-1 79,-3 0 0,-1-5 27,7-1 0,-6-5-266,7 6 325,-1-8 0,0 5-404,0-3 378,1-4 0,7 6-302,3-8 0,7-8 13,11-4 1,4-9 17,7-2 0,9-2 224,3 2 0,-2 4 219,2-4 0,-8 4 119,3 1 1,-5 7-209,-1-1 1,-6 8 584,0-1 0,-14 3-43,2 2 0,-9 0 212,3 0 1,-7 2-290,2 3 1,-4-1 44,-2 8 0,0-6-160,0 5 0,-8 1-8,-3 5 0,-5 0-667,-1 0 1,-2 1 313,-4-1 1,2 0-915,-8 1 1,6 1 1013,-6 4 0,0 4 0,-5 7 0</inkml:trace>
</inkml:ink>
</file>

<file path=ppt/ink/ink3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22:54.6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35 7394,'-9'0'2242,"1"0"-1319,8 0-421,0 0 0,8 0-576,3 0 1,5-2-563,1-4 1,0 2 418,0-7 1,1 7-1525,-1-2 1741,0 4 0,-7 2 0,-2 0 0</inkml:trace>
</inkml:ink>
</file>

<file path=ppt/ink/ink3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22:55.0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1 190 8046,'11'0'-472,"1"0"1,-6 0 105,5 0 0,1-2 238,5-3 0,8 1 179,4-8 1,-2-1 403,1-10 0,1 4-202,6-5 0,-6 5-132,-1 2 0,-1 5 45,2 1 0,-4 1-101,-8-1 1,-5 3 140,0 8 104,-9 0-196,5 0 0,-10 2 44,-4 4 1,-3 5 199,-9 12 0,-1-1-22,-4 6 0,2-1-125,-8 2 1,8 2-82,-2-8 1,4 2 55,2-2 0,-1-4-401,1 4 0,2-4-89,3-1 64,-3-1 1,11-2-303,-8-3-531,8 3 26,-3-13 282,7 6 857,0-8-147,7 0 1,-3 0 190,8 0 1,-6 0 147,5 0 0,-5 0 317,5 0 0,1 6-144,5-1 0,1 7 242,-1-6 0,6 5 48,0-5 1,6 5-286,-6-5 1,6 0 2,-6-6 0,6 0-162,-6 0 1,5 0-73,-5 0 1,0 0-14,-5 0-314,-1 0 1,0-6-448,1 0-296,-1-7 0,-2 3-722,-3-7 0,3-6 690,-3 0 0,3-8-249,2 2 1,-1-1 1119,-5 1 0,12-4 0,-3 6 0</inkml:trace>
</inkml:ink>
</file>

<file path=ppt/ink/ink3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22:55.5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35 8070,'10'-17'1987,"-3"7"-1942,-7 3 306,0 7 500,0 0-563,0 7 0,-5 3 220,-1 7 1,-8 3-198,3 3 0,1-4-428,-1 4 109,7-4 1,-4-2-337,8 1 33,0-1 0,10-2 223,7-3 1,2-4-375,10-8 1,0 0 141,6 0 0,-1 0 39,1 0 0,-3 0 125,-3 0 1,-2-6 29,-4 0 0,-9 0-303,3 6-277,-11 0 314,1 0 1,-7 2 28,0 4 363,-15 4 0,-4 22 0,-16 5 0</inkml:trace>
</inkml:ink>
</file>

<file path=ppt/ink/ink3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22:55.8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1 8032,'11'6'0,"1"0"425,-1 7 0,6-5-47,1 3 0,-1 3-158,0-9 1,-5 7 126,-1-6 0,-1 7 155,2-1 0,-3 3-106,-3 2 0,-4 1-152,4-1 0,-4 6-130,-2 0 0,-8 6 116,-4-6 0,-3 6-328,-2-6 1,-1 6-125,1-6 0,-6 0-191,0-6 0,0-2 221,6-3 0,1-2-158,5-5 122,-5-3 0,14 4 100,-3-12 1,3-3-233,2-9 0,7-5 102,5 0 0,3-4 323,3 10 1,5-4 58,0 9 1,0 5 112,-6 1 1,0 4-99,1 2 1,-7 8 110,1 3 1,-8 6 583,1 7 0,-3-5-317,-2 4 1,0 2 299,0-2 1,0 6-326,0-6 0,-6 6-435,1-6 1,-1 0-763,6-6-99,0 0 0,2-1 389,4-5 1,3 3-374,9-9 1,8-1 787,9-10 0,15-11 0,11-10 0</inkml:trace>
</inkml:ink>
</file>

<file path=ppt/ink/ink3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22:56.1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53 7989,'-17'-10'194,"0"-5"1,7 11 256,4-8 95,-3 8-38,7-3-218,-6 7 1,8 9-66,0 9 1,-5 1 271,-1 10 1,-2 7-173,2 10 1,2-2-147,-7 3 1,5-1-142,-5 6 1,5-6-298,-6 0 1,7-8-847,-7 3 1,8-7 592,-2-5 1,-1 2-1374,1-8 1885,0 0 0,-1-14 0,-3-1 0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52:51.9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139 129 8036,'0'-17'-129,"0"0"0,6 5-200,0 0 0,7 3 508,-1-3 0,-3-3 5,3 3 1,-6 5 373,5 1-226,-7 4-376,4-6 1,-8 8 57,0 0 0,-2 4 37,-4 14 1,2 3 98,-7 13 0,1 9 8,-2 3 1,-3 9 178,4 3 0,1 7-81,-2-1 1,3 9-127,-3 2 0,-3 5-220,3-5 1,-3 6 147,-2-6 1,1 4-59,5-10 0,-3 2-320,9-13 0,-1-8 112,6-10 1,0-11-72,0-6 0,0-10-72,0-1 152,0-8 252,8 3 1,-7-9-238,5-3 1,4-5 283,1-7 0,5-16 0,1-3 0</inkml:trace>
</inkml:ink>
</file>

<file path=ppt/ink/ink3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22:56.7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87 7989,'18'-17'0,"-1"6"28,0-1 0,6 8 169,0-2 1,8-1 2,-2 1 1,-2-2-138,2 3 0,-8 3 6,2-4 1,-2 4 134,2 2 1,-10 0-102,5 0 1,-5 0 68,5 0 0,-7 2-44,1 4 0,-1-4-28,6 3 1,-5-1-110,-1 2 1,-5-2 192,6 7-344,-8-7 57,11 11 1,-11-7 109,7 4 1,-5 1-80,6-7 0,-9 7 51,3-1 1,2-2-109,-2 1 1,1-5 47,-1 5 69,-4 1 46,13 5 1,-13 0 10,4 1 1,-4-7 368,-2 1-321,8-1 0,-6 7 240,3-1-258,-3 0 0,-2 1 114,0-1 1,0 0-112,0 0 0,0 6 9,0 0 1,0 2-37,0-1 0,2 2-16,4 9 0,-4 0 79,4-1 1,-4 7-46,-2-1 0,0 8 137,0-2 1,2 6-75,3 6 1,-3-5 60,4 5 0,-4-2-48,-2 1 1,6-3 23,-1 4 1,3-4-113,-2-3 1,-4 1-161,4 0 1,-3-8 68,3-3 1,-4-1 108,4-5 0,-4 3-61,-2-9 0,-6-4-26,0-2-7,-7 4 0,3-10-81,-7 1 0,5-3-200,1-9 0,-6-1-157,-7-5 1,0-7-494,0-5 1,-2-11 21,-9-6 1,0-9 22,1-2 905,-8-8 0,5-4 0,-5-10 0</inkml:trace>
</inkml:ink>
</file>

<file path=ppt/ink/ink3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22:58.0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219 1 7943,'18'0'-679,"-7"0"271,1 0 1510,-8 0-325,11 0 374,-13 0-606,6 0 0,-8 2-67,0 4 1,-2-3-265,-4 9 0,2-2-24,-7 1 0,5 4-250,-6-3 0,1 3 113,-7 3 0,3-1-399,4 0 0,-5 1 231,5-1 1,3-6-819,2 1 646,-3-1 1,7 1 0,-4-1 155,4-7 21,2 4 12,0-8 99,0 0-124,8 0 0,-4-2 107,7-4 0,6 2-141,6-7 1,0 1 105,-5-1 0,-7-3 38,1 9 0,-3-3-30,3 2 24,3 4 81,-5-5 1,1 1 511,1 0-69,-8 0-161,11 6-148,-13 0 0,8 0 32,-4 0-191,-5 8 0,7-4 84,-8 7-74,0 1 0,0 5-26,0 0 0,0 1-88,0-1 1,-8 2-26,-3 4 1,-6-3 65,-6 3 1,3 2-35,-3-2 0,-4 2 67,-1-2 1,-3-4-5,2 4 0,-2-10-25,8-1 0,0-3 10,6 3 1,1-2-194,5-5-320,-4-3-569,13 6 448,-14-8-34,14-8 1,0-1 222,8-9 0,8 7 457,-3-1 0,5 7-55,1-7 0,-2 6 55,-3-5 0,3 7-10,-3-2 0,-3 2-42,3-1 0,-6 3 1263,5-4-580,-7 4 613,11 2-811,-5 0 1,7 0-19,0 0 1,1-6-70,-1 0 0,0 1-93,1 5 1,-1 0-344,0 0 0,-5 0 138,-1 0 0,-5 0-1061,6 0 789,-9 0 1,5 2-172,-8 3 0,-8 7-23,-3 11 1,-6-4-135,-6 4 1,-4 2 270,-8-2 0,6 0 81,0-5 0,8-1 604,-2 0 1,6-5-127,5-1 183,-3-7-329,13 11 0,-4-11 90,12 8 0,-2-8 10,7 1 0,3-1-3,9 2 1,-4-4-138,4 4 0,2-4-186,-2-2 1,2 0 101,-2 0 1,-9 0-84,3 0 0,-5 2-213,-1 3 204,-3-3-159,-8 6 203,0 0 0,-2-1 36,-4 5 0,-3 3 15,-9-3 0,7-3 133,-1 3 0,6-6 13,-5 5 0,7-5 0,-2 5-346,4-7 201,2 12 0,8-14-147,4 3 1,-3 3 36,3-2 0,5 0-96,6-6 0,-6 1 13,-5 5 60,-1-4 0,-1 8 172,-4-4 0,-4-3-125,-2 9 0,-2-1 145,-4 7 0,-9-1-63,-8 0 0,-6 1 395,6-1 1,-6 0 84,6 0 1,6-1 273,5-5 1,8 5-383,-2-5 1,4-1-31,2 1 1,0-5-307,0 6 1,2-3 139,4 3 0,2-3-133,3-3 0,5-4 113,-5 4 1,10-4-674,2-2 0,8-2 81,-2-4 428,4-3 0,17-16 0,3-2 0</inkml:trace>
</inkml:ink>
</file>

<file path=ppt/ink/ink3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22:58.8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398 1 7997,'-17'0'143,"0"0"41,-1 0 0,7 0 299,-1 0 26,1 0-508,1 0 1,1 0 70,3 0 108,4 0-6,-6 0 0,8 2-13,0 4 0,-2 5-1,-3 12 0,-5 6 208,-7 11 1,-6 14 70,0 15 1,-8 1-173,2 4 0,2-2-228,-2-3 0,8-2 47,-2-4 0,10-3-64,1-8 0,8-10-218,-1-7 1,3-3-488,2-9 1,9 0-255,9-5 0,1-3 420,10-3 0,-1-5-298,7-7 0,1-2-34,5-3 849,-5-5 0,14-7 0,-6-1 0</inkml:trace>
</inkml:ink>
</file>

<file path=ppt/ink/ink3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22:59.5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1 7949,'10'0'90,"-3"0"268,-7 0 1510,0 0-1397,0 8-46,-7-6-261,5 13 1,-12-6-129,8 9 1,-1-1 58,1 0 0,4 3-68,-4 3 0,2-4 138,-1 4 1,3 4-25,-4 2 0,4 3-1,2 3 0,0-1-14,0 1 1,0 0-28,0-1 1,0 1 0,0-1 1,0 1 4,0 0 1,2-7-65,4 1 1,-2-6-169,7 6 0,1-8-29,5 2 1,0-9 138,1-3 1,-1-1 75,0 1 1,0 3-55,1-8 1,-1 1 158,0-1 1,1-4-40,-1 4 0,0-4-31,0-2 0,1 0-11,-1 0 1,6-2 16,0-4 1,2-4-102,-2-7 1,-4-2 74,4-4 0,2 2-195,-1-8 1,4 0 84,-5-6 0,6-1-114,-6-4 1,2 1 162,-2-7 0,-3 8 42,3-3 0,-4 5 2,-2 1 1,-2 3 139,-3 3 0,-2-2-9,-5 8 1,-3 0 140,4 6 70,-4-1 1,-2 1-66,0 0 0,0 5 170,0 1 0,0 5 189,0-6-286,0 8-112,0-11-165,0 13-128,0-6 115,-8 1-1148,6 5 520,-5-6-656,7 8 1,-2 0-1194,-4 0 855,4-7 0,-8 5 1505,5-4 0,-5 12 0,-7 3 0</inkml:trace>
</inkml:ink>
</file>

<file path=ppt/ink/ink3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23:01.0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484 1 7873,'10'0'1177,"-2"0"-929,-8 0-168,7 0 0,-5 1 163,4 5 0,-4-2-1,-2 8 0,0-7 207,0 7 0,0-6-80,0 5 1,0 1-190,0 5 1,0 2 33,0 4 0,-2-2-142,-4 8 0,4-8-56,-3 2 0,1 2-175,-2-2 0,4 6-285,-4-6-492,4 0 94,2-5 263,0-1 603,0-7-101,0-3 1,0-9 91,0-3 0,2-7-147,4-11-1,-2 2-65,7-8 0,-1 2 202,2-2 0,1-1-9,-7 7 0,5-1-102,-5 7 1,2 0 24,-2 0 1,-5 5 145,5 1-143,4 7 1,-6-4 62,7 8 113,-7 0 196,4 0-71,-1 0 265,-5 0-41,6 0-310,-8 0 0,2 6-89,4 0 0,-4 7 49,3-2 0,-3-1-138,-2 2 1,0-1-27,0 6 1,-7 1-105,-5-1 1,3 4 54,-3-4 1,0 5-258,-5-11 283,0 5 0,1-5-21,5 1-38,-4-9 21,13 5 194,-14-8 0,14-2-53,-3-4 0,3 3 18,2-9 0,2 8 0,3-2 72,-3-3 1,12 5 244,-8-8-88,-1 9-112,3-5-52,-6 8-34,6 8 0,-10 3-63,-4 12 1,-4-2-131,-7 8 0,-2 0-57,-4 6 0,0-1-348,-12 1 1,6-3 59,-5-3 1,-1 4 163,6-4 0,2-4 19,-1-2 1,6-4 35,-1-2 1,4 1 510,2-1 1,5 0-67,1 0 1,5-1 395,-6-5-77,9-3 327,-5 0-566,8-6 0,2 3-12,4-10 1,11-5-365,12-7 0,5-8-41,7-4 0,3-4-51,8-1 0,-6 5 241,0 0 0,-13 14 130,1-3 1,-11 13-113,0-1 1,-9-2 248,-3 2-88,-7 1 0,4 12-18,-8 5 1,0 3 320,0 2 1,0 3-203,0 3 0,-2-4-131,-4 4 0,4 2-103,-4-2 0,5 0-305,1-6 73,0 1 1,1-3 31,5-3 1,-2 1-7,8-7 1,-1 0 98,6-6 0,3-2-145,3-4 1,-2-6 80,8-11 1,0 4-174,5-4 0,-5 4 29,0 2 1,-8-1 15,2 1 1,-6 5 50,-5 1 0,-3 7-210,-3-2-97,-4 4 298,6 2 0,-18 2 261,-7 4 0,-8 6-69,-10 11 0,-7-2 129,-4 8 1,-4-1 92,-2 7 1,0 5 91,0 1 1,6-3-115,0-9 0,6 4 70,-6-5 0,7-1-282,-1 2 1,3-8 123,3 2 1,-1-3-456,1-3 0,5-6 89,0 1 0,8-8-42,-2 2 0,9-5 55,3-1 1,7-1-71,-2-5 1,4 2-212,2-8 336,0 1 0,8-5 128,3 5 0,-1-2-72,2 7 1,5-2 175,6 2 1,0 4-49,-6-3 1,8 3 241,4 2 1,4 0-52,1 0 0,3 2 91,3 3 0,4 5 268,8 7 1,0 1-211,0-1 1,-6 6 171,0 0 1,-2 0-148,3-6 1,2 1-319,-2-1 1,3-2 111,1-3 0,-4 1-632,-1-7 0,-2 0 99,2-6 1,-2 0-128,-3 0 1,-3-8 481,8-3 0,-8-12 0,5-4 0</inkml:trace>
</inkml:ink>
</file>

<file path=ppt/ink/ink3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23:01.4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0 7979,'0'10'1031,"0"-1"-726,0-3 1,-1 4 214,-5 7 0,4 8-32,-4 4 1,-2-2 182,3 2 0,-7-1-552,6 7 1,-5-2 48,5-5 1,0 3-1042,6-8 0,-2 6 544,-3-6 1,3-6-886,-4-5-75,4-8 344,2 4 0,8-10 945,3-4 0,5-11 0,1-10 0</inkml:trace>
</inkml:ink>
</file>

<file path=ppt/ink/ink3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23:02.0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7953,'25'-9'43,"-6"-5"49,4 8 0,-4 1-52,-1 5 1,-1 0 134,0 0 1,0 0-164,1 0 1,1 0 55,4 0 1,-4 0 71,4 0 1,-4 0 13,-1 0 1,-1 2 116,0 3-159,1-3 1,-1 8-142,0-4 0,0-4-64,1 3 154,-1 5 0,-2-6-72,-3 7 0,-2-5 89,-5 6 1,-3-7-67,4 7 1,-4-6 30,-2 5 0,0-5-6,0 6 1,0-1 17,0 6 1,6-5 4,-1-1 0,1 1-24,-6 5 1,0 1 21,0-1 0,0 0 31,0 0 1,6 1-35,0-1 0,0 0 4,-6 1 1,0 5-63,0 0 0,5 0-10,1-6 1,0 6 59,-6 0 1,0 8-14,0-2 1,0 3 12,0 3 0,2 1 4,4 5 0,-5-3 65,5 8 0,-4 2-80,-2 10 1,6-4 34,0 3 0,-1-1 36,-5 2 1,6 1 8,0 5 1,0 1-77,-6-7 1,0 1-11,0-1 0,0-6-33,0 0 0,0-2 57,0-10 0,0 0 7,0-5 0,-2 0-18,-4-1 1,4-7 115,-4-4 1,3-2-136,-3 2 0,4-9 0,-4 3 0,2-11-22,-2 0-13,5 3 30,-7-7 28,0-2 0,-1-11-908,-9-12 1,-5-4 402,0-8 0,-8-9-975,3-8 0,-7-2 1433,-5-9 0,-5-8 0,-6-8 0</inkml:trace>
</inkml:ink>
</file>

<file path=ppt/ink/ink3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23:02.6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396 208 9961,'10'0'338,"-1"2"-312,-3 3 1,-2-3 166,7 4 1,1-4 30,5-2 0,0 0 7,1 0 1,-1-6-572,0 1 0,1-9-14,-1 3 1,-2 1-772,-3-2 783,3 1 0,-7-6-5,3-1 1,-3 1 20,-8 0 1,0-1-231,0 1 751,0 0-312,-8 0 859,6 7-380,-5 2 1,7 18 115,0 7 0,0 2-196,0 10 1,-6 0 90,0 6 1,0 5 68,6 0 1,0 1-11,0-7 1,-5 1-188,-1-1 0,0-5-14,6 0 1,0-8-698,0 2 150,0 4 1,0-8-923,0 4 630,0-3-293,0-11 245,0-1 0,0-10 180,0-4 0,0-3 95,0-9 1,0-1 380,0-4 0,6 4-176,0-4 1,-1 4 266,-5 1-132,8 9 505,-6 1 876,6 8 622,-8 0-808,0 8-358,0 1 0,-2 3-295,-4-1 1,-9-1-198,-8 1 0,-10 5-193,-2-5 1,-1 5-147,-10 1 1,0-2-131,-6-3 0,-6 3-444,0-3 0,7-3-416,4 3 0,11-2-977,1 1 994,9 4 1,16-5 1007,4 7 0,12 1 0,4-1 0</inkml:trace>
</inkml:ink>
</file>

<file path=ppt/ink/ink3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23:02.7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7912,'27'25'0,"-2"-12"-63,-7 4 0,-7-3-14,1 3 1,-9-5 479,3-1 1,-4-5 293,-2 5 247,0-7-149,0 4 395,0 0-279,0-6-449,0 5 1,10-7-189,7 0 0,10 0-43,13 0 0,14-7-711,15-5 0,2-3 371,10-3 1,-6 1-1767,6 0 0,-8-2 1875,2-5 0,-12 5 0,-3-6 0</inkml:trace>
</inkml:ink>
</file>

<file path=ppt/ink/ink3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23:03.1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8043,'17'2'800,"1"4"1,-1 6 76,0 11 0,2 5 172,5 13 0,2 13-449,9 15 1,-2 2-146,-5 10 0,-1-5 54,-4 11 0,-3-12 42,3 6 1,-10-10-831,-1-8 197,-8-3 0,3-8-358,-7-1 0,-9-1-589,-9-4 1,-18 3 1028,-22-9 0,18-12 0,-4 0 0,-9-2 0,0 1 0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52:52.2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8096,'17'0'657,"2"0"-341,4 0 1,0-6 88,12 0 0,-3-1-112,15 1 0,-3 4-166,2-4 1,-2 4-225,-4 2 1,-5 0-337,0 0 1,-3 0 76,-9 0 1,0 0-328,-5 0 0,-1 0-656,0 0 694,-7 0 645,-3 0 0,-7 0 0,0 0 0</inkml:trace>
</inkml:ink>
</file>

<file path=ppt/ink/ink3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21:54.6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1 7949,'-9'0'1554,"1"0"-917,8 0-717,0 0 0,8 0 120,3 0 1,-1 2 600,2 4 0,-7-4-55,7 3 1,-6-1 640,5 2-909,1 4 0,-1 7-226,1 0 0,-7 0-491,7 1 0,-8-7 324,2 1 0,-4-1-226,-2 7 1,0-1 145,0 0-1736,0 0 1165,0 1 0,1-3-577,5-3 737,-4-5 1,14-7 161,-5 0 1,10-2 403,2-3 0,8-13 0,-4-9 0</inkml:trace>
</inkml:ink>
</file>

<file path=ppt/ink/ink3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21:55.2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433 1 7949,'9'0'2123,"-1"0"-1625,0 0-307,-6 0-12,5 0 1,-7 2 623,0 4-816,8-4 1,-6 7-411,4-3 0,-4-2-192,-2 7 1,0 1 50,0 5 1,-2 8-7,-4 4 1,-10 2 207,-7-2 1,-5 3-30,5-3 0,-6-2 391,6 2 0,0-8-28,5 2 1,1-4 84,0-2 0,1 1 145,5-1 0,-3-5 122,9-1 219,-1-7-125,6 4-306,0-1 0,8-5 89,3 4 1,4-4-125,3-2 1,-1 0 321,0 0-128,1 0-49,-9 0 33,-1 0 1,-10 0-131,-4 0 0,-9 2-166,-8 4 0,-8 3 122,2 8 0,-3 1-275,-3-1 1,6-5 6,0-1 0,8 1 138,-2 5 1,6-6 103,5 1 0,-1 0 80,7 5 0,0-6-97,6 1 1,0-6 256,0 5-68,0 1 0,2 3-45,4-3 0,4-3-134,7-3 1,8-4 70,4 4 1,3-4-272,3-2 1,5-8-64,1-4 1,-1 3-79,-5-3 0,-3 1 25,-3-7 1,-4 1 57,-8 0 1,1 5-85,-1 1 0,-7-1 29,-5-5 0,-3 5 1,-2 1 1,-7 7 8,-5-2 0,-5 4 230,-6 2 0,-2 2 194,-4 4 1,-2 4 331,8 7 0,-2 0-68,2 1 0,4-1-202,-4 0 1,4 0 274,1 1 0,1 5-133,0 0 0,-1 0-349,1-6 0,0 0-181,-1 1 1,1-3-461,0-3 1,5 3 306,1-3 0,7-3-787,-2 3 1097,4-8 0,10 3 0,2-7 0</inkml:trace>
</inkml:ink>
</file>

<file path=ppt/ink/ink3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21:55.3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7949,'23'2'0,"0"4"0,8-2 247,-2 7 1,-4-5 224,-2 6 0,-2-1 296,2 6 1,-4-1-243,4-5 1,-9 3 581,-3-8 198,1 7-691,5-3-751,0-1-697,-7-1 808,-2-8 1,-6 0 24,3 0 0,-3 0 0,6 0 0</inkml:trace>
</inkml:ink>
</file>

<file path=ppt/ink/ink3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21:55.6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6009,'17'-17'0</inkml:trace>
</inkml:ink>
</file>

<file path=ppt/ink/ink3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21:55.8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52 7932,'10'0'1166,"-2"0"0,-1-2-667,5-4 1,3 4-68,2-3 0,1 1 166,-1-2 1,8 4-368,4-4 0,4 2-11,1-1 0,-1 3-368,-4-4 1,3 4 169,-3 2 1,-2 0-228,2 0 190,-8 0-1564,4 0 896,-15 0 1,-3 2-209,-7 4 1,-4-4-39,-7 3 1,-3 3 404,-14-2 1,1 0 523,-2-6 0,-4 7 0,6 3 0</inkml:trace>
</inkml:ink>
</file>

<file path=ppt/ink/ink3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21:56.0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52 7932,'0'-17'1410,"0"5"-1018,0 1 47,0 7 253,0-4-362,0 8 0,2 0 593,3 0-597,-3 0 0,6 2-49,-8 4 1,0-2-323,0 7 1,0 1 119,0 5 0,0 0-211,0 1 1,0-1 139,0 0 1,0 1-1066,0-1 1,-2-6 158,-4 1 1,4-6-1304,-3 5 1671,3-7 0,9 4 534,5-8 0,-4-8 0,15-2 0,-4-7 0</inkml:trace>
</inkml:ink>
</file>

<file path=ppt/ink/ink3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21:56.7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606 18 7932,'17'-9'0,"-5"1"329,-1 8 617,-7 0-287,4 0-426,-8 0 1,-2 2 181,-4 4 0,-3 3-135,-9 8 0,-1 1 127,-4-1 1,2 2-120,-8 4 0,-2-2-218,-9 8 1,3 0 32,-3 6 0,-2-6-197,1-1 0,1 1 57,5 6 1,1-6 63,-1-1 1,8-6-208,4 1 0,-2-4 4,2-2 1,6 0-222,6 1 59,7-9 200,-12 7-51,14-14-212,-5 5 95,7-7-209,0 0 483,7 0 1,3-2 12,7-3 0,2 3 11,5-4 0,4-2-78,13 2 1,3-1 22,8 1 0,0 4-49,0-4 1,5 4 54,1 2 0,-4 8 39,-2 4 0,-12-1-42,6 6 1,-8-3 62,-3 9 1,-8-4-51,-4-2 0,-12 1 4,-5-1 0,-4 0 18,-2 1 1,-2-1 8,-4 0 0,-11-1-252,-12-5 1,-11 4 78,-6-3 1,2 1-418,-2-1 0,7-4 200,-1-8 1,9 0 405,2 0 0,8 0 0,-2 0 0,4 0 0,2-8 0,7-2 0,2-1-203,8-1 187,0 8 1,2-5 283,4 3 0,-2 4-71,7-4 0,-5-1 159,6 1 0,-3-2-110,3 2 0,-3 5 1,-3-5 1,-4 2-89,4-2 0,-2 4 112,1-3-300,-3 3 200,6 2 186,-8 0 1384,0 0-1395,0 7 1,0 5-17,0 11 0,0-2-25,0 8 0,0 2 66,0 9 0,-8 4-73,-3 8 0,1-4-410,-1 4 111,7-4 0,-6 12-227,4-9 0,5-5-503,-5 1 1,-2-7-600,2 6 900,-7-7 0,5 1-314,-3-11 1,-5-4-1178,5-8 1921,3 0 0,-15 1 0,4-1 0</inkml:trace>
</inkml:ink>
</file>

<file path=ppt/ink/ink3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21:57.2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52 7925,'0'10'-101,"0"-1"15,0-3 107,7-4 148,3 5 0,7-8 176,0-5 0,1 2-99,-1-8 1,6 7-72,0-7 0,8 6-6,-2-5 1,-2 5-78,1-5 0,-1 7-75,2-2 0,2 4-266,-8 2 0,0 0-1361,-6 0 1610,-7 0 0,5 0 0,-5 0 0</inkml:trace>
</inkml:ink>
</file>

<file path=ppt/ink/ink3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21:58.0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380 35 8040,'0'-10'1039,"0"2"-342,0 8-78,0-7-305,0 5 0,-8-6 140,-4 8 1,-3 0-295,-2 0 0,-8 2 70,-4 4 1,-4 3-382,-1 9 1,-1-7 197,0 1 1,3-1-538,3 7 1,4-3 62,8-3 1,5 1-822,1-7 876,7 7 0,-2-5-109,12 3 1,3-3 120,9-8 0,-1 6-170,0 0 774,8-1-271,-6-5 604,6 8 0,-15-4 38,-4 7 1,-4 1 298,-2 5 0,-2 1-379,-4-1 0,2 0 143,-7 0 1,-1 6-105,-5 1 0,5 4-179,1-5 0,5 2-596,-6-2 0,9-3 223,-3 3 1,4-4-739,2-2 1,0 1-185,0-1-245,0-8 114,0 7 283,0-14 1,2 4 536,4-12 0,-3-4-21,9-7 1,-6-2 58,5-4 0,-1 1-57,1-6 0,3 5-173,-8-6 1,7 2-57,-1-2 459,-5 4 0,9 0 0,-7-2 0</inkml:trace>
</inkml:ink>
</file>

<file path=ppt/ink/ink3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21:59.1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675 225 8037,'18'0'684,"-1"0"-397,0 0 0,-5-6 115,-1 1 0,7-1-172,5 6 0,0 0 64,-6 0 1,6 0-123,0 0 1,6 0-160,-6 0 1,2 0-12,-2 0-178,-4 0 1,6 0-433,-7 0 1,-7-2 54,1-4-102,-9 4 406,5-13 1,-10 7-51,-4-3 0,3-5 110,-9 5 1,6 1 245,-5-1 1,5 5 16,-6-6 1,9 7-55,-3-7 1,-2 6 123,2-5 1,1 5-59,5-5 65,0 7 0,0-6 112,0 4-169,-8 4 0,6-7 151,-4 3 220,4 4-149,2-6 263,0 8 639,0 0-1025,-7 0 0,5 8-1,-4 4 1,4 11 56,2 6 0,-6 5 199,1 6 0,-7-1 4,6 7 0,-5-6-88,5 6 1,-6-7-259,7 1 1,-7-3 86,6-3 1,-5-1-587,5-4 0,-2 0 28,3-12 1,3 4-239,-4-9 0,2-3-111,-2 3-377,4-8 841,-13 3 1,11-7 18,-7 0 0,7-7 136,-2-5 1,-2-3-46,3-3 0,-1 1 325,6 0 0,0-1 73,0 1 148,0 0-79,8 0-318,1 7 1,8 0 41,1 5 1,-1 3-35,0-4 1,1 4-56,-1 2 1,-2 2 47,-3 4 1,3-4-118,-3 3 1,-5-1 85,-1 2 1,-4-2-29,-2 7 48,0-7-5,0 12 6,-8-7 1,-1 7-17,-9-5 1,7 3 22,-1-9-9,1 9 1,1-10 114,5 7-143,3-7 13,2 11 1,7-13 240,5 4 0,-3 2 76,3-3 162,-1 1-194,7-6 206,-9 0 1,-1 2-127,-8 4 1,-2-4-255,-4 4 1,-11 3-327,-12 3 0,-17 3-462,-6 2 0,-11 6-357,-1 1 1,3 1 509,-2-2 1,9-4-36,2 4 0,8-6 102,9-5 1,8 3 197,4-3 1,4-3 111,2 3 0,1-7 99,5 7 1,-5-8-9,5 2 1,1-4 198,-1-2 1,5 0 9,-6 0 1,7 0 732,-7 0-532,1 0 1,-12 0-65,-1 0 0,1 0 203,6 0 1,6 0 175,-1 0-207,1 0 0,-1 0 160,0 0-465,9 0-95,-5 0 0,16 0 87,3 0 1,12 0-111,6 0 1,8-2 71,9-4 0,0 4-147,11-4 1,5 4 47,1 2 1,3 0-32,-3 0 1,4 0-19,-3 0 0,-3 0-112,3 0 1,-11 0 2,-1 0 0,-2-2 94,-9-3 0,-7 3-405,-5-4 0,-14 4-186,3 2-796,-13 0 747,3-8 709,-23 6 0,-12-13 0,-17 5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46:17.1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7855,'0'-12'748,"0"1"-315,0 7-360,0-4 200,0 8 1,0 2-27,0 4 0,0 11 60,0 12 0,0 3-69,0 3 1,0 2-234,0 3 1,2-4 82,4 5 1,-4-5-604,3-1 1,-3-1 266,-2 1 0,0 0 248,0-1 0,0 8 0,0 3 0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52:52.4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0 9675,'-6'12'303,"0"-1"0,1 3-53,5 9 0,-6 2-121,0 4 1,-6 5-236,7 1 1,-7 7-539,6 10 455,1-8 165,5 6 0,0-8-1416,0 4 1440,0 4 0,7-13 0,3 5 0</inkml:trace>
</inkml:ink>
</file>

<file path=ppt/ink/ink3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21:59.6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173 1 8005,'0'9'1562,"0"-1"-1754,0-8 270,8 0 359,2 8 0,5 1-127,-4 9 1,3-7-46,-8 1 0,-1-1 0,-5 7 0,6 5 92,0 0 0,0 5-1,-6-4 0,0 6-92,0-1 1,0 4-133,0 1 1,0-5 70,0 0 1,0-2-316,0 2 0,0 1 161,0-7 0,0 6-422,0-6 0,0 0-51,0-5 208,-8-1 0,4-2-54,-7-3 0,1-2 101,-2-5 0,-3-3-240,4 4 293,-5-4 1,-1-4 183,0-4 1,-1 2 105,1-7 1,6 5 226,-1-5 1,2 5 134,-1-6 106,-5 8-223,7-11 0,-3 7 200,1-3-349,7-5-17,-4 7 0,8-8-507,0-1 1,0 7 78,0-1 88,8 1 1,2-7-11,7 1 1,2 6 40,4-1 1,-4 6 202,4-5 1,-1 5-109,1-6 0,-4 9-82,4-3 0,-2-2 87,2 2 0,-4 1-668,4 5 1,2 0 110,-2 0 1,0 0-110,-5 0 1,-1 0-125,0 0 0,6 2 746,0 3 0,0 5 0,-5 7 0</inkml:trace>
</inkml:ink>
</file>

<file path=ppt/ink/ink3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21:59.7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191 1 7972,'9'9'5034,"-1"7"-3777,-16-7 0,-1 3-887,-9-1 0,1-5-131,0 6 0,-8-1-239,-4 6 0,-11 1 0,-5-1 0</inkml:trace>
</inkml:ink>
</file>

<file path=ppt/ink/ink3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23:10.7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70 7892,'5'-12'-258,"1"1"0,2 5 523,-2-5 0,-2 5-2,7-6 1,-5 8 857,5-1-110,-7 3-255,4 2 139,0 0-194,-6 0 91,5 0-809,-7 0 0,-7 7-353,-5 5 1,-3 11 321,-3 6 48,-7 4 0,-2 9 0,-7 2 0</inkml:trace>
</inkml:ink>
</file>

<file path=ppt/ink/ink3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23:11.5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8161,'11'0'451,"1"0"1,-6 0-173,5 0 0,-5 6 409,5-1 0,-5 1 226,6-6 238,-1 0-307,7 0-593,-1 8 57,0-6-178,0 5-57,-7-7-484,5 0-988,-13 0 656,6 0-220,-8 8 603,0-6 0,0 8-161,0-5 1,0-1 30,0 8 0,-2-7-432,-4 7 921,-3 0 0,-16 12 0,-2 3 0</inkml:trace>
</inkml:ink>
</file>

<file path=ppt/ink/ink3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23:11.9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35 8149,'-9'10'-433,"1"-2"283,16-8 1,1-2 474,9-4 0,-1 4 33,0-4 0,1-1 26,-1 1 1,-2-2-270,-3 2 1,3 5 23,-3-5-67,-5 4 40,1 2 0,-8 2 135,0 4 1,0 3-87,0 8 0,0 1 141,0-1 0,-2 0-8,-4 1 1,-1 1 144,-5 4 0,-1-4-192,7 4 0,-6-2 29,7 2 0,-3-3-331,2 3 0,4-4 107,-3-2 1,-3 0-263,2 1 119,0-1-54,6 0-127,0-7 71,0 5 0,2-13 67,4 4-23,-4-4-9,13-2 0,-7-2 126,4-4 0,3-2-214,-4-3 1,-1-4 118,2 3 0,-7-9-475,7-2 0,-1-6-77,7 6 1,-1-10 686,0-1 0,1-9 0,-1-8 0</inkml:trace>
</inkml:ink>
</file>

<file path=ppt/ink/ink3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23:12.3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 7983,'10'0'-109,"-1"0"673,-3 0 602,-4 8-723,6-6 0,-8 13-269,0-4 1,6-1 39,-1 2 1,1-1-162,-6 6 0,0-3 104,0 3 0,-6-3-110,1 9 0,-9-2-9,3 2 0,-3-4 99,3 4 0,-5-4 30,5-1 0,1-3-54,-1-3 1,5 1 327,-6-7-351,8 0-361,-3-6 105,7 0 0,7-2-279,5-4 0,3-4 90,3-7 1,5 0 78,0-1 0,0 3 17,-6 3 0,-5-1-150,-1 7 518,-7 0-60,4 6 92,-8 0 0,0 2-128,0 4 1,-2 4 94,-4 7 0,2-4-527,-7 5 0,5-5-118,-6 10 537,1 4 0,-6 0 0,-1 8 0</inkml:trace>
</inkml:ink>
</file>

<file path=ppt/ink/ink3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23:12.6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69 8255,'-9'8'832,"1"-6"-822,8 6 1,2-10 204,4-4 0,3-2 48,9-3 0,-1-5-113,0 5 1,1 1 385,-1-1-609,8 7 117,2-4 1,0 8-60,-4 0 0,-10 2 8,-1 4 1,-8 4 93,1 7 1,-3 2 32,-2 4 1,0-2-15,0 8 1,-7-2 124,-5 2 0,-5 3-61,-6-3 0,3-4-276,-3-2 1,-2 4 90,2 2 1,-5-4-376,5-2 1,-2-4 95,1-1 0,5-1-58,-4 0 1,2-7-66,-2-4 0,4-3-804,-4 3 1221,4-4 0,1-2 0,1-10 0</inkml:trace>
</inkml:ink>
</file>

<file path=ppt/ink/ink3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23:12.7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7527,'12'2'692,"-1"3"1,-5-1-80,6 8 0,-1-3 443,7 3 1,-1 3-332,0-3 0,8 3-40,4 2 0,-2 1-322,2-1 0,0-2-176,5-3 1,1 3-976,-1-3 1,-1-3 603,-4 3 0,2-2-1335,-8 1 0,0 3 733,-6-9 1,-6 7 785,1-6 0,-8 7 0,3-3 0</inkml:trace>
</inkml:ink>
</file>

<file path=ppt/ink/ink3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23:13.5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709 122 8265,'10'-10'580,"-1"-3"51,-3 7-238,-4-7 0,6 9-271,-8-8 1,2 8 318,3-1-342,-3-5 1,6 6 233,-8-7-328,-8 7 0,-1-10 80,-9 9 1,1-1-154,0 6 0,0 0 240,-1 0 0,1 0-26,0 0 0,-1 0 203,1 0 0,0 0-62,0 0 0,-1 0 11,1 0 1,0 0-41,-1 0 0,-1 8-66,-4 3 1,4 6-90,-4 6 0,-2-1-190,2 6 1,-6 5 142,6 2 1,-8 11-164,2-6 0,2 6 345,-1 0 1,1 2-140,-2-7 1,4 5 141,8-6 1,-1 2-94,1-1 0,2-5-3,3 5 1,-1-7-83,7-5 0,0 2 12,6-8 0,0 6-20,0-6 0,0 2-192,0-2 1,2-6-54,4 0 1,3 1 61,9-7 1,-1-1-182,0 1 1,3-7-38,3 2 1,2-4-29,3-2 1,5-8 20,-4-3 1,4-5-219,1-1 0,-5-6 75,0 0 0,-2-8-76,2 2 0,-4-1 235,-8 1 0,0 4 69,0 7 0,-5 3 332,-1 4-260,-7-5 1169,4 14-440,-8-5 0,0 14 317,0 5 1,0 3-307,0 2 0,0 3 214,0 3 1,-2-4-266,-4 4 1,4 2-191,-3-2 0,3 0-384,2-6 1,0 6 164,0 1 0,5-1-1587,1-6 95,0 0-590,2 0 818,-6 1-209,5-9 117,-7-1 555,0-8 717,0-8 0,-7-1 0,-3-9 0</inkml:trace>
</inkml:ink>
</file>

<file path=ppt/ink/ink3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23:13.7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18 122 8247,'0'-18'0,"-2"9"0,-4 3 2402,4-4-1710,-6 8 1,10-5 80,4 7 0,-2-2-203,8-4 0,5 4-1,6-4 0,8 2-258,-3-1 0,5 1-245,2-8 1,-1 9-21,1-3 1,-1-2-257,1 2 0,-2 1-1482,-4 5 1,-5 0 223,-6 0 1468,-9 0 0,7 15 0,-7 4 0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52:52.6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52 8010,'9'-8'-396,"7"-1"1,-7-1 18,9 4 0,-1-1 607,0 1 0,0 0-149,1 6 0,-7 0-210,1 0-48,-1 0 0,7 0-4,-1 0 1,0 8 180,1 3 0,-1-3 0,0 0 0</inkml:trace>
</inkml:ink>
</file>

<file path=ppt/ink/ink3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23:14.5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1 191 8096,'7'-10'-781,"-5"-5"0,8 13 2098,-4-4-305,-4-4-658,5 8 1,-5-5-44,4 7 0,-4-2 228,4-4-30,-4 4 72,-2-5 158,0 7 681,0 0-1360,0 7 1,0-3-54,0 8 0,0 1 170,0 10 1,-6-4 147,0 4 0,0 2-130,6-2 1,-5 6 195,-1-6 1,-2 8-284,2-2 1,4-2 105,-3 2 1,3-8-133,2 2 0,0 2 147,0-2-300,0 0 1,0-6 135,0 0 0,0-5 111,0-1-131,0-7 0,0 6 10,0-4-55,0-4 161,0 5-110,7-7 1,1-2-21,4-3 0,3 1-110,-3-8 0,5-5-42,6-6 0,-2-2-187,8 2 0,-6-4-445,6-8 1,0 1 339,5-1 0,1 1-142,-1-1 1,1 0 147,-1 1 1,-5 1-117,0 4 0,-8-1 238,2 7 1,-3-2 211,-3 2-89,0 3 1,-2-5 118,-3 8 0,1 6-279,-7-1 101,0 8 212,-6-4-162,0 8-529,0 0 1,-8 2-13,-3 4 712,3 4 0,-7 7 0,5 0 0</inkml:trace>
</inkml:ink>
</file>

<file path=ppt/ink/ink3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23:14.9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17 12619,'8'-9'2423,"1"1"-1915,9 8 1,-1 0-173,0 0 1,0 0-556,1 0 0,-7 0-304,1 0 1,5 0-586,6 0 0,0 0 440,-6 0 1,1 0 667,-1 0 0,0 0 0,1 0 0</inkml:trace>
</inkml:ink>
</file>

<file path=ppt/ink/ink3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23:15.9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105 87 8271,'9'0'164,"-1"0"586,-8 0-29,-8 0-172,6 0-293,-5 0 60,7 0 319,0 0-266,0 7-335,0-5 0,0 8 58,0-4 1,-6-3 143,0 9-80,0-8-37,6 3 1,-2-1-20,-3 0 122,3 7-106,-6-3 0,2 2 4,0-1-242,1-7 277,5 11 1,-2-11-70,-4 8 0,4-7 65,-4 7 0,4-6-50,2 5 0,-5-5 6,-1 6 1,0-7 136,6 7-101,0-1 0,-6 7 29,1-1 1,-1 0-9,6 1 0,0-1-24,0 0 1,0 0-17,0 1 0,0-1-196,0 0 0,0 1 132,0-1 0,0-6-144,0 1 1,0-1-492,0 7 438,0-1 0,2-2-169,4-3-93,-5 3 325,15-5 0,-12 0 177,7-5-175,1 5 1,5-8 157,0 4 0,-5-4-62,-1-2 0,1-2 173,5-4 0,0-4-263,1-7 1,-1 0-97,0-1 0,1-1-232,-1-4 1,0 4 122,1-4 1,-1-2 65,0 2 1,0 0 27,1 5 0,-3-5-156,-3 0 1,3 0 138,-4 6 1,-1 0 143,2-1 0,-7 1 50,7 0 0,-8 5 550,2 1 307,3-1-389,-7-5-234,13 0 1,-13-1-75,4 1 0,-4 6 167,-2-1 1,0 6 600,0-5-326,0-1 0,0 1 5,0-1 0,0 6 1011,0-5 136,0 7-1232,0-11 0,0 11-18,0-8 0,-2 8-182,-4-1 0,4 1 53,-3-2-7,3 4-296,2-6 244,0 1-224,0 5 25,0-6 69,0 8-3352,0 0 1913,7 0-711,-5 0 807,14 0 0,-7 0 1157,9 0 0,-1 0 0,0 0 0</inkml:trace>
</inkml:ink>
</file>

<file path=ppt/ink/ink3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23:20.4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70 8914,'8'-10'698,"-6"-5"0,5 11 119,-7-7-505,8 7 0,-4-4 36,7 8 0,-5-2 147,6-4 27,-9 5 4,13-7-189,-7 8 220,1 0-143,5 0 1,-11 6 78,8-1 1,-7 3-109,7-2 1,-8-2 52,2 7 0,-3-7 234,3 2-539,-4 3 0,6-5-66,-8 8-606,8-8-523,-7 3-1448,7-7 476,0 8 0,-6-4 5,4 7 2029,-5 1 0,-1 13 0,0 2 0</inkml:trace>
</inkml:ink>
</file>

<file path=ppt/ink/ink3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23:20.9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12623,'10'19'1142,"-4"4"0,-4-4-588,-2 4 0,0 2-14,0-2 0,0 6-304,0-6 0,1 6-63,5-6 1,-4 0-373,4-6 1,-4 1 253,-2-1-454,0 0 359,0-7 0,2 3-1815,3-7 1182,-3 0 1,8-16 23,-4-7 1,5-2 168,12-10 1,-3 2 183,3-2 0,-2-2 421,2 8 1,-4 6-183,4 6 126,-4 7 282,-1-4 1,-3 10 346,-3 4 0,-3 3-252,-3 9 1,-4-7 236,4 1 1,-5-1-466,-1 6 0,2-5 288,4 0-1362,-4-9 1,13 11 534,-3-8 0,11-4-310,6-14 1,5-1 258,7-16 0,3 0-672,8-6 0,-6 8 607,0 4 0,-7 10 539,1 1 0,-6 9 271,-5-3 151,4 12 1,-14 7 922,4 4-1034,-11 12 0,-5-17 823,-7 11 1,0-4-523,0-2 1,-7-5-291,-5-1 1,3-7-542,-3 2 1,1-4-427,-7-2 1,1 0-601,0 0 1,-1-2-147,1-4 1,6-4 1288,-1-7 0,1 0 0,-7 0 0</inkml:trace>
</inkml:ink>
</file>

<file path=ppt/ink/ink3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23:22.0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293 242 7938,'-8'-9'-1046,"-2"-7"785,1 14 1417,1-13-209,0 13-97,7-6-461,-7 8 1,10 0-170,4 0 1,3 0 263,8 0 1,1 0-79,-1 0 1,8 6-188,4 0 0,3 0-43,3-6 0,0-2-298,-1-4 1,-1 2-2,-4-8 0,1 1-90,-6-6 1,-1 1-255,-6 5 1,-2-5-1349,-3 5 1015,-5-5 1,-8-1 252,-5 0 1,-4 5 388,-7 1 0,0 5 126,-1-5 0,1 7 288,0-2-249,-8 4 1,6 2 122,-5 0 1,7 2 307,6 4 0,-3 3-174,8 9 1,-5-1-15,5 0 1,-2 2-82,3 4 1,3 2 49,-4 4 0,4 4-23,2-4 1,0 5-50,0 7 0,0-5-90,0 5 1,0-5 0,0-1 1,6-3-161,0-3 1,5 2 63,-5-8 0,5 0-500,-5-6 394,8 1 1,-5-3-84,9-4 1,-7-3 117,1-8 0,-7-2 240,7-4 0,-6-3-93,5-8 0,-7 5 110,2 1 0,1-1 309,-1-5 0,2 5 96,-2 1-204,-4 7 0,11-2-33,-7 12 0,5 3 115,-5 9 0,6 7-51,-7 3 0,7 5-161,-6 2 0,-1-1-99,-5 1 1,0-2-148,0-5 1,0 3-394,0-8 0,0 6 258,0-6 0,0 0-346,0-6 1,-5-5 222,-1-1 0,-8-7 132,3 2 0,-4-4 65,-3-2 0,1 0 130,0 0 1,-1-8 99,1-3 1,-4 1 445,4-1 1,-3-1-54,15-5 0,-1 0 187,6-1-625,0 1 58,8 0 1,7-1-477,8 1 0,0 6 131,-6-1 0,6 2-315,1-1 150,-1-4 1,-8 11-999,-4-8-304,5 8 1138,-14-3 1,4 7 24,-12 0 1,-4 0 211,-7 0 1,-8 5 55,-4 1 0,-4 8 96,-1-3 0,-7-1 203,1 1 0,0 1 55,5 5 1,-5-5 355,-1-1 1,1 1 272,6 5 0,1-2-349,4-3 0,-2 3 407,8-3 1,-6 3-286,6 2 1,2 1 394,10-1-515,-5 0 1,14 6-149,-3 0 0,7 0 24,9-5 0,3 1 158,14 4 1,3-4 106,9 4 0,7-5-133,10-7 1,1 3-519,11-9 0,-2 1 147,14-6 0,-8 0-525,2 0 1,-2-2-311,2-4 0,-8-3-1017,8-8 1,-2-3 1804,8-3 0,1 0 0,-7-4 0,2 4 0,6-4 0,5-3 0</inkml:trace>
</inkml:ink>
</file>

<file path=ppt/ink/ink3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23:22.6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0 8029,'0'10'2605,"0"5"-2377,0-3-180,0 11 1,2 4 526,4 7 1,-4 1-124,4 0 0,-4 5 73,-2 0 0,-2 1-141,-4-7 0,4 1-565,-4-1 1,4-1-80,2-4 1,0 2-218,0-8 1,0 5 191,0-4 0,-2-1-225,-3-6 1,3 0-586,-4 0 0,4-5-378,2 0 840,-8-9 0,5 11 633,-9-8 0,8-1 0,-11-12 0,5-3 0</inkml:trace>
</inkml:ink>
</file>

<file path=ppt/ink/ink3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23:24.1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502 122 9642,'17'-2'664,"0"-4"1,3 4-445,3-3 0,2-5-423,3-1 0,5 1 176,-4-2 0,2 3-16,-3-3 1,3-1-96,-8 7 0,8-7 0,-12 11-7,4-4 1,-9 4-253,-3 2 412,-7 0-81,4 0 450,-8 8-141,-8 1-135,-2 9 0,-7-3 15,0-4 1,5 5 160,1-5 0,1 5-126,-1 1 0,-3 0-21,8 1 1,-7 7-12,1 3 0,3 11-5,-3 1 1,3 14 48,-3-2 1,-1 11-50,7 1 0,-6-5 118,7-1 1,-1 1-117,6-1 1,0-6-24,0-6 0,0-7-143,0 1 0,0-6-255,0-5 1,0-4-159,0-7 1,2-1-30,4 0-60,-4-7 31,5 5 88,-7-13 0,0 4-30,0-12 0,0 0-32,0-11 0,0 2 93,0-14 0,-6 0-75,1-6 1,-1-5 469,6 0 0,0-1 0,0 7 0,0-1 0,0 1 0,8 5 0,3 0 0,5 2 0,1-2 0,0 4-83,0 8 1,6-6-3,1 0 1,6-6 307,-1 6 0,4 0 271,1 6 1,-5-1-20,0 1 0,-6 0-112,6-1 0,-8 7-77,2-1 0,-4 9-36,-1-3 1,-1-2 41,0 2 1,-5 1 3,-1 5-132,1 0 0,-1 0-21,1 0 1,-6 1-140,5 5 1,-7 4 151,2 7 0,1 2 2,-1 4 0,6 6-16,-7 12 1,1 3 9,-6 8 0,0 0 197,0-1 1,-6 3-148,1 4 1,-7-6-27,6 0 1,-7-2-36,1-10 0,5-6-104,1-5 1,-2-8 5,2 2 1,-5-3 143,5-3-354,0-7 0,5-1-174,-5-3 150,4-4 0,-12 4-64,9-12 1,-9-4-267,3-7 0,-3-8 220,3-4 0,-5-3 12,5-3 0,-5 0 230,-1 1 1,0 3-136,0-4 1,5 12 316,0-5 1,9 6 40,-3 5 1,-2 6 296,2-1-246,1 8 57,5-3-107,0 7 154,0 0-63,0 7-131,7-5-229,-5 14 162,14-7 0,-13 7-141,9-5 0,-8-1 0,2-5 0,-3-3-443,3 4 278,-4-4-207,6-2 419,-8 0-134,0 0 591,0-8-322,0-1 0,-2-7 318,-4 5 0,2-3 368,-7 9 166,7-1-337,-11 6 48,13 0-658,-14 0 1,12 0 63,-7 0 0,5 6-629,-5-1 1,5 9 344,-6-3 1,1-1-793,-7 1 1,1 1 165,0 5 1,0-5-68,-1-1 1,-5-1 543,0 2 0,-2 1 141,2-7 0,4-1 278,-4-5 1,-2 0-104,2 0 0,-2 0 158,2 0 0,2 2-139,-8 4 0,6-4 318,-6 4 0,6-2-93,-6 1 0,0-1-13,-5 8 1,1-1-88,4 7 0,-3-7-128,3 1 1,-2-7 434,2 7 1,-2-8-165,8 2 1,-5 1-131,4-1 0,1 0 211,6-6 0,2 2 1038,3 4-347,-3-5 80,13 7-1272,-6-8 232,8 0 0,8 0 45,3 0 0,12 0 65,6 0 0,2 2 25,-2 4 1,7-4 21,-7 3 0,8 3 170,-8-2 1,3 7-100,3-1 0,-6-2 98,-1 1 0,1 1 63,6 5 1,-6 0-139,-1 0 0,1 1-181,6-1 0,5 0 105,1 1 0,7-3-310,-2-3 1,11-5 128,7-7 1,-3 6-627,3 0 1,5 0 128,6-6 0,-2-2-90,-10-4 1,3 4-341,-9-4 0,-5-2-693,-6 3 0,-13-3 1576,1 2 0,-11-3 0,2-9 0</inkml:trace>
</inkml:ink>
</file>

<file path=ppt/ink/ink3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23:24.5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87 7993,'-9'-7'-1183,"1"5"1416,8-6-134,0 0 1,0 4 833,0-7-249,0 7 1029,0-4-952,0 1 0,2 5 24,4-4 0,-3 4-253,9 2 1,-1-2-132,7-4 0,-7 4-612,1-3 1,-1 3 225,7 2-306,-1 0 0,0 0 266,1 0 1,-7 0-1491,1 0 1,-7 7 104,7 5 1,-8 5 1409,1 6 0,-3 4 0,-2 8 0</inkml:trace>
</inkml:ink>
</file>

<file path=ppt/ink/ink3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23:24.7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70 173 8157,'-8'10'0,"-2"-2"0,-1-3 1420,-1 1-997,1 0 0,1-8 189,4-4 1,5 2-184,1-7 1,1 5 6,5-5 1,4 5-203,7-6 1,8 1-194,4-7 1,4 3-49,1 4 0,1-3-263,-1 8 0,-5-5-1739,0 5 751,-8-7-1429,4 11 1457,-8-14 1230,-7 14 0,-10-13 0,-10 5 0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52:52.8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8010,'12'0'0,"-1"0"0,1 0-650,5 0 0,1 0 354,-1 0 0,0 0 401,0 0 0,1 0-232,-1 0-14,0 0 236,1 0-150,-1 0-28,-7 0 3,5 0 0,-5 0 1,7 0 79,-8 0 0,7-8 0,-7-1 0</inkml:trace>
</inkml:ink>
</file>

<file path=ppt/ink/ink3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23:24.8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52 7993,'-17'-17'204,"5"6"458,1-1 158,7 8-212,-4-3 730,8 7-546,0 0 1,0 9-474,0 8 0,0 3 104,0 8 1,0 3-623,0 10 1,0-5 199,0 4 0,0 3-459,0-3 1,0 2 325,0-1 1,0-7-1503,0 1 1,6-3 100,0-8 1533,7-1 0,-3-6 0,7 0 0</inkml:trace>
</inkml:ink>
</file>

<file path=ppt/ink/ink3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23:25.51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0 7951,'10'0'262,"5"0"1,-11 0-29,7 0 1,1 0 403,5 0 1,1 0-89,-1 0 1,6 0 704,0 0-820,0 0 1,-8 8-136,-3 4 0,1-3-133,-7 3-84,0-1 1,-6 8-14,0 5 1,-10 2-251,-7 9 0,-2 1-446,-10 5 0,0-5 353,-5 5 0,-1-5 188,0-1 1,9-6 1,2-1 0,11-4 49,1 4 1,9-7-91,-3 3 1,4-5-75,2-2 1,10-5-54,7-1 0,2-1 112,10 1 1,0 3-98,5-9 0,-5 3 67,0-2 0,-2-4 164,2 4 0,-4-3-263,-8 3 230,-7-4 1,-3 13 94,-7-3 0,-2 0 234,-3 5 1,-5-4-98,-7 10 1,-1-3 132,1-3 0,0-2-203,-1-3 1,9 3-22,3-3 1,4 3-372,2 2 0,10 1 70,7-1 1,2-6 162,10 1 1,-6-1 43,6 7 0,-2-1-14,2 0 1,-4-5 130,-8-1 1,-2 1-100,-3 5 0,-4 1-280,-8-1 0,-8 0 109,-4 0 1,-11 6-421,-6 1 0,-3-3 124,-3-10 0,1 3-29,-1-9 0,2 1-24,5-6 493,3-15 0,7-4 0,1-16 0</inkml:trace>
</inkml:ink>
</file>

<file path=ppt/ink/ink3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23:25.68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7948,'7'10'2546,"-3"-1"-1974,8-3 1,-7-2-705,7 7 1,-6-5 947,5 6 446,-7-8 1,11 9-1041,-3-7 0,-2 1-500,1-1 0,6-4-3575,6 4 3853,8-4 0,-4-2 0,8 0 0</inkml:trace>
</inkml:ink>
</file>

<file path=ppt/ink/ink3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23:27.4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708 18 7965,'9'-7'-129,"1"5"1,-4-4 356,-4 4 0,7 2 391,-3 0 1,-2 2 620,8 4-824,-9 3 1,13 8 139,-5 1 1,-3 5 106,-2 0 1,1 8 2,-1-3-379,8 5 0,-12-4-138,3 0 1,-3-6-132,-2 6 0,6-6-161,0 6 1,0-8-345,-6 2 1,0-4-1309,0-2 1208,0 1 0,0-7-419,0 1-93,0-9 712,-8 5 164,6-16 0,-6-7-45,8-8 1,0-2 44,0 2 0,0 2 135,0-8 0,6 6-130,0-6 1,7 8 61,-1-2 0,3 9 84,2 3 0,1 1 104,-1-1 0,0 1 97,1 4 1,-7 3-66,1-9 889,-9 8-456,13-11 635,-14 13-188,13-6 46,-13 8-307,6 0-432,-8 0 1,0 8-105,0 3 0,0 5 90,0 1 0,0 6-455,0 0 1,-8 8 151,-3-2 1,-7 2-633,-5-3 1,2 3 161,-8-8 0,8 6-124,-2-6 1,4-2-92,2-9-33,-1 3 636,1-13 0,7 4-89,5-12 0,3-4 123,2-7 0,0 0-68,0 0 0,5-1 678,1 1 1,8 2-98,-3 3 0,-1-1 728,1 7-785,1-8 303,5 12-111,-7-5 1,5 7 1,-7 2 97,3 3-432,5-3 0,-14 8-233,3-4 184,-3-4-989,-2 13 489,0-13-106,0 13 0,0-11-1255,0 8 1259,0-1 0,-7 7-107,-5-1 0,-9 0 205,-2 0 1,-8 1 351,2-1 0,2 0 0,-1 1 0,6-1 0,-1 0 0,4-5 0,2-1 0,1 1 0,5 5 0,-4-2 0,3-3 0,2 3-12,-1-3 1,-1-3 46,-5 3 0,0 0 30,0 5 0,-8 6-5,-4 0 1,-4 0-228,-2-6 1,-5 6 59,0 0 1,-6 0 177,5-5 0,1-1 11,5 0 0,1 1 176,-1-1 1,3-6 77,3 1 1,4-6 390,7 5 0,7-7 128,-1 2 0,9-2-305,-3 1 1,6-3-437,6 4 1,11-6 45,12-6 1,11-3-233,6-9 0,12-6-60,5-5 0,10 2-51,2-2 0,6 0-160,-6-5 1,-2 7-515,-10 4 1,3 3 281,-9 3 0,-1 6 141,-10-1 1,-4 8 370,-7-2 1,-8 5-129,-4 1 1,-10 0 109,-1 0 1,-8 1 169,1 5 0,-7-2 251,-9 8 1,-3-1-103,-14 6 1,-1 6 159,-6 1 0,-5 4 90,0-5 1,-1 2-163,7-2 0,5-1 101,0 6 0,8-6-74,-2 1 1,4-2-172,1 2 1,7-4 10,-1 4 0,6-10-113,-5-1 50,7 0 0,-6 3-273,5-4-357,3-3 323,-6-8 34,8 0 165,0 0 1,6-2-124,0-4 0,9-3-79,2-8 0,3-1-133,8 1 1,1 5 182,6 1 0,-5 1 62,5-1 1,-6-3 263,5 9 0,1-1-107,-6 6 1,-4 0 297,-2 0-260,4 0 1,-8 0 192,4 0-103,-11 7-146,3 3 1,-13 7 15,4 1 1,-10-1-55,-2 0 0,-7 1-95,1-1 0,-9 0 66,-2 0 0,-6 1-28,6-1 0,-2-5 46,2-1 0,4-7-85,-4 2 1,9 1 32,3-1-15,-1 0-37,-5-6 0,5-6-140,1 0 0,7-1-25,-2 1 1,4 2 130,2-7 1,2 5-108,4-6 0,-2 6 109,7-5 1,-5 7 87,6-2 82,-1-3 250,7 7 409,-1-6-340,-8 8 393,-1 0-489,-8 0 1,0 2-10,0 4 0,0 3-76,0 9 1,-2-1 37,-4 0 1,3 1-100,-9-1 1,8 0 0,-2 0 0,-1 1 89,1-1-292,-7 0-97,3 1 206,0-1 0,1-7-561,3-5 159,4-3-65,-6-2 1,8-7 167,0-5 0,2 2 34,4-1 0,-4 5 274,4-5 202,3 7 1,-5-4 292,8 8-373,-8 0 1,3 8 773,-7 3 0,0 10-358,0 2 1,-6 1 207,1-7 1,-7 2-163,6 4-658,1-4 0,5 6-557,0-7 1,0-7 452,0 1 0,2-7-438,3 7 0,5-8 242,7 2 1,8-5-1132,4-1 1,6-7 422,5-5 0,2-3-1148,4-2 2181,4-1 0,-6-14 0,8-5 0</inkml:trace>
</inkml:ink>
</file>

<file path=ppt/ink/ink3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23:28.6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465 0 11523,'0'17'787,"0"1"1,0 5-139,0 0 1,0 0-253,0-6 0,0 6-640,0 0 0,0 0-66,0-5 0,0 1-277,0 4 1,0-10-59,0 5 165,0-5 1,0-1-421,0-1 205,0-7 1,0 2 588,0-12 1,0-9-49,0-8 0,8-8 155,4 2 0,-3-9-61,3-3 0,5 3 98,6 9 0,0 4 86,-6 8 0,1 1-98,-1 5 1,-5 3 218,-1 8 41,-7 0 0,9 8 269,-7 3 1,0 5-248,-6 1 1,0 0 56,0 1 0,-2 1-36,-4 4 0,-3-2-344,-9 8 1,3-6 65,3 6 1,-3-6-102,4 6 1,-5-8-491,-1 2 1,2-4 304,3-2 0,-1 1-797,7-1 299,-8-8 599,12-1-68,-13-8 0,13-8-43,-4-3 0,10-4 133,2-3 0,5 7 155,-5-1 0,2 6 282,-2-5 501,-4 7-195,5-4 1,-7 10-268,0 4 1,0-2 208,0 7 0,-7 3-163,-5 9 1,-1-4-270,1 4 0,-3 2-212,3-2 1,3 8-407,-3-2 1,6-2-18,-5 2 0,5-6-580,-6 5 1,7-4 145,-7 4 0,1-1 391,-7 2 1,1 2 591,0-8 1,0 2-95,-1-2 1,1-6 215,0 0 1,-1 1 193,1-7 0,0-3 1468,-1-2 56,1-4-1281,0-2 0,7-2-646,4-4 1,8-6 62,10-11 1,7-4-303,16-7 1,5 1 199,0 4 0,3 4-61,-3 8 1,-5 0 32,-1 0 1,-1 7 21,-10 4 1,0 4 406,-6 2 1,-5 8-133,-1 3 0,-7 13 345,2 4 1,-10 5-210,-2 2 0,-7-1 83,1 1 1,5-6-106,1-1 0,-2-5-244,2 6-79,1-8 1,7 2-343,3-11 1,-1 1-64,8-7 1,1 0 104,10-6 0,-3-8-3,3-3 0,2-5 41,-2-1 1,2 0 148,-2 0 1,-10-3-267,4-3 354,-3 4 0,-5-6-23,-3 8 0,-4 5 126,-2 1 1,-2 7 45,-4-2 0,-3 4-61,-8 2 1,-8 2 342,-4 4 1,2 3-169,-2 9 1,6-1 117,-6 0 0,6 3-71,-6 3 1,0-4 191,-5 4 0,5-4-291,0-2 0,2 3-375,-2 3 0,-3-4-64,3 4 1,-2-4-468,2-2 1,-1-5 57,7 0 0,-6-3 266,6 3 0,0-5-1390,5-7 726,1 0 296,0 0 573,7-7 0,4-3 121,12-7 0,4 5 203,7 1 0,6 7-165,0-2 0,2 4 128,-2 2 1,-2 0-54,8 0 0,-6 0 742,6 0 1,-8 8-338,2 3 0,2 5 563,-2 1 0,8-2-136,-2-3 0,-2 3 23,2-3 1,1 1 142,11-1 1,-3 3-453,8-3 1,0-3-94,6 3 1,6-8-142,0 1 1,7-3-526,-2-2 1,5 0 171,1 0 0,-6 0-1165,1 0 0,-7 0-272,7 0 0,-7-5 1445,7-1 0,-9-15 0,5 2 0</inkml:trace>
</inkml:ink>
</file>

<file path=ppt/ink/ink3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23:31.9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761 173 6960,'10'-11'1440,"-5"-1"-1172,5 1 1,-2-7 29,3 1 1,-3 6 488,-8-1-523,8 8 0,-7-5 605,5 3-147,-4 4-327,-2-13 0,-2 11 252,-4-8-83,5 8 7,-15-11-299,7 13 0,-9-6-92,1 8 1,0 0 48,-1 0 1,-5 0-220,0 0 1,-2 2-1,2 4 0,-2 2-51,-4 3 1,-1 5 83,7-5 0,-6 5 29,6 1 0,-6 2 52,6 4 1,-2-2 11,2 8 0,-4 0 177,-8 5 1,7 3-133,-1 3 0,0 5 225,-6 6 1,3 3-34,3 4 1,-2-4-71,8 3 0,0-3-138,6-2 0,1-2 14,5-4 0,3-4-136,8-7 0,0-2-243,0-5 1,8-1-431,3-4 0,7-3 341,5 3 0,4-12-266,7-5 1,6 2 160,1-3 1,7-1-32,-2-10 0,-2-3-76,2-8 0,0-3-125,6-3 1,-8 4 233,-3-4 1,1-2 30,-2 2 0,-5 0 263,-6 6 1,-8-1-71,2 1 1,-4 7 381,-1 5-263,-9-5 0,1 8 246,-4-4 533,-5 4 19,7 10 0,-8 2-252,0 7 1,0 0 162,0 1 0,0-1-208,0 0 0,0-5-182,0-1 0,0 1-483,0 5 1,0 0 67,0 1 1,0-7-174,0 1 1,-6-7-253,1 7 0,-1-6-2018,6 5 654,0-7 721,0 4 0,0-6-423,0 3 1636,0-3 0,0 6 0,0-8 0</inkml:trace>
</inkml:ink>
</file>

<file path=ppt/ink/ink3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23:32.2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87 7892,'-17'0'0,"0"-8"305,0-3 1,5 3 1284,1 2-1082,7-3 1,-4 5-164,8-8 1,8 7 46,3-7 0,12 8-75,6-2 1,6 4-69,5 2 1,2 0-138,4 0 0,4 0-175,-4 0 0,-1 0-124,1 0 1,-8 0-410,3 0 1,-11 6-209,-1 0 0,-6 0 358,6-6 1,-8 6 445,2-1 0,-4 9 0,-1-5 0</inkml:trace>
</inkml:ink>
</file>

<file path=ppt/ink/ink3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23:32.4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7892,'0'10'238,"7"-3"1,-5-5 628,4 4 0,-2-4-171,2 4 0,-4 3 295,3 3 0,-3 3-260,-2 2 0,0 1-307,0-1 1,0 6-31,0 0 1,0 6-497,0-6 0,0 6-428,0-6 1,-2 6-256,-3-6 0,3 0-2307,-4-6 3092,4 0 0,2 1 0,0-1 0</inkml:trace>
</inkml:ink>
</file>

<file path=ppt/ink/ink3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23:32.8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7986,'11'0'308,"1"0"0,1 0 378,10 0 1,-3 0 151,3 0-525,-4 0 1,4-6-182,0 0 1,0 1-273,-6 5 1,1 0-199,-1 0 1,-6 2-524,1 3 0,-6-1 861,5 8 0,-7-1 0,4 7 0</inkml:trace>
</inkml:ink>
</file>

<file path=ppt/ink/ink3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23:33.0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0 7838,'-7'10'1773,"5"5"-700,-6-13-745,16 6 0,1-8-10,9 0 1,5 0 128,0 0 0,2 0-456,-2 0 1,-2 0 64,8 0 0,-2 0-985,1 0 0,3 0 267,-8 0 662,8 0 0,-4 0 0,7 0 0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52:53.48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7376,'19'0'1014,"4"0"0,-2-2-1082,8-4 1,2 4 127,9-4 0,-3 4-74,3 2 1,2 0-31,-1 0 1,-1 0-236,-5 0 1,-7 2-280,1 4 1,-8-2-2,2 7 559,-3 1 0,-3 5 0,0 0 0</inkml:trace>
</inkml:ink>
</file>

<file path=ppt/ink/ink3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23:33.4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312 87 7833,'-12'-11'-656,"1"-1"0,5 2 131,-5-1 2110,7-5-998,-12 15 1,13-7-158,-9 8-1,6-6-171,-5 0 1,5 1-140,-6 5 0,1 0 117,-6 0 0,5 7-141,1 5 1,-1 7 147,-5 10 0,0 2 26,-1 15 0,1 6 23,0 5 1,5 9 129,1-3 0,1-2-231,-2 3 1,5-14 17,7 2 1,0-6-265,0 0 0,0 2 132,0-8 1,7-5-1146,5-6 0,9-8 58,2 2 1,8-10-1398,-2-1 2407,3-8 0,11-4 0,1-10 0</inkml:trace>
</inkml:ink>
</file>

<file path=ppt/ink/ink3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23:33.9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1 122 10121,'6'17'581,"0"0"0,1 2-296,-1 4 1,-4-1 32,4 6 1,-4-5-175,-2 6 1,0 0 25,0 6 1,0-7 55,0 1 0,0-2 0,0 2 1,0 4-98,0-5 0,0-3 81,0-2 0,0 2-68,0-1 0,0-1 42,0-6 1,1 4-250,5-4 1,-4 4-66,4-9 1,4 3-80,1 3 1,4-7 21,3 1 0,1-8-119,4 1 0,-2 3 118,8-2 0,-6-2 54,6-10 0,-2 2-23,2-8 1,1-1 28,-7-10 1,6 2 192,-6-8 0,0 0-42,-5-5 1,5-3 77,0-3 0,0-4-136,-6-8 1,0-2 3,1-4 0,-3 6 199,-3 0 1,1 3-117,-7 8 0,0 3 464,-6 9 1,0 4-224,0 8 1,-2 1 497,-4 5 1,2-3-229,-8 9 0,7-7 353,-7 6-619,8 0-395,-11 6-663,13 0 1,-11 2 496,7 4 1,-2 4-1009,2 7 0,4 0 532,-3 1 0,3 5-755,2 0 1,0 2 196,0-2 1298,0 4 0,-8 7 0,-2 1 0</inkml:trace>
</inkml:ink>
</file>

<file path=ppt/ink/ink3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23:34.2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17 10744,'10'-7'1863,"-2"5"-1313,-1-6 1,1 10-68,3 4 1,-3-2-29,-8 7 1,6 1 210,0 5 0,-1 0-218,-5 0 1,0 1-177,0-1 0,0 0-601,0 1 337,0-1 1,-2 0-1010,-3 1 0,3-7 244,-4 1 0,4-7-193,2 7 1,-2-8-131,-4 1 0,4-1 1080,-3 2 0,3 4 0,2 7 0</inkml:trace>
</inkml:ink>
</file>

<file path=ppt/ink/ink3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23:34.5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0 11793,'0'10'1626,"-2"5"-1252,-3-3 0,1 1-1382,-8-1 0,1 3 297,-7-3 711,1 3 0,0 10 0,0 2 0</inkml:trace>
</inkml:ink>
</file>

<file path=ppt/ink/ink3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23:34.8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28 1 8407,'-12'0'1579,"1"0"-1296,7 8-268,4-6 1,6 5 344,11-7 0,-4 0-81,10 0 0,4 0 281,2 0 0,4 0-166,1 0 0,1-5-517,0-1 1,-1 0-5,1 6 0,-6 0-108,-1 0 1,-12 0 36,1 0 0,-11 2-181,0 4 1,-4-2-57,-2 7 0,0-5 138,0 5 0,-8 1-1417,-4 5 1714,-3 0 0,-10 1 0,-2-1 0</inkml:trace>
</inkml:ink>
</file>

<file path=ppt/ink/ink3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23:35.2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216 1 7832,'-17'0'216,"-1"0"535,1 0-347,7 0 68,3 0 57,7 8 0,0 1-128,0 8 0,0 1 10,0-1 0,6 6-103,-1 0 0,1 8 21,-6-2 1,-8-2-134,-3 1 0,-5 1-27,-1 6 1,0-1-154,0 1 1,-1-2 103,1-5 1,2-1-168,3-4 31,-3-3 1,15 5-204,0-8 1,9-7 31,14-5 0,12-3-74,11-2 0,4 0 115,2 0 0,8 0-65,3 0 0,-4-6-211,-1 1 0,-8-3 123,-10 2 1,-1 2-691,-16-7 1,-2 5-149,-9-5-118,-5 7 1255,-7-12 0,-15 14 0,-4-5 0</inkml:trace>
</inkml:ink>
</file>

<file path=ppt/ink/ink3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23:35.4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0 139 7832,'0'-11'0,"0"-1"518,0 1 0,6-7-128,0 1 0,2 2 414,-3 3 1,-1 2-268,8 5 1,-1 1-41,7-8 1,-1 8-310,0-1 1,0 3-242,1 2 1,5 0-643,0 0 1,0 0 528,-6 0 0,1 2-1284,-1 3 0,-6-1 1450,1 8 0,-1 7 0,7 8 0</inkml:trace>
</inkml:ink>
</file>

<file path=ppt/ink/ink3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23:35.7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7832,'0'10'2663,"0"-2"-2450,0-8-6,0 0 1008,7 0-371,-5 0-415,6 0 1,-8 7 75,0 5 1,0 3 257,0 3 1,0 1-399,0 4 0,0-4-193,0 4 0,0 2-1428,0-2 1096,0 0 1,0-5-3049,0-1 1689,0 0 1519,0 0 0,8-7 0,1-2 0</inkml:trace>
</inkml:ink>
</file>

<file path=ppt/ink/ink3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23:36.0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260 18 7765,'0'-10'1372,"2"3"-1111,4 7 1,4 0-46,7 0 1,6 7 1101,0 5-857,8 3 0,-12 10 200,4 4 0,-4 6 182,-2 5 0,-7-2-373,-4 9 0,-4-9 26,-2 2 0,-10 3-543,-7-3 1,-10 2 64,-13-1 1,-12-3-2815,-12 8 2533,-11-7 0,33-11 0,-2 1 0,-4-2 0,0 0 0</inkml:trace>
</inkml:ink>
</file>

<file path=ppt/ink/ink3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23:36.9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0 7907,'17'0'0,"-6"0"664,1 0 178,-8 0 1,9 2 242,-7 4 0,0-2-482,-6 7 1,-2-5-360,-4 5 0,-5 3-27,-13 9 1,-4-2-600,-13 8 0,5-6 382,-5 6 0,-3 0 0,0 5 0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52:53.6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1 8264,'-17'0'-556,"7"0"618,3 0 0,7 2-72,0 4 0,0 3 285,0 9 0,-6 1 82,0 4-311,0 4-23,6 7 0,0 1-92,0-1 1,-5 1-168,-1 0 0,0 5-133,6 0 1,0 6-279,0-5 647,0-9 0,0 1 0,0-6 0</inkml:trace>
</inkml:ink>
</file>

<file path=ppt/ink/ink3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23:37.3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7835,'12'0'719,"-1"0"0,3 0-441,9 0-94,-4 0 0,12 0-35,-8 0 1,7 0-122,-1 0 1,2 0 20,-2 0 1,3 0-295,-3 0 1,-2 0-1031,2 0 894,0 0 0,0 0 99,-1 0 282,-6 0 0,3 8 0,-8 2 0</inkml:trace>
</inkml:ink>
</file>

<file path=ppt/ink/ink3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23:37.4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7967,'17'0'475,"0"0"0,-5 0-505,-1 0 1,1 0 76,5 0 1,0 0-220,1 0 1,-1-2 168,0-4 0,6 5-507,0-5 0,0 4 510,-5 2 0,7-8 0,2-1 0</inkml:trace>
</inkml:ink>
</file>

<file path=ppt/ink/ink3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23:37.5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9312,'0'10'-277,"0"-3"0,2-7 40,3 0 1,-3 2-516,4 4 752,-4-4 0,6 13 0,1-5 0</inkml:trace>
</inkml:ink>
</file>

<file path=ppt/ink/ink3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23:41.3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917 105 7893,'10'-18'49,"4"7"-49,-9-1 659,1 9-395,-6-13 0,0 12 1315,0-7-749,0 7 1,-2-10 178,-4 9 0,3-1 663,-9 6-1166,0 0 0,-7 0-62,-4 0 1,4 0-174,-4 0 0,2 0 154,-2 0 0,2 2-194,-8 4 0,0-3-148,-6 9 1,7-2 101,-1 1 0,0 5-131,-6-5 0,1 6 190,-1 6 1,1 4-23,-1 8 1,-5 1-75,-1 5 0,-5-3-20,6 8 0,-6 6 212,5 6 0,1 1-90,5-1 0,8-6-152,4 0 0,6-2-144,6-10 0,3 0-426,8-5 1,4 0-236,7-1 1,3-7 381,15-4 1,-1-4-89,7-1 1,1-3 85,5-3 1,-3-3-210,8-3 1,-7-4 59,1 4 1,2-10 33,-1-2 1,1-13 52,-2 1 1,-3-5-87,3 0 1,-3 2 92,-3-8 0,-5 1 105,0-7 0,-6 0 242,6 1 0,-10 5-269,-2 0 337,1 8 336,-9-4 391,1 15-265,-2 3-27,-1 7 1,-5 7 27,4 5 0,-4 5-166,-2 6 0,0-2 212,0 8 0,0 0-139,0 6 1,-6-6-334,0-1 0,-7-1-410,1 2 1,3 2-471,-3-8 0,3 6-6,-3-6 1,-1 0-830,7-6 1,0 0 399,6 1 0,0-7 47,0 1 1198,0-8 0,0-4 0,0-10 0</inkml:trace>
</inkml:ink>
</file>

<file path=ppt/ink/ink3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23:41.5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69 7844,'-18'0'761,"7"-5"201,-1-1 0,8-2-487,-1 2 1,1 4-45,-2-3 0,4 1 986,-4-2-973,4 4 1,10-6-331,4 8 1,11-5 62,6-1 1,5 0-777,6 6 0,5 0-67,7 0 0,-1 0-428,1 0 0,0 0 467,0 0 627,0 0 0,0 8 0,0 1 0</inkml:trace>
</inkml:ink>
</file>

<file path=ppt/ink/ink3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23:42.0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35 9234,'-7'-10'1671,"5"3"-1741,-6-1 144,8 6 0,0-6 460,0 8 84,-8 0 183,7 0-261,-15 0 0,12 0-348,-7 0 1,5 2 24,-6 4 1,7 9 9,-7 8 0,1 8 17,-7-2 1,1 9 76,0 3 0,5 5 5,1-6-194,-1 1 58,3-7 1,1 1-249,8-1 1,0-7-379,0-4 1,0 2-935,0-2 1,8-2 701,3-9 1,10 1-825,2-7 1,10 0 684,2-6 1,-1-8 806,6-3 0,-3-12 0,-2-4 0</inkml:trace>
</inkml:ink>
</file>

<file path=ppt/ink/ink3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23:42.2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87 7867,'-8'-18'2570,"7"1"-2232,-7 0 37,8 7 290,0-5 1,2 13-109,4-4 0,3 4 6,8 2 0,3 0-405,3 0 0,4 2-309,7 4 1,1-4-106,-1 4 0,3-3 249,3 3 0,-1-4-2597,7 4 2604,-8-4 0,4-2 0,-7 0 0</inkml:trace>
</inkml:ink>
</file>

<file path=ppt/ink/ink3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23:42.6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0 7859,'-10'0'1223,"2"0"1,10 0-909,4 0 0,4 2 61,7 4 0,6-4 39,0 4 0,2-2-147,-2 1 1,-4-3-632,4 4 0,-4-4 206,-1-2 0,-7 6-937,1 0 1,-6 1 242,5-1 1,-7 4-799,2 7 1649,-12 0 0,-11 0 0,-10 1 0</inkml:trace>
</inkml:ink>
</file>

<file path=ppt/ink/ink3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23:42.7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62 1 8858,'-8'9'0,"-3"-3"0,-3-2 0,1 0 2750,1 2-2469,9-1 0,3-5 292,11 0 1,4 0-181,3 0 1,7 0-407,4 0 1,3 0 52,3 0 0,5 0-879,1 0 0,5 0 226,-6 0 0,0 0-989,-5 0 1602,0 0 0,-1 8 0,1 2 0</inkml:trace>
</inkml:ink>
</file>

<file path=ppt/ink/ink3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23:43.1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431 104 7827,'9'-17'1216,"-1"0"-1048,-16-1-129,6 9 0,-7-5 236,3 8 0,2-1 106,-8 1 0,7 4-4,-7-4 1,1 4-54,-7 2 0,1 0 8,0 0 1,-2 8-87,-4 4 1,1 16-28,-6 7 1,-1 11 72,-6 0 1,6 12 93,0 5 0,6-1-152,-5 1 1,12-7-13,-1 1 1,9 1-647,-3-6 1,7-2 334,-2-10 0,12-5-1118,5 0 0,5-3 589,1-9 1,6-2-278,0-9 1,8 1 109,-2-7 1,5 0 784,7-6 0,-5-8 0,6-1 0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52:53.9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0 8078,'0'10'589,"0"5"158,0-3 0,-6 9-695,1 2-30,-1 8 0,6-5 50,0 9 1,0 5-190,0 1 0,0 7-216,0-2 0,0 2 277,0-2 0,0 2-1398,0-8 1454,0 1 0,0-7 0,0 1 0</inkml:trace>
</inkml:ink>
</file>

<file path=ppt/ink/ink3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23:48.8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87 156 7894,'-9'0'-1131,"1"-8"975,8 6 0,2-11 135,4 7 1,-2-5 51,7 5 263,-7-7 1,10 9-82,-9-8 1,1 6 510,-6-5-332,0 7 1,0-6 466,0 5-246,0 3 112,0-14-177,0 14 260,0-5-161,0 7 696,0 0-968,-8 0-278,6 0 0,-5 2 13,7 3 1,0-1-88,0 8 0,-6-6 281,0 5 1,-1 3-122,1 9 1,2-2 202,-8 8 0,7-1-66,-7 7 1,6 5 64,-5 1 1,5 1-77,-5-2 1,7-3-64,-2 3 1,4 2-77,2-1 1,0-3-78,0-9 0,2 2 9,4-8 0,3 6-200,9-6 0,-1 0-161,0-6 0,0 0 162,1 1 0,-1-7 8,0 1 0,6-8 133,0 1 1,1-1 172,-7 2 1,0-4-208,0 4 0,3-10 21,3-2 1,-2-9 191,8-3 1,-6-1-69,5-10 0,1-5-425,6-7 1,-6-1 128,0 2 0,-3-4-16,3-8 1,2 0 38,-8 0 0,0 2-12,-6 4 1,-5-2 152,-1 7 0,-5 3-39,6 9 1,-8-2 279,1 8 0,-3 6 66,-2 6 52,0-1-162,0 2-206,0 3 1,0 5-236,0-4-773,0 4 111,0-6-567,0 8-6708,0 0 8158,0 8 0,-7 2 0,-3 7 0</inkml:trace>
</inkml:ink>
</file>

<file path=ppt/ink/ink3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23:49.3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35 7884,'0'-10'-567,"8"3"1,0 5 405,3-4 1152,5 4 85,-14-6 787,5 8-732,-7 0-603,0 0 1,0 8-338,0 4 1,0 5 110,0 6 1,-7 4 97,-5 8 0,-3 7-81,-3 4 1,1 2 71,0-2 1,-1 4-286,1-4 1,8-6 85,3-5 1,4-2-532,2-10 1,0 0-149,0-6 0,8-1-456,3-5 1,6 2 245,6-7 0,4-2-432,8-10 1,-2-3 465,-5-9 1,3-5 662,-8 0 0,0-7 0,-5 3 0</inkml:trace>
</inkml:ink>
</file>

<file path=ppt/ink/ink3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23:49.5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52 7884,'0'-11'730,"0"-1"197,0 1 1,-2 1-32,-4 4-80,4 4-247,-6 2-173,8 0 1,8 0-119,3 0 1,5 6-37,1 0 0,6 5-589,0-5 1,8 0-122,-2-6 0,2 6-488,-3-1 1,3 1 376,-8-6 1,8 0 578,-2 0 0,3 0 0,3 0 0</inkml:trace>
</inkml:ink>
</file>

<file path=ppt/ink/ink3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23:49.9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3 12610,'-10'-2'868,"4"7"1,3 11-939,-3 7 1,4 4-95,-4 7 1,4 5-274,2-5 0,-5 5-607,-1-10 1,0-10-286,6-2 0,-2-11-7,-4 0 1336,4-4 0,-13-10 0,5-2 0</inkml:trace>
</inkml:ink>
</file>

<file path=ppt/ink/ink3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23:50.2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9904,'9'0'248,"7"0"0,-7 5 62,8 1 1,1 6-24,-1-7 1,2 7-51,4-6 1,-2-1-140,8-5 0,0 0 16,6 0 0,-6 0-224,-1 0 1,-5 0-354,6 0 0,-8 0-55,2 0 1,-3 0 272,-3 0 1,-6 0-1511,1 0 1098,-8 0 1,4 8-171,-8 4 827,-8-5 0,-9 16 0,-10-3 0</inkml:trace>
</inkml:ink>
</file>

<file path=ppt/ink/ink3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23:50.58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295 1 7863,'9'7'224,"-1"-5"722,-8 6-200,0-8 59,0 0-410,-8 0 0,1 8-51,-5 3 0,-3 5-88,3 1 1,-9 2-79,-2 4 0,-6 10 26,6 7 1,-6 3-32,6-3 0,-5 2 0,4 4 1,3 2-46,10-7 0,-3-1 20,9-5 1,-1-1-290,6 1 0,2-3-49,4-3 1,3-4-84,8-7 1,3-1 81,3 0 0,-2-5-55,8-1 1,-6-7 68,6 2 0,-6-4-54,5-2 0,-5 0-133,6 0 1,-8-8 70,2-4 1,-3 3-169,-3-3 0,-7 7-477,-5-7-144,-3 1 632,-2-7-283,0 1 733,-7 7 0,-11-5 0,-9 5 0</inkml:trace>
</inkml:ink>
</file>

<file path=ppt/ink/ink3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23:50.78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70 7863,'0'-17'1130,"0"-1"0,0 7 145,0-1-229,0 8-226,0-3-594,8 7 0,2 0 10,7 0 0,2 0 0,4 0 1,2 0-198,4 0 1,2 0-204,-8 0 0,6 0-734,-6 0 1,6 0 366,-6 0 0,0 0-2255,-6 0 1380,0 0 1406,1 7 0,-1-5 0,0 6 0</inkml:trace>
</inkml:ink>
</file>

<file path=ppt/ink/ink3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23:51.1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295 18 7793,'-16'-2'722,"5"-4"-441,-5 4 1,12-6 901,-7 8-700,7 0-511,-11 0 0,7 2 501,-4 4 0,-1 4-81,7 7 0,-7 2-179,1 4 1,-3 6-22,-2 11 0,-6 3-13,-1 3 0,3 2-24,10-8 0,-3 6-97,9-5 0,-7-3-64,6-9 1,1 2-230,5-8 1,0 0-1169,0-6 1052,7 0 0,3-7-168,7-4 1,0 1-60,1-1 1,5-2-176,0-10 0,2-3 203,-2-9 0,-4 5 550,4-4 0,-4 3 0,-1-11 0</inkml:trace>
</inkml:ink>
</file>

<file path=ppt/ink/ink3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23:51.3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1 104 7802,'0'-17'-500,"0"-1"0,0 7 1187,0-1 0,0 7 547,0-7-560,0 8 0,0-5 299,0 3-71,0 4-712,0-6 0,2 10-122,3 4 0,5-2-129,7 7 1,1-7 126,-1 2 0,6 2-621,0-3 0,6 1-227,-6-6 1,8 0-1446,-2 0 2227,3 0 0,3-8 0,-1-1 0</inkml:trace>
</inkml:ink>
</file>

<file path=ppt/ink/ink3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23:51.7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0 7839,'10'0'-473,"5"0"1,-11 0 1750,8 0-459,-9 0-285,13 0-102,-7 0 0,9 2-76,-1 4 1,0 6 116,1 11 0,-1 5 48,0 13 0,0 3 64,1 8 0,-9 5-116,-3 1 1,-4 6 54,-2-7 0,-2 7-278,-4-7 0,-3-1-144,-9-10 1,1 2-847,0-8 1,-10 8 743,-8-1 0,-15-5 0,-11 0 0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52:54.3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104 278 7664,'-10'17'-195,"1"4"411,3 8 1,2 2 367,-7 15 0,1 0-177,-2 6 1,-1 1 15,7 5 1,-5-4-290,5 4 31,0-12 0,6 2-11,0-8 0,0 4-141,0-9 0,6 1 94,0-13 0,7 0-292,-1-5 1,-3-9 30,3-3 0,-1-4 75,7-2 0,-1-2 95,0-4 0,2-11-84,5-12 0,2-9-103,9-3 1,0-12 95,-1 1 1,1-12 31,-1 1 0,7-6-396,-1-6 1,6-2 246,-5-4 1,3 1 145,-10 10 1,3 5-65,-14 13 0,-6 14 257,-5 3 0,-8 12-159,1 0-557,-3 12 531,-2 3 38,-7 16 0,-3 1 0,-7 8 0</inkml:trace>
</inkml:ink>
</file>

<file path=ppt/ink/ink3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23:55.7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17 8292,'10'-2'-212,"-4"-3"1,-2 3 106,1-4 67,-3 4 747,6 2-95,-8 0 297,8 0-270,-6 0-681,5 8 0,-7 1 90,0 9 1,-2-1-51,-3 0 0,-13 16 0,-9 3 0</inkml:trace>
</inkml:ink>
</file>

<file path=ppt/ink/ink3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23:56.6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485 18 8431,'-8'-10'-69,"6"2"0,-13 8-12,3 0 0,-3 10 841,-2 7 0,-3 3-294,-3 8 1,-4-5-425,-7 6 1,-1-2 39,1 2 1,-1 2-358,1-8 180,-1 8 0,2-14 0,4 2-88,6-6 0,4-3 71,2 2-399,7-5 131,3-7-39,7 0 0,7 0 324,5 0 0,5 6-48,6 0 0,-4 2 245,4-3 1,-3 3 129,-3 3 1,-6 11 159,1-5 1,-8 6 84,2 0 1,-4-2 363,-2 8 0,-6 0-194,0 5 0,-7-5-183,1 0 0,-1-2-270,1 2 1,-1 2 276,7-8-607,0 0 0,6-6-438,0 0-468,0-7 494,0-2-356,0-8 550,0 0 0,2-8 26,4-4 1,-2-9-399,7-2 1,-5-2 197,5 2 0,1 4 528,5-4 0,1-4 0,-1 0 0</inkml:trace>
</inkml:ink>
</file>

<file path=ppt/ink/ink3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23:57.4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398 35 8255,'0'-12'472,"0"1"-69,0 7-225,0-4 258,0 8 88,7 0 1,3 0-321,7 0 0,-5 0-55,-1 0 0,-5 6-74,6 0 0,-8 2 96,1-3 1,-3 5 276,-2 7-266,0 1 0,-2 5-137,-3 0 1,-3 0 23,-4-6 0,-3-2-222,3-3 218,5 3 0,-3-7-127,4 4-1084,4-5 816,-5-7 0,14 0-261,5 0 0,3-7 203,3-5 0,5-1-136,0 1 0,6-1-128,-6 7 418,0 0 91,-6 6 1,-7 2 162,-5 4 0,-3 3 899,-2 9 0,-7-1-503,-5 0 0,-3 1 629,-3-1 1,1 0-415,0 0 0,0 1-76,-1-1 0,7-2 193,-1-3-703,8 3 1,-9-11-155,7 8-713,0-9-206,6 5 1,2-8 489,4 0 0,-2-2-201,7-4 1,3-1 223,9-5 0,-4-3 24,4 3 0,2-3 95,-2-2 1,6 5 154,-6 1 1,0 5 108,-6-6 0,5 7 167,-5-7 0,4 8 519,-9-2-490,-5 5 0,1-1 1618,-8-4-838,8 4-207,-6-6 1,3 10 8,-10 4 0,1-2 48,-8 7 1,1 7-248,-7 5 1,1 2-45,0-2 0,-8 6-376,-4 11 0,-4-4 150,-1 5 0,-7 3-623,1 2 1,-6 4 94,6 2 0,-3-8-105,3-4 0,3-5 109,-3-6 0,9-2-224,3-4 1,1-12 184,-2 1 1,4-8-39,8-4 0,-1 0 464,1 0-118,0 0 1,1-8 262,5-4 1,3-3-93,8-2 1,2-2-37,4-4 1,-1 1-114,13-6 0,-3 6-12,14-1 1,-6-2 130,6 2 1,-6 0-16,6 6 0,-6 5 229,6 1 0,1 5-104,11-5 0,-5 7 142,5-2 0,7 4-62,-2 2 0,6 0-15,-12 0 1,6 14-31,-6 3 0,-1 12-65,-10-1 0,-4 5 140,-8 2 1,-2 5 161,-3 0 0,-4 1-205,-8-7 0,-2 1-41,-4 0 1,-10-1 162,-7 1 1,-7-1-282,1 1 0,-4-2-282,-1-5 1,1-3-86,4-7 0,-2-7-1071,8 1 694,-7-8 0,12 1-594,1-10 1,7-15 1256,10-14 0,16-16 0,3-12 0</inkml:trace>
</inkml:ink>
</file>

<file path=ppt/ink/ink3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23:58.3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9513,'12'0'1422,"-1"0"1,-5 2-887,6 4 0,-6-4 30,5 4 1,-5 1-183,5-1 1,-5 2 37,6-2 0,-7-2-872,7 7 1,-6-5 366,5 5 1,-5-5-984,6 6 0,-9-7 361,3 7 1,-4-1-83,-2 7 1,0-1-64,0 0 1,-13 8-836,-5 4 1685,-3-4 0,-4 8 0,-2-6 0</inkml:trace>
</inkml:ink>
</file>

<file path=ppt/ink/ink3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23:58.6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8419,'17'-7'819,"-7"5"1,5-8-504,-3 4 1,-3 5-110,3-5 0,-6 4 61,5 2 1,-5 0 268,5 0-348,-7 0 0,4 8 15,-8 3 1,0 4-25,0 3 1,0 5 54,0 0 0,-8 8 16,-3-3 1,1 3-16,-1-2 1,1 4-165,-2-5 1,-1-1-3,7 2 0,0-8-198,6 2 0,-5-9 55,-1-3-119,0 1 0,6-1 3,0 1-111,0-8 799,0 4-325,0-8-191,0-8 0,2-2-143,4-7 1,-4 0-316,3-1 1,5 1-64,2 0 1,3-6-405,2 0 1,1-6 244,-1 6 697,0-8 0,8-4 0,2-9 0</inkml:trace>
</inkml:ink>
</file>

<file path=ppt/ink/ink3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23:59.037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18 35 8857,'0'-10'-1150,"7"-5"3263,3 13-1579,7-6 0,1 8-213,-1 0 0,-6 0-611,1 0 160,-8 8 0,4 2-26,-8 7 0,0 2 268,0 4 0,-8-4 265,-4 4 1,3-3-86,-3-3 1,1 0 819,-7 1-704,1-1 0,6-6 156,-1 1-1163,8-8 280,-4 3 1,10-7-316,4 0 0,6 0 310,11 0 1,-2-7-212,8-5 0,-8 3-2,2-3 258,4 1 306,-8 1-219,6 2 686,-15 8 0,-3 8-150,-7 3 0,0 5-23,0 1 1,-7 2-491,-5 4 1,-3-1-588,-3 6 0,-5-1 756,0 2 0,0 11 0,6-3 0</inkml:trace>
</inkml:ink>
</file>

<file path=ppt/ink/ink3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23:59.328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139 70 12623,'0'10'-1411,"8"-3"1,1-14 1150,8-5 0,3-1 961,3 1 0,-2-1-497,8 7 1,-6-6-10,6 7 0,-3-1-195,3 6 0,-2 0 12,-4 0 1,-9 0-298,3 0 1,-6 7 346,1 5 282,-4 3 0,-8 8 49,0 0 0,-8 2 25,-4-2 1,-3-3-171,-2 3 0,0 2-10,-1-2 1,-5 6-321,0-6 1,-2 6 133,2-6 0,4 5-621,-4-5 0,-2 1 290,2-7 0,0 0-664,5 0 0,1-5 159,0-1 1,0-7-91,-1 2 0,1-4 361,0-2 0,5-4 513,1-7 0,-9-9 0,-7-14 0</inkml:trace>
</inkml:ink>
</file>

<file path=ppt/ink/ink3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23:59.5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52 7443,'0'-17'0,"2"2"0,4 3 0,5 6 793,4 5 0,9 1-129,-1 0 0,0 7 279,-6 5 0,0 9-380,1 2 1,-1 8 784,0-2 1,6 1-511,0-1 0,6 2-174,-6-8 1,10 6-325,1-6 1,5 2-297,13-2 0,-2-6-1314,13 0 0,-1-1 892,1-10 1,4 5 377,-3-5 0,11 7 0,3-3 0</inkml:trace>
</inkml:ink>
</file>

<file path=ppt/ink/ink3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24:05.0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675 156 8439,'6'-11'-1956,"-1"-1"2137,1 8 1,-4-9 0,2 5 188,2-1 0,5 3-199,-5-6 1,0 7 235,-6-7-66,7 8-64,-5-11 45,6 13-211,-8-13 0,2 13 143,4-4 229,-4-4-7,5 8-86,-7-5-214,0 7 86,0 0-220,-7 0-87,5 0 180,-6 0-54,0 0 0,-1 0-3,-9 0 0,7 2-170,-1 3 0,1-1 107,-7 8 0,1-7-104,0 7 1,0-2 5,-1 1 128,1 4-31,-8-13 0,6 14 92,-4-5-72,-4 5 13,8 1 0,-12 0 9,8 1 1,-8-1 51,2 0 0,2 0 20,-1 1 1,5 1-16,-6 4 1,8-4 1,-2 4 1,-2 4 269,1 2-301,1-4-10,6 8 0,2-6 123,3 7-88,-3 1-50,5 7 0,-5-5 11,3 3 1,-1-2-54,7 3 1,0-11-3,6 5 0,0-6 21,0 0 1,0 1-21,0-7 1,6 2-85,0-2 109,7-3-10,-3 5 1,7-8-88,1 0 82,-1 1-128,0-9 0,2 6-208,4-3 0,2-4 62,4-3 1,10-3-182,-5-2 1,5-7-1,-5-5 0,7 3-184,-1-3 0,-2 1-127,-9-7 332,4 1 116,-14 0 1,6 5-84,-8 1 47,1 7 187,-1-12 0,-6 13-51,1-9-25,-8 8 477,11-11 242,-13 13 628,6-6-417,-8 8 218,0 0-681,7 0-90,-5 8 1,8 1 215,-4 9 1,-4-1-249,3 0 0,-1-1-18,2-5 0,-4 10-109,4-3 1,-4 3-220,-2-4 0,0 0-368,0 1 302,0-1 185,0 0 1,0 1-1225,0-1 566,0 0-302,0-7-343,-8 5 1402,6-13 0,-6 6 0,8-8 0</inkml:trace>
</inkml:ink>
</file>

<file path=ppt/ink/ink3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24:05.2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70 8322,'-9'-18'429,"1"7"204,8-1 1,8 9-338,3-3 1,10-2-76,2 2 1,8 1 113,-2 5 0,4 1 185,1 5 0,7-4-154,-1 4-107,0-4-65,3 6 0,-1-5-1185,4 9 523,4-8-222,-14 11 0,14-11 690,-3 7 0,2 1 0,3 5 0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52:54.5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17 8427,'0'-9'876,"0"1"0,0 10-494,0 4 1,0 3 428,0 9 1,-6 1-297,1 4 1,-3 2-180,2 4 0,2 3-756,-7-3 0,7 4 147,-2 2 0,-2-7-55,3 1 0,-1-8-121,6 2 0,0-3-1417,0-3 922,0 0 0,2-7-139,4-4 491,3-5 592,8-8 0,8-3 0,2-7 0</inkml:trace>
</inkml:ink>
</file>

<file path=ppt/ink/ink3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24:06.0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52 8331,'0'-10'-72,"-7"-5"372,5 13 163,-6-6-70,8 8-79,0 0-13,0-7-293,0 5-303,0-6 214,0 8-64,0 0 140,0 8 102,0 1 1,0 9 0,0 1 6,0 4 0,0-2 17,0 8 1,-6-2 178,1 2 0,-1 3-139,6-3 1,0 2 148,0-2 1,0 1-14,0-7-147,0 8 0,0-12 1,8 6-76,3-7-102,-3-1 87,7 0 0,-5-5 26,7-1 1,-2-5-28,-3 6 1,7-7-140,-7 7 0,7-8 102,-8 2 0,5-5-97,1-1 0,0-5-85,1-1-27,-1-8 202,0 5 0,1-14-217,-1 0 212,0-8-100,0 4 1,1-7-4,-1-1 0,-2-5 103,-3-1 1,3 1 18,-3 5 1,1 3 18,-1 3 1,1 4 76,-7 8-200,7-1 78,-11 1 25,6 7 27,-8 3-47,0 7-3210,0 0 2448,0 7 754,0 3 0,-8 7 0,-1 1 0</inkml:trace>
</inkml:ink>
</file>

<file path=ppt/ink/ink3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24:06.5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1 104 8295,'9'-8'-4,"-1"4"4,-8-7 0,2 7-297,4-2 270,-4-3 0,5 5 235,-7-8 0,6 6 242,0-5 17,0 7 1,-6-6 64,0 5-367,0 3 1,2-6-6,3 8-54,-3 0 86,6 0 0,-6 0-185,4 0 42,-4 0 22,5 0 0,-5 0-126,4 0 0,-4 8 191,4 3 1,1 1-13,-1 5 0,0-3 43,-6 9 0,0-4-2,0-2 1,6 0 157,-1 1-204,1-1 0,-6 0 255,0 1-219,8-1 1,-4-2-88,7-3 43,-7-5 1,6-5-88,-5 4 0,-1-4-201,8 4 0,-1-4 37,7-2 1,-1-6-220,0 0 1,-5-7-1797,-1 1 936,1-3 1219,-3-2 0,-1-8 0,-8-2 0</inkml:trace>
</inkml:ink>
</file>

<file path=ppt/ink/ink3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24:06.6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70 8269,'17'-8'1409,"1"-3"-878,-9 3 1,7-2 98,-5 5 0,3 1 26,-3-8 1,5 9 519,-5-3 183,-3 4-2466,7 2 633,-5 0-339,-1 0 1,7 0-2100,-5 0 2912,-3 8 0,7 9 0,-5 10 0</inkml:trace>
</inkml:ink>
</file>

<file path=ppt/ink/ink3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24:07.3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52 8284,'-10'0'-837,"0"-6"615,5 0 143,3 1 1,-6 3 346,8-4 638,0 4-271,0-6 381,0 1-1110,0 5-8,0-6 67,0 8 1,0 2 194,0 4-33,0-4 5,0 13 1,-6-11 19,0 7 1,1 1-7,5 5 0,-6 1 23,0-1 0,0 6-112,6 0 1,0 2 44,0-2 0,0-4-69,0 4 86,0 4-18,0-8 0,0 6 8,0-7 0,2-1-10,4 0 0,-2-1-12,7-5 1,-5 5-8,6-5 1,-1 3 82,7-3-111,-1 4 0,0-7-91,0 4 0,1-5-27,-1-7-60,0 8 125,1-6 1,-1 6-5,0-8 1,0-2 11,1-4 1,-1 2-2,0-7 0,-1-1-58,-5-5 0,5-2-95,-5-5 1,-1 3 103,1-7 0,-5 1-9,6-2 0,-9-4 116,3 4-80,4-3 71,-8 5 1,5 0 0,-7 4 0,0 4 74,0-4-47,0 3 0,0 3-93,0 0 1,-2 7 7,-3 4 0,3 2-430,-4-1 92,4 3 215,2-6-420,0 8 219,-8 0-123,6 0 1,-5 8-297,7 3 1,0 5-22,0 1 766,0 0 0,7 1 0,3-1 0</inkml:trace>
</inkml:ink>
</file>

<file path=ppt/ink/ink3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24:08.2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18 139 7345,'-10'0'-529,"2"-8"978,8 6-181,0-13 319,0 13 355,0-6-455,8 1-111,-6 5 28,6-6 4,-8 8 415,0 0-827,0 8 98,0-6 0,0 13 41,0-4 1,0 5-49,0 1 1,0 6-6,0 0 1,0 2 37,0-2 1,0-2-29,0 8 0,0-8 115,0 2-89,0 4-16,0-7 1,0 5 239,0-8-52,0 0-166,0 0 0,0 1 62,0-1 0,0 0-88,0 1 1,5-1-100,1 0 0,2 0 121,-2 1 1,-2-1-116,7 0 1,-5-5-54,5-1 0,-5-1 71,6 2 170,-1 3-118,6-13-54,1 13 150,-9-13-120,7 6 0,-12-6 40,7 3 13,1-3-19,5 6 0,0-8-8,1 0 1,-7-2-120,1-4 113,-1-3-16,-1-1 1,5-5-150,-3 3-34,-5-3 65,9-2 0,-7-3-120,9-3 0,-3 2 96,-4-8 0,5 6-60,-5-5 1,-1 6 107,2-1 0,-7 2-9,7-2 1,-8 4 28,1-4 1,-3 9 18,-2 3 0,0-1 147,0-5 26,0 0-124,0 7 1,0-5 119,0 3 1,-5 3-101,-1-3 1,-6 1 14,7-7 1,-3 7 35,2-1-66,4 1 0,-7-5 205,3 5-203,4-5 4,-6 15 1,8-15 108,0 5-103,0 3 141,0-7 251,0 13-171,-8-14-120,7 7 1,-7-3 214,8 1-78,0 7 0,0-6 148,0 4-27,0 4-136,0-5 275,0 7-85,0-8 37,0 6 378,0-6-439,0 8-3752,0 0 2273,0 8 1,0-2 173,0 11 850,0-3 0,-8 18 0,-1-5 0</inkml:trace>
</inkml:ink>
</file>

<file path=ppt/ink/ink3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24:11.8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52 8045,'8'-10'-1530,"-6"3"1241,5-1 289,1 6 0,2-13 0,7 5 0</inkml:trace>
</inkml:ink>
</file>

<file path=ppt/ink/ink3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24:12.0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36 7681,'10'-8'1147,"-4"-4"-872,-4 5 3,-2-1 182,0 8 216,0 0 4,7 0 64,-5 8-398,14 1 0,-9 3 308,5-1-37,3-7-419,-5 4-137,-1-1 351,-1-5-103,0 6 0,-4-2-87,7 0 0,-7 1-177,2-1 0,-2-2-554,1 7 0,-3-5-973,4 6 0,2-1-1195,-2 7 1407,-1-9 1270,-5 7 0,0 1 0,0 10 0</inkml:trace>
</inkml:ink>
</file>

<file path=ppt/ink/ink3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24:12.3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18 8310,'-10'-8'1050,"2"6"-168,8-5-789,-7 7 1,5 2 67,-4 3 1,4 5 310,2 7-215,0 0-33,0 1 1,6 5 96,0 0 1,-1 8-129,-5-3 0,0 5-132,0 2 1,0-6 64,0-1 0,0-5-288,0 6 0,2-8-677,4 2 692,-4 4 1,6-7-626,-8 3-194,7-12 173,-5-3 1,14-8 792,-5 0 0,5-16 0,1-3 0</inkml:trace>
</inkml:ink>
</file>

<file path=ppt/ink/ink3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24:12.5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1 226 8382,'17'-16'0,"2"-1"0,4-12 0,10 10 1341,7 7-538,1 1-455,1 1 0,4-5-69,12 3 0,3-1 41,8 1 0,-1-3 17,-5 4 0,2 1-242,-7-2 1,-6 9-249,-6-3 1,-8 4-310,3 2 375,-13 0 38,-3 0 0,-7 0-1366,-1 0 735,-7 0-268,-3 8 184,-7-6 1,-3 11 261,-9-7 0,-1 5-338,-16-5 840,-8 7 0,-7-11 0,-8 6 0</inkml:trace>
</inkml:ink>
</file>

<file path=ppt/ink/ink3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24:12.7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18 8382,'-10'-2'-622,"4"-4"1818,-3 5-355,7-7-62,-6 8-746,8 0-37,0 0 124,0 8 0,0 1 274,0 8 0,0 8-235,0 4 1,0 4-102,0 1 0,0 1 59,0 0 0,-6 1-150,1 5 1,-1-5-633,6 4 0,0-9 368,0-2 1,0-8-1044,0 2 681,0-4 171,0-9-360,0-2 462,0-8 1,0-2 385,0-4 0,15-11 0,5-10 0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52:54.8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468 17 8079,'9'-2'2497,"-3"-3"-2368,-4 3 0,-4-6 64,-4 8 1,-3 0 340,-9 0 0,-7 8-469,-4 3 1,-3 5-447,-3 1 0,-5-6 96,0 1 0,-7-2 130,7 1 0,2 3 55,9-9 1,-2 7 63,8-6 1,6-1-55,5-5 158,8 0 1,-3 2 206,7 4 0,2-4 52,3 4 0,5 1 358,7-1 1,8 8 510,4-3-629,4-3-284,1 7 1,1-5 121,-1 7 0,1-5-97,0-1 1,-1 1-333,1 5 1,-1-5-320,1-1 1,-8-1-427,-4 1 0,2 5 6,-2-5 1,-2-1-821,-9 1 1,3-7 1582,-3 2 0,3-4 0,2-2 0</inkml:trace>
</inkml:ink>
</file>

<file path=ppt/ink/ink3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24:13.1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258 35 8477,'10'0'8,"-2"-7"175,-1 5 93,-5-14-1,14 14-102,-7-5 1,7 14 13,-5 5 1,4 11 195,-3 6 1,1 9 98,-1 3-313,3 7-42,-13-4 0,12 13-154,-9 1-85,1 0 193,-6 1 0,-2-3-80,-3 7 1,-5-7 120,-7 2 0,-6-6-12,0-6 1,-2-4-73,2-7 0,1-1-137,-6 1 1,6-8-736,-1-4 562,-4-4 0,8-9-231,-4-5 151,4-3 1,2-2 325,-8 0 0,7-9 152,1-9 0,0-1-193,5-10 1,5 2-8,1-1 1,6-3-19,6 8 1,3 0-145,9 5 0,1 7 91,4-1 80,4 9 0,7-13 0,7 14 339,-1-3-164,0 3 0,-5 2 0,-2 0 50,-5 0 0,3 0-122,-8 0 10,0 0 1,-5 5-202,-1 1 1,-6 2-729,1-2 881,-8-5 0,11 15 0,-5-7 0</inkml:trace>
</inkml:ink>
</file>

<file path=ppt/ink/ink3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24:14.5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312 157 8372,'17'-25'0,"6"5"-622,0-3 384,8 4 0,-12 4 213,4 3 0,-2-1 225,3 7 0,-11-6 346,4 7-231,-3-1 54,-5 6 127,7 0-330,-14 0 14,13 8 1,-13 1 203,4 9 0,-4 1-145,-2 4 1,0-2 38,0 8 0,0 0-123,0 5 0,0 1 3,0-1 1,0 1-184,0 0 29,-8-1 32,6 1 1,-13-3-14,3-3-86,4 4 73,-7-14 1,13 6-296,-4-8 258,-3 1 1,7-7-219,-4 1 314,4-8 1,2 1 106,0-10 1,0 1-413,0-8-12,0 1 266,0-14 1,0 5-814,0-3 357,8-4 144,1 8 1,11-6-161,3 8 1,-4 0 211,4-1 1,-4 7 97,-2-1 1,1 8 102,-1-1 0,-5 3 415,-1 2 58,1 0-213,5 0 49,-7 0 1,-1 2 370,-3 3-372,-4-3-17,6 14 0,-8-7 114,0 9 0,-6 5-98,0 0 1,-7 8-52,1-3 0,-9 5-87,-2 2 0,0-1-116,5 1 1,1-1 21,0 1-111,7 0 171,-5-9 0,11-1-234,-7-7 56,7-1-173,-4 0-177,8 1 274,0-1-133,0-7 202,0-3-24,0-7-93,0 0 417,0 8-246,-8-6 96,6 5 0,-5-5 183,7 4 1,-6 4-135,0 7 1,-7-5 169,1-1 0,-3 1-107,-2 5 1,1 0 178,5 1 90,-5-1-266,14 0 44,-13-7-165,13-3-118,-6 1-78,8-6-473,0 6 515,0-8 0,2 0-316,4 0 382,-4 0-61,13 0 1,-7-8-52,4-4 52,3 5 38,-13-9 0,7 9 229,-3-5-210,-4-3 203,14 13 420,-15-13-341,15 5 70,-14 0 3,13 3 273,-13 7-612,6 0 120,-8 0 173,0 0-357,7 0-99,-5 0 204,6 0-14,-8 7 1,6 3 67,0 7-65,-1 1 0,-5-1 65,0 0 0,0-5 132,0-1 114,8 1-267,-6 5 70,6-7 96,-8 5-148,0-13 151,0 6 47,0-8-469,0 0 387,-8 0-271,-2 0 82,-7 7 0,0 3-1,-1 7 1,-5 0 92,0 1 1,0 5 189,6 0 0,-2 6-204,-4-6 1,3 6-62,-3-6 1,-2 5-723,2-4 343,0-1 101,6-6 0,2 0-461,3 0 337,-3-7 60,13-2-10,-6-1 0,6-5-180,-4 4 88,5-4-204,-7-2 135,8-8 341,-8-1 116,6-1-119,-13-5 0,11 13 160,-8-4 99,9-4-148,-13 9 1,12-7 150,-7 8-45,-1 0 0,-5-6 262,0 0 0,5 1-36,1 5 0,5 0 72,-6 0 1,7-2 369,-7-4-391,8 4 268,-3-6-167,7 8-78,0 0 0,13 0-280,4 0 1,18 2 79,0 4 0,16-4-56,1 4 1,19 1 1484,4-1-2012,8 8 850,3-13 1,1 13 259,-1-8-422,1 7-347,-1-11 1,-1 13-249,-4-3 1,-5-2-389,-6 1 0,-3-1-687,-4 1 1,1 3 202,-13-9 1,-2 7-519,-15-6 0,-1 5-763,-4-5 2487,-12 0 0,-2-6 0,-5 0 0</inkml:trace>
</inkml:ink>
</file>

<file path=ppt/ink/ink3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24:15.6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35 105 8160,'2'-12'1102,"4"1"-283,-5 7-418,7-4 0,-6 8-101,4 0 1,-4 2 300,3 4-348,-3 3-64,-2 9 1,0 5 74,0 0-189,0 8-38,0-12 0,0 12-171,0-8 0,0 0-55,0-6-652,-7 0 409,5 0-297,-6 1 167,8-9 289,0-1 57,0-8 1,0-8-294,0-3 361,0-5 7,0-1 1,0 0-11,0 0 1,-6-1-12,1 1 1,-1 0 37,6-1 0,2 1 27,4 0 1,-3 0-13,9-1 0,-1 1 167,7 0-28,-1-1 0,0 7-212,1-1 742,7 1-305,-6-6-3,6 7 1,-6-4 662,4 9-311,-4-1-3,6 6-462,-7 0 1,-9 2 0,-3 4 1,-4 3 137,-2 9-149,0 6 0,-10 3 134,-7 8-233,0 0-37,-16-1-17,14 8 0,-14-5-143,4 3 1,2-3 116,-1-3 1,6-5-238,-1 0 8,4-8-388,2 4 551,7-8 0,1-7 281,3-4 222,4-4-159,-6-2 1,10-6 58,4 0 1,-2-5-82,7 5 0,1-6-15,5 7 0,2-9 29,4 3-257,-3 3 0,5-6-1059,-8 9 805,0-1 1,-5 6-1043,-1 0 412,-7 0-108,4 0-22,-8 0 1051,0 0 0,0 8 0,0 1 0,0 9 0,0-9-653,0-1 653,0 0 40,0-7 67,0 7 1,0-6-15,0 4 0,2-4 247,3 4-345,-3 3 0,6-5-420,-8 7 425,0-7 0,-8 12 0,-1-7 0</inkml:trace>
</inkml:ink>
</file>

<file path=ppt/ink/ink3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24:15.9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70 9361,'12'0'1035,"-1"0"0,-5-2-507,6-4 0,-1 2-140,7-7 1,-1 5-321,0-6 1,0 7-138,1-7 1,-1 8-546,0-2-276,1 5-1135,-1 1 1328,-8 7 1,-3 9 696,-12 7 0,-11 0 0,-10-6 0</inkml:trace>
</inkml:ink>
</file>

<file path=ppt/ink/ink3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24:16.3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0 8205,'-9'0'370,"-7"0"0,14 2-50,-3 4 1,1-2-32,-2 7 1,4-5 219,-4 5 1,2-5-75,-1 6 0,3-1-473,-4 7 0,-2-1-268,2 0 0,1 0-310,5 1 0,2 1 527,3 4 89,5 4 0,15 0 0,2-2 0</inkml:trace>
</inkml:ink>
</file>

<file path=ppt/ink/ink3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24:16.7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8400,'12'-2'461,"-1"-4"0,1-2 719,5-3 1,-5 3-841,-1 8 1,1 0-73,5 0 0,-5 0-30,-1 0-40,-7 0-320,11 0 1,-13 2-432,4 4 0,-4 3 553,-2 9 0,0 7 0,0 2 0</inkml:trace>
</inkml:ink>
</file>

<file path=ppt/ink/ink3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24:16.8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8315,'6'11'-10,"0"1"1,7-3 625,-2 3 1,5-3 885,1-3 0,0-4-890,1 4 0,-1-4-298,0-2 1,3 6-2567,3-1 2252,-4 1 0,13 2 0,-5 1 0</inkml:trace>
</inkml:ink>
</file>

<file path=ppt/ink/ink3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24:24.353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1 139 9944,'0'-9'-363,"0"-7"805,7 14-351,-5-13 0,8 11-146,-4-7 0,-2 5 111,7-6 1,-1 7-332,1-7 293,5 8 1,-7-9 7,8 7 0,-5-2 273,0 3-213,-1 3-47,6-6 1,-5 8-8,-1 0 1,-5 2-116,6 4 0,-7 3 68,7 9 1,-2-1-166,1 0 1,5 8-81,-5 4 271,4-4-38,3 15 1,-1-11 230,0 11 1,6 5-78,0 1 1,2-2 93,-2 2 1,-1-2-18,6 2 0,-5 4 266,6-4 1,-2 4-137,2 2 0,4-8 12,-5-3 1,3 1-625,-2-2 1,4-5 206,-4-6 1,-3-2-171,3 2 1,-2-4-137,2-8 0,-2 0-320,-4 0 0,-4-5-508,4 0-204,-4-9 1409,-1 5 0,-1-8 0,0 0 0</inkml:trace>
</inkml:ink>
</file>

<file path=ppt/ink/ink3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24:24.5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744 85 8323,'-17'-35'0,"2"14"778,3 4 211,-3 11 0,7 0-659,-3 12 1,-5 0-380,5 11 0,-12 6 90,-6 17 1,-10 6 197,-1 12 0,-8 5-691,2 12 0,18-33 1,0 1 251,-1 3 0,1 0 1,-1 0-1,0 0-153,3-2 0,0-1 0,0 0 0,0 0 353,0 0 0,0 1 0,-18 42 0,2 1 0</inkml:trace>
</inkml:ink>
</file>

<file path=ppt/ink/ink3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24:27.0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364 208 8384,'0'-27'35,"0"2"242,0 7-248,0 1 0,0 0 109,0 0 0,0 5-151,0 0 98,0 1-219,0-6 0,0 5 133,0 1-128,0 7 0,-2-4 187,-4 8-17,4 0 1,-8 0-30,5 0 0,1 0 96,-8 0 0,1 8 3,-7 3 0,-5 7-2,0 5 0,-2 9 132,2 9 0,2 7-89,-8-2 1,6 6 140,-6 5 1,8-3-225,-2 4 0,4-3-145,2 3 0,7-4-88,4 4 1,4-5-143,2-1 1,14 0-215,3 0 0,12-6 103,0 0 0,5-7-494,7 1 911,-5-11 0,14 3 0,-6-5 0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52:55.1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87 8020,'0'-17'0,"0"-1"1528,0 1-463,0 0-379,0 7-274,0 3-206,8 7 1,-6 9 77,3 8 0,-1 12 123,2 17 1,-4 2-67,4 16 0,-4 13-112,-2 9 0,0 12-548,0 0 0,-1-46 0,0 0 332,-2 2 0,0 1 0,-2 3 0,-2 0-2207,-4 5 1,-1 1 2193,3-7 0,-1 1 0,-6 2 0,-1-1 0,4-7 0,-1 0 0</inkml:trace>
</inkml:ink>
</file>

<file path=ppt/ink/ink3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24:27.5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658 122 8215,'-8'-25'-66,"-1"6"0,-9-6 529,1 7-242,7 9 0,-5-5-95,3 9 0,-3-1-53,-2 6 1,-6 0-14,0 0 1,-6 2-2,6 4 1,-6 5-22,6 12 0,-8 2 26,2 4 0,-1 9 88,1-3 1,-4 9 21,4-3 0,2 7 1,-1-2 0,4 4-8,-4 2 0,7-3 156,-3-2 0,11 3-136,1-4 0,7 2 54,-7-2 1,8 4-250,-1-4-125,3-4 262,9 0 1,-3-7-500,8 0 0,5-3 61,6-3 0,0-6-112,-6-11 1,8 1 30,4-7 0,2 0-96,-2-6 1,3-2 147,-3-4 1,2-4-95,-2-7 1,2-8 134,-8-4 0,0-1 30,-6 1 0,-2-4 684,-3 4-305,3 4 193,-13 0 1,8 10 1038,-4 3-674,-5-3 363,7 13-631,-8-6 0,0 16 132,0 4 1,2-1-428,4 6 0,-2-3 87,7 9 0,-5-4-628,6-2 0,-3 1-94,3-1 0,1 6-383,-7 0 1,2 0 414,-3-6 0,-3 1-570,4-1 1066,-4 0 0,-2 1 0,0-1 0</inkml:trace>
</inkml:ink>
</file>

<file path=ppt/ink/ink3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24:27.7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0 208 8215,'0'-17'0,"0"0"176,0-1 0,0 1 184,0 0 1,8-1 426,4 1 1,-1 2-249,7 3 0,-5-3-91,10 3 1,4-1-267,2 1 1,-2 5-168,1 7 0,1 2-2071,6 3 1065,-1 5 543,-7 15 448,6 2 0,-6 7 0,8 1 0</inkml:trace>
</inkml:ink>
</file>

<file path=ppt/ink/ink3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24:28.6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104 156 8196,'0'-9'-611,"-5"-1"231,-1 4 1115,0 4-74,6-5-492,0 7 1,-2 0-220,-4 0-133,5 0 249,-7 0-252,8 0 304,0 0-12,0 7 0,-6-3 0,0 8 0,-1-1 128,1 6 0,4 1-132,-4-1 0,-1 0 128,1 1 1,0 1 178,6 4-230,-8-4-57,6 6 1,-5-6 147,7 4 1,0-3-74,0 3 1,5-4 22,1-2 1,8-5-115,-3-1 1,3 1-123,-3 5 1,5-5 136,-5-1 1,4-1-124,3 1 0,-1-1-181,0-4 114,-7-5-19,5 7-56,-5-8 81,7 0 0,1 0 218,-1 0 1,0-8-96,0-3 1,1-6 13,-1-6 1,0-4-27,1-8 0,-1-1 10,0-5 0,0-3-57,1-8 1,-1 8 71,0 4 1,-1 3-18,-5 3 1,3 1-44,-9 4-198,1 4-221,-6 8-616,0 7 584,0 2 0,-7 10-147,-5 4 0,-3 4-1201,-3 7 1786,1 0 0,0 8 0,-1 2 0</inkml:trace>
</inkml:ink>
</file>

<file path=ppt/ink/ink3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24:30.9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6046,'0'0'0</inkml:trace>
</inkml:ink>
</file>

<file path=ppt/ink/ink3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24:31.0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 8231,'-8'9'-1881,"6"-1"1940,-6-8 1,6 0-480,-3 0 420,3 0 0,-6 0 0,8 0 0</inkml:trace>
</inkml:ink>
</file>

<file path=ppt/ink/ink3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24:31.6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53 8142,'9'0'764,"-1"-8"-566,-8 6 168,0-13-314,0 13 0,0-8 159,0 5 73,8 3-71,-6-6-390,5 8 182,-7 0-262,0 0 331,8 8 0,-6-4-30,4 7 1,-4-5 241,-2 5 1,0-5 141,0 6-266,0-1 0,0 6 1,0 1 1,0-1 166,0 0 1,-6-5-19,0-1 44,0-7-56,6 12 185,0-14-104,0 13-259,8-13 1,2 5-2,7-7 1,0 0-177,1 0 1,-1-7-124,0-5 0,6 3-494,0-3 1,0 1-52,-5-7 0,-1 7 723,0-1 0,1-7 0,-1-8 0</inkml:trace>
</inkml:ink>
</file>

<file path=ppt/ink/ink3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24:31.7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0 156 8231,'10'-19'229,"-4"-5"0,-2 11 197,1-4 1,-1 3 166,8-3 0,-3 0 701,3-1 0,-2 9-905,-5 3-800,-3 4 0,12 4-1356,-9 4 1,1 5 1766,-6 12 0,8 4 0,2 8 0</inkml:trace>
</inkml:ink>
</file>

<file path=ppt/ink/ink3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24:32.2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18 8231,'9'-8'1282,"-1"7"-899,-8-7 116,0 8 63,0 0-501,0 8 1,-2 1-255,-4 8 1,4 3 226,-3 3 1,-3-2-33,2 8 0,0-8 92,6 2 1,0-4-41,0-2 1,0 1 390,0-1-41,8 0-217,2-7 89,7 5 0,6-11-168,0 8 0,0-9 1,-5 3 0,-1-4 4,0-2 1,0-2-180,1-4 0,-1 3 115,0-9 0,1 2-1,-1-1 0,-6-4 108,1 3 0,-6-3-97,5-3 1,-7-5 62,2 0-39,3 0-195,-7 6 1,6 0-510,-8-1 364,0 1 1,-2 0-556,-4-1 123,4 9-145,-5 1-1396,7 8 1963,0 0 0,7 8 0,3 1 0</inkml:trace>
</inkml:ink>
</file>

<file path=ppt/ink/ink3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24:32.7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1 104 8198,'10'0'-1952,"5"-7"2322,-13 5 1652,6-14-1274,-8 14-225,0-13-432,0 13 70,0-6-194,0 8 291,0 0-329,0 8 0,0 2 150,0 7 0,-2 0-23,-4 1 0,4 5 151,-4 0 1,4 6-104,2-6 0,0 5 16,0-5 1,-6 6 31,1-6 1,-1 0 109,6-5 0,0-1-59,0 0 0,6 1-18,-1-1 0,7-6 87,-6 1 1,7-6-48,-1 5 1,5-7 237,6 2-289,-4-4-54,6-2 0,-2 0 71,0 0 1,6-6-74,-6 0 0,6-7-176,-6 1 1,6-9 183,-6-2 1,0-6-146,-6 6 1,1-8-9,-1 3 0,0-5 120,1-2 1,-9 7 44,-3-1 0,-4 6-104,-2-6 0,0 8 13,0-2 1,-2 9-7,-4 3 1,2 1-118,-7-1 0,-1-3-125,-5 8 0,5 1-993,1 5-978,-1 0 1023,-5 0 618,0 0 0,5 7-836,1 5 1367,7 3 0,-4 2 0,8 1 0</inkml:trace>
</inkml:ink>
</file>

<file path=ppt/ink/ink3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24:33.8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225 35 8299,'9'-8'-1345,"-1"6"1640,-8-5 1,6 5 433,0-4 136,-1 4-578,3-6 1,2 16-12,7 4 0,0 9 85,1 2 1,1 13 262,4-1 0,-2 11-210,8 0 0,-8 6 68,2 6 0,-4-3-300,-1 9 1,-9-1 23,-3 6 1,-6 1-1609,-6-1 1315,-11 0-33,-2 0 1,-20 0-294,5 0 0,-5-7-39,5-4 1,-7-10-552,1-2 0,0-8-47,5 3 1,0-11 20,1-1 1029,7-15 0,0 12 0,4-14 0,-4-1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46:17.2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33 173 7855,'-17'10'1241,"7"5"0,4-11-1317,12 8 0,9-9-602,8 3 0,8-6 660,-2-6 0,6-3-29,5-9 1,2 1-410,4 0 1,10-2-53,-4-4 1,4 1-328,-4-6 835,-8 7 0,-2-4 0,-7 7 0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53:02.2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415 18 7993,'0'-10'-485,"-7"3"657,5 7 0,-14 0 26,5 0 0,1 0 198,-1 0 0,-1 0 96,-5 0-362,0 0 0,5 0 34,0 0 1,1 0-151,-6 0 0,-1 2-18,1 3 1,0-3 112,-1 4 1,1 2-154,0-2 0,0 5 83,-1-5 1,1 5-37,0-5 0,-1 2 95,1-2-55,0-5 1,5 13 83,1-8-7,7-1-205,-4-5 209,8 8-110,0-6 30,0 13 1,2-7 137,4 4 1,4 1-69,7-7 1,0 7 12,0-1 0,6-3 25,1 3 0,6-6 129,-1 5 1,2-5-152,-2 6 1,3-7 25,-3 7 0,2-8-311,-2 1 1,1 3 97,-6-2 1,4 2-867,-5-3 576,0-3 1,-7 8-407,-5-4-83,5-4 196,-14 13 1,3-11-23,-10 7 0,-7 1-65,-11 5 727,4 0 0,-14 1 0,6-1 0</inkml:trace>
</inkml:ink>
</file>

<file path=ppt/ink/ink3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24:34.1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8469,'19'0'51,"4"0"1,4-6 346,8 0 1,5 0 592,0 6 1,8-5-406,-1-1 1,-3 0-74,2 6 0,-10 0-426,-1 0 1,-2 0-118,-10 0 0,0 6-67,-6 0 1,-2 1-442,-3-1-1199,3-4 602,-13 13 78,6-5 1,-16 7 1056,-3 1 0,-12-1 0,-4 0 0</inkml:trace>
</inkml:ink>
</file>

<file path=ppt/ink/ink3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24:34.2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10298,'25'0'72,"4"0"0,5 0 1659,6 0 1,1 0-1073,11 0 0,-4 0-165,9 0 0,-3 0-888,-2 0 1,0 7-935,0 5 0,-2-1 1328,-4 7 0,4-5 0,-6 12 0</inkml:trace>
</inkml:ink>
</file>

<file path=ppt/ink/ink3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24:39.1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156 345 8221,'9'-8'-202,"-1"6"1,-8-7-705,0 3 604,0 4 915,0-6-90,0 8 255,0 0-665,-8 0 1,5 2 141,-9 4 0,6 3-74,-5 9 0,-1 1 14,-5 4 1,0-2-12,-1 8 1,7-2 130,-1 2 0,7 1-140,-7-6 1,6 1-21,-5-2 0,7-4-228,-2 4 1,4-10 123,2-1-254,0-1 0,8 5 4,3-5 0,5-3 52,1-8 0,0 0-118,1 0 0,5 0-193,0 0 0,6-8 65,-6-3 1,5-5-145,-4-1 1,4 0 146,-5-1 1,6 1 130,-6 0 0,0-6 251,-5 0 0,-1 0-32,0 5 40,1 1 0,-7 2 264,1 3 5,-9-3 1,5 11 368,-8-8 650,0 9-682,0-5-359,0 8 0,2 8-125,4 3 0,-4 5 9,3 1 1,-1 0 6,2 0 0,-4 1-49,4-1 1,1 6-96,-1 0 1,0 0-16,-6-6 0,2 1 22,4-1 0,-4 0 241,3 1 0,3-7-150,-2 1 0,1-8 114,-1 1 0,-2-3-41,8-2 0,-1 0 148,6 0 1,3-2-188,3-3 1,4-5 25,7-7 1,-5-3-37,0-3 0,0 2-118,5-8 0,-5 3 156,0-3 0,-6-4-26,6 4 0,-6-9 112,6-3 1,-8-1-35,2 2 0,-10 3 174,-1-3 1,-8 3-172,1 3 0,-3 5 161,-2 0 1,-2 8-267,-3-2 1,1 10-197,-8 1 1,1 2-681,-7-1 1,7 1 164,-1 5-201,1 3 1,-4-4-253,3 12 1,-1 3 1059,7 9 0,-8 6 0,5 3 0</inkml:trace>
</inkml:ink>
</file>

<file path=ppt/ink/ink3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24:41.5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173 53 8433,'0'-10'511,"0"-5"-190,0 13-96,0-6-239,0 8 472,0-8 117,0 6-388,-8-5 1,5 12-126,-9 1 0,0 10 267,-5 1 0,2 2-125,3 10 1,-3 0 45,3 5 1,-1 7-142,1-1 1,-1 6-245,7-6 1,-5 8-134,5-1 1,0-3-499,6 2 1,8-8 223,3 3 1,5-7-384,1-5 1,8 2 924,4-8 0,11 0 0,4-6 0</inkml:trace>
</inkml:ink>
</file>

<file path=ppt/ink/ink3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24:47.0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0 104 8172,'0'-27'0,"0"4"0,6 10 1095,0 1 0,6 6 86,-7-5-696,9 7 1,-10-4-254,7 8 1,-7 8-338,2 4 0,1 5 128,-1 6 1,2 2-97,-2 4 1,-4 3 115,3-3 1,3-2-168,-2 2 0,5-8 57,-5 2 1,8-6 63,-3-5 1,4 1-216,3-7 1,-1 2 7,0-2 0,1-4-113,-1 3 1,0-10-123,0-7 0,7-3-434,-1-3 0,0-7 181,-6-3 698,0-5 0,1-9 0,-1-3 0</inkml:trace>
</inkml:ink>
</file>

<file path=ppt/ink/ink3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24:47.2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69 8287,'0'-17'0,"0"0"0,2 1 741,3 5 0,-1 3 484,8 8-797,-1 0 1,7 0-52,-1 0 0,0 8-196,1 3 0,-1 5-229,0 1 0,0 0-375,1 1 1,-1 1 422,0 4 0,1-4 0,-1 6 0</inkml:trace>
</inkml:ink>
</file>

<file path=ppt/ink/ink3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24:47.4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8234,'17'0'488,"2"0"-530,4 0 0,-2 0 1358,8 0 0,-2 0-612,2 0 0,2 0-458,-8 0 0,6 0-494,-6 0 0,0 0-716,-6 0 0,-5 2 321,-1 4 0,-7-2-434,2 8 0,-6-1 1077,-6 6 0,-11 8 0,-10 2 0</inkml:trace>
</inkml:ink>
</file>

<file path=ppt/ink/ink3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24:47.6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17 8234,'0'10'969,"0"-2"1,8-8-122,3 0 0,4 0 556,3 0 1,7-6-835,4 0 0,9-5-328,2 5 1,8 0-657,-2 6 0,-1 0-1864,1 0 2278,-8 0 0,12 0 0,-6 0 0</inkml:trace>
</inkml:ink>
</file>

<file path=ppt/ink/ink3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24:42.0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622 156 8357,'5'-23'41,"1"0"1,0 0 6,-6 6 0,0 5 261,0 1 1,0 5 166,0-5 81,0 7-399,-8-12 0,-1 15-190,-9-5 0,7 4 84,-1 2 1,1 2-171,-7 4 0,1 1 152,0 5 1,-6 3-14,0-3 0,-6 9-97,6 2 1,-8 2 86,2-2 0,2 2-7,-1 4 1,4 3 82,-4-3 0,5 6 165,-6 5 1,2-2-158,-2 9 0,4-7 121,8 6 1,-6-6-78,0 7 0,5-3-35,7 2 0,5 4-111,-5-4 1,7-4 24,-2-1 0,6-5-164,6-1 0,-2-3 129,7-3 0,6-4-184,6-8 1,8-5 128,-2-1 0,4-7-39,1 2 0,1-6-173,-1-6 1,1 1 67,0-13 1,5 3-74,0-14 1,-1 6 96,-10-6 1,1 0 249,-7-5 53,0 7-127,-5 2 1,-7 8 288,1-1-92,-8 1 348,3 0-132,-7 7 0,0 4-140,0 12 0,0-2-123,0 7 0,0 7-29,0 5 0,0 0-85,0-6 0,0 6 32,0 0 0,2 0-172,4-5 1,-2 5 21,7 0 1,-7 0-151,2-6 0,2 0-1277,-3 1 1093,1-1 0,-6 0-1077,0 1 1509,0-9 0,0 7 0,0-7 0</inkml:trace>
</inkml:ink>
</file>

<file path=ppt/ink/ink3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24:42.2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35 157 8254,'-17'-25'103,"7"5"0,3-5 339,7 8 58,0 0 0,2 0 806,3-1 0,11 9-666,7 3 0,13 4-724,-1 2 0,5 0-800,1 0 1,1 8 672,4 3 211,-4 5 0,0 9 0,3 1 0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53:02.50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0 8150,'-17'10'250,"0"-2"419,7-8 980,2 0-1113,8 0 0,8 0 252,4 0 1,5 2-287,6 3 0,4 3-48,8 4 0,1 3-314,4-3 1,-3 3-138,3 2 0,3 1-211,-3-1 1,0 0-490,-5 0 1,-1 3-1033,1 3 0,0-4 1729,-1 4 0,1-4 0,-1-2 0</inkml:trace>
</inkml:ink>
</file>

<file path=ppt/ink/ink3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24:44.0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87 139 8257,'-11'0'-1893,"-1"0"2138,8-8 496,-3 6 0,7-8-385,0 5 1,-2 1 30,-4-8-76,4 8-304,-6-3-158,8-1 206,0 6 233,0-6-197,0 8 0,-1 0-41,-5 0 1,4 8 123,-4 4 0,-2 9 133,3 2 0,-1 7-73,6-1 0,0 4 218,0 2 1,0-3 2,0-3 1,8 2-150,3-8 1,-1 6-59,1-6 1,1 0-44,5-6 1,6-5-159,0-1 0,8-7 161,-2 2 1,-2-4-135,1-2 0,-1-8-35,2-4 1,2-3-225,-8-2 0,6-6-63,-6 0 0,-2-8 90,-10 2 1,3 2-549,-8-2 300,-1 1 150,-5-7 0,0 0-146,0 1 1,0 1 169,0 4 1,-1 4 187,-5 8 1,2 2-146,-8 3 0,7-1 1,-7 7 1,6 0-1204,-5 6 628,7 0 386,-11 8 0,13 1 377,-4 9 0,-4-1 0,1 0 0</inkml:trace>
</inkml:ink>
</file>

<file path=ppt/ink/ink3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24:44.4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70 7874,'0'-12'116,"0"1"0,2 5 626,4-6 1,-2 7-220,7-7 1,-5 8 372,5-2-422,1 4-347,5 2 0,-1 2-278,-5 4 1,-3 4 149,-8 7 1,0 2-325,0 4 163,0-3 92,0 12 1,0-13-102,0 5 0,0-5 161,0-2 246,0 0-185,0 1 0,2-9 267,4-3 1,-3-4-290,9-2 0,-1 0 78,7 0 1,5-8-925,0-3 0,2-5 133,-2-1 684,-4-8 0,6-2 0,-8-7 0</inkml:trace>
</inkml:ink>
</file>

<file path=ppt/ink/ink3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24:44.5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35 8206,'-10'-2'0,"4"-4"1828,4 4-408,2-5-1275,0-1-62,0 6 0,8-6-2085,4 8 2002,3 8 0,2 2 0,1 7 0</inkml:trace>
</inkml:ink>
</file>

<file path=ppt/ink/ink3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24:44.9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70 8206,'0'-10'-433,"0"-5"635,0 13 67,0-6 1,0 10-97,0 4 0,0-2-26,0 7 1,0 1 166,0 5 0,0 6-124,0 0 0,0 2 81,0-2 0,0-1 36,0 6 0,5-6 77,1 1 0,8-4-166,-3-2 1,5 0-178,1 1 0,0-3 94,0-3 1,1 1-168,-1-7 0,0 0 95,1-6 0,-1 0 81,0 0 1,6-2-25,0-4 0,-5-4 17,-7-7 1,-1 0 157,1-1 0,3-5-192,-8 0 0,-1-7-9,-5 1 1,0 2-11,0-2 0,0 6-170,0-6 1,-2 8-314,-3-2 194,3 11 12,-6-3-89,0 5 0,6-1-755,-3-1-549,3 8 149,2-3-384,0 7 1821,0 0 0,0 0 0</inkml:trace>
</inkml:ink>
</file>

<file path=ppt/ink/ink3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24:45.7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18 104 9470,'-10'0'1584,"3"8"-1297,7 4 0,0 9-209,0 2 1,0 6 28,0-6 22,0 7 1,0-8 76,0 6 0,0-5-1,0 6 0,0-8-13,0 2 0,2-3-21,3-3 0,-1-6 39,8 1 1,-1-6 95,7 5 0,-1-7-116,0 2 1,0-4 25,1-2 0,-1-8-354,0-3 1,3-1-72,3-5 0,-4 3-85,4-9 1,-10-4 122,-1-1 1,-3-7-23,3-5 0,-2 3-151,-5-3 0,-3 3 97,4 3 0,-4 7 209,-2 4 96,-8 4-177,6 1 1,-11 7 7,7-1 0,-7 8-113,1-1 0,-3 3-185,-2 2 0,-1 7 171,1 5 238,0 3 0,-1 10 0,1 2 0</inkml:trace>
</inkml:ink>
</file>

<file path=ppt/ink/ink3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24:46.5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277 0 8925,'16'2'1025,"-5"4"1,10 11-489,-3 12 1,3 6 112,-4 5 0,-2 4-266,-3 8 0,1 0-79,-7 0 1,0 0-252,-6 0 0,-2 7 151,-4 5 1,-11 3-1103,-12 2 1,-11 6-464,-6 0 0,-12 6-1533,-5-6 2641,3 0 0,0-6 0,9 0 0</inkml:trace>
</inkml:ink>
</file>

<file path=ppt/ink/ink3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24:48.3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294 84 8249,'0'-23'845,"0"0"1057,0-1-1620,0 15 1,-6 5-60,1 16 1,-15 7-449,3 15 0,-19 16-409,-5 8 1,-1 7 633,-4 4 0,7 1 0,-3-1 0</inkml:trace>
</inkml:ink>
</file>

<file path=ppt/ink/ink3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24:49.3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87 102 8195,'0'-19'424,"0"-4"228,0 4 0,0 0 144,0 7-320,0 8 1,-2-1-109,-4 10 1,4 7 106,-4 11 1,-1 4 11,1 7 0,-8 7-94,3-1 1,3 6-493,2-5 1,-1-1-22,1-5 0,0 5 38,6 0 0,0-5-287,0-6 1,0-2-670,0 1 0,8-3-337,3-7 1,5-1 2,1 0 1372,0-7 0,8-2 0,2-8 0</inkml:trace>
</inkml:ink>
</file>

<file path=ppt/ink/ink3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24:49.4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260 1 12948,'-17'7'1419,"0"5"0,-8 5-1692,-4 6 0,-4-1-3239,-1 6 3512,-1 1 0,1 6 0,-1-1 0</inkml:trace>
</inkml:ink>
</file>

<file path=ppt/ink/ink3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24:49.7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17 6707,'0'-9'3211,"7"1"-2134,-5 8-1385,14 0-539,-7 0 1,8 0-120,1 0 0,-7 0 966,1 0 0,7 8 0,8 1 0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53:04.5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17 710 8626,'0'-12'782,"0"1"0,8 3-519,4-9 0,3 3-248,2-9 1,2 2 157,5-2 1,-5 4-120,4-4 0,2-2-346,-2 2 1,0-2-437,-6 1 1,0 5 429,1-4 0,-1-2-228,0 2 0,-7 0 188,-4 6 1,-4-6 120,-2 0 0,0 0 312,0 5 0,0-5-88,0 0 1,0 0 48,0 6 1,-2 0 38,-4-1 1,2 1 557,-7 0-350,7-1 1,-6 3 258,4 4-487,4 3 148,-5 0-242,7 6 195,-8-5-445,6 7-5,-6 0 238,8 7 0,-1 5 112,-5 11 0,2-2-2,-8 8 0,3 5 70,-3 7 0,-3 7 243,3-2 1,-3 10-59,-2 1 1,-1 9-129,1-3 0,-2-2 42,-4 3 0,4-3-44,-4 3 1,11-7-266,6-10 0,-1-5-15,1-8 0,0-5-37,6 0 0,0-8 72,0 2 0,0-9-300,0-3 100,0-7 175,0 11 502,0-13-270,0 6 0,0-16-46,0-3 0,0-5-112,0-1 0,6 0-80,0 0 0,-1-3 79,-5-3 0,0 4-104,0-4 1,2 4-202,4 1 1,-2 1 55,7 0 1,-5-6-3,6 0 1,-1 0-50,7 5 0,-1 1-85,0 0 1,-5-6 274,-1 0 0,1 0 6,5 5 0,0 7-22,1-1 1,-1 1 111,0-6 0,0 5 261,1 0 1,-1 9-107,0-3 0,1 4 30,-1 2 1,0 0-10,1 0 1,-7 8-99,1 3 1,-9 5-52,3 1 1,-4 0-12,-2 0 0,0 6 9,0 1 1,-8-1-23,-3-6 1,-4 4-48,-3-4 0,1 4 35,0-9 14,-1 3 1,1-5 40,0-4 49,-1-4-41,1-2 0,2-2 4,3-4 1,5 2-33,7-7 0,0 5 16,0-6 170,0 8 0,2-3-92,3 7 1,-1 0 201,8 0 1,-7 2 76,7 3 1,-6 5 111,5 7 1,-1 1-157,1-1 1,-1 4 40,-4-4 0,-2 4-169,7-9 1,1 3-233,5 3 0,-6-7-760,1 1 0,1-7 502,11 7 0,-5-8-1020,4 2 1,2-4 1294,-2-2 0,8 0 0,-5 0 0</inkml:trace>
</inkml:ink>
</file>

<file path=ppt/ink/ink3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24:49.9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70 8247,'18'0'-606,"-7"-6"-72,1 0 1,-6-5 601,5 5 0,-5-6 493,5 7 0,-5-7-447,6 6 1,-1 1-381,6 5 1,1 0 57,-1 0 352,0 0 0,1 7 0,-1 3 0</inkml:trace>
</inkml:ink>
</file>

<file path=ppt/ink/ink3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24:50.0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7357,'27'6'0,"-4"2"0,-4 1-994,-9-5 1473,-2 4 916,-8-8-1133,0 0 0,7 0 0,3 0 0</inkml:trace>
</inkml:ink>
</file>

<file path=ppt/ink/ink3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24:50.2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35 8297,'-10'-7'1712,"-5"5"-573,13-14 1215,-6 15-2198,8-7-2126,0 8 1776,-7 0 194,5 8 0,-6 1 0,8 8 0</inkml:trace>
</inkml:ink>
</file>

<file path=ppt/ink/ink3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24:50.4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241 122 8403,'0'-25'216,"0"-4"246,0 4 0,0 6-239,0 7 636,0 8-830,0-3 1,0 9 85,0 3 0,-10 13-85,-7 11 1,-6 5 157,-6 6 1,-2 7 51,8 10 0,-2-1 24,2 7 1,10-7-107,-5 2 1,11-4-107,-5-3 1,8-1 65,-2-4 0,6 3-765,6-9 1,2 0 386,3-5 1,5-8-941,-5-4 0,11-4 368,1-2 0,2-7 290,-2-4 1,-2-4 541,8-2 0,-1-8 0,7-2 0</inkml:trace>
</inkml:ink>
</file>

<file path=ppt/ink/ink3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24:50.6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10534,'32'0'2327,"5"0"-1668,15 0 0,7 0 589,5 0 0,9 6-656,2 0 1,5 7-726,-5-1 0,0 9 515,-5 2-531,-1 8 1,0 3-1,0 11 1</inkml:trace>
</inkml:ink>
</file>

<file path=ppt/ink/ink3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24:51.9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35 173 8151,'12'-17'-552,"-1"0"345,-7 0 1,6 5 882,-5 1 1,-1 1-169,8-2 1,-7-3-214,7 4 0,-6 1 9,5-2 1,-5 7 245,6-7-373,-9 8 1,7-3-103,-4 7 1,-4 1 62,3 5 0,-1 6-158,2 11 1,-4 4 317,4 7 0,-4 3-124,-2 3 1,0-1 3,0 7-112,0-8 0,0 10 0,0-7-220,0-3 0,0-7 122,0-2 1,0-6-97,0 5 1,5-12-76,1 1 0,2-5-853,-2-1 632,-4-3 1,7-8 113,-3 0 0,2-8-21,3-3 0,5-12 73,-5-6 0,6 2 68,6-2 1,-3 8 53,3-2 0,-4 4 118,-2 1 1,0 9-10,1 3 204,-1 4 0,-2 4 292,-3 4 1,-4 5-251,-8 12 0,0 4 184,0 8 1,-10 1-175,-7 5 1,-2-3-89,-10 8 1,0 0-69,-6 6 0,1-6-234,-1 0 0,6-13 39,1 2 0,-1-5-226,-6 5 0,6-2-749,0-5 561,8-3-54,-4-15-632,8 5 1222,0-13 0,7 6 0,2-8 0</inkml:trace>
</inkml:ink>
</file>

<file path=ppt/ink/ink3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24:52.1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1 9379,'25'8'0,"-8"3"0,-9 5 0,-7 1 0,-2 0 0,-5 0 1218,-6 1 1,-3-1-908,-2 0 1,-1 1 61,1-1-187,0 0 1,-1-1-315,1-5 0,6 3-1092,-1-9-856,8 1 1449,-3-6 0,8-2-70,5-4 697,11-3 0,10-16 0,8-2 0</inkml:trace>
</inkml:ink>
</file>

<file path=ppt/ink/ink3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24:52.2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69 8151,'35'-17'0,"-2"2"189,-4 3-8,3 4 0,-13 3 341,4-1 0,-9 0 1252,-3 6-857,1 0 1,-2 2 156,-5 4-175,-3-4-506,-2 13-1090,8-5 473,-6-1-165,6 7 1,-8-12-445,0 7 0,1-7 117,5 2 1,-2-4 715,8-2 0,7-8 0,8-2 0</inkml:trace>
</inkml:ink>
</file>

<file path=ppt/ink/ink3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24:52.3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8151,'17'0'2452,"0"8"-1721,-7-6-420,-2 13 41,-8-13-651,0 6 231,0-8-2065,0 0 1545,7 0 588,-5-8 0,14-17 0,-7-11 0</inkml:trace>
</inkml:ink>
</file>

<file path=ppt/ink/ink3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24:52.6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35 121 8151,'0'-17'299,"0"-8"0,0 6-18,0-4 0,-2 9 306,-4 3-345,4 7-135,-6-4 0,6 8 227,-3 0-202,3 0-601,-6 0 449,8 0 0,0 2-8,0 4 1,6 4 20,0 7 1,5 8-91,-5 4 0,7 5 47,-1 7 1,5 3 133,6 8 1,-4 13 275,4 4 0,-3 12-468,-3 0 0,0 15 179,-8-42 0,0 1 0,-4 2 0,-1 2-324,-1 6 0,0 2 1,1 3-1,0 0 227,-1 5 1,-1 0-1,1 0 1,-2 0-443,-3 3 0,-2 0 0,3-4 0,-1 0 468,-4 1 0,0 0 0,1-2 0,0 0 0,-1-7 0,1 0 0,1 2 0,2 1 0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53:04.9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380 70 8243,'18'-8'-216,"-7"0"-317,1-3 1136,-1-5 0,-1 12 428,-4-7 278,3 7-492,-7-4-623,6 8 1,-16 4-123,-3 8 1,-5 1-208,-1 16 1,-8-6-337,-4 6 1,-3 5 317,-3 7 0,0 1-444,1-2 1,5-5 266,0 0 1,2-3-207,-2-9 0,5 0 112,6-5 0,3-7-352,3 1 776,-3-8 0,5-4 0,-7-10 0</inkml:trace>
</inkml:ink>
</file>

<file path=ppt/ink/ink3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24:56.1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70 191 8090,'-8'-52'271,"-9"0"1,-2 8 0,-6 1 0</inkml:trace>
</inkml:ink>
</file>

<file path=ppt/ink/ink3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24:56.6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1 226 8134,'8'-18'-187,"-6"-5"-48,3 0 1,3 0 1374,-2 6-684,7 0 0,-3-7-141,7 1 1,0 6-112,1 6 1,-1 5-23,0-6 0,6 8-29,0-1 1,8 3-160,-2 2 0,4 9 87,1 9 1,-1 9-169,-4 13 0,1-2-1,-7 8 0,1 6 121,-7 6 1,-2 5 86,-3-5 1,1 0-26,-7-6 0,7-6-1,-1 0 1,3-10-1,3-1 1,1-2 30,4-10 0,4 0-83,7-6 0,1-7-172,0-5 1,5 3-426,0-2 1,2 0 243,-1-6 1,-7 0-783,1 0 1,-2-2 1092,-10-4 0,15-11 0,-1-10 0</inkml:trace>
</inkml:ink>
</file>

<file path=ppt/ink/ink3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24:56.78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633 121 8127,'-10'-23'0,"-5"-2"0,-7-2 670,-1 14 0,6-8 972,0 15 0,0 0-1156,-1 6 1,-1 2-248,-4 4 1,-6 11-184,-11 12 1,-4 13-121,-8 10 1,0 2-221,0 9 1,8 3-295,3 9 1,11-10-549,1 4 0,14-11-867,-3-1 1993,12-3 0,6-2 0,10 0 0</inkml:trace>
</inkml:ink>
</file>

<file path=ppt/ink/ink3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24:57.0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485 68 8083,'-27'-17'0,"0"-1"0,4 1 0,4 8 548,-4 3 1,2 8 787,-2 9 1,-4 8-1509,-8 16 0,-5 2 87,0 3 1,-1 4 213,7 8 0,1 2 11,4 3 0,6-3-323,12 4 0,3-4-29,8-2-680,0-1 1,2-1-3,4-4 602,11-3 194,10-9 0,15 1 0,2 0 0</inkml:trace>
</inkml:ink>
</file>

<file path=ppt/ink/ink3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24:57.4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554 139 8228,'9'-25'-15,"-7"0"9,-8-4 2464,-7 4-1868,3 8 1,-7 7-403,0 4 1,-2 5 204,-5 1-523,-10 0 174,-3 7 1,-13 10-65,4 12 0,2 10 178,-2 1 0,8 10-330,-3 2 1,7 0-25,5 5 0,4-3 322,8-2 1,7 0 132,4 0 0,4-2-3,2-4 1,0-4-188,0-7 0,8-3-122,3-3 1,5 2 84,1-8 0,8-2-153,4-9 1,4 1-354,1-7 0,1 0 211,-1-6 1,9-8-588,3-3 1,-4-7 281,-2-5 0,3 2 71,-3-8 0,-5 0 389,-7-5 0,-6 5 342,1 0 1,-10 14 197,-1-2 1,-9 9-197,3-4 693,-4 8 0,-2 1-290,0 14 1,-2 1-79,-4 11 1,3 4-261,-9 1 0,8 7-341,-2 5 0,-1-9 17,1 4 0,0-6-204,6-1 1,0 3-311,0-8 0,0-6-786,0-5 0,0-6-959,0 5 2282,0-7 0,8 4 0,2-8 0</inkml:trace>
</inkml:ink>
</file>

<file path=ppt/ink/ink3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24:57.6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45 87 10258,'-12'-17'0,"1"1"0,-1 3 2872,2 1-2493,10 8 1,18-5 29,11 3 1,9 4 111,2-4 1,8 4-250,-2 2 0,4 0-197,2 0 1,-2 0-1316,-4 0 0,2 6 768,-7 0 1,-1 7 471,-5-1 0,-1 3 0,1 3 0</inkml:trace>
</inkml:ink>
</file>

<file path=ppt/ink/ink3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24:57.8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8217,'17'0'-2,"-5"0"130,-1 0 0,1 0 92,5 0 1,2 0 1364,4 0 0,-4 2-441,4 4 0,-3 5-195,-3 12 0,0-1-460,1 6 1,-1 7 1,0 5 1,-7 8-373,-5-1 0,-3 2-250,-2 3 0,-7 8-1175,-5 3 1,-11 5 830,-6 1 1,-5-2-4485,-7-4 4959,-3 5 0,0-15 0,2 7 0</inkml:trace>
</inkml:ink>
</file>

<file path=ppt/ink/ink3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24:58.3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12383,'17'-9'622,"0"3"1,1 4 416,-1 2 1,0 0-359,0 0 0,6 0-155,1 0 0,6 0-553,-1 0 0,-2 0-420,2 0 1,-6 6-800,6-1 0,-6 1 238,6-6-28,-8 8 0,4 0 62,-8 3 0,-7-1-1089,-5-4 2063,-10 3 0,-13 16 0,-9 2 0</inkml:trace>
</inkml:ink>
</file>

<file path=ppt/ink/ink3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24:58.4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42 17 11707,'-17'10'0,"2"-6"0,5-6 0,12-6 0,12 0 2871,7 1 1,9 1-2348,-1 6 1,6 0-225,5 0 0,2 0-886,5 0 1,3 0 435,-4 0 0,-2 8 150,2 3 0,0 5 0,6 1 0</inkml:trace>
</inkml:ink>
</file>

<file path=ppt/ink/ink3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25:00.6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0 242 8176,'10'-7'0,"-2"-3"42,-8-7 1,0-1 22,0 1 1,0 6 145,0-1 1,5 0 231,1-5 604,0 0-672,2 0 0,-7 5 719,5 1-1134,-4 7 1,4 4 42,0 11 1,-1 14 77,-5 10 1,-1 5 17,-5 6 0,2 10-8,-8-4 1,3-2-44,-3-4 1,-1-8-9,7 3 0,0-11-44,6-1 0,0-8-40,0 2 1,2-3-300,4-3 0,4-7 175,7-5 0,8-3-104,4-2 0,3-7-111,3-5 0,5-11-247,1-6 1,5-3 205,-6-3 0,0 0-68,-5 1 1,-2 5 273,-4 0 1,-4 8 207,-8-2 559,0 4-436,0 9 88,-7 2 1,-2 10 209,-8 4 1,0 9 337,0 9 1,0 4-339,0-5 1,0 8 165,0-2 0,2-4-167,3-2 0,-1-4-97,8-1 0,-1-1-539,7 0 1,5-2 211,0-3 1,5-4-82,-4-8 1,4 0-58,-5 0 0,8-8-109,-2-4 0,-2-9 63,2-2 1,-6-7-79,6 1 1,-8-12 256,2-5 0,-4-4 121,-2-2 1,-1 1 19,-5-1 0,-3 7-66,-8 5 1,0 6 288,0 5 0,0 4-243,0 7 1,-2 9-680,-4 3 4,-3 4 0,-9 6-1677,1 8 2250,0-1 0,-1 22 0,1-6 0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53:05.1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 8987,'-18'0'2200,"9"0"-927,1 0-311,8 0-528,0 0 0,6 8-559,0 3 1,7 5-466,-1 1 0,3 0-1063,2 0 1,1 6 1652,-1 1 0,8 6 0,2-3 0</inkml:trace>
</inkml:ink>
</file>

<file path=ppt/ink/ink3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25:00.9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641 225 8273,'0'-35'-18,"-6"3"13,0 3 1,-5-2 322,5 8 1,-8 0-70,3 6 0,-1 5-211,-5 1 1,2 7 39,-14-2 0,0 4 39,-6 2 1,-1 10 151,-4 7 0,3 10 91,-3 13 0,1 6-73,-1 12 1,3 4-122,-3 7 1,9-4 69,3 4 1,6 2-125,-1 10 1,6-10-365,6-7 1,3-1-250,8 6 0,4-7-501,7-5 0,3-5 434,14-6 568,1-11 0,12-1 0,-1-7 0,-2-2 0,-1 0 0</inkml:trace>
</inkml:ink>
</file>

<file path=ppt/ink/ink3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25:01.3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761 104 8244,'-2'-29'709,"-4"1"1,-3 12-446,-9-1 0,-1 11-425,-4 0 0,2 4 202,-8 2 0,-2 2-41,-9 4 0,-4 11 110,-8 12 0,0 4 92,0 1 0,6 11 177,0 7 1,2 1-108,-2 11 1,3-3 149,9 3 0,7 1-193,4-7 1,4-1 224,1-5 0,9 0-272,3 0 0,4-8-154,2-4 1,10-3-74,7-2 0,2-9-392,10-3 1,0-3-496,5-3 0,1-7 468,0-5 0,7-3-417,4-2 1,2-13 290,-2-4 0,-4-7 159,-7 1 0,-2 4 346,-5-4 0,3-2 231,-8 2 0,-5 0 855,-7 6 0,-5 7-136,5 4 1922,-7-3-1900,4 7 1,-8 2-372,0 11 0,-6 5-272,0 1 0,1 2-135,5 4 0,0-3-69,0 3 0,0-2-287,0 2 1,0-4-1090,0 4 0,0-4 645,0-1 0,0-7-2443,0 1 1730,0-9 1404,-8 5 0,-9-8 0,-10 0 0</inkml:trace>
</inkml:ink>
</file>

<file path=ppt/ink/ink3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25:01.5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56 53 9500,'-23'-2'0,"2"-4"0,9-6 2223,16-3-1853,13 5 1,20 3 424,3 7 1,4 0-356,8 0 0,8 0-228,3 0 0,-1 0-1130,1 0 1,-7 5 602,1 1 0,-5 6-405,-6-6 1,2 1-98,-7-1 1,1-4 816,-2 4 0,-3-4 0,5-2 0</inkml:trace>
</inkml:ink>
</file>

<file path=ppt/ink/ink3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25:01.7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233 1 8206,'23'0'0,"0"0"0,2 7 1248,-2 5 1,10 11-227,7 6 0,6 5 38,-5 7 0,-1 5-290,-5 11 1,-8 7 273,-4 11 1,-12-2-1009,-5 7 1,-23 9-132,1-41 1,-3 2 0,-6 5 0,-4 1-736,-9 5 1,-4-1-1,-3 5 1,-1 1 829,-7 6 0,-3 0 0,-1-3 0,-2 0 0,-3 6 0,-2 0 0</inkml:trace>
</inkml:ink>
</file>

<file path=ppt/ink/ink3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25:03.60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174 70 7857,'0'-10'515,"0"2"0,0 6-28,0-3-139,-8 3 0,4-6-73,-7 8 1,5 0 28,-6 0 1,8-2 13,-1-4-1,-5 4-105,8-5 1,-7 7 155,3 0-357,4 0 1,-12 2 65,9 3 1,-9 5 166,3 7 1,-3 6-36,3 0 1,-3 6 29,8-6 1,1 2-151,5-2 0,0-3-122,0 3 0,4-4 127,7-2 0,3-1-96,14-5 1,-3 2-330,10-7 0,-4 0 188,9-6 0,2-8-451,-1-3 0,5-5 214,-6-1 0,-1-8 31,-11-4 1,-5 2 182,-11-1 1,-4 5 97,-8-6 1,-2 2-103,-4-2 0,-11 4 202,-12 8 1,-17 7-1397,-6 4 1364,-12 4 0,-5 18 0,-10 3 0</inkml:trace>
</inkml:ink>
</file>

<file path=ppt/ink/ink3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3:01.27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1246 2733 8123,'0'-35'57,"0"1"122,8-1 0,-5 6-91,9 1-45,-8 6 1,11-8 73,-3 7 0,-3 0-284,3 5 1,-2-5 159,1 0 1,4 0-112,-3 6 0,3 0-60,3-1 0,1 1 178,4 0 1,-4-1-105,4 1 1,-4 0-10,-1-1 1,1 1 109,4 0 0,-4-6-16,4 0 94,4 0-86,-8-2 0,14-2 106,-4-8 1,3 6-91,3 1 0,2-1 135,3-6 1,-2 1-65,8-1 0,-5 6 30,5 0 1,-6 2-61,6-1 0,0-3-3,6 8 1,0-6-25,0 6 0,-4 0-22,4 6 0,-2-1-11,13 1 0,1 0-12,5-1 1,0 1-27,0 0 1,6 0-176,0-1 1,8-1 220,-2-4 1,-1 4 2,7-4 1,-5 4 3,11 1 1,-5-1 3,-2-4 1,-3 8 2,3-8 1,-9 9 1,10-3 1,-5-1 1,5 7 0,-4-4-19,3-3 1,-5 1 12,5 0 0,1-1-8,-7 1 1,5 0-1,1 0 1,7-1-1,-1 1 0,-42 6 0,0-1 17,-1 0 1,0 1 0,1-2 0,2 1 1,-1 0 0,1 1 1,0 1-1,0 1-180,0-3 0,0 1 0,0-2 0,1 1 184,2 0 0,0 1 0,-4 1 0,0 0-19,3 1 0,1 1 1,-3 4-1,0 0 8,5-4 0,1-1 1,-1 2-1,0 1-60,0-3 0,1 0 1,2 1-1,-1 1 29,-1 1 0,-1 0 0,4-1 0,0-1-58,2 2 0,0 0 0,-2 0 0,-1-1 40,1 1 1,-1 0-1,5-1 1,-1-1-4,0 2 0,-1 1 0,0-3 0,1 0 15,-1 0 0,1-1 1,0 0-1,0 1-17,0-1 0,-1 0 0,4 1 0,1-1-178,-2 1 1,0-1 0,0-1 0,1 1 219,2-3 0,0 0 0,-4 3 0,-1-1 62,5-1 1,0-1 0,-1 0 0,-1-1-20,2 2 0,0-1 0,1 0 0,0-1 30,3 1 1,-2 1-1,-3 2 1,-1-1-55,2-1 0,0-1 1,1-1-1,1 1 6,0 1 1,2-1 0,2-3 0,0 1-7,-3 2 1,0 1-1,3-1 1,0 1 2,-3 2 0,0 1 1,3-1-1,1 0-23,-1 0 0,0 1 0,2 2 1,0 0 4,1 1 0,0-1 0,-1 1 0,-1-2-52,-1-1 1,0-1-1,5 3 1,0 1 49,-2-2 0,-1 2 1,2 2-1,0 0-3,-4-3 0,0 1 0,4 2 0,-1 2-67,-3-2 1,0 0 0,4-1 0,0 0 30,-4 2 0,0-1 0,1-1 0,1 0-29,1 1 1,0 0 0,-1 2 0,0 0 38,-2-2 0,0 1 1,3 0-1,1 2 26,-4 0 0,0 0 0,4 0 0,0 0-22,-4 0 1,-1 0 0,-3 0 0,-1 0 32,-1 0 1,0 0-1,4 0 1,0 0-35,2 0 1,0 0-879,4 0 0,0 0 894,-9 0 1,0 0-1,5 0 1,0 0 12,-6 0 1,0 0-1,8 0 1,0 0-120,-5 0 0,0 0 1,2 0-1,0 0 120,-5 0 0,0 0 0,0 0 1,1 0-9,-1 0 1,0 0-1,0 0 1,0 0 12,1 0 1,-1 0 0,-3 0 0,0 0-11,1 0 1,-1 0-1,-4 0 1,1 0-33,0 0 0,0 0 1,-1 0-1,-1 0 41,0 0 0,-1 0 1,3 0-1,-1 0 1,-1 0 1,-1 0-1,3 0 1,-1 0-10,-4 0 1,0 0-1,4 0 1,0 0-1,2 0 0,-1 0 0,-2 0 0,-1 0 2,-2 0 1,0 0 0,-2 0 0,-1 0 64,0 0 0,0 0 0,2 0 0,1 2-115,-6 0 0,0 1 0,-1-1 0,-1 0-12,48 10 1,-9-3-11,-3 3 0,7 3 35,-7-3 1,-1 3 757,-5 2 1,1-5-728,5-1 0,1-1 4,-1 2 1,-5 1 2,0-7 0,-6 2-26,5-3 0,-3-1 156,-2 8 1,6-7-133,-12 7 1,4-6 147,-4 5 1,-5-5-77,-1 6 1,6-3-30,6 3 0,0 3-22,-6-3 1,0 3 2,1 2 1,-1 1-110,0-1 1,0 2 64,0 4 0,0-4-98,1 4 1,-1-3 99,0-3 0,-6 0-16,1 0 0,-3 1 76,3-1 0,3 0 7,-4 1 0,-1-1-59,1 0 1,6 1 8,6-1 1,0 0 21,-6 0 1,3 3 34,3 3 1,-10-4-5,4 4 0,-6-4-6,1-2 1,3 3-15,-4 3 1,-1-4-19,1 4 1,-1 2-1,1-2 0,5 6 4,-5-6 1,-2 6 3,3-6 1,-1 2-26,6-2 0,-3 2 20,3 4 1,-4 3-31,10-3 1,-10-2 26,-1 2 0,-1 0-118,6 5 0,-1 1 71,-5-1 0,4 1-7,-3 0 1,-3-1-19,3 1 0,-9-1-11,3 1 0,2 0 69,-3-1 1,-5 3 423,-6 3 1,0-4-391,6 5 1,-2-5-63,-4-1 0,4-1 69,-4 1 1,-1 0-24,1-1 1,-8 1 420,2-1 1,-1 3-405,1 3 0,-3-1-5,3 7 0,-9-6 340,-2 6 1,-8-5-361,2 5 1,2-2 146,-2 2 0,2 4-147,-2-4 0,-4 4 53,4 2 1,-4-6-72,-1 0 1,-1-2-7,0 3 0,1 2 8,-1-2 1,-6 1-4,1-2 0,-8 2 6,2-8 0,-5 8 2,-1-2 0,0-2 10,0 3 0,0-9-10,0 2 1,0 3 10,0-3 0,0 6-2,0-6 0,-7 7 0,-5-7 1,3 8 10,-3-2 1,1-2 2,-7 2 1,-5-1-7,0 1 1,-6 4-7,6-4 1,-7 4-62,1 2 0,-4-1-2,-1 1 1,-1 2-10,0 4 1,-7-4 2,-4 3 1,-4-3-109,-2-2 0,-2 4-101,-3-4 0,-3 3 191,-3-9 0,-5-3 105,5-3 0,-4 2-85,-2-1 0,-8-1 158,-4-5 1,-3-7-86,-3 1 0,1-2-297,-1 2 1,-1-2 332,-4-4 1,-3-4 18,47-7 0,-2-1 1,-3 0-1,-1-1-54,2 2 1,0-1 0,-4-1-1,-1 0 0,2 1 0,0 1 0,-3-2 1,1 1 19,2 0 1,0 1 0,-6-3 0,-1 1 5,2 1 0,-1 1 1,-4 1-1,0-1-254,1-1 1,1 1-1,-4 3 1,-1 1 166,2-2 1,0 1-1,-6 0 1,0 0-403,-3 0 0,0-1 0,-2 2 0,0-1 373,-1-3 0,0-1 1,1 3-1,1 1-57,1-3 1,0-1 0,-5 1 0,0-1 90,3-2 0,-1-1 0,-3 0 0,0 0-25,0-2 0,1-1 0,2 0 0,0-2 67,1-3 0,-1 0 1,-4 0-1,0 0-60,2 0 1,-1 0 0,0 0-1,0 0 140,1 0 1,-1 0-1,0-3 1,1 0 38,2 1 0,0-2 1,-7-1-1,-1-1 31,5 3 0,1 0 1,-6-3-1,1 0-65,4 4 1,0-1-1,-2-4 1,1 0-36,4 1 0,0 1 0,-5 0 1,-1 0-73,3-1 0,1 1 0,-2-1 0,0 0 17,-1-3 1,-1 1 0,6 2 0,-1 0-40,-5 0 1,1 1 0,4-1 0,0 0 52,-7-2 1,-1-1 0,3 0 0,1 1-15,-1-1 1,1 0-1,-1 1 1,1-1 21,-1 0 0,0 1 1,-2-1-1,-1 0 1,-5 1 1,0-1 0,1 1 0,1-1 15,4 0 0,-1 1 0,-2-1 0,0 0 5,-1 1 1,1-1 0,-1 0 0,-1 1-271,2-1 0,0 0 0,-1 1 0,-1-1 263,-1 0 1,0 1-1,3-1 1,1 1-30,1-1 1,1 0-1,-1 1 1,-1 1 20,-4 1 0,0 0 0,4-1 0,1-1-37,3 2 1,1 0 0,2-1 0,0-1-122,-2 0 1,-1-1-1,1 0 1,1 0 143,-2 1 0,1-1 1,-3 1-1,1-1-15,1 0 0,1 1 1,2 1-1,0 2-5,-2-1 0,-1 1 0,3 0 0,1 0-12,-7-1 1,1 0-1,-1-1 1,1 1-3,2 3 1,1 0-1,2-1 1,0 0-41,-3 1 1,1 1 0,5 0 0,0 0 57,-5-4 0,-1 0 1,4 2-1,1-1-28,1-1 0,0 0 1,3-1-1,0 1-42,0 3 0,0 0 0,3-3 1,0-1 60,-3 1 1,0 0-1,1 1 1,-2 0 29,-1-1 0,-1 1 1,2 3-1,0 0 6,-2-1 1,0 0 0,3 1 0,-1 0 35,-5-1 0,0 1 0,2 1 0,1 0-58,0-2 1,0 0-1,2 1 1,0 0 53,-2-1 1,1 0 0,4 2 0,0 0-40,-5-1 0,0-1 0,4 1 0,0 0 67,2-1 0,0 0 0,-3 2 0,0 0-19,6-1 1,0-2-1,-4 1 1,0-1 26,3 1 0,1 0 1,-2 0-1,0 0-68,5 3 0,-1 0 0,-1 0 1,0 0 41,-1 0 1,0 0 0,0 0-1,1 0-56,2 0 0,0 0 0,-3 0 0,1 0-65,2 0 1,0 0 0,-3 0 0,-1 0 6,-2 0 0,0 0 1,5 3-1,0 2 35,-2 1 1,-1-1 0,3 0 0,0 0-79,-2 1 1,0 0 0,-1-4-1,1 1 20,0 3 0,0 0 0,0-4 1,-1 0 44,1 0 0,0 1 0,3 1 0,0 0 21,-1-1 1,1 0 0,3 0 0,1 0 6,-1-3 0,-1 0 0,3 0 0,-1 0 5,2 0 0,-1 0 0,1-3 1,-1 0 190,0 0 1,1 0 0,2-3-1,1 1-135,-1 2 0,1 0 1,2-4-1,0 0-56,-3 2 1,1-1 0,4-1 0,0-2 30,1 1 0,0-1 1,1 1-1,0-1-28,-41-8 1,-6-1-1,6 1 0,0-6-28,5 0 0,1-2-91,-1 2 0,1 2 100,-1-8 0,1 2-10,0-2 1,-1-3-41,1 3 0,5 2 34,0-2 1,8 2 407,-2-2 1,-2-3-354,2 3 0,-5-4 8,5-1 1,0 5-11,6 0 0,0 0 10,-1-6 1,3 7-26,4-1 0,-3 0 433,9-6 0,-7 1-380,7-1 0,-1-1-44,6-5 0,2 5 196,4-4 1,-2-3 14,8 3 1,5-6 504,6 5 1,6-5-561,-6 6 1,8-6 375,-2 6 0,4-1-370,2 7 0,1-1 226,5 0 1,-3 1-480,9-1 1,-1 6 268,6 1 1,0 5-423,0-6 0,0 0 11,0-6 1,6 6-114,-1 1 0,15-1 166,-3-6 0,8-1-55,4-5 0,0 5 32,11-4 1,-2 3-72,3 2 1,5 1-42,11-1 0,5 1-68,7-1 1,8 2-9,4 5 0,-33 14 0,2 3 368,1 1 0,1 2 0,6 0 0,2 1 0,0 1 0,1 0 0,3 3 0,2 1 0,3 1 0,-1 0 0</inkml:trace>
</inkml:ink>
</file>

<file path=ppt/ink/ink3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25:53.6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8299,'18'-9'-380,"-1"1"1,0 2 284,1 0 313,-1 1 0,0 5-189,0 0 1,8 0-183,4 0 0,4 0 40,2 0 0,7 7-345,4 5 458,4 3 0,-6 3 0,-2-1 0</inkml:trace>
</inkml:ink>
</file>

<file path=ppt/ink/ink3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25:53.8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52 8171,'2'-15'227,"4"3"-227,-4-3 0,13 13-514,-3-4 1,5 4 92,6 2 0,6 0-148,11 0 569,5 0 0,14 0 0,3 0 0</inkml:trace>
</inkml:ink>
</file>

<file path=ppt/ink/ink3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25:53.9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87 8160,'0'-34'1295,"0"7"-1720,0 10-888,0 9 1313,8 8 0,9 0 0,10 0 0</inkml:trace>
</inkml:ink>
</file>

<file path=ppt/ink/ink3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25:55.9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1762 430 8077,'0'-34'0,"-6"5"-373,0 0 0,-5 2 261,5-2 1,-7-3 0,3 5 253,0 0 0,-5-4-125,4 8 0,-7-2 1,-5 2 0,4 4-78,-4-4 1,-4 9 83,-2 3 1,-5 5-27,-7-5 1,-1 7 14,-4-2 1,-10 12-5,4 5 1,-11 12 76,0 6 1,-7 12-181,-5 5 1,36-16 0,0 3 161,-4 1 0,-1 1 0,-2 6 0,0 1 95,0 1 0,0 0 1,-1 4-1,1 0-24,3 4 0,0 2 0,0 2 0,1 2-319,2 0 0,0 1 0,1-2 0,3-1 193,3 0 1,2 0 0,2-2 0,3 0-8,4-1 0,3-1 0,2-2 0,2 0-438,-3 49 1,9-7 317,3 1 1,12-11-167,5-6 1,7-6 22,5-6 0,5 1 38,13-13 0,1-3 171,4-13 1,10-10-71,-4-8 1,19-7 134,4-10 1,7-12-34,5-11 0,7-7-19,-45 5 1,0-2-1,-1 2 1,0 0 47,2-6 0,-2-2 1,-3 3-1,-1-1 7,-1-1 1,0 0 0,-3 0-1,-1 1 404,30-21 0,-9-2-234,-9 14 0,-12 2 350,-10 9 1,-8 4-81,2 7 268,-12 9-665,5 1 1,-14 16 352,3 3 1,-3 7-332,-2 5 1,0 0-19,0 11 1,-5-3-108,-1 9 0,-6-3 78,7-2 1,-9 1-161,3 4 1,3-9 93,2 4 0,-2-5-290,3 5 1,-3-6-28,2 0 1,4-8-26,-3 2 1,3-4 122,2-2 1,0-5-308,0-1 215,0-7 339,0 4 0,-8-8 0,-2 0 0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53:05.7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483 53 8082,'5'-12'-26,"1"1"1,2 5-17,-2-6 57,-4 9 1049,13-5-602,-13 8 1,11 8-10,-7 3 1,0 6-156,-6 7 1,-2 2-44,-4 9 0,-3 2-21,-9 3 1,-1-4-283,-4 5 1,-4 1-88,-8-2 0,7 3-176,-1-3 0,0-9 98,-6 3 0,3-5-141,3 0 0,-2-4 133,8-8 1,-6-1 5,6-5 0,0-1-105,6-5 0,0-3 103,-1 4 0,3-12-44,3-5 0,5-6 103,7-6 1,-6 1 30,0-6 0,2 6 14,10-1 1,6 4 79,11 2 1,-2 5 132,8 1 0,-6 7-74,6-2 1,-3 6 332,3 6 0,4-2-153,-4 7 0,-4-1 240,-2 1 0,-4 5-200,-2-5 1,1-1-122,-1 1 0,0-1-105,0 2 0,-1 3-250,-5-3 1,5-3 279,-5 3-50,5-8 0,1 11 0,0-6 0</inkml:trace>
</inkml:ink>
</file>

<file path=ppt/ink/ink3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25:56.2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0 208 8160,'0'-50'652,"0"4"0,2 5-289,4 13 1,3 5-81,9 11 1,9 4-192,7 8 0,22 0-196,13 0 0,8 2-295,4 4 1,-1 9 62,13 8 1,-13 8-477,-5-2 1,-9-2 262,-3 2 0,-7 0 549,1 5 0,-3 8 0,-2 3 0</inkml:trace>
</inkml:ink>
</file>

<file path=ppt/ink/ink3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25:56.51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260 70 8123,'8'-17'-320,"-5"1"-40,9 5 0,-6 1 107,5 5 0,-5 3-340,6-4 759,-9 4-76,5 2 0,-10 8 395,-4 3 1,-9 14-196,-8 10 0,-8 9 89,2 14 0,-11 9-165,-6 8 1,6 5-243,5-5 0,8 4 133,10-10 1,7 0-284,4-17 1,4 2 195,2-13 0,0-1-109,0-6 0,8-5-41,4 0 1,-3-8 69,3 2 0,-1-11 3,7-6 0,5-5-22,0-1 0,6 0 23,-6 0 0,5-13-78,-4-4 0,4-10-206,-5 4 1,0-10 341,-5-1 0,-1-9 0,0-9 0</inkml:trace>
</inkml:ink>
</file>

<file path=ppt/ink/ink3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25:56.6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16 104 8032,'-10'-32'0,"4"3"0,6 6 1642,6 11 1,6 5-910,11 7 1,7 0-765,16 0 1,8 1-104,15 5 0,8-2-465,4 8 1,4 5-3462,1 6 4060,0 8 0,1-4 0,-1 7 0</inkml:trace>
</inkml:ink>
</file>

<file path=ppt/ink/ink3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25:55.2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1520 744 8246,'-9'-59'0,"1"5"0,8 2 31,0 11 0,8 7 28,3 5 0,9-2 125,8 8-75,9-7 1,19 8-189,7-6 1,2 5-3,16-6 1,0 8-315,5-2 1,3 3 284,3 3 1,4 0-58,-44 8 0,0 0 0,0 1 0,-1-1 145,1 0 1,0 1-1,0-1 1,0 1 70,0-1 1,0 0 0,2 1 0,1-1-80,0 0 1,0 1-1,0 0 1,-1 0 70,-2 2 0,0 1 1,-2-2-1,0 0-21,2 4 1,0 1 0,-2-2 0,2 0-13,5 1 1,1 0 0,-4 2 0,-1 0-4,2-2 1,0 0 0,-2 2-1,0 0-129,-1 1 0,-1 0 0,1 0 0,-2 0 156,48 0 1,-48 3-1,0 0-28,42 3 1,6 13 36,-5-1 0,-7 10-36,-5 1 1,-8 4-8,2 1 1,-4 3-51,-2 3 0,0-1-5,0 7 1,-1-2 43,-5 2 0,4 10-11,-3-4 0,-3 3-62,3-3 0,-9 0-102,3 0 0,-4 6 207,-2-1 0,-1 7-25,1-7 0,-7 9 6,-5-3 1,2 6-39,-1 6 1,-1-2 2,-6 8 1,-5-8 5,0 2 1,-2 9-3,2 3 1,-4 3-83,-8-3 1,-2-1 77,-3 1 0,-4 5-92,-8 0 1,0 6 121,0-6 0,-10 6 6,-7-5 1,-2 5 4,-10-6 1,0 0 11,-6-6 0,1 1 12,-1-1 0,-7-1 16,-4-4 0,-6 3 54,-6-3 1,28-40 0,-1 1-62,-3-2 1,-1 0 0,-3 3 0,1-1 46,0-1 0,-1-2 0,-3 0 0,1-1-61,3 0 1,-1-1-1,-3-1 1,-1-1 5,3 0 0,-2 0 1,-5-1-1,0-1-4,-3-1 1,0-1 0,-3 0 0,0 0 1,-3-2 1,0-1 0,2-1-1,-1 0-19,-4 2 0,0 0 0,1-2 0,-1 0-118,-2-1 0,-1-1 0,-2 1 0,-1-2 14,1 0 0,-1-1 1,-3 1-1,0 0 29,1-4 0,-1 0 0,2 0 0,0 0-40,-1-2 0,-1-1 0,1-3 0,-1-1 23,-2-1 0,0-1 0,3-2 0,0-1 55,-1-2 0,1 0 0,1 1 1,-1-1 5,0-2 0,0-2 0,-2 0 0,-1 0-1,3-4 0,0-2 1,0 0-1,1-2 26,-1-1 1,0-3 0,3-2-1,1-1 93,-2-1 1,1-1 0,2-1 0,1 0 17,2-1 1,0-1 0,0-2-1,-1-2-38,4-1 0,1 0 0,-4-2 0,0 0-52,4-1 0,-1 0 0,-3-3 0,1 0-16,1 1 0,2-2 1,1-1-1,0-1-54,7 4 0,0-2 0,-3-4 0,0-3 62,6 3 0,0-1 0,-2-2 0,1-1-5,3 1 1,2-1-1,0 0 1,3-3 21,3-1 0,2-2 1,-2 0-1,1 0 1,3-2 0,0-1 0,0 3 1,1 0 62,1-2 0,2 0 1,1-2-1,2 0-49,-2-1 0,2 0 0,2-2 0,1 0 51,-1-1 0,0 0 1,1 0-1,1 0-68,1 1 1,0-1-1,2-1 1,1 0-1,-1-2 0,1 0 0,6 3 0,1-1-15,-2-2 1,0 0 0,5-1 0,1 1-87,-3 0 1,0 0-1,4 0 1,0-1 64,-1 1 0,1 0 0,3 2 0,3 1-85,1-3 0,2 0 0,3-1 0,3 1 117,1-1 1,1 2-1,-2 3 1,1 0-94,14-41 0,-11 45 1,1 0 194,2 1 0,0 0 1,1-3-1,-1 0 104,14-44 1,3 7-115,3 5 0,4 8 25,8-2 1,-6 6 124,1 6 0,-1 3-119,6 8 0,7 2-330,4 4 1,5 10-627,1 7 1,8 8 420,3-2 0,13 11-544,5 6 0,0 6 928,-47 3 0,1 0 0,1 0 0,0 2 0,5 2 0,-1 1 0,-2 0 0,0 2 0,-2 0 0,0 1 0</inkml:trace>
</inkml:ink>
</file>

<file path=ppt/ink/ink3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25:57.5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173 226 8354,'0'-18'-919,"0"1"689,0 0 0,6 0 378,0-1 1,-1 1 229,-5 0-212,0-1 0,0 1 101,0 0 26,0 0-199,0-1 116,0 9-148,0 1 0,-7 8 45,-5 0 0,3 10 19,-3 7 1,1 14 14,-7 9 1,1 10 7,0 2 0,-6 13-48,0 10 0,5-6 21,7-5 1,7-1-132,-2 6 0,4-7 74,2-5 0,0 3-145,0-2 1,6-7 101,0-4 1,13-7-101,-2 6 1,6-9 75,0-3 1,-2-3-14,8-14 1,-2 2-10,2-13 0,6 0 11,-1-6 0,3-2 87,9-4 1,0-13-64,6-16 0,5-7-15,1-10 0,2-9-295,-3-8 0,-3-3 152,4-8 0,-12 5 50,-6-6 0,-5 8-162,-6-2 1,-4 12 270,-8 5 1,-7 6 77,-5 6 1,-3 6-154,-2 11 0,0 4-14,0 8-1407,0-1 1419,-7 9 65,-3 17 0,-15 11 0,-2 15 0</inkml:trace>
</inkml:ink>
</file>

<file path=ppt/ink/ink3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25:58.08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87 105 8290,'17'-18'0,"0"1"0,-1 0-13,-5-1 1,3 7 39,-8-1 0,1 8 256,-1-1-432,-4 3 44,6 2 207,-8 0 0,-2 0-122,-4 0 0,2 0 114,-7 0 1,-1 13-4,-5 5 0,-1 5-66,1 0 1,0 4 57,0 7 0,1 3 9,5 3 1,-3-2-12,8 9 0,-5-7-331,5 6 0,0-2 109,6 2 1,0-3 6,0-9 0,2 1-15,4-1 1,4-7-163,7-4 1,2-3 112,4-3 0,-4-8-124,4-3 0,-3-4 138,-3-2 1,0 0-120,1 0 303,-1-8 0,0-9 0,0-10 0</inkml:trace>
</inkml:ink>
</file>

<file path=ppt/ink/ink3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25:58.2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87 8350,'0'-27'654,"0"2"1046,0 8-1507,0 7 0,8 2-624,3 8 1,12 0 305,6 0 0,4 0 160,1 0 0,3 2-365,3 4 0,3 6-208,3 11 1,6 4 537,-1 7 0,1 1 0,8-1 0</inkml:trace>
</inkml:ink>
</file>

<file path=ppt/ink/ink3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25:23.5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121 87 8140,'-9'-18'-293,"1"9"553,8-7 188,0 14-117,0-13 1,0 11 87,0-7 332,0 7-486,0-4-351,0 8 420,0 0-135,-8 0 1,0 2 142,-3 4-192,-4 3 0,5 9 64,-7-1-69,7 0-37,2 1 0,3-1 41,-1 0 0,0 0-22,6 1 1,0-7-111,0 1 0,0-1 106,0 7-202,0-1 1,2-2-18,4-3 1,3-5 107,9-7 1,-1 0-131,0 0 0,2 0 88,5 0 1,-5-7-123,4-5 0,2 3 111,-2-3 1,0 1-8,-6-7 1,-5 1-74,-1 0 0,-5 1 85,6 5 1,-9-5 29,3 5 0,-4 1-35,-2-1 0,0 5 54,0-6 0,-8 7-98,-3-7 1,1 8-107,-1-1 1,-1 1-12,-5-2 0,0 4-213,-1-4 1,1 4-54,0 2 0,1 2-242,5 4 1,-5-2-284,5 7 993,3 1 0,-7 5 0,5 1 0</inkml:trace>
</inkml:ink>
</file>

<file path=ppt/ink/ink3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25:24.3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1 414 8103,'1'-11'-502,"5"-1"1,-2 6 896,8-5-229,-1 7 0,1-6-9,-1 5 0,1 1 95,5-8 1,0 8-132,1-1 0,-1-3-21,0 2 1,0 0-60,1 6 0,5-5 12,0-1 1,8-2 9,-3 2 1,5 4-36,2-3 1,1-3-182,5 2 1,-3 0 147,8 6 0,0-5-103,6-1 0,-6-2 44,0 2 1,-2 5-123,3-5 1,3-2-106,-4 2 259,4 1 17,1 5 0,-4-2 8,-1-4 0,-2 4 7,2-4 1,2 4 15,-8 2 1,8 0-18,-1 0 0,-3 0 18,2 0 1,-2 0 113,2 0 0,6 0-66,0 0 1,0-2-23,5-3 0,-1 3-75,2-4 0,1-4-10,5-1 1,9 1 18,-4-1 0,10 5-117,-4-6 1,2 9 108,-2-3 1,-8 2-16,8-2 0,-14 4 60,8-4 1,-5 3 13,-1-3 0,-1 4 107,-5-4-156,-11 4 1,12 2 0,-14 0-33,0 0 1,4 0 64,-7 0 0,-7 0 7,-5 0 0,-6 0-85,6 0 0,-14 0 53,3 0 0,-11 0 265,5 0 35,-8 0-88,4 0 1,-8 2-84,0 4 1,0-2-54,0 7 1,-6-5-23,0 6 1,-7 1 6,1 10 1,4-4-12,3 4 0,-3 2-103,2-2 0,0 6 97,6-6 1,0 6-8,0-6 0,8 0 158,4-5 0,5-3-99,6-4 0,-2 3 116,8-8 1,0-1-100,5-5 0,1 0 25,-1 0 1,1-7 1,0-5 1,-3-3-4,-3-2 0,-4-7 83,-8 1 1,1-7-92,-1 1 0,-7 2 349,-5-2-56,-3 0-255,-2 2 1,-4-3 29,-7 7 1,-1-6-119,-11 6 1,-4 0-151,-1 5 1,-7 9-362,-5 3 1,-6 6-1677,-12 6 2121,-4 11 0,-7 10 0,0 8 0</inkml:trace>
</inkml:ink>
</file>

<file path=ppt/ink/ink3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25:25.1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277 122 8055,'0'-18'0,"0"1"-148,0 0 169,0 7 47,0-5 0,0 11-117,0-7 1,0 5 95,0-6 231,8 8-252,-6-3-99,13 7 142,-13 0-162,6 0 335,-8 0 57,0 0-230,0 7 0,0-3-119,0 8 99,0-1 0,-6 1-25,0-1 0,0 3-74,6 9 0,-5-4 0,-1 6 85,2 0 1,-4 2 54,2 7 1,-1 1 107,1 0 0,2 1-103,-7 5 1,5-5 34,-6 4 0,3 3 90,-3-3 0,3 6-58,3-6 0,-2 9-106,-3-3 1,1 0 22,4 6 0,2-4-94,-7 9 0,5-1 99,-5 2 0,5-3-28,-6 9 1,3-1-70,-3 6 1,5-1-135,7-5 0,-6-1 62,0-5 1,0 5 91,6 7 0,-2-6-78,-3 1 1,3-1 12,-4 6 1,4-7-7,2-5 0,0-3 77,0-2 1,0 0 10,0 0 1,0-2 16,0-4 0,0 4 24,0-4 1,0 4 38,0 2 0,-6-2-93,0-4 0,-1 2-127,1-8 0,4 6 153,-4-5-429,4 7 242,2-12 1,0 5-21,0-13 1,6 3-104,0-8 1,7 0-122,-1-5 1,5-3 393,6-4 0,-4-3 0,6-8 0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53:06.0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450 18 8076,'-17'0'0,"0"-6"-24,-1 0 1,1 0 53,0 6 0,0 0 153,-1 0 0,-7 8 60,-3 4 0,1 3 389,-2 2-457,0 8 1,-6 4 60,1 11 1,7-3-1,4 3 1,4 4-54,1 3 0,3-5 13,3-2 1,5-3-19,7-3 0,0 5 130,0-5 1,7 5-1714,5-10 1,9-4 555,2-2 0,10-6 849,1-6 0,9 5 0,9-7 0</inkml:trace>
</inkml:ink>
</file>

<file path=ppt/ink/ink3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25:25.5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172 122 8055,'-17'-2'445,"-1"-4"1,7 4-379,-1-3-299,8 3 0,-5 2 505,3 0 328,4 0 0,-6 2-273,8 3 1,0 13-7,0 10 0,-5 7-153,-1 5 0,2 3-57,10 3 1,-2 0-425,7-12 1,1 5 180,5-10 1,0 1 215,1-1 1,1-4-110,4-7 1,-4-7-106,4 1 0,-4-9 71,-1 3 1,-1-4 3,0-2 0,0-8-108,1-3 1,-3-6 145,-3-6 1,-5-10-439,-7-7 213,0-16 9,0 10 0,-9-16 55,-9 5 0,-1 5 140,-10 0 0,1 4 170,-7 13 1,0 4 24,1 14 0,1 8 317,4 3 1,-1 4-275,7 2 0,-1 8-112,7 3 0,8 12-1017,3 6 0,6 6 928,6 5 0,19 4 0,11 8 0</inkml:trace>
</inkml:ink>
</file>

<file path=ppt/ink/ink3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25:26.3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35 675 8016,'-7'-18'-87,"5"1"0,-12 6-400,9-1 486,-1 0 1,6 1 193,0-1 1,0 7-83,0-7 1,6 6 89,-1-5 0,11 5-77,1-5 1,2 5-51,10-6 1,0 8 169,5-1 0,1 1-73,0-2 0,1 4-18,4-4 0,-1 4-81,7 2 0,-6 2-118,6 4 0,1-4 62,4 4 1,1 1-180,0-1 1,2 6 47,4-6 1,-5-1 87,5-5 1,-2 6-143,1 0 1,3 0 45,3-6 0,5 0-64,-5 0 0,6 0 89,6 0 1,-4 0-221,4 0 1,0 0 304,-6 0 0,8 0 12,-13 0 0,7 0 85,-8 0 0,-1-2-96,1-4 1,-5 4 360,5-4 1,-5-1-114,5 1 1,-5-6 44,5 6 0,1-5-245,5 5 1,-6-5 12,1 5 1,-9-6 15,3 7 0,0-1-22,-7 6 0,-1 0-122,-9 0 1,-5 0 53,5 0 0,-5 0-229,-1 0 1,-6 0-32,-1 0 1,-1 0 82,2 0 0,2 2 1,-8 4 1,6-5-124,-6 5 0,0-4 231,-6-2 0,0 0 71,1 0 1,-1 0 377,0 0-263,1 0 0,-7 0 554,1 0-366,-9 0 1,5 2 64,-8 4 1,0-2-178,0 7 1,0-5-84,0 5 1,0 1 18,0 5 0,-6 1-22,1-1 0,-1 6-181,6 0 1,0 0 100,0-6 1,8 1-30,3-1 0,-1-2 149,1-3 0,1 1 132,5-7 0,6 0-113,0-6 0,8 0 74,-2 0 0,-2-8-67,1-3 1,-1-7 9,2-5 1,2 4 19,-8-4 1,0-4-25,-6-2 1,-1-3-3,-5-3 1,-3-1-72,-8-5 0,0 3-10,0-8 1,-14 5-8,-3-5 0,-12 8 1,0-3 1,-3 11-136,-3 1 0,3 8-271,3-2 1,2 3-1025,4 3 1,9 6 1363,-3-1 0,4 1 0,-5-7 0</inkml:trace>
</inkml:ink>
</file>

<file path=ppt/ink/ink3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25:26.9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157 104 8088,'0'-17'327,"0"-1"-5,0 1-250,0 0 198,0 7-358,0-5 49,0 13 189,0-6-125,0 8-1191,0 0 1137,0 8 0,-2-4-220,-4 7 1,-4-1 134,-7 1 1,-2 5-376,-4-5 489,3 5 0,-12 1 0,5 0 0</inkml:trace>
</inkml:ink>
</file>

<file path=ppt/ink/ink3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25:27.4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0 104 8088,'0'-17'395,"0"-1"1,0 7-60,0-1 0,0 7 62,0-7 198,0 8-299,0-11 1,2 13-143,4-4-265,-4 4 1,11 4 59,-7 4 0,7 6 58,-1 11 0,-2-2-156,1 8 0,1 5 41,5 6 1,0 8 101,1-1 0,-7 4 37,1 7 0,-1-2 0,6 7 0,1 1 28,-1 5 1,-2 0 31,-3 0 0,3 0-31,-3 1 1,1 4-185,-1 1 0,1 6 71,-7-6 0,5 6 77,-5-6 0,0 5-9,-6-5 1,6 0 33,0-6 0,-1 1-12,-5-1 1,0 0-42,0 0 0,0-2-1,0-3 1,0-5-248,0-7 1,0 6 75,0-1 0,0 1 214,0-6 0,0 0-62,0 0 1,0-2-4,0-4 1,0 2 33,0-8 0,0 6 292,0-5 0,0-1-250,0-5 0,0-1 49,0 1 0,-5-1-1,-1 1 1,0-6-69,6 0 0,0-1 159,0 7 1,-6-6-78,0 0 0,1-6 12,5 6 1,-6-6 2,0 5 0,0-6-3,6 1 1,0 2-24,0-2 0,0 0 9,0-6 0,0 0-68,0 1 1,0-1 51,0 0 1,0 0-144,0 1 1,0-1 93,0 0 15,0 1 0,0-1 18,0 0 0,0 1-10,0-1 1,0 0 59,0 0 1,0 1 10,0-1-72,8 0 95,-6 1-1152,6-1-518,-8-8 1508,0-1 0,-16-23 0,-3-4 0</inkml:trace>
</inkml:ink>
</file>

<file path=ppt/ink/ink3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25:28.4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33 3494 7988,'-10'-10'266,"1"-3"21,3 7 1,4-2-120,-4 3 0,12 1 128,6-8 1,3 1-106,2-7-75,8 1 1,-4 0-44,8 0 0,0-1-139,6 1 0,-1-6 74,1 0 1,1 0-123,5 5 0,-9 1-30,9 0 1,-9-2-29,9-4 1,1-2 87,-2-4 0,8-10-9,-1 5 1,3-7-85,1 1 0,1-4 65,0-8 0,8-8-279,3-3 0,-1 2 495,1-3 0,-7 3-114,1-3 1,3-1 193,-2 7 1,5-1-41,-5 1 0,-1 4-270,-5-3 1,0 3 104,0 2 0,-2 0-5,-4 0 1,4 0-30,-4 0 0,6 1-216,6-1 0,-5 0 57,5 0 0,-4 0 95,-2 0 0,0-5 81,-1-1 0,1 6-4,0 6 1,-6 0 178,0-6 0,-1 2-94,1 4 0,-2-4 95,-4 4 1,-9 4-137,4 1 0,-7 5-11,1 1 0,-2 2 73,-4 5 1,-4 1-53,5 4 1,-3-2 357,2-4 0,-2 2-350,8 4 0,-2 2 185,1-8 0,5 6-134,-4-6 1,2 6 22,-3-6 1,3 6-22,-8-6 1,6 8 93,-6-2 1,6 4 31,-6 2 1,2-1-128,-2 1 1,-4 0 59,4-1 0,-3 7 29,-3-1 1,-6 3 179,1-3-218,-1-3 0,1 7 160,-1-3-157,-7-5 1,10 12-1,-8-7 0,1 7-55,-1-2 1,-2-1 43,7 1 0,-5-6-144,6 7 1,-7-7 121,7 6 1,-6-7-22,5 1 1,-7 3 4,2-3 1,-2 6 7,1-5 0,-3 5 33,4-5-275,-4 7 211,-2-12 0,-2 14-221,-4-3 104,4 3 1,-15 2 56,0 0-1222,-8 0 548,-10 7-4,-15 11 1,0 5 683,-19 11 0,-4 12 0,30-15 0,0 0 0</inkml:trace>
</inkml:ink>
</file>

<file path=ppt/ink/ink3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25:29.5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1 139 8230,'0'-18'-387,"0"7"533,0-1 1,2 8-22,3-1 62,-3-5 0,6 6-66,-8-7 9,0 7 304,0-12-25,0 7-341,8-1 126,-6 2-59,5 1 0,-5 5 0,4-4 88,-4 4-86,13 2-204,-5 0 1,7 8-40,0 3 1,1 7 96,-1 5 1,2 4-62,4 7 0,2 7 5,4-1 1,4 6-68,-4-6 0,5 7 112,7-7 1,-5 0-11,4-5 0,5-3 61,1-3 0,-2 4 14,2-4 1,-6-2-3,6 2 1,1-3 130,4 3 0,-4 4-21,-1-4 0,-6-2-131,6 1 0,-2 7 10,2 5 1,-3 1-11,-9-7 1,3 1-138,3-1 1,-3 1 99,3 0 0,2-3-118,-1-3 1,-1 4 97,-5-4 1,-1-2 7,1 1 1,-1-1 168,1 2 1,0 2-42,-1-8 1,3 8-35,3-3 1,-4-1-6,5 2 1,-5-2 12,-1 2 0,1 4-59,5-5 1,-5 3-8,5-2 0,-7 4 7,-5-5 0,4 5 22,-4 2 1,3-1-9,3 1 1,-6-1 11,-1 1 0,-1 0 0,2-1 1,4 1-24,-4-1 1,3 1-5,3 0 1,-1-1-28,1 1 0,2-1-8,3 1 0,-9-6 108,3 0 1,-3-6-72,4 5 0,-3-6 134,-3 1 0,2-2-81,-8 2 0,6-10 98,-6 5 0,0-5-21,-6 4 0,0 1 131,1-1 0,-1 0-233,0 0 1,-5 1-59,-1-1 1,1 0-72,5 1 1,0-1 99,1 0 1,5 0-66,0 1 1,0-7 88,-6 1 1,2-3 12,4 3 1,-3-2-25,3-5 0,-4-1 29,-2 8 1,2-8-36,4 1 0,-3 3 18,3-2 1,-4 1-19,-2-1 1,1-2 23,-1 8 1,0-7-64,0 7 17,1-1 0,-1 7-86,0-1 0,1-5 36,-1-1 0,0 1-17,1 5 1,-1 0 89,0 0 0,0-5 19,1 0 53,-1-1 1,-2 6-67,-3 1 0,1-7 275,-7 1 0,2-7 345,-2 7-297,-5-8 0,9 9 54,-4-7-24,-4 0 35,5-6-6,-7 8-488,0-7 1,0 5 59,0-12 0,0-5-1370,0-12 1,2-8 1385,4-15 0,4-15 0,7-18 0</inkml:trace>
</inkml:ink>
</file>

<file path=ppt/ink/ink3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25:30.9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312 329 8298,'-8'-9'-18,"6"-7"1,-5 13-325,7-9 284,0 8 475,0-11-179,0 13-123,0-13 1,-2 13 66,-4-4 3,4 4 112,-5 2 113,-1 0-223,-2 0 0,-7 0 108,0 0-266,-1 8 0,1 1 82,0 9 0,-1-1 0,1 0 1,0 0-23,0 1 0,-1-7-14,1 1 1,5-1 22,1 7 0,5-1-1,-5 0 0,7 0 22,-2 1 0,-2-1-16,3 0 1,-1 3-30,6 3 0,0-4 28,0 4 1,0 4 2,0 2 0,0 1-3,0-1 0,6 4 1,-1-4 0,7 3-147,-6 3 0,7-2 127,-1-5 1,1 3-163,-1-8 0,3 6 144,-4-6 0,5 0-89,1-6 0,0 6 7,1 1 0,-1-1-18,0-6 1,-5-6 17,-1 1 0,1-2-10,5 1 0,1 3 42,-1-9 0,0 1-3,0-6 0,3 0 20,3 0 1,-4 0-24,4 0 0,-4 0 62,-2 0 1,6-2-8,1-4 0,-1 3 11,-6-9 0,6 6-36,0-5 0,0 1 7,-6-1 0,1-3-42,-1 8 0,-6-5-7,1 5 0,0-7-43,5 1 1,-6 2 69,1-1 0,-3-1-133,3-5 0,3 0 56,-3 0 0,-2-1-130,1 1 1,1 0 127,5-1 1,-6-5-21,1 0 1,-2-6 30,1 6 1,4-7-3,-3 1 1,-2 2 64,1-2-76,1 8 21,-3-4 0,1 8 237,-4-1 1,-3-3-2,9 4 1,-8-4 23,2 9 0,1-3-171,-1-2 0,2-1 22,-3 1 0,-3 0-14,4-1 0,-2 1 2,2 0 0,-4 0-98,3-1 94,-3 1-28,6 0 0,-6-1 2,4 1 0,1 0 216,-1 0-121,0-1 1,-6 1 138,0 0-106,0-1 1,0 1 179,0 0-243,0 7 56,0-5-47,0 13 12,0-14 1,0 13-155,0-9 135,0 8 140,0-3 14,0-1-98,0-2 0,0-1 455,0-1-303,0 8-132,0-11 1,0 11 121,0-7-110,0 7 72,0-4-216,0 8 1,0-2 178,0-4-324,0 5 212,0-7-281,0 8-1899,0 0 1,0 9 891,0 9 0,0 9 1177,0 13 0,-15 12 0,-5 9 0</inkml:trace>
</inkml:ink>
</file>

<file path=ppt/ink/ink3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25:44.1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52 8493,'9'-7'0,"7"5"0,-7-14 0,9 7 0,-1-9 0</inkml:trace>
</inkml:ink>
</file>

<file path=ppt/ink/ink3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25:46.3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1280 640 8478,'8'-25'-276,"3"-4"1,-1 5-404,1 0 0,-1 5 472,2 2 1,3 2 389,-4 3 0,5-3 73,1 3-165,0 4 1,1-7-50,-1 4 0,0 1 134,1-2 0,1 3 127,4-3-3,-4-3-269,14 5 1,-8-1 191,4-1 0,3 6-115,-3-5 1,6 1 75,5-1-89,-3-5-13,12 7 1,-4-8 3,7-1 1,1 1-43,5 0 1,-4-1-7,3 1 1,5 0 17,1 0 0,-1-1 15,1 1 1,-7 0-7,2-1 0,-5 7 2,-1-1 1,0 7-27,0-7 1,0 8 16,0-2 1,-6 4-10,0 2 0,-2 0-77,2 0 1,4 6 89,-4 0 0,4 2-81,2-3 0,2 3 54,4 4 1,-5 3-80,5-3 1,2-3 71,-3 3 0,3-1 18,-2 7 0,-5-1-11,5 0 1,-4-5 0,-2-1 1,-2 1-2,-4 5-21,-4 0 6,0 8 1,2-6 12,8 5 1,-6-3-3,1 2 1,-3-2-66,2 8 1,4-6 61,-4 6 1,4-3-45,2 3 1,0 4-51,0-4 0,-1 0-11,1 5 0,-6-9 53,1 10 1,-9-5-7,2 5 1,-1 0 133,1-1 1,-9 1-121,3-1 1,-3 1 146,4 0 0,-6-3-75,-1-3 1,-5 4-40,6-4 0,-6 3 64,6 3-277,0 7 224,-2-5 0,4 7-53,-8-4 0,5 2-21,-4 5 1,6 2-5,-1-2 0,-4 4 31,-2 7 1,2-4-118,-2 4 1,0 1 109,-5-1 1,-1 1 50,0-1 0,-5-2-20,-1 7 1,-7 0 5,2 7 1,-4-1 33,-2 0 0,0-2 8,0-3 1,0 3-52,0-4 1,0 5 0,0 1 1,0 2-14,0 4 0,0-4-108,0 4 0,0-4 54,0-2 1,0-6 33,0 1 0,0-6-4,0 5 1,0-5 40,0 5 1,-8-5-31,-3 5 1,-5-7 142,-1 1 1,-2 3-76,-4-2 1,1 1-3,-6-1 0,5-4-18,-6 3 0,0 3-38,-6-3 0,1 7 55,-1-6-1159,1 7 1131,-1-11 0,-5 7-87,-1-3 1,-5-4-63,6 3 1,-10-3 115,-2-2 1,0 0 2,-6 0 0,-1 0 91,1-1 0,-11-4-87,6-1 1,-8-8 197,7 2-424,-3 5 242,-2-9 1,-2 6 17,-4-7 1,2 0-181,-8-1 0,8 1-50,-2-1 1,-4-7 113,-1-4 1,3-3 70,2-3 1,-2-8-66,2-3 1,-8-4 21,3-2 0,-5-2 91,-1-4 1,1 3 15,4-9 1,-9 1 322,4-7 0,-5 3-270,5 3 1,-3-3-19,-3 3 0,4-3-39,-4-2 0,3-6 23,3 0 1,-1-8 30,1 2 1,-1-4-33,1-1 1,-1-7-150,1 1 1,42 14-1,0-2 46,-3 3 1,1-2-1,5-3 1,0-1-38,-3 2 1,1 0-1,3-2 1,0-1 58,-41-26-446,38 30 1,1-1 576,-29-31 0,-4 6-37,12-3 0,-2 3 135,7 2 0,0 0-26,6 0 0,2 0-73,4 0 0,-2-7-110,8-5 0,-2 1 109,1-6-1053,5 4 878,-6-20 0,7 6 139,0-7 0,7 3 11,-1-3 1,8 11 62,-2-6 1,3 8-84,3 4 1,5 2 515,1 3 0,7-3-662,-2 4 0,4-5-186,2-1 0,2 0 173,4 0 0,4-6-63,7 0 0,0-2 116,1 2 1,-1 4-45,0-4 1,2 6 508,4 5 1,-1-1-212,6 7 1,-5-1-334,6 1 0,-6 4 78,6-3 1,0 3-47,6 2 1,-1-2 33,1-3 0,-1 3-78,1-4 1,0-1 101,-1 1 0,6 0-4,1 7 1,-7-1 252,-5 0 1,0 6-99,6 0 0,-1 13 227,1-2 1,-3 5-221,-3-5 0,4 6 523,-4 0 1,2 6-610,-3-6 0,5 8 215,-4-2 0,-2 4-257,2 2 0,-1-1 152,7 1 1,-6 0-329,0 0 0,-1 5 41,7 1 1,0 1-182,-1-2 0,-1-1 75,-4 7 0,1 0-95,-7 6 0,6-5-20,-6-1 0,0 0 2,-5 6 1,-1 6-113,0 0 1,-1 15 468,-5 2 0,-3 23 0,-8 8 0</inkml:trace>
</inkml:ink>
</file>

<file path=ppt/ink/ink3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25:47.2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883 311 8176,'9'-34'0,"-1"7"0,-8-4-14,0 8 1,6 6-6,-1 5 1,1 1-71,-6-7 1,0 7 45,0-1 317,0 1 0,0-6-94,0-1 0,0 7 27,0-1 1,-7 3-95,-5-3 0,0-1 5,-5 7 0,4 0-62,-10 6 0,-2 0-134,2 0 1,-10 2-60,-2 4 0,1 5 68,-7 12 0,-3-1-35,-2 6 1,2-3 74,-2 10 1,5-4 59,-5 9 1,6-2-33,-6 3 0,7-3 147,-1 8 0,4-5-64,1 5 1,8 0 167,4 6 1,4 0-3,2 0 0,1 1-111,5 5 0,1 2-182,4 3 1,4 4 137,-3-3 0,3 1-139,2-2 0,2 3 63,3-9 0,5-1-287,7-10 1,1 2 78,-1-7 1,6-3-8,0-9 0,2-2 43,-2-4 1,-2-6 76,8 0 0,-8-1-100,2-11 0,4 1 83,2-6 0,2-2-151,-3-3 1,5-5 138,-4-7 1,4-6-9,1 0 0,-1-6 67,-4 6 1,-4-6 112,-8 6 0,0 2-77,1 9 0,-7-1 157,1 7 1,-7-6 2,7 7 1,-6-3-93,5 2 1,-5 2 110,5-7 0,-5 5-105,6-5 0,-1 7-41,7-2 0,-1-2-38,0 2 1,0-5-12,1 5 0,-7 0-6,1 6 0,-1 0 27,7 0 0,-1 0 150,0 0 1,-5 0-149,-1 0 1,-1 8 229,1 4 1,3 3-61,-8 2 0,5 2 56,-5 5 0,2 2-153,-3 9 0,-3-2 12,4-4 1,-2 3-130,2-3 0,-4 4 91,3 1 0,-1-5-115,2 0 1,-4-8 110,4 2 0,1-4-447,-1-1 1,2-1-28,-2 0 1,-5-5-821,5-1 1256,4-7 0,-1 4 0,9-8 0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53:06.48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484 121 8076,'10'-17'0,"-2"0"180,-8-1 1,0 7-127,0-1 1,-2 6 805,-4-5 1,4 5 195,-4-5-801,-3 7 0,-1-4-242,-7 8 0,-1 0-364,1 0 1,-2 8 35,-4 3 0,-4 10 176,-8 2 0,1 10 277,-1 2 1,1 1-137,-1 10 1,0-1 204,1 1 0,7 2 39,4-8 1,4 0 249,1-5 0,9-2-30,3-5-395,4 5 67,2-14 0,8 6-312,3-7 1,5-1-21,1 0 1,8-1-383,4-5 1,-2-3 304,2-8 1,1 0-308,11 0 1,-5-8 42,4-3 1,-3-5-217,-2-1 0,-3-6 330,-3 0 1,-4-6 313,-8 6 0,1 0 770,-1 6-648,-7-1 336,-3 1 0,-7 9-228,0 8 0,-6 2 883,1 10 0,-9 5-320,3 6 1,1 2-122,-1-2 1,5-4-256,-6 4 1,8 2-362,-1-2 1,3 0-532,2-5 0,0-1 429,0 0 1,0-5-875,0-1 410,0 1-1035,0-2 1652,0 5 0,0-13 0,0 6 0</inkml:trace>
</inkml:ink>
</file>

<file path=ppt/ink/ink3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25:47.4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0 295 8086,'0'-18'-13,"0"1"0,0 0 33,0 0 0,0 5 47,0 0 0,0 7-469,0-7 605,0 1 0,2-5-63,4 5 0,4-3 316,7 9 1,0-3-107,1 2 0,5 4-361,0-4 0,9 4-66,3 2 1,1 0-239,10 0 1,1-5 191,4-1 0,-1-2-56,-3 2 0,4 3-517,1-9 0,0 1 696,6-7 0,-12 1 0,-4 0 0</inkml:trace>
</inkml:ink>
</file>

<file path=ppt/ink/ink3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25:47.7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8033,'10'0'148,"3"2"98,-7 4 1,7 1 65,-1 5 1,1 3 90,-1-3 0,3 9 153,-3 2-384,3 8 1,-4-2-300,1 11 0,0-4 171,5 5 1,0-3-833,0 3 0,1-5 220,-1 4 568,0-11 0,1-4 0,-1-7 0</inkml:trace>
</inkml:ink>
</file>

<file path=ppt/ink/ink3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25:49.1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70 173 8296,'9'-7'0,"-1"-3"0,-6 0 343,4 5 169,-4 3-1067,5 2 502,-7 0 0,0 2 94,0 3 0,0-1 48,0 8 1,-2-1 7,-3 7 1,3-1 8,-4 0 0,-2 2-3,2 5 1,-5-3 10,5 7 1,-2 1 3,3 6 0,1-1 71,-8 1 1,7 5-51,-7 1 1,8 1-27,-2-2 1,5 3-29,1 3 0,0 4 17,0-4 1,1-2-30,5 2 1,-2-7-1,8 1 0,-1 2-120,6-1 1,1-1 128,-1-6 0,0 1-123,1 0 1,1-3 60,4-3 1,-4 2-90,4-8 1,2 0 86,-2-6 1,6 1-9,-6-1 0,2-8 28,-2-3 1,-4-4 8,4-2 1,-2 0 97,3 0 0,-3-9-110,7-9 1,-4-1-4,4-10 1,1-5 19,6-7 1,5-7-121,0 2 0,-1-4 88,-10-2 1,3-2-9,-3-3 0,-4 3-40,-2-4 1,0 5-14,-5 1 1,3 6 21,-10 0 1,-1 1 10,1-1 1,-7 4 245,2 7 1,-4 1-138,-2-1 0,0 1 58,0-1 0,0 6-57,0 0 0,-2 6-28,-4-6 1,2 6-16,-7-5 0,5 6 44,-5-1-3,7-4 0,-10 8-25,9-4 0,-3 6-5,2 5 0,4 3 52,-4 3-34,4 4-119,2-6-264,0 8-920,0 0 1,8 0-21,4 0 0,3 2 44,2 4 1191,8 4 0,-5 15 0,4 2 0</inkml:trace>
</inkml:ink>
</file>

<file path=ppt/ink/ink3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25:49.9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1 104 8129,'0'-17'-976,"2"1"731,3 5 723,-3-5-337,6 7 0,-2-3 362,0 1 186,-1 7-112,-5-4-315,0 8-92,8 0 1,-6 2 232,4 4 0,1 4 20,-1 7 1,2 6 13,-2 0 1,-4 8-198,3-2 1,3 5-11,-2 6 0,0-3-162,-6 3 1,5-5 128,1-6 1,2 2-238,-2-8 0,-5 0-309,5-6-310,-4 0-316,6 1-871,-6-9 1268,5-1 578,-7-8 0,-7-8 0,-3-1 0</inkml:trace>
</inkml:ink>
</file>

<file path=ppt/ink/ink3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26:06.6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0 139 8203,'0'-10'-1136,"6"0"994,0 5 0,6 1-36,-7-8 0,9 6 97,-3-5 0,-1 7 133,1-2-91,-7-3 0,10 5 65,-9-8-14,1 8 0,0-5 39,0 3 282,0 4-63,-6-6 360,0 8 100,0-7-307,0 5-253,0-6 13,0 8 84,0 0-71,-8 0-145,6 0 1,-8 0-26,5 0 10,3 0 0,-8 0 5,4 0 0,2 0 13,-7 0 1,5 2-23,-5 4 1,7-2 140,-2 7-113,-4 1 0,8 5 105,-3 0 0,-3 1-105,2-1 1,0 0 28,6 1 0,0-1-3,0 0 1,0 0-224,0 1 208,8-9 0,-4 7-278,8-5 246,-9 5 0,13-5-56,-5 1 0,5-9-25,1 3 1,0-4-38,1-2 0,-1 0 81,0 0 1,6-2-41,0-4 1,0-3 63,-5-8 0,-7-1-3,1 1 0,-9 0 127,3-1 96,-4 1 0,-2 0-215,0 0 67,0-1-611,-8 1 0,-1 7 242,-8 5 1,-1 3-317,1 2 0,-6 2 587,0 3 0,-16 5 0,3 7 0</inkml:trace>
</inkml:ink>
</file>

<file path=ppt/ink/ink3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26:08.2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70 8260,'6'-12'-132,"-1"0"0,3 9-129,-2-3 185,-4-4 0,13 8 36,-3-3 1,-3 1 165,3-2 0,-6 4-195,5-4 175,1 4-238,5 2 144,0 0 1,1 2-33,-1 4 1,-6-4 38,1 4 1,-6 3 13,5 3 0,-5-3-42,5 3 1,-1 0 31,2 5 1,1-6-67,-7 1 1,5-1 61,-5 7 0,8-1-95,-3 0 0,-1 1 63,1-1 1,-1 0-9,1 0 1,5 1 27,-5-1 1,5-5-12,1-1 1,0 1 127,0 5 1,1 0-78,-1 0 1,0 3 118,1 3 1,-1-4-125,0 4 1,6-2 74,0 2 0,0-4-57,-5 5 0,-1 0-8,0 0 0,1 6-3,-1-1 1,0-2-4,0 2 0,1-2-65,-1 2 0,6 3 55,0-3 0,0 2-99,-5-2 0,1 3 92,4-3 0,-4 2-71,4-2 1,-4 3 64,-1-3 1,5 4 1,0 1 0,0 1-17,-6 0 0,0-1 1,1 1 1,5 1-7,0 5 1,0-5 1,-6 4 0,6-3 26,0-2 1,6 5-20,-6 0 1,6 1-34,-6-7 1,2 1 20,-2-1 0,-4 1-3,4 0 0,2-3-7,-2-3 0,0 4 0,-5-5 0,-1 3 1,0-2 0,1 4-3,-1-4 0,0 1-4,0-1 0,1 4 3,-1-4 0,0-2 35,1 1 1,-1-5-2,0 6 1,0-6 5,1 6 0,-1-8 41,0 2 1,-1 2 12,-5-2 1,5 0-44,-5-5 0,5 5 5,1 0 1,0 2-30,0-2 0,3-2 25,3 8 1,-4-2-86,4 1 1,-4 3 48,-2-8 0,3 2-11,3-2 0,-4 2-41,4 4 0,2-2-8,-2-4 0,2-4 63,-2 4 1,-4-3-17,4-3 0,-3 0 82,-3 0 1,0 3-76,0 3 0,1-10 16,-1 4 0,-2-3-6,-3 3 0,3 1 2,-3-1 1,3 0-40,2 0 0,1-5-13,-1-1 0,0 1 34,1 5 1,5-5-7,0-1 1,0-1 21,-6 1 1,0 5-20,1-5 1,-1-1 31,0 1 0,1 1-7,-1 5 1,0-5 6,0-1 1,1-1-12,-1 2 1,0 3-3,1-4 0,-1-1-117,0 2 0,2-1 108,4 6 0,-3-1-6,3-5 1,2 5-6,-2-5 0,6 3 7,-6-3 0,2 5 46,-2-5 0,-2-1 13,8 1 1,-6-1-27,6 1 1,-8 5 11,2-5 0,2-1-31,-2 1 1,0-1 14,-6 1 0,2-1-59,4-4 0,-3-2 50,3 7 1,-2-7-71,2 2 1,-4 2 34,4-3 1,2 7-6,-2-6 0,0 5 24,-5-5 1,1 7-9,4-1 0,-4-3 22,4 3 0,-4-6-23,-1 5 1,-1-5 13,0 6 0,0-3-7,1 3 0,-1 1 24,0-7 1,6 7-5,0-1 1,1-2-2,-7 1 1,6-5-22,0 5 0,6-5 0,-6 6 0,8-7-73,-3 7 1,-1-6 75,2 5 1,-2-1-5,2 1 0,2-1-4,-8-4 0,0 1 12,-6 5 0,0 1 10,1-7 0,-1 6 3,0-7 1,0 7 13,1-6 0,-7 5 45,1-5-50,-1 7 1,7-5-8,-1 4 1,-6 1 164,1-7-160,-1 7 0,7-3 53,-1 7 0,0-5-73,1-1 0,-1-5-2,0 6 0,1-3-3,-1 3 1,2 1-6,4-7 1,-4 7 55,4-1 0,2-4-33,-2-3 0,0 3 75,-5-2 1,-1 5-74,0-5 0,1 0 310,-1-6-44,0 8 161,1-6-310,-1 13 0,-6-13 378,1 4-233,-8 3-1,3-7-38,-7 6 34,8-8 112,-6 0-141,6 0-23,-8 0-540,0 0 0,0-8-338,0-3 0,-2-5 657,-4-1 0,-4-16 0,-7-3 0</inkml:trace>
</inkml:ink>
</file>

<file path=ppt/ink/ink3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26:09.2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191 206 8298,'-17'-17'-505,"5"7"-720,1 5 1154,7 3 1,-6 2-52,4 0 1,2 2 141,-7 3 0,5-1-122,-5 8 0,7-6 625,-2 5-205,-4 1 0,7 5 79,-9 0 1,8 2-137,-2 4 1,5-3-89,1 3 1,7 2-190,5-2 1,-3 0 167,3-6 0,1 0-180,10 1 0,-3-3 143,3-3 1,4 1-261,1-7 0,5 0 88,2-6 0,-1-6 27,1 0 0,-6-9 93,-1-3 1,-8 1-2,-3-6 0,-2-4-93,-9-2 0,-2-3 60,-10-3 0,-3 1-30,-9-1 0,-7 0 38,-4 1 1,-3-1 92,-3 1 0,1 7-173,-1 4 0,0 3-7,1 3 1,1 8-190,4 3 0,-1 6-356,7 6 0,-4 3 595,9 8 0,-3 8 0,12 2 0</inkml:trace>
</inkml:ink>
</file>

<file path=ppt/ink/ink3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26:10.5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0 260 8277,'8'-17'-24,"-4"0"50,7-1 0,-5 1 34,5 0 1,1 5 0,5 3-127,1 1 0,5-6-178,0 3 0,7 1 30,-1-1 1,2 1 188,-2-1 0,3-3 129,-3 8 1,4-5-1,2 5 1,1-5-46,4 5 0,-1-6-62,7 7 1,-8-1 29,3 6 0,-5 0 24,-1 0 1,-1 0-120,1 0 1,-6 2 70,0 3 0,-2 3-16,1 4 0,3 3 4,-8-3 1,6 3 0,-6 2 1,8 1 7,-2-1 0,9 0-5,2 0 1,1 1 51,-7-1 0,9 0-37,3 1 0,-2-1 3,2 0 0,-2 0 4,2 1 0,4-1-11,-4 0 1,-1 6 23,1 0 0,-2 1 3,2-7 0,4 0 2,-4 0 1,-4 6 4,-1 1 1,-3 0 20,3 0 1,-7-3-35,1 7 1,-1-4-4,-5 4 0,4-6-17,1 1 0,1 3-6,0 3 1,-1-2 7,1 2 1,-1-6-8,1 6 1,5-6-15,1 6 1,-1-6-2,-6 6 0,1-8 62,0 2 0,-7 2-45,1-2 0,-6 6-6,6-6 1,-6 8 5,6-3 1,-6-1-1,6 2 1,-6-2-36,6 2 1,-8 3-9,2-3 0,-2 6-17,2 5 1,-4-3-14,4 3 1,-3-2-13,-3 3 1,0-5 47,1 5 0,-1-5 76,0-1 1,-1-1-36,-5 1 0,3 0 8,-9-1 0,7 1 35,-6-1 0,7 1 23,-1-1 0,-3 1 17,3 0 1,-7-3-59,7-3 0,-6 4-41,5-4 0,-1 3 38,1 3 1,3-1-68,-8 1 1,1-6 38,-1 0 1,-4 0-7,4 5 0,1 1-8,-1-1 1,0-1-4,-6-4 1,2 3 8,4-3 0,-4-2 7,3 2 1,3-2 15,-2 2 0,1 1-16,-1-7 1,-4 6 69,4-6 0,2 6-63,-3-6 0,1 6 30,-6-6 0,6 8-5,0-2 1,-1-2 0,-5 1 1,6 1-35,0 6 1,0-6-3,-6-1 0,5-1-32,1 2 1,2 2 45,-2-8 1,-4 2-25,3-2 1,3-4 77,-2 4 0,0 2 8,-6-2 0,0 0 13,0-5 0,0-1 17,0 0 1,0 6-82,0 0 1,0 0 22,0-5 0,0-1-129,0 0 1,0 6 120,0 0 1,5 2-59,1-2 1,0-3-6,-6 3 1,2-2-3,4 2 0,-4-4 3,3 4 0,-1-4 18,2-1 0,-4-1 38,4 0 0,-5-5 92,-1-1 0,2 1 59,4 5-153,-4 0 1,6 1-20,-8-1 0,2-2-17,3-3 1,-3 3 1,6-11-5,-8 8-25,0-8 106,8 3 0,-6-5 287,3 4-127,-3-4-145,-2 13-11,-7-5 0,5 7-72,-4 0 0,4-5 8,2-1 55,-8 1-51,6 5 1,-5-5 168,7-1-126,0-7 106,0 4 1,-2-8 15,-4 0 171,4 0-536,-6-8 1,3-9-779,-1-12 962,0-4 0,14-24 0,1-7 0</inkml:trace>
</inkml:ink>
</file>

<file path=ppt/ink/ink3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26:13.0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173 139 8212,'10'-17'-1132,"-1"7"751,-3 4 229,-4-3 0,12 5 169,-9-7-121,1 7 0,-6-6 204,0 4 396,0 4-371,0-13 1,0 11 401,0-7-341,0 7 0,-2-4 58,-4 8-115,4-8 0,-7 6 19,3-3 1,2 3-211,-7 2 0,-1 6 34,-5-1 1,0 15-88,-1-3 0,1 4 133,0-4 1,-1 6-25,1 0 0,2 6-23,3-6 0,3 6 48,3-6 1,4 0-21,-4-6 1,4 1 21,2-1 0,6-5-46,0-1 0,7-5 104,-1 5-3,3-7-13,10 4 1,-4-16 94,8-3 0,-8-5-19,2-1 0,-3-2-82,-3-4 0,-2 2 209,-3-8 0,-3 6-98,-3-6 1,-4 8 219,4-2 1,-4 4-98,-2 1 1,-8 3-128,-4 3 0,3-1-849,-3 7 1,-1 0 402,-10 6 0,4 0-306,-4 0 1,-2 10 587,2 7 0,-8 8 0,4 10 0</inkml:trace>
</inkml:ink>
</file>

<file path=ppt/ink/ink3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26:15.6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6658 7951,'0'-10'132,"0"3"0,0 5 153,0-4-250,7 4 50,3-6 0,1 8 85,1 0-102,-1 8 0,7-4-6,-1 8 1,0-9-138,1 3 0,-1-2 98,0 2 0,6-4-125,0 3 1,14-5 20,-3-5 1,12-5-43,1-7 1,1-2 89,-2-4 1,9 1-19,-3-6 0,4 5 12,-4-6 1,0 8 7,0-3 0,-2 0 125,-4 0 1,-2 1-116,-4 6 0,3 0 141,3 0 1,4-3-21,-4-3 0,4 2-31,2-8 0,1 6-42,5-6 0,-2 3 3,7-3 0,1-10-133,5 5 1,-2-5 86,-4 5 0,10-1-283,-3 0 1,3 1 293,-4-1 0,-2 1-23,-4-1 0,5 2 17,-5 5 1,2-5 6,-1 4 1,3-2-6,-3 3 1,-3-5 7,2 4 1,-1-4-34,1-1 1,5-1 31,-5 1 0,4-9-138,2-3 1,2 2 118,4-2 0,-3 2-79,2-2 1,-1-4 22,2 4 1,-3-2-13,2 1 0,-4-2 45,-7 2 0,10-3 6,-4-1 1,4-1 102,-4 0 1,-1 0-112,-5 0 1,10 0 210,-4 0 0,4 0-114,-4 1 1,-5 4 61,-1 1 1,3-6-92,9-5 1,-4-7 12,4 7 1,-4-9-42,-2 3 0,-2-4-326,-4-2 0,5 5 319,-5 1 0,-3 7-19,-3-2 1,-3 5-48,-2 1 1,-2 2 70,-4 4 1,4-4 5,-4 4 1,4-2 3,2 1 1,0-8 2,0 3 0,2 0-32,3 0 1,-1-2-9,7-9 1,-1-6-215,1-1 1,3 7 62,-9-6 0,1 13 242,-6 4 1,-2 2 77,-4 10 1,2 0-96,-8 5 0,1 2 263,-7 5 1,1-5-295,-1 4 0,-5 2 138,0-2 0,-6 2 1,6-1 0,-2-7 140,2 0 1,3-7-252,-3-10 1,11-1-138,6-5 1,3 2 126,-3-7 1,4 7-38,-4-2 1,-4 5 67,-2 1 0,3 8 74,-3 3 1,-5 5-116,-7 1 0,1 0 10,6 1 1,-6-1 127,-1 1 1,-5 5-111,6 0 1,-8 6 101,2-6 0,-3 8-71,-3-2 0,-2 2 7,-3-2 0,3 4-11,-3-4 1,1 3 15,-1 3 0,3-6-52,-3 0 1,3-2 0,2 2 0,-1 2 29,-5-8 0,5 6-7,-5-6 1,3 6 83,-3-6 0,4 8-72,-3-2 0,1 2 55,-1-2-59,3 4 1,-7-6 14,4 7 0,1 7-37,-7-1 0,1 6 0,-1-5 1,-4 5 4,4-5 69,-4 7-77,-2-12 0,2 13 59,4-9-99,-5 8 1,7-5 49,-8 3 0,6 2-1,0-8 0,1 7-8,-1-7 0,2 6 44,3-5 152,5-1-188,-7-5 0,7 6 18,-5-1 1,3 6-6,-9-5 1,3 7 73,-2-2-76,-4-3-33,13 7 0,-13-8-35,4 4 1,-2 4-25,1-3 15,-3 3 0,14 2 37,-5 0 0,-3-2-75,-2-4 0,3 4 65,3-4 209,-4 4-76,7 2 268,-5-7-214,-1 5 279,-1-14-175,-8 14-76,0-13-230,0 13 77,0-13 1,6 11-203,-1-8 107,1 9 1,-6-7-142,0 4 83,0 4-323,0-13-160,0 13 142,0-6-1849,0 8 2270,0 0 0,-23 16 0,-6 3 0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53:06.6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87 104 8009,'-16'-2'-335,"5"-4"335,-5 5 0,12-9 1297,-7 4-790,7 4 1,-4-13 25,8 3 0,-5 3-154,-1-3 1,0 6 218,6-5 0,2 7-131,4-2 1,3 4-353,9 2 0,1 0-5,4 0 1,4 0-59,7 0 0,1 0-155,0 0 1,-1 0-409,1 0 1,-1 6-284,1 0 1,-1 5 369,1-5 0,0 2 424,-1-2 0,1-4 0,-1 5 0</inkml:trace>
</inkml:ink>
</file>

<file path=ppt/ink/ink3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26:17.6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3234 8111,'10'-17'-810,"0"-1"748,-5 1 0,-1 2 1,8 1 27,1 3 1,-1 5-158,5-6 1,-2 1 131,14-6 1,0-1-1,6 1 1,-7 0 49,1-1 0,-2 1 5,2 0 1,-2 0 97,-4-1 1,-4-1-85,4-4 0,-2 4 57,2-4 0,-1 4-44,6 1 0,-5-5 29,6 0 1,0-6-61,6 6 1,5-6 1,0 6 1,3-7-24,-3 1 0,-2 2-14,9-2 0,1 2 13,9-2 0,-3-3 17,4 3 1,3-4-2,3-1 0,3-1-179,2 0 1,0 7 207,0-1 0,-5 6-18,-1-6 1,1 8 5,5-2 1,-2 4-1,-4 1 1,3 1-50,-9 0 0,3 1 48,-2 5 0,-5-3-5,5 9 1,2-9 6,-3 3 0,9 1-8,-3-2 0,4 7 0,2-7 1,1 1-20,-1-7 1,6 3-3,0 3 0,5-3 23,-5 4 1,2-5-3,-2-1 1,2 5-122,4 1 1,-1 5 117,-11-6 0,3 9 144,-15-3 0,1 4-125,-6 2 0,-2 0 33,-4 0 0,2 6 116,-8-1 1,8 1-163,-2-6 0,4 6 19,2 0 1,0 0-68,0-6 1,7 0-22,5 0 1,1-6 54,-1 0 1,3-6-45,-4 7 0,3-3 28,-3 2 1,-1 4 50,-5-3 0,-3 3 184,4 2 0,-5 0-51,-1 0 0,-6 0-84,0 0 0,1 0 20,4 0 0,1 0-43,0 0 0,2-2 9,4-4 1,-3 4-48,9-4 1,1-1 1,10 1 1,-2-6-123,8 7 1,-6-7 88,5 6 1,-1-5-16,2 5 0,3-6 37,-3 7 1,-2-3-8,2 2 0,-6 4 37,5-3 1,-1-3-28,2 2 1,1-2 116,-7 3 0,6 3-105,-6-4 0,6-2 47,-6 3 1,5-7-50,-5 6 1,6-5 7,-6 5 0,6-8-4,-6 3 0,7-3-3,-1 3 0,3-4-136,3 3 1,-1-3 84,1-3 0,3 1-333,-3 0 0,1 0 352,-13-1 0,4 1 5,-10 0 1,2-1 28,-13 1 1,-1 2 162,-5 3 1,-8-3-92,-3 3 1,-5-3-14,-1-2 1,-1 5 81,1 1 0,-1-1-99,1-5 1,0 5 154,-1 1 1,7-1-215,-1-5 0,6 0-95,-6-1 0,8 1 66,-1 0 1,1-1-27,-2 1 0,-2-2 20,-4-4 0,-3 4 12,3-4 0,2 1 48,-1-1 1,-1 4-49,-5-4 0,1-2 62,5 2 1,-5-2-15,4 2 0,-5 4 8,-6-4 0,3 4-22,-3 1 0,4 3 0,2 3 1,-1-3-19,1 3 0,-1-3-3,1-2 1,7-2-84,4-5 0,-2 5 89,3-4 0,-1 4-38,6 2 1,-6-1 23,0 1 0,-6 0 31,6 0 0,-7-1-27,1 1 0,2 0 1,-1-1 0,-3 1 63,-9 0 1,4-1-56,-5 1 0,3 0 68,-2 0 1,4-1-55,-5 1 1,5 0-6,2-1 1,-6 1-13,-1 0 0,1 0-2,6-1 0,5 3-25,0 3 0,1-1-6,-7 7 0,-3-5-30,4 5 1,-12-6 53,6 7 0,-3-1 151,-2 6 0,-1 0-94,-6 0 1,-6 0 196,1 0-192,-1 0 0,5-2 68,-5-4 113,5 4 28,-7-6-179,9 8 1,-1-5-11,0-1 1,-5 0-103,-1 6 1,1 0 91,5 0 1,-5 0-56,-1 0 1,-5 0 166,5 0-18,-7 0 14,12 0 241,-14 0-234,5 0-7,-7 0-157,0 0-449,0 8 0,0-4 445,0 7 0,-15 8 0,-4 8 0</inkml:trace>
</inkml:ink>
</file>

<file path=ppt/ink/ink3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26:19.7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4947 7749,'8'-10'-778,"1"1"0,11 5 698,3-2 0,2 0 344,3 6 1,7-2-158,0-3 0,-1 3 139,7-4 1,1 4-5,-2 2 0,1-6-163,-7 0 1,7 1 56,-1 5 1,6 0 1,-6 0 1,8-2-13,-2-4 0,4 2-60,2-7 0,2 5-104,4-6 1,3 3 25,8-3 1,1-3-140,-1 3 0,6-3-224,0-2 0,1-1 307,-1 1 1,4 0-37,8-1 1,-1-5 7,1 0 0,5-2 1,0 2 0,0 2 52,-5-8 1,5 6-303,0-6 1,0 6 411,-5-5 1,-8 6-105,-4-1 0,3-4 175,3-1 0,2 1-98,-3-2 0,5 0 6,-4-6 0,5 1-38,6-1 0,-3 5 25,3-5 0,-2 4-58,-44 12 1,1-2 0,-1-1 0,2 0-3,1-1 1,0 0 0,1-2 0,0 0 16,-4-1 1,0 0-1,1 2 1,0 2-10,-1-1 0,0-1 1,41-22 7,-44 21 1,0-1 0,42-26-25,-10 0 0,-4 0 155,-2 0 0,-10 0-33,11 0 1,-11 8-113,5 4 1,-7-5 30,7-1 0,5 2 12,6-2 0,2 6-108,-2-6 1,-2 7-18,7-1 0,1 1-299,5-1 1,1 4 377,-1-5 0,-1 5-135,-4 1 0,3 1 145,-3-1 0,11-2 6,-43 17 1,0 0-1,-1 1 1,0 0-6,1-4 1,0 0-1,0 2 1,0 1 3,3-3 1,0 0 0,-3 4 0,0 0 19,0-1 1,0-1-1,-3 0 1,0 0-20,3 1 1,0 0 0,-1-3-1,0 0-71,1 2 1,0 1-1,1-3 1,0-2 67,-4 2 1,0 0 0,1-2-1,-1 0-37,-3-1 1,0 0 0,2 1-1,0 0 51,42-21 1,-43 21 0,0 0-10,31-21 1,0-4 58,-6-2 0,-2 0 166,-3 0 0,-3 6-29,-3 0 0,-8 0-98,8-6 1,-14 0 194,8 0 0,-4 1-33,4-1 1,-6 6-14,0-1 0,-2 7-174,2-6 1,4 8-106,-4-3 0,-2 3 84,2-3 0,-5 5-152,5-4 0,-8 3 381,3 3 0,-7-1-243,-5 0 1,2 1 70,-8-1 0,0 3-100,-6 3 0,1-2 454,-1 8 1,0-2-383,0 2 0,-5 4 67,0-4 1,-7-2-117,7 2 1,-8-1-1,1 7 0,3 0 23,-2 0 0,0-1-4,-6 1 0,0 5 78,0 1 1,0 5-84,0-5 0,-2 5-20,-4-6-15,4 9 0,-8-11-85,5 8 1,1 1 65,-8 5 1,7 1-120,-7 5 0,2-2-17,-1 8 1,-5 5 59,5 6 0,-4 6 135,-3-6 0,3 8-104,3-3 1,-1 5 135,7 2 0,-2-1-30,3 1 0,3-1-19,-4 1 1,10-2-23,2-5 1,7 3 29,-1-8 1,5 0-40,6-5 0,-2-3 11,8-3 1,-6-5 37,6-7 0,-2 0-43,2 0 0,3-7 284,-3-5 1,-2-11 65,2-6 1,-2-9 83,1-3 1,-3-12-162,-7 1 1,-7-2-26,1 8 1,-8-2 137,1 7 0,-3 3-19,-2 9 0,-7-2-576,-5 8 0,-5 2-446,-6 10 1,-4 3 655,-8 8 0,-22 8 0,-7 1 0</inkml:trace>
</inkml:ink>
</file>

<file path=ppt/ink/ink3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26:30.08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1107 2854 8330,'0'-25'-10,"0"-4"1,0 4-267,0 2 0,2-2-389,3 2 0,-1-2 701,8 2-79,-8-4 0,17-2 29,-4 1 1,6-1 13,0-6 1,-2 6 66,8 0 0,-6 3-91,6-3 0,-6-4 62,6 4 1,-8 2-37,2-1 1,-2 6-6,2-1 0,-3-2 3,3 2 1,2-7-3,-2 1 0,7-4 12,-1-1 0,-2-1 1,2 0 0,0-5 163,5 0 0,1-3-100,-1 3 0,1 4 133,0-5 0,-1-1-86,1 2 1,-1-1 100,1 7 0,2-3-59,3-3 0,-7 9-27,7-4 0,-7 5-49,7-5 0,4 1-116,2-1 1,-2 0-48,3 1 1,-1 5 84,6 0 0,5 0-169,1-5 0,7 5 58,-1 0 1,-3 0-48,2-5 1,-5 5 104,5 0 0,-1 8-10,1-2 0,3-2 39,-9 2 1,1-2 13,-6 2 0,6 4 79,-1-5 1,3 5-101,-3 2 1,-1-2 82,7-4 0,-1 3-57,1-3 1,5 4 14,-5 2 0,-1-2 2,1-4 0,0 3-2,7-3 0,-3 4 18,-4 2 1,4 0-116,-3-1 1,3 1 122,2 0 1,0 5-27,1 1 0,-1-1-38,0-5 1,2 5 41,4 1 1,-8 5-76,8-6 1,-2 3 20,8-3 1,1-3-105,-7 3 0,2 3 82,-2-3 1,2 3-10,4-3 1,3-3 94,-3 3 0,-2-3-67,2-2 0,-3 1 172,3 5 1,-2-5-96,-4 5 1,-4 1 47,4-1 0,2 5-34,-2-6 1,5 7 4,-5-7 0,4 6-50,2-5 1,-6 5-251,11-6 1,-3 9 180,3-3 1,-3-2 76,3 2 1,-3 1-164,9 5 0,-5 0 136,-7 0 1,11 0-44,-5 0 0,4 0 9,-3 0 1,-3 0-4,-3 0 1,4 0 38,-5 0 0,5 0 6,1 0 0,1 0 13,-1 0 1,1 0-34,-1 0 0,1 0 29,-1 0 0,-1 0-9,-5 0 0,9 0 46,-9 0 0,9 5-33,-9 1 1,3 6 4,-2-7 1,3 7-20,-3-6 1,2 7 2,-3-1 0,3-3-27,-8 3 0,8-1 28,-3 7 1,-1-3-30,2-3 1,-8 3 22,2-4 0,-4 5-7,-2 1 0,6 0 13,0 1 1,0-1-133,-6 0 1,0 1 140,0-1 0,6 0 3,0 1 1,0-1-13,-6 0 0,6 0 0,0 1 1,-6-1-2,-5 0 0,-1 6 4,6 0 0,-5 6-15,-1-6 0,-5 8 6,5-2 1,-7-2-4,2 2 0,-5-1 2,-1 7 0,6 0 0,0-1 0,-1-1-24,-5-4 0,6 3 25,-1-3 0,1 4-30,-6 1 1,5 1 24,1 0 0,0-1 9,-6 1 1,0 1 25,-1 5 0,1-5-32,0 4 0,-2-3 57,-4-2 0,4 5 11,-4 0 0,-1 2-35,1-1 0,-6-3-2,6 8 1,-6-5-42,7 5 0,-7-6 43,6 6 1,-6-2-66,6 3 1,-5 3 44,5-4 0,-6-2-8,6 2 0,-7 0 30,1 6 1,2-2 1,-1-4 1,-1 4 15,-5-4 0,-1 2-31,1-2 0,0 4 9,-1-4 1,-1 4-1,-4 2 1,3 0-19,-3 0 0,4 0-2,1 0 0,1 0-10,-1-1 1,1 1 4,0 0 1,-1 6-6,1 0 1,-6-1-26,-1-5 0,1 6 31,6-1 1,-6 7-1,0-7 0,-3 9-1,3-3 0,2-1-4,-8 1 1,8-5 3,-2 5 0,-2-5 0,1 5 1,-5 1-14,6 5 1,-2-2-3,2-4 1,2 3 3,-8-9 1,6 7 4,-6-7 1,0 9-1,-6-3 0,6-1-3,0 1 1,2-5 18,-2 5 1,-4-1-15,4 1 0,-1 2 3,1-7 0,-4 5 0,4-5 1,2 5 1,-2-5 0,0 7-11,-6-1 0,6-3 8,0 3 1,2-7 81,-2 7 1,-3-9-78,3 3 1,-2 2 150,2-3 1,-4 1-136,4-6 1,-2 5 3,2 1 0,-3 2-10,3-3 0,-2 3 13,2 3 1,-4 3-140,4-9 0,-4 7 85,-1-7 0,-1 7-92,0-7 0,0 9 107,1-3 1,-3-1-8,-3 1 1,3 0-5,-3 7 1,-3-7 7,3 0 1,-3-1 9,3 1 1,1 5 9,-7-5 1,2 4 2,-3 2 0,-3 1-11,4-1 0,-2-6 39,2 0 1,-4 1-38,3 5 0,-3-6 111,-2 1 1,0-1-91,0 6 1,0 1 5,0-1 0,-2 0 0,-3 0 0,1 0 3,-8 1 0,7-1-55,-7 0 0,6 0 51,-5 0 0,1-5-62,-1-1 1,-5 0 44,5 7 1,-5-1-39,-1 0 1,5-6 26,1 1 0,-1-3 1,-5 3 1,-6 1 18,0-7 0,0 7 4,6-2 0,-6-1-17,0 1 0,-6-1 3,6 1 0,-8 2-12,2-7 1,0 7 11,-5-1 0,5-3-9,-6 3 1,-5-3-2,5 3 1,-3 1-6,3-7 1,-1 5 19,-4-5 1,1-1 0,-7-5 0,6 2 57,-7 4 1,1-5-60,-6 5 0,1-4 9,-1-2 1,-6 0-117,0 0 1,-7 1 95,2 5 0,1-6-4,-1 0 0,-3 5-8,-8-5 1,2 4-40,-2-4 0,-3 0-15,2 0 1,-6-1 34,6 1 0,-8 0 11,3 0 1,-3-6 7,2 0 0,-3-1 0,3 1 1,37-22 0,-2 0 1,0-4 1,0 0 0,-1 3-1,1 0-22,-40 18 1,39-18-1,0 0 8,-2-3 1,0 0 0,0 1 0,0-2 16,-3-1 0,0-1 1,5 0-1,0 0-3,-5 1 0,0-1 0,2 0 0,0 1-15,-1-1 0,-2 0 0,-1-2 0,-1-1 14,0 1 1,0-1 0,-1-3 0,-1 1 61,5 2 0,0 1 0,-7-4 0,-1 1-31,6 2 0,-1 1 0,-6-4 1,1-1 73,2 1 1,0 1 0,2 0 0,1 1-40,0-2 1,0 1 0,-4 0 0,-1 1-33,0-1 1,-1-1 0,1-1 0,-1-1-10,0 2 1,1 1-1,4 1 1,1-1-70,-6 0 0,1-1 0,1 1 0,0-1 7,-1-2 1,-1 0-1,0-1 1,-1 1 53,-1 0 1,0-1-1,3 0 1,0 0-26,-3-3 0,0 1 1,0 2-1,1-1-142,-4 0 1,-1-2 0,2-1-1,1 0 166,4-1 1,-1-1 0,0 2-1,-1 0-6,-1-1 0,0 0 0,1 0 1,1 0 4,-3-3 0,1 0 0,0 0 0,1 0-4,-2 0 0,1 0 0,3 0 0,1 0-2,-4 0 1,-1 0 0,2 0 0,-1 0 47,-3 0 0,0 0 1,-2-3-1,1-2-42,4-1 0,-1 0 0,-3 2 0,0-1 63,1-1 0,-1 0 0,0 1 1,0-1 12,0-3 1,1 0 0,-2 1-1,0-1 70,1 1 1,1-1-1,2 0 1,-1 1-55,2-1 1,0 0 0,-2 0 0,1-1 52,0-1 1,1-1 0,-1 2-1,1 1-84,2-3 1,1 1 0,2 1 0,1 1-19,-1 0 1,1 0-1,3-2 1,0-1-206,-1 1 1,0-1 0,2 0 0,1-1 170,0 1 0,0 1 1,-46-8-80,49 8 1,0-1 0,-43-13-27,43 14 0,0-1 1,-41-17-207,-3 6 0,-1-6 67,2 6 1,-2-6-51,2 6 0,3-8 140,-3 3 0,4-5 41,1-2 0,-5-1 100,46 16 0,0-1 1,-2 3-1,1-2-85,1-3 0,0 0 0,-44-17 263,41 17 1,0-1 0,-36-22-64,42 21 1,0-2 0,-2 1-1,0 1 87,-4-2 1,0 2 0,-40-21-35,3-1 0,1 1-112,39 20 0,0 0 0,-42-20-146,42 23 0,-1 0 0,-43-17 86,44 17 0,0 0 0,-37-18-218,-3-5 1,3 6 61,-3-6 0,-1 0 14,44 20 1,0 0-1,-38-26 89,0 0 0,1 0 45,37 26 0,-1 0 0,2 0 1,0-1 7,-39-31 0,39 31 0,-1 0 145,-37-31 0,1 3-56,-2-3 0,8 2 150,-2-7 0,4 5 1,2-5 1,6 5-100,-1-5 0,7 5-28,-7-5 0,8 5-56,-1-5 0,5 7-105,6-2 1,-2-3 47,7-3 0,-1-3-145,2-2 1,3 2 89,-3 3 0,3-9 1,3 4 1,-1-4-12,1 4 0,5 2 31,0 3 1,2-9 49,-2 4 0,2-4 3,4 4 1,4 0 202,-4 0 0,-2-1-286,2 1 1,0 0 1,6 0 1,-1 0 39,1 0 0,0-8-11,-1-4 1,1 2-28,0-1 0,0 7 26,-1-2 1,1-2 109,0 2 0,-1-8-61,1 3 0,0 1 11,0-2 0,-1 2 4,1-1 0,0 1 93,-1 4 0,3 4-113,3-4 0,-3-4 7,4-2 1,-3 3-98,3-3 0,-3 8 99,8-2 0,-1-4-132,1-2 0,4 3 105,-4-3 0,-1 8-3,1-2 1,0 4 4,6 2 0,0 0-17,0-1 0,0 1-9,0 0 0,0 0 12,0 0 0,0 0-140,0-1 0,0 1 88,0 0 0,0 0-1,0 0 1,0-1 86,0 1 1,6 0 135,0 0 0,-1 0-122,-5 0 1,2 5 23,4 1 0,-4 1 395,4-1 1,1 1-349,-1 5 1,2 3-190,-2-4 1,-3 5 83,9 1 0,-2-6-160,1 0 0,3 1 422,-9 5 0,9 0-296,-3 0 1,5-6 3,1 1 0,-6-1-1,1 6 1,0 8 268,5 4 1,0-3-205,0 3 0,1-6 123,-1 6 1,0-3-158,1 3 0,-1 4-15,0-5 0,6 3 20,0-3 0,6 3-5,-6-8 0,6 7 35,-6-1 1,2 4-1,-2 1 1,-2 0 11,8 1 0,-6-1 136,6 1 0,-8-1-49,2 0 1,2 7-82,-2-1 1,0 2 128,-6-2 0,1 2-69,-1 4 0,0 4 1,1-4 1,-1 4-14,0 1 0,2 3 6,5 3 0,-5-1-160,4 7 1,-4-7 135,-2 1 0,3 3-150,3-3 1,-4 6 74,4-5 1,2 5-83,-2-5 1,2 5 36,-2-6 1,-2 6 24,8-5 0,-8 5 28,2-5 9,-4 7 1,-1-6 38,-1 4 0,0 5-50,0-5 0,-5 4-283,0 2 0,-1 2 102,6 4 1,-1 5-1556,-5 12 1731,-3 19 0,-16 28 0,-1 18 0</inkml:trace>
</inkml:ink>
</file>

<file path=ppt/ink/ink3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26:33.54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813 260 8380,'10'-8'0,"3"-1"0,-7-8 0,2 5 233,-2 1 1,-4 5 84,3-6 1,3 1 567,-2-7-553,0 1 1,-1 0 507,1 0-688,0-1 0,-6 1 128,0 0 0,0 5-176,0 1 1,0 5 456,0-6-531,0 8 0,-2-3-138,-4 7 0,-3 0-145,-9 0 1,-5 2 89,0 3 0,-9 5-80,-3 7 1,0 1 79,-5-1 1,3 2 90,3 4 1,-6-4 71,-1 4 1,1-1-65,5 1 0,1-4 182,-1 4 1,0 2-76,1-2 1,-1 6 260,1-6 1,5 8-4,0-3 0,8 3 5,-2-2 0,-2 9-66,2-3 1,2 5-107,9 1 1,-3 3 92,3 8 0,5 2-41,1 3 0,-2-9-112,2 4 1,1-6 2,5 0 1,2 2-148,3-7 1,-1-1 103,8-5 1,-1-8-182,7-4 0,1-4 150,4-2 0,-2-1-210,8-5 1,0-3-175,5-8 1,7 0 73,-1 0 0,8-8-122,-2-3 0,-2-5 4,2-1 1,-5-8-2,5-4 1,-8 2 145,3-2 0,-5 6 27,-1-6 1,-1 8 121,1-2 0,-8 4-53,-4 2 0,-4 1 289,-2 5 1,-1-5-88,-5 5 1008,5 3-262,-15-7-328,7 13 0,-6-6 20,4 8-225,-4 0-48,5 0 0,-1 2-20,0 4 0,2 4 213,-3 7 1,-3 2-79,4 4 0,-4-2-315,-2 8 1,0-6 58,0 6 0,0-2-143,0 2 1,0-2 80,0-4 0,0-4-113,0 4 1,0-10-1019,0-1 503,8-1-563,-6 7 337,5-9 56,-7-1-257,0-8 329,0 0 1,-5-8 744,-1-3 0,-15-12 0,1-4 0</inkml:trace>
</inkml:ink>
</file>

<file path=ppt/ink/ink3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26:33.75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18 173 8305,'-2'-17'128,"-4"0"1,4-1 802,-4 1 1,4 5 456,2 1-801,8-1 1,4-3-167,11 4 1,4 1 106,7 4 0,1 2-45,-1-7 1,3 7-174,3-2 0,2 4-1064,5 2 1,1 0 564,-8 0 1,6 0-1707,-6 0 0,1 6 1895,-7 0 0,1 15 0,0-2 0</inkml:trace>
</inkml:ink>
</file>

<file path=ppt/ink/ink3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26:34.78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35 139 8150,'0'-10'417,"0"-5"-408,0 13 278,0-6-349,0 8 117,0 0 68,0 8 1,-2-6 452,-4 4-42,4 3-363,-6 1 0,3 7 111,-1 0 1,0 1-88,6-1 1,0 0-159,0 1 1,0-1 41,0 0 1,0 0 21,0 1 1,6-1 80,0 0 1,1 1-12,-1-1 1,-2-2-67,7-3 0,-5 3 25,6-3 0,-3-3-128,3 3 1,3-6 132,-3 5 0,-3-5-109,3 5 1,-6-5 122,5 6-55,1-8 37,5 3-17,0 1 42,1-6-75,-1 6 0,0-14 138,1 0 0,-7-7-82,1 1 0,-1-1 129,6 1 0,1-3-143,-1 3 0,-5-3-47,-1-3 0,1-1-20,5-4 0,-2 4-150,-3-4 1,3 4 25,-3 1 0,-5-1 130,-1-4 1,2 4 6,-2-4 0,-1 4-27,-5 1 0,0 1 355,0 0-222,0 0 0,-2-1 115,-3 1 0,3 5-112,-4 1 0,2 5 395,-2-5-237,4 7 66,-5-4-821,7 0 303,0 6-441,0-5 0,0 5-493,0-4-458,0 4 680,0-6 352,7 8 1,-3 0 58,8 0 0,-6 0-96,5 0-1013,-7 0 1526,11 0 0,-5 0 0,7 0 0</inkml:trace>
</inkml:ink>
</file>

<file path=ppt/ink/ink3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26:36.08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87 7283,'0'-10'-113,"2"1"376,4 3-111,-4 4 1,6-8-207,-8 5 0,1 3 108,5-4 0,-4 2-120,4-2 258,4 4-579,-9-5 118,7 7 305,-8 0 1290,0 0-1051,0-8 490,0 6-83,0-6-594,0 8-2507,0 0 2419,0 8 0,0 2 0,0 7 0</inkml:trace>
</inkml:ink>
</file>

<file path=ppt/ink/ink3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26:36.56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52 8465,'9'-7'-210,"1"-1"230,-4-4 0,-4 3 700,4 3 1,-3 4 347,3-4-422,-4 4-130,6 2-291,-8 0 0,0 8 179,0 4 0,0 3-60,0 2 0,-2 1 109,-4-1 1,4 0 201,-4 0-503,4 8 0,2-5-28,0 3 1,0-4-89,0-2 1,2-5-126,4-1 0,-2-5-503,7 6 0,-5-9-650,6 3 1,-5-4 578,11-2 1,-5 0-1827,10 0 2489,-4-8 0,6-1 0,2-9 0</inkml:trace>
</inkml:ink>
</file>

<file path=ppt/ink/ink3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26:37.17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35 173 8278,'-11'0'52,"-1"0"1,8-2 134,-1-4-580,3 5 431,2-7 266,0 8-75,0-8 119,0 6-106,0-5 82,0 7 689,0 0-822,0 7 0,0-3-20,0 8 0,0-1 80,0 6 0,0 1-77,0-1 1,2 0 17,3 1 1,-3 5-15,4 0 1,2 6-152,-2-6 1,1 0-9,-1-6 0,-4 2-109,4 4 0,1-9 93,-1 3 1,6-9 3,-7 3 1,9-7 369,-3 2-312,5-4 1,1-2-10,0 0 0,1-6 13,-1 0 0,0-9 32,1-2 0,-1-1-57,0-5 0,-5-2-84,-1 2 0,-5-8 22,5 3 0,-7-5-192,2-2 1,2 6 195,-2 1 0,-1 1-2,-5-2 0,0 4 61,0 8 0,0-1-84,0 1-262,0 0 55,0 0-163,0 7 8,0 2-460,0 8-1060,0 0 1091,0 8 1,6 2 829,0 7 0,7 8 0,-3 2 0</inkml:trace>
</inkml:ink>
</file>

<file path=ppt/ink/ink3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26:37.77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1 243 8178,'0'-10'55,"0"3"146,0-1-131,7 6-38,-5-6 0,6 6 646,-8-3-218,0 3 29,0-6 49,0 8-491,0 0-5,0 8 0,0 1 105,0 9 1,0 1 11,0 4 0,0 6-53,0 11 0,0-4 4,0 5 1,2-5 11,4-1 0,1-2 172,5-5 0,3 3-72,-3-8 0,9 0 1,2-5 0,0-9-33,-6-3 0,2 2 23,5-3 1,-3 1 31,7-6 0,-4-8 1,4-3 1,-7-1-242,3-5 1,1 4 109,-2-10 0,0-4-157,-6-2 0,-2-4 124,-3-1 1,1-9-185,-7-3 1,6-8 160,-7 3 1,1-3 144,-6 13 1,0 3-105,0 9 1,0-2 170,0 8 1,-2 2-604,-4 10 1,3-3 200,-9 8 1,6 1-1195,-5 5 0,-1 2 647,-5 3 1,0 7 677,-1 11 0,1 12 0,0 9 0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53:06.9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35 8076,'2'-9'941,"4"3"1,-3-2-754,9 2 1,-6 1 23,5 5 0,1 5 712,5 1 1,0 13-332,1-1 1,-1 12 264,0 5 0,1 5-190,-1 6 0,-2 4 71,-3-4 0,-5 2-337,-7-1 1,0 8-179,0-3 1,-1 4-830,-5-4 0,-12 7 470,-10 5 0,-13 3 135,-5 2 0,-11 0 0,-5 1 0</inkml:trace>
</inkml:ink>
</file>

<file path=ppt/ink/ink3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26:51.79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2975 16446 7811,'-17'-11'983,"-1"-1"-879,9 8 1,-7-5-206,5 3 1,1 4 103,-1-4 1,5 4-79,-5 2 1,5-6-44,-6 1 1,6-1-726,-5 6 351,7 0 362,-11-8 0,5 4 294,-7-7 1,0 7-191,-1-2 0,1-1 149,0 1 0,-1-6 16,1 6 1,-2-5 127,-4 5 1,4-7-117,-4 1 1,-2 3-56,2-3 0,-6 6-147,6-5 1,-6 1 88,6-1 0,-6-5-99,6 5 0,-8-5 35,2-1 1,2 0 31,-1-1 1,1-1 16,-2-4 1,-4 4 9,4-4 0,-3 4 37,-3 1 0,2-5-46,5 0 1,-5 0-50,4 6 0,-4-6 56,-1 0 1,5-2-118,0 2 0,6 2 40,-6-8 1,2 8 24,-1-2 0,-3-4-41,8-2 0,-8-2-11,2 2 0,-1-3 83,1 3 0,-4-10-40,4-1 0,2 0 193,-1 5 1,1 1-109,-2-1 0,-4-5 27,4-1 1,-3-1-85,-3 2 0,6 1-1,0-7 0,3 6 12,-3-6 1,2 5-105,4-5 0,-2 2 61,-4-2 0,-2-4-113,8 4 1,-6 0 92,6-6 1,-6 10 9,6-10 0,-7 4 35,1-4 1,2 0 19,-2 0 1,6 0 113,-6 0 1,6-5-99,-6-1 1,8-5 9,-2 5 0,-2-2-32,2 3 1,-2 3 15,2-4 0,4 3-94,-4-3 1,2 2 80,-2-7 0,3 5-21,-3-5 0,4 5 39,2-5 1,0 5-7,-1-5 1,1 5 11,0-5 0,-1-1 11,1-5 1,2 0-9,3 0 1,-3-1 8,3 1 0,5-11-269,1-1 0,-2-8 257,2 9 0,-5-3-18,5 2 0,-5 3 74,5 3 0,-6 2 6,6-8 0,-5 8-39,5-2 1,-7-2 7,1 2 0,3-5-65,-3 5 0,2-6 51,-1 6 0,-3-13-77,9 1 1,-3-5 75,2 0 0,4 1-212,-3-7 1,3 0-128,1 47 0,2-1 0,-1-3 0,2 0 253,0 0 0,1 1 1,1-1-1,0 0 31,1 3 0,2 0 0,0-2 0,1-1-1,-2 0 0,-1 0 0,0 3 0,-2 1-139,3-47 1,2 3 231,-3 3 1,3-4-55,-2 15 1,-4-7-23,4 7 1,1-3-2,-1-3 1,7 1-280,-1-1 0,3 1 225,3-1 1,-1 1 5,0-1 0,6-1-12,0-4 0,6-2 43,-17 45 0,-1 0 0,4-4 0,1 0-5,-2 4 0,1 0 1,1-4-1,0 0 88,2 4 0,-1 0 0,0-1 1,1-1-52,-1-2 1,0 2 0,-2 2 0,1 2 98,18-46 0,-3 5-112,10 2 1,-3-1-27,2 1 0,5-1-5,-20 44 0,1 0 1,3-3-1,0 0-67,0-1 0,0 1 1,3-1-1,1 0 41,-1 1 1,-1 0 0,3 1 0,0 0 1,0-4 0,1 0 0,3 0 0,1 0-101,1-3 0,0 0 0,0 0 1,-1 0 105,2 0 1,-1 0 0,-1-2 0,1-1 53,0 0 1,0 0 0,3 0 0,-1-1 9,-2 1 1,1 0 0,0 2-1,0-1 58,0-4 1,-1 0 0,-1 7 0,1 1-62,-3-2 0,1 0 0,-2 3 1,1 0 63,3 0 0,0 0 0,-3-1 0,-1 0-59,2 3 1,-1 2-1,-1-1 1,-1 1 27,0 5 0,0 0 0,2-5 0,1 1-71,-1 4 1,0 0 0,2-2 0,-1 1 43,0 3 1,-1 1-1,0 0 1,-1-1-101,4-5 0,1 0 1,2 1-1,0 1 30,3-5 0,1 0 0,2 1 0,2 1-27,-3 1 0,2 0 1,0 0-1,1 0 55,1 0 1,0-1-1,0-2 1,0 0-160,0-1 0,0 2 0,-1 1 1,1 1 155,0 2 1,0 1-1,0 4 1,0-1 1,0 0 0,0-1 0,-1 3 1,2 1-19,-2 2 0,1 1 0,0-3 0,0 1 15,0 1 1,0 0 0,0 1 0,1 1 17,2-2 1,0 0 0,-2 4 0,0-1 2,1-3 1,1 0 0,-2 4 0,0 1-19,-1-2 0,0 0 0,-2 2 0,0 0 14,1 1 1,1 0 0,-2 0-1,0 0 1,5 0 1,0 0-1,-2 1 1,-1-1 56,0 0 1,0 0 0,4-3 0,0 0-55,1 0 0,1 0 1,3-2-1,1-1-29,-2 3 1,1 0 0,4-2-1,1-1 37,-6 3 1,1 0 0,4-2 0,0-1-62,-1 3 1,-1 0 0,3 0 0,1 1 47,-4 1 0,1 2 0,-1 0 1,0 0-6,-2 2 1,-1 0-1,-1 0 1,0 1-38,1 2 1,1 0 0,-6 1 0,1 0 39,4-4 0,1 0 0,-3 3 0,-1 1-14,1-1 0,0 0 0,-1 1 1,-1 1 9,-1 1 1,0 0 0,0-1 0,1 1-13,2 0 0,-1 0 0,-1 0 0,0 1 14,-4 2 0,0-1 0,0-1 0,1-1 4,2 3 1,0 0 0,-2-2 0,1 1 2,4 1 0,0-1 0,-4-1 1,-1-1-1,2 3 0,0 0 0,-1-2 0,-1-1 4,2-1 0,0 1 0,0 2 0,1 1 2,2 0 0,0 0 1,0 3-1,1 1 32,-4-2 0,-1 0 1,2 0-1,0-1 44,-1 2 1,-1-1 0,-2 1 0,0-1-69,0 3 1,0 1 0,0-1 0,0 1-4,46-10 1,-48 10-1,1 1-16,1 1 1,0 1-1,-2-3 1,0 0 5,2 2 0,0 1 1,-2-2-1,0 0-1,4 2 1,1-1-1,-4-2 1,0 0-21,1 2 1,0 1 0,44-5-55,-41 4 0,-1 1 0,43-5 53,-46 5 0,1-1 1,-2-2-1,0 2 7,2 3 1,0 0 0,46-10 17,0 1 1,-6 5-31,6 1 1,-6-2 141,6 2 0,-7 1-108,1 5 1,-4-6 9,-1 0 0,-7 0 112,1 6 0,-2 0-88,2 0 0,3 6-50,-3 0 0,3 0 28,3-6 1,5 2-130,0 3 1,8-3 114,-2 4 1,-2-4 86,2-2 1,-2 0-110,2 0 1,-3 0-2,-9 0 0,0 0 35,1 0 1,-8 0 351,-4 0 1,-4 2-288,-2 4 0,-2 1-82,-3 5 0,1 3-52,-7-3 1,5 3 63,-5 2 0,9 3-114,2 3 1,-4-4 73,10 4 0,-7-4-11,7-2 1,3-1 114,3-5 1,-2 5-118,1-5 1,-7 5 64,2 1 0,-3-6-53,-3 1 1,-2 0 245,-4 5 0,-3 0-230,-8 0 0,5 6 26,1 1 0,-6 0-4,-6 0 0,-2-5 331,2 4 0,2 4-347,-7 2 1,1-3 71,-2 3 0,-1-2-66,7 2 1,-6 4 216,6-5 1,-7-3-216,1-1 1,2 2-6,-1 3 1,1 2 13,-2-2 0,-1 2-8,7-8 0,-8 7 1,3-1 0,1 2-2,-2-2 1,3 5-3,-3 1 0,-4-6-2,5 5 1,-5 3 2,-1 3 1,0 6-9,-1-5 1,-1 5 6,-4-6 1,3 6-3,-3-5 0,4 5 8,1-6 0,-5 6 0,0-6 0,-2 9-6,2-3 1,3-2 0,-3 2 1,-2-2-19,2 2 1,-2 4 16,2-4 1,1 4-14,-7 2 0,6 6-5,-6-1 0,6 3-25,-6-2 1,2-5 6,-2 5 0,-2 2 0,8-3 1,-8 7 11,2-7 0,-3 3-9,-3-2 1,0-5 101,0 5 0,1 2-86,-1-3 0,0 3 79,1-3 0,-7-3-65,1 4 0,-3 1 113,3-1 1,1 7-91,-7-1 0,6 3 9,-7 2 0,7 0-145,-6 1 0,5-1 119,-5 0 0,5 2-34,-5 4 1,6-2 42,-6 8 1,5-6-40,-5 5 0,5-5 25,-5 6 1,6 0-314,-7 5 1,7-5 309,-6 0 0,-1-7-2,-5 7 1,2 0 24,4 5 0,-4-5 1,4 0 1,-6-4 45,-6 9 1,2-3-65,-7 9 0,5-4 100,-6-1 0,7-1-74,-7 1 0,1 5-6,-7 0 0,1 2-17,0-1 1,5 1-7,1 4 0,5-47 1,-2 0-18,-3-2 1,-1 0 0,2 1-1,1 1-5,-2 1 1,-1 0 0,1-2 0,1 0 3,-2 2 1,1 0 0,0-2 0,1 0-156,-5 4 1,1 1-1,2-2 1,1 0 119,-3-1 0,-1 0 0,1-3 0,-1 0 42,-2 0 1,-1 0-1,2-1 1,0 2-1,1 2 0,1-1 0,-2-1 1,-1-2 9,3 2 1,-1-2-1,-17 45 4,15-45 0,-1 2 0,1-2 0,0 2 1,-1 1 0,1 1 0,-1 0 0,0 0 3,-3 0 0,1 0 1,1-2-1,0 0 0,-4 2 0,0 0 0,0-3 0,-1 0-7,-1 2 0,-1 1 0,0 3 1,0 0 10,0-3 1,0 0-1,-3 0 1,-2-1-10,0 1 1,-1 0 0,1-2 0,0 0 48,0 5 1,-1 0 0,1-2 0,-1-1-29,-2 0 0,-2 0 0,-1 0 0,-1 0 2,1 0 1,0-1 0,-4 1 0,1 0-14,2 0 0,1 0 0,-4 0 1,-1 0 1,2 0 1,0 0 0,-2-1-1,-1 1-254,0 0 0,0 0 0,-1 0 0,1 0 257,0 0 0,0 0 0,-1-1 1,1 1-78,0 0 1,0 0-1,0-3 1,-1 0 38,1 0 1,0 0 0,-3 0 0,0 0-44,0 3 0,-1 0 0,-2-3 0,-2 0 39,3 0 1,-2 0-1,0-4 1,-1 0 14,-1 1 0,0 0 0,0-1 0,0-1 5,0-1 0,0 0 0,0 1 1,-1-1-1,-2 0 1,0 0 0,2-2 0,-2-1 73,-2 1 0,-1-1 0,1-3 0,-1 0-43,-2 4 1,-1-1 0,0-3 0,1-1 50,-1 2 0,1-1 0,-3 2 0,-1-1-41,1-1 0,-1 1 0,0 2 1,-1 1 12,2-4 1,0 1 0,1-1 0,1 0-37,-2-2 1,-1 0 0,-1 2 0,-1 1-4,0-1 1,0 1 0,0 2 0,1 0-5,-2-2 1,1-1 0,4 1 0,-1-1-7,0-2 0,0-1 0,-2 3 0,1 1-63,1 0 0,-1-1 1,-2 0-1,-1-1 37,4-4 0,0 0 0,-1 0 0,1 1 8,2-4 1,1 0 0,-4 3 0,-1 1 13,-1-1 0,-1-1 1,0 2-1,0 0 2,1-2 0,-1 1 0,0 1 0,0-1 1,4-3 1,-1 0-1,-3 1 1,0 0 4,0-1 0,1-1 0,1-1 0,1 0-4,1 2 1,-1 0 0,0-2 0,0-1 4,0 1 0,1-2 0,-3 1 0,-1 0 5,4 0 1,0 0 0,-2 0 0,1 0-9,0 0 1,1 0 0,2-3 0,1 0-1,0 0 1,-1 0 0,-3-3 0,1 0-1,3 4 0,-1-1 0,-2-4 0,-1 0 0,1 1 0,-1 0 0,4-1 0,-1-1 0,1-1 0,-1 0 1,-2 3-1,-1-1 0,4-2 1,-1 0-1,2 3 1,-1-1 30,2-4 1,1-1 0,0 1 0,1 0-63,-2 0 1,0-1 0,-3 2-1,-1-1 129,5-3 0,-1-1 1,-3 3-1,1 1-42,5-4 1,0 1 0,-2 2 0,-1 1-59,3-4 1,1 1 0,-5 3 0,0 1 39,2-2 0,-1 0 0,1 2 0,1-1-112,-2-1 1,1 1 0,3 1 0,2 1-30,0-3 1,0 0 0,-2 0 0,0-1 43,5 2 1,0-1 0,-3-3-1,-1-1 7,4 2 1,0-1 0,-47 9-47,-2-3 0,6 0 159,-6 0 1,7-1-118,-1-5 1,4 5 219,1-5 0,1-1-109,-1 1 1,3-5 230,3 6 0,4-9-246,8 3 1,0 2 4,0-2 1,-1-1 28,1-5 0,6 6-15,-1 0 0,9 0-77,-3-6 0,-2 0 54,3 0 1,-1 2 379,6 3 0,0-3-395,1 4 1,-1-4 374,0-2 0,0 6-424,0 0 0,-6 5 237,1-5 0,-1 2-276,6-3 1,0-1 94,0 8 0,1-8-12,-1 1 0,-2 3-52,-4-2 1,8 0 119,-7-6 0,7 0-68,-8 0 1,10 0 22,2 0 1,2 0 42,-2 0 0,-4-2 10,4-4 1,1 4-5,-1-4 0,6-2-3,-6 3 1,5-7-23,-5 6 0,2-1-6,-2 1 1,2 4-114,3-4 1,3 2 97,-8-1 0,7 3-93,-1-4 1,-2 4 5,2 2 0,-3-2-113,3-4 0,-2 4 95,-4-3 1,-3 3 29,9 2 0,-8-6 248,2 0 1,-2-5-88,2 5 0,-4-6 84,4 7 0,2-3-31,-3 2 0,9 2 86,-2-7 1,-3 5-151,3-5 0,0 5-16,5-6 1,6 6 19,0-5 0,3 7-127,-3-2 0,2-1 28,4 1 57,4-8 1,-6 7 81,7-5-48,9-3-165,-7 5-43,14-7-363,-5 0 93,7 7 1,2 2-1015,3 8 1379,-3 0 0,14 8 0,-7 2 0</inkml:trace>
</inkml:ink>
</file>

<file path=ppt/ink/ink3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26:52.57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0 329 8420,'0'-18'-346,"0"1"-39,0 0 0,0-1 135,0 1 0,0 0 148,0 0 0,2-1 83,4 1 1,-2 2-2,7 3 0,-5-3 6,5 3 1,-7 3-41,2-3 0,2 6-66,-3-5 89,9 7-45,-12-12 177,13 15 0,-13-9-52,4 4-123,-4 4 1,4-7 73,-1 3 0,9-4 0,-5-7 0</inkml:trace>
</inkml:ink>
</file>

<file path=ppt/ink/ink3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26:53.16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744 277 8416,'17'-17'-374,"-6"0"-47,1 0 1,-2 5 270,1 1 0,4-1 136,-3-5 1,1-1 223,-1 1 1,3 0-105,-3 0 1,-2-1-6,1 1 1,-7 5 105,2 1 4,-4 7-57,-2-11 0,-2 13 12,-4-4 1,2-2-34,-7 3 1,-1-1 0,-5 6 1,-1 2-278,1 3 0,-6 5 154,0 7 0,-8 1-180,2-1 0,3 6 93,-3 0 0,-6 14 47,-5-3 1,-1 5 66,7-5 0,-1 7 168,1-1 1,-3 8 103,-3-2 0,3-2-84,-3 2 1,2 2-18,-3 10 0,5-4-75,-5 3 0,11 5 5,1 1 0,8-1-18,-2 1 0,5-1-39,7 1 1,3-1-2,8-5 1,0-5-115,0 0 1,13-2 35,5-10 1,13 1-122,3-7 1,3-7 34,9-4 1,2-5 64,9-7 1,-1-3-95,8-8 1,3-8-39,2-3 0,10-13-378,-10-4 1,4-5 246,-4-2 0,-7 1-228,-5-1 1,-3-5 66,-2 0 1,-8-7 93,-4 7 1,-11-6 312,-6 6 0,-3-1-124,-3 7 0,-8 5 307,-3 0 0,-4 14 528,-2-3 796,-8 5-176,-1 3-247,-8 3-960,-1 7 1,7 7 169,-1 5 1,8 5-220,-1 6 1,3 4 84,2 8 1,0-1-85,0 1 1,0-1-43,0 1 1,0 0-209,0-1 1,0 1 24,0-1 1,5 1-198,1 0 0,8-7-174,-3 1 1,-1-8 214,1 2 0,1-3-88,5-3 0,-5-8-151,-1-3 579,1-4 0,5-2 0,0 0 0</inkml:trace>
</inkml:ink>
</file>

<file path=ppt/ink/ink3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26:53.34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85 105 8397,'-21'-8'34,"3"-4"0,-3 3 49,10-3 1,3 7 339,2-7 0,6 8-89,6-2 0,7-1-329,16 1 1,2-2 88,15 2 0,2 5-160,10-5 0,-3 4-202,9 2 1,-6 2-488,5 4 0,-7 3 755,1 8 0,-3 8 0,-2 2 0</inkml:trace>
</inkml:ink>
</file>

<file path=ppt/ink/ink3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26:53.83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36 173 7694,'0'12'-90,"0"-1"1,0-5 270,0 6 0,-6-6 5,0 5 1,-2 1 1,3 5 1,3 0-46,-4 0 0,4 7 79,2-1 1,0 5 4,0-5 0,0 6 26,0-6 0,0 6-21,0-6 1,2 6-28,4-6 1,-2 2-111,7-2 0,1-4 102,5 4 0,6-5-241,0-7 0,0 3 134,-6-9 0,3 1-111,3-6 0,-2 0 140,8 0 0,-6-7-7,5-5 1,-1-5-12,2-6 1,4-10-3,-4-7 0,1-8-59,-1 2 1,-4-8 64,-8 2 1,5-4-52,-5 10 1,2 4 51,-13 1 0,0 7-107,-6 5 0,0-2 39,0 8-233,0 0 25,0 6-462,-8 7-485,6 3 0,-6 8 516,8 5 1,0 6-246,0 11 0,0-2 846,0 8 0,16 0 0,3 5 0</inkml:trace>
</inkml:ink>
</file>

<file path=ppt/ink/ink3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26:54.40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0 104 8444,'8'-9'350,"-6"-7"237,5 7-428,-7-1 1,0 1 1,0 3 0,2 4-137,4-4 126,-4 4-444,6 2 127,-8 8 1,0 3 91,0 12 1,0-3 202,0 3 0,0 2-88,0-2 0,0 6 151,0-6 0,0 5-37,0-5 258,0 1-198,0-7 1,0 0 53,0 0 0,2-1-30,3-5 1,-1 3 20,8-8 0,-6 5-66,5-5 1,-5 0-31,5-6 0,1 0 24,5 0 0,0 0-83,1 0 0,-7-2 10,1-4 1,-1-4-18,7-7 1,-1 0-21,0-1 1,0-5-133,1 0 0,-1-7-349,0 1 1,-1-4 207,-5-2 1,5 7-88,-5-1 0,-3 8-50,-2-2 0,-3 3-121,3 3 0,-4 6-382,4-1-128,-4 8-214,-2-3-135,0 7 1313,0 0 0,8 7 0,1 3 0</inkml:trace>
</inkml:ink>
</file>

<file path=ppt/ink/ink3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26:55.14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70 312 6665,'-10'-7'774,"3"3"21,7-8-299,0 8 286,0-3-233,0 7-544,0 0 0,0 9 167,0 9 0,-2 1 15,-4 10 1,-2-1-17,-3 7 0,1-4 98,4 3 0,5-9-108,-5 10 0,4-12 39,2 0 1,0 2-102,0-2 1,2-6 5,4-5 1,-3-3 82,9 3 0,-1-4-38,7-8 0,1 0 78,4 0-152,-4 0 34,14-8 0,-14-2-172,4-7 0,2-2 113,-2-4 1,0-4-184,-5-8 0,5-1 57,0-5 1,0-3-444,-6-8 1,0-5 185,1-1 1,-1 8 23,0 10 1,-7 3 138,-4 3 0,1 7 59,-1 4 0,0 4-641,-6 1 498,0 9 0,-2 1-635,-4 8 1,-4 8 279,-7 3 0,2 6 608,3 7 0,-3-5 0,5 13 0,-7-5 0</inkml:trace>
</inkml:ink>
</file>

<file path=ppt/ink/ink3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26:55.55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122 69 8282,'10'-7'95,"-3"-3"0,-7-7 913,0 7-152,0-5-962,0 13 258,0-6-146,-7 8 0,-1 10 63,-4 7 1,-3 2-27,3 10 1,-3 6 78,-2 5 1,5 2-3,1-1 1,5-5-22,-6 5 1,9-7-15,-3-5 0,4 2-128,2-8 0,0 6 134,0-6 0,0 0-265,0-6 25,8 0 1,1-1-187,9-5 1,-7-3-269,1-8 213,-1 0 1,4-2-324,-3-4 1,1-3 226,-7-9 0,0 1-204,-6 0 690,0-1 0,-8-7 0,-1-1 0</inkml:trace>
</inkml:ink>
</file>

<file path=ppt/ink/ink3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26:55.70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17 121 8282,'-7'-10'42,"5"-5"1,-6 5 162,8-7 0,2 6 515,4-1 1,3 6-3,9-5 1,1 7 188,4-2 1,-2-1-262,8 1 0,-6 0-37,6 6 1,0 0-1648,5 0 1,1 10 710,-1 7 1,7 2 326,-1 10 0,1 0 0,-7 5 0</inkml:trace>
</inkml:ink>
</file>

<file path=ppt/ink/ink3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27:00.81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0 225 8227,'8'-17'0,"-4"1"-57,8 5 122,-9-4 1,13 5 118,-5-7 1,5 5-142,1 1 1,-6-1 156,1-5 1,-2 5-8,1 1 1,3 5-96,-9-6 0,7 7 74,-6-7 0,1 8 110,-1-1-150,-4-5 0,8 8 73,-5-4 0,-1 4-131,8 2 0,-6 10 78,5 7 0,1 8-137,5 10 0,-6 1 107,1 5 1,-1 3 70,7 8 0,-1 0 10,0-1 1,-5 3 111,-1 4 0,1-12-128,5 0 0,1-2 60,-1-3 1,0-3-146,0-9 0,1 2-161,-1-8 0,0 2-16,1-2 1,5-10 34,0 5 1,0-5-626,-6 4 0,0-7-11,1-4 0,1-3-291,4 3 0,-10-4 270,5 4 697,-5-4 0,4-18 0,1-3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45:56.4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52 7460,'0'-9'946,"0"-1"-96,0 4-527,0 5 1,2-9-27,3 4 1,-1 4 156,8-3 1,-1 3-131,7 2 1,-1 0-116,0 0 1,0 0 152,1 0 0,-1 5-110,0 1 0,-1 8-35,-5-3 1,-1 4-16,-4 3 0,-5-1-93,5 0 0,-6 6-63,-6 0 0,-3 8-214,-8-2 1,-6 6-440,-1 5 0,-4-4 363,5 5 1,-6-5 71,6-1 1,0-6 69,5 0 0,3-8 126,3 2 1,-1-10-73,7-1 1,0-7 154,6 7 0,2-8-233,4 2 0,4-4-155,7-2 1,2 0-256,4 0 0,2-6 225,4 0 1,4-7-647,-4 1 0,-2-1 405,1 1 0,-7 4 552,3 8 0,-5-7 0,-2-3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46:17.3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7324,'17'0'-1325,"-5"7"2295,-1 5 0,-5 3-320,6 3 1,-8-1 18,1 0 1,3 6-121,-2 0 0,1 0 77,-1-5 1,-4-7-352,4 1 1,-4-1-268,-2 6-2380,0 1 1620,8-9 752,-7-1 0,7-8 0,-8 0 0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53:07.0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11 139 8064,'-8'-54'284,"6"12"1,17 17-1,14 8 1</inkml:trace>
</inkml:ink>
</file>

<file path=ppt/ink/ink4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27:01.03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934 156 8197,'-8'-25'0,"4"-1"0,-7-9 1311,7 8 1,-6 4 237,5 11-1098,3 5 0,-8 7-363,4 0 1,-5 9-217,-12 9 1,-12 16-2,-11 18 1,-6 15 190,-6 14 1,-3-4-626,27-39 1,-1-1-1,0 1 1,1 1 276,-1-2 0,0 1 0,-28 35-457,0-10 1,15-5 161,1-12 0,9-4-374,3-7 955,9-1 0,-3 1 0,11-1 0,5 1 0</inkml:trace>
</inkml:ink>
</file>

<file path=ppt/ink/ink4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27:01.52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450 52 8139,'-17'-17'-284,"-1"0"269,9 7 310,-6 3 1,11 7-236,-8 0 1,6 0-55,-5 0 1,-1 7 123,-5 5 0,-8 11 238,-4 6 1,-3 11 148,-3 6 0,0 18-191,1 5 0,1 2 204,4-8 1,0 4-109,12-3 0,-2 1-96,13-1 1,0-5-295,6-7 1,10 0-372,7 0 1,8-6-926,10 0 0,5-8 666,1 3 0,7-10 598,-2-3 0,11-7 0,5 4 0</inkml:trace>
</inkml:ink>
</file>

<file path=ppt/ink/ink4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27:02.12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675 121 8132,'0'-17'155,"0"0"-15,-8 0 520,-2-1 1,-7 3-281,0 3 1,-1 3-171,1 3 0,-2 4-48,-4-4 0,2 4-168,-8 2 0,6 6-47,-6 0 0,6 7 159,-6-1 0,6 5 64,-6 6 1,2-4-33,-2 5 1,-1 2 10,7 3 1,-8 6 12,2 5 0,4 2 109,2 5 1,-2 3-48,2-4 1,0 9 107,6 3 0,5-2-282,1-10 1,7 2 105,-2-8 1,4 1-346,2-7 0,2-1 127,4-4 0,3 1-116,9-7 0,-1 0-155,0-5 0,8-3-219,4-3 0,4-5 69,1-7 1,3 0-136,3 0 0,-3-7 89,3-5 0,2-9-3,-1-2 0,-3-8 321,-9 2 1,0 4-45,-12 2 0,4-2 680,-9 2 490,-5 0 1067,1 6-605,-8 0-210,0 7 0,0 4-860,0 12 0,0 4-52,0 7 0,-6 0-152,1 1 0,-1 5 151,6 0 1,0 5-315,0-4 1,0 4-279,0-5 0,6 6-393,-1-6 0,7 6 144,-6-6 0,5 0-383,-5-5 1,2-1 180,-3 0 1,-3-5-229,4-1-200,-4-7 1217,-2 4 0,0-16 0,0-2 0</inkml:trace>
</inkml:ink>
</file>

<file path=ppt/ink/ink4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27:02.30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51 139 8132,'-12'-2'511,"1"-4"162,-1-4 0,2-7-143,5 0 0,5-1 115,5 1 1,5 6-95,7-1 0,8 6-170,4-5 0,4 7-298,1-2 1,9 4 134,3 2 0,6 0-1105,5 0 0,-3 0-66,4 0 0,-4 0-1690,-3 0 2643,1 0 0,0 8 0,0 2 0</inkml:trace>
</inkml:ink>
</file>

<file path=ppt/ink/ink4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27:02.82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35 225 6551,'7'-17'1874,"-5"5"-1673,4 1 0,-4 5 41,-2-5-74,8 7 1,-6-6 149,3 4 102,-3 4-502,-2-5 133,0 7-131,0 0 0,0 7 173,0 5 1,-2 3-32,-3 3 0,1-1 78,-8 0 1,7 6-69,-7 0 1,8 6 131,-2-6 1,-1 6-65,1-6 1,0 6 109,6-6 0,0 6-102,0-6 1,2 0 10,4-6 0,-2 1-31,7-1 0,-5-2-3,6-3 1,-1 1 133,6-7 0,1 0-114,-1-6 0,2 0 179,4 0 1,-2-8-97,8-3 1,-6-11-260,6-1 1,-6-6 74,6 6 1,-8-13-80,2 1 0,2-9-87,-2 4 0,-2-6-394,-9 5 1,-3-5-109,-3 6 1,-4 1 226,4 11 0,-4-3 224,-2 8 0,-6 6-265,0 5-1348,-7 8 1786,3-4 0,-15 24 0,-2 3 0</inkml:trace>
</inkml:ink>
</file>

<file path=ppt/ink/ink4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27:03.76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1 104 8032,'9'-17'103,"-1"0"0,-6 5 262,4 1 1,-4 5-96,4-6 1,1 7-1,-1-7 1,2 8-31,-3-1 248,-3 3-560,6 2 0,-6 0-136,4 0 79,-4 0 0,5 2 201,-7 3 1,0 5-4,0 7 1,0 2 122,0 5 0,0-3-133,0 7 0,0-6 196,0 1 0,0-4-18,0-2 0,2-1-76,4-5 4,-4 4 1,11-11-423,-7 8 75,8-8 1,-5 1-53,9-10 1,-1-3 32,0-4 1,6-9-93,0 4 0,0-4-668,-5 4 0,-7-3 961,1-3 0,-1-4 0,6-7 0</inkml:trace>
</inkml:ink>
</file>

<file path=ppt/ink/ink4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27:03.90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18 87 8318,'0'-17'401,"0"-1"0,-2 7 1629,-4-1-1666,4 9 0,-5-7-330,7 4-2279,7 4 2245,3-5 0,0 14 0,-3 3 0</inkml:trace>
</inkml:ink>
</file>

<file path=ppt/ink/ink4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27:04.56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35 87 8139,'-10'-8'76,"-3"4"151,7-7 67,0 7 546,6-11-747,0 13 51,0-6-120,0 8 1,0 2 128,0 4 0,0 3-1,0 9 0,0 7 12,0 3 0,0-1 143,0 2 1,0-2-111,0 2 1,0-4 83,0-8 1,6 0-153,0 1 1,7-3 268,-1-3-281,3 3 1,2-7 34,1 3 1,1-3-120,4-8 0,-4-6 50,4 0 0,-2-7-155,2 1 1,-3-5-115,3-6 1,-4 4 74,-2-4 0,-5-4-13,-1-2 0,-5 2 74,6-2 1,-9 6-238,3-6 0,-4 8-476,-2-2 303,0 4 0,0 7-621,0 1-546,0 7 348,-8-4 1279,-1 16 0,-9 9 0,1 10 0</inkml:trace>
</inkml:ink>
</file>

<file path=ppt/ink/ink4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27:05.01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18 52 8625,'-10'0'1005,"2"2"-995,8 4 0,0 3-209,0 9 0,0-1 124,0 0 1,0 2 154,0 5 0,0 2 29,0 9 1,0-6 8,0 0 0,0-2 8,0 1 0,0-3-57,0-7 1,2-1 271,4 0 1,-2 1 192,7-1-298,1-8 0,5-1 208,1-8-231,-1 0 1,0 0-89,0 0 1,1-8-97,-1-3 0,-2-4-27,-3-3 1,3-1 80,-3-4 0,1 2-352,-1-8 1,1 0 125,-7-5 1,2-7-55,-3 1 1,-3 5 86,4 7 0,-4 6 88,-2-1 0,0 4-329,0 2-432,0 0-1048,0 7 1831,0 2 0,-8 8 0,-1 0 0</inkml:trace>
</inkml:ink>
</file>

<file path=ppt/ink/ink4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27:05.93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35 8130,'8'-9'754,"2"-5"-573,7 9 1,0-1 133,0 6 0,6 2-16,1 3 1,6 13 77,-1 11 1,2 11 183,-2 6 0,1 4 316,-7 2-534,0 7 0,-7-3-214,-5 8 0,3-1-283,-8 6 1,-3 6-946,-8 0 0,-13 0 679,-10-6 1,-5 0-2148,-2 0 2567,-7 1 0,6-9 0,-7-1 0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53:23.7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1 104 7965,'0'-9'2024,"0"-7"-945,0 14-210,0-5-595,0 7 1,0-2 922,0-4-765,0 4 0,1-5-264,5 7 1,-2 0 143,8 0 0,-1 0-28,6 0 1,6 0-57,1 0 1,4 0 28,-5 0 0,8 0-204,-2 0 0,4 0 113,1 0 1,1 0-359,-1 0 1,1 0 126,0 0 1,-1-6-468,1 0 0,-1-2 42,1 3 1,-6 3-231,0-4 1,-8 4 185,2 2 0,-4-6-1055,-2 0 1057,1 1 1,-7 5 161,1 0 1,-9 2-183,3 3 0,-4-1 148,-2 8 0,-8-7 404,-3 7 0,-12 7 0,-4 8 0</inkml:trace>
</inkml:ink>
</file>

<file path=ppt/ink/ink4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27:06.41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 8494,'17'7'2578,"0"-3"-2116,0 8 0,7-9-31,-1 3 0,0 2-154,-6-2 0,6-1-43,0-5 1,8 6-466,-2 0 1,1 0 261,-1-6 1,2 0-1037,-8 0 1,6 6 307,-6-1 0,-2 3-705,-9-2 1402,-5 3 0,1 9 0,2-1 0</inkml:trace>
</inkml:ink>
</file>

<file path=ppt/ink/ink4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27:06.58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17 52 8176,'-9'-7'606,"1"5"0,10-6-526,4 8 1,11-6 1402,12 1 0,11-3-608,6 2 1,4 4-344,2-3 0,8 3-587,3 2 1,3 0-523,-3 0 0,4 0 577,-3 0 0,-5 7 0,1 3 0</inkml:trace>
</inkml:ink>
</file>

<file path=ppt/ink/ink4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27:09.29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70 312 8306,'0'-10'-379,"7"-5"0,-5 11 855,4-8-230,-4 8 427,-2-3-300,0-1-300,0 6 47,0-6-333,0 8 290,0 0 0,-6 8 123,1 4 1,-1 5-151,6 6 0,-8-2 85,-3 8 0,1-6-84,-2 6 0,7-6 130,-7 6 1,8-8-143,-1 2 0,3-4 4,2-2 6,0 1 1,2-3-117,3-3 1,-1-3 22,8-3 0,-1-4-161,6 4 0,3-4 134,3-2 0,-2-8 7,8-4 1,-2-1-189,1 1 1,3-3-104,-8 3 1,2 3 11,-2-3 1,-5 7 184,-1-7 0,0 6-65,-5-5 449,-5 7-168,1-4 871,-8 8 225,0 0-981,8 8 0,-4 1-16,7 9 0,-5-1-11,5 0 0,1 1-105,5-1 1,-1-6 56,-5 1 1,6-2-108,1 1 1,-1-3 75,6-8 0,-4 0-124,-1 0 0,-1 0 108,0 0 0,2-8 19,4-3 1,-3-7 39,3-5 0,-4 2 150,-2-8 1,-5 0 83,-1-5 1,-1-3-67,1-3 1,3 4 60,-8-5 0,5-1-84,-5 2 1,0 1 83,-6 10 1,0-1-11,0 7 1,0-1 224,0 7-286,0 0-444,-8 0-2049,6 7 1741,-13 2 1,11 10-1250,-8 4 1,8 6 1732,-1 11 0,-5 11 0,0 10 0</inkml:trace>
</inkml:ink>
</file>

<file path=ppt/ink/ink4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27:10.52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35 35 8337,'-9'0'-1388,"1"0"639,8 0 474,0 0 248,8 0 206,-6 0-197,5 0 345,-7 0-99,0-8-74,0 6 43,0-5-11,0 7-25,0 0-8,8 0-108,-6 0 0,5-2-2,-7-4-10,0 4 5,0-6-4,0 8 2158,0 0-1935,-7 0-69,5 0 67,-6 0-93,8 0 397,0 0-378,0 8 1,0-4 43,0 7 1,0-5-103,0 6 0,0-7-80,0 7 1,0-6 105,0 5 0,-2-5-261,-3 5 0,3 1-309,-4 5 1,-2 1-1356,2-1 1776,1 0 0,5 0 0,0 1 0</inkml:trace>
</inkml:ink>
</file>

<file path=ppt/ink/ink4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27:12.04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35 7432,'0'-10'-567,"2"-3"454,4 7 100,-4 0 0,7 6 82,-3 0-10,-4 0-387,6 0 235,-8 0 93,0 0 0,0 8 0,0 1 0</inkml:trace>
</inkml:ink>
</file>

<file path=ppt/ink/ink4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27:12.82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277 87 8186,'0'-17'-324,"0"5"270,0 1 0,-2 1 292,-4-2 0,4 3 48,-3 3-45,3 4 0,0-6-137,-4 8 0,2 0-189,-7 0 0,-1 2 116,-5 4 0,-2 13-7,-4 16 0,1 3 8,-6 14 0,1 2 32,-2 9 0,4 5 22,8-5-45,7 4 1,2 3-240,8-1 1,4-6-711,8 1 687,7-9 1,16 13 0,-1-7 0</inkml:trace>
</inkml:ink>
</file>

<file path=ppt/ink/ink4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27:13.39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898 191 8132,'0'-23'0,"0"0"0,0 0 258,0 6 0,0-1-115,0 1 1,-6 6 465,0-1-332,-7 1 1,3-5-59,-7 5 0,-6 3-198,0 8 0,-8 0-153,2 0 1,-5 10-19,-7 7 1,3 10 72,-8 13 0,0 4 264,-6 8 0,0 0-122,0 0 0,8 8-19,4 3 1,-1 2 148,7-1 1,-11 5 150,11 0 0,1-6-177,4 7 1,8-13-33,-2 1 1,10-10-340,1-2 1,8-8 124,-1 3 1,5-7-198,5-5 0,7-4 85,11-8 1,-2 1 11,8-1 0,0-5-148,5-1 0,1-7 46,-1 2 1,7-10-81,-1-2 0,8-13-63,-2 2 0,-3-6 197,-3-1 0,-4 0 1,-1-5 1,-2-4 157,-5 4 1,-3 4-96,-7 2 1,-1 6 1020,0 5 88,-7-3 646,-2 13-1104,-8-6 0,0 10 208,0 4 0,0 4-343,0 7 1,0 6-108,0 0 0,0 2-129,0-2 0,0-4 70,0 4 1,0 2-385,0-2 1,2 0-170,3-5 0,-3 1-406,4 4 1,2-4 202,-3 4 0,1-9-340,-6-3 0,6-5-635,0 6 1542,0-9 0,-6 5 0,0-8 0</inkml:trace>
</inkml:ink>
</file>

<file path=ppt/ink/ink4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27:13.56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68 190 8132,'-17'-7'0,"-1"-5"0,7-3 1279,-1-2-647,8-1 0,-1 1 291,10 0 1,13-1-394,11 1 1,3 6 32,3-1 1,7 6-486,4-5 1,4 7 101,2-2 0,0 4-1246,0 2 0,5 8 289,1 3 777,7 5 0,-3 1 0,7 0 0</inkml:trace>
</inkml:ink>
</file>

<file path=ppt/ink/ink4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27:14.49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104 174 8169,'0'-17'-571,"0"-1"356,0 9 1,0-1 1740,0 4-327,0 4-847,0-5-153,0 7 0,-1 0-99,-5 0 1,2 7 22,-8 5 0,3 5 40,-3 6 0,-3 4 110,3 8 0,3-1 68,-3 1 1,8-2-71,-1-5 1,3 5-32,2-4 1,0-4-268,0-2 0,0-4 98,0-2 0,5-5-163,1 0 0,8-9 15,-3 3 1,5-4 30,1-2 0,0 0-38,0 0 0,7-8-217,-1-3 0,5-5-29,-5-1 0,6-6 110,-6 0 1,6-8 73,-6 2 1,6-3 48,-6-3 1,-2 1 134,-9-1 0,3 6-22,-3 0 0,-5 8 106,-1-2 1,-4 4 154,-2 2 569,0-1-240,0 1-349,0 0 1,-2 5-329,-4 1 59,4 7 1,-7-4-305,3 8 250,4 0-191,-6 0-68,8 0 81,0 0 903,0-7-236,0 5-126,0-6-341,0 8-250,0 0 0,6 2 491,0 4-30,0-4 182,-6 5-134,0-7-4233,0 0 4018,7 8 0,-5 9 0,6 10 0</inkml:trace>
</inkml:ink>
</file>

<file path=ppt/ink/ink4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27:15.02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18 139 8193,'-8'-17'1973,"6"-1"-654,-6 1-840,8 0 0,8-1-83,4 1 0,-3 2-150,3 3 0,-1 5 104,7 7 1,-7 0-295,1 0 0,-7 0-318,7 0 1,-8 7 269,2 5-688,3 3 535,-7 2 0,6 1 17,-8-1 1,0 6-56,0 0 1,0 0 125,0-5 0,0-7-197,0 1 514,0-1 1,2 1-49,4-1 0,3-7-9,8 2 1,1-4-227,-1-2 1,2-6-362,4 0 0,2-5 9,4 5 0,2-8 375,-8 3 0,8-4 0,-4-3 0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53:23.9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35 8065,'-18'-10'1541,"9"-5"-1937,1 13 653,8-6 1,10 8 146,7 0 1,2 0 193,10 0 0,8 2-333,9 4 1,6-4-150,5 3 1,-1-3-198,7-2 0,-5 0 85,5 0 1,-7 0-344,2 0 1,-4-2 205,-3-3 1,-8 3-783,-9-4 1,-1 4-430,-10 2 655,0 0 1,-13 2 688,-5 4 0,-3-4 0,-2 5 0</inkml:trace>
</inkml:ink>
</file>

<file path=ppt/ink/ink4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27:15.20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35 104 8125,'-17'-25'777,"7"12"759,4-4-1153,5 11 1,2-8 397,5 9 0,-4-3 267,4 2 651,-4 4-2405,-2-5 0,0 9 398,0 3 1,0 7-2783,0 11 3090,0-4 0,0 14 0,0-6 0</inkml:trace>
</inkml:ink>
</file>

<file path=ppt/ink/ink4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27:15.58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18 208 8069,'-10'-17'1605,"3"0"-1304,7-1-478,0 1 294,0 7-20,0 3 0,0 9 208,0 3 0,0 5 114,0 7 1,0 8-172,0 4 0,0 4 29,0 1 0,0 1-128,0 0 1,0-7 47,0 1 1,2-8-53,3 2 0,-1-3-19,8-3 1,-1-2 14,7-3 1,1-3-29,4-3 1,-2-4-146,8 4 0,0-12-28,5-5 0,1-7-150,-1-5 1,-5 2-195,0-8 0,-2 0 204,2-5 0,-4-1-65,-8 1 1,-1-7 111,-5 1 1,-3 0 102,-8 5 1,0 6-208,0 0 853,0 8-436,0-4 0,-6 14-157,0-1 1,-7 8-497,1-1-344,-3 3 0,-2 9 408,-1 5 1,7 3-581,-1 3 1,8 1 1008,-1 4 0,-5-4 0,0 6 0</inkml:trace>
</inkml:ink>
</file>

<file path=ppt/ink/ink4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27:15.95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17 35 7771,'10'-11'-91,"-4"-1"2098,-4 8-816,-2-3-334,0 7-594,0 0-30,0 7 1,0 11-44,0 10 0,-2 5-44,-4 2 0,2 1-118,-7 5 0,7-5 59,-2 4 0,4-3-193,2-3 1,0-1 117,0-4 0,2-4 22,4-8 0,3 1 53,9-1 0,-1-8-11,0-3 0,1-4 185,-1-2 0,6-2-143,0-4 1,6-3-123,-6-8 0,8-8 50,-3-4 0,-1 0-168,2-6 1,-8 5-395,2-11 1,-5 1 265,-7 5 1,-3-7-122,-8 13 0,0-5 35,0 11 0,-4-1-628,-7 7 1,-3 8 963,-15 3 0,0 4 0,-5 2 0</inkml:trace>
</inkml:ink>
</file>

<file path=ppt/ink/ink4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27:16.32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70 8208,'10'-8'691,"5"-1"1,-11-3-445,8 1 0,-3 5 138,3-6-18,11 9 1,-6-5-90,12 8 1,-2 0 236,-4 0 0,-2 4 50,8 7 0,0 10 66,5 20 0,1 12-158,0 17 1,3 14-215,-20-35 0,-1 0 0,2 2 1,-2 0-235,-4 1 1,-3 0 0,-1 0-1,-2 1 93,-3 2 1,-3 0 0,-4 1-1,-3 1-714,-4 4 0,-3-1 0,-8 5 1,-5-1 462,-8 2 0,-6 1 133,-6 5 0,-3 0 0,-7 1 0,-3 0 0,-4 2 0,-1 0 0</inkml:trace>
</inkml:ink>
</file>

<file path=ppt/ink/ink4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28:25.6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35 571 7935,'10'10'834,"-2"-3"-190,-8-7-596,7 8 1,-5-6 151,6 6 736,-8-8-131,0 0 0,8 0-207,3 0-493,-3 0 0,7-6 55,-3 0 1,5-9 36,6-2 0,-4-1-74,4-5 0,-3 4-17,-3 2-109,0-1 223,0-7-384,1 6 0,-7-6 93,1 8 40,-8 0-116,3-1 0,-7-5 65,0 0 0,0-6 8,0 6 0,0-5 38,0 4 0,-2 1-1,-3 6 0,3 0 41,-4 0 0,-2-1 40,3 1-6,-9 0-25,4-1 194,-7 1-170,0 7 426,7-5-237,-5 13 55,13-5-176,-6 7-68,1 0 32,5 7 1,-8 5-4,4 11 0,2 4 102,-7 7-60,7 9 1,-5 6 122,3 9 0,2 7-78,-8-1 0,3 3 115,-3 2 0,-1 0-100,7 1 0,-6-9 31,7-3 1,-7-1-163,6-5-66,-7 4 71,11-19 0,-6 5-121,8-8 1,-5-1 249,-1-4-481,0 4 211,6-14 0,0 0-31,0-8-189,0 1 86,0-2-214,0-3 617,0-7 57,0-7-330,0-3 0,-6-9-430,1-4 360,-1-4 0,6-8-240,0 1 230,0-1 0,2 1 20,3-1 0,3 2-117,4 4 1,3-3-4,-3 3 1,9 2-90,2-2 0,2 6 127,-2-6 1,-2 8-12,8-2 0,-2 4 211,2 2 106,3 7-106,-5-5 1,0 11 89,-4-8 1,2 8-133,-2-1 101,0 3 0,-8 4 20,-3 3-124,-4-3 49,-8 14 1,0-5-188,0 12 156,-8-3 28,-2 12 1,-15-11-48,-3 8 34,3-8 0,-8 4 168,4-7 1,2-1-74,-2 0 0,8-7 397,-2-4-56,12-5 282,-5-1-463,14 0 0,-7 0 252,3 0-107,4 0-168,10 8 0,3-4-32,12 8 0,2-3 310,-2 3-217,8 3 0,-4-5-25,8 7 0,-7-6 136,1 1 0,-8-2-139,2 1 1,-3 4-42,-3-3 0,0-2-1481,1 1 669,-1-7 154,0 11 1,-5-11-2482,-1 8 1384,-7-8 1588,11 11 0,-5-13 0,7 6 0</inkml:trace>
</inkml:ink>
</file>

<file path=ppt/ink/ink4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28:26.0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7923,'8'10'2348,"1"-2"1,8-8-1649,1 0 185,-1 0-485,0 0 0,1 0-75,-1 0-106,8 0-55,-6 0 1,12 0-421,-8 0 0,6 0 183,-6 0-419,0 0 1,0 0-1689,0 0 2180,0 0 0,2 0 0,2 0 0</inkml:trace>
</inkml:ink>
</file>

<file path=ppt/ink/ink4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28:26.1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13722,'9'0'-241,"7"0"14,-15 0 485,7 0 0,0 0 693,3 0 0,-1 6-2325,2 0 575,7 0 435,0-6 217,14 7-1375,-14-5 1522,21 6 0,-3-16 0,15-1 0</inkml:trace>
</inkml:ink>
</file>

<file path=ppt/ink/ink4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28:26.8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52 243 7901,'0'-18'394,"0"1"-885,0 0 204,8 7 278,-6-5 626,5 13 8,-7-14-90,0 15 0,0-5-220,0 12 1,0 3-106,0 8 1,0 3 636,0 3-361,0 4-228,-7 7 1,-1 3 523,-4 3-399,-3-11-217,13 19 1,-11-25-147,7 12 0,0-12-278,6 0-867,0-4 890,8-2 1,3-7-179,12-4 0,-1-12-477,6-6 0,7-11 312,5-6 0,3-5-352,-3-7 520,-4 5 253,7-6 0,-11 15 194,-3 4 0,-4 4 68,-8 1 0,-5 9 864,-1 3-641,-7 4 1,6 10 335,-4 3 1,-4 10 1600,3 2-1158,-3 0-592,-2 2 1,6-5 119,0 3-418,7-4-222,-3-2 1,1-5-142,1-1 0,-1-7-25,7 2 1,1-4-234,4-2 1,-4-8 195,4-3 0,0-5-170,-5-1 1,3-2-75,-10-4 223,-3 3-19,0-12 0,-8 5 616,0-8-144,0 1 8,-8-1 1,0-1 246,-3-5 0,-5 10-214,5-3 1,3 17 375,2-1-233,-3 5-670,7 3 115,-6 3-2497,8 7 1802,0 0 1,0 7 841,0 5 0,0 11 0,0 4 0</inkml:trace>
</inkml:ink>
</file>

<file path=ppt/ink/ink4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28:27.1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190 35 7954,'0'-17'1719,"-7"8"-1403,-3 1 0,-1 8 539,-1 0-430,1 0-1,1 0-54,-5 8 0,5 9 219,-7 12-367,-1 3-112,1 11 1,2 1 222,3 8-266,-3 0 1,13-2-163,-4-4 1,4 2-1881,2-8 1052,0 0 451,8-5 472,9 0 0,10-9 0,8-1 0</inkml:trace>
</inkml:ink>
</file>

<file path=ppt/ink/ink4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28:28.2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105 1 7987,'11'0'529,"1"0"1,-5 0 505,11 0 1,-3 8-452,14 3 0,0 6 1026,5 7 0,-1 2-481,-4 9 1,-4 2-137,-8 3 0,-2 2-416,-3 4 0,-6 4 88,-12-4 1,-4 4-980,-7 2 1,-16 6-940,-7-1 0,-18 11 1044,-11 1 1,32-35-1,-3 1 1,-3 3-1,0 1 1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53:24.2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87 8140,'0'-17'2951,"0"-1"-2537,0 9 0,0-1-48,0 4 0,7 4 212,5-3 0,3 1-7,2-2 0,3 4-156,3-4 1,9 4-290,9 2 1,7 0 114,-2 0 0,10 6-229,1 0 0,3 7 56,-3-1 0,-3 5 131,4 6 1,-6-4 34,-6 5 0,-6 1-153,-11-2 0,2 5-376,-8-5 0,-6 6 145,-5-6 0,-10 8-262,-2-2 1,-8 9 204,-9 3 0,-10 1-195,-8-2 1,-7-1-124,-10 7 0,0-8-329,0 3 1,0-7 199,1-5 1,6-6-695,5-11 1348,11 3 0,-4-13 0,7 6 0</inkml:trace>
</inkml:ink>
</file>

<file path=ppt/ink/ink4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28:33.3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537 206 8019,'9'-8'-199,"-1"4"-197,-8-7 503,0 7 1,0-6 455,0 5 1,2 3 134,4-4-226,-4-4-270,5 1 1,-7-3 300,0 1-652,0 7 187,0-12-15,-7 7 0,5-3 24,-4 1 1,2 5-100,-2-5 266,4 7-131,-13-12 1,11 14 80,-7-3 48,-1 3-43,-5-6 0,0 6-68,-1-4 0,1 6 7,0 6 1,-1-4-21,1 4 1,2-2-1,3 1 0,-3 3 81,3 4 0,-3 3 97,-2-4 1,-3 7-76,-3 5 1,4-2-44,-4 8 1,4 0 52,2 5 1,-6 8-50,0 5 0,-1 1-54,7-2 1,0 4 34,0-4 0,1 4-7,5 2 1,-3-2-10,8-4 0,1 2-24,5-8 0,0 2-34,0-1 1,7-7-80,5 1 0,-2-2-306,1-10 0,1 0 169,5-6 0,6-2-473,0-3 1,6-4 184,-6-8 0,8 0 2,-3 0 1,-1-8 43,2-4 0,-2-9 92,2-2 1,2-6 113,-8 6 0,0 0 129,-6 6 1,-5 0 395,-1-1-308,-7 1 1112,4 0-244,-8 7 127,0 2-491,0 8-85,0 0-304,7 8 0,-5 2-187,4 7 1,2 2-7,-3 4 0,9 2 130,-3 4 0,-1-2-377,2-4 0,-3-4 7,3 4 0,3-3-95,-3-3 1,-3-6-151,3 1 0,-6-6-1476,5 5-113,-7-7 2128,4 4 0,-8-8 0,0 0 0</inkml:trace>
</inkml:ink>
</file>

<file path=ppt/ink/ink4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28:33.5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53 8019,'-11'0'526,"-1"0"858,8 0 152,-3 0-1057,7 0 1,2 0 428,3 0 0,13 0-349,10 0 0,11 0-363,1 0 1,14 0-133,-2 0 1,9 0-141,-3 0 0,5-6-419,-5 0 1,0-5 494,-6 5 0,-1-8 0,1 5 0</inkml:trace>
</inkml:ink>
</file>

<file path=ppt/ink/ink4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28:37.0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52 7887,'0'-9'-501,"0"1"475,0 0 0,0 4 26,0-7 0,8 7 0,1-4 0</inkml:trace>
</inkml:ink>
</file>

<file path=ppt/ink/ink4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28:20.8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9230,'0'-9'2422,"8"1"-1549,3 8 0,5-2 890,1-4-1192,0 4 0,1-5 185,-1 7 1,0 0-300,1 0 0,5 0-48,0 0 1,0 1-380,-6 5 0,0-4-323,1 4 1,-1 2-189,0-3 0,0 7-505,1-6 1,-7 1-2464,1-1 2328,-8-4 1,9 13-881,-7-3 2001,0 3 0,-6 10 0,0 2 0</inkml:trace>
</inkml:ink>
</file>

<file path=ppt/ink/ink4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28:21.4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18 572 7970,'-8'9'0,"6"1"874,-4-4-241,4-5-566,2 7 0,2-8 218,4 0 0,4 0-62,7 0 1,0 0-209,1 0 1,1 0 96,4 0 0,-4 0-185,4 0 0,-4 0 87,-1 0 0,-3 8-62,-3 3 1,1 5 165,-7 1 0,5 0 20,-5 1 1,0-1 188,-6 0 1,0 6-169,0 0 0,0-5 443,0-7-105,0 1-537,0 5-195,0-7-545,0-3 574,0-7 0,7-9-38,5-9 0,11-9-434,6-13 0,7-6 271,11-12 0,1-11 19,-17 29 1,1-1 0,26-35-275,5 1 1,-5 9 626,5 3 1,-9 9 45,-2 2 0,-8 16-18,-9 13 1,-3 3 109,-3 3 1,-4 8 878,-8 3-316,-7 4 0,3 4-294,-7 4 1,0 3 210,-6 8 0,0 7 105,0-1 1,-6 9-528,0 3 0,-7-1 25,1 7 0,-1 3-111,1 2 0,-1-4-63,7-1 1,-5-1-161,5-5 1,0 3 50,6-9 1,6-4 31,0-2 0,9-4-29,2-2 0,1 1 53,5-1 0,4-5-135,1-1 0,-1-7 57,2 2 0,-2-4-40,2-2 0,3-6-23,-3 0 0,-4-7-121,-2 1 0,-3-5 74,-3-6 1,-8 4 90,-3-5 0,-4 0 435,-2 0 1,-2-4-195,-4 5 0,-3 0 656,-8 5 1,-1 3-398,1 3 0,0-1 876,-1 7 124,1 0 278,0 6-1528,7 0 40,3 0-153,22 0 0,2 0 95,12 0 1,9 0-100,-3 0 0,0 0 26,-1 0 0,-3-2-848,9-3 1,-3 3-93,-3-4 0,1-2-428,0 3 0,-1-1-1312,1 6 2659,-1 0 0,-7-8 0,-2-2 0</inkml:trace>
</inkml:ink>
</file>

<file path=ppt/ink/ink4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28:21.6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0 13551,'0'10'1995,"0"-2"-2602,0-1-5,-8-5 0,6 14 571,-3-5 41,3 12 0,2 4 0,0 8 0</inkml:trace>
</inkml:ink>
</file>

<file path=ppt/ink/ink4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28:21.7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 7998,'0'17'2872,"0"0"441,-8-7 0,1 0-2382,-5-5-1690,5-3 1,7 4 758,0-12 0,7-11 0,3-10 0</inkml:trace>
</inkml:ink>
</file>

<file path=ppt/ink/ink4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28:39.3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52 8443,'0'-10'1329,"7"3"-915,-5-1-236,14 6 202,-14-6-428,13 1 12,-13 5 212,6-6 311,-1 8-87,-5 0 1,8 6 321,-4 0 369,-5-1-208,7 3-541,0 2 0,-6 1 443,4 1-507,-5-8-380,-1 3 1,6-5-450,0 4-1108,0-4 550,-6 5-846,7-7 1955,-5 8 0,6 9 0,-8 10 0</inkml:trace>
</inkml:ink>
</file>

<file path=ppt/ink/ink4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28:39.6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1 433 7396,'0'9'841,"0"-1"27,0-8 2818,0 0-3484,0 8 1,0-5-14,0 9 1,0-1 38,0 7 1,0 5-28,0 0 0,0 2 54,0-2 1,0-4-62,0 4 0,0-4-139,0-1 0,0-1 34,0 0 0,0-5-266,0-1 149,0-7-111,0 4 1,1-8-63,5 0 1,-2-4-276,8-8 0,-1-1-371,6-16 0,-1 0 332,-5-5 1,5-8-357,-5-5 0,5 3 309,1-2 1,-2-6 85,-3-5 1,3 3 106,-3 2 1,-3 10 368,3-10 0,-8 11 0,11-9 0,-5 6 0</inkml:trace>
</inkml:ink>
</file>

<file path=ppt/ink/ink4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28:40.0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7939,'10'-2'0,"-5"-4"444,5 4 52,-8-6 292,6 8 17,-8 0 1200,0 0-1756,0 8 1,0-4-29,0 7 1,0 1-201,0 5 0,0 0 107,0 1 1,0-1-202,0 0 1,0 1 54,0-1 1,0-6-16,0 1 1,-2-8-100,-4 2 102,4 3 84,-6-7-17,8 6 1,0-10-401,0-4 261,8-4 1,2-7-314,7 0 1,0 5 101,0 1 0,1 1-34,-1-1 0,0-3 104,1 8 1,-7 1-191,1 5 316,-1 0 661,7 0 911,-9 0-757,-1 7-209,-8 3 1,0 7-115,0 1 0,-2-7-84,-4 1 0,4-7-503,-4 7-466,-3-1 1,1 7-3,-3-1 0,-5 2-754,5 4 1,3-2 1433,2 8 0,-3 0 0,-1 6 0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53:25.8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190 520 8085,'-9'0'0,"1"-2"289,8-4 0,-2 4 240,-4-4-79,4 4 1,-5 0 253,7-3 93,0 3-111,0-6-181,7 8 0,-3 0 95,8 0 0,-6 0-196,5 0 1,-5-6-329,5 0 1,1-5 134,5 5 1,0-13-649,1 2 0,-1-12 196,0 0 1,1-4-62,-1-1 0,-6-1 4,1 1 1,-8 1-247,2 4 0,-4-2 234,-2 8 1,-6-6 37,0 6 0,-7 2 312,1 10 1,-3-3-142,-3 9 1,1-1 118,0 6 0,-1 0-36,1 0 1,6 2-46,-1 3 0,1-1 35,-7 8 1,7 1-26,-1 10 0,6 4 176,-5 8 1,5 9-62,-5 8 0,5 2 358,-6 9 0,3 1-174,-3 5 0,-3 2 83,3 4 1,3-10-158,-3 4 0,3-3 89,-3 3 0,4-14-195,8-3 0,-5-6-280,-1 1 1,0-11-528,6-7 372,0-8-183,0 4 314,0-15 0,0-5 466,0-10 1,0-13-342,0-11 1,0-11-122,0-6 1,6-6 138,0-5 206,7 3-150,-3-6 1,1 16-168,1 4 0,5 5 138,6 6 0,2 6-290,-2 12 1,4 3 55,8 8 1,-3 0 143,-3 0 0,2 2-56,-8 4 243,8 3 28,-12 9-197,6-1 69,-8 0 1,-7 6 256,-5 0-336,5 0 236,-8-5 1,6-1-98,-8 0 0,-8 0 139,-4 1-121,-3-1 1,-4-5 53,-4-1 0,2-7 135,-8 2 1,2-4 244,-2-2-288,-3 0 1,12-8 37,-3-4 0,4 3 492,2-3-140,7 8-393,2-3 0,8 9-100,0 3 1,2 5 80,4 7 0,4 8 321,7 4 0,0-2-46,1 2 0,-1-8-152,0 2 0,6-4-502,0-1 0,6-1 205,-6 0 1,6-2-1018,-6-3 0,6 1 578,-6-7 0,2 0-989,-2-6 1471,-4 0 0,6 0 0,-8 0 0</inkml:trace>
</inkml:ink>
</file>

<file path=ppt/ink/ink4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28:40.5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52 7939,'-9'8'185,"-7"-6"0,13 7 195,-9-3-176,8-4 187,-3 6-182,7-8 1,0-8-47,0-4 1,5 3-161,1-3 1,8 7 117,-3-7 0,4 6 267,3-5-302,-1 7 0,0-4 23,1 8 0,-9 8 21,-3 3 1,2 5-37,-3 1 1,1 2 2,-6 4 1,0-3-25,0 3 0,-2 2-152,-3-2 0,-3 0 72,-4-6 0,-3 0 45,3 1 1,-3-1-353,-2 0 1,-1-5 25,1-1 1,0-5-100,0 6 1,-1-9 64,1 3 0,0-2-72,-1 2 0,7-4-7,-1 3 1,1-3-121,-6-2 1,5-2 209,0-3 0,9 1 311,-3-8 0,4 8-56,2-11 56,0 6 162,8-9 0,1 7 164,9-1 0,-7 8 52,1-1 0,-1 3 237,6 2 0,1 0-30,-1 0 1,2 0-175,4 0 0,-2 7 221,8 5 0,-6 3-161,6 3 1,0-1-55,6 0 1,-3-2-430,-3-3 1,4 3-353,-5-3 1,5 1 286,2-1 77,-1 3 0,-7-5 0,-2 7 0</inkml:trace>
</inkml:ink>
</file>

<file path=ppt/ink/ink4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28:41.4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35 137 7816,'0'-9'1672,"0"1"-1304,0 8 0,-2 0 127,-3 0-150,3-8 1,-8 6 269,4-4-73,4 5-213,-5 1-295,7 0 1,0 7 72,0 5 1,0 3-50,0 2 0,2 1-198,3-1 0,-1 0 110,8 1 1,-1-7-86,7 1 1,-7-8-47,1 1 0,-1-3-108,7-2 0,-1 0 67,0 0 1,-5-7 0,-1-5 1,-7-3 182,2-3 1,-4 1-84,-2 0 1,0-2 310,0-5 1,-8 5-90,-4-4 0,3 4-4,-3 2-130,8-1-78,-11 1 0,11 7-358,-7 5 1,5 7 448,-6 9 0,-7 16 0,-8 17 0</inkml:trace>
</inkml:ink>
</file>

<file path=ppt/ink/ink4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28:42.4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52 7956,'11'-2'62,"1"-3"1,-6 1 160,5-8 0,-5 8 27,5-1 1,-7 1 386,2-2 290,-4 4 307,6-6-407,-6 8-172,5 0-85,-7 0-356,0 0 1,2 8 4,4 4 1,-2 9 27,7 2 1,-7 8 5,2-3 0,-2 7-1,1 5 1,-3-3-112,4 3 0,-4-3 45,-2-3 0,-2 1-194,-4-1 0,4 1-52,-3 0 0,1-7-121,-2 1 1,2-6 116,-7 6 0,7-8-299,-2 2-351,-3-3-659,7-3-978,-14 0 1053,14-7 329,-5-3 1,9-20 22,3-4 946,5-20 0,15-7 0,2-18 0</inkml:trace>
</inkml:ink>
</file>

<file path=ppt/ink/ink4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28:42.9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1 381 7956,'1'-17'457,"5"0"0,0-1-548,11 1 0,-3 0 117,9-1 0,4 1 75,2 0 0,3 0 16,3-1 1,-1-1-80,1-4 1,0 8 26,-1-8 1,1 7-179,-1-7 1,1 6 136,-1 5 0,-1-3-105,-4 3 1,2 3 198,-8-3 0,0 8-65,-6-1 0,0 3 312,1 2-147,-1 0 19,0 0-99,1 7 1,-7 1 375,1 4-331,-9 3 35,13-5-148,-14 7 42,13 0 1,-11 1-103,7-1 1,-7-6 99,2 1-154,-4-1 1,4 7 123,0-1 0,1 0-8,-1 1 0,-4-1 36,4 0 1,-2 2 12,1 4 1,-3 4 47,4 8 1,2 1-88,-3 5 0,3 3 147,-2 8 0,-4 2 31,4 3 1,-5 3 136,-1 3 0,6 3-214,0-9 1,0 5-116,-6-10 1,0 1-99,0-12 1,2-1-280,3-5 0,-3-8 2,4-4 1,-4-4 158,-2-2 1,0-5-249,0-1-42,0-7-393,0 4 406,0-8 0,-2 0-82,-4 0 1,-3-8-23,-9-3 1,1-5-206,0-1 0,-6 0 274,0-1 0,-6 1 4,6 0 456,-8-1 0,4 1 0,-7 0 0</inkml:trace>
</inkml:ink>
</file>

<file path=ppt/ink/ink4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28:43.4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18 311 7956,'-10'-17'-503,"2"0"543,8-1 0,0 7 162,0-1 0,2 9-55,4-3 131,4-4 0,7 8 150,0-3 1,-3 3-50,3 2 0,-4-6-116,10 0 0,-3-5 58,-3 5 1,6-6-253,0 6 0,6-5-192,-6 5 0,0-7-39,-6 1 0,1-1-835,-1 1 555,0-3 81,-7 5 0,-2-1-676,-8-1 289,0 8 229,-8-11 345,-2 13 469,-7-13-128,0 13 161,7-6 0,0 8 55,5 0-195,3 8 0,-6-4 672,8 7-585,-8 1 0,5 5 156,-9 0 1,6 1-44,-5-1 1,1 6-19,-1 0 0,-5 8-265,5-2 0,-5 3-213,-1 3 1,5-6 110,1-1 0,1-6-151,-1 1 0,3-4-1146,8-2 600,0-7 24,0-3 1,2-7 246,4 0 1,5-2 31,12-3 1,-3 1 243,3-8 0,2 1 177,-2-6 1,6 5-132,-6 0 1,5 9 85,-5-3 0,1-2 775,-7 2-574,0 1 0,0 5 532,1 0-428,-9 0-253,-1 0 0,-8 2 19,0 3-200,0 5 0,-8 13 244,-3 0-100,-12 0 0,-4 2 0,-8 2 0</inkml:trace>
</inkml:ink>
</file>

<file path=ppt/ink/ink4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28:43.5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35 122 7956,'-7'17'475,"3"-2"157,-8-3 0,8-3 214,-1-3-559,3-4 0,4 6 199,3-8 1,5 0-92,7 0 0,8-8-197,4-3 0,4-5-50,1-1 0,1 0-97,0-1 0,-3 1-128,-3 0 0,2 1-412,-8 5 1,6-3-161,-6 9 0,0-1 649,-6 6 0,0-8 0,1-1 0</inkml:trace>
</inkml:ink>
</file>

<file path=ppt/ink/ink4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28:43.9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7405,'9'0'1369,"-1"0"225,-8 0-858,0 0-349,8 0 1,-4 6 207,7 0 0,-7 7-141,2-1 0,1 3-33,-1 2 1,0-3-708,-6 3 1,0-9 261,0 9 0,0-3-722,0 3-399,0 0-1239,0 0 857,-8-7 739,6-2 0,-5-10 22,7-4 766,0-11 0,0-2 0,0-6 0</inkml:trace>
</inkml:ink>
</file>

<file path=ppt/ink/ink4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28:44.5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398 1 8397,'10'10'964,"-3"5"0,-7-11-277,0 7-252,0 1 1,-5 5-254,-1 0 0,0 6-196,6 1 0,-2 4 27,-4-5 1,5 8 163,-5-2 0,-2 9-465,2 3 0,-7 7 81,1-2 1,-3 2-65,-2-2 1,-1 10 118,1-4 1,-2 3 100,-4-3 0,4-2 55,-4-4 1,-2 0 135,1-11 1,7 2-106,6-14 1,-1-2 14,-5-10-49,0 5-3,-1-14-12,1 5 0,5-14-25,1-5 0,7 2-134,-2-1 0,4-1 53,2-5 1,0 0-172,0-1 1,0 1 44,0 0 0,8 2 79,4 3 0,3-3 58,2 3 1,1-1 32,-1 1 1,0-3 1,0 3 0,6-3-63,1-2 0,6 5 3,-1 0 0,-2 1 22,2-6 0,2 5 24,9 1 0,-4 1 86,5-2 1,-5 5-97,-1 7 0,-1 0 188,1 0 0,-6 0 82,0 0 0,-8 0 106,2 0 1,-6 7-50,-5 5 1,1 5 88,-7 6 1,0-3-91,-6 3 1,-2 2 25,-4-2 1,2 5 110,-7-4 0,-3-1-44,-9-6 0,6 0 262,0 0 0,-1-1-45,7-5 1,-5-3 57,-1-8 0,6 0-297,-1 0 1,6-2-186,-5-4 0,7-3-126,-2-9 1,4-5 84,2 0 1,0-2-649,0 2 0,2 4 339,4-4 1,3-2-1369,9 2 0,1 0 82,4 6 1522,-4-1 0,14 1 0,-6 0 0</inkml:trace>
</inkml:ink>
</file>

<file path=ppt/ink/ink4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28:45.6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814 208 8034,'0'-17'295,"-6"5"160,0 1 1,-5 5-258,5-5 0,0 5-184,6-6 1,0 7 214,0-7 0,-2 0 150,-4-5 1,4 6 123,-3-1 1,-3 1-119,2-7 0,-7 9-143,1 3 1,-3-2-78,-2 2 0,-3 1-133,-3 5 0,-4 2 18,-7 3 0,-1 5-175,1 7 1,-7 6 44,1 0 1,-6 8-155,5-2 0,1 4 181,6 1 1,-1 3 161,0 3 0,7-3 183,-1 3 0,2 4-88,-2 2 1,4-2 144,8 3 0,-1-9-169,1 2 0,8 3-73,3-3 1,4 0-360,2-5 0,0-6 187,0 0 0,2-6-84,4 5 0,3-6 30,8 1 0,1 2-100,-1-2 1,2-2-78,4-10 1,-2 3-63,8-8 1,0-1-32,6-5 1,1 0-88,5 0 1,1-13-59,4-4 1,4-12 93,-4 0 1,2-4 299,-2-1 0,-4 1-88,-7 4 1,-6 4 311,0 8 1,-8 2 345,2 3-75,-12-3 0,-1 13 355,-4-4 591,-4 4-772,5 2 1,-7 8-145,0 3 0,6 5 182,0 1 0,0 0-142,-6 0 1,2 7-228,3-1 1,-3 5-96,4-5 0,-4 2-188,-2-1 1,6-5-101,-1 4 1,1-10-512,-6-1 0,0-1 293,0 7 1,0-7-236,0 1 1,0-7-1665,0 7 1656,0-8 0,-2 3 646,-3-7 0,-5-7 0,-7-3 0</inkml:trace>
</inkml:ink>
</file>

<file path=ppt/ink/ink4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28:45.81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 69 7976,'0'-9'2344,"-8"-7"-1693,6 7 0,2-1-219,12 4 1,5-1-37,6 1 0,-2 0 20,8 6 1,0 0-64,5 0 1,1 0-657,0 0 1,-1 0-287,1 0 0,1 2-604,5 4 0,-3-4 716,8 4 477,-7-4 0,11 5 0,-6 3 0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53:26.1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346 0 8030,'-10'0'-832,"-5"0"1,11 8 1518,-7 3-443,7 5 1,-11 1 810,3 0-626,-3 8 0,-8 2 32,0 8 1,-8 1-171,2 5 1,-2-5-747,2 4 1,1-3-148,10-3 1,-3-7-1547,10-4 1588,3-3 560,0-11 0,16-9 0,2-9 0</inkml:trace>
</inkml:ink>
</file>

<file path=ppt/ink/ink4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28:46.3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70 7848,'10'0'308,"-3"0"0,-5 0-121,4 0-426,-4 0 364,6 0 226,-8 0 117,0 8 1,0-4-72,0 7 0,0 1-16,0 5 0,-2 0-72,-4 1 1,4 7-32,-4 3 1,4 5-86,2 2 1,0-7-1,0 1 0,0-8-261,0 2 0,6-3 95,0-3 1,7-2-283,-1-3 1,9-3 156,2-3 1,0-4-74,-6 4 1,6-14 13,1-9 1,4-2-54,-5-10 1,0 6 110,-5-6 0,-3 0 85,-3-5 1,1 5 144,-7 0 1,0 0-43,-6-5 1,0 1 334,0 4-186,-8-4 0,0 14 207,-3-4-361,3 12 0,6 3 28,-4 8-406,4 0 1,-3 6-621,10-1 1,-1 9-37,8-3 0,-1 5 950,7 1 0,7 8 0,2 2 0</inkml:trace>
</inkml:ink>
</file>

<file path=ppt/ink/ink4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28:46.7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69 7966,'0'-9'347,"0"-7"-426,0 14 317,8-13 1,-4 13-38,7-4 1,-5-1 421,6 1-52,-1 0-217,6 6 0,-5 0 115,0 0-187,-9 0 1,7 2 115,-4 4 1,-4 3-131,3 9 1,-3 1 73,-2 4 0,-2-4-76,-3 4 1,3-2-49,-4 2 0,4-9-124,2 3 0,0-3-263,0 3-452,0-8-182,8 7 1,1-14-82,9 4 0,-1-12 378,0-6 1,1-3 505,-1-2 0,0-8 0,0-2 0</inkml:trace>
</inkml:ink>
</file>

<file path=ppt/ink/ink4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28:46.9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7965,'18'-9'2616,"-1"-7"-1990,0 15 1,-5-7 193,-1 8 1269,-7 0-1482,4 0 0,-8 2-1197,0 4 472,0-5 118,0 15 0,-8-7 0,-2 9 0</inkml:trace>
</inkml:ink>
</file>

<file path=ppt/ink/ink4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28:47.4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87 7986,'-10'9'2244,"-5"-1"-1762,13 0-295,-6 1 0,8 9-48,0-1 0,0 0 205,0 0 0,0 3-79,0 3 0,2-2-136,4 8 1,-2-8 7,7 2 1,-5-4 41,6-2 0,-7-5-135,7-1 0,-6-1-144,5 2 1,-5-5 111,5-7 0,-5 0-144,6 0 129,-8 0 0,9-2 52,-7-3 0,5-5 107,-5-7 0,6-3-146,-7-3 0,7 2 6,-6-8 1,1 1 35,-1-7 0,-4 6-12,4 0 0,-4 2-26,-2-1-32,0-5 1,0 14 22,0-4 42,0 11-581,0-3-225,0 13-227,0-6 354,0 8 0,2 6-1380,3 0 2012,-3 7 0,14-3 0,-7 7 0</inkml:trace>
</inkml:ink>
</file>

<file path=ppt/ink/ink4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28:48.0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53 6135,'0'-10'2778,"0"2"-1890,0 8-50,0 0-557,0 8 1,0 2-27,0 7 1,-6 8-7,0 4 1,0 4 98,6 1 1,0 1-144,0-1 0,0-5-1,0 0 1,2-8-56,4 2 0,2-4-164,3-1 0,5-3-9,-5-3 0,4 1 75,3-7 1,-1 0-257,0-6 0,1 0 38,-1 0 0,0-8-62,1-4 0,-1-3 60,0-2 1,-2-3 79,-3-3 1,1-4 98,-7-7 1,6-1 13,-6 1 1,5 5 102,-5 0 1,0 2-86,-6-2 1,0 4 425,0 8 0,0 0 318,0-1 147,0 9-456,0-6-182,0 13-352,-8-6 1,4 8-915,-7 0-618,7 0 1198,-4 0 1,6 6 390,-4-1 0,-3 17 0,-9-3 0</inkml:trace>
</inkml:ink>
</file>

<file path=ppt/ink/ink4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28:49.0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8100,'8'-10'700,"1"3"-400,9 7 1,-7 0 397,1 0 0,-1 7-68,6 5 0,-1 3 487,-5 3-663,5-1 1,-9 0-178,5 0 1,1-5-199,-7-1-401,8-7-852,-12 12 649,13-14 1,-13 7-1830,4-3 856,-4-4 1498,-2 6 0,0-1 0,0 3 0</inkml:trace>
</inkml:ink>
</file>

<file path=ppt/ink/ink4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28:49.5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8100,'0'11'-420,"0"1"636,0-8 1043,0 11-260,0-5-455,0 7 0,6 0-57,0 0 0,5 1 196,-5-1 0,5 0-125,-5 1 0,6 1-167,-7 4 1,3-4 430,-2 4-658,-4-4 0,7-1-395,-3-1-26,-4-7-684,6 5-617,-8-13 1158,0 6 0,2-14 6,3 0 0,-3-13-11,4 1 0,-4 3 168,-2 4 1,6-1 166,0-5 1,1 5 568,-1 1-86,-4 7 2,13-4 0,-7 10-90,4 4 1,-3 3 74,-3 9 1,-2-1 34,7 0 1,-5-1-37,6-5 1,-7 3-805,7-9 1,-1 7-120,7-6 1,1 0-378,4-6 1,10-14 334,7-3 0,8-12-276,-2 0 1,10-4 450,1-1 1,-1 7 170,-10 4 1,2 11 630,-7 7 1,-3 3 68,-9 2 1,-4 2 376,-8 3 1,-7 11-146,-4 7 0,-4 0 567,-2-6 1,-2 6-612,-4 0 1,-6 0-168,-11-5 1,2-3-269,-8-3 0,8 1-125,-2-7 0,-2 0-602,2-6 1,-6 0-210,6 0-778,0-8 1,6-2 276,0-7 1,7 0-323,4-1 1,4-5 1525,2 0 0,16-7 0,3 3 0</inkml:trace>
</inkml:ink>
</file>

<file path=ppt/ink/ink4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28:49.8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52 8082,'6'-17'-713,"0"-1"831,0 9 0,-4 1 1576,3 8-505,-3 0-765,6 8 0,-2 3 51,-1 12 0,1 4 33,-6 8 1,0-1-146,0 1 1,0 0 6,0-1 0,-6-1-894,1-4 0,-1 1 445,6-7 0,0 1-1235,0-7 1,0-6 81,0 1 1232,8-8 0,1 3 0,9-7 0</inkml:trace>
</inkml:ink>
</file>

<file path=ppt/ink/ink4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28:50.4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1 381 8064,'23'-25'0,"0"-4"0,8 2-189,-3-2 1,11 6-194,1-5 0,6 6 574,-5-1 0,5-2-17,-6 2 0,6 0 105,-5 6 0,-1 5 268,-6 1 0,3 1-231,3-1 0,-3-3-128,3 9 0,-3-7 20,-3 6 0,-5 1-8,0 5 1,-6 0-127,6 0 1,-8 0-85,2 0 1,-4 1 34,-1 5 0,-1-2-139,0 8 1,0-7 32,1 7 1,-3-1-12,-3 7 0,3-7 67,-4 1 1,-1-1-88,2 7 0,-7-1 131,7 0 1,-2-5 143,1-1 0,-1 1 121,-5 5-209,-3 0 1,12 1-70,-8-1 0,5 0 41,-5 0 1,0-5 10,-6 0 0,5-1 44,1 6 1,0 1-2,-6-1 0,2 0 11,4 1 0,-4-1-7,3 0 0,-3 6 0,-2 0 1,0 2-28,0-2 0,2 4 58,4 8 1,-4-1-3,4 1 0,-5 0 95,-1-1 1,2 8-49,4 4 0,-4 3 138,4-3 0,-4 7-79,-2-6 0,6 12 101,-1-7 1,1 6-208,-6-1 0,0-5 51,0 0 0,0 0-136,0-6 0,0-4-7,0-1 1,0-7-169,0-5 0,-2 0 80,-4-12 1,4 4-261,-3-9 50,-5-4 1,0-1-213,-7-7 0,0-2-817,0-3 1,-3-7 590,-3-11 1,-2-6-68,-3-11 1,-7-4 146,0-8 1,7-6-2,-7 0 1,4-5 317,-3 5 1,1 3 157,4 9 1,-2 3 137,8 9 0,-2 1 0,2 4 0,4-3 0,-14 5 0,7-8 0</inkml:trace>
</inkml:ink>
</file>

<file path=ppt/ink/ink4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28:50.8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35 156 7958,'-10'0'-268,"-5"0"1752,13 0-848,-6 0 0,10 0-64,4 0 0,6 0-181,11 0 0,-2 2-89,8 4 1,-1-4-264,7 4 0,2-4-230,3-2 1,-4-2-254,5-4 288,3 4 163,-8-13 1,1 5-1050,-8-7 0,-10 5-510,-2 1 735,1-1 1,-16-5 472,3-1 1,-10 7 195,-7-1 0,-11 7 209,-6-7 1,2 8-37,-2-1 0,6 3 114,-5 2 0,12 0-95,-1 0 811,3 0 0,3 0 309,-1 0-650,8 0 1,-3 7-47,7 5 0,2 9 4,3 2 1,-3 8-143,4-2 1,-2 3-34,2 3 1,-4-1 48,3 1 0,-3 0-87,-2-1 0,2-1-598,4-4 1,-4 1-195,4-7 1,-4 2-1633,-2-2 722,0-3-735,0 5 1689,0-16 0,0-11 489,0-15 0,0-8 0,0-10 0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53:26.3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8030,'10'0'-2009,"-1"0"2347,-3 0 0,-2 8 49,7 3 1,-5-1 157,6 1 1,-1 1-136,6 5 0,1 0-454,-1 1 0,0-1-350,1 0 0,1-5-546,4-1 0,-2 1 940,8 5 0,0 0 0,5 1 0</inkml:trace>
</inkml:ink>
</file>

<file path=ppt/ink/ink4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28:50.9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502 102 7263,'12'-26'0,"-3"2"-325,-1 5 0,3 8 1871,-5-1-948,0 8 0,-6-1 39,0 10 0,-8 5-178,-3 7 1,-5 6 36,-1 0 1,-2 2-90,-4-2 0,-6 2-145,-11 4 0,1 4-453,-7-4 0,6-2-229,-6 1 1,7-6-463,-1 1 1,5-4 313,6-2 0,4-1 568,8-5 0,0 4 0,-1-5 0</inkml:trace>
</inkml:ink>
</file>

<file path=ppt/ink/ink4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28:51.0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0 173 7958,'2'11'1074,"4"1"214,-4-8 1,8 9-803,-5-7 1,5 0-221,7-6 1,8 0 273,4 0 0,9-14-135,3-3 0,9-6-1090,2 0 1,1-2-262,11-4 0,3-2 946,2 8 0,12 0 0,-10 6 0</inkml:trace>
</inkml:ink>
</file>

<file path=ppt/ink/ink4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28:51.88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1 589 7914,'9'0'-450,"-1"0"0,-8-2 1727,0-4 1,0 2-734,0-7-381,8-1 1,1-5-19,9-1 1,9-1-133,7-4 1,10-4-725,14-7 0,3-3 441,9-3 0,5 3-226,0-3 1,-1 0 293,-4 5 0,-5-1-6,-7 13 0,-5 5 248,-18 7 0,1 7 475,-12-2-49,-1 4 122,-14 10 0,-1 7-19,-8 8 1,-2 0-159,-4-5 0,-3 5 351,-9 0 0,1 2-434,0-2 1,-6-2-244,0 8 1,-6-8-99,6 2 1,0-6-334,5-5 0,1-3-374,0-3-673,-1-4 847,1 6 0,2-18 168,3-7 0,-1-8-178,7-10 0,-5-7 197,5-4 1,0-2 312,6 2 1,0 3 36,0 9 0,0 7 623,0 4-203,0 11 227,0 5-158,8 22 1,-6-1-177,3 14 0,-3 1 490,-2 6 0,0-1-302,0 1 0,0 0-234,0-1 1,0 1-328,0-1 0,0-5-403,0 0 0,0-8 212,0 2 1,0-4-885,0-1-1015,0-9 2159,0-1 0,0 0 0,0 1 0</inkml:trace>
</inkml:ink>
</file>

<file path=ppt/ink/ink4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28:52.0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191 0 7914,'-35'0'0,"1"0"0,5 0 299,0 0 0,8 0-9,-2 0 1,11 2-148,7 4 250,3-4-121,2 13 0,2-5 19,3 7 1,7 2 108,11 4 1,-2-1-49,8 6 0,2 3 41,9 9 0,2-3 112,4 3 0,6-3-109,0-3 1,2-5-394,9 0 0,1-8-540,5 2 0,6-5-333,0-7 1,7-3 573,-1-8 296,4-8 0,9-9 0,2-10 0</inkml:trace>
</inkml:ink>
</file>

<file path=ppt/ink/ink4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28:53.7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432 304 7926,'10'0'23,"-2"0"-528,-8 0 1,5-2 247,1-4 0,6 2 134,-7-7 1,9-1 217,-3-5 0,3-6 146,-3 0 1,5 0-9,-5 5 0,5 1 190,1 0 0,-2 5-99,-3 1 1,-3 5 497,-3-6 89,-4 9-522,6-5 1,-2 10-177,-1 4 1,1 9 50,-6 8 0,0 8 0,0-2 0,0 9-141,0 2 1,-2 1-130,-4-7 0,3-1-26,-9-4 1,8 2-587,-2-8-632,5 0 661,1-6 286,0-7 1,0-5-17,0-10 0,0-7-8,0-11 0,7-12 100,5-11 0,9-4-107,2-2 1,0 1 376,-6-1 1,1 7-71,-1 5 1,-6 9 4,1 3 0,0 12-111,5-1 232,0 11 1,0 6 131,1 12 0,-7 5 202,1 6 0,-8 4-116,1 8 1,-3-7 34,-2 1 0,0 0-71,0 6 0,-2-1 58,-3 1 0,-5-6-198,-7-1 1,-1-6 72,1 1 1,-6-4-555,0-2 178,0 0 1,6-1-162,-1-5 1,7-3 53,-1-8 0,8-2-100,-1-4 1,-3-3-61,2-9 0,0-1 99,6-4 0,0 10 240,0-5 0,2 7-99,4-1 1,4 5 223,7 7 1,-5 0 142,-1 0 1,1 2 205,5 3 1,-6 3-41,1 4 1,-8 3 206,2-4 0,1 5-217,-1 1 0,0 0 85,-6 1 0,0-1-130,0 0 1,0 1-44,0-1 0,-2 0-305,-4 0 1,-3 3-23,-9 3 0,-5-2-93,0 8 0,-13-1 24,1 7 1,-3 2-96,3 3 1,-2-2 64,-3 8 0,4-7 119,-5 1 0,5-5 158,1-6 0,3-2-19,3-4 1,4-4 84,7 4 1,1-10-204,0-1 0,5-8-3,1 1-54,7-3-87,-4-2 1,10-2 61,4-3 1,4-11-136,7-7 0,10-13 42,7 1 1,9-3 164,8 3 0,1 2 249,0 5 0,0 3 27,0 7 1,-8 3 131,-3 3 0,-7 5-116,-5 7 0,-4 2 42,-8 3 1,-1 7 140,-5 11 1,-1-2 185,-5 8 1,-3-6-132,4 6 1,-4-2-150,-2 2 1,-2-2-296,-4-4 0,4-4-56,-3 4 0,3-10-414,2-1 305,0-8 0,2 3-130,3-7 1,5-2-56,7-3 0,6-7-235,0-11 0,8 2-28,-2-8 0,4 2 299,1-2 0,-1-1-85,-4 7 148,3 0 451,-12 5-94,-3 9 69,-9 1 1,-10 8 154,-4 0 1,-9 8-131,-8 3 1,-8 10-31,2 2 1,-4 2-57,-1-2 1,-1 2-22,1 4 1,-1 2-83,0-8 0,1 6-147,-1-6 0,-1 2 47,-5-2 0,3-4-122,-8 4 1,0-4-97,-6-1 0,4-1 101,-4 0 1,6 1-15,-6-1 0,2-6 34,10 1 1,-5-8 11,11 2 1,-3-5 23,14-1 0,0 0-80,6 0 147,0 0 0,1-1-23,5-5-355,3 4 333,8-6 1,2 6-11,4-3 0,3 1 92,9-8 1,-1 6 134,0-5 1,8 5-85,4-5 1,4 5 78,1-6 1,9 8 27,3-1 1,4 3 188,1 2 0,3 0 308,4 0 0,-4 7-197,3 5 1,-3 5 483,-2 6 1,-2-3-381,-4 3 1,-4-4 423,-7-2 0,0 6-353,-1 0 0,1 0-92,-1-5 1,3-7-249,3 1 0,-1-9-132,7 3 1,0-6-2010,6-6 985,7-11 603,3-10 0,13-15-4758,0-4 5028,-31 21 0,2 0 0,-2-4 0,0-2 0,8 0 0,0-1 0,0-1 0,0-1 0,0-1 0,0 0 0</inkml:trace>
</inkml:ink>
</file>

<file path=ppt/ink/ink4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28:55.3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710 156 8001,'15'-17'293,"-3"0"0,-5 5-117,-7 1 1,0 5-142,0-6 0,0 7 255,0-7 0,-1 8 488,-5-1-492,-4-5 0,-5 6 133,3-7 0,-3 7-299,3-2 0,3 2 333,-3-2-337,1 4 0,-7-5 207,1 7-211,0 0 1,-2 0 25,-4 0 1,3 2-160,-3 3 0,-4 5 133,-1 7 1,-5 1 87,-2-1 0,-5 2 93,0 4 0,-1-2-90,7 8 1,-1 0 13,0 6 1,9 5-20,3 0 0,-2 8 1,1-2 0,3 10-54,10 2 1,-3-3-108,9-8 0,-1 1-31,6-8 1,2 0-238,4-5 1,3-1-250,8 1 1,6-8 275,1-4 1,4-4-217,-5-1 150,8-9 52,-4-1 1,8-8-114,-1 0 0,1-2 117,-1-4 1,3-3-99,3-9 0,-3-1 92,3-4 0,-3-2-4,-3-4 1,1 4 250,-1 8 0,-7 0-119,-4-1 1,-3 7 111,-3-1 1,-6 8 57,1-1 1,-8 5 190,2 5 1,1 5 108,-1 7 0,5 3 359,-5 3 1,2-4-350,-2 4 1,-4 2 75,3-2 0,3 6-434,-2-6 1,2-2 82,-3-10-1,-1 5-336,8-5 0,-7-3-272,7-2 1,-8-2-1582,2 1 1370,3-3 1,-5 4-333,8-12 1,-9-3 309,3-9-314,-4 1 589,-2 0 1,-8 3 452,-3-3 0,-12 4 0,-4-12 0</inkml:trace>
</inkml:ink>
</file>

<file path=ppt/ink/ink4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28:55.5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52 7991,'10'-17'2227,"-2"7"-1448,-8-5-117,0 13 4,0-6-234,0 8 0,2 0 163,3 0 0,3 2-335,4 4 0,9-4-34,-4 4 0,12-3-358,0 3 1,11-4-240,6 4 0,0-4-448,6-2 0,-4 0 561,10 0-2278,-4 0 601,5 0 1935,-5 0 0,6 7 0,-9 3 0</inkml:trace>
</inkml:ink>
</file>

<file path=ppt/ink/ink4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28:56.0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7901,'12'0'101,"-1"0"0,1 2 470,5 4 0,1-2-137,-1 7 1,6-1 229,0 1 0,2 5-187,-2-5 1,-4 3 11,4-3 0,-3 3-277,-3-9 1,-6 7-128,1-6-218,-1-1 1,5-3-375,-5 4 1,-1-4-2162,-4 4 1303,-4-4 1365,5 5 0,-14 11 0,-3 9 0</inkml:trace>
</inkml:ink>
</file>

<file path=ppt/ink/ink4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28:56.4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0 7901,'10'18'0,"-8"-7"281,-8 1 0,-2-3 1174,2 3-712,5 3-396,-7-5 291,8 7 0,0 0 116,0 1-572,0-1 0,0 0-17,0 1 1,0-1-76,0 0 1,0-5 8,0-1 1,0-5-236,0 6-318,0-9 1,0 7 58,0-4-741,0-4 563,0 5 292,0-7 0,6-7-499,-1-5 0,9-5 286,-3-6 0,10 4 221,3-4 0,0 3 264,0 3 0,-5 2 260,4 3 0,-4-1-318,-2 7 1461,1 0-950,-1 6 0,-6 2 881,1 4 1,-2-2-521,1 7 1,-1-5-373,-5 6 1,-1-3-322,8 3 1,-3-3-202,3-3 1,5-4-181,1 4 1,1-4-373,10-2 1,7-2 57,10-4 1,-2-4-569,3-7 0,-9 2 876,2 3 1,-3 4 5,-3 8 1,-7 0 522,-4 0-181,-3 0 557,-11 0 161,7 8 0,-15 2-213,5 7 1,-4 0 527,-2 1 1,-8-7-582,-3 1 0,1-7-336,-1 7 0,-1-8-791,-5 2 1,0-5 353,-1-1-453,1 0 1,2-7 149,3-5 551,5-3 0,-1-18 0,-2-3 0</inkml:trace>
</inkml:ink>
</file>

<file path=ppt/ink/ink4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28:56.7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191 18 7848,'-12'-10'1656,"1"5"1,5 3-1436,-6 2 1,9 2-47,-3 3 0,2 7-10,-2 11 1,4 6 58,-3 11 1,-5 4 263,-2 8 1,3 6-320,-3 0 0,1-3-444,-7-9 0,9 2-222,3-7 1,-2-1-641,3-5 0,-1-8 377,6-4-1062,0-4 810,0-9 1012,-8-3 0,6-7 0,-5 0 0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53:26.7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492 36 7992,'0'-18'-706,"8"9"0,-4 1 498,8 8 0,-1 0 327,6 0 0,-5 2 233,-1 4 1,1 5 418,5 12 0,-7-2-310,-4 8 1,-4 0-38,-2 6 0,0-7-299,0 1-63,0 0 0,-8 8-96,-4 3 0,-5-2-79,-6 8 1,-4-5-460,-8 5 1,-1-6 354,-4 6 1,3-9-165,-3-3 1,3-7 111,3-9 1,-5-7 70,5 1 1,-5-8 89,10 1 1,-1-16 243,1-6 0,4-7-139,8 1 0,5 4 69,0-4 1,11-2-37,1 2 0,15 0-31,14 6 1,9 1-118,3 5 0,7-3 123,-2 9 0,4-1 65,2 6 0,-3 2-64,-2 4 0,-5-3 141,-8 9 1,-1-1-331,-4 7 0,2-1 122,-8 0 0,0-3-381,-6 3 1,-5-9 441,-1 9 0,1-4 0,5 5 0</inkml:trace>
</inkml:ink>
</file>

<file path=ppt/ink/ink4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28:57.2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1 122 7848,'34'-17'-657,"1"-1"1,-6 7 792,-1-1 0,-6 6 616,1-5 1,2 5-290,-2-5 1,7 7-190,-1-2 0,4 2 32,1-2 1,1 4-83,0-3 1,-1 3-181,1 2 0,-1 0-1,1 0 0,-8 2-24,-4 3 1,2-1 23,-2 8 0,0-6-164,-6 5 1,-5-1 118,-1 1 1,-5 5-55,6-5 1,-7-1-46,7 1 1,-8 1 66,2 5 0,-4-5-20,-2-1 1,5 1 76,1 5 1,0 0-3,-6 1 1,0-1 47,0 0 1,0 0 143,0 1 0,6-1-175,-1 0 1,1 1 7,-6-1 1,6 0 58,0 1 0,-1-1-94,-5 0 1,2 0-10,4 1 0,-4-1 18,4 0 1,-4 1-24,-2-1 1,0 0 40,0 0 1,0 6-9,0 1 0,0 6 36,0-1 1,0 4 23,0 1 1,0 1 32,0 0 0,0 7-69,0 4 1,0 4 164,0 2-22,0 0-1,7 0 1,-5 1 213,4 5 0,-4-2-165,-2 7 1,-2-7 90,-4 1 1,4-3-382,-3-2 0,-3-2 115,2-4 1,0-4-84,6-7 0,-5-2 55,-1-4 1,0-4-404,6-8 54,0-8 52,-8-1 0,5-8 4,-9 0 1,2-13-132,-1-5 0,-6-12-159,-1-5 1,-1-1-280,-10-11 1,0 1-111,-5-6 1,-3 8 360,-3 4 0,2 5 89,-9 6 0,7 6 480,-6 12 0,0-4 0,-6 5 0,0-7 0</inkml:trace>
</inkml:ink>
</file>

<file path=ppt/ink/ink4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28:57.7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0 139 11554,'10'0'709,"5"0"1,-5 0-456,7 0 0,6 0-116,0 0 1,6 0-129,-6 0 1,8 0-532,-2 0 0,-2 0 333,1 0 1,-5 0-1597,6 0 552,-8 0 18,4-8 359,-7-2 489,-9-7 1,-7 0 205,-8-1 0,-7 7 128,1-1 1,3 3 279,-3-3 0,3 3-238,-3 3 1344,4 4-632,8-6-122,0 8 84,0 0-288,0 8 1,0 4 30,0 11 0,6-2 65,0 8 0,0-1 67,-6 7 1,0 5-159,0 1 0,-6-1-150,0-5 0,-7-1-183,1 1 1,3-1-166,-3 1 1,3 0-319,-3-1 0,-1-5-636,7 0 1,-6-8 246,7 2 1,-3-10-2070,2-1 1610,4-8 1263,-6 3 0,1-22 0,-3-4 0</inkml:trace>
</inkml:ink>
</file>

<file path=ppt/ink/ink4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28:57.9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415 18 7848,'10'-10'3489,"-2"3"-3038,-16 7 0,-2 6 70,-7-1 1,-2 7-78,-4-6 0,2 5-26,-8-5 1,0 7-409,-5-1 0,-1 1-332,0-1 0,7 3-214,-1-3 0,8 3-693,-2 2 1,3 8 1228,3 4 0,0 4 0,-1 1 0</inkml:trace>
</inkml:ink>
</file>

<file path=ppt/ink/ink4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28:58.0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87 191 7848,'-15'21'131,"3"-3"0,-3-11-131,3 5 0,3-8 2645,-3 1-724,8-3-1045,-3-2 1,9 0-297,3 0 0,15-2 141,14-3 1,20-5-718,21-7 1,13-8-354,-34 11 0,2-1 1,1-1-1,1-1-1619,5 0 0,1 0 1968,-3-1 0,1 1 0,6 0 0,0-1 0,-2 1 0,-1 0 0</inkml:trace>
</inkml:ink>
</file>

<file path=ppt/ink/ink4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28:58.3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191 0 7763,'19'0'4885,"-3"0"1,-18 8-3164,-4 4-2772,-11 11 0,-12 4 1050,-11 7 0,-20 8 0,-11 3 0</inkml:trace>
</inkml:ink>
</file>

<file path=ppt/ink/ink4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29:04.4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156 156 8040,'0'-9'623,"0"1"-486,0 8 0,0-2 450,0-4 0,0 4-266,0-5 1,0 5 512,0-4-178,0 4 249,0-6-107,0 8 87,0 0-748,-8 0 1,-1 14-126,-9 3 1,1 12 128,0 0 0,-1 4-109,1 1 0,6-5 57,-1 0 0,6-6-187,-5 6 0,7-8-10,-2 2 1,4-10 70,2-1 1,2-6-726,4 5 487,3-7 1,9 4-54,-1-8 0,0 0 103,1 0 1,-1 0-121,0 0 0,6-2 23,0-4 0,2 2-155,-2-7 1,-1 1-5,6-2 1,-1-3 97,2 4 0,4-5-84,-4-1 0,1-6 182,-1 0 0,2 2 220,-8 9 1,0-1 93,-6 7 0,-5 0 282,-1 6 1,-5 0 54,6 0 1,-7 2 411,7 4 1,-8 3-96,2 9 0,1-1-220,-1 0 1,7 1 150,-1-1 0,-2-6 177,1 1-568,1-1 0,5 5-92,0-5 0,0-3-186,1-8 1,-1 0 158,0 0 0,1 0-113,-1 0 0,0-8 97,1-3-7,-1-5 1,-6-1 156,1 0 0,-8-6-22,1 0 1,-3-8 106,-2 2 1,0-2-102,0 3 0,0-3 141,0 8 1,-5-6-198,-1 6 1,0 6 172,6 5-924,0 1 403,0 1-2303,0 2 1331,0 1 0,2 5-372,4-4 1,3 4 650,9 2 1,1 0 874,4 0 0,-4-8 0,6-1 0</inkml:trace>
</inkml:ink>
</file>

<file path=ppt/ink/ink4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29:04.8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258 87 8002,'0'-17'195,"0"6"182,0-1 0,-2 6 25,-4-5-1,4 7 133,-13-12 1,5 15-141,-7-5 1,5 4 114,1 2 1,-1 0-22,-5 0 0,6 8-198,-1 3 1,1 12-58,-7 6 0,1 11 29,0 6 0,-1 10-90,1 2 1,6 5-95,-1-5 1,8 0-306,-2-7 0,6-5-280,6 1 0,11-15-1389,12 3 0,10-12 1896,1 0 0,16-11 0,-2-5 0</inkml:trace>
</inkml:ink>
</file>

<file path=ppt/ink/ink4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29:05.3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638 70 7969,'-8'-17'1069,"-1"-1"0,-9 9-646,1 3 1,2 2-239,3-2-166,-3 4 1,5-5 140,-7 7 1,5 0 7,1 0 1,-1 2-156,-5 3 1,6-1-5,-1 8 1,-1 1 248,-11 10 0,5 4-26,-4 8 1,-4 1-56,-2 5 0,3 1 47,-3 4 0,0 6 157,-6 0 0,3 0-131,3 5 0,-2 3 169,8-2 1,0-3-196,6-9 1,7 2-179,4-7 0,-1-1-394,1-5 0,2-8 240,10-4 0,3-4-234,9-2 0,7-5-133,4-1 1,3-7-295,3 2 1,1-12 230,5-5 0,1-12-195,4-6 0,-2 2 517,-3-2 0,-5 0-8,4-5 1,-5 7 125,-6 4 1,-10 3 166,-7 3 0,-7 7 615,7 5 136,-8 3 175,3 2 1,-9 2-317,-3 3 1,3 11 305,-4 7 1,-2 2-576,3-2 1,-7-2-178,6 8 1,1-6-90,5 6-445,0-8 0,0 4-433,0-8 0,1-1-558,5-5-1478,-4 4 1065,13-13-307,-13 6 2012,6-8 0,-8 0 0,0 0 0</inkml:trace>
</inkml:ink>
</file>

<file path=ppt/ink/ink4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29:05.5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0 174 7969,'0'-12'860,"0"0"0,2 9 750,4-3-997,-4-4 0,8 1-13,-5-9 1,5 7-387,7-1 0,8 7-302,4-7 1,4 2-223,1-1 0,3-3 301,3 9 0,-1-7-2296,7 6 2305,0 1 0,6 5 0,-1 0 0</inkml:trace>
</inkml:ink>
</file>

<file path=ppt/ink/ink4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29:06.0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121 69 8028,'10'-17'-22,"0"2"62,-5 3 0,-3 2 306,4 5 263,-4 3 255,-2-6-537,-8 8 1,-1 10 40,-9 7 0,1 2-89,0 10 1,0 0-1,-1 5 0,7 3 126,-1 3 1,6-3-104,-5 3 1,7-3 49,-2-3 0,4-5-224,2 0 0,6-8-228,0 2 0,9-6 185,3-5 0,-1-4-108,6-8 1,4 0-111,2 0 1,-2-8-292,1-4 0,1-9-312,6-2 1,-6-8 310,-1 3 1,-6 1-90,1-2 1,-10 2 219,-1-2 0,-9-2 112,3 8 0,-4 0 20,-2 6 0,-2 0 177,-4-1 0,3 9-16,-9 3 520,8 4-831,-11 2 0,13 2 105,-4 4 0,4 3-986,2 9 1193,0-1 0,8 0 0,2 1 0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53:27.1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364 105 8090,'-17'-18'-293,"-1"1"0,1 2 310,0 3 1,-1-1-39,1 7 1,0-2 180,0 2 0,-6 4 38,-1-3 0,1 3 351,6 2-269,0 7 1,-6 11-158,0 11 1,2 5-183,9 7 1,-1 3-171,7 8 0,-6-6 170,7 0 1,-1-2-719,6 2 0,7-4 320,5-7 0,3 0 457,3-1 0,7-7 0,2-2 0</inkml:trace>
</inkml:ink>
</file>

<file path=ppt/ink/ink4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29:06.4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1 120 7897,'0'-12'342,"0"1"674,0 7-664,0-11 0,0 5 15,0-7 0,5 5 519,1 1-389,8 7-203,-5-4 1,3 6-55,-1-4 1,-5 5-65,6-5 0,-7 6-55,7 6 1,-8-3 6,2 9 1,-5-1-132,-1 7 0,0-1 124,0 0 1,0 1-163,0-1 1,0 0-75,0 0 0,0-5 43,0 0 0,2-7-323,4 7-65,-4-8 0,13 3-377,-3-7 0,3 0 155,3 0 1,-1-7 681,0-5 0,8-11 0,2-4 0</inkml:trace>
</inkml:ink>
</file>

<file path=ppt/ink/ink4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29:06.5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 0 7897,'-12'0'2441,"0"0"-1041,9 0-786,-5 0 171,8 0-1972,0 0 1187,8 0 0,9 0 0,10 0 0</inkml:trace>
</inkml:ink>
</file>

<file path=ppt/ink/ink4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29:07.0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0 8166,'-12'0'1147,"1"0"-275,7 0 1,-6 0 29,4 0-409,5 0-218,-15 0 0,12 2-157,-7 4 0,5 5 158,-6 12 1,9-2-1,-3 8 1,-2 0 14,2 6 0,1-3 155,5-3 0,0 2-279,0-8 1,2 6-1,3-6 0,5-6-394,7-5 0,1-9 173,-1 3 0,6 2-511,0-2 1,6-6 49,-6-6 1,8-9-259,-3-3 1,-1-1 316,2-10 1,-8 6-106,2-6 0,-5 2 254,-7-1 0,-3-3 137,-8 8 0,0-6 193,0 6 1,-2 2-142,-4 9 554,-3-3 0,-7 11-209,5-7 1,1 7 139,4-2-728,4 4-292,-5 10 0,7-4 257,0 7 0,0-5 396,0 5 0,15-7 0,4 4 0</inkml:trace>
</inkml:ink>
</file>

<file path=ppt/ink/ink4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29:07.4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18 105 7900,'0'-10'1459,"0"2"-629,0 8 1127,0 0-1720,0 8 1,0 2 33,0 7 0,-2 6 0,-4 0 0,4 8-29,-3-2 1,3 3 13,2 3 0,0-2-260,0-5 1,0-1 79,0-4 1,0-9-195,0 3 1,7-5-5,5-1 39,3-3 0,8-8 11,0 0 1,2-8-40,-2-3 0,-2-5-46,8-1 0,-8-8-75,3-4 1,-3-3-23,2-3 1,-10-5 132,4-1 0,-11 1 162,0 5 1,-4 3-1,-2 3 1,0 4 105,0 8 1,-2 5-120,-4 0 0,2 9 81,-7-3 1,5 4-741,-5 2-202,7 0 0,-6 2 833,4 4 0,4 3 0,-5 9 0</inkml:trace>
</inkml:ink>
</file>

<file path=ppt/ink/ink4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29:08.4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225 70 8281,'0'-10'228,"2"-3"-65,4 7 1,-2-1 214,8 1 103,-9 4-112,13-13 1,-7 13-117,9-4 1,-7 4 383,1 2-296,-1 0 1,12 2 254,0 4 1,2 7 130,-2 16 1,4 7-260,8 16 1,-6 10 487,0 7 1,-3 8-560,3 9 0,-10 1 233,-7-1 0,-8-7-376,2-4 0,-4-4-415,-2-2 1,-16-5-310,-7-1 1,-17-7-756,-12 1 0,-12-3-3272,-16-2 4497,-1 0 0,34-28 0,-2 0 0,3 1 0,0 2 0,-2 1 0,0 0 0</inkml:trace>
</inkml:ink>
</file>

<file path=ppt/ink/ink4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29:10.3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467 18 8405,'0'-9'2535,"0"1"-2170,0 8 0,-2 0-115,-3 0 1,-7 0 142,-11 0 0,2 2-151,-8 4 1,0-3-38,-5 9 1,-1-1-76,0 7 1,1-1-180,-1 0 1,1 1 93,-1-1 1,6 0-183,0 1 1,14-3-388,-2-4 422,11 5 0,-2-7-25,8 9 0,2-7 113,4 1 1,11-6 69,12 5 0,13-1-22,10 1 1,6 3 18,5-9 0,5 7-12,-5-6 1,-3 1 11,-3-1 0,-5 2-636,-6 3 1,-9 5 266,-8-5 0,-8-1-155,2 1 1,-12-5-628,-5 6-684,-4-8 1335,-2 3 1,-2-7-191,-4 0 637,-11 8 0,-10-6 0,-8 6 0</inkml:trace>
</inkml:ink>
</file>

<file path=ppt/ink/ink4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29:10.4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10694,'25'0'1150,"4"0"0,5 5-1007,7 1 1,9 2-108,7-2 0,3-3-162,-2 9 1,3-8-374,8 2 1,0-5-165,1-1 1,-3 0 662,-4 0 0,4-7 0,-5-3 0</inkml:trace>
</inkml:ink>
</file>

<file path=ppt/ink/ink4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29:11.2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295 814 7924,'0'-18'0,"-2"1"923,-4 0 1,4 5-427,-4 1 0,4 5 88,2-5 1,8-1-510,3-5 0,5-3-570,1-3 0,6-3 310,0-9 0,0-2 58,-5-3 0,-3-2 126,-3-4 0,-5-4-7,-7 4 1,0 1 143,0-1 0,0 8-152,0-2 0,-7 3 147,-5 2 1,2 9-30,-1 2-57,-1 5-53,-5 10 1,0 1-121,-1 8 1,1 15 180,0 8 0,-6 16-29,0 7 1,-2 12 311,2 5 0,2 12-382,-8 6 1,8 3 514,-2 3 0,1 5-91,-1 0 0,6-2-22,0-9 0,-1 2-172,7-8 0,3-2-171,3-10 0,3-3-77,2-8 0,0-10-515,0-8 1,0-7-240,0-9 325,0-9 1370,0 7-790,0-22 1,2-2-55,3-15 0,5-10-117,7-1 0,2-5-130,4-12 0,-1 1 64,6-14 0,1 7-421,6-7 1,-1 10 114,1 2 1,0 2 85,-1 10 1,3 2 303,3 9 0,-3 4-81,3 8 0,-9 7-12,-3 4 0,1 4 116,6 2 0,-8 0 167,-4 0 1,-10 8-1,-1 4 1,-8 3 78,1 2 0,-3-5 143,-2-1 1,-9 3-176,-9 9 1,-7-4-44,-9 4 1,-8-4-2,-5-1 0,-3-1 12,-1 0 0,1 0 44,4 1 0,-1-9 108,13-3 1,-3-4-118,14-2 1,0 0 98,6 0-391,0 0 216,7 0 207,2 0-86,31 8 0,-1 7 140,18 8 0,4 8 30,2-2 1,10 3 359,2 3 1,-1 5-199,-5 1 0,0-1 96,0-5 1,-8-3-502,-4-3 0,-3 2 23,-3-8 0,-5 0-1350,0-6 0,0-5 305,6-1 0,5-9-324,0-2 1,8-9 1198,-2-14 0,4-12 0,2-9 0</inkml:trace>
</inkml:ink>
</file>

<file path=ppt/ink/ink4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29:18.3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364 104 7926,'-10'0'596,"2"-2"-157,8-4-532,0 5 102,0-7 587,0 0-116,0 6-260,0-13 0,2 11-66,4-7 0,-2 5-2,8-6 254,-9 8-61,13-11 91,-14 13 257,5-6-96,-7 8 727,0 0-1156,0 8 0,0 2-102,0 7 0,0-5 121,0-1 1,0 1-117,0 5 23,0 0 0,-2 0-180,-3 1 0,3-1-3,-4 0 1,4-5 123,2-1-153,0 1 1,-6-1-260,1 1-140,-1-8 131,6 11-126,0-13 151,0 6 190,0-8 1,2-8-136,3-3 0,5-7 96,7-5 0,1 4-57,-1-4 1,6 6 194,0 5 1,0-1 142,-6 7 1,1 0-85,-1 6 1,-5 0 285,-1 0-106,-7 0 303,11 0-130,-13 8-214,6 1 1,-8 9-60,0-1 0,-2-5-65,-4-1 1,2-1-10,-7 1 1,5 3 80,-5-9 0,5 7-19,-6-6 0,6 7-50,-5-1 0,1-3-7,-1 3 0,1-6-182,4 5 1,5-5 125,-5 5 0,-2-5-263,2 6 0,1-1 11,5 7 1,-6-7 8,0 1 0,-7-1 189,1 6 1,-3 7 39,-3-1 1,-1 5-56,-4-5 0,2 8 123,-8-2 0,2 2 416,-2-2 0,-3 3-209,3-3 0,-2 2 434,2-2 1,-1-4-207,7-8 1,-1 0-15,7 0 1,6 1 22,-1-1-537,8-7 126,-3-3-216,7 1 0,7-6-345,5 4 1,11-6 264,6-6 0,3 2 20,3-7 0,7-1 120,4-5 0,-1 5 63,1 1 0,-2 7 27,2-2 0,-2 4 219,-3 2 0,-7 2-120,1 4 1,-3 3 65,-9 9 0,6-1 11,-6 0 1,-5 1-92,-7-1 0,-1 0-58,1 1 0,-3-1 68,-8 0 1,0 0-5,0 1 0,-2-3-17,-4-3 0,2 3-11,-7-4 1,-6-3-70,-6-2 1,-1 2-106,7-3 1,0 1-1073,0-6 860,-8 0 1,5 0-547,-3 0 1,10-8 5,1-3 900,9-4 0,-5-18 0,8-4 0</inkml:trace>
</inkml:ink>
</file>

<file path=ppt/ink/ink4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29:18.5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312 0 11157,'-17'18'1020,"-1"-1"0,-1 0 58,-4 0 0,2 6-468,-8 1 1,6 6-271,-6-1 1,6-2-315,-6 2 0,8-8-215,-2 2 0,6-4-316,5-1 1,5-1-1865,7 0 1325,0-7 0,2 3-2191,3-7 3235,13 0 0,1-6 0,6 0 0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53:27.5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364 87 8096,'0'-17'0,"0"5"-49,0 1 0,-2 7 155,-4-2 1,2-2-282,-7 3 0,5-7 194,-6 6 0,1 0 209,-6 6 0,-1 0-101,1 0 0,-2 8 18,-4 4 0,4 5-208,-5 6 0,-1 4 68,2 8 1,0 7 86,6 4 1,0-2 23,-1 2 1,3-2 214,4 3 1,-3 1-237,8-8 1,1 0-230,5-5 0,7-6-79,5-1 0,3-8-286,2-3 0,7-2 31,-1-9 0,7 0 218,-1-6 1,10-10-113,1-7 0,0-8 362,-5-10 0,-2 3 0,-5 3 0,-3 2 0,-7 4 0,-9 4 0,-3-4 12,-4 4 212,-2 1 227,0 9 0,0 3-146,0 12 1,0-1 403,0 13 0,0-3-238,0 14 1,6-6-317,-1 6 1,1-6-207,-6 6 0,6-8-295,0 2 0,1-4-129,-1-2 1,-4 1-1564,4-1 1301,-4 0 737,-2 0 0,-8 1 0,-1-1 0</inkml:trace>
</inkml:ink>
</file>

<file path=ppt/ink/ink4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29:18.8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51 52 7965,'-12'-9'1701,"1"3"-739,7 4-482,-4 2 0,6 0 660,-4 0-733,5 0 0,-5 0 115,12 0 1,1 2-279,5 4 1,9-4-89,-4 3 1,6 3-600,0-2 1,4 0 360,8-6 0,-1 0-376,1 0 1,0-8-291,-1-4 0,-1 3-595,-4-3 1,1 6 1342,-7-5 0,8 7 0,-4-4 0</inkml:trace>
</inkml:ink>
</file>

<file path=ppt/ink/ink4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29:19.2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11213,'11'0'1600,"1"0"-1395,-1 0 1,7 6 168,-1 0 0,6 1-279,0-1 1,0-4-182,-5 4 1,-1-2-900,0 1 757,0-3 1,-5 6-238,-1-8 0,1 6-1749,5-1 1644,-7 9 0,3-5-78,-7 9 0,0 7 648,-6 4 0,-8 3 0,-1 3 0</inkml:trace>
</inkml:ink>
</file>

<file path=ppt/ink/ink4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29:19.4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87 7898,'0'10'309,"0"-2"0,7-8-100,5 0 0,3 0 297,3 0 0,7-2-258,3-4 1,-1 2 7,2-8 0,2 7-307,9-7 1,-3 3 40,3-3 1,-3-1-754,-3 7 1,-5 0 42,0 6 1,-8-2 719,2-4 0,-4 4 0,-1-5 0</inkml:trace>
</inkml:ink>
</file>

<file path=ppt/ink/ink4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29:19.5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7898,'0'17'1088,"2"6"-814,4 1 1,6-1 154,11-6 1,-4 0-152,4 0 0,-4 7 93,-1-1 0,-3 0 101,-4-6 1,3 0-369,-8 1 1,1 5-299,-1 0 1,-4 0-58,4-6 1,-6 6-363,-6 0 0,-2 2 311,-3-2 0,-6-4-202,-1 4 1,1-5-57,-6-7 0,2-1 560,-2-4 0,3-4 0,-5 5 0</inkml:trace>
</inkml:ink>
</file>

<file path=ppt/ink/ink4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29:19.7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277 0 13115,'-12'12'616,"1"-1"0,-1-5-304,-5 5 0,0 7 157,-1 5 1,-7 8-1440,-3-3 1,1 5 624,-2 2 1,8-1 344,-2 1 0,3-1 0,3 1 0</inkml:trace>
</inkml:ink>
</file>

<file path=ppt/ink/ink4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29:20.1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69 8050,'0'-11'2582,"0"-1"-1139,0 1-1241,0 1-142,7-5 1,5 13 394,11-4 0,-2 4-100,8 2 1,0 0-137,5 0 1,-5 0-81,0 0 1,-8 2-171,2 4 0,0 3 67,-6 9 0,3-7-199,-15 1 0,1 1-326,-6 10 0,0-2 75,0 8 1,-2 0-116,-4 6 0,-11 1 40,-12 4 1,2-3-534,-1 3 0,-3-1 130,-9 1 892,3-3 0,-13 5 0,6-8 0</inkml:trace>
</inkml:ink>
</file>

<file path=ppt/ink/ink4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29:20.3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1 8005,'-17'9'1653,"2"1"307,3-4 0,-1 3-1661,7 9 1,0-1-748,6 0 0,2-5 412,4-1 1,-4 1 201,4 5 0,1 1-102,-1-1 0,2-2-556,-3-3 1,-1 3-2154,8-3 2130,-1 3 515,7-5 0,-1 5 0,0-5 0</inkml:trace>
</inkml:ink>
</file>

<file path=ppt/ink/ink4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29:20.6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0 208 7986,'0'-10'401,"0"-5"1,14 7-776,3-4 0,10-5 516,-4 0 1,10 3 605,1-9 0,3 10-459,9-4 0,2-1-210,9 7 1,-1 1-46,8-1 1,-9 7 2,3-2 0,-4 4-83,-2 2 0,-8 0 117,-4 0 1,-5 0-38,-6 0 0,-4 8-9,-8 3 1,-2-1-43,-3 2 0,-3-1 315,-3 6 1,-4 3-54,4 3 0,-4-2 175,-2 8 1,-2-1-61,-4 7 1,2-6-26,-7 0 1,-1-1-241,-5 7 1,-2 0-160,-4-1 0,1-5 110,-6 0 0,5-6-146,-6 6 0,0-8-621,-6 2 1,6-4 359,1-2 0,-1 1-885,-6-1 0,1-7 282,-1-5 1,2-3 963,5-2 0,-13-7 0,5-3 0</inkml:trace>
</inkml:ink>
</file>

<file path=ppt/ink/ink4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29:21.2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69 7983,'8'-9'326,"-6"-7"0,5 13 248,-7-9-546,0 8 0,2-5 555,4 3 40,-4 4 1,8-6 202,-5 8-407,-3 0 1,12 8-106,-8 3 1,-1 5 99,-5 1 1,0 0-278,0 1 0,0-1 102,0 0 0,0 6-570,0 0 1,-2 0-379,-3-5 23,3-1 1,-8-2-8,4-3-256,4-4 632,-5-1 0,7-7 41,0 0 0,0-7 239,0-11 0,0 1-149,0 0 0,0-6 190,0 0 0,7 0-10,5 5 0,9 1-94,2 0 1,2 7 92,-2 4 0,-2 4-13,8 2 0,-6 0 59,6 0 1,-8 8 241,2 4 1,-5-3 98,-7 3 1,-1-1-190,-5 7 1,-3-7-37,4 1-70,-4-1 1,-4 6-79,-4 1 0,-3-9-65,-9-3 1,7 2-275,-1-2 1,1-1 4,-6-5 108,-1-7 1,3-3 68,3-7 0,5-1-55,7 1 669,0 0-42,0 7-217,0 3 0,0 9 266,0 3 1,0 7 454,0 11 0,0-4-191,0 4 0,0 4 244,0 2 0,0-2-249,0 2 1,0-8-309,0 2 1,0-4-1051,0-2 330,0-7 47,0 5 1,7-13-239,5 4 0,11-4-355,6-2 0,9-10-2908,3-7 3752,7 0 0,3-24 0,11 5 0</inkml:trace>
</inkml:ink>
</file>

<file path=ppt/ink/ink4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29:21.4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0 7953,'9'0'783,"1"2"1,-4 4 1,-4-2 481,4 7 79,-5 1 1,-1 5-605,0 0-741,-7 8 0,-18 2 0,-12 8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46:17.9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7842,'25'-8'1165,"-6"6"-711,4-4 1,-1 4 135,1 2 1,-10 0-41,4 0 1,-9 6-178,4 0 1,-9 2 332,3-3-422,-4-3 1,-2 14-1202,0-5 1,0 1-43,0 5 1,-2-4 958,-4 11 0,-11 2 0,-10 1 0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53:27.6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69 8080,'8'-9'-5,"3"3"0,-1 4 114,1 2 0,1 0 118,5 0 1,6 0 265,0 0 1,2 0-17,-2 0 1,-2-2-177,8-4 0,-2 4-942,2-3 1,3 3 408,-3 2 1,2-6-1690,-2 0 1921,4 1 0,-14-3 0,6-2 0</inkml:trace>
</inkml:ink>
</file>

<file path=ppt/ink/ink4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29:27.3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87 8313,'9'-17'-1543,"7"7"1493,-14-5 1,11 11 611,-7-8-387,7 8 0,-9-3 578,8 7-293,-8-8-102,11 6 38,-13-6 0,8 8 185,-5 0-228,-3 0 0,8 0-75,-4 0 1,-3 0-3,9 0 1,-6 0 5,5 0 0,1 0-186,5 0 0,0 0 3,1 0 1,-7 8-103,1 4 1,-1-3 141,7 3 1,-9-1-139,-3 7 1,2-1 39,-3 0 0,1 2 50,-6 4 1,-2-1 168,-4 6 0,-5 3-73,-12 10 1,-4-3-174,-8 8 1,1-6-51,-1 7 0,1-3-250,-1 2 1,2-2-42,5-4 0,-3-5 162,8 0 0,5-3-790,7-9 1,7 6-144,-2-6-1006,-3 0 1030,7-5 1074,-6-9 0,8-1 0,0-8 0</inkml:trace>
</inkml:ink>
</file>

<file path=ppt/ink/ink4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29:27.5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70 8304,'15'-17'910,"-3"-1"1,3 9-606,-4 3 0,-1-2 209,2 2 120,-1 1 1,6 5-171,1 0 1,-7 0 229,1 0 0,-6 2-381,5 3 1,-7 5-434,2 7 1,1 2 111,-1 5 0,0-3-129,-6 7 1,6-4-385,-1 4 0,3-5-2167,-2 6 1,3-8 2687,16-3 0,2-3 0,8-5 0</inkml:trace>
</inkml:ink>
</file>

<file path=ppt/ink/ink4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29:27.6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8304,'27'0'257,"-4"0"1,-4 0 321,-2 0 1,-5 0-620,-1 0 0,-7 7-591,2 5 0,-4 3 631,-2 3 0,-8 7 0,-1 1 0</inkml:trace>
</inkml:ink>
</file>

<file path=ppt/ink/ink4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29:28.4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0 122 8348,'10'-18'15,"-1"1"132,-3 0 0,-2 1 466,7 5 0,-7-5 420,2 5-320,4 3-190,-1 0-329,9 8 1,-3 10-9,-4 7 0,3 8 0,-8 10 0,-1 7-85,-5 4 1,0 4-298,0 2 0,-7 2-170,-5 4 1,3-7 237,-3 1 1,3-2-736,-3-9 1,4-1 368,8-5 0,0-9-1309,0-2 890,0-5 913,8-10 0,9-9 0,10-9 0</inkml:trace>
</inkml:ink>
</file>

<file path=ppt/ink/ink4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29:28.9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1 295 8292,'27'-25'186,"5"-2"99,-3-8 1,4 8-491,1 4 192,9 4 1,-1 2 99,4 0 0,4-1-142,-4 1 1,-2 0 185,2-1 0,-7 9 41,1 3 1,-5-2-204,-7 3 0,3-1 120,-8 6 1,0 6-199,-5-1 1,-1 9-2,0-3 1,-5-1 58,-1 1 0,-7 1 61,2 5 0,2 1-19,-3-1 0,7-6-111,-6 1 0,1-2 56,-1 1 0,-2 3-42,7-9 69,-7 9 44,12-5 0,-13 3-52,9-1 2,-8-7 21,4 12 0,-8-13 3,0 9 0,0-6 10,0 5-14,0-7 111,0 12 0,0-7-98,0 8 0,0 1 220,0-1 0,0 0 4,0 1 1,0 1 21,0 4 1,0 4-95,0 7 1,-2 7 19,-4-1 1,4 10 184,-4 2 0,4 2-110,2 9 1,0-5 153,0 5 0,0-5-96,0 5 1,0-13-253,0 2 1,0-6 55,0 0 1,0-3-51,0-9 1,0-1 5,0-4 1,0-4-370,0-8-407,0 0 355,0 0 9,0-7 0,-7-2 85,-5-8 1,-5-2-538,-6-4 0,2-4 137,-8-7 0,-6-2 672,-5-4 0,-8-4 0,4-8 0</inkml:trace>
</inkml:ink>
</file>

<file path=ppt/ink/ink4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29:29.4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1 122 8201,'10'-10'-415,"-3"-5"0,-5 5 592,4-7 0,-4 5-71,4 1 0,1 5 25,-1-5 0,8 7 127,-3-2 0,-1-2-199,1 3 0,1-1-102,5 6 1,-5 0-123,-1 0 1,-1 2 81,1 3 0,3 5 2,-9 7 1,1 1 58,-6-1 0,0 8 63,0 4 0,0-2 18,0 2 1,-6-1 141,1 7 0,-7-2-51,6-5 0,-5 3 229,5-8 0,-5 0 88,5-5 1,0-1 258,6 0-567,-8 0 56,6 1 0,-5-7-138,7 1-63,7-8 0,3 3-348,7-7 274,1 0 0,-1 0-154,0 0 1,-7-7 272,-4-5 1,-5 2-67,-1-1 1,0 5 55,0-5 1,-1 5-50,-5-6 1,-4 7-54,-7-7 0,0 8-83,-1-2-268,1 5-432,0 1-741,7 0 1577,2 0 0,8 0 0</inkml:trace>
</inkml:ink>
</file>

<file path=ppt/ink/ink4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29:30.0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8426,'23'0'286,"0"0"0,2 0 448,-2 0 0,4 0-143,8 0 0,-2 0 89,-5 0 1,3 8-14,-8 4-467,0-5 0,0 7-75,0-8 1,-5 5-232,-7-5-1253,1 7 1225,5-3 1,-7 7-1099,-5 1 1,-3-7 527,-2 1 0,0-7-248,0 7 0,-9-1 952,-9 7 0,1 7 0,-8 2 0</inkml:trace>
</inkml:ink>
</file>

<file path=ppt/ink/ink4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29:30.5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0 8296,'0'10'-506,"0"-2"760,0-1 0,0-3-71,0 8 0,0-7 245,0 7 1,0-6-113,0 5 1,0-5 81,0 5 0,0 1-57,0 5 1,0 1-139,0-1 1,0 0 78,0 0-232,-8 8 136,6-5-352,-13 5 201,13-8-247,-13 0 47,13-7 81,-6-2 0,8-10-187,0-4 1,2-4-358,4-7 1,3-2 190,9-4 1,5 3-184,0-3 0,2 4 107,-2 2 301,-4 0-23,14 7 0,-14 2 513,4 8 1,-4 0-245,-2 0 0,1 8 292,-1 4 0,-5 1 190,-1-2 1,-5 9 455,5-9 0,-7 8-425,2-7 1,-4 3 29,-2 3 1,6-7-820,-1 1 0,3-8 229,-2 1-634,4-3 0,13-2 405,0 0 0,9-9-297,3-9 0,1-7-4,11-9 0,-1 1 90,6 4 1,-3 0 282,-2 12 1,1-2 449,-8 13 0,-5 0 390,-7 6 0,-6 0-394,1 0 1,-6 10 209,-6 7 1,-3 1-140,-8 5 0,-2-2 473,-4 2 0,-3-4-430,-9 4 1,-1-4-302,-4-1 1,2-7-108,-8 1 1,2-7-454,-1 7 0,-3-8-1192,8 2 827,0-4 549,5-2 1,1-2-891,0-4 1177,0-4 0,7-15 0,2-2 0</inkml:trace>
</inkml:ink>
</file>

<file path=ppt/ink/ink4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29:31.2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1 294 8262,'9'-17'279,"1"1"-67,-4 5 0,-5-4-65,5 3 0,-4 2 232,-2-1-205,8-1 0,-6-5 73,4 0 0,-3 7 290,3 4-235,-4-3-38,6 7 0,-8-4-549,0 12 1,0 13 189,0 16 0,-6 9 218,0 13 1,-5 3 67,5 3 1,0 3-85,6-9 0,0 1 163,0-6 0,2-8-114,4-3 1,3-7-12,9-5 0,1-4 36,4-8 0,-2-1-158,8-5 0,2-3 47,9-8 1,-2-8-68,9-3 0,-3-11 0,2-1 0,2-7-162,-8 1 0,1-10-173,-7-1 1,-7-8 156,-4 2 1,-4-6-67,-1-6 1,-9 3 121,-3-9 1,-4 5 54,-2 1 1,-2 2 23,-4 16 0,2 2 115,-7 9 1,1 4-455,-1 7-292,-5 9-468,7 1 0,-3 12 66,1 7 1073,7 1 0,-11 21 0,5-6 0</inkml:trace>
</inkml:ink>
</file>

<file path=ppt/ink/ink4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29:31.6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8252,'8'-10'-2046,"2"-3"2198,7 7 291,0 0 1,0 6-195,1 0 1,-7 0-63,1 0 0,-3 8-229,3 4 1,-4 3 55,-8 2 0,0 1-19,0-1 0,5 6 97,1 0 0,0 2-295,-6-2 1,6-4 25,-1 4 1,9-9-183,-3-3 259,5-7 1,7 4-103,0-8 1,0 0-25,-6 0 0,6-2 226,0-4 0,8-3 0,-4-9 0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53:27.9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0 7972,'10'0'-995,"-2"0"829,-1 0 142,3 0 1,1 2 221,1 4 0,-1 4 449,7 7 1,5 2 450,0 4-632,0-4 1,-6 14 197,1-4 0,-3 5-257,-4 7 1,3-5-46,-8 5 1,-1 1-250,-5-2-70,0 1 0,-9-1-268,-8 0 0,-8 8-534,-10-2 1,-9 4 758,-8 2 0,-8 8 0,-9 1 0</inkml:trace>
</inkml:ink>
</file>

<file path=ppt/ink/ink4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29:31.7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53 8319,'2'-25'0,"3"7"0,5 9-55,7 9 0,6 7-238,0 5 1,6 5-1042,-6 6 1334,8-3 0,-4 12 0,8-5 0</inkml:trace>
</inkml:ink>
</file>

<file path=ppt/ink/ink4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29:32.6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16 8395,'17'0'0,"0"-2"321,0-4 1,7 4 441,-1-3 0,7 8 315,-1 3 1,2 2-414,-2-2 0,1 1-680,-7 5 0,2 3 83,-1-3 1,-5-3-1101,4 3 1,-10-1 303,-1 7 0,-6-1 9,5 0 0,-7 1 196,2-1 523,-12 8 0,-4 2 0,-7 7 0</inkml:trace>
</inkml:ink>
</file>

<file path=ppt/ink/ink4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29:32.9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11 53 8349,'-10'0'532,"10"-8"-444,10 6 1,9-8 376,4 5 1,-2 1-90,8-8 1,-2 8-13,1-1 0,5 3-228,-4 2 1,-4 0-234,-2 0 1,-4 7-26,-2 5 1,-7 11-297,-4 6 1,-4 4 164,-2 1 1,-14 1 95,-3-1 1,-12 1 401,0-1 1,-1-1-219,1-4 1,6-4 563,11-8 189,-3-7-238,13 5 1,-4-13-230,12 4 0,11-6-113,12-6 0,13-3-832,10-9 0,6 1 411,5 0 1,5-6-1168,-5 0 1,4-6 1119,2 6 1,1-8 0,-1 4 0</inkml:trace>
</inkml:ink>
</file>

<file path=ppt/ink/ink4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29:33.1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1 138 8215,'25'-34'613,"-4"3"-13,8 8 0,-6 8-331,6 15 1,-6-6 315,6 0 0,0 0-129,5 6 0,-7-5 225,-4-1 1,-2 0-991,2 6 215,-4 0 1,6 0-466,-7 0 0,-7 0-1890,1 0 1550,-8 8 0,1 7 426,-10 8 1,-13 14 472,-10-3 0,-13 12 0,-3-1 0</inkml:trace>
</inkml:ink>
</file>

<file path=ppt/ink/ink4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29:33.3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1 8215,'-29'36'-432,"0"-7"1,8-2 772,-2-4 1,9 6-14,3-6 0,7 2 305,-2-2 0,4-2-154,2 8 1,0-6 64,0 6 0,0 0-264,0 5 1,0 1-303,0 0 0,0-1-197,0 1 0,2-1-479,4 1 1,-4-2 95,4-5 0,-2 1 282,1-12 1,-1 3-1102,8-15 1421,-8 1 0,19-13 0,-4-3 0</inkml:trace>
</inkml:ink>
</file>

<file path=ppt/ink/ink4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29:33.7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1 139 7934,'27'-18'-702,"-1"1"922,-2 0 1,-5 5 557,4 1 0,-2 1-494,2-1 0,-4-3-36,4 8 1,-4-1-228,-1 1 0,-1 4 130,0-4 1,-5 4-512,-1 2 182,1 0 0,3 2-2,-3 4 0,-3-4 123,-3 4-147,-4 3 85,6 1 90,-8 7 0,0 1 215,0-1 0,-2-2-129,-4-3 0,2 3 92,-7-3 0,7 3-42,-2 2 1,-2 3-41,3 3 1,-7-2 42,6 8 1,1-1-32,5 7 0,-2 5 148,-4 1 0,4 12-92,-4-1 0,4 12 283,2-1 0,0 2-98,0-1 1,0 3 69,0-3 1,0-5-116,0-1 0,0-4-295,0-3 1,0-6 281,0-5-401,0-4 173,0-1 0,0-6-553,0 0 0,-5-8 267,-1 2 0,-2-10-500,2-1 1,3-6 315,-9 5 1,0-7-522,-5 2 0,-8-12 957,-4-6 0,-3-3 0,-3-2 0</inkml:trace>
</inkml:ink>
</file>

<file path=ppt/ink/ink4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29:34.1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53 8239,'0'-18'1177,"0"1"-1098,0 7 245,0 3 622,0 7-289,0 0 1,0 7-194,0 5 0,0 9-286,0 2 0,-6 2 68,0-2 0,-1-2-232,1 8 0,4-8-113,-4 2-230,4 4 0,0-8-155,-3 5-25,3-13 1,-6-1-89,8-5 391,0-3 0,6-4-220,0-15 0,7-2 83,-1-10 1,11 6 105,5-6 0,-1 2 154,2-1 0,0 8 204,6 9 0,-1 7 44,1-2 0,-3 4 309,-3 2 0,-4 8 253,-7 3 0,-1 5-362,0 1 1,-2 0-43,-3 1 1,-4-1-122,-8 0 1,0 1-129,0-1 0,-8 0 23,-4 0 1,-3-7-256,-2-4 0,0-4 511,-1-2 11,1 0 0,2-8-62,3-3 1,-1-11-125,7-1 0,0-5-243,6 4 1,0-4 177,0 5 1,8 0-893,3 5 1,12 3-204,6 3 0,4 5 982,1 7 0,1 0 0,0 0 0</inkml:trace>
</inkml:ink>
</file>

<file path=ppt/ink/ink4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29:35.0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0 154 8361,'10'-23'233,"-4"0"0,-4 0 406,-2 6 0,5 5 546,1 1-537,8-1 0,-7 1-207,5-1 1,3 9-101,-3-3 0,3 6-283,2 6 0,1 5 136,-1 12 0,0 4-26,1 8 1,-1 1 65,0 4 0,-1-1 0,-5 7 1,-3-6-134,-8 6 0,0-7-147,0 1 1,-2 3-113,-4-3 0,-2 0 142,-3-5 0,-4-8-304,3-4 0,-1 2-15,1-2 27,-3 0 0,11-8-492,-8-3-455,8-5 648,-11-7 0,11 0-918,-7 0 1525,7-15 0,-12-4 0,7-16 0</inkml:trace>
</inkml:ink>
</file>

<file path=ppt/ink/ink4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29:35.80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83 87 8322,'31'-23'161,"3"0"0,3 2 157,-8 9 0,1 5-65,-7 7 0,6 0 205,-6 0 0,0 6-394,-5-1 0,-3 9 6,-3-3 0,1 10-100,-7 2 1,0 8 86,-6-2 1,0 4-249,0 1 0,-8 9 21,-4 3 0,-3-2 3,-2 2 0,-1-2 179,1 2 0,0 2-57,-1-7 0,3 5 212,4-6 1,-5 1-63,5-7 0,1-1 7,-1-4 0,5 1-43,-6-7 1,7-1 136,-7-11-208,8 4-271,-4-13 145,8 6 0,2-10 86,4-4 1,6-5-330,11-12 0,-2 2 92,8-8 0,1 6 36,11-6 1,-5 2 92,5-2 1,1 4-47,-2 8 0,1 0 181,-7-1 1,-1 9 219,-4 3 1,1 4 184,-7 2 0,1 2-211,-7 4 0,-8 3 238,-3 9 1,-4-1-114,-2 0 1,0 2-65,0 4 0,-9 2-24,-9 4 0,-1 4-235,-10-4 0,-5 3-23,-7 3 0,-5 5-151,6 1 1,-2-7-41,1-5 0,-1-8 110,-4 2 0,3-5-30,9-7 1,5 3 11,0-9-442,8 1 243,-4-6-85,16 0 1,3-6-32,12 1 0,5-7-80,12 6 1,4 1 304,8 5 0,-7 0 231,1 0 0,-8 0 0,2 0 0,-3 0 216,-11 7 0,-3 3 103,-12 7 0,-3-1 193,-9-5 0,-7 4-191,-3-3 0,-5 3-117,-2 3 0,-5-7-35,0 1 0,1-9-4,10 3 0,4 2 347,8-2-225,0-1-216,7-5 0,6 0 62,16 0 0,9 0 93,19 0 0,6 0-18,12 0 1,-4 0 40,4 0 0,-5 6 13,-1 0 1,-2 0-88,-4-6 0,-9 0-42,-8 0 1,-8 6 242,2-1-1423,-4 9 0,-7-7 230,-1 5 817,-7 3 0,4-5 0,-8 7 0</inkml:trace>
</inkml:ink>
</file>

<file path=ppt/ink/ink4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29:36.6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1 104 8229,'9'-25'-242,"-3"-4"1468,4 4 0,-1 8 270,9 11-1314,-1 4 1,-2 10 66,-3 3 1,1 5-28,-7 1 1,6 2-119,-7 4 1,1-4-228,-6 5 0,6-5-56,0-2 0,-1 0-1101,-5 1-656,8-1 842,-6 0 540,13 0 0,-11-7 119,8-4 0,-3-12 435,3-5 0,3-11 0,-3-1 0,3-15 0,2 1 0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53:28.8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53 7975,'0'-10'1257,"0"2"-800,0 1 0,0 3 711,0-8-58,0 8-684,0-3 1,2 7-17,4 0 0,3 0-75,9 0 1,5 6 142,0-1 1,7 9-184,-1-3 1,-2-1-136,2 1 0,-8-1-11,2 2 1,2 3-183,-2-4 0,0 3 22,-5-3 0,-1 3 144,0-8 1,-5 5-542,-1-5 1,-5 5 215,5-5 0,-7 2-408,2-2 440,-4-4 0,-2 7 276,0-3 1,-8-4-207,-3 4 1,-7-3 21,-5 3 0,2-2-166,-8 8 0,1-7 144,-7 7 0,0-2-980,1 1 1,1 3 479,4-9 1,-1 9 589,7-3 0,-8 12 0,4 4 0</inkml:trace>
</inkml:ink>
</file>

<file path=ppt/ink/ink4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29:37.2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587 18 6948,'17'-6'1942,"0"0"-920,-7 0-735,-3 14 1,-7 2 6,0 7 0,-2-5-128,-3-1 0,-5 6-164,-7 6 0,-2 2-472,-4-1 0,-2 1 352,-4 3 1,-10 11-260,5-5 0,-7 5 170,1-5 0,4 1-575,-5 0 0,5-3 261,1-3 0,2 2 521,5-8-126,3 0 0,9-6-126,5 0 638,-5 1 1,14-1-250,-3 0 0,5-1 208,5-5 0,-1 5-112,8-5 0,-6-1 530,5 1 1,-7-5 288,2 6-709,3-9 0,-5 11-321,8-8 0,-9 1-749,3-1-14,-4-4 501,-2 6-331,0-8 0,2 0 193,4 0 1,-2-8-226,7-4 1,8-3 334,10-2 0,4 0 324,2-1 1,-1 3 46,1 3 1,-3 5 369,-3 7 0,2 0 311,-8 0-575,8 0 0,-12 0 836,4 0-657,-11 7 1,-5 3-245,-7 7 1,0 1-80,0-1 0,-9 0-154,-9 0 0,-1 1 58,-10-1 1,6-5-169,-6-1 0,8-1-63,-2 1 226,4-3 567,2-8-346,7 0 0,10 0-90,12 0 1,13 0-36,9 0 1,8 0 29,10 0 1,-7 0-61,-5 0 1,0 0-12,-5 0 1,-4 0-598,-14 0 1,-2 8 264,-3 3 1,-14 6-209,-15 6 0,-10 0 154,-14 12 0,-5-4 202,-11 9 0,-5 1 178,-7-7 0,5 5 349,1-11 1,5-1-158,-5 2 1,15-8 111,2 2 0,15-5 1712,8-7-1414,4 4 0,9-11-159,4 8 0,12-8-100,6 1 1,19-3 7,9-2 1,10 0-297,7 0 1,7-7-196,11-5 1,-2-3 10,8-3 1,-8 3-350,1 4 1,-4-3-1127,-7 8 0,-3 1 1591,-9 5 0,-2-6 0,-1 0 0,0 2 0,-2 2 0</inkml:trace>
</inkml:ink>
</file>

<file path=ppt/ink/ink4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29:37.6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226 70 8252,'2'-15'330,"3"3"1,5 4 522,7 8 0,8-5-623,4-1 1,10 0 21,1 6 0,0-2-146,-5-3 1,3 3 128,-3-4 1,1 4-574,-13 2 0,1 8 190,-7 3 1,-8 6 43,-3 6 0,-6 4 3,-6 8 0,-5 1 307,-12 5 0,-6-3 56,-11 8 0,1-5-148,-7 5 1,0 0-125,-6 6 1,2 0 104,4 0 1,-2-1-154,8 1 1,-5-2-66,11-4 1,3-5-333,14-12 1,0-1 54,-1-10 1,9 3-994,3-10-84,4-3 692,2 0 785,0-16 0,8-2 0,1-7 0</inkml:trace>
</inkml:ink>
</file>

<file path=ppt/ink/ink4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29:37.8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8248,'9'-8'1075,"1"6"-154,-4-4-776,-5 4 0,9 2 81,-4 0 1,-2 2 272,7 4 0,1-2 148,5 7 1,-2-5 140,-3 6 1,3-1-538,-3 6 1,3 1-376,2-1 0,1 0-809,-1 1 0,0 5 635,1 0 0,1 0-508,4-6 0,-4 0 167,4 1 639,-4-1 0,6 0 0,2 1 0</inkml:trace>
</inkml:ink>
</file>

<file path=ppt/ink/ink4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29:37.9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8144,'27'0'-295,"-2"0"714,-8 0 1,-5 5 664,0 1 1,-3 2-437,3-2 1,1-3 840,-7 9-1379,7-8-87,-3 11 1,1-11-475,1 8 0,-6-7-1832,5 7 2283,1-8 0,5 11 0,0-5 0</inkml:trace>
</inkml:ink>
</file>

<file path=ppt/ink/ink4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29:38.3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1 379 8308,'9'-2'2640,"-3"-4"-2013,-4-3 1,6-7 463,3 5 1,6-3-549,6 9 0,2-9-166,4 3 0,4-5-308,-4-1 0,2 4 114,-3-5 0,3 11-1033,-8-11 0,0 5 96,-6-4 0,-7 5-350,-4 1 1,2-1 153,-3-5 302,1-1 0,-12 1 224,1 0 1,-7 0 167,6-1 0,-5 7 301,5-1-115,-7 8 1,3-1 285,-7 10 1,-1 15 37,1 14 0,0 8 180,-1 10 1,1 14-188,0 3 0,1 10-65,5-4 1,-4-1 426,3-4 1,2-3-239,-1-4 0,1 3 70,-1-9 1,1-5-119,4-6 1,4-7-772,-3 1 1,3-3-3,2-3 1,0-7-346,0-4 0,0-4-64,0-1 288,0-9 0,0-3-760,0-12 1331,0-11 0,7-18 0,3-9 0</inkml:trace>
</inkml:ink>
</file>

<file path=ppt/ink/ink4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29:38.8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243 589 7600,'-16'-10'-1384,"5"-3"1715,-12 7 0,2 0 1022,-3 6 1,5 0-803,-4 0 0,-2 8-227,2 3 0,6 3 201,5-3 1,7 3 285,-7-8-1186,8 7 282,-3-3 1,16-1-55,8-3 0,10-4-171,14-2 1,1-8-693,4-3 1,10-10-100,-4-2 1,11-14 435,0 3 1,5-11 496,1 5 1,-6 0 175,1 5 0,-9 2 32,3 5 1,-12 8 66,-5 9 0,-7 5 365,-5-5 337,-4 7 982,-15-4-1141,-3 8 0,-7 8-124,0 3 0,-7-1-449,-5 1 1,-9 1-38,-2 5 1,6 0-595,5 1 1,8-1 222,-2 0 1,4 1-14,2-1 1,8-6-12,4 1 0,9-2-182,2 1 1,2 3 473,-2-9 0,-4 9-165,4-3 1,-6-1 737,-5 1 0,-4 1-263,-8 5 0,0 1 238,0-1 0,-10 6 201,-7 0 1,-6 2 473,-6-2 0,-4-4-474,4 4 0,4-4-68,2-1 1,4-1-619,2 0 1,7 1 91,5-1 0,3-6-600,2 1 0,7-8 382,5 2 1,11-4-262,6-2 1,5-8-219,7-4 1,3-5-375,8-6 0,-2-4 222,-4-8 1,4-9 7,-4-8 0,4-1 22,2-11 0,0-1 735,-1-10 0,5 4 0,0-8 0,-4 0 0,-2-1 0,-4-1 0</inkml:trace>
</inkml:ink>
</file>

<file path=ppt/ink/ink4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29:39.1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223 53 8213,'27'-18'1376,"-4"1"-316,-11 7-22,-4 3-771,-8 7 1,0 2-71,0 3 1,-2 7 13,-4 11 0,-6-2 0,-11 8 0,2 6-223,-8 5 1,6 2-425,-5-2 1,6-1-378,-1 7 0,4-8 417,2 3 0,0-5-98,-1-1 1,7-8 123,-1-4 0,8-4-484,-1-2 1,16-7 452,6-4 1,12-12 400,0-6 0,11-3 1,6-2 1,1 1-32,4 5 0,-8-3 899,9 9 0,-6-1-518,0 6 0,-4 0 425,-7 0 1,-3 0 124,-3 0 1,-2 2 405,-4 4 1,-9-4-266,3 3-456,-11 5-674,1-1 1,-7 3-490,0 0 1,-3-1-13,-9 6 0,-1 1 459,-16-1 1,0 0-1752,-6 1 0,-7-1 41,-4 0 1840,4 0 0,-8 8 0,6 2 0</inkml:trace>
</inkml:ink>
</file>

<file path=ppt/ink/ink4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29:39.91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87 242 8213,'-10'18'0,"2"-1"0,8 0 0,6-5 876,0-1 0,13-5-283,-2 5 1,10-7-170,-4 2 1,2-4-248,-2-2 0,-3 2 15,3 4 0,-4-4 211,-2 3-860,0-3 388,-7 6-82,5 2 1,-13 13 112,4 0 1,-12 2-238,-5-2 0,-10 2 109,-2 4 1,-6 1 140,6-7 1,-6 6 54,6-6 0,0 2 157,5-2 1,3-4-139,4 5 0,-5-11 126,5-2 0,1-1-144,-1 2 1,5 1 151,-6-7 45,8 0-74,-11-6 1,11 0 94,-7 0-175,7-8-80,-4-2 1,8-7-105,0 0 0,2-6 91,4 0 0,5-8-153,12 2 0,4 2-256,8-2 1,5 2 171,1-1 0,7-5-173,-2 4 0,4-4 51,2-1 1,1 5 6,5 0 0,-2-2 81,7-9 1,-1 4 22,1-5 0,4 11 174,-3 1 0,-5 2-72,-1-2 1,-6 4 372,-6 8 0,2 5-153,-8 1 0,6 7 487,-5-2 0,-1 4-144,-5 2 0,-3 0 60,-3 0 0,2 14-153,-8 3 0,0 6 27,-6 0 0,1 4-82,-1 7 1,-2 1 22,-3 0 0,-5-7 33,-7 1 1,0 0-82,0 6 1,-3-6-329,-9-1 1,-1 1 113,-16 6 1,0-1-532,-6 1 0,-5-1 143,0 1 1,-6-2-52,5-4 1,1-4 58,5-8 1,3 0-215,3 0 0,4-7 82,8-4 0,-1-4 71,1-2 0,2-4 416,3-8 1,4-7-131,8-15 1,0-3 344,0-3 1,0 5 5,0 1 0,8 1 123,4 10 0,-3 0 176,3 5 347,-1 9 116,7 1-301,-1 8 230,-8 0-182,-1 0-645,-8 0 0,0 2 77,0 4 0,0-2 2,0 7 0,0 8 7,0 10 0,0 6-19,0 5 1,0 6-9,0 12 1,-2 2 7,-4 3 1,3 12-64,-9 0 1,1 2-84,-7 3 1,-5 1-39,0 6 1,-8-9-199,3-3 0,-5-6-369,-2-5 0,7-12 210,-1-12 0,8-3-213,-2-3 1,3-7-192,3-4 1,5-9-320,1-3 600,-1-7 0,-3-4-146,4-12 756,-5-11 0,7-11 0,-9-10 0</inkml:trace>
</inkml:ink>
</file>

<file path=ppt/ink/ink4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29:40.1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0 138 8208,'18'-25'2310,"-1"-5"-1651,0-5 0,2 6-98,4 18 0,4 3 18,8 8 0,-2 0 338,-5 0 1,3 0-872,-8 0 1,0 6-1374,-5 0 1327,-9 15 0,-9-2 0,-9 16 0</inkml:trace>
</inkml:ink>
</file>

<file path=ppt/ink/ink4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0:07.7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692 190 8002,'8'-9'-929,"-4"-5"779,7 9 0,-7-3 306,2 2 0,2 2 149,-3-7 1,3 7 349,-2-2-485,-4-3 0,5 5 267,-7-8 0,0 6 338,0-5 363,0 7-126,0-11-565,0 5 1,-5-1 78,-1-1-278,-8 8 0,5-9-102,-8 7 47,-1 0 0,-5 6-328,0 0 1,-6 8 136,6 3 0,-8 3-325,3-3 1,-5 11 139,-2-5 0,1 6-24,-1 0 1,1-2 196,-1 8 0,0-6 44,1 6 1,1 0 102,4 5 0,-1 7-74,7-1 1,-6 8 322,6-2 0,0 4-72,5 2 1,7-6 143,-1 0 0,7-2-33,-7 2 1,8-3-140,-2-9 1,4 1-87,2-1 0,2-7-89,4-4 1,4 1-331,7-7 1,0 4 158,1-10 0,7-3-434,3-2 0,5 2 260,2-3 0,-1-1-602,1-10 1,7-3 175,4-8 0,-3-3-93,-3-3 0,2 2 274,-1-8 0,-7 2 212,-5-1 1,-2 3 101,2 7 0,-6 1-88,-12 0 0,3 5 230,-9 1-212,9 7 562,-12-4 0,7 8 147,-3 0 0,-4 8 332,4 3 1,-4 7-274,-2 5 0,6-4-168,-1 4 0,3 2 185,-2-2 1,-4 2-126,3-2 1,-1-2-830,2 8 0,-2-8 325,7 2 1,-7-4-1022,2-1 1,2-7-822,-2 1-605,7-8 1603,-11 3 923,6-7 0,-1-15 0,3-4 0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53:29.0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1 295 9630,'17'0'1097,"0"-2"-935,0-4 1,3-2 82,3-3 0,4-5 104,7 5 0,8-10-318,5-2 0,3 0-241,1 5 1,9-5 47,3 0 1,7-2-531,4 2 411,-2 4 0,4-6 0,-6 8 1</inkml:trace>
</inkml:ink>
</file>

<file path=ppt/ink/ink4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0:07.9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70 8119,'0'9'4177,"2"1"-3804,3-4 1,5-5-106,7 5 1,8-4 596,4-2 1,11-6-377,7 1 0,4-7-221,7 6 1,-2-5-544,7 5 0,-5-7-641,5 1 0,-7 2-1016,2-1 1,-12 7 1931,-6-2 0,-3 4 0,-3 2 0</inkml:trace>
</inkml:ink>
</file>

<file path=ppt/ink/ink4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0:08.4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52 10504,'0'-10'246,"0"3"24,0 7 1,8-6-12,4 0 0,5 0 233,6 6 0,4 0-219,8 0 1,1-5-351,4-1 1,-1 0-86,7 6 0,-6 0-429,6 0 1,-9 0 58,-3 0 1,-1 0 315,-10 0 0,6 2-1530,-6 4 538,0-4 186,-6 13 1022,-7-13 0,-2 13 0,-8-5 0</inkml:trace>
</inkml:ink>
</file>

<file path=ppt/ink/ink4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0:08.6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70 8169,'-16'9'357,"13"-1"0,-13-10-350,16-4 0,2 5-39,4-5 0,5 4 501,12 2 1,6 0-177,12 0 1,3-6 319,8 0 1,5 1-343,1 5 0,2 0-350,-3 0 0,-1 0-106,7 0 0,-15-6-355,-2 0 0,-7 0-6,-5 6 0,-1 0 271,-4 0 1,-4-6-1099,-8 1 1373,-7-1 0,5-2 0,-5-1 0</inkml:trace>
</inkml:ink>
</file>

<file path=ppt/ink/ink4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0:08.9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53 8143,'0'-17'1366,"-8"-1"-1077,6 9 1,-4 1 483,12 8 0,4 0-330,7 0 0,8 2 392,4 4 1,5 5-271,7 12 0,-3-2-254,8 8 1,0 0-152,6 6 0,-2-1 111,-4 1 0,-3-1-316,-9 1 0,-5 0 114,0-1 1,-14 1-309,2-1 0,-11 1-36,0-1 1,-6 3-175,-6 3 0,-11 1-101,-12 11 1,-7-3-470,-11 15 0,-1-6-259,-15 5 1,5-7 1277,-5 1 0,5 1 0,-5-6 0,-2-8 0,-3-6 0</inkml:trace>
</inkml:ink>
</file>

<file path=ppt/ink/ink4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0:09.5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8088,'12'0'454,"-1"0"1,-5 0-185,5 0 1,1 0-107,5 0 1,0 2 956,1 4 0,-1-5-226,0 5 0,1-2 24,-1 2 0,-6-4-713,1 4 0,-1-3 29,7 3 1,-7-4-1006,1 4 1,-1-4 581,7-2 1,-7 2-1105,1 3 640,-8-3-1217,3 14 0,-7-7 1869,0 9 0,-15 7 0,-4 1 0</inkml:trace>
</inkml:ink>
</file>

<file path=ppt/ink/ink4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0:10.0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87 11827,'8'9'49,"-4"5"265,7-8 0,-7 1 157,2-1-11,4 4 0,-9 7 60,5 0-516,-4 0 1,-2 1-221,0-1 0,0-5 194,0-1 1,0-5-361,0 5 290,0-7-1045,0 4 631,0-8 0,2 0-149,4 0 0,-4-2 219,4-4 1,3-1 49,3-5 1,3-3 304,2 3 0,-3-1-42,3 1 1,-3 3 106,9 3 0,-4 4-87,-2-4 0,0 4 753,1 2 1,-7 2-332,1 4 1,-3-2 680,3 7 0,1-5 246,-7 6-267,8-9-901,-5 13 1,8-14 14,1 3 1,-1-3-621,0-2 0,3-7 341,3-5 0,9-11-793,9-6 0,7-2 518,-2 3 0,-2-1 291,2 12 0,-6-3 189,7 15 1,-15-1 386,3 6 0,-12 7-46,0 5 0,-6 3-177,-5 3 1,-5 1 684,-7 4 0,0-4-279,0 4 0,-2-4 35,-3-1 1,-5-7-305,-7 1 1,0-8-356,-1 1 1,1 3-193,0-2 1,-6-2-483,0-10 0,-6-2-166,6-3 1,0-12 403,5 0 0,3-10 471,3-7 0,5-12 0,7-10 0</inkml:trace>
</inkml:ink>
</file>

<file path=ppt/ink/ink4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0:10.6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708 25 8035,'-10'-17'3801,"1"9"-3314,3 8 0,4 2-215,-4 10 0,2-1-74,-1 7 0,1 5 32,-8 0 0,1 5-133,-7-4 1,7 0 78,-1 0 0,3-5-469,-3 4 0,5-4 280,7-2-564,0 1 0,7-3 340,5-3 1,11-5 68,6-7 0,9-2 28,2-3 0,7 1 11,-7-8 1,4 8 111,-9-1 0,1 3-59,-13 2 0,0 0 90,-5 0-51,-9 7 1,-1 9 122,-8 7 1,-2 0-37,-4-6 0,-5 6 148,-12 0 1,-4 8-118,-8-2 1,-7 9-53,-4 3 1,-4 7-182,-2-2 1,-6 9-155,1 3 0,-9 7 87,3-1 0,-4 3 26,-3 2 1,9-2 99,3-3 0,6-6 127,6-12 1,6-6 582,11-11 459,4-4-791,16-8 0,3-7-7,12-5 1,13-5-69,15-5 0,11 1 74,12-8 1,5 7 15,7-7 1,0 8-69,0-2 0,2 4 134,4 2 1,-9 2-153,3 4 0,-10 4-298,5 7 1,-9 2 98,3 4 0,-12-3-410,-5 3 1,-5-10 200,-1-1 0,-7-1-235,1 6 0,-8-7-251,2-4 0,-3 1-1736,-3-1 912,-7 0 814,-3-14 0,-7-7-503,0-8 1193,-15-8 0,-4 4 0,-16-7 0</inkml:trace>
</inkml:ink>
</file>

<file path=ppt/ink/ink4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0:11.0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641 33 8035,'0'-11'140,"0"-1"1,2 8 453,3-1 0,13 5-153,10 5 0,5 5 76,2 7 0,1 3 105,5 3 1,-5-2 147,4 8 0,-11-1-407,-6 7 1,0 0-303,-5-1 1,1 1-296,-13-1 0,-1 7 246,-5-1 1,-2 0-118,-3-5 0,-7-1 120,-11 1 0,-4 5-1151,-7 1 387,-9-9 104,-1 1 0,-10-14-173,-3 4 0,1-5 287,-7-7 1,1-3 24,-1-8 0,-5-2 336,5-4 1,3-9-76,3-8 1,5-8 117,6 2 1,5 2-65,13-2 1,3 8 289,7-2 1,7 4 100,-1 2 0,8-1 287,-1 1 1,3 6 234,2-1-98,0 1 1,7-7 238,5 1 0,5 0-340,6-1 1,4 7-36,8-1 0,7 1-192,4-6 0,6-1-209,6 1 0,-4 5-185,3 1 0,-9 5-326,-2-5 0,-3 7-86,-3-2 1,-2-2-721,-15 3 1,1-1-720,-7 6 999,-8 0 950,-9 0 0,-17 7 0,-10 3 0</inkml:trace>
</inkml:ink>
</file>

<file path=ppt/ink/ink4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0:11.1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 8035,'-17'0'1908,"7"8"-758,2-6-714,8 5 1,2-1 373,4 0 0,-4 1-291,4-1 1,1-2-242,-1 8 0,0-7-684,-6 7 1,0 1-1793,0 10 2198,0 4 0,0 8 0,0-1 0</inkml:trace>
</inkml:ink>
</file>

<file path=ppt/ink/ink4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0:11.6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35 120 8089,'19'-14'0,"4"-3"0,-4-4 0,12 4 522,-8-1-346,0 9 1,-6-1-57,1 4 0,-1 4 79,0-3 0,-7 5 136,-4 5 0,-4 5-68,-2 7 0,-14 8 212,-3 4 1,-12 11-134,0 6 0,-4 4-127,-1 2 1,1-9 82,4-9 0,6-1 2,12-10 1,3 0-243,8-6 1,2-1 75,4-5 0,11-3-317,12-8 0,11 0 148,6 0 1,2-6-471,-1 0 0,1-7 132,-8 1 1,4 5-58,-9 1 0,-5-2-850,-12 2 103,-1 1 1,-7 12 1172,-5 5 0,-18 11 0,-6 4 0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53:30.0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52 7963,'0'-17'524,"0"8"1,6-1 312,-1 4-591,9 4 33,-4-5 0,7 7 144,0 0 1,-1 2-249,-5 3 0,2 5 14,-7 7 1,6 0-14,-6 1 0,5-1 50,-5 0 1,0 8-64,-6 4 0,0-2 72,0 2 0,-6-6-319,0 6 0,-5-8-261,5 2 107,-8 4 0,12-8 73,-3 4 0,1-11-346,-2-7 274,4-3 163,-6-2 0,8-7-147,0-5 0,8-11 86,4-6 1,5-3-276,6-3 1,2 0 25,4 1 1,3-1 15,-3 1 1,4 7 250,2 4 0,-9 3 80,-3 3 1,2 6 29,-1-1 1,-1 8-114,-6-1 0,-6 5 543,1 5 1,-2-1-222,1 8 1,3-1 518,-9 6 0,1 1-57,-6-1 1,6 0 171,0 1 1,-1-1-179,-5 0 0,0 1-210,0-1 0,0 0-414,0 0 0,8 1 68,4-1 1,3 0-1215,2 1 1,8-3 316,4-4 795,11-3 0,5 0 0,6 1 0</inkml:trace>
</inkml:ink>
</file>

<file path=ppt/ink/ink4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0:11.8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8089,'6'11'502,"0"1"0,7 0-406,-1 5 1,3 2 1299,2 4 1,-1 2-603,-5 4 0,3 5-333,-9 1 0,7 2-698,-6 9 1,0 0-760,-6 6 1,0 0 995,0-1 0,0 1 0,0 0 0</inkml:trace>
</inkml:ink>
</file>

<file path=ppt/ink/ink4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0:12.1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53 191 8053,'-18'-35'-293,"9"3"-293,3 3 586,-3-4 0,7 6 0,-6-7 0</inkml:trace>
</inkml:ink>
</file>

<file path=ppt/ink/ink4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0:12.3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70 8053,'0'-18'0,"0"1"654,0 0 0,2 7-197,3 4 1,-1 5 51,8 1 1,-3 15-110,3 8 1,1 15 46,-7 9 1,6 4-242,-7 7 0,1-4-191,-6 3 1,-6-1-199,1 2 1,-7-10-427,6 4 0,-5-12-53,5 0 1,0-11-73,6-6-1183,0-3 1917,8-11 0,2-9 0,7-9 0</inkml:trace>
</inkml:ink>
</file>

<file path=ppt/ink/ink4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0:12.7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1 243 8053,'25'-33'262,"3"4"1,-3 4 443,-2 8 0,4 0-510,2-1 1,0 1 35,6 0 0,-5 1-297,11 5 1,-5-3 124,-1 9 0,5-7-185,0 6 0,1 1 6,-7 5 1,-5 0-6,0 0 1,-8 7-10,2 5 0,-4 3-21,-1 2 0,-3 1 68,-3-1 1,-3 0 44,-3 1 0,-4-1 45,4 0 0,-2 2-25,1 5 0,-3-5 41,4 4 1,-2-2 2,2 2 0,-5-4 94,5 4 1,-2-4-72,2-1 1,-2 5 96,7 0 1,-7 8 102,2-3 0,-2 5-51,1 2 0,-3 7 29,4 4 1,-4 10-104,-2 1 1,6 11 191,0 1 0,1 0 35,-1 6 1,-2-4 29,7-2 0,1-2-109,5-3 1,1-1 145,-1-11 1,-2 2-483,-3-14 0,3 1 95,-3-7 0,-5-7-412,-1-4 309,4-4-1547,-8-1 1117,5-9 0,-9-3 71,-3-12 0,-5-3-856,-7-9 1,-8-8 571,-4-9 0,-6-2-114,-5-9 832,-4 0 0,-8-13 0,0-3 0</inkml:trace>
</inkml:ink>
</file>

<file path=ppt/ink/ink4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0:12.9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0 122 8401,'4'-10'647,"8"5"1,1-3-137,16 2 1,2-2-68,9 3 0,4 3 162,8-4-201,0-4-202,0 8 0,0-7-367,0 3 0,-6 4 198,0-4 0,-13 4-1908,1 2 1136,-11 0 63,2 0 1,-17-5-35,-8-1 1,-15 0 708,-14 6 0,-4-7 0,-2-3 0</inkml:trace>
</inkml:ink>
</file>

<file path=ppt/ink/ink4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0:13.3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570 0 8053,'-25'0'-1449,"6"0"1159,-5 0 0,7 2 1039,6 4 1,3 4-172,8 7 0,0 8-63,0 4 0,2 3-17,4 3 1,-3 5 5,9 1 1,0 5-78,5-6 1,-2 0 186,-3-5 0,1 0-615,-7-1 1,5-5 50,-5 0 1,2-6-889,-2 6 449,-4-8 342,5 4-1140,-7-8-221,0 0 542,0-7 1,0-10 163,0-11 0,-5-13 258,-1-4 0,-6-3 618,6 2 0,1-2-222,5 8 0,0 6 204,0 5-208,-8 9 703,6-5 1,-6 10 39,8 4 0,-5 3 270,-1 9 0,-9-5-490,-3 4 0,1-3-172,-6 9 1,-4-2-704,-2 2 0,-5-2 325,-7 8 1,5-8-440,-5 2 1,-1 2-127,2-2 0,-1-2-493,7-9 0,7 1 740,4-7 0,4 0 397,1-6-88,9 7 0,3-3 16,12 8 1,5-6 1012,12 5 1,-2 1-570,8 5 0,0-6 246,6 1 0,5-6-133,0 5 1,1-7 534,-7 2 0,7-2-556,-1 2 0,6-5-403,-6 5 1,7-4-2752,-7-2 2690,8 0 0,-4 0 0,8 0 0</inkml:trace>
</inkml:ink>
</file>

<file path=ppt/ink/ink4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0:13.8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8121,'0'-9'1712,"0"-7"0,2 14-1488,4-4 1,5 5 140,12 1 1,4 5 310,8 1 0,7 6-268,4-7 1,4 7-168,2-6 0,-2-1-692,-4-5 1,2 0 329,-7 0 1,5 0-1117,-6 0 1,-5 6 558,-7 0 0,-4 0 678,4-6 0,-7 7 0,4 3 0</inkml:trace>
</inkml:ink>
</file>

<file path=ppt/ink/ink4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0:14.1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16 8164,'23'-2'1258,"0"-4"0,8 4-776,-2-3 1,4 5 273,1 5 0,3-1 180,3 8-605,-11-1 0,9 1-104,-15-1 1,0 1-165,-5 5 0,-1-5-1234,0-1 985,-7 1 1,-2 5-1205,-8 0 1,0 1 738,0-1 1,-8 6-1539,-4 0 2189,-11 8 0,-4-4 0,-7 7 0</inkml:trace>
</inkml:ink>
</file>

<file path=ppt/ink/ink4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0:14.9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485 1 8159,'0'9'0,"0"1"258,0-4 0,0-2 444,0 7 0,0-5-427,0 5 0,0-5-33,0 6 1,-2-1-43,-4 7 0,-4-1 57,-7 0 1,2 0-229,3 1 0,-1-1 344,7 0-908,-8-7 1,14 3 92,0-7 0,10 0-170,13-6 1,6-8 209,11-3 1,10-3 86,8 3 0,1-3 246,-1 8 0,-10-5-128,4 5 1,-14 0 216,-3 6 0,-4 2 42,-14 4 1,2 4 207,-13 7 0,-2 6-68,-10 0 0,-5 8 92,-12-2 1,-6 3-215,-12 3 0,3 0-10,-8-1 0,2 6-112,-2 1 0,-3-9 105,9-8 1,0-1 9,5-6 0,8 2-31,4-13 1,10 0-35,1-6-106,8 0 0,4 0-145,12 0 0,11-8 194,6-4 0,3-1 32,3 1 0,0-1 88,-1 7 0,1-1-105,-1 1 1,-7 4 465,-4-4 0,-3 6 19,-3 6 1,-8 3 192,-3 9 1,-4 5-182,-2 0 1,0 6 37,0-6 1,-6 6-298,1-6 1,-1 5 30,6-4 0,0-1-106,0-6 1,0 0 60,0 0 0,8-1-355,3-5 1,6 3-27,6-8 0,-1-1-227,6-5 0,1-2 102,6-3 1,-1 1-68,1-8 0,-6 1-264,0-7 1,-8 1 265,2 0 1,-12 0-135,-5-1 0,-4 1 75,-2 0 0,-10-1-69,-7 1 1,-10 7 261,-13 5 1,-6 5 374,-12 5 1,-3 11 31,-9 7 1,-1 8 68,-4-3 1,2 5 235,-7 2 0,7-3-227,-2-3 0,6 2 783,5-8 0,5 6-361,7-6 0,9-2-109,9-9 0,7 1 11,10-7-676,7 0 165,2-6 0,24 0-84,7 0 0,17 0 172,12 0 0,10-6-51,12 0 0,5-6 291,8 7 1,-1-1-43,1 6 1,-3 0 350,-3 0 0,0 6-463,-12-1 0,10 7-509,-10-6 0,10 1-382,-5-1 1,7-4-972,-6 4 0,0-4 250,-6-2 0,0 0 1387,1 0 0,4 0 0,-2 0 0,-7 0 0,-6 0 0,-1 0 0</inkml:trace>
</inkml:ink>
</file>

<file path=ppt/ink/ink4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0:16.2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546 69 8143,'12'-17'0,"-1"0"0,-5 1 687,5 5 1,-5 3-285,6 8 1,-1 0-16,7 0 1,-7 8-164,1 3 1,-1-1 111,6 1 0,-5 1-107,-1 5 0,-5 6-226,6 0 1,-6 0 3,5-5 1,-7 5-91,2 0 0,-4 2-94,-2-2 0,0-4-326,0 4 1,0-4-714,0-1 823,0-9 1,-2 5 234,-4-8 0,4-3-65,-4-8 1,-1-7-21,1-11 1,0-4 32,6-7 0,2-1 38,4 0 0,3 1 147,9-1 1,5 3-55,0 3 1,2 6 208,-2 11-140,-4 4 1,6 8 258,-8 0 0,-5 8-102,-1 4 1,-7 3 133,2 2 0,-6 8 2,-6 4 1,2 2 64,-7-2 1,1 3-165,-1-3 1,-5 4-100,5 1 0,1 1-172,-1 0 1,5-3 157,-6-3 1,7 2-260,-7-8 1,8-6-50,-2-5-16,4-1 194,-5-1 29,5-2-61,-6-16 0,16-2-320,3-7 550,5-8 0,1 6-116,0-4 1,-5 11 143,-1 6 0,-5 4-36,6 2 90,-8 0 0,3 8 71,-7 4 0,-2 3 116,-3 2 0,-5 8-374,-7 4 0,-8 6-281,-4 5 1,-4-2-230,-1 9 0,1-9 251,4 2 1,-2-1 59,8 1 0,-6-3 64,6 3 0,-5-3 60,5-3 1,-1 1-12,7-1 0,6-7 148,-1-4 0,3-4 441,-3-1-114,-3-9-247,13 7 0,-4-16-60,12 0 0,5-8-164,12-9 1,4-2 94,8-5 0,5 0-239,0-5 1,7 4 187,-7 7 1,0 3 322,-5 4 1,-8 3-151,-4 8 0,-4 8 87,-2 3 1,-7 6 16,-4 6 0,-4 6-88,-2 12 0,-6-5 147,0 4 1,-7-3-44,1-2 0,4-7-183,3 1 0,3-8-32,2 2 0,2-3-102,3-3 0,7-2-53,11-3 0,4 1 117,8-7 1,3 0-41,8-6 1,-6 0 68,12 0 0,-9-2-192,3-4 1,-2-2 50,2-3 0,-6-5-516,-11 5 1,-4 1-58,-8-1 0,-1 5-1251,-5-5 1275,-3-1 1,-18-3-48,-7 3 1,-10-1 348,-13 7 1,1 0 129,-7 6 0,-7 0 428,-11 0 1,3 8-285,-3 3 0,1 5 499,-6 1 1,-1 6-191,1 0 1,-6 0 364,0-6 0,0 7-266,6-1 0,2 0 64,4-6 1,-3 0 84,9 0 0,7-5 274,9 0-356,5-9 1,9 5 226,4-8-503,11 0 1,20 0 49,15 0 0,12 2 29,11 4 0,10-2 80,18 7 0,11-5-30,7 5 1,-41-5 0,0 0 63,1 3 1,0-1 0,44 4 34,2-1 1,-2 1-789,-4 5 0,0 0 458,-5 1 1,-6-7-1294,-1 1 1,-7-3-74,2 3 0,-6 1-466,-5-7 0,3 0 1783,-4-6 0,1-6 0,-3 0 0,-3 3 0,4 1 0,3 2 0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53:33.3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18 174 9248,'-8'-10'487,"6"1"641,-3 3-237,3 4-636,2-6 1,0 6-92,0-3 1,7 3-31,5-4 1,5-2-105,6 3 1,4-3 101,8 2 0,1 2-290,5-7 0,3 5 117,8-6 1,-2 3-117,-4-3 1,8-1-121,-8 7 0,7-2-208,-6 3 1,-5 3 109,-2-4 1,-5 4-176,-6 2 0,-4 0-70,-8 0 0,-6 2 164,1 4 1,-8-2 40,2 7 1,-12 1 229,-6 5 0,-11 6 185,-6 0 0,-11 8 0,-4-4 0</inkml:trace>
</inkml:ink>
</file>

<file path=ppt/ink/ink4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0:16.78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53 8172,'0'-17'1111,"0"-1"-678,8 9 1,1 1-114,8 8 1,8 0 451,4 0 0,4 2-256,1 4 1,15-4 51,2 3 0,7 3-157,0-2 1,-3 0-366,9-6 1,-5 0-277,-1 0 0,-2 0-469,-16 0 1,-1 0-696,-11 0 0,-8 0 98,-9 0 124,-7 0 0,-6 1 1172,-15 5 0,-16 4 0,-11 7 0</inkml:trace>
</inkml:ink>
</file>

<file path=ppt/ink/ink4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0:17.0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8172,'10'0'1618,"5"0"0,-11 7-1318,8 5 1,-7 3 222,7 2 1,-8 8-265,1 4 0,-3-2-16,-2 2 1,0 2-131,0 9-26,0-3 17,0 5 1,-2-9-710,-3-5 1,3 3-34,-4-8 0,4-6-1098,2-5 598,0-8 732,0 4 1,0-18-328,0-7 0,8-8 372,3-10 1,5-5 360,1-1 0,8-14 0,2 1 0</inkml:trace>
</inkml:ink>
</file>

<file path=ppt/ink/ink4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0:17.7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779 1 8172,'8'17'-72,"-6"0"72,3 0 0,-3 7 952,-2-1 1,0 7-340,0-1 0,0 2-134,0-2 1,0 3-212,0-3 0,-2 4-205,-3 1 0,-5 3-605,-7 3 0,-3-3 380,-3 3 0,2-3-205,-8-3 1,6 1 245,-5-1 1,5-12-496,-6-5 0,8-11 165,-3-1 1,5-3 311,2-2 0,2-7 39,3-5 0,4-3 261,8-3 1,0 1-117,0 0 1,14 1 98,3 5 0,6 3-40,0 8 1,2 0-71,4 0 1,-2 2 321,-4 4 1,-4 2-21,4 3 0,-4 5-6,-1-5 1,-9 4-316,-3 3 0,-4 5-283,-2 0 1,-2 6-41,-4-6 1,-5 6 186,-12-6 1,-4 7-426,-8-1 0,-1 4 187,-5 1 0,-3-5 125,-8 0 1,1-6-31,-1 6 1,0-6 584,0 6 0,6-8-53,0 2 0,9-4 108,3-1 1,3-1-20,14 0 1,-3-5 285,15-1-477,-1-7 0,8 4 48,3-8 0,13 0 161,11 0 1,5 0-144,7 0 1,1-6 159,4 0 0,10-7 89,-4 1 1,3-9 121,-3-2 0,0 0-297,0 6 0,-2 5-50,-4 1 0,0 1-718,-11-2 0,1-1 363,-13 7 0,0-5-729,-5 5 0,-7 0 67,1 6-109,-9-8 1,-1 5 214,-7-9 1,-15 6 75,3-5 0,-10 5 465,4-5 1,-6 7-80,6-2 1,-6 4 354,6 2 0,0 0-216,6 0 0,0 2 538,-1 4-359,1 3 0,2 9 166,3-1 0,5 6-55,7 0 0,0 2 87,0-2 0,1-2 245,5 8 1,-2 0-220,8 5 0,-3 7 134,3-1 1,-3 6-78,-3-5 1,-4 7-575,4-2 1,-4-2-38,-2 2 0,0-8-91,0 3 0,0-5 157,0-1 0,0-8-44,0-4 1,-6-4-169,0-2 1,0-5 92,6-1 1,-1-7-406,-5 2 427,4-4 1,-14-10-561,5-3 1,1-7 280,-1-5 0,1-4-390,-1-7 905,-5-8 0,7-3 0,-9-6 0</inkml:trace>
</inkml:ink>
</file>

<file path=ppt/ink/ink4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0:17.8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1 8409,'-27'0'0,"2"2"1589,0 4-1192,14-4 780,-12 5-731,13 1 0,-1-6-202,-1 4 1,8 3-24,-1 3 1,3-3-826,2 3 0,7-3 340,5 3 1,5 3-2382,6-3 2645,12-4 0,9 7 0,8-5 0</inkml:trace>
</inkml:ink>
</file>

<file path=ppt/ink/ink4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0:17.9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8091,'32'0'1017,"-3"0"0,-4 2-665,-8 4 0,1-3 887,-1 9 1,-7-6-1061,-5 5 0,-3 1-1110,-2 5 0,-2 0 931,-3 1 0,-13-1 0,-9 0 0</inkml:trace>
</inkml:ink>
</file>

<file path=ppt/ink/ink4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0:18.8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427 467 8198,'27'-17'0,"6"-8"18,-5-4 0,5-3 178,2-3 1,-1 1 55,1-1 0,3-5-71,-3-1 0,-2 7-116,-10 5 0,-10 8 97,4-2 0,-11 3 77,0 3 1,-4 6-226,-2-1 0,-2 8 72,-4-2 1,2 5-166,-7 1 1,-1 0-83,-5 0 1,-8 9-53,-4 8 1,2 3 206,-2 8 0,-5 1 39,-7 6 0,1-1 111,6 1 0,-7 2-92,1 3 0,-2-4 245,1 5 0,5 3-67,-5 2 0,5 4 91,1 2 0,1 2-18,-1 3 0,2-1-76,5 7 1,3-1-119,7 1 0,9 3-148,3-9 1,-2 1 51,3-6 1,6-8 66,11-4 1,5-3-185,6-3 0,4-7 42,8-4 0,1-11-177,5-6 1,3-4-60,8-2 0,0-2-224,0-4 1,-1-6 145,1-11 1,-6 2-113,0-8 0,-7 3-22,1-3 0,-11-4 120,-6 4 1,-4 2 288,-1-1 1,-7 12-248,1-1 898,-8 3-222,3 5 0,-7 9 330,0 11 1,0 12-311,0 6 0,0 4 159,0 1 1,0 1 142,0 0 0,2-1-151,4 1 0,-2-3-433,7-3 1,-5 2 16,6-8 0,-7 6-961,7-6 0,-6-6 79,5-5 0,-5-6-1469,5 5 1473,-7-7 795,12-4 0,-14-10 0,5-7 0</inkml:trace>
</inkml:ink>
</file>

<file path=ppt/ink/ink4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0:19.0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87 8121,'-17'0'0,"0"0"1226,-1 0-839,9 0 0,1-2 398,8-3 1,8-3-301,3-4 1,12-1 49,6 7 1,9-7-237,3 1 0,13 5-296,-2 1 0,9 4-396,-3 2 0,3 2-1662,-9 4 2055,11 3 0,-9 9 0,15-1 0</inkml:trace>
</inkml:ink>
</file>

<file path=ppt/ink/ink4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0:19.4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52 8052,'-18'-8'176,"9"7"1,-1-7-69,4 8 76,5 0 1,-7 8 271,8 3 1,0 4-39,0 3 1,0 1-167,0 4 0,0 2 207,0 4 0,2 5-97,4 1 0,-3 0 5,9 5 0,-1-5-132,7-7 0,-1 5-56,0-4 1,1-4-32,-1-2 0,2-6-148,4-5 0,-2 1-175,8-7 0,-6 0 144,6-6 1,-2-6-58,2 0 1,3-13-26,-3 2 1,-4-12-241,-2 0 1,-4-4 104,-1-1 0,-1-9-19,0-3 0,-5-4 83,-1-1 1,-7 6 33,2 5 1,-4 5-82,-2 7-4,0 3-303,0 15 1,-8 2 192,-3 8 0,1 8-638,-1 3 1,7 5 982,-2 1 0,-4 8 0,1 2 0</inkml:trace>
</inkml:ink>
</file>

<file path=ppt/ink/ink4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0:19.7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18 104 8052,'-10'-8'169,"2"-1"1,8-9 125,0 1 0,0 6 1237,0-1-332,0 1-307,8 1-874,2 2 1,5 10 141,-3 4 0,1 4-325,-7 7 1,-1 6 47,-5 0 1,6 8-84,0-2 0,0-4 97,-6-2 0,6 2 13,-1-2 0,9 0 55,-3-6 1,5-2-10,1-3 0,0 1-91,1-7 0,-1 0 109,0-6 1,6 0-966,0 0 0,0-6 990,-5 0 0,7-15 0,1 2 0</inkml:trace>
</inkml:ink>
</file>

<file path=ppt/ink/ink4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0:19.8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8141,'9'8'2911,"-3"-8"-1602,-4 0-2644,6-8 806,1 8 1,3 2 728,-1 4-159,1-4 1,5 11-1764,0-7 1722,1 7 0,7-3 0,2 7 0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53:33.5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95 122 8202,'-25'0'0,"11"0"424,-3 0 884,3 0-708,5 0-353,-7 0 0,16 0-177,0 0 0,8 0 107,9 0 1,10 0 12,8 0 1,1 0 86,11 0 1,1 0-458,9 0 1,-1-2-13,7-4 1,-5 2-196,5-7 0,-1 5-297,1-5 0,3-1 351,-9-5 0,-1 7-1192,-10 4 1525,-11-3 0,-3-1 0,-5-7 0</inkml:trace>
</inkml:ink>
</file>

<file path=ppt/ink/ink4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0:20.20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87 8093,'-12'-15'141,"1"3"0,1 3 82,-2 3 1,-3 4 922,4-4-802,-5 4 0,1 12 35,3 7 1,5 2 102,7 10 1,0-2-94,0 2 1,7 4-1,5-4 1,3 1-88,3-1 0,5-4-267,0-8 0,7 1-4,-1-1 1,2-7 30,-2-5 1,3-3-118,-3-2 0,-4-2-396,-2-3 0,2-5-125,-2-7 1,0-1 264,-5 1 0,-7-6 44,1 0 0,-8-8 48,1 2 1,-3-1-523,-2 1 455,-7-4 1,-1 8-342,-4-4 354,-3 4 1,7 14-944,-3-1 1216,-5 8 0,-1-3 0,-10 7 0</inkml:trace>
</inkml:ink>
</file>

<file path=ppt/ink/ink4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0:20.5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17 139 10126,'-9'17'990,"1"8"-693,8 4 0,0 4 290,0 1 0,0 3-161,0 3 0,2-1-401,4 7 1,-2-8 162,7 2 1,1-11-91,5-6 0,6 0 16,0-5 0,6 1-35,-6-13 0,6 5 31,-6-5 1,8 0-84,-3-6 0,-1-10-126,2-7 1,-8 0 114,2-7 1,-4-2-41,-1-3 1,-1-4-121,0-2 0,-7-7-348,-4-4 0,-4-4-81,-2-2 0,-2 0-465,-4 1 1,-4 6 175,-7 5 0,-2 11 862,-4 6 0,-4 4 0,-8 2 0</inkml:trace>
</inkml:ink>
</file>

<file path=ppt/ink/ink4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0:21.1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8254,'18'0'0,"-1"0"321,0 7 1,2-3 512,4 8 0,-1-6 518,6 5-869,1 1 0,0-1 210,0 1 0,-8-7-248,2 7 1,-4-6-403,-1 5 1,-1-5 40,0 6 1,-5-7-1812,-1 7 1194,-7-1 0,4 7-314,-8-1 0,-2 0-1599,-4 1 2446,-4 7 0,-15 1 0,-1 9 0</inkml:trace>
</inkml:ink>
</file>

<file path=ppt/ink/ink4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0:21.6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8190,'0'27'1548,"0"-2"-1092,0-8 0,0-6-48,0 1 1,0-6 195,0 5 1,0-5-129,0 6 0,0-7 466,0 7-954,0-1 0,0 7 75,0-1 1,0-6-1058,0 1 166,0-8-372,0 11 594,0-13 164,0 6 0,8-16-756,3-3 1,7-7 501,5-5 0,-2 6 445,8 0 0,-6 1 251,6 11 0,-8-7 478,2 6 1,-4 2-416,-2 10 0,-1-2 1047,-5 8-676,5-1 1456,-14 6 83,5 1 0,-1-1-481,0 0 1,0-5-773,-6-1 1,7-5-920,5 6 1,5-9 208,6 3 1,4-4-1188,8-2 1,13-2 491,3-4 0,5-3-119,-4-9 1,-6 1-8,0 0 1,-7 2-186,1 3 0,-11 4 702,-6 8 104,-4 0 0,-3 8 760,-5 4 0,-5 3-460,-12 2 0,2 0 406,-7 1 1,-1-1-186,-5 0 1,0 6-103,-1 0 0,1-1-491,0-11-375,-1 5 1,1-15-1649,0 5 2285,7-4 0,-5-10 0,5-1 0</inkml:trace>
</inkml:ink>
</file>

<file path=ppt/ink/ink4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0:21.8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8054,'10'-8'0,"-1"6"1364,-3-3 1,4 3-458,7 2 1,-6 7-213,1 5 0,-2 11-8,1 6 0,-3 11 199,-8 6 0,0 4-811,0 2 1,-6 0 24,0 0 0,-5 0-614,5 0 0,-6 5 439,7 1 1,-3-8-1803,2-10 0,4-3-351,-3-3 2228,3-7 0,2-2 0,0-8 0</inkml:trace>
</inkml:ink>
</file>

<file path=ppt/ink/ink4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0:22.4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0 121 8077,'18'-17'829,"7"0"235,4 0 0,3 5-814,3 0 0,7 7-380,4-7 0,2 8 333,-2-1 1,-3-3 30,-9 2 0,-1 0-92,-4 6 0,3 0 121,-3 0 1,-4 6-308,-2 0 1,-4 2-29,-1-3 0,-1-1-57,0 8 0,-5-7-56,-1 7 1,-5-6 38,6 5 1,-7-5-158,7 6 137,-8-1 95,3 6 1,-7 1 27,0-1 1,0-5 278,0-1-120,0 1 1,0 5 99,0 0 1,0 0-86,0 1 1,0-1 115,0 0 1,0 8-22,0 4 0,0-2-65,0 2 0,0 5 213,0 7 0,0 7-44,0-2 0,0 4 133,0 2 1,0 2 12,0 3 0,0 10 33,0 8 0,0 2-180,0-2 1,0 2-58,0 4 1,0 1 137,0-7 1,-1 10-367,-5 1 0,-2-1 44,-3 1 0,-3-9 88,8-13 0,-5-5-337,5-7 0,-2-8-79,3-3 1,3-13-115,-4-5 1,-2-9 190,2-3 1,-1-7-34,1 2 0,2-12-758,-7-5 0,-1-12 663,-5-6 0,-6-6-1544,0-5 0,-8-4 211,2-8 1624,-11-15 0,-4 3 0,-8-13 0</inkml:trace>
</inkml:ink>
</file>

<file path=ppt/ink/ink4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0:22.9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70 243 10823,'17'-10'1349,"1"4"1,6 6-879,5 6 1,4-4 432,2 4 0,7-4-420,4-2 0,2 0-252,-2 0 1,2 0-555,-8 0 1,1 0-689,-7 0 0,-7-2-801,-4-4 0,-11 2 979,-6-8 1,-4 1-398,-2-6 1,-4-1 665,-8 1 0,-1-8 563,-16-4 0,2 2 0,-2-1 0,4 8 0,8 3 0,0 7 95,-1 10-38,1 0 0,2 14 959,3 3 0,4 18-419,8-1 1,0 12 609,0 1 1,0-3-562,0 2 0,0-6 506,0 6 1,0-7-461,0 1 0,0-3-256,0-3 0,2-1-540,4-4 0,-4 3-482,4-3 0,-4-4-2272,-2-2 1614,0 4-1918,0-8 2288,0-1 1,6-13 363,-1-10 0,3-13 240,-2-10 1,-2-11 269,7-1 0,-7 1 0,2 10 0,-4 5 0,-2 6 0,2 3 1546,3 3-861,-3 5 1255,6 7 0,-14 2-883,0 3 1,-9-1-153,-2 8 0,-2-1-388,-10 7 0,0-1-260,-6 0 1,1 2-639,-1 4 1,-5-1-737,-1 6 1,1-7-2500,6 3 3616,7 2 0,-14-6 0,5 5 0</inkml:trace>
</inkml:ink>
</file>

<file path=ppt/ink/ink4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0:23.0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36 173 8043,'-18'0'2615,"9"0"-1887,1 0 1,23-2 533,8-4 1,12-3 70,11-8 0,8-1 434,15 1 0,8-2-738,4-4-2872,11 3 1829,-11 3 0,3 4-2861,-15 7 0,0 0 2721,1 6 0,-17 0 0,-3 0 1</inkml:trace>
</inkml:ink>
</file>

<file path=ppt/ink/ink4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0:29.4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87 8511,'0'-9'861,"-7"-7"0,5 13-119,-4-9-364,4 8-183,2-4 1,8 3 89,3-1 0,5 0 18,1 6 0,0-6-50,0 1 1,8-1 216,4 6 0,-2 0-128,2 0 1,0 0-63,5 0 1,-5 6-165,0-1 0,2 1-245,9-6 0,-3 6-553,3 0 0,4-1 454,2-5 1,2 0-283,-2 0 1,-3-5 206,-9-1 1,-1 0-668,-4 6 1,-4 0-462,-8 0 158,-7 0 829,-3 0 0,-11 2 444,-7 4 0,-16 3 0,-17 9 0</inkml:trace>
</inkml:ink>
</file>

<file path=ppt/ink/ink4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0:29.7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26 173 8261,'-8'10'1351,"-1"-3"0,1-9-1457,8-3 0,13 3 470,10-4 0,10 2 267,2-2 0,7-1-136,10-5 1,13-3-157,4 3 1,6-3-108,0-3 1,2 1-127,4 0 1,-6 2-441,-12 3 0,-3 2 277,-8 5 1,-8 3-1027,-4-4 0,-11 4-361,-6 2 649,-12 0 1,-3 2-232,-8 4 0,-9-2 1026,-9 7 0,-14 1 0,-13 5 0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53:33.8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87 8039,'-8'-18'1166,"6"1"-1029,-3 0 1,1 5-128,-2 1 14,4 7 2,-5-4 133,7 8 1,7 0 262,5 0 0,9 0 68,2 0-288,15 8 0,-5-4-73,19 7 1,-4 7 6,10 5 1,7 2-25,-2-2 0,10-2 62,-4 8 1,-5-8-173,5 2 1,-11 4 82,-1 2 1,-11-2-309,-5 1 0,-12-5 0,-6 6 1,-12 2 25,-5 9 1,-16 5-48,-13 6 0,-19 9 86,-21 3 0,-10 5-193,36-34 1,-1 1-1,-6 2 1,-1 1 243,2-1 0,0 1 0,0-1 1,1-1-194,2-4 1,0-1-1,-31 27-326,1-12 626,17-4 0,8-5 0,17-9 0,6-6 0</inkml:trace>
</inkml:ink>
</file>

<file path=ppt/ink/ink4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0:29.9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1 122 8237,'0'-18'132,"2"1"63,4 0 1,-5 0 398,5-1 0,4 7-200,1-1 0,-1 8 67,1-1 0,1 3 34,5 2 0,8 2-92,4 3 0,-2 5 109,2 7 1,0 8-90,5 4 1,1-2 27,-1 2 1,1 0-228,0 5 1,-7 1-178,1-1 1,-10-1 59,-1-4 1,-3 3-145,-9-3 0,0 6-594,-6 5 0,-2-3 383,-4 3 0,-11 4-767,-12 2 0,-6 2 412,-5-1 0,1 3-1637,-7-4 2240,0-4 0,-6 8 0,0-6 0</inkml:trace>
</inkml:ink>
</file>

<file path=ppt/ink/ink4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0:31.3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1 122 10059,'17'0'1658,"2"0"-1037,4 0 1,0-2-116,12-4 1,-2-4-55,13-7 0,6 0 17,5-1 1,1 7-140,-6-1 0,-6 3-512,0-3 0,-10 5 209,-1 7 1,-2 0-792,-10 0 0,0 0 134,-6 0-971,-7 0 699,5 0 0,-15 7-218,0 5 1,-2-3 549,-9 3 0,-3-8-28,-9 1 1,4 3 597,-4-2 0,4 0 0,1-6 0</inkml:trace>
</inkml:ink>
</file>

<file path=ppt/ink/ink4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0:31.5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692 53 8106,'0'-18'542,"0"7"1272,0-1-1198,0 9 0,-2-5-309,-4 8 0,3 0-70,-9 0 0,6 6-70,-5-1 1,1 15 26,-1-3 1,-7 18-130,1-1 0,-2 14 90,-10 4 0,0 8-153,-5 9 1,-3 6-550,-3 0 0,-2 5 453,-5-5 0,-1 0-153,8-6 0,0-1 128,5-5 0,2-3-579,5-9 0,3-6 18,7-5 0,7-9-220,-1-2 1,8-14-433,-1 2 1332,-5-11 0,8 2 0,-6-8 0</inkml:trace>
</inkml:ink>
</file>

<file path=ppt/ink/ink4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0:31.7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8106,'0'-10'3933,"0"3"-3559,0 7-212,0 0-11,0 7 0,2 5 42,4 11 1,2 2-691,3 4 0,-1 9 317,-5-3 0,-1 5-203,8 0 0,-8-3 204,1 3 1,3-3-789,-2-3 0,2-7 406,-3-4 1,-3-3-126,4-3 1,-2-8 685,2-3 0,-4 4 0,5-1 0</inkml:trace>
</inkml:ink>
</file>

<file path=ppt/ink/ink4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0:32.0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17 10227,'17'-9'495,"1"1"-649,-1 8 1,6 2 1179,0 4 0,0 3-390,-5 9 1,5 5-182,0 0 0,-2 7-364,-10-1 1,5-2-377,-5 2 0,-3 0-37,-2 5 1,-4 1 260,-2 0 0,-8-1-857,-4 1 0,-3-6 400,-2-1 1,-3-12-70,-3 1 0,4-11 451,-4 0 1,4-4 470,2-2 0,-1-8 55,1-4 0,7-11-259,5-6 0,3-3 413,2-3 0,9 6-134,9 1 1,7 1-267,9-2 1,8 4 137,5 8 0,-3 1-1023,2 5 1,-6-3 124,6 8 616,-7 1 0,3 12 0,-7 3 0</inkml:trace>
</inkml:ink>
</file>

<file path=ppt/ink/ink4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0:32.6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87 208 8132,'10'-7'709,"7"5"174,0-4 1,8 4-326,10 2 0,1 0-31,5 0 1,-3 0-102,8 0 0,-2 0-148,3 0 1,-5 0-695,-8 0 0,-1 0 255,-4 0-995,4 0 1,-14 2-299,4 4-316,-12-4 1305,-3 5 1,-18-7 60,-7 0 0,0-1 404,-6-5 0,4-4 0,1-7 0,1-6 0,0 0 0,7 0 0,4 5 0,4 1-16,2 0-103,0 0 374,8-1 0,-4 9 501,7 3 613,-7 4-734,4 2 1,-8 2-177,0 4 1,0 3-66,0 9 1,-2-1-141,-4 0 1,-3 8-109,-9 4 0,-1 6 108,-4 5 1,2-2-174,-8 8 1,0 2-163,-5 10 1,-1-4-313,1 4 1,-1 1-634,0-1 0,1-1 505,-1-5 0,6-2-376,1-4 0,6-5-68,-1-13 965,4 5 0,2-14 0,0 6 0</inkml:trace>
</inkml:ink>
</file>

<file path=ppt/ink/ink4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0:32.8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8132,'10'0'427,"-3"-2"527,-7-4 1142,0 4-1500,0-6 1,2 8-196,4 0 1,-2 0-246,7 0 0,-5 8 46,6 4 0,-7 9-173,7 2 0,-8 8-249,1-3 1,-3 11-401,-2 1 1,0 2 203,0-1 1,0-5-430,0 5 1,0-7 94,0-5 1,-5 2 78,-1-8 0,0 0-402,6-6 1073,0-7 0,-8-2 0,-1-8 0</inkml:trace>
</inkml:ink>
</file>

<file path=ppt/ink/ink4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0:33.1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1 173 8132,'11'6'1444,"1"0"0,-6 0-1564,5-6 1,3 1-67,9 5 1525,-4-4-824,14 6 1,-12-8-453,8 0 0,5 0 43,6 0 0,1-2-488,-7-4 0,1 2 223,0-7 0,-9 5-862,-2-6 0,-5 1 358,-2-6 1,-7-1 24,-5 1 0,-3-2 268,-2-4 0,-7 9 313,-5-3 0,-3 6 718,-3-1-391,1 4-294,-8 8 0,0 2 422,-4 4 0,4 6-164,8 11 1,0-2 535,0 8 0,1-6-255,5 5 1,3-5-86,8 6 1,0-6-78,0 6 1,2-8-64,4 2 1,5 2-234,12-2 1,4 0 124,8-5 0,5-7-1254,0 1 0,8-8 175,-1 1 897,2-3 0,11-2 0,2 0 0</inkml:trace>
</inkml:ink>
</file>

<file path=ppt/ink/ink4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0:33.4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87 8209,'18'-7'0,"-9"3"-2,-3-8 590,3 1 0,1-5-147,7 5 0,-5 1 131,-1 4 0,-5 4-206,6-3 0,-1 3-179,7 2 1,-7 7 110,1 5 0,-1 9 0,6 2 1,-1 8 96,-5-2 1,3 9-86,-8 2 0,5 3-145,-5-3 1,0-3 76,-6 3 1,0 2-533,0-1 1,0-1-92,0-5 1,-2-7-344,-4 1 1,2-8 356,-7 2 0,5-3-181,-6-3 0,7-8-501,-7-3 0,0 2 1,-5-2 1048,0-1 0,-8-12 0,-2-3 0</inkml:trace>
</inkml:ink>
</file>

<file path=ppt/ink/ink4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0:33.61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53 8147,'9'-17'2153,"1"1"374,-4 5 0,9 3-2090,8 8 0,0 0-166,-6 0 1,1 6-980,-1-1 1,-5 11 521,-1 1 1,-1 2 185,1 10 0,5 15 0,-7 10 0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53:34.7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99 8271,'0'-18'1370,"0"1"0,0 6-1114,0-1 0,0 6 240,0-5 35,0 7-542,0-4 161,8 0-569,1 7 0,9-1 202,-1 7 0,6 15 27,0-3 0,0 14 70,-6 3 0,1 7 35,-1 5 1,-6 4 249,1-4 1,-6 2-127,5-2 0,-5 2 446,6-8-177,-9 1-131,13-14 0,-12 3-209,7-7 1,1-1-79,5-11 0,-6 2-286,1-7 1,-1 6-188,7-6 164,-1-1 0,0-5-1130,1 0 1549,-1 0 0,0 0 0,1 0 0</inkml:trace>
</inkml:ink>
</file>

<file path=ppt/ink/ink4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0:33.7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225 35 8064,'-35'-16'8391,"1"5"-5667,7 3 0,2 18-277,8 7-2447,-1 0 0,-14 24 0,-5-5 0</inkml:trace>
</inkml:ink>
</file>

<file path=ppt/ink/ink4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0:34.6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381 87 8083,'0'-24'1591,"0"1"1,0 6 126,0 6-1819,0 7 153,0-4 0,-2 10-174,-3 4 0,-1 5-1,-12 12 1,3 10 17,-14 7 1,0 10 20,-5 2 0,1 0-260,4 6 0,-1-6 123,7-6 0,-6-4-53,6-7 1,0-7-269,5 1 218,9-8-196,-7 4 630,14-15 176,-5-2 1,9-8 1098,3 0-1055,5 0 1,7 0 8,1 0 1,-1 0-21,0 0 0,0 0 251,1 0 1,-7 7-110,1 5 0,-1 3-191,7 2 1,-7 1-92,1-1 1,-8 6-82,1 0 1,-1 2 69,2-2 0,-4-4-135,4 5 1,-4-5-786,-2-2 414,0 0-389,0 1 1,0-7-38,0 1-111,0-9 1,5 3 96,1-12 1,8-3-58,-3-8 0,6-10 286,6-8 1,6-7-296,12-10 844,-5-8 0,14 7 0,-6-7 0</inkml:trace>
</inkml:ink>
</file>

<file path=ppt/ink/ink4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0:35.0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0 208 8083,'17'-27'482,"1"4"1,-1 4 706,0 2 0,2-1-378,4 1 1,4 0-357,8-1 1,-6 3-60,0 3 0,-2-1-147,1 7 1,-3 0-634,-7 6 0,-1 0 144,0 0 1,-7 8-55,-4 4 0,-5 11-48,-1 6 1,-7 5-648,-5 7 0,-11-5 411,-6 4 1,2-3 94,-1-3 1,1-1 681,-2-4 0,4-4-200,8-8 0,1-5 672,5-1-494,3-7 1,12 4 8,7-8 1,3 0 44,15 0 0,0-2-94,5-4 1,6-2-199,1-3 1,-1-4 114,-5 3 0,-6 4-146,-1 3 0,-12 3 99,1 2 1,-9 0-201,3 0 1,-7 2 71,2 3 0,-12 5 103,-5 7 0,-12 6-4,-6 0 1,-6 6 9,-5-6 0,3 6 344,-3-6 0,2 6 99,-3-6-356,12 0 0,-3-6 177,14 1 0,3-7-118,3 1 0,5-7 40,7 7 0,4-8 262,7 2-231,8-5 1,24-10-87,3-8 1,4-3-3,2-8 0,-2 1-864,-4-2 1,-4-4 405,-7 4 1,-3-1-844,-3 1 0,-6-2 46,-11 8 1138,-5-8 0,1-3 0,2-11 0</inkml:trace>
</inkml:ink>
</file>

<file path=ppt/ink/ink4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0:35.2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381 0 8083,'-10'0'-230,"2"0"470,8 0 2159,0 0-2164,0 8 0,6 3 6,0 12 0,5-2 73,-5 8 1,6 8 71,-7 9 0,7-2-187,-6 2 1,5 6 28,-5 6 1,0 5-390,-6-5 1,0 7 178,0-2 0,-8 3-293,-3-3 1,-5-3 197,-1-8 0,-2-6-724,-4 0 1,3-13 133,-3 1 1,-4-9-121,-1 4 0,-5-14 241,-2 3 1,1-7-479,-1 1 1024,1-5 0,-9-7 0,-1 0 0</inkml:trace>
</inkml:ink>
</file>

<file path=ppt/ink/ink4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0:35.4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8083,'25'7'455,"4"5"1,3 5-229,3 6 1,2 4 1105,3 8 1,-4-1-369,5 1 0,-3-1-155,3 1 1,-3 0-719,8-1 1,-2-5 47,2 0 1,6-2-641,0 2 0,2-4 264,9-8-24,1 0 1,13 0 0,1 1 0</inkml:trace>
</inkml:ink>
</file>

<file path=ppt/ink/ink4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0:36.4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70 312 8126,'0'-18'0,"0"1"257,0 0 0,-6 5 64,0 1 118,0 7 0,6-6 247,0 4-841,-7 5 64,5-7 0,-6 16 109,8 3 1,0 6 295,0 6 0,0 4-91,0 8 0,-2 1 105,-3 5 1,3-3-44,-4 8 0,2-7-47,-2 1 0,4-3-60,-3-3 0,3-5-129,2 0 1,0-8-58,0 2 1,0-10-758,0-1 298,7-8 1,5 4 202,11-8 0,-2-14-348,8-3 1,5-12-39,7 0 356,-1-4 0,-5-7-93,-1 0 1,-5-1 178,0 7 1,-2 7 100,2 4 0,-4 6 360,-8 5-78,-7 4 385,5 8 0,-11 2-308,7 4 0,-7 6 393,2 11 1,-4-2-217,-2 8 0,2-6-7,4 5 1,-3-6-61,9 1 0,-6 2-15,5-2 0,1-2-201,5-10 1,0 5-143,1-5 1,-1-3-121,0-2 0,6-4 98,0-2 0,2 0-8,-2 0 0,-3 0 68,3 0 0,2-8 144,-2-4 0,0-9-132,-6-2 0,0-2 225,1 2 1,-1-6-76,0-11 0,0-4-32,1-8 1,-9 2-131,-3 4 0,-4-2 106,-2 7 1,0 1-371,0 6 1,-2 1 106,-4 4 1,2-2-347,-7 8 186,7 0-822,-11 14-1243,13-7 1576,-14 7 764,15-1 0,1 2 0,9 8 0</inkml:trace>
</inkml:ink>
</file>

<file path=ppt/ink/ink4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0:37.9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312 139 8282,'0'-17'72,"0"0"0,0-1 85,0 1 1,0 5 440,0 1 162,-8-1 0,4-3-80,-7 3-449,7 5 61,-4 7-91,1 0-197,-3 0 0,-9 9 109,-4 9 1,3 3-179,-3 13 1,-2 5 336,2 13 0,-5 2 83,4 3-496,1-3 395,6 6-146,8-1 0,-5-5-90,8 4 1,1-7 122,5-4 0,1-3-512,5-4 0,6-9 222,11 3 0,6-5-996,11 0 0,-2-4 137,9-8 1008,6-7 0,3-2 0,4-8 0,-7 0 0,-5 0 0</inkml:trace>
</inkml:ink>
</file>

<file path=ppt/ink/ink4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0:38.4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675 87 8114,'0'-18'-311,"-6"7"-124,1-1 1,-3 3 516,2-3 0,2-1 1066,-7 7-726,-1 0 0,-11 6-179,0 0 0,0 0 195,6 0 0,-6 8-65,0 3 0,-6 10-31,6 2 0,-8 8-149,2-2 0,-3 4 14,-3 1 1,2 3 82,4 3 1,-9 4-16,3 8 1,-1-2 177,7-4 0,-2 4-134,8-4 1,2-1-41,10 1 1,-3-6-27,8 6 0,1-7-512,5 1 1,2-4-65,3-1 1,5-8-317,7-4 1,2-4 388,4-2 1,4-1-119,8-5 0,0-3-435,-1-8 1,1 0 252,-1 0 0,1-8 73,0-3 0,-3-5 102,-3-1 0,2-6 342,-8 0 0,6-6 228,-6 6 0,-2 0 734,-10 6 335,5 0-686,-7-1 2149,1 9-1017,-2 1-1442,-8 8 0,0 8-15,0 3 0,5 5-416,1 1 1,0 2 17,-6 4 0,2-4-89,4 4 1,-4 2-366,3-2 0,3 0-2388,-2-5 431,-1-1 1374,-5 0 473,0-7 709,0 5 0,0-13 0,0 6 0</inkml:trace>
</inkml:ink>
</file>

<file path=ppt/ink/ink4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0:38.6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 87 8114,'-8'-17'0,"4"6"1425,-8-1-112,9 8-304,-5-11 0,10 13-333,4-4 1,3-2 177,9 3 0,1-1-345,4 6 0,4 0-214,7 0 1,7 0-1502,-1 0 1,8 0 823,-2 0 1,-4 8 381,-1 3 0,-5 4 0,-1 3 0</inkml:trace>
</inkml:ink>
</file>

<file path=ppt/ink/ink4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0:39.3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50 139 8047,'0'-12'594,"0"1"32,0 7-392,-8-4 105,7 8 75,-7 0 0,8 2-110,0 4 0,-6 3-6,0 9 1,1 5 23,5 0 1,-2 7 122,-4-1 0,4-2-140,-4 2 1,6-6-26,6 6 0,-2-8-106,7 2 1,-1-4 56,1-1 1,5-7-175,-5 1 1,7-9 51,5 3 1,2-4-321,4-2 1,3-8-131,-3-3 1,4-6-362,1-6 0,-5 1 269,0-6 1,-8-1 160,2-6 0,-6-5 67,-5 0 1,-4-1-14,-8 7 1,0 1 284,0 4 0,0 4-63,0 8-277,-8 0 0,-2 7-782,-7 4 62,0 4 1,-1 16 992,1 3 0,0 12 0,0-2 0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53:34.9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552 33 8182,'-8'-10'0,"-2"-5"0,-7 13 243,0-4 1,-8 6 389,-4 6 1,-5 9-172,-7 9 0,3 12 395,-8-1-504,7 11 0,-9-2 390,8 8-1398,-1 7-250,7-5 615,7 6 241,2-8 1,13-2-822,1-4 669,7-4 0,-2-9 62,12-5-1717,11-3 1856,10-7 0,16-9 0,1-1 0</inkml:trace>
</inkml:ink>
</file>

<file path=ppt/ink/ink4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0:39.6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69 8136,'2'-11'640,"4"-1"0,-2 6-638,7-5 0,-7 5 781,2-5-66,4 7 1,-7-4-116,9 8 1,-6 0-176,5 0 0,-5 2 58,5 4 1,-5 3-117,6 9 0,-8 7 83,1 4 1,-3 3-43,-2 3 0,0-1-158,0 1 0,0 0-143,0-1 0,-2 1-168,-3-1 1,1 1-686,-8-1 0,1-1 463,-7-4 0,3-4-965,4-8 0,-5 1 544,5-1 0,-5-8-583,-1-3 0,0-4 1285,-1-2 0,-7 0 0,-2 0 0</inkml:trace>
</inkml:ink>
</file>

<file path=ppt/ink/ink4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0:39.8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36 8180,'17'-10'2954,"0"4"0,0-2-1006,1 3-1339,-1-1 0,0 6-123,1 0 1,-1 2-32,0 4-455,-7 3 0,5 16 0,-5 2 0</inkml:trace>
</inkml:ink>
</file>

<file path=ppt/ink/ink4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0:40.8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52 8200,'9'0'505,"-1"-8"-791,0 6 221,-6-5 368,5 7-27,-14 0 14,5 0-177,-6 0 1,8 2-13,0 3 1,0 5 238,0 7 0,0 1-129,0-1 0,0 6 191,0 0 1,0 8-6,0-2 1,2 1-112,4-1 0,-2-2-83,7-4 0,-5-4 24,5 4 0,1-5-182,5-7 1,-5 3 121,-1-9 1,1 1 186,5-6 0,0 0-115,1 0 1,5-7-155,0-5 1,0-3 32,-6-3 1,-5 1-131,-1 0 1,-1-2 70,1-5 0,-3 3-104,-8-7 1,0 1-327,0-2 0,0-2 171,0 8 0,0 0-60,0 6 0,0-1 43,0 1 1,0 6-370,0-1 1,0 6-789,0-5-539,0 7 745,0-4 90,0 8 1078,8 0 0,1 0 0,9 0 0</inkml:trace>
</inkml:ink>
</file>

<file path=ppt/ink/ink4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0:41.2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35 8157,'0'-10'555,"0"3"0,0 5 450,0-4-159,0 4-343,0-6-453,0 8 1,-2 8 79,-4 4 1,4 5-154,-4 6 0,4-2 94,2 8 0,0 0 138,0 5 1,0 7-49,0-1 1,0-5-51,0-7 1,6-4 130,0 4 0,7-6-26,-1 1 1,-3-10 13,3-1 1,-1-9 49,7 3 0,-1-4 164,0-2 0,1 0-4,-1 0 1,0-8-122,1-3 1,-3-6-195,-4-6 1,5 1 114,-5-6 1,3-1-232,-3-6 1,-3 6-264,-8 1 1,6-1-461,0-6 1,-1 6 301,-5 0 0,-2 8-237,-3-2 0,3 4-755,-4 2 693,-4 7 319,8 2 0,-13 8-1011,3 0 1,3 0 1402,-3 0 0,1 8 0,-6 2 0</inkml:trace>
</inkml:ink>
</file>

<file path=ppt/ink/ink4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0:41.8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1 121 6576,'6'-11'180,"-1"-1"264,9 1 0,-10-4 12,7 3-231,1-3 0,5 7 289,0-4 0,1-1 20,-1 7 0,0 0 35,1 6 0,1 0-25,4 0 0,2 8 78,4 4 0,3 11-58,-3 6 0,2 9-134,-2 2 0,1 10-56,-6 2 0,-1 2-100,-6 9 0,-8-5-460,-3 5 1,-6 1-185,-6 5 1,-3 0-358,-8 0 1,-6-7 312,-1-5 0,1-10-344,6-7 1,-4-5-616,4-7 0,-4 1 1373,9-12 0,-3 12 0,-3-10 0</inkml:trace>
</inkml:ink>
</file>

<file path=ppt/ink/ink4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0:42.1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8133,'10'-10'1792,"5"2"-1389,-3 8 0,5 0 843,6 0 1,-4 0-396,4 0 0,-3 0-130,-3 0 1,6 0-237,0 0 1,2 0-191,-2 0 0,-4 0-1184,4 0 1,-3 0 650,-3 0 1,-2 2-1697,-3 4 0,-4-2 1934,-8 7 0,0 9 0,0 7 0</inkml:trace>
</inkml:ink>
</file>

<file path=ppt/ink/ink4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0:42.2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52 8123,'2'10'2165,"4"-4"1,3-5-2035,9-1 0,1 0 329,4 0 0,-2-1 244,8-5 0,0 2-1300,5-8 0,7 7 263,-1-7 333,0 8 0,2-11 0,3 5 0</inkml:trace>
</inkml:ink>
</file>

<file path=ppt/ink/ink4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0:43.0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208 675 8031,'0'-23'1157,"0"0"0,2-2-583,4 2 0,3-2-193,9-4 0,5-4-232,0 5 0,0-5 36,-6-2 1,-5 3 305,-1 3 0,-5-8-304,5 8 1,-7-7-420,2 7 1,-4-2 92,-2 3 0,0-3-142,0 8 1,0 0-12,0 5 1,-2 3-111,-4 4 146,4-5 1,-7 14-29,3-4 1,2 5-100,-7 1 1,7 7 206,-2 5 1,-2 3 284,3 2 0,-7 3 22,6 3 0,-7 2 232,1 3 1,3 11 15,-3-5 1,6 13-177,-5-1 0,1 9 382,-1 3 1,-5 5-154,5-5 0,-5 7-221,-1-1 0,0-3-79,0 3 1,-1-7-161,1 7 0,0-8 21,-1 1 0,7-9-170,-1-2 1,7-13 18,-7 2 1,8-12-57,-2 0 148,5-4 0,1-8 21,0 1 362,0-8 0,1-6-143,5-15 1,4-8-244,7-10 1,8-1-220,4-5 0,-2-3-472,2-8 1,-2 6 222,1 0 0,5 7 227,-4-1 1,-2 6-63,2 5 0,-6 4-26,5 7 1,-6 3 666,1 4 0,-2-3 17,2 8 0,-4 1 262,4 5 1,-9 0-153,-3 0 1,-1 1 978,1 5-918,-3 4 1,-8 7-30,0 0 1,-2 1-666,-4-1 1,-5 6 225,-12 0 0,-4 6-1131,-8-6 1,1 8 195,-1-2 1,0-4-261,1-2 1,1-4 768,4-2 1,-1-7 109,6-5 358,1-3-162,6-2 1612,8 0-895,-7 0 2014,14 0-1529,-5 0 0,12 8 44,1 4 1,8 3-532,-3 2 1,4 2 14,3 5 1,7-5 719,4 4 0,-1-2-631,7 2 1,-2-4 303,13 4 0,-6-9-400,6-3 1,-2-1-1437,2 1 1,3 3-685,-9-8 0,6 5-3397,-6-5 4925,1 7 0,1-3 0,2 7 0</inkml:trace>
</inkml:ink>
</file>

<file path=ppt/ink/ink4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1:19.3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35 122 8158,'-10'-2'1564,"5"-4"-1406,3 4 0,0-8 286,-4 5 201,4 3-304,-6-6-219,16 8 1,-4 0 177,8 0 1,-1 0 115,6 0 1,1 0-3,-1 0 1,0 0-173,1 0 1,1 0 238,4 0 1,4-2-66,7-4 1,7 4-80,-1-3 0,8-3-162,-2 2 1,-2-5-163,2 5 1,-1-2-155,1 2 1,-4 4-354,-7-3 0,-7 3 201,1 2 1,-8 0-949,2 0-1634,-3 0 1103,-3 0 952,-7 0 0,-5 0 820,-10 0 0,-13-8 0,-9-2 0</inkml:trace>
</inkml:ink>
</file>

<file path=ppt/ink/ink4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1:19.7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53 5992,'9'0'1118,"-1"0"1,0 0-731,3 0 1,5 0-126,1 0 1,2 0 221,4 0 1,4-2-31,8-4 1,1 4-56,4-4 1,5 3-146,7-3 0,-3 2 15,-2-8 1,1 9-483,-8-3 1,0 4 219,-5 2 0,-2 0-919,-5 0 0,-3 0 115,-7 0-500,-1 0 1,-6 0-241,1 0 1536,-8 0 0,-4 0 0,-17 0 0,-10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46:18.4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53 7835,'10'-8'201,"5"6"-187,-3-4 0,3-1-101,2 1 1,-1-2-19,-5 2 0,5 4 711,-5-3 1,-1 3 65,1 2-440,1 0-323,5 7 1,-5 3 57,-1 7 1,-7 1-74,2-1 0,-6 0 128,-6 1 0,2-1-92,-7 0 1,5-2 4,-6-3 1,8 3-96,-1-3 0,3-2 74,2 1 0,7-7-96,5 2 0,3 1-20,3-1 1,-1 2 80,0-2 1,0-3 132,1 9 1,-3-6-116,-3 5 0,1 1 456,-7 5 0,-8 0 78,-10 1 1,-3-1 284,-2 0 1,-8 6-277,-4 0 1,4 0 780,2-5-581,-4-1 1,10 0-243,-1 1 0,9-7-607,9 1 0,2-9 197,4 3 1,5 2-285,12-2 0,-2-1 155,8-5 0,-2 6-109,2 0 1,2 0 69,-8-6 73,7 7 0,-10-3 241,3 8 0,-12-6-23,-5 5 601,-4-7-206,-2 11-468,-8-5-6,-1 0-262,-9-3-685,9-7-1409,1 0 2324,31-7 0,-2-3 0,21-7 0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53:35.2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569 87 8144,'-8'-27'387,"-1"2"-271,-9 8 1,-5 7 454,0 5 0,-7 3-121,1 2 1,-10 13-68,-1 5 1,-2 18-124,1 4 0,-1 14 15,-4 4 0,4 5-186,7-5 0,6 5-242,0-5 1,14 0-616,-2-7 1,11-4 479,0-1 1,12-10-595,6-1 0,13-8 246,9-10 1,5-7 635,12-5 0,13-3 0,15-2 0</inkml:trace>
</inkml:ink>
</file>

<file path=ppt/ink/ink4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1:20.0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87 8128,'0'-17'0,"-6"0"-311,0-1 0,0 7-1136,6-1 2123,0 8 320,8-3 1,2 7-505,7 0 0,6 2-198,0 3 0,10 5-91,1 7 0,1 6 36,5 1 1,3 6-1,-3-1 1,6-2 90,-6 2 1,1-8-30,-7 2 0,-1-2-96,-4 2 1,-4-4 29,-8 4 1,-2-9-289,-3-3 0,-4 1 98,-8 5 1,-2 6-579,-4 0 0,-6 8 334,-11-2 0,-11 9-423,-12 3 1,-6 7 272,-6-2 0,2-2-1887,-7 2 1935,0 0 1,1 6 0,3 0 0</inkml:trace>
</inkml:ink>
</file>

<file path=ppt/ink/ink4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1:20.8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1 191 8188,'0'-25'693,"0"6"0,0-6 98,0 8-486,8-1 1,1 1 111,8 0 0,1 5-185,-1 1 0,0 5-297,1-6 0,-1 8 76,0-1 0,6 3-118,0 2 1,2 0 12,-2 0 0,-1 13-15,6 5 1,-7 12 153,3 5 0,-3 1-59,2 11 0,-6 1 252,0 9 0,1-3-76,-7 4 1,-1-10 132,1-2 0,-7-2-47,2 2 0,2-4-246,-3-7 1,7 0 55,-6-1 1,7-7-180,-1-4 1,-3-4 16,3-1 0,-1-7-397,7 1 1,-1-9-218,0 3 1,6-4 279,0-2 0,0-2-1227,-5-4 1665,7-3 0,-6-16 0,6-2 0</inkml:trace>
</inkml:ink>
</file>

<file path=ppt/ink/ink4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1:21.0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606 104 8009,'-25'-25'0,"6"4"1135,-4-8 1433,3 16-1103,3-3-1061,0 16 1,-2 4-967,-4 8 1,-4 7 230,-8 16 0,-1 9 3,-5 8 0,5 1-81,-5 11 1,-1-1-479,2 6 1,5-5 240,6-1 1,8-5 645,-2 5 0,4-7 0,2 4 0</inkml:trace>
</inkml:ink>
</file>

<file path=ppt/ink/ink4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1:21.4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468 0 7991,'-27'0'-229,"2"0"0,6 0-399,-4 0 1,3 0 627,-3 0 18,-4 8 143,0 2 0,-1 9 368,-1 4 1,0 4-256,-6 7 1,7 7 54,-1-1 1,8 8 41,-2-2 1,5 2 118,7-2 0,-3 4-208,9-4 0,-1-1 85,6 1 1,2-8-328,3 3 0,5-5-314,7-1 0,8-3-147,4-3 1,4 2 277,1-8 1,7-6-832,-1-5 0,8-8 974,-2 1 0,12-10 0,3-5 0</inkml:trace>
</inkml:ink>
</file>

<file path=ppt/ink/ink4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1:21.8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295 87 7991,'0'-17'72,"0"-1"-72,0 1 0,0 0 732,-8 7 0,4 3-199,-7 7 0,5 0-573,-6 0 0,1 9-32,-6 8 1,-6 8 32,-1 10 0,1 0 154,6-1 0,-6 7-8,0-1 0,0 6-62,6-6 1,5 6 18,1-5 1,5-1-90,-6-5 0,8-3 111,-1-3 0,3 2-129,2-8 1,0 0-38,0-6 1,7-1-353,5-5 310,3 5 0,8-14-118,0 3 0,2-3-307,-1-2 0,2-7 228,9-5 1,-6-3-3,0-3 1,-8 1 75,2 0 0,-4-1 458,-2 1 1,-5 8 714,-1 3 1030,-7-4-938,4 8-383,-8-5 0,0 14 754,0 5-960,0 3 0,0 4-331,0 4 1,0-3-246,0 3 1,0-4-402,0-2 1,0 1 23,0-1 1,6 0-2042,-1 0 1194,9 1 3,-12-1 1366,13-7 0,-13 5 0,6-5 0</inkml:trace>
</inkml:ink>
</file>

<file path=ppt/ink/ink4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1:22.0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11966,'23'-10'914,"0"4"1,0 4-610,-6 2 0,7 0-825,-1 0 412,7 0 0,-9 0 167,8 0 0,-2 6 195,2 0 0,-2 7-2618,-4-1 0,-4-4 225,4-3 2139,-4 5 0,6-8 0,2 6 0</inkml:trace>
</inkml:ink>
</file>

<file path=ppt/ink/ink4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1:22.2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7991,'17'0'861,"0"0"1,3 0-367,3 0 0,-2 7-150,8 5 0,-6 3 371,6 3 1,-3 1-87,3 4 0,2 4 0,-8 7 1,-2 1-471,-9 0 0,-5 7-357,-7 4 0,-2 0 24,-3 6 0,-7-4-160,-11 10 0,2-7-1453,-8-4 0,6 1 1786,-6-8 0,8 0 0,-4-5 0</inkml:trace>
</inkml:ink>
</file>

<file path=ppt/ink/ink4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1:22.6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 8104,'-10'0'1444,"3"0"-1032,7 0 462,7 0 0,3 0 303,7 0-741,1 0 0,-1 0-162,0 0 0,1 0-295,-1 0 1,0 0-57,0 0 0,1 0-57,-1 0 0,-5 5-319,-1 1 1,-5 6-758,5-6 0,-5 7-1344,6-1 2554,-8-5 0,3 16 0,-7-4 0</inkml:trace>
</inkml:ink>
</file>

<file path=ppt/ink/ink4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1:22.7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 8061,'-17'9'1268,"7"-1"-951,2 0 0,10-6 1109,4 3 1,4-3-383,7-2 1,8 0-76,4 0 0,11-2-519,6-3 0,4 3-85,2-4 0,2-2-2340,4 3 0,-7-1 1975,1 6 0,0 8 0,-8 1 0</inkml:trace>
</inkml:ink>
</file>

<file path=ppt/ink/ink4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1:25.6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0 104 7290,'6'-12'-104,"0"1"0,5 5 163,-5-6 0,8 3 13,-3-3 1,-1-1 7,1 7 1,-5-5 95,6 5 384,-9 0-146,13 6 337,-14 0-387,5 0 0,-7 8-15,0 3 0,0 5-173,0 1 1,0 2-8,0 4 1,0-4-45,0 5 1,2 2-258,4 3 0,-4-4-87,4-2 1,-4-2 140,-2 2 1,2-3-97,3 3 150,-3-4 94,6-2-8,-8 1 0,2-9 168,4-3 1,-4-2-67,3 2-119,-3-5 0,0 7-214,4-8 191,-4 0 0,13-6-177,-3 1 0,3-9-31,3 3 1,-1-7-195,0-5 1,-3 2 20,3-8 1,-4 0-17,10-5 0,-2 5 5,3 0 0,-9 8 130,8-2 1,-13 0 288,7 6 0,-4-4-192,5 9 1,-7-1 224,1 1 402,-8-3 539,3 13-324,-7-6-224,0 8 0,2 0-77,4 0 0,-4 2-76,4 4 0,1 3-64,-1 9 0,6-1-7,-7 0 1,7 1-149,-6-1 1,1 0-15,-1 0 1,-4 1-190,4-1 1,-4-5-22,-2-1-307,7 1 132,-5-3-195,6-1 284,-8-8 1,2-2 120,4-4 1,-2-5-593,7-12 1,1-2 106,5-4 0,6 0-113,0 12 1,0-4 356,-6 9 0,1 2 298,-1-1 0,-6 7 59,1-2 1,-2 6 316,1 6 0,-3 4 113,-8 7 0,6 0-285,-1 1 0,1-1 876,-6 0 1,0 0-314,0 1 1,6-1-120,0 0 1,1 1-503,-1-1 0,-2 0-400,7 0 1,1-5-1028,5 0 0,2-9 307,5 3 1003,2-4 0,9-2 0,0 0 0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53:35.5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534 104 8130,'0'-17'0,"-7"0"375,-5-1 1,-3 3-189,-3 4 1,-1-3 460,-4 8 1,2 1-170,-8 5 1,2 2-171,-2 3 1,-3 9-168,3 15 0,-4 1-126,-1 16 1,-1 1 65,0 4 0,7 9-125,-1 3 1,8-3 206,-2-2 1,9-5-13,3-1 1,7-2-153,-2-4 0,12-3-104,5-9 1,10-5-285,3 0 1,6-8 27,-1 2 0,2-11-198,-2-7 1,3-3 100,-3-2 0,4-9-126,1-9 1,1-7 298,0-9 1,-3-1 16,-3 1 1,-4 1 243,-8 4 1,-7 4 369,-4 8 584,-4 0-252,-2 7 598,0 2-946,0 24 0,0 3 31,0 15 0,-6-7-675,0-4 156,0 4 162,6-7 0,6 10-284,0-7 0,5 0 186,-5-5 1,6-7-1694,-7 1 329,9-8 1457,-12 3 0,6 1 0,-8 2 0</inkml:trace>
</inkml:ink>
</file>

<file path=ppt/ink/ink4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1:26.1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174 277 8064,'10'-8'-213,"-5"-3"0,5 1-384,1-1 1,-1-1 475,2-5 0,-3-1 891,3 1-278,3 0 1,-13 0 75,4-1-338,3 1 0,-7 0-86,4-1 5,-4 1-10,-10 0-257,6-1 99,-13 9 1,5 1 74,-7 8 0,0 0-152,0 0 1,-1 0-157,1 0 1,0 6 64,-1 0 1,1 7 328,0-1 0,-1 3 46,1 2 0,6 1 164,-1-1 1,2 0-68,-1 1 0,3-1 130,8 0 0,-5 0-91,-1 1 0,0-1 122,6 0-515,0 1 1,8-1 127,3 0 1,-1-5-461,1-1 0,1-7 46,5 2 0,-5-4-125,-1-2 1,1 0 222,5 0 1,0-8-84,1-3 0,-1 1-25,0-2 0,-5-5 98,-1-6 0,1 0 30,5 6-186,0-1 1042,1 1 146,-9 8 633,7 1-1005,-14 8 1,5 8 178,-7 3 1,0 4 227,0 3 1,6-1-270,0 0 1,1-1-133,-1-5 1,-2 5-167,8-5 0,-7 3-867,7-3 1,5 3-158,6-9 1,0 3-1787,-5-2 2577,7-4 0,1 5 0,9-7 0</inkml:trace>
</inkml:ink>
</file>

<file path=ppt/ink/ink4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1:26.61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8087,'10'0'510,"-3"0"842,-7 0-440,0 0-55,8 0-536,2 0 0,7 2 143,0 3 1,0 5 44,1 7 1,-1 1-145,0-1 1,1 6-153,-1 0 1,0 2-85,0-2 1,1-4-196,-1 4 1,0-3-138,1-3 0,-3 0-514,-3 0 0,3 1-576,-4-1 104,5-7 0,1 3-119,0-7 0,-7 2 1308,-4-3 0,3-3 0,1 6 0</inkml:trace>
</inkml:ink>
</file>

<file path=ppt/ink/ink4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1:26.7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502 35 9229,'0'-11'2257,"0"-1"-918,-8 8 1,-1-4-480,-9 8 1,-1 0-419,-4 0 0,-6 16-539,-11 7 1,-10 10 123,-8 7 1,-5 6-350,5 12 0,-7-5 0,3 7 1</inkml:trace>
</inkml:ink>
</file>

<file path=ppt/ink/ink4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1:29.0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416 156 8076,'0'-11'0,"0"-1"278,0 8 0,0-11-22,0 4 0,0 1 257,0-2-65,0 1-59,0-6-154,0-1-310,0 1-175,0 7 0,-2 3 185,-4 7 1,-4 0-130,-7 0 1,0 2-21,-1 3 0,1 5 150,0 7 1,-2-5 44,-4-1 0,3-1-5,-3 2 0,10 1 39,1-7 11,1 7 1,-1-3-70,1 7 0,7-5 42,-2-1 1,4 1 48,2 5 0,2 0 4,4 1 0,2-1 3,3 0 0,3 0-7,-9 1 1,7 1 11,-6 4 0,5-2-52,-5 8 0,0-2 7,-6 2 1,0 3-135,0-3 0,-2 4 140,-4 1 1,-4 1-100,-7 0 0,-6 5 60,0 0 1,-8-5-13,2-6 1,4-8 13,2 2 0,10-10 12,1-1 0,7-6-219,-7 5-296,8-7 295,-3 11 1,14-7 149,5 4 0,9 3 184,2-4 1,2 11-92,-2 1 0,-4 5 25,4-4 0,-5 6 15,-7-1 1,-3 4 243,-8 1 1,0 9 6,0 3 0,-8-4 195,-3-2 1,-5-3-61,-1-3 1,5-5-79,1 0 1,1-8-241,-1 2 0,-3-3-191,9-3-790,-1 0 383,6 0 1,2-7 470,3-4 0,5-4 0,7-2 0</inkml:trace>
</inkml:ink>
</file>

<file path=ppt/ink/ink4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1:29.3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52 8090,'0'-17'1353,"6"5"-1102,-1 1 228,1 7-184,2-4 1,2 10-64,7 4 1,0 4-15,0 7 1,1 8 64,-1 4 0,2 3 0,4 3 0,-4 0-93,5-1 0,1 1 60,-2-1 1,0 1-196,-6-1 0,6-5-253,0 0 1,0-2-282,-6 2 1,-1-4 45,-5-8 0,5 2-1381,-5 4 497,-3-3 1317,7 5 0,-5-8 0,7 0 0</inkml:trace>
</inkml:ink>
</file>

<file path=ppt/ink/ink4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1:29.51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623 35 7968,'-2'-15'2582,"-3"3"-717,-5 4-1308,0 8 0,-13 2-295,0 4 0,-9 8-218,-9 14 1,-7 11-304,-15 19 1,-5 3-2093,31-27 0,0 1 2351,-1-1 0,1 1 0,2 3 0,0 1 0,-4 1 0,0-1 0</inkml:trace>
</inkml:ink>
</file>

<file path=ppt/ink/ink4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1:35.6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347 295 6893,'0'-10'-1101,"0"2"1116,0 1 1,0 3 19,0-8 127,0 8 22,0-11-216,0 13 93,0-6-128,0 1 11,0 5-223,0-6 242,0 8 7,0-8 114,0 7 51,0-15 0,6 12 183,-1-7-147,1 7 43,-6-11 33,0 5 348,0-7-327,8-1 245,-6 1-158,13 0-96,-13 0 0,6 5-98,-8 0 186,7 9-175,-5-13 68,6 14 4,-8-5-173,0 7 1,-2 0-125,-4 0 0,2 0 95,-7 0 0,5 0-175,-5 0 1,-1 2 93,-5 3 0,0-1 85,-1 8 1,1-3 84,0 3 1,-1 3-16,1-3 1,0-3 140,-1 3 0,1-1-28,0 7 1,0 1 163,-1 4 1,1 0 5,0 12 1,5-3 102,1 14 0,-1 0 203,-5 6-450,7-7 1,-3 5 0,5-6 43,-2 0-67,7 6-311,-5-14 1,8 12-240,0-7 0,0-1-134,0-5 0,2-6-478,4-1 0,9-7 247,8 3 1,8-5-424,-2-2 1,5-7-185,7-5 1290,3-3 0,8-9 0,0-3 0</inkml:trace>
</inkml:ink>
</file>

<file path=ppt/ink/ink4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1:36.1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519 87 8034,'0'-18'1109,"0"1"-849,0 7-258,0-5 1,0 11 60,0-7 45,0 7 484,-7-4-365,-3 8 1,-7 2-306,-1 4 1,-1 3 91,-4 9 1,4-1 45,-4 0 1,-4 3 49,-2 3 1,-4 4 9,-1 7 1,5 8-11,0 4 0,0 4 132,-5 2 1,7 0-156,4 0 0,4 0 144,1 0 0,3-6 849,3 0-596,5-7-273,-1 3 0,6-10-34,-4-3 0,4 2-34,2-8 1,8 2-139,4-2 1,3-4-85,2 4 1,1-9-355,-1-3 1,2-1-216,4 1 0,-2-3 301,8-8 1,-2 0-576,2 0 445,4 0 162,-7-8 1,7-1-70,-4-8 0,2-1 172,-8 1 1,6-2 69,-6-4 1,2 5 36,-2 1 1,-6 0 216,0 5 1,1 3 725,-7-3-464,-3 8 1060,-1-3-451,1 7-63,-6 0-562,6 0 1,-8 2 67,0 3 1,0-1-80,0 8-359,7-1 0,-5 7-636,4-1 0,-4-6 137,-2 1-664,8-1 0,-6 7-532,3-1 360,-3-7 1347,-2 5 0,0-13 0,0 6 0</inkml:trace>
</inkml:ink>
</file>

<file path=ppt/ink/ink4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1:36.38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70 8034,'0'-18'1644,"0"1"1,0 5-1307,0 1 0,7 7 35,5-2 1,-1 4 242,7 2 1,-5 0-519,10 0 0,-2 0-326,2 0 1,4 0-1453,8 0 0,1 0 1680,5 0 0,3 8 0,8 2 0</inkml:trace>
</inkml:ink>
</file>

<file path=ppt/ink/ink4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1:36.9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70 8034,'0'-10'435,"0"2"-1002,0 8 1000,0 0 1,0 8-101,0 4 1,0 3-104,0 2 372,0 1-339,0 7 0,0-4 12,0 8 1,0-3 117,0 3 1,0 2-107,0-8 1,2 6-26,4-6 0,-2 0-287,7-6 0,-1 1-20,1-1 0,5-2-57,-5-3 1,-1-3 106,1-3 0,1-4-135,5 4 1,0-6 76,1-6 1,-1-2 12,0-3 1,1-10 132,-1 3 1,-2-10-72,-3-1 0,3-4-155,-3-1 1,-5-1 8,-1 0 0,-4 3-110,-2 3 1,0-4 119,0 4 0,0 8 19,0-2 0,0 14-21,0-9 1,-6 11-198,1-5-437,-1 8 0,4-3 300,-4 7 0,4 2-1082,-4 3 1532,5 5 0,8 7 0,3 0 0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53:35.7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68 35 8080,'-17'0'652,"5"-6"1022,0 1-793,9-1-412,-13 6-190,14 0 1,-3 0-1,10 0 0,-1 0-29,8 0 0,5 0-188,6 0 0,8 0-187,-2 0 1,3 0-153,3 0 0,1 0-438,5 0 1,1 0-138,4 0 0,4 0 852,-4 0 0,-4-8 0,1-1 0</inkml:trace>
</inkml:ink>
</file>

<file path=ppt/ink/ink4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1:37.2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6976,'9'0'1472,"-1"0"1,-6 2-1021,4 3 1,-4-1 540,3 8 1,-3-1-439,-2 6 1,0-5 170,0 0 0,6-1-586,0 6 1,0 1-501,-6-1 1,0 0 124,0 1 1,1-1-203,5 0 0,-4 0 437,4 1 0,-4-1 0,-2 0 0</inkml:trace>
</inkml:ink>
</file>

<file path=ppt/ink/ink4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1:38.2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87 8105,'-10'-2'-110,"5"-4"-541,3 4 768,2-13 1,0 11 803,0-8-234,0 9-362,0-5-389,0 8 0,0 2 123,0 4 0,0 3 37,0 9 0,0-1 134,0 0 0,0 2 249,0 4 1,0-1-173,0 6 0,0-5 126,0 6 1,2-6-148,3 6 0,-1-8 255,8 2-483,-1-3 1,6-5-62,1-4 1,-1-3-126,0-8 0,6 0 78,0 0 0,1-2-186,-7-4 0,0-3-27,0-8 1,1-3-158,-1-3 0,-5 2-176,-1-8 389,-7 0 1,4 1 0,-8-1-329,0-2 1,0 0 120,0 3 1,-6-3 122,0 8 0,-2 5-121,3 7 0,1 7-447,-8-2 859,8 4 0,-11 10 0,5 2 0</inkml:trace>
</inkml:ink>
</file>

<file path=ppt/ink/ink4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1:38.6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0 139 5894,'0'17'98,"0"0"-32,0 0 1,0 1 113,0-1 1,0 6 2,0 0 1,0 6 235,0-6 0,2 6-148,4-6 0,-4 0 189,4-6 1,1 1-76,-1-1 1,8-6 200,-3 1-450,4-8 1,3 3 62,-1-7 0,0 0-234,1 0 0,-1-2 29,0-3 1,1 1-32,-1-8 0,0-5 162,0-6-391,-7-8 177,5 12 0,-13-16-464,4 1 0,-4-3 257,-2-9 1,0 8-360,0-3 1,0 7 184,0 5 0,0 4-291,0 8 761,0 7 0,-8-5 0,-1 5 0</inkml:trace>
</inkml:ink>
</file>

<file path=ppt/ink/ink4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1:39.3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1 8044,'-17'0'1953,"-1"0"0,1 8-4395,0 3 2442,-1 5 0,1 16 0,0 5 0</inkml:trace>
</inkml:ink>
</file>

<file path=ppt/ink/ink4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1:40.4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8090,'0'9'-368,"0"-1"807,0-8-37,0 0-72,8 8 43,-6-7-164,13 7 0,-11-6 3,7 4 1,-5-2 24,6 7 1,-3 1-45,3 5 1,3 8 84,-3 4 1,-3 4-69,3 1 1,-1 8-22,7 4 0,-1-1 40,0 1 0,1-2 29,-1 2 1,0 2-67,0-8 1,-1 7-5,-5-7 0,5 8-58,-5-2 0,-3 4 63,-2 2 0,-4 6-273,-2-1 0,0 3-8,0-3 1,-2-7-77,-4 8 1,2-16 138,-7 4 1,-1-1-85,-5-5 1,-1 0-15,1-5 1,-2-6-208,-4 0 1,4-6-142,-4 5 0,-2-6 176,2 1 1,-1-6-1482,7-6 1776,0-3 0,0 0 0,-1 1 0</inkml:trace>
</inkml:ink>
</file>

<file path=ppt/ink/ink4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1:40.7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105 1 8063,'0'9'4404,"-2"-1"-3562,-4-8 1,4 8-845,-4 3 0,-3 12 2,-3 6 0,-19 11 0,-5 4 0</inkml:trace>
</inkml:ink>
</file>

<file path=ppt/ink/ink4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1:41.8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0 155 8181,'2'-18'-1,"4"1"0,-4 5 709,4 1 1,1-1 564,-1-5-630,8 0 1,-5 1-233,9 5 0,-7 1-36,1 5 1,-1 3-218,6-4 0,1 12-165,-1 5 1,6 12 201,0 6 1,6 9 49,-6 3 0,8 7-186,-2-2 1,-3-2-5,3 2 0,-8-5-305,2 5 1,-1-8-131,1 2 0,-2-3-306,8-2 1,-6-9 131,5-2 0,-4-5-383,4-2 1,-5-5 103,6-1 0,-8-7 833,2 2 0,4-12 0,0-4 0</inkml:trace>
</inkml:ink>
</file>

<file path=ppt/ink/ink4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1:42.0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900 0 10708,'-27'0'1634,"2"0"-839,7 0 1,-1 0-320,-4 0 0,-4 4-50,-7 8 0,-9 3-438,-3 20 0,-13-1-427,-10 18 1,-1-2-767,-5 14 1,38-30-1,-1 1 724,3 2 0,1 1 0,-31 37 481,13-6 0,0-8 0,0-1 0</inkml:trace>
</inkml:ink>
</file>

<file path=ppt/ink/ink4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1:42.7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346 104 8350,'-7'-17'531,"5"8"-429,-14-7 1,9 7 108,-5-9 0,-3 9 427,3 3-204,-3-4 1,-2 8-238,-1-3 0,1 3-163,0 2 1,-1 13-22,1 4 1,-2 14 37,-4 4 0,4 1 149,-4 10 0,3 0-59,3 6 0,6-2-145,-1-4 1,8 4-88,-2-3 0,5-3-347,1 2 0,7-6-131,5 6 1,11-9-418,6-3 1,3-1 985,3-10 0,7 0 0,2-6 0</inkml:trace>
</inkml:ink>
</file>

<file path=ppt/ink/ink4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1:43.1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554 191 8013,'0'-17'294,"0"-6"159,0 0 0,0 0-251,0 5 1,-8 3-158,-3 3 1,1-3 305,-1 4 0,1 1-123,-1-2 0,-5 9 25,5-3 1,-5 4-167,-1 2 1,-2 2-210,-4 4 0,4 5 197,-5 12 0,-1-2-152,2 8 0,-7 8-8,1 9 1,2 4 106,-2 2 1,6 1 129,-6 5 0,8-4-129,-2 4 1,0-5 336,6-1 1,-4-2-58,9-4 1,4 2-179,3-7 0,3-1-165,2-5 0,0-3-315,0-3 0,7 2 141,5-8 1,5 0-83,6-6 1,-2-7-459,8-4 0,0-4 278,6-2 0,-1-2-193,1-4 0,-1-11 246,1-12 1,0 2 361,-1-2 1,-7 8 249,-4-2 1,-4 4 865,-1 1-457,-1 1 587,0 0 1198,-7 7-1657,-3 2 1,-7 10-306,0 4 0,-1 4-257,-5 7 0,4 2-173,-4 4 1,-2-4 278,3 5-1184,-1 2 703,6-6 1,0 5-400,0-8-55,0 8 1,0-6-776,0 4 1,0-9 71,0-3 1368,8-7 0,1 4 0,8-8 0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53:36.1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50 34 7821,'-11'-6'34,"-1"0"1,8-2 1634,-2 3-1171,-3 3 0,7-4-94,-4 12 0,12 5 278,5 12 1,11 6-90,1 11 1,5 5 28,-4 6 1,4 1-287,-5 0 1,0-2-207,-5-4 0,-3 2-219,-3-7 1,-5 7-382,-7-2 0,-2 4-2583,-3 2 3053,-13 0 0,-16-1 0,-10 1 0</inkml:trace>
</inkml:ink>
</file>

<file path=ppt/ink/ink4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1:43.3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103 1 8013,'-27'0'-6,"4"2"-156,11 3 12,-3-3 0,11 6 213,-8-8 397,9 0 0,-3 0 818,12 0 0,3 0-497,9 0 0,5 0-318,0 0 1,9 0-779,3 0 0,0 0-344,5 0 0,-4 2-1666,-1 4 2325,0-4 0,-1 13 0,1-5 0</inkml:trace>
</inkml:ink>
</file>

<file path=ppt/ink/ink4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1:43.7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17 154 7934,'0'-17'140,"0"0"1,0 5 727,0 1-24,0 7 254,0-4-840,0 8 0,0 2-10,0 4 0,0 4-39,0 7 1,0 8-14,0 4 0,-2-2 28,-3 1 0,3-1-39,-4 2 0,4 2 0,2-8 0,6 2 172,0-2-218,7-4 0,-3 6-161,7-8 0,0-7 146,1-4 0,1-4-331,4-2 126,-4 0-36,14-8 0,-6-7-2,7-8 0,-5-8-90,0 2 0,-6-6-221,6-5 0,-14 4 95,2-5-121,-11 5 203,2 1 0,-8 3 270,0 3 1,-2 4-67,-4 7 0,-3 7-421,-9-1 1,1 9-312,0-3 1,-1 10 780,1 1 0,0 16 0,-1-1 0</inkml:trace>
</inkml:ink>
</file>

<file path=ppt/ink/ink4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1:44.5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7913,'10'0'1021,"-3"-8"0,-5 6-329,4-3 0,-2 3 227,7 2 0,-5 0-348,6 0 0,-7 0-154,7 0 1,-6 0-271,5 0 1,-5 2-79,6 3 1,-7-1-105,7 8 0,-8-6-512,1 5-126,-3 1 1,-2 5 341,0 0 1,0-5-528,0-1 711,-7 1 0,-1 5 618,-3 0-437,3-7 215,0-2 261,6-1 9,-5 3 0,8 0-155,5-5 0,6-3-292,11-2 1,0 0 109,11 0 1,-3-2-1104,10-3 1,3 1-200,2-8 0,-2 1 1120,2-7 0,-7-7 0,3-2 0</inkml:trace>
</inkml:ink>
</file>

<file path=ppt/ink/ink4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1:44.9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0 223 8148,'0'-10'602,"0"3"-309,0 7 1,2 0 465,4 0 1,-4 2 28,4 3-491,-4 5 0,-2 9 108,0 4 1,0-2 142,0 8 1,0-2-202,0 2 0,-6 2 72,0-8 1,0 6-394,6-6 0,2 0 70,4-6 1,-2-5-35,8-1 1,-3-5-75,3 5 1,5-7-160,0 2 1,1-4 21,5-2 0,2-8-148,-2-3 1,5-10 56,-4-3-435,-1-6 404,2-5 0,-6-3-205,4-8 0,-6 1 166,-5-1 0,1-2 254,-7 8 1,0 2 96,-6 9 0,0-2 604,0 8-898,0 0 1,-8 11-488,-4 1 1,3 7 218,-3-2 521,1 12 0,-14 4 0,-2 7 0</inkml:trace>
</inkml:ink>
</file>

<file path=ppt/ink/ink4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1:45.4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18 312 7931,'2'-10'1788,"4"4"-1097,-4 4-197,5 2 164,-7 0-438,0 8 0,0 4 93,0 11 1,0-2-88,0 8 1,-2-6-1,-3 5 0,3 1-18,-4 6 1,2-6-105,-2-1 0,4-6-71,-3 1 1,3 2 72,2-2 1,7-2-60,5-10 1,-2 5 81,1-5 1,1-3 136,5-2 0,0-2-84,0 1 0,1-3 97,-1 4 1,2-6-154,4-6 0,-3-3-94,3-9 1,-4 1-66,-2 0 0,0-2 91,1-5 0,-3-2-251,-3-9 1,1-7 54,-7-4 1,0-2-181,-6 1 1,0-3 259,0 4 1,0 6 266,0 5 0,0 1-491,0 5 1,0 4-410,0 2 1,0 2 222,0-2 0,0 9-730,0-3 1198,0 11 0,0-9 0,0 5 0</inkml:trace>
</inkml:ink>
</file>

<file path=ppt/ink/ink4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1:46.3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138 1 7952,'12'0'441,"-1"0"0,1 7-153,5 5 0,2 13 289,5 9 1,1 9 215,3 9 0,5-1-315,-4 1 0,-2 6-82,2 0 1,-8-1-155,2-5 1,-10 0-70,-1 0 1,-10 9-373,-2 9 0,-16 8-773,-13 15 0,-11-7 491,18-37 1,-2 0 0,-26 30-587,24-35 0,0-2 1,-24 24 1066,4-15 0,-8-1 0,8-9 0,0-1 0</inkml:trace>
</inkml:ink>
</file>

<file path=ppt/ink/ink4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1:46.7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52 7906,'0'-12'-267,"0"1"1,2 7 161,4-2 1,-3 2-2,9-1 0,-6 3 851,5-4 0,-5 4-357,6 2 1,-7 0-1057,7 0 208,-1 0 0,7 0-788,-1 0 1248,0 0 0,8 8 0,2 1 0</inkml:trace>
</inkml:ink>
</file>

<file path=ppt/ink/ink4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1:46.8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7878,'17'0'-79,"-7"0"1033,5 0-590,-5 8-296,7-6-602,0 6 0,0-6 534,1 3 0,-1-3 0,0 6 0</inkml:trace>
</inkml:ink>
</file>

<file path=ppt/ink/ink4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1:47.0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10133,'12'0'2013,"-1"0"-2456,1 0-438,5 0 686,0 0 0,0 0-1401,1 0 788,-1 0 808,-7 0 0,13 7 0,-4 3 0</inkml:trace>
</inkml:ink>
</file>

<file path=ppt/ink/ink4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1:47.7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70 7966,'0'-18'797,"0"1"1,0 6 447,0-1-383,0 8-33,0-3-970,0 7 1,0 2-559,0 3 1,0 5 585,0 7 113,-8 8 0,7 2 0,-7 8 0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53:39.1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0 536 8236,'0'-17'-460,"0"0"580,0-1 1,0 1 1082,0 0-936,8-1 0,1 1 524,9 0 1,7 0-297,4-1 0,3 1-102,3 0 0,7-1-98,4 1 0,4 0-2,2-1 0,2-5-124,3 0 0,-1-2-189,8 2 0,-7 4-1374,7-4 0,-3 2 307,3-2 871,-5 4 1,1-14-1,1 6 1</inkml:trace>
</inkml:ink>
</file>

<file path=ppt/ink/ink4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1:47.8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18 7911,'21'-2'0,"-4"-4"692,-11 4 1,4-6 481,-4 8-725,-4 0 0,3 2-505,-10 4 0,-7 5 56,-11 13 0,-12 10 0,-9 10 0</inkml:trace>
</inkml:ink>
</file>

<file path=ppt/ink/ink4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1:48.5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0 156 8049,'12'-17'117,"-1"-1"0,1 1 176,5 0 0,-5 0 64,-1-1-331,1 1 0,5 6 221,0-1 1,-5 8 916,-1-2-803,1 4 0,3 12-162,-3 7 0,1 10 44,-7 14 0,0-1 110,-6 12 15,0-12-211,8 26 1,-7-20 141,5 11 1,-2-3-26,2-2 0,-2-2-164,7-4 0,-1-4-132,1-7 0,10-2-571,-3-5 1,5-1 370,0-4 0,-2-9-675,8 3 470,-8-11-196,12 2 1,-12-8-1387,8 0 2009,-8 0 0,11-8 0,-5-2 0</inkml:trace>
</inkml:ink>
</file>

<file path=ppt/ink/ink4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1:48.7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796 18 8753,'-23'-6'1603,"0"1"0,-2-1-1055,2 6 0,-11 2 49,-13 4 1,-3 3-294,-1 9 0,-9 8-422,-3 9 0,1 0-345,-1 5 0,7 2-410,-2-1 1,12 5 282,6-6 0,11-2-513,6-9 1,11 2 1102,7-8 0,3 8 0,2-4 0</inkml:trace>
</inkml:ink>
</file>

<file path=ppt/ink/ink4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1:49.1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725 35 8025,'0'-11'-938,"0"-1"351,0 8 0,-8-3 587,-3 7 0,-5 0 11,-1 0 0,-6 2 8,0 3 1,-10 5 46,-2 7 0,-1 2 112,-10 4 1,2 6-57,-2 12 0,-4 5 139,3 11 1,-1 5 275,2 7 0,-2 6-67,8 0 1,2 8 217,9-3 1,9-9-411,9-1 0,7-5-432,-2 4 1,14-7-190,9-5 1,3-5-629,8-6 1,3-4-23,9-7 1,-1-10 212,7-8 780,8-7 0,-4-4 0,7-1 0,5-1 0,3-2 0</inkml:trace>
</inkml:ink>
</file>

<file path=ppt/ink/ink4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1:50.5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657 139 8092,'-5'-17'257,"-1"0"0,-6-1-76,7 1 0,-3 2 343,2 3 0,-2-3-13,-3 3 0,-5 5-161,5 1 1,-6 4 15,-6 2 1,1 0-102,-6 0 0,5 4-252,-6 7 0,-2 3 51,-9 15 0,3-1 159,-3 7 1,9 7-70,2 4 0,0 4-39,-5 2 1,5 0 46,0 0 0,8-2-22,-2-4 1,6 2-17,5-8 1,-1 1 73,7-7 0,0-5-375,6 0 0,6-8-50,0 2 0,7-4-16,-1-1 1,5-7 82,6 1 0,-2-8-40,8 1 0,-8-3-357,2-2 0,-2 0 208,2 0 0,-3-2-214,3-3 0,-4-3 113,-2-4 0,2-9-514,4 4 485,-3-4 158,5-4 0,-8-2 33,0-8 0,-5 6 135,-1 1 1,-5 8 99,6 3 575,-9 0 1,5 13-173,-8-8 531,0 9 1,0-3-345,0 12 0,0 3 319,0 9 1,0-1-342,0 0 0,-2 2-274,-4 4 0,3-3-111,-9 3 0,8 2-145,-2-2 1,5 2-1172,1-2 1,-2-4 659,-4 4 1,4-10-1772,-4-1 2297,4 0 0,-5-3 0,-3-1 0</inkml:trace>
</inkml:ink>
</file>

<file path=ppt/ink/ink4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1:50.7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87 8418,'18'-9'1567,"-1"-5"-787,0 8 0,-5-1 174,-1 1 0,7 4-396,5-4 0,7-1-868,-1 1 0,2 0 248,-2 6 1,9-2 61,-3-4 0,11 5 0,-2-7 0</inkml:trace>
</inkml:ink>
</file>

<file path=ppt/ink/ink4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1:51.4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87 7947,'0'-17'395,"0"7"1,0 1 460,0 3-166,0 4-127,0-13 295,0 13-812,0-6 159,-8 8-80,6 0 1,-8 8 109,5 3 0,3 7-4,-4 5 0,-4 2 60,-1 3 1,3 5 48,2-4 0,-1 4-232,1 1 1,0-5-94,6 0 1,0-8 44,0 2 243,0-4-536,0-2 150,8 1 0,1-9-60,9-3 1,-7-6-5,1-6 1,-1-3 100,7-9 1,-1-1 0,0-4 0,0 2-66,1-8 1,-1 0 34,0-5 0,-1-1 60,-5 1 0,3 1-191,-9 4 0,3-2-50,-2 8 1,-4 6-429,4 6-169,-4-1-653,-2 2 801,0 3 0,0 9 706,0 3 0,0 5 0,0 7 0</inkml:trace>
</inkml:ink>
</file>

<file path=ppt/ink/ink4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1:51.7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53 121 7916,'0'-17'175,"0"0"0,5-1-10,1 1 0,0 6-74,-6-1 573,8 8 1,-6-5 23,3 3-650,-3 4 100,-2-6 1,0 10-176,0 4 1,0 3 167,0 9 1,-6-1-8,1 0 0,-9 8 190,3 4 1,1-2-156,-1 2 0,5-2-68,-6 2 0,8 3-21,-1-3 0,3-2-91,2 2 0,0-8 138,0 2 1,0-4-113,0-2 1,6-5-64,-1 0 0,9-7-225,-3 7 1,7-8-477,5 1 0,4-3 337,7-2 1,-5-2 421,0-3 0,0-5 0,5-7 0</inkml:trace>
</inkml:ink>
</file>

<file path=ppt/ink/ink4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1:51.9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52 104 7979,'-15'-2'888,"3"-3"208,4-5 0,3-2-399,-1 1 0,0 5 183,6-5 1520,0 7-1034,0-12-907,0 14 1,2-7-352,4 3 0,3 4-239,9-4 1,7 5-346,4 1 1,5 0-1626,7 0 2101,-5 0 0,14 7 0,-6 3 0</inkml:trace>
</inkml:ink>
</file>

<file path=ppt/ink/ink4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1:53.5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226 137 8146,'-10'-9'-980,"2"-7"0,8 7 980,0-8 0,0 5 699,0 0 1,0 7 557,0-7-516,0 8-268,0-11-287,0 13 44,0-6-89,0 1 1,-2 5-81,-3-4 0,1 6-141,-8 6 0,1 3 140,-7 9 0,1-1 202,0 0 0,0 2 146,-1 4 1,7-3-103,-1 3 1,3 2 88,-3-2 1,-3 2 24,3-2 0,5-2 66,1 8 0,4-8-169,2 2 1,0 2-50,0-2 0,2 0-232,4-6 0,3-5 97,8-1 1,7-1-360,-1 2 0,5-5 164,-5-7 1,8 0-214,-2 0 0,4-7-174,1-5 1,1-3-355,-1-3 1,-1-5 161,-4 0 1,2-2-244,-8 2 0,-6-4 331,-5-7 1,-3-1-79,3 1 1,-5 1 358,-7 4 0,0 4-211,0 8 34,0 0 87,-7 7 362,5 2 0,-14 8 0,7 0 0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53:39.7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52 8208,'9'-8'0,"-1"5"-43,-8-9 166,0 8 571,8-3-70,-7-1 776,7 6-827,0-6 0,-4 8 12,7 0 1,-5 0-204,6 0 1,-1 0-50,6 0 0,-3 0-110,3 0 1,-3 0-97,9 0 1,-2 0 11,2 0 0,4 0 82,7 0 1,1 0-286,-1 0 1,3 6-121,3 0 0,3 0-98,3-6 0,2 5 63,-8 1 0,6 0-51,-5-6 1,3 6 88,-10-1 0,5 7-23,-10-6 1,-4 1 167,-2-1 1,-4-2-63,-2 7 0,-5-5 329,-1 6 1,-7-6 157,2 5 1,-4-5 198,-2 5 0,-6-5-109,0 6 0,-13-1 150,2 6 0,-12 1-204,0-1 0,-9 6-148,-3 0 0,-7 8-880,2-2 1,-4-2 439,-2 1 0,2 1 163,4 6 0,4 7 0,7 2 0</inkml:trace>
</inkml:ink>
</file>

<file path=ppt/ink/ink4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1:53.7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35 8138,'-9'0'4397,"1"0"-3076,8 0-1242,0-8-674,0 6 0,0-7-2378,0 3 2973,8 4 0,1-6 0,9 8 0</inkml:trace>
</inkml:ink>
</file>

<file path=ppt/ink/ink4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1:53.8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35 8536,'0'9'584,"0"-1"784,0-8 1953,0 0-3205,-7 0 1,5-2-1714,-4-4 1597,4 4 0,10-21 0,1 4 0</inkml:trace>
</inkml:ink>
</file>

<file path=ppt/ink/ink4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1:54.2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69 295 8301,'-9'0'752,"-7"0"1,13 5 181,-9 1 1,8 8-347,-2-3 1,3 6-96,-3 6 1,4-3 73,-4 3 1,4 2-147,2-2 1,0 6-327,0-6 1,0 0 123,0-6 0,8-6-274,3 1 0,3-6-50,-3 5 1,11-7-69,-5 2 1,10-4 114,-4-2 0,8-8-78,-3-3 1,-1-7-266,2-5 0,-2 2 179,2-8 1,-4 0-307,-8-5 1,-2-8 159,-3-4 0,-4 1-78,-8-1 1,0 6 106,0-6 1,-2 9 120,-4 3 0,-4 7-217,-7 9 0,0 3 435,0 4 0,-1-5 0,1 7 0</inkml:trace>
</inkml:ink>
</file>

<file path=ppt/ink/ink4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1:55.0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8301,'10'0'1104,"5"0"-807,-5 0 1,7 0-95,1 0 0,-1 8 54,0 4 0,2 9 24,4 2 0,-1 13 33,6-1 1,-5 13 66,6 4 1,0 0-5,6 5 1,-8 3 155,-4-3 1,2 9-193,-2-3 1,0-1-38,-6 1 1,0-1-242,1 1 1,-7 4 123,1-3 0,-9-3-947,3 3 0,-6-7 157,-6 7 0,-5-7-1042,-12 7 0,-4-9 1645,-8 3 0,-7-4 0,-2-2 0</inkml:trace>
</inkml:ink>
</file>

<file path=ppt/ink/ink4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1:56.4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87 8351,'2'-12'635,"4"1"0,-2 7-57,7-2 1,-5-1-129,5 1 0,1-6 49,5 7 0,0-1-147,1 6 1,5-6-65,0 0 1,6 1-139,-6 5 0,6 0-95,-6 0 1,0 0-221,-6 0 1,0 7 8,1 5 0,-3 3-254,-4 2 1,-3 3 143,-8 3 1,0 4-221,0 7 0,0 1 90,0-1 1,0 1 20,0 0 0,-6-1 78,1 1 0,-1-1 164,6 1 1,0-1 130,0 1 1,0-6-60,0 0 1,8-8 171,3 2 1,10-2-128,2 2 1,6-4 2,-6 4 1,6-3-4,-6-3 1,2 0-20,-2 0 1,-4 1 120,4-1 1,-9 0-61,-3 1 0,-7-1 115,2 0 1,-4 0-110,-2 1 1,-2 7 118,-4 4 1,-3-3-180,-9 3 0,-1 0 12,-4 6 1,4 1-96,-4 5 0,-2-5 138,2 4 1,0-3-167,5-3 0,9 1 169,3 0 1,4-1-16,2 1 0,2-1-22,4 1 0,9 0 11,8-1 1,0 1-7,-5-1 0,5 1 23,0 0 0,2-1 4,-2 1 1,-4 5-11,4 0 0,-4 1 242,-2-7 1,-5 1 43,-1 0 1,-7-1 68,2 1 1,-4-1-74,-2 1 0,0-1 171,0 1 0,0-6-97,0 0 0,0-1-68,0 7 1,0-6 28,0 0 0,0-2-43,0 1 1,-6 5-184,0-4 1,-1 4 16,1 1 1,2-1-228,-7-4 1,-1 3 111,-5-3 1,0 4-146,-1 1 0,-1-5 77,-4 0 0,2 0-141,-8 5 0,2-5 69,-2 0 0,-1-8 74,7 2 58,-8 4 0,4-8 0,-8 6 0</inkml:trace>
</inkml:ink>
</file>

<file path=ppt/ink/ink4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2:01.50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52 18 7567,'-12'0'-342,"1"0"1,-1-8 0,-5-2 0</inkml:trace>
</inkml:ink>
</file>

<file path=ppt/ink/ink4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2:01.92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35 208 8173,'-10'0'-1402,"-5"0"1704,13 0-147,-6 0 35,8 0 2408,0 0-2475,8 0 0,7-1 14,9-5 0,6 4-61,-1-4 1,6-4-182,5-1 0,-2-4 76,9-3 0,-7 5-97,6-4 1,-2 9-19,2-9 1,2 3 112,-7-3 1,-1 5-185,-5 1 1,-1 7 5,1-2 1,-6 2 28,-1-1 1,-6 3 9,1-4 1,-10 4-169,-1 2 1,-8 8 47,1 3 1,-3-1-68,-2 1 1,0 3 356,0 9 0,-7-4 0,-3 6 0</inkml:trace>
</inkml:ink>
</file>

<file path=ppt/ink/ink4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2:02.19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1 398 8098,'17'-6'418,"0"1"0,1-7-266,-1 6 0,8-7-128,4 1 1,11-9 145,6-2 1,6-2-94,6 2 1,1 2-85,5-8 0,3 6 135,-4-6 0,-1 8-250,1-2 0,1 4 3,5 2 0,-6-1-287,1 1 0,-3 7 18,3 5 1,-11-3 387,-6 2 0,-9 1 0,4 5 0</inkml:trace>
</inkml:ink>
</file>

<file path=ppt/ink/ink4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2:04.54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1 329 8287,'10'-8'0,"5"-1"0,-13-3 485,4 0-294,-4 9 1,-2-7 532,0 4-182,0 4-551,0-13 0,1 13 6,5-4-9,-4 4 93,6 2 1,-8 2-261,0 4 1,0 6 246,0 11 1,0 9-16,0 9 0,-6 7-51,0-2 0,-5-2 59,5 2 1,0-6-129,6 7 0,0-15 64,0 3 0,0-12-2,0 0 1,8-4-36,3-2 0,7-7-181,5-4 1,2-4 34,4-2 1,5-8-75,1-3 0,7-13-251,10-4 1,-6-5 171,0-2 0,-2-1 108,2-4 1,-3 5 93,-9 0 1,-5 3-5,0 9 0,-10 0 47,-2 5 559,1 9-155,-9 1 114,1 8 0,-2 8 104,-8 3 1,0 5-181,0 1 1,2 6-13,3 0 0,-3 0-12,4-6 1,2 1 243,-3-1 1,9 0-344,-3 1 0,-1-7-48,2 1 1,-1-7 4,6 7 0,6-8-238,1 1 0,4-5 32,-5-5 1,8-5 198,-2-7 0,4-2-55,1-4 1,1-10 67,-1-7 0,3-7 12,3 7 1,-9-14-83,4 2 0,-7-3 27,1 3 0,-4 6-1004,-7 0 0,-3 13 186,-4-2 673,-3 20 0,-8-8 0,0 13 0</inkml:trace>
</inkml:ink>
</file>

<file path=ppt/ink/ink4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2:05.41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0 536 8437,'8'-17'560,"2"-6"-491,7 0 1,8-2-41,4 2 0,4-4 89,1-8 1,3 1 211,3-1 0,-2 1-128,9-1 0,-1 0-306,5 1 0,1 1-14,0 4 0,0 4-198,0 8 0,-2 2 316,-4 3 0,4-3 0,-6 5 0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53:41.3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1 226 7302,'0'-10'236,"0"2"0,0 6-143,0-3 18,8 3-1,-6-6 214,13 8 362,-13-8-436,6 6 1,-7-5 536,5 7-242,-4 0 73,6 0-493,-8 0 69,0 7 25,0-5 1,2 6-356,4-8 74,-5 0-8,7 0 1,-6 0-25,4 0 162,-4 0-28,13 0 1,-11-6 86,7 0 58,-7 1-189,12 5 80,-7 0 1,9-6-166,-1 0 1,2-1 7,4 1 1,-2-4-107,8-7 1,-6 5 79,6 1 0,-6 1 12,6-1 1,-2-5-36,2 5 0,-4 3-4,-8 2 0,0-1-200,0 1 1,1 0 56,-1 6 0,0 0-1387,1 0 1664,-1 0 0,0-8 0,0-1 0</inkml:trace>
</inkml:ink>
</file>

<file path=ppt/ink/ink4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2:05.60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85 260 8249,'-17'0'355,"0"0"-400,-1 0 312,1 0 119,7 0 0,5 0-141,10 0 1,7-2 108,11-4 0,6-9-341,11-8 1,4-6 97,8 6 1,2-8-1816,4 2 1704,11-4 0,10-1 0,7-1 0</inkml:trace>
</inkml:ink>
</file>

<file path=ppt/ink/ink4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2:06.22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1 260 8100,'17'-17'0,"-6"0"39,1-1 0,-6 1 454,5 0 55,-7 0 151,4 7-575,-8 2 1,0 10-244,0 4 0,-8 4 38,-3 7 0,1 6 225,-2 0 1,9 8-285,-3-3 1,4-3 18,2-1 1,0-5-116,0-2 1,8-2 4,3-3 1,6-4-20,7-8 0,2 0 77,9 0 0,0-14-122,-1-3 1,1-6 242,-1 0 1,-1 4-80,-4-5 0,-4 3 367,-8-2 1,-2 10 581,-3-4 424,3 3-921,-13 4 0,8 3 94,-4 7 0,-4 2-95,3 3 1,-1 5 192,2 7-482,-4 1 0,13-1 146,-3 0 1,-3-7-280,3-4 0,-1-4-28,7-2 0,5 0-25,0 0 0,6-8 27,-6-4 1,6-3-158,-6-2 0,0-1 163,-6 1 1,-6 6-23,1-1 0,-6 1-19,5-7 1,-7 1-4,2 0 1,-2 5 192,2 1 1,-5-1-269,5-5 0,4 5-206,1 1 1,5 7 446,1-2 0,8-4 0,2 1 0</inkml:trace>
</inkml:ink>
</file>

<file path=ppt/ink/ink4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2:06.92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1 494 8353,'6'-19'-710,"-1"-4"1356,9 4 1,-10-6 274,7 8-192,-7 7-666,4 2 1,-6 8-276,3 0 1,-3 2-110,4 4 0,-4 4 219,-2 7 0,0 0-4,0 1 1,0-7 206,0 1 1,0-7-21,0 7 119,0-8 65,0 3 1,8-7-122,3 0 1,10-7 161,2-5 1,8-9-293,-2-2 1,6-10 127,5-1 0,2-3-203,4-9 0,4 2 10,-4-2 0,-9-2-174,-3 8 1,-9 7-45,4 10 0,-13 5-895,1 7 629,-11-4 535,1 13 0,-14 9 0,-3 13 0</inkml:trace>
</inkml:ink>
</file>

<file path=ppt/ink/ink4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2:07.16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69 295 8169,'-17'17'66,"2"0"51,3 1-371,4-9 191,8 7-365,0-14 678,0 5 1,0-9-89,0-3 0,-5-5 312,-1-7 0,0 5-31,6 1 0,0-1-60,0-5 1,10-6-230,7 0 0,10-6-128,13 6 0,6-6-250,12 6 0,2-6-549,3 6 1,0 0-379,-11 6 1151,4-1 0,-19 1 0,5 0 0</inkml:trace>
</inkml:ink>
</file>

<file path=ppt/ink/ink4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2:07.66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105 171 8181,'-8'-17'0,"-4"0"0,3 0 1282,-3-1-335,8 9-814,-3 1 0,1 10-103,0 4 1,0 3-189,6 9 1,-5 1 82,-1 4 0,0-4-168,6 4 0,-6-4 220,1-1 1,-1-7-60,6 1 0,8-3-148,3 3 1,4-5 23,3-7 0,7-1-1,4-5 1,9-4 102,2-7 1,1 0 42,-7-1 1,-5 1 39,0 0 0,-14 5 6,3 1 0,-11 7 641,5-2-291,-8 4 0,3 12 560,-7 7 0,-2 0-405,-3 6 1,3 2-53,-4-2 0,4 6-326,2-6 1,6-5-409,0-7 0,13-1 269,-2 1 0,12-3-125,0-8 0,3-10-29,3-7 1,5-2-183,1-10 1,-1 0 411,-5-5 0,-8 1-191,-4 4 0,-4-2 421,-2 8 1,-7-6-183,-5 6 1,-3 0-74,-2 6 1,0 6-122,0-1 0,-2 8-763,-3-2 860,-5 20 0,-15 5 0,-2 16 0</inkml:trace>
</inkml:ink>
</file>

<file path=ppt/ink/ink4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2:13.2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69 10146,'0'-9'2498,"0"1"-1844,0 8 644,8 0-253,2 0 0,7 0-486,0 0 1,6-2 59,0-4 1,8 5-167,-2-5 0,4 4-217,1 2 0,1-6-243,-1 0 122,9 1-302,-7-3 0,6 6-193,-7-4 0,-6 4-65,0 2 1,-8 0-524,2 0 0,-4 0-686,-2 0-961,1 0 877,-1 0 1251,-7 8 1,-3 2-861,-7 7 606,0 0 282,-7 0 459,-11 1 0,-16 14 0,-11 5 0</inkml:trace>
</inkml:ink>
</file>

<file path=ppt/ink/ink4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2:13.4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70 8094,'-12'0'1055,"1"0"1488,7-8-1404,-4 6-76,8-6-562,0 8 0,8 0-195,4 0 1,11 0-260,5 0 1,7 0-356,5 0 1,5 0-426,6 0 0,3-5-27,4-1 0,-2-6 760,7 6 0,-7-7 0,3 3 0</inkml:trace>
</inkml:ink>
</file>

<file path=ppt/ink/ink4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2:14.1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70 8032,'0'-10'-49,"0"-5"0,5 11 393,1-7-10,8 7 1,-10-6 263,7 4 595,-7 4-848,11-5 1,-7 14-102,3 5 0,-3 5 15,-8 6 0,0 4-45,0 8 1,0-4 14,0 3 0,-2-3-49,-4 9 0,3-5-143,-9-6 1,6 1 48,-5-7 1,7 1-371,-2-7-38,4 0 245,-5-7-21,5 5 334,-6-13-234,8 6 1,0-10 0,0-4 1,0-4-193,0-7 1,2-6-285,4 0 1,-2-8 63,7 2 1,1 3-164,5-3 1,6 2 121,0-2 0,0 6-356,-6 11 851,1-3-68,-1 5 1,0 1 1,-5 1-56,-1 8 155,1 0 255,5 8 1,-2 1-54,-3 9 1,-4-1 200,-8 0 1,2 1 572,3-1-716,-3 0 1,6 0 168,-8 1-337,0-9-47,0 7 0,-2-14-49,-4 3 0,4-1 120,-3 2-580,3-4 182,2 6 0,0-16-375,0-4 0,13-11-561,4-5 1,18-5 499,0-2 0,3 3 221,-3 3 0,-1 4 313,1 8 1,-3 7 229,-3 4 0,2 4 112,-8 2 1,-2 8 374,-9 3 1,1 11 46,-7 1 0,2 2 748,-3-2 1,-3-4-363,4 4 0,-4 2-476,-2-2 1,0 0-258,0-6 0,0-5-498,0-1-780,0 1 302,8 5 0,1-7-2043,9-4 2708,-1-4 0,16-10 0,3-2 0</inkml:trace>
</inkml:ink>
</file>

<file path=ppt/ink/ink4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2:15.11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174 329 8168,'0'-17'1580,"2"-1"-1042,3 1-415,-3 0 1,6 0 42,-8-1 0,6 1 17,0 0 1,-1-1-55,-5 1 1,0-6-125,0 0 0,-2 0-52,-3 6 0,1 1 110,-8 5 1,1-5-85,-7 5 0,7 3 67,-1 2 1,1 4-90,-6 2 0,5 0 111,1 0 0,1 2-12,-2 4 0,-1 0 35,7 11 1,-5-3 8,5 9 1,-2-2 56,2 2 0,4-4-80,-3 4 1,3 2-130,2-2-35,0 0 44,0-13-231,0 5 113,7-5-29,3-1 0,7-1 25,1-8 0,-7-2-107,1-4 0,-1-3 257,7-8 0,-7-1-99,1 1 0,-9 5 626,3 1 28,4 7-238,-8-11 0,7 13-123,-3-4 1,-4 12 82,4 5 0,-4 5 190,-2 1 1,0 2-109,0 4 1,0-4-281,0 5 1,0-5 94,0-2 1,6 0-619,-1 1 1,7-7-419,-6 1 227,7-8 0,-3 3 332,7-7 0,2-4-118,4-7 0,-4-3-14,4-14 1,-1 5-112,1-6 0,-4 0 431,4-6 1,-4 6-61,-2 1 0,3 7 227,3-3 0,-4 7-17,4 6 0,-4-3 1,-2 8 1,1 3 160,-1 8 0,0-1 243,1 8 0,-1-1-242,0 7 0,1-3-12,-1-4 1,0 5 282,0-5 1,1 3 214,-1-3-268,0 5 0,1-7-63,-1 9 0,-2-1 55,-3 0 1,3 0-74,-3 1 0,-3-1 247,3 0 0,-3 1-407,3-1 1,-2 6-266,-5 0 0,-1 0-973,8-6 1,-7 1 637,7-1 1,-8 0-1001,2 1 0,1-7-543,-1 1 1983,7-9 0,-3 5 0,7-8 0</inkml:trace>
</inkml:ink>
</file>

<file path=ppt/ink/ink4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2:15.2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589 1 10781,'-2'15'1858,"-4"-3"0,-4 3-1128,-7-4 0,-6 5-157,0 1 0,-15 8-613,-3 4 0,-7 5-560,-4 7 1,-5-3-231,-1 8 0,2 1 664,10 4 1,-11 1 0,3 0-1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53:44.3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623 87 8083,'8'-10'307,"-6"-5"163,5 13 293,1-14-131,-6 7-242,13-1 1,-13 0 177,4 5 58,-4 3-45,-2-6 222,0 8-679,0 0 0,-8 0 64,-3 0 0,-10 2-382,-2 4 156,-8 3-46,4 9 1,-8 5-212,1 0 1,-1 0 154,1-6 1,5 0 26,0 1 0,8-3-336,-2-3 110,4 3 1,3-11-194,5 7 447,3-7-103,8 4-250,-8-8 207,6 8 31,-5-7 121,7 7 280,0-8 19,0 0 387,7 0-63,-5 0-182,6 8-191,-8-6 0,0 7-67,0-3 0,0 4-9,0 7 1,-2 2-27,-4 4 1,2 0-12,-7 12 1,5-2 6,-5 13 1,5-6 5,-6 6 0,7 4 263,-7 2-257,8 11-18,-11-9 1,13 8 240,-4-5 0,-2-3-78,3-2 0,-3-6-56,2 0 1,2-2-11,-7 3 1,5-5 1,-5-8 1,5 1-52,-6 0 1,8-1-140,-1 1 1,-3-6 43,2-1 0,-1-5 45,1 6 1,2-6-91,-8 6 1,9-8-53,-3 2 0,2-3-111,-2-3 1,4 0-285,-4 0-424,5-7-128,1-2 253,0-8 0,7-14-476,5-3 0,7-21 138,10-9 1117,0-10 0,21-12 0,-6-1 0</inkml:trace>
</inkml:ink>
</file>

<file path=ppt/ink/ink4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2:16.1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416 277 7952,'9'-17'0,"-3"0"0,2-1-654,-2 1 468,7 0 1,-11-1 182,4 1 0,-4 0 303,-2 0 0,0-1 22,0 1 295,0 0-70,-8-1-351,-2 1 1,-5 6 106,3-1-94,-3 8-142,6-3 0,-3 7-70,0 0 0,1 0 114,-6 0 1,-6 7-33,0 5 0,-1 3-161,7 2 1,0 3 88,0 3 0,-1-2-125,1 8 0,2-6 96,3 5 0,-1-1-201,7 2 1,0-2-50,6-4 1,0-4-44,0 4 0,8 2 132,3-2 0,3-5 30,-3-7 1,5 1 74,-5 5 0,-1-5-18,1-1 1,-7 1 179,2 5 0,-4 0-60,-2 1 0,-8 5 66,-3 0 1,-10 7-61,-3-1 0,-6-2 12,1 2 0,-2-8 5,2 2 0,6-4 98,12-1 1,-3-1-100,9 0 0,-1-5 6,6-1 1,2 1-342,3 5 142,5 0 75,7 1 1,1 1 56,-1 4 1,2-4 96,4 4 0,-9 2 158,3-2 0,-6 2-98,1-2 1,-4-3 118,-8 3 1,0-2 625,0 2-616,0-4 0,0 6 1,0-8 98,0 1-369,0-1-445,-8 0 278,6 0-148,-6-7-197,8-2 29,0-8 0,2 0-233,4 0 116,4 0 106,7 0 493,0 0 0,16-8 0,3-2 0</inkml:trace>
</inkml:ink>
</file>

<file path=ppt/ink/ink4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2:16.6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53 173 7985,'-2'-9'470,"-4"3"31,4 4-23,-6-6 226,8 6-138,0-5 261,0 7-634,0 0 0,0 7-107,0 5 0,0 3 95,0 2 1,-2 1-116,-3-1 1,3 6-160,-4 0 0,2 0 121,-2-6-227,4 1-206,-5-1-347,7-7 516,0-3 0,2-7-31,3 0 93,5 0 0,7-7 67,1-5 0,1 3-182,4-3 0,-4 2 51,4-1 1,-4-3 48,-1 9 1,-1-7 113,0 6 1,-5 1 77,-1 5 1,-1 1 38,1 5 0,3-2 244,-8 8 1,5-1 357,-5 6 1,0 1-329,-6-1 0,6 0 93,-1 1 0,3-1-64,-2 0 0,-2-5 75,7-1 1,-5-5-351,5 6 0,1-9-250,5 3 0,1-6 72,-1-6 1,6-3-194,0-8 1,6-7 28,-6 1 1,2-7 69,-2 1 0,-4 2 292,4-2 0,-9-5 140,-3-7 0,-1 3 294,1 9 0,-3-2 468,-8 8 551,0 0-919,0 6-23,0 7 19,0-5-374,0 13-61,0-6 0,-2 8-106,-4 0-913,4 0-1391,-5 0-7,7 0 2232,0 0 0,-8 8 0,-2 1 0</inkml:trace>
</inkml:ink>
</file>

<file path=ppt/ink/ink4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2:17.7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35 5734,'-10'-8'484,"3"6"-450,7-6 18,-8 8-46,6 0-57,-6 0-247,8 0 339,0 0-41,0-7 0,8 5 0,2-6 0</inkml:trace>
</inkml:ink>
</file>

<file path=ppt/ink/ink4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2:18.6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174 104 8127,'6'-11'-576,"-1"-1"335,1 8 356,-6-11-15,8 5 0,-6-1 166,4-1-24,-5 8 65,7-3 1,-6 5 88,4-4 194,-4 4-146,-2-6-243,0 8 0,-2 0 89,-4 0-289,4 0 1,-13 0 122,3 0 0,3 8-166,-3 4 1,1 3 455,-7 2-287,1 8-45,0 10 1,-3 3 311,-3 8-59,12 0-275,-12 14 1,15-6 65,-3 3 0,3-3-110,8-2 1,0-2-235,0-4 1,10-3-177,7-9 0,8-1-527,9-4 0,9-1-1112,3-10 2033,4-5 0,9-13 0,3 0 0</inkml:trace>
</inkml:ink>
</file>

<file path=ppt/ink/ink4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2:19.8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485 173 7953,'0'-9'-728,"0"-7"1,0 13 814,0-9 1,0 6 173,0-5 0,0 5-120,0-6 0,0 7 324,0-7-192,0 8 2,0-11 0,0 11 460,0-7-213,0 7 43,0-12-376,0 14 1,-6-7-13,0 3 0,-7 4-172,1-4 1,-3 4-39,-3 2 1,1 0-26,0 0 1,0 2 56,-1 4 1,1-2-102,0 7 0,-3 1 45,-3 5 1,4 1 51,-4-1 0,-2 6 43,2 0 0,-6 14 16,6-3 0,-6 12 185,6 0 1,0 4-8,6 2 1,5 0 25,1 0 0,7 0-191,-2 0 0,4-6-66,2 0 1,0-8 72,0 3 0,2-11-128,4-1 1,4-8 35,7 2 0,0-3-216,1-3 1,-1-7-3,0-5 0,6 3 2,0-2 1,8-2-11,-2-10 1,-2 2 104,2-8 1,-1-1-76,7-10 1,-2 4 28,-5-4 0,3-2-123,-8 2 1,0 2 232,-5 9 0,-7-1-249,1 7 472,-8-8-91,3 12-59,-7-5 310,0 7 0,2 0 15,4 0-171,-4 0 0,7 7 28,-3 5 1,-4 3 134,4 3 0,-2-1-69,1 0 1,-3 1-53,4-1 1,2 0-294,-2 0 0,1-1-520,-1-5-540,-4 5 554,13-7-254,-13 1 434,6-2 0,-8-10 425,0-4 0,0-11 0,0-10 0</inkml:trace>
</inkml:ink>
</file>

<file path=ppt/ink/ink4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2:20.0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1 104 7953,'0'-11'598,"0"-1"0,7 6-206,5-5 0,3 5 107,3-5 1,1 1 173,4-1 1,-2 3-214,8 8 0,0-6-59,5 0 0,1 1-1039,-1 5 1,1 0 491,0 0 1,-1 0 206,1 0-61,-1 0 0,1 0 0,0 0 0</inkml:trace>
</inkml:ink>
</file>

<file path=ppt/ink/ink4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2:20.6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69 191 8050,'0'-18'-223,"0"9"1,0-1-72,0 4 159,0 4 419,-7-13 52,5 5 0,-6-7 26,8 0 0,-6 5-111,1 1 0,-3 7 526,2-2-318,4 4 143,-5 2 53,7 0-424,0 0-115,-8 0 1,6 16-44,-4 7 1,4 7 118,2 5 0,0 0-122,0-1 1,0 1-16,0-1 1,2-1 56,4-4 0,4-4-401,7-8 1,0-5 186,0-1 0,1-7-238,-1 2 0,0-6 128,1-6 0,1-4-44,4-7 0,-10-2 152,5-4 1,-7 2-17,1-8 1,-5 6 242,-7-6 1,0 0-119,0-5 0,0 1 70,0 4 1,-2-2-148,-3 8 1,1 0-68,-8 6-4,8 0 1,-5 7-578,3 4 100,4 4 121,-5 2 0,8 8-782,5 3 1281,4 5 0,7 1 0,0 0 0</inkml:trace>
</inkml:ink>
</file>

<file path=ppt/ink/ink4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2:20.9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87 8044,'10'-8'32,"-3"-1"207,1-9-237,2 1 175,7 0 1,-5 7 47,-1 4 1,-5 5 254,5 1-210,-7 0 1,6 7 101,-4 5 0,-4 3 252,3 2 0,-3 1 190,-2-1-421,0 0-139,0 1 0,0-1-796,0 0 0,0-5-287,0-1-381,0 1 1210,8-3 0,2-1 0,7-8 0</inkml:trace>
</inkml:ink>
</file>

<file path=ppt/ink/ink4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2:21.5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53 260 8027,'-10'-2'-697,"4"-3"752,4 3-169,-5-14 0,5 12 147,-4-7 0,4 5 130,2-5 1,0 5 31,0-6 1,0 7 109,0-7 1,0 6 137,0-5-75,0 7 0,-2-10 472,-4 9-266,4-1-422,-5 6 0,7 8 25,0 1 1,0 16 58,0 4 0,0 2-32,0-2 0,5 1-93,1-7 1,6 6-30,-6-6 1,7 0-208,-2-5 0,5-7-137,1 1 1,6-8 144,0 1 0,0-5 64,-5-5 0,-1-5-17,0-7 0,-1-3-149,-5-3 1,3 2 194,-9-8 1,1 6 45,-6-6 1,0 1-27,0-7 0,0 2 98,0 5 0,-2-3-25,-4 8 0,3 0-46,-9 5 0,6 3 141,-5 4-106,7 3-435,-4 8-542,8 0-1711,0 0 2099,8 8 0,2 1 531,7 8 0,0 1 0,0-1 0</inkml:trace>
</inkml:ink>
</file>

<file path=ppt/ink/ink4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2:22.41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87 122 7916,'-9'-10'-2079,"1"3"2005,0 7 74,6-8 0,-13 6 0,13-6 0,-6 8 0,1 0 0,5 0 0,-6 0 0,8-2-9,0-3 84,0 3 160,0-6 27,0 8 385,0-8-70,0 6-136,0-13 0,0 11 562,0-7-231,-8 7-26,6-12-168,-5 15-312,7-7 1,0 10-143,0 4 0,0 5-177,0 12 1,0 4 272,0 8 219,0 7-308,0-6 0,5 7 115,1-9 0,6-1-59,-6-4 0,7 1-174,-1-6 0,-3-3 48,3-10 0,-1 3-33,6-9 0,1 1 62,-1-6 0,-5 0-235,-1 0 1,-1-9 98,1-9 1,3 1-23,-9-6 0,1-4-44,-6-2-30,0-3 136,0-3 0,0 0-26,0 1 0,0 1 43,0 4 0,0 4 15,0 8-87,0 0 0,0 5-355,0 1 164,0 7 0,2-4-300,4 8 0,-4 2-1167,4 4 834,3-4 290,-7 13 595,13-13 0,-5 13 0,7-5 0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53:44.8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70 8080,'16'-11'-616,"-5"-1"1,-1 6 890,-4-5-180,-4 7-24,13-4 1,-11 2 626,7 1-226,-7-1 319,4 6-243,0 0 0,-5 0-101,9 0 1,-8 8 90,1 3 1,-3 6-157,-2 6 1,0-1 98,0 6 1,-2-5-263,-3 6 0,1-6 15,-8 6 1,9-2-363,-3 2 1,-2-2-390,2-4-631,1-4 841,-3 6 0,6-13-818,-4-1 836,4-7 1,10-4-24,3-12 0,11-11-207,1-5 293,7-5 1,-3-4-1,8-1-146,-1-2 0,-1 7 273,-4 10 1,2 4 180,-8 1 1,-6 9-53,-5 3 1,-1 4 192,6 2 1,-5 8-84,-1 3 1,-7 7 97,2 5 1,-4-2 533,-2 8 1,0-6-301,0 5 0,0-4 153,0 4-571,0-7 1,0 4 0,0-7-785,0-1 1,0 0 614,0 1 115,0-9 0,0 7 0,0-7 0</inkml:trace>
</inkml:ink>
</file>

<file path=ppt/ink/ink4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2:22.9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53 7948,'0'-18'175,"6"7"293,0-1-186,7 9 1,3-5 194,7 8 0,8 4-100,-3 7 1,7 16 37,5 19 0,-3 12 261,3 5 1,-11 5-241,-6 1 1,-4 0-389,-1 0 1,-9 0-167,-3 0 0,-4-1-442,-2-5 0,-10 4-46,-7-3 0,-2 1-1761,-10-1 2367,0 3 0,-5-13 0,-1 5 0</inkml:trace>
</inkml:ink>
</file>

<file path=ppt/ink/ink4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2:23.2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105 0 11586,'-18'15'0,"-22"5"0,-6 14 0</inkml:trace>
</inkml:ink>
</file>

<file path=ppt/ink/ink4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2:23.9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0 295 8042,'18'-18'1251,"-9"9"-789,7-7 539,-14 14-524,5-5 1,-7 9-80,0 3 0,0 7-116,0 11 1,0-4 132,0 4 1,-6 2-533,1-2 1,-1 0 138,6-5 1,0-1-824,0 0 687,0 0 1,2-1-297,4-5 0,-3-3-514,9-8 428,0 0 1,5-2 202,0-4 1,0-3 227,1-9 0,1 1-1,4 0 1,-4 0 192,4-1 0,-4 1-28,-1 0 1,-1 5-29,0 1 0,-5 7 335,-1-2-181,1 4 1,3 10 187,-3 3 0,-3 12-10,-3 6 0,-2-2 161,8 2 0,-7-6-195,7 6 1,-3-8-77,3 2 1,3-4-283,-3-1 0,3-9 151,3-3 1,1-4-518,4-2 0,4-8 45,7-3 1,1-12-176,-1-6 1,1-10 327,0-1 1,-8-2 60,-4 1 1,-10 1 600,-1-12 0,-9 10-242,3-10 0,-4 12 192,-2-1 1,0 12-80,0 6 0,0 4 589,0 2-851,0 7-1082,0 3-262,0 7-66,0 0 0,0 7 209,0 5 1,2-3 27,4 3 1059,-4-1 0,13 14 0,-5 2 0</inkml:trace>
</inkml:ink>
</file>

<file path=ppt/ink/ink4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2:24.7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312 260 7906,'0'-17'-897,"0"0"0,0 5 1056,0 0-90,0 9 13,0-5-196,0 8-402,0 0 516,7 0 0,-3 2 0,8 4 0,-8-4 77,11 5 54,-13-7 1,8 0 180,-5 0 461,-3 0-501,6-7 0,-8 3-16,0-8 0,0 6 22,0-5 0,0 5-17,0-5 0,0 5 1,0-6-82,0 8 5,0-11 1,0 11 53,0-7 0,0 5 204,0-6-12,0 9-177,0-13 0,0 12 464,0-7-770,0 7 128,-8-4 0,6 6-901,-3-3 316,3 3 23,2-6 278,0 8 4481,0 0-4214,-8 0 0,6-2 223,-4-4-255,4 4 161,2-5-180,0 7 1,-2 0 39,-3 0-237,3 0-15,-6 0 267,8 0 144,-8 0-166,-1 0 12,-9 7 0,7-3 16,-1 8 0,-5-1 33,-6 7 1,-6 7 113,6 3 1,-6 5-84,6 2 0,-6 13 83,6 4 1,0 5-322,6 1 0,2-2 85,3 7 0,4-2-1019,8 3-101,0-5 754,0-7 0,8-7-217,4-5 1,9 0-71,2-5 1,8 3-379,-3-9 1,5-4 379,2-2 1,7-4 670,4-1 0,8-3 0,2-3 0,-1-7 0,3-3 0</inkml:trace>
</inkml:ink>
</file>

<file path=ppt/ink/ink4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2:25.2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536 70 7900,'-17'-8'0,"2"-1"1597,3-9-717,-3 9-141,13 1-276,-14 0 220,14 7-222,-13-7 0,5 8-242,-7 0 1,0 9-23,0 9 1,-8 7 58,-4 9 1,-4 11 79,-1 6 1,-1 1 79,0 6 0,1 1-96,-1-1 0,8 6-117,4-7 0,4-5-185,2-6 1,1-5-317,5 5 0,3-14-135,8 3 1,2-10-461,4 4 1,3-8 350,9 2 0,1-12-307,4-5 1,6-4 282,11-2 0,-3-8 215,3-3 1,-3-6 57,-3-6 1,1 1 133,-1-6 0,-7 5 155,-4-6 0,-5 8 153,-7-3 1,-3 11 920,-8 2-885,0 7 1133,0-4-862,0 8 0,0 2 610,0 4-457,0 3-301,0 9 1,0 5 220,0 0 1,-2 6-241,-4-6 1,4 5-340,-4-5 0,4 1-309,2-7 0,0 0-1631,0 0 1186,0-7 1,2 3-2100,4-7 2903,-4 0 0,13-14 0,-5-1 0</inkml:trace>
</inkml:ink>
</file>

<file path=ppt/ink/ink4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2:25.3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52 7900,'-12'0'0,"1"0"2764,7 0-1274,-4 0-804,8 0 1,8 0-69,4 0 0,5 0-52,6 0 1,4-5 118,7-1 1,7-6-396,-1 7 1,2-7-257,-1 6 0,-3 1-1228,8 5 1,-7 0 769,1 0 0,2 0 424,-1 0 0,-1 7 0,-5 3 0</inkml:trace>
</inkml:ink>
</file>

<file path=ppt/ink/ink4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2:25.9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52 104 6813,'0'-10'1862,"0"1"-955,0 3 119,0 4-514,0-6 37,0 8 407,0 0 1,-6 2-799,0 4 1,-1 11 161,1 12 0,4 2 128,-4-2 0,-1 3-213,1-3 1,0 2-29,6-2 0,0-2-223,0-4 167,8-4-367,1 6 154,9-8 1,-1-7-15,0-4 0,0-12-82,1-6 0,5-5-110,0-6 1,0 2-58,-6-8-353,1 0 398,-1-5 0,0 3-41,0-4 0,-7 7 108,-4-7 0,1 2 279,-1 10-14,0 0 26,-6 6 1,0 5-224,0 1 296,0 7-854,0-4-240,0 8 0,0 8-1136,0 3 2079,0 5 0,0 1 0,0 0 0</inkml:trace>
</inkml:ink>
</file>

<file path=ppt/ink/ink4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2:26.2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52 8011,'0'-11'1579,"0"-1"-859,0 8-496,0-3-54,7-1 0,-3 6 663,8-4-388,-9 4-7,13 2 1,-7 0 146,9 0 1,5 0-270,0 0 0,0 2-265,-6 4 0,2-2-38,4 7 0,-9-5-240,3 6 1,-11-7-480,0 7 0,-4-6 130,-2 5 265,0 1 0,-8 5 164,-4 0 0,-3 1-30,-2-1 272,-1 0 0,3 1 441,4-1 0,-3-6-388,8 1 0,1-6-40,5 5 0,1-7-417,5 2 217,4-4 109,7-2 1,2 0-1619,4 0 664,4 0 937,8 0 0,7-8 0,2-2 0</inkml:trace>
</inkml:ink>
</file>

<file path=ppt/ink/ink4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2:26.6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1 171 7957,'0'-11'1192,"0"-1"-1116,0 8 0,2-9-98,4 7 1,-5-1 2113,5 1-549,-4 4-193,-2-6-1065,0 8 0,0 8-307,0 3 1,0 7 169,0 5 1,0-2-30,0 8 0,0-6-55,0 6 0,0-6 119,0 5 1,0-6-349,0 1 0,6-4-32,0-2 0,7-5-67,-1-1 1,-3-7 238,3 2 1,-1-4 33,7-2 0,-1-2 56,0-4 1,1-4 7,-1-7 0,0-2 530,0-4-252,1 4-174,-1-14 1,-5 6 100,-1-7-116,-7-1-148,11 0 1,-13 3-91,4 3 1,-4-2 53,-2 8-451,-8 0 285,-1 6 0,-9 7-102,1 4 1,0 6-2371,-1 6 1179,1 4 893,0 7 0,0 8-1337,-1 4 1925,1-4 0,0 7 0,-1-5 0</inkml:trace>
</inkml:ink>
</file>

<file path=ppt/ink/ink4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2:27.1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104 156 7845,'-9'0'-399,"1"-8"831,1 6 357,5-13 322,-6 13-348,8-5 44,0 7 189,0 0-701,-8 7 1,6 3 88,-3 7 1,-3 6-113,2 0 0,-5 6-69,5-6 0,-2 6-26,2-6 0,4 2-14,-3-2 0,3-10 26,2 5 1,2-5-21,3 4 1,-1-7 7,8-4 0,1 2-24,10-3-97,-3 1 0,6-8 0,-3-2-249,6-1 120,-4-9 63,8-3 0,-8-4-600,4-8 0,-4 0 197,-8-6 0,-2-7-18,-3-4 0,1 4 72,-7 1 0,0 7-159,-6 5 1,-2 4 160,-4 8 0,2 7 121,-7 4 1,-1 4-767,-5 2 1,-2 2 1001,-4 4 0,-12 4 0,-9 7 0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53:45.5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33 70 8070,'-10'0'671,"-5"-8"0,13 5-532,-4-9 0,12 6 21,5-5 1,5 7 81,1-2 1,2 2-92,4-2 1,4 5-171,8-5 0,1 4 117,5 2 1,3 0-108,8 0 0,7 0-32,5 0 0,11 0-125,5 0 0,18 0-38,-46 0 0,0 0-776,9 0 0,1 0 890,-5 0 1,1 0 0,10 0 0,1 0-71,-3 0 0,0 0 1,-3 0-1,-1 0-177,2 0 0,-1 0 0,-8 0 1,0 0-36,0 0 0,-1 0 0,44 0 397,-11 0 1,-7 0-16,1 0 1,-4 0 218,-2 0 0,-2 0-160,-16 0 0,-1 0 32,-10 0 0,-3 0-87,-9 0 0,-7 6 1628,-4-1-1649,-11 1 1,-5-4 126,-7 4 0,-3-4-120,-9 4 0,-7 3 0,-16 1 0</inkml:trace>
</inkml:ink>
</file>

<file path=ppt/ink/ink4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2:28.1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1 104 7982,'9'-17'-390,"1"2"437,-4 3 1,3-3 23,9 3 0,-1 4 2,0 3 1,1-3 95,-1 2 0,0 0 422,1 6 0,-1 0-86,0 0 1,2 0 54,4 0 1,-3 2-155,3 4 0,-4 4-122,-2 7 1,2 8 66,4 4 1,-5 11 168,-1 6 1,-2 6-21,-9 6 1,0 1-131,-6 5 0,-8 1-310,-3-7 1,-7-1-396,-5-5 1,2 0-472,-8 0 0,1 2 318,-7 4 1,0-5-1142,1 5 1417,7-4 0,-6 5 1,6 3-1</inkml:trace>
</inkml:ink>
</file>

<file path=ppt/ink/ink4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2:28.28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398 0 7989,'-17'0'0,"-1"0"1623,1 0-721,0 0-530,-8 0 1,-2 8-736,-8 3 87,-15 5 74,4 1 0,-29 8 0,4 2 0</inkml:trace>
</inkml:ink>
</file>

<file path=ppt/ink/ink4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2:28.70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8201,'11'0'623,"1"0"0,-6 0-157,5 0 0,-5 0-257,6 0 1,-7 0 30,7 0 1,-1-2-516,7-3 194,7 3-358,-6-6 1,12 8 438,-8 0 0,15-8 0,-1-1 0</inkml:trace>
</inkml:ink>
</file>

<file path=ppt/ink/ink4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2:28.8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7994,'18'9'276,"-3"1"609,-4-5-546,5-3-513,-14 6 242,13 0 77,-13-6 1,8 5 40,-5-7-238,5 0 0,9 0 96,4 0 1,4-2-45,8-3 0,7-5 0,2-7 0</inkml:trace>
</inkml:ink>
</file>

<file path=ppt/ink/ink4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2:28.9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0 7994,'16'2'2610,"-5"4"-1655,-3-4-1494,-8 6 69,0-8 1,-2 0 469,-4 0 0,-19 0 0,-11 0 0</inkml:trace>
</inkml:ink>
</file>

<file path=ppt/ink/ink4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2:29.1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277 0 7931,'8'2'2105,"-8"4"1,-2 4-207,-9 7-1946,-9 0 1,-1 1-644,-8-1 1,5 0-1908,-11 0 2597,4 1 0,-26 7 0,3 2 0</inkml:trace>
</inkml:ink>
</file>

<file path=ppt/ink/ink4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2:29.7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87 381 8021,'-17'0'2250,"7"-8"-1011,2 6-433,8-5-648,-7 7 187,5 0-257,-6 0 1,8 7 247,0 5 1,0 9 161,0 2 0,-6 6-620,1-6 1,-7 6 133,6-6 0,0 2-909,6-2 0,0-4 256,0 4 1,2-6 28,4-5 1,4 1 57,7-7 0,2 0-348,4-6 1,10-2 452,7-4 0,8-11 449,-2-12 0,3 2 0,-3-2 0,-4 8 0,-8-2 0,-7 4-135,-4 2 435,-3 7 35,-3 2 0,-7 10 203,-5 4 0,-3 4 508,-2 7 0,0 8-364,0 4 1,0 2-10,0-3 1,0 3-165,0-8-338,0 8 1,0-12 171,0 4-733,0-11 0,8 1 246,3-7 0,5 0-20,1-6 0,8-4-168,4-8 0,9-7-445,3-15 1,-1-7 380,-5 1 1,-1-8 115,1 2 1,-10-2 1406,-8 2-569,0-12-431,-15 4 1,6-9 538,-8-1 0,0 16 211,0 2 1,0 10 368,0 7 1,0 10-215,0 7-465,0 8-1137,0-3-1257,0 7-68,0 0 1,0 7 434,0 5 1460,0 3 0,0 18 0,0 3 0</inkml:trace>
</inkml:ink>
</file>

<file path=ppt/ink/ink4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2:30.0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381 35 7983,'0'-17'1190,"-8"7"0,-1 3-1141,-9 7 0,1 2 288,0 3 1,-8 13 186,-4 11 1,-4 11-180,-1 6 1,-1 6 88,1 6 1,5-3-372,0 9 1,10-11 107,2-1 0,1-2-701,10-9 401,1 7 1,7-12-1977,3 5 1441,5-5 1,11-3 57,8-4 606,7-4 0,16-8 0,0 0 0</inkml:trace>
</inkml:ink>
</file>

<file path=ppt/ink/ink4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2:30.5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572 121 7995,'-12'-23'1180,"1"0"-492,7 0 446,-12 6-396,7-1-351,-9 9-108,1 1 0,6 8 150,-1 0-1,-7 4-134,-10 8 0,-4 1-71,-1 16-169,-1 7 142,-7 1 1,5 15 196,-3 0-1000,4-1 852,1 9 0,2-8 28,4 0 0,5-2-302,6-4 1,9 2 59,3-8 1,4-1-598,2-11 0,0 3 340,0-8 1,8 0-1001,3-5 1458,5-1-646,8 0 0,3-7-195,8-4 0,1-4 127,5-2 0,3-8 75,8-4 1,-8-9 67,-4-2-221,-3-8 252,-2 12 0,-9-12 416,-3 8 0,-5 0-148,-7 6 0,-1 5 1421,-4 1-294,-4 7-441,5-4 0,-7 10-216,0 4 0,-5 4 175,-1 7 0,-6 6-154,6 0 0,-5 2-103,5-2 1,-2-2-554,3 8 1,3-8 229,-4 2 0,2-3-1246,-2-3 1,5 0-557,-5 0 128,4 1 1649,2-1 0,-8 0 0,-1 1 0</inkml:trace>
</inkml:ink>
</file>

<file path=ppt/ink/ink4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2:30.6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70 122 7995,'-17'-8'1258,"-1"6"1,7-5-506,-1 7-347,8-8 1575,-3 6-893,7-13-743,7 13 0,3-8-159,7 4 0,8 3-136,4-9 0,10 2-207,1-1 1,6-3 259,-6 9-2316,8-1 1561,-11 6 1,11 0 62,-8 0 589,8 8 0,-3 1 0,6 9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46:19.5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18 7859,'0'-10'1576,"-7"2"0,-3 8-1053,-7 0 0,1 8 171,5 4 1,-4-1-423,3 6 0,-1-3-33,1 9 1,-1-4-733,7-2 0,0 1 384,6-1 1,0 0-893,0 1 0,0-1-440,0 0 598,8 0 0,1-1-116,9-5 711,-9 5 1,5-7 554,-9 9 1,1-1-288,-6 0 1,0 1 864,0-1 1,-7 0-471,-5 0 0,2 6 702,-1 1 1,1-1-390,-1-6 1,-3 0-307,9 0 0,-1 1-292,6-1 1,0-5-257,0-1 0,2-7-933,3 2 0,5-4 631,7-2 1,6-8-1080,0-4 1,6-5 1506,-6-6 0,8-4 0,-4-7 0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53:46.1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483 70 8016,'9'-18'-321,"1"9"-388,-4 3 880,-5-4 277,15 8 49,-7-13 1,3 13-145,-1-4 0,-5 4 116,6 2 0,-6 2-126,5 4 0,-5 4 108,5 7 1,-7 6-122,2 0 1,-4 2-103,-2-2 0,0 4-154,0 8 0,-8-1 112,-3 1 0,-7-1-561,-5 1 1,-4 0-25,-7-1 1,-1-5-278,1 0 1,-1-6 268,0 6 1,-1-8-203,-4 2 0,3-12 248,-3-5 0,5-4 8,6-2 1,-1 0 483,7 0-164,-8 0 144,12-8 0,1-1 60,13-8 1,-3 5-133,2 0 0,2 3-72,10-3 0,9-1 69,8 7 0,8-5 153,-2 5 1,9 0-144,3 6 1,5 0 114,-6 0 0,3 0 259,-3 0 0,-6 2-99,1 4 0,0-2 45,-7 7 1,-3-5-262,-1 5-316,-5 1 0,-2-1-172,0 1 1,-5-6 382,-1 5 0,1-7 0,5 4 0</inkml:trace>
</inkml:ink>
</file>

<file path=ppt/ink/ink4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2:31.11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70 156 7962,'0'-17'-117,"0"-1"117,0 1 209,0 0 1,0 5 378,0 1 0,0 5-83,0-5 1,0 5 735,0-6 143,0 8-940,0-3 0,0 9-401,0 3 1,0 7 72,0 11 1,-8 4 415,-4 7-111,5 9-319,-9-7 0,14 8 83,-3-3 1,-3-10-145,2 3 1,0-5-262,6 0 1,8-4-294,4-8 1,-3 0 294,3 1 0,-1-9 32,7-3 0,-1-4 6,0-2 0,2-4 30,4-7 0,2-3-194,4-15 0,2 0-32,-8-5 0,0-1 216,-6 1 0,1-9 50,-1-3 1,0 4 9,0 2 1,-5 5 230,0 6-277,-9 4 210,5 8 1,-8 5-154,0 1 1,2 7-497,4-2 140,-4 4 1,5 10-359,-7 4 1,0 5 255,0 6 547,-7-4 0,5 14 0,-6-6 0</inkml:trace>
</inkml:ink>
</file>

<file path=ppt/ink/ink4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2:31.3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87 7962,'0'-18'2416,"0"1"-1488,0 0-84,0-1 230,0 9-268,0 1-638,0 8 0,-6 8-228,1 3 0,-9 12 281,3 6 19,-5 4 0,-1 3 0,0 3-87,-1 1 1,7 0-234,-1-5 1,8-2-284,-1-4 0,3 1 197,2-7 1,0 0-950,0-5 0,7-3 544,5-3 1,3 1-1478,3-7 2048,7 0 0,2-14 0,7-2 0</inkml:trace>
</inkml:ink>
</file>

<file path=ppt/ink/ink4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2:31.6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18 8476,'-10'0'3115,"2"0"-2035,8 0 318,0 0-764,8 0 563,2 0-725,7 0 0,0 0-685,0 0 1,8 0 173,4 0 0,-2 0-1665,2 0 1,0 0 1703,5 0 0,1-8 0,0-1 0</inkml:trace>
</inkml:ink>
</file>

<file path=ppt/ink/ink4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2:32.1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35 7929,'-10'-10'1127,"2"3"1,8 5-418,0-4 144,-7 4 575,5-6-1213,-13 8 0,11 8 17,-8 4 0,6 9 115,-5 2 1,1 7-129,-1-1 1,-3 2-100,8-2 1,1 2-65,5-8 0,0 5-247,0-4 0,0-1-51,0-6 1,2-2-304,3-3 1,-1 1 198,8-7 1,-1 0 117,7-6 1,-1 0 27,0 0 1,0-8 53,1-3 0,5-7-121,0-5 0,0-4 102,-6-7 0,1-1 22,-1 1 0,-6 1 63,1 4 1,-8 4 105,1 8 1,-3 0-30,-2-1-153,0 9-455,0 1-399,0 8 221,0 0 1,0 8 787,0 3 0,8 12 0,2 4 0</inkml:trace>
</inkml:ink>
</file>

<file path=ppt/ink/ink4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2:32.4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70 7929,'-8'-10'3102,"6"-5"-2897,-5 13 0,5-6 91,-4 8 0,4 2 124,-4 4 0,4 5-140,2 12 1,-5-2-48,-1 8 0,-2 0-117,2 6 1,5-7-31,-5 1 1,4-2-97,2 2 0,2-4-46,4-8 0,-3 1-296,9-1 0,-1-2 124,7-3 0,-7-5-95,1-7 1,-1 0 78,7 0 0,-1-7 6,0-5 1,-3-3-175,3-2 0,-9-8 138,9-4 1,-6-2 138,1 2 0,1-3 29,-7 3 0,6-4 16,-7-1 0,1 7-368,-6 4-232,0 3-266,0 3 956,0 7 0,0-5 0,0 5 0</inkml:trace>
</inkml:ink>
</file>

<file path=ppt/ink/ink4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2:32.8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311 0 7484,'10'8'-803,"-2"-6"1614,-1 6 1,3-6-328,7 3 0,1-1-164,-1 8 1,6-1 222,0 7 0,6 7-1,-6 3 0,6 13 28,-6 5 1,-2 6-234,-10 5 0,-3 7 22,-8 11 1,0-10-64,0 4 1,-10-3-30,-7 3 1,-8-2-624,-9-4 0,-1-3 324,0-8 0,-7 2-1369,-4 3 0,-6-9 191,-5 4 0,3-4 1210,-4 4 0,-3 0 0,-1 0 0</inkml:trace>
</inkml:ink>
</file>

<file path=ppt/ink/ink4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2:33.6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173 0 7918,'27'0'411,"-10"0"1,-1 0-69,-5 0 0,-1 0-279,1 0 1,7 0 200,5 0 1,0 0 120,-6 0 1,0 6-227,1 0 1,-1 5-117,0-5 0,-5 8-84,-1-3 0,-1-1 84,1 1 1,-1 1-119,-4 5 1,-4 6-73,3 0 1,-3 6-119,-2-6 0,-5 8 59,-1-2 0,-6-2-55,7 1 1,-7-5 55,6 6 1,1-2-17,5 2 1,-6 2 104,0-8 1,0 6-1,6-6 1,0 2 144,0-2 1,6-4-86,0 4 0,0 2 173,-6-2 0,0 2 32,0-2 1,0-2 48,0 8 0,0-6-147,0 6 1,-2 0-24,-4 5 0,2 3-32,-8 3 1,7-1 46,-7 7 1,8-6-22,-1 6 1,-3-2 60,2 2 1,-2 6 102,3 0 1,3 0-101,-4 6 1,2-10 21,-2-2 0,4 0 59,-3 6 1,1 0 199,-2 0 1,-4-6 5,-7 0 0,6-6-152,-1 6 0,1-5 97,-7 5 0,1-8-329,0 3 0,-1-5-301,1-1 0,-2-7-111,-4 1 1,4-2-1107,-4 2 1528,-4 4 0,0-14 0,-8 6 0</inkml:trace>
</inkml:ink>
</file>

<file path=ppt/ink/ink4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2:45.6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18 157 8082,'-9'-18'-30,"1"7"215,8-1 142,0 1 1,2-7 284,4 1 1,-3 6-159,9-1 0,-2 6-11,1-5 0,4 7 166,-3-2 0,3-2-169,3 3 0,7-1 306,3 6-314,5 0-20,2 0 1,-1 0 144,1 0 0,5 0-265,1 0 0,5 0-47,-6 0 0,2 6-52,-1-1 0,-5 1-129,5-6 1,-5 0-647,-1 0 408,-1 0 172,1 0 1,-6 0-1067,-1 0 1,-6-6 69,1 1 0,-4-1-1603,-2 6 931,0 0 648,1 0 1,-11 2 1021,-7 4 0,-15 3 0,-12 8 0</inkml:trace>
</inkml:ink>
</file>

<file path=ppt/ink/ink4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2:45.8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9008,'7'-10'2216,"3"2"-1652,7 8 0,8 0-69,4 0 0,6 0-135,5 0 1,4 0-22,8 0 0,6 0-233,-1 0 0,11 0-198,1 0 0,0 0-3086,6 0 1956,-4 0 996,-2 0 1,0-7-1,1-3 1</inkml:trace>
</inkml:ink>
</file>

<file path=ppt/ink/ink4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2:46.5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243 762 8060,'0'-25'420,"0"5"0,4 1 463,7 8 1,3-8-882,14-10 0,-5-4-390,6-2 1,-8-5 716,2 0 0,-5-6-225,-7 5 1,3-5-44,-8 6 1,-1-6-109,-5 5 1,0 1-32,0 5 0,-2 3 121,-3 3 0,-5 0 227,-7 12 1,1-4-100,5 9 1,-10 4 42,3 3 1,-3 3 11,4 2 1,0 2-105,-1 3 1,1 7-19,0 11 0,-1 10 48,1 7 1,0 16-37,0 1 1,5 16 72,1 8 0,5 6-180,-6 5 1,6-4 301,-5 4 1,-1 3 219,-5-3 1,2 0-378,3-5 0,-3-3 35,3-3 1,5-12-325,1-11 1,-2-7-173,2-4 0,1-7-306,5-11 1,2-4-192,3-8-778,-3-7 1235,14-3 1,-13-22 569,9-8 0,0-23-631,5-12 1,6-15 134,0-8 0,2-3 126,-2-3 1,2 16 274,4 8 0,3 3 79,-3 8 0,4 12-234,2 17 0,-7 6-115,1 5 0,-2 5 115,2 7 1,2 1 80,-8 5 0,4 4 23,-10 7 1,2 0-66,-13 1 0,5 5 388,-5 0-468,0 8 90,-14-12 1,-1 13 11,-9-3 0,-1 4-64,-4 2 1,-4-7 8,-7 1 0,-3-8 130,-3 2 0,9-11-110,-4-6 0,7-4 219,-1-2 0,4-6 70,7 0 240,9-7 1,1 9-293,8-8 0,4 8-255,8-1 0,1 10 333,16 7 1,-6 9 183,6 2 1,0 8-126,5-2 0,-7-2-139,-4 1 0,2-1-164,-2 2 0,8 2 114,-2-8 0,-1 0-1954,7-6 832,-4 1 507,11-1 431,-7-8 0,7-1 0,2-8 0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53:46.4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275 18 8306,'0'-10'1091,"0"3"-617,0 7 0,-2 2 38,-4 3 0,-5 13-136,-12 10 1,1 13 241,-6 5 0,5 4-178,-6 2 0,6 5-212,-6 1 1,8 0-73,-2-6 1,9-6-196,3 0 0,7-8-210,-2 3 1,6-13-550,6-5 1,4-3-1719,7-3 1296,8-7 351,2 5 869,7-13 0,1-2 0,-1-10 0</inkml:trace>
</inkml:ink>
</file>

<file path=ppt/ink/ink4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2:46.8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11928,'10'0'3739,"5"0"-3181,-3 0 1,5 0 40,6 0 1,-2 0-672,8 0 1,-6 0-618,6 0 1,0 0-877,5 0 921,-7 0 550,6 0 1,-14 5 93,4 1 0,-3 8 0,-3-5 0</inkml:trace>
</inkml:ink>
</file>

<file path=ppt/ink/ink4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2:46.98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87 8112,'0'10'3281,"0"-3"0,7-7-2445,5 0 1,9-7-224,2-5 0,8 3-324,-2-3 1,3 6-88,3-5 1,5 5-2217,1-5 1029,7 7 717,-12-4 0,20 2 268,-4 0 0,4 1 0,-5 5 0</inkml:trace>
</inkml:ink>
</file>

<file path=ppt/ink/ink4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2:47.5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191 174 7911,'-18'0'382,"1"0"0,0 0 561,-1 0 0,7 0-376,-1 0-55,9 7 1,-13 9 102,5 7 1,1 8 718,-2-3-872,1 13 1,1-5-137,-5 6-150,13-7 1,-6 0-165,8-1 0,0-7-564,0-4-354,0 4 1,8-10 563,4 1 1,3-9-627,2-9 0,2-9 232,5-9 1,2-12 103,9-11 0,0-5 332,-1 6 1,-7-1 119,-4 7 0,-6 7 266,-5 4 654,3 4 891,-13 9-857,6 2-455,-8 16 1,0 4 1922,0 11-1080,0 4-611,8 7 0,-6-5-55,3 0 0,3-8-247,-2 2 0,7-4-28,-1-1 0,5-3-245,6-4 1,-2-3-303,8-8 0,-6-8-104,6-3 1,-6-6 227,6-6 1,-6-4 70,6-8 0,-14 0 118,2 1 1,-9-6 293,4-1 0,-9-7 18,3 2 1,-4 6 494,-2 5 0,0 2 250,0 10-479,0 0 1,-2 8-1587,-4 3 880,4 5 1,-5 9-911,7 3 0,-8 13 141,-3 11 910,3 11 0,-15 12 0,4 9 0</inkml:trace>
</inkml:ink>
</file>

<file path=ppt/ink/ink4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2:47.8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520 87 8048,'-18'-27'406,"1"4"1,0 9 591,-1 3 1,1 7-373,0-2 0,-6 4 132,0 2 1,-8 10 76,2 7-430,-11 16-145,3 11 0,-7 15 374,4 5 0,5 3-294,1 2 0,3 0-275,14 1 1,-3-7-260,15 0 0,-1-13-550,6 2 1,9-11-132,9-1 1,9-5-1088,13-7 0,4-5 1962,8-11 0,15-4 0,4-8 0</inkml:trace>
</inkml:ink>
</file>

<file path=ppt/ink/ink4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2:48.2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519 87 8036,'-8'-15'598,"-3"3"0,-3 3 836,3 3 0,-4 4-686,3-4 1,-3-1 61,-3 1 0,-5-6-285,0 7 0,-8-1-14,3 6 1,-3 0-284,2 0 1,-4 13 1,5 5 1,1 12-48,-2 5-57,0-1 93,2 16 1,-4-5 151,8 6 1,8-4-458,9-1 1,4-2-450,2 2 0,4-4 124,8-7 0,7-2-361,15-5 0,7-5-2201,-1-11 2193,16-4 0,-10-8 0,12 0-1712,-5 0 1410,-8-8 650,5-2 0,-16-13 432,1 0 0,-8 0-14,-10 6 0,-5 0 52,-1-1 101,-7 1 122,4 7 1,-10 3 1494,-4 7 1,2 2-290,-7 3 1,-1 7 1206,-5 11-1876,7-4-349,-5 14 0,11-6 436,-8 7-386,8-7-370,-3 6 0,1-14-80,0 4 0,1-4-251,5-1 1,0-1-1060,0 0-2084,0-7 1528,0 5-1292,7-13 1590,-5 6 1519,6-8 0,-1-8 0,3-1 0</inkml:trace>
</inkml:ink>
</file>

<file path=ppt/ink/ink4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2:48.4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87 172 7990,'-27'0'1630,"4"0"1,10-2-1056,1-4 1,9 2-66,-3-7 1,4-1 173,2-5 1,0 0 473,0-1 0,8 1 254,3 0 1,4 1-699,3 5 1,1 1-647,4 4 0,4 5-175,8-5 1,-7 6-92,1 6 1,0-3-508,6 9 0,-1-1-2430,1 7 3135,-1-1 0,1 8 0,-1 2 0</inkml:trace>
</inkml:ink>
</file>

<file path=ppt/ink/ink4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2:48.6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364 1 7961,'17'0'3591,"0"7"-3082,-7 11 0,5 11 662,-3 11-609,-4-4 257,7 22 0,-7-12 694,3 12 0,-5-4-301,-12-3 1,-1 1 567,-5 0 1,-5 0-1673,-1 0 1,-1 2-940,-10 3 1,-9 5-4486,-14 7 4970,-15 0 1,18-27 0,-4 1 0,-5 1 0,1 0 0</inkml:trace>
</inkml:ink>
</file>

<file path=ppt/ink/ink4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3:59.5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35 8023,'-10'8'579,"-5"-6"147,13 6-189,-6-8-181,0-8 0,7 4 190,-5-7 57,4 7-146,2-4 30,0 0-288,8 7 1,-5-7 171,9 8 65,-8 0-219,11 0 1,-7 2-132,3 4 0,-1-5 308,-4 5-286,-4 4 1,7-2 68,-3 3 0,-4 4 206,4-3 1,-4-2 31,-2 1 1,0 1 52,0 5 1,0-6 64,0 1-98,0 0-1245,-8 5 1,4-6 272,-7 1-3289,7-8 2805,-4 3 1,8-14-1669,0-5 2689,0-11 0,8-19 0,1-12 0</inkml:trace>
</inkml:ink>
</file>

<file path=ppt/ink/ink4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3:59.9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8067,'0'-10'1863,"8"3"-1101,-6 7 1,5-2 565,-7-4-532,8 4 0,2-6 1423,7 8-1158,0 0 1,6 0-471,0 0 1,0 0 678,-5 0-854,-1 0 0,0 0-104,1 0-450,-9 0-543,6 8-278,-13-6-1441,6 13-1660,0-13 1987,-6 14 558,5-7 1,-7 8 1514,0 1 0,-15-1 0,-4 0 0</inkml:trace>
</inkml:ink>
</file>

<file path=ppt/ink/ink4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4:00.7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18 727 7937,'-9'-8'297,"1"-1"0,8-3-119,0 1 1,0 5 87,0-6 0,8 7-54,3-7 1,4 2 126,3-1 0,-1-3-79,0 9 1,6-7-116,0 6 0,1 1-95,-7 5 0,0 0 281,0 0-332,1 0 1,-3 2 204,-3 3-59,-5 5 0,-7 7 39,0 0 1,0 3 143,0 3 1,-2-4-131,-3 4 0,3 2 28,-4-2 1,-2 2 142,2-2 0,-5-4-29,5 4 1,0-2-240,6 3 1,0-11 108,0 4 1,0-3-345,0 3 0,0-5 5,0-1 0,2-7-117,4 2 1,-2-4 139,7-2 0,-5 0-17,6 0 1,-6 0-153,5 0 0,1-14 79,5-3 0,6-14-412,0-3 0,8-9 206,-2-9 0,-3-7-544,3-5 0,-2-9-39,2-2 0,-2-1 129,-4 1 1,-2 11 855,8 1 0,-6-1 0,6 5 0,2 3 0,1 10 0,3 8 0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53:46.8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433 104 8006,'0'-17'0,"-2"1"30,-4 5 0,2-3 20,-7 9 0,5-7 674,-6 6 0,1-1-248,-7 1 0,5 4 177,-4-4 0,3 4-253,-9 2 1,4 0-285,2 0 0,-1 6 80,1 0 1,0 7-146,-1-1 0,1 3 111,0 2 0,-6 3-99,0 3 1,0-2-3,5 8 0,3 0 27,4 5 1,-5-1-49,5-4 0,3 3 3,2-3 1,4-2-113,2 2 1,0-8-37,0 2 1,8-6-357,3-5 0,5 1 57,1-7 1,2 6-347,4-7 1,2 1-118,4-6 0,4-8 313,-4-3 1,-4-4 276,-2-3 0,2 7 107,-2-1 1,-2 1 101,-10-7 0,3 7 92,-8-1 701,-1 8 132,-5-3 113,0 7 0,0 2-155,0 3 0,-2 5-271,-3 7 0,3 1-439,-4-1 1,4 0-30,2 1 0,0-1-54,0 0-475,0 0-1229,0 1 1054,8-1 0,-4-7-1496,7-5 2124,-7-3 0,11-9 0,-5-3 0</inkml:trace>
</inkml:ink>
</file>

<file path=ppt/ink/ink4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4:01.0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 8091,'10'0'955,"-3"0"0,-7 2-139,0 4 1,0-3-263,0 9 1,0-1 156,0 7 0,0-1-276,0 0 0,-5 6-145,-1 0 1,0 2-211,6-2 1,-2-3-176,-4 3 0,5-4-963,-5-2 939,4 1 1,2-7-543,0 1 1,2-9 247,4 3 1,-1-6-71,13-6 0,-5-9 90,10-8 0,4-6-7,2 6 1,-2-6 262,2 6 1,-6 6 362,5 5 415,-6 9-521,3-5 0,-10 16 613,-4 3 0,-3 10-360,-8 2 1,0 0 91,0-5 1,-2 5-188,-4 0 0,-1 2-195,-5-2 0,-3-2-373,3 8 0,-3-6-849,-2 6 0,5-6-1757,1 6 2896,-1-8 0,-13 19 0,-2-3 0</inkml:trace>
</inkml:ink>
</file>

<file path=ppt/ink/ink4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4:01.3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122 156 7937,'-6'12'0,"0"-1"0,-5-5 1376,5 6-413,0-8-891,6 3 1,6-9 41,0-3 1,13-5-122,-2-7 1,10-6-38,-4 0 1,8-6-179,-2 6 1,2 0 199,-3 5 1,-1 3-30,-4 3 0,-3 5 215,3 7 1,-10 0-106,-1 0 1,-7 2 415,7 3 1,-8 5-190,1 7 0,-3 6 73,-2 0 1,-2 8-98,-3-2 0,-3-4-28,-3-2 0,-5 2-210,5-2 1,-5 6-373,-1-6 1,0 0-425,-1-6 0,1 1 404,0-1 0,-1-2-140,1-3 0,-2 1 40,-4-7 0,4 6-108,-4-7 1,2 3 134,-3-2 1,5-4 23,-4 3 1,-2-1 416,2 2 0,0-4 0,6 6 0</inkml:trace>
</inkml:ink>
</file>

<file path=ppt/ink/ink4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4:01.5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53 7937,'10'-18'1367,"5"1"-944,-5 7 0,1 3-89,1 7 0,-6 0 217,5 0 0,-1 7 177,1 5 1,5 5 175,-5 6 1,4-4-271,3 4 131,-1 4-417,0-7 1,1 6-550,-1-2 0,0-5 207,1 4 1,1-2-454,4 2 1,-2-6 357,8 1 0,1-3-1670,11-9 0,-1 5 1759,12-5 0,4-8 0,13-8 0</inkml:trace>
</inkml:ink>
</file>

<file path=ppt/ink/ink4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4:01.9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8040,'0'0'0</inkml:trace>
</inkml:ink>
</file>

<file path=ppt/ink/ink4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4:02.4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605 329 8040,'0'-11'-272,"0"-1"0,2 1 198,4-7 1,-4 1 197,4 0 1,-4-6 244,-2 0 1,0 0-85,0 5 0,0-1 137,0-4 0,0 4-77,0-4 1,-8 6 213,-3 5 1,-5-3-64,-1 3 1,0 4-47,-1 3 0,-1 3-235,-4 2 1,4 0-15,-4 0 1,-4 7-7,-2 5 0,-2 5-100,2 6 0,-3 10 251,3 7 1,-4 8-102,-1-2 0,-1 4 202,1 2 1,5 6-31,0 0 0,8 5 22,-2-5 0,5-1-234,7-5 0,3-6-96,8 0 1,2-7-655,4 1 1,5-9 410,12-2 1,4-10-704,8-2 1,7-1 403,4-11 0,4-1-541,2-10 0,2-3 330,4-8 0,-3-10 68,9-8 1,-14-1 93,2-11 0,-6 5 37,0 2 1,-12-1 532,-11 13 1,-3 3-179,-3 2 992,-7 11-810,-3 4 1,-7 10 972,0 4 0,0 9-362,0 9 1,0 4-92,0-5 1,-2 8-302,-3-2 0,3-2-285,-4 2 1,4-8-235,2 2 1,0-4-570,0-2 1,0-5-2338,0-1 1418,0-7 298,0 4 1398,0-8 0,0-8 0,0-1 0</inkml:trace>
</inkml:ink>
</file>

<file path=ppt/ink/ink4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4:02.5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51 52 8040,'-18'-7'0,"7"5"0,-1-4 772,9 4 1,-3 0-177,12-4 1,3 5-24,8-5 1,6 4 217,1 2 0,12 0-329,-1 0 0,3 0-321,-3 0 1,-1 0 72,1 0 0,-1 0-318,1 0 1,0 0 133,-1 0 1,8 0-31,5 0 0,2-8 0,3-1 0</inkml:trace>
</inkml:ink>
</file>

<file path=ppt/ink/ink4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4:02.8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18 7992,'-11'0'0,"-1"0"0,8-2 1475,-1-4-422,3 4-518,2-5 1,7 7 122,5 0 0,5 0-318,6 0 1,-2 0-116,8 0 1,0 0-366,6 0 0,-1 0 190,1 0 0,-6 0-1271,-1 0 0,-12 0 681,1 0 1,-5 7 539,-1 5 0,-18 11 0,-13 4 0</inkml:trace>
</inkml:ink>
</file>

<file path=ppt/ink/ink4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4:02.9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 70 7992,'-9'2'728,"3"3"1,8-3-230,10 4 0,1-4 142,16-2 1,2 0-266,9 0 1,-4-2-130,5-4 0,3 2-1013,2-7 0,-2 1 139,2-1 627,0-5 0,-1 7 0,-3-9 0</inkml:trace>
</inkml:ink>
</file>

<file path=ppt/ink/ink4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4:03.2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381 35 7957,'-7'-9'1574,"-3"-5"-1042,-7 8 0,-1 1 103,1 5-352,-8 7 1,4 3 201,-8 7 0,8 8-105,-2 4 0,-2 6 86,2 5 0,-6 0-114,6 12 0,0-4 22,6 10 0,1-6-230,5-6 0,-3 4-275,9-4 0,-1-4 13,6-1 1,7-5-147,5-1 1,5-3-1335,6-3 0,-1-4 748,6-8 1,-5-1-497,6-5 0,0-3 1346,6-8 0,-1-8 0,1-1 0</inkml:trace>
</inkml:ink>
</file>

<file path=ppt/ink/ink4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4:03.6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104 260 7957,'-12'0'0,"1"0"0,5 8 392,-5 3 1,7 5 521,-2 1 0,4 6-173,2 0 1,-2 8-322,-4-2 0,5 3 437,-5 3 1,-2 5-351,2 1 1,-5 5-444,5-6 1,0 0-36,6-5 0,0-6-37,0 0 0,2-8-10,4 2 1,-2-6-201,7-5 1,-5-3-170,6-3 0,-1-6 164,6 0 0,8-10 46,4-13 0,4-11 25,1-12 1,7-12-7,-1-5 1,2-7-8,-1-4 1,-5 8 234,5-3 0,-7 6-40,-5-1 1,0 12 7,-12 12 1,4 5 126,-9 7 1,-3 3-60,3 7-739,-8 1 254,3 7-216,-7 3 1,-5 9-3,-1 3 1,-6 11-479,7 7 0,-9 8 357,3-3 718,3 5 0,-7 2 0,5-1 0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53:47.1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86 8353,'-9'-11'769,"3"-1"0,4 7-691,2-7 286,8 1 1,-1-1 184,5 1 0,3 7-154,-3-2 1,3 4-119,3 2 0,-7 0-26,1 0 0,-1 2-164,6 4 0,1-2-197,-1 7 0,0-5-315,1 5 0,1-7-1680,4 2 2105,-4 4 0,6-9 0,-8 7 0</inkml:trace>
</inkml:ink>
</file>

<file path=ppt/ink/ink4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4:03.7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0 7954,'11'0'1991,"1"0"0,-8 8 43,2 3-1044,-5 5 0,-1 1 97,0 0-827,0 1 1,0-1-832,0 0 1,-7 1-2380,-5-1 2950,5 0 0,-9 8 0,7 2 0</inkml:trace>
</inkml:ink>
</file>

<file path=ppt/ink/ink4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4:04.0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70 7879,'0'-10'524,"2"1"159,3 3 0,5 4-24,7-4 1,3 4-222,3 2 0,-2-2 645,8-3 0,-8 3-496,2-4 1,2 4-179,-2 2 1,6 0-505,-6 0 0,2-6-387,-2 1 0,-10-1-553,4 6-184,-3 0 0,1 2-680,-3 3 1899,-4 5 0,-16 15 0,-2 2 0</inkml:trace>
</inkml:ink>
</file>

<file path=ppt/ink/ink4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4:04.3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1 7879,'-17'0'229,"-1"7"1,3-3-269,3 8 784,5-8 1,1 5-16,0-3 1,-1 2 273,1 3 1,4 10-542,-4-3 1,-2 5-203,3 0 0,-1-2-194,6 8 1,-6-6 124,0 6 1,1-8-149,5 2 0,7-4 68,5-2 1,-1 1-337,7-1 0,-5-6-128,10 1 1,4-8-256,2 2 0,4-4 223,1-2 0,-1-8-157,-4-4 0,3-1-564,-3 1 1,-4-3 482,-2 3 1,-6-3-653,-5-2 1274,-4 7 0,-1-13 0,3 4 0</inkml:trace>
</inkml:ink>
</file>

<file path=ppt/ink/ink4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4:04.5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35 156 7879,'-8'-9'509,"6"-7"-357,-4 5 1,-1 1 850,1-1 1,0 5-358,6-6 0,6 7-209,0-7 1,7 6 18,-1-5 0,9 5 166,2-6 0,8 9-609,-2-3 0,-3-2 59,3 2 0,0 1-797,6 5 1,-3 0 334,-3 0-1407,4 0 1,-10 2 1796,0 3 0,0 5 0,-13 7 0</inkml:trace>
</inkml:ink>
</file>

<file path=ppt/ink/ink4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4:04.7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0 7971,'17'0'867,"1"0"1,-1 6-203,0 0 1,0 7-67,1-1 1,5 5 186,0 6 0,6 4 400,-6 8 1,0 7-82,-6 4 1,-2-2-532,-3 2 0,-4 1-448,-8 4 0,-2 1 52,-4 0 1,-11 6-619,-12-1 0,-17 7-660,-6-6 1,-13 7 771,-5-2 0,1 4 0,31-32 0,-1 0 0</inkml:trace>
</inkml:ink>
</file>

<file path=ppt/ink/ink4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4:05.1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0 7935,'-25'0'0,"4"15"0,-8 9 0,8 14 0,-4 6 0</inkml:trace>
</inkml:ink>
</file>

<file path=ppt/ink/ink4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4:05.3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70 7935,'-7'-18'0,"-3"-7"0,-7-2 0</inkml:trace>
</inkml:ink>
</file>

<file path=ppt/ink/ink4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4:06.5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294 347 7606,'10'-18'-742,"3"1"556,-7 0 0,6-1-23,-7 1 1,9-6 570,-3 0 0,-1-2-101,1 2 1,1 8 565,5-8 0,-5 13 275,-1-7-629,-7 3 0,6 3 255,-4-1 141,-5 8-349,7-3-246,-8 7 0,2 7 79,4 5 0,-4 5-133,4 6 1,-5 10 86,-1 7 0,0 8-166,0-2 1,0-3-153,0-3 1,-5-3-29,-1-3 1,0-7-276,6-4 0,0-4-149,0-1 1,2-9 235,4-3 0,-2-4-450,7-2 1,1-4 247,5-8 1,2-12-85,4-17 1,2-13 112,4 2 1,-4-9 513,-8 3 1,1 1-66,-1 5 1,-2 13-6,-3 5 1,3 13 124,-3 3 1,-3 9-26,3 9-18,-1 0 0,7 13-80,-1 5 1,-7 10 337,-5 1 0,-3-2-138,-2 2 0,0 0 42,0 5 0,-7 1-63,-5-1 0,1-5-87,-7 0 0,11-6-11,-11 6 0,5-8-100,-4 2 0,1-9-563,5-3 303,-5-7-93,7 4 0,-3-10 133,1-4 1,7-6-90,-2-11 1,4 2 50,2-8 0,2 8 108,4-2 1,3 6 24,9 5 0,-1 5 145,0 7 1,-5 0 481,-1 0-400,1 0 1,-3 7 406,-3 5 0,-4 3-215,-2 3 1,-2 7 17,-4 3 0,-3-1-102,-8 2 1,-3 0-59,-3 6 1,2-1-115,-8 1 0,2-1-271,-1 1 1,-3-6-306,8 0 0,0-8 239,5 2 1,-1 2-9,-4-2 0,10 0 46,-5-6 0,5-1 172,-4-5 1,5 4-40,1-3 0,5-4 184,-6-3 0,8-1 437,-1 2-268,3-4-508,2 6 226,0-8 0,7-8 66,5-4 0,5-3-83,6-2 1,2-1-188,4 1 1,-4 6 260,-8-1 1,1 8 616,-1-2-251,0 5 0,-1 8-172,-5 5 0,-3 5 444,-8 6 0,-6 10-244,0 7 0,-7 2-21,1-1 1,3-5-183,-3 5 1,8-11-122,-1-1 1,3-8-149,2 2 1,7-3-392,5-3 0,7-8 87,10-3 0,2-6-432,15-6 0,0-5 185,6-12 1,5-4 208,1-8 0,-8 3 211,-10 3 0,-9 4-69,-2 8 1,-14 7 443,3 4 14,-13 4 0,3 4 201,-8 4 0,-8 4 0,-3 7 1,-4 2-193,-3 4 1,-5-2-343,0 8 0,0-8 142,6 2 0,-1-3-342,1-3 148,0 0 89,0-7 0,-1 3-276,1-7 1,0 6 145,-1-7 1,-1 1 85,-4-6 0,2 0 293,-8 0 0,2 0-94,-2 0 1,-9 0-1,3 0 1,-3 0-44,3 0 0,1 6-68,-1 0 1,1-1 3,-1-5 0,1 6-143,-1 0 0,0 0 121,1-6 1,1 5-36,4 1 1,-1 0 305,6-6 0,1 2-101,6 4 1,6-4 91,-1 3-151,8-3 1,-5-2 339,3 0-18,4 0-145,-6 0 75,8 0 3576,0 0-3571,0 8 1,2-6-117,4 4 0,-2 3 0,7 3 0,3 3 189,9 2 0,4 3-115,7 3 1,9-2 58,3 8 1,6-2-75,5 1 0,-1-3-40,7-7 1,-1-1-75,1 0 0,3-5-101,-9-1 0,3-5-90,-3 6 0,-3-9-285,4 3 1,1-4-228,-1-2 1,0 0 284,-6 0 1,5-2-1620,1-4 1,7-3 859,-1-9 0,3 1 1043,2 0 0,0-8 0,0-2 0</inkml:trace>
</inkml:ink>
</file>

<file path=ppt/ink/ink4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4:07.0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33 156 7946,'-11'-1'0,"-1"-5"1634,8 4 0,-1-6-753,10 8 1,9-2-355,15-3 0,5 3-161,12-4 0,10-2-384,-4 2 0,9-7-91,-3 1 1,-2 3-118,-10-3 1,2 6-294,-8-5 1,-7 5-653,-10-5 1,-4 7 1170,-1-2 0,-1-4 0,0 1 0</inkml:trace>
</inkml:ink>
</file>

<file path=ppt/ink/ink4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4:07.38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173 1 8740,'-9'0'2317,"1"0"-1664,0 0 1,-1 7-204,-9 5 1,1 5-128,0 6 0,-2-2-230,-5 8-1,11-6-235,-4 6 0,11-6 17,0 6 1,4-6-154,2 6 1,4-8-162,8 2 0,1-6 247,16-5 1,0 1-295,5-7 1,7 0 175,-1-6 0,6 0-24,-5 0 1,-9 0-50,-9 0 1,-4 0-466,-1 0 190,-1 0 154,-7 0 1,-5 2 504,-10 4 0,-7 3 0,-11 9 0,4-9 0,-14 14 0,6-4 0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53:47.5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18 7860,'0'-10'288,"8"3"0,3 7 0,10 2 411,2 3 0,6 7 76,-6 11 0,6 4-167,-6 8 0,-6-1 58,-5 1 1,-8-1-509,1 1 0,-10-1-389,-7 1 0,-9 0 62,-2-1 1,-6-1-205,6-4 1,-8 3 372,3-3 0,-5-4 0,-2 0 0</inkml:trace>
</inkml:ink>
</file>

<file path=ppt/ink/ink4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4:07.5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 8002,'-18'7'-6,"1"-5"101,0 6 184,7 0 0,1-1 133,3 5 1,4 9 78,-4-4 1,4 12-107,2 0 1,0 4 21,0 1 1,0 7-131,0-1 1,0 6-117,0-6 0,0 3-132,0-3 1,0-7-311,0 7 1,0-13-288,0 7 0,2-5 568,4 0 0,4 4 0,7-6 0</inkml:trace>
</inkml:ink>
</file>

<file path=ppt/ink/ink4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4:08.5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398 208 8021,'-12'0'2441,"1"0"-2146,7 0 0,4 2-192,11 3 1,12-3 166,6 4 1,4-4-64,2-2 0,5-8-330,0-3 1,6-5 87,-5-1 1,-1 0-669,-5-1 0,-5 1-370,-7 0 479,0 0 0,-21-1 225,4 1 0,-12 2-62,-5 3 1,-10-1 303,-2 7 0,-8 0-64,2 6 0,2 0 520,-2 0 1,8 0-243,-2 0 1,10 0 396,1 0 1,6 6-192,-5 0 0,7 7-17,-2-1 1,-1 9-36,1 2 0,0 6-29,6-6 0,0 7-95,0-1 1,0 4 20,0 2 0,0-7-280,0 1 1,0-2 56,0 2 0,0 2-148,0-8 0,2 0-242,4-6 57,-4 0 218,13-7 113,-5-2 1,7-8 217,0 0 1,-5-8-148,-1-4 0,-1 3 265,1-3 0,-1 3 118,-4-3 421,-4 4-414,5 8 1,-7 2 90,0 4 1,0 6-118,0 11 1,0 4-62,0 7 1,0 1 61,0-1 0,0 1-92,0 0 1,0-1-340,0 1 0,0-3 116,0-3 0,6-4-462,0-8 1,0 1 141,-6-1 1,0-5-292,0-1 123,0-7 99,0 4 1,-2-10 300,-4-4 0,-4-6-75,-7-11 0,0 2 451,0-8 1,1 8-171,5-2 1,3-2 335,8 2 1,0 6 105,0 5-318,0 1 1,8-5-138,3 5 0,5 3-211,1 8 0,0 0-44,0 0 1,1 0 90,-1 0 0,0 0-455,1 0 178,-9 0-636,-1 0 592,-8 0 1,-8 6-24,-3 0 1,-12 7-36,-6-1 0,-6 3-140,-5 2 1,-2 1 486,-4-1 1,-3 0-130,9 1 0,-6-3 766,6-3 0,-6 3-376,5-4 1,1-1 149,5 2 1,6-7 151,1 7 1,5-1 332,-6 7 0,8-7-200,-2 1 1,9-1-35,3 7 1,7-1-225,-2 0 0,4 0-89,2 1 1,2 5 41,4 0 1,11 0-73,12-6 0,4 2 72,1 4 1,8-9-218,4 3 1,12-3-164,6 3 1,3-6-174,2 1 0,0-8-592,0 2 1,-1-4-696,-5-2 1,4 0 650,-3 0 1,-3-6-637,3 0 1,-11-7 194,-1 1 1296,0-3 0,-15-3 0,5 1 0</inkml:trace>
</inkml:ink>
</file>

<file path=ppt/ink/ink4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4:09.4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537 70 8012,'-8'-17'1846,"6"-1"-465,-6 9-749,8 1-725,8 8 1,2-6 431,7 0 0,0 1-44,1 5 1,-1 0-249,0 0 1,0 0 134,1 0 0,-1 7-500,0 5 0,1 3 64,-1 3 0,-8 5-121,-3 0 1,-4 7 244,-2-1 1,-2 6 80,-4 5 0,1 4 124,-13 8 1,5 6-122,-10 0 0,-2 11 454,2-6 1,-6 6-165,6-11 0,0 3 12,6-9 0,5 2-204,1-14 0,7 5-192,-2-11 1,4 3 31,2-14 1,0 0-525,0-6 288,0-7 0,2-3 49,4-7 1,3-7-172,9-5 167,-1-11 68,8-11 0,-4-5-158,8-7 1,0-6 145,5-6 0,1 3 231,-1 9 0,1 5 23,0 12 1,-3 6-53,-3 12 1,2 3 53,-8 8 1,6 0-59,-6 0 1,0 8 583,-6 3 1,-5 5-261,-1 1 0,-7 6 394,2 0 1,-4 2-249,-2-2 1,-2-4-23,-4 5 0,-4-3-526,-7 2 0,-2-4 132,-4 4 1,-2-4-12,-4-2 0,-2-7-3,8-4 1,0 2-420,6-3 235,0 1 0,5-14-2,1-3 0,7-5 131,-2-1 1,4-6 26,2 0 0,6 0-8,0 6 35,7-1 0,-3 3 90,7 4 1,-6 3-35,1 8 296,-8 0 0,4 8 108,-8 3 239,0 4 0,0 3-366,0-1 0,-8 0-143,-4 1 0,3-3-120,-3-3 1,6 3-372,-5-4-580,7-3 0,-6 2 496,5-5 0,1-3-450,-8 4 0,7-4 266,-7-2 1,0 0 147,-5 0 1,-8-8 278,-4-3 0,-3 1 222,-3-1 1,4 7-134,-3-2 0,3 4 82,-9 2 0,1 2 475,-1 4 1,2 5-248,-9 12-1,9-3 206,-2 3 1,-3-4-84,3-2 1,5 1-4,7-1 1,6 0-149,-1 0 0,4 1-32,2-1 0,7-5-60,5-1 1,3 1 36,2 5 0,13 0 400,4 0 0,14 1-186,4-1 0,7 2 225,10 4 1,7-9-168,5 3 0,3-5-574,2-1 1,-5 3 65,-1-9 1,-7 1-64,1-6 1,-3 6-335,-2 0 0,0-1-711,0-5 0,0-5-2220,0-1 3397,7-8 0,-13-3 0,4-10 0</inkml:trace>
</inkml:ink>
</file>

<file path=ppt/ink/ink4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4:09.7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 35 8330,'-7'-17'3758,"5"8"-4369,2 1 367,9 8 1,14 2 935,0 3 0,-5-1-177,-7 8 1,1-6-50,5 5 0,-5-5-189,-1 5 1,-5-5-325,5 6 0,-5-8 176,6 1-1842,-8 5 793,3 0 0,-9 7-1482,-3 0 2402,-5 8 0,-15 2 0,-2 8 0</inkml:trace>
</inkml:ink>
</file>

<file path=ppt/ink/ink4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4:10.2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0 7919,'-2'12'-81,"-4"-1"-138,4 1 1,-11 5 568,7 1 1,0-7 143,6 1 0,0-7 1229,0 7-1150,0-1 0,-2 7 105,-3-1 1,3-5-521,-4-1 0,4-5 259,2 5-347,0-7 148,0 4 0,0-8 128,0 0-937,0-8 1,0 4 43,0-7 0,2-1-160,4-5 0,3 2 261,9 3 0,7-3-130,3 3 0,-1 3 177,2-3 0,-6 8 176,6-2 1,-2 5 259,2 1 0,-4 0 212,-8 0 0,0 1 248,1 5 0,-7 2 280,1 3 17,-9 5 0,5-12-278,-8 7 413,0-7-96,0 4-500,0-1-151,0-5 1,2 6-617,4-8 1,5-8 313,12-3 1,6-5-867,12-1 0,3 2 387,8 3 1,-6 5 136,0 7 0,-10 0 793,-1 0 0,-2 1-279,-10 5 1,-2 4 453,-10 7 1,3 0-286,-8 1 0,-1-1 1197,-5 0 1,-2 1-456,-3-1 1,-5-6-237,-7 1 1,-3-6-528,-3 5 1,2-7-425,-8 2 0,1-4 65,-7-2 1,0-2-157,1-4 1,-1-4-2101,1-7 0,1-8 217,4-4 2198,4-3 0,16-11 0,1-1 0</inkml:trace>
</inkml:ink>
</file>

<file path=ppt/ink/ink4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4:11.2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137 18 8072,'0'-10'1108,"0"2"-929,8 8 0,-4 0 348,7 0 1,-5 0-50,5 0 1,-5 0-25,6 0 1,-1 0-150,6 0 1,3 0-1,3 0 1,2 0-240,4 0 0,1 6 164,-7 0-476,0 0 295,-5 1 0,-9-3-184,-3 8 1,-4-1-51,-2 6 1,-10 1-114,-7-1 0,-8 0 132,-9 1 0,-1 5 88,0 0 0,-5 2 234,0-2 1,5-4-60,6 4 1,6-10-68,-6-1 1,14-2 4,-2 1 0,11 4-235,0-3 0,4-2-47,2 1 0,2 1-95,4 5 0,4-6 137,7 1 0,6 0 56,0 5 0,2 0 179,-2 0 0,-4-5-113,4-1 1,-9-1 367,-3 2-119,-7 3 8,4-5 1,-8 7 111,0 0 0,-8-1 78,-3-5 1,-11 4-116,-1-3 1,-2 3-81,2 3 1,10-7-278,-4 1 1,5-7 61,1 7-164,3 0 0,8 5 71,0 0 1,8 0-292,3 1 0,10-1 213,2 0 1,0 1 127,-5-1 0,-1 0 219,0 0 0,-7 1 358,-4-1 0,-5 2-13,-1 4 1,-1-3-208,-5 3 0,-4-4 439,-7-2 0,-6 0-201,0 1 1,-6-3-486,6-3 1,0 1-256,6-7 0,5 0-801,0-6-46,9 0-73,-13 0 1,14-2-239,-3-4 1,10-9 690,7-9 1,9-6 700,2 1 0,8-4 0,-4-1 0</inkml:trace>
</inkml:ink>
</file>

<file path=ppt/ink/ink4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4:11.4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0 9909,'12'12'822,"-1"0"0,-5-1 322,6 6-781,-1 1-410,6-1 1,-5-2-959,-1-3 2,-7 3 122,4-5 0,-16 9 174,-3 4 0,-12 4 707,-6 8 0,-19 7 0,-6 2 0</inkml:trace>
</inkml:ink>
</file>

<file path=ppt/ink/ink4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4:12.2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1 7878,'-8'17'-343,"6"-7"403,-5 5 0,14-13 537,5 4 1,9-4-187,2-2 1,8 0-25,-3 0 1,5-2-192,2-4 1,-1 4-239,1-4 1,-1 5 127,1 1 0,-6 0-92,0 0-554,-8 0 340,4 0-124,-8 0 37,-7 0 504,-3 0 1,-8 5-122,-5 1 1,4 2 56,-4-3 0,-2-1-43,3 8 0,-3-1 33,2 7 1,-3-7 95,-9 1 1,1 5-59,0 6 1,-3 0 13,-3-6 0,2 6-63,-8 1 1,3-1 0,-3-6 0,-2 0-24,8 0 0,0 1 63,6-1-83,-1 0 0,7-1-103,-1-5-644,8 5 337,-3-14 199,14 13 0,3-13-251,7 4 1,8-4 147,4-2 1,4-2-42,1-4 1,1-2 96,-1-3 1,1 1 54,0 4 1,-7 2-60,1-7 311,-8 7 0,4-4 477,-7 8-322,-9 0 649,-1 0-649,-8 0 1,-2 6 128,-4 0 0,-3 2-71,-9-3 1,-1 3-138,-4 4 1,-4 3 0,-7-4 1,-1 5-101,0 1 1,1 0-161,-1 1 0,1-1 77,-1 0 0,1 6-77,-1 0 1,0 6 7,1-6 1,7 0 260,4-5 1,6-1-142,5 0 1,-1-5-45,7-1 1,0-5-425,6 6 298,0-9 0,8 11-14,3-8 1,5-1 73,1-5 1,0 0-3,1 0 1,5 0 0,0 0 0,2 0-68,-2 0 1,-4 0 36,4 0 1,2-2 33,-2-3 1,2 3-339,-2-4 0,-4-2-67,4 3 1,-4-7 1,-1 6 0,-7 1-295,1 5 63,-1-8 432,7 6 1,-3-8-37,-3 5 0,-3 3-41,-3-4 298,-4 4-32,13-6 226,-5 6 1,5-7 193,-3 3 1,3 4-217,-3-4 1,3 4 626,2 2 0,-5 2-352,-1 4 0,1 6 271,5 11 1,0-4 157,1 4 1,-1 2 162,0-2 0,-5 0-483,-1-6 1,-5 1-10,6-1 1,-8-6-1492,1 1 785,-3-8-886,6 3 935,-6 1 0,6-8-1807,-8 0 0,0-2 1944,0-9 0,7-9 0,3-6 0</inkml:trace>
</inkml:ink>
</file>

<file path=ppt/ink/ink4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4:12.4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243 1 10467,'-10'7'1400,"1"11"-722,3 11 0,2 3-90,-8 3 1,1 1 117,-6 5 1,5-3-490,1 8 1,-1-7-439,-5 1 0,-1-3-1232,1-3 0,6 1 898,-1-1 1,6-1-436,-5-4 0,5-4 40,-5-8 950,7 0 0,-12-7 0,7-2 0</inkml:trace>
</inkml:ink>
</file>

<file path=ppt/ink/ink4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4:13.0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69 8061,'33'-15'-63,"-5"3"0,-1 3 232,-4 3 0,-3 4 321,3-4 1,-4 4 13,-2 2 0,8-1-188,4-5 1,4 4 47,1-4 0,3 4-138,3 2 1,4 0-173,8 0 1,0 0 61,0 0 0,0 0-170,0 0 1,-6 8 155,0 3 1,-10-1-140,-1 1 0,-2 1-56,-10 5 0,-6-5 14,-6-1 1,-5 1 284,6 5 1,-8-5-118,1-1 1,-3 1 168,-2 5 1,0-5-56,0-1 1,2-1-19,4 1 1,-4 5-84,4-5 0,-4 5-11,-2 1 0,0-6-154,0 1 0,0-1 122,0 7 0,0-7-177,0 1 1,0-1 80,0 7 1,0-1-69,0 0 1,0 6 70,0 0 0,-6 2 1,0-2 1,-5 4 18,5 8 1,-6-1 8,6 1 1,-1 1 135,1 5 1,4 3-123,-4 8 0,-1 2 210,1 3 1,-6-1-56,7 7 0,-9 1 310,3 5 0,-5-6-122,-1 1 1,0-3-6,-1 3 1,1 1-36,0-7 0,-1-1 31,1-5 0,-2-2-215,-4-4 0,4-3 58,-4-9 1,3-1-151,3-4 1,0 1 98,0-7 1,5-1 64,0-11-122,1 5 1,-6-15 0,-1 5 1,7-4-63,-1-2 0,1-2-162,-7-4 0,1-3-731,0-8 1,-2-7 465,-4 1 1,1-7-1386,-6 1 1,5-11 815,-6-7 0,6-12 979,-6-10 0,0-8 0,-5-10 0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53:48.3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18 7929,'-9'-10'1187,"1"2"-706,8 8 0,2 0 13,4 0 0,-2 0-76,7 0 1,1 0 28,5 0 0,0 0-156,1 0 0,5 0-361,0 0 1,7 0 65,-1 0 0,-4 0 46,-2 0 0,2 0 20,-2 0 1,0 2-261,-5 4 0,-3-2 35,-3 7 1,1-5-166,-7 6 1,5-6 79,-5 5 1,0-5 121,-6 5 0,0-5 239,0 6-157,0-9 21,0 13 1,0-12-20,0 7 55,0-7 1,0 6 39,0-5-78,-8-3-6,6 6 33,-6 0-14,8-6 1,-1 5 152,-5-7-126,4 0 12,-6 0-21,8 8 1,-6-4 18,1 7-17,-1-7 1,4 10-4,-4-9 1,4 9-18,-3-3 0,3 5 17,2 1 0,0 0-9,0 1 1,0-1 17,0 0 0,0 6 3,0 0 1,0 8 42,0-2 1,0 6 9,0 5 1,0 6-10,0 12 0,0-1 89,0 12 1,-6-1-140,0 12 1,0-3 47,6 10 0,0-7-38,0 7 1,0-3 0,0-9 0,0 0-28,0-6 0,0 1 66,0-1 1,-5-2-4,-1-4 0,-6 5-85,6-5 1,-5-3-3,5-3 1,-5-5 458,5-6 1,-6 2-175,7-7 1,-3-1 44,2-5 1,4-6-79,-4-1 1,3-7 150,-3 3-420,4-5-195,-6-10-167,8 7 22,0-14 0,2-2-553,4-12 0,-2-3 414,7-3 1,1-1-695,5-4 1220,-7-4 0,13-15 0,-4-2 0</inkml:trace>
</inkml:ink>
</file>

<file path=ppt/ink/ink4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4:14.6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416 52 8034,'0'-11'-687,"0"-1"1779,0 8 251,7-11-443,-5 13 57,6-6-369,-8 8 1166,0 0-1419,0 8-283,0 2 0,-2 7-141,-4 0 1,2-1 116,-7-5 0,1 4-31,-1-3 0,-3-2-42,9 1-162,-9-7 0,12 6-109,-4-5-320,4-3-55,2 6 335,0-8 1,10 0 12,7 0 1,6-6 37,6 0 1,4-1-73,-4 1 1,-4 4 29,-2-4 1,2 4 302,-2 2 0,-6 2-48,-5 4 1,-9-2 612,3 7-251,-4 1-249,-2 5 1,0 1 24,0-1 0,-8 0-44,-3 0 0,-10 3 150,-2 3 1,-2-4 1025,2 4 1,-4-2-428,-8 2 0,6-4-235,1 4 1,-3-1-122,-10 1 0,5-4-184,-4 4 0,9-10-57,2-1 1,6-8-209,-6 2 0,8-5-214,-2-1 1,4 0 167,1 0 1,7-1-595,-1-5 0,7 2 93,-7-8-276,8 1 1,-3-6 191,7-1 1,7 7-69,5-1 0,3 8 313,2-1 0,1 3 211,-1 2 0,0 0 266,1 0 0,5 0-136,0 0 1,0 0 394,-6 0 1,0 5-226,1 1 1,1 0 497,4-6 1,-2 2-262,8 4 0,-6-4 109,6 3 0,-2-1-81,2 2 1,1-4-34,-7 4 1,6-3-68,-6 3 0,0-2-28,-5 8 0,-7-9-335,1 3 0,-9-2 41,3 2-408,4-4 1,-10 7-7,0-3 1,-2-2-198,-10 7 1,-5 1 270,-6 5 1,-8 1-108,2-1 1,-3-6 72,-3 1 0,1-1 460,-1 7 0,8-3-96,4-3 0,0 3 96,6-3 0,-2-3 544,13 3-222,-8-1 1,12 1 877,-3-1-875,3-7 0,9 6 77,5-4 1,-2-5 8,1 5 1,1-4-71,5-2 1,-6 0-231,1 0 258,-8 0-587,11 0 205,-13 0-88,6 0 0,-8 2-131,0 4-9,-8-4 1,-2 11 57,-7-7 0,0 7 151,0-1 1,1-2 176,5 1 1,-3-5-117,8 5 1,-1-5 91,1 6 1,4-7-27,-4 7 43,4-8-42,2 11 1,6-11-4,0 8 0,7-9-201,-1 3 1,-2-4 105,1-2 1,-5 0 70,5 0-77,1 8 22,5-6 1,0 7-354,1-3-494,-9-4 897,-1 13 387,-8-5 1,-10 7 298,-7 1 0,-2-3-331,-10-4 1,2 5 571,-2-5 1,4 5-408,8 1 1,0-2-106,0-3 1,7 3-171,4-3 1,4-3 101,2 3-242,0-1 0,8 5-127,3-5 0,5 3-350,1-8 1,2-1 264,4-5 1,-1 6-865,6 0 1,-5 0 483,6-6 0,-8 0-421,2 0 0,2 0-141,-2 0 1,2 0-1606,-2 0 2590,-3-8 0,12 6 0,-5-6 0</inkml:trace>
</inkml:ink>
</file>

<file path=ppt/ink/ink4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4:14.8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329 1 7872,'-19'2'3436,"-4"3"1,10-1-3324,-5 8 0,5-7-85,-4 7 0,-5-6-1280,-6 5 1252,-9-7 0,-30 12 0,-4-7 0</inkml:trace>
</inkml:ink>
</file>

<file path=ppt/ink/ink4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4:31.9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87 173 8547,'0'-9'-880,"0"-1"2488,0 4-441,0 4-852,0-13-66,0 13 1,6-7-211,-1 3-68,1 4 0,-4-6-62,4 8 0,-4-2 193,3-3-137,-3 3 240,-2-6-97,0 8 1727,0 0-1544,-7 8-19,5-6-182,-14 13 0,13-13 42,-9 4 0,8 3-90,-2 3 1,3-3 84,-3 3 1,4-1 2,-4 7 1,-2 7-24,3 3 1,-7 5 8,6 2 0,-1-1 83,1 1 0,4 5 7,-4 1 0,4 1 195,2-2 0,0 2-99,0 5 1,0 1 44,0-8 1,2 0-107,4-5 1,-2-6 159,7 0 1,1-8-91,5 2 0,0-4-5,1-2 1,-1-5-30,0-1 1,1-7 8,-1 2 0,6-4-119,0-2 1,6 0 70,-6 0 1,6-2-150,-6-4 0,8-5 136,-3-12 1,3-4-271,-2-8 0,4-7 33,-5-4-264,5-4 97,2-10 0,-1 4 235,1-7 1,-6 7 33,0-1 1,-14 9 31,2 2 1,-3 7-51,3-1 1,-7 9 67,-5 2 1,-3 8-44,-2-2 0,0 4-16,0 2 0,0 5-46,0 0-115,0 1-347,0-6-102,0-1 1,-2 7-116,-3-1 0,1 8-115,-8-1-2344,8-5 1396,-11 8-1547,13-6 3254,-6 8 0,-7 16 0,-4 3 0</inkml:trace>
</inkml:ink>
</file>

<file path=ppt/ink/ink4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4:33.3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675 62 8481,'9'-8'473,"-1"-2"0,-6-5 2018,4 3-1839,-4 5 0,11 5 773,-7-4-216,0 4-785,1 2 0,-5 10-352,4 7 0,-4 6 124,-2 0 0,0 2-84,0-2 1,0-2-31,0 8 1,0-6-208,0 6 1,-2-6-23,-4 6 0,4-8-112,-3 2 1,3-9-922,2-3 473,0-7 484,0 11 78,0-13 0,0 4 354,0-12 0,0-3-79,0-9 1,6 1-116,-1 0 0,7-1-48,-6 1 0,1 2-119,-1 3 1,-2-3-160,7 3 1,1-3 98,5-2 1,1 5-126,-1 1 1,0 1 82,0-2 1,1-3 251,-1 4 1,0 1-145,1-2 0,-3 7 131,-4-7 0,3 6 181,-8-5 598,7 7 707,-11-4-585,13 8 190,-13 0-307,6 0-933,-8 0 183,0 0 1,-6 8 49,0 4 1,-5 9 55,5 2 1,-7 6-47,1-6 1,-9 7-225,-2-1 0,0 4 114,6 1 1,-6-5-305,0 0 0,0-8 113,5 2 1,1 0-10,0-5 1,5 1-343,1-13 75,7 7 0,-6-11-179,4 4 435,4-4 0,-5-4 191,7-4 0,7-9-159,5-8 0,3-1 336,3 7 1,1 0-76,4 0 1,-10 1 169,5 5 434,-5-5 331,4 14-631,-7-5 0,-2 14 169,-8 5 1,-2 5-188,-4 6 0,-4-2-93,-7 8 0,-2 0-685,-4 6 1,4-1 278,-4 1 1,-2-1-305,2 1 0,-6-2-90,6-5 0,-6 5-350,6-4 1,0-4 391,5-2 0,1 2 52,0-2 0,0 0 468,-1-6 0,1 1-103,0-1 0,-1-2 167,1-3 1,2 3 181,3-3 0,-3 1 886,3-1-773,-3 3 1,0-11 601,3 7-648,-3-7 1,11 4 422,-8-8-717,8 0 96,-3 0 0,9-8-312,3-3 0,7-7-150,11-5 1,4-2-184,7-3 0,1-3 223,0 8 0,-3 0-35,-3 5 0,2 7 362,-8-1 0,0 9 596,-6-3-138,-7 4 1,3 4-256,-7 4 0,0 3 243,-6 8 1,-2 3-143,-4 3 1,2-2 439,-7 8 1,7-8-384,-2 2 1,4 2-254,2-2 1,0 0-15,0-6 1,8-5-297,3-1 1,7-7 109,5 2 1,2-4 57,4-2 0,1 0-88,-7 0 1,6-8-25,-6-3 0,0 1-117,-5-1 1,-7 5-317,1-6-171,-8 8 436,3-3 0,-14 7-173,-5 0 0,-11 7 97,-6 5 0,-9 9-9,-3 2 1,-9 8 586,-1-2 0,-1 3 78,-6 3 0,-2-2 69,3-5 1,-3 3-168,3-8 1,5 4 60,0-10 0,8 5-623,9-11 0,2 3 35,5-3-477,-5 4 226,14-13-179,-6 6 0,15-16 135,4-3 1,4-5-46,2-1 1,8 0 134,4 0 491,3-8 0,0 5-64,-3-3 0,1 10 453,-7 1 218,8 8-419,-12-3 1391,5 7-642,-7 0-213,0 0 1,6 7 79,0 5 1,1 3 290,-1 3 1,10 7-302,7 3 0,7-1 134,-1 2 0,12-2 856,5 2 0,13 2-806,10-8 1,10-2-560,13-10 0,6-3-124,-43-8 0,0 0 0,1 1 1,1 0-976,4 2 1,-1 0 0,-5-2-1,-2 0-570,-1 1 1,0 1 0,46 1-4389,0 2 5685,-12-4 0,-5 11 0,-8-3 0,-4 5 0,-7 7 0</inkml:trace>
</inkml:ink>
</file>

<file path=ppt/ink/ink4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4:35.1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450 122 8410,'0'-10'-988,"0"2"737,0 8-47,0-7 287,0 5 0,2-12-87,4 9 0,3-3 130,9 2 1,-7 4-348,1-4 93,-1 4-203,6 2 425,-7 0 0,-2 0 478,-8 0 593,0 0-809,-8 0 0,4 0 140,-7 0 1,7-1 148,-2-5-363,-4 4 0,1-12-15,-8 9 0,5-1 35,0 6 1,1-6-44,-6 0 1,-1 1 9,1 5 0,-2 0-227,-4 0 0,4 2 117,-4 3 1,1 1-91,-1 11 0,4-1 51,-4 13 1,-2 1 45,2 11 1,-6 3 79,6 8 1,-6 7-19,6 5 1,0 3 170,6 2 1,5-5-115,1-1 0,7-11 27,-2 5 1,4-12-52,2 7 0,2-12-293,4 0 0,6-5-9,11-6 0,-2-4-23,8-8 1,-6-2 1,5-3 1,1-5-202,6-7 0,1-1-180,5-5 0,-5-6 161,5-11 1,-3 0-218,2-11 0,-9 3 169,4-10 0,-7 5 373,1 1 0,-4 1-114,-7-1 1,-1 8-92,0 4 1,-5 6 1111,-1 5-670,-7 5 1,10 11 327,-9 7 0,1 3-231,-6 14 0,6-5 228,0 6 1,-1 0-162,-5 6 0,6-1-196,0 1 1,0-1-111,-6 1 0,5-2-229,1-5 0,6-1-692,-7-4 0,7-3 476,-6 3 0,5-10-1405,-5-1 1806,0-8 0,-6 3 0,0-7 0</inkml:trace>
</inkml:ink>
</file>

<file path=ppt/ink/ink4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4:35.2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69 8333,'-17'0'1389,"-1"0"-337,9 0-200,1 0-431,8 0 0,2 0 257,4 0 0,5-5-439,12-1 1,0-6-272,12 7 0,-2-7-1028,13 6 1,-2-5 743,2 5 0,10 0-2038,-4 6 2354,3 0 0,-3 0 0,0 0 0</inkml:trace>
</inkml:ink>
</file>

<file path=ppt/ink/ink4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4:35.5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9484,'17'0'3349,"-6"0"-2747,1 0 0,-6 0 55,5 0 0,-5 0-1174,6 0 1,-1 6 391,6 0 1,-5 5-475,-1-5 0,-5 8 416,6-3 1,-8 5-1357,1 1 0,-3 8 1539,-2 4 0,-15 3 0,-4 3 0</inkml:trace>
</inkml:ink>
</file>

<file path=ppt/ink/ink4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4:35.9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85 9074,'0'12'1256,"0"-1"-1712,8-7 3351,-6 4-1145,5-8-1285,-7 0-914,0 8-1320,0 1 983,0 9 0,0-7 40,0 1 219,0-9 64,0 5-422,0-8-438,0 0 1578,8 0 350,2 0 0,1 0-68,1 0-14,-9 0 0,7 0-256,-4 0 1,-4-2 706,3-4 0,5 5-297,2-5 1,3 2-707,2-2 0,10-3-404,8-9 0,9 1-397,14 0 0,-3-6 495,9 0 1,-1 1-197,6 11 1,-3-3 346,-9 9 0,-1 1-109,-16 10 1,-5 3 905,-6 8 1,-14 1-388,2-1 0,-11 0 1518,0 1 1,-4 1-534,-2 4 1,-8-4-239,-3 4 0,-5-4-690,-1-1 0,-6-7-8,0 1 0,-6-3-847,6 3 1,0-4 327,6-8-1145,-1 0 0,7-8 599,-1-4 0,8-11-2624,-1-6 3414,10-11 0,13-12 0,9-9 0</inkml:trace>
</inkml:ink>
</file>

<file path=ppt/ink/ink4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4:36.2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53 8341,'0'-10'2137,"0"2"1,0 6-319,0-3-56,8 3-1205,2-6 1,13 6-14,0-4 0,7 4-202,-1-3 0,6 3-1160,5 2 1,-3 0 570,3 0 1,-3 0-1926,-3 0 1,-5 0 2170,0 0 0,0 0 0,5 0 0</inkml:trace>
</inkml:ink>
</file>

<file path=ppt/ink/ink4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4:36.6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12 139 8334,'10'-17'0,"5"1"1116,-3 5-881,3-4 1,3 7 460,-1-4 0,0-3 1068,0 3 0,1 3-458,-1-3 0,-5 8-1,-1-1-1580,-7 3 312,4 2-443,-8 0 0,-4 7 116,-8 5 0,-1 13-295,-16 10 1,0-1-259,-5 6 0,7-5 282,4-6 0,11 4 2,6-5 0,-1-3 135,1-2 0,8-3 207,9-3 0,9-6-45,8 1 0,3-8 361,15 2 1,0 1 9,6-1 0,-6 0 77,0-6 0,-1 0-106,1 0 1,-4 0-131,-7 0 1,-8 0-835,-4 0 0,-4 0 369,-2 0 0,-7 7 515,-5 5 0,-10 3 0,-5 3 0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53:50.989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173 87 11913,'0'-18'-1549,"2"9"916,4 3 1,-4-3-42,3-3 450,-3 4 1,4-1 703,0 3-87,0 4 371,-6-6-832,0 8 1575,0 0 0,-8 0-1150,-4 0 182,-3 0-259,-2 8 1,-1 2 102,1 7-183,0 0-166,0 0 0,5 1 75,1-1 1,7 0-163,-2 1 0,4-1-75,2 0 0,0 1-8,0-1 1,8 0 57,3 0 0,7 1 48,5-1 0,-2-7 180,8-5 0,-1 3-56,7-2 1,-6 0 15,0-6 1,-6 0-88,5 0 148,-6-8 0,1-2-224,-12-7 1,-3 0-42,-8-1 0,0 1-100,0 0 1,-2 0-257,-4-1 125,-3 1 180,-9 0 1,-5-1 119,0 1-197,-8 7 148,5-5 0,-9 13 0,0-4 0,1 6-271,-1 6 1,1 11 395,-1 12 1,8 12 0,2 3 0</inkml:trace>
</inkml:ink>
</file>

<file path=ppt/ink/ink4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4:36.7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1 8256,'12'0'4832,"0"0"-3347,-9 0-9,5 0 1,-8 2-688,0 3 1,0 5-333,0 7 1,0 8-208,0 4 1,-2 6-1613,-4 5 0,-3 6 421,-9 12 941,1-4 0,-8 21 0,-2-4 0</inkml:trace>
</inkml:ink>
</file>

<file path=ppt/ink/ink4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4:38.2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1 295 8337,'19'-6'1156,"4"0"1,-2 1-838,8 5 0,7 0 73,10 0 1,2 0-289,-1 0 0,2-2 16,-2-4 1,-5 2-498,-2-7 0,-9 1 191,-2-2 0,-8-1-755,2 7 0,-4-7 336,-2 1 1,-7 3 44,-4-3 0,-4 6-399,-2-5 959,0-1 0,-8-5-158,-3 0 1,-5-1 157,-1 1 0,0 6 53,-1-1 0,1 2-48,0-1 0,5-3 308,1 9 207,7-1 171,-4 6-347,0 0 0,7 8-79,-5 3 0,4 6 187,2 6 1,0 6-61,0 12 1,-6-1 81,0 12 0,-1-2-74,1 13 1,4 1-149,-4 5 1,2-6-91,-1 1 1,3-7-233,-4 7 1,4-14-289,2 2 1,0-14 238,0-3 1,0-3-861,0-9 702,0 0 0,0-11-391,0-1 460,0-7 0,0-4 128,0-11 0,-6-12-257,0-6 1,1-6-218,5-5 1,-6 1 193,0-7 1,0 4 148,6 2 0,-5 1 323,-1 16 1,0 6-124,6 5 175,-8 9 1,1 4 235,-5 17 0,-3 1 355,3 10 1,-1 0-213,1 5 1,-1-1 158,7-4 1,0 3-362,6-3 0,0-2-86,0 2 1,8-8-492,4 2 1,9-6 237,2-5 1,13-4-289,-1-8 1,11-2-199,0-4 0,6-11-539,6-12 0,1-13 445,5-10 0,1-2-242,-7-10 1,-3 1 786,-9-6 0,2 2-45,-7 3 1,-1 1 568,-5 11 0,-8 12-366,-4 17 0,-4 5 262,-2 7 1,-5 3-3,-1 8 1,-7 2 178,2 4 0,-4 9-97,-2 8 0,-6 10 129,0 1 1,-7 3-360,1 9 0,-1-6-69,1 6 0,-1-5-160,7 5 1,0-10 50,6-1 0,0 0-615,0-7 0,2-3 26,4-2 0,-2-5-217,7-7 1,-5 3 385,6-9 1,-7-1-80,7-9 1,-1-7 226,7-11 0,-1-12-65,0-11 1,1-8 289,-1-9 0,6 0-28,0-12 1,8 11 468,-2 7 0,-3 5-58,3 6 0,-6 11 160,6 12 1,-8 4-266,2 2 1,-3 7-4,-3 4-451,-8 4 172,7 2-36,-7 0 0,7 8 90,-5 3 0,5 5-224,-5 1 1,5 8 65,1 4 0,0 6 99,1 5 1,5 2 128,0 4 0,7 2 228,-1-7 1,4 5 56,1-6 1,-7 0-98,-4-5 1,-3 0 29,-3-1 0,-6-5-69,1 0 0,-8-6-319,2 6 0,-10-6-87,-2 6 1,-9-8-165,-3 2 0,-1-4 88,-10-2 1,0-1-114,-5-5 0,-1-3 93,1-8 0,5-8 93,0-3 0,4-5 354,2-1 1,2-6 49,15 0 59,0 0 1,14 7-54,4 5 1,11 3-164,5 8 0,7 0-164,5 0 1,3 0-239,3 0 0,4 8-239,-4 3 1,2 7 130,-2 5 391,-4 4 0,1 7 0,1 1 0</inkml:trace>
</inkml:ink>
</file>

<file path=ppt/ink/ink4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4:38.9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0 225 8337,'18'0'1254,"-1"0"1,0 0-600,1 0 0,8 0 43,9 0 1,7-8-67,10-3-437,0 3 0,-2-7-139,-4 3 0,2-3-275,-8-2 0,-1 1-1838,-10 5 1742,3-5 1,-12 13-936,3-9 1,-12 6 500,-5-5 0,-6 5 71,-6-6 0,-3 3 678,-9-3 0,-5-1 0,0 7 0,-2 0 0,2 6 0,4 0 0,-4 0 0,4 6 0,1 0 0,7 7 0,-1-1 0,7 3 270,-7 2 0,8 1 20,-2-1 0,-1 0 228,1 1 1,-2-1 12,3 0 1,3-5 106,-4-1 0,2 3-243,-2 9 0,4-2-387,-3 8 0,-3 0-631,2 5 0,-5 1 470,5-1 0,-8 7-785,3-1 0,1 6 58,-1-6 880,7-7 0,-4 0 0,8-6 0</inkml:trace>
</inkml:ink>
</file>

<file path=ppt/ink/ink4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4:39.0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8314,'34'9'561,"1"-3"1,0 4-51,-1 1 0,1-1 125,-1 1 0,-7-5-152,-4 6 1,2-1-4,-2 6 1,0 1-657,-5-1 0,-7 0-705,1 1 0,-3-1 880,3 0 0,3 8 0,-5 2 0</inkml:trace>
</inkml:ink>
</file>

<file path=ppt/ink/ink4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4:40.0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94 18 8183,'18'0'0,"-1"-6"825,0 1 1,2-1-307,4 6 0,-3 0 277,3 0 1,-2 0-285,2 0 0,-4 7-332,4 5 1,-9-2-278,-3 1 0,-5 1-447,5 5 1,-7 0 296,2 1 0,-4-1-230,-2 0 0,0 0-774,0 1 0,0-7-297,0 1 1065,0-8 1,8 1 482,3-10 0,4-7 0,3-11 0,5 4-66,0-4 0,2 4 66,-2 1 0,-4 9-5,4 3 0,2 4-24,-2 2 0,-5 0 1708,-7 0-1182,1 0 1,-3 2 975,-3 4-885,-4 3 1,-2 10-512,0 5 0,-15-3-265,-9 8 1,-6-1-211,-5 7 1,-1 1 54,-5 5 0,5-7 186,-5 1 0,5-2-168,1-10 1,8 0 62,4-6 0,10 0 258,1 1 1,9-7-260,-3 1 526,4-9 1,11 13-74,9-5 1,7-3 78,9-2 1,-3 2-28,4-3 0,-7 3-130,7-2 0,-6-4-239,-6 3 1,-10-1 140,5 2 0,-13-2-455,1 7 1,-6 1 188,-6 5 1,-7 8-108,-16 4 1,-5 9 100,-13 3 0,-8 5 31,3-6 0,-4 6 232,4-5 0,2-1 336,4-5 1,10-8 304,7-4 1,10 2-326,1-2 0,7-6-61,5-6 1,6-1-29,0 2 1,8 1-137,9-7 1,10 0 47,8-6 1,1-2-92,10-4 0,2-4-138,10-7 0,-4-6-277,3 0 1,-11-6-164,-5 6 1,-1-6 214,-5 6 1,1 0 24,-13 6 0,-2 0-123,-9-1 177,-4 1 113,-8 0 0,-2 9 194,-4 8 0,-6 8 214,-11 9 0,2 10-160,-8 7 0,-1 3 246,-11 9 1,5-2-149,-5 2 0,5 2-64,1-7 0,3-1-41,3-5 1,4-7-231,8 1 1,7-6-95,4 6 1,4-13-311,2 1 0,10-9 191,7 3 0,14-9 110,9-2 1,12-6 670,-6-5 1,8-3-282,-8 8 1,2 1 529,-2 5 1,-5 0-336,-13 0 1,3 7 19,-8 5 0,-2-2-144,-9 1 1,1 1-263,-7 5 0,2 2-293,-2 4 1,-4-4 303,3 4 0,-3-3 0,-2-3 0</inkml:trace>
</inkml:ink>
</file>

<file path=ppt/ink/ink4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4:40.5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1 122 8229,'0'-18'712,"8"1"214,1 7 1,11 3-110,3 7-630,-4 0 0,15-6 226,1 0 0,7 0 235,10 6 1,2-5-157,4-1 0,-3-6-175,9 7 0,-9-7-539,3 6 1,-12 1-165,-5 5 1,-7 0-1198,-5 0 209,-4 0 104,-8 0 0,-7 2 248,-4 3 1,-20 5 1021,-9 7 0,-8 0 0,-3 1 0</inkml:trace>
</inkml:ink>
</file>

<file path=ppt/ink/ink4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4:40.7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70 8229,'10'-8'0,"3"-1"0,-7-9 0,6 7 1815,-7-1-1221,9 8 0,-5-3-327,9 7 1,-7 0-151,1 0 0,-8 7-299,1 5 1,3 3 103,-2 3 0,0 1 179,-6 4 1,-6 4-577,0 7 1,-2 1 250,3 0 0,1-7-551,-8 1 0,8-8 214,-1 2 1,1-5-529,-2-7 338,4 5 751,2-22 0,17-4 0,10-17 0</inkml:trace>
</inkml:ink>
</file>

<file path=ppt/ink/ink4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4:41.1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883 0 8229,'0'12'1368,"0"-1"0,-14 3-1209,-3 9 1,-14 6 55,-3 11 0,-3-2-110,-9 8 1,-6 6 45,-5 6 1,5-6-1519,6-6 1457,-1 0-148,-4 6 1,-1-6 67,0 0 0,8-9-602,3-3 0,5-7 294,1-10 0,3 1 73,3-1 1,4-7 125,7-5 1,3-1-220,4 2 605,3-4 0,10 6-587,4-8 1,11-2 259,12-4 1,11-2 3,6-3 0,12-5 155,5 5 1,4 1-73,3-1 1,-1 7 259,0-2 1,0-2-87,0 3 1,-13-1-27,-4 6 1,-12 6-165,1-1 0,-7 9-131,-5-3 1,-6 7 17,-11 5 0,-5-2-356,-7 8 1,-4 1-134,-7 11 1,-8-3 317,-16 8 0,-7-7-88,-4 1 1,-4-5 340,-2-6 0,2-6 0,4-12 0,-4 4 0,6-13 0,-8 6 0</inkml:trace>
</inkml:ink>
</file>

<file path=ppt/ink/ink4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4:41.2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8229,'17'-10'-274,"-5"-3"30,0 7 0,-1 0 252,6 6 1,-5 0 155,-1 0 0,-7 10 220,2 7 0,-4 3-110,-2 8 1,0 3 286,0 9 1,0 5-177,0 6 1,0-1 41,0-3 1,0 8-230,0-3 1,0 6-114,0-1 1,0-1-239,0 8 0,2-11-656,4-1 1,-4-4 627,3-13 1,5 1 180,1-13 0,5-7 0,1-8 0</inkml:trace>
</inkml:ink>
</file>

<file path=ppt/ink/ink4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4:41.7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416 85 8137,'0'-27'548,"0"2"1,-2 13-501,-4 1 0,2 7-56,-7-2 1,-3 6-4,-9 6 1,-5 5-127,-13 13 0,-1-3 142,-4 8 0,-2-1-137,7 7 0,3-2-552,9-5 418,4 5 0,16-14-433,3 4 592,4-11 1,10 1 89,3-7 1,10 2 185,2-2 0,6-3-109,-6 9 1,0-1 113,-5 7 1,-1-1-39,0 0 0,-1 6 659,-5 0 1,-3 6-226,-8-6 0,0 6-46,0-6 0,-2 6-361,-4-6 1,4 6-639,-4-6-79,-3 0 503,7-6 1,-6-5-1350,8-1 975,0-7 1,0-4-173,0-11 0,6-5 597,0-1 0,7-16 0,-3-3 0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54:06.8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309 53 8060,'0'-10'2428,"0"3"-1329,0-1-602,0 6 0,0-8-150,0 5 0,2 3-24,4-4 0,-2 4 272,8 2-1,-9 0 188,13 0-319,-7 0 490,1 0-493,5 8 1,-13 1-70,4 9 1,-4-1-207,-2 0 0,-6 0 29,0 1 0,-7-1-91,1 0 1,-3 6-163,-2 0 0,-2 2 53,-5-2 1,9-3 84,-8 3 0,8-4-376,-8-2 0,5 1 33,7-1 0,-5-6-125,5 1 0,3-6-297,2 5-220,-3-7 245,7 4-135,-13-1 317,13 3 1,-4 2 71,12-1 1,-3-5 256,9 5 1,-6-5-233,5 6 330,1-9 0,5 5 30,0-8 0,-5 6 459,-1 0-229,-7-1-57,12 3 1,-14 2 348,3 7 0,-10 2-224,-7 4 1,-5 4 33,-6 8 1,2-3-81,-8-3 0,6 4-195,-6-4 1,8-4-80,-2-2 1,11-4-291,6-2 0,-1-5 40,1-1 1,2-5-185,10 6 0,3-8-36,9 1 1,5 5 148,0 1 0,6 3 372,-6-3 1,0 5 172,-6-5 1,0 5 308,1 1 1,-9 0-17,-3 1-43,4 7 0,-8 0 101,3 3 1,-3-8 376,-2-9 1,-5 1-476,-1 5 1,0-6-223,6 1 1,-2-8-861,-4 2-55,4-5-636,-5-1 556,7 0-5792,0 0 6091,7 0 0,3-1-154,7-5 0,1-10-148,-1-7 767,8-15 0,2 1 0,7-14 0</inkml:trace>
</inkml:ink>
</file>

<file path=ppt/ink/ink4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4:42.4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1 294 8167,'17'-8'520,"0"-1"186,0-9 1,6 9-517,1 3 1,4-2 52,-5 3 1,0-3-325,-5 2 141,7 4 1,-6-5-260,4 7 1,-10 0-599,-1 0-481,-8 0 1008,4 0 0,-8-2 19,0-4 0,-8 4-201,-4-4 0,-3-1-251,-2 1 686,-1-8 0,1 7 17,0-5 0,5-1 68,1 7 63,7-8 1,-10 5 277,9-8 0,-1 5-135,6 1 1,0 5 75,0-6 1,0 6 788,0-5-341,0 7 190,0-11-123,0 13-782,0-6-34,0 8 0,0 2-84,0 4 0,0 5 160,0 12 1,0 4 41,0 8 1,0-1-207,0 1 0,0 0 77,0-1 1,0-1-202,0-4 1,0 1 50,0-7 0,0 6-105,0-6 0,0-5-61,0-7 1,0-5-478,0 5 461,0-7 172,0 4 1,0-10 159,0-4 0,0-3-106,0-9 0,6 1 75,-1 0-90,9 0 1,-10 1 152,7 5 0,-5-3-32,6 8 1,-7 1-21,7 5 0,-6 2 65,5 3 0,-5-1 109,5 8 1,-7-1-20,2 7 1,-4-1-76,-2 0 0,-8 6-424,-3 0 1,-7 2 136,-5-2 0,4 2-179,-4 4 0,-2-4 120,2-8 0,6-5-63,5-1 561,1-7-310,1 4 428,2-8-258,8 0 1,8 0 375,4 0 0,3 6-152,2-1 1,1 1-8,-1-6 1,0 0-62,0 0 1,1 6-65,-1 0 1,-5 0-94,-1-6 1,-7 1-200,2 5-691,-4-4 1,-2 14 437,0-5 0,-10 4-852,-7 3 1,-10 5 1194,-13 0 0,-12 15 0,-10-1 0</inkml:trace>
</inkml:ink>
</file>

<file path=ppt/ink/ink4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4:42.9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165 295 8167,'-34'9'0,"-1"5"313,1-9 652,7 9-434,2-12-397,15 5 1,12-9 391,15-3 0,16-5-98,13-7 0,6-2-388,6-4 0,11 1 72,11-6 0,-1 6-129,2-1 1,-8-2 29,2 2 1,0 0-48,-6 6 0,2 0-60,-13-1 0,-8 3-340,-10 4 0,-3 1-501,-3 4 1,-7 4-76,-4-4-166,-11 5 757,3 1 0,-15 0 67,0 0 1,-8 0 476,-9 0 1,-6 5-126,0 1 0,0 0 0,6-6 0,-1 0 0,1 0 0,5 0 420,1 0-263,7 0 172,-4 0 0,8 8-77,0 3 1,2 10 583,4 2 1,2 8-126,3-2 0,5 3 18,-5 3 1,-1 0-420,1-1 1,-7 1-328,2-1 0,-4 7-468,-2-1 1,0 6 428,0-5 1,-8-1-236,-3-5 0,-5-1 149,-1 1 1,3-8-286,-3-4 0,6-4 244,-7-2 0,1-7 262,6-4 0,-5-5 617,-1-1 1,1-13-348,5-4 0,-2-6 163,7 0 1,0-2-126,6-4 0,8-4 16,3 4 1,12 4-42,6 2 1,4-2-393,1 2 1,1 0-207,0 6 0,-1 2-298,1 3 0,-1-1-27,1 7 0,-6-6-641,-1 6 0,1 1-577,6 5 1779,-1-8 0,1-2 0,0-7 0</inkml:trace>
</inkml:ink>
</file>

<file path=ppt/ink/ink4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4:43.0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0 8167,'27'8'0,"-4"4"0,-4 9 2492,-2 2 0,-7 2-1209,-4-2 0,-4-2-758,-2 8 0,-12 7-160,-11 10-365,-19 4 0,-27 10 0,-10 1 0</inkml:trace>
</inkml:ink>
</file>

<file path=ppt/ink/ink4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4:50.2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70 8373,'0'-17'-1101,"0"0"1266,7 7 715,-5 2-352,6 1 188,-8 5-305,0-6-11,0 8 100,0 0-256,0 8 0,0 1 121,0 9 0,0-1 51,0 0 1,0 8-131,0 4 0,0 2 19,0-3 1,-6 5-16,1-4 0,-1-2-292,6 2 0,-6-2 1,0 1 1,0 3-125,6-8 1,0 6-65,0-6 1,-5-6-249,-1-5 0,0-6-554,6 5 383,0-7 428,0 4 1,6-10-4,0-4 1,7-4-315,-1-7 1,5-6 84,6 0 1,-2-6 28,8 6 1,-2-6 209,2 6 0,1 2 198,-6 10 1,2 1 23,-8 4-178,11 4 1,-20-3 439,8 10 1,-1-1-188,-10 8 0,-1-1 384,-5 7 0,0-1-144,0 0 0,-7 0 12,-5 1 1,-3 1-250,-3 4 1,1-4 21,0 4 1,-2 2-228,-4-2 0,1 6 119,-6-6 1,1 6-88,-2-6 1,-4 6 103,4-6 1,3 0-242,-3-6 1,8 1-80,-2-1 1,9-2-116,3-3 0,5-3-322,-6-3-526,8-4 643,-3 6 0,16-8 104,9 0 1,-1-2 477,6-4 0,4-4 0,0-7 0</inkml:trace>
</inkml:ink>
</file>

<file path=ppt/ink/ink4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4:50.4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0 8303,'10'0'105,"-3"0"1285,-7 0-877,0 0 1,-7 6 14,-5 0 1,3 1-203,-3-1 1,0 2 103,-5 3 0,6 3-157,-1-8 0,6 5-760,-5-5-224,7 7-775,-4-11 485,8 14 100,0-14 0,14 3 246,3-10 1,12 1 178,0-8 1,5 3 370,7-3 0,-5-1 105,4 7 0,-9-6 322,-2 6 1,-8 1 590,2 5 1081,-4 0-1484,-1 0 0,-9 2 1040,-3 3-337,-4-3-413,-2 6-1934,0-8 870,0 0-1061,8 0 1,1-2 1324,9-4 0,-1-3 0,0-9 0</inkml:trace>
</inkml:ink>
</file>

<file path=ppt/ink/ink4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4:50.5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8274,'12'2'0,"-1"4"0,-7 3 745,2 9 1,2-1 505,-3 0-703,1 1 0,-6-1-211,0 0 0,0-5 282,0-1-1702,0-7 875,0 11-849,0-13 1,6 4 628,0-12 0,7 1 428,-1-13 0,3-3 0,2-13 0</inkml:trace>
</inkml:ink>
</file>

<file path=ppt/ink/ink4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4:50.8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53 8261,'6'-12'0,"0"1"0,-1 5 513,-5-6-189,0 8 322,0-3-3,0 7-674,0 0 0,0 7-93,0 5 0,0 3 128,0 3 0,2 7-41,4 3 1,-4 7 46,4 5 0,1 6 89,-1 12 0,6 4-77,-7 7 1,1 8 167,-6 3 0,6 5-459,0 1 1,0 8 310,-6 4 1,-3-44 0,0 0-476,0 1 0,0 0 0,-3-1 0,0-1-333,1 45 766,-1-4 0,0-3 0,0-1 0,3-4 0,1-1 0,2-4 0</inkml:trace>
</inkml:ink>
</file>

<file path=ppt/ink/ink4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4:51.6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53 8227,'0'-18'454,"8"1"-272,-6 8 1,13 1 223,-4 8 1,3 2 75,-3 4 1,5 9-232,-5 8 1,5 2 406,1-2 1,-2-2-221,-3 8 1,3-6-532,-3 6 1,-3-8 73,3 2 0,-6 2-528,5-2 1,-1 0-397,1-6-399,5 1 796,-7-1 1,7-5 161,-5-1 0,-1-7-202,-4 2 0,-3-4 586,9-2 0,-8 0 0,4 0 0</inkml:trace>
</inkml:ink>
</file>

<file path=ppt/ink/ink4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4:52.0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1 260 8227,'8'-19'64,"3"-4"1,5 4 116,1-4 1,2 3-15,4 3 1,4 0-12,8 0 1,-1-1 378,1 1 1,7 2-107,4 3 0,6-3-155,6 3 1,-3 4-92,9 3 1,-8 3-165,1 2 0,-11 2 143,-5 3 1,-7 7-123,-5 11 0,-6-2-326,-11 8 1,-5 0 158,-7 5 1,-2 7-351,-3-1 0,-11 6 195,-7-5 1,-8 5-167,3-6 1,-5-2 137,-2-9 0,1-4 93,-1-7 1,-1-3 76,-5-4 1,5 3-4,-4-8 1,-3-2 199,3-10 0,0-4-48,5-7 0,2 0 200,4-1 1,4-1-105,8-4 1,8 10 272,3-5-296,4 5 1,4-4 90,4-1 1,5 7 21,12-1 0,4 1 94,8-7 1,1 7 210,5-1 1,-5 1-178,4-7 1,-5 9-299,-6 3 1,-4-2 115,-8 3 0,0-1-2060,1 6 1254,-9 0 0,-1 8-573,-8 3 1238,-8-3 0,-9 7 0,-10-5 0</inkml:trace>
</inkml:ink>
</file>

<file path=ppt/ink/ink4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4:52.2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35 121 8227,'10'-17'1111,"3"0"-660,-7 0 1,0 5-368,-6 1 1,0 5 141,0-6 0,0 6 11,0-5 299,0 7-194,0-4 1,0 10-421,0 4 0,0 13 130,0 16 1,0 7 213,0 10 1,-6 6-108,0-1 0,-7 16-283,1 2 0,3 0 122,-3 0 0,8-6-1051,-1-5 1,3-10 145,2-8 907,7-16 0,3 11 0,7-14 0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54:07.5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0 174 8047,'12'0'393,"-1"0"90,1 0 0,5 0 209,1 0 1,5 0-237,0 0 1,6-2 28,-6-4 0,5 4-153,-5-4 0,6 2-131,-6-1 0,6 1-186,-6-8 0,-2 6-571,-9-5 203,3 7 0,-11-6-1206,8 5 742,-9 3 1,3-6 317,-12 8 1,3-6-34,-9 1 0,6-7-138,-5 6 475,-1-7-67,-5 3 353,7-7 1,1 7 360,3 5 689,4 3 229,-6 2-597,8 0 696,0 0-972,0 7 1,0-3 253,0 8-601,0-1 1,0 6-194,0 1 1,0-1-184,0 0 1,0-5-509,0-1 0,0 1-581,0 5 1,-2 6 611,-3 0 0,-5 8 22,-7-2 0,5 4 681,1 1 0,-1-1 0,-5-4 0,5 1-46,1-7 0,7 1-116,-2-7 0,4 0 366,2 0 1,-2-1 215,-3-5 1,3 5 233,-4-5 1,4-1-294,2 1 0,2-5 41,4 6 0,-2-9-263,7 3 0,1-4-182,5-2 1,2 0 59,4 0 0,-4-8-175,4-3 1,-3 3 61,-3 2 1,-5 5-186,-1 1 613,-7 0-258,4 0 0,-8 7 204,0 5 1,-2 11 133,-4 6 0,-4-2 167,-7 1 0,0-1-71,-1 2 0,7-2 81,-1-4 1,9-9-187,-3 3-396,4-4 1,2-1-133,0-1 210,8-7 1,3 2-397,12-12 1,-4-3-19,4-9 1,-3-1-148,-3-4 1,-2 4 348,-3-4 1,1 2 82,-7-2 0,0 3 106,-6-3 0,-6 10 263,0 1 0,-7 7 150,1-7-71,-3 8-830,-2-4-563,-1 8-777,1 0 983,7 8 0,10-6 783,12 4 0,3-4 0,3-2 0</inkml:trace>
</inkml:ink>
</file>

<file path=ppt/ink/ink4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4:52.8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122 208 8124,'-10'-8'707,"2"6"-1613,8-13 408,-7 13 825,5-6-284,-14 8 1,13 0 92,-9 0 0,6 8 93,-5 4 0,7 5-80,-2 6 0,-2-2 40,3 8 0,-1 0-56,6 5 0,-6 1 259,0-1 0,1 7-63,5-1 0,2 6-43,3-5 1,-1-1-159,8-5 0,-1-1 1,7 1 0,5-8 12,0-4 1,5-4 35,-4-2 1,6-5 59,-1-1 1,4-7-93,1 2 0,1-6 84,-1-6 1,7 2-70,-1-7 1,-5-3-3,-6-9 0,-1 2-47,7-8 1,-6-1-4,0-11 0,-8-3-97,2-8 0,-2-2 83,2-3 1,-6-1-140,1 0 0,-1 1 67,-6 11 0,-3 3 291,-2 3 1,-4 5-238,-2 7 0,0 3-242,0 7 0,-2 7-56,-4-1 1,2 8-285,-7-1 1,5-3-140,-6 2 0,7 0 277,-7 6 0,8 8-2174,-1 4 2542,3 3 0,-6 18 0,-2 3 0</inkml:trace>
</inkml:ink>
</file>

<file path=ppt/ink/ink4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4:53.7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68 104 8208,'35'-33'128,"-1"4"1,1 6-195,-1 12 1,1 3 299,0 8 1,-7 2-114,1 4 1,-13 3-123,1 9 0,-11-1 13,-1 0 0,-3 6 174,-2 0 0,-9 8-241,-9-2 0,-1 4 10,-10 1 0,1-1-121,-7-4 1,6-4 145,0-8 0,6 0 3,-6 0 1,2-5-69,-1 0-12,3-9 0,7 5-44,1-8 0,8-8-154,3-3 0,6-12 20,6-6 1,3 2-176,8-2 0,3 2 374,3-1 1,-4 3 1,4 7 1,-4 9 157,-2 3 1,-5 4-178,0 2 0,-9 2 624,3 4 1,-4 5 42,-2 12 0,0-4 284,0 5 1,-6-5-351,1-2 0,-9 6 68,3 0 0,1 0-439,-2-6 1,3 1 68,-3-1 1,3 0-149,3 1 0,4-7 342,-4 1-718,4-1 155,2-1 1,2 3-93,4-7 0,5 0 76,13-6 1,2 0-57,9 0 0,0-6-268,-1 0 0,-7-5 197,-4 5 0,-4 0-702,-1 6 601,-1 0 1,-9 0 406,-8 0 0,-16 16 0,-11 3 0</inkml:trace>
</inkml:ink>
</file>

<file path=ppt/ink/ink4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4:53.9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87 225 8208,'-27'10'114,"4"-4"188,4-4 136,2-2 0,20 0 28,9 0 0,25-8-182,9-4 1,13-9 379,16-2-1682,4-8 1162,-29 22 0,2-1 0,42-20-71,-39 17 1,-1 2-1,41-12-345,3 6 1,-16 2-46,-7 3 1,-6 5-76,-5 7 0,-12 0-396,-12 0 1,-5 0 117,-7 0 1,-3 0-215,-7 0 942,-9 0 0,-9 5-58,-11 1 0,-5 7 0,-1-3 0</inkml:trace>
</inkml:ink>
</file>

<file path=ppt/ink/ink4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4:54.2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191 0 8208,'-10'0'-36,"4"8"-38,12 3 0,-2 10 795,7 3 0,-1 6-181,2-1 1,1 4 1,-7 1 1,0-3-320,-6 4 0,0-7-212,0 7 1,-6 0-477,0-7 0,-7 3 280,1-2 1,-3 2-286,-3-8 1,1-2 248,0-10 1,-6 3 106,0-8 1,0-2 279,5-10 1,1-4 472,0-7 0,7-8-136,4-4 0,4-4-203,2-1 0,2 5 98,4 0 0,6 2-38,11-2 0,2-1-394,3 7 1,5-6 172,-4 6 1,4 2-974,1 9 1,-1-3-31,-4 3 0,3 3-408,-3-3 1,4 8 1271,1-2 0,9-3 0,1-1 0</inkml:trace>
</inkml:ink>
</file>

<file path=ppt/ink/ink4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4:54.9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1 8208,'12'0'719,"-1"0"-7,-7 0 937,11 0-862,-13 0 0,0 7-300,-8 5 0,-7 3-302,2 3 0,-5 5 62,-1 0 1,0 5-219,-1-4 1,7 1-136,-1-2 1,6-4-235,-5 4 1,7-4 15,-2-2 0,4-5-394,2-1 0,10-7 132,7 2 0,2-4 203,10-2 0,6-8-76,5-3 1,1-5 145,-7-1 0,5 2 196,-5 3 0,3 4-35,-14 8 267,8-7 0,-12 5 4,4-4 40,-12 12 0,-3-2-154,-8 7-16,0 1 0,-8 5 56,-3 0 0,-5 6-152,-1 0 0,-6 1-160,0-7 1,-6 4 222,6-4 1,0 4 160,6-9 0,-1 1 203,1-1 666,8 3-401,1-5-299,8-1-99,0 7 0,8-14-35,3 4 1,12-3 64,6 3 1,4-4-461,1 4 1,1-2 74,-1 1 0,1-1-88,0 8 0,-7-6 426,1 5 0,-8-1-117,2 1 1,-5 5-8,-7-5 1,-3 4-53,-8 3 0,0 5 30,0 0 0,-8 2 44,-3-2 1,-12-2-282,-6 8 0,-2-8 3,2 2 1,-3-4-26,3-1 1,2-7 28,-2 1 1,8-9-165,-2 3 1,4-4 19,1-2 0,7-9 350,-1-9 0,1-7 0,-7-9 0</inkml:trace>
</inkml:ink>
</file>

<file path=ppt/ink/ink4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4:55.2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17 8254,'0'-9'1953,"2"1"-874,4 8-807,-5 0 1,13 8-184,-8 3 0,-1 10 35,-5 2 1,0 2-248,0-1 0,0 2-425,0 9 0,0-6 80,0 0 1,0-8-22,0 2-1270,0 4 805,0-8 954,8-2 0,2-9 0,7-8 0</inkml:trace>
</inkml:ink>
</file>

<file path=ppt/ink/ink4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4:55.3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 8208,'16'2'2847,"-5"3"-2020,-3-3-439,-8 6 0,0-6 19,0 4 1,-2-2-22,-4 7-1176,4 1 578,-13 5 1,13 2 211,-4 4 0,-4 4 0,1 8 0</inkml:trace>
</inkml:ink>
</file>

<file path=ppt/ink/ink4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4:55.6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8228,'10'-8'0,"5"6"546,-3-3 0,9 3 792,2 2 1,2 0 160,-2 0 1,-4-2-757,4-4 1,-4 4 131,-1-4-226,-1 4-2912,0 2 1890,0 8 1,-7 2-381,-4 7 1,-8 6-512,-10 0 0,-1 8 1264,-16-2 0,0 3 0,-5 3 0</inkml:trace>
</inkml:ink>
</file>

<file path=ppt/ink/ink4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4:56.1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 8228,'-10'8'2028,"3"-4"-788,7 7-765,0-7 0,1 9 347,5-7 0,-4 8-329,4-3 0,-4-1 77,-2 1-1456,0 1 677,0 5-1261,0 0 1176,0 1 1,2-9-607,4-3 510,-5-4 0,9-2-835,-4 0 482,-4 0 624,13 0 1,-7-2-160,3-4 0,5 4 40,-5-3 1,-1-3 529,1 2-251,1 0 1,5 6 148,0 0 0,-5 0 163,0 0 0,-7 0 191,7 0 1,-1-5-108,7-1 1,-5 0 151,4 6 1,-1-6-535,13 0 1,-1-5 119,7 5 0,0 0-141,-1 6 1,5 0 50,-5 0 1,8 0-150,-13 0 1,6 2 269,-12 4 1,0 2 1059,-6 3-667,1 5 0,-9-7 345,-3 9 1,-4-7-370,-2 1 0,0-7-192,0 7 1,-8-8-397,-3 2 0,-5 1 208,-1-1-939,0 0 0,-1-6-1283,1 0 137,0 0 1,-1-8 1889,1-3 0,0-12 0,0-4 0</inkml:trace>
</inkml:ink>
</file>

<file path=ppt/ink/ink4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4:56.9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105 35 8247,'7'-9'1034,"-5"-7"0,14 15-301,-5-5-414,5 4 0,1 2 188,0 0 0,0 6 341,1-1 1,-1 9-404,0-3 1,1 10-179,-1 3 0,-2 6 139,-3-1 1,-4 4-156,-8 1 1,0 1-687,0 0 1,-8 7 169,-4 4 0,-3-2-152,-2 2 0,-8-7-105,-4 1 1,4-11-437,2-6 1,4 0 353,1-6 0,1-1 161,0-11 1,5-3 466,1 4 1,1-12-78,-1-5 1,-5-10 373,5-2 0,1-14-72,-1 2 1,7-3 97,-2 3 0,4 3-13,2 3 1,2-2 719,4 8-827,3 0 0,14 8-90,0 3 0,8-1-395,-2 7 0,6 0 177,5 6 1,-4 0-439,5 0 1,-5 6-280,-1 0 1,-1 13 797,1-2 0,0 4 0,-1-3 0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54:07.8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10942,'0'10'1612,"7"5"-915,5-3 0,-2-5-322,1-1 0,-5 2 28,5-2 0,-5 1-150,6-1-315,-8-4 0,5 6-1887,-3-8 1498,-4 7 1,6 3-1154,-8 7 0,-8 3 1604,-4 3 0,-11 19 0,-4 12 0</inkml:trace>
</inkml:ink>
</file>

<file path=ppt/ink/ink4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4:57.1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18 8299,'9'-2'804,"-3"-4"1228,-4 4-1363,-2-6 0,0 16 64,0 4 0,0 5-218,0 6 1,0 6 23,0 11 0,0-1-481,0 7 0,-6 0 49,1 6 1,-9 5-1036,3 1 1,3 0-71,2-7 1,4-1-659,2-3 1,0-1 1655,0-12 0,0-3 0,0-14 0</inkml:trace>
</inkml:ink>
</file>

<file path=ppt/ink/ink4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4:57.7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0 225 8299,'35'-25'0,"-1"6"528,1-4 1,1 2-41,5-2 1,-3 4-183,8-4 1,-2 3 58,3 3 1,1 6-33,-8-1 0,0 8-146,-5-2 0,-1 4 101,1 2 1,-6 2-309,0 4 0,-8-2 110,2 8 1,-4-7-210,-2 7 1,1-1-114,-1 7 1,-2-7-142,-3 1 1,1-7-81,-7 7 202,8-1 1,-11 5 27,9-5 146,-8 5 1,3-12 252,-7 7 0,0-5 22,0 5 216,0-7-303,0 12-102,0-7 1,0 3-4,0-1 0,0-5-18,0 6 1,0-7 83,0 7 1,0-6-62,0 5 0,0-5 307,0 5-309,0 1 1,0 5 154,0 1 0,-5 5-20,-1 0 0,0 2 75,6-2 1,0 4 0,0 7 1,0 1 205,0-1 1,0 9 29,0 3 0,0 4-110,0 2 1,0 7 533,0 5 0,0-3-296,0 2 0,0 1 37,0 5 0,0-6-322,0 1 1,-6-8-348,1 1 0,-7-9 191,6-2 1,-1-1-82,1 1 1,-2-6-336,-3-11 0,-3 2 155,8-8 1,-5-6-559,5-5 1,-7-9 251,1 3 0,-3-6-760,-3-6 1,-1-11-75,-4-12 1,-4-5-1681,-7-7 2938,-9-3 0,-1-15 0,-8-3 0</inkml:trace>
</inkml:ink>
</file>

<file path=ppt/ink/ink4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4:58.6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225 87 8205,'12'-17'-983,"-1"0"0,-5 5 1375,6 1 0,-7 5 1011,7-6-205,-8 8-280,3-3-908,-7 7 1,0 7 38,0 5 1,0 3 60,0 3 0,-5 5-73,-1 0 1,-8 6-284,3-6 0,1 5-325,-1-5 0,7 1 264,-2-7 1,4-6-623,2 1 591,0-8 1,2 3 16,4-7 1,5-2 133,13-3 1,-3-5 186,8-7 0,-8 0 0,2-1 0,-4 7 0,-2-1 0,0 8 302,1-1-94,-9 3 820,7 2-708,-14 7 0,3 5 58,-10 11 1,-5-2-140,-7 8 1,-6-6-274,0 6 0,-8-6 36,2 6 1,-4-1-368,-1 7 0,-1-6-294,1 0 0,-1-8 310,1 2 0,7-10 22,4-1 0,3-8 327,3 1 0,6-3 0,-1-2 0,8-2 0,-2-3 0,4-5 0,2-7 0,2 0 0,4-1 0,6 1 0,11 0 0,-4 5 0,4 1 0,2 7 0,-2-2 0,2-2 131,-2 3 0,-4-1 248,4 6-7,-3 0-227,-3 7-73,-8 3 1,-3 9-71,-12 4 1,-3-2-234,-8 8 0,-6-8-123,-1 2 1,-6 2 148,1-1 1,-2-1 204,2-6 0,4-2 0,8-3 0,0 3 0,7-13 0,2 6 0,18-8 55,7 0 0,10 0-3,14 0 0,-3-6-13,8 0 1,-7-5-11,1 5 0,-9 0 91,-2 6 0,-8 0-41,2 0 22,-4 0 1,-9 2-113,-5 4 1,-3 3-9,-2 9 1,-13-1-2,-5 0 1,-10 1-120,-1-1 0,-4 6 63,-1 0 0,-5 0 68,5-6 0,-3-1-24,14-5 1,6 3-29,5-9 60,8 9 0,-1-10 0,10 7 0,7-7 0,11 2 0,-2-4 0,8-2 0,-2 0 0,2 0 0,1 0 0,-7 0 0,-5 0 0,-7 0 0,1 0 0,-3 0 0,-9 2 202,-11 4 0,-6-3 235,-7 9 0,-2-1 118,-9 7 1,0-1-73,1 0 0,5-1 156,0-5 1,14 3-74,-2-9 1,11 3 227,0-2-836,4-4 0,17 5 97,8-7 0,10-1-454,7-5 0,5 2-414,7-8 1,1 1-2140,5-6 2952,-4-1 0,21-7 0,-4-2 0</inkml:trace>
</inkml:ink>
</file>

<file path=ppt/ink/ink4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5:00.1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744 260 8465,'0'-17'-160,"0"0"1,0 5 482,0 1 1,0-1-119,0-5 1,6-1 487,0 1-391,7 0 1,-9 0 184,8-1 0,-7 1 1055,7 0-1198,-8-1 1,9 7 236,-7-1-672,0 8 1,-6 4 135,0 12 0,0 11 281,0 6 0,-6 4-21,0 1 1,-5 6 41,5 1 1,0 5-348,6-6 0,-6-1-160,1-10 1,-1 1-1535,6-7 1364,0 8 0,2-14-1337,4 1 1182,-5-1 0,9-17 128,-4 0 0,-2-10 17,7-13 0,-1-4 60,1-7 1,5-7 68,-5 1 0,-1-6 137,1 6 0,-1-6 218,1 5 0,3-3-135,-8 9 1,5 5 153,-5 12 0,2 3-12,-3 3-168,-3 5 1,6 14 115,-8 5 1,0 11 204,0 6 0,-2 5-37,-4 7 1,-3-5 199,-9 5 1,1-3-229,0 2 0,0-5-98,-1 0 0,7-3-225,-1-9 1,8 6 112,-1-6 0,1-6-1430,-2-5 335,4-8-76,-6 4 867,8-8 1,8-16 110,4-7 1,3-8 280,2-3 1,-5-3-133,-1-3 0,-1 11 361,1 0-215,5 8 1,-12 6 399,7 3 0,-7 6-181,2 12 0,-4 4 67,-2 7 1,-2 8-185,-4 4 1,-9 11-55,-8 6 0,-6-1-134,6 1 1,-8-2 97,2 2 0,-3-2-514,-3-3 0,6-5-98,0 4 1,0 3-315,-5-3 1,-1-5 388,1-7 0,5-6-61,0 1 0,6-4-12,-6-2 672,8-7-114,-4 5 1,14-13-320,-1 4 439,8-4 1,6-4 4,15-4 0,8-4-33,10-7 0,7-8-139,4-4 0,4-3-15,2-3 1,-6 8 101,0 4 1,-15 4 148,-2 2 1,-8 7 361,-4 4-411,-7 4 0,-2 4 427,-8 4 0,-8 9-221,-4 8 0,-3 8 111,-2-2 1,0 4-244,-1 1 0,3 1-374,3-1 0,-1-5 52,7 0 0,0-8-324,6 2 1,0-3 64,0-3 0,6-6 70,0 1 0,13-8-47,-2 1 1,12-5-25,0-5 1,4-7-18,1-11 1,1 2 130,-1-8 1,-7 8-2,-4-2 0,0 4 66,-5 1 45,3 1 895,-19 0-628,6 7 1,-12 4 371,-8 12 0,-7 12-157,-16 10 1,-5-1 31,0 2 0,-12 0-267,6 6 1,-8-1-296,8 1 1,-4-1 55,-2 1 1,0-1-269,0 1 1,2 0-912,4-1 0,-4-7 547,4-4 1,2-4-349,-2-1 0,7-3 388,-1-3 0,5-5 637,6-7 0,1-2 0,10-3 0,-1-5 0,13-7 0,1-1 0,5 1 0,3 2 0,9 3 0,0-1-118,11 7 1,2 0 240,-2 6 0,5 8 968,-4 3 0,6 5-181,-1 1 0,6 6 760,5 0 0,6 0-609,12-5 1,11-1 59,12 0 1,3-5-1076,3-1 0,13-7 52,-49-1 0,1 0 1,-1 1-1,0-1-1351,47 3 0,-2 0 840,2-6 1,-4 0 412,-7 0 0,3 6 0,-3 0 0,-9-3 0,-5-1 0,-3-2 0</inkml:trace>
</inkml:ink>
</file>

<file path=ppt/ink/ink4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5:01.2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8261,'17'-6'-343,"0"0"1,1-5-69,-1 5 695,0 0 1,2 6 465,4 0 1,2 0-148,4 0 1,2 0 96,-8 0 0,6 0 1027,-6 0-1145,0 8 0,-4-6 56,4 3 0,-4 3-90,5-2 0,-5 2-497,-2-3 1,-5-1 76,-1 8 0,1-6-1213,5 5 1,-6 1 734,1 5 1,-2 0-1556,1 0 1,-3 1 79,-8-1 1825,0 0 0,-16 8 0,-3 2 0</inkml:trace>
</inkml:ink>
</file>

<file path=ppt/ink/ink4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5:01.5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87 122 8398,'0'-18'2287,"0"7"-849,0-1-1148,0 9 111,0-5-577,0 8 39,0 0 0,0 8-44,0 3 0,-7 10 225,-5 2 1,3 6-166,-3-6 1,2 6-185,-1-6 1,-3 0 8,9-6 0,-1 1 91,6-1 0,0-5-310,0-1-160,0-7 1,10 4 183,7-8 0,4 0-76,14 0 1,3-10 566,14-7 0,2-8 0,3-10 0,-1 1 0,7-1 0,-1 6 0,1 0 0,3 2 0,-9-1 0,-1 5 0,-10 11 0,-4-3 226,-7 3 1,-8 4 708,-4 3 0,-4 3 2470,-2 2-2089,-7 0-1048,-2 0 1,-8 2-455,0 3 0,-10 11 254,-7 7 1,-4 2-922,-14-2 1,3 6 494,-15 11 1,7-5-948,-6-1 1,6 7 408,-7-7 0,3-1 896,-2-4 0,4-8 0,7 4 0</inkml:trace>
</inkml:ink>
</file>

<file path=ppt/ink/ink4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5:01.7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69 8279,'9'0'-207,"7"0"0,-12 0 744,7 0 0,-5-2-136,5-3 0,-5 1 578,6-8 1,-6 7-359,5-7 0,1 6-201,5-5 0,-6 7-391,1-2 1,-1 4-500,7 2-37,-1 0 0,-2 2-694,-3 4 0,-4 4 1201,-8 7 0,-16 8 0,-3 2 0</inkml:trace>
</inkml:ink>
</file>

<file path=ppt/ink/ink4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5:02.1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0 312 8279,'17'0'131,"8"-8"98,4-3 0,4-5-140,2-1 1,5-8 19,0-4 1,6-2-116,-5 2 0,5-1 129,-6 7 1,1 0-17,-7 5 0,-1 3-167,-4 3 1,-4-1 89,-8 7-198,0 0 244,-7 6 0,-3 8-51,-7 4 1,-9 9 8,-8 2 0,-8 8-34,-10-3 0,0 5-4,1 2 0,-1-1-4,1 1 1,-1-2-213,0-5 1,7 3 85,-1-8 0,13-2-408,-1-9 109,11 3 145,-9-13 1,21 6 179,0-8 0,9-2 326,8-4 0,-2 4 526,8-4 0,0 4-422,5 2 1,-5 0 505,0 0 1,-2 2-331,2 4 0,1-2 68,-6 8 1,-1-7-87,-6 7 0,6-8-255,0 1 0,0-3-270,-6-2 1,1 0-337,-1 0 1,0 0-1138,0 0 0,1-7 310,-1-5 1208,0-3 0,8-3 0,2 1 0</inkml:trace>
</inkml:ink>
</file>

<file path=ppt/ink/ink4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5:02.4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226 18 8190,'0'-9'2916,"-2"1"-3130,-4 8 1,2 2-33,-7 4 0,-1 3 332,-5 9 1,-6-1-115,0 0 0,-8 6 377,2 0 0,6 6-219,6-6 0,1 2-339,11-2 0,-1-9 130,6 3 0,8-6 219,3 1 1,12-4-6,6-8 1,17 0 238,6 0 0,4 0-179,-4 0 0,-2-6-186,-4 0 0,2-5 182,-8 5 1,-5 0-51,-7 6 1,-6 0-1423,1 0 583,-12 0 49,-3 0 1,-8 10-513,0 7 0,-12 8 1161,-11 9 0,-11 9 0,-18 1 0</inkml:trace>
</inkml:ink>
</file>

<file path=ppt/ink/ink4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5:02.7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8190,'18'0'0,"-1"0"0,0 5 635,0 1 1,3 0-165,3-6 0,-4 0 319,4 0 0,-4 2-287,-1 4 0,-1-3 72,0 9 1,-5-1-260,-1 7 0,-7-1-339,2 0 1,-4 3-3,-2 3 1,0-2 157,0 8 0,-8-1-496,-3 7 1,-5-2 240,-1-5 1,5-3-343,1-7 0,1-1-145,-1 0 238,-5-7 258,7-2 1,-3-16 24,1-4 0,7-3-190,-2-2 1,4-6-246,2 0 1,8 0 113,3 5 0,-1 3 112,1 3 0,-1 3-555,2 3 466,3 4 518,-13-6 0,6 16-74,-8 4 1,0 3 192,0 2 1,-6 8 687,0 4 1,-6-2-451,7 2 0,-1-6 70,6 6 0,0-8-107,0 2 1,2-4-590,4-2 1,3 1-309,9-1 0,7-7-486,3-5 1,5 3 514,2-2 416,7-1 0,2-12 0,8-3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46:20.1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1 157 7859,'25'0'220,"-6"0"-168,4 0 0,2 0-29,-2 0 0,2 0 143,-2 0 0,-3-6 272,3 0 0,-4 0-32,-2 6 0,0-5 91,1-1-1012,-1 0 1,0 0 292,1 0 0,-9-1-732,-3 1 452,-4 4 10,-2-13 278,0 5 0,-6-7 25,0 0 1,-7 5 621,1 0-328,-3 9 827,-2-5-662,-1 8 0,7 0-31,-1 0 1,8 8-68,-1 3 0,-3 6-26,2 6 1,-1 2 35,1 4 1,4 4-45,-4-4 1,-2 2-20,3-3 0,-3 3-6,2-8 0,4 6-402,-3-6 1,-3 0 170,2-6 1,0 1-900,6-1 485,-7-7 109,5-3 354,-6-7 0,8-2 203,0-3 1,2 1 35,4-8 1,1 6-54,5-5 565,3 7-198,-5-4 441,7 8-604,0 8 0,-7 2 0,-4 7 1,-4 0-112,-2 1 1,-6-1-2,0 0 1,-5 0-336,5 1 0,-2-3 114,3-3-689,3 3 0,-6-11 370,8 7 0,2-7-114,4 2 0,3-4 44,8-2 0,1-2-91,-1-4 0,0 4 80,1-3 667,-1 3 687,0 2-779,1 0 1,-9 2 259,-3 3 1,-12-1-126,-5 8 1,-11 1-349,-1 10 1,-7-4 126,1 4-77,-4-3 0,-17 12 0,-4 5 0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54:08.1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1 623 8105,'10'0'82,"5"0"-121,-4 0 1,5 0-264,1 0 387,0 0 1,1 0 210,-1 0 1,-5 6 548,-1 0 0,-7 7-324,2-1 1,-4 3 310,-2 3 0,0 5-246,0 0 0,0 2 8,0-2 0,-6-4-107,0 4-415,0-4 119,6-9 17,0 5-466,0-5-363,0-1 0,2-1 386,4-8 1,4-2-647,7-4 1,2-11 200,4-12 0,4-9-46,8-2 1,-1-16 130,1-2 0,1-9-71,5-8 0,-3-6 163,-15 35 0,0 0 0,18-42 503,-19 41 0,2 1 0,22-34 0,6 3 0</inkml:trace>
</inkml:ink>
</file>

<file path=ppt/ink/ink4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5:03.4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79 8116,'-17'-17'142,"7"8"1,-3-7 84,7 5 810,-7 3-253,11 0 186,-6 1-595,8 5 0,0 4-25,0 15 0,0 8-112,0 9 0,0 9-119,0 3 0,0 4-156,0 2 0,0 0-390,0-1 0,0-4-666,0-1 1,6-6 573,0 6 1,1-7-221,-1 1 0,-4-5 739,4-7 0,3-3 0,1-7 0</inkml:trace>
</inkml:ink>
</file>

<file path=ppt/ink/ink4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5:03.8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0 138 8169,'17'-24'0,"1"4"364,-1-3 1,2 6-234,4 5 1,-2-1 155,8 7 0,-2-5-36,2 5 0,4 0-122,-4 6 1,1 0-184,-1 0 1,4 0-183,-4 0 1,-3 6-35,3 0 0,-8 7 191,2-1 1,-1-3-169,1 3 1,-6-1 19,0 7 1,1-3 51,-7-3 0,3 3-148,-3-4 395,-3 5-29,-1 1 0,-5 0 258,4 1-143,-4-1 1,-2 0-100,0 1 1,0-1 110,0 0 0,0 0-54,0 1 1,0 1 3,0 4 0,-2-2-54,-4 8 1,4 0 2,-3 5 0,3 1 15,2 0 0,2 7-1,3 4 0,-1 10 226,8 1 1,-3 9-153,3-3 1,1 8 287,-7-2 1,8 4-114,-3-9 0,-1-3 11,1 3 0,-5-9-228,6 3 1,-9-6-165,3-6 1,-4-4 124,-2-7 1,0-1-97,0 1 0,0-8-309,0-4 1,-2-4 2,-4-2-263,-3 1 1,-14-9 212,0-3 1,-8-4-1281,2-2 1656,-11-8 0,-12-9 0,-10-10 0</inkml:trace>
</inkml:ink>
</file>

<file path=ppt/ink/ink4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5:04.9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191 69 8114,'10'-17'622,"-4"0"-322,-5-1-184,-1 9-270,0 1 427,0 8-161,0 0 1,-1 8-5,-5 3 0,2 7 150,-8 5 0,1-2-509,-6 8 1,-5-2 97,5 1 0,-4 3-98,9-8 201,5 0 1,-7-11 30,9-1 0,1-7 3,9 2 0,7-12 11,11-5 0,4-1-131,8-5 0,-1 9 35,1-9 0,3 5 100,-3 1 1,1 3-30,-13 8 0,6 0-29,-6 0 0,-6 2 7,-5 4 0,-6 3 45,5 9 1,-7-1 39,2 0 1,-4 2 138,-2 5 0,-8-3-41,-3 8 0,-7-6 116,-5 5 0,2-5-90,-8 6 0,6-2-92,-6 2 0,1 2-48,-7-8 1,2 0 79,5-6 0,-3 0-136,8 1 0,-6-3-90,6-3 0,0-5-292,6-7 0,5 0-117,0 0 225,9 0 1,-5-7-62,8-5 1,8 2 87,3-1 1,6-1 178,6-5 0,-1 0-39,6 0 1,1 5 254,6 0 0,-6 3-112,-1-3 0,-6 3-73,1 3 1,-4 4 374,-2-4 0,-5 4 532,-1 2 1,-5 0-209,6 0-449,-9 8 0,5-4-166,-8 7 74,0 1 1,0 5-417,0 1 0,0-1 101,0 0 0,-2-1-23,-4-5 0,-1 4 120,-5-3 0,3-2 69,3 1 1,4-5 193,-4 5 1,2-7 5,-1 2-96,3-4 1,-6 0-27,8 4 0,8-4 103,3 3 0,4-3-94,3-2 1,-1 0 18,0 0-37,1 0 1,-1 0-12,0 0-34,-7 0 1,-2 8 39,-8 3 1,0 5-72,0 1 1,-10 2 64,-7 4 0,-1 2 128,-5 4 0,-2-2-48,2-4 1,0-4 165,6 4 1,2-9-187,3-3 1,2-1 103,5 1-170,3-3 1,2-2 92,11 0 1,7-1-144,5-5 1,0-1 111,11-5 1,-5 2-201,6-8 0,-3 9-12,-9-3 0,0 4-232,-5 2 329,-1 0 1,-7 2-17,-5 4 0,-3 3 222,-2 8 1,-13 7-128,-4-1 0,-12 7 438,0-1 0,-4-2-169,-1 2 1,1-8 372,4 2 0,4-9 216,8-3-51,0-7-604,7 4 0,10-8-131,12 0 1,18-8-533,11-4 0,9-5 306,7-6 0,5-2 143,7-4 0,8-11 0,2 3 0</inkml:trace>
</inkml:ink>
</file>

<file path=ppt/ink/ink4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5:05.3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484 53 8184,'-9'-17'0,"-7"5"90,5 0 0,-5 9-140,-1-3 0,0 4 301,0 2 0,-8 2-20,-4 4 0,-10 5-54,-1 12 1,-2 10-38,1 7 0,5 10 233,-4 2 1,11 8-112,6 9 1,5 0-154,7 0 0,3 0-372,8 0 0,10-1 19,7-5 0,12 2-68,17-7 0,2-6 312,15-6 0,9-7 0,6 3 0</inkml:trace>
</inkml:ink>
</file>

<file path=ppt/ink/ink4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5:06.7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121 241 8221,'8'-10'-372,"-6"-5"0,6 11-74,-8-8 961,0 9-216,0-13-82,0 7 0,0-3 59,0 1-51,0 7-145,0-4 1,-2 8 125,-4 0-236,4 0 0,-13 10 82,3 7 0,-1 8 67,1 9 1,-3 7-30,3-1 0,-1 10-21,1 2 1,-1 0 61,7 6 1,0-5 179,6-1 0,0-6-112,0 0 1,2-13 170,4 2 0,-2-7-162,7 1 1,1-4-22,5-7 1,1-1-141,-1 0 0,6-5 95,0-1 0,8-7-55,-2 2 1,3-6-19,3-6 0,-1-4-130,1-7 0,5-8-89,1-4 0,-1 2 141,-5-1 0,-3-7-39,-3-5 0,-2-8 82,-4 2 1,-4-12-85,4-5 1,-3 1 92,-3-1 1,0-1-2,0-5 1,-5 9 10,-1 9 0,-7 6 15,2 11 1,-4 13-510,-2 3-148,-8 5 0,-1 3-618,-9 5 0,1 10 529,0 7 1,0 3 129,-1 3 1,9-1 547,3 0 0,-4 8 0,1 2 0</inkml:trace>
</inkml:ink>
</file>

<file path=ppt/ink/ink4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5:07.9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588 35 8390,'0'-17'103,"0"7"-318,0 2 834,0 8 460,0 0-889,0 8 0,0 7-156,0 8 1,0 8-268,0-2 1,0 4 121,0 1 0,0 1-56,0-1 0,0-5 106,0 0 1,0-8-559,0 2 52,0-4 546,0-9-21,0-2 230,0-24 1,0 3-290,0-16 0,6 6 61,0-6 1,-1 6 60,-5-6 0,6 1-18,0-7 1,7 6-23,-1 0 0,3 8 107,3-2 0,-7 6 152,1 5 1,-1-1-58,6 7 1,-5 0 545,-1 6-442,1 0 1,0 2-67,-1 4 1,-7 4-42,2 7 0,-4 0 17,-2 0 1,-8 8-239,-4 4 1,3-2-56,-3 2 1,1 0-176,-7 5 0,1-1 72,0-4 1,1-4-375,5-8 122,-4 0 234,13-7 345,-6-2-159,8-8 1,0-8-71,0-3 0,8-11 30,3-1 0,5 0 191,1 6 1,-6 2 12,1 3 1,-6-1 302,5 7-232,-7 0 0,4 8-166,-8 4 1,0 3 328,0 9 1,-8 7-46,-3 4 1,-7 3-321,-5 3 0,2-1 108,-8 1 0,8 0-272,-2-1 0,4-1 23,1-4 0,3 1 12,4-7 1,-3 6-262,8-6 0,-5 0 150,5-5 0,-5 5-410,5 0 426,-8 0 1,7-6 177,-5 0 1,-3-1 67,3-5 251,-3 5 0,-2-9-199,-1 5 1,1 1 83,0-7 0,5 0 233,1-6 0,5 0 117,-6 0 76,8 0-359,-3 0 1,9-8-425,3-3 0,7-5 124,11-1 1,-2-6 24,8 0 0,-2 0 105,2 5 1,-2 7 20,-4-1 0,2 9-42,4-3 1,-5 4-21,-6 2 0,-1 8 49,0 3 1,-1 10-12,-5 2 1,3 6 63,-9-6 0,1 6-35,-6-6 0,0 6-10,0-6 0,0 6 27,0-6 0,0-6 315,0-5-138,8-1-180,2-1 0,7-3-163,0-7 0,6-1 116,0-5 0,6-6-292,-6-11 0,0 4 45,-6-4 0,1-2 156,-1 2 1,-2-6-85,-3 6 1,-4 0-113,-8 6 0,0 5-268,0 1 0,-4 7 178,-8-2 1,-3 6 181,-20 6 1,3 9-43,-14 8 1,5 6 608,-5-6 0,0 8-155,-6-2 0,8 3 40,4 3 0,-3-6-84,3 0 0,-6-1 159,5 7 1,-1 0-644,2-1 0,3-5 157,-3 0 0,3-2-412,3 1 1,7-4 205,4-13 0,4 3-348,1-9 499,9 1 1,1-8 242,8-4 1,2-3-178,4-9 0,11 1 332,12 0 1,-2 5 311,2 1 1,1 7-232,11-2 0,-5 4 436,5 2 0,-5 2-241,-1 4 1,5-2 94,0 7 1,3 1 34,-3 5 0,6-5 54,12-1 1,-4-5-427,3 6 1,5-9-314,1 3 1,4-4-982,3-2 1,-7 0 677,0 0 0,-1 0-1657,1 0 1,4-8-42,-3-3 1826,-5-5 1,9-9 0,-7-1 0</inkml:trace>
</inkml:ink>
</file>

<file path=ppt/ink/ink4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5:08.1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0 8191,'-9'2'2344,"3"4"0,4 9-2360,2 8 0,0 8 96,0-2 0,-6 3 291,0 3 1,1 7-357,5 4 1,-6 4-296,0 2 1,0 2-389,6 4 0,-2-4-806,-3 3 1,3-5 1473,-4-6 0,4 4 0,2-6 0</inkml:trace>
</inkml:ink>
</file>

<file path=ppt/ink/ink4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5:09.1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87 8195,'27'-17'0,"-2"2"387,-8 3 1,8 2-201,4 5 1,5 3 133,7-4 1,-5-2 18,5 3 1,-1-1 61,-5 6 1,7 0-297,-13 0 1,7 0-178,-7 0 0,-4 0-74,-2 0 0,-4 0 203,-1 0-405,-1 0 219,0 7 1,-7-3-92,-5 8 1,-3-6 17,-2 5 136,0 1 0,0 5 10,0 0 1,0 1 19,0-1 1,0 0 26,0 0 1,0 3-23,0 3 0,0-4 86,0 4 1,0 2-77,0-2 1,0 8 256,0-2 1,0-1 30,0 7 0,0-4 52,0 9 1,6 4-156,0 2 1,0 4 114,-6 2 0,0 6 68,0-1 0,5 1-125,1-6 0,0 6 118,-6-1 1,6-1-77,-1-10 1,1 2-296,-6-7 0,0-1 60,0-6 0,0 1-112,0 0 0,0-7 111,0 1 1,0-8-78,0 2-250,-7-3 59,5-11-105,-14-1 199,7-8 0,-9 0-20,1 0 0,6 0 68,-1 0 0,1 0-80,-7 0 0,-5 0 58,0 0 1,0 0-116,6 0 0,-1 0 76,1 0 0,0-6 45,0 0 1,-6-7-472,-1 1 0,1-3 198,6-2 0,-2-8-562,-4-4 0,2-11 350,-8-6 1,6 1 597,-6-1 0,2 0 0,-2-6 0,2 8 0,4 4 0,4 9 0,-4 2 0,-2 8 0,2-2 0,0 9 146,6 3-40,-1-1 0,3 1 1297,3-1-388,-3 9-95,13-5-183,-6 0-555,8 6 0,8-5 13,4 7 0,3 0 38,2 0 0,3 0-120,3 0 0,-2-2 72,8-4 1,-1 4-149,7-4 0,2 2-18,3-1 0,-4 3-181,5-4 1,-7-2-182,-5 2 1,-4-5-535,-8 5 1,-1-7-171,-5 1 1,-3 3 430,-8-3 1,0 0 615,0-5 0,-8 0 0,-3 0 0,-7 1 0,-5 5 0,4-5 0,-4 5 0,4 3 0,2 2 0,-1 4 35,1 2 227,0 0 1,1 2 376,5 4 0,1 4-229,4 7 0,5 6 11,-5 0 0,4 8-37,2-2 1,0 3 0,0 3 1,0 0 18,0-1 0,0 1 95,0-1 0,0 1-337,0-1 0,6 5-268,-1-5 0,1 5-810,-6-10 1,0-2 577,0 1 0,0-6-749,0 1 0,0-4-158,0-2-89,0-7 1334,0-3 0,0-7 0</inkml:trace>
</inkml:ink>
</file>

<file path=ppt/ink/ink4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5:09.2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381 35 9120,'0'-17'3052,"0"7"-2225,0 3 0,-8 7-178,-3 0 1,-5 7 53,-1 5 0,-8 3-1468,-4 3 1,-6 7 545,-5 3 1,9 5-681,-3 2 1,3-1 898,-4 1 0,1-1 0,-1 1 0</inkml:trace>
</inkml:ink>
</file>

<file path=ppt/ink/ink4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5:09.50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87 8128,'0'-10'2033,"0"-5"1,2 13-1152,4-4 1,-2 4 272,7 2 1,1-2-412,5-3 1,8 3-274,4-4 0,4 4-569,1 2 0,8-2 149,5-4 0,3 4-1586,1-3 0,1 3 1535,0 2 0,0-8 0,0-1 0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54:08.3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8094,'17'-10'0,"1"4"0,-7 4 198,1 2 0,-8 2 384,1 4 1,-3 4 169,-2 7 1,2-6-172,4 1 1,-4 0 282,4 5 1,-4 0-305,-2 0 1,0 1 66,0-1 1,0-6 169,0 1-598,0 0 0,0-1-193,0 1 1,7-9-273,5 3 0,-3-4 5,3-2 1,0 0-394,5 0 0,0 0-927,0 0 1,1 0 659,-1 0 1,-5 2-497,-1 4 0,-7-2 182,2 7 1235,-4 1 0,-10 13 0,-2 2 0</inkml:trace>
</inkml:ink>
</file>

<file path=ppt/ink/ink4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5:09.8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260 1 8074,'11'10'659,"1"-5"1,5 5 927,6 1 0,8 13-666,-2 4 0,3 13 117,3 5 0,-8 2-278,-4-2 0,-11 4-279,-7-4 1,-5-2-724,-5 2 0,-13 0 230,-11 6 1,-17 6-1614,-6 0 1,-13 5-1050,-4-5 2674,0 7 0,27-34 0,-1 0 0,4 3 0,-1 1 0</inkml:trace>
</inkml:ink>
</file>

<file path=ppt/ink/ink4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3:51.0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8003,'0'-11'3385,"0"-1"-2370,0 8-40,0-3-440,0 7 1,7 0 281,5 0 1,-3 1 69,3 5 1,1-4-378,10 4 0,-3-2-92,3 1 0,-2-3-163,2 4 0,-4-4-28,4-2 0,-4 0-30,-1 0 1,-1 6 254,0 0-1104,1-1 1,-1-5 109,0 0-672,-7 0 1,3 2-103,-7 4-268,0-4 0,-6 8 733,0-5 0,0-1-1554,0 8 2405,0 7 0,-16 8 0,-3 7 0</inkml:trace>
</inkml:ink>
</file>

<file path=ppt/ink/ink4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3:51.9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191 0 8349,'0'10'2263,"0"-1"-1368,0-3 0,0-2 236,0 7-698,0 1 0,0 5-157,0 0 1,-6-5-42,0 0 0,-5-1-527,5 6 0,-5-5 273,5-1 1,0-5-1731,6 6 939,0-8 39,0 3 1,10-7 46,7 0 0,8-7 90,10-5 0,-1-5 358,1-6 0,5 3 287,0-3 0,-5 6 307,-6 6 1,-8-3-312,2 8 1,-4 1 946,-2 5-557,-7 0-18,-2 0 0,-10 7-18,-4 5 1,-4 3-213,-7 2 0,-8 8-151,-4 4 0,-1 4-269,1 2 1,-8 5 51,9 0 0,-9 1 85,8-7 0,4-5 166,2 0 0,4-8-122,2 2 62,-1-4-76,9-1-124,1-1 1,16-8 45,3-3 1,7-6 69,5-6 1,-2 3 370,8-9 0,-3-3-135,3-3 1,2-3 177,-8 10 1,0-3-106,-6 3 0,-5 3 1291,0 8-213,-9 0-575,5 0 1,-8 8-253,0 3 1,-8 7-189,-3 5 1,1 4-284,-1 7 0,1-1 128,-1-4 0,3 1-88,8-7 78,0 8 1,0-12-608,0 4 1,8-9 34,3-3 0,4-7-132,3 2 1,7-4 213,4-2 0,-3-2-69,3-4 0,-2-3 183,2-9 0,-4-5 24,-8 0 0,-1 0 154,-5 6 1,3 5-237,-9 1 358,1-1 7,-6-5 0,-8 7 43,-3 5 0,-4 3-163,-3 2 1,-5 2 23,0 3 0,-8 5 213,3 7 0,-5 2-83,-2 5 0,7-5 68,-1 4 1,0-2-48,-6 2 0,6-4 383,1 4 1,6-9-113,-1-3 1,-2 1 17,2 5 0,-5-5-192,5-1 0,-1-5-324,7 5 20,0-7 0,0 4 116,-1-8-134,9 0 0,-1 0-149,4 0 967,4 0-82,-5 0-73,7 0-266,0 0 1,7 6 152,5-1 0,5 9 105,6-3 0,4 5-47,8 1 0,9-5 91,8-1 1,2-5-132,9 5 0,6-7-517,6 2 1,2-12-450,-2-5 0,-4-5-154,4-1 1,-4 0-116,-2 0 1,-5-7-954,-1 1 1,-9 0 365,-2 6 1,-8 6 1397,-9-1 0,-7 2 0,-3-5 0,-5-2 0,-7-4 0</inkml:trace>
</inkml:ink>
</file>

<file path=ppt/ink/ink4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3:52.3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13063,'17'0'1035,"1"0"1,-7 0-1090,1 0 0,-1 0 1,6 0-1659,1 0 1132,-1 0 1,0 0-281,1 0 0,-9 8 225,-3 4 635,-4 3 0,-2 18 0,0 3 0</inkml:trace>
</inkml:ink>
</file>

<file path=ppt/ink/ink4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3:52.7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35 190 8068,'-7'10'-2,"3"4"10,-8-9-225,8 1 802,-3-6 0,9 0-258,3 0 1,5 0 207,7 0 0,0-6-190,1 1 0,7-9-99,4 3 1,-3 1-210,3-2 1,-8 1-203,3-6 0,0 5-503,0 1 0,-3 5 380,-10-6 1,3 6-1027,-9-5 891,1 7 1,-6-6-363,0 5 434,0 3 0,-8-6 262,-3 8 1,-4 0 259,-3 0-51,1 0 1,0 0 1382,-1 0-1128,1 0 0,2 2 475,3 4 0,3-4 231,3 3-5,4-3-201,-6 6-499,8 2 0,0 7-116,0 0 0,0 1 0,0-1 1,2 0-273,4 0 1,-2 1 80,7-1 0,-7 0-1160,2 1 633,4-1 21,-1 0 0,3-1-156,-1-5-284,-7-3 395,11-8 437,-5-8 1,5-2-224,-3-7 1,1 0 106,-7 0 1,6-6-238,-7 0 0,9-8 206,-3 2 1,7 0 191,5-5 0,4-5 0,7-13 0</inkml:trace>
</inkml:ink>
</file>

<file path=ppt/ink/ink4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3:53.5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18 8046,'0'-9'5429,"-1"1"-4953,-5 8 0,2 0-540,-8 0 0,7 6 1087,-7-1 1,8 9-416,-2-3 1,-1 5-196,1 1 0,0 0-126,6 1 1,-5-1-602,-1 0 1,0 1-33,6-1 0,8-2-293,3-3 0,5 1 183,1-7 1,2 0-360,4-6 1,-2 0 243,8 0 0,-2-2 108,2-4 1,3 2 291,-3-7 1,2 1-34,-2-2 1,2 5 277,-8 7 1,0 0 88,-6 0 1,-5 0 154,-1 0 1,-7 2-66,2 3 0,1 5 369,-1 7-453,0 1 0,-8 5-70,-4 0 0,2 0-512,-7-6 0,-1 0 197,-5 1 0,5-1-443,1 0 0,-1 1 272,-5-1 0,6-7-248,-1-5 620,1 5 279,-7-8 0,3 7 22,3-3-101,5-4 95,7 6 0,0-1-3,0 5 1,0 3 140,0 3 1,0 5 48,0 0 0,2 8 35,3-3 0,-1 7-140,8 5 1,-7-5 61,7-1 0,-8 1-215,2-6 0,-4-4 21,-2-2 1,0-4-459,0-2 0,0-5 158,0-1-450,0-7 1,-2 6 217,-4-4 1,2-4 8,-8 3 1,7-5 48,-7-5 1,1-3 50,-7-4 0,7-3 328,-1 3 0,8-3-68,-1-2 0,-3 5-19,2 1-46,0 7 0,8-4-131,4 8 1,4 0-9,7 0 0,0 0-96,1 0 1,-1 0 75,0 0 1,1 0-223,-1 0 353,0 8 0,-2-4-254,-3 7 767,3-7-382,-13 11 0,6-5 656,-8 7 0,-2 1-206,-4-1 1,-3 6 31,-9 0 0,3 2 84,4-2 0,-3-9 289,8 3 0,-5-4 667,5 5-671,0-9-557,6 7 1,2-13 130,4 9-437,4-8 0,7 3 175,0-7-266,0 0 1,1 0-222,-1 0 0,0 0-645,1 0 1,5-1-1386,0-5 1,0 4 1048,-6-4 0,8-2-977,4 3 1,-2-7 2176,2 6 0,-1-7 0,7 3 0</inkml:trace>
</inkml:ink>
</file>

<file path=ppt/ink/ink4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3:53.7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17016,'0'12'-1519,"0"-1"1,0-5 1518,0 6 0,8-1 0,2 6 0</inkml:trace>
</inkml:ink>
</file>

<file path=ppt/ink/ink4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3:53.8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1 7934,'0'17'1587,"0"0"0,-1 2 244,-5 5 1,4-5-913,-4 4 0,2-12-2344,-1-5 735,3 4 690,-6-8 0,0 5 0,-1-7 0</inkml:trace>
</inkml:ink>
</file>

<file path=ppt/ink/ink4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5:24.0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0 450 8423,'0'-27'0,"2"2"0,4 8 447,3 0 0,9 1 0,-1 5-527,0 5 0,1 4-36,-1 2 0,0-2 181,0-3 0,6 3-12,0-4 1,8 4 4,-2 2 1,4 0 1,1 0 1,7-6 7,-1 0 0,14-5 17,-2 5 0,5-5-27,1 5 1,3-2-27,9 2 0,6-1-322,5-5 0,8-3 201,9 3 0,0-1 90,-44 7 1,1 0-1,2-1 1,-1-1-7,2 2 1,0 0-1,-3 2 1,-1-1 9,-2-1 1,0 0 0,0 4 0,0 0 3,46-3 0,-2-3 250,2 2 0,-8 0-89,2 6 1,-3 0 18,-3 0 1,1-2-92,-1-3 0,1 3-21,-1-4 1,-5 4-148,-1 2 1,-6-6 141,0 1 1,-2-1 95,-3 6 1,-6-6-47,1 0 0,-9 1 123,3 5 1,-6-2-88,-6-4 1,2 4 215,-8-4 0,1-2 235,-7 3 1,-7-1-325,-4 6 1,-4-2 436,-1-4-561,-9 4-130,-1-5-842,-8 7-749,0 0 0,-10 0 754,-7 0 1,-16 7 805,-13 5 0,-19 11 0,-6 4 0</inkml:trace>
</inkml:ink>
</file>

<file path=ppt/ink/ink4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5:22.2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173 1 8172,'-11'6'0,"-1"-1"-961,8 1 675,-11-6 0,11 0-109,-8 0 108,9 0 182,-13 8 105,14-6-110,-13 6 110,13-8 172,-6 0-121,1 0 8,5 0-34,-14 0 17,14 0-186,-5 0 144,-1 0 0,-2-8 0,-7-2 0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54:08.61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312 1 8094,'-11'29'-641,"-1"0"440,8-1 1,-9 7 1005,7 0 0,-6-1-228,7 1 1,-3-1-96,2 1 0,2 0-31,-7-1 1,5-5 150,-5 0 0,5 0-241,-6 5 0,3-7-56,-3-4 0,-3 2-181,3-2 0,3 0-205,-3-6 0,1-7-248,-7-4 0,7 2 157,-1-3-125,1 1 0,-7-14-216,1-3 0,8-6-383,3-6 1,4-10 396,2-7 1,8-1 5,3 7 0,4 1 350,3 4 1,-1 6 270,0 11 1,6 5 523,0 7 1,0 7-404,-5 5 0,-1 11 942,0 6-611,1 4 100,-1 9 1,-2-4 638,-3 8 0,1-5-698,-7 5 0,8-8-14,-3 3 1,2-7-589,-1-5 1,3 2-451,-3-8 1,3-6-82,3-5 1,5-8 405,0 1 0,0-7-1380,-6-9 0,2-3 87,4-14 1,-2-3 1398,8-10 0,0 5 0,6-6 0</inkml:trace>
</inkml:ink>
</file>

<file path=ppt/ink/ink4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5:24.901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0 52 8896,'0'-9'6817,"0"1"-5607,8 0 1,2 6-544,7-3 0,0 3 41,0 2 0,6-6-337,1 0 1,4 0-92,-5 6 1,2 0-677,-2 0 0,-3 0-19,3 0 0,2 2-314,-2 4 0,-6-2-143,-5 7-9,-1 1 1,4 5-265,-3 1 0,-4 1-454,-8 4 1,0 4-812,0 7 1316,-8 1 1094,-9 15 0,-18-4 0,-9 14 0</inkml:trace>
</inkml:ink>
</file>

<file path=ppt/ink/ink4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5:25.5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85 552 8546,'-17'10'0,"-8"-3"0,11-7 2200,-3 0-1596,11 0 0,0-2-393,12-3 1,10 1 131,7-8 1,7 3 36,-1-3 1,4-3-181,1 3 1,1 3-152,0-3 0,-3 8-287,-3-2 0,2 5 230,-8 1 0,6 0-493,-6 0 0,0 1 146,-6 5 178,0-4 50,-7 14 1,3-5 102,-7 12 0,6-2 204,-6 8 0,-1 0-59,-5 5 1,0 1 348,0 0 0,0-7-122,0 1 0,0-2-64,0 2 1,-2 2-363,-3-8 0,3-6 92,-4-5-285,4-1 90,2-1 1,8-3-272,3-7 1,7-15-7,5-8 1,9-23-297,9-12 0,12-15 215,-1-7 0,-21 37 0,2 1-22,-1-1 0,-1 0 1,29-36 685,-3 4 1,1 8-77,-6 9 0,2 4 58,-14 20 0,-5-3 76,-7 14 1,-6 6 421,1 5 1,-4 8-208,-2-1 1,-5 5 214,-1 5 1,-5 5-72,5 7 200,-7 1-558,4 7 0,-2 1-140,-1 9 1,1 1 67,-6 5 1,-7 3-186,-5 8 1,2 0 83,-1 0 1,-1 0-155,-5-1 1,0-4 243,-1-1 1,3-6 186,4 6 0,3-13-64,8 1 0,0-5-125,0 0 0,8-4-15,3-8 1,12-5 21,6-1 1,4-7-27,1 2 1,7-4-93,-1-2 1,6 0-214,-6 0 1,3-8-9,-3-3 1,-3-5-289,3-1 1,-11 0-30,-6-1 0,-4-1 199,-2-4 0,-7 2-21,-4-8 0,-4 2 41,-2-2 446,-8-3-286,-2 5 0,-7 0 446,0 4 0,-3 4 1744,-3 1-1061,4 1 1,-4 0 865,12 0 0,3 5 35,8 1-1376,0-1 1,2-5-425,4-1 1,3 7-408,9-1 0,7 7-445,3-7 1,7 8-200,5-2 0,3 5-2822,3 1 3814,4 7 0,1 10 0,11 10 0</inkml:trace>
</inkml:ink>
</file>

<file path=ppt/ink/ink4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5:26.5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0 415 8377,'10'-7'270,"-3"5"1,1-6 453,4 8 0,-3 0-327,3 0 0,-6 8-153,5 3 0,-5-1 372,5 1-309,-7 1 1,4 5 34,-8 1 0,0 5 57,0 0 0,0 2-177,0-2 1,0-4-116,0 4 0,0-4-214,0-1 0,0-1 190,0 0 1,0-5-608,0-1 34,0-7 102,0 4 0,2-8 155,4 0 1,-3-8 15,9-4 1,7-11-749,10-5 1,0-5 398,5-2 1,-3 3 131,10 3 0,1 4 62,-2 8 1,4 5 731,-9 1 1,7 7 52,-13-2 0,2 4 337,-8 2 0,-4 8-479,4 3 1,-9 7 102,-3 5 1,-5-2-39,5 8 0,-7-8-21,2 2 0,-4 2-530,-2-2 1,0 0 133,0-6-586,-8 0 234,-1-7 247,-9-2 0,3-18-141,3-7 1,-1-10-110,7-13 1,0-5 85,6-7 0,0-1-103,0-5 0,10 4 150,7-3 1,8 9 128,10 1 1,-4 15 299,3-3 0,-3 6-30,9 1 1,-1 3 71,1 7 1,-3 7 75,3-1 0,-4 3 336,-1-3 0,-6 4-222,0 8 0,-8 0 92,2 0 0,2 6-398,-2 0 1,-2 7 101,-9-1 1,3 3-343,-4 3-1,-1-1 7,2 0 1,-9 0 51,3 1 0,-2 5-41,2 0 1,-4 0-103,4-6 0,-5 1 212,-1-1 1,0-6-110,0 1 851,8-1-269,-6 7 139,6-1-221,-8 0 0,0 1 152,0-1 0,0 0-250,0 0 0,0 1-64,0-1 0,-8 6 53,-3 0 1,1 2-164,-2-2 0,9-4 185,-3 4 0,2-3-98,-2-3 0,4-6 87,-4 1 0,5 0 1,8 3 212,5-4 1,5-3-217,6-8 1,-2 0-50,8 0 1,2 0-227,9 0 0,4-8-467,8-3 1,0-4-1372,0-3 1,0 9 907,0 3 1,-6-2-934,0 2 1909,-8 1 0,12 5 0,-5 0 0</inkml:trace>
</inkml:ink>
</file>

<file path=ppt/ink/ink4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5:26.6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9110,'5'12'0,"3"-3"0,2-1 2144,3-4-1439,-5-2-381,7-2-217,-5 0 0,7 0-642,0 0 1,-1 2 534,-5 3 0,5 5 0,-7 7 0</inkml:trace>
</inkml:ink>
</file>

<file path=ppt/ink/ink4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5:26.8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35 8140,'-25'-7'0,"0"-1"0,-4-4 4176,12 5 1,9 9-3557,8 3 0,14 3-620,3 4 0,4 11 0,-3-4 0</inkml:trace>
</inkml:ink>
</file>

<file path=ppt/ink/ink4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5:28.21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0 381 8221,'12'-20'453,"-1"-3"1,1 4 29,5-4 0,6-2 301,0 2 1,8-6-249,-2 6 1,3-8-43,3 3 1,-2 1-233,-5-2 1,5 8-152,-4-2 1,-4 9-536,-2 3 1,2 7 233,-2-2-936,0 4 882,-6 2 0,-7 14-242,-4 3 321,-4 12 0,-10 0 0,-4 9-67,-3 2 1,-8 8 250,0-1 1,-6-5 226,6-2 0,-2 2 492,2-1 1,4-1-380,-4-5 1,3 5 64,3 0 0,0 1-163,0-7 1,-1-5-77,1 0 1,0-2-4,-1 2 0,7-4-297,-1-8 1,7-2 108,-7-3 0,6 1-477,-5-7 43,7 8 163,-11-13-115,13 7-94,-6-8 81,8 0 1,2 0 44,4 0 1,5-13-98,12-5 1,6-5 100,11 0 0,-1-4-11,7-7 1,2-1 365,10 1 1,-5-1-112,5 0 0,-10 9 231,-2 3 0,-7 3 228,1 3 1,-9 7 259,-2 5 1,-6 3-215,5 2 1,-12 2 227,1 3 0,-5 5-281,-1 7 0,-3 8-150,-8 4 1,-2 6-124,-4 5 0,-5 4 123,-12 8 1,-2-2-587,-4-4 1,-10 2 65,5-7 1,-5-3-84,5-9 1,1-4 94,4-8 1,-1-5-46,6-1 1,-4-9 125,5-2 1,1-10 53,11-13 0,3 2-47,8-8 1,2 1 51,4-7 0,7 0 255,16 1 1,0 7 156,11 4 1,3 6 323,-3 5 1,6-1-74,-6 7 0,7 0 245,-7 6 0,0 8-314,-5 3 0,-6 5 32,0 1 0,-8 0-409,2 1 1,2 5 163,-2 0 0,0 0-1212,-6-6 0,-2 2-72,-3 4 1,3-5 1080,-3-1 0,3 8 0,3-6 0</inkml:trace>
</inkml:ink>
</file>

<file path=ppt/ink/ink4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5:28.5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36 8327,'17'0'1173,"0"-8"0,1 6 350,-1-4 1,6 2 125,0-1-614,0 3 0,-5-6-508,-1 8-922,0 0 1,-1 8 121,-5 3 0,2 5-146,-7 1 0,0 2-456,-6 4 1,-2 4-1079,-4 8 1,-5-1 1952,-12 1 0,-4-1 0,-8 1 0</inkml:trace>
</inkml:ink>
</file>

<file path=ppt/ink/ink4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5:29.1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35 243 8274,'-17'7'-8,"7"-3"705,4 8-69,5-9 336,1 5-22,0-8-14,0 0-749,0 8 1,5-4 16,1 7 0,6-5-30,-7 6 0,7-1-168,-6 6 1,-1 1-39,-5-1 0,0 0 110,0 1 1,0 5-23,0 0-108,0 0 122,0-6 1,0 6 34,0 0 1,0-6-41,0-5-100,8-1 1,-4-1 0,8-4 0,-7-4-274,7-2 1,1-2-49,10-4 0,-2-5 137,8-13 0,6-4-469,5-13 0,8-3 115,-2-8 1,6 0-29,6 0 0,3 3 17,9 2 0,-9 5 268,-3 8 0,-5 1 317,-1 4 1,-7 4 337,-5 8 0,-6 7 1546,-5 4-1024,-4 4-545,-7 2 0,-1 8 586,0 4 0,-5 5-283,-1 6 1,-7-2-52,2 8 0,-4 6-436,-2 5 0,-2 2-155,-4-1 0,-4-5 98,-7 4 1,6 3-176,-1-3 0,2 0 93,-1-5 0,-2-2 63,7-5 1,0-3 137,6-7 1,6-1-62,0 0 0,9-7 45,2-4 1,2 1-223,10-1 0,0-2-297,6-10 1,-1-3-95,1-9 1,-1-5-419,1 0 0,-8 0-587,-4 6 759,-12-8 300,5 6 0,-14-12 242,4 8 0,-5-6 169,-1 6 1,-7 0 403,-5 6 1,-1 5 370,1 1 0,-1 5 1016,7-6 1,-6 7 818,7-7-939,-1 8 1,8-9-1130,4 7 1,9 0-278,8 6 0,10-6-455,1 1 1,9-1-736,8 6 1,-2 2-1133,2 4 1,-3 3 2034,10 8 0,4 8 0,-1 2 0</inkml:trace>
</inkml:ink>
</file>

<file path=ppt/ink/ink4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5:29.7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0 104 9002,'8'-16'891,"3"5"0,-1-4-792,1 3 0,7 2 421,5-1 1,2 5 708,-2-5 1,-4 7-601,4-2 0,2 4-172,-2 2-585,0 0 1,-6 2-82,1 4 0,-9-2-354,-3 7 1,-4 6 346,-2 7 0,0 0-267,0 0 1,0-3-278,0 7 1,-6 1-625,0 6 0,-5-6-330,5 0 1714,-7-8 0,11 11 0,-6-5 0</inkml:trace>
</inkml:ink>
</file>

<file path=ppt/ink/ink4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5:29.9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0 8273,'-11'10'311,"-1"-4"750,8 3-74,-3 1-538,7 7 0,0 1-32,0-1 0,0 0 164,0 0 1,0 3-251,0 3 0,0-4-34,0 4 1,0-2-350,0 2 1,2-4 121,3 4 1,-3-3-678,4-3 0,2 0-280,-2 1 375,7-1 1,-9-2 39,7-3 0,-5-5-234,6-7 1,-7-2-507,7-3 1212,0-5 0,13-23 0,1-3 0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54:08.8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8028,'9'8'2287,"-1"-6"-1671,-8 5 1,2 1 109,4 4 1,1-3-280,5 3 1,1-6 127,-7 5 1,6-5-250,-7 5-1113,9-7-374,-12 4-1285,6-8 1909,-8 0 537,0 0 0,7 8 0,3 1 0</inkml:trace>
</inkml:ink>
</file>

<file path=ppt/ink/ink4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5:30.2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1 121 8378,'11'-17'115,"1"0"0,-1 1 119,7 5 1,1-3 860,4 8 0,-2-5-410,8 5 1,-2-1-31,2 1 1,3 4-166,-3-4 1,-2 4-235,2 2 1,-6 0-217,6 0 0,-6 6-260,6 0 1,-8 5-157,2-5 0,-4 5-516,-2-5 0,-5 0-336,-1-6-1011,-7 8 661,4-6 621,-8 5 957,0-7 0,-8-15 0,-1-4 0</inkml:trace>
</inkml:ink>
</file>

<file path=ppt/ink/ink4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5:30.6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345 35 8288,'-6'-11'1984,"0"-1"-725,1 8-393,5-3-451,0 7 462,0 0-722,0 7 0,0 3-175,0 7 0,0 2-34,0 4 1,-8 4 174,-4 8 0,-3 0-596,-2-1 0,-3 1-51,-3-1 0,2 7-87,-8-1 0,8-2 338,-2-9 0,4 8 93,2-8 1,-1 5 46,1-11 1,2 2 125,3-2 1,5-4-171,7 5 115,-8-5 1,6-2 151,-4 0 0,12-7-87,6-4 0,-3-2 133,3 1 0,-1-3-184,6 4 29,8-4 0,-5-2-15,3 0 24,-4 0 0,-9 2-13,-5 4 0,-3-3 13,-2 9 0,-2 0 116,-3 5 0,-7 2-40,-11 4 0,2-4 172,-8 4 1,8 2 40,-2-2 75,4 0 1,3-5-205,5-1 0,5-2-17,12-3 0,5 1 155,12-7 0,6 2-111,11-2 0,5-4 411,7 3 0,5-3 23,1-2 0,3 0 180,-9 0 1,0 0-427,-17 0 0,3 2-256,-9 4 0,-6-2 320,-6 7-553,-7 1 0,-10 5 0,0 2-848,0 4 1,-16-1 46,-7 6 0,-9-5-519,-9 6 0,-3-6 475,-8 6 0,0-8 971,1 2 0,6-4 0,3-1 0</inkml:trace>
</inkml:ink>
</file>

<file path=ppt/ink/ink4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5:30.8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35 8226,'0'-17'7610,"2"7"-5898,4 5 0,-2 3-2024,7 2-1020,-7 0 187,4 7 0,-8 3 1145,0 7 0,-23 16 0,-6 4 0</inkml:trace>
</inkml:ink>
</file>

<file path=ppt/ink/ink4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5:35.4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87 8018,'8'-10'548,"3"5"-217,-3 3 0,7 2 21,-3 0 0,9-6 69,2 0 0,6 0-187,-6 6 1,7 0-45,-1 0 0,-2 0 146,2 0 1,0-5-70,5-1 1,1-2 14,0 2 1,1 4-92,4-3 1,-3 1-25,3-2 1,-3 4-152,-3-4 1,-1 4-266,-4 2 0,2 0-19,-8 0 0,6 0 149,-6 0 1,0 0-441,-6 0 0,0 0-216,1 0-11,-9 0-68,6 0 346,-13 0 0,6 2-68,-8 4 576,-8 4 0,-9 15 0,-10 2 0</inkml:trace>
</inkml:ink>
</file>

<file path=ppt/ink/ink4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5:35.81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1 122 8127,'0'-10'-278,"2"3"234,3 7 1,-1 0 809,8 0 0,-1 0-276,7 0 0,1 0-111,4 0 1,2 0-190,4 0 1,3 0-30,-3 0 1,10 0 7,1 0 0,8 0 21,-2 0 0,12-2-189,5-4 0,4-2 47,3-3 0,-1-5-164,0 5 1,-2 1-139,-3-1 0,-7 7-59,-11-2 0,1-2 64,-13 3-105,5-1-4,-20 6 20,6 0 1,-16 2-727,-3 4 419,-4-5 1,-4 9-74,-4-4 718,-3-4 0,-16 5 0,-2-7 0</inkml:trace>
</inkml:ink>
</file>

<file path=ppt/ink/ink4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5:36.0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8842,'10'0'959,"5"0"0,-5 0-352,7 0 0,8 0 51,4 0 1,5 8-161,7 3 1,3 7-65,8 5 1,1-2-81,5 8 1,-4-3 142,4 3 1,-12 2-189,-6-8 1,-5 8-53,-7-2 1,1 1-379,-11-1 0,-5 4 157,-13-4 0,-2 9-732,-4 2 0,-13 9 127,-15-3 1,-11 2-133,-12-2 1,-3 4 95,-3-4 262,-12 4 0,11 2 0,-12 0 1</inkml:trace>
</inkml:ink>
</file>

<file path=ppt/ink/ink4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5:37.0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882 121 8103,'0'-17'-68,"0"0"0,0 0 19,0-1 1,-5 7 380,-1-1 1,-6 6-26,7-5 1,-9 7-17,3-2 0,-5 4-210,-1 2 1,0 0 0,-1 0 1,-5 0-15,0 0 1,-6 8 4,6 4 1,-7 3-94,1 2-92,-4 1 165,-1-1 1,-3 2-176,-3 4 190,3 4-454,-5 8 890,7-1-296,1 1 0,-7 1 53,1 5 0,0 1 161,5 4 1,2 4-99,5-4 1,1 10-53,4 1 1,9 1-196,-3-6 1,11-6 134,0 0 0,5-2-242,1 3 0,7-5-64,5-8 0,5-1-103,6-4 1,4-4 257,8-8 0,7-7-240,4-4 0,4-5-122,2-1 0,2-7-189,3-5 1,-3-5-703,4-6 236,-5-4 610,-8-8 1,3 1-11,-8-1 0,-2 3 227,-9 3 0,0-2 239,-12 8-122,5 0 344,-13 6 135,1 7 1,-4 2 895,-12 8 0,2 2 507,-8 4-922,9 4-527,-13 7 1,14 6-128,-4 0-215,-3 0-105,7 2 0,-6-4-214,8 8 0,0-8 120,0 2 0,0 2-381,0-2-74,8 0 0,-6-5-693,4-1 1,1-6-1067,-1 1 1103,0-8 325,-6 3 906,0-7 0,0-7 0,0-3 0</inkml:trace>
</inkml:ink>
</file>

<file path=ppt/ink/ink4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5:37.2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87 139 8103,'-17'-17'0,"0"5"146,-1 1 1,7 5 424,-1-6 465,8 1 86,-3-6 0,14 1-291,5 5 1,5-3-362,6 8 1,6 1-451,11 5 0,-1 0-120,7 0 1,0 0-132,6 0 1,-2 7-386,-4 5 0,4 3-874,-4 3 1,-2-1 1489,2 0 0,1 0 0,4 1 0</inkml:trace>
</inkml:ink>
</file>

<file path=ppt/ink/ink4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5:37.6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53 174 8074,'-2'-10'822,"-4"4"-762,4-3 15,-6 7 280,1-6-82,5 8 0,-8 0 213,4 0-106,5 0-253,-7 0 1,8 8 151,0 3 0,0 5 103,0 1 0,0 8 59,0 4 1,0-2-80,0 2 1,0-1-97,0 7 0,8-2-72,3-4 0,4 1-169,3-7 0,5 0 86,0-5 0,8-3-172,-3-3 1,11-5 19,1-7 0,2 0-211,-1 0 1,-5-9 45,5-9 0,-5-1 23,-1-10 1,-8 1-8,-4-7 0,-4 0 111,-2 1-114,-7-1 77,-2-7 1,-8 0 38,0-4 1,0 5-7,0 12 0,-8-1-17,-4 7 1,-1-1-597,1 7-729,-3 8 776,5 1 649,1 8 0,1 15 0,8 4 0</inkml:trace>
</inkml:ink>
</file>

<file path=ppt/ink/ink4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5:38.4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35 8730,'-11'0'1666,"-1"0"-1714,9 0 0,3 0 786,11 0-454,4 0 0,10-5 90,4-1 1,0-2 89,6 2 1,-5 4-364,11-3 0,-10 3-280,-3 2 1,-5 0-258,6 0 0,-10 7 239,-1 5 1,-3-2 17,-9 1 1,0 1 161,-6 5 0,0 2 96,0 4 1,-2-4 12,-4 4 1,-4 2 383,-7-2 0,-2 8-60,-4-2 1,2 4-110,-8 1 1,4 3-361,-10 3 1,5 4-165,-11 8 1,5-2-253,1-4 0,6 4 298,0-4-387,8-3 326,-4-1 1,8-15-176,0-4 0,5-4-210,1-2 0,5-1-837,-6-5 959,9 5 0,-5-13 495,8 9 0,0-8 0,0 4 0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54:08.9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8028,'0'33'2155,"0"-5"0,0-3-1566,0-7 0,0-1-168,0 0 0,8-5-2367,4-1 1946,3-7 0,18 4 0,3-8 0</inkml:trace>
</inkml:ink>
</file>

<file path=ppt/ink/ink4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5:38.6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69 8152,'0'-17'755,"0"0"199,0-1 1,2 9-201,4 3 1,-2 4 178,7 2-215,1 0 0,5 14-236,0 3 0,-5 4-72,-1-4 0,1 6-292,5 0 0,-1 6-171,-5-6 1,4 2-100,-3-2 0,3-3-400,3 3 0,-1-10-766,0-1 0,0-9 646,1 3 1,-1-4-624,0-2 1,6 0 1294,0 0 0,8-15 0,-4-4 0</inkml:trace>
</inkml:ink>
</file>

<file path=ppt/ink/ink4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5:38.7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8152,'10'8'809,"-1"-6"14,-3 4 0,-2 2 17,7-3 0,-5 3 1039,6-2 1,-9-2-766,3 7-1715,4-7 519,-8 11 0,5-5-2127,-7 7 1,6 1 318,0-1 1890,0 0 0,-6 8 0,0 2 0</inkml:trace>
</inkml:ink>
</file>

<file path=ppt/ink/ink4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5:39.1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8254,'27'0'0,"-4"0"0,-2-6 2329,2 1-1459,4-1 0,2 6 66,-1 0 0,-1 0 270,2 0 0,2 0-585,-8 0 0,0 2-230,-6 4 0,-1-3-1058,-5 9 1,-1-1-101,-5 7 1,-3 1-520,4 4 1,-6-2 317,-6 8 0,-3 0-2456,-9 5 3424,1-7 0,-8 6 0,-2-6 0</inkml:trace>
</inkml:ink>
</file>

<file path=ppt/ink/ink4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5:39.5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0 13062,'-10'8'1030,"3"-4"-806,7 7 0,-6 1-194,0 5 1,-5 1 92,5-1 0,-6 0 60,7 0 1,-7 1-266,6-1 1,-5 0 76,5 1 1,0-1-442,6 0 1,0-5-540,0-1-434,0 1 1018,0 5 0,0-5-78,0-1 1,2-7 43,4 2 0,-2-4-116,7-2 0,1 0 341,5 0 118,-7-8-15,5 6 0,-5-11 76,7 7 0,0-6 92,1 6 0,-1-7 154,0 2 1,-1 1-84,-5-2 1,5 7 38,-5-7 0,-1 2 97,1-1 0,-1 1 549,1 5 779,-3 3-582,-8-6 395,0 8-2926,0 0 1517,-8 8 0,-1 1 0,-9 9 0</inkml:trace>
</inkml:ink>
</file>

<file path=ppt/ink/ink4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5:40.8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727 156 8098,'0'-17'246,"0"0"609,0 0-205,0-8 1,0 5-118,0-3 1,0 10 60,0 1 1,2 9 179,4-3-390,-4 4 0,5 10-115,-7 3 1,-6 12 29,1 6 0,-7 6-15,6 5 1,-7-2-49,1 8 1,3-5-95,-3 5 1,6-2-54,-5 2 1,7-2-209,-2-3 0,-1-11-71,1 5 1,0-12-672,6 0 206,0-4-319,0-9 382,0-2 392,0-31 1,6 1-171,0-18 0,5-4 169,-5-2 1,7-2 142,-1 2 0,1-4-73,-1 4 1,3 1 40,-3-1 0,3 14 11,2-3 0,1 12 118,-1 0 1,-2 9 272,-3 3 1,3 7-25,-3-2-26,-4 4-121,-1 2 86,1 0 1,-6 8 161,4 4 1,-4 3-12,-2 2 0,0 3 104,0 3 0,0 2-182,0 3 0,-6 5-74,0-4 0,-7 4-136,1 1-120,-3 1 192,-3-8 1,7 3-498,-1-7 1,3 0 39,-3-5 1,-1-7-537,7 1 224,0-8 273,-1 3 0,5-16 18,-4-9 0,6-1-46,6-10 1,1 3 352,5-3 1,3 4-105,-3 7 0,3 3 376,2 4 0,-5-3 329,-1 8-120,-7 1 0,10 6-52,-9 5 0,-1 6 170,-9 11 1,-5 6-427,-7 11 0,-8-2-413,-4 9 0,-4-3-158,-1 2 1,-1 4 256,0-4 0,3-4-642,3-1 1,-2-5 220,8-1 1,0-8-39,6-4 1,0-6 262,-1-6 1,1 3 342,0-8 0,5-1-245,1-5 207,7 0 0,-4-2 531,8-3 0,0-5-269,0-7 1,2 5 125,4 1 0,-2 1 27,7-1 1,-1-5 165,1 5 1,5 3-217,-5 2 0,-1-1 56,1 1-91,-7 0-220,11 6-252,-13 0 0,12 8 110,-8 3 1,-1 5 128,-5 1 0,0 0 139,0 0 0,0 7 190,0-1 0,0 2-135,0-2 1,0-4 151,0 4 1,0-4-199,0-2 0,0 1 66,0-1-643,0 0 0,2-1 160,4-5-444,4-3 0,13-8 85,0 0 1,8-8-168,-3-3 0,5-7 432,2-5 1,-3 2 235,-3-8 1,-2 8-54,-4-2 0,-9 6 224,3 5 1,-10-1 1973,5 7-1598,-8 0 1,2 8 559,-12 4 0,-4 9-363,-7 8 1,-6 8-214,0-2 0,-2 4-267,2 1 1,2 3-87,-8 3 0,8-3-76,-2 3 0,3-9-324,3-2 1,0-6-620,0 5 1,5-6-3,1 1-77,-1-4 0,-5-4 279,-1-3 0,1-5 150,0-7 0,0 0 316,-1 0 1,1-1 58,0-5 0,-3-4-56,-3-7 1,4 5 29,-4 1 0,4-1-62,2-5 0,-1 2 9,1 3 0,0-3 289,-1 3 1,1 5-4,0 1 1,-6-2-64,0 2 0,0 1-33,5 5 216,1 0 1,0 0 10,-1 0 0,7 0 576,-1 0 52,9 0 0,-7 0 104,4 0 273,4 0-672,-5 0 0,14 0 17,5 0 1,3 1-7,2 5 0,8-2 218,4 8 0,6-1 25,5 6 1,6 1 203,12-1 1,3 0 301,9 1 1,5-1-699,0 0 1,7-5-394,-1-1 0,3 1-426,3 5 0,5-5 149,0-1 1,-5-5-482,-7 5 0,-1-1-858,2 2 1,-4-5-121,-8-7 1,-2 0-2964,-3 0 4546,-5 0 0,-5 0 0,4 0 0,1 0 0,-3 0 0,-6 0 0</inkml:trace>
</inkml:ink>
</file>

<file path=ppt/ink/ink4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5:41.4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44 8073,'0'-17'830,"0"6"1516,0-1-1562,0 8 1,0 4-95,0 12 0,-2 5 109,-4 6 1,4 4-483,-4 8 1,4-1-323,2 1 1,0 5-225,0 0 1,0-5 239,0-6 1,0-6-1210,0 6 0,8-8 69,4 2 0,-3-12-487,3-5 1,-1-4 525,7-2 1090,-1 0 0,0-15 0,0-4 0</inkml:trace>
</inkml:ink>
</file>

<file path=ppt/ink/ink4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5:41.5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0 208 9049,'0'-17'0,"2"0"0,4 1 0,6 3 2511,3 1-2032,2 1 0,3-1 64,3 1 0,3 1 51,9-1 1,-2-5 409,-4 5 0,1 1-436,-7-1 0,0 5-648,-5-6 1,-1 9-1134,0-3-168,1 4 1,-9 4 1380,-3 4 0,-4 11 0,-2 10 0</inkml:trace>
</inkml:ink>
</file>

<file path=ppt/ink/ink4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5:42.2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8188,'18'10'1374,"-1"-3"1,2-7-532,4 0 1,2 0-264,4 0 1,10 0 28,-5 0 1,3 0 318,-9 0 0,3 0-572,-8 0 1,6 6-479,-6 0 1,0 1-667,-6-1 1,-5 4-45,0 7 0,-9 0-1224,3 1 0,-6 5 2056,-6 0 0,-3 15 0,-9-1 0</inkml:trace>
</inkml:ink>
</file>

<file path=ppt/ink/ink4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5:42.6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17 10774,'9'0'-451,"7"-7"0,-15 7 581,5 0 1,-4 2 104,-2 9 0,0 3-176,0 9 0,-2-2 254,-4 8 0,3-6 51,-9 5 1,3-6 81,-3 1 1,-3-4-125,3-2 1,2-5 178,-1-1 1,7-5-223,-2 5-480,4-7-345,2 4-153,0-8-2,0 0 1,8 0 239,4 0 0,5-2-250,6-4 1,-2-3 142,8-9 1,2-1-78,9-4 1,4 2 470,8-8 0,-6 6-64,0-6 0,0 8 242,6-2 1,-7 4-101,-5 2 0,-6 5 918,-5 1 0,-4 7 752,-7-2 622,-1 4-1485,-8 2 1,-1 8 138,-8 3 1,-8 7-406,-3 5 0,-4-2-145,-3 8 0,-1-6-603,-4 5 0,2-4 289,-8 4 1,8-5-986,-2 6 0,-2-8 82,2 2 1,-6-3-366,6-3 1,0 0 520,6 0 1,-1-1-513,1-5 1273,0 5 0,-1-14 0,1 5 0</inkml:trace>
</inkml:ink>
</file>

<file path=ppt/ink/ink4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5:42.8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0 8710,'-17'10'2312,"7"-2"-1882,3-8 1,7-2 808,0-4-456,0 4-678,0-6 38,0 8 0,1 0-192,5 0 1,-2 0-948,8 0 0,-9 2 576,3 4 0,2-2-1109,-2 7 0,-1 1 1529,-5 5 0,-7 8 0,-3 2 0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54:13.0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53 7954,'0'-18'704,"0"9"1,0-1 901,0 4-802,0 4-166,0-5-111,0 7 744,0 0-844,0 7 0,0-3-136,0 8 0,0-6 27,0 5 1,0 3-24,0 9 0,0-2 109,0 8 1,-2-1 118,-4 7 0,2 0-159,-7-1 1,5 6-85,-6 1 1,1-1-192,-6-5 0,5-3-230,1-3 1,5 2 137,-6-8 1,8 6-25,-1-6 0,1-6-632,-2-5 0,4-6 9,-4 5-1645,4-7 1148,2 4 1,2-18-223,4-7 1,0-3 800,11-8 0,-3-1 568,9-6 0,4-7 0,0-2 0</inkml:trace>
</inkml:ink>
</file>

<file path=ppt/ink/ink4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5:43.1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35 104 9137,'-15'12'1049,"4"-1"-965,3-7 0,21-4-112,5-11 0,10-5 33,1-1 1,4 0-201,2-1 1,-3 3 172,-3 3 0,2-1 90,-8 7 0,0 0 312,-6 6-257,-7 0 0,3 2 272,-7 4 1,0-2-63,-6 8 0,-8-1 125,-3 6 1,-5 6-45,-1 0 0,-6 2-27,0-1 1,-2-5-202,2 4 1,3-4-139,-3-2 0,4 4-361,2-3 0,2 3 134,3-10-734,-3-3 439,13 7-218,-6-13 553,8 6 1,10-2 178,7 0 1,2 5 190,10-5 0,0 2 610,5-3 0,1 3 592,0 4 1,-1 1-620,1-7 1,-1 5 308,1-5 0,0 0-678,-1-6 1,1 0-553,-1 0 1,1 0-165,-1 0 1,1-6-335,0 0 0,-1-7 569,1 1 36,-1-3 0,1-10 0,0-2 0</inkml:trace>
</inkml:ink>
</file>

<file path=ppt/ink/ink4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5:43.9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17 8083,'18'-7'2184,"-1"5"-1905,0-4 1,1 4 131,-1 2-411,0 0 0,8 8 0,2 1 0</inkml:trace>
</inkml:ink>
</file>

<file path=ppt/ink/ink4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5:44.6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206 1 8127,'-17'0'3458,"5"0"-3561,1 0 0,-1 0-7,-5 0 0,0 7 1276,0 5 1,-1 3-695,1 3 0,0-1-85,-1 0 1,7 6-806,-1 0 1,8 0 271,-1-5 1,7-7-466,9 1 0,3-9 304,14 3 0,7-4 64,5-2 1,6 0 12,-5 0 0,5-6 8,-6 1 1,-5-1-143,-6 6 496,-8 0-478,4 0 0,-16 8 120,-3 3 0,-13 6-182,-11 6 1,-7 4-196,-9 8 1,-1 0 602,0-1 0,-7 1 0,-2-1 0</inkml:trace>
</inkml:ink>
</file>

<file path=ppt/ink/ink4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5:45.0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1 9214,'18'0'0,"-1"0"0,0 0 1497,1 0 1,-1 0-986,0 0 1,-7 2-12,-4 3 0,1 5-80,-1 7 1,0 6-153,-6 0 0,-2 8-198,-4-2 1,-4-2-66,-7 2 1,6-6-136,-1 5 0,1-6-5,-7 1 0,1-4-614,0-2 325,-1-7 57,1 5 0,6-13 71,-1 4 0,8-12 9,-2-5 1,4-11-345,2-1 0,8-5 125,4 4 0,9 1-51,2 6 0,6 2 323,-6 3 1,0 5 297,-6 7 1,0 0 99,1 0 0,-9 15 476,-3 8 0,-6 4 95,-6 7 1,-5-3-361,-12 10 0,4-5 1105,-5-1 0,7-1-454,6 1 1,-3-8-183,8-4 1,-5-4-655,5-2 1,2-5-493,10-1 0,6-7-74,11 2 0,5-6-430,13-6 1,3-3-377,8-9 0,2-7 479,3-4 0,-3-3 702,4-3 0,-4 1 0,-3-1 0</inkml:trace>
</inkml:ink>
</file>

<file path=ppt/ink/ink4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5:45.2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8127,'10'-8'3958,"5"6"-3002,-5-6 1,5 10-416,-3 4 0,-5 6 317,-7 11 1,0-2-433,0 8 1,-2 1-226,-3 11 0,1 3-530,-8 8 0,3-6-697,-3 0 1,-1-8 537,7 3 1,0-5-369,6-1 1,0-8-972,0-4 1,0-10 1826,0-1 0,8-16 0,1 2 0</inkml:trace>
</inkml:ink>
</file>

<file path=ppt/ink/ink4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5:45.7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1 346 8172,'17'-44'45,"6"8"-45,0 7 0,8 2 0,-2-2 0,4-2 417,1 8 0,1-5 626,-1 4 0,1 1-338,-1 6 0,1 6-234,0-1 1,-1 8-203,1-2 1,-6 5-103,-1 1 0,-1 0-130,2 0 0,2 7 100,-8 5 0,6-3-58,-6 3 0,0-2-2,-6 1 0,-5 4-323,-1-3 1,-1-2-30,1 1 1,3-5 123,-8 5 0,5-5 1,-5 6 0,5-7 123,-5 7 1,2-2-19,-2 1-42,-4 4 0,7-7 2,-3 4 0,-4 3 63,4-3 1,-4-3-2,-2 3 0,0-7 8,0 7 0,0-6-50,0 5 194,0-7-45,0 12-25,0-7 1,0 8 10,0 1 1,0-7 123,0 1 1,0-1-83,0 7 0,0-1 136,0 0 1,0 0 21,0 1 1,0 1-94,0 4 0,0-2 88,0 8 1,0 0-53,0 5 0,0 7 103,0-1 1,0 8 29,0-2 1,0 6 256,0 6 1,1-3-70,5 9 0,-4-6 52,4 5 1,-4 0-42,-2 7 1,-6-9-238,0-3 1,-1-6-186,1-6 1,2 2 44,-8-8 0,7 0-124,-7-5 1,3-6 172,-3 0 0,2-10 281,5-2-1868,3 0 0,-8-15 667,4 4 1,3-6-820,-9-6 0,6-5 681,-5-12 1,-7-12-344,-5-11 0,-9-4-28,-3-2 0,-1-2 1212,-10-3 0,-8-5 0,-8-7 0</inkml:trace>
</inkml:ink>
</file>

<file path=ppt/ink/ink4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5:46.4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260 36 8132,'0'-10'2191,"0"-5"-1084,0 13-23,0-6-854,0 8 1,-6 2-43,1 4 1,-7 3-159,6 9 0,-7-3 135,1-4 0,5 7-402,1-1 1,-2-5 17,2 5 0,-5-4-733,5 5 478,0-9 262,6 7 141,0-14 16,0 5 160,0-7 1,0-2-56,0-3 0,2 1-156,4-8 1,4 6 57,7-5 0,0 5-111,0-5 1,1 5 126,-1-6 0,0 8-22,1-1 0,5-3 8,0 2 15,0 0 0,-6 6 573,0 0-350,-7 0 1,0 0 259,-5 0-242,-3 0 0,6 2-92,-8 4 0,0 4 16,0 7 1,-2 0-14,-4 1 0,2 1 41,-7 4 0,-1-4 118,-5 4 1,0-2-22,0 2 0,-7-3-123,1 3 1,-7 2-125,1-2 1,2 0-52,-2-6 0,2 0-166,-2 1 0,4-7-21,8 1 0,0-3-944,0 3 523,-1-5-383,1 1-1003,7-6 1454,3 6 1,9-14-173,3 0 0,-1-5 751,8 5 0,-1-15 0,7 2 0</inkml:trace>
</inkml:ink>
</file>

<file path=ppt/ink/ink4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5:46.6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70 10432,'12'-6'0,"-1"-2"0,2 1 0,3-3 0,1 2 0,0 1 0,1 1 1996,-1-2 0,0 6-1529,1-4 1,-1 5 196,0 1 1,1 0-745,-1 0 1,-6 1 101,1 5 0,-8-2-1126,1 8 1,-3-1-2,-2 6 1,0 1-543,0-1 0,0 0 774,0 1 1,-5-7 872,-1 1 0,-8-1 0,5 6 0</inkml:trace>
</inkml:ink>
</file>

<file path=ppt/ink/ink4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5:47.0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18 8531,'17'0'4721,"0"0"-4032,1 0 1,-7-6-303,1 0 0,-6 0-316,5 6-323,1 0-1014,-3 0 1250,-1 0 0,-8 8 165,0 3 0,-2 5-2306,-4 1 0,-5 0 961,-12 1 0,3-3 680,-3-3 1,6 3 384,6-3 1,1-3 344,4 3 152,4-9 199,-5 13 0,14-14 518,5 4 1,3-5-478,2-1 0,1 0 72,-1 0 0,0 0-201,1 0 0,-7 0-323,1 0 0,-7 0-292,7 0 1,-8 2-369,2 4 1,-4-2 150,-2 8 0,-14-1-424,-3 6 0,-12 6 226,0 0 0,2 2 124,-2-1 0,1-5 744,-7 4 0,8-4-254,4-2 1,6-5 278,5-1 0,5-5 525,7 6-194,0-9 1,1 5 27,5-8 0,6 0 188,11 0 0,-2 0-232,8 0 1,-2 0-205,1 0 0,3 0-569,-8 0 1,6-2 157,-6-4 0,2 5-424,-2-5 1,-2 4-629,8 2 1,-6 0 1011,6 0 0,0 0 0,5 0 0</inkml:trace>
</inkml:ink>
</file>

<file path=ppt/ink/ink4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5:47.2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 8053,'9'7'4508,"-3"5"1,2-3-3640,-3 3-575,9-1 0,-12 7-2031,4-1 1,-16 10 1736,-13 8 0,-19 14 0,-20 13 0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54:13.9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0 294 8015,'0'-9'-100,"8"1"607,-6 0-188,13-1 0,-13-1-144,13-5 1,-7 5 58,4-7 0,3 2-98,-4 3 1,5-7-110,1 7 1,2-7 297,4 8 1,-3-5-153,3-1 1,2 2-22,-2 3 0,5-3-16,-4 3 0,4 4-143,-5 3 1,8 1 62,-2-2 0,-4 4-161,-2-4 0,2 4-123,-2 2 0,0 2 115,-6 4 0,1-4 15,-1 4 0,0 2 33,1-3 73,-1 9 1,0-12 12,0 3 127,1 5 0,-1-8-72,0 4 1,-1-2 21,-5 1 0,5-3-76,-5 4 1,-1 2 11,1-3 0,-5 3-141,6-2 139,-9-4 1,7 11 21,-4-7 46,-4 7 1,5-3 157,-7 7 0,0 1-125,0-1 0,-5 2 71,-1 4 0,0-4-259,6 5 1,-8-5 154,-3-2 0,1 2-67,-1 4 1,1-3 57,-1 3 0,-5-4-41,5-2 1,-5 0 17,-1 1 0,0-1 28,-1 0 1,1 1-88,0-1 1,2-6 3,3 1 1,-3-1-128,3 7 1,-3-7 110,-3 1 1,-1-1-20,-4 7 1,4-7 38,-4 1 0,-2-7 43,2 7 0,-6-8 47,6 2 1,-6-5 168,6-1 0,-6 6-134,6 0 0,-6 0 74,6-6 1,-5 0-20,4 0 1,1 0-58,6 0 0,0 0-16,0 0 0,-1-6 24,1 0 1,5-5 9,1 5 1,7-8-99,-2 3 1,-1-4 37,1-3-23,0 1 0,8 0-119,4-1 1,-2-5 118,7 0 1,1 0 11,5 6 1,-6 0 47,1-1 0,0 1-45,5 0 1,-6-1-10,1 1 0,-6 6 22,5-1 0,-7 6 127,2-5-48,-4 7-20,-2-4-259,7 8 176,-5 0-778,6 0 291,-8 0-1083,0 0-71,0 8-655,0-6 361,0 13 1856,0-5 0,0 7 0,0 0 0</inkml:trace>
</inkml:ink>
</file>

<file path=ppt/ink/ink4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5:49.8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35 104 7554,'-9'0'82,"1"0"482,0 0-91,6 0 467,-5 0-334,7 0 2222,0 0-2675,7 0 1,9 0 47,7 0 0,8 0-175,-3 0 1,13-2 59,5-4 0,17 2-164,6-7 0,1-1-53,-1-5 1,-4 2 102,10 3 1,-12-1-293,-5 7-274,-4 0 315,-10 6 0,-4 0-170,-11 0 0,-4 0 70,-7 0 0,-7 6-494,1 0 105,-9 7 283,5-3 0,-16 5 20,-3-4 0,-4 3 379,-3-8 1,-7 5 85,-4-5 0,-3 7 0,-3-3 0</inkml:trace>
</inkml:ink>
</file>

<file path=ppt/ink/ink4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5:50.1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62 174 8090,'-17'0'549,"0"0"-859,-1 0 221,9 0 0,9-6 255,11 0 1,12-5 338,6 5 0,12-6 261,5 7 1,4-1-308,2 6 1,9-6-210,8 0 0,2-1-70,10 1 1,-8 4-65,2-4 0,4-2-326,1 3 0,-8-3 235,-3 2 1,-12 4-496,1-3 0,-6 3-59,-6 2 0,-6 0-299,-11 0 0,-4 0-82,-8 0-117,-7 0 547,-2-8 0,-16 4 557,-3-7 0,-13-1 0,-2-5 0</inkml:trace>
</inkml:ink>
</file>

<file path=ppt/ink/ink4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5:50.4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1 10352,'17'0'1130,"1"0"0,-1 7-770,0 5 1,10 3-126,8 2 0,7 8-25,10 4 1,0 2-18,0-2 1,0 4 2,-1-5 0,-1-1-143,-3 2 0,-5-2-108,-8 2 1,-7 3 55,-4-3 0,-5 6-389,-7 5 1,-13 4 7,-15 8 1,-16 6-147,-13 0 0,-8 5-132,-9-5 0,-4 7 368,24-33 0,-1-1 0,-33 31 290,35-30 0,-2-1 0,1-2 0,-1 0 0,-1 2 0,0 1 0,0 1 0,0 0 0,-1 0 0,0 1 0</inkml:trace>
</inkml:ink>
</file>

<file path=ppt/ink/ink4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5:51.8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53 8335,'0'-12'882,"0"1"1,2 7-149,4-2 0,3-2-180,9 3 0,1-1-66,4 6 0,4 0 29,7 0 1,9 0 203,3 0 0,6 0-314,5 0 1,-1 0-135,7 0 0,-7 0-809,2 0 1,-6 0 425,-6 0 1,-6 0-1388,-11 0 0,-4 0-638,-8 0 1022,0 0 0,-7 2 351,-4 4 1,-6-4-432,-6 3 1193,-4-3 0,-15 6 0,-1 2 0</inkml:trace>
</inkml:ink>
</file>

<file path=ppt/ink/ink4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5:52.0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710 18 8241,'0'-9'2341,"0"1"-1824,0 8-356,0 0 107,0 15 0,-2 1 265,-4 18 1,-5 5-322,-12 12 1,-4 11-64,-8 7 1,-7 14-350,19-38 1,0 2 0,-5 4 0,0 0 154,0 1 0,-2 0 0,-2-1 0,-1 1-138,1 3 1,1 0 0,-1-4 0,0 0 94,3-4 0,0-2 0,-20 36-263,14-24 0,8-1-11,4-16 1,11-7-1759,7-10 2120,3-11 0,2-5 0</inkml:trace>
</inkml:ink>
</file>

<file path=ppt/ink/ink4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5:52.2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53 8212,'0'-18'880,"0"9"1,-2-5-1466,-4 9-65,5-1 3407,-7 6-1862,8 0 0,0 2-281,0 4 0,6 9-172,-1 8 0,7 13-70,-6-1 0,5 11-289,-5 0 1,6 4-175,-7 2 0,1-6-184,-6 0 1,6-5 274,0 5 1,5-10-1260,-5-1 0,7-2 113,-1-10 0,-3-2-280,3-10 0,-1-3 1426,7-8 0,7 0 0,2 0 0</inkml:trace>
</inkml:ink>
</file>

<file path=ppt/ink/ink4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5:52.5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33 8203,'29'-12'0,"0"1"0,-6 7 474,5-2 1,-1 6-328,2 6 0,4 9 1519,-4 8 0,-2 8-686,1-2 1,-7 4-368,3 1 0,-11 3 64,-1 3-1130,-9-3 419,5 5 1,-8-8-34,0 1 1,0 0-66,0-1 0,-6-7-1068,1-4 0,-9-4 632,3-1 0,-5-9-394,-1-3 0,1-6 436,5-6 0,-8-5 484,7-12 1,-5-4 88,11-8 0,0-5 457,6-1 0,2 3-398,4 9 1,11-1 99,12 6 0,4 1 148,1 6-113,1 7-38,0-5 1,-1 13-761,1-4 1,-1-1-167,1 1 1,5 0 722,1 6 0,-9 8 0,-7 2 0</inkml:trace>
</inkml:ink>
</file>

<file path=ppt/ink/ink4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5:52.7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1 139 8070,'17'0'1045,"0"0"0,2-5-449,4-1 0,6-8 648,12 3 0,-5-3-500,4 3 1,-3-5-189,-2 5 1,-1 1-306,1-1 0,-1 5-195,1-6 0,-6 9-317,0-3-1,-6 4-636,5 2 0,-6 2-1208,1 4 0,-6-3 2106,-6 9 0,5-8 0,-7 4 0</inkml:trace>
</inkml:ink>
</file>

<file path=ppt/ink/ink4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5:53.0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536 1 8070,'-17'0'0,"0"0"0,5 0 0,1 0 1420,7 7 0,-6 5-697,5 11 1,1 4 59,-8 7 1,1 3-280,-7 3 1,-1 5-673,-4 6 1,2 7 28,-8 0 1,8 5-24,-2-5 1,-2 1-139,2-1 0,0-4-374,6 3 0,-1-9 74,1-1 0,0-9-458,-1 2 0,1-11 187,0-6 0,5-4 28,1-1 843,-1-9 0,-13-9 0,-2-9 0</inkml:trace>
</inkml:ink>
</file>

<file path=ppt/ink/ink4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5:53.1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8070,'0'10'299,"8"-2"-36,-6-1 1,8 3 752,-5 7 1,-3-3-465,4 3 0,-4-2-113,-2 14 0,0-6-441,0 6 0,0 0-556,0 6 0,0 1-90,0 4 0,0-3 648,0 3 0,-8-3 0,-1-3 0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54:15.3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381 35 8000,'0'-9'377,"0"-1"-119,0 4 175,0 4-16,0-5 21,0 7 0,8 2-80,3 3 1,-1-1 215,2 8 1,-7-1-225,7 7 1,-8-1-125,1 0 1,3 6 124,-2 0 1,0 0-107,-6-5 0,0 1-14,0 4 0,-8-4-81,-4 4 1,-3 2-136,-2-2 0,0 6 35,-1-6 1,-5 2-140,0-2 0,-2-4 25,2 4 0,2-9 15,-8-3 0,6-7-234,-6 2 1,8-2-65,-2 2 0,4-4-59,2 3 1,-1-5 113,1-5 0,0 1-393,-1-8 284,9 8 45,-7-11 1,14 11-107,-3-7 22,3 7 75,2-4 261,7 8 0,3-6 190,7 0 0,-5 1-97,-1 5 1,7-6 142,5 0 0,0-1-115,-6 1 0,6 4 107,0-4 1,6 4 89,-6 2 1,2 0-39,-2 0 1,-4 0-127,4 0 0,-3 0-98,-3 0 1,0 6-355,1 0-203,-1 7-54,0-3 0,-5 7 659,-1 0 0,-7 1 0,4-1 0</inkml:trace>
</inkml:ink>
</file>

<file path=ppt/ink/ink4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5:53.5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1 312 7922,'10'-15'559,"7"3"0,2-3-241,10 3 1,-6 3-263,6-3 0,-8 6 56,2-5 0,2 5-32,-2-6 0,6 7-267,-6-7 1,6 1 94,-6-7 1,0 7-105,-6-1 1,0 1-21,1-7 1,-9 1-922,-3 0 839,-4 0 0,-2-1-229,0 1 539,0 7 0,-8 3 238,-3 7 1,-5 0-111,-1 0 1,0 5 150,0 1 0,1 10 841,5 1 1,-5 0-451,5 6 1,3 4-57,2 2 1,4-2-144,2 2 0,2-6-73,4 6 0,6-6-356,11 5 1,11-6-192,12 1 0,12-4-40,5-2 1,10-5 176,2-1 0,16-7 0,-3 4 0</inkml:trace>
</inkml:ink>
</file>

<file path=ppt/ink/ink4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5:54.2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225 380 8062,'-5'-17'208,"-1"0"0,0 0 739,6-1-975,0 1 1,0-2-404,0-4 0,0-2 106,0-4 1,6-2 178,0 8 1,-1-6 54,-5 6 119,-7 0 0,5 6 65,-4 0 0,-4 5 115,-1 1 1,1 7 96,-1-2 1,5 4-178,-6 2 0,1 10 104,-6 7 0,-1 2-51,1 10 0,6 0 46,-1 5 1,0 7-11,-5-1 0,6 0-13,-1-5 0,8-6-111,-1 0 0,3-8-6,2 2 1,0 2-238,0-2 0,0-6-377,0-5 0,7-8-357,5 1 1,9-3 421,2-2 0,8-13-71,-2-5 1,3-10 532,3-1 0,-6 4 0,-1 2 0,-4 4 12,4 1 1,-12 9 82,1 3 1108,-4 4 1,3 4-557,-5 4 0,-1 9 514,-4 8 1,-4 6-525,3-6 1,-1 6-169,2-6 1,-4 2-339,4-2 0,1-4-292,-1 4 0,8-9-241,-3-3 0,6-1-608,6 1 0,-1-3 1010,6-8 0,9 0 0,7 0 0</inkml:trace>
</inkml:ink>
</file>

<file path=ppt/ink/ink4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5:54.4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7924,'0'10'1209,"0"-2"0,2-1-506,4 5 1,-4-3-148,3 3 1,3-6 41,-2 5 0,0 1-492,-6 5 1,0 2-402,0 4 1,0-1-395,0 6 1,5-7 453,1 3 0,8-5-1133,-3-2 0,4-5 192,3-1 1176,-1-7 0,0 4 0,1-8 0</inkml:trace>
</inkml:ink>
</file>

<file path=ppt/ink/ink4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5:55.0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8039,'0'-17'771,"0"7"1,8 2-650,4 8 0,-5 10-411,-1 7 0,2 8 622,-2 10-165,-1 7 0,-5 2 34,0 8 1,0 2-128,0 3 0,-2-3-25,-3 4 0,3-10 124,-4-2 1,4-6-316,2 7 0,0-3 143,0 2 0,-2-4-206,-4-7 0,4-8-14,-3-4 1,3-4-326,2-2 156,0-7 170,0 5 188,0-13 1,0 4-55,0-12 0,0-4-207,0-7 0,0 0-9,0 0 1,7-1-33,5 1 0,3-6 194,3 0 0,5 0 16,0 6 0,8 7 100,-3 4 1,11 4 236,1 2 1,0 0 714,-5 0 1,0 8-463,-1 3 1,-7 1 632,-4 5 0,-4-3-406,-1 9 1,-9 2-368,-3-2 0,-4 8-383,-2-3 1,-8-1-356,-3 2 0,-7-8 259,-5 2 0,-2-3-73,-3-3 0,-5-6-1034,4 1 0,2-8 552,-2 1 1,8-12-601,-2-11 1305,-4 1 0,8-23 0,-6 3 0</inkml:trace>
</inkml:ink>
</file>

<file path=ppt/ink/ink4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5:55.9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571 156 8206,'0'-17'323,"0"0"729,0-1-648,0 1-387,0 0 329,0-1 1,-2 3-101,-3 4 0,1-3 97,-8 8-161,1 1 0,-7 5-174,1 0 1,-2 0 65,-4 0 0,-2 9-136,-4 9 0,-9 3 17,3 13 0,-5-3 117,-1 9 1,5 3 182,-5-3 1,5 8-124,1-2 1,8-2 389,4 2 1,4-7-184,2 1 0,7-3-129,5-3 1,3 1-239,2-1 1,9-5-332,9 0 0,8-8-33,15 2 1,3-9-341,8-3 1,0-7 52,0 2 1,3-2 235,-3 1 0,4-3-493,-10 4 0,-6-4 53,-5-2 883,0 0 0,-16 0 0,6 0 0</inkml:trace>
</inkml:ink>
</file>

<file path=ppt/ink/ink4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5:56.1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1 208 8079,'0'-23'0,"0"-1"0,0 1 935,0 6 1,0 6-609,0-1 1,8 1 1096,3-7 1,10 3-621,2 3 1,8-1-502,-2 7 0,3-5-734,3 5 0,5 0-919,1 6 0,5 8 794,-6 3 556,8 5 0,-4 9 0,8 2 0</inkml:trace>
</inkml:ink>
</file>

<file path=ppt/ink/ink4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5:56.7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105 294 8125,'0'-17'437,"0"0"1,-2 1-450,-4 5-203,4 3 429,-6 8-218,8 0 144,-7 0 1,-3 15 241,-7 8 0,1 10-122,5 7 0,-3 10 166,9 8 0,-1 2 131,6-3 1,0-1-165,0 7 0,7-7 72,5 2 0,3-12-182,3-6 1,5-3-69,0-3 0,7-7-17,-1-4 0,-2-5-131,2-7 1,0 3-55,5-9 0,1 1 135,0-6 0,-7-2-103,1-4 0,-6-3 99,6-8 1,-6-3-396,6-3 0,0-4 35,5-7 1,-5-7-66,0 1 1,-2-14-63,2 2 1,-4-11-211,-8 0 0,4-5 222,-4-1 0,5 2 22,-11 3 1,-3 5 406,-2 7 0,1 8-145,-1 3 1,0 13-3,-6 5 66,-8-4 1,4 9-33,-7 1 1,5 2-334,-6 9-100,1 0 1,-4 8 57,3 4-1252,4 4 1000,1 7 0,5 8-459,-4 4 1101,4-4 0,2 15 0,0-4 0</inkml:trace>
</inkml:ink>
</file>

<file path=ppt/ink/ink4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5:56.8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1 7991,'-11'8'2405,"-1"3"0,9 5-2004,-3 1 1,-4 2-406,-1 4 4,-12 4 0,-12 15 0,-9 2 0</inkml:trace>
</inkml:ink>
</file>

<file path=ppt/ink/ink4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5:57.6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381 105 8014,'-29'-20'354,"0"-3"0,8 10-37,-2-4 1,4 5-260,1 0 58,1 5-149,0 7 1,1 2 199,5 3 1,-5 5 133,5 7 1,1 3 71,-1 3 0,-1-2 223,-5 8 0,5-6 2,1 5 1,-1-4-145,-5 4 0,2-7-341,3 3 1,-1-5 37,7-2-310,0 0-121,6 1 0,2-7-589,4 1 0,11-10 175,12-2 1,4-8-485,1-9 1,7-8 277,-1-4 0,6 2 494,-6-2 1,1 10 585,-7 2 1,-7 1-106,-4 10 0,0 3 57,-5 8 0,3 5 344,-10 7 0,-3 3 798,-2 3 1,-4 2-343,-2 3 1,5 3 221,1-8 1,0 6-454,-6-6-263,0 0-651,8-6 0,-5 5-424,9-5 1,-6 4 361,5-10 1,3-1-285,9 2 1,0-9 558,11 3 0,5-12 0,13-3 0</inkml:trace>
</inkml:ink>
</file>

<file path=ppt/ink/ink4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5:57.8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8014,'11'14'1081,"1"3"1,-8-1-618,1 12 0,3-7 911,-2 3 1,5-3-619,-5 2 0,6-4-829,-7 4 0,3-2 128,-2 2-56,-4 4 0,13 8 0,-5-1 0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54:15.8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329 1 7916,'-27'0'0,"2"0"401,8 0 1,0 0 266,-1 0-490,1 0 0,-2 0 55,-4 0 0,4 9 89,-4 9 1,3 1 134,3 10 1,0 7-162,-1 10 1,3 4-66,4 2 1,-3-2-297,8-4 0,1-4-65,5-7 1,2-2-57,3-5 0,7-3-253,11-7 0,-2-3-562,8-3 1,5-7 1000,7-10 0,7-13 0,-4-9 0</inkml:trace>
</inkml:ink>
</file>

<file path=ppt/ink/ink4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5:58.4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8009,'10'0'1984,"3"8"-1387,-7 3 0,6 12-334,-7 6 1,7 6-37,-6 5 1,5-2 109,-5 8 1,2-5-51,-3 5 1,-3-6-66,4 6 0,-4-1-91,-2 1 1,0 4-115,0-4 0,-6-4-31,1-2 0,-3-3 85,2-2 1,-2-3-330,-3-3 0,-3 2 105,9-8 0,-3-8-413,2-9 361,4 4 0,-7-9 150,3 5 0,4-6-235,-4-6 0,6-3-312,6-8 1,6-8 8,11-4 0,5-2 186,13 2 0,5-2-78,12 8 1,-3 6 192,9 6 0,-1 7 722,6-2 1,-7 4 156,-5 2 1,-11 8 532,-5 3 0,-12 5-499,-6 1 0,-12 0 328,-5 1 0,-4 5-129,-2 0 0,-14 7-354,-3-1 0,-12 2-944,1-2 1,-11-4 360,-1-8 1,-1 0-764,7 1 0,-1-9-123,1-3 1,-1-4-1739,0-2 2741,1-8 0,-1-9 0,1-10 0</inkml:trace>
</inkml:ink>
</file>

<file path=ppt/ink/ink4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5:59.2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243 295 7983,'0'-18'318,"0"1"1,7 2 21,5 3 0,3-1-84,3 7 1,1-2 753,4 2 0,4 4-420,7-3 0,3 3 3,3 2 0,4-6-57,8 0 0,0 0 19,0 6 1,0 0-413,0 0 0,-2 2-313,-4 4 0,-6-4-830,-11 4 0,2-2 674,-8 1 1,-6-3-2550,-5 4 1149,-8-4 422,3-2 579,-7 0 92,-7 0 418,-3-8 1,-4-1 214,-3-9 0,9-1 0,-9-4 0,6 4-86,-1-4 0,-1 4 86,7 1 269,0 1 51,6 0 46,0 7 1,-2 3 590,-4 7-110,5 0 0,-15 7-195,5 5 0,-1 9 38,-5 2 0,-4 8 4,-14-2 0,1 5-232,-1 6 0,0 5 130,1 7-196,-9-1-418,-1 9 0,-8-4 83,1 7 1,-3 6-127,-4 6 0,4 0-215,-3-6 0,11-5-90,5-1 0,5-1-492,1 1 0,8-11-536,4-12 1,12-9-231,5-2 404,-4-8 365,8-4 271,-5-9 588,7-16 0,0-9 0,0-10 0</inkml:trace>
</inkml:ink>
</file>

<file path=ppt/ink/ink4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5:59.4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7983,'0'10'1194,"0"-1"248,0-3 1,0-2-370,0 8-560,0-1-228,0 6 0,5 1 273,1-1 1,0 2-166,-6 4 0,0-2-293,0 8 1,0-6-236,0 6 1,0-6-436,0 6 1,0-6 8,0 6 1,0-8-746,0 2 1,2-6-716,4-5 1405,-4 3 0,13-13-516,-3 4 1132,3-4 0,2-2 0,0 0 0</inkml:trace>
</inkml:ink>
</file>

<file path=ppt/ink/ink4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5:59.7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1 312 7983,'17'-5'1317,"0"-1"1,1-6-945,-1 6 0,2-5 120,4 5 1,2-5-71,4 5 1,2-6 193,-8 7 0,6-3-479,-6 2 0,5-2 52,-5-3 1,6-4-847,-6 3 0,0-3-12,-5-3 1,-7 1-1464,1 0 1644,-8-1 0,3 1-175,-7 0 1,-2 0-87,-3-1 761,-5 9-63,-7 1 0,-1 8 423,1 0 0,-6 4-285,0 7 1,-6 1 940,6 11 0,0 4-262,6 2 0,-1 3 67,1 3 1,8-6-359,3 0 1,4-6-66,2 5 1,4-1-247,7 2 1,3 2-119,15-8 0,1 0-779,11-6 1,3 1 410,8-1 1,0-7 189,-1-5 131,9 5 0,9-8 0,10 5 0</inkml:trace>
</inkml:ink>
</file>

<file path=ppt/ink/ink4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6:00.2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690 70 7989,'-17'-8'0,"0"-5"211,-1-5 1,1-1 237,0 14 0,5-1-66,1 6 0,-1 0-162,-5 0 1,0 0-428,-1 0 1,-5 7 120,0 5 1,-8 11 233,3 6 1,-7 11 65,-5 6 1,3 10 291,-3 2 1,-2 7-337,1-2 0,1-1 259,5 1 1,8-7 27,4 2 1,4-10-86,2-2 0,7-8-367,4 3 1,12-11 2,6-1 0,5-8-37,6 2 1,4-11-151,8-6 1,-1-4-337,1-2 1,7-2 163,4-4 1,2-4-602,-2-7 0,2-2 184,-7-4 0,5-4 309,-6-8 0,0 6 355,-5 1 0,-8 6-27,-4-1 0,-4 6 173,-1 6 0,-7 3 586,1 8 124,-9 0 1,5 13-106,-8 5 0,0 10 441,0 1 1,0 4-396,0 2 1,-6-1-287,1 1 0,-3-3-356,2-3 0,2 2-153,-7-8 0,7 0-137,-2-6 1,-2 1-244,3-1 1,-3-6-1937,2 1 572,4-8-233,-13 3 2078,13-7 0,-13-15 0,5-4 0</inkml:trace>
</inkml:ink>
</file>

<file path=ppt/ink/ink4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6:00.3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45 104 7989,'-15'-17'450,"1"2"0,5 1 0,3 5 0,10-1 0,11 2 1,12-1-1,8 1 0,5 0 0,4 5 3885,0 1-4472,14 2 0,-12 0-750,12 0 887,3 0 0,1 0 0,7 0 0</inkml:trace>
</inkml:ink>
</file>

<file path=ppt/ink/ink4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6:01.2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1 242 8102,'17'-9'-125,"-2"-1"19,-3 4 0,3 4 494,-3-3 1,3 3 428,2 2 1,3 0-286,3 0 1,2 7-12,3 5 1,-1 3 223,-4 3 1,-3 1-280,3 4 0,-6-2-253,-5 8 1,1-6-125,-7 6 0,0-8-221,-6 2 1,0 2 26,0-2 0,0 0-374,0-6 1,0-5-92,0-1-508,0-7 541,0 12 0,0-16 140,0 0 1,0-8-16,0-9 0,7-8 230,5-4 0,3-4 2,2-1 0,1-1 50,-1 0 0,8 7 213,4-1 0,5 8-133,7-2 1,-3 9 83,8 3 1,0 7 428,6-2 1,-2 4-258,-4 2 1,2 0 273,-7 0 1,-3 0-150,-9 0 0,-4 6-127,-8 0 0,-7 7-103,-4-1 0,-4-1-136,-2 6 0,-16-1 23,-7 13 1,-10-1-313,-7 7 1,-4 0 26,-8-1 0,0 1 111,0-1 0,-5 1 255,-1-1 1,2-1 169,10-4 1,4-6 873,7-11-440,8 3-338,2-13 0,18 6-124,7-8 1,9-2-246,14-4 1,14-4-231,15-7 1,0-6 196,5 0 0,3-8-441,-2 2 0,-3-1-106,-9 1 1,-3-2-307,-9 8 1,-3-6 357,-8 6 0,-2-6-7,-15 6 1,0-6 154,-6 6 0,-8-6 414,-4 6 0,-11-5 0,-5 4 0,-3 1 0,2 6 0,-2 0 0,8 0 0,-6-1-65,6 1 1,0 0-27,6-1 1,2 7 563,3-1 181,-3 1 1,13-1 811,-4 1-503,4 7-57,2-4-591,0 8 0,0 4 131,0 8 1,0 9-103,0 19 0,0 8 49,0 16 1,-2 3-199,-4 19 1,3-3-359,-9 9 1,8-4 126,-2-1 1,-1-1-445,1 1 0,0-14-1145,6-4 0,2-6 845,4 1 0,4-12 780,7-12 0,2 2 0,4-5 0,6-10 0,4-10 0</inkml:trace>
</inkml:ink>
</file>

<file path=ppt/ink/ink4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6:01.7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225 122 8047,'25'-17'0,"-4"1"433,8 5 1,-6 1 69,6 4 1,0-1 354,6-5 1,-3-1-360,-3 7 0,4-2-121,-4 2 0,-4 5-291,-2-5-15,-4 4 0,-2 2 26,0 0 1,-5 0-209,-1 0 0,-7 2 140,2 4 0,-4-1-232,-2 13 1,-2-3 127,-4 14 0,-5 0-34,-12 5 0,2 3 131,-8 3 1,6 6 42,-6 12 1,0-2 176,-6 7 1,1 0-212,-1 7 0,-1 4-122,-5 1 0,5 4-442,-4-10 0,3 2 254,3-13 0,5 0-136,0-6 1,8-8 109,-2-4 0,9-9-272,3-2 1,5-10-492,-6-2-98,9 1 395,-5-17 770,0 7 74,6-16 0,-5-1 0,7-8 1</inkml:trace>
</inkml:ink>
</file>

<file path=ppt/ink/ink4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6:01.9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8047,'6'-12'934,"-1"1"200,1 7 1,2-4-250,3 8 1,-1 8 388,1 3 0,-1 7-577,2 5 0,1-4 36,-7 4 0,5 2-432,-5-2 0,6 0-55,-7-6 0,7 1-1130,-6-1 0,5 0-53,-5 0 0,7-1-582,-1-5 1,-1-3 430,7-8 0,-3 0-1726,14 0 2814,-8 0 0,19-8 0,-3-1 0</inkml:trace>
</inkml:ink>
</file>

<file path=ppt/ink/ink4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6:02.0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11658,'38'0'0,"-5"0"0,-6 0 0,-6 0 0,-2 0 0,-4 2 0,-1 3 0,-3 5 0,1 2 4888,-3-1-4715,-1 1 1,-2-1-1248,0 1 1,-1-1 1073,-5 7 0,8 7 0,2 1 0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54:16.4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364 0 8073,'-2'18'297,"-4"-1"0,-5 8 274,-12 4 1,-2 5-188,-4 7 0,-4-3-147,5 8 1,-3-11-58,2 5 0,-2-7 0,8 7 1,0-3-176,6-3 1,2-5-326,3 0 0,-1-8-30,7 2 1,0-9 78,6-3-1198,0-7 937,0 4 1,6-10-17,0-4 1,5-6 226,-5-11 0,5 2 321,-5-8 0,8 8 0,-5-11 0,8 5 0</inkml:trace>
</inkml:ink>
</file>

<file path=ppt/ink/ink4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6:03.5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45 278 9593,'-16'-2'0,"5"-4"0,5-6 0,4-3 0,2-2 3593,0-1-2308,8 9-764,1-7 0,16 13-108,4-9 0,10 0-288,1-5 1,8 6-254,-2-1 0,-2 6-479,3-5 1,-9 1-573,2-1 0,-3-3 610,-3 9 1,-7-7-254,-4 6 1,-3 0-455,-3 6 307,-8 0 808,-1-7 1,-10 3 269,-4-8 1,-3 9-172,-8-3 222,-1 4 0,1 2 284,0 0 0,-1 8-242,1 3 1,6 4 173,-1 3-107,1 7-34,1 2 0,0 9 75,5 4 1,1 5-35,-8 7 0,3 1 161,-3 5 1,-3 7-143,3 4 0,-1 5-45,1-11 0,3-2-280,3 3 0,4-10 126,-4-3 1,4-4-826,2-7 0,2-5 131,4-1 0,-2-1-155,7-10 1,-7-6 312,2-5 0,3-8-91,3 1 0,-2-3 159,1-2 1,-5-7 187,5-5 1,-5-11-93,6-6 0,-8-11 276,1-6 0,3 1 0,-2-1 0,0 2 0,-6-2 0,0 4 24,0 7 1,0 8 267,0 4 1,-8 12 388,-4 5 1,-9 4-182,-2 2 1,-10 2 334,-1 4 0,-1 1-145,-5 5 1,-2 3-214,1-3 0,7-3 217,5 3 1,8-6 198,-2 5-906,3-7 1,9 4-548,-1-8 67,9 0 1,10-2 298,16-4 0,10-4-363,7-7 1,12-8-639,12-4 0,-1-3 429,6-3 1,-2 6 169,14 0 0,-8 3 521,2-3 1,-6 6 175,-5 11 1,-7-1-41,-11 7 0,-11 0 140,-12 6 1,-6 2-79,-5 4 0,-6 3 91,-12 9 0,-11 1 463,-12 4 1,-4-2-270,-1 8 0,-3-8 174,-3 2 1,11-4-400,0-1 0,8-7-439,4 1 9,-1-8 0,9 5-433,3-3 0,6-4 382,6 4 1,9-4-78,8-2 0,8 0 49,-2 0 0,3 0-59,3 0 0,0 0 528,-1 0 1,-1 2-149,-4 3 1,-10-1 487,-8 8 1,-7-1-91,2 6 1,-6 1 147,-6-1 1,-9 0 42,-8 1 0,-2-1 1272,2 0-723,4 1-345,-6-1-1928,15-8 715,2-1 1,16-10-189,3-4 0,13-3 276,4-8 1,5-7-226,2 1 0,-1-5-129,1 5 1,-1-14-901,1 2 1591,0-3 0,7-4 0,2-2 0</inkml:trace>
</inkml:ink>
</file>

<file path=ppt/ink/ink4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6:03.8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467 11 8279,'0'-10'1005,"-7"18"0,-1 5-605,-4 16 1,-5-6-61,0 6 0,-2 0-164,-10 5 0,0 7-38,-6-1 0,1 8-589,-1-2 0,1 2 245,-1-2 1,2 2-491,5-7 1,-3-1 207,8-5 0,2-9-590,9-2 607,4-5 0,10-10 471,4-3 0,10-14 0,7-9 0,13 0 0,-1-6 0,9 4 0,-4 1 0,8 7 0,-2-1 0,-3 8 7,-3-1 0,-5 5 207,-7 5 0,3-1 359,-8 8 0,-2-7 102,-9 7 1,1-6 1319,-7 5-1366,0 1-652,-6 5-1421,0 0 1226,0 1 1,-6-7-843,0 1 1060,-7-8 0,3 3 0,-7-7 0</inkml:trace>
</inkml:ink>
</file>

<file path=ppt/ink/ink4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6:04.6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69 330 9104,'-15'17'0,"3"0"0,7 0 0,5 1 0,5-3 1220,7-3-757,3 3-365,3-13 1,-1 11 6,0-7 1,-5 0-778,-1-6 525,-7 8 0,4 1 105,-8 8 0,0 7 115,0-1 1,-2 2-55,-4-2 1,2-4 73,-7 4 1,1-4 209,-1-2 1,-3 1-105,8-1 1,-5 0 154,5 1 1,-5-7-84,5 1 1,0-7 85,6 7-295,-8-8 1,6 5 88,-3-3-300,3-4 253,2 6-204,-8-8 0,6-2 70,-4-4 1,-1-4-143,1-7 1,0 0-13,6 0 1,0-8 119,0-4 1,2-12-401,4-5 0,5-4 31,12-2 0,6 1-114,12-1 0,3-2 133,8-4 1,1 10-22,5-4 0,2 12 192,3 0 0,2 11 289,-7 6 0,-2 5 55,-10 7 1,2-3-104,-8 9 1,1-1 585,-7 6 0,1 2-76,-1 4 0,-7-3 140,-4 9 1,0 7-258,-5 10 1,1-2 152,-13 2 0,5 0-261,-5 5 0,0 1-83,-6-1 1,0 1-51,0 0 0,0-1 73,0 1 1,-2-1-341,-4 1 0,4-2-127,-4-5 0,-3 3-131,-3-8 0,3 6 28,-3-6 1,1 0-185,-7-6 0,-5 1 135,0-1 0,0-5-58,6-1 0,-6-7-181,0 2 1,-2-4 188,2-2 1,-4-2 28,-8-4 0,1 2 248,-1-7 1,2-1 245,4-5 1,-1-1-49,7 1 0,2 0 247,9 0 1,2 1-180,5 5 1,3-5 27,-4 5 0,10 1 43,2-1 1,7 5-98,-1-6 0,1 7 200,-2-7 0,5 8-22,-5-2 0,-1-1 250,2 1-362,-9 0 0,7 6 409,-4 0-191,-4 0 302,5 0-390,-7 0 99,0-8-505,0 7 1,0-5 11,0 12 0,0-1 28,0 13 0,2-3 122,4 14 1,-4 2 44,4 9 0,1 4 55,-1 8 1,0 2 248,-6 3 1,0 7 215,0 11 1,-6 4-507,0 7 0,-7 6 49,1 0 1,-3-5-259,-2-6 0,5-8-378,1 2 1,7-14 387,-2-9 1,2-2-127,-2-10 0,5-1-260,-5-10-148,4 3-243,2-13 551,0-1 1,2-20 159,4-16 0,-5-7-437,5-9 0,2-8 620,-2-4 0,-1-12 0,-5-4 0</inkml:trace>
</inkml:ink>
</file>

<file path=ppt/ink/ink4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6:04.8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87 8273,'-10'-23'2173,"4"0"2986,4 0-4233,2 13 0,2 3-285,4 7 1,5 0-2240,13 0 1,2 7 1597,9 5 0,0 11 0,-1 4 0</inkml:trace>
</inkml:ink>
</file>

<file path=ppt/ink/ink4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6:18.1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0 243 7991,'0'-18'1559,"0"1"-936,0 0-467,0 0 76,8 7 0,2-5-198,7 5 950,0-7-336,8-1-346,2 1 0,10 0-59,3-1 0,-4 3-82,5 4 0,1-3-180,-2 8 1,1 1 119,-7 5 1,-5 0-44,0 0 1,-2 0 22,2 0 0,1 0-255,-7 0 1,1 0 102,-7 0 0,0 0 23,0 0 0,-1 2 528,-5 3-132,5-3-140,-7 6 0,3-8 256,-1 0 497,-7 0-299,12 0 29,-15 0-546,15 0 0,-12 0 317,7 0-296,-7 0 15,11 8 0,-11-1-40,8 5 0,-8 3 2,1-3 1,-3-3 12,-2 3 1,2-6 119,4 5-128,-4 1 0,6 5-64,-8 0 1,0 1 68,0-1 1,5 2 107,1 4 0,2 6-57,-2 11 1,-3 1 63,9 10 1,-2 1 38,1 18 0,4-5 234,-3 10 0,-4-2-364,-3 2 0,-1-2-226,2 7 1,-4-12-386,4 1 0,-4-13 266,-2-5 0,0-1-329,0-9 0,0-3 179,0-9 0,0-2-23,0-4 1,-2-10-18,-4 5 1,2-11-125,-7 5 0,-3-8-13,-9 2 1,-4-5-453,-7-1 0,-1-7-691,0-5 1,-1-5 830,-4-6 1,-5-4-1387,-6-8 1109,-1-7 552,7-2 0,1-8 532,4 0 0,3 0 0,-5 0 0</inkml:trace>
</inkml:ink>
</file>

<file path=ppt/ink/ink4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6:18.5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35 7824,'10'-7'982,"-2"-3"-324,-8 0 227,0 3-261,0 7 1,-2 4-146,-4 7 1,4 10 39,-4 20 1,2 12-73,-1 17 1,3 3 175,-4 13 1,-2-11-262,2 6 0,-5-4-2,5-8 0,0 2-610,6-14 0,0-7-144,0-9 0,0-5-382,0-1 0,8-10 69,4-8 1,3-2-721,2-9 0,6-2 587,0-10 0,6-13-680,-6-15 1520,8-1 0,-12-15 0,6 6 0</inkml:trace>
</inkml:ink>
</file>

<file path=ppt/ink/ink4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6:19.0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0 208 7830,'0'-10'0,"0"3"1474,0-1-370,0 6-725,0-6 0,8 6-132,3-3 0,1 3 317,5-4-103,-3-4-304,18 1 0,-11-3-346,8 1 1,-6 5-153,6-6 0,-6 3-1018,6-3 954,-8-3 0,2 11-1249,-11-8 1272,-5 9 0,-9-7-34,-3 4 0,1 4 377,-8-3-15,1-5-105,-7 8 309,1-6-71,0 8 305,0 0 457,7 0-692,2 0 0,6 0 717,-3 0-265,3 0-105,-6 0-104,8 8 0,0 4 232,0 11 567,0-4-491,0 14-359,-8-14 0,6 13 656,-3-3-533,-5-4-377,8 8 0,-7-6-321,3 7 0,2-5 131,-8 0 1,7-6-335,-7 6-589,8-8-1587,-3 4 839,7-15 939,0-3 482,0-7 1,1-7-287,5-5 235,4-3 390,7 5 1,2-3 127,4 7 0,-3 0-114,3 6 0,2 0 110,-2 0 0,0 6-222,-6 0 1324,8 7-750,-6-3 1,0 1 647,-7 1-592,0-8-218,-3 11 1,5-11-754,-9 7 210,1-7-155,-6 12 1,0-13-505,0 9 1,0-1 901,0 7 0,-15-1 0,-4 0 0</inkml:trace>
</inkml:ink>
</file>

<file path=ppt/ink/ink4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6:19.1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85 1 7830,'-17'11'1936,"-1"1"-864,1-8-88,8 4 55,-7-1-691,14 3 0,-4 1 26,12 1 1,4-8-168,7 2 1,2-5-130,4-1 1,4 0-1072,8 0 1,1-7 311,5-5 681,3-3 0,0-2 0,-2-1 0</inkml:trace>
</inkml:ink>
</file>

<file path=ppt/ink/ink4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6:23.6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1 295 7704,'0'-12'-95,"0"1"1,2 5 86,3-5 1,-1-1 61,8-5 0,-6 5 386,5 1-122,-7-1-163,11-5 894,-13 7 17,6-5 454,-8 13-595,0-6-34,0 8-399,0 0-250,-8 0-133,6 0 76,-5 0 0,5 0-257,-4 0 0,4 2-53,-4 4 0,4-2-4,2 7 0,0 1 155,0 5 1,0 2 191,0 4 0,-2 4-117,-3 8 0,3 0 127,-4-1 0,4 6 78,2 1 1,0 7-13,0-2 0,0-2-96,0 2 1,6-7-107,0 1 0,7-5-147,-1-7 1,1 3 132,-1-8 1,9 6-1,-4-6 0,4 0 48,-4-5 1,3-3-15,3-4 1,-4 3 11,4-8 1,-4 5-26,-2-5 0,6 0-92,1-6 1,1-8 135,-2-4 1,-2-5 10,8-6 0,-6-4-75,5-7 0,-1-3-87,2-3 0,2 1 34,-8-7 0,6 0-4,-6-6 1,6 0-133,-6 0 0,-2 3 101,-10 2 1,3-1 99,-8 8 0,-1-2 28,-5 1 0,0 11 142,0-5 0,0 6-125,0 0 1,0 4 72,0 8 1,0 0-290,0 0 1,-2 7 200,-3 4-1921,3-3 942,-6 7-2996,8-6 2366,0 8 0,8 0-1198,3 0 2686,5 0 0,16 0 0,5 0 0</inkml:trace>
</inkml:ink>
</file>

<file path=ppt/ink/ink4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6:24.9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347 122 8093,'7'-17'0,"-5"-1"-83,4 1 1,-2 6 475,2-1 58,-4 1 1,5-1 368,-7 0 334,0 9-693,0-5 0,6 10-225,0 4 0,0 3 106,-6 9 1,2 7-78,3 3 1,-3 5-214,4 2 0,-4-1 64,-2 1 1,0-1-85,0 1 1,0-2-57,0-5 1,0 3-851,0-8 433,0 0-201,0-5 912,0-9-225,0-1 0,0-10 120,0-4-134,0-3 170,0-16-162,0 5 0,0-12-115,0 3 1,0-4-120,0-1 0,0 5 19,0 0 0,6 6-271,0-6 0,7 8 35,-2-2 1,-1 9 79,2 3 0,-7 7 200,7-2-126,-8 4 245,11 2 1,-11 0 147,8 0 1,-7 0-8,7 0 1,-8 2 277,1 4 0,-1 4-47,2 7 0,-4 0 161,4 1 1,-4 5 60,-2 0 0,-8 7-168,-4-1 1,-3 4-146,-2 2 0,-1-1-119,1 1 0,0-3-192,0-3 1,-1 2-81,1-8-208,7 0 0,-3-11-297,7-1-470,0-7 613,6 4 0,0-16-176,0-4 162,8-3 0,0-2 187,3-1 0,-1 7 349,-4-1 0,-4 7-30,3-7 416,-3 8-138,6-3 0,-6 8 319,4 5 0,-4-2-193,-2 8 1,-6-1-49,0 6 1,-2 1-319,3-1 0,1 6-101,-8 0 1,3 2-205,-3-2 1,-9 4 78,4 8 1,-8-1-140,-4 1 0,6-1 187,-12 1 0,4 0 75,-3-1 0,-1 1 111,1-1 1,7-7-124,4-4 692,4-3-425,1-11-197,9-1 0,1-10-190,8-4 0,15-11-362,8-12 1,10-6 292,7-5 0,5-2 10,6-4 0,5 5 284,-4 13 0,2 3-165,-14 7 0,-5 9 553,-6 3 0,-8 4 31,2 2 0,-6 8 275,-5 3 0,1 6-163,-7 7 0,0 2 309,-6 9 0,-2 0-373,-4-1 0,4-1-155,-4-4 1,-1 1-266,1-7 0,0 1-175,6-7-414,0 0 327,0-7 0,2 3-293,4-7 1,3-2 192,9-10 0,-1-9-159,0-8 1,6-8 101,0 2 0,0-2 34,-5 2 1,-1 4-171,0 8 231,-7 0 33,5 0 179,-13 7 0,4 2 230,-12 8 1,0 0-187,-11 0 0,4 8 117,-10 4 1,-2 9 199,2 2 1,-8 6-133,2-6 0,-4 7 131,-1-1 0,-1-2-62,1 2 1,-1-2-421,0 2 1,1-3-88,-1-2 1,1-5-195,-1 4 0,6-6 185,0-5 0,6 1-11,-5-7 0,6 5-78,-1-5 0,4 0-548,2-6 718,0 0 1,5 0-311,0 0 515,9 0 76,-5 0-11,8 0 1,8 0-35,3 0 1,12 6 130,6-1 0,6 9 601,5-3 0,4 3-372,8-3 0,6 5 394,-1-5 1,14-3-294,-1-2 0,8-4-183,-3-2 1,-6 0-362,-5 0 1,-1-2-341,6-4 0,-7-2 117,-4-3 1,-12-5-225,-6 5 1,-3-4-1290,-3-3 1,-5 1 1749,0 0 0,-8-8 0,4-2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46:20.3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85 139 7859,'-23'9'1038,"0"-3"1484,0-4-2695,14-2 0,3 0 70,12 0 0,11-6 475,12 1 0,7-3-23,10 2 1,10 2-415,19-7 0,4 5-145,7-6 1,1 7-366,-1-7 1,1 6 311,-1-5 1,-3 5-126,-8-5 0,0 5-398,-12-6 1,-9 8 354,-2-1 1,-20-3-469,-3 2 899,-8 0 0,-13 6 0,-8 0 0,-10 0 0,-13 0 0,-5 2 0,-13 4 0,3-4 0,-8 4 0,7-4 0,-7-2 0,0 0 0,-8 0 0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54:16.8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1 415 8059,'10'-17'0,"-1"6"0,-3-1 624,-4 8-129,6-4-398,-8 8 131,0 0 1,1 8 60,5 4 1,-4 3-105,4 2 1,-2 8-85,2 4 1,-5 4 88,5 1 0,-2 7-162,2-1 1,-4 2-90,4-1 1,-5-5 169,-1 5 1,6-5-226,0-1 1,2-6-15,-3-1 0,-1-8-158,8-3 411,-8 0-96,11-15 0,-7 4 68,3-12 1,5-11 149,-5-12 0,6-6-219,6-5 0,-3-4 41,3-8 1,-2-8-299,2-3 1,2-2 116,4 1 1,3-1 157,-3 7 0,4 1-139,1 5 0,-1 8-177,-4 3 0,-2 5-70,-4 1 0,-10 8 87,5 4 0,-5 4-214,4 2 116,-7 7-434,-2 2 401,-1 8 1,-5 8-7,4 4 0,-6 5 392,-6 6 0,4-4 0,-13 14 0,5-6 0</inkml:trace>
</inkml:ink>
</file>

<file path=ppt/ink/ink4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6:25.3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8041,'12'-10'69,"-1"5"1,-5 3 681,6 2 0,-1 0-154,7 0 1,-7 7 46,1 5 1,-1 3 92,6 2 0,-5 1 303,-1-1 1,-5 0-682,6 1 1,-3-7-244,3 1 1,1-1-1163,-7 7 1,6-7 701,-7 1 1,3-7-353,-2 7 1,-4-6-1217,4 5 463,-5-7 0,7 2 1449,4-12 0,3-19 0,2-11 0</inkml:trace>
</inkml:ink>
</file>

<file path=ppt/ink/ink4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6:25.9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589 1 8019,'0'17'1118,"0"0"1,0 1-625,0-1 1,0-5-186,0-1 0,-2-5 40,-4 5 1,-4 1-82,-7 5 1,0 1-218,-1-1 1,-5 2-269,0 4 1,-7-2-289,1 8 1,2-2 271,-2 2 0,8 1-362,-2-6 1,4 4 327,1-5 1,9-5-49,3-7 158,4 1 81,2 5 196,0 0 0,8-7-36,3-4 1,5-2 135,1 1 0,6-3-35,0 4 1,0-4 45,-6-2 1,1 0-143,-1 0 56,0 0-135,-7 0 1,-4 8 20,-12 3 1,-6 12-4,-11 6 1,-6 4-48,-11 1 0,-2 1-167,-4-1 1,-2 1 388,7 0 1,1-7 248,5 1 0,3-8-193,3 2 1,6-3-99,11-3 1,5-5-347,7-1-165,0 1 71,0 5 1,13-8 8,4-3 0,14-4-217,4-2 1,1-8 7,10-3 0,0-10-204,6-2 1,-2-8 195,-4 2 0,-3-2 170,-9 3 1,-1-3 260,-4 8 0,-10 0 86,-8 5 1,-7 7 96,2-1 0,-6 9 81,-6-3 0,-5 12 303,-12 5 1,2 12-85,-8 6 0,-6 6 359,-5 5 0,-2-2-275,1 8 0,5-5-62,-5 5 0,5-8-378,1 3 0,8-7-325,4-5 1,6 2-504,5-8 1,-1-6 248,7-5 1,0-7-453,6 7 0,10-8 537,7 2 1,3-12 132,8-6 0,1 3 833,6-3 0,5 8-460,1-1 0,-1 3 1237,-6 2 1,1 0-594,0 0 1,-3 0 571,-3 0 1,2 0-63,-8 0-1000,0 0 1,-6 2-297,1 3 1,-7-3-377,1 4 1,-7-4 434,7-2 0,-8 0 0,3 0 0</inkml:trace>
</inkml:ink>
</file>

<file path=ppt/ink/ink4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6:26.2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35 156 8346,'-17'0'1081,"7"0"-760,3 0-186,7 0 1,9-2 6,9-3 0,7-5 165,9-7 1,1 5 256,-1 1 1,7-1-138,-1-5 0,8 5-657,-2 1 0,-2 5 217,2-5 0,-1 5-491,1-6 0,-6 8 199,-11-1 0,2 3-27,-8 2 1,-6 0-46,-5 0 1,-9 2-331,3 3 1,-4-1 69,-2 8 0,-9-6-100,-9 5 737,-7-7 0,-25 11 0,-4-5 0</inkml:trace>
</inkml:ink>
</file>

<file path=ppt/ink/ink4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6:26.4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18 7953,'-9'-8'527,"1"7"465,8-7-547,0 8 0,6 2 424,-1 4-241,9 3 1,-6 8-35,3 1-423,4-1 0,-7 0-610,4 1 0,1-7 195,-7 1-2124,7-1 742,-11 6 1626,14-7 0,-7-2 0,9-8 0</inkml:trace>
</inkml:ink>
</file>

<file path=ppt/ink/ink4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6:26.7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640 0 7953,'0'17'1069,"0"1"0,-1-1-598,-5 0 1,2 3-52,-8 3 1,7-2 193,-7 8 0,1-1-188,-7 7 1,-5 0-277,0-1 1,-6 6-53,6 1 1,-13 7-221,1-2 1,-5 10 77,0 1 1,-3 7-233,-3-7 0,-2-1 124,8-10 0,5-3-126,6-9 1,8-7 20,-2-4 1,6-9-1,5-3-55,5-7 86,7 4 0,0-10-206,0-4 0,13-6 77,4-11 0,18-4-192,0-7 0,16-7 120,1 1 1,10 0-62,-5 5 1,9 8 389,-3 4 0,3 4-11,-3 2 0,-4 7 94,-7 4 1,-7 4 159,-5 2 0,0 0 239,-5 0 1,-4 2-162,-14 4 1,-2 4 195,-3 7 0,1 0-248,-7 1 1,0-1-269,-6 0 1,-2 0-20,-4 1 0,-5-1 53,-13 0 1,-2 1-933,-9-1 995,0-7 0,-7 5 0,-2-5 0</inkml:trace>
</inkml:ink>
</file>

<file path=ppt/ink/ink4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6:26.9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7953,'2'9'313,"4"-3"-217,-4-4 396,13-2 666,-5-8-646,7 7-422,1-7 18,-1 8 123,-8 0 210,-1 0 0,-2 2 145,0 4 1,-1 5 202,-5 12 1,0 4-195,0 8 0,0 7-22,0 4 1,0 4-294,0 2 1,0 0-207,0 0 1,6-1-1210,0 1 0,5 0 746,-5 0 0,0-6 389,-6 0 0,8-7 0,1 3 0</inkml:trace>
</inkml:ink>
</file>

<file path=ppt/ink/ink4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6:28.1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183 87 8032,'11'-5'-578,"1"-1"1,-6-6 329,5 6 265,1-7 1,5 9 124,0-7 0,-5 5 131,-1-6 0,-5 9 428,6-3-310,-9 4 776,13 2-611,-14 0 0,5 2 149,-7 4 1,-2 3-270,-3 8 1,-7 1-150,-11-1 1,2 0-104,-8 1 1,6 5-141,-6 0 1,2 2 12,-1-2 1,-3-4 200,8 4 1,0-6-769,5-5-345,1 3-748,7-5 589,-5-1 300,13-1 1,2-8 399,12 0 0,3 2 134,2 4 0,1-2 176,-1 7 1,0 1-117,1 5 0,-7 2 808,1 4 1,-9 6 30,3 11 1,-4-3 369,-2 3 1,0 3-501,0-3 1,-2 0 1,-4-5 1,5-1-285,-5 1 1,4-8-258,2-4 0,0-4-1148,0-2 934,0-7-837,0-2 0,6-10 162,-1-4 1,9-11-152,-3-12 1,10-9 353,3-3 0,-1-7-30,-6 2 0,-6-4 324,1-2 0,-2 6 342,1 0 0,-3 15 0,-1-9 0,3 13 0</inkml:trace>
</inkml:ink>
</file>

<file path=ppt/ink/ink4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6:29.3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812 295 8032,'17'-16'0,"0"5"0,0-3-190,1 9 1,-1-3 119,0 2 1,1 4 557,-1-4 0,0 4 11,0 2 0,1 6-40,-1 0 0,0 2-172,1-3 0,-1-3-29,0 4 0,6 2-115,0-2 0,0-1-167,-5-5 1,-1 0-540,0 0 1,1-7 378,-1-5 0,0 3-917,0-3 402,-7 0 371,5-5 1,-13 0 137,4 0 32,-4-1 1,-10 1 75,-3 0 1,1 5 338,-1 1-78,-1-1 1,-5-3-63,0 3 26,-1-3 0,1 11-5,0-8 0,7 7 292,4-7-224,-3 8 42,7-3 186,-14 7-137,14 0-66,-5 0 1,7 7-51,0 5 1,0 5 137,0 6 0,0 4-42,0 8 1,0 1-51,0 5 1,0-3-25,0 8 1,0-6 21,0 7 0,-6-9-146,0 2 0,-5-5-264,5-6 1,-6 1-250,7-6 1,-7-1 203,6-6 0,-1-2-10,1-3 1,2-5 5,-7-7 145,7 0 1,-10-7-55,9-5 1,-1-5 34,6-6 0,0 4 176,0-4 1,0 3-64,0 3-143,0 0 108,7 0 1,3 7 192,7 4 1,-5 10-12,-1 2 1,-5 7 36,6-1 0,-8 3-34,1 2 1,-3-5 216,-2-1 0,0 1 51,0 5-247,0 1-744,0-1 288,0-7 150,0-3-464,-7 1 131,5-6-153,-6-2 173,8-10 100,0-7 595,8 7 121,1 3 257,8 7 0,-1 7-282,-5 5 0,-3 3 61,-8 2 1,0 1 15,0-1 1,0 0 113,0 1 0,-8 1-303,-3 4 0,-5-4-333,-1 4 0,0-4-115,0-1 1,-1-7-473,1 1 0,0-1-558,-1 7 1,-5-1 566,0 0 0,-9 0-92,-3 1 0,-1 5 199,-11 0 1,1 10 173,-6 1 1,-5 1 393,-1 5 0,-5-3 0,5-3 0,-5 1 287,5-1 0,2-7-246,10-4 0,4 0 841,7-5 1,1 1-372,-1-13 0,8 5 464,4-5-206,4 0-391,9-6 0,5-2-335,10-4 1,20-6-204,16-11 0,9 2 87,7-8 0,13 8-120,10-2 1,3 4-297,-2 2 1,9-1 274,-4 1 0,8 6 131,-7-1 0,1 6 98,-13-5 0,0 7-10,-6-2 0,-9-1-191,-8 1 0,-2-2-207,-10 2 1,-5 2-130,-6-7 0,-14 7-145,2-2 343,-11-3 0,-6 1 378,-12-3 0,-11-3-239,-5 8 1,-11 1 197,-1 5 1,-8-6-144,2 0 1,-2-6 329,1 7 0,7-7 184,11 6 0,-1 1 248,7 5 0,5 0 20,7 0-374,7 0 1,-4 2 30,8 3 1,2 7-155,4 11 0,3 2 124,9 4 0,-1 11-16,0 0 1,1 1-40,-1-1 1,0 2-24,0-1 1,1-1-303,-1-5 1,-7-1 111,-5 1 1,3-6-432,-2-1 0,-2-6 180,-10 1 0,-4-4 30,-7-2 0,-6-1 294,0-5 0,-8-3 270,2-8 0,-3 0 16,-3 0 1,2-2 403,5-4 0,-1-9-8,12-8 1,-3-2-255,15 2 0,-1 3-276,6-3 0,15 4-317,8 2 0,16 0-370,7-1 1,6-5-117,5 0 1,12-2-795,12 2 1,4 4 994,1-4 1,1-4 0,-1 0 0</inkml:trace>
</inkml:ink>
</file>

<file path=ppt/ink/ink4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6:29.6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105 1 9071,'-6'17'4296,"0"0"-3865,-7 0 1,5 6-625,-3 1 160,-5-1 0,12-6 33,-7 0 0,-1 0 0,-5 1 0</inkml:trace>
</inkml:ink>
</file>

<file path=ppt/ink/ink4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6:30.0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52 7852,'7'-9'824,"-5"1"29,6 8-579,-1 0 1,3-6-9,7 0 1,-3 1 121,3 5 1,-3 0-201,9 0 0,2 0-87,-2 0 1,7 0-236,-1 0 0,4 0 168,2 0 0,-1 0-500,1 0 0,1 0 166,5 0 0,-5 0-50,4 0 1,3 0-64,-3 0 0,0-2-245,-5-4 0,-6 4-334,0-4 992,-8 4 0,4 2 0,-16 0 0,-11 8 0,-15 4 0,-8 3 0,-9 2 0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54:17.4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17 7957,'-10'-9'579,"2"1"139,8 8-438,0 8 1,0 1 483,0 9 1,0-1-287,0 0 0,0 6-201,0 0 1,-2 8-129,-3-2 0,3-4-180,-4-2 1,4-4 54,2-2 1,-2-1-215,-4-5-769,4 5 522,-5-14 106,7 5 1,2-9 94,3-3 1,5-11-180,7-7 1,2-6 12,5 6 1,0-7-107,5 1 0,2 4 264,-8 2 0,6 4 202,-6 1 1,0 9 222,-6 3 0,-5 4-166,-1 2 0,-7 2 710,2 4 0,2 3-384,-3 9 1,1-1 119,-6 0 0,-2 6-1,-3 0 1,3 6-61,-4-6 1,4 0-330,2-6 0,0-5-274,0-1 1,0-5-426,0 6-98,0-8 1,2 3 34,4-7 1,-3 0 36,9 0 654,-8 0 0,11-7 0,-5-3 0</inkml:trace>
</inkml:ink>
</file>

<file path=ppt/ink/ink4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6:30.2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105 87 7852,'-23'0'233,"0"0"344,-1 8-770,7-6-1058,8 6 1246,1-8 0,10-2-38,4-4 0,3 4 262,8-4 0,7 4 57,-1 2 0,9 0 86,3 0 1,1 0-211,10 0 1,2 0-17,10 0 0,-2 0-74,7 0 1,-5 0-89,5 0 1,6-2-256,6-3 1,-5 1 132,-7-8 1,-2 8-203,3-1 0,-10-3-53,-8 2 1,-10 0-601,-1 6 1003,-8-7 0,-10-3 0,0-7 0</inkml:trace>
</inkml:ink>
</file>

<file path=ppt/ink/ink4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6:30.6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1 9545,'-9'0'353,"1"0"0,16 6 132,3-1 1,5 9-45,1-3 0,2 5-180,4 1 0,4 0 72,8 1 1,1 1-106,5 4 0,-3-2-170,8 8 1,-7-6 41,1 6 1,-3-6-142,-3 6 0,1-2 116,-1 1 1,-7 5-91,-4-4 0,-11-2-307,-6 2 1,-5-1 157,-1 7 1,-9 0-204,-8-1 0,-10 3-27,-14 3 0,-5-2-169,-11 9 0,-3-9 123,-3 2 1,-1-5-97,12-6 0,4-4-297,14-8 833,7-7 0,9 5 0,11-5 0</inkml:trace>
</inkml:ink>
</file>

<file path=ppt/ink/ink4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6:31.18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969 139 7847,'0'-18'103,"-7"1"0,-3 0 567,-7-1-473,-1 1 0,-5 2 13,0 3 1,0-1 188,6 7 1,-2 0-84,-4 6 0,3 0-27,-3 0 0,2 0-106,-2 0 1,-2 0-96,-4 0 0,-3 8 45,3 3 1,-4 7-137,-1 5 1,-3 4 113,-3 7 0,3 3-87,-3 3 0,-2 4 216,1 8 0,1 0-142,5 0 1,1 6 460,-1-1 0,2 5-140,5-10 0,-1 9-40,12-9 1,-3-2-221,15-4 1,-1-7-191,6 1 0,2-6-162,3-5 0,7 2-434,11-8 0,4 0-405,8-6 1,-1-7 475,1-4 1,1-4-279,5-2 1,3-8 307,8-3 1,0-13 145,-1-4 0,-4-5 155,-1-2 0,-14 7 34,3-1 0,-6 2 138,0-2 1,-6 4 171,-12 8 1,3 5 1491,-9 1-872,1 7 259,-6-4 1,6 16-272,0 3 0,-1 7-127,-5 5 0,0-2-272,0 8 0,6-8-243,0 2 1,0 2-153,-6-2 1,2 0-322,3-6 1,-3 1-1932,4-1 1201,-4 0 224,-2-7-687,0 5 1581,0-5 0,-15-1 0,-5-1 0</inkml:trace>
</inkml:ink>
</file>

<file path=ppt/ink/ink4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6:31.3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52 7847,'-16'-2'1032,"5"-3"1475,3 3-1470,8-6-611,0 8 1,2 0 339,4 0 1,3 0-297,9 0 0,5-6-276,0 0 0,8 1-293,-3 5 1,5-2-387,2-4 0,5 4-49,0-4 0,6 4-742,-5 2 1,5 0 1275,-6 0 0,8 8 0,-4 2 0</inkml:trace>
</inkml:ink>
</file>

<file path=ppt/ink/ink4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6:31.6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52 7921,'-17'0'0,"6"0"1163,-1 0-55,8-7 113,-3 5-157,7-6-455,0 8 0,7 0-265,5 0 0,11 0-131,6 0 1,3 0-280,3 0 0,5 0 128,1 0 0,7-6-1063,-2 1 0,-4-1 204,-2 6 797,-3-8 0,-3 6 0,1-5 0</inkml:trace>
</inkml:ink>
</file>

<file path=ppt/ink/ink4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6:32.0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121 243 7964,'-17'0'232,"5"-6"1132,1 0-860,7 0 0,-6 8-692,5 4 0,3 4 123,-4 7 0,-2 8 290,3 4 1,-7 5 131,6 7 1,-1 3 244,1 8 0,4 0-215,-4 0 1,4-2-55,2-4 0,6 4-152,0-4 0,7-4-149,-1-2 0,3-9-222,2-2 0,-1-2 229,-5 2 1,10-4-421,-3-8 1,3-6 146,-4 1 1,0-8 16,1 2 0,7-6 84,4-6 1,-1-6 45,7-11 1,-4-4 48,9-7 1,2-9 178,-1-3 1,5-11 33,-6-7 1,4-9-279,-9-2 1,1-3 473,-13-3 0,0 14 76,-5-8 1,-3 17 229,-3 6 0,-5 8-296,-7 9 0,0 8 505,0 4-674,0 4 1,-2 4-180,-3 3-2243,3 5-60,-6 7-971,0 0 2068,6 0 1173,-5 0 0,-1 15 0,-2 4 0</inkml:trace>
</inkml:ink>
</file>

<file path=ppt/ink/ink4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6:32.9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226 35 7933,'-8'-10'2700,"6"-5"-1936,-6 13-293,8-6 174,0 8 503,0 0-771,8 0 0,2 0-145,7 0 0,0 0-77,1 0 1,1 0-102,4 0 1,-4 0 78,4 0 0,-4 0 87,-1 0 0,-1 8-90,0 3 0,-5-1-9,-1 1 0,-7 1-105,2 5 0,-4 6 159,-2 0 1,0 8 76,0-2 0,-4 4-25,-8 1 0,1 7 183,-12-1 1,-2 8-198,2-2 1,-8-2 16,2 2 0,-3 0-323,-3 6 1,6-6 92,0 1 1,1-9-790,-7 2 1,8-3-41,4-3 0,4-5-420,2 0 0,5-8 423,0 2 0,9-9-1271,-3-3 775,4-7 926,2 4 0,0-10 396,0-4 0,0-11 0,0-10 0</inkml:trace>
</inkml:ink>
</file>

<file path=ppt/ink/ink4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6:33.2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11252,'17'0'1473,"1"6"-727,-1 0 1,0 7-264,0-1 0,1 1-30,-1-1 0,0 3-262,1-3 0,-1 3-544,0 2 0,-5-1-20,-1-5 76,1 5 0,5-13-153,0 9 0,1-8-734,-1 2 1,8-6-353,4-6 0,5-10 751,7-7 0,-3-5 376,8 4 0,-2-4 402,3 5 1,-5 5-61,-8 7 0,-1 7 195,-4-2 1,-4 4 56,-8 2 0,0 2 313,1 4 1,-7-2 843,1 7 0,-6-5-201,5 6 0,-5-9 52,5 3-2464,-7 4 871,12-8 400,-7 5 0,9-7 0,-1 0 0</inkml:trace>
</inkml:ink>
</file>

<file path=ppt/ink/ink4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6:34.5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242 243 11064,'18'0'971,"1"0"-397,4 0 0,-2-6-308,8 0 0,-2-1-293,2 1-285,3-4 0,-5-5-572,8 3 1,-3-3 365,-3 3 1,-4-3-1062,-7-2 1234,-1 0 0,-8-1-302,-3 1 544,-4 0-274,-2-1 732,-8 1 1,-1 7 3,-8 5 0,5 3 314,0 2 1,1 6-321,-6-1 0,-1 14 50,1-1 0,0 11-156,-1-1 1,7 5-117,-1 2 1,3-1-61,-3 1 0,-1 5 56,7 1 0,-2-1-289,3-6 1,3-1-122,-4-4 1,6 2-123,6-8 1,-2 0 112,7-6 0,1-5-46,5-1 0,-6-7 42,1 2 357,-1-4 0,7-10 69,-1-3 1,-7 1-55,-5-2 439,5 1 1,-6-5 276,7 5 48,-7-4-514,4 13 0,-2 4 8,-1 15 1,3 4-42,-2 14 1,-2-3-12,7 14 0,-5-5-339,6 5 1,-7-8 72,7 3 0,-6-5-374,5-1 1,-7-8 13,2-4 1,-4-4-170,-2-2 1,0-5-58,0-1 286,0-7 1,-2 4 110,-4-8 0,-4-2 210,-7-4 0,0 0 345,0-11 0,-5 2-252,5-14 1,-4 6 997,9-6-571,5 8 68,-1-4-231,0 8 0,6 5-371,-3 0 1,10 9-255,7-3 1,5 4 207,6 2 0,2 0-23,4 0 1,2 0-339,-8 0 0,6 0 139,-6 0 1,0-2-349,-6-4 1,-5 4-219,-1-3 449,-7 3 0,2 2 152,-12 0 1,-4 0-11,-7 0 1,-10 5-70,-7 1 1,-9 6 41,-8-7 1,-1 3 999,0-2-383,0-4-297,0 13 0,0-11 735,0 8 0,6-7-169,0 7 1,8-6 52,-3 5 0,10-1 156,3 1-408,7 5 0,-3-7-257,13 9 1,3-1-153,8 0 1,10 6 4,7 0 1,8 6 103,10-6 0,7 6 78,4-6 1,6 6-94,6-6 1,-3 0-143,9-6 0,-3-1-104,3-5 0,3 3-242,-4-9 1,-1 7-141,1-6 1,-7-1-421,2-5 1,1 0-494,-1 0 0,-6-7 697,-6-5 0,0-5 719,6-6 0,0-4 0,0-8 0</inkml:trace>
</inkml:ink>
</file>

<file path=ppt/ink/ink4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6:35.4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569 1 11711,'17'11'-1473,"1"1"1425,-1-8 0,-5 3 601,-1-7-343,1 8 1,3-4 209,-4 7 0,3-5-425,-8 6 0,5-7-289,-5 7 1,0 1 159,-6 10 1,0 4 113,0 8 0,0 1 187,0 5 1,-8 3-21,-3 8 0,-3-6 203,3 0 0,-5-2-109,5 2 0,-3-3 180,3-9 0,1-1-334,4-4 0,4 1-561,-3-7-549,3 1 529,2-7 210,0-8-302,0-1 207,0-8 112,0 0 1,0-8-49,0-3 1,5-12 156,1-6 0,8-4 128,-3-1 1,7-1 60,5 1 1,-2 1 286,8 4 1,-8 4 35,2 8-185,4 7-58,-8 3 0,8 7-34,-4 0 34,-4 7 30,6 3 0,-13 13 184,-1 0 1,-7 8 29,2-2 1,-4-3 141,-2 3 1,0-2-281,0 2 0,-2-4-75,-4-8 0,-4 1-82,-7-1-66,0 0 171,-1 0 0,1-7-642,0-4 248,0-4 97,-1-2 1,1 0-88,0 0 1,5-8 121,1-4 1,7-9 78,-2-2 1,4-6 51,2 6 0,0-5 357,0 5-215,8-1-104,1 15 32,1-7 70,5 15 1,-7-5 9,4 12 1,-5-3 171,-7 9 1,2-1 81,4 7-250,-4-1 0,6 0-168,-8 1 1,0-7-320,0 1-147,0-8 276,0 3 14,0 1-910,0-6 420,0 6 299,0-8 0,0-2-143,0-4 1,0 2 124,0-8 0,0 7 141,0-7 1,-2 8-98,-4-1-73,-4 3 130,-7 2 0,-2 0-315,-4 0 365,-12 0 103,-1 7 1,-9 3 18,5 7 1,4 1 134,-5-1 1,5 0 348,1 0 0,0-5-70,1-1 1,1-1 276,4 2 1,-3 1-210,3-7 1,2 5 226,-2-5 1,6 6 825,-6-7-742,8 1-16,-4 2 362,8-6-557,0 5 82,7-7-188,-5 8 1,7-4-212,-4 8 1,5-7-128,7 7 1,-2-6 72,-4 5 1,4 1 59,-4 5 0,6 0-178,6 1 0,4-1 63,7 0 0,2 0 74,4 1 1,4-1 25,8 0 1,1 1 124,5-1 1,-1-8-233,12-3 0,-8 2-163,14-2 1,-1-1 11,13-5 0,-7-7-230,0-5 0,1-3-2258,5-2 279,0-1 1776,0 1 0,-9 2-2156,-8 3 1195,-8-3 610,-9 13 0,-3-12 878,-3 9 0,-4 6 0,-8 9 0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54:17.6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7952,'17'8'211,"0"3"0,1 5 343,-1 1 1,2 2-91,4 4 0,-2 4 112,8 8 1,-8-3 59,2-3 1,-11 10-157,-6-5 0,1-1-68,-1-4 1,0 0-505,-6 5 1,-6-5-424,0 0 0,-7-2-48,1 1 0,-3 5-1667,-2-4 2230,-1-4 0,-7 8 0,-1-7 0</inkml:trace>
</inkml:ink>
</file>

<file path=ppt/ink/ink4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6:35.6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433 1 7871,'17'9'0,"-2"7"2770,-3-5-1278,-4 5-933,-8 1 1,-8 0 1503,-4 0-1084,-3 1-1277,-10-1 0,-17 6-2023,-16 0 2321,-30 8 0,36-17 0,-2-1 0,-11 4 0,-1 0 0</inkml:trace>
</inkml:ink>
</file>

<file path=ppt/ink/ink4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6:36.9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415 52 8021,'-8'-17'2166,"7"5"-1066,-5 1 854,4 7-534,2-4-523,0 8-69,0 0-552,8 0 1,-5 2-194,9 4 0,-1-2-169,7 7 1,-1-5 0,0 5 1,1-5 192,-1 6-548,0-1 0,-7 7 105,-4-1 1,-5 6 0,-1 0 0,-9 8 158,-8-3 1,-8 3 234,-10-2 0,0 4 48,1-4 0,1-4 690,4-2-365,-3 3-196,12-6 109,-5-3-486,16-2 4,1-13-271,8 6-147,0-8 0,14 6 248,3-1 0,18 1-1,-1-6 0,14 0 55,4 0 1,-6 6-11,6 0 1,-14 1 136,-3-1 0,-4-2 283,-14 8 0,2-7 601,-13 7-426,0-8 1,-6 11 516,0-3-628,-16 3-206,-3 2 1,-17 1-231,-5-1 1,-5 6 177,-11 0 0,3 6-106,-4-6 1,6 6-352,6-6 1,4 0 198,7-6 0,3 2-386,3 4 0,4-1 232,8 6 0,-1-5 162,1 6 0,2-2 108,3 2 0,-1 4 121,7-5 1,0-3 18,6-2 1,0 2 486,0-2 275,0 1-398,8-7-162,1-8 0,9 5 111,-1-8 1,8-1-241,4-5 1,5-9-329,7-8 1,3-3 173,8-9 1,-2 1-138,-4-7 0,-6 1 73,-11-1 1,-4 6-86,-8 0 1,-7 14 397,-4-2-154,-4 3 1,-4 5 546,-4 3-366,-4 12 0,-3 5 955,-4 12-741,3 4 0,-11 10 22,8 3 1,0-4 86,-1 5 1,9 1-18,3-2 1,-2-5 117,2-6 1,3-6-457,8 6 1,1-8 35,11 2 0,-1-10-637,13-1 1,7-8-91,10 1 0,4-5-438,2-5 1,6-5 431,-1-7 1,3-6-213,-2 0 1,-3-14 19,9 3 467,-9-13 0,13-4 0,-7-11 0</inkml:trace>
</inkml:ink>
</file>

<file path=ppt/ink/ink4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6:37.5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311 1 7943,'18'0'813,"-1"0"163,0 0-436,-7 15-255,5-3 1,-13 20 771,4-3-541,3 4 67,-7 1 0,4 7 410,-12-1 1,3 0-458,-9-5 1,1-1-27,-7 1 1,-5 0-433,0-1 0,-2 1-326,2-1 0,2-1-577,-8-4 1,6 4 400,-6-5-126,8-3 1,-4-2 214,8-11 1,1-2-80,5-5 1,-3-5 216,9 0 0,-7-2 470,6-9 1,-5-1-139,5-5 1,-2 2 485,3 3-234,3-3-253,-6 5 0,10-5-341,4 3 0,3 3-63,9 3 0,7 2-110,3-7 1,5 7 131,2-2 0,5 4-7,0 2 1,1 0 175,-7 0 1,1 13 131,0 5 1,-9 12 181,-3 5 0,-3 7-107,-3 10 0,-2 0 691,-3 0 1,-4 2-218,-8 3 0,0-3-21,0 4 0,-2-4-360,-4-2 0,-4-2-398,-7-4 0,0-4-116,-1-8 0,7-1-420,-1-4 1,3-4 41,-3-8 1,3-1-159,3-5-1808,4 5 2637,-13-15 0,13-1 0,-6-9 0</inkml:trace>
</inkml:ink>
</file>

<file path=ppt/ink/ink4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6:37.70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9271,'0'-10'3287,"0"2"-3505,0 8 3025,0 0-3140,0 8 424,0-6-91,0 6 0,0-1 0,0 3 0</inkml:trace>
</inkml:ink>
</file>

<file path=ppt/ink/ink4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6:38.3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710 0 7919,'17'8'0,"-5"-4"702,-1 7 0,-7-3-208,2 9 1,-4-1 380,-2 12-545,0 1 0,0 6 172,0-1 0,-10 1 168,-7 0 0,-1-1-142,-5 1 1,-3-3-127,-3-3 0,-12 4-423,-5-4 1,2-2 94,-2 1 1,0-6-586,-6 1 0,6-4 231,0-2 0,2 0-88,-3 1 0,7-9 60,11-3 0,-2-4-523,8-2 813,0 0 1,8-8-137,3-3 1,5 1 100,7-1 0,0-1 8,0-5 1,13 5 40,5 1 1,12-1 60,5-5 1,9 2-39,14 3 0,9-3-19,8 3 0,2 3 75,-2-3 0,-6 8-48,0-2 1,-4 5-42,-13 1 1,2-6-171,-14 0 0,1 0 52,-7 6 0,-7-2-98,-4-3 1,-4 3-37,-1-4-274,-9 4 251,-1 2 301,-8 0 1,-8 2 68,-3 4 0,-5 3-118,-1 9 0,-6-1 320,0 0 0,-2 8-89,2 4 0,2 4 20,-8 1 1,6 3 10,-6 3 1,6 4 88,-6 8 1,6 6-39,-6-1 1,1 9 71,-7-3 0,2 2-347,5-1 1,-5 1 56,4-7 1,2 5-560,-2-5 1,8-6 137,-2-6 1,6-8-42,5 3 0,-1-7-348,7-5-497,-7 4 384,11-14 148,-6 6 649,8-15 1,0-5-110,0-10 0,2-13-232,4-11 0,3-3 182,9-3 0,5-5 227,0-1 0,15-7 0,-1 4 0</inkml:trace>
</inkml:ink>
</file>

<file path=ppt/ink/ink4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6:38.8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225 104 7918,'8'-18'488,"0"7"768,3-1-959,5 1 1,-7-1-119,8 1 1,-5 7 169,-1-2 1,-5 4 161,6 2 1,-6 2 64,5 4 0,-5 6-173,5 11 1,-7 3-12,2 9 1,-4 7-68,-2 4 1,-2 4 11,-4 2 0,-3 0-243,-9 0 1,-1 0-160,-4 0 1,4-8-145,-4-4 0,2 1-442,-2-7 0,3 3-79,-3-14 0,4 0-111,2-6-271,-1 0 1,1-7 243,0-4 0,0-8 91,-1-10 1,3-1 362,3-16 0,-1-5 414,7-7 0,0-7-48,6 2 1,0-4-19,0-2 1,0 8 303,0 4-262,8 3-43,-6 10 1,13-2 943,-3 12 0,-2-4-75,1 9 0,1 5 1195,5 1-1194,0 4-18,0 2-50,1 0-275,-1 0 1,-2 2 64,-3 4 1,-4-2-71,-8 7 0,0-5-180,0 5 1,0 1-315,0 5 1,-6 1-178,0-1 1,-7 0-747,1 0 206,4 1-94,1-1 0,9-2 386,3-3 0,13-4-110,11-8 0,11-8-14,6-4 1,8-13 214,9-9 1,3-10-282,14-14 0,1 2 454,-38 25 0,0-1 1,1-3-1,-1-1 1,0-4-1,0 1 1</inkml:trace>
</inkml:ink>
</file>

<file path=ppt/ink/ink4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6:39.0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7900,'0'10'2473,"0"-3"0,2-5-2585,4 4 1,1-2 245,5 7 0,3-1 407,-3 1-270,3 5 441,-5-14 1,11 11-222,-4-7 1,4 7-413,-3-1 1,5-4-376,0-3 1,7 3-393,-1-2 0,4 1 57,1-1 1,-7-4-504,-4 4 0,2 2 565,-2-3 0,-7 9-144,-10-3 1,-6 5-765,-6 1 1172,-11 8 1,-20 2 304,-15 7 0,-15 1 0,-12 0 0</inkml:trace>
</inkml:ink>
</file>

<file path=ppt/ink/ink4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6:39.7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225 105 7900,'-23'32'0,"0"-3"0,-6-2 1262,6-4 0,0-2-551,6 8 1,-1-8-436,1 2 0,5 0-24,1-5-296,7 10 0,-6-16 202,5 11-174,3-11 0,-6-3-221,8-3 0,8-4-502,3 4 0,5-6 5,1-6 1,8-4 375,4-7 1,-4 0 195,-2-1 1,-4 1 243,-2 0 1,-5 5 448,-1 1 0,-5 5-398,6-6 371,-8 9 1,5-11-182,-3 8 1,3-7-1,11 1 459,3-3 1,11-2-635,12-1 1,6 1 67,6 0 1,3 0-637,9-1-375,7 1 752,-6 7 0,5-3-75,-6 7 1,-1 0-58,0 6 0,-8 0-54,-3 0 1,-12 8 165,-5 4 1,-13 3-2,-5 2 1,-5 2 506,-7 5 1,3-3-48,-9 8 506,1-8-355,-13 11 0,3-7-220,-8 4 1,1 4-148,-7-4 1,-5 1-108,0-1 0,-9 2-354,-3-8 0,-5 6-78,-6-6 1,-1 0-472,1-6 1,6-7-1194,-12-4 1025,4-5 516,-4-1 0,6 0-639,0 0 597,8-7 154,3-3 221,2-15 1,16-2 0,0-9-339,9-5 487,6-10 0,2-3 0,8-12 0,3 9 0,7 1 0,5 10 0,2 4 0,3 7 0,-3 8 0,0 10 0,-11 3 0,3 9 488,-11-1 1,0 6 743,-12 0 1,0 8-356,-11 3 1,3 6 135,-9 7 0,2-5-100,-2 4 0,-2 2-366,-4-2 1,-3 6-587,3-6 0,-4 2 65,-1-2 1,7-4-216,4 4-262,-4-4 1,8-3-1331,-5-5 232,13 4 133,3-13 0,16 6 935,3-8 1,13 0 413,4 0 1,-3 0 513,-2 0 0,2 0-252,-2 0 83,0 0 0,-7 2 317,-5 4 1,-3-2 767,-8 7 0,0-5-580,0 5 0,0-5 712,0 6-1236,0-8-959,0 11-74,0-13 721,0 6 1,8-18-1752,3-7 0,12-8 454,6-10 0,6-9 1350,5-8 0,12 0 0,9-7 0</inkml:trace>
</inkml:ink>
</file>

<file path=ppt/ink/ink4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6:39.9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500 1 7900,'-14'11'711,"-3"1"0,8-1 998,-15 6 0,15 3-1266,-8 3 1,3-2-516,-3 8 0,-2-8 405,-4 2 1,1 2 257,-6-2 1,-1 0-447,-6-6 1,-1 1 47,-5-1 0,11 0-522,-5 0 0,12 1 79,0-1 0,9 0-143,3 1 1,7 5 305,-2 0 1,14 7 90,9-1 0,3-2 8,8 2 0,7-6-47,5 6 0,6-8 306,-5 2 1,7-4-521,-2-1 0,-2-9-651,2-3 1,-9-4 475,-3-2 424,-7 0 0,-17-15 0,-3-5 0</inkml:trace>
</inkml:ink>
</file>

<file path=ppt/ink/ink4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6:41.0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347 191 8143,'0'-24'192,"0"1"0,0-5 142,0 5 0,0-1-285,0 7 1,1 6-187,5-1 1,-4 6 696,4-5 690,4 7 93,-9-4-664,7 8-341,-8 8 1,-2 9 826,-4 12-529,-3 11-314,-8 5 1,-10 14 96,-8 5 0,0-9-282,-5 3 1,-2-10-150,1 4 1,3-2-100,9-10 1,4-1-695,8-11-1701,7-3 1871,3-7 1,9-9-174,3-3 1,13-12 275,10-5 0,13-5 287,5-1 1,4-2 130,2-4 1,0 9 184,0-3 1,-6 9-31,0-3 1,-8 7 204,3-2 1,-11 4 98,-1 2 0,-8 0-158,2 0 0,-3 0-139,-3 0 1,0 2-173,0 4 0,-5-4-723,-1 4 80,1-4-411,5-2 335,-7 0-26,-2 0 869,-8 7 0,-8 1 0,-4 4 0,3 3 0,-3-4 0,1 5-4,-7 1 0,3 0 17,3 1 1,-1-1 176,7 0 0,-5 1 463,5-1 0,0 8-55,6 4 1,0 3 451,0 3 1,0 5-153,0 1 1,0 1-394,0-2 0,0-3 415,0 3 0,0 2-703,0-1 1,0-7-559,0-5 1,2-6-152,4 6 1,-4-8-546,4 2 0,3-5 1037,3-7 0,3 4 0,2-5 0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54:18.18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8073,'10'0'1312,"5"0"-928,-3 0 0,3 5-71,2 1 0,2 6 135,5-6 0,-3 1-434,8-1 1,-8-2 44,2 7 0,2-7-423,-2 2 1,0-4-104,-6-2 1,2 2-325,4 4 0,-3-5 389,3 5 1,-4-2 401,-2 2 0,0 3 0,1 9 0</inkml:trace>
</inkml:ink>
</file>

<file path=ppt/ink/ink4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6:42.0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85 226 12431,'17'7'-218,"8"-5"365,4 4 0,5-4 134,7-2 1,3-2-300,8-4 1,-6-1 92,0-5 0,-8-9-802,3 4 1,-5-4 145,-1 3 0,-10 1-155,-8 0 0,-1 5 327,-11 1 0,1 5 229,-6-6 1,-8 7-26,-3-7 0,-4 6 164,-3-5 0,-5 5 580,0-5 1,0 7-354,6-2 0,5 4 796,1 2-485,-1 8-219,3-6 0,-1 15-71,4 0 0,4 2-28,-3 10 0,3 0-32,2 6 0,0-1-30,0 1 1,5-6-155,1-1 1,8-1-61,-3 2 1,-1 2 99,1-8 0,-1 0-540,1-6 0,5-1 112,-5-5 1,-1-3-41,1-8 0,-5 6 235,6-1 0,-7 1-34,7-6 254,-8-7 0,5-1 732,-3-4-93,-4-3 0,8 13-335,-4-4 0,-3 14 379,9 9 0,-3 14-149,3 9 1,3 10-29,-3 2 1,3 0-311,3 6 1,-1-5-294,0-1 0,-5-7-47,-1-5 0,-5-6-297,6-5 0,-9-4-469,3-7 663,-4-1 1,-4-8 243,-4-3 117,-3-4-194,-1-2 1,-5-8 105,3-3 0,-5-12 133,-6-6 0,4-4 336,-4-1 1,11-1-69,6 1 1,4-1 218,2 0 0,4 7-900,8-1 118,7 8 154,16-4 0,1 7-294,4 1 0,-3 0 96,3 0 0,3 1-40,-3 5 1,-7-3-73,-10 8-390,-4-7 367,-2 11 0,-5-6-514,-1 8 338,-7 0 0,-6 0-14,-15 0 0,-18 10 129,-17 7 1,-9 10 2,-14 14 1,-12-3 67,39-15 0,-2 0 0,1-3 1,-1-1 313,0 1 0,2 0 0,-41 16 310,8-1 0,14 0 575,-2-1 0,21-5-202,8 0 0,11-8 579,12 2 0,7-2-709,4 2 0,8-4-176,10 4 0,1-3-32,16-3 0,2 6 318,9 0 1,4-6-300,8-5 1,2-3-253,4 3 0,-3-4-156,9-8 0,-7 5-250,7 1 1,-7 0-693,7-6 1,-7-8-788,7-3 1,5-5 660,6-1 1,8-8 1112,-3-4 0,7-3 0,1-3 0,2-3 0,-44 15 0,-1 0 0,1-4 0,0 0 0</inkml:trace>
</inkml:ink>
</file>

<file path=ppt/ink/ink4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6:42.8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69 8912,'-10'-17'2020,"3"7"0,20 1-2647,4 3 0,12 4 615,0-4 1,4-1-12,1 1 1,-5 0 356,0 6 0,0 0-324,5 0 0,-5 0-480,0 0 0,-6 8 211,6 3 0,-10 12-43,-2 6 1,-1 12 386,-11 5 1,1 19-42,-6 10 0,-2 8-150,-4 3 0,-3 4 30,-8-3 0,-5 5 664,5-17 1,-4 4-196,9-16 0,5-9-57,1-2 0,2-12-341,-2 0 0,5-11-911,-5-6 453,4-11 162,2-4 0,0-12-443,0-8 0,8-13 443,3-15 1,-1-14-215,1 2 1,1-9 326,5 3 1,2 2 388,4 10 1,-2 0-128,8 12 0,-6 3 79,6 13 0,0 9-35,6 3 0,-3 12 90,-3 5 1,2 7 974,-8 5-474,0 4-415,-6 0 0,0 9 152,1-7 1,-9 5-234,-3-10 0,-4 4-345,-2-5 1,0 6 100,0-6 0,-8-5-169,-3-7 1,-5-7 114,-1 2 1,0-4-48,0-2 0,-3-4-48,-3-8 1,4-1-7,-4-16 1,4 0 292,2-5 0,7 5 253,4 0 206,4 8-472,2-4 1,8 15-9,3 4 1,5 5 57,1 1 0,0 0 132,1 0 1,-1 7 32,0 5 0,-1-3-96,-5 3 1,3-1-195,-9 7 1,1-7-363,-6 1-256,0-1 1,-8 7 305,-3-1 0,-6-6-151,-6 1 1,-6-2-163,-12 1 0,3-1-512,-8-5 0,6-3 798,-7 4 0,3-6 99,-2-6 0,-2-3 588,8-9 0,-1 1-48,7 0 0,-1 5 275,1 1 0,5 7-264,0-2 0,8 6 219,-2 6 0,4 9 31,1 8 0,3 8 108,3-2 1,-1 4-222,7 1 0,-5 3-192,5 3 1,0-3 330,6 3 0,2-4-103,4-1 0,5 0-31,12-1 1,6-5-123,12 0 1,3-8 96,8 2 1,7-9-379,5-3 1,11-7-284,5 2 1,-1-6-1070,2-6 1,-6-4 764,5-7 0,-7 0-1556,2-1 1,4-7 833,2-3 1,3-5 1239,3-2 0,-5-5 0,5 0 0,3-3 0,-45 20 0,-1-2 0,-2-2 0,0 1 0</inkml:trace>
</inkml:ink>
</file>

<file path=ppt/ink/ink4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6:43.48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35 381 7944,'-17'0'2113,"7"0"1,3 8-1709,7 4 1,1 11 590,5 6-609,4 3 11,-1 10 1,7-5 187,-5 3 0,-3-3-529,-2-3 1,1 1-458,-1 0 0,6-1-1244,-6 1 1,5-8 921,-5-4 0,0-10-212,-6-1 0,1-8 43,5 1 0,-2-14 313,8-14 1,-5-14 577,11-20 0,-5 1 0,10-8 0,4 1 0,2-6 136,3 7 0,11 5 1,1 12 1139,0 11-684,6 7-381,-6 17 0,6 3 262,-4 7 1,-3 0 82,-9 0 1,-7 7-206,-4 5 0,-6 9-207,-5 2 1,-4 2-135,-8-2 1,-2-2-109,-4 8 1,-6-2-347,-11 2 1,2 3-472,-8-3 452,1-4 294,-7 0 1,0-2 212,1 0-246,7-7 444,2-1 0,8-11 976,-1 7-874,9-7-133,1 4 1,16-8-168,3 0 1,10-8 49,3-3 0,6-5-127,-1-1 0,-2-2 102,2-4 0,-8-2-555,2-4 1,-6-4 36,-5 5 1,1-5-114,-7-2 0,0-1 175,-6-5 0,-14-1 70,-3-4 0,-4-2 338,4 8 0,-6-1 71,0 7 0,-1 7 180,7 4 1,0 6-130,0 5 597,-1-3 0,7 13 386,-1-4-531,8 4 0,-3 4-302,7 4 1,0 5-338,0 12 1,2 14 145,3 15 1,5 7 30,7 10 0,1 6 167,-1 0 0,6 6-362,0-6 0,8-2 399,-2-10 1,-3 1-295,3-12 1,0 7-428,6-13 0,-6 0-197,-1-11 1,-7 0-574,3-1 1,1-7 181,-2-4 1,0-6 971,-6-5 0,0-4 0,1-8 0</inkml:trace>
</inkml:ink>
</file>

<file path=ppt/ink/ink4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6:43.6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 7798,'-6'13'2881,"0"5"0,1-5-1744,5 10 1,-6-4-3878,0-1 2740,-7-1 0,-5 0 0,-9 1 0</inkml:trace>
</inkml:ink>
</file>

<file path=ppt/ink/ink4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6:44.8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7928,'17'0'865,"0"0"0,1 0-331,-1 0 1,10 0 182,8 0 1,-1 6-108,6 0 1,-3 2 52,-2-3 1,-3-3 7,-3 4-481,-4-4-148,-8 6-469,-7-6-936,-2 5 0,-10 1 727,-4 3 0,-6 12 636,-11 6 0,-11 19 0,-10 6 0</inkml:trace>
</inkml:ink>
</file>

<file path=ppt/ink/ink4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6:45.11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1 416 7928,'8'17'658,"9"-8"1,4-1-688,8-8 1,-8-8 149,2-3 0,2 1 49,-2-1 1,2-1 237,-2-5-191,-4 7 1,6-3-147,-7 7 0,-7 0 224,1 6 76,-8 0 1,9 8-46,-7 4 1,-1 3 236,-5 2 0,0 6-156,0 0 0,0 2-118,0-2 1,0-1-150,0 6 0,0-6-71,0 1-979,0-4 710,0-2-1433,0-7 825,0-3 348,8-7 1,-4-3-118,8-9 0,-7-7-1,7-16 0,-1-7 5,7-4 1,-1-14 158,0-9 1,2-4 106,5-13 1,2-5 0,-8 39-1,-1 1 1</inkml:trace>
</inkml:ink>
</file>

<file path=ppt/ink/ink4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6:45.6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119 18 7928,'23'-6'0,"1"0"0,-1 1 951,-6 5 0,-6 7-378,1 5 0,-2 5 234,1 6 0,3-4-252,-9 5 1,3-7-18,-2-6 1,-4 5-90,3-5 0,-3-1 81,-2 1 0,0-5 7,0 6-974,0-8 424,0 11 0,0-11-594,0 7 1,0-5 472,0 6 1,0-1-1139,0 6 634,0 1 271,0-1 1,0 6-73,0 0 0,0 2-2,0-2 1,2-4 115,4 4 0,-2 2 0,7-2 1,-5 0-186,6-5 1,-1-1 263,7 0 0,-7 1 26,1-1 1,-7 0 301,7 1 0,-6 5 14,5 0 1,-7 0 2,2-6 0,-4 6 108,-2 0 1,2 0 435,3-6 1,-3 7-236,4-1 1,2 7 127,-2-1 1,7 4-113,-1 1 0,1 3-135,-2 3 0,5-1 30,-5 7 1,-1-6-60,2 6 1,-9-7-1,3 1 0,-4 2-109,-2-1 0,-8-1-183,-3-5 0,-6 5 233,-7 0-739,-2 1 447,-17-7 1,5-5-342,-8 0 0,2-8 251,-3 2 0,-1-11 146,8-7 0,0-3 154,5-2 1,6-13 254,0-4 0,14-12-258,-2 0 0,11-8 87,0 3 1,6-3-167,6 14 0,9-4 28,8 10 0,16-2-87,1 13 1,8 0 78,4 6 1,-2 0-154,-4 0 1,2 2-126,-7 4 0,-1-2-107,-5 7 0,-3 1 23,-3 5 0,-4 0-81,-8 1 0,-1-1-958,-5 0-983,5 1 2327,-14-1 0,13 0 0,-5 1 0</inkml:trace>
</inkml:ink>
</file>

<file path=ppt/ink/ink4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6:46.1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692 208 7952,'-1'-25'721,"-5"-4"-354,-4 4 1,-13-5-77,0 7 0,-2 0-77,2 5 1,2 7 102,-8-1 1,6 8 121,-6-1 1,2 3-51,-2 2 0,-3 7-111,3 5 0,-8 9 144,3 2 1,-10 14-84,9-3 0,2 12-98,5 0 0,1 12-51,-2 5 0,4 5-107,8 1 1,-1-2 132,1-3 1,7-1-1,5-11 0,3 2-421,2-14 1,7 0 165,5-5 1,3-2-823,3-5 0,7-10 80,3-13 1,-1-3-291,2-2 1,6-9 505,5-9 1,6-8 13,-5-15 0,-1 5 292,-6-5 1,-1 5 207,-4 1 1,-4 8 389,-8 4 1,-1 10-309,-5 1 0,-1 10 988,-4 2 1,-5 8-14,5 9 1,-4 8 425,-2 4 0,6 4-946,0 1 1,-1 1-372,-5 0 0,6-3-8,0-3 0,2 2-305,-3-8-1897,-3 0 1341,6-6-2542,-8 1 1569,0-9 38,-8-1 1689,-1-16 0,-16-1 0,-2-9 0</inkml:trace>
</inkml:ink>
</file>

<file path=ppt/ink/ink4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6:46.2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87 7934,'-8'-17'1140,"6"0"-43,-3-1-252,3 9 1,11 1-324,9 8 1,1 0-47,10 0 1,1 0-15,11 0 1,-5 0 125,5 0 0,1 0-477,-2 0 0,2 0 86,-1 0 1,-5 0-876,5 0 1,-7-6 160,-5 1 1,2-1-238,-8 6 1,6 0 240,-6 0 513,0 0 0,-6 8 0,0 1 0</inkml:trace>
</inkml:ink>
</file>

<file path=ppt/ink/ink4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6:46.48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 7934,'11'6'1105,"1"-1"0,-2 3-455,1-2 1,3-2 1410,-9 7-1131,1 1 0,-6 5 182,0 0 0,0 1-89,0-1 1,-2 6 578,-4 0 1,-1 0-1603,-5-6 0,-1 1-1008,7-1 0,-6 0-1771,7 1 1,-1-1 2778,6 0 0,-8 8 0,-1 2 0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54:18.3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 1 8028,'-17'0'1259,"7"0"0,10 0-1268,12 0 0,5 0 161,6 0 0,4 2 106,8 4 1,5-3 222,0 9 1,8-8-353,-1 2 1,-3 3-272,2 3 1,-2-5-1035,2-1 1,2 2 207,-7-2 968,7-1 0,-12-5 0,6 0 0</inkml:trace>
</inkml:ink>
</file>

<file path=ppt/ink/ink4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6:46.7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243 1 13873,'0'17'3969,"-2"0"-3504,-4 1 0,-5-1-908,-12 0 0,-4 1-2418,-8-1 2861,-7 8 0,-2-6 0,-8 6 0</inkml:trace>
</inkml:ink>
</file>

<file path=ppt/ink/ink4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6:47.30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709 416 7887,'0'-35'0,"0"1"-1184,0-1 874,0 1 1,0-1 309,0 0 0,-2 3 0,-3 3 0,1-2 0,-8 8 0,1-4 592,-7 10 0,-1-4 945,-4 9 0,2 5-1027,-8 1 0,6 4-340,-6 2 1,1 4-17,-7 7 0,-2 9-96,-3 14 0,2 10 189,-8 8 0,5 8-41,-5 9 1,8 8 17,-3 3 1,12-1-17,6 2 1,4-10 287,2-2 0,2-3-274,3-15 1,4 3-477,8-13 0,2-3-182,4-9 0,4-4-527,7-8 1,2-7-273,4-5 581,4-3 526,15-9 0,-3-11-1905,7-10 1056,8-5 583,-1-9 1,5 3 393,-12-7-515,-3 15 515,-9-9 0,-7 21 0,-4-4 0,-4 4 0,-7 9-54,-1 4 0,-7 6 645,2 6 0,-4 5 1268,-2 13 1,2 1-500,4 3 0,-3 7-494,9-1 1,-8-5-812,2 6 1,1-6-240,-1 0 0,2 1-656,-3-7 464,-3 0-418,6-5-2687,-8-9 1372,0-1 2109,-8-8 0,-9-15 0,-10-5 0</inkml:trace>
</inkml:ink>
</file>

<file path=ppt/ink/ink4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6:47.4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 69 10614,'-9'0'1694,"16"0"0,5 0-1128,11 0 0,-4-2-5,-1-3 0,1 3-333,4-4 0,2-2 1,4 2 0,3-5-1579,-3 5 1,2-2 854,-2 3 0,3 3-3464,-3-4 3959,4 4 0,-6 2 0,-2 0 0</inkml:trace>
</inkml:ink>
</file>

<file path=ppt/ink/ink4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6:47.8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8605,'12'2'1363,"0"3"1,5-3-1100,6 4 160,0-4 1,-4 0 389,4 4 0,-4-4-419,4 3 0,-9-3-161,-3-2 0,-1 2-699,2 4-1044,-5-4 661,-7 13 0,-2-3 413,-3 11 1,-11-2 145,-7 8 1,-6-6 545,6 6 0,0-8 918,6 2 1,2-2-529,3 2 1,6-9 581,12 3 1,11-6-1725,12 1 0,21-4 378,13-8 0,22-4 117,-34-1 0,2-2 0,2-4 0,1-5 0,5-6 0,-1 0 0</inkml:trace>
</inkml:ink>
</file>

<file path=ppt/ink/ink4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6:48.6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87 156 10058,'-9'8'475,"-1"4"-398,4 11 0,2-2 391,-7 8 0,5 0 542,-5 5 0,7-1-356,-2-4 1,4-4-370,2-8 0,2-2-315,4-3 1,3 1 143,9-7 1,5-8 75,0-9 1,7-13-133,-1-4 0,2-5-220,-2-2 0,-4-5 61,-8 0 0,-7-1 1,-5 7 1,-3 5 388,-2 0 1,-9 8-132,-9-2 1,1 4-269,-6 1 0,-2 3 56,2 4 1,-6 3-155,6 8 1,-2 9 207,2 9 0,-4 22 0,-7 14 0</inkml:trace>
</inkml:ink>
</file>

<file path=ppt/ink/ink4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6:53.9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189 779 8432,'2'-12'-1753,"3"1"1147,-3 7 640,14-11 1,-14 11 687,3-8-464,-3 8 0,-2-5 198,0 3-245,0 4 58,0-6 0,0 6 36,0-3-106,0 3 1,0-8 18,0 4-261,0 5-10,8-15 0,2 12 85,7-7 0,0 5-60,0-6 0,7 7 34,-1-7 0,2 3-33,-2-3 0,2-3 51,3 3 1,5-3-2,-4-3 0,-2 1-8,2 0 1,-1 5 4,7 1 0,0 5-28,-1-5 0,7 1 33,-1-2 0,0 3 9,-5 3 1,1 4 3,5-4 0,-5-1-6,5 1 1,-3-2-4,2 2 1,-3-1 4,3-5 1,4-1-37,3 7 0,-3-7-2,2 1 1,6 2-48,5-1 1,1-1 68,-6-5 1,6 2-138,-1 3 1,7-1 110,-7 7 1,3-6-78,-3 7 1,-3-1 71,4 6 1,-4-6-5,-2 0 1,1 1 16,5 5 1,-4-6 5,3 0 1,5-5 35,1 5 1,6-8-47,6 3 0,-2 1-159,8-1 0,-6 5 171,6-6 1,-6 7 0,5-7 1,-8 8 31,-3-2 0,0-1 4,-6 1 1,-3 0 20,-3 6 0,-3-5 114,-2-1 0,6 0-114,-1 6 0,3 0-17,-2 0 0,3-6-86,8 0 0,8 1-50,4 5 1,3 0 16,3 0 1,5 0 51,0 0 1,6 0-19,-5 0 0,-1 2 36,-6 3 1,-7-1-33,-4 8 1,-12-6 83,-5 5 0,-4-5 139,-2 5 1,-6-5-30,0 6 1,-6-3-111,6 3 0,-5 3 9,5-3 1,2-3-25,10 3 0,3-3-2,8 3 0,8 1-10,4-7 1,5 8-63,6-3 0,-3 4-86,3 3 0,-5 1 139,-7 4 0,-5 4-195,-11 8 0,-5 1-49,-7 4 0,-10 5 107,-7 6 0,-2 1 86,-10 0 0,2-2 2,-2-4 1,-4 10-26,4-4 1,2 4-3,-2-4 1,8-8 90,-2-4 0,3 2-78,3-1 1,5-7 347,0-5 0,1-2-217,-7 2 0,1 2 32,0-8 1,-1 5-99,1-5 1,-8 8 7,-4-2 1,-6 4-28,-5 1 1,1 1-1,-7-1 0,-1 7-66,-5-1 0,2 6 71,4-5 1,-4 1-95,4-2 1,-4-1 70,-2 7 1,6-8-64,-1 3 0,1 1 68,-6-2 0,0 6 0,0-5 1,0 5 10,0-6 0,-2 2 10,-4-1 0,-3-3-27,-9 8 1,-6-5 5,-5 5 1,-4-2-110,-2 2 1,-1 2 79,-4-8 0,-5 7-8,-6-7 0,-1 6 23,0-6 1,-2 1-4,-4-7 0,-1-1 35,-5-4 1,-3 3 11,4-3 1,-5-2 23,-1 2 0,-2-6-278,-4 6 1,2 0 168,-7 5 1,-1-1 62,-6-4 1,-7 3-36,45-17 1,0-1 0,-2 2-1,0 1-3,-1 0 0,1 1 0,1-4 0,0 0-77,-2 1 0,0-1 0,2 0 0,0-1-104,-5 1 0,0 1 0,3 1 1,-1-1 162,1-3 1,0-1-1,0 1 1,0-1 69,1-2 0,-1-1 0,-3 1 1,0-1-51,0 1 1,0 0-1,1-3 1,-1-1 89,3 1 1,0 0 0,-48-2-51,48-2 0,1 1 0,0 1 0,0 0 66,-7-1 1,0 0 0,4 0-1,-1 0-9,-3-3 1,1 0 0,5 0-1,0 0 31,-3 0 1,0 0-1,2-3 1,-1 0-24,-4 0 0,0 0 0,0-3 1,-1 0 4,4 4 0,1-1 1,-2-4-1,0 0-25,1 1 1,1 1 0,4 0-1,0 0-5,-2-1 0,0 1 0,0-1 0,0 0-8,0-2 0,1-1 0,-1 0 0,2 0-184,-43-8 1,5-2 308,-4-4 0,9 2-30,3-8 1,5 6-4,-6-6 1,0 6-33,-5-6 0,-1 6 17,1-6 1,5 8-80,0-2 0,1-2 64,-7 2 1,8 0-99,5 6 1,8-6-19,3 0 1,7-6-46,-2 6 0,10-8 41,2 2 0,8-5 192,-3-7 1,5 3-122,1-8 1,7 5 339,-1-5 0,6 0-206,-6-6 0,2 6 157,-2 0 1,-2 2-182,8-2 1,-5 1-42,4 5 1,-4 2-56,5-8 0,0 7-44,5-1 1,1-2-164,0 1 0,7-5 119,4 6 1,-1-1-163,1 7 0,0-1-50,6 1 0,0-1 133,0 0 0,0 7 71,0-1 0,0 8-5,0-2 1,-6-2 8,1 2 0,-1-2 36,6 2 1,-2 1 25,-4-6 0,4 5-24,-4-6 0,6 2 18,6-2 1,4-4-48,7 5 0,0-5 19,1-2 0,5-5 5,0 0 1,8-3 13,-3 3 0,5 3 2,2-3 1,-1 4 25,1 1 0,-1-5 107,1-1 0,-6 3-84,0 9 1,-3-4 128,3 5 1,2 3-172,-8 2 0,0 3 49,-6 3 0,3 2-401,3 3 0,-4-1-52,4 7 0,2 0-411,-2 6 0,2 0 231,-2 0 1,2-2-534,4-4 1096,4 5 0,1-15 0,10 7 0</inkml:trace>
</inkml:ink>
</file>

<file path=ppt/ink/ink4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6:55.1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1 363 8413,'8'-25'0,"-5"8"-15,9 0 0,-8-1 174,2 7 0,1 1-223,-1-1 1,2 5 177,-3-6-76,-3 9 0,12-7 75,-8 4-27,-1 4 1,-5-5-8,0 7-46,0 0 0,0 7 22,0 5 0,-2 11 184,-3 6 1,-5 5-162,-7 7 1,5 3 1,1 8 0,1 0-76,-1-1 1,3-4 1,8-1 1,0-2 33,0 2 1,0 2-5,0-8 1,8 1 48,3-7 1,6 1-5,6-1 0,-1 1 52,6 0 1,1-3-75,6-3 1,-1-4 27,1-8 1,7 1 39,4-1 0,4-7 12,2-5 1,6-5 11,0-5 1,5-7 15,-5-11 1,5-4-56,-5-8 0,-3-7-3,-9-4 0,-5-4-37,-12-2 1,1-2 47,-7-3 1,1-10-237,-7-8 1,-2 0 64,-3 6 1,1 7 102,-7 4 1,0 6 150,-6 6 0,0 4 259,0 8 1,0 5-160,0 0 1,-6 8 165,0-2 0,0 3-287,6 3 0,-2 2 85,-3 3 1,3-3-430,-4 3-545,4 5-843,2-1-34,0 8-1514,0 0 2044,8 0 1054,-6 8 0,5 9 0,-7 10 0</inkml:trace>
</inkml:ink>
</file>

<file path=ppt/ink/ink4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7:02.4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571 900 8166,'-8'-27'-112,"5"-6"-56,-9 4 1,8 4 305,-2 2 0,5-2 241,1 2 1,0-8-285,0 3 0,7 1-58,5-2 1,5 0-82,6-5 1,10-7 131,7 1 0,10-1-151,2 7 1,8 1 43,9 4 0,0-3-122,0 3 1,0 4 124,0 2 0,1 2-20,-1-2 1,0 9 100,0-3 1,-6 3 150,1-3 0,-6 6-103,5-1 0,-2 6-54,3-5 1,3 5 76,-4-5 1,7 5-63,5-6 1,1 6-189,5-5 0,2 7 165,-8-2 0,5 4-120,-5 2 0,8 0 40,-2 0 0,-10 0-9,-2 0 1,-8 8 128,-3 4 1,0 1-70,-12-1 1,-4 3 283,-2-3 1,-3 3-177,-2 2 0,-1 0 28,1 1 1,5-1-77,0 0 1,3 1 194,-3-1 0,-2 6-220,9 0 0,-1 6-108,6-6 0,-1 6-13,1-6 1,0 8 60,0-3 0,-6 5-30,0 2 1,-13-7 29,2 1 1,-7 6 11,1 5 0,-4 2 99,-8-1 1,1-5 214,-1 5 0,0 1-148,1-2 0,-1 8-4,0-2 1,2-1-313,4 1 1,-3-2 155,3 2 0,-4 4-64,-2-4 0,1-2 11,-1 2 0,-6-5-105,1 5 0,-2-6 125,1 6 1,3-5-34,-9 5 0,1-6 86,-6 6 1,0-5 20,0 5 0,-8-6 102,-3 6 0,-5 0-136,-1 6 1,0 0 4,0 0 0,-3 0-19,-3 0 0,2-6-5,-8 0 1,8-6 62,-2 6 1,-2-7-8,2 1 0,-6-3 27,6-3 0,-8 7 122,3-1 0,-7 0-64,-5-5 0,1 0-75,-7-1 0,0 1 74,-6-1 0,-5 3-131,-1 3 1,-2-5-115,3-1 0,-3 1 212,-3-6 0,-3-2-24,9 1 1,-3-6-108,3 1 1,1-2 84,-8 2 1,7-4-130,-7 4 0,3-6 106,-3-5 0,-3 1-222,4-7 1,1 6-3,-1-7 1,7 1-40,-1-6 0,-3 0 123,2 0 1,-5 0-28,5 0 0,-1 0 10,1 0 1,-1 0-3,-5 0 0,-3 0 126,3 0 0,-3-6-90,-2 1 1,4-7 159,-4 6 1,3-7-55,-9 1 0,4 3-36,2-3 0,2-1-13,3-10 1,3 2 6,3-8 1,6 0 3,0-6 0,1-5 3,4 0 0,-1-14 81,2 2 0,2-11-94,4-1 0,3 3 316,-3-3 0,-4 7-26,-2-7 1,3 9-139,3-3 0,-2-2-97,1 3 0,1-1-95,5 6 1,1 0 74,-1 0 0,1 1-162,-1-1 0,2 0-173,5 0 1,3 0 53,7 0 0,1-6 93,0 1 0,7-7 142,4 7 1,4-1 128,2 6 0,2 0-249,4 1 689,11-1-349,10 7 0,10 1-41,3 4 1,4 3-81,8-3 0,2 4 2,4 1 1,-5 0 35,5 1 0,-4 5-230,-2 0 1,0 8 49,0-2 0,-2 4-124,-4 1 0,-2 1 95,-4 0 0,-9 0 6,4-1 1,-12 7-35,0-1 1,-4 6-9,-2-5 1,0 7-297,1-2 0,-7 4 125,1 2 0,-6 2-609,5 4 1,-7 11-16,2 12 938,3 12 0,-7 10 0,6 11 0</inkml:trace>
</inkml:ink>
</file>

<file path=ppt/ink/ink4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7:03.3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727 347 8135,'15'-25'-172,"-3"-4"0,-3 4 275,-3 2 1,-4 4 376,4 1 1,-4 1-290,-2 0 0,0 0-58,0-1 1,0 1 97,0 0 1,0-1 225,0 1-490,-8 0 128,-1-1 1,-9 3-162,1 4 1,-6 3-25,0 8 1,-8 2-208,2 4 1,-5 3 196,-7 8 0,-1 7 24,-4-1 1,-2 7 66,8-1 1,-7 4 205,7 1 1,0 3 94,5 3 1,-3 3-104,3 3 1,-1 2 40,13-8 1,0 2-29,5-1 0,3-5 73,3 4 1,5-3-206,7-2 1,0-3-130,0-3 1,2 2-242,3-8 0,5 2 174,7-2 1,8-10-63,4 5 1,4-13 35,1 1 0,3 2-268,3-2 1,2-3 20,5-8 0,1-5-87,-8-7 0,6 0 133,-6-1 1,1 1 81,-7 0 1,-5-1 179,0 1 0,-10 6 266,-2-1 1,-1 6 375,-10-5-400,-1 7 760,-5-4 0,0 10-221,0 4 1,-2 3 54,-3 9 0,1-1-426,-8 0 0,8 8-276,-1 4 1,3 2-463,2-2 0,0 3 326,0-3 1,0 2-278,0-2 0,7 2 173,5-8 1,-2 0-685,1-6 0,1 0-598,5 1 715,0-9 0,1 5 764,-1-9 0,-8 1 0,-1-6 0</inkml:trace>
</inkml:ink>
</file>

<file path=ppt/ink/ink4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7:03.6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87 8278,'-7'-10'-200,"5"-5"1,-8 11 781,4-8 1489,4 9-1068,-5-13-623,7 14 0,2-7-193,3 3 1,5 4 31,7-4 0,8 4-229,4 2 1,11 0 104,7 0 0,4 0-340,7 0 0,-2 6 146,7 0 0,-5 7-827,5-1 0,-7-3 96,2 3-1562,-5-1 1442,7-1 950,-14 5 0,12 3 0,-14 9 0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54:19.4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 9004,'9'7'1161,"-1"-3"-695,-8 8 1,0-6-28,0 5 0,0 1-160,0 5 1,0 6-111,0 0 1,0 6-1,0-6 1,-6 8-14,0-3 0,-5-3 14,5-2 0,-7 2-278,1-1 0,2-1-6,-1-6-286,7 0 8,-4 0 31,8-7 242,0-2 50,0-8-16,0 0 323,0-8-143,0 6-63,-7-6 1,5 7-119,-4-5 42,4 4 0,2-8-56,0 4 0,2 3-192,4-9 1,-2 6 141,7-5 1,-5-1-112,5-5 1,1 0-5,5-1 1,1-1 41,-1-4 1,0 4 124,0-4 0,3 4-10,3 1 0,-4-1 126,4-4 1,-4 10-108,-1-5 1,-1 7 142,0-1 0,0-1-14,1 7 0,-1-5 307,0 5-101,1 0 1,-1 6 74,0 0-21,0 0 1,-1 2 45,-5 4 1,3-2-12,-8 7 0,-1 1-77,-5 5 1,0 6 87,0 0 1,0 2-62,0-2 1,0-2 120,0 8 1,0-6-227,0 6 1,0-6 40,0 6 1,0-6-781,0 6 103,0-8 0,0 4-459,0-8 0,8-5 383,4-1 0,5-7-273,6 2 1,0-4 804,12-2 0,-5-16 0,13-3 0</inkml:trace>
</inkml:ink>
</file>

<file path=ppt/ink/ink4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7:03.9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17 8349,'8'-9'2290,"1"1"-1676,9 8 0,-7 0-219,1 0 0,-1 0 17,6 0 1,1 0-161,-1 0 0,0 0 251,1 0-816,-1 8 0,-2 1 303,-3 9 1,1-1-706,-7 0 1,0 1 338,-6-1 0,-8 6-268,-3 0 0,-11 2 263,-1-2 0,-5-4 142,5 4 0,-2-3 371,2-3 0,9-2 1705,-3-3 84,11 3-1377,-2-13 1,24 11-278,7-7 0,19 0 63,16-6 1,9-6-1271,25 0 707,0-7 1,-40 5-1,0-1 1,42-18 0</inkml:trace>
</inkml:ink>
</file>

<file path=ppt/ink/ink4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8:35.7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4116 87 8182,'0'-12'0,"0"1"-909,0 7 441,0-4 663,0 0 21,0-1-38,8-1 1,-6 0 13,4 5-54,3 3-134,-7-6 3,14 8-13,-14 0-9,5 0 8,-7 0 37,0 0-26,0 8 0,-2-4-11,-3 7 1,1-5 17,-8 5 1,6 1 0,-5 5 0,5-5 119,-5-1 0,5 1-86,-6 5 1,7 0 4,-7 1 0,2-1-17,-1 0 1,-4 6 6,3 0 0,-3 6 12,-3-6 1,1 6-7,0-6 1,-1 8-14,1-2 1,-2-2 15,-4 1 1,4 1-2,-4 6 1,2-2-7,-3-5 0,3 5 6,-8-4 1,8 4-14,-2 1 0,-2 1 8,2-1 1,-6 1-15,6-1 0,-5 1 15,5 0 0,-1-1-62,7 1 1,-6-1 11,0 1 1,0 0-8,6-1 1,-1 1 15,1-1 1,-2 1-4,-4 0 0,4-1-32,-4 1 1,1-1 34,-1 1 1,4-1-21,-4 1 0,-2 0 16,2-1 0,-2 7-4,2-1 1,4 0 3,-4-5 1,-2-1 0,2 1 0,-2 0-2,2-1 0,2 7-3,-8-1 1,6 0 70,-6-5 0,6-1-64,-6 1 1,6 0 205,-6-1 0,6-5-112,-6 0 1,6 0-1,-6 5 1,6 1-90,-6-1 1,8 1-7,-2 0 1,2-1 38,-2 1 1,4-1-3,-4 1 0,2-1-66,-2 1 0,3 0 49,-3-1 1,2 1 13,-2-1 0,4 1-22,-4 0 1,-2-3 170,2-3 0,-6 4-32,6-4 0,-6 3-32,6 3 0,-6-1-54,6 1 1,-6 0 4,6-1 1,0 1-103,6-1 1,0-1 106,-1-4 0,1 3 79,0-3 0,-1-2-87,1 2 0,-2-2 81,-4 2 0,4 3-80,-4-3 0,3-2 6,3 2 0,-6-2-59,0 2 1,0 3 12,6-3 0,-3-2-97,-3 2 1,4-2 75,-4 2 0,4 1 74,2-7 0,-1 6-61,1-6 0,0 6 166,-1-6 1,1 6-32,0-6 0,-2 8-36,-4-2 1,3-2-34,-3 1 0,2-5 21,-2 6 1,4-6-164,-4 6 1,4-2 100,1 2 1,1 2-173,0-8 0,-6 7 95,0-1 1,0-2-20,5 2 0,1-2 93,0 2 1,-1-2 7,1-4 0,0 2-9,0 3 1,-7 5 129,1-4 0,0-2-19,6 2 1,0-6-112,-1 5 1,1-6 64,0 1 0,0 2-40,-1-2 0,1 0-76,0-6 1,5 6 45,1 0 0,-1 0-100,-5-5 1,0 5 79,-1 0 1,1 5-11,0-4 0,-3 0 19,-3 0 0,4-3-4,-4 7 1,4-6 31,2 1 0,-1 2-29,1-2 1,0 6-1,-1-6 1,1 2 27,0-2 1,0-2-5,-1 8 1,1-6 19,0 5 0,-1-6 10,1 1 0,0-2 62,0 2 0,5-4-92,0 4 0,1-4-23,-6-1 1,5-1 34,1 0 1,5 1-144,-6-1 1,3 0 68,-3 0-16,-3 1 0,5-1 117,-7 0 1,5-5-2,1-1 1,5-5-13,-5 6-48,-1-1 0,-3 1-23,3-1 82,-3-7-191,5 11 125,-7-13 0,5 6-3,1-8 15,7 0 1,-6 0 23,5 0-453,3 0 266,-6-8-13,8-1 0,0-9 74,0 1 1,0 6-215,0-1 1,0 6 26,0-5 1,2 5 112,4-5 0,-3 7 47,9-2 0,-6 2 1,5-2 0,-5 4-67,6-3 51,-1 3 0,6 2-50,1 0-2,-1 0 299,0 7-89,1 3 0,-3 7 83,-3 1 0,-5-1-69,-7 0 0,0-5 294,0-1-195,0 1 0,0 5-53,0 0 378,-7-7-196,-3 5-9,-7-13 1,-1 6-1,1-8 0,0 0-92,-1 0 1,7-8-169,-1-3 0,3-5-382,-3-1 164,-3 0 0,13-1 43,-4 1-164,4 0 0,4 0 130,4-1 0,-2 7-218,7-1 1,1 1 65,5-7 1,0 7 184,1-1 1,-1 8 5,0-1 1,-5 3 104,-1 2 896,1 0-664,-2 0 1,-3 7 578,-7 5 0,0 3-350,0 3 0,-7-5-36,-5 4 1,-3-9-526,-3 9 1,-5-3-768,0 3 0,0-7 657,6-4 256,0-5 0,-8 7 0,-2 2 0</inkml:trace>
</inkml:ink>
</file>

<file path=ppt/ink/ink4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8:40.7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17 7318,'-2'-9'-160,"-4"3"93,4 4 179,-6 2-266,8 0 603,0 0-380,8 0 7,-6 0-50,13 0 1,-11 0 25,8 0 0,-7 6-113,7 0 1,-6 7 53,5-1 0,1-3-14,5 3 1,0 1 27,1 10 1,-1-3-6,0 3 1,-1 2 13,-5-2 1,10 7-11,-3-1 0,3-2 92,-4 2 0,0-2-80,1 2 0,5 3 187,0-3 1,6-2-33,-6 2 0,2-6-37,-2 6 0,-2 0-84,8 5 0,-3-5 12,3 0 0,4 0-19,-4 5 1,3 1-10,3-1 1,0 1-81,-1 0 1,1-1 84,-1 1 1,1-1 90,0 1 1,-1-1-15,1 1 1,-1 0 146,1-1 1,-2 1-124,-5-1 1,3 1 38,-8 0 1,6-1-67,-6 1 0,6-1 15,-6 1 1,8-1-98,-3 1 0,-1 0 48,2-1 0,0 1-196,6-1 1,-1 1 75,1 0 1,1-1-72,5 1 1,-5-1 150,5 1 0,-3 0-6,2-1 1,-3-3 55,3 3 0,-3-3-74,-3 10 0,1-7 127,-1-5 0,3 6-94,3-1 0,-3 1 117,3 5 1,-5-3-44,-6-3 1,3-1-13,-3-4 1,4 3-14,1-3 0,1 4 10,-1 1 0,1 1-148,0 0 0,-1-1 116,1 1 1,1-1-114,5 1 0,-5-4 59,4 3 1,-3-9 30,-2 10 0,-1-4 59,1 3 0,-1-5 2,1 0 0,0-2-27,-1 1 1,-1 5 20,-4-4 0,3-2-19,-3 2 1,4-2-4,1 1 0,3-1-77,3-4 0,-5-2 73,-1 8 0,1-6-105,-6 6 1,2-6 76,-3 6 1,-1-8-13,-4 2 0,-2 2 24,8-2 0,-8 6 7,2-6 0,2 2-4,-2-2 1,6-2 13,-6 8 1,8-6 407,-2 6 0,4-6-185,1 6 0,1 0-504,-1 5 1,1-5 134,0 0 1,-7 0 184,1 5 1,-2 1-84,2 0 0,-2-7-149,-4 1 0,-4 0 204,4 6 1,-2-3-46,2-3 1,-3 4 17,3-4 1,2 1-48,-2-1 1,5 4 108,-5-4 1,6 3-122,-6 3 0,8-1-16,-2 1 0,-2 0 29,2-1 1,-2 1-24,1-1 1,5 1-31,-4 0 1,-2-1 52,2 1 0,-6-3 77,5-3 0,-4 4-78,4-4 0,-7 1 31,3-1 1,1 4-39,-2-4 0,0-2 11,-6 1 0,6-1-29,0 2 1,0 2-16,-6-8 0,1 6 3,-1-6 1,0 2-15,1-2 0,5-2-1,0 8 0,0-8 25,-6 2 0,-2-2 16,-3 2 0,3-4-3,-3 5 1,3-5 2,2-2 1,-1 6-9,-5 0 0,5 0-1,-5-5 1,3-1-13,-3 0 0,5 0 16,-5 1 1,3-5 31,-3 4 0,5-9-34,-5 9 1,4-1 115,3 7 1,-1-4-75,0 4 0,1-4 9,-1-1 0,2 1-43,4 4 0,-4-4-2,4 4 0,2-4-159,-2-1 0,1-1 109,-7 0 0,0 1-129,0-1 1,1 0 90,-1 0 0,-5 1 29,-1-1 1,-5-5-39,5-1 61,-7 1 29,12 5 14,-15 0 1,9-5 170,-4-1-195,-4-7 1,7 10 27,-3-9 1,-4 3 7,4-2 138,3-4 1,-5 7-42,8-3 0,-6-4 64,5 4-52,-7 3 9,11-7-179,-13 14 112,6-14 26,0 5-17,-6 1-129,5-6 248,-7 6 237,0-8-2325,0 0 1661,-7 0 22,5 0 196,-6 0-45,8 0-96,0 0-244,0-8 210,0 6 40,0-6 114,0 8 236,0 0-124,0 8 1,0-4 195,0 7 1,0-5 121,0 6-179,0-9-140,0 13 1,-2-12 21,-4 7 1,2-7-234,-7 2 0,-1-4-82,-5-2 1,0 0-78,-1 0 1,7 0-107,-1 0-164,1 0 262,-6-8 1,5 0-266,1-3 230,7 3 0,-2 2 28,12 1 1,3-1 291,9 6 0,5 0-19,0 0 0,6 0 69,-6 0 0,5 0-20,-5 0 156,1 0 1,-7 0 323,0 0-102,-7 0 600,-3 8-396,-7-7-160,0 7 1,-7-2-239,-5 0 1,-3 1-547,-2-1 328,-1-4 1,1 11-317,0-7 26,-1 0 0,3-4-985,3 4 410,-3-4 67,13 5 1003,-13-7 178,13 0-119,-14 0 0,15-2-35,-5-3-46,-4 3 78,8-6-140,-5 8-250,7 0 823,0 0-293,7 0 1,-5 2 90,4 4 0,-4-2-149,-2 7 0,0-5 400,0 5-362,0 1 1,-6-1-105,0 1 1,-7-6-299,1 5 0,3-7 108,-3 2 1,1-4-522,-7-2 1,1 0 188,0 0 1,0 0 23,-1 0 0,7 0-1,-1 0 1,6-6-17,-5 0 0,7-7 450,-2 1 0,4 3-107,2-3 0,0 6-105,0-5 1,8 7 4,4-2 1,3-1 94,2 1 1,2-2-109,5 2 1,-5 4-16,4-3 1,-2 1-234,2-2-121,-4 4 1,6-8-808,-8 5 1,-5 3 30,0-4 1162,-9 4 0,13-6 0,-7-1 0</inkml:trace>
</inkml:ink>
</file>

<file path=ppt/ink/ink4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8:45.2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17 122 8428,'2'-10'-727,"4"4"1,-2-1 399,8 1 1,-7 0 308,7 6 1,-6-6 90,5 1 0,-7-3 99,2 2-65,3 4 0,-5-5 0,8 7-29,-8 0 32,3 0-80,1 0 1,-6-2 35,4-4 10,-4 4-16,5-6-13,-5 8 19,13 0 1,-11-5 10,8-1 155,-8 0-46,11 6 7,-5 0-55,-1 0-53,-1 0 1,-6 0 65,4 0-69,-4 0 0,5 2 27,-7 4-41,0 3 0,0 9-162,0-1 122,0 0 1,-5 0-16,-1 1 1,0-7 52,6 1 4,0-1 14,0 7-42,0-1 0,-2-2-34,-4-3 59,4 3 111,-13-5-133,5 7 1,-7-7 25,0-5 1,5-1 49,1 2 0,-1-4 17,-5 4 0,5-4 112,1-2 32,-1-8 319,-5-2-416,0-7 0,7 0 40,4 0 1,-1 5-104,1 0 0,0 1-125,6-6 0,0 5 75,0 1 1,0-1-234,0-5 203,0-1 1,2 1-133,4 0 0,-2 2-650,7 3 0,-5-1 344,6 7 0,-7-6 396,7 6 0,-1 1 0,7 5 0</inkml:trace>
</inkml:ink>
</file>

<file path=ppt/ink/ink4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7:07.7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122 173 8566,'-17'-17'-442,"-1"0"0,7 5 622,-1 0 1,7 7 390,-7-7 1,2 6 229,-1-5-595,3 7 0,6-4 188,-3 8-328,3 0 0,-6 2 151,8 4 0,0 4-18,0 7 1,0 0 148,0 1 0,2 1-118,4 4 0,1-4-74,5 4 0,3-4 27,-3-1 0,5-1-129,6 0 0,-2-5 43,8-1 1,0-7-176,6 2 0,-7-4-80,1-2 1,-6-8 85,6-3 1,-8-5-5,2-1 1,-9 0 23,-3-1 1,-7-1-286,2-4 0,-4-4-116,-2-7 1,-8 5-206,-3 0 0,-13 8 163,-4-2 1,-7 5-610,-5 7 1104,-12 3 0,-10 24 0,-7 3 0</inkml:trace>
</inkml:ink>
</file>

<file path=ppt/ink/ink4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7:10.6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156 173 8531,'12'-15'-13,"-1"3"7,-7-3 81,4 5 0,-3-7 112,1-1 0,2 7-27,-2-1 0,-4 7-259,3-7 76,-3 8 0,-2-5 211,0 3-135,0 4 0,0-8 562,0 5-269,0 3 640,0-6-665,0 8 1,0 2 58,0 4 0,0-2-101,0 7 0,0 1-4,0 5 1,0 2-74,0 4 0,-5-4 13,-1 4 1,-2 2-92,2-2 1,2 8 88,-7-2 1,-1-2-209,-5 2 1,6-6 14,-1 6 1,2-8-101,-1 2 0,-4 2 95,3-2 1,2-2-172,-1-9 1,7 3 157,-2-4 0,4-1-358,2 2-216,0-9 129,0 13-125,0-14 400,0 5 272,0-7 1,-2 0-195,-3 0 257,3 0-171,-6-7 1,8-3 37,0-7 1,0 5-185,0 1 1,0 5 55,0-6-149,8 1 0,-1-6-8,5-1 0,1 7-32,-7-1 1,6 7 244,-7-7 1,9 8 183,-3-2 0,-1 3 1,2-3 1,-7 4-129,7-4 226,-1 4 1,7 8-29,-1 0 1,0 7 45,1-1 1,-1-3-166,0 3 1,-1-1 18,-5 7 1,4-3 75,-3-3-54,-4 3-93,7-5-16,-13 7 142,6 0 1,-16-2-101,-4-3 0,-9-2 124,-2-5 1,-7-3-116,1 4 0,2 2 16,-2-2 0,2-1-209,-2-5 1,-2 6-295,8 0 1,0 0 152,6-6 253,7 0 0,-5 7 0,6 3 0</inkml:trace>
</inkml:ink>
</file>

<file path=ppt/ink/ink4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7:06.895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53 104 13543,'0'-10'-2660,"0"1"1959,0 3 647,0 4 0,2-11 267,3 7 452,-3 0-348,6 6 92,-8-8-35,0 6-30,0-5 325,0-1-107,0 6-206,0-13-330,0 13 1,-2-6-138,-4 8-90,4 0 262,-5 0 0,5 0-206,-4 0 0,4 2 241,-4 4 0,2-2-89,-1 7 0,1 1 251,-8 5 0,9 0-232,-3 1 0,4-1 324,2 0 0,0 1-193,0-1 1,0 0-3,0 0 1,8 1-351,3-1 0,4-5-2,3-1 0,1-5 22,4 5 0,-4-7 137,4 2 0,2-4 37,-2-2 0,6-2 166,-6-4 1,0 2-163,-5-7 1,-3-1 108,-4-5 0,-3 0 37,-8-1 0,0 1-118,0 0 0,-2 0-103,-4-1 1,-3 1-55,-8 0 1,-7-1-41,1 1 1,-2 6-151,2-1 1,2 8 157,-8-2 1,8 6-1670,-2 6 1914,4 4 0,2 7 0,-1 0 0</inkml:trace>
</inkml:ink>
</file>

<file path=ppt/ink/ink4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7:09.6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433 173 8428,'0'-9'-1642,"0"-1"1298,0 4 1,0 2 510,0-7 1,6-1-22,-1-5 0,1 6 621,-6-1-440,0 1 125,0-7-127,0 1 0,-7 2-146,-5 3 0,-3 4-77,-3 8 1,-1 0-21,-4 0 1,2 0-185,-8 0 0,2 8 94,-2 4 0,-1 3-154,7 2 0,-6 1 276,6-1 0,0-6-107,5 1 0,1-1 285,0 7 0,1-1-89,5 0 0,-3 1 143,9-1 0,-1 0-48,6 0 1,-6 1-155,0-1 0,1 0-18,5 1 1,7-3-50,5-3 0,-3 1-43,3-7 1,1 1-241,10-1 0,-1-4-272,6 4 0,-5-4 239,6-2 0,-2-6-361,2 0 1,-2-7 82,-4 1 0,-4 3-70,4-3 1,-4 1 194,-1-7 0,-3 1 392,-3 0 0,1-1 0,-7 1 0,5 6 0,-5-1 558,0 8-368,-6-3 0,-2 7 805,-4 0 0,4 2-267,-3 3 0,3 5-9,2 7 1,0 2-217,0 4 1,0-3-158,0 3 1,7 2-155,5-2 0,5 0-137,6-6 1,4 0-382,8 1 0,-1-1 210,1 0 0,1-1-1126,5-5 1,3 3 136,8-9 1105,0 1 0,7 2 0,3 1 0</inkml:trace>
</inkml:ink>
</file>

<file path=ppt/ink/ink4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8:52.4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5845 52 8085,'-9'-9'-447,"1"1"1,2 6 122,0-4 412,1 4 93,5-5-51,0 7 36,0 0-12,0-8 10,0 6 123,0-6 43,0 8-282,0 0 1,-6 2-16,0 4-126,-7 4 1,5 7 76,-4 0 1,-3-1-61,4-5 0,-3 5 74,3-5 0,-5 5 1,5 1 1,-5 0-7,-1 0 0,0 1 8,-1-1 1,1 0 50,0 1 1,0 5-40,-1 0 0,-5 2 93,0-2 0,-6-4-84,6 4 1,-2 4 32,2 2 0,2-2-42,-8 1 1,6 1-3,-6 6 0,6-1 1,-6 1 0,6 0 2,-5-1 0,5 1-53,-6-1 0,2 1 53,-2 0 1,-2-1-46,8 1 0,-8-1 32,3 1 0,1-1 64,-2 1 0,6-6-37,-6 0 0,6-6 5,-6 6 0,6-6-1,-6 5 0,0 1 7,-5 6 1,1-1-57,4 1 1,-7 0 41,7-1 1,-7 1-73,7-1 0,2 7 64,-2-1 0,2 0-48,-2-5 1,-1 0 23,6-1 0,-6 1-4,1-1 1,-4 3 37,-1 3 1,-1-3 4,0 3 0,1-3 130,-1-3 1,1 7-91,-1-1 0,-5 2 34,-1-2 0,1-3-54,6 3 1,-1 3-79,0-3 0,1 2 69,-1-1 0,1-5-3,-1 4 1,0-3-7,1-2 0,-1 5-12,1 0 1,-1 1 20,0-7 0,1 7-18,-1-1 1,1 0 57,-1-5 1,1-1-44,-1 1 0,0 5 35,1 1 0,1-1-30,4-5 1,-3-1-2,3 1 1,-4-1-29,-1 1 1,-1 0-6,0-1 1,3 1-3,3-1 0,-8 1-8,9-1 1,-9 1-4,8 0 0,-3-1 23,-3 1 1,6-1 12,0 1 0,1-2 27,-7-5 0,2 5 2,4-4 1,-3 2-10,3-2 1,2 3 9,-2-3 0,2-2 27,-1 2 0,-3-6-45,8 6 0,-6-6 110,6 5 0,-6-6-94,6 1 1,-6-2-44,6 2 1,0-4 13,6 4 0,-1 2-97,1-2 0,-2 6 57,-4-6 0,4 8-127,-4-2 0,1 3 57,-1 3 0,2-2 70,-8-5 0,8 5 2,-2-4 1,-2-2-13,2 2 0,-6-1 113,6 7 1,-2-6-63,2 0 1,4-6 89,-4 6 1,-2-6-71,2 5 0,0-6 18,6 1 1,-3-2-108,-3 2 0,4-4 75,-4 4 1,-2 2-138,2-2 0,0 0 120,6-6 1,-6 6-143,0 1 0,0-1 93,5-6 1,-1 2 32,-4 4 0,2-4 42,-8 4 1,8-1 154,-2 1 1,-2-4 9,2 4 0,-2-4-48,2-2 0,4 1 55,-5-1 1,5-5-104,2-1 0,2 1-93,3 5 0,-3-2 40,3-3 0,3 3-143,-3-3 0,6 3 52,-5 2 1,1 1-197,-1-1 0,-5 0 44,5 1 1,1-7 113,-1 1 0,-1-1 27,-5 6 1,5-1-23,1-5 0,-1 5 203,-5-5 0,5-1-40,1 1 0,-1-1-35,-5 1 0,0 5-54,-1-5 1,1 3 16,0-3 1,5 5-26,1-5 1,-1 5 29,-5 1 0,0 0 11,-1 1 0,1-1-32,0 0 0,-1-5 34,1-1 1,2 1-54,3 5 1,-3-6 1,3 1 0,3-2-1,-3 1 1,3 5-4,-3-5 0,-1-1-9,7 1 1,-8 1 21,3 5 1,1-5-37,-1-1 0,5-1 16,-5 1 6,-1 5 0,-3-13 127,3 9 14,-3-8-36,5 3 40,0 1 0,1-6-48,3 4 8,4-4-171,-5-2 170,7 0-1077,0 0 906,0-8 48,0-2 1,5-1 44,1-1-3,7 9 1,-5-7-28,4 4 0,3 4 13,-3-3 0,-3 3 32,3 2 1,-6 0-39,5 0 0,-5 0-303,5 0 246,-7 7 0,6 1-220,-4 4 220,-5 3 0,7-6 37,-8 9 0,-2-7-3,-4 1 1,3-1 3,-9 7 0,1-7 217,-7 1 1,1-7-72,0 7 1,-1-6 93,1 5 1,-6-7-93,0 2 1,0-4 24,6-2 1,5 0 76,1 0 1,-1 0-139,-5-8 1,7-1-26,4-9 0,4 7 52,2-1 0,2 1-32,4-7 1,-2 3 55,8 3 1,-1-3-53,6 4 0,1-3 22,-1 3 1,0-3-55,1 8 0,-7 1 49,1 5-78,-9-8-182,5 6 1,-8-4-210,0 12 1,-10-2 177,-7 7 0,-2 7-1176,-10 5 0,8 0 78,-2-6 1283,4 0 0,1 1 0,1-1 0</inkml:trace>
</inkml:ink>
</file>

<file path=ppt/ink/ink4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8:53.2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18 8185,'-11'0'-1732,"-1"0"1732,8 0 0,-19-8 0,4-2 0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54:26.6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8250,'0'-11'0,"0"-1"0,0 8 0,0-3 0</inkml:trace>
</inkml:ink>
</file>

<file path=ppt/ink/ink4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8:54.7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0 139 8120,'0'-17'-1033,"0"-1"985,0 1 0,0 0 83,0-1 0,6 7 164,0-1-94,7 9 1,-9-7 45,8 4 26,-9 4-149,5-5 0,-6 7 1,4 0 0,-4 1 128,3 5 1,-3 0-90,-2 11 1,0-3-55,0 9 1,0 2-17,0-2 0,0 8-16,0-3 1,0 5 12,0 2 1,0 1-12,0 5 0,0-3-4,0 8 0,0-6-15,0 7 1,0-1-6,0 6 0,0 1 29,0 5 0,2-4 8,4 3 0,-4 1 0,4-6 0,1 9 3,-1-9 0,0 10 14,-6-5 0,0 1 3,0-6 1,0 8-5,0 3 1,0-2 1,0 3 1,0-7-15,0 7 0,0-1 6,0 6 0,2-7-14,4-4 0,-3 1 9,9-1 1,-6 5-2,5-5 0,1 1-51,5-1 0,-1-4-111,-5 4 1,2 1 149,-7-1 1,6 1 2,-6-1 0,-1-4 136,-5 3 1,0-3-93,0-2 0,0 2 89,0 3 1,-2-3-66,-3 4 0,1 2-25,-8-3 0,8 7-17,-1-7 0,3 1-40,2-6 1,0 2 12,0 3 0,0-3-17,0 4 0,0-5 64,0-1 0,0 0-39,0 0 1,5-2 126,1-4 1,2 2-50,-2-7 0,-4 5 154,3-6 1,3 6-139,-2-6 0,0 3 8,-6-3 1,5-3-63,1 3 0,2 2-14,-2-1 0,-3-1-138,9-6 0,-6 7 96,5-1 0,-5 1-73,6-7 1,-7 6 73,7 1 1,-6-1-28,5-5 0,-5-1 62,5 1 0,-5 0-18,6-1 0,-7 1 57,7-1 0,-6 1 15,5-1 0,-5 1 119,6 0 0,-9-1-95,3 1 1,-4-1 39,-2 1 0,2 0-104,4-1 1,-4 1 13,3-1 0,-3 1-46,-2-1 1,6-1-19,0-4 1,0 4 54,-6-5 0,5-1-8,1 2 1,0-6 23,-6 6 1,2-6-27,4 6 1,-4-6 18,3 6 1,-1-2-19,2 2 1,-4 1 7,4-7 0,-4 6-12,-2-6 0,0 6-7,0-6 0,2 6 33,3-6 0,-3 6-18,4-6 0,-4 6 42,-2-6 0,0 6-44,0-6 1,0 2 152,0-2 0,0-2-122,0 8 1,0-8 10,0 2 1,0 2-69,0-2 0,0 6-13,0-6 0,0 6-4,0-6 0,0 2-14,0-2 0,0-2-15,0 8 0,0-8 44,0 2 1,2 2 19,4-2 0,-5 0 33,5-6 0,-4 6 126,-2 0 1,0 0-97,0-5 0,0-7 131,0 1 0,0-1-25,0 6 0,-2 1-83,-4-1 1,5-5-37,-5-1 0,-2-5 47,2 5 0,-1-7-305,1 2 146,4 4 1,-8-8-155,5 3 169,3-3 1,-8-2-87,4 0 178,4-7-7,-13 5-208,13-14 0,-11 12 147,7-7 0,0 5-346,6-5 0,0 5-249,0-6 307,0 8 187,0-11 143,0 13 0,2-6-158,4 8 31,-4 0 549,13 0-279,-5 0 0,-1 2 80,-3 4 0,2-2 153,-2 8-328,-1-1 1,-5 6-44,0 1 0,0-7-94,0 1 1,0-7-11,0 7 1,-2-6 108,-3 5 1,1-7-236,-8 2 0,6-2-136,-5 2-2,-1-5 312,-5 7 1,8-10 48,3-4-88,-4-3 0,10-10 4,0-4 0,8 3-57,9-3 1,6-2-111,0 2 1,0 0 75,-5 6 1,-1 0 59,0-1 0,0 9 214,1 3 0,-7-2 394,1 3 310,-8-1-543,3 6 0,-7 7 80,0 5 1,0 3 202,0 3 0,-2 1-125,-3 4 0,1-2-315,-8 8 1,8-8 56,-1 2 0,-3-10-771,2-1-613,0 0-1236,6-3 1742,0-1 678,0-8 0,8-16 0,2-3 0</inkml:trace>
</inkml:ink>
</file>

<file path=ppt/ink/ink4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9:42.28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312 104 6417,'9'-12'-95,"-3"1"161,-4 7-47,-2-11 1,6 11-51,-1-8 106,1 8-130,2-11 1,-4 13 70,7-4-1,-7-3-69,4 7-31,-8-6-77,0 8 136,0 0 9,-8 0 1,4 0 267,-7 0-196,7 0-18,-4 0 0,6 0 63,-3 0 24,3 0-153,-6 0 97,8 0 840,0 0-925,-8 0-3,6 0-13,-5 0-101,7 0 153,0 0-6,0 8 1,-2-6-7,-4 3 14,4-3-36,-6 6 20,8-6 0,-5 8-15,-1-5 4,0-3 1,6 8 4,0-4 0,-2-4 0,-4 3 0,4-1 1,-3 2 0,3-4 0,2 7 0,0-3 0,-2-2 0,-4 8 0,4-7 0,-4 7 0,3-6 100,-3 5-87,4 1 1,-12 5 3,9 0 0,-3-5-16,2-1 0,4-5 4,-4 6-25,5-1 28,-7 6 0,6 1-11,-4-1 0,-2-5 17,3-1 1,-1-5 9,6 5-4,-8 1-7,6 5 1,-7 0 2,3 1-6,4-1 0,-8 0 34,5 1 0,3-1-33,-4 0 1,2 1-11,-2-1 1,4-4-3,-3 5 1,-3-11-3,2 11 1,0-5 19,6 4 0,-5 1 0,-1-1 0,0 0 32,6 0-23,-7 1 0,5-1 1,-4 0 1,2 1-15,-2-1 1,4-6 13,-3 1 1,3 0-5,2 5 1,-2 0-17,-4 0 1,4 1-26,-4-1 0,4 0-7,2 1 1,0-1 33,0 0 1,0 6-6,0 0 1,0 0-6,0-5 1,0 5-2,0 0 1,0 2-3,0-2 0,0-4 3,0 4 0,0-4 1,0-1 0,0-1 0,0 0 1,0 0 1,0 1 1,0-1 31,0 0 1,0 1 0,0-1 1,6 0-20,0 0 0,2 1-5,-3-1 0,-3 0-16,4 1 0,2 1 5,-3 4 0,3-2-2,-2 8 1,-2-8 4,7 2 1,-5 2-5,6-2 0,-9 2 20,3-2 0,2-4-1,-2 4 0,5 2 4,-5-2 1,5 1-14,-5-7 1,8 0-5,-3 0 0,-1-1 8,1-5 0,1 5-10,5-5 1,0 3-2,1-3 0,-1 3-5,0-9 0,1 7 3,-1-6 1,0 1-3,0-1 1,-5-2-8,0 7 1,-1-5 10,6 6 0,-1-6-7,-5 5 1,5-7 79,-5 2 1,5 1 5,1-1 0,0 2-70,0-2 1,3-4 4,3 3 1,-2-3 14,8-2 1,-6 0 15,6 0 0,-6 0-67,5 0 0,-5 0 49,6 0 1,-6 0-67,6 0 1,-6 0 26,6 0 0,-6 0-9,6 0 0,-6-6 13,6 1 0,-8-1 4,2 6 1,2-6-36,-2 0 1,2-1-9,-2 1 1,-4 4 1,4-4 0,-3-1 29,-3 1 0,0-6 23,0 6 0,1-5-10,-1 5 1,0-5 2,1 5 1,-7-8 6,1 3 1,-1 1 5,6-1 0,-5-1-5,0-5 0,-1 5 2,6 1 1,1-1-10,-1-5 1,2 0 2,4 0 0,-4-1-23,4 1 1,-1 0 12,1-1 0,-4 1-2,4 0 1,-4-1-5,-2 1 1,-5 0-4,0 0 1,-1-1 10,6 1 1,-5 5 0,-1 1 0,-1-1 71,2-5 1,-3 0-70,-3 0 0,-2-1 26,7 1 1,-7 0-21,2-1 0,2 1 2,-3 0 1,3-1-6,-2 1 0,-2 0-5,7 0 1,-7 5-2,2 1 1,1-1-6,-1-5 0,0 5 206,-6 1-192,8-1 0,-6-5 97,3 0 1,-1 1-80,2 5 0,-4-5 67,4 5 1,-4-5-46,-2-1 1,1 6 10,5-1 0,-4 0 51,4-5 0,-4 6-3,-2-1 0,0 6-410,0-5 246,0-1-58,0-5 109,0 0-5,0-1 0,0 7 46,0-1 24,0 9 86,0-13-53,0 7 0,0-3 79,0 1-89,0 7-66,0-12 0,-2 9 37,-4-5-14,4-3-41,-5 5 1,7-1-14,0-1 0,-6 6 44,0-5 7,0 7 17,6-11 1,0 11-13,0-8-14,-7 8 1,5-5 14,-4 3 8,4 4-48,-6-6-11,6 1 5,-5 5 1,5-8-26,-4 4-12,4 4 49,-6-5-8,8-1 1,-2 4 24,-3-7-13,3 7 1,-6-6 70,8 4 11,0 5-80,0-7-10,0 8 0,-2 0-33,-4 0 61,4-8-40,-5 6 2,7-5-8,0 7-376,0 0 362,7 0 16,-5-8 6,14 6 0,-12-6 15,7 8 1,-7 0 0,6 0-4,-5 0 4,-3 0 1,8 0-91,-4 0 77,-4 8 0,5 2 8,-7 7 0,0 0 25,0 0 0,0 7 2,0-1 0,0 0 16,0-6 1,0-6 63,0 1-105,0 0 0,-2 3 4,-3-4 1,3-1-4,-4-4 19,-4-4 0,1 5-29,-9-7 0,7 0 51,-1 0 0,7-2 3,-7-3 1,6 1-54,-5-8 0,5 7 2,-6-7 10,9 1 1,-7-7 1,4 1 1,4 5-65,-3 1 65,3 7 1,2-6-152,0 5 0,0 3-23,0-6-57,0 8-314,0 0 417,0 8 1,2-4 23,3 7 0,3-5 130,4 5 0,3-5-232,-4 6 364,5-8-104,1 11 1,-2-11 119,-3 7 0,-2-7-74,-5 2 309,-3-4-181,6-2 338,-8 0 115,0 0-395,-8 0 1,4-8-381,-7-3 1,7 1-622,-2-2 702,4 1 0,-5-6 0,-3-1 0</inkml:trace>
</inkml:ink>
</file>

<file path=ppt/ink/ink4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9:43.51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1 139 8302,'2'-11'-76,"3"-1"0,-3 6 0,6-5-344,0-3 1,-5 5 423,9-3 0,-2 6 57,1-5 1,4 1 114,-3-1 0,-2 1-140,1 4 1,-5 5 30,5-5-31,1 4 1,3 4-16,-3 4 1,1 3-123,-7 8 0,0-5 147,-6-1 1,0 7 37,0 5-66,0 0 0,-6-6 10,0 0-19,-7 1 1,9-7 3,-8 1 1,7-8 79,-7 1-47,8-3 1,-9-9-116,7-5 95,0 4-9,6-7 0,0 4 32,0-13 1,0 5-34,0-4 1,0 10 144,0 1 1,6 6-86,0-5 0,7 7-35,-1-2 0,-1 4-35,7 2 0,-9 4-114,14 8 1,-7 1-288,7 16 1,-12 8 394,-5 9 0,-4 19 0,-2 6 0</inkml:trace>
</inkml:ink>
</file>

<file path=ppt/ink/ink4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9:57.17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709 277 7831,'0'-9'-840,"0"1"1047,0 0 86,8-1 0,-4-3-99,7 1 0,-7 5 102,2-6 1,-2 7 322,1-7-423,-3 1 1,8-7 156,-4 1 1,-4 5-94,3 1 1,-3 5 175,-2-5-102,0 7-162,0-12 1,-2 13-44,-3-9 0,1 8-152,-8-2 0,7-1-102,-7 1 120,0 0 1,-5 0-208,0 1 180,0-1 1,-1 0 47,1 0 0,0 1-5,-1 5 1,1 0 8,0 0 1,0 0-23,-1 0 0,-1 0 7,-4 0 0,4 0 4,-4 0 1,-4 2 12,-2 3 1,2 5-27,-2 7 0,2 1 68,-1-1 0,-3 2 76,8 4 0,-6-4-16,6 4 0,-6 2 175,6-2 1,0 6-24,6-6 0,1 6 177,5-6 1,-5 6 4,5-6 0,1 6-113,-1-6 1,7 6-132,-2-6 1,4 0-67,2-6 0,0 0-222,0 1 1,0-7 53,0 1 1,8-6-170,3 5 0,5-7 27,1 2 1,2-4-155,4-2 1,4-8-352,8-4 0,-1-3 268,1-2 1,5-6 24,1 0 0,-1-2-88,-5 2 0,-3 1-78,-3-6 1,4 6 218,-4-1 1,-4 4 94,-2 2 0,-6 0 78,-6-1 382,5 1 137,-7 0-300,1-1 1971,-2 1-368,-8 0 268,0 7-1118,0 3-435,0-1-199,0 6 1,0-4-59,0 12 0,0-2 263,0 7 0,0 1-117,0 5 0,0-3 151,0 3 1,0-9-127,0 9 0,0-4-128,0 5 1,0-1-46,0 0 0,0-5-166,0-1 1,0-5-6,0 6-195,0-1 0,0 6-119,0 1 1,5-1 169,1 0 1,6 1-608,-6-1 1,5 0-19,-5 0 1,7 1-254,-1-1 1,3 0 184,2 1 0,1-1-379,-1 0 1,6-7 1256,0-4 0,8 3 0,-4 1 0</inkml:trace>
</inkml:ink>
</file>

<file path=ppt/ink/ink4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9:57.42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122 70 8457,'0'-17'1122,"0"5"-1521,0 1 0,0 5 2224,0-6-687,0 9 1210,0-5-846,0 8-940,0 0 1,0 8 78,0 3 1,0 4 248,0 3 1,-6 1-560,0 4 0,-5 12-116,5 11 0,-8 0-1819,3 6 0,-4-10 1604,-3 10 0,1-4 0,0 4 0</inkml:trace>
</inkml:ink>
</file>

<file path=ppt/ink/ink4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0:02.13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105 17 8115,'-10'-7'822,"0"5"-2020,5-4 773,3 4 541,-6 2-187,8 0 2007,0 0-978,8 8-667,-6-6 0,11 13-120,-7-3 0,0-3 24,-6 3 0,5-1 224,1 6 1,0 1-101,-6-1 0,0 2-112,0 4-1,-6-2-68,0 8 0,-7-6-48,1 6 0,3 0-163,-3 6 0,7-7 132,-7 1 1,6-6-125,-5 6 0,7-8 91,-2 2 1,2-9 4,-2-3 1,5-5-131,-5 6 146,4-9 180,2 5-278,0-8-2195,0 0 2180,0-8-91,0-1 1,2-7 204,4 5-127,-5-4 1,15 7-172,-5-4 111,5-3 0,7 11-4,0-7 0,0 5 48,-6-6 0,6 8-27,0-1 1,0 3 223,-5 2 1,-1 0-87,0 0 299,1 0 1,-3 2-36,-4 3 0,3 5 106,-8 7 0,-1 3-98,-5 3 1,6-4-116,0 4 0,0 2-21,-6-2 1,-8 0 10,-3-6 1,-3 2-160,3 5 0,-11-7 90,5 0 0,-4 0-89,4-5 0,-6-4 85,0-3 0,-2 3 9,2-2 0,3 0-67,-3-6 1,4-6-4,2 0 0,-1-7-996,1 1 458,8-3 177,1 5-1127,8-13 1,8 12 77,3-13 1381,12 5 0,12 2 0,9 0 0</inkml:trace>
</inkml:ink>
</file>

<file path=ppt/ink/ink4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0:02.35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0 7968,'17'10'882,"1"-3"1,-7-7-584,1 0 1,-8 2 863,1 4-78,-3-4-567,-2 6 1,0-6 299,0 3-305,0-3 0,0 14-934,0-5 1,0 1 335,0 5 0,0-4 85,0 11 0,-7 2 0,-3 1 0</inkml:trace>
</inkml:ink>
</file>

<file path=ppt/ink/ink4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6:58.7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814 329 8527,'11'-6'-205,"1"1"0,-1-7-220,6 6 1,1-5 390,-1 5 232,0-7 1,1 5-27,-1-4 1,-6-1-35,1 7 0,0-1-2,5 1 1,-6 2-49,1-8 0,-1 9-107,7-3 1,5-2 80,0 2 0,8-5-32,-3 5 1,5-5 56,2 5 0,1-8-6,4 3 0,-3-5 39,3-1 0,5 6-52,1-1 0,-2 2 49,2-1 0,0-3-97,6 9 0,-6-3 0,0 2 1,0 4 24,6-3 1,0 3-122,0 2 1,6 0 85,-1 0 1,7 0-17,-7 0 1,11 0 21,1 0 1,0 2-254,6 3 1,-2-3 339,2 4 1,-10 2-75,4-3 1,-5 9-45,-1-3 1,2-1 108,-7 2 1,0-1 0,-6 6 0,-1 1-28,1-1 0,0 0 11,0 1 0,0 5-107,0 0 1,5 2 78,1-2 0,2-2-111,-3 8 0,3-8 52,3 2 0,3 2-8,-9-2 1,7 8 22,-7-3 0,7-1-18,-7 2 1,1 0 29,-6 6 1,0 1 5,0 4 1,-8-3 140,-4 3 1,2 3-91,-1-3 0,5 8 168,-6-2 0,8-2-74,-2 2 0,4 1 28,2 4 0,0 3-76,0 4 1,0-2-10,0 7 0,0-5 41,0 5 0,-6 0-44,0 7 1,-14-7-169,3 0 0,-4-5 97,3 5 0,-7-5-117,-4 6 0,-2-5 60,2 10 0,-3-5-136,3 5 1,-10 6 98,-1-6 0,-1 4-26,7-4 0,-1 0-37,0 0 1,0 1-9,1-1 1,-3 0-5,-3 0 1,1-5 62,-7-1 0,0-7 201,-6 1 0,0 5-74,0 1 1,-8-1 51,-4 1 1,-5 1-59,-6 5 1,-4 0 138,-7 0 0,-3 0-166,-3 0 1,3-1-3,-3-5 0,-2-1-92,1-5 1,-5-9 113,6 4 0,-6-6 99,5 0 1,-5 2-79,6-7 0,-6-3 118,5-9 0,-5 2-15,6-8 0,-8 6 235,2-6 1,-4 0-220,-2-6 0,2 2 17,4 4 0,-10-4-538,4 5 1,-11-5 217,-1-2 1,-3 0-186,-2 1 0,-6 5-51,0 0 0,-6 0 134,6-6 1,1 0 45,4 1 1,-5-7 156,1 1 0,-5-8 1,10 1 0,-4 3 244,9-2 0,-3 0-20,-2-6 0,1 0-146,5 0 0,-4 0-15,3 0 0,-9-2-41,-2-4 1,-7 2-291,1-7 1,2-1 268,-1-5 0,-1-1-273,-6 1 1,3-8 346,3-4 1,-1 2-19,7-1 1,-6-3 170,6-10 1,0 5-125,6-4 1,2-3 67,3 3 0,-3-8-16,4 2 1,1-10 190,-1-2 1,1 1-35,-1 5 0,-4-6 77,3 1 1,-3-3-61,-2 2 0,0 3 4,-1-9 1,7 1-183,0-6 1,5 5 118,-5 1 1,13 0-186,-2-7 0,6 9-26,-1 3 0,5-1-15,8 1 0,5-7-99,0 1 0,8 3-179,-2-3 0,9 7 73,3-7 0,-1 7-99,-5-7 1,2 9 48,3-3 0,-1-2 127,7 3 1,-6-1-87,7 6 1,-1-5 11,6-1 1,2 0-2,3 6 1,11-1-8,7-5 1,8 4-160,-3-4 0,3 7 252,-2 4 1,4-1 274,-4 8 1,1-6-174,-1 6 1,2-6 151,-8 5 0,8 1 69,-3 5 0,5-5 12,2 0 1,-1-1-122,1 7 0,1-3-131,5-3 0,3 1 5,8-7 1,5 6-151,1-6 1,4 5-52,1-5 0,-5 6-32,11-6 1,-6 7 106,1-1 1,-9 4-258,-3 1 0,-17 2-42,5 4 1,-9 4-505,-2 8 584,-4 0 0,-16 5-370,-3 1 36,4 7 70,-8-4-537,5 8 1145,-7 8 0,0 9 0,0 10 0</inkml:trace>
</inkml:ink>
</file>

<file path=ppt/ink/ink4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0:56.6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692 242 8061,'0'-17'-258,"0"0"1,0 5-406,0 1 1,0-1 780,0-5 1,0 5 748,0 1 327,0-1-843,0-5 0,0 0 13,0-1 1,0 7-148,0-1 0,0 7 450,0-7-453,0 8 1,-2-5 12,-4 3 0,-3 4-75,-8-4 1,-3 4-156,-3 2 1,0 2 21,-11 4 1,3-2 124,-9 7 1,3-1-119,2 1 1,-5 5 69,0-5 0,-1 7 28,7 5 0,1-2 24,4 8 1,-3-6-2,3 5 0,4 3 21,2 10 1,0-5 127,5 4 0,-3 3-19,10-3 1,3 6-108,2-5 1,4-1-166,2-6 1,0 1 99,0 0 0,14-3-260,3-3 1,6 2-13,0-8 1,-2-2-54,8-9 1,0 1 56,6-7 0,1 5-164,5-5 1,-5 0-9,4-6 0,-3-8 60,-3-3 0,3-10-180,3-3 1,-9-1 19,4 2 1,-7-2 6,1-3 1,-4-3 215,-7 8 1,-3 6 237,-4 5-92,5 0 288,-14 3 349,5 1 1,-7 10-294,0 4 0,-5 3 287,-1 9 1,-2-1-165,2 0 1,5 1 2,-5-1 0,2 6-244,-2 0 1,4 0-269,-4-6 1,5 1 5,1-1-412,0 0-554,0 1 0,1-3-89,5-4-946,-4-3 1112,6-8 991,-8 0 0,0-8 0,0-1 0</inkml:trace>
</inkml:ink>
</file>

<file path=ppt/ink/ink4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0:56.8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52 104 8061,'-17'-8'0,"7"6"207,-5-13 1,13 5 376,-4-7 1,4 5 93,2 1 0,0 5 194,0-5-57,0 7 0,8-4-209,4 8 1,3 0 3,2 0 1,1 0-187,-1 0 0,0 2-137,0 4 1,3-2 61,3 7-998,-4 1 530,6-3 0,-2 7-1197,0-5 0,6-1 724,-6 1 1,2-1-2485,-2 1 3076,-4 5 0,6-7 0,-8 9 0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54:27.6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588 70 8450,'0'-18'-557,"0"9"380,0-7 678,0 7-180,0-1 394,0 2-666,0 8-353,0 0 571,0 8-185,0 2-21,0 7 1,0 8 259,0 4-17,0 4-123,0 1 0,-5 1 232,-1-1 1,-8 3-227,3 3 0,-10-1-24,-2 7 0,-8 0-59,2 6 0,-4-6-234,-1 0 0,5-8-110,0 3 1,0-11 112,-5-1 1,5-8 1,0 2 0,6-9-65,-6-3 0,8-1-100,-2 2 1,4-5 108,2-7 1,-1-2-78,1-3 1,2-7 81,3-11 0,4-2-195,8-4 0,0-2 47,0 8 0,8-5 242,4 4 0,9 1-26,2 6 0,2 2 127,-2 3 1,-4 5 304,4 7 0,2 0-83,-2 0 1,0 0 144,-5 0 1,-1 5-165,0 1 0,0 8 7,1-3 1,-1 3-318,0-3 293,1 4-95,-1-5 1,0 7-622,0 1 0,7-1 84,-1 0 427,7-7 0,-3 5 0,8-5 0</inkml:trace>
</inkml:ink>
</file>

<file path=ppt/ink/ink4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0:57.2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52 7905,'0'-17'3591,"0"7"-2185,0-5-801,0 13 1,2-6-162,3 8 1,-1 0-698,8 0 162,-1 0 1,7 0-48,-1 0 0,-2 8-159,-3 3 0,1-1-495,-7 2 0,5 5 131,-5 6 0,0 8-374,-6-3 1,-8-1 704,-3 2 1,-5-2 84,-1 2 1,4 2 320,-5-8 0,11 0 249,-11-6 0,7 0 347,-1 1 1,5-7-225,7 1 0,0-7 204,0 7 0,2-8-400,3 2 0,5-4-215,7-2 1,6-2-2430,0-4 2392,16-4 0,-10-7 0,13 0 0</inkml:trace>
</inkml:ink>
</file>

<file path=ppt/ink/ink4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0:59.2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105 329 7990,'0'-12'-554,"0"1"813,0-1-68,7-5 0,-5 0-22,4-1 1,-4 7 32,-2-1 1,0 1 245,0-7-71,0 1 0,0 0-52,0 0 0,0-1-120,0 1 1,0 5-105,0 1 197,0-1-228,0-5 1,-2 2 20,-4 3 1,2 3-115,-7 3 37,7 4-60,-11-6 1,11 8-131,-8 0 155,8 0-17,-3 0 1,1 8 143,0 3 1,0 11-6,6 1 1,-5 7 23,-1-1 0,-2 4 175,2 1 0,4-5-106,-3 0 1,3-2 79,2 2 1,0 2-131,0-8 0,0 0 19,0-6 1,0-6-298,0 1 32,0 0-64,0-3 6,0 7-192,0-15 319,0 7 0,0-16 184,0-3 1,0-4-355,0-3 0,0-7 68,0-4 0,0-1-87,0 1 0,0-4 69,0 4 0,0 4 57,0 2 0,0 2 42,0-2 0,0 10-24,0-5 0,0 11 105,0-5 537,0 8-149,0-3-111,0 7-195,0 0 35,0 7 0,0 3-13,0 7 1,0 2-68,0 5 1,0-5-2,0 4 1,0 2-38,0-2 1,0 0-163,0-6-71,0 8 1,2-6-34,3 4 52,-3-3 1,6-9-31,-8 1 1,2-8-340,4 1 390,-4-3 1,11-9 19,-7-5 1,7-5-58,-1-6 242,-4 3-143,7-12 0,-13 11 362,4-8 1,1 8-140,-1-2 1,0 3 235,-6 3 290,0 8 425,0 1-474,0 8-236,0 0-237,0 8 0,-6 1-131,0 8 0,-5 1 49,5-1 1,-6 0 112,7 1-484,-1-1 0,4 0-417,-4 0-435,4-7 477,-5 5 282,7-13 1,2 6 191,3-8 1,-1-8 62,8-3 1,-7-6 16,7-6 0,-2 3-287,1-3 593,5 4 0,-13 4 183,9 3 277,-8 4-272,3 8 0,-7 2 199,0 4 0,0 4-163,0 7 0,-2 6 32,-3 0 1,1 6-70,-8-6 1,9 2-50,-3-2 0,-2-4-299,2 4-428,1-3-528,5-3 454,0 0-395,0-7 313,0-3 279,7-22 1,-3-2-127,8-12 0,-7-6 53,7 1 1,-8-1 216,1-5 1,-3 9-159,-2 2 694,0 8-324,0-4 1,0 8 261,0 0 470,0 7-302,0 2-171,0 8 0,-2 2 292,-3 4-302,-5 4 0,-7 7-244,0 0 0,1 6-64,5 0 0,-3-5-155,8-7 0,-5 1 60,5 5 0,-2-7-201,3-5 0,3-1-92,-4 2-76,4-4 181,2 5 167,0-14 64,0-3 1,0-7-190,0 0 1,0-3 191,0-3 0,0 4 139,0-4 0,2 10-200,4 1 225,-4 8 400,5-3-196,-7 7 278,0 0-377,0 7 1,0 3 404,0 7-279,-7 0-126,5 8 0,-8-5 58,4 3 0,4 2 51,-3-2-271,3 0 0,2-6-71,0 0-568,0-7-446,0 5 751,0-13 0,2 6-23,3-8 0,-1-8-52,8-3 1,-3-12-24,3-6 0,1 2 160,-7-2 1,6 2 71,-7-2 0,7 4 42,-6 8 1,1 2 158,-1 3 844,-4-3-539,6 13 491,-8-6 1,0 16-261,0 3 1,0 5 1,0 1 1,-2-5 3,-4-1 1,2 1 86,-7 5 1,7-5 22,-2-1-581,-3 1 1,7 5-1978,-4 0 1300,4-7-1178,2 5 1,2-13 1739,4 4 0,11 3 0,10 1 0</inkml:trace>
</inkml:ink>
</file>

<file path=ppt/ink/ink4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7:23.5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35 7697,'0'-9'512,"0"1"-93,0 8-335,0 0-548,0-8 69,0 6 256,0-5 0,2 7 107,4 0-16,-4 0 255,5 0 393,-7 0 4565,0 0-4687,-7 0 49,5 0 0,-6 0-235,8 0 0,-2 0 132,-4 0 81,4 0-50,-5 0-52,7 0 114,0 0-139,0 7 1,0-3-134,0 8 1,-6-1 66,0 7 0,0 1 93,6 4 1,-1-2-94,-5 8 0,4 5 185,-4 7 0,-2 1-50,3-2 1,-3-1-198,2 7 0,4-6-229,-4 6 0,-1-7-213,1 1 0,0-9 94,6-2 1,0-2-104,0 1 1,0-1-862,0-4 0,0-3-156,0 3 142,0-4 1,2-2 275,4 0 0,-4-5 34,4 0 0,-4-7-712,-2 7-541,7-8 876,-5 3 74,6-7 1069,-8-7 0,0-11 0,0-9 0</inkml:trace>
</inkml:ink>
</file>

<file path=ppt/ink/ink4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7:24.0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0 225 7854,'16'-2'2373,"-5"-3"-1711,5 3 1,-7-8-339,9 4 0,-1 4 46,0-3 1,2-3 171,4 2 0,-1-7-363,6 1 1,1-3-188,6-3 1,-4 3-1,3 4 1,-3-5 116,9 5 1,-1-3-235,1 3 0,-3-3 40,3 8 0,-6-5-284,-5 5 0,2 0 152,-8 6 0,4 2-21,-10 4 1,4-2 247,-9 7 0,-2-1 148,1 2 0,-7 9 51,2-4 1,1 4-139,-1-4 1,0 1 172,-6-1 1,0 0-20,0 1 1,0-7-46,0 1 1,0-1-35,0 7 0,0-1-11,0 0 0,0 6 55,0 0 0,0 8 10,0-2 1,0 3-1,0 3 1,6 7-72,-1 4 0,3 4 212,-2 2 0,-2 2-57,7 4 1,-1-6-351,1-1 0,-1-1-105,-4-9 1,-4-1-196,3-5 1,-1-3 72,2-3 1,-4-4-146,4-8 0,-4-5-341,-2 0 201,0-9 107,0 13 0,-2-14 82,-4 3 0,2-3-354,-7-2 1,-9-5 91,-8-1 0,-5-8-61,-2 3 0,1 1 291,-1-1 0,-5 7 51,-1-2 0,-7 4 370,2 2 0,-4 0 0,-2 0 0</inkml:trace>
</inkml:ink>
</file>

<file path=ppt/ink/ink4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7:24.6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35 208 7807,'-12'-2'2011,"1"-3"-865,7 3-872,-4-6 1,10 6-265,4-4 0,3 2 548,9-7 0,7 1-156,4-1 0,3-5-573,3 5 1,-1-4 149,1-3 1,0 3-449,-1 3 1,-1-1 192,-4 7 0,-3-2-62,-2 3 1,-11 3-380,4-4-629,-3 4 411,-5 2 234,-1 0 937,-8 0-274,0-8 1,-8 6 633,-3-3-202,3 3 138,-7 2-222,5 0 1,1 2 734,3 3-28,-4-3-647,8 14 1,-7-9 51,3 5 0,4 3-158,-4-3 0,-1 3 138,1 3 0,-8 6-155,3 5 0,-5-2-74,-1 2 0,0 0-60,0 5 0,-1-1-161,1-4 0,2 2-703,3-8 1,-1 0 450,7-6 0,-2-7-1911,2-5 1576,4 5 1,-5-10-170,7 0 0,7-8 195,5-9 1,9-2 113,2-4 1,8 4 494,-2-4 0,1 9 0,-1 3 0,4 7-73,-4-2 1,-2 4 72,2 2 0,-8 2 609,2 4 0,-4 3-177,-2 9 0,0-3 543,1-3-224,-1 3-427,0-5 0,-5 5-421,-1-4 0,-7-1-1003,2-4-564,-4-4 1664,-2 5 0,-8 1 0,-1 2 0</inkml:trace>
</inkml:ink>
</file>

<file path=ppt/ink/ink4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7:24.7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0 7807,'-7'17'2816,"-3"-7"-1701,0-2-334,3-1-319,7-5 1,2 6-102,3-8 0,7 2 79,11 4 0,-2-4-286,8 3 0,-6-3-345,6-2 0,0 0-252,5 0 0,1-2-1428,-1-3 1871,1-5 0,7-7 0,2-1 0</inkml:trace>
</inkml:ink>
</file>

<file path=ppt/ink/ink4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7:25.3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9154,'0'-10'1887,"0"3"-2121,0 7-724,0 0 0,0 7 958,0 5 0,0 11 0,0 4 0</inkml:trace>
</inkml:ink>
</file>

<file path=ppt/ink/ink4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7:25.9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1 8134,'-9'0'2406,"1"0"-1618,8 0 684,0 0 0,2 5-862,4 1-450,-4 8 1,7-13-24,-3 5-73,-4 4 0,12-6-998,-9 7 655,1-7-653,-6 11-236,0-13-1168,0 14 1311,0-14 1025,0 5 0,8-7 0,1 0 0</inkml:trace>
</inkml:ink>
</file>

<file path=ppt/ink/ink4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7:26.5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485 1 7890,'-17'9'0,"1"1"468,5-4 1,1 1-278,5 5-804,3 3 710,-6-5 1,6 7 379,-4 0 0,4 1-213,-3-1 1,1 0 8,-2 1 0,4 1-88,-4 4 0,2-2-83,-1 8 0,1 2 147,-8 9 1,1-2-85,-7 8 0,1 6-116,0 6 0,-2 5-66,-4-5 1,3 5-264,-3-5 1,2 4-90,-2-11 0,4 3 207,-4-13 0,9-9-343,3-9 0,1-4 176,-1-1 0,1-9-24,4-3 1,3-4 115,-9-2 1,6-2 219,-5-4 0,7-3-107,-2-9 0,-2 1 209,3 0 0,-1 0-101,6-1 0,0 1-62,0 0 1,2 5-72,4 1 1,-3-1 83,9-5 1,-6 5 167,5 1-95,-7-1 0,10-5 142,-9 0 1,3 5-14,-2 1 1,-4 5 191,3-6 0,-1 3 140,2-3-251,-4-3 1,11 5-176,-7-7 94,8 0 0,-5-1-200,9 1 0,1 0-67,4-1 1,-2 1-88,8 0 0,0 0 134,5-1 1,1 7-93,-1-1 1,1 3 157,0-3 0,-7 4-62,1 8 0,-2 0 269,2 0 1,-4 0-77,-8 0 1,0 8 316,1 4 1,-3-3-36,-3 3 0,1 1 83,-7 10 1,5-4-64,-5 5 1,0-3-33,-6 2 1,0-4 114,0 4 1,-6-4-106,0-1 0,-5-1-105,5 0 1,-7 0-74,1 1 0,3-7 590,-3 1-55,0-8-269,-5 3 1,0-7-114,0 0 0,5 0 426,1 0-95,7-7-458,-12-3 1,14-7-491,-3-1 0,3 7 232,2-1 0,0 7-1077,0-7 0,2 6-381,3-5 1,5 5-2739,7-6 4212,8 1 0,10-14 0,9-2 0</inkml:trace>
</inkml:ink>
</file>

<file path=ppt/ink/ink4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7:28.7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0 450 7917,'0'-11'-408,"0"-1"244,0 8 1,0-5 842,0 3-79,0 4-227,0-14 0,0 13 220,0-9 158,0 8-166,0-3-129,0-1 81,0 6 146,0-6-135,0 1-84,0 5-177,0-6 150,0 8-475,0 0 20,0 8 1,0 1-37,0 9 0,0 1 191,0 4 0,0 4 20,0 7 0,0 3 74,0 3 0,0 2-76,0 5 0,0 1 159,0-8 1,6 6-17,0-6 0,7-5-296,-1-6 0,-3-8 31,3 2 0,0-4-185,5-1 275,0-1 1,0-2 12,1-3 1,-1-5 223,0-7-288,1 8 0,-1-6 260,0 4 1,0-4 3,1-2 1,-7 0 5,1 0 1,-3-8-176,3-3 0,3 1-6,-3-2 0,3-5-145,2-6 1,1-10 110,-1-1 0,0-8-146,1-10 1,1-8 50,4-3 0,-8-5-256,8-1 1,-7 0 65,7 0 0,-4 7 117,-2 5 1,-5 5-65,-1 6 0,-5 5-179,6 13 1,-9 3-60,3 7 101,4 1 1,-8 5-1047,4 1 492,-5 7-2035,-1-4 350,0 8-109,0 8 2590,0 9 0,0 10 0,0 8 0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54:27.9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312 0 8498,'-17'0'134,"0"0"0,-1 0-306,1 0 173,7 0 0,-5 0 57,3 0 0,3 4-129,-3 7 0,1 7 196,-6 11 0,-1 11 17,1 0 1,0 4-53,-1 8 0,1-2 7,0 14 0,-1-3-417,1 3 0,8-5 149,3-7 1,4-8-374,2-3 0,0-13 186,0-5 1,8-3-206,3-3 563,12-7 0,4-10 0,8-10 0</inkml:trace>
</inkml:ink>
</file>

<file path=ppt/ink/ink4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7:30.3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485 0 9931,'0'12'438,"0"-1"0,6 1 0,-1 5 202,-1 0 1,4 7-205,-2-1 0,-1 5-383,-5-5 1,2 8 125,4-2 1,-4-4-299,4-2 0,-4 2 62,-2-2 1,0 0 42,0-6 0,0-5-12,0-1-435,0-7 271,0 4 145,0-8 0,-6-2-70,0-4 0,0-5 103,6-12 0,0-4-296,0-8 0,0 1 96,0-1 0,8 2-90,4 5 1,1-3-17,-1 8 0,3-6-3,-4 6 0,3 6-72,-3 5 464,5 8 305,-7-3 0,3 7-65,0 0 710,-9 0-352,5 0-245,-8 0 0,0 7-62,0 5 0,0 3 52,0 2 1,-6 1-289,1-1 0,-9 0 56,3 1 1,1-1-504,-2 0 1,7 4 208,-7-3 1,6 3-467,-5-10 319,7-3 0,-4 2-635,8-5 415,-7-3 127,5 6 47,-6-16 51,8-1 270,8-9 0,-1 7-125,5-1 315,3 8-98,-5-3 259,-1 7 1,-1 2 15,-8 3 0,0-1 181,0 8 1,0-1-194,0 7 0,-2 1-118,-4 4 0,-3-2-440,-8 8 1,-3-2 166,-3 2 0,4 1-220,-4-7 0,4 6 44,2-6 1,-1 0-377,1-5 0,2-7 266,3 1 1,-3-1 84,3 7 1,3-7 275,-3 1 1,6-7-128,-5 7 0,5-3 205,-6 3-64,9 3 1,-11-11 698,8 8-204,1-8 51,-3 3-456,6-7-365,-6 0 50,8 0 0,2 0 66,4 0 1,-2-7-13,7-5 1,1-1 68,5 1 1,0-3-19,1 3 1,-7 3 51,1-3 0,-1 8 14,7-2 0,-1-1 24,0 1 0,-5 0 163,-1 6 0,1 0-131,5 0 1,0 0 130,1 0 0,-1 2-40,0 4 0,1-4-81,-1 4 0,-6-3 44,1 3 1,-2-2 168,1 8-12,4-9-137,-5 13 0,0-7 107,-5 9 0,-1-7 21,2 1 1,-4-1-87,4 7 0,-4-1 317,-2 0 0,-2 0-98,-4 1 0,4-1-1,-4 0 1,4 1-142,2-1 0,0 0-179,0 1 1,0-7 78,0 1-336,0-9 113,0 5-129,0-8-1054,0 0 482,0-8 1,0 5 223,0-9 1,0 1 53,0-7 0,-2 7 131,-3-1 1,3 6-139,-4-5 350,4 7-237,-6-11 302,6 13 33,-13-6 0,11 8 149,-7 0 0,5 0 45,-6 0 1,1 8 72,-6 3 1,-1 5-141,1 1 1,-6 6 101,0 0 1,-8 2-50,2-2 0,-3-4-31,-3 4 0,-5-3-21,-1-3 1,1 0-18,5 0 0,1-5-157,-1 0 1,3-9-120,3 3-49,-4-4 1,14-2 103,-4 0-222,11 0 74,5 0-504,7 0-181,0 0 1,7 0 496,5 0 0,5 0 464,6 0 0,4 0 141,8 0 0,5 0 106,0 0 0,3 0-111,-3 0 0,2 2 85,4 4 0,4 3 622,-4 9 1,-1-1-348,1 0 1,-8 2 1212,3 4-815,3-3-636,-8 12 142,6-12 163,1 5 1,-7-8-120,5 0 0,1-1-52,-2-5 1,1 2-216,-7-7 1,-1 0-113,-4-6 0,3 0-983,-3 0 524,4 0 547,1-8 1,1-1-1952,0-9 0,-7-1 825,1-4 1,-2 2 995,2-8 0,4 0 0,-6-5 0</inkml:trace>
</inkml:ink>
</file>

<file path=ppt/ink/ink4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7:30.6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35 156 7017,'-10'-8'1322,"1"6"-803,3-4 1,4 3 921,-4-3-1003,4 4 0,2-8 33,0 5 0,2 1-163,4-8 1,-2 8 4,7-1 1,7-5-202,5-2 0,0 5-320,-6 1-630,0-4 1,-1 7 189,-5-9-2462,5 8 3110,-14-4 0,5 1 0,-7-3 0</inkml:trace>
</inkml:ink>
</file>

<file path=ppt/ink/ink4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7:31.2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87 8014,'-8'-10'1849,"6"3"-329,-6 7-605,8 0 1,2-6-223,4 0 1,9 0-270,8 6 1,8 0-123,-2 0 0,4-2-74,1-3 0,1 3-802,-1-4 345,1-4 285,-8 8-57,6-5-2203,-14 7 1047,14 0 614,-14-8 543,13 6 0,-12-6 0,5 8 0</inkml:trace>
</inkml:ink>
</file>

<file path=ppt/ink/ink4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7:31.6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191 35 7889,'0'-17'3106,"0"7"-1292,0 3-269,0 7-424,0 0-499,-8 0 0,4 1-204,-7 5 0,-1 4-159,-5 7 1,0 8-714,-1 4 1,-5-2 361,0 2 0,2-2-341,9 1 0,-1 3 182,7-8 0,0 0-62,6-6 1,2-5-36,4 0 1,10-3-145,7 3 0,2 1 357,-2-7 0,2 0-11,3-6 1,5 5 11,-4 1 0,-2 0-7,2-6 1,-6 0-147,6 0 0,-8 0-229,2 0 1,-4 0-1327,-2 0 1842,-7 0 0,-3 0 0,-7 0 0</inkml:trace>
</inkml:ink>
</file>

<file path=ppt/ink/ink4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7:31.7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7889,'8'12'266,"3"0"0,-1-7 305,1 7 0,-1-6 987,2 5 1,-3 1-739,-3 5 1,-4 0 516,4 1 0,-4 5-640,-2 0 1,0 7-490,0-1 0,0-2-475,0 2 0,-6-6-621,0 6 1,-2-8 39,3 2 0,3 2-2149,-4-2 2997,-4 8 0,1-4 0,-9 7 0</inkml:trace>
</inkml:ink>
</file>

<file path=ppt/ink/ink4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7:32.9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0 156 7875,'0'9'-408,"0"-1"0,2-8 1,4 0 1368,6 0 0,11 2-91,5 4 1,-1-4-402,2 3 0,2-3-168,9-2 1,-1-7-366,7-5 0,-6-3 111,6-3 1,-7 1-714,1 0 1,-5 5 438,-7 1 1,-3 1-2341,-7-1 1171,-1-5 1396,-7 7 0,-5-3 0,-10 1 0,-7 7 0,-11-2 0,4 4 0,-4 2 0,4 0 0,1 0 0,1 0-80,0 0 1,1 2 179,5 4 1,-3-2 210,9 7 1,-7-5-50,6 5 1,1 3-18,5 9 0,-2-2-65,-4 8 1,4 7 35,-4 11 1,-2-1 28,3 6 0,-9 1-81,3 11 1,1 3-122,-1-4 0,5-3 50,-6-2 1,8-6-496,-1-6 0,3-6-26,2-11 1,0 2-262,0-8 1,0-6 151,0-6 537,0-7 0,0 4 0,0-12 0,0-7 0,-6-3 0,0-15 0,-1 1 0,1-7 0,2-2 0,-8-3 0,7 4 0,-7-5 0,8 7 0,-1 5 0,3 4 0,2 8 0,0-1 784,-8 1-475,6 7 0,-8 10 544,5 12 1,-5 5-293,-7 6 1,5-2-131,1 8 0,-1-6-241,-5 6 0,5-8-153,1 2 52,7 4 0,-4-8-131,8 4-711,0-11 0,2 1 401,4-7 1,5-2-492,13-10 1,-3-3 307,7-9 0,1-7 215,6-3 1,-1-11 319,1-1 0,2-6 0,3 5 0,-2-5 0,8 6 0,-7 1 0,1 11 0,-3-3 0,-3 8 0,-1 0 0,-4 5 0,2 9 0,-8 3 0,0 4 0,-6 2 0,-5 0 221,-1 0 1,-7 2 127,2 4 0,-4 5 28,-2 12 1,0-1 95,0 6 1,-8-1 206,-4 2 0,-3 4-540,-2-4 1,5 1 86,1-1 1,5-4-541,-6-8 0,8 1-389,-1-1-588,3-7 1031,2-3 0,2-9-57,3-3 0,5-9-32,7-15 0,6 1 27,1-13 1,0-3 365,0-2 1,-5 2-132,4-2 0,-4 13 186,-2-2 1,1 12-74,-1 0 0,-6 6 82,1 5 1,-6-1 67,5 7 0,-5 0 55,6 6 1,-7 8-17,7 4 1,-3 3 96,3 2 1,3 2-101,-3 5 1,3 0-96,3 5 0,-7 2 160,1-8 1,-3 8-81,3-2 0,1 3 70,-7 3 0,0-6 6,-6 0 1,0-3-36,0 3 0,0-2-240,0-4 0,0-2 106,0 8 0,-6-8-193,0 2 1,-7-3 112,1-3 1,-3-2-346,-2-3 0,-7 1 146,1-7 0,0 0 56,6-6 0,-2-2 152,-4-4 0,4-3 206,-4-9 0,9 1 62,3 0 1,7 5 1032,-2 1-1285,4 7 1,4-4 101,4 8 0,5 0-104,12 0 1,-2 2-123,8 4 1,6-2-237,5 7 1,1-7-145,-7 2 1,-1-2-459,-4 1 1,1-3-273,-7 4 0,0 2 1184,-5-3 0,-1 9 0,0-4 0</inkml:trace>
</inkml:ink>
</file>

<file path=ppt/ink/ink4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7:33.7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225 17 7958,'0'-9'1878,"0"1"-1407,8 8-192,-6 0 0,6 8 48,-8 3 0,5 12-55,1 6 0,8 4-19,-3 1 0,-1 11-31,1 6 1,1 1 24,5 6 0,-5 3-103,-1 3 1,-7-5-181,2-1 0,-4-4 66,-2-2 1,-2-8-149,-4-4 0,2-3-546,-7-3 1,-1-7 343,-5-4 0,0-5-234,-1-7 1,1-3 170,0-8 0,-1 0-464,1 0 0,-2-14 223,-4-3 0,2-6 214,-8 0 1,6-12 409,-6-11 0,8 4 0,-4-8 0,8 6 0</inkml:trace>
</inkml:ink>
</file>

<file path=ppt/ink/ink4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7:33.9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16 1 8561,'-10'7'0,"5"5"0,5 1 0,4 3 0,3-3 0,3 2 0,1-1 2268,-1 1-1903,5 1 0,-11 1-24,8 0 1,-8 0-225,1 1 1,3-7 327,-2 1-1675,0-1 785,1 7 0,-3-9-784,8-3 1229,-1-4 0,14-17 0,2-5 0</inkml:trace>
</inkml:ink>
</file>

<file path=ppt/ink/ink4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7:34.0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7958,'11'6'663,"1"0"1,-8 7 953,1-1 1,-3 9-1427,-2 2 0,0 2-30,0-2 1,2-4-3542,4 4 2460,-4-4 0,8-3 920,-5-5 0,-3-3 0,6-8 0</inkml:trace>
</inkml:ink>
</file>

<file path=ppt/ink/ink4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7:34.9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70 9007,'12'2'1817,"0"4"1,-7 1-1522,7 5 0,-1 7 45,7-7 0,-7 11-86,1-12 1,-3 8 93,3-7 0,-3-2-116,-3 1 0,-4-5 206,4 5-1890,-4-7-720,-2 4 1143,0-8 0,2-4 460,4-8 1,-3-1-630,9-16 0,5-5 761,6-7 0,6 7 436,-6 5 0,4 13-30,-10-1 0,4 11 30,-9 1 183,3 3 0,-3 9 154,-1 5 0,-7 3 282,2 3 1,-4-1-185,-2 0 0,0 6 505,0 0 1,0 2-407,0-2 0,-8-3-373,-3 3 0,-5 2-89,-1-2 1,-2 5-184,-4-4 0,2 4 29,-8-5 0,2 6-244,-2-6 0,-2 0 243,8-5 0,0-1-199,6 0-582,7 1 313,3-1 398,7 0 0,7-5 88,5-1 0,3-7 121,3 2 1,5-4-80,0-2 0,0 0 170,-6 0 1,-5 0-51,-1 0 1,-7 2-111,2 3 1,-4-1 169,-2 8 0,-2-1-92,-4 7 1,-6 1 50,-11 4 1,-4 4-26,-7 7 1,-7-1 4,1-4 0,0 3 36,5-3 1,3-4 124,3-2 1,4-2 136,7 3 0,3-5-42,4 4 0,3-10-754,8-1 334,0-1 1,8 1-122,3-1 1,4-7-39,3 2 0,7-6-36,4-6 0,3-3 74,3-9 0,-1 1-115,1 0 1,-6-6-18,0 0 1,-8 0 83,2 5 1,-6 1 170,-5 0 0,1-1-73,-7 1 0,0 6 346,-6-1 88,0 8-83,0-3 0,-8 16-93,-4 8 0,-9 3 110,-2 8 1,-2 1 151,2 6 1,4-1-124,-4 1 0,4-6-30,1 0 0,9-8-65,3 2 1,2-6-825,-2-5 486,4 3 1,2-13 26,12 4 1,3-4 202,3-2 1,1 0 188,4 0 1,-2 0 411,8 0 1,-6 0-281,6 0 0,-8 5 292,2 1 0,2 8 334,-2-3-912,0-3-440,-6 7-280,1-13-741,-9 6 1371,-1-8 0,-8-16 0,0-3 0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54:28.2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295 16 8407,'-10'-8'-539,"-5"6"1,5-4 323,-7 12 1,5 9-163,1 9 1,-1 8 864,-5 3 1,5 1-107,1 10 0,-1 2 239,-5 10-261,0 4-539,-8 7 0,5-6 59,-3 1 1,6-3 158,6 2 0,-3-5-169,8-12 0,1-5 122,5-13 0,0-3-663,0-7 268,0-1 0,7-7 18,5-5 385,3-10 0,10-13 0,2-9 0</inkml:trace>
</inkml:ink>
</file>

<file path=ppt/ink/ink4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7:35.3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53 7921,'-10'-8'2018,"2"6"1,16-6-2255,4 8 0,13 6 75,9 0 0,14 0 147,10-6 0,7 0-112,-1 0 0,-3-2-251,3-4 1,-15 2 153,3-7 0,-13 5 150,-5-6 1,-7 9-552,-9-3 39,-1 4 248,-8 2 0,-3 6-38,-12-1 0,-5 9 375,-12-3 0,-4 12 0,-8 4 0</inkml:trace>
</inkml:ink>
</file>

<file path=ppt/ink/ink4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7:35.5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52 8244,'0'-17'1113,"0"0"-773,0 7 109,0 2 456,0 8-563,8 0 1,-6 8 63,4 3 1,1-1-48,-1 2 0,0-1-24,-6 6 1,0 1-458,0-1-261,0 8 0,0-6-399,0 4-1073,0-4 873,0-1 1,-2-9 410,-4-3 1,4-6 35,-4-6 0,12-7 535,6-16 0,11 0 0,4-13 0</inkml:trace>
</inkml:ink>
</file>

<file path=ppt/ink/ink4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7:36.0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587 0 7650,'17'0'0,"-2"2"0,-3 4 0,-7 7-452,-3 8 1431,-2 6 0,0 8-366,0 0 0,-7 1-51,-5 4 1,-3-1-201,-2 7 0,-8-2-154,-4 2 0,-4 2-45,-2-7 0,-5 7 0,0-2 0,-8 2-90,2-2 0,1-2 88,-1-4 0,8-9-410,-2 4 1,9-14 68,2-4-399,8 1 137,-4-17 0,15 5-345,4-12 1,14-5 330,9-12 1,10-4-132,14-8 0,5 1 430,11-1 1,-1 8-63,8 4 1,-9 6 274,3 5 0,-4 5-116,-2 7 1,-8 2 570,-4 3 1,-5 5-90,-6 7 0,-4 1 141,-8-1 0,-2 6-271,-3 0 0,-5 2-74,-7-2 0,-1-2-457,-5 8 1,-4-6 164,-7 6 0,-8-8-603,-4 2 0,2 2 122,-2-2 0,1-6-140,-7-5 0,6-8 408,0 2 0,8-4 287,-2-2 0,4-8 0,2-4 0,1-3 0,5-2 0,-3-1 0,8 1 0,1 0 0,5 5 106,0 1 117,0 7 717,0-4-112,0 8 70,7 0-582,-5 0 0,8 0 171,-4 0-125,-4 0 0,5 8-98,-7 3 0,0 5 238,0 1 1,0 10-109,0 8 0,0 7 152,0 10 0,0 1-128,0 5 1,-2 2-197,-3 3 1,-3 2-387,-4-7 1,-1 4-465,7-11 1,-1 3-1451,1-13 0,2-7 2078,-8-5 0,9-8 0,-5 4 0</inkml:trace>
</inkml:ink>
</file>

<file path=ppt/ink/ink4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7:37.5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390 87 7905,'0'-18'0,"0"1"301,0 0 0,0 5-418,0 1 1,2 7-207,4-2 239,-4 4-43,5 2 1,-8 10 268,-5 7 1,-6 8-3,-11 10 0,4 5 27,-4 0 0,4 3-72,1-3 1,7-4 140,-1 5 1,8-11-106,-1-1 0,3-8-44,2 2 1,0 2-150,0-1 1,0-1 68,0-6 1,0 0 61,0 0 1,0 3 45,0 3 1,0-4 128,0 4 0,0-4-50,0-1 1,0-1 143,0 0 1,-6-5-505,0-1 134,1-7 1,5 4 0,0-16 78,0-4 0,1-5-705,5-6 1,4-6 105,7-11 0,8-4-101,4-8 0,4 2 194,1 4 0,-5 5 99,0 13 1,-8-3 359,2 8 0,2 2 0,-2 9 0,-6-1 0,-5 7 0,-1 0 64,7 6-25,-1 0 0,0 0 203,1 0 0,5 0 441,0 0 0,0 0-55,-6 0 1,0 0-250,1 0 1,5 0-368,0 0 0,0-6 160,-6 1 1,0-7-163,1 6 0,-3-7 49,-3 1 1,-5-3-375,-7-2 1,0 5 41,0 1 1,0-1-94,0-5 0,-2 1 122,-3 5 0,-3-4-42,-4 3 281,-3 4-187,5-7 1000,1 13-607,1-6 0,6 8 647,-4 0-491,4 0 1,-5 2 57,7 4 1,-6 4-14,0 7 0,-7 6-63,1 0 0,3 6-176,-3-6 0,3 6 73,-3-6 1,-1 6-426,7-6 0,-8 6-314,3-6 45,3 0 0,-1-8-94,3-3-415,4 3 515,-6-13 125,16 6 263,9-16 1,4 6-79,8-4 0,-14 4 426,3 2 1,-5 0-154,4 0 0,-7 8 543,-4 3 1,-4 5-67,-2 1 1,-8 6 160,-3 0 0,-5 2-343,-1-2 1,0-4-190,-1 5 0,1-11-301,0-1 0,1-7 216,5 7-817,-5-8 290,15 3 0,-5-7-271,12 0 0,3 0 276,8 0 1,3-2-112,3-3 1,-4 1 172,4-8 1,2 8 60,-2-1 0,-6 3 406,-5 2-222,-1 0 233,-1 7 1,-6 3-100,-16 7 1,-1 3-342,-16 3 0,-6-2-121,-5 8 0,-8-6-289,2 5 0,-10 1 142,-1 6 1,-3-1 193,2 1 1,5-6 352,-5 0 0,6-2-9,6 1 0,4 3 242,7-8 1,2 0-285,5-5 1,3-3 1837,7-4-502,1 5-125,0-14-748,7 13 0,10-13-148,12 4 0,5-6-234,6-6 0,12-4 98,11-7 1,9-2-534,3-4 0,13 4-14,-2-4 0,4-2-245,-3 2 1,-1 0 350,0 5 1,-2 3-44,-3 3 1,-7-3 267,-11 3 1,-5 5-127,-13 1 0,-3-2 283,-7 3-309,-1-1 159,-7 6 0,-10-6-103,-12 0 0,-11 0-197,-6 6 1,-3 0 231,-3 0 0,2 0 140,4 0 0,-1 0 331,7 0 1,0 0-260,5 0 1,7 0 498,-1 0 1,8 2-297,-1 4 1,3-2 232,2 8 1,0-1-86,0 6 0,0 3 75,0 3 1,0-2-142,0 8 1,0 1 31,0 11 1,0-3 120,0 8 1,0-7-126,0 1 1,-2-4-245,-4-1 1,2-2 88,-7-4 1,1 1-300,-1-7 0,-5-2 43,5-9 71,-5 3 1,-1-13-159,0 4-106,-1-4 0,1-4 342,0-4 0,1-5-139,5-12 1,-4 4 690,3-5 1,4-1-253,3 2 1,3 0 442,2 6-524,0 0 1,7-1-265,5 1 1,5 6-143,6-1 1,4 3-350,8-3 1,-1-3-538,1 3 1,1 2 463,5-1 0,-5 1-1143,5-1 0,-11 3 163,-1 8 1466,-8 0 0,4 0 0,-7 0 0</inkml:trace>
</inkml:ink>
</file>

<file path=ppt/ink/ink4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7:37.6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 7808,'-2'19'5586,"-4"4"-2690,4 4-1344,-6 15-1552,8-5 0,-7 12 0,-3-4 0</inkml:trace>
</inkml:ink>
</file>

<file path=ppt/ink/ink4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7:40.2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36 7809,'0'-10'457,"0"2"-23,0 8 29,0 0 270,0-7-534,0 5-247,0-6 1,7 8 329,5 0 0,3 0-67,3 0 1,1 2 106,4 4 0,-2-4-30,8 3 1,1 3 121,11-2 1,3 0-250,8-6 1,2 0-218,3 0 0,5 0-298,7 0 0,0 0 274,0 0 0,-9-6-143,-8 0 1,-2 0 39,-10 6 1,-1 0-308,-11 0 0,-3 0 146,-7 0 1,-7 0-357,1 0 584,-8 8 1,3-4 206,-7 7 1,-7-7-592,-5 2 0,-9 4-517,-2 1 1013,-8 4 0,-4 3 0,-9-1 0</inkml:trace>
</inkml:ink>
</file>

<file path=ppt/ink/ink4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7:40.5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1 122 8338,'0'-12'119,"0"1"1,9 7-121,9-2 0,1-4 216,10-1 0,5 1 356,7-1 0,12 1-40,-1-1 0,17 1-143,1 4 1,8 4-142,-3-3 0,2 3 11,-2 2 0,-10 2-543,5 3 1,-7-3-22,0 4 0,-1 2-301,-4-3 1,-12 3 353,0-2 0,-8-4-202,-3 4 0,-8-3-1128,-4 3 536,-4-4 251,-9 6 849,-3-8 1,-7-8 0,0-1 0</inkml:trace>
</inkml:ink>
</file>

<file path=ppt/ink/ink4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7:40.7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53 8532,'7'-18'2145,"3"3"-2256,7 3 0,8 5 57,4 7 0,9 0 432,3 0 1,14 6-109,3-1 0,2 9 360,3-3 1,-1 5-172,1 1 0,2 0-184,-7 1 0,-2 5-283,-10 0 1,-4 5 42,-7-4 0,-8 4-241,-4-5 1,-12 8 145,-5-2 1,-6 6-240,-6 5 0,-17 0-195,-11 12 0,-18-4-353,0 10 0,-10 1 21,5-1 0,-13 0 826,7-6 0,-8 7 0,8 1 0,-5-5 0,-1-5 0</inkml:trace>
</inkml:ink>
</file>

<file path=ppt/ink/ink4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7:41.6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381 156 8422,'11'-7'78,"1"-5"0,-8 2 392,2-1-458,-5 7 236,7-4 92,-6 1 0,6 3-504,-8-8 0,2 7-96,3-7 364,-3 8-79,6-11 1,-10 5-167,-4-7 16,-3 7 1,-9 3-242,1 7 0,-6 0 221,0 0 1,-2 0 46,2 0 0,-2 7 266,-4 5 1,-3 11-157,3 6 1,2 3 113,-2 3 0,6 0-111,-6-1 1,8 6 413,-2 1 1,9-1-85,3-5 0,7-3 82,-2-3 0,4 2-268,2-8 0,0 0-187,0-6-39,8 1 0,2-7 111,7 1 1,0-8-102,1 1 1,-1-5 114,0-5 0,6-5-349,0-7 1,6-3-46,-6-3 1,6-2-62,-6-3 0,0-3 136,-6 8 1,5-6-133,-5 6 0,4-6-549,-9 6 242,3 0 467,2 6 233,0 7 139,1 2 1,-7 14 229,1 0 1,-6 7 300,5-1 0,-7 9-161,2 2 0,1 0 386,-1-6 1,6 7-191,-7-1 0,3 0-205,-2-6 0,-2 6-28,7 0 0,1 2-191,5-2 1,0-2-784,1 8 0,7-8-237,3 2 1,13-5-1757,5-7 2495,12-3 0,3-8 0,8 0 0</inkml:trace>
</inkml:ink>
</file>

<file path=ppt/ink/ink4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7:42.8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35 8400,'0'-17'-297,"0"8"477,0 1 1,0 10-78,0 4 1,-6 5 424,1 12 0,-7-2-196,6 8 1,-5-2-31,5 2 0,0 3-272,6-3 1,2 2-166,4-2 1,5 2 106,12-8 0,12 5 141,11-4 1,4-1-186,2-6 1,6-2 89,-1-3 1,-5 3 97,-6-3 0,-13 3-127,2 2 1,-9 1 17,-2-1 1,-3 0 8,-16 0 1,1 1 3,-6-1 0,-8 6 38,-3 0 0,-12 2-18,-6-2 1,-4-4-247,-1 5 1,-1-5 57,1-2 0,-1-5-455,0-1 1,1-7-41,-1 2 0,6-4 643,1-2 0,-9-8 0,-7-2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46:20.6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243 0 7419,'-23'0'0,"-1"2"0,3 2 0,2 2-1382,2-3 1836,7 7 442,3 0 0,7 13-46,0 0-522,7 0 0,3 2 23,7 4 1,-5 3 90,-1 3 0,1-6-310,5-1 1,0-1 28,1 2 0,-7 2-125,1-8 0,-9 2 126,3-2 0,-4-4-887,-2 4 452,0-3 1,-8-5-106,-3-4 0,-10-3 182,-2-8 1,-6 0 109,6 0 1,-6-8 238,6-3 1,-6-4-83,6-3 0,0-1 1774,6-4-1311,7 4 0,2-6 248,8 7 1,10 1-429,7 0 0,10 7-347,14 5 0,3-3-177,8 2 1,0 0-376,-1 6 0,5 0 507,-4 0 1,4 0-50,-10 0 87,-4 0 0,0 8 0,-7 2 0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54:28.5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727 16 8482,'-10'-8'-430,"-5"6"-165,3-3 0,-5 5 368,-6 5 1,-6 5 64,-11 7 1,3 1 176,-3-1 1,-5 8-90,-1 4 1,2-2 51,-2 1 0,8-5 62,-3 6 0,-1-8 57,2 2 1,5-5 58,6-7 0,8 3 742,-2-9-192,4 9-199,2-4-526,7-1 107,2 6 1,10-11 111,4 8 1,5-6 144,13 5 1,2-7-64,9 2 1,0 1 160,-1-1 0,1 8-428,-1-3 0,-1 5 37,-4 1 1,-2-6-632,-4 1 1,-4-1 332,4 7 0,-4-1-516,-1 0 435,-1 8 327,8-13 0,-6 11 0,6-14 0</inkml:trace>
</inkml:ink>
</file>

<file path=ppt/ink/ink4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7:43.0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1 121 8523,'0'-32'-18,"0"3"1,2 6 2280,4 11-1115,-4 4-934,13 1 22,-6 5 1,9-6-28,-1 8 0,0 0-731,1 0 0,-1 8 393,0 3 1,1 5-2040,-1 1 2168,-8 8 0,7 2 0,-7 7 0</inkml:trace>
</inkml:ink>
</file>

<file path=ppt/ink/ink4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7:43.2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18 156 8232,'-10'-2'1039,"4"-3"-788,4 3 1,4-8 260,4 4 0,6 4-257,11-3 1,5-3-89,13 2 0,3-7-144,8 1-8,7-3 0,-3-1-1911,8 5 1896,-1-4 0,6 5 0,0-7 0</inkml:trace>
</inkml:ink>
</file>

<file path=ppt/ink/ink4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7:44.2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692 191 8412,'0'-17'-191,"0"-1"1,-6 1-203,0 0 0,-7-1 163,1 1 570,-3 0-143,-2 7 1,5-5 18,1 3 1,-1 3-95,-5-3 0,0 8 146,-1-1 1,1 3-107,0 2 1,-2 2-285,-5 3 0,3 3 85,-7 4 0,6 5 64,-1 0 1,-2 2 49,2 10 0,-7 0-18,1 6 1,-2-1 36,2 1 0,-4 7-51,5 4 0,3 4 42,2 2 0,0-2-4,5-4 1,-3 2-96,10-7 0,3-1 33,2-6 1,4-5-17,2 0 0,8-6 7,3 6 1,11-10-13,1-2 1,2-1-74,-2-10 1,4-1 90,7-5 0,7 0-249,-1 0 0,6-7 65,-6-5 0,6-9-328,-5-2 233,-1-8 126,-5 4 0,-3 0 94,-3 4 1,-4 2-110,-8-2 149,1 4 1,-7-4 863,1 11-635,-8 5 1,5 7 164,-3 0 1,-4 7-114,4 5 0,-2 9-149,1 2 1,-3 6 142,4-6-286,-4 8 52,-2-12 0,6 14-130,-1-5 1,1-1-385,-6 2 1,6-8-421,0 2 1,0-3 49,-6-3 844,0-8 0,0 7 0,0-7 0</inkml:trace>
</inkml:ink>
</file>

<file path=ppt/ink/ink4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7:44.4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0 156 8330,'0'-18'0,"0"1"217,0 0 0,0 0-92,0-1 1,2 3 344,4 3 1,5-3-102,12 3 1,-1 5-344,6 1 1,1 4 107,6 2 1,5 0-254,0 0 1,8 2-246,-1 4 1,-3-2-1159,2 7 1522,0 1 0,-2 13 0,-2 2 0</inkml:trace>
</inkml:ink>
</file>

<file path=ppt/ink/ink4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7:44.6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18 8160,'10'-9'550,"5"1"1,-13 16-275,4 3 0,-4 6-111,-2 6 0,-2 4-883,-4 8 0,-4 0 56,-7-1 662,0 8 0,-8-5 0,-2 5 0</inkml:trace>
</inkml:ink>
</file>

<file path=ppt/ink/ink4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7:45.6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0 155 8372,'0'-18'424,"8"9"1,-4 1 0,7 8-67,3 0 0,-5 8-245,3 3 0,-6 7-138,5 5 1,-1-2 80,1 8 0,3-3-238,-8 3 0,1 2-69,-1-8 1,-4 6-464,4-6 553,3 0 1,-5-8-343,8-3 425,-8 3-84,11-13 0,-11 0 183,7-8 1,-1-7-98,1 1 1,5-5-145,-5-6 1,12-2 201,6-4 0,6-3 3,5 3 1,4 4 165,8 2 1,2-2 304,4 2 0,-5 0-59,5 5 0,-6 9-160,-6 3 0,-4 4 20,-7 2 1,-8 0 358,-4 0-721,-4 0 0,-9 2-105,-5 4 0,-3 3-175,-2 9 0,-3-1 189,-9 0 0,-9 8-55,-19 4 1,-5 4-143,-7 1 1,-1-5 96,-5 0 0,4-2 301,-3 2 0,9-4-131,1-8 1,9 0 263,-2 0 0,5-1 53,6-5 0,10 3 261,7-8-251,9-1-131,-5-5 1,18 0 212,7 0 1,4-2-58,14-3 0,1-5 106,10-7 1,2-1-40,-7 1 1,5 0-404,-6 0 0,0-1 174,-5 1 0,-8 5-548,-4 1 1,-10 5 164,-1-5 0,-8 5-370,2-6 46,-5 1 0,-2-6 203,-5-1 1,-4 1 439,-7 0 0,0-1 0,-1 1 0,1 0-161,0-1 1,-1-1 211,1-4 0,2 4 30,3-4 0,-1 4 150,7 1 0,-6 1 1068,7 0 316,-1 0-623,-2-1-882,6 9 0,-5 3 220,7 12 1,5 5-214,1 12 1,6 12 14,-7 11 1,7 12-95,-6 5 0,0 6-227,-6 6 1,0 2-550,0 4 1,0 1-296,0-7 0,0-2 465,0-9 0,5-1 568,1-11 0,6 2 0,-7-14 0,-1-2 0,-2-1 0</inkml:trace>
</inkml:ink>
</file>

<file path=ppt/ink/ink4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7:46.0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69 8339,'6'-11'1390,"0"-1"0,7 9-1208,-1-3 0,5 4 130,6 2 1,6 0 168,11 0 0,7 0-192,10 0 0,-1-6-25,7 0 1,-7-5-407,2 5 1,-6 0 192,-6 6 1,-6 0-530,-11 0 396,4 0-2559,-14 0 1689,-2 0 1,-11 0-35,-12 0 1,-11 8 985,-12 3 0,-11 5 0,-5 1 0</inkml:trace>
</inkml:ink>
</file>

<file path=ppt/ink/ink4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7:46.2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53 8339,'0'-18'0,"0"7"1401,0-1-375,0 8-740,0-3-93,0 7 1,2 0 67,4 0 0,-4 7-52,4 5 1,1 5-208,-1 6 1,0-2-92,-6 8 0,6 2-426,-1 9 1,1-3-1,-6 3 0,0-3 252,0-3 0,0-7-400,0-4 0,0-9-205,0-3-8,0-7 622,0 4 0,0-16 170,0-3 1,0-5 83,0-1 0,2-2 0,4-4 0,3 3 0,9-5 0</inkml:trace>
</inkml:ink>
</file>

<file path=ppt/ink/ink4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7:46.81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786 52 8339,'10'-8'603,"-4"-3"127,3 3-452,-7-7 1,8 13 376,-4-4-458,-5 4 1,9 4-211,-4 4 1,-4 3 73,4 9 0,-5 1-58,-1 4 1,0 4-75,0 7 1,-7 1-268,-5 0 0,-3-1 112,-2 1 0,-1-3 91,1-3 1,0-4-101,-1-8 1,7 1 69,-1-1 0,1-7 161,-7-5-87,1 5 0,0-8 50,0 4 0,5-4-33,1-2 66,7-8 1,-10 4-159,9-7 1,1 7 119,9-2 0,-1 4-138,8 2 0,1 0 108,10 0 1,-3 2 351,3 4 1,2-2 11,-2 7 0,0-1 43,-6 1 0,-6 5-218,1-5 1,-8 5-31,2 1 0,-6 6-390,-6 0 1,-6 8 184,-11-2 1,2-3-343,-8 3 1,2-2 172,-1 2 1,-5 2-85,4-8 1,-5 0 90,-7-6 1,5 0 277,-5 1 0,5-1-153,1 0 1,-1 1 137,-5-1 1,11 0 146,-5 0 1,4 1-56,-3-1 1,5 0 77,0 1 1,8-7-2,-2 1 265,4-1-249,1-1 0,7-3 57,-1-7 0,10 0-15,2 0 1,8-7 231,9-5 0,10-3 67,8-2 0,7-6-108,10 0 0,2-1-169,3 7 1,11 0 22,7 0 1,1 5-226,-1 1 0,-3 5 80,2-6 1,-10 8-94,-6-1 1,-7 3-123,-5 2 1,-5 0-352,-12 0 1,-4 0-505,-8 0 0,-6 0 447,1 0 1,-10 7-322,-2 5 0,-10-2 838,-13 1 0,-4 1 0,-7 5 0</inkml:trace>
</inkml:ink>
</file>

<file path=ppt/ink/ink4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7:47.0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0 8337,'-17'0'-247,"7"0"0,5 0 357,10 0 0,-1 10 176,8 7 0,-3 3 113,3 8 0,3 1 347,-3 6 0,-3 1-330,3 5 1,-2 1-124,1 4 0,-1 4-800,-5-4 1,-3-4 338,4-1 0,-4-5-124,-2-1 1,0-6-82,0-1 1,-6-6-356,1 1 0,-9-10 172,3-1 0,-5-3-471,-1 3 1027,-8-5 0,6-14 0,-6-3 0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54:28.9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70 8533,'0'-18'607,"0"9"1,0-1 257,0 4-83,0 5 458,0-15-712,0 14-347,0-5-656,0 7 0,0 1 72,0 5 1,0 4-101,0 7 310,0-7-60,0 5 0,0-5-158,0 7 1,0-5 69,0-1 1,0-5-518,0 5 446,0-7 248,8 4 1,-4-8-21,8 0 1,-7 0 13,7 0 1,-1-8 148,7-3 1,-1 1-14,0-1 0,1 5 232,-1-6 0,-6 8 349,1-1 553,-1 3-89,7 2 447,-9 0-1054,-1 7 0,-8 3-101,0 7 0,0-5-449,0-1-523,8 1-96,-6 5 1,13-1 193,-4-5 1,5-3 570,1-8 0,0-8 0,1-2 0</inkml:trace>
</inkml:ink>
</file>

<file path=ppt/ink/ink4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7:47.2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18 8308,'-8'-10'508,"-2"2"160,1 8-673,-7 0 1,14 8 83,-3 4 1,3 3-127,2 2 0,0 0-116,0 1 0,0-1-234,0 0 0,9-5 55,9-1 0,7-7-178,9 2 0,3-4 179,3-2 1,-3-2 340,3-4 0,-4 4 59,-1-3 0,-2 3-186,-4 2 1,1 2 887,-7 3 1,-2-1 112,-9 8-543,3-1 0,-7 7-331,4-1 0,-5 0 0,-7 0 0</inkml:trace>
</inkml:ink>
</file>

<file path=ppt/ink/ink4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7:47.61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70 8361,'0'-10'725,"0"-5"1,8 7-262,3-3 1,4 1-113,3 4 0,1 4-16,4-3 0,-4 3-217,4 2 1,2 0 157,-2 0 0,0 7-359,-5 5 0,5 5 149,0 6 1,-6 6-240,-5 11 1,-9 5 107,3 6 0,-4 3 20,-2 4 0,0-4 151,0 3 0,-2-3 79,-4-2 0,3-8 49,-9-3 0,6-5-62,-5-1 1,1-7-53,-1 1 0,-5-10 42,5-1 0,-3-1-230,3-5 0,-5-5-167,5-1 1,-6-4-332,-6-2 1,3-2 148,-3-4 1,-2-5-121,2-12 1,-6-4-1337,6-8 1872,0-7 0,6-10 0,0-9 0</inkml:trace>
</inkml:ink>
</file>

<file path=ppt/ink/ink4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7:48.3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1 105 8220,'7'-18'-322,"-5"1"1,14 6 110,-5-1 1,-1 6 875,1-5 1,-1 5-87,1-6 1,5 9 613,-5-3-861,5 4 1,1 2-39,0 0 0,1 0-287,-1 0 1,-6 2 95,1 4 1,-3-3-288,3 9 0,1 5 171,-7 6 0,6 6-213,-7-6 0,1 8 150,-6-2 1,0 5-94,0 7 0,-6-5 101,1 5 1,-9 1 59,3-2 0,1 1 186,-1-7 0,-1-5 5,-5 0 0,5-8 1,1 2 0,1-4-108,-1-2 1,-5 1-207,5-1 174,3-7 0,-2 3-356,5-7 182,3 0 97,-6-6-212,8 0-14,0 0 1,8-6-234,3 0 0,5-2 198,1 3 0,0-3-179,1-4 0,5-3 79,0 4 0,5-3 106,-5 3 1,6-3 106,-6 8 1,2-1 183,-2 1 0,-9 4 587,3-4 0,-9 4-168,3 2 504,-7 8 1,4 2-416,-8 7 0,-2 0 49,-4 0 1,-3 7-68,-9-1 1,-7 7-407,-3-1 0,1-2-190,-2 2 1,2-8-277,-2 2 1,2-4 100,4-1 0,10-3-329,-5-4 0,11-3-706,-5-8 394,8 0-105,-3 0 601,7-8 0,7 1 302,5-5 1,3 5 67,3 7 439,-1 0 205,0 0 14,0 7 1,-7 3 1611,-4 7-985,-4 0-73,-2 1-181,0-1-802,0 0 1,5-5 209,1-1-193,0-7 0,-4 4-116,4-8 0,-3 0 129,9 0 1,0 2-601,5 4 1,0-5 267,0 5 0,6 2-397,1-2 0,4 5 266,-5-5 0,0 7 257,-5-1 0,-1 3 0,0 3 0</inkml:trace>
</inkml:ink>
</file>

<file path=ppt/ink/ink4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7:48.8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70 8297,'10'-8'54,"5"-1"1,-7-3 155,3 1 1,5 5 361,-5-6 0,4 8 30,3-1 1,-1 3 49,0 2 0,1 2-271,-1 3 1,0 3-165,0 4 1,1 9-1245,-1-4 0,-2 12 1027,-3 0 0,-4 3 0,-8 3 0</inkml:trace>
</inkml:ink>
</file>

<file path=ppt/ink/ink4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7:50.78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70 225 8370,'7'-9'864,"5"3"1,3 4 25,3 2 1,7 0-372,3 0 0,5-6-84,2 0 1,-1-1-303,1 1 0,1 2 81,5-7 1,-7 7-726,1-2 1,-3-2 365,-8 2 1,4-5-975,-5 5 1,-5-2-403,-7 3-31,-7 3 1062,4-14 0,-8 13 79,0-9 1,-6 6 366,0-5 0,-7 1 44,1-1 0,-3-3-43,-2 8 1,1-1 42,5 1 0,-5 4 191,5-4-54,3 4 41,-7 2 1,7 8 79,-3 4 1,1 3 178,4 2 1,4 1 79,-4-1 0,-1 2-164,1 4 1,-6 4-8,7 8 1,-3 1-124,2 4 1,2 5-261,-7 7 1,7 1 49,-2 5 1,-1-4-48,1 3 0,0-3-33,6-2 1,-2 0-230,-4 0 0,4-8-58,-3-4 0,3-9 138,2-2 0,0-14 7,0 3 1,0-11 7,0 5 289,0-8 0,0 1-178,0-10 0,0-11-152,0-7 1,0-8 96,0 3 0,0-11-169,0-1 0,-2-2 181,-4 1 1,2 11 4,-7-5 0,5 12 266,-6 0 1,7 4-59,-7 1 125,1 9 1,-7 1 121,1 8 0,-6 0 161,0 0 1,-2 2-155,2 4 0,4-2 103,-4 7 1,3-1-51,3 1 0,6 3-154,-1-9 0,8 3-686,-2-2 400,5-4 0,14 5-156,4-7 0,14 0-105,4 0 1,9-1-316,13-5 1,5-10 167,7-7 1,0 0-230,0 6 0,-1 0 569,-5-1 0,-5 1-44,-12 0 0,-4 7 701,-7 4-456,-8 5-10,-2 1 0,-18 7 199,-7 5 0,-13 3 260,-10 2 0,-8-5-245,2 0 0,4-1 29,2 6 0,4 1-397,2-1 0,1-6 52,5 1-184,3-8 1,10 5 84,4-3 1,3-4-254,9 4 1,5-4 132,0-2 1,6 0 1,-6 0 0,5 0 171,-4 0 1,-3 2 136,-10 3 0,-1-1 199,-4 8 0,-5-1-89,5 7 0,-12-1 52,-5 0 1,-4 1 0,-3-1 0,1 0 265,0 0 1,1-5 183,5-1-56,-5-7-559,14 12 0,-3-14-241,10 3 0,5-3-255,7-2 1,8-7 256,4-5 0,4-3-236,1-3 1,7-7 166,-1-3 0,6-5-837,-5-2 1089,7 1 0,-12-8 0,6-3 0</inkml:trace>
</inkml:ink>
</file>

<file path=ppt/ink/ink4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7:51.0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173 87 8286,'10'-17'275,"-2"-1"0,-6 3 417,3 4 1,-3 1-421,4 4 105,-4 4 253,-2-5-441,0 7 0,-2 2-345,-4 3 1,2 11-31,-7 7 0,-3 9-55,-9 3 0,4 0 77,-4 5 1,4-4-225,2-1 0,-1 0 13,1-1 0,5-5 58,1 0 0,7-14-646,-2 2 144,4-3 541,2-4 0,8-3 278,4-7 0,11-15 0,4-4 0</inkml:trace>
</inkml:ink>
</file>

<file path=ppt/ink/ink4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7:51.1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8286,'27'0'-204,"-4"0"1,-4 6 135,-2 0 1,1 7 1147,-1-1 1,6-3-433,0 3 0,0-3-243,-6 3 0,1 3-184,-1-3 1,-6-3-163,1 3 0,-6-2-774,5 1 387,-7 4 269,4-13-939,-1 14 1,-5-12 576,4 7 1,-12-5 420,-5 5 0,-20 1 0,-5 5 0</inkml:trace>
</inkml:ink>
</file>

<file path=ppt/ink/ink4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7:51.6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70 381 8284,'-8'10'869,"6"-1"-462,-3-3-555,3-4 0,4 5 254,3-7 0,-1 0 396,8 0-373,-8 0 245,11 0-628,-13 0 0,11 2 132,-7 4-777,0-4 232,-6 6 136,0-1 320,0 3 0,-8 7 23,-3 1 1,1-7 312,-2 1 0,3-1-120,-3 7 0,-3-7 480,3 1 1,3-1-150,-3 6 1,8-5 8,-1-1 0,3-5-183,2 6 0,0-6 84,0 5 16,0-7-482,0 11-120,0-13 117,7 14 566,-5-15-268,6 7 408,-8-8-281,8 0 0,-4-6-90,7 1 1,1-9-67,5 3 0,10-5-187,7-1 1,5-8-303,13-4 0,-2-9 212,13-3 1,2-7-592,10 2 1,-4-4 449,4-2 1,-11 2 6,-7 4 1,-3 4 223,-2 8 0,-8 5 265,-3 0 0,-7 10 385,-5 1 1,4 3-291,-4 9 0,-4 0 256,-2 6 0,-4 0-167,-2 0 1,-5 14 309,-1 3 1,-5 12-354,5 0 0,-7 4-154,2 1 0,-4 6-119,-2 1 1,0 7-318,0-2 1,-2-4-90,-4-1 1,-3-5-315,-9-1 1,-5-1-127,0 1 0,-9-2 854,-3-5 0,0 5 0,-7-6 0</inkml:trace>
</inkml:ink>
</file>

<file path=ppt/ink/ink4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7:51.9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52 8255,'8'-10'-398,"-6"-5"-389,13 13 1107,-13-13-45,6 13 402,-8-6-192,0 8-446,0 0 0,2 8 103,3 3 0,-3 12 41,4 6 0,4 6-26,1 5 1,-1 6 22,1 12 1,-5-2-78,6 7 1,-9 0-22,3 7 1,-4-1-145,-2 0 0,-2 0 108,-4 0 1,4-7-162,-3-5 1,1-3 125,-2-2 1,4-8-491,-4-3 0,3-7-356,-3-5-238,4 4 540,-14-14 533,15-2 0,-15-9 0,7-8 0</inkml:trace>
</inkml:ink>
</file>

<file path=ppt/ink/ink4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7:52.2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1 105 8116,'0'-29'656,"0"0"1,0 14 351,0-3 788,0 13-1666,0-3 0,8 8-26,3 0-104,12 8 0,4 9 0,8 10 0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54:29.1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8298,'10'-8'941,"5"-1"-741,-5-1 1,7 3 15,0 7 1,1 1 187,-1 5 1,2 10-149,4 7 1,-4 7 415,4-1-64,-3 12-503,-3-5 0,-2 20-68,-3-4 0,-5 3-126,-7-3 1,0 6-400,0 0 1,-7-1 39,-5-5 1,-9-8-461,-2-3 1,-2-5 203,2-1 1,2-3 703,-8-3 0,8 4 0,-4-6 0</inkml:trace>
</inkml:ink>
</file>

<file path=ppt/ink/ink4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9:01.0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0 191 8322,'0'-10'-1328,"0"-5"1403,0 13 66,0-14-10,0 7-61,0-9 1,0 1 116,0 0 0,0 5-126,0 1 1,0 5 217,0-5 0,0 5 194,0-6 323,0 8-27,0-11-17,0 13-180,0-6 26,0 8-397,0 0-228,0 8 0,0 4 69,0 11 0,0 0 241,0 11 1,6 3-124,0 9 0,0 6 109,-6 0 1,0-4-93,0 9 1,0-9 155,0 4 0,-6 0-286,0-6 1,0-2 119,6 3 1,0-9-279,0 2 1,0-9 100,0-2 0,0-8-413,0 2 195,0-4-229,0-1-287,0-9-127,0-1 151,8-8 1,-6-14 261,4-3 1,1-17-579,-1-1 1,6-11 406,-7 0 1,7-10 628,-6-2 0,7-7 0,-3 4 0</inkml:trace>
</inkml:ink>
</file>

<file path=ppt/ink/ink4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9:01.5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0 312 8226,'18'-27'491,"-7"-3"186,1 7 0,-3-1-950,3 7 0,9 0 97,-4 0 1,10-1 150,-4 1 0,6 5 49,-6 1 0,2-1 205,-2-5 0,-2 2-107,8 3 0,-6-1-51,6 7 1,-6 0-80,6 6 1,-8-6-8,2 1 1,2-1 165,-2 6 0,0 0-83,-6 0 0,1 0 12,-1 0 1,0 2-28,0 4 0,-1-3-82,-5 9 1,5-8 74,-5 2 0,3 3-109,-3 3 0,5-5 58,-5-1 0,-1 4-117,1 1 1,-5-1 38,6 1 1,-9-5 71,3 6 0,2-6-29,-2 5 10,-1 1 1,-5 5 27,0 0 1,2 0 2,4 1 0,-4-1 5,4 0 0,-4 1 37,-2-1 0,0 2 8,0 4 1,0 4 155,0 8 1,0 1-119,0 5 0,0 3 105,0 8 1,0 0-131,0-1 1,0 7 23,0 0 0,5 7 159,1-2 1,0-1 210,-6 1 0,0-5-239,0 5 1,0-9-89,0-2 0,0-2-92,0-10 1,0 1 95,0-7 0,0-1-28,0-4 1,0-4-4,0-8 1,0 0-233,0 1 0,0-7-253,0 1 94,0-8 1,-2 3-88,-4-7 0,2-2-286,-7-3 0,-6-7-236,-6-11 1,-6-12 342,6-11 0,-8-4-979,2-2 1532,-11 1 0,-4-1 0,-8 0 0</inkml:trace>
</inkml:ink>
</file>

<file path=ppt/ink/ink4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9:02.1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0 139 8182,'0'-9'-343,"0"-7"1,2 12 589,4-7 0,-2 5 2,7-5 0,1 5-18,5-6 1,0 7-144,1-7 1,-1 6 38,0-5-229,0 7 1,1-10 93,-1 9 0,-5-1-318,-1 6 290,-7 0 1,6 0 94,-5 0 0,-3 8 15,4 3 0,-4 5 144,-2 1 0,0 2-135,0 4 1,-6-2 79,0 8 0,-7-6 82,1 6 0,-1-6-65,1 6 0,-3-6-18,4 6 1,1-8-20,-2 2 1,7-6-188,-7-5 0,8 3-82,-1-3-87,3-5 1,2 3 85,0-4-126,0-4 61,0 5 1,7-7 67,5 0 0,-1-2-21,7-3 1,-5 1 57,10-8 0,2 8 160,-2-1 0,6-3-75,-6 2 0,0 0 26,-6 6 1,-5 0-17,-1 0 13,-7 8-14,4 2 0,-8 7-18,0 0 1,-2 1 152,-4-1 0,-3-2-135,-9-3 0,3 3 470,3-3-217,-3-5 204,6 1 92,-1-8-131,-5 0-228,13 0 0,-4 0-584,12 0 1,-1-2 253,13-4 0,-5 2-658,10-7 1,4-1 395,2-5 0,9 0 395,3 0 0,-1-1 0,-5 1 0</inkml:trace>
</inkml:ink>
</file>

<file path=ppt/ink/ink4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9:02.3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8232,'0'-10'-31,"0"-5"507,0 13 0,2-6-2,4 8 1,-2 0 117,7 0 1,-5 0-184,6 0 1,-1 0-457,6 0 1,-5 2 149,0 4 0,-1-4-812,6 3 1,1-3 238,-1-2-62,0 8 0,-1 2-7,-5 7 1,-3 0-342,-8 1 0,-2 5 880,-4 0 0,-11 7 0,-10-3 0</inkml:trace>
</inkml:ink>
</file>

<file path=ppt/ink/ink4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9:03.3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87 726 8004,'-17'18'0,"0"-1"0,0 0-113,-1 1 0,9-7 667,3 1 1,4-7 72,2 7-402,0-8 0,8 3 139,3-7 1,5 0-49,1 0 0,8-7-317,4-5 1,-2-3 146,1-2 0,-1-1-603,2 1 0,-4-6 38,-8 0 0,-1 6-818,-5 5 599,5 1 230,-14-7 0,3 9 64,-10 3 1,-5 4 52,-7 2 1,-1 2 270,1 4 0,0-3 20,-1 9 0,3 0 440,4 5 1,-5 6-66,5 0 0,1 2 141,-1-2 0,7 2-83,-2 4 0,4 2 85,2-8 1,0 5-144,0-5 1,0 1 31,0-7 0,8 0-560,3 0 0,5-1 156,1-5 0,-4 3-534,5-8 0,-5-1 176,10-5 0,-4-2-22,-1-3 1,-1-7 119,0-11 1,1 2-18,-1-8 1,-6-6 94,1-5 0,-2-10 5,1-2 0,4-2-24,-3-9 0,3-2 72,3-10 0,5 9-1,0-3 0,7 12-5,-1-1 0,-4 12-18,-2 6 1,2 3 241,-2 2 0,0 7-52,-5-1 151,-1 8 1,-2-4 56,-3 7 1320,-4 9-660,-8 1 309,0 8 86,0 0-1093,0 8 1,0 1-117,0 9 1,0-1-289,0 0 0,5-5 158,1-1 0,2-1-446,-2 1 1,3 3 237,8-8 1,1-1 51,-1-5 0,6 0 156,0 0 1,8 0 141,-2 0 0,-2 0-103,1 0 0,-6 6 144,1 0 1,-4 6 130,-2-7 0,-1 9-61,-5-3 1,2 5-14,-7 1 0,0 0-54,-6 1 0,0-1-397,0 0 0,0 0-168,0 1 1,-2-1-199,-4 0 1,-3 1-20,-9-1 190,1 0 0,0-1-220,0-5 370,-1-3 1,1-8 400,0 0 0,5-2-224,1-4 828,7 4-178,-12-6-213,14 8 1,-5 2-4,7 4 1,0 6-65,0 11 1,0-4 205,0 4 0,6 2-115,-1-2 0,3 6 91,-2-6 0,-4 6-64,3-6 0,3 2-563,-2-2 0,0-4-154,-6 4 177,0-4 1,0-1-1044,0-1 617,0-7-82,0-3 387,-8-7 0,-2-2 271,-7-3 1,2-5-138,3-7 1,3-1 405,3 1 0,4 5-9,-4 1-128,4 7 0,10-4-10,3 8 1,-1 0-68,2 0 0,-1 8 137,6 4 0,-1 3-79,-5 2 0,-3 1 24,-8-1 0,0 6-67,0 0 1,-8 2-27,-3-2 0,-5 2 96,-1 4 1,0-2 149,0-4 0,1-10 828,5 5-741,3-5 0,2-1-11,0-1 1,3-7-135,8 2 0,-1-4-343,8-2 0,5 0 179,6 0 1,8 0-326,-2 0 0,3-2-381,3-4 0,1-2-1783,5-3 2438,-5-5 0,14 7 0,-6-9 0</inkml:trace>
</inkml:ink>
</file>

<file path=ppt/ink/ink4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9:03.4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8136,'17'0'0,"1"0"0,-1 6 2279,0 0 1,-5 0 62,-1-6-2389,-7 7 1,4 3 114,-8 7 1,-10 2-69,-7 4 0,-16 4 0,-11 8 0</inkml:trace>
</inkml:ink>
</file>

<file path=ppt/ink/ink4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9:04.6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432 208 8166,'6'-17'-163,"0"0"1,0 5-812,-6 1 1207,0-1 0,0-5 148,0 0-115,0-1 1,0 1-87,0 0 1,-8 5-154,-3 1 1,1 7 1,-2-2 0,1-2-9,-6 3 1,-1-1 165,1 6 1,0 0-48,-1 0 0,-5 0 34,0 0 1,0 6-85,6-1 1,0 9 40,-1-3 1,-5 5-48,0 1 0,0 0-27,6 1 1,0 1 90,-1 4 0,3 4-15,3 7 0,-1 1 175,7-1 1,-2 3-61,3 3 1,3-3 21,-4 3 0,4-3-108,2-3 1,6-5-167,0 0 0,7-8 115,-1 2 1,-3-4-186,3-1 1,-1-3-11,7-3 1,-1-5 82,0-7 1,0 0-158,1 0 1,-1 0 15,0 0 19,1-7 1,-1-3 100,0-7 0,-1-6-218,-5 0 0,4-2 30,-3 1-82,3 5 238,3-6 0,-1 8-89,0 0 1,-5 1-160,-1 5-63,1-5 241,5 7 0,-7-3 316,-4 1-169,3 7 537,-7-4-247,6 8 111,-8 0 702,0 0 0,0 8-564,0 3 0,0 5-146,0 1 0,0 0 183,0 1 0,5-1-168,1 0 0,0 1-324,-6-1 0,6 0-82,0 0 0,5-5-364,-5 0-376,7-9 1,-3 11 427,7-8 1,-5-1-634,-1-5 1,1 0 361,5 0 0,6 0-217,0 0 0,6 0 3,-6 0 0,10-2 773,1-3 0,9-5 0,8-7 0</inkml:trace>
</inkml:ink>
</file>

<file path=ppt/ink/ink4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9:05.1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35 8157,'10'-17'0,"-2"7"535,-8 3 0,0 9 755,0 3 0,-8 13-971,-3 10 0,-5 7-406,-1 5 1,0-1 17,-1 7 0,9-6-195,3 6 0,4-7-454,2 1 543,15-11 0,5 2 19,14-8 1,8 0 52,5-6 0,8-1 275,3-5 0,-2 4-136,-10-3 0,2 3 562,-8 3 1,-1-7-245,-11 1 1,-3-1 96,-7 7 0,-3 1-161,-3 4 0,-5-10-264,-7 5 0,-2-1-52,-3 0 0,-7 8-263,-11-13 1,2 7-138,-8-8 0,-6 3 206,-5-3 0,-2-3-903,1-8 1,3 0-7,-8 0 1129,7 0 0,-18-8 0,3-1 0</inkml:trace>
</inkml:ink>
</file>

<file path=ppt/ink/ink4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9:05.3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70 8225,'17'-8'857,"1"1"-643,-1-5 1,0-1 680,1 7 1,5 0-306,0 6 0,5-6-214,-4 1 1,-1-1-443,-6 6 0,0 0-438,0 0 1,-5 0-310,0 0 1,-9 7 216,3 5 596,-4 3 0,-10 10 0,-1 2 0</inkml:trace>
</inkml:ink>
</file>

<file path=ppt/ink/ink4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9:05.5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17 174 8050,'-9'-8'3832,"1"-2"-3512,8 1 1,14-1-28,3 4 1,12 3 247,0-9 1,3 0-423,3-5 0,5 0 40,1 0 0,10 5-3136,-4 1 2977,6 7 0,-8-12 0,6 7 0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54:29.4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69 8298,'27'-7'0,"4"-1"-216,-8-4 0,0-1 309,-6 7 1,2 1 496,4 5 0,-4-6-145,4 0 1,2 0 72,-1 6 1,-1 0-227,-6 0 0,6 0-21,0 0 1,0 0-566,-6 0 0,1 2 267,-1 4 1,0 2-1093,1 3 1,-9 4 1118,-3-3 0,3 11 0,1 4 0</inkml:trace>
</inkml:ink>
</file>

<file path=ppt/ink/ink4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9:06.4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399 242 8216,'28'-23'0,"1"0"-195,-8 0 0,4 6-277,-7-1 1,-7 1 611,1 0-4,-8 0 0,3 5 282,-7 0 92,0 1 0,-2-4-183,-3 3 1,-5-1-171,-7 7 1,-1 0-141,1 6 1,0 0 83,-1 0 0,-5 0-204,0 0 1,-2 2 98,2 4 1,2 3-95,-8 9 1,6 7 169,-6 3 1,6 5-30,-5 2 0,5 5 10,-6 0 1,8 8-15,-2-1 0,3 1 151,3-2 1,0 4-68,-1-4 1,3 2 139,4-2 0,3-4-149,8-7 0,0 3-154,0-3 0,0 1 28,0-13 1,8 0-205,3-5 0,6-3 37,6-3 0,4-5 178,8-7 1,-4 0-456,3 0 0,-1-9 177,13-9 0,-8-1-74,3-10 1,-1 8 138,-5-2 1,1-2 276,-13 2 0,6 2 50,-6 9 603,0-3-255,-5 5 0,-7 1 17,1 3 186,-9 4 1,5 4-208,-8 4 0,0-2-152,0 7 0,2 1-254,4 5 0,-4 0-330,3 1 1,-3-7-54,-2 1-20,0-1 1,0 7-790,0-1 0,0-6 461,0 1 0,0-6-101,0 5 1,-2-7 780,-3 2 0,1-4 0,-8-2 0,9 7 0,-21-5 0,5 6 0</inkml:trace>
</inkml:ink>
</file>

<file path=ppt/ink/ink4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9:06.6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87 8174,'0'-17'0,"0"5"1009,0 1-479,0 7 894,0-4-984,0 8 1,2-5-192,4-1 0,3 0 130,9 6-415,7 0 66,-6 0 1,13-6-673,-3 1 0,2-1 367,-2 6 0,4 0-892,-5 0 0,-3 2 1167,-2 4 0,4 3 0,0 8 0</inkml:trace>
</inkml:ink>
</file>

<file path=ppt/ink/ink4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9:07.2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9160,'10'-17'1575,"5"7"-808,-3 4 0,3 4-302,2 2 0,6 0-47,1 0 0,-1 2-348,-6 4 0,0-2-291,0 8 0,-7-1-1257,-4 6 1033,-4 1 0,-2-1-422,0 0 1,-2 6 421,-4 0 1,-4 0-5,-7-5 121,0 7 123,0-14 0,-1 12 326,1-11 1,5 3-167,1 2 0,7-5 623,-2 0 1,12-9-191,6 3 1,11-2-16,6 2 1,11-4-1218,6 3 0,10-5 844,1-5 0,9-5 0,-5-7 0</inkml:trace>
</inkml:ink>
</file>

<file path=ppt/ink/ink4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9:08.1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0 260 8259,'12'0'2025,"-1"0"-1282,1 8 0,1 2 153,4 7-675,-3 0 0,7 2-97,-4 4 1,-9-2-178,9 8 0,-9-8-697,3 3 0,-7-5 505,2-2 0,-2 0-1360,2 1 1243,-4-9 0,7-1-168,-3-8 1,-2-2 95,7-4 0,1-5 133,5-12 1,2-4 258,4-8 1,-1 6-63,6 0 1,1 3 477,6-3 1,-1 4-184,1 8 0,0 5 336,-1 0 1,-5 9-235,0-3 1,-8 4 196,2 2-340,-4 0 0,-3 2-12,-5 4 1,-3-3-270,-8 9 1,-2 0 94,-4 5 1,-9 6-345,-8 0 0,-10 6 141,-2-6 1,-1 6 24,-10-6 1,5 5 240,-5-4 1,8-1 311,-2-6 1,5-2 10,6-3-112,-4 3 0,20-13-46,-4 4 1,11-2 109,0 1 1,12-3-331,5 4 1,5-12 134,1-5 0,8-1-421,4-5 1,4 4 169,1-10 1,-7-2-485,-4 1 0,-4-4 194,-1 5 1,-7-6 3,1 6 1,-8-8 58,1 2 0,-10-2 371,-7 3 0,2-5-27,-1 4 1,-3 2-84,-9-2 1,4 8 505,-4-2 1,4 4-259,2 2 0,1 5 226,5 1 0,-5 5 430,5-6 297,3 9-514,0-5-343,1 8 1,5 4 7,-4 7 0,6 8-44,6 16 1,-2 13 200,7 4 0,-1 17-225,1 0 0,3 14-228,-8 3 0,1 3-646,-1 9 0,-2 0 700,2-47 0,-1 1 0,-3 0 0,0 0 0,2 0 0,2 0 0,0 0 0,1 0 0,3 0 0,-1-1 0</inkml:trace>
</inkml:ink>
</file>

<file path=ppt/ink/ink4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9:08.7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9641,'23'0'1183,"0"0"-1217,15 0 1,-1 0 343,15 0 0,1 0-73,5 0 1,2 0-376,3 0 1,0-2 137,-11-4 0,-4 4-624,-13-4 0,-2-1 278,-5 1 1,-3 0-1227,-7 6 987,-9 0 1,-3 0 584,-12 0 0,-3 8 0,-9 1 0</inkml:trace>
</inkml:ink>
</file>

<file path=ppt/ink/ink4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9:08.9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69 8166,'0'-17'1827,"0"0"-1718,0-1 0,2 9 149,4 3-286,-4 4 0,5 15 309,-7 5 135,0 11-234,0-3 1,0 9-151,0 0 0,0 7 137,0 4 0,0-2-651,0 2 1,-2-7 225,-3 1 0,3-3-456,-4-3 1,4-7-363,2-4-76,0-11 803,8-5 1,-5-14 346,9-5 0,-8-11 0,11-11 0,-5-11 0</inkml:trace>
</inkml:ink>
</file>

<file path=ppt/ink/ink4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9:09.6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898 0 8166,'10'8'46,"-2"-4"-96,-8 7 0,0 1 224,0 5 0,0 6 596,0 0 1,0 8-333,0-2-285,0 4 0,-2 7-154,-4 0 0,-6 8-160,-11-2 1,4-1-352,-4 1 1,-2-2 234,2 2 1,-6-4-57,6-7 1,0-8 84,6-4 0,1-10 309,5-1 0,-5-8-112,5 1 1,1-3 73,-1-2-56,7-7 0,-4-3 359,8-7-194,0 0 1,8 1-101,4 5 0,-1 1 64,6 4 0,-7 4-76,13-3 0,-13 3 249,7 2 0,-6 2-103,1 3 0,-4-1-124,-8 8 1,0-1-84,0 7 1,0-1-190,0 0 0,-14 6-252,-3 0 1,-14 8 236,-3-2 1,-3 5-73,-9 7 1,6-7 28,-7 1 1,1-1 324,-6-5 0,3-2-67,2 2 1,-1-8 114,8 2 1,0-4 41,5-1 1,6-7 562,0 1 20,8-1-234,-4 7-208,16-1 1,3-8-124,12-3 0,3-4 192,9-2 0,12-2 83,5-4 1,11-3 74,0-8 1,10-1-130,2 1 1,1-2-23,-1-4 1,-6 4-571,0-5 1,-1 11 224,-4 1 1,-7 1-826,-6-6 0,-1 5 469,-10 1 0,-6 7-615,-5-2 476,-8-4 1,4 7-89,-8-9 0,-8 8 228,-4-2 0,-9-1 114,-2 1 1,-8-6 465,3 7 0,1-1-187,-2 6 0,8 0 378,-2 0 0,3 8-185,3 3 1,8 6 23,3 6 1,-2 4-48,2 8 1,1 5 231,5 1 1,0 7-176,0-2 1,5 2 111,1-2 1,6 4-463,-7-4 1,7-2 48,-6 2 1,5-7-185,-5 1 0,5-3 102,-5-3 1,6-7-453,-6-4 1,-1-4 66,-5-1 0,0-7-727,0 1 564,0-8 667,0 3 0,-7-22 0,-3-4 0</inkml:trace>
</inkml:ink>
</file>

<file path=ppt/ink/ink4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9:09.7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0 8640,'-11'6'0,"-1"2"0,-1 1 0,-3 5 0,-1 1 1115,0 3 1,5-1-653,1 0 0,5 0-590,-6 1 1,9-1 58,-3 0 1,4-5-645,2-1 0,2-1 98,4 2 614,3-5 0,16-7 0,2 0 0</inkml:trace>
</inkml:ink>
</file>

<file path=ppt/ink/ink4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9:09.8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8166,'17'0'1103,"-5"2"1164,0 4-1968,-1-5-412,6 7-676,1-8 69,-9 0-521,-1 0 1241,-8 0 0,8-15 0,1-4 0</inkml:trace>
</inkml:ink>
</file>

<file path=ppt/ink/ink4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9:10.1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18 8159,'0'-10'125,"8"2"-136,1 8 1,9 0 693,-1 0 1,-2 2-271,-3 4 0,3 11 27,-3 12 1,3-2 262,2 2 1,-5 6-247,-1 5 1,-7 2 62,2-1 0,-4-5-155,-2 4 0,-2-3-359,-4-3 0,2 1-153,-7 0 1,1-8-236,-1-4 1,-5 0 257,5-6 0,1 2-487,-1-13-339,-1 7 0,-5-11 377,0 4 1,-1-4-507,1-2 1,0-13 1078,-1-5 0,1-18 0,0-1 0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54:29.6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0 8298,'-9'0'362,"1"2"45,8 4 0,2-4-242,4 3 1,3-3-122,9-2 0,7 0 857,3 0 0,5-2-292,2-3 0,-1 3-625,1-4 1,5 4-500,0 2 1,7 0-544,-7 0 1,0 2 646,-5 4 411,-8-4 0,5 13 0,-5-5 0</inkml:trace>
</inkml:ink>
</file>

<file path=ppt/ink/ink4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9:10.7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16 35 8146,'16'-8'1343,"-5"-3"1,4 3-565,-3 2 0,3 4-1029,3 2 174,-1 8 0,0-6 134,0 4 0,-5 1 36,0-1 1,-7 6-10,7-7 1,-8 9-119,1-3 1,-3 7-235,-2 5 1,0 4 29,0 7 0,-2 1 129,-3-1 1,-5 7 157,-7-1 1,-2 2-91,-4-1 1,9-5 260,-3 5 0,5-11-54,1-1 1,-3-8-5,8 2 0,1-3-50,5-3 16,0-8-762,0 7 455,0-14 0,7 0-306,5-8 0,9-13 171,2 1 1,8-3-62,-2 4 1,1 0 147,-1-1 0,-4 3 189,-7 3 0,-1 5 40,0 7 0,-5 0 408,-1 0 1,-7 2 361,2 3 1,-4-1-416,-2 8 1,0 5 111,0 6 0,-8 2-89,-4-2 1,-3-2-235,-2 8 0,0-6-62,-1 6 0,-7-2-340,-4 2 1,3 2-66,-3-8 1,8 0-292,-2-6 1,-2-2-700,1-3 359,1 3 306,6-13 1,8 4 190,3-12 0,6 4-31,6-4 1,3-1 520,8 1 1,1 0 31,-1 6 1,-5 0 196,-1 0 290,1 0 1,-1 6 1761,1 0-1730,-8 7 1,3-3 800,-7 7-367,-7 0-641,-3 1 1,0-7 185,5 1 169,3-8-409,2 3 1,2-5 81,3 4 0,7-4-405,11 4 1,-2 1 124,8-1 1,-8 2-227,2-2 1,2-3 86,-2 9 0,6-6-1255,-6 5 0,0-5 163,-6 6 1103,1-1 0,-1 6 0,0 1 0</inkml:trace>
</inkml:ink>
</file>

<file path=ppt/ink/ink4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9:11.9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1 252 10388,'17'0'233,"2"0"83,4 0 1,4 2 596,8 4-524,7-4 0,-3 6-212,7-8 0,-2 0-292,2 0 0,-6 0-561,-11 0 0,2-6 368,-8 0 0,6-7-435,-6 1 0,-6-1 349,-5 1 0,-8-3-330,1 3 0,-3-3 183,-2-2 1,0-1 295,0 1 0,-7-4 280,-5 3 0,-9-6-35,-2 12 0,0-5 377,6 11-412,-1-8 503,1 13 1,2 1-195,3 11 0,4 12 78,8 6 0,0 11-59,0 6 0,0 4 78,0 2 0,0 8-7,0 3 1,0-1 107,0 1 1,0 1-281,0 5 1,0-8 26,0-3 1,2-6-331,4-6 0,-4-4 151,4-7 0,-4-3-1112,-2-3 332,7-4-42,-5-8 389,6-7 1,-8-4 81,0-12 1,0-5-262,0-13 1,0-2 160,0-9 0,-2-5 412,-4-1 0,-1-3-109,-5 10 1,-3-3 191,3 14 0,3 2 66,-3 9 1,0 5 202,-5 7 1,-2 2-2,-4 3 0,4 7 322,-4 11 1,2-4-27,-3 4 0,7-4 258,0-1-833,0-1 1,15-6 148,-4 1 0,6-8-242,6 2 0,11-6-266,12-6 1,11-4-371,6-7 1,8-10-358,9-8 1,1-1 442,11-10 1,2 5 237,-2-5 0,0 14 41,-6-3 0,-2 12 662,-4 0 1,-9 6-351,-8 5 0,-15 4 169,-2 8 18,-8 8 1,-11 2 295,-5 7 1,-7 6-81,-9 0 1,-3 2-111,-14-2 1,5-2-351,-6 8 1,8-8-72,-2 2 1,5-3-366,7-3 0,1-2-61,4-3 132,4 3 0,2-13 40,12 4 0,9-4 361,2-2 0,6 0 0,-6 0 0,8 0 0,-2 0 0,-4 2-68,-2 3 0,-10-1 67,-1 8 0,-9-6 239,3 5 0,-4 1 196,-2 5 0,-2 0 206,-4 1 0,3-7-221,-9 1 1,6-3 63,-5 3 1,7-3-217,-2-3 1,2-4 252,-1 4-895,3-4 1,-4-4 257,12-4 1,3-4-313,9-7 0,5-2 251,0-4 1,7-10 177,-1-7 0,4-16 0,1 2 0</inkml:trace>
</inkml:ink>
</file>

<file path=ppt/ink/ink4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9:12.2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120 35 8313,'17'-15'963,"0"3"-649,-7 5 1,-2 9-19,-8 3 0,0 5 226,0 7-378,0 0 0,-8 7-80,-3-1 0,-5 7 137,-1-1 1,-6 6-530,0 5 0,2-3 7,9 3 0,-1-5-188,7-7 0,-6-3 205,7-7 1,1-3 67,9-3 0,7 1 429,11-7 0,4 0-174,8-6 0,5 0 626,0 0 1,6 0-293,-5 0 0,5 0 130,-6 0 1,-5-6-240,-6 0 1,-8 0-256,2 6 1,-4 0-1357,-2 0 790,-7 0 73,-2 0 1,-8 2 157,0 4 1,-16-2-531,-7 7 1,-8 7 414,-3 5 0,-8 2 461,-5-2 0,-3-4 0,-1 14 0,-1-7 0</inkml:trace>
</inkml:ink>
</file>

<file path=ppt/ink/ink4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9:12.9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14 156 9143,'-9'17'0,"5"0"0,8-1 0,9-3 0,8-3 0,6-1 0,2-1 0,0 0 0,0-4 0,0-1 0,-3 1 0,1 2 1293,0-2 1,-6 4-1229,2-3 1,-5 3-1,-7-2 1,3-2-272,-9 7 0,7-5 124,-6 5 1,0 1-170,-6 5 0,0 1 146,0-1 1,-2 0-27,-4 0 0,4 1 255,-4-1-133,-3 0 1,7-5 32,-4-1 1,-2 1-10,2 5-16,1 1 0,-3-1 30,-4 0 0,3 0-164,-3 1 1,1-7 140,-7 1 0,1-3-187,0 3 1,0 1 112,-1-7 1,-5 0 49,0-6 0,0 0 406,6 0 0,5 0 13,1 0 780,-1 0-447,-5 0 224,7 0-596,3-8 0,9-1-326,3-9 0,7 1 38,11 0 0,6-3-68,11-3 0,-1 2-765,7-8 1,0 1 420,6-7 1,5-1-699,1-5 0,5 5 310,-5-5 1,0-1-63,-6 2 0,-1-3 411,1 3 0,-2 9 305,-4-3 1,-3 11-125,-9 0 0,-5 5 180,0 7 0,-8 3 38,2 8 1,-4 0 386,-1 0 1,-1 0 396,0 0 1,0 8-368,1 3 0,-1 7 181,0 5 1,-1-2-306,-5 8 0,3 5-82,-9 7 0,1-1-246,-6-5 1,0 5-481,0 0 0,-7 6-297,-5-5 1,-3-1 385,-3-5 0,-7-1-244,-3 1 1,-1-6 157,-6-1 0,6-6 490,-5 1 0,-5-12 0,10-5 0,-5 2 0,11-3 0,-6-1 0,6-10 0,0-3 0,6-8 0,1-6-131,5-1 1,3-4 179,8 5 1,0 0 245,0 5 1,0 1-75,0 0 0,2-1 67,4 1-135,3 7 1,3-3 166,-1 7 22,-7 0-20,12 6 17,-15 0 0,7 8-82,-8 4 0,0 5 258,0 6 0,2 4-110,4 8 0,-4 1 49,4 4 0,1 6-201,-1 12 0,0-4-126,-6 4 1,6 7-150,-1-2 1,1 14-366,-6-8 0,-2 4-626,-4-3 0,4-9 496,-3-3 0,1-12-142,-2-6 0,4-5 202,-4-6 1,-1-4-568,1-8 1024,0-8 0,-9-1 0,-4-8 0</inkml:trace>
</inkml:ink>
</file>

<file path=ppt/ink/ink4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9:13.1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10 8103,'-9'-7'1868,"1"5"1,22 13-4113,3 12 2244,-4 12 0,10-8 0,-3 7 0</inkml:trace>
</inkml:ink>
</file>

<file path=ppt/ink/ink4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9:15.7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80 8284,'0'-18'108,"8"1"1,-6 5 426,4 1-235,-4 7 489,-2-4 993,0 1-889,0 5-561,0 9 1,0 13 74,0 14 1,0 9-200,0 3 1,-6 4-86,0 1 0,-6 1 27,7 0 0,-7-6-232,6 0 1,1-7-424,5 1 402,0-11 0,0 2-202,0-8 1,0 0-68,0-6 50,0-7 83,0 5 357,0-13-180,0 6 1,0-16-211,0-3 0,7-7-90,5-5 0,3 4-135,3-4 0,6 4 292,5 1 1,2 3 107,-2 4 0,4 3 132,-5 8 1,-1 2-156,2 4 0,-8 3 470,2 8 0,-9 3-225,-3 3 1,-7 4 392,2 7 1,-4-5-146,-2 0 1,-2-6 5,-4 6 0,-4-8-326,-7 2 1,0-6 46,0-5 0,-3 1-183,-3-7 0,4 0 36,-4-6 1,2-2-537,-2-4 0,6 0 265,-1-11 0,1 2-548,5-14 0,5-2 34,1-9 832,4 3 0,2-13 0,0 6 0</inkml:trace>
</inkml:ink>
</file>

<file path=ppt/ink/ink4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9:16.1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70 8178,'9'-17'0,"-3"-1"0,-4 7 0,-2-1 0,0 9 2841,0-5-2073,0 8 0,0 2-290,0 4-295,0 11 1,-2 12 18,-4 11 1,4-2-106,-3 9 1,3-3-426,2 2 1,2 2 266,3-8 0,11 1-374,7-7 1,8-1 273,-3-4 1,11-2 154,1-4 1,1-4 40,-7 4 1,-1-4 131,-4-2 1,1 1 136,-7-1 0,-1 0-66,-11 1 1,3-1 10,-9 0 1,1 1-32,-6-1 1,0-6-285,0 1 0,-8-3 98,-3 3 0,-6 3-745,-6-3 0,-4-4 124,-8-3 0,-1-1-124,-5 2 0,-3-6-1754,-8 0 2467,0 0 0,0-23 0,0 4 0</inkml:trace>
</inkml:ink>
</file>

<file path=ppt/ink/ink4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9:16.3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69 8192,'10'-7'1129,"-5"-5"0,5 5-279,1 1 1,5-2 134,1 2 1,-5 1-300,-1 5 0,-5-6 268,5 0-2755,1 0 1479,5 6 1,-1 8-3333,-5 4 3654,-3 3 0,-8 10 0,0 2 0</inkml:trace>
</inkml:ink>
</file>

<file path=ppt/ink/ink4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9:16.5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1 208 8032,'0'-17'1591,"2"1"198,3 5 1,18-4-1396,12 3 0,11-3-292,0-3 1,-2 1-400,2 0 0,-5 1-84,5 5 381,-8-4 0,12 5 0,-5-7 0</inkml:trace>
</inkml:ink>
</file>

<file path=ppt/ink/ink4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9:17.5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655 260 8194,'8'-25'109,"-6"6"1,8-6 52,-5 7 0,-3 1-165,4 0 1,-4-6-158,-2 0 0,-8 0 152,-3 5 0,-7 3 368,-5 3 1,-2-1-118,-3 7 1,-5 0-233,4 6 0,-9 2-6,-3 4 0,1 4-95,5 7 0,1 2 108,-1 4 0,1 4 116,-1 8 0,2 1 137,5 5 0,-3-3-122,8 8 1,0 0 107,5 6 0,1 0-95,0 0 0,7 0 163,4 0 1,-1-6-127,1 0 0,2-8-160,10 3 1,4-5 80,7-1 0,0-8-173,0-4 1,6-6-262,0-5 1,8-5 153,-2-7 0,4 0-446,1 0 1,3-7 236,3-5 0,-3-11 34,3-6 1,-5 2 122,-7-2 0,3 3 114,-8-3 1,0 2 101,-5 4 1,-1 9 363,0-3 0,-5 9 1434,-1-3-873,-7 7-138,4-4-418,-1 8 0,-3 2-423,8 4 0,-6 4-15,5 7 0,-1 0-36,1 0 0,-1 6-165,-4 1 1,-4 1-434,3-2 0,-3-4-220,-2 4 0,0 2-192,0-2 575,0 0 0,0-6 106,0 1 1,0-7 31,0 1 398,-7-9 0,-3 5 0,-7-8 0,-1 0 0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54:29.9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15 8935,'8'-9'1832,"-5"3"-1368,9 12-282,-8 3 0,9 11 390,-7 3-332,0 4-129,-6 15 0,0 10-66,0 11 1,0 10 418,0 2-762,-8 15 1,-9-1 0,3-37 0,1 0-1</inkml:trace>
</inkml:ink>
</file>

<file path=ppt/ink/ink4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9:17.7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45 87 8145,'-8'-17'1170,"-4"0"-566,5 7 1097,-9-5-1149,14 13 1,2-12-256,12 9 1,5-1 4,6 6 1,4 0 92,8 0 0,1 0-527,5 0 0,3 7-477,8 5 0,-2-4-842,-4-3 0,4 5 782,-4 2 1,4-3 668,2 3 0,-8-8 0,-2 3 0</inkml:trace>
</inkml:ink>
</file>

<file path=ppt/ink/ink4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9:17.8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0 13668,'0'12'779,"0"-1"0,0 1-328,0 5 0,0 8-524,0 4 0,0-2 102,0 2 1,-6-1-2625,0 7 2595,1-8 0,5 6 0,0-7 0</inkml:trace>
</inkml:ink>
</file>

<file path=ppt/ink/ink4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9:18.7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379 467 8212,'8'-17'952,"1"-1"0,9 1-841,-1 0 1,6 0-524,0-1 0,6-1 234,-6-4 1,2 2-86,-2-8 0,-6 2 86,1-2 115,-1-3 1,-13 7-68,7-4 1,-7-2 109,2 8 1,-6 0-298,-6 6 99,-4-1 0,-13 9 325,0 3 1,-2 4-143,2 2 0,-2 2 123,-3 4 0,-5 9-67,4 8 1,-2 2 107,2-2 0,-3-2-31,3 8 1,-2 0 153,2 6 1,-3 7 82,3 4 0,2 4-88,-2 2 1,8-2 53,-2-4 1,4 10-81,2-4 1,5 3 75,0-3 0,7-6-154,-7 0 1,8-7-17,-1 1 0,5-3-78,5-3 1,5-7-259,7-4 1,2-6-102,4-5 1,1-4 182,10-8 0,-3-2-541,9-4 0,4-6 262,3-11 1,2-3-119,3-9 0,-7 0 236,-5 1 1,-6 5 92,-5 0 0,2 10 601,-8 2 0,0 1-283,-6 10 0,-5 1 621,0 5 0,-7 2-392,7 3 1,-8 5 301,1 7 0,3 3-152,-2 3 0,0-2-273,-6 8 0,5-3-246,1 3 0,0 2-406,-6-8 0,2 0 9,4-6 0,-4 1-554,3-1 0,-3-5-989,-2-1 1956,0-7 0,8 4 0,2-8 0</inkml:trace>
</inkml:ink>
</file>

<file path=ppt/ink/ink4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9:18.9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70 8159,'10'-18'1389,"-3"1"1,-1 5-812,0 1 1,7 7 20,-1-2 0,5 4-178,6 2 1,-2 0-987,8 0 0,0 0 356,5 0 0,1 0-475,0 0 0,1 0 376,5 0 1,1 0 307,4 0 0,4 8 0,-6 2 0</inkml:trace>
</inkml:ink>
</file>

<file path=ppt/ink/ink4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9:19.2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53 8159,'10'-18'1619,"5"9"1,-5-5-745,7 9 1,0-1-324,0 6 0,1 0-136,-1 0 0,0 0-1171,1 0 0,-7 6 108,1-1 0,-9 9-227,3-3 0,-6 5 367,-6 1 1,-3 6-200,-8 0 0,-3 8 626,-3-2 0,10-4-101,-4-2 0,3 2 498,-3-2 0,7 0-308,4-6 1,5 0 759,1 1 0,7-7-354,5 1 1,11-6-219,6 5 1,5-7-448,7 2 1,-3-4-1252,8-2 1501,-7-8 0,3-2 0,-8-7 0</inkml:trace>
</inkml:ink>
</file>

<file path=ppt/ink/ink4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9:19.6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36 8133,'0'-12'2246,"0"0"-572,0 9-829,0-5-674,0 8 1,0 2-733,0 4 0,-9 13 561,-9 15 0,-7 16 0,-9 12 0</inkml:trace>
</inkml:ink>
</file>

<file path=ppt/ink/ink4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9:20.6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1 398 8066,'0'-17'2174,"8"8"1,-5 3-2029,9 12 0,-6 3 282,5 8 0,-5 8-306,6 4 0,-9-2-246,3 2 1,-2-6-533,2 6 1,-4-6 488,3 6 0,-3-8-1219,-2 2 601,8-4-190,-6-2 356,6-7 509,-8-2 0,2-8-65,3 0 0,-1-4 178,8-8 1,-1 1 85,7-12 1,7-4-85,3-2 1,11-4 65,1-1 0,14-1 0,-2 1 1,5 1 263,1 4 0,-6 4-20,0 8 0,-8 2-28,-9 3 0,-8 4-117,-4 8-182,-4 0 1,-10 8-346,-3 4 1,-12 9 188,-5 2 1,-12 13-138,-6-1 1,-6 9 61,-5-4 0,-4 1-31,-8-7 0,2-5 353,4 0 0,4-14 413,7 3 1,1-7-101,-1 1 1,14-5 922,3-7-604,5 0-432,3 0 0,10-2-340,12-3 1,11-5 155,6-7 1,4-2-453,1-5 0,1 0-66,-1-5 0,-1-2-290,-4 8 0,-4-2 232,-8 2 0,-2 4-164,-3-4 1,-4 1 334,-8-1 0,-2 4 310,-4-4 0,-9-2-188,-8 2 1,-6-2 187,6 2 0,-8 4 193,2-4 0,2-2 29,-2 2 1,8 0 201,-2 5 0,4 1 104,2 0 0,-1 0-215,1-1 0,7 1 288,5 0-331,3-1 0,2 7-170,0-1 197,0 8-353,0-3 1,2 7-15,3 0 0,-1 9 250,8 9 0,-1 9 28,7 13 0,-7 8 181,1 15 0,-1 5-58,7 18 1,-7-1-406,1 13 1,-9 2-18,0-46 0,0 1 0,1-2 1,0 0 82,-1 2 0,0-1 0,0-2 0,-1 0-1072,-2 46 0,2-4 171,4-7 909,-4-9 0,11-1 0,-3-11 0,2-9 0,1-11 0,-1-7 0</inkml:trace>
</inkml:ink>
</file>

<file path=ppt/ink/ink4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9:21.4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0 104 8179,'8'-17'0,"2"7"2359,7 4-1499,16 4 0,-1 0-265,20-3 0,4 1-280,13-8 1,0 6-498,0-5 0,-1 1 169,-5-1 0,-3 3-525,-9 8 0,-6 0 337,-5 0 1,-5 0-1082,-7 0 1,-3 2 209,-7 4 1072,-9 3 0,-16 9 0,-13-1 0</inkml:trace>
</inkml:ink>
</file>

<file path=ppt/ink/ink4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9:21.6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8179,'10'0'1066,"5"0"0,-5 2-394,7 3 1,-5 5-364,-1 7 0,-7 8-134,2 4 0,1 4-109,-1 1 0,0 7-142,-6-1 1,0 0-430,0-5 1,0 0-79,0-1 1,0-1 253,0-4 0,0-4-2003,0-8 1265,0-7 1067,0-3 0,8-22 0,1-4 0</inkml:trace>
</inkml:ink>
</file>

<file path=ppt/ink/ink4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9:22.3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598 0 9039,'0'18'2210,"0"1"-1943,0 4 0,0 4-387,0 7 0,0 3-33,0 3 0,0-1 204,0 7 0,-8-6-401,-4 6 0,3-5 276,-3 5 1,-1-6-404,-10 6 1,4-9 168,-4-3 0,3-7-49,3-9 0,-2-3 95,-4-4 0,4-3 158,-4-8 0,9-2 253,3-4 0,7-5-67,-2-12 1,6 2 59,6-8 0,3 8-35,9-2 0,5 3 81,0 3 1,2 6 62,-2-1 1,-4 6 113,4-5 1,-4 7-57,-1-2-202,-9 4 0,-1 10-254,-8 4 0,0 5 93,0 6 1,0-2-189,0 8 0,-8-6 92,-3 6 1,-11-2-46,-1 1 0,-7 3 124,1-8 1,-4 6 61,-1-6 1,-1 0-24,0-6 1,1 1 162,-1-1 1,6 0 20,1 1 1,6-7 10,-1 1 374,4-1-75,2-1 146,0 5-191,-1-13-127,1 14-164,7-15-293,-5 7 84,13-8 0,2 0 179,12 0 0,5 0 329,6 0 1,6 0-140,11 0 0,2 0-5,5 0 0,3-2-129,-4-4 0,2 3-26,-2-9 0,-4 8-118,-7-2 1,-3 5-673,-3 1-1068,4-8 1298,-6 6 0,-2-8-941,-8 5 331,-7 3 836,-10-14 0,-2 9-8,-4-5 1,-4-1-1,-7 7 1,0-8 445,-1 3 0,-5 1-184,0-1 0,0 7 721,6-2 0,5 4-10,1 2-339,-1 0 1,3 2-111,3 4 0,-2 3 11,3 9 1,-1 7 103,6 4 0,2 3 113,3 3 0,-3 1-350,4 5 0,-2 3 48,2 8 0,-4-6-945,3 0 1,-3-8 435,-2 3 0,0-7-615,0-5 1,0 2-33,0-8 321,-7 0 1,-3-8-33,-7-3 1,-1-4 60,1-8 1,0 0 220,0 0 0,-8-2 351,-4-4 0,-4-11 0,-1-10 0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54:36.1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52 8305,'0'-27'525,"-7"10"0,3 9-1931,-8 8 1406,1 8 0,-14 9 0,-2 10 0</inkml:trace>
</inkml:ink>
</file>

<file path=ppt/ink/ink4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9:22.4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97 0 8150,'-17'0'827,"-1"0"1306,1 0-1132,0 0-703,7 0 1,1 0-199,3 0 116,4 8-1194,2 2 0,15 5 327,8-3 651,8-5 0,4-7 0,9 0 0</inkml:trace>
</inkml:ink>
</file>

<file path=ppt/ink/ink4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9:22.5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8150,'41'10'269,"-3"-4"0,-3-4 1,-5-1-1,-1 3 1,0 2-1,-2-2 0,-2-2 3470,-4-2-3692,6 0 1,-8 2-467,4 4 0,-3-5 419,-3 5 0,-8-4 0,-1-2 0</inkml:trace>
</inkml:ink>
</file>

<file path=ppt/ink/ink4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9:23.0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1 122 8115,'11'-12'373,"1"1"182,-8-1 1,11-5 171,-3 0-412,-5 7 1,9-3 121,-5 7 1,-1-6 215,1 7 0,1-1-208,5 6 1,1 2-139,-1 4 1,0 11 56,0 12 0,-5 3-69,0 3 1,-7 7-143,7 4 1,-8-1-116,1 1 1,-5 0-236,-5 6 0,-5-6-86,-7 0 1,3-8-407,-3 3 0,9-11 96,-9-1 0,4-8 225,-5 2 1,1-5-483,0-7 1,5-3-321,1-8-201,-1 0 1371,-5-8 0,-8-9 0,-2-10 0</inkml:trace>
</inkml:ink>
</file>

<file path=ppt/ink/ink4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9:23.6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70 8090,'16'-14'2226,"-5"-3"0,10 4-2151,-3 7 0,10 4-779,1 2 0,-2-6 1115,2 1 1,-8-1-168,2 6 0,2 0 166,-2 0-243,0 0 1,-7 2-527,-5 3 1,3 5 182,-9 7 0,1 8-288,-6 4 1,0 6 211,0 5 1,-2-1 163,-4 7 0,-3-6-70,-9 6 1,1-7 490,0 1 1,2-4-111,3-1 0,-1-8-47,7-4 0,-6-4 91,6-2-75,1 1-525,5-1 0,2-7 176,3-5 1,5-3-165,7-2 1,3-7 55,3-5 1,-2-5-79,8-6 1,-1 4 120,7-5 0,-2 5 255,-5 2 1,3 2 602,-8 3 0,0-1-349,-5 7 0,-1 0 1091,0 6-956,-7 0 1,-3 8-107,-7 3 0,0 7-1,0 5 0,-9 2-209,-8 3 1,-3 5-213,-8-4 0,-1 4-365,-6 1 1,6-7-200,0-4 1,3 2 307,-3-2 0,-2-6-281,8-5 1,0-6 181,6 5 1,5-7-523,1 2 343,7-4 333,-4-2 0,16 0 236,3 0 0,5 0 312,1 0 394,0 0 0,-1 2-379,-5 4 0,3-3 487,-9 9 1,1-6-281,-6 5 0,-8 1-5,-3 5 1,-5 0-46,-1 1 1,-2-3 355,-4-4-426,4 5 0,-4-12 694,11 7-595,4-7 1,12 6-207,8-5 0,9-3 346,19 4 0,6-4-133,12-2 1,4-2-432,7-4 0,4-1-309,-4-5 0,4 4-396,-10 8 1,-3 0-345,-2 0 1,-7 0 1030,-5 0 0,-3 8 0,-9 2 0</inkml:trace>
</inkml:ink>
</file>

<file path=ppt/ink/ink4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9:24.5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1 139 8122,'17'-20'650,"0"-3"0,0 4-130,1-4 918,7 12-884,-6-5 0,12 9-68,-8-5 0,6 4 25,-6 8 1,5 0-620,-4 0 1,-1 2 148,-6 4 1,-8 4-761,-3 7 1,-4 6 453,-2 0 1,-2 10-458,-4 1 0,-9 3 286,-8 9 0,-2-8-34,2 3 0,2-5 139,-8-1 0,10-6 207,2-1 1,-1-6 513,7 1-229,-5 3-145,7-6 1,1 5 103,8-8 1,0 0-26,0 1 0,0-1-257,0 0 219,0 0 1,0 1 14,0-1-30,0 0 0,0 1-11,0-1 0,0 0 369,0 0 0,-2 1-169,-4-1 1,3 0 171,-9 1 0,8-1-116,-2 0 1,4 1-37,2-1 0,0-6-62,0 1 0,2-1-15,4 7 1,4-1 132,7 0 1,6 1 111,0-1 0,2 0 64,-2 0 0,-4 1-168,4-1 0,-3 0-519,-3 1 1,-2 1 209,-3 4 1,-4-4-487,-8 4 0,-2 2 183,-4-2 1,-4 2-63,-7-2 1,0-4-66,-1 5 0,1-7-1069,0-6-93,0-3 1080,-1-8 0,9-4 506,3-7 0,12-24 0,3-19 0</inkml:trace>
</inkml:ink>
</file>

<file path=ppt/ink/ink4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9:24.6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8130,'0'-17'4933,"0"7"-4325,7 2-488,3 8 1,1 0-1,1 0 1,-8 2-1093,2 4 1,3 4 466,3 7 1,-5 2 504,-1 4 0,4 4 0,-1 8 0</inkml:trace>
</inkml:ink>
</file>

<file path=ppt/ink/ink4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9:25.5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226 35 8227,'7'-17'3453,"-5"7"-3164,14 2 31,-14 8-281,13 0 1,-13 2 186,4 4 1,-4 4-595,-2 7 185,0 0 0,-8 6-182,-4 0 1,5 2-1036,1-2 957,4-3 0,2 5 77,0-8 1,2-2 347,4-3 1,3-3-184,9-3 1,-1-4 888,0 4-439,8 3 0,-6-5 63,4 8 0,-9-6-139,-3 5 0,-7-5 13,2 5 1,-6 1-141,-6 5 1,-3 2 24,-9 5 1,-5-5-72,0 4 0,-8 4 10,3 2 1,-5-3 194,-2 3 1,1 0-105,-1 6 0,8-7-40,4 1 0,0-2-35,6 2 1,-2 2-89,13-8 1,-6 6 35,7-6 0,-1 2 79,6-2 0,2-4 17,4 4 0,-3-6-57,9-5 0,-1 1 401,7-7 1,-1 6 74,0-7 0,1 1 84,-1-6 0,0 0-181,1 0 0,6 0-10,5 0 0,-2 0-239,2 0 0,-6 0 70,6 0 0,-8 0-327,2 0 0,-9 8 113,-3 3 1,-7 5-189,2 1 0,-4 6 19,-2 0 0,-2 8-76,-4-2 1,2-2 48,-7 1 1,-1-6-37,-5 1 1,5-4-59,1-2 0,1-5 142,-1-1 0,1-7-320,4 2 0,2-4 105,-7-2 1,1-2-64,-1-4 1,-5-6-2,5-11 0,-5-3-75,-1-9 0,6 0 155,-1 1 1,2-3 65,-1-3 1,3 9 432,8-3 0,0 11-202,0-1 1,0 11 1424,0 1-1090,0 9 1,0-3 652,0 12 1,-2 3-161,-3 9 1,1 1 122,-8 4 1,3-2-548,-3 8 1,-1-2-168,7 1 0,0-1-1131,6-4 725,-8-3-806,6 5 0,-3-10 532,10-3 1,5-5-529,7-7 0,1-2 122,-1-3 1,8-5 51,4-7 1,9-8 455,3-4 1,5-4 391,-6-1 0,8 1 0,-2 4 0,-4-2 0,-1 8 0,-11 2 885,-1 10-596,-8 3-298,4 8 1516,-7 0 0,-7 0 709,1 0-1221,-8 0 1,3 2-376,-7 4 0,0-3 808,0 9-2432,0 0 739,0 5-1702,0 0 1407,8-7 1,-4-3-260,7-7 0,-5 0-1717,6 0 2536,-1-7 0,14-11 0,2-8 0</inkml:trace>
</inkml:ink>
</file>

<file path=ppt/ink/ink4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9:25.8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8113,'0'-9'2114,"0"1"-1221,0 0-353,0 6-243,0-5-204,0 7-279,0 0 138,7 0 0,-3 2-260,8 3 0,-8-1 197,1 8 0,3-1-54,-2 7 1,5-1 186,-5 0 0,2 10-22,-3 8 0,-3 7 510,4 10 0,-4 7-188,-2 5 0,0 9 369,0 2-1646,0 7 977,-8 5 0,-1 3-363,-8 8 0,5-2-340,0 2 0,3-17-352,-3-12 0,5-13 541,7-4 1,0-8-760,0-9 1251,7-9 0,-5 7 0,6-6 0</inkml:trace>
</inkml:ink>
</file>

<file path=ppt/ink/ink4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9:27.0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0 312 8114,'0'-27'405,"0"10"-611,0 9 1192,8 8-523,1-8 154,9 6 0,1-11 633,4 7 1,6-7-812,11 1 0,2-3-225,5-2 0,1-1-449,-8 1 0,4 0-617,-9-1 1,1 7-1626,-13-1 1357,0 8 248,-13-11 156,-2 5 374,-16 1 1,-2-5-94,-7 9 1,-2-7 465,-4 6 0,4 1-38,-4 5 1,3 0 785,3 0-494,0 0-263,-1 0 0,1 9 963,0 8-428,0 8-350,7 10 1,-3 7 199,7 4 1,-2 10 17,2 2 0,4 7 10,-3-1 1,3-3-231,2 2 1,-6-7-136,0 2 0,0-4-407,6-3 0,0-6 218,0-5 1,6-5-152,0-7 1,5-3 84,-5-7 0,2-3-1016,-2-3 739,3-5 1,9-9-4,-1-3 0,-6-7 44,1-11 0,-6-6 421,5-11 0,-7 1-228,2-7 0,-4 8 228,-2-2 0,-6 3 42,0 2-61,-7 9 0,3 6 0,-7 11 799,0 1 1,-1 2-91,1 6 1,-8 10 157,-4 7 1,2 0-381,-2 7 1,8-5-45,-2-2 1,10 0-138,1 1-223,8-9-187,-3 7 0,14-15-97,5 5 1,17-13-211,5-11 0,12-7 16,1-9 0,10-3-353,7-3 0,3-4 177,2-8 0,2 6 149,4 0 0,-10 7 194,5-1 0,-15 11 151,-3 6 0,-10 6 265,-13 5-111,-4 4-73,-7 8 594,-9 0-224,-1 8-36,-8 2 1,-6 7 473,0 0 0,-7 1-355,1-1-352,-3 0 13,5 0 1,-3-5-91,7 0-39,0-1 160,6-1 1,2 3-879,4-7 336,4 0 204,7 1 1,8-5-212,4 4 0,-2 2 189,2-3 0,-3 3 142,3-2 0,-4 3 139,-7 9 0,-9-1 322,-3 0 1,-4 3-64,-2 3 0,-8 2 203,-3 3 0,-5 3 873,-1-8 0,0 0-594,-1-5 0,7-3 658,-1-4-1217,8 5-624,-3-7 0,9 1 217,3-4 0,13-4-110,11-2 0,11-8-2644,6-3 2928,-4-13 0,8-2 0,-6-9 0</inkml:trace>
</inkml:ink>
</file>

<file path=ppt/ink/ink4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9:28.1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11 8066,'0'-10'3754,"-6"16"-3694,0 11 0,-5 12 74,5 0 1,-7 1-64,1-1 0,-3 4-106,-3-4 1,3 3-346,3 3 0,-1 0-127,7-1 1,-5-5 316,5 0 1,0-8-1818,6 2 598,0-12 1080,0-3 1,2-10 328,4-4 0,3-3 0,9-8 0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54:37.2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536 0 9494,'8'10'1118,"-6"0"-896,4-5 0,-5 5-67,-1 7 0,0 1-87,0-1-62,0 0 0,-7 6 153,-5 0 1,-9 6 11,-2-6 1,-8 6-203,2-6 0,-3 6-95,-3-6 1,-1 6-1,-5-6 0,5 0 43,-4-6 1,3-1-16,2-5 1,7 2 3,-1-7 1,8 0-36,-2-6-41,3 0 1,11-8-224,3-3 0,4-5 32,2-1 0,0-2-210,0-4 0,8 4 321,3-4 0,7 9 23,5 3 0,-4 7 464,4-2 0,-4-2-37,-2 3 0,6-1 71,1 6 1,-1 0 56,-6 0 1,0 6 323,0-1 1,1 9-214,-1-3 0,0 3 85,1-3 0,-1 5-856,0-5 1,1 10 228,-1 2 1,2 0-1938,4-5 2040,-4-1 0,14 8 0,-6 2 0</inkml:trace>
</inkml:ink>
</file>

<file path=ppt/ink/ink4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9:29.0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0 8642,'27'0'0,"-2"0"0,-2 0 0,2 0 1223,2 0 0,-4 0-603,5 0 0,-5 0 1,6 0 0,-8 0-1,2 0-515,-3 0 0,-5 8-1074,-3 3 528,-5-3 405,-7 8 0,0-7-2119,0 8 1478,-7 8 1,-5-3-1134,-11 6 1179,4-7 0,-14 6 631,4-4 0,-3-3 0,-3 3 0,6-4 0,0-2 0,2 1 0,-1-1 0,3 0-15,7 0 76,1-7-129,8 5 1697,1-13-803,8 14-240,0-14 0,2 5 677,4-7-779,3 0 201,8 0-413,8 0 1,-5 0-166,3 0-249,-4 0 1,-4 2-929,-3 4 611,-5 4 305,-7 7 1,0 2-108,0 4 1,-7 4 193,-5 8 0,3-1 247,-3 1 0,1-8-138,-7-4 1,1 2 183,0-2 1,5 0 40,1-6 0,7-5 720,-2-1-92,4-7-174,2 4-560,0-8-661,0 0 277,0-8-19,8-2 1,-6-7 45,3 0-717,5-8 547,-8 6 0,8-14-569,-5 4 470,5-4 164,15-1 1,2-6-12,7-1 255,1-7-235,15 4 0,-2-6 83,15 4 1,1-2 35,5 8 1,-2-1 199,-3 7 1,1 1 112,-7 4 0,3 4 238,-9 8 0,2 7 251,-14 4 0,1 5-277,-7 1 0,-1 0 308,-4 0-475,-4 7 0,-8 9 1,-2 9 118,-3 1 1,-5 3-230,-7 6 0,-1 1-265,-5 5 0,-4-3-165,-7 8 1,-6-5-296,0 5 1,-6-8 75,6 3 0,-6-11 179,6-1 1,-8-2-86,2 2 0,3-6 92,-3-12 0,2 3 154,-2-8 1,-2-1 29,8-5 0,0-7 204,6-5 0,1-9 0,5-2 0,-3-2 0,9 2 0,-1 8 0,6-8 0,0 13 0,0-7 0,0 3 67,0-3 0,0 5 17,0 1 329,0 7-164,0-11 1,0 11 473,0-8-162,0 8-237,0-3 0,0 5 188,0-4-102,0 4-275,0-6 66,0 8-186,0 0 0,0 8 0,0 4-127,0 11 0,0 5 228,0 13 0,2 9 176,4 7 0,-3 16 139,9 2-272,-8 8 0,4 3 0,-10 3-85,-4 3-902,5-40 1,0 0 712,-6 1 1,-1 0 0,3-1 0,0-1-506,-12 42 0,7-15 243,4-9 0,4-9-242,2-14 0,-2-5 111,-3-13 101,3-10 293,-6-11 0,2-16-81,1-9 1,-1-8-369,6-15 563,-8-3 0,6-16 0,-6-1 0</inkml:trace>
</inkml:ink>
</file>

<file path=ppt/ink/ink4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9:29.2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87 8125,'0'-25'5416,"2"6"-4010,4-4 1,4 12-1975,7 5 378,0 4 1,8 2 165,4 0 24,4 8 0,17 1 0,3 9 0</inkml:trace>
</inkml:ink>
</file>

<file path=ppt/ink/ink4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0:09.1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69 8179,'-12'-2'-220,"1"-3"1,7 3 0,-4-8 110,8 4 365,0 4-269,0-5-60,0-1 280,0 6-78,0-6 0,0 6 168,0-3 24,0 3-15,0-6 200,0 8 1487,0 0-1683,0 8 0,8-6-11,3 3 1,-1-3-101,2-2 0,-1 0-69,6 0 1,6 0 69,0 0 0,1 0-119,-7 0 0,6 6 137,0 0 1,8 0-217,-2-6 1,1 0-428,-1 0 0,4 0 244,-4 0 0,-3 5-90,3 1 1,-8 0 150,2-6 0,-3 0-351,-3 0 365,0 8 1,-1-4-421,-5 7-322,-3-7 352,-8 11 23,0-13-173,0 14 1,-2-7-123,-4 8-80,-3 1 848,-16-1 0,-2 0 0,-8 1 0</inkml:trace>
</inkml:ink>
</file>

<file path=ppt/ink/ink4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0:09.3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18 122 8179,'-10'9'180,"3"-1"109,7-16 0,7 5 173,5-9 0,9 8-13,2-2 0,8-1 253,-2 1-294,3 0-256,11-2 1,-7 7 31,4-5 0,5 4-12,1 2 0,2-6-99,-2 0 1,2 1-24,-8 5 1,1 0-322,-7 0 0,1 0-340,-1 0 1,-5 0 312,0 0 0,-8 0-900,2 0 340,-4 0 94,-1 0-10,-9 0 215,-1-8 559,-8-2 0,-8-7 0,-1 0 0</inkml:trace>
</inkml:ink>
</file>

<file path=ppt/ink/ink4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0:09.6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1 139 8179,'0'-17'338,"0"-1"1,0 1-3,0 0 0,0 5 420,0 1-509,7-1 0,3-3 83,7 3 1,1 5-72,-1 7 0,8 0 186,4 0 1,3 2-72,3 3 0,7 11-186,4 7 0,4 6 14,2-6 0,-2 2 4,-4-2 0,4-2-177,-4 8 0,-3-6 39,-3 6 0,-11-3-152,-6 3 1,-6 4 28,-5-4 0,-5 3-109,-7 3 1,-9 0-119,-8-1 1,-10 7 110,-14-1 1,-3 2-219,-8-1-469,0-5 332,-7 14 0,3-13-1330,-7 3 1856,7 4 0,-8-9 0,9 7 0,3 2 0,2-4 0,4-1 0</inkml:trace>
</inkml:ink>
</file>

<file path=ppt/ink/ink4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0:10.8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0 624 8279,'0'-12'-655,"0"0"1151,0 9 1050,0-13-1073,0 7 0,0-9-141,0 1 0,2 6 276,4-1-521,3 0 0,9-3-187,-1 4 1,2 1-56,4 4 0,-4 4-254,4-3 1,-3 3 57,-3 2 0,0 0-232,1 0 0,-7 0-41,1 0-262,-9 0 634,5 0 40,-8-8 1,0 4 507,0-7-71,0-1 1,-6-5 43,1-1 1,-7 1-69,6 0 1,-5 5 358,5 1 330,-7 7-247,11-11-988,-6 13 201,8 2 125,0 17 0,0 10 217,0 7 1,0 3-155,0 3 0,0 3-109,0 3 1,0 2 27,0-8 1,0 6-145,0-5 1,0-1-162,0-6 1,0-1 124,0-4 1,0 2 16,0-8 1,-6 0 130,0-6 0,-5-5 159,5-1 1,-7-7-125,1 2 223,-3-4 1,-3-4 53,1-4 1,6-4 294,-1-7 0,6 2 15,-5 3 0,7-3-158,-2 3 1,4 3-186,2-3 0,2 1-70,4-7 1,6 1-228,11 0 1,3-1 113,9 1 0,7-8-117,4-4 0,6-3-52,6-3 0,3 1-170,9-1 0,-9 0-63,-3 1 0,-1 5 131,-5 0 1,2 6-151,-14-6 114,1 8 221,-14-4 1,-2 8-13,-8 0 1,-2-1 12,-3 1 0,-4 0 13,-8-1 1,0 1 2,0 0 0,-2 5 25,-4 1 1,-4-1-126,-7-5 0,-6 0 85,0-1 0,-6 1 145,6 0 0,-2 5-98,2 1 1,4-1 163,-4-5 35,3 7-180,3-5 0,6 13 0,-1-4 1,6-1 159,-5 1 51,7 0 118,-4 6-127,8 0-378,0 0 1,6 2 173,0 4 0,7 5-38,-1 12 1,3 4-15,2 8 1,3 9 90,3 8 1,-4 13-1,4 10 1,2 13-201,-2-1 0,-8-38 0,1 0 264,-2 0 1,1 0 0,-2 2 0,0 0-64,2 1 0,-1 0 0,0-1 0,-1-1-1,2 0 0,-1-2 0,13 46 27,-4-7 1,-4-14-73,4-4 1,-4-13 8,-1-4 0,-1-2-32,0-10 0,-1-2-135,-5-9 0,3-4-95,-9-7 0,3-7-82,-2 1 540,-4-9-9,6 5 0,-8-16-457,0-3 0,-8-12-223,-4-6 0,-1-11 483,1-6 0,-11-12 0,4-4 0</inkml:trace>
</inkml:ink>
</file>

<file path=ppt/ink/ink4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0:1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468 69 8186,'-8'-17'2298,"6"0"1,-8 5-1528,5 1 0,1 7-552,-8-2 1,7 4-544,-7 2 1,-5 2-244,-6 4 1,-14 11-718,3 12 1,-13 4 498,1 1 1,4 1-1097,2 0 1881,3-1 0,-5-7 0,-2-2 0</inkml:trace>
</inkml:ink>
</file>

<file path=ppt/ink/ink4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0:11.1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0 173 8430,'0'-25'2017,"0"-3"0,0-3-1517,0 2 1,2 10 17,4 7 1,4 7-722,7-7 1,0 8-725,1-2 0,5 4-20,0 2 0,0 2 64,-6 4 883,0 4 0,8 22 0,2 5 0</inkml:trace>
</inkml:ink>
</file>

<file path=ppt/ink/ink4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0:12.0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381 330 8302,'0'-18'-147,"0"1"1,0 0-254,0-1 1,-5 1 926,-1 0-237,0-8 0,4 6-54,-4-4 0,2-2-67,-7 1 0,-1 1-14,-5 6 1,2 0 128,3 0 1,-3 7-361,3 4 144,-3-3 1,-2 7-158,-1-4 1,7 4-53,-1 2 147,1 0 1,-7 2 99,1 4 1,6-4 85,-1 3-131,8 5 0,-5-8 45,3 4 0,4-3-32,-4 3 0,4-2 3,2 8 1,0-7 139,0 7 0,-2 5-98,-3 6 1,3 2-1,-4-2 1,-2 4 9,2 8 0,-1-1 9,1 1 0,2-2-28,-7-5 1,7 3 18,-2-8 0,-2 6 65,3-6 0,-1 6-75,6-6 1,0 0-52,0-6 0,2 1-18,4-1 1,1 0-12,5 1 1,3-7-52,-3 1 0,5-9-224,6 3 0,-2-4-74,8-2 1,0-8-350,5-3 1,7-6-333,-1-6 1,0-4 421,-5-8 1,-6 2 195,0 5 0,-8-5 184,2 4 1,-10 4 118,-1 2 1,-8 4-130,1 2 332,-3 7 1,-2 0-257,0 5 866,0 3-475,0-6 0,-2 8 198,-3 0 0,1 6-203,-8-1 1,8 9 97,-1-3 1,-3 5 57,2 1 1,0 6 146,6 0 1,0 0-86,0-5 0,2 5 67,4 0 0,-2 6-40,8-6-1169,-1 7 548,6-10 1,3 12-1303,3-3 1,-2-4 326,8-2 1088,-1 4 0,15-8 0,1 6 0</inkml:trace>
</inkml:ink>
</file>

<file path=ppt/ink/ink4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0:12.3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87 8166,'10'-18'0,"-3"7"680,-7-1 1,6 7-174,0-7 0,7 8-53,-1-2 0,-4 3 425,-3-3 522,5 4-289,-8-6 124,6 8-696,-8 0-473,0 8 1,0 2-217,0 7 0,0 0 211,0 0 0,0 6-1315,0 0 1,0 2 6,0-1 1,0-5-1736,0 4 2981,0-4 0,0 6 0,0 2 0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54:37.8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225 18 8265,'-12'-6'24,"1"0"1,5 0 221,-5 6 1,5 0 11,-6 0 1,6 0-6,-5 0 0,-1 2-82,-5 4 1,0 4 16,0 7 0,-1 8-2,1 4 0,2 9 34,3 2 0,-1 3-158,7-3 0,0-1-57,6 7 1,0-8-298,0 2 0,0-3-351,0-3 333,8 1 228,1 0 0,9-8-810,-1-4 1,6-6 891,0-6 0,8 5 0,-4-7 0</inkml:trace>
</inkml:ink>
</file>

<file path=ppt/ink/ink4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0:12.8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105 33 8217,'9'-8'4722,"-1"-2"-4448,-8 1 1,0 3-112,0 12 0,-6 5-167,0 12 1,-5 2-858,5 4 0,-7 4 621,1-4 1,-3 1-2230,-2-1 2469,7-4 0,-5-7 0,5-1 0</inkml:trace>
</inkml:ink>
</file>

<file path=ppt/ink/ink4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0:13.4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70 8251,'0'-18'0,"0"1"1176,0 7-822,0-5 0,2 13 31,4-4-442,-4 4 115,13 2 0,-7 8 64,3 4 0,-3 5 232,-8 6 0,6 6-203,0 11 1,-1 4 47,-5 8 0,0 0-351,0 0 1,0 0 98,0 0 0,0-2-56,0-4 1,-5 0 70,-1-11 0,0 3 28,6-9 0,0-4 38,0-2 1,0-10-44,0-1 127,0-8 388,0 11-317,0-13 1,-2 6 78,-4-8 0,4-2-765,-3-4 356,3-4 1,2-7-39,0 0 0,0 0 52,0-1 0,0 7-70,0-1 0,0 1 143,0-7 1,2 1-41,3 0 0,-1 5-21,8 1 0,-1-1 17,7-5 1,-1 5-1,0 1 0,6 1 59,0-1 1,6 3 43,-6 8 1,6 0 54,-6 0 1,2 8 194,-2 3 1,-4 5 12,4 1 0,-9 6 292,-3 0 0,-7 2 382,2-2-439,-4-4-220,-2 14 1,0-12 71,0 8 1,-8-8-48,-3 2 0,-5-4-318,-1-1 0,-6-3-81,0-4 0,0-1-162,6-4 1,-7-4-247,1 4 0,6-5-558,6-1 0,-1-7 260,-5-5 0,7-3-1313,4-2 2116,4-1 0,2-7 0,0-2 0</inkml:trace>
</inkml:ink>
</file>

<file path=ppt/ink/ink4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0:13.6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70 8118,'12'-2'-201,"-1"-4"0,-5 2-421,6-7 1,-1 5 587,6-6 1,1 3 992,-1-3 1327,0 5-1015,1 7-337,-9 0 1,-1 1-315,-8 5 1,0 6-103,0 11 0,0 4-712,0 7 1,0-1-684,0-4 0,0 3 732,0-3 145,0 4 0,0 1 0,0 1 0</inkml:trace>
</inkml:ink>
</file>

<file path=ppt/ink/ink4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0:14.2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1 208 8666,'13'-9'956,"4"3"0,-1-2-579,13 2 1,7-5 514,10 5-530,4-7 0,10 3-88,3-7 0,6-1-194,6 1 0,-9 0-374,3-1 0,-8 3 239,-3 4 1,-2-3-768,-16 8 1,-2 1-186,-9 5 498,-4 0 0,-15 2-27,-4 3 0,-8 5-187,-10 7 1,-1 0-30,-16 1 752,0-1 0,-6 0 0,1 1 0</inkml:trace>
</inkml:ink>
</file>

<file path=ppt/ink/ink4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0:14.4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588 139 8071,'0'-17'0,"0"0"0,0-1 993,0 1 0,0 5-388,0 1 1,2 1-208,4-1 0,-4 1-53,3 4-252,-3 4-49,-2-5 1,0 14-313,0 5 1,-2 13 230,-3 10 1,-5 1 127,-7 10 0,-2 8 56,-4 9 1,-4 5-10,-8 1 0,0 0-178,1 0 1,-1-2-5,1-3 0,-1 1-184,1-7 0,1-1-55,4-5 0,-2-2-354,8-4 0,0-5-212,6-12 1,5-1 349,1-10 0,5 1 24,-5-13 1,5 5 47,-6-5 0,6-2 507,-5-10 1,-1-11-1,-5-10 1</inkml:trace>
</inkml:ink>
</file>

<file path=ppt/ink/ink4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0:14.9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0 173 8071,'10'-11'857,"-4"-1"-544,3 8 1,1-3 347,7 7 0,-5 0-218,-1 0 1,-1 7-188,1 5 1,5 5 264,-5 6 1,-1 2-312,1 4 0,-5 10-469,6-5 1,-8 5-65,1-5 0,3 1-351,-2-1 0,0 1 207,-6 0 1,5-9-397,1-2 0,2-7-213,-3-6-107,-3 5 1183,14-14 0,-9-8 0,5-11 0,1-6 0,-7-1 0,8-1-134,-3-3 1,-1-3 133,1 8 0,1 0 133,5 6 0,-5-5 227,-1 5 1,1-4 392,5 9-293,-7 5-41,5-1 792,-5 0-483,7 6-357,0-5 1,0 7 57,1 0 1,5 0-288,0 0 0,8 0-122,-3 0 0,5-6 44,2 0 1,-1-7-149,1 1 0,-1-3-842,1-2 1,-2-1 433,-4 1 1,-4 0-289,-8-1 1,-6-1 377,1-4 1,-8 2 347,1-8 1,-5 8 158,-5-2 0,3 10 501,-4 1 1,-4 8-335,-1-2 0,1 4 141,-1 2 0,1 10 240,-1 7 0,-3 3-165,8 8 1,-5 3-313,5 9 0,0-3 50,6 3 0,0-3-174,0-3 1,6 1 22,0 0 0,7-8-218,-1-4 0,3-4 39,3-2 1,7 0-77,3 1 0,5-9-1082,2-3 595,-1-4 313,8-2 234,3 0 1,14-8-1,3-1 1</inkml:trace>
</inkml:ink>
</file>

<file path=ppt/ink/ink4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0:15.4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675 102 8207,'-9'-17'0,"-7"0"0,5-1 0,1 7 1333,-1-1-808,-1 9 0,-5-7-109,-1 4 0,-7 4-169,-3-4 1,-5 6-221,-2 6 0,-5 4 130,0 7 1,-3 2 42,3 4 0,4 4 15,-5 8 1,5 1-95,1 5 0,8 3-87,4 8 0,4 0 109,2 0 0,-1-1-110,1 1 0,7 0 91,5 0 0,3-6-226,2 0 1,2-9 79,3-3 1,5-1-78,7-10 0,1 0-147,-1-5 0,6-3-112,0-4 0,8-3 98,-2-8 1,-2 0-125,1 0 1,1-8-327,6-3 374,-8-12 91,5 4 1,-12-14-23,3 4 0,-4-2 104,-2 3 1,-5 3 127,-1 7 162,-7 1 777,4 0-632,-8 7 1,0 4 210,0 12 0,0 6 272,0 11 0,0-4-279,0 4 1,0 2-126,0-2 0,0 6-311,0-6 1,0 6-432,0-6 1,5 0-35,1-6 0,0 0-572,-6 1 0,6-7-359,-1 1-565,1-8 517,-6 3 1404,0-7 0,-15-15 0,-4-4 0</inkml:trace>
</inkml:ink>
</file>

<file path=ppt/ink/ink4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0:15.6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 69 9105,'-8'-15'1421,"8"3"-1053,0-3 1,16 13 293,-5-4 0,11-1-62,1 1 1,5 0 114,-5 6 0,8 0-571,-2 0 0,4 0-451,1 0 0,1 0-331,-1 0 0,-1 6 506,-4 0 0,-2 7 132,-4-1 0,-4 3 0,6 2 0</inkml:trace>
</inkml:ink>
</file>

<file path=ppt/ink/ink4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0:15.8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1 8852,'12'0'1637,"-1"0"1,-5 0 247,6 0-1176,-9 0 1,11 2-272,-8 4 1,-1 3-421,-5 9 1,0 6-728,0 5 1,-7 12-2048,-5 5 2756,-3 4 0,-10 2 0,-2-1 0</inkml:trace>
</inkml:ink>
</file>

<file path=ppt/ink/ink4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0:16.9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1 277 8181,'0'-17'1205,"0"7"-835,0 3 0,0 8 262,0 5 1,5 4-270,1 7 1,6 6 281,-7 0 1,7 8-178,-6-2 0,-1 3-211,-5 3 1,0 2-226,0 3 1,0-4-316,0 5 1,2-5-17,4-1 0,-4-8-974,4-4-40,-4-4 499,-2-2 766,0-7 1,2-4-104,3-12 1,-3-6-41,4-11 0,4-4 70,1-7 1,5 1 59,1 4 1,8-3-86,4 3 1,5-4-182,7-1 1,5 5 468,11 0 1,-1 2-124,8-2 1,-9 4 101,3 8 0,-6 5 60,-6 1 0,-6 7 131,-11-2 1,-4 4-98,-8 2 1,-5 2-131,-1 4 0,-7 4-18,2 7 0,-14 10-311,-9 7 0,-8 1-315,-10 5 1,-1 3 283,-4-3 1,1 0 76,-7-5 1,2-8 201,-2-4 0,2-4 181,3-2 0,10-1-105,-3-5 1,11 3 462,0-8-136,11-1 21,-3-5 0,21 0-219,-1 0 0,11-9-43,7-9 1,6 1 101,11-6 1,-3-2-191,3 2 1,-4-6-136,-1 6 0,-6-2-126,0 2 1,-10 4-428,-2-4 1,-7 4 337,-10 1-939,0 1 769,0-8 0,-10 0-150,-7-4 1,-2-3 257,-10 3 0,6-4 334,-6-1 0,6 5 30,-6 0 1,6 6-31,-6-6 0,8 8 106,-2-2 1,10 6 114,1 5 1,8-3 257,-2 3 0,3 2 49,-3-1 124,4 7 36,-6-4-596,16 8 1,1 10 203,9 7 1,-3 16 168,-3 13 1,3 8-32,-3 9 0,-5 8 222,-1 16 0,-4 1-753,-2 4 0,-2 5 55,-1-46 0,0 1 0,0 3 1,-1 0-162,-2 0 1,0-1-1,-2 1 1,1 0 172,1-3 1,0 0 0,-7 44-2507,1-4 2536,-3-11 0,7-4 0,-3-8 0,5 0 0,4 0 0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54:38.0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87 8273,'0'-18'-425,"0"1"579,0 0 700,0-1-516,0 9-374,0 1 0,-2 10 186,-4 4 1,2 11 17,-7 12 1,5 11-10,-6 6 0,1 4-28,-6 2 0,-1 0-102,1 0 1,0 6-9,-1-1 1,3-5-173,3-6 0,-1-7 197,7 1-717,1-4 464,-3-9 1,6-2-299,-4-7-88,4-1-590,2 0 1183,0-7 0,8-10 0,2-10 0</inkml:trace>
</inkml:ink>
</file>

<file path=ppt/ink/ink4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0:18.4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552 33 8338,'10'-8'64,"5"-1"1,-5-1 48,7 4 1,1 10-114,-1 2 0,-6 8 657,1-3 1,-8 6-264,1 6 0,-3-1-101,-2 6 0,-2-1-355,-3 2 0,-3 4-243,-3-4 0,-5-3-124,5 3 0,1-13-23,-2 1 103,9-4 210,-13-3 1,14-4-56,-3-12 0,3-9-31,2-8 1,2-8-142,3 2 1,5-4 201,7-1 0,6 1 14,0 4 1,8 4 313,-2 8 0,2 2-120,-3 3 0,3 4 152,-8 8 0,6 0-87,-6 0 0,-2 2 503,-9 4 1,1 4-96,-7 7 0,0 0 74,-6 1 1,-2 7-267,-4 3 0,-3-1-277,-9 2 0,-1 0-37,-4 6 1,4-7 72,-4 1 1,2-8-458,-3 2 0,11-11 12,-4-6-181,3 3 1,-1-9 89,3 0 1,5-7-61,7-11 0,0-1 239,0-4 1,2 4 150,3-4 0,5 9 62,7 3 0,6 1-102,0-1 1,0 1 772,-5 4 29,7 4 357,-6-5-645,6 7 0,-15 7 38,-5 5 1,-10 3-280,-7 3 0,-11 1-375,-6 4 1,-5 6-47,-7 11 0,3-4 186,-8 5 1,-6 1-709,-6-2-622,0 1 1230,7 1 0,-1-7-94,0-1 0,0 1 208,0-6 1,8-4 142,4-2 0,3-2-129,2 2 0,9-4 173,2 4 0,11-9 79,2-3 0,7-5-4,-2 5 1,6-7 431,6 2 1,11-4-573,12-2 0,11-8 599,6-3-273,12-12-176,11-4 1,10-10 220,7-3 1,-37 19 0,0 0-137,0-2 1,0 0 0,1-2 0,-2 1 304,39-16 0,-8 0 9,-5 5 0,-6 8-95,-11 4 0,-5 6-626,-11 5 0,-13-1-533,1 7-46,-8 0 1,-11 8 401,-4 4 0,-12 4-225,-6 7 0,-13 8 102,-9 4 1,-8 2-681,-10-3 0,-2 5 1140,-4-4 0,3 4 0,-9 1 0,8 1 0,-3-1 0</inkml:trace>
</inkml:ink>
</file>

<file path=ppt/ink/ink4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0:18.61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1 9076,'-29'11'0,"2"1"0,4 1 0,6 3 0,5 1 0,4 0 0,5 0 0,1 1 998,2-1 0,0 0-733,0 1 0,0-1-254,0 0 0,0 0-322,0 1 1,0-7-399,0 1 1,0-6-293,0 5 1001,0-7 0,-8-12 0,-2-11 0</inkml:trace>
</inkml:ink>
</file>

<file path=ppt/ink/ink4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0:18.8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 8158,'18'0'-99,"-9"0"356,-1 0 107,0 0 0,-6 7-160,3 5 0,-3 5-54,-2 6 1,2 6 327,4 11-222,-4-3 0,6 19 6,-8-4 0,0 19 172,0 4 1,-2 1-385,-4 5 0,2 0 193,-7 5 0,1-1-637,-2-4 1,-1-8 189,7-16 1,-5-1-20,5-16 1,-2-7-145,2-10-301,5-4 446,-7-9 0,8-4 97,0-12 1,0-11-405,0-12 1,0-6 322,0-5 0,2-4-341,4-8 0,-3-2-130,9-4 677,-1-3 0,7-8 0,-1-1 0</inkml:trace>
</inkml:ink>
</file>

<file path=ppt/ink/ink4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0:19.2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294 157 8155,'0'-24'280,"-2"1"0,-3 4 0,-7 6 0,-3 7 1,-3 4-1,1 2 2183,0 0-2146,-8 8 0,4 7-16,-8 8 1,6 6-124,-6-6 0,8 2-130,-2-2 1,9-6-216,3 1 0,7-1 165,-2-6-489,4-3 1,6 0 203,8-8 1,3-4-776,20-8 1,3-1 190,14-16 1,7-5-73,5-7 0,3 1 852,2 5 0,-5 8-56,-1 4 0,-7 6 1504,1 6-850,-10 3-446,-5 8 1,-9 2 599,-5 4 1,-3 5-268,-7 12 0,-9 4 836,-3 8 1,-6-1-556,-6 1 1,-11 1-425,-12 5 0,-4-5-307,-1 5 0,-1-5-373,1-1 1,-1-8 177,1-4 0,1-12 134,4-5 1,-2-4-557,8-2 1,2-10-16,10-7 375,3-8 75,8-10 1,2-1 162,4-5 0,13 11 246,15-5 0,1 12-96,5 0 1,4 11 147,3 7 1,1 3-19,-2 2 1,-4 0-24,-7 0 0,-1 7-358,1 5 1,-8 0-244,-4 5 0,-4-4-1124,-2 10 1543,1 4 0,7-8 0,1 6 0</inkml:trace>
</inkml:ink>
</file>

<file path=ppt/ink/ink4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0:19.9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329 70 8203,'-5'-23'994,"-1"0"1459,0 7-2032,6 8 1,0 10-335,0 4 0,0 6 229,0 11 1,-8 4 154,-3 7 0,-3-1-474,3-4 1,3 3 89,8-3 1,0-2-457,0 2 1,8-8 19,3 2 1,7-9-395,5-3 0,-2-7 441,8 2 0,-6-4-63,6-2 1,-8 0-33,2 0 1,-4 0-332,-2 0-69,-7 0 486,-2 0 0,-10 7-107,-4 5 1,-11 11 164,-12 6 0,-6 5 253,-5 7 0,1-5 0,-7 4 0,8-3 0,-3-2 0,5-1 34,1 1 0,1-3-26,-1-3 0,8 2 768,4-8 0,10 0-361,1-6 0,8-5 1485,-1-1-1147,3-7 1,9 10-128,5-8 1,5-1-281,6-5 0,-2 0-212,8 0 0,0-5-158,6-1 1,-1-8-324,1 3 1,-8 1-462,-4-1 0,-4 7 429,-2-2 1,-5-2-613,-1 3 343,-7-1 397,4 6 1,-10 0 142,-4 0 1,2 7 453,-7 5 1,-1 3 124,-5 3 0,0-1 583,-1 0 0,7 6-381,-1 0 1,1 6-187,-6-6 0,5 6-714,0-6 1,7 6-32,-7-6 1,8 0-201,-1-6 1,3 1-608,2-1-175,0 0 0,7-7 521,5-4 1,3-4 82,3-2 0,5-6 927,0 0 0,0-6-232,-6 7 1,-5-1 1893,-1 6-1277,1 0 0,-1 2 89,1 4 0,-8-3 572,1 9-666,-3 0 0,-2 5-84,0 0-503,0-7-2010,0 5 1245,0-13-868,0 13 1,8-13 1548,3 4 0,5-12 0,1-3 0</inkml:trace>
</inkml:ink>
</file>

<file path=ppt/ink/ink4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0:20.9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173 35 8194,'-11'-2'3269,"-1"-4"-2637,8 4 1,-1-5-7,10 7 1,-3-2-156,4-4 0,4 4-154,1-4 0,5 4-354,1 2 0,0 0 128,0 0 1,1 0-867,-1 0 1,0 2 36,1 4 1,-7-2-499,1 7 1,-8-5-75,1 6 810,-3-1 0,-2 6 488,0 1 0,-2-7 426,-3 1 1,1-3 285,-8 3-385,1 3-250,1-5 0,-5 7 859,3 0 0,-3 1-363,-3-1 1,1 0-157,0 1 0,5-1-417,1 0 0,1 0-494,-1 1 1,3-1-199,8 0-63,0 1 0,0-1 304,0 0 1,8-7-389,3-4 787,5 3 39,1-7-195,-7 6 903,5 0-543,-6-7 0,1 9 87,-4-4 1,-4-2 179,-2 7 0,-2 1-112,-4 5 0,-4 0-3,-7 1 0,-2 5-146,-4 0 0,4 0 31,-4-6 0,3-2-225,3-3 1,8 3-103,3-3 1,-2-3-335,2 3 352,1-8 1,12 4 64,5-8 0,-3 1 79,3 5 1,-1-4 82,7 4 0,-7-4 123,1-2 1,-3 2-58,3 3 1,-4-1-132,-8 8 1,0-1 32,0 7 0,-8-1 23,-4 0 0,-5 6 35,-6 0 1,4 6 227,-4-6-290,4 0 130,1 2 1,1-5-123,0 3 1,7-10 236,4-1-177,4-1 0,2 1-6,0-1 1,8-7-95,4 2 1,-1-4-144,6-2 1,-1 0 44,13 0 0,-1-8-168,7-4 0,0-3-228,-1-2 1,1-2-450,-1-4 1,-5 3 278,0-3 0,-14 10 133,3 1 0,-11 7 997,5-7-247,-8 8 252,3-4 1,-14 10 613,-5 4 0,-11 10-599,-6 7 0,-9 7 205,-2-1 0,-1-2-70,7 2 0,1 0-51,4 5 1,-2-1-514,8-4 0,2 1 188,10-6-784,-5-1 430,14-6 1,-5-6-52,7 1 1,7-8 113,5 2 0,3-5 176,3-1 0,7-5-164,3-1 0,1-2 156,6 3 1,-4 3-655,9-4 0,2-2 273,-2 2 0,7 1-1374,-7 5 0,8-6 149,-2 0 1457,4 0 0,2-1 0,0-3 0</inkml:trace>
</inkml:ink>
</file>

<file path=ppt/ink/ink4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0:22.4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104 364 8136,'-25'-25'0,"6"6"1208,-4-4 1,9 9 197,3 3-145,7 7-766,-4-4-662,8 8 0,2 2 363,4 4 1,-2 3 215,7 9 0,-1 1-222,1 4 1,5-2-10,-5 8 0,5-8-34,1 2 1,0 2-169,1-2 1,-1 0-660,0-5 311,8-9 278,-13 7 1,11-7-1416,-12 8 699,5 8 248,-7-5 1,-1 5-331,-8-8 0,0 8 568,0 4 1,-2-2 309,-4 1 0,-3 1 197,-9 6 1,-1 7-202,-4 4 0,10-2 928,-5 3 0,7-1-410,-1 6 1,5-2 461,7-4 0,0 2-346,0-8 0,0 0-338,0-5 1,7 0-97,5-1 0,3-7 245,2-4-308,1 4 1,5-10 79,0 1 1,0-3-264,-6-9 1,1-1-2,-1-5 1,0-1-18,0-5 0,1-4-206,-1-7 1,0-8-280,1-4 1,-1-5 173,0-7 0,2-5-249,4-12 1,-3-5-857,3-12 0,-4-8 408,-2-15 0,1 0 364,-10 44 1,1-1-318,-1-2 1,1 1 1039,3 6 0,1 2 0,-3-4 0,-1 2 0,14-37 0,2 12-17,-2 12 1,0 5-23,-5 18 0,-1 1 63,0 11 0,1 3 155,-1 7 0,6 7 1457,0-1 0,-4 8-781,-1-1 1,-5 3 672,10 2 1,-4 0-1176,-1 0 0,-1 7-250,0 5 0,-1 9 287,-5 2-381,12 0 55,-19 2 0,19 2 38,-11 8 0,3-6-258,2-1 1,-1-1-214,-5 2 0,3 2 149,-9-8 0,7 6 157,-6-6 0,-1 8 57,-5-3 1,0-1 28,0 2 1,-7 0-58,-5 5 1,-5-1 8,-6-4 1,4 2-19,-4-8 1,-2 6-128,1-6 0,-4-6-161,5-6 4,0-7 280,5 4 1,1-8-479,0 0 190,-1 0 0,9-8-45,3-3 0,6-5 107,6-1 0,5 0-43,12 0 1,4-1 155,8 1 0,5 2 159,1 3 0,-1 4 140,-6 8 0,-1 0-112,-4 0 1,2 2 475,-8 4-246,0 4-135,-6 15 0,-7-4 37,-5 8 1,-3-6-63,-2 5 1,0 3-159,0 10 1,-7-3 51,-5 8 1,-5-6-184,-6 7 1,4-7 435,-4 6 1,-2-6-87,2 6 0,1-7 419,11 1 0,-3-3-205,9-3 0,-1-5-27,6 0 1,0-8 106,0 2-265,0-4 0,2-3 89,4-5 1,-3 3-215,9-8 0,-6-1-57,5-5 1,1-7 97,5-5 0,0-9-243,1-2 1,-1-8-5,0 2 1,-5 4 164,-1 2 0,-7-4-12,2-1 1,-4 1-117,-2-2 0,-8 8 82,-3-2 0,-5 5 2,-1 7 0,-6-3-722,0 9 1,0-1 330,5 6 1,1 2 413,0 4 0,0 11 0,-1 10 0</inkml:trace>
</inkml:ink>
</file>

<file path=ppt/ink/ink4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0:23.1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105 121 8183,'9'-25'444,"5"6"180,-9-4 1,1 4 224,-6 2 205,0 7-567,0 2-453,0 8 0,0 8-342,0 3 244,-8 12 97,7 4 1,-15 18-601,5 6 1,-5 3 160,-1 10 0,0-7-111,-1 7 0,7-7 154,-1 7 0,9-14-45,-3 2 0,4-12 200,2 0 0,0-5 8,0-6 1,0-2 202,0-4 1,6-10-50,-1 4 1,7-3 140,-6 3 1,7 0 7,-1 1 1,-3 1 37,3 4 0,-6-2-58,5 8 1,-1-6 233,1 6 1,3 0-157,-9 5 1,7 3 93,-6 3 1,1-3 214,-1 3 0,-2 2-130,8-1 0,-9-1-67,3-5 0,2-1-105,-2 1 1,-1-6-142,-5-1 0,2-7 227,4 3-288,-4-13 0,6-1 275,-8-5-72,0-3-208,0-9 1,2-9 65,3-18 0,-1 1-1656,8-13 784,-8 0 752,11-14 1,-5-1 0,7-8-1</inkml:trace>
</inkml:ink>
</file>

<file path=ppt/ink/ink4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0:23.6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0 139 8177,'10'-23'0,"-4"0"0,3 2 636,3 9 1,11-3 902,6 4 1,3 1-1331,3-2 1,-3 9-92,-3-3 1,-2 4-491,-4 2 1,-5 2 63,-1 4 1,-2 5-247,-9 12 0,-2-2 299,-10 8 1,0 8 23,-11 9 0,2-2-634,-14 2 388,8-8 191,-12 12 1,14-15 665,-4 0 0,5-9-234,7-8 1,-3-1 271,9 0 1,-1-5-153,6-1 0,2-7 61,4 2 1,3-4 158,8-2 0,7 0 256,-1 0 0,7 0-274,-1 0 1,4-6-166,1 0 0,-1-5-1284,-4 5 506,4 0 394,-14 6 0,6 0-1578,-8 0 842,0 0 345,-7 8 1,-2 4-183,-8 11 1,-2-2 2,-4 8 0,-6-1 62,-11 7 0,2-6 589,-8 0 0,1-2 0,-7 1 0,8-1 0,4-4 0,6-9 0,5 3 0,-3-3 10,13 3 0,-4-8 134,12-3 0,-2-4 383,7-2 1,1 0 410,5 0 0,0 0-321,1 0 0,-1 0 25,0 0 0,1 0-700,-1 0 1,0 6 84,0 0 1,-1 1-76,-5-1 0,3 4-117,-8 7 1,-3 8-244,-8 4 0,-5 3 248,-7 3 1,-1 0 45,1-1 0,6-5 528,-1 0 415,8-8 0,-3 4 8,7-8 1,7-7-321,5-4 0,5-4-26,6-2 0,4 0-415,8 0 1,7-2-411,4-4 1,-4-4 304,-1-7 29,3 7 0,0-5 0,8 5 0</inkml:trace>
</inkml:ink>
</file>

<file path=ppt/ink/ink4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0:24.40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18 8026,'9'-2'204,"-3"-4"477,-4 4-625,-2-5 0,0 9-191,0 3 1,0 7 538,0 11-193,0 4 1,-2 15-32,-4 4 1,4 6 122,-3 6 1,3 9-16,2 8 0,2 0 280,3-6 1,-3 0-142,4 0 1,-2 1-303,2-1 1,-5 0-356,5 0 1,-4-9-9,-2-8 1,2-8-208,4-10 0,-4-7 135,4-4-252,-5-11 334,-1 3 1,0-15-4,0 0 1,0-9-114,0-14 1,0-4-3,0-8 1,-7-7 345,-5-4 0,-11-12 0,-4-3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46:20.7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7720,'27'0'5572,"-10"1"-5332,-11 5 1,-4 4-145,-2 7-96,0-7 0,-15 5 0,-5-5 0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54:38.4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710 53 8243,'9'-17'0,"-1"5"485,-8 1 129,0 7 1,-2-4-822,-4 8 1,-3 0 70,-9 0 0,-7 8-135,-4 3 1,-3 7-10,-3 5 0,-7-2-5,-4 8 0,4-3 199,1 3 0,-3 2 43,-2-8 1,2 6-25,-2-6 0,9 0 208,2-6 0,1-1 188,5-5 1,4 3-150,2-9 0,10 3 547,1-2-292,8-4-112,-3 5-183,7 1 1,7-4-52,5 7 0,3-5 217,2 6 0,1-3 246,-1 3 1,6 3-81,0-3 0,2 3-111,-2 2 1,-4 1-543,4-1 0,-3 0-54,-3 1 0,-2 1-68,-3 4 0,3-4-316,-3 4 1,-3-4 618,3-1 0,-1-1 0,7 0 0</inkml:trace>
</inkml:ink>
</file>

<file path=ppt/ink/ink4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0:24.6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16 295 7932,'-8'-17'4,"7"-1"-312,-5 1 1,6 0 73,6-1 0,11-1 634,12-4 1,5 2-212,7-8 1,-3 8 503,8-2 0,0 0-264,6 6 0,-6-3-79,0 15 0,-5-1-162,5 6 1,-8 2-33,3 4 1,-11 3-98,-1 8 0,-8 1-148,2-1 1,-5 6-88,-7 0 0,-3 0 132,-8-6 1,0 7-31,0-1 1,-2 7-20,-4-1 0,-11 4 73,-12 1 0,-2 7-170,3-1 1,-11 0-207,4-5 1,-3 0-261,3-1 0,3-7 656,3-4 0,-4 4 0,6 0 0</inkml:trace>
</inkml:ink>
</file>

<file path=ppt/ink/ink4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0:25.58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191 18 8026,'-10'-8'746,"-5"6"-679,5-5 0,-1 7-25,-1 0 0,3 9 8,-3 8 1,-5 8 103,0 10 1,1 7 203,-1 4 0,2 4 218,9 2-350,-8-8 1,12 6-81,-3-3 0,3-3 28,2 2 0,2-8-249,3 3 1,11-5-457,7-1 1,2-6-1392,-2-1 1922,12-6 0,1 10 0,6-5 0</inkml:trace>
</inkml:ink>
</file>

<file path=ppt/ink/ink4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0:26.0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243 329 8074,'7'-25'0,"-5"12"925,4-4-534,4 3 1,-7-3-86,9 0 0,-2-1-349,1 1 0,3 0 135,-9-1 1,1 1-159,-6 0 0,0 5-140,0 1 1,0-1 105,0-5 0,-2 5-159,-4 1 1,3-1 102,-9-5 1,0 8 65,-5 3 1,0 4 77,0 2 0,-6 0 8,-1 0 0,1 8-9,6 3 1,-2 4 169,-4 3 0,4-1 191,-4 0 1,9 6-102,3 0 0,1 6 256,-2-6 1,-1 6-182,7-6 1,1 6 43,5-6 0,0 2-191,0-2 1,0-4-178,0 4 1,7-3-180,5-3 0,3-2-454,2-3 1,1 1-354,-1-7 1,6 0 481,0-6 1,8-8-140,-2-3 0,1-11 181,-1-1 1,2-5 463,-8 4 0,-2-4 0,-9 5-164,3 0 121,-13 5 635,13 1 681,-13 7-191,14 3 0,-14 14-468,3 5 1,3 3-60,-2 3 0,0 5-142,-6 0 1,5 5-236,1-4 0,6 4-205,-7-5 1,9 6-359,-3-6 0,-1 6-182,1-6 0,7 0-1558,5-6 2125,0 1 0,2-1 0,2 0 0</inkml:trace>
</inkml:ink>
</file>

<file path=ppt/ink/ink4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0:26.30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 8027,'-10'0'2307,"2"0"-1326,24 0 1,-12 2-221,7 3 1,-1-1-293,-5 8 0,7-1 77,-6 7 0,1-1-163,-1 0 1,-4 6-894,4 0 0,-2 0-261,2-5 1,-5 5-676,5 0 1,2 0 1445,-2-6 0,7 0 0,-3 1 0</inkml:trace>
</inkml:ink>
</file>

<file path=ppt/ink/ink4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0:26.8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35 7941,'-2'-12'0,"-4"1"1515,4 7-707,-6-4-287,8 8 1,0 8-298,0 4 1,0 11-1310,0 5 0,-5 5 1085,-1 2 0,-7-1 0,3 1 0</inkml:trace>
</inkml:ink>
</file>

<file path=ppt/ink/ink4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0:27.4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70 7981,'0'-17'-7,"2"5"637,3 1 0,-1 5 253,8-6-788,-1 8 174,-1-3 199,5 7-125,-5 0 0,-1 7 68,-3 5 0,2 11-119,-2 6 1,-1 3-8,-5 3 1,0 7-118,0 4 0,0 4-132,0 2 1,0 0 27,0 0 1,0-2-233,0-4 0,2-4 81,4-7 1,-4-2-114,4-5 1,-2-3 7,1-7 1,-3-1 56,4 0 1,-4-5 24,-2-1-21,0-7 419,0 4-320,0-8-96,0 0-83,0-8 0,0-1-306,0-9 1,0 1 178,0 0 1,2-1 71,4 1 1,3 0 50,9 0 1,5-1 165,0 1 0,7 5 243,-1 1 0,4 7 45,2-2 0,-7 4 317,1 2 1,-8 2-142,2 4 0,-5-2 286,-7 7 0,3 1-261,-9 5 0,1 1-63,-6-1 1,0 0-399,0 0 0,-8 1-129,-3-1 1,-10 0-207,-2 1 1,-8-1 29,2 0 0,2-5-234,-2-1 1,6-7 213,-5 2-1529,6 3 849,-3-7 1026,1 6 0,4 0 0,-5 1 0</inkml:trace>
</inkml:ink>
</file>

<file path=ppt/ink/ink4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0:27.6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52 8711,'0'-12'1066,"0"1"1,2 7-431,4-2-328,3-3 1,3 7 822,-1-4-54,-7 4-721,4 2 1,-8 2-18,0 4 0,0 3-346,0 9 0,0 1-442,0 4 0,-2-4-26,-4 4 1,4 2-633,-3-2 0,3 0 522,2-5 0,0-1-1100,0 0 1685,0-7 0,7 5 0,3-5 0</inkml:trace>
</inkml:ink>
</file>

<file path=ppt/ink/ink4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0:27.9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0 8006,'18'0'1259,"-1"0"0,2 8-937,4 4-152,4 3 1,6 4 466,-4 4 0,1 4 495,-7 8 1,6 5-285,-6 0 1,-5 9 345,-7-3 0,-7 4-1219,2 1 0,-22 9 66,-13 3 0,-15 12-1176,14-35 1,-3 1-1,-2 4 1,-1 0 1134,-6 2 0,-3-1 0,-5 4 0,-2 0 0,0-2 0,-1 0 0</inkml:trace>
</inkml:ink>
</file>

<file path=ppt/ink/ink4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0:31.6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51 675 8092,'-18'0'522,"9"0"1,-1 0 223,4 0-86,5-7 1,-5 5-240,12-4 0,3-2-128,8 3 0,8-7-269,4 6 0,4-7-84,1 1 0,1-1-117,0 1 1,-1-3 10,1 3 0,-6 3-527,-1-3 465,-6 8 1,3-9-72,-8 7 0,-8-1-176,-3 1 0,-2 4 147,2-4 1,-4-4 36,4-1 0,-5-4 44,-1-3 271,-7 1 1,-1 0 51,-3-1 418,-5 1-377,7 0 0,-7 5 216,5 1 286,3 7-403,0-4 0,6 10-289,-3 4 1,5 11 223,5 12 0,-3 4 166,4 1 1,2 3-178,-2 3 0,-1 4-45,-5 8 1,0-2-142,0-4 0,0 4-222,0-4 1,0-1-231,0 1 0,-2-10 254,-3-1 1,1-3-159,-8-9 1,6-5 232,-5-7 1,5-7 305,-5 2-231,-1-4 0,-5-10 177,0-3 0,-1-5 41,1-1 0,5-6 251,1 0 1,7 0 91,-2 6 1,4-7-144,2 1 1,14-2-295,3 2 1,14-4 140,3-7 1,9-1-9,9 1 0,7-1-111,5 1 0,3-7-119,2 1 1,-6-1-72,1 7 0,-3-1-297,3 1 1,-5 1-265,-7 4 1,-8-2 287,-3 8 1,-13 0 60,-4 6 0,-7-2 105,-6-4 1,-3 4 143,-8-4 0,-2 3-30,-4 3 1,-3 0 292,-9-1 1,1 1-20,0 0 1,-6 1 200,0 5 0,0 1 27,5 5 1,1 3-138,0-4 1,0 4 282,-1 2-275,1 0-16,0 0-104,7 0-203,-5 0 0,13 8 51,-4 3 1,12 6 76,5 7 1,7 8 401,5 9 1,-2 14-144,8 3 0,-1 9 15,7 8 1,0-2-246,-1 8 0,-7 0 70,-4 5 0,-4 0-171,-1 1 0,3-4-392,-4-9 0,8-6 9,-13-16 1,7-2-354,-8-4 0,5-12 10,1-11 0,-5-3-212,-1-3 497,-7-8 0,4-3 466,-8-12 0,7-19 0,3-11 0</inkml:trace>
</inkml:ink>
</file>

<file path=ppt/ink/ink4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0:31.8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467 1 8018,'-19'0'0,"-4"0"504,-6 0 1,4 7 745,2 5 0,-2-3-803,2 3 1,-2 1-220,2 10 1,2-3-334,-8 3 0,2 2-303,-2-2 0,-2 6-422,8-6 1,0-6 548,6-5 281,0-9 0,-1 13 0,1-7 0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54:39.2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17 8711,'9'-9'1678,"-1"1"-711,0 8-609,-6 0 0,7 0-38,-3 0 0,-4 2-73,4 4 0,-4-2-116,-2 7 0,0 1-121,0 5 0,0 0 131,0 1 0,-6-1-59,0 0-212,0 0 0,6 1-168,0-1 1,0-5-239,0-1-167,0-7 265,0 4 4,0-8 166,0 0 0,2-8 119,4-4 0,-2-3-193,7-2 1,-1 5-23,1 1 0,5-1 102,-5-5 0,5 0 77,1-1 1,0 3-248,1 3 397,-1-3 479,0 5-215,-7 1 195,5 1-195,-5 8 786,-1 0-150,-1 0 153,0 0-325,-6 0-445,5 8 0,-7 1-107,0 9 1,0-7-194,0 1-60,0-1 123,0 7 0,0-7-1043,0 1 273,0-9-59,0 5 480,8-8 1,2-6-466,7 1 539,0-9 0,1 6-191,-1-3 597,0-4-133,0 13 996,1-6-470,-9 8 1,-1 8 268,-8 3 0,0 5-307,0 1 1,0 0 874,0 0-965,0 1 1,0-1-214,0 0 1,0 1-1133,0-1 863,0 0 1,2 0-1502,4 1 0,-3-9 1576,9-3 0,7 4 0,8-1 0</inkml:trace>
</inkml:ink>
</file>

<file path=ppt/ink/ink4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0:31.9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1 137 8138,'0'-33'0,"0"12"3928,0-8-3015,0 8 0,8 10-821,3-1 1,10 8-244,2-1 0,0 5-508,-5 5 0,5 7 613,0 11 46,7 12 0,-10 9 0,5 8 0</inkml:trace>
</inkml:ink>
</file>

<file path=ppt/ink/ink4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0:32.5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381 294 8056,'0'-27'0,"0"4"0,0 4-954,0 2 572,0-1 1,-6 1 447,1 0-6,-1-1 0,-2-5-74,-3 0 0,-5 0-19,-1 6 1,0 2-4,-1 3 0,-5-1 92,0 7 0,0 0 90,6 6 0,5 2-120,1 4 0,-1 3 119,-5 9 1,0 1 98,0 4 0,-1 4 110,1 7 0,2 7-120,3-1 0,-1-3 47,7-3 0,-6-5-12,7 6 0,-1-3 82,6-9 1,0 0-571,0-5 1,6-1 171,-1 0 0,9-1-585,-3-5 1,5-3 49,1-8 0,6-2-150,0-4 1,8-11 731,-2-12 0,1-4 0,-1-1 0,4 1 0,-4 4 0,-4 2 0,-2 4 0,-10 10 116,-1-4 1,-7 9 40,7-4 1113,-8 9 1,5-5 696,-3 8-1057,-4 8 1,12 1-462,-9 9 1,7-1-106,-6 0 1,1 0-167,-1 1 1,2 1-80,3 4 1,5-4-984,-5 4 1,-1-4 613,1-1 1,1-1-1702,5 0 1,0-5 1970,1-1 0,7 1 0,2 5 0</inkml:trace>
</inkml:ink>
</file>

<file path=ppt/ink/ink4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0:32.80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 18 8027,'-8'-10'3003,"8"3"-2842,0 7-582,8 0 0,9 0 718,1 0 1,-7 0 106,1 0-1550,-1 0 701,7 7 1,-9 3-17,-3 7 1,-4 1 165,-2-1 1,0 6-79,0 0 1,-6 2 259,0-2 0,-1-4 226,1 4 0,4-9 736,-4-3-713,4 1 1,10 3 24,4-3 1,3 1-71,2-7 0,1 0-260,-1-6 0,8 0 363,4 0-194,3-8 0,3-2 0,-1-7 0</inkml:trace>
</inkml:ink>
</file>

<file path=ppt/ink/ink4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0:32.9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18 7942,'-10'-10'4594,"2"3"-4381,8 7 1,-1 7 117,-5 5-331,-4 11 0,-15 4 0,-2 7 0</inkml:trace>
</inkml:ink>
</file>

<file path=ppt/ink/ink4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0:33.7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17 8021,'0'-9'847,"0"1"-815,0 8-218,8 0 0,1 0 494,9 0 0,-7 0-37,1 0 1,-7 0 54,7 0 1,-6 8 22,5 3 1,-7 14 52,2 10 1,2 7-151,-3 10 0,1 8 34,-6 3 0,0-2-135,0 3 1,0-7 12,0 7 0,0-10-223,0-2 0,0-2 76,0-10 0,0 0-253,0-5 1,2-8 136,4-4 0,-4-4-168,4-2 0,-3-7-88,3-4 132,-4-4 219,6-2 1,-8-10 169,0-7 0,5-3-513,1-8 0,2-7 92,-2-5 1,3-1-172,9 7 1,-1 1 137,0 4 1,2 4 235,4 8 0,-1 7-24,6 5 1,-5 3 167,6 2 0,-8 0 54,2 0 1,-3 7 461,-3 5 1,-2 3 90,-3 3 1,-4 7-270,-8 3 0,0 3-369,0-2 0,-2 6 151,-4-1 1,-6 1-634,-11 5 0,-2-5 173,-3-7 1,-3-3-18,8-7 0,-6-3-57,6-3 0,0-5-237,5-7 0,3-2-1344,4-3 1903,3-5 0,8-23 0,0-3 0</inkml:trace>
</inkml:ink>
</file>

<file path=ppt/ink/ink4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0:34.0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52 8074,'0'-9'333,"0"1"1,8 6-320,3-3 1,5 3-20,1-4 1,6-2 907,0 2 0,6 1-479,-6 5 0,6 0 118,-6 0 0,0 0-218,-6 0 1,-1 2-368,-5 3 1,3 7-208,-9 11 0,1-2-186,-6 8 1,-6-2 115,1 2 1,-9-3-325,3-2 1,1-7 242,-1 0 0,7 0-254,-2-5 437,4-4 1,4 5-19,4-7 0,5 0 189,12-6 0,4 0-10,8 0 0,7 0 70,4 0 0,10-6-120,2 0 107,7 0 0,-4-1 0,9-3 0</inkml:trace>
</inkml:ink>
</file>

<file path=ppt/ink/ink4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0:34.6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1 156 8123,'0'-27'1046,"0"10"0,8 9-894,3 8 1,20-7 12,9-5 0,10-1 949,8 1-749,3-3 1,3 7-78,-1-3 1,-7-3-163,2 8 0,-7 1-762,-4 5 0,-7 0 332,-11 0 1,-4 5-2086,-8 1 1797,0 8 1,-7-5 591,-4 8 0,-12 1 0,-4-1 0</inkml:trace>
</inkml:ink>
</file>

<file path=ppt/ink/ink4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0:34.9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623 0 8123,'0'10'1426,"-8"-3"-891,6-7 1,-7 0-480,3 0 1,4 10 98,-4 7 0,-1 8 287,1 10 1,-10 3-167,-1 8 1,-2 2-1,-10 16 1,0 1-35,-5 10 0,-1-2-273,1 8 1,-7-8-16,1 2 0,-2-4 176,1-2 0,10-7-557,-3-5 0,5-3 292,0-2 1,4-10-348,8-7 0,7-8-932,5-10-1008,-5 0 1726,8-7 0,-6-4 816,8-12 0,0-19 0,0-12 0</inkml:trace>
</inkml:ink>
</file>

<file path=ppt/ink/ink4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0:35.0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10111,'12'2'1170,"-1"3"1,-5 5-885,6 7 1,-3 8-49,3 4 1,1 6-332,-7 5 0,2-1-523,-3 7 0,-3-2-729,4 2 1,2 0 728,-3-11 1,3 1-793,-2-13 1408,-4 8 0,13-19 0,-5 3 0</inkml:trace>
</inkml:ink>
</file>

<file path=ppt/ink/ink4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0:35.3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0 398 8123,'18'-10'2552,"-1"-3"-2307,0 7 1,6-2-197,0 3 0,8-3 62,-2-4 0,9-3 200,3 3 1,-3-1-884,-9 1 1,2-3 226,-8 4 0,0-5-42,-6-1 1,-2 0 5,-3-1 1,1-1-72,-7-4 1,-2 2 269,-10-8 0,-3 8 67,-9-2 1,1 6 199,0 5 1,0-1 610,-1 7 1,-1 0 164,-4 6 0,4 8-372,-4 3 1,5 12-95,7 6 0,-3 4 56,9 1 0,-1 3-46,6 3 1,0-3-192,0 3 0,9-3 15,9-3 0,3 1-308,13-1 0,-1-5-472,13 0 1,0-2-974,6 2 1524,8-4 0,9-8 0,10 0 0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54:39.4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8329,'11'0'708,"1"0"0,-6 0-304,5 0 0,-5 0 650,5 0-57,-7 0-301,4 0 0,-8 2-587,0 4 0,0-2 10,0 7 0,0 1-939,0 5 0,-6 0-870,0 0-990,-7 1 2680,11-1 0,-13 0 0,5 1 0</inkml:trace>
</inkml:ink>
</file>

<file path=ppt/ink/ink4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0:36.3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398 53 8076,'-17'-18'0,"-1"1"0,7 7-93,-1 5 0,1 3-124,-6 2 0,-3 13 192,-3 4 1,4 18-78,-4 0 0,-2 11 438,2 0 1,-6 4-181,6 2 1,-4-2 423,10-4 1,-4-2-207,9-4 0,-1-3-10,1 3 1,3-5-20,3-6 0,4 1 36,-4-7 1,4 0-210,2-5 1,8-1-343,4 0 0,3-1-566,2-5 1,8-3 410,4-8 0,11-2-674,6-4 1,2-5 327,-1-12 0,1 3 257,-8-3 1,-5 4 413,-7 2 0,-6 0 0,1-1 0,-10 9 167,-1 3 24,-9 4 959,5 2 1,-8 8-525,0 3 1,0 6 66,0 7 0,0-3-122,0 8 1,0-6-266,0 5 0,0-6-220,0 1 1,0-2-203,0 2 1,6-4-265,0 4 0,5-4-566,-5-1 1,5-1-1433,-5 0 2378,8-7 0,-12 5 0,5-5 0</inkml:trace>
</inkml:ink>
</file>

<file path=ppt/ink/ink4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0:36.5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87 8076,'-17'0'803,"7"-8"0,3 4-356,7-7 1,0 5 54,0-6 1,3 7-26,9-7 0,-1 8-126,13-2 0,2-1-105,3 1 0,4 0-286,1 6 0,3 0-342,3 0 0,-3 8-203,3 3 0,-3 5-1731,-3 1 2316,-7 0 0,6 8 0,-6 2 0</inkml:trace>
</inkml:ink>
</file>

<file path=ppt/ink/ink4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0:36.8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36 8100,'8'-10'1308,"3"4"0,5 2-1558,1-1 1,6 3 334,0-4 0,0 4 864,-6 2-808,1 0 0,-1 0-267,0 0 1,-7 8-421,-4 3 1,-4 10 245,-2 2 1,-2 8-251,-4-2 0,-2-4 360,-3-2 0,-5 2 215,5-2 0,1 0 76,-1-6 0,7-5 411,-2-1 0,6-1-273,6 2 0,3-5 7,9-7 0,1 6-65,4 0 1,6 0 29,11-6 1,2-6-212,4 0 0,20-15 0,-3 2 0</inkml:trace>
</inkml:ink>
</file>

<file path=ppt/ink/ink4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0:37.5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67 8017,'17'-17'609,"1"0"0,-1 5-158,0 1 0,1 7-1,-1-2 0,0 6 250,0 6 0,1-2-241,-1 7 1,-5 1-97,-1 5 0,-7 0-330,2 1 1,-4 7 106,-2 3 0,0-1-565,0 2 1,-8 0 172,-4 6 1,-3-7-76,-2 1 0,5-13-31,1 1 1,5-6-935,-6 1 670,9-4 140,-5-8 378,8 0 1,0-8-116,0-4 0,0-3-11,0-2 1,2-6 49,4 0 1,-3 0-187,9 5 0,-1 3 267,7 3 0,-1-1 101,0 7 1,1-5 544,-1 5 0,0 0-302,0 6 1,-5 0 733,0 0 0,-7 6 83,7 0-507,-8 7 0,3-3-208,-7 7 0,0 2-268,0 4 0,-7-2-180,-5 8 0,-3-6-429,-3 6 1,1-8-1474,0 2 951,0 4-125,-1-8 192,9-1 762,1-11 0,8-9 86,0-3 0,8-3 108,3-4 0,-1-1 181,1 7 659,1-7 536,5 11-732,0-6-335,-7 8 0,-4 4-91,-12 8 0,-5 1-297,-13 16 1,-4 2-228,-13 9 0,-5 4-1283,-11 8 1294,3-8 0,-21 14 1,4-4-1</inkml:trace>
</inkml:ink>
</file>

<file path=ppt/ink/ink4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0:37.7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1 433 7764,'19'-19'0,"4"-2"0,10-2 0,9 0 0,12 0 0,7-2 0,11-2 0,8-4 1062,11-2-641,-3 6 0,6-3-696,-7 7 1,3-6 846,-4 6 1,-3 5-253,-14 7 1,-4 1-92,-7-1 1,-2-3-361,-16 9 1,0-1-872,-5 6 72,-8 0 1,-4 2 468,-11 4 0,-9-1-335,-14 13 952,-8-5 0,-24 20 0,-1-6 0</inkml:trace>
</inkml:ink>
</file>

<file path=ppt/ink/ink4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0:38.1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70 208 8017,'-17'6'156,"-1"0"0,7 1 113,-1-1 1,8-2-272,-1 7 413,3-7-305,2 12 1,0-13-59,0 9 0,0-6-138,0 5 1,0-5-798,0 6 224,0-9-543,7 5 884,3-8 0,7-10 322,1-7 0,-3-2 0,-3-10 0,3 8 0,-4-2 0,-1-2 0,2 2 0,-1 0 0,6 6 0,1-1 0,-1 1 0,-2 0 0,-3-1 0,3 7-3,-3-1 0,-5 7 634,-1-7 461,4 8-361,-8-3-15,5 7 36,-7 0-451,0 0 0,0 7-228,0 5 0,0 5-104,0 6 1,0 6 73,0 11 1,0 1 112,0 10 1,-5-1-38,-1 14 1,-6 1 99,7 10 1,-9-4-199,3 4 0,1-4 113,-2-2 1,7-7-552,-7-4 0,8-12 242,-1-6 1,3-11-406,2-6 0,0-4-345,0-2 389,0-7 1,0-4 191,0-12 1,2-4-260,3-7 603,-3-8 0,14-9 0,-7-11 0</inkml:trace>
</inkml:ink>
</file>

<file path=ppt/ink/ink4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0:38.5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329 18 9079,'-10'9'0,"-5"-1"0,-6-1 0,0 5 0,1 3 0,1 3 1454,-4-1 0,2 0-997,-8 1 1,8 5-30,-2 0 0,-2 0 18,2-6-326,0 8 1,7-6-784,5 4 1,3-9 318,8-3-979,0-7 0,2 4 640,4-8 0,11-10-332,12-7 1,8-8 590,9-10 0,2-1 424,15-5 0,6 5 0,6-4 0,6 11-104,-6 6 1,0 5 823,-6 7 1,-9 3-471,-9 8 0,-6 2 1942,-11 4 1,-7 4-986,-4 7 1,-11 0-17,-7 0 0,-3 6-489,-2 1 0,-2 6-158,-3-1 0,-5-2-472,-7 2 1,-6-8-253,0 2 1,-6-4-732,6-2 0,-6-7 667,6-4 0,-6-4-825,6-2 0,0-2 335,6-4 1,5-4 258,1-7 1,7 0 200,-2 0 1,6-1 72,6 1 0,5 7 7,12 5 0,-1-3-1,6 2 1,1 2 3,6 10 1,-1-2-22,1 8 0,5 1-1430,1 10 1642,7 4 0,-12 7 0,6 1 0</inkml:trace>
</inkml:ink>
</file>

<file path=ppt/ink/ink4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0:39.6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129 70 8096,'8'-27'0,"-4"4"533,7 11 1,-5 5 717,5 7 1,1 0-729,5 0 0,1 13-206,-1 5 0,-2 12-354,-3 5 1,1-1-44,-7 7 1,0 1-188,-6-2 1,0 7 123,0-7 1,-6 0-168,0-5 1,0-6 87,6-1 9,0-6 0,10 1-11,7-12 0,3-3 50,8-8 1,3-8 255,9-3 0,-3-5 40,3-1 0,-9 5 40,-2 1 0,-8 5-274,2-5 0,-4 7-567,-1-2 474,-9 4 1,-3 4-121,-12 4 0,-5 9-246,-12 8 1,-6 14 190,-12-3 0,-3 12-102,-8 1 1,-5 1 497,-1-2 1,0-2 0,7-4 0,3-5-17,7-1 0,1-1 226,11-10 1,6 6 498,6-6 9,-1 0 1,18-8 100,0-3 1,10-2-284,13-5 0,4-3 50,8 4 0,7-10-246,4-2 1,4-7-304,2 1 1,-6-1-25,0 1 1,-8-1-156,3 7 1,-7-5-586,-5 5-274,-4 0 1,-9 4-462,-5-3 516,-3 3 772,-16-6 1,-2 8 191,-7 0 0,0 8 450,0 3 1,-7 10-254,1 2 0,-5 8 244,5-2 1,-1 2-33,7-3 1,0 5 209,0-4 0,7-2-507,4 2 1,-1-8 98,1 2 0,0-4-1787,6-2 1050,8 1 0,1-3-38,9-3 1,-1-5 189,0-7 1,0-6-61,1 1 1,-1-9 397,0 3 1185,1 3 1056,-1-7-1670,0 13 1,-5 2 310,-1 11 1,-5-1-326,6 1 1,-7 1-192,7 5 0,-2-5-353,1-1 1,4-7-267,-3 2 1,3-2-325,3 2 1,1-5-843,4 5 1,-4-12 1420,4-5 0,4-12 0,0-4 0</inkml:trace>
</inkml:ink>
</file>

<file path=ppt/ink/ink4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0:40.3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18 8500,'19'-10'1561,"4"5"1,-2 3-985,8 2 1,-8 0-176,2 0 1,2 0-211,-2 0 1,6 0-158,-6 0 1,6 0-88,-6 0 1,0 2-340,-6 3 1,1 3-403,-1 4 0,-2 3 463,-3-3 1,1 3-58,-7 2 0,0 1 45,-6-1 0,-6 0 233,0 0 0,-5 1-76,5-1 1,-7-5 348,1-1 1,2-1 11,-1 1 1,1 5 247,-1-5 1,-5 4-94,5 3 0,-10-1-78,-2 0 1,-2 6-232,2 0 1,3 8 73,-3-2 0,4-2-130,2 2 1,0-2-32,-1 1 1,3-3-188,3-7 0,5-1 113,7 0 0,0-5-417,0-1 437,0-7 1,7 4 33,5-8 1,3 0 23,3 0 1,5 0-36,0 0 0,5 0 249,-4 0-66,-1 0 54,-6 0 1,-2 8-52,-3 3 1,-5-1 182,-7 1 1,-7 3-138,-5 9 1,-3-2 67,-2 8 1,-1-8-177,1 2 1,0-2 174,-1 2-395,1-4 0,2 6-154,3-7 1,5-7-190,7 1 0,7-7 222,5 7 1,3-8-27,2 2 0,1-3 359,-1 3 0,0-2-263,1 8 240,-9-1 1,-1 6-86,-8 1 0,0 1 452,0 4 0,-8-2-31,-3 8 0,-12-6 112,-6 6 0,2-2-80,-2 1 1,2 5 29,-2-4 1,4-4-142,8-2 0,2-2-54,3 2 0,4-9-258,8 3 0,2-4 67,4 5 0,6-9 22,11-3 0,-2-4-9,8-2 1,0 0 3,5 0 0,1-6-111,-1 0 1,-1-7-223,-4 1 1,3-3 85,-3-2 1,2-1-88,-2 1 1,-4 0-543,-8 0 0,0-1 850,1 1 0,-1 0 0,0-1 0</inkml:trace>
</inkml:ink>
</file>

<file path=ppt/ink/ink4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0:41.7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52 226 8091,'0'-18'0,"-7"1"1654,5 7-621,-6 3-775,8 7 1,0 2-157,0 3-104,0 5 1,6 7-70,0 1 1,1-1-148,-1 0 1,-2-5-134,7-1 0,-5-1-42,6 1 0,-7 3-13,7-8 0,-2 1 99,1-1 1,-1-4 209,-5 4 0,-3-2 10,4 1 1,-4 1 268,-2 11 0,-2-1-66,-4 13 0,3 1 156,-9 11 0,0-1-89,-5 12 0,0-6-37,0 6 0,1 6 60,5-6 1,-3 3-104,8-3 0,-5-2 219,5-4 0,0 2-32,6-7 0,0-1 5,0-5 1,0-3-96,0-3 0,2 2 169,4-8 0,-4 0 29,4-6 1,1-5 308,-1-1-52,0-7-137,2 4-189,-6-8 1,7-2-268,-3-4 0,-4-4-209,4-7 1,3-8-133,3-4 0,-3-3-430,3-3 1,-1-7 242,7-4 1,-7-10-322,1-2 1,-1-5 91,7 5 0,5-7 205,0 2 1,7-3-311,-1 3 1,4-3 174,2 9 0,1-7 302,4 7 0,-3 5 315,3 6 1,-9 7-58,-2-1 1,-2 4 216,2 1 0,-4 8-229,-8 4 0,0 4 2244,0 1-908,1 1 1448,-1 8-786,0 1-1368,1 8 1,-3 9-302,-4 9 0,5 1-194,-5 10 1,5-6-16,1 6 1,-5-6 58,-1 6 1,-1-1-546,1 7 0,-3 0 244,-8-1 0,0-3-695,0 3 1,-2-3 291,-4 10 0,-3-5 62,-9-1 0,-1 1 250,-4 5 0,2-11 278,-8 5 0,6-12 3,-6 0 1,6-6-109,-6-5 0,8 1 0,-2-7 1,4-2 146,2-10 1,7 0 247,4-11 1,4 4-435,2-10 0,8-2-614,4 1 0,13-4 500,9 5 0,3 0 320,9 5 0,-6 7 109,6-1 0,-7 8-154,1-1 0,-9 3 660,-2 2 1,-10 2-308,-2 3 1,-7 7 314,-10 11 1,-2 6-379,-4 11 1,-11-1-330,-12 7 0,-4 0 108,-1 6 1,-1 0-146,0-1 1,3 1-151,3 0 0,-2-8 35,8-3 1,0-5 428,6-1 0,7-6-156,4-1 0,5-6 8,1 1 0,1-6 7,5-6 0,-2 3 64,8-8 1,5-1-63,6-5 1,6 0 18,-6 0 0,8-7-250,-3-5 1,-1-3 63,2-2 1,-2-1-14,2 1 1,-4-2 87,-8-4 1,-7 3 106,-5-3 1,-3 4 18,-2 2 1,-7 2 193,-5 3 0,-11-1-183,-6 7 0,-1-6 56,1 7 1,-2-1-223,8 6 0,0 0 307,6 0-2466,-1 0 1660,9 0 0,13 0 516,19 0 0,11-8 0,18-2 0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54:39.8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8265,'9'-10'72,"7"-5"1,-12 13 1611,7-4-1153,-7 4 0,4 4-218,-8 4 1,0-2-64,0 7-32,0 1 0,0 5-165,0 0 0,0 1-33,0-1 0,0-5-314,0-1 0,0-5-358,0 5-736,0-7 628,0 12 0,1-15 300,5 5 0,4-10-182,7-1 0,0-9 642,1 3 0,5-5 0,0-1 0,0 2-218,-6 3 218,1-3 467,-1 13 135,0-6 1,-5 8 1733,-1 0-1530,-7 8 1,4 1-119,-8 9 1,0-1-236,0 0 0,0 1-167,0-1 1,0 0-333,0 0-342,0 1 1,0-1-832,0 0 1219,7 1 0,3-1 0,7 0 0</inkml:trace>
</inkml:ink>
</file>

<file path=ppt/ink/ink4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0:42.1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467 87 8091,'0'-17'1277,"0"0"1831,-8-1-2079,6 1-794,-13 7 1,11 3-586,-7 7 1,-1 2 299,-5 3 1,-8 7-306,-4 11 1,-4 4-124,-1 7 0,-1 7-516,1-1 1,-1 8 587,0-2 1,8 2-326,4-2 0,6 2 705,6-7 0,1-1-33,4-5 1,4-1 374,-3 1 1,3-6-136,2 0 1,5-1 58,1 7 1,6 0 42,-7-1 0,7 1 55,-6-1 0,-1 9-40,-5 3 1,0-2-84,0 2 0,0 0 355,0 6-249,0 0-115,-7 0 1,-1-6 401,-3 0 0,-3-10-155,8-1 1,-5-2-53,5-10 0,-5 0 92,5-6-261,0 0 283,6-7-243,0-2 0,0-12-801,0-8 1,8-9 348,3-19 0,7-6-1245,5-12 0,2-1 670,3-5 1,11-11-933,-5 0 1382,5 0 1,-18 30-1,0-2 1,23-41 0</inkml:trace>
</inkml:ink>
</file>

<file path=ppt/ink/ink4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0:42.6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52 8756,'17'-17'1202,"1"7"0,1 1-11,4 3 0,-2 4-362,8-4 1,-6 4-349,6 2 1,-8 0-102,2 0 1,-4 0-409,-2 0 1,-7 2-329,-4 4 0,-4 5-181,-2 13 0,0-3-653,0 8 1,-14 1 382,-3 11 1,-12-5-659,0 4 0,2-3 720,-1-2 1,1-3 351,-2-3 1,6 2 373,11-8 0,3-2 87,3-9 0,4 3-32,-4-4 0,6-3 150,6-2 1,4-4 496,7-2 1,0 0-122,0 0 0,6 0 461,1 0 0,1-2-385,-2-4 0,-4 4-191,4-4 0,-4-1-422,-2 1 1,-5 0-473,-1 6-534,-7 0 867,4 8 0,-16 3-166,-3 12 0,-5-3 271,-1 3 0,-6 4 375,0 1 1,0-1-90,6 2 0,-6-8-126,-1 2 1,7 2 210,6-2 1,7 0-179,-2-5 1,4-1-356,2 0 0,0 1 231,0-1 0,6 0-167,0 1 0,5-1 238,-5 0 1,7-5 74,-1-1 1,-4 1 82,-3 5-213,5 0 0,-8 1 541,4-1-145,-4 0 0,-2-5 854,0-1-978,0-7-677,0 11 0,7-13 66,5 4 0,11-4-664,6-2 927,11-8 0,12-1 0,9-9 0</inkml:trace>
</inkml:ink>
</file>

<file path=ppt/ink/ink4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1:00.2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381 241 8343,'0'-23'-283,"0"0"146,0-8 0,0 12 272,0-4 0,0 3 265,0 3 0,-2 0-44,-4-1 0,3 3-156,-9 4 0,6 3 672,-5 8-488,-1 0 1,-5 0-342,0 0 0,-3 4 124,-3 7 0,4 3 101,-4 15 0,-2 1-82,2 11 1,-6 3-78,6 8 1,0 2 204,6 3 0,0-1-86,-1 7 0,3-7 57,3 2 1,5-6-41,7-6 0,2 2-331,3-8 0,7-5 39,11-7 1,-2-12 36,8 1 1,0-11 95,5 0 1,7-4-26,-1-2 1,6-14-89,-5-3 0,1-12-164,-2 0 0,-5-9-199,-1-3 0,-1-5 87,-10 6 0,4-14 41,-10 2 1,2-5 113,-13-1 1,6 4-3,-7-3 0,-1-1 62,-9 6 1,1 4-7,-8 13 0,1 8 101,-7 4 1,-5 4-45,0 2 0,-6 7-329,6 5 0,-7 5 110,1 5 1,-2 7-766,2 11 1,-1 10 230,6 7 0,3 8 790,10-2 0,-5 4 0,7 2 0</inkml:trace>
</inkml:ink>
</file>

<file path=ppt/ink/ink4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1:00.4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154 156 8268,'-17'0'101,"0"-7"50,-1-5 1,1-3 771,0-3 1,1 1-82,5 0 1,-2 0 53,7-1 0,-2 7 303,2-1-640,4 8 1,-3-3-64,10 7-569,13 7 157,1 3 0,12 13 379,-8 0 0,7 8-69,-1-2 0,2-2-755,-2 1 0,2-5-324,-8 6 1,5 0-721,-5 6 1,6-7 599,-6 1 0,8 0-1167,-2 6 1972,11-1 0,-3 1 0,5-1 0</inkml:trace>
</inkml:ink>
</file>

<file path=ppt/ink/ink4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1:00.8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329 104 8253,'-29'-23'0,"0"0"0,8 2 1150,-2 9-681,4 5 1,7 1 5,1 0 0,-1 0-137,-5 6 0,0 8-110,-1 4 0,-1 13 24,-4 9 0,4 8-43,-4 10 1,9-4-44,3 4 0,7-4-120,-2 10 1,4-4-133,2-2 1,0-2-400,0-4 1,8 2-171,3-8 1,7 0-558,5-5 0,6-8 1212,11-4 0,12-12 0,9-3 0</inkml:trace>
</inkml:ink>
</file>

<file path=ppt/ink/ink4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1:01.2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381 415 8039,'-7'-24'0,"5"4"131,-4-3 0,4 4 221,2 2 1,0-2-144,0-5 1,2 3 107,4-7 0,-4 6-255,3-1 0,-3-2 63,-2 2 1,-5-6-231,-1 6 0,-2 0-67,2 6 200,-3 0 0,-8 7 19,-1 4 0,1 4-19,0 2 0,-3 2 117,-3 4 1,4 10 151,-4 7 1,-2 5 24,2-5 0,-6 8-64,6-2 0,0 4 472,6 1 0,0-5-246,-1 0 1,9-2-11,3 2 0,4-4-398,2-8 0,0 0-362,0 0 1,8 1 157,3-1 0,5-7-117,1-5 0,8-3-836,4-2 1,3-7 452,3-5 1,-1-9-320,1-2 0,-8-2 378,-4 2 1,0 4 488,-6-4 0,3 3 274,-15 3 1,1 6 695,-6-1-509,0 8 115,0-3 1,0 14 988,0 5 1,-2 5-600,-4 6 1,4-4-179,-3 4 1,1-3-485,-2-3 0,4 2-327,-4 4 0,6-4-437,6 4 1,4-3-731,7-3 1,2 0 550,4 1 0,-1-3-1199,6-4 1918,1 5 0,6-14 0,-1 5 0</inkml:trace>
</inkml:ink>
</file>

<file path=ppt/ink/ink4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1:01.6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8088,'12'0'479,"-1"0"1,-5 0 505,5 0 419,1 0-425,5 0 0,1 0-508,-1 0 0,-6 0 83,1 0-380,-1 0 257,7 7-1175,-1 3 0,-7 7 329,-5 1 1,-3-7-103,-2 1 1,-2-1 84,-3 6 1,-3 1-59,-4-1 1,-3 0 411,4 1 1,3-7 1036,2 1 337,4-1-970,2 6 1,2-1-377,4-5 0,3-1 242,9-4 0,1-4-588,4 3 1,-2-3 128,8-2 267,0 0 0,13-15 0,2-4 0</inkml:trace>
</inkml:ink>
</file>

<file path=ppt/ink/ink4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1:01.8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0 8088,'8'10'2926,"-6"-3"-1598,6-7 312,-8 0-1109,0 0 1,-2 6-927,-4 0 1,2 5 394,-7-5 0,-1 15 0,-5-1 0</inkml:trace>
</inkml:ink>
</file>

<file path=ppt/ink/ink4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1:02.3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87 139 8064,'7'-25'-132,"3"6"-63,7-4 1,1 4 528,-1 1 0,-6 7 1350,1-1-531,-8 8-32,11-3-719,-13 7 0,6 2-155,-8 3 1,-6 5 203,0 7 1,-1 1-59,1-1 0,2 2-38,-8 4 0,7 2-150,-7 4 1,6 4-147,-5-5 1,5 5 12,-5 2 0,5-1-210,-6 1 0,7 5-135,-7 1 1,6-1 165,-5-5 0,5-7-277,-6 1 0,9-8 127,-3 2 0,-2-3-22,2-3 290,1-8 1,5 1 172,0-4 1,-2-4-29,-4 4 0,4-6 207,-4-6 0,4-4-189,2-7 0,0 0-43,0-1 1,0-1-486,0-4 0,2 4-157,4-4 0,4 4-398,7 1 0,2 1 482,4 0 1,-2 7-76,8 4 1,-6 4 182,6 2 1,-2 0 262,2 0 0,-4 2 446,-8 4 1,0-2-222,1 7 1178,-9 1 1,-1 5-332,-8 1 0,0-1 4,0 0 1,-8 0-683,-3 1 1,-7-1-147,-5 0 1,2 1-56,-8-1 1,2-2-144,-1-3 0,1 1-550,4-7 1,9 0 132,-3-6-3327,3 0 1961,5 0 1789,1 0 0,16-8 0,1-2 0</inkml:trace>
</inkml:ink>
</file>

<file path=ppt/ink/ink4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1:02.6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87 8079,'6'-18'0,"0"1"0,13 5 470,-2 1 0,12 7-59,0-2 0,-2 3-73,1-3 0,-6 4 92,1-4 0,-4 4 211,-2 2 0,-5 6 189,-1 0-551,-7 7 0,4-3-169,-8 7 1,-2 0-173,-4 1 1,-4-1-393,-7 0 1,0 0 364,-1 1 1,1-1-275,0 0 0,2 1 286,3-1 1,-1-6 306,7 1 1,0-6-185,6 5 1,8-7 253,3 2 1,5-2 51,1 2 1,2-5 314,4 5 1,-2-6-749,8-6 0,-2 3 155,2-9 1,2 2 237,-8-1 0,5-4-1112,-4 3 0,-1-5 800,-6-6 0,8-4 0,2-8 0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54:40.4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173 0 8129,'18'0'0,"-1"0"386,0 0 0,2 10-78,5 7 1,2 8 495,9 10 1,-2 3-97,-4 8 0,1 0 104,-7 12 1,-5-2-408,-7 1 0,-7-7-332,2 8 0,-20 0-70,-9 11 0,-19 0-575,-16 0 1,-9 2 571,22-33 0,-2-1 0,5-5 0,-1-1 0,-8 3 0,0 0 0</inkml:trace>
</inkml:ink>
</file>

<file path=ppt/ink/ink4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1:02.8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1 8172,'12'0'847,"0"0"0,5 7-272,6 5 1,2-1 767,-2 7 1,-4-5-365,4 10 1,-4 4-31,-1 2 0,-1 4-167,0 1 1,1 3 301,-1 3 1,-6-4-846,1 5 0,-8 3-404,2 2 0,-14 6-1847,-9 6 1,-24 11 597,-16 12 1095,22-39 1,-3 0 0,-8 5 0,-3 0 0,-3 1-1,-1 0 1</inkml:trace>
</inkml:ink>
</file>

<file path=ppt/ink/ink4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39:59.78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589 243 8170,'0'-17'-165,"0"7"0,-2-5-330,-4 3 0,4 2 830,-4-1 0,4-1-183,2-5 0,-1 0 63,-5-1 0,4 1-92,-4 0 0,2 0 92,-2-1 1,5 7 67,-5-1 2,4 8 1,0-3-100,-4 7 1,2 0-11,-7 0 0,-1 0 152,-5 0 1,-2 7-127,-4 5 1,2 9 122,-8 2 1,0 8-66,-6-2 0,1-2 127,-1 1 0,1 1-91,-1 6 1,0-3 168,1-3 1,7 2-257,4-8 0,4 6 48,1-6 0,7 0-160,-1-6 1,8 1 89,-1-1 1,3 0-533,2 1 0,0-7 50,0 1 1,2-3-162,3 3 1,-1 1 96,8-7 0,-6 0-551,5-6 541,1 0 0,5 0 15,0 0 0,2-2-190,5-4 0,-3-4 106,7-7 1,-4-8-111,4-4 1,-1 4 195,2 2 1,2-2 325,-8 2 0,0 0-249,-6 6 312,1 7 0,-3 1 2191,-4 3-1161,-3 4 517,-8-6 1,0 16-686,0 4 1,0-3-242,0 3 0,0-1-128,0 6 0,0 1 332,0-1-614,0 0 0,0 1-39,0-1 0,2-6-386,4 1 1,-4-6 222,3 5 1,5-7-1154,2 2 852,3 3 0,2-7-928,1 4 1,-1 2-50,0-2 1,6-1-348,0-5 0,-2 8 1579,-9 4 0,3 3 0,-5 2 0</inkml:trace>
</inkml:ink>
</file>

<file path=ppt/ink/ink4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0:00.14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18 0 8116,'12'0'2213,"-1"0"-1178,-7 0-236,11 0 145,-5 0-227,0 0-348,5 0 1,-7 2-266,3 4 1,-1-2 163,-4 7 1,-5-5-420,5 6 131,-4-1 0,-2 6 45,0 1 1,-8-1-120,-3 0 0,-4-1-239,-3-5 0,1 5 325,0-5 1,1-1 231,5 1 1,-3-5 893,9 6-760,-1-9 1,8 5 58,4-8 1,11 0-120,12 0 0,15-2-466,13-4 0,7-3 168,17-9 0,7 1 0,8 0 0</inkml:trace>
</inkml:ink>
</file>

<file path=ppt/ink/ink4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0:03.48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277 69 8111,'0'-17'274,"0"0"0,0 5 40,0 1-131,0 7 747,0-4-309,0 8-640,0 0 0,0 14 158,0 3 1,-7 12 4,-5 0 0,3 9 99,-3 2 0,-5 7-84,-6-7 0,0 2 207,5-2 1,1-5-142,0 0 1,1-1-173,5-5 0,-5-4 41,5-2 1,3-4-152,3-1 1,1-7 159,-2 1-178,4-8 63,-6 3 135,8-7-187,0 0 98,0-7 1,0-3-301,0-7 1,0-1-64,0 1 1,6 0-61,0-1 1,7 1 131,-1 0 1,3 1-34,2 5 1,1-4 1,-1 3 0,0 4 18,1 3 1,1-3 360,4 2 1,-8 0 106,8 6 0,-13 0 464,7 0-476,-3 0 1,-3 2 50,1 4 1,-8-2 15,1 7 0,-3 1 54,-2 5 0,0-5-267,0-1 0,-2 1 109,-3 5 1,1 0-310,-8 1 0,6-7 69,-5 1 0,1-6-124,-1 5 1,-5-7-27,5 2 0,-6-4 34,-6-2 0,3 0-96,-3 0 1,-2 0-172,2 0 1,0 0-286,6 0 1,0 0 243,-1 0 0,7 2-406,-1 3 921,8-3 0,-3 14 0,7-7 0</inkml:trace>
</inkml:ink>
</file>

<file path=ppt/ink/ink4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0:03.77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 8111,'17'0'-573,"1"0"401,-1 0 0,-6 0 834,1 0 1,-1 0 297,7 0 58,-1 0-77,0 0 0,1 0-738,-9 8 1,-1 1-190,-8 9 1,-8-1-273,-3 0 0,-1-1 286,-5-5 1,3 4-122,-9-3 0,4-2 43,2 1 1,0-7 408,-1 2-106,9 3 93,1-7 1,16 6-226,3-8 0,20-2-24,9-4 0,16-3-1137,7-9 1,12 7 202,6-1 608,4 8 0,1-11 1,1 5-1</inkml:trace>
</inkml:ink>
</file>

<file path=ppt/ink/ink4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1:07.76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1 554 8381,'0'-10'-1126,"0"-5"1336,8 5 1,-5-1-275,9-1 0,-8 7 74,2-7 0,3 8-186,3-1 0,-3 1-53,3-2-135,-8 4 408,11-6-6,-13 8 32,6 0 183,-8 0 253,0 8-148,0-6-151,0 13 0,0-11-153,0 8-27,7-9 1,-3 11 91,8-8-41,-8 7-15,11-3 0,-11 5-12,7-3 0,-1 3 153,1-3-161,5-5 1,-7 7 230,9-9-207,-1 9 0,0-6 1,1 3 1,-1-1 1,0-4 1,1-5-15,-1 5 1,0 2-81,0-2 0,1 1 87,-1-1 1,0-4-12,1 4 0,-1 1-4,0-1 0,-5 0-1,-1-6 1,1 2-17,5 4 0,-5-4 33,-1 3-19,1-3 0,5-2 37,0 0-13,0 0 0,1 0-17,-1 0 0,6 0-87,0 0 0,0 0 72,-5 0 1,5 0-90,0 0 0,5 0 44,-4 0 0,-1 0-7,-6 0 0,2 0-28,4 0 0,-4 0-12,4 0 0,-3 0 29,-3 0 1,0 0 7,1 0 1,-1 2-45,0 4 0,0-4 43,1 4 0,-5-4 35,4-2 1,-7 0-23,13 0 0,-8 0 4,9 0 1,-5-2 5,-2-4 1,-5 4-1,-1-4 1,1 4 9,5 2 1,0-5-18,1-1 1,-1 0 11,0 6 1,0-6-9,1 0 1,1-5 78,4 5 0,-4-2-49,4 3 1,-4 1 4,-1-8 1,-1 7-14,0-7 1,1 6 1,-1-5 1,0 5-16,0-6 0,1 9-2,-1-3 0,0-4-36,1-1 1,-1 3 44,0 2 0,1-3-30,-1-3 1,0 3 1,0-3 0,1 6 0,-1-5 1,0 5 6,1-6 1,-1 3 0,0-3 24,0-3 1,1 7 1,-1-3 0,-5-3 135,-1 8 1,1-7-139,5 1 0,-6 5 20,1 1 1,-2-4-26,1-1 0,5 1-4,-5-1 1,2 5-6,-1-6 1,3 7-18,-3-7 1,3 1-51,3-7 1,-1 7 77,0-1-42,0 1 0,1-5 22,-1 5 0,-5-3-2,-1 9 1,-5-7 40,5 6 0,-1-1 4,2 1 0,3 4-38,-4-4 1,-1-1 3,2 1 1,-3-2-13,3 2 1,1 2 27,-7-7 0,7 7 1,-5-5-13,4 3 1,-3 4 273,-3-4-132,-4-4 255,13 9-118,-13-15 26,6 14 0,-8-7 394,0 3-290,0 4-221,0-6 1,0 6 55,0-3-125,0 3 1,-6-8-78,0 4 1,-1 4-347,1-3-407,4 3 0,-13 6 701,3 7 0,-11 16 0,-4 17 0</inkml:trace>
</inkml:ink>
</file>

<file path=ppt/ink/ink4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1:23.5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35 260 7921,'-7'-10'802,"3"-3"-80,-8 7-893,8 0 102,-3-1-437,7 5 486,0-14 0,7 12 661,5-7-117,-4 7-88,7-4 14,-5 8 196,-1 0-77,-1 0 911,-8 0 134,0 0-619,0-7-44,0 5-481,0-6-284,0 8 0,0-2 5,0-4 1,2 4-96,4-3 0,-4 1 498,3-2-297,5 4 0,-1-5-76,9 7 0,1-6 6,4 0 1,2 0-17,4 6 1,9-6-83,-3 1 0,11-1-101,0 6 0,-2 0 100,2 0 1,-5-6-119,5 0 1,-2 1-26,2 5 0,2-6-231,-7 0 1,5 0-313,-6 6 1,0-5 245,-5-1 1,-2 0-241,-5 6 0,3 0 108,-8 0 1,0 0-600,-5 0 285,-1 0 230,0 0 41,-7 0 0,-3 0-323,-7 0-704,0 0 1,-5-2 1513,-1-4 0,-15-3 0,2-9 0</inkml:trace>
</inkml:ink>
</file>

<file path=ppt/ink/ink4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1:23.9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52 7866,'-17'0'1086,"0"0"-747,7 0 0,1-6 184,3 1 183,4-1-101,-6 6-134,8 0 1,-2 0 595,-3 0-527,3 0 86,-6-8-68,8 6-147,0-5 52,0 7-28,0 0 1,8 0-284,3 0 1,6-6-164,7 0 0,4 0 45,13 6 1,5 0 131,11 0 1,-1 0-123,8 0 0,-1 0-63,6 0 1,-2 0-200,-3 0 0,-3 0 17,-3 0 0,-6 0-114,0 0 0,-2 0 32,-10 0 1,-5 0-118,-7 0 0,-6 0-535,1 0 1,-10 0-224,-1 0-124,-9 0 682,5 0 0,-16 0-719,-3 0 1319,-12 0 0,-4 8 0,-8 2 0</inkml:trace>
</inkml:ink>
</file>

<file path=ppt/ink/ink4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1:24.2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87 7895,'0'-18'1543,"0"1"-609,0 0-189,0 7 491,0 3-602,-8-1 370,6 6-275,-6-6 0,10 10-224,4 4 1,6-2 22,11 7 1,4 3-225,7 9 1,3 2-73,3 4 0,2 3-69,4-3-54,4 4 54,-13-6 1,5 3-274,-7-6 0,-3 6-128,-3-1 0,-4-2-201,-8 2 1,-1-2 141,-5 2 0,-3 3-214,-8-3 1,-2 4 152,-4 1 0,-11 7-19,-12-1 0,-17 14-225,-6-2 0,-11 3-100,-1-3 0,-5 0-1343,-6 0 2045,12 0 0,-12 4 0,12-4 0,-5-8 0,-1-6 0</inkml:trace>
</inkml:ink>
</file>

<file path=ppt/ink/ink4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1:24.81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8621,'7'-10'1662,"-3"2"-1153,8 8 1,-7 2-51,7 4 1,-2-2 135,1 8 1,4-7 370,-3 7 0,-2-6-42,1 5 1,-5-1-406,5 1 0,-5-1-621,6-4 0,-7-3-40,7 9 1,-6-8-490,5 2-387,-7 3-178,11 1 1,-7 7 67,4 0 0,-5 1-1634,-7-1 2762,0 0 0,8 8 0,2 2 0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54:49.5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87 6470,'8'-10'-293,"-5"0"318,9 5 1,-6 1-140,5-8 120,-7 8 1,10-5-302,-9 3 295,1 4 0,-4-6-82,4 8 82,-4 0 767,5 0 105,-7 0 4328,0 0-4851,8 0 1,2 0-22,7 0 0,6 0 33,0 0 0,8 0-122,-2 0 1,-2 0-1,1 0 0,-5 0-273,6 0 1,-6-1 96,6-5 1,-8 4-531,2-4 0,-4 4 98,-1 2-1486,-1 0 438,0 0 596,-7 0 1,-2 2 28,-8 4 792,-8 11 0,-17 10 0,-12 8 0</inkml:trace>
</inkml:ink>
</file>

<file path=ppt/ink/ink4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1:25.0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1 7970,'-18'9'0,"7"5"506,-1-9 1,3 9-224,-3-3 1,2-1-27,5 2 0,1-7 164,-8 7 0,8-1 513,-1 7 1,1-1-286,-2 0 0,4 8 196,-4 4 1,-1-2-350,1 2 1,0 0-210,6 5 1,0 1-201,0-1 1,0-5-150,0 0 1,2-6-276,4 6 0,-4-8-24,4 2 0,-3-4-423,3-1 0,-4-7-690,4 1 225,3-9 1,-5 5 340,8-8 1,-6-2 415,5-4 1,1-11-36,5-12 1,2-11-120,4-6 646,-4-12 0,22-11 0,-5-10 0</inkml:trace>
</inkml:ink>
</file>

<file path=ppt/ink/ink4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1:25.3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172 1 7970,'17'7'1296,"0"5"1,-5 3-775,-1 2 1,1 8 44,5 4 1,1 2-106,-1-2 0,-2 7-126,-3-7 1,1 8 384,-7-9 0,0 5-442,-6 2 1,0-1-399,0 1 1,-2-1-76,-4 1 0,-5-6-284,-13 0 1,3-6 254,-7 6 1,4-8-316,-4 2 1,-1-12 146,-6-5 227,8-4 0,0-2 1,6-2 622,-2-4 1,6-3-163,5-9 0,9 1-6,-3 0 0,17-6-373,7 0 1,12-2-460,5 2 0,5 9 256,6-3 0,4 5-90,-4 1 1,3-3-522,-3 9 0,-6-1 315,-11 6 0,2 6-647,-8-1 1228,0 9 0,-14 3 0,-1 10 0</inkml:trace>
</inkml:ink>
</file>

<file path=ppt/ink/ink4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1:26.4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8490,'0'-9'1510,"0"1"1,1 2-1082,5 0 0,4 1-21,7 5 1,2 0 196,4 0 1,2 0-172,4 0 0,4 5-617,-4 1 0,3 0 215,3-6 1,-8 8-255,-4 3 1,-4-1-179,-2 1 1,-7 3-531,-4 9 0,-4 2 415,-2 4 1,-14 9-139,-3-3 0,-12 5 16,0 0 1028,-11-3-347,3-3 0,3-3 885,11-8 0,4 0-559,1-5 1,7-9 285,-1-3-329,8 4-441,-3-9 1,14 13 176,5-8 0,3-1-354,3-5 1,5 0-53,0 0 0,6 6-25,-6 0 0,2 0-343,-2-6 277,-4 7 152,-2-5 0,-3 14-201,-9-5 252,1 5 186,-6 1 1,0 0 74,0 1 1,-10 1 50,-7 4 0,-2-2 247,-10 8 1,6-2 75,-6 1 0,8-1 384,-2-4 1,4-1-50,2 6 1,1-6-324,5 1 0,3-4-111,8-2-85,0 0-310,0 1 0,2-3-236,4-3 1,3-5 15,9-7 1,1 0-331,4 0 1,4-7-61,7-5 0,1-11 282,-1-6 0,1 2 11,0-2 1,-8 8 118,-4-2 1,-10 4 468,-1 2 498,-9 7-4,5 2 1,-8 16-16,0 4 1,-6 5 588,1 6 0,-7-2-284,6 8 0,-5-8-454,5 2 0,0-4-209,6-1-477,0-1 0,2-2-555,4-3 1,4-4 116,7-8 1,10-10-687,7-7 0,9-16 412,8-13 0,1-8-340,0 2 1,-2-4 1030,-4 10 1,-9 4 30,-8 2 0,-8 11 328,2 6 0,-4 11-275,-2 7 909,-7 3 1,3 4 74,-7 3 0,0 11 632,-6 7 0,0 0-801,0-6 1,2 6-234,4 0 1,-4 0-444,3-5 1,-3-7 30,-2 1 0,2-9-1007,4 3 1,-2-6 635,7-6 0,1-7-2515,5-16 2828,8 0 0,2-28 0,8 3 0</inkml:trace>
</inkml:ink>
</file>

<file path=ppt/ink/ink4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1:26.7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1 121 7929,'9'-17'0,"7"0"-53,-5-1 1,-1 7-66,1-1 1,-1 7 410,2-7 117,3 8 0,-13-5 661,4 3-329,-4 4-83,-2-6-191,0 8 361,0 0-692,0 8 1,0 2-119,0 7 1,1 2-329,5 4 1,-4 6 171,4 11 1,2 6 16,-3 12 0,7 13 178,-6 16 1,-1-37 0,1 1-162,-3 6 1,0 2 0,0 1 0,0 1 181,-3 2 0,0 1 0,0 1 0,0 0 54,0 4 1,0 1 0,0-1-1,0 0-106,0 0 0,0 0 1,0 7-1,0 0-67,0 2 1,0 0 0,0-1-1,0-1-722,0-5 1,0-3-1,-3-7 0,0-3 0,-3 34 0,0-15 762,6-14 0,6-5 0,0-21 0,-2-11 0,-2-8 0</inkml:trace>
</inkml:ink>
</file>

<file path=ppt/ink/ink4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1:27.1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0 7946,'-10'0'2440,"3"0"0,9 2-1925,3 4 1,5-4-247,7 4 0,8 1-133,4-1 0,4 0-142,1-6 0,9 0-447,3 0 0,-2 0-1867,2 0 2320,-8 0 0,12-8 0,-5-1 0</inkml:trace>
</inkml:ink>
</file>

<file path=ppt/ink/ink4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1:27.4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174 52 8683,'-6'-17'1643,"0"-1"0,-2 9 732,3 3-2137,3 4-702,-6 2 1,8 2 231,0 4 0,-8 0-288,-3 11 1,-5 2 353,-1 10 1,-2 9 233,-4-3 1,9 3 101,-3-3 19,11-8-207,-1 5 0,9-10-26,3 6 0,11-6-2,7 1 1,9-10 219,3-1 1,2-9-177,9 3 0,-8-4-114,2-2 0,1 0-126,-7 0 1,5 0-340,-10 0 0,-4 0-1553,-2 0 2134,-4 0 0,-2 8 0,0 1 0</inkml:trace>
</inkml:ink>
</file>

<file path=ppt/ink/ink4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1:27.5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0 7905,'0'18'0,"0"1"887,0 4 1,0 4 1217,0 8 1,0 1-1210,0 4 0,0-1-120,0 7 0,0-2-600,0 2 1,-6 2-488,0-7 0,-2-1-1709,3-5 2020,3 7 0,-6-6 0,8 7 0</inkml:trace>
</inkml:ink>
</file>

<file path=ppt/ink/ink4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1:28.3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69 7859,'1'-15'0,"5"3"0,-2-3 1572,8 3-988,-9 5 1,13-1 317,-5 8-607,12 0 1,-3 2 202,3 4 1,2 5 269,-2 12 0,0-1-198,-6 6 1,-2-1 5,-3 2 0,-4 4-583,-8-4 70,0-4-5,0 7 1,0-13-1296,0 4 672,0-3 221,0-3 1,0 0-929,0 1-397,0-9 297,0-1 0,5-10 506,1-4 866,8-11 0,3-18 0,10-9 0</inkml:trace>
</inkml:ink>
</file>

<file path=ppt/ink/ink4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1:28.8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500 0 7866,'10'10'2314,"-2"-2"-267,-8-1-493,0 3-1097,0 7 0,-6 0-32,0 1 1,-7 1-227,1 4 0,-3-4-180,-3 4 1,-5-2-286,0 2 1,-2 2-492,2 4 1,2 4 7,-8-4 0,6 11-932,-6 6 1,6-2 497,-5 3 0,1-9 781,-2 2 0,4 3 402,8-3 0,-1-2 14,1-9 0,2-2-44,3-4 0,-1-4 522,7 4 395,0-3-532,-2-3 1,7-6 506,-5 1 0,6-8-220,6 2 0,-3-4-240,9-2 0,5 0-283,6 0 1,8 0-120,-2 0 1,5 0-235,7 0 0,-7 0 120,1 0 1,-2 0-108,-10 0 0,0 7 172,-6 5 0,-2 3 188,-3 2 1,1 6 200,-7 0-177,0 8-83,-6-4 0,2 8 647,4-1-262,-5 1-163,7-1 1,-6-1 130,4-4 1,-2-2-160,7-4 0,-7-4-207,2 4 0,3-4 9,3-1 1,-2-7-306,1 1-19,1-8 1,7 3 152,4-7 1,-2-9-1003,8-9 474,-8-7 296,12-17 0,-8-2-110,3-8 1,-3 0 345,-7 0 0,-7 4 385,1 8 0,-8 1 439,1 16 819,-3 0-503,-2 14-460,0 1-299,-7 16 1,3 3 599,-8 12 0,3-2-225,-3 8 1,4 0-47,8 6 0,0-3-564,0-3 0,4 2-476,8-8 1,1 2 146,16-2 1,8-11-295,9-1 1,11-7 567,7-4 0,18-8 0,7-1 0</inkml:trace>
</inkml:ink>
</file>

<file path=ppt/ink/ink4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1:29.20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16 8037,'2'-10'4213,"3"5"-4236,13 10 1,10-1-494,13 8 0,-3-1 1102,8 6 1,-5 1-227,5-1 0,-8 0-354,3 1 50,-5-1-496,-9 0 0,-2 1-648,-8-1 0,-5 6 486,-1 0 0,-7 8 602,2-3 0,-19 5 0,-7 2 0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54:49.8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52 8429,'10'0'-2,"5"0"0,-5-2 385,7-3 0,1 3 585,-1-4 0,0-2-479,1 2 0,5 1-178,0 5 1,5-2-503,-4-4 0,4 4 46,-5-4 0,2 4-412,-2 2 148,-3 0 1,5 0-1453,-8 0 517,-7 8 1344,5 2 0,-6 7 0,9 0 0</inkml:trace>
</inkml:ink>
</file>

<file path=ppt/ink/ink4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1:29.5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276 105 8026,'0'11'246,"0"1"1,2 1 192,3 10 0,-1-4 400,8 4 0,-6-1-144,5 1 1,-1-2 756,1 8-892,5-1-231,-14 7 1,11 0-87,-7-1 1,1 1-330,-1-1 1,-4 1-409,4 0 1,-4-1-21,-2 1 1,0-6-610,0-1 0,-2-6 203,-4 1 0,-4-10 343,-7-1 0,-6-9 448,0 3 81,-8-4 85,4-10 0,-7-1 29,-1-9 0,6 1 19,1 0 1,1 5 439,-2 1 1,4-1-114,8-5 1,5 0 198,1-1 0,7 1-448,-2 0 0,8-2 39,9-4 0,11-4-642,18-8 224,12 1-161,9-9 0,24 1 299,-40 19 1,2 0 0,2-2-1,2 2 7,1 2 1,0 1 0,0 0-1,1 0-23,2 2 0,0 2 0,-3-1 0,0 1 0,0 1 0,-1 1 1,46-13-181,-11 4 1,-7 10-82,-4-5 256,-12 13-20,-11-3 1,-10 8-320,-7 0 330,-8 0-181,-10 0-286,-2 0 359,-13 0 0,-9 6 29,-16-1 1,-10 1-63,-7-6 249,-5 8 0,-14-6 0,-3 5 0</inkml:trace>
</inkml:ink>
</file>

<file path=ppt/ink/ink4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1:29.7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0 7952,'-25'0'698,"11"0"1065,-3 0-1346,11 0 1,-1 8-23,7 4 0,0 3 809,0 2-547,0 8-285,0-5 0,5 12 120,1-3 0,6-2-542,-7 2 1,7-6-450,-6 6 1,7-8-37,-1 2 1,-3-4-755,3-2 0,-6-7-603,5-4 1892,1-4 0,5-18 0,0-3 0</inkml:trace>
</inkml:ink>
</file>

<file path=ppt/ink/ink4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1:30.0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68 7952,'8'-21'237,"3"3"0,-1 7-25,2-1 0,-1 6 339,6 12 1,1 6 223,-1 11-366,0 11 48,1 11 0,-1 6 191,0 1 0,1 8-108,-1 3 1,-2-3 103,-3-2 1,-5-5-497,-7-1 0,0-2-431,0-4 1,-2 2-600,-3-7 1,-5-1 619,-7-5 1,0-8-621,-1-4 315,-7-4 326,-2-10 0,-1-1-148,-1-8 0,2-8 517,-2-3 1,4-10 642,8-2 1,7-6-351,4 6 1,4-6 447,2 6 1,10 2-449,7 9 0,8-1-121,10 7 1,1 0-49,5 6 1,-3 0-257,8 0 0,-2 2-299,3 4 1,3 2 275,-4 3 27,4 5 0,1-7 0,1 8 0</inkml:trace>
</inkml:ink>
</file>

<file path=ppt/ink/ink4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1:30.3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519 1 9168,'-10'0'2007,"3"0"-1461,14 7 72,3 3 1,7 9 427,1 4 1,1-2-372,4 8 0,-2-2 191,8 2 1,-2 2-516,2-8 1,3 0-139,-3-6 1,4-1-228,1-5 1,-5 3-347,0-9 0,-8 7-1024,2-6 886,-4-1 0,-7-3-216,-1 4 1,-9 4 458,-2 7 0,-15-4 280,-14 5 0,-11-3-359,-6 14 1,-14 0-66,-9 5 0,-8 1-2456,-9-1 1937,-1 9-1036,1-7 1954,7 14 0,-4-8 0,8 5 0,2-7 0,2-4 0</inkml:trace>
</inkml:ink>
</file>

<file path=ppt/ink/ink4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1:30.5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1 502 7890,'17'7'2332,"0"-5"1,0 6-2406,1-8 1,7-2 251,4-4 1,9-5 480,2-12 1,10-4-279,2-8 0,8-1 15,9-5 1,0 3-3033,0-8 1681,0 7 667,1-3 1,-3 8-2582,-4-1 2868,4 0 0,-5 1 0,7-1 0</inkml:trace>
</inkml:ink>
</file>

<file path=ppt/ink/ink4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1:30.80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191 17 7933,'-17'0'2579,"2"-1"2744,3-5-4041,4 4-1477,8-6 149,0 16 0,-2 1-135,-3 9 0,1 1 450,-8 4 1,-5 12 443,-6 11 0,0 6-616,6 5 0,5-3-564,0 4 1,9-6-754,-3-6 689,4-4 83,10-7 1,3-3-25,12-3 1,4-4-50,8-8 0,7-1-402,4-5 0,2-3 445,-2-8 0,4-2 2,-4-4 1,4-1 133,2-5 0,-2-7-52,-4 7 0,2-9 394,-7 4 0,-1 0 0,-5-8 0</inkml:trace>
</inkml:ink>
</file>

<file path=ppt/ink/ink4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1:30.9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1 7922,'-17'0'2464,"5"0"2573,0 0-3641,9 0-857,-5 8 0,8 1-105,0 8 1,0 1 92,0-1 0,-6 2 399,0 4 1,1 4-2615,5 8 1,0-1 988,0 1 1,0 1 698,0 5 0,0 3 0,0 8 0</inkml:trace>
</inkml:ink>
</file>

<file path=ppt/ink/ink4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1:31.2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11926,'17'27'597,"-5"6"-613,-1-4 0,1-2 1537,5 1 0,-8 1-1145,-3 6 1,2-1-1108,-2 1 0,-1-6-321,-5 0 1,2-1 1051,4 7 0,-4 0 0,6-1 0</inkml:trace>
</inkml:ink>
</file>

<file path=ppt/ink/ink4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1:31.6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18 7893,'-23'9'1100,"0"-3"1,2 4 1374,9 1 0,4 5-3523,8 1-21,0 0 1886,0 1-516,8-1 0,0 0 68,3 0 0,-1-5-631,-4-1 1,1-5-638,5 6 1,3-8 497,-3 1 0,-3 3-24,3-2 0,-8 1 69,1-1 133,5-4 0,-8 8 231,4-4-35,-4-5 300,-2 7 1,0-6 304,0 4 0,0-2-109,0 7 1,0-5 472,0 5 0,0-5 86,0 6 59,0-8-1134,0 3 110,7-7 0,9-2-1438,7-3 1,15-15 197,3-14 1,12-8-381,5-10 1,7 7 1007,-1 5 0,-5 6 357,-1 5 1,-6 6 407,-6 11 1,-4 4 556,-7 8 0,-8 2 2072,-4 4-1546,-4 4-793,-2 7 1,-5 2 1555,-1 4 0,-7-2-796,2 8 0,-4-8 668,-2 2-1544,0 4 1,0-7-178,0 3 0,-2-10-261,-4-1 0,-3-9-355,-9 3 0,1-4-1981,0-2 1,-8-4 280,-4-7 2103,-4-1 0,-9-20 0,-2 5 0</inkml:trace>
</inkml:ink>
</file>

<file path=ppt/ink/ink4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1:31.9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15 7879,'-18'-7'1853,"1"5"1,7-4-1327,5 12 0,3 5 786,2 12-731,0 4 0,5 16 370,1 3 1,0 9-357,-6 3 1,0 6 83,0-7 0,0 1-860,0-6 1,6 0-904,0-1 1,-1-4-1574,-5-1 0,0-8 2656,0 2 0,8-3 0,2-2 0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54:50.4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1 104 8429,'17'-17'112,"-5"5"146,-1 1 1,-5 1 85,5-1 1,-5-3 116,6 8 1,-8-1 201,1 1 33,5 4-747,-8-6 0,11 16 118,-7 4 0,0 3 68,-6 2 1,-6 2-53,0 5 1,-7-3-216,1 7 0,3-4-51,-3 4 0,3-5-108,-3 6 1,-1-8 84,7 2 1,0-9-23,6-3 1,-2-7 31,-4 2 0,5-2-15,-5 2 118,4-4 1,4 5 33,4-7 1,-3-7 5,9-5 1,-6 2-46,5-1 1,-5 7 14,5-2 0,-5-1 106,6 1-16,-8-8 0,9 11 21,-7-9 0,1 6-68,-1-5 1,-2 5-47,8-6 0,-3 1-8,3-6 0,3-1-113,-3 1 0,3 2 167,2 3 1,1-3-10,-1 3 0,-2 3 21,-3-3 205,3 8-90,-5-3 46,-1 7-156,-1 0 0,-8 7 451,0 5 0,0 9-103,0 2 1,0 0 183,0-6 1,0 6-97,0 0 0,-2 0 288,-4-5-525,4-1-370,-13 0-210,13 1 264,-5-9-700,7-1 420,7-8 1,5-8-148,11-3 1,-2-10 148,8-2 0,-8-2-13,2 2 1,2 5 297,-2 1 1,-6 2 147,-5 9 26,-1 0 0,1 6-142,-1 0 0,-7 8 767,2 3 0,-6 7-52,-6 5 0,4-4 214,-3 4 0,-3 2-523,2-2 0,0 0-202,6-6-68,0 1 1,8-1-267,4 0 0,5-7-1698,6-5 1929,4-3 0,7-2 0,1 0 0</inkml:trace>
</inkml:ink>
</file>

<file path=ppt/ink/ink4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1:32.4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1 139 7903,'17'-10'0,"0"-5"818,1 3 0,-1 2-247,0-1 1,8 1-142,4-1 0,-2-5-156,2 5 1,-6 1-23,6-1 0,-8 7-138,2-2 1,2 4-156,-2 2 1,0 0 3,-6 0 1,2 0-293,4 0 1,-3 6 53,3 0 0,-6 7 151,-5-1 1,3-3-104,-4 3 42,-3-1 217,0 7 215,0-1 1,-7 6-45,5 0 1,-4 0 229,-2-6 0,0 3-88,0 3 0,0-2 70,0 8 0,0-2-134,0 1 1,0 5-3,0-4 1,0-2-377,0 2 70,0 7-36,0 1 1,0 7-1,0-4 0,-6-1 208,1 7 1,-1-4 133,6 10 1,-6-4-85,0 10 1,1-3 76,5 3 1,0-2-173,0 7 1,0 0 69,0 7 1,0-1 26,0 0 1,1 2 54,5 4 1,-2-4-48,8 4 1,-7-6 68,7-5-991,-8-13 556,3-1 1,-7-13 15,0 3 1,0-5-13,0-6 0,-5-10-423,-1-8 0,-8-7 233,3 2 1,-4-8-837,-3-9 0,-7-5 312,-4-18 1,-3-5-232,-3-13 0,-1-9 1102,-5-8 0,-11-8 0,22 34 0,-1-1 0</inkml:trace>
</inkml:ink>
</file>

<file path=ppt/ink/ink4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1:33.1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53 122 7922,'9'8'710,"1"-6"876,-4 3-882,-4-3 1281,13-2-522,-5 8-771,-1-6 1,1 11-285,-4-7 0,-4 2 301,3-2-900,-3-5 1,-2 9-1213,0-4-1062,0-4 1319,0 5 704,8 1 0,-4-6-1830,7 4 1111,1-4 625,5-10 1,8-7 535,4-8 0,4-8 0,1 2 0,1 2 0,-1-2 0,-5 10-132,0 2 0,-14 1-224,3 11 1766,-5-1-1043,-3 6 1,-3 2 803,-7 4 1,0-3-349,0 9 0,0 0-291,0 5 0,-2 6-295,-3 0 1,-5 0-35,-7-6 0,-2 6-190,-4 0 0,1 2-257,-6-2 0,1-3-273,-2 3 0,-2-4 290,8-2 0,0 0-83,6 1-1,5-7-217,1 1-11,7-8 249,-4 3 0,16-7 70,3 0 0,12 0 151,6 0 0,4-5 118,1-1 0,7-6 77,-1 7 1,-5-3-38,-6 2 233,-8 4-168,4-6 1,-16 10 21,-3 4 0,-17 4-149,-7 7 1,-18 6-19,-5 0 1,-7 8-30,-4-2 1,-5 2-161,-1-3 1,8-1 932,10-4-325,3-4-253,10 6 1,4-13 330,12 0-224,-4-9-436,13 13 68,-6-14 104,8 5 0,8-7-113,3 0 0,6 0 95,6 0 1,4-2-113,8-3 1,1-5-343,5-7 230,-5-1 80,7-7 1,-11 6-77,-3-4 1,4-4-161,-4-1 1,-4-5-162,-2-2 1,-6-7-32,-6-4 1,-3 2-192,-8-2 0,0 1 763,0-1 0,0 4 0,0 7 0,0 1 0</inkml:trace>
</inkml:ink>
</file>

<file path=ppt/ink/ink4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1:33.31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519 18 7907,'0'-9'-442,"-8"1"1,5 10 1322,-9 4 1,6 5-244,-5 12 1,-1 2 178,-5 4 0,-2 4-87,-4-5 0,-2 13 215,-4 5 1,-4-2-95,4 2 0,-3 0-364,-3 6 1,1 0 250,-1 0-597,8 0-454,-6-8 1,14 4-711,-4-8 1,6 5 64,5-11 0,-1 3-2407,7-14 3365,0-8 0,22 1 0,3-7 0</inkml:trace>
</inkml:ink>
</file>

<file path=ppt/ink/ink4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1:33.4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7905,'0'10'5322,"0"-2"-5247,8-8 0,2 0 392,7 0 1,0-2-341,1-4 0,-1 4-269,0-4 1,0 4-255,1 2 1,-7 0-1718,1 0 1603,-8 0 1,3 8-238,-7 4 0,-4 11-899,-7 5 1646,-8 5 0,-24 2 0,-1-1 0</inkml:trace>
</inkml:ink>
</file>

<file path=ppt/ink/ink4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1:33.9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243 52 7894,'-18'10'486,"1"5"53,0-13 82,7 6-141,2-8 1,10-2 262,4-4 1,4 2-288,7-7 0,2 5 9,4-6 0,-2 7-190,8-7 0,-2 6-196,2-5 0,2 7 37,-8-2 0,-6 4-217,-5 2 0,-7 0 120,7 0-182,-8 0 1,1 2-626,-10 4 1,-5 3 364,-7 9 0,0-3-196,-1-3 1,1 3 253,0-3 0,-1-5 153,1-1 1,6 2-152,-1-3 282,8 1 21,-11-6 416,13 0 421,-6 0-421,8 0 17,0-7 196,0 5-223,0-6 1,-8 8 64,-3 0 0,-1 6-134,-5-1 0,4 9-97,-10-3 1,-2 5 33,2 1 1,0 2 8,5 4 0,1-3 322,0 3-90,7-4-97,-5 6 0,7-6 318,-4 4 0,5 2-208,7-2 1,-6 0 20,0-6 0,0 1-16,6-1-42,8 0-280,-6 1 0,13-7-228,-3 1 1,3-3 135,3 3 1,7-4-1174,3-8 610,5 0 400,9 0 0,-3-8-1486,7-4 0,-6-3 454,6-2 1,-7 1 240,1 5 0,-5-3 54,-6 9 1,-4-1 840,-8 6 0,0-8 0,0-2 0</inkml:trace>
</inkml:ink>
</file>

<file path=ppt/ink/ink4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1:37.9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588 243 7938,'-9'-8'-37,"3"-4"0,2 3-68,-2-3 0,4 6 206,-4-5 1,5-1 445,1-5-319,0 0 1,-6 0 65,0-1 383,0 1-422,-1 0 1,3 1 42,-8 5 1,6-3 153,-5 9-135,-1-1 0,-5 0-123,0 0 1,0 0 25,-1 6 1,-5 0-192,0 0 1,-2 8 104,2 4 0,2 3-96,-8 2 1,8 3 70,-2 3 1,-2 4 3,2 7 1,-6 1 70,6-1 1,0 3 99,6 3 0,-1-1-96,1 7 0,2-6 23,3 6 0,-1-7-109,7 1 0,0-5 105,6-7 0,0 3-292,0-8 1,2 0 69,4-6 1,-2-1-292,7-5 0,1 3 20,5-8 1,0-1-125,1-5 1,1-2 169,4-3 0,-2-5-97,8-7 1,0-8-117,5-4 1,3-9 110,3-3 0,-5-5-119,-1 6 1,1-1 166,-6 7 0,3 1 113,3 4 1,-8 4-8,-4 8 0,-4 2 104,-2 3 1,1 4 45,-1 8 1,-2 2 286,-3 4 1,1 6 720,-7 11 0,6 4-492,-7 7 0,3 1 704,-2-1 0,-4 3-338,4 3 1,-3-3-171,3 3 1,-2-5-374,8-7 1,-1-1-280,6-4 1,1-3-1478,-1 3 0,2-6 1455,4-5 0,12 3 0,9-5 0</inkml:trace>
</inkml:ink>
</file>

<file path=ppt/ink/ink4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1:38.5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52 7916,'0'-9'345,"0"-1"179,0 4 168,0 4-474,0-13 0,2 13 22,4-4 0,-3 4 5,9 2 1,5 0 100,6 0 1,8 0-86,-2 0 0,3 8 108,3 4 1,7-3-393,4 3 0,1-3-297,4 3 0,-1-4-999,14-8 0,-7 0 259,7 0 843,-1 0 0,6 0 1,1 0-1</inkml:trace>
</inkml:ink>
</file>

<file path=ppt/ink/ink4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1:39.2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485 277 7930,'0'-11'180,"0"-1"1,0 7-148,0-7 0,0 6 211,0-5-79,0-1 1,0-5 330,0 0-298,-8-1 0,1 1-120,-5 0 1,-1 0 120,7-1 0,-8 7-145,3-1 0,1 3 5,-1-3-88,-1-3 0,-5 7 129,0-4-108,-1 5 0,1 7-79,0 0 1,-1 0 19,1 0 1,0 2 253,0 3 0,-3 5-165,-3 7 0,4 6 337,-4 1 0,4 6 71,1-1 0,1 4 44,0 1 1,0-1-133,-1-4 0,9 3-52,3-3 1,-2 2-65,3-2 0,-1 2-7,6-8 1,2 0-452,3-6 1,5-2 186,7-3 1,1-2-537,-1-5 1,2-3 136,4 4 0,-2-6-99,8-6 0,0-3 234,6-9 0,-9 7-62,-2-1 1,0 1 163,0-7 1,-7 9-261,-6 3 161,1-4-94,5 9 392,-7-7 5,5 8 22,-13 0 0,8 0 218,-5 0 426,-3 0 277,14 0-382,-7 0-230,9 0-184,-1 0 1,0-2-967,1-4 490,-1 4 0,0-13-497,0 3 829,1 5 0,7-9 0,2 7 0</inkml:trace>
</inkml:ink>
</file>

<file path=ppt/ink/ink4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1:39.8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18 104 7915,'0'-12'0,"0"1"551,0 7 648,0-11-318,-8 5-177,6-7 141,-5 7-378,7-5-3,0 13-338,0-6 1,2 18 56,3 7 0,-3 2 514,4 10 1,-4 0-147,-2 6 1,0-1 8,0 1 1,0-1-283,0 1 1,2-8-265,4-4 1,3-2-341,9 2 0,-1-10 320,0 5 0,10-12-2020,8-1 0,7-3 2026,10-2 0,7-7 0,3-3 0</inkml:trace>
</inkml:ink>
</file>

<file path=ppt/ink/ink4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1:40.1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14837,'0'26'1403,"6"1"-379,0-4 0,0 2-606,-6 4 0,0 2-180,0-8 0,0 6-3830,0-6 3592,7 0 0,-5 10 0,6 3 0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54:50.9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208 173 9244,'0'-11'1076,"0"-1"-613,0 1-577,0-7 0,0 1-366,0 0 1,0 5-72,0 1 215,0-1 1,-2-3 178,-4 3 0,2-1-78,-8 7 0,1 0 237,-6 6-214,-1 0 1,1 8 638,0 4 0,-1 3-14,1 2 1,6 6 207,-1 0 1,3 2-275,-3-2 1,-1-3 87,7 3 1,0 2-125,6-2 0,0 0-88,0-6 1,2-2-481,4-3 0,3 1 234,9-7 1,-1 6-481,0-6 1,0-1 105,1-5 1,1-7-68,4-5 1,-4-1 189,4 1 0,-3-9-366,-3 4 433,0-4 1,-2 3 264,-3 1 1,-2 7 670,-5 5-452,-3 3 810,6 2-674,-8 0 0,-2 7 55,-4 5 1,4 3 416,-3 3-303,3-1 0,2 0-295,0 0 1,0 1-310,0-1 1,2-7-871,3-5 1,1 3 554,11-2 0,-3 0-994,9-6 1,-2 0 1330,2 0 0,4-8 0,8-2 0</inkml:trace>
</inkml:ink>
</file>

<file path=ppt/ink/ink4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1:41.98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6511,'0'10'19,"0"-2"-28,0-8 6,0 0 0,0 0 0</inkml:trace>
</inkml:ink>
</file>

<file path=ppt/ink/ink4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1:42.4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52 7976,'0'-9'-1909,"0"1"2020,0 8 1615,0 0-1179,-8 0-156,6 0-230,-5 0-275,7 0 333,0 0-95,7 0 242,-5 0-275,6 0 32,-8 0 108,0 0-315,8 0 121,-6 0-196,5 0 1,-5-6-88,4 0-351,-4 1-240,6 5-151,-1 0 988,-5 0 0,6-8 0,-8-2 0</inkml:trace>
</inkml:ink>
</file>

<file path=ppt/ink/ink4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1:43.7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17 7939,'-9'0'-367,"1"0"0,8-1 1013,0-5-42,0 4-206,0-6 293,0 8 853,0 0-1484,8 0 0,-5 0 118,9 0 0,-6 0-31,5 0 0,-5 0 166,6 0-147,-1 0 0,6 0 348,1 0-349,-1 0 1,0 0 201,1 0-224,-1 0 0,0 0-86,0 0 0,-5 0 243,0 0-250,-1 0 1,6 0-95,1 0 1,-7 0 40,1 0-36,-1 0 1,7 0 41,-1 0 1,-6 0 339,1 0-250,-1 0 1,7 0 113,-1 0-47,0 0 24,1 0-243,-1 0 0,-2 2 233,-3 4-326,-5-4 152,1 5-270,-6-7 26,6 0 77,-8 0-4335,0 0 3252,-8 0 1250,-2 8 0,-7 2 0,0 7 0</inkml:trace>
</inkml:ink>
</file>

<file path=ppt/ink/ink4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1:44.8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17 8011,'-9'0'-1421,"1"0"884,8 0 240,0 0 297,8 0 0,-6-7 0,5-3 0</inkml:trace>
</inkml:ink>
</file>

<file path=ppt/ink/ink4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1:45.3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87 8011,'12'-6'-1886,"-1"0"1776,1 0 208,5 6 0,-5-5 427,-1-1 106,-7 0-315,4 6-80,-8 0 7,-8 0-26,-1 0 105,-9-8 4,1 6 58,7-5 280,3 7-292,7 0 734,0 0-980,7 0 0,-3 0 2,8 0 1,-7 0-132,7 0 0,-6 0 191,5 0 1,-5 0-48,6 0 1,-7 0 94,7 0 1,-1 0-95,7 0 0,5-2 90,0-4 0,6 4-51,-6-4 0,6-1 2,-6 1 1,7 0 62,-1 6-204,-4 0 4,0 0 1,-2 0 44,0 0 0,0 6-152,-5 0 1,-7 5-78,1-5 0,-7 2-16,7-3-175,-8-3 61,3 14-472,-7-14-19,0 5-254,0-7-211,0 0-360,8 0 1584,2 0 0,7-7 0,0-3 0</inkml:trace>
</inkml:ink>
</file>

<file path=ppt/ink/ink4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1:45.8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35 7982,'-11'-5'1277,"-1"-1"-1108,8 0 0,-4 4 380,8-4-106,0 4 823,0-5-827,0 7 1,2 4-287,4 7 1,-4 4 139,4 20 1,-4 3 237,-2 14 1,0 14-110,0 3 0,-2 6 71,-4 0 1,-4-10-277,-7 4 0,6-5 36,-1-1 0,6-5-474,-5-12 1,7 0 222,-2-12 0,4 3-1502,2-14-56,0 0-726,0-6 1534,0-7 0,2-10-69,4-12 1,-4-5 312,4-6 0,-4-4 46,-2-7 1,0-9 127,0-3 0,0-6 330,0-5 0,0-5 0,0-7 0</inkml:trace>
</inkml:ink>
</file>

<file path=ppt/ink/ink4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1:46.0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1 208 7982,'0'-25'11,"0"5"-11,0-3 0,0 4 645,0 2 0,7 0-146,5-1 0,3 1-38,2 0 1,3 1-84,3 5 1,9 3 42,9 8 1,7 0-31,-2 0 1,4 8 130,2 3 1,-2 12 49,-4 6 1,-4-2-160,-7 2 1,-3-6-357,-3 6 0,-10-6 107,-7 6 1,-8-6-597,1 5 1,-10 1 118,-7 6 0,-17-1-215,-5 1 1,-12 0-1189,0-1 1,-4 1 720,-2-1 1,-4-7-942,4-4 1883,4-3 1,21-3-1,2 0 1</inkml:trace>
</inkml:ink>
</file>

<file path=ppt/ink/ink4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1:46.8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69 7903,'-17'-17'0,"6"0"314,-1-1 0,6 9 487,-5 3 1,5 4 425,-6 2-827,1 0 0,-6 4 245,-1 8 1,7 3-188,-1 19 1,1 1 112,-7 17 0,3-4-323,4 10 1,3-5-354,8-1 1,0-6-365,0 1 0,8-9-630,3 2 1,12-9-887,6-2 1985,11-8 0,12-4 0,10-9 0</inkml:trace>
</inkml:ink>
</file>

<file path=ppt/ink/ink4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1:47.2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398 260 7932,'0'-18'-716,"0"1"477,0 0 327,8-1 0,-6 5 208,4-4 1,-4 3-88,-2-9 0,0 4 209,0 2 0,0 5 331,0 1-477,0-1 1,-8 0 121,-4 1-184,-3 7-32,5-11 1,-5 13 41,4-4 0,-5 4-1,-1 2 1,-2 0 48,-4 0 1,3 2-36,-3 4 1,-4 5 205,-1 12-219,3-3 27,-8 12 1,14-5 385,-4 8-275,-4 7-138,8-5 184,1-3-185,11-1-102,7-14 0,0 12-54,0-8-200,0 0 1,9-8-374,8-3 0,3-5 32,9-7 1,-1 0-513,7 0 1,0-13-289,-1-4 799,1-12 0,-1 8 0,1-8 1,-8 8 37,-4-2 0,-4-2 430,-2 2 1,-5 5-112,-1 7 889,-7 7-686,4-4 1,-8 16 1164,0 4 1,-2 11-389,-4 5 0,4-1-69,-3 2 1,-3 0-352,2 6 1,0-7-43,6 1 1,2-8-1153,4 2 1,4-3 536,7-3 0,2-2-2853,4-3 3072,4-4 0,15-8 0,3 0 0</inkml:trace>
</inkml:ink>
</file>

<file path=ppt/ink/ink4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1:47.7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18 7844,'10'-8'459,"5"6"758,-13-6-12,6 8-384,-8 0 0,0 8 547,0 4 0,0 5-653,0 6 1,-6 2-5,0 4 1,-5-2-285,5-4 0,-6-4-357,7 4 0,-1-4-476,6-2 1,0 1-652,0-1 0,0-5 105,0-1 1,2-5-1016,3 5 1,5-7 1966,7 2 0,8-12 0,2-3 0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54:51.18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8429,'10'8'-158,"-1"-7"-219,-3 5 1124,4 4 263,7-8 0,0 13-68,0-3 1,1-3-345,-1 3 0,2 1 207,4 10 0,-3-2-272,3 8 1,-4-6-11,-2 6 0,0 0-405,1 6 0,-1-7-228,0 1 1,1-2-91,-1 2 0,-6 4-517,1-5 1,-2-3-1087,1-2 0,3-1 808,-9 1 0,3-10-660,-2 4 1655,-4-11 0,13 10 0,-5-7 0</inkml:trace>
</inkml:ink>
</file>

<file path=ppt/ink/ink4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1:47.8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1 10898,'0'9'4946,"0"-1"-4395,0-8 0,-7 0-1122,-5 0 1,3 6 242,-3 0 328,1-1 0,-14 3 0,-2 2 0</inkml:trace>
</inkml:ink>
</file>

<file path=ppt/ink/ink4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1:50.1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1 174 7515,'9'0'-1281,"-1"-2"1220,-8-4 86,8 4-14,-6-6 1,7 8 165,-3 0-140,-4 0-36,6 0 0,-7 0-10,5 0 6,-4-7 76,6 5 0,-8-8 94,0 4 0,2 4 286,4-3-273,-5-5 0,7 6 68,-8-7 0,0 5-89,0-6-1,0 7 206,0-7-233,0 8-166,0-11 1,0 11 181,0-8-365,0 9 533,0-5-181,0 0-164,0 6 132,0-5 52,0 7-407,0 0 0,8 7 0,1 3 0</inkml:trace>
</inkml:ink>
</file>

<file path=ppt/ink/ink4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1:50.6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174 1 7940,'-10'0'1439,"3"0"0,5 0 24,-4 0-863,4 0 1,-8 2-112,5 3 0,3 13 62,-4 10 0,-4 7-36,-1 5 1,1 3-153,-1 3 1,5 4 60,-6-4 1,7 4-69,-7 2 1,6-8-305,-5-4 1,7 1-254,-2-7 0,2 3-268,-1-14 1,3 6 97,-4-6-52,4 0 1,2-12-1587,0 1 1343,0-8 1,6 1 400,-1-10 1,11-7 29,1-11 1,0 2 178,6-8 0,2-6 0,-1-5 0,6 0 86,-1 5 0,-2 8-43,2 4 0,-2 6 62,2 5 1,1 5 388,-7 7 1,6 2-195,-6 3 0,0 5 252,-5 7 1,-7 1-185,1-1 0,-9 6 21,3 0 0,-6 2-221,-6-2 0,-3-4-251,-8 4 1,-8 2 114,-4-2 0,-2 0-187,2-5 0,-3-7-610,3 1 1,2-8-42,-2 1-1240,8-3 808,-4-2-287,15 0 1581,3 0 0,14-7 0,3-3 0</inkml:trace>
</inkml:ink>
</file>

<file path=ppt/ink/ink4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1:50.8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0 7940,'0'10'6369,"0"-3"-5508,-8 1 0,4 0-341,-7 3 1,7 5 731,-2-5 1,2 3-724,-2-3 1,5 5-486,-5-5 0,2 4-509,-2 3 1,4-1-765,-4 0 0,5 3-1188,1 3 0,0-4 114,0 4 2303,0-4 0,0-2 0,0 1 0</inkml:trace>
</inkml:ink>
</file>

<file path=ppt/ink/ink4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1:51.1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18 7927,'0'-10'1975,"8"3"0,3 9-1597,12 3 0,-1 9 336,6 15 1,-1 3-241,2 20 0,-4-4 1006,-8 10 1,-1 1-550,-5-1 0,-3 0-220,-8-6 1,0-2-718,0-4 0,-8 4-626,-3-4 0,-12 2-1720,-6-2 0,-4 4 1352,-1-4 1,-7-4 999,1-1 0,0-5 0,5-1 0</inkml:trace>
</inkml:ink>
</file>

<file path=ppt/ink/ink4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1:51.5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70 7850,'10'0'0,"-1"0"668,-3 0 1,-2-2-58,7-4 1,1 4-20,5-4 1,8 2-202,4-1 0,6 3-107,5-4 0,4 2-605,8-2 1,8 4 265,3-3 1,4 1-1672,2-2 1518,-7 4 0,5-6 0,-5 8 0</inkml:trace>
</inkml:ink>
</file>

<file path=ppt/ink/ink4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1:52.5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18 7847,'-10'0'810,"2"-8"-245,8 6-145,0-5 266,0 7 1,0 2-139,0 3 1,2 5 7,4 7 0,-2 1-108,7-1 0,-5 2-134,6 4 1,-8 2 73,1 4 0,3 4-44,-2-5 0,0 11-103,-6 1 0,-2 2-30,-4-1 0,2-3-91,-8 8 0,7-7-27,-7 1 1,3 2-79,-3-1 0,2-7 8,5-5 0,1-8-247,-8 2 0,8-3-166,-1-3 172,3-8 173,2-1-53,0-8-52,0 0 0,0-9-106,0-9 0,7-7-318,5-9 0,11-7-25,6 1 1,-2 2 216,2 9 1,1-2 93,11 8 1,-5 6 30,5 5 1,-9 8 397,3-2 0,-10 12-176,9 6 0,-9 9 630,4 2 1,-8 8-102,2-2 0,-11 3 158,-6 3 0,-4-6-319,-2-1 0,-2-5 30,-4 6 1,-6-8-311,-11 2 1,-4-3 144,-7-3 0,-3 0-766,-3 1 0,3-9 304,-3-3 0,5-4-768,7-2 0,3-2 79,7-4-739,1-3 1070,7-9 1,3 1-1395,7 0 2016,7-8 0,11 6 0,9-6 0</inkml:trace>
</inkml:ink>
</file>

<file path=ppt/ink/ink4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1:52.7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8220,'9'-8'695,"7"6"-603,-5-3 0,4-3-128,3 2 0,-1 0 1216,0 6 0,-5 2-496,-1 4 0,-5 6 608,6 11 0,-8 0-600,1 11 0,-3-3-63,-2 9 0,-6-1-1023,1 1 0,-9-3-1063,3 3 1,-5-3 1456,-1-3 0,0 1 0,-1-1 0</inkml:trace>
</inkml:ink>
</file>

<file path=ppt/ink/ink4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1:53.4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52 7409,'0'-10'1938,"8"-5"1,-4 13-1327,7-4 1,-5 4 119,6 2 1,1 0-342,10 0 1,4 0-175,8 0 1,1 0-431,5 0 0,3 0-136,8 0 1,7-5-1075,5-1 1423,11 0 0,3 6 0,9 0 0</inkml:trace>
</inkml:ink>
</file>

<file path=ppt/ink/ink4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1:55.1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225 104 7853,'0'-11'-46,"0"-1"115,8 8 1,-4-9 0,5 5 211,-1-2 0,0 5 506,-3-7-440,-3 8 0,12-5 185,-8 3-320,-1 4 0,-3-6 221,4 8-63,-4 0 1,6 0 73,-8 0 631,0 0-798,0 8 1,-2-4 57,-4 7 0,2 1-82,-7 5 0,5 8 64,-6 4 1,3 4-110,-3 1 0,-3 1 0,3-1 0,3 7-26,-3-1 1,3 6-138,-3-5 1,-1 5-95,7-6 1,-6 6 78,7-6 0,-9 1-98,3-7 0,1-5 24,-2 0 0,7-8 167,-7 2 22,8-4 7,-3-1 158,-1-9 370,6-1-97,-6-8-267,8 0-313,0 0 227,-7 0-189,5 0 32,-6 0-274,8-8 83,0 6-5,0-13 0,0 11-280,0-7 1,0 5 152,0-6 1,2 1-304,4-6 0,-2-1 206,7 1 1,1-2-73,5-4 1,2 4 143,4-5 1,-2 5 101,8 2 0,-6 2 37,6 3 0,-8-1 154,2 7 1,-4-2 556,-1 2-519,-1 4 0,-5-5 689,-1 7-385,-7 0 12,4 0 13,-8 0-18,0 0-499,7 0 145,-5-8 41,6 6-37,0-6 0,-5 8 164,9 0-192,-8 0 8,11 0 1,-11 0-3,8 0-5,-9 0-68,13 0 1,-12 0 108,7 0-96,-7 0 1,6 0 37,-5 0-58,-3 8 103,14-6 0,-13 6 170,9-8-144,-8 0 0,9 2 272,-7 3-41,7-3-222,-3 14 0,2-12-41,-1 7 136,-7-7-407,11 11 21,-13-13-219,14 14 362,-14-14 1,7 11-57,-3-7 298,-4 0-162,6-6 161,-8 0-124,0 7 469,0-5-253,0 14 1,0-13-1,0 9 1,0-6-133,0 5-128,0-7 24,0 11 1,0-11 154,0 8-344,0-8 172,0 3 1,0-5-116,0 4 272,0-4 73,0 6 0,-2-8-140,-4 0 1,4 2 310,-4 3-279,-3-3 0,5 12-12,-8-9 0,6 3-124,-5-2 0,5-2 243,-5 7-419,7-7 167,-12 11 0,13-7-42,-9 4 1,8-3 243,-2-3 8,-3-4 109,-1 13-212,-7-13 0,0 12 194,-1-9 0,1 1-20,0-6 0,3 6-13,-3 0 0,7 1 52,-13-1-250,8-4 0,-10 6 47,8-8 1,-1 6-20,1-1 1,0 1-101,0-6 1,5 0 57,0 0 1,1 0 139,-6 0 1,5 0-100,1 0 1,-1 0 212,-5 0 0,1-2-51,5-4 0,-5 5 426,5-5-497,-4-4 1,-1 6 208,5-7-289,-5 7 269,7-11-1267,-1 13 509,2-14-1498,8 14 0,10-5 30,7 7 0,4 0-466,14 0 0,5 0 2353,18 0 0,4 7 0,7 3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46:28.7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260 35 7850,'0'-10'487,"0"3"1,0 5-799,0-4 262,0 4 11,0-6 0,2 8-342,4 0 83,-4 0 237,5 0-216,-7 0 0,0 2-67,0 4 146,0-4 309,0 13 185,0-13 0,-2 6 134,-3-8 186,3 0 115,-6 0 1,6 0 225,-4 0-76,4 0-289,-5 0-200,7 0-51,0 0-110,-8 0 80,6 0-156,-6 0 0,6 2-160,-3 4 0,1-2 20,-8 7 1,1 1-71,-7 5 1,1 6 29,0 0 1,2 0-95,3-6 1,-1 1-59,7-1 0,-6 0-71,6 1 1,1-7 107,5 1 0,0-7-176,0 7 85,0-8 0,0 5-45,0-3-168,0-4 297,0 6 1,2-6 302,3 3-139,-3-3 42,6 14 1,-8-13 166,0 9 0,0 0-102,0 5 1,-6 0 93,0 0 0,-7 1-41,2-1 1,1 0-195,-2 1 0,9-7-63,-3 1 1,-2-7-566,2 7 439,1-8 1,6 5-72,5-3 1,-2-4-160,8 4 244,-1 3 0,5 1 576,-5 7 1,2 1-242,-7-1 0,0 6 767,-6 0 1,0 8-170,0-2 1,-6 3 126,0 3 1,-7-6-456,2 0 0,1-8-130,-2 2 0,9-4-166,-3-2-380,4-7-1215,2 5 1178,0-13 1,8 6-813,3-8 1,4-8 425,3-3 1,1-12-323,4-6 1,-2-12 361,8-5 1,0-11 104,5-7 0,1 1 540,0-6 0,-1-4 0,1-14 0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54:51.3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381 18 9242,'-10'-8'2815,"-5"6"1,5-5-1783,-7 7 0,-6 7-1144,0 5 1,-6 3 179,6 3 1,-6 1-539,6 4 0,-6-2-393,6 8 0,-6 2-2264,6 9 3126,0-4 0,-2 7 0,-2-9 0</inkml:trace>
</inkml:ink>
</file>

<file path=ppt/ink/ink4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1:56.0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69 7971,'0'-9'539,"0"-7"1,2 13-434,3-9 1,-1 8 606,8-2 0,-8 3 394,1-3-199,5 4-164,0-6-287,7 8 1,0 0-49,0 0 1,1 0-125,-1 0 0,8 6-160,4 0 0,-2-1 98,2-5 1,-1 2-213,7 4 1,-2-4-96,-5 4 1,5-2-143,-4 1 1,-4-3-53,-2 4 1,-4-2-810,-2 2-258,-7-4 521,5 5-1153,-13-7 1977,-2 0 0,-17 8 0,-10 2 0</inkml:trace>
</inkml:ink>
</file>

<file path=ppt/ink/ink4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1:56.8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35 7986,'-2'-10'429,"-4"4"-144,4-3 5,-6 7 144,8-6 15,8 8 226,-6 0 470,13 0-528,-13 0-110,14 0-169,-15 0 0,7 8-113,-8 3 0,0 12 28,0 6 1,0 4 9,0 2 1,-8 1-1,-3 4 0,-4 5 1,-3 6 1,-1-2-40,-4 2 0,4-10-187,-4 5 1,4-8 101,1-3 0,3-2-185,3-5 1,-1 3 38,7-8 1,-5 0-61,5-5 0,0-7-107,6 1-93,0-9 346,0 5 37,0-8 1046,0 0-1351,0-8 0,0-1 124,0-8 1,0-1-93,0 1 1,8-2-162,3-4 0,5 3-232,1-3 0,0 4 160,1 2 1,5 2-148,0 3 0,5-1 424,-4 7-1,4 0-166,-5 6 1,0 0 835,-5 0-487,-1 0 1,-2 8 217,-3 3 0,1-1 23,-7 1 0,0 1 858,-6 5-689,0 0 0,0 1-139,0-1 1,-2-2-249,-4-3 0,-3 1 96,-9-7 1,1 6-180,0-7 1,-8 7 105,-4-6 1,2 5-298,-2-5 0,6 0-262,-6-6 1,8 0-1345,-2 0 866,4 0 0,9-2-1858,5-4 2779,3-3 0,9-9 0,3 1 0</inkml:trace>
</inkml:ink>
</file>

<file path=ppt/ink/ink4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1:57.1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 7998,'12'0'610,"-1"0"0,-5 0-152,6 0 1,-1 0 16,7 0 1,-1 0 65,0 0 0,-5 6 149,-1-1 0,-5 3-221,5-2 0,-5-2 380,6 7-585,-8-7 114,3 11-514,-7-5 1,-7 7 141,-5 1 0,-3-1-13,-3 0 0,-5 0 303,0 1 1,-6-1 860,6 0-832,0 1 1,8-1 143,3 0 0,5-5-376,7-1 0,2-5 18,3 6 1,7-9-1226,11 3 0,0-4 340,12-2 774,11 0 0,15 0 0,8 0 0</inkml:trace>
</inkml:ink>
</file>

<file path=ppt/ink/ink4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1:58.2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12455,'17'0'1274,"0"0"-817,0 0 0,8 0-41,4 0 0,6 0-368,5 0 0,4 0 151,8 0 1,0 0-573,0 0 1,4 0 301,-4 0 1,1 0-1040,-12 0 1,-1 0 98,-5 0 1,-8 6-283,-4 0 0,-10 1 1293,-1-1 0,-9-4 0,5 6 0</inkml:trace>
</inkml:ink>
</file>

<file path=ppt/ink/ink4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1:58.8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466 87 7979,'0'-17'316,"0"5"643,0 1-372,0 7-21,0-11-220,0 13 1,-6-8-58,0 4 1,-7 4-14,1-3 0,-3 3-234,-2 2 0,-1 7 79,1 5 0,-8 5 113,-4 6 1,-3 12-11,-3 11 1,0 6 149,1 6 0,-1 1-122,1 4 1,7 5-31,4-5 0,5 2-142,7-1 0,-2-5-215,7-7 1,2-7-351,10-5 0,5-4 305,12-1 0,4-8-62,8-4 1,7-12 89,4-5 1,4-4 8,2-2 1,0-9 28,0-9 0,0-7 1,-1-9 1,-1-7 81,-3 1 0,-5-8 167,-8 2 0,-1-10-22,-4-2 0,-4-7-67,-8 2 0,-1-5 78,-5-1 0,-3 8-71,-8 3 1,-2 12 93,-4 6 0,-4 9-148,-7 2 0,0 14-84,0-3 1,-6 13-194,-1-1 1,-1 4-460,2 2 0,-3 0-389,-9 0 0,6 10 51,0 7 1074,0 0 0,-5 16 0,-1-6 0</inkml:trace>
</inkml:ink>
</file>

<file path=ppt/ink/ink4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1:59.0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33 8004,'0'-10'5721,"0"-5"-5154,0 13 1,2-4 211,4 12 0,3 4-282,9 7 0,-1 8-124,0 4 1,1 2-431,-1-3 0,0 3-327,1-8 1,-7 6-173,1-6 1,-1 0-735,6-6 1,3 1-2241,3-1 3530,-4 0 0,21 1 0,-3-1 0</inkml:trace>
</inkml:ink>
</file>

<file path=ppt/ink/ink4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1:59.5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381 18 7962,'-8'-10'748,"6"3"1,-13 7-287,3 0 1,-3 0 300,-2 0 0,-6 9-227,0 9 0,-10 9-169,-2 13 0,1-2 402,-6 8 0,9-1-267,2 1 1,10-2-583,1-4 1,3-3-275,9 3 1,1-5-420,5-6 0,9 1 181,8-7 1,8 0-675,10-5 1,5-3 233,1-3 1,13-5 1031,-3-7 0,13-7 0,-3-3 0</inkml:trace>
</inkml:ink>
</file>

<file path=ppt/ink/ink4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1:59.9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346 226 7962,'0'-18'841,"0"1"1,0 0-249,0 0-331,0-1 1,0 1 27,0 0 1,-5-1 125,-1 1 0,-8 2-78,3 3 1,-3-3-261,3 3 0,-4 5 87,3 1 0,-3 4-98,-3 2 1,1 2 63,0 4 1,-2 5-136,-4 12 0,3 4 178,-3 8 1,-2 5-5,2 0 1,6 1 8,5-7 1,3-5-46,-3 0 1,5-6-441,7 6 1,2-10 196,3-2 0,5-1-587,7-11 0,2 1 222,4-6 1,6-2-10,12-3 0,3-7-105,8-11 1,-8 2-296,-4-8 0,-11 8 565,-6-2 0,-4 4 95,-1 1 0,-7 7 824,1-1-496,-8 8 811,3 4 0,-9 16-281,-3 7 1,1 2 88,-8-2 0,6-4-2,-5 4 1,5 2 157,-5-2 1,7 0-79,-2-5-284,4-1-1665,2 0 388,0 0 1,2-7-597,4-4 1,9-4 584,8-2 770,8-8 0,-4-2 0,7-7 0</inkml:trace>
</inkml:ink>
</file>

<file path=ppt/ink/ink4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2:00.1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7962,'10'8'448,"5"-4"55,-3 7 1,3-7 913,3 2-486,-1-4 313,0-2 0,1 0-596,-1 0 0,-6 0-469,1 0 0,-1 0-284,7 0 0,-7 0-828,1 0 458,-8 0-31,3 8 0,-7 1 87,0 8 1,-2 1 124,-3-1 0,1 0 302,-8 1 0,8-1-180,-1 0 1,3 0-13,2 1 1,0-1-72,0 0 1,7-7-363,5-4 0,11-4 617,6-2 0,19 0 0,6 0 0</inkml:trace>
</inkml:ink>
</file>

<file path=ppt/ink/ink4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2:00.9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6544,'2'-10'-554,"4"5"653,-4 3 329,13 2 368,-13 0-303,14-8 13,-15 6-37,7-6-442,-8 8-580,0 0 553,-8 0 0,-1 0 0,-8 0 0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54:51.9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554 191 8399,'17'-27'0,"-8"2"-917,-3 8 1,-2 1 924,2 5 1,-4-5 192,4 5 1,-6-3 5,-6 3 0,-4-3 108,-7 9 1,-2-7-310,-4 6 0,-4 0-202,-8 6 0,6 0-313,0 0 305,1 8 1,-7 2 9,0 7 0,9 0 194,3 1 0,3-1 0,3 0 0,0 1 0,-1-1 0,9 2 0,3 4 0,4-4 0,2 4 0,0-1 0,0 1 0,8-4-96,3 4 1,3-4-16,-3-2 0,5 1 337,-5-1 104,-3 0 1,0 1-170,-8-1 0,0 0-34,0 0 0,-2 1-51,-4-1 1,-9 0 45,-9 1 1,-4-1-447,5 0 0,-6 0 95,6 1 0,0-3-91,5-3 0,7 1 230,-1-7 0,7 5 90,-7-5 0,8 8 0,-2-3 0,4 4 0,2 3 0,2 1-43,4 4 1,-2-2 42,8 8 0,-9-8 337,3 2 0,-2 2 132,2-2 1,-4 2 231,3-2 0,-3-4-338,-2 5 0,-2-5 61,-3-2 1,1 0-526,-8 1 0,7-3 150,-7-3 1,8 3-636,-2-4 0,-1-1 121,1 2-1083,0-9 592,6 5 956,0-8 0,0-2 0,0-4 0,0-3 0,0-8 0,16-8 0,3-2 0</inkml:trace>
</inkml:ink>
</file>

<file path=ppt/ink/ink4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2:02.0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69 8147,'8'-17'0,"-4"5"296,7 1 0,-5 7-128,6-2 0,-7-1 809,7 1 0,-6 0-191,5 6 1,-5 0 720,6 0-1007,-9 0 0,5 10-176,-8 7 1,0 8 255,0 10 0,-2 7-144,-4 4 0,-3 6-83,-8 5 0,-1-9-215,1 4 0,2-6-193,3 1 1,-3-3 56,3-4 1,4-5-212,3-1 1,3-1-131,2-10 0,0 0 182,0-6 1,0-5-527,0-1 1,2-7 255,3 2 1,5-4 269,7-2 0,1-10 6,-1-7 1,8-2 27,4-10 1,-2 2-48,1-2 0,-4 2 18,4 4 0,-6 10 349,1-4-115,-4 11 1,-4 0 287,-3 12 1,1 3-183,-7 9 1,0 1 368,-6 4 1,0-4-215,0 4 1,-2 4-42,-4 2 0,-6-4-103,-11-2 1,2-4-73,-8-1 1,1-1-479,-7 0 1,6-7 227,0-4 0,8 1-1851,-2-1 1444,4 0 1,7-14-1272,1-3 1,7-5 184,-2-1 1616,12 0 0,11-1 0,10 1 0</inkml:trace>
</inkml:ink>
</file>

<file path=ppt/ink/ink4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2:02.3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8111,'0'-11'462,"0"-1"1992,7 9-1094,3-5-302,7 8 1354,1 0-1130,-1 0-876,0 0 0,-5 0-262,-1 0-346,-7 0 0,4 2-209,-8 4 1,0-3 346,0 9-372,-8-1 111,-2 7 307,-7-1-57,8 0 0,1 1 66,8-1 1,2-6-82,4 1 1,3-6-170,8 5 0,8-5-1096,4 6 0,6-9 93,5 3 1262,4-4 0,16-2 0,1 0 0</inkml:trace>
</inkml:ink>
</file>

<file path=ppt/ink/ink4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2:02.9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0 7983,'18'0'214,"-1"0"1,6 0 76,0 0 1,2 10 137,-2 7 1,-2 8 256,8 9 0,-8 9 22,2 3 0,-9 4 195,-3 2 0,-7 0 575,2-1-986,-4 1 1,-4-2-215,-4-4 1,-9 2-383,-8-7 1,-8-1-318,2-5 0,-4 3 348,-1-3 0,-7 3-1407,1-9 0,0-2 652,5 2 1,4-8-2101,8 2 2928,0-4 0,21-2 0,-5 1 0</inkml:trace>
</inkml:ink>
</file>

<file path=ppt/ink/ink4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2:03.9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69 12736,'0'-9'1980,"-8"1"-1899,6 8 1,-8-6-253,5 1 280,3-1-176,-6 6-213,8 0 5456,0 0-4967,0-8 1,-2 6-90,-4-4 0,4 3 60,-3-3 0,1 4-26,-2-4-288,4 4 156,-13 2-495,13 0 274,-6 0-38,8 0 2489,0 0-2105,8 0 0,2 0-225,7 0 0,2 0 5,4 0 1,4 0-146,8 0 1,1 0 16,4 0 0,-3 6-221,3 0 1,-5-1 84,-6-5 0,-4 6 75,-8 0 0,0 0 47,1-6-144,-1 7 605,-8-5 249,7 6 371,-14-8-74,5 0 382,-7 0 818,0 0 1,-5-2-1946,-1-4-90,0 4-513,6-5-249,0 7-4169,0 0 3736,-8 0 1,5 2 1237,-9 3 0,-7 5 0,-8 7 0</inkml:trace>
</inkml:ink>
</file>

<file path=ppt/ink/ink4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2:05.2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451 278 8097,'0'-10'294,"0"-5"0,5 11-72,1-8 1,6 7-32,-7-7 0,7 6 211,-6-5 91,7-1-49,-11-5-9,13 0 241,-13-1-453,6 1 1,-10 2 34,-4 3 1,4 2-78,-3 5 0,1-3 50,-2-3 0,4 1-184,-4 4 1,-1 2 308,1-7-261,-8 7 0,11-6 72,-9 5 1,6 3-84,-5-4 0,-1 4-4,-5 2 0,-6 8-152,0 3 0,-8 6 249,2 7 1,-5 2 54,-7 9 0,7-2 100,-1-5 1,1 9-107,5-8 0,4 7 175,2-7 1,5-2-174,7 2 1,-3-8-269,9 2 1,-1-9-80,6-3 1,0 1-764,0 5 528,0-8 0,2 5-249,4-8 1,-3-1 139,9-5 1,1 0 104,10 0 0,-1-7-343,6-5 0,1-9 243,6-2 0,-3-6-29,-3 6 0,4-6 222,-4 6 0,-4 6 234,-2 5 0,-10 7 132,-1-7 597,-8 8-270,11-3 0,-13 9-248,4 3 0,-4-1 1001,-2 8 0,-6-1 312,0 7-474,-7-1 0,5 0-378,-4 0 1,-1 1-44,7-1 1,-1-2-255,1-3 1,4 3-86,-4-3 0,4-3-516,2 3 315,0-1 0,0 7-620,0-1 1,0-5-59,0-1 0,6 1-1420,0 5 1221,7 0 0,-3 0-415,7 1 0,-2-1 495,-3 0 0,3-5-103,-3-1 1,3-1-1160,3 2 2001,-9-5 0,6-14 0,-5-3 0</inkml:trace>
</inkml:ink>
</file>

<file path=ppt/ink/ink4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2:05.5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0 11651,'-10'0'218,"3"0"1,9 0 473,3 0 0,-3 2 452,4 4 1,4-4 121,1 3-1275,5-3 0,1 4-349,0 0-407,0 7 638,1-3 1,-9 7-23,-3 1 0,-4-7-17,-2 1 1,-13-1-183,-5 6 1,-10 1 439,-1-1 1,-2-2-115,2-3 1,-2 3 1326,8-3 0,6-3 360,5 3-496,9-1-956,-5 7 0,12-3-313,7-3 0,10 1-1324,20-7 0,13 2 872,15-3 1,15-3 551,14 4 0,-4 4 0,1-1 0</inkml:trace>
</inkml:ink>
</file>

<file path=ppt/ink/ink4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2:06.5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1 105 8079,'0'-18'3919,"0"9"-2896,0 1-284,0 8-239,0-8 1,7 6-176,5-3 1,13 1-142,9-2 0,16 4 59,14-4 1,7 4-30,10 2 1,1 0-869,16 0 1,-6 0 627,6 0 0,-11 0-1548,5 0 0,-7-5 161,7-1 1413,-4 0 0,-9-2 0,-2-1 0</inkml:trace>
</inkml:ink>
</file>

<file path=ppt/ink/ink4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2:07.0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483 173 8025,'0'-17'1897,"5"5"-1562,1 1 0,0 5-226,-6-5 178,0-1 1,-2-5-45,-4-1 1,2 7-125,-7-1 1,-1 3 123,-5-3 1,0-1-264,-1 7 1,-1 0 26,-4 6 0,-2 0-13,-4 0 1,-3 2 77,3 4 0,-4 9-26,-1 8 0,1 14 203,4-2 1,-2 9-159,8-4 0,0 8-71,6-2 0,5-4 102,1-1 0,7-7-124,-2-5 0,6 2-144,6-8 0,-2-2-309,7-9 0,1-5 145,5-7 1,8-2-202,4-3 0,-2-7-85,2-11 0,0-4 160,5-7 0,1-9 182,-1-3 1,-7 4 9,-4 2 1,-5 11 247,-7 6 509,5 4 70,-15 9 0,9 6-23,-4 16 0,-4 9 520,4 19 1,-5 4 163,-1 8 0,6 0-587,0 0 0,7-2-216,-1-4 1,3-6-143,3-11 0,1 0-494,4-12 0,6 3 188,11-15 7,4 1 0,23-29 0,5-6 0</inkml:trace>
</inkml:ink>
</file>

<file path=ppt/ink/ink4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2:07.7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0 105 8007,'10'-18'-541,"-5"1"541,5 0 0,7-8 0,10-2 0</inkml:trace>
</inkml:ink>
</file>

<file path=ppt/ink/ink4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2:08.0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70 7607,'27'0'0,"-2"0"0,-2 0 0,0 0-1703,-2 0 2343,-2 0-266,-9 7 0,3-3 322,-7 8-438,0-8 1,-6 5 676,0-3-415,0-4-306,0 13 1,0-11-249,0 8 226,-8-9-153,6 5 1,-11-6 84,7 4 35,-7-4 69,11 5 10,-14-7 0,12 0-32,-7 0-70,7 8 0,-6-4-112,5 7 1,1-5 81,-8 6 1,6-6 91,-5 5 0,1-5-15,-1 5 1,1-5-13,4 6 0,5-7-122,-5 7 1,4-6 89,2 5-390,0-7 0,8 10 131,3-9 1,12 1 29,6-6 0,6-8 52,5-3 0,-2-10-31,8-2 0,-7-8 53,1 2 0,-11 2 135,-6-2 0,-4 8 200,-1-2 0,-9 4-119,-3 2 1,-6-1-16,-6 1 1,-5 2-68,-12 3 0,-4 4-577,-8 8 1,-1 0 249,-5 0 0,5 10 209,-5 7 0,-3 24 0,0 13 0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54:52.4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35 8399,'9'-8'-1071,"-1"4"1182,-8-7 984,0 7-115,0-4-303,0 8 0,0 2-285,0 4 1,0-2-127,0 7 1,-6 1 217,1 5 1,-7 0-440,6 1 1,-1-1-398,1 0 0,-2 6 198,-3 0 0,1 0-201,4-5 0,4-7-188,-3 1 1,3-7-1621,2 7 935,0-8 762,0 4 1,2-16 275,3-4 0,7-5 190,11-6 0,-4 4 0,4-4 0,-4 3 0,-1 3 0,-7 2 0,1 3 0,-1-3 0,1 13 0,-1-4 733,-7 12 1,4 4-366,-8 7 0,0 0 760,0 0 0,-2 1-414,-4-1 0,4-5 138,-3-1-479,-5 1-324,8 5-282,-6 0-872,8 1-19,8-9 1,2-1 515,7-8 1,6-2-237,0-4 0,8-9 844,-2-8 0,1 0 0,-1 5 0,-4 3 0,-8 3 0,-5 3 0,0 3-197,-9 4-148,13-6 860,-14 16 1,5 2 675,-7 7 1,-2 0 1140,-3 1-1020,3-1-1216,-6 8 0,8 0-589,0 4 0,0-4-646,0-8 1,2 2 1138,4 4 0,3-4 0,9 6 0</inkml:trace>
</inkml:ink>
</file>

<file path=ppt/ink/ink4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2:36.3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16 7912,'14'-2'1547,"3"-4"1,-2 4-1226,14-4 1,-8 10 0,4 2 1169,0-2 0,-6 3-736,4-1 1,2 6 534,-1-7 1,-7 3-631,-6-2 1,1-4-627,5 4 1,0-5-354,1-1 1,-1 0-419,0 0 1,1 0 395,-1 0 0,6 6-223,0 0 1,0 0-1677,-6-6 1,-1 2 1070,-5 3 0,3 5 1168,-9 7 0,1 1 0,-6-1 0</inkml:trace>
</inkml:ink>
</file>

<file path=ppt/ink/ink4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2:36.8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1 156 9563,'0'-17'1733,"0"-1"0,6 1-1767,-1 0 1,9 0 58,-3-1 1,5 3-646,1 3 1,0 3 213,1 3 1,-1 4 7,0-4 0,-5 4 24,-1 2 1,-7 2-328,2 4 0,-4-2 60,-2 7 407,0 1 1,0 5 615,0 1 0,0-7-112,0 1 1220,0-1-450,0 6-484,0 1 1,6-1 34,-1 0 0,7 1 134,-6-1 1,7 0-22,-1 0 1,-3 1-263,3-1 0,-8 0-45,1 1 0,-3-1-191,-2 0 0,0 1-455,0-1 0,-2 0 125,-3 0 1,-5 1-20,-7-1 1,-1 0-72,1 1 0,-6-3-366,0-4 1,-2-1 210,2-4 1,4-4 70,-4 4 1,5-6 199,7-6 1,-3-4-156,9-7 98,-1 0 1,6-1-116,0 1 0,9 0-309,9-1 321,14 1 1,5 2 112,3 3 1,3 3 151,-3 3 0,0 4 616,-5-4 0,-8 6-393,-4 6 1,0-2 661,-6 7 1,2 1-391,-13 5 0,2 0-85,-2 1 1,-5 1-345,5 4 1,-6-4-567,-6 4 1,3-2-133,-9 2 1,6-3-853,-5 3 0,-3-6-103,-9-5 0,2 1 248,-8-7 1332,1 0 0,-22-6 0,-4 0 0</inkml:trace>
</inkml:ink>
</file>

<file path=ppt/ink/ink4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2:37.0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225 173 7860,'-34'-15'0,"-1"2"301,0 1 1,8 6 1208,4-5-750,4 7-209,2-4 124,7 8-166,3 0-61,7 0 1,-6 2 66,0 4 0,0 4 95,6 7 1,0 6 26,0 0 725,0 8-843,0-4 0,2 5 582,4-3 0,4 2-494,7-8 0,0 2-333,0-2 1,7-4-63,-1 4 1,9-11-670,3-6 1,9-5-343,14-1 1,3-7-709,8-5 0,2-17-78,4-5 1,6-12 22,-35 23 0,0 0 0,37-27 1562,-40 24 0,0 0 0,38-22 0,0 0 0,-6 0 0,-4 2 0</inkml:trace>
</inkml:ink>
</file>

<file path=ppt/ink/ink4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2:37.5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174 0 8578,'-10'0'3009,"3"2"-2570,7 4 1,-6 5 307,0 12 0,-9 4-274,-3 8 1,1-1 115,-6 1 1,4 0-324,2-1 1,1 1-344,5-1 1,3-7 34,8-4 1,4-4-122,7-1 0,10-7-383,20 1 0,3-8 278,8 1 0,2-8-272,3-3 1,-3-8 99,4 3 0,-6-3 161,-6 3 1,-4-3-176,-7 9 1,-8-3-953,-4 2 868,-4 4 0,-4-4-17,-3 12 0,-12 4 555,-12 7 0,-11 8 0,-4 2 0</inkml:trace>
</inkml:ink>
</file>

<file path=ppt/ink/ink4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2:37.6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0 7877,'-10'12'816,"5"-1"195,3-7 1,8 12-117,-1-5 0,9 4-378,-3 3 0,5 1 619,1 4 0,-6-2-520,1 8 1,-2 0-232,1 5 1,-3 1-337,-8 0 0,6-1-280,-1 1 1,1-3-413,-6-3 0,0 4-2042,0-4 2685,8 3 0,-6 3 0,5 0 0</inkml:trace>
</inkml:ink>
</file>

<file path=ppt/ink/ink4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2:38.0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0 11372,'0'18'995,"-2"8"-442,-4 9 1,4 7 84,-3 10 1,-3 6 252,2-1 1,-5 7-693,5-6-114,0-1 1,6-7-1318,0-4 0,0 2 812,0-7 1,8-7-1394,3-5 0,5-8 823,1 2 1,0-11 989,1-7 0,-1-10 0,0-5 0</inkml:trace>
</inkml:ink>
</file>

<file path=ppt/ink/ink4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2:38.5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1 225 7900,'32'-33'113,"-3"4"1,4-1 175,-4 7 1,3 0 58,3 5 1,-1 3-132,1 3 0,0-1 180,-1 7 1,7-5-112,-1 5 0,2 0 19,-2 6 0,-3 0-149,3 0 1,-5 0-111,-6 0 1,3 0-4,-3 0 1,-2 0 136,2 0 1,-8 8-102,2 3 1,-4-1 52,-1 1 1,-1 1-168,0 5 1,-1 2 81,-5 4 1,3-3-137,-9 3 0,3-2 138,-2 2 0,-4-4 96,3 4 1,-3-2-36,-2 2 0,0-1 94,0 6 0,6-5 17,0 6 0,0-6-111,-6 6 0,0 0-11,0 6 0,2 1-7,3 4 0,-3-1-102,4 7 0,2 0 131,-2 6 1,5 0-24,-5 0 0,7 2 121,-1 3 1,-3-1 216,3 7 1,-6 1-38,5 5 0,-7-6-104,2 1 1,-4-3 99,-2 3 1,0 9-97,0-4 1,0-4-551,0-7 1,0-18 13,0-5 0,-6-7-170,0 1 1,-1-4 28,1-7 0,-4-9 174,-7-3 0,0-6-776,-1-6 0,-1-5 412,-4-12 1,-6-10-649,-11-7 1,3-7 570,-3 7 1,3-8 130,3 2 0,5 4 54,0 1 1,8 5 31,-2 1 1,-2 1 135,2-1 0,-2 0 292,2 1 0,-4-1 0,-8 1 0</inkml:trace>
</inkml:ink>
</file>

<file path=ppt/ink/ink4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2:39.8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0 105 8246,'0'11'2505,"0"1"-2012,0-9 1,2 11 489,4-8 0,-2 5-463,7-5 1,-5 2-298,5-3 0,-5-1-175,6 8 0,-7-8-261,7 1 0,-6 3-2005,5-2 1832,-7 0 0,10-4-983,-9 3 1,9-5 504,-3 0 0,5-9 270,1-14 1,2-4 593,4-8 0,-2 1 0,8-1 0,-2 10-26,2 8 1,-2 1-15,-4 11 1,-10-1 632,5 6 1,-7 2-321,1 3 0,-3 5 635,-3 7 0,-4 6-326,4 0 0,-12 8-309,-6-2 1,-5 4-65,-6 1 1,2-1-217,-8-4 1,8 2-73,-2-8 1,4 0-187,1-6 0,7-6-309,-1 1 229,9-8 82,-5 4 1,10-8 45,4 0 0,5-2 249,12-4 0,-2 2-96,8-8 0,-2 7 14,2-7 0,-4 8 84,-8-1-3,0 3 64,-7 2 0,-2 2-70,-8 3 0,-14 11-81,-3 7 0,-18 6 53,1-6 0,-10 7-1,3-1 1,-5 2 63,6-2 1,-1-2 107,7-4 1,7-4 121,4 4 1,6-10 324,5-1 1,4-6-384,8 5 0,4-7-55,8 2 1,7-4-122,16-2 1,7-2 158,4-4 1,4-3-234,2-9 0,0-7-240,-1-4 0,-1-3-270,-3-3 0,-7 6 95,-11 1 0,1-1-170,-6-6 1,-9 6 223,-9 0 0,-4 6-22,-2-5 0,-2-1 349,-4-6 0,-9 1-52,-9-1 1,-4 8 65,5 4 1,-6 6-24,6 5 0,0 5 519,5 7 0,3 1-59,3 5 0,-1 4 138,7 7 0,-5 8 94,5 4 1,0 6-249,6 5 1,-6-2 15,1 8 1,-7-5-68,6 5 0,-7-2-12,1 2 1,-3 4-253,-2-4 1,-6-3-163,0-3 0,1-6-187,11-5 0,-2 2-468,7-8 1,-6-6-1762,6-5 1840,1-8 0,7 0 164,3-16 1,7-7 146,11-16 0,4 1 410,7-1 1,1 6 176,0 0 1,-3 10 163,-3 2 1,4 7-76,-4 10 1,-4 0 496,-2 0 1,-4 0 924,-2 0-1221,0 8 0,-1-4-114,-5 7 66,-3-7-970,-8 12 1,0-13-156,0 9 1,-8-6-554,-3 5 1,-12 3 539,-6 9 1,-4-4 0,-1 4 0,-1-4 521,0-1 0,3-1 146,3 0 0,4-5 200,8-1 1,7-5-337,4 5 1050,4-7 1,4 10-144,4-8 0,6 5 164,11-5 1,-2 0-557,8-6 0,-6 0-216,6 0 1,-8 0 34,2 0 1,-4 0 220,-2 0-459,1-8 200,-9 6-1108,7-6 440,-15 8 1,5 0-242,-12 0 1,3 2 433,-9 4 1,6 2-5,-5 3 1,7 5 195,-2-5 1,4 4-83,2 3 1,0-7 302,0 1 0,0-6-80,0 5 217,0-7-78,0 4-187,-7-1 1,3-5-118,-8 4 0,6-4-215,-5-2 0,-1-2 114,-5-4 1,0 4 75,-1-3 0,-6 3 325,-5 2 0,-4 2-133,-2 3 1,9-1 754,2 8 0,3-1-20,-2 7 1,10-1 311,-4 0 0,11 0-515,0 1 1,-2-1-43,3 0 1,1-1-31,9-5 0,5 5-161,7-5 1,1 3 220,-1-3 1,0 3-140,1-9 0,-1 3 313,0-2 1,6-4-231,0 3 0,8-3-34,-2-2 0,0 0-308,5 0 1,-1-7-194,13-5 1,-4-11-1631,10-6 0,6-11 374,17-6 993,4-12 0,-33 24 0,2-1 0,0-4 1,0-1-1</inkml:trace>
</inkml:ink>
</file>

<file path=ppt/ink/ink4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2:41.1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8664,'0'-10'4068,"0"2"-1853,8 8-998,2 0 104,7 8 0,-6 0 64,1 3-834,-8 5 0,5-9-273,-3 5 1,-4-2-302,4-5-657,-4-3-323,5 6 0,-3-8-1240,8 0 0,-6 6-315,5-1 915,1 1 1,5 2 837,0 3 0,-5 1 307,-1 5 1,-1-3 497,1 9 0,-3 4 0,0 0 0,1 7 0</inkml:trace>
</inkml:ink>
</file>

<file path=ppt/ink/ink4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2:41.4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1 7969,'0'23'-80,"0"0"0,0 6 182,0-6 1,-6 6 63,1-6 0,-1 0 54,6-6 0,-2 0 139,-4 1 0,4-1-101,-4 0 0,5 1 0,1-1 0,-6 0 95,0 0 0,0 3 124,6 3 1,-6-4 281,1 4 0,-1 4-266,6 2 1,-6-2 453,0 1 1,-1 1-387,1 6 1,4-2 28,-4-5 0,4 3-228,2-8 1,0 6-164,0-6 1,0 0-18,0-6-321,0 1 1,2-3-1125,4-3 869,-4 3-785,13-13 387,-13 6 409,14-8 1,-9-2-440,5-4 343,3-4 1,-7-7 32,3 0 1,3-1-93,-8 1 1,7-2-211,-1-4 1,-3-4 265,3-8 1,-1-3-290,7-8 1,-1-10 35,0-19 399,0-4 1,8-7 0,2-1 0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54:52.6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18 11817,'0'-9'153,"0"1"-2142,0 23 1,0-9 1988,0 11 0,-8 4 0,-1 6 0</inkml:trace>
</inkml:ink>
</file>

<file path=ppt/ink/ink4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2:42.1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35 7962,'15'-11'528,"-3"-1"178,-5 8 0,-5-3 437,4 7 105,-4 0-469,13 0 0,-11 0-293,8 0 0,-8 7-86,1 5 0,-3 5-121,-2 6 0,0-2 66,0 8 1,-2 6-222,-3 5 1,1 1-135,-8-7 0,1 1-104,-7-1 1,3-1 153,4-4 1,-3-4-366,8-8 0,1-5 33,5-1-283,0-7 207,0 4-100,0-8 0,7 0 159,5 0 1,9-6 36,2 0 1,2-5 310,-2 5 0,-4-6-69,4 7 0,-3-1 70,-3 6 1,-6-6-80,1 0 1,-6 0 439,5 6-80,-7 0-342,11 0-475,-13 0-737,14 8-129,-14-6 256,5 13 0,-7-3 410,0 11 0,0-2 284,0 8 1,-7 6 271,-5 5 1,-3 8 139,-3-2 0,3 4 337,3 2-1,-1-6 33,7 0 0,1-6 382,5 7 1,0-11-178,0-1 0,5-1 415,1-5 0,6-2-341,-7 2 0,9-8-239,-3 2 0,-1-4 81,1-1 1,-5-3-94,6-4 1,-8 5 39,1-5 1,-3 5-260,-2 1 1,0 0-206,0 1 0,0 5 94,0 0 0,-13 7-96,-4-1 1,-7-2-365,1 2 1,-2-8 201,-3 2 1,-5-4-103,4-1 0,2-7 9,-2 1 1,8-8 356,-2 1 1,4-10-19,2-7 1,7-5-34,4-6 0,4 2-35,2-8 0,10 2 30,7-2 1,16 6-204,13 11 1,0-1 107,6 7 1,-4 0-53,10 6 1,-6 2 56,-6 4 0,2 4-1,-8 7 1,1 0-123,-7 1 0,-7 5-214,-4 0 0,-4 6 101,-1-6 1,-7 2-174,1-2 0,-9-4-628,3 4 0,-2-6 128,2-5 982,-4-5 0,13 1 0,-5 2 0</inkml:trace>
</inkml:ink>
</file>

<file path=ppt/ink/ink4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2:42.7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673 1 7957,'-10'0'3152,"-3"2"-2374,7 4 1,-5-3-336,5 9 1,-8-6 85,3 5 1,-4 7-308,-3 5 0,-1 2-370,-4-2 1,-4 2 104,-8 3 0,1 5-81,-1-4 0,-1 4-739,-5 1 0,5-1 453,-4-4 0,3-6-29,3-12 1,-1 3 54,0-9 0,7 1 483,-1-6 0,13-2-151,-1-3 0,11 1 55,1-8 0,5 3-71,5-3 1,9-1-11,15 7 1,1-8 136,16 3 1,8-5-34,10-1 0,9 0-111,2 0 1,-1 5-122,-4 1 0,-1 5 248,0-6 0,-2 8-83,-3-1 0,-11 3 35,-6 2 0,-17-6 26,-1 0-321,0 0 276,-17 6-239,11 0 0,-23 6 63,0 0 1,-10 9 81,-13 3 0,-4 1-58,-8 10 1,-5-2 182,0 1 0,-3 3-112,3-8 0,5 2 249,1-2 0,1-4 121,10 4 0,0-1 163,6 1 1,-4-2-24,3 8 1,-7-1 269,14 7 0,-12 2 272,11 3 0,-9 4-385,4 8 0,5 0-63,-5 0 0,4 0-146,-5-1 1,7 1-413,-1 0 0,7 0-349,-7 0 0,8-8-472,-2-3 1,4-5-504,2-1 0,0-14 2,0-4 773,0-11 1,0 0 208,0-12 1,10-21-26,7-19 1,3-6 180,8-11 1,-5-7 243,6-5 0,-6 6-513,6 6 513,-8 7 0,8-2 0,-12 12 0,-3 4 0</inkml:trace>
</inkml:ink>
</file>

<file path=ppt/ink/ink4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2:43.1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105 87 7377,'17'-18'251,"-8"1"0,-1 5 910,-8 1-551,0 7 1,0-5 477,0 3-497,0 4 0,2-6 225,4 8-378,-4 0 0,7 0-236,-3 0 1,-2 8 19,8 3 1,-3 14 48,3 10 1,1 3 13,-7 14 0,0-2 125,-6 14 1,0-7-216,0 7 1,0-3-137,0 3 0,-6-5-177,0-7 0,-2-2 166,3-4 1,3-6-978,-4-11 1,-2 2 462,3-8 1,-1 0-1811,6-6 886,0-7-212,-8-2 982,-2-8 0,-7-14 0,0-3 1,0-18 199,-1 1 0,7-12 420,-1 0 0,6 1 0,-5-1 0,5 8 0,-5-3 0,5 11 0,-6 1 0,9 8 86,-3-2-9,4-4 1,2 8 207,0-4 0,2 1 347,4-1 0,-3 4-126,9-4 0,-1 10-144,7 1 0,-1 1 78,0-7 0,1 9-89,-1 3 0,-6 4 440,1 2-422,-1 0 0,5 10 100,-5 7 1,-3 2 0,-8 10 1,-8-6 139,-3 6 1,-5-2 88,-1 1 1,0-1-236,0-4 1,-1-5 1019,1-1-540,7 0-227,-5-7-1146,13 0 1,4-3-797,15-7 1,10-9-57,14-9 0,16-12 1281,12-11 0,-22 11 0,2-3 0,0 1 0,0 0 0</inkml:trace>
</inkml:ink>
</file>

<file path=ppt/ink/ink4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2:44.2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11570,'18'9'156,"-7"1"1950,1-4-1541,-8-4 0,11 11 134,-4-7 1,-1 2-1600,2-3 723,-1-3 1,6 6-486,1-8 0,-7 6 384,1-1 0,-8 3 0,1-2 0,3-2-163,-2 7 106,0 1 1,-8 7 309,-4 4 1,2-4 271,-7 4 1,-1-3 322,-5-3 1,1 6-288,5 0 1,-3 0 34,9-6 0,-7 1 347,6-1-715,1 0 1,6 0 162,5 1 0,-2-3 87,8-3 0,-7 3-503,7-3 1,-2-3-713,1 3 1,-1-7 341,-5 7 483,-3-8 0,6 5 459,-8-3 0,-2-2-179,-4 8 0,-3-7 853,-9 7 1,7-3-249,-1 3 1,3 3 4,-3-3 1,3-2-309,3 1-545,4 1 0,-4 5 93,12 0 0,-2 6 131,7 0 0,3 2-348,9-2 0,-4-3 96,4 3 0,2 2-80,-2-2 0,0 5 181,-5-4 1,-3-1 330,-4-6 0,3-6 221,-8 1 553,-1-1-639,-5 7 0,-7-3-58,-5-3 1,-3 1-846,-2-7 0,-1 2 163,1-3-845,-8-3 1,6 6 65,-4-8 0,9-4-355,3-7 1,7-5 594,-2-18 1,6-7 892,6-16 0,19-13 0,11-8 0</inkml:trace>
</inkml:ink>
</file>

<file path=ppt/ink/ink4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2:44.4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7970,'9'2'0,"-3"4"0,2-2 870,-2 7 0,7-7-457,-1 2 0,-3 2 764,3-3 1,-7 7-523,7-6 0,-2 1-104,1-1 1,4-4-407,-3 4 0,-2-2-539,1 1 0,-5-3-36,5 4 145,-7 4 0,4-1-1310,-8 9 1,0 7 728,0 3 1,-2 7 865,-4 5 0,-3 5 0,-9 6 0</inkml:trace>
</inkml:ink>
</file>

<file path=ppt/ink/ink4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2:45.0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121 1 8305,'-15'34'0,"1"-1"0,3-2 0,-1-4 520,3-2 0,-5 3-87,8-5 0,1 1-63,5-7 1,0-6-111,0 1 1,0-6-119,0 5 1,7-7 44,5 2 0,3-4-281,3-2 0,5-2 62,0-4 0,6 4 11,-6-4 0,0-1-89,-6 1 1,-6 0-321,1 6 236,-8 0 1,4 2 106,-8 4 1,-2 3 261,-4 9 1,-4-1-120,-7 0 0,0 1 139,-1-1 0,1 0 60,0 0 1,5 7 365,1-1-432,7 0 0,-4-6-16,8 0 1,2-7-790,4-4 323,3 3 218,16-7 0,0 6-452,4-8 1,2 0 236,-8 0 1,0 0-133,-6 0 227,1 0 268,-1 0 1,-9 8 133,-8 3 0,-8 6 629,-9 6 0,-10-1 42,-8 6 1,1-1-350,-7 2 1,5 2 378,1-8 0,3 6-373,3-6 0,4 2-176,7-2 0,9-4-240,3 4 1,4-4-191,2-1 0,2-7-25,4 1 0,5-7-295,12 7 0,4-8-466,8 2 0,-1-6 412,1-6 0,0-6-266,-1-11 0,1 4 197,-1-4 1,-1 4 206,-4 1 0,-6 1 154,-12 0 0,3 0 141,-8-1 0,-1 1-8,-5 0 0,0 5 439,0 1 1172,0 7-801,0-4-35,0 8 0,0 2-282,0 4 0,0-2 214,0 7 0,6 1-76,0 5 1,7 0 70,-1 1 1,-2-1 282,1 0-29,1 0-1188,5 1 1,-6-3 164,1-3-760,-8-5 757,4 1 1,-7-6-4784,5 4 4873,-4-4 0,6 5 0,-8 3 0</inkml:trace>
</inkml:ink>
</file>

<file path=ppt/ink/ink4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2:45.4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260 87 7944,'-11'2'1074,"-1"4"1,6-2-30,-5 7 0,1 1 338,-1 5 1,-3 0-574,9 0 1,-1 1 94,6-1 0,0 0-488,0 1 1,0-7-129,0 1 0,7-8-522,5 1 1,3-3 226,3-2 0,5-2-516,0-3 1,2-7-25,-2-11 0,-4 4-455,4-4 0,-6-2 552,-5 2 1,-4-2 94,-8 2 0,-4 3 291,-8-3 0,-1 4-128,-16 2 1,-2 7 336,-9 4 1,1 5-139,-7 1 1,8 7-290,-3 5 0,13 3 43,5 2 238,3 8 0,3-5 0,0 5 0</inkml:trace>
</inkml:ink>
</file>

<file path=ppt/ink/ink4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2:49.7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79 243 8441,'-17'-8'-140,"0"-1"-70,-1-9 0,9 7 1617,3-1-290,4 8-18,-6-3-762,6-1 0,4 6 14,16-4 1,8-1-65,15 1 1,11-8 263,11 3 1,18-6-123,5-7 0,10 5-600,-3-4 0,-1 6 81,-6 5 0,-7 5-323,-4 7 1,-14 0 277,-9 0 1,-4 2-145,-13 3 0,-4 5-406,-14 7 0,-2 1 221,-3-1 1,-6 2 201,-12 4 1,-6-2 44,-11 8 1,0-6 766,-11 6 0,3-2-326,-9 2 1,-3-2 90,3-4 0,-6-4-96,5 4 0,7-4-81,5-2-181,8 1 264,-4-1-428,15 0 1,5-1 61,10-5 1,7-1 51,11-4 1,4-3 48,7 9 1,1-6-6,0 5 1,-3-5-54,-3 6 0,-2-7 18,-4 7 0,-6-6-11,1 5 49,-1 1 0,-15 5 258,4 0 0,-6-5-148,-6-1 1,-11 3 195,-12 9 0,-4-4-10,-2 4 0,-5-4-122,0-1 1,-3 5-59,3 0 1,2-6-114,-8-5 0,7-1 279,-1 6 0,3 1-66,3-1 0,1 0-384,4 1 0,2-1 67,4 0 1,4-5-22,-4-1 1,4 1-121,1 5 90,1 0-77,0 1-241,7-1 243,3-8 1,14 5 86,5-8 0,19-2 258,9-10 0,16-4-129,7-7 1,6 0 6,6-1 0,4 1-147,7 0 0,-13 7 331,-3 4 1,-15 6-191,-3 6 1,-2 4 14,-10 7 1,-5 8-24,-6 4 0,-10 5 27,-2 7 0,-1-5-142,-10 5 1,-1-5 102,-5-1 0,-2-6 121,-3-1 1,-5-7 99,-7 3 1,-6-1-21,0-6 1,-8 4-167,2-9 0,-4-5 20,-1-1 1,1-4-33,4-2 1,-1-2 51,7-4 1,-1-5-42,7-12 0,6 1-2,-1-6 1,8-1-158,-2-6 1,5 3 184,1 3 1,0 4 104,0 8 0,1 1 6,5 5 118,-4 3 0,8 8-20,-4 0 0,1 2-158,5 4 1,-3 11 157,-3 12 0,-2 5-69,8 7 1,-7 3 174,7 8 1,-8 3-323,1 9 0,-1-10-293,2 3 0,-4-3 163,4-8 0,-4 2 100,-2-2 1,0 2-272,0-7 1,-6-3 40,0-9 1,-7 2 23,1-8 1,3-6 82,-3-5 0,-5-9-475,-6 3 651,0-4 0,-2-10 0,-2-1 0</inkml:trace>
</inkml:ink>
</file>

<file path=ppt/ink/ink4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2:49.8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451 1 8386,'-18'0'872,"1"8"-429,-8 1 1,4 8-169,-8 1 0,0 1-258,-5 4 1,-7 2 218,1 4 0,0 2 45,5-8 1,2 5-376,5-5 1,3 2 159,7-1 0,9-5-66,3 4 0,4-4 0,2-2 0</inkml:trace>
</inkml:ink>
</file>

<file path=ppt/ink/ink4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2:50.2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415 240 8543,'0'-50'128,"0"4"1,0 6 222,0 11 0,-5 4-178,-1 8 35,0 7 14,-2-5 0,-1 13-164,-9-4 0,-1 14-290,-4 9 1,-4 16 201,-7 13 1,5 6-330,0 6 1,0 3 203,-5 8 0,7 0-62,4 1 1,3 6-168,3 5 1,2-2 568,3 2 0,5-8-125,7 2 1,-6-4 198,0-2 1,0-2 415,6-4 0,0 3-279,0-9 1,0 1-182,0-6 0,0-6-136,0 0 0,0-7-265,0 1 0,0-5 116,0-7 0,0-3-457,0-7 633,0-1-312,0-7 1,0-5 139,0-10 0,6-9-28,0-15 1,9-11-835,2-24 0,1 1 11,5-12 617,-4 4 0,6-6 0,2-2 0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54:53.053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1 121 9738,'2'-17'-2918,"3"-1"2825,5 1 1,7 0 46,1 0 0,-7 5 436,1 1 1,-7 7 488,7-2-78,-8 4 1,5 2-167,-3 0 1,-4 8-23,4 3 1,-4 7 60,-2 5 0,-6-2 115,0 8 1,-7-6-370,1 5 0,3-6-110,-3 1 0,2 2-814,-1-2 0,3 0-176,8-6 1,0 0-1784,0 1 868,0-9 263,0 7 1,8-15 633,3 5 1,11-12 697,1-5 0,2-4 0,-2-3 0,-2-5 0,8 0 0,-8 0 0,2 6 0,-10 5 0,-1 1 0,-1 7 209,7-4 1,-7 8 1079,1 0-713,-8 8 0,3 2 1175,-7 7-1431,0 0 1,0 0-22,0 1 0,0-1-1241,0 0 0,0 1 172,0-1 0,0-6 770,0 1 0,8-1 0,1 7 0</inkml:trace>
</inkml:ink>
</file>

<file path=ppt/ink/ink4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2:50.8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1 413 8421,'34'-7'-273,"-5"-3"273,0-7 0,0 0 861,6-1 0,1 1-210,4 0 0,5-1-51,6 1 0,-3 0-63,4-1 0,-11 3-199,5 4 1,-2-3-663,-4 8 0,-5-1 279,-6 1 1,-8 4-1719,2-4 759,-12 4-126,-3-5 775,-8-3 1,-13-7-122,-5-1 0,-10 3 136,-1 4 0,-4-5 198,-1 5 0,-1 1 382,0-1 1,7 5-144,-1-6 0,8 8 379,-2-1 0,3 3-232,3 2 1,6-2 377,-1-4-366,8 4 1,-4-4 57,8 12 0,0 0-176,0 11 1,0 6 15,0 18 0,2-1 285,4 12 0,-4-2-119,4 13 0,-4-1-306,-2 1 0,-6 4 129,0-3 1,-5-3-198,5 3 0,-6-11-115,7-1 0,-3-8-160,2-9 0,4 0-470,-4-1 302,-3-7 173,7-2 41,-6-15 592,8-3 0,0-16-130,0-9 0,8-6-360,3-11 1,5 6 119,1 0 1,2 14-214,4-2 0,-1 11 184,6 0 0,-5 4-182,6 2 0,-8 8 402,2 3 1,-9 11-163,-3 1 1,-5 5 91,6-5 0,-8 8-69,1-2 1,-5 4 98,-5 1 1,1-7-166,-8-4 0,1 2-194,-7-2 0,1 0-142,0-5 1,5-9 108,1-3 1,5-4 104,-6-2 1,9-4 19,-3-7 1,4-1 61,2-11 1,0-2-109,0 2 1,0 6 973,0 5 1,0 6 614,0-5-405,0 7 1,-2 4 27,-4 11 0,-1 7-375,-5 5 1,-1-4-136,7 4 1,-6 4-165,7 2 1,-1-4-205,6-2 1,9 2-48,9-2 1,14 0-200,14-6 0,14-5-353,9-1 1,8-7-3338,9 2 3825,9-4 0,1 0 0,-45-4 0,1-2 0,0-3 0,0 1 0</inkml:trace>
</inkml:ink>
</file>

<file path=ppt/ink/ink4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2:54.4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9628,'17'0'241,"1"0"0,1 0-156,4 0 1,4 0 45,7 0 1,9 0 101,3 0 1,9 0-52,3 0 1,9 0 135,2 0 1,-3 0-312,9 0 1,-8 0 18,8 0 1,-4 0-297,-2 0 0,-7 0 170,-5 0 0,-9 0-169,-2 0 1,-13 0-20,2 0 0,-18 5-1023,0 1 358,-3 8 375,-5-5 1,-3 6-61,-12-3 638,-3 3 0,-16-5 0,-2 7 0</inkml:trace>
</inkml:ink>
</file>

<file path=ppt/ink/ink4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2:54.7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53 8339,'-17'0'950,"7"-8"-1278,3-1 225,7-1 0,7 0 59,5 5 1,3 3 71,3-4 0,7 4 238,3 2 1,5 0-8,2 0 0,7 2-102,4 4 1,10 3 43,1 9 1,9-7-98,-3 1 1,10-7-144,2 7 0,8-8 183,-3 2 0,11-5-514,1-1 1,0 0 125,-5 0 0,-9 0-226,-3 0 0,-11 0 35,-7 0 0,-5 0-206,-6 0 1,-5 0-188,-12 0 828,-12 8 0,6-6 0,-4 6 0</inkml:trace>
</inkml:ink>
</file>

<file path=ppt/ink/ink4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2:55.1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69 8333,'-10'-17'1827,"2"0"-1619,8 0 1,4 7-312,8 4 1,7 4 414,16 2-184,7 0 1,4 8 286,12 4 0,3 11-119,8 5 0,0 5-316,1 2 1,-1 5-94,0 0 0,-4 6-187,-7-5 0,-2 5 107,-16-6 0,-7 6-192,-10-5 1,-12 7 190,-5-2 1,-6 4 43,-6 2 1,-11 2-71,-12 3 0,-17-3 82,-6 4 1,-9-6-200,3-6 0,-5 2-64,5-8 0,-5 4 401,5-9 0,4 5 0,6-13 0,0-2 0,2 0 0</inkml:trace>
</inkml:ink>
</file>

<file path=ppt/ink/ink4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2:55.7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87 139 7946,'0'-10'130,"-8"3"1,4 7-3,-7 0 1,5 0-40,-6 0 0,6 13 14,-5 4 0,5 12 130,-5 0 1,7 6-113,-2 5 0,4 0 215,2 12 0,2-4-76,4 10 0,3-4 23,9-2 1,1-6-73,4 0 1,-4-2-7,4 2 1,4-4-58,2-7 1,4 0-207,1-1 1,-5-7 81,0-4 0,0-9 109,5-3 0,1-7 247,-1 2 0,-5-4-112,0-2 1,0-10 76,5-7 1,-5-2-71,0-10 1,-6-2 102,6-9 1,-6 1-261,6-7 0,-8-2-215,2-10 0,-6 3-83,-5-9 1,1 9 142,-7-3 0,0 0 36,-6 6 1,0-1 33,0 12 0,-6 1-87,0 5 0,-7 3 7,1 3 0,3 4 7,-3 8 1,1 1-109,-7 5 1,7-3-597,-1 8-161,9 1 0,-7 5-81,4 0-59,4 0 1,-5 2 1044,7 3 0,7 13 0,3 9 0</inkml:trace>
</inkml:ink>
</file>

<file path=ppt/ink/ink4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2:57.6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416 157 8183,'1'-18'-81,"5"1"250,4 0 0,1-1 348,1 1 0,-6 0-161,5-1 1,-5 7 606,5-1-526,1 9-242,5-5 1,-5 8-78,-1 0 0,-5 8-218,6 3 1,-9 12-5,3 6 1,-4 9 200,-2 3 0,0 7-283,0-2 0,-2 2 92,-4-2 0,5 2-116,-5-8 0,-2-5-64,2-6 0,1-8-448,5 2 422,0-11 167,0 3 0,0-15 239,0 0 0,0-8-131,0-9 0,2-8-202,3-4 1,3-9 158,3-3 0,5-1-66,-5 2 0,5 3 38,1-3 0,-5 0-17,-1 5 1,1 2 80,5 10 0,-6 10-21,1-4 0,-6 5 221,5 0 0,-5 5 20,6 7 131,-9 0-180,13 0 1,-14 2 438,3 3-283,5 5 1,-8 7-117,4 1 0,-4-1-57,-2 0 0,0 1 8,0-1 0,0 6-37,0 0 1,-6 2 17,0-2 0,-5-4-117,5 4 0,-6 2 178,7-2-436,-9 0 180,5-5 1,-3-3-283,0-3 231,9-5 34,-5-7 70,8 0 0,2-6-15,4 1 1,-4-9-241,3 3 205,5 3 57,-8-7 45,6 13 0,-8 4 128,0 15 0,-2 8-75,-4 10 0,-6 7 164,-11 4 0,4-2-93,-4 2 1,4-5-73,1 5 1,7-8 16,-1 2 1,7-3 10,-7-2 0,6-3-321,-5-3 0,7-4-27,-2-8 0,4 1-71,2-1 0,-5-6 137,-1 1 59,0-8 365,6 3-260,0-7 0,0-1 185,0-5 0,0-6-94,0-11 1,8 2-107,3-8 1,3 6 113,-3-6 1,5 8 107,-5-2 1,3 4-100,-3 2 0,3 5 292,-9 1 53,1 7-311,-6-4 0,0 10-162,0 4 0,0-2 162,0 7 1,0 3-205,0 9 1,0-4 4,0 4 0,-6 2-144,1-2 0,-1 2 122,6-2 0,0-4-376,0 4 407,0-4 1,0-1 0,0-1 0,0-5 397,0-1-163,0-7 277,0 4-167,0-1 1,2-5 388,3 4-458,-3-4 0,12-4-26,-8-4 1,1 4-582,-1-3 276,-4-5-276,6 8 0,-8-8-58,0 5-338,0 3 510,0-6 1,-2 8-21,-4 0 0,2 0 127,-7 0 1,5 0-169,-6 0 457,1 0-174,-7 0 0,1 6 251,0 0 0,5 5-67,1-5 0,-1 7 170,-5-1 0,5 9-95,1 2 1,-6 8 25,-6-2 0,-6 3-48,6 3 1,-6-1 3,6 1 1,-8 0-116,2-1 0,2-5 55,-1 0 1,5-8-253,-6 2 0,8-4 118,-3-1 1,5-3-247,2-4 0,0-1 29,-1-4 0,7-4 70,-1 4 1,7-5-203,-7-1-326,8 0-78,-3-7 275,7-3 180,0-7-42,0 0 465,0-1 32,7 9 84,-5 1-103,6 8 0,-6 0 200,3 0 1,-1 0 143,8 0 0,-1 8-186,7 3 1,1 3 319,4-3 0,13 5-190,16-5 0,16 3 201,12-3 1,7 2-514,5-7 0,-42-2 0,0-2 127,2-2 0,0 0 1,2 3-1,-1 0-49,45 3 0,-4-1-458,-1-5 1,-9 6-614,-9 0 0,-2 2 580,-15-3 1,-3-1-1250,-8 8 0,-5-7 53,-8 7 1508,-7-8 0,-4 3 0,-11-7 0,-4 0 0</inkml:trace>
</inkml:ink>
</file>

<file path=ppt/ink/ink4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2:58.2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0 154 8239,'0'-18'564,"0"1"0,6 0-63,0 0-94,7-1 0,-3 3-167,7 3 0,-6-1 0,1 7 1,-1-2-96,7 3 0,-1 3-245,0-4 1,6 6-269,0 6 0,1-2 280,-7 7 0,0 6-32,0 6 1,-7 8 20,-4-2 0,-4 11-7,-2 7 0,0-1 197,0 6 0,0-10 208,0 10 1,-2-12 47,-4 0 1,4-3-116,-4-3 0,4-7-80,2-4 0,0-3 37,0-3 1,0-6-247,0 1 0,2-8 73,4 2 1,-2-4-156,7-2 1,-5-2-31,6-4 0,-3-10-37,3-7 0,1-5 135,-7 5 0,6-14-20,-7 2 1,3-3 0,-2 3 1,-4 9-3,4 2-172,3-2 1,-7 6 33,4-3 107,-4 12 97,5 3 288,-5 8 2,6 0-232,-8 0 0,2 0 101,4 0 1,3 0-52,9 0 1,-1-2 642,0-4 0,8 3-288,4-9 0,4 6 147,1-5 0,1 5-386,-1-6 0,1 9-528,0-3 1,-8 4 38,-4 2 0,0 2-338,-6 4 1,2 3 628,-13 8 0,0 8 0,-6 2 0</inkml:trace>
</inkml:ink>
</file>

<file path=ppt/ink/ink4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2:58.7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35 8784,'0'-17'2839,"0"8"-2024,0 1-518,0 8 0,0 13 121,0 5 1,0 10-251,0 1 0,0 10-108,0 1 1,0 8-366,0-2 0,2-4 242,4-1 1,-5-5-299,5-1 0,-2-6 119,2 0 0,-4-8-70,3 2 0,-3-4-41,-2-2 1,0 1-543,0-1 188,0-8 253,0 7 493,0-14-242,0 5 518,0-7 0,-2 0-87,-3 0 160,3-7-222,-14-3 1,13-5-27,-9 3 1,8-3-843,-2 3 1,5-3 127,1-2 574,7-1 0,3-7 0,7-1 0</inkml:trace>
</inkml:ink>
</file>

<file path=ppt/ink/ink4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2:59.2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1 329 8241,'17'-25'0,"6"-1"497,0-9 0,2 6-30,-2 0 1,10 6-13,7-6 0,8 8-22,-2-2 0,-1 4-92,1 2 1,0 1-74,6 5 0,-6-3-2,0 9 0,0-1-273,6 6 0,0 0 94,0 0 0,-2 0 5,-4 0 1,-4 0-207,-7 0 1,-3 0-203,-3 0 1,0 8 180,-12 3-518,4-3 146,-11 7 210,0-5 1,-3 7-85,-7 0 223,0-7 195,0 5-220,0-5 198,-7 7 0,5-5-61,-4-1 1,-2-5 150,2 6 0,1-7-101,5 7 0,-6-6 124,0 5 1,0 1 21,6 5-145,0 0 1,0 6 36,0 0 0,0 2-29,0-2 1,0 4 142,0 8 1,0 7 9,0 4 0,0 6 110,0 6 0,0 3 12,0 8 0,2 1 199,4-1 1,-4 6-188,4 0 0,1 0 76,-1-6 1,6-2-202,-7-4 1,7 3 78,-6-9 1,5-5-361,-5-6 1,0-7-20,-6 1 1,6-5-48,-1-6 1,1 1 59,-6-7 1,0-5-485,0-7 378,0-7 0,-2 4 250,-4-8 0,-3-8-642,-9-3 0,-6-12 260,-5-6 0,-6-10-840,-5-1 0,-3-14 308,-3 2 0,-9-11 130,3-1 1,-10 3-1254,5-2 2005,-1 7 0,-2-6 0,1 5 0,-1-3 0,3 4 0,-1 6 0</inkml:trace>
</inkml:ink>
</file>

<file path=ppt/ink/ink4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2:59.7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1 294 8170,'0'-11'-12,"0"-1"1,2 2 182,4-1 1,3-3 213,9 9 1,1-9-65,4 3 1,4 1 288,7-1 0,9 5-147,3-6 1,4 7 165,1-7 1,-4 8-408,-1-2 0,-8-1-506,2 1 1,-3 0-101,-2 6 1,-9 0-509,-2 0 0,-11 2-641,-1 4 623,-9-4 145,5 5 0,-16-8 387,-3-5 0,-10-4 378,-2-7 0,-8 0 38,2-1 0,2 3-61,-2 3 1,8-1 408,-2 7 1,10-5 1442,1 5-1164,8 0 1,-9 8-182,7 4 0,0 5 367,6 12 1,2 4-341,4 8 1,-2-1 340,7 1 0,-5 2-493,6 3 0,-8-4-352,1 5 1,3 1 21,-2-2 0,5 1-230,-5-7 1,0 1-1721,-6 0 1023,0-1 583,8-7 0,-7-2-2379,5-8 991,-4-7 1071,-10-2 1,-1-10 281,-8-4 1,-1-11 349,1-12 0,2-10 0,3-1 0,-3 5 0,3 7 0,4 1 279,3-2 1,-3 4-308,2 8 0,-1 7 3299,1 4-2351,4 4 0,-13 2 236,3 0 0,-3 8-720,-3 4 0,-1 5-524,-4 6 0,4 4 19,-4 7 1,4 3-310,1 3 1,1 4-2592,0 8 2969,-1 0 0,1 0 0,0 0 0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54:53.504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208 69 11492,'0'-9'-1709,"0"-7"0,6 12 3037,0-7 1,7 5-251,-1-5 0,3 7-55,2-2 1,2 4-490,4 2 1,-3 0-179,3 0 0,-4 0-207,-2 0 1,1 8-330,-1 3 0,-2 5-592,-3 1 0,1 2 478,-7 4 0,0 4-1067,-6 8 0,-8-1 272,-4 1 1,-3 0 268,-2-1 0,0 1 809,-1-1 0,3-1-9,3-4 1,-1 1 72,7-6 0,-5 4 59,5-5 1,0 2-23,6-2 1,0-1-76,0 6 1,2-1-251,4 2 0,-4 4 177,3-4 0,3 3 374,-2 3 1,2 5 321,-3 1 0,-3-1 500,4-5 1,-6 1-252,-6 4 1,2-3 317,-7 3 0,-1-1-653,-5 1 0,-2-3-150,-4 3 1,4-4-1298,-4-1 1,-4 0 787,-2-1 0,-8 3 189,-9 3 1,0 4 0,-14 8 0</inkml:trace>
</inkml:ink>
</file>

<file path=ppt/ink/ink4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2:59.8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16 346 8154,'-10'-27'2110,"5"4"0,5 4-1021,5 1 0,15-7-421,14-3 1,3 1-181,9-2 0,2 0-47,10-5 1,-3 7 146,9 4 1,-3 5-1966,3 7 1,3 3 836,-4 8 1,3 10 539,-3 7 0,-11 8 0,-10 10 0</inkml:trace>
</inkml:ink>
</file>

<file path=ppt/ink/ink4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3:00.2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208 242 8075,'0'-34'1088,"0"13"1510,0 3-1319,0 13 114,0-3-833,0 8 1,-2 2-156,-4 4 1,-2 5-486,-3 12 0,1 4 140,4 8 1,6-3-21,0-3 23,8 4-187,9-6 0,8 0-188,4-4 1,-2-6 27,2-5 1,0-5-237,5-7 1,1-4-32,-1-7 1,1-3 183,0-14 1,-8-1 256,-4-6 0,-4-1-120,-2-5 1,-7 5 274,-5-4 1,-5 3 59,-5 2 0,-13 1 70,-10-1 0,-9 10-318,-9 8 1,-2 7-200,-15 10 1,-1 4-1056,-5 8 1,7 7 1396,5 16 0,3 7 0,2 2 0</inkml:trace>
</inkml:ink>
</file>

<file path=ppt/ink/ink4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3:25.3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7819,'0'-10'2861,"0"2"-2283,0 1 0,2 5 1081,3-4-816,-3 4 361,6 2-411,0 0 0,-4 2-281,7 4 0,1-4-12,5 3 1,-6 3-143,1-2 0,-1 0-147,7-6 0,5 5-89,0 1 0,0 0 89,-6-6 0,1 0-245,-1 0 1,0 0-153,0 0 1,-5 0-737,-1 0 342,1 0-9,5 0 1,-5 0-2547,-1 0 1498,-7 0-1380,4 0 1739,-8 8 1278,-8 9 0,-9 10 0,-10 7 0</inkml:trace>
</inkml:ink>
</file>

<file path=ppt/ink/ink4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3:26.3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312 87 7877,'11'-16'-454,"1"5"1,0-4 263,5 3 1,-2 2 1047,-3-1-233,-5 7 76,1-4 22,-6 8-200,6 0 427,-8 0 1120,0 0-1620,0 8 0,-8 4-53,-3 11 1,-5-2-184,-1 8 1,-2-8-171,-4 2 1,9-2 60,-3 2-71,3-4-154,-3 6-911,7-7 91,3-9 1,9-1 411,3-8 1,5 0 4,7 0 1,8-10 135,4-7 0,10 0 86,1-6 0,0-2 120,-5 2 1,5-1 107,1 7 0,-7 2-48,-5 3 0,-8-1 264,2 7 274,-4 0-360,-9 6 1,-2 8 254,-8 3 0,-2 7-144,-4 5 1,-6 4-82,-11 7 0,-3 3-61,-9 3 1,2 2-121,4 5 0,-1-5 177,7-8 1,-6-5 66,6 0 0,2-8-283,9 2 162,-3-4 0,13-7-730,-4 0 306,4-9 138,2 5 0,8-16 126,3-3 1,7-5 42,5-1 0,-4-6 59,4 0 0,2 2 325,-2 9 0,-6-1 906,-5 7-536,-1 0-244,-1 6 0,-2 2-110,-8 4 1,0 9 639,0 9 0,0 1-360,0-2 1,-6-2-109,0 8 0,0-6-288,6 5 1,-5-6-229,-1 1 1,0-10-1108,6-1 1046,8-1 0,1-1-276,9-5 1,-7-3 136,1-2 0,1 0-414,10 0 1,-4-9 167,4-8 1,-3-1 43,-3-5 1,0 4 210,1 2 0,-3-6 207,-4 0 1,-3 5-9,-8 7 1,0 5-44,0-6 1,-2 9 236,-4-3 0,-3 4-66,-8 2 1,-8 2-23,-4 4 0,-6 5-54,-5 12 1,1 4-30,-7 8 0,6-1 26,-6 1 1,5-1 84,-5 1 0,6-2 92,-6-5 1,7-1-121,-1-4 0,4-3 83,1 3 1,6-4-112,0-2 0,8-1 72,-2-5 0,6 4-97,5-3-284,5-4 247,7 7 1,2-5-159,3 7 1,11-5 162,7-1 1,9 1-31,3 5 0,2-6 249,9 1 0,0-6-79,6 5 1,-2-7 107,-4 2 1,9-4-104,-3-2 1,10-2-217,-5-4 1,7-4-529,-6-7 0,7-6 318,-2 0 0,-3-8-342,-3 2 1,-3-3 25,-2-3 393,0 1 0,0-9 0,0-1 0</inkml:trace>
</inkml:ink>
</file>

<file path=ppt/ink/ink4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3:26.6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 7990,'-10'0'2163,"3"0"-1713,7 0 0,7 0 165,5 0-427,-4 0 0,7 2 26,-3 3 0,3-1-1392,2 8 840,1-8 1,-1 9 23,0-7 0,0 5-210,1-5 1,-9 8 523,-3-3 0,4 12 0,-1 4 0</inkml:trace>
</inkml:ink>
</file>

<file path=ppt/ink/ink4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3:26.9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35 796 7806,'-8'15'2128,"-3"-3"-920,3 3-1452,0-13 1,10 6 229,4-8 0,4 0 27,7 0 1,0-2 86,0-4 0,7-3-49,-1-9 1,5 1-171,-5 0 1,6-6-448,-6 0 1,0-2 478,-5 2 0,-1 3-306,0-3 1,-7 4-940,-4 2 453,-4 7 964,-2-5 66,0 13-26,0 2 1,-6 12 516,0 11 0,-5-4-313,5 4 1,-2-2 319,2 2 0,4-2-232,-3 8 1,3-6-10,2 6 1,-6-6-116,0 6 1,0-8-159,6 2 0,0-4-15,0-2-315,8 1-398,2-1 0,1-7 70,1-5 160,-1-3 0,5-4 105,-5-3 1,5-7 16,-5-11 1,4 0 28,3-12 0,-1 3-73,0-14 0,3-2-21,3-10 1,-2 2-108,8-7 0,-6 5 81,5-5 0,1-1-674,6-5 1006,-1 8 0,1-3 0,0 9 0,-1 3 0,1 2 0,-1 4 0</inkml:trace>
</inkml:ink>
</file>

<file path=ppt/ink/ink4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3:27.6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69 7806,'15'-17'-1295,"-3"0"777,3 0 2053,-13 7-343,6 2 139,-8 8-275,0 0-600,0 8 0,-6 2 172,0 7 0,-5 6-234,5 0 1,-2 0-8,3-6 0,3 1-288,-4-1 1,4 0-163,2 1 1,8-7-1143,3 1 904,5-9 0,9 5 247,3-8-1699,5 0 1144,2-8 0,1-1-120,4-8 1,-3-1 320,3 1 0,-9 7 299,-2 5 0,-8 3-61,2 2 0,-6 2 183,-5 3 1,-4 5 110,-8 7 0,0 1 179,0-1 1,0 2 137,0 4 1,-8-2-218,-4 8 0,-3-8-252,-2 2 1,-1 2 104,1-2 0,0 0-168,0-5 0,5-3 105,0-3 1,7 1-556,-7-7 425,8 0 0,-5-6 445,3 0 442,4 0-380,-6 0 60,8 0-283,0 0 0,0 7 42,0 5 1,0 3-10,0 2 0,6 8 169,0 4 0,0-2-141,-6 2 1,0 0-67,0 5 1,0 1-200,0-1 1,0-1-269,0-4 1,-6-2-4,0-4 0,-2-6 50,3 1-471,3-1 486,-14-8 1,13 1 240,-9-4 1,6-10 86,-5-2 0,7-13 482,-2 2-366,4-4 0,2 3-39,0 1 0,2 2-179,4 3 0,3 4 138,9 8 1,-1 0-319,0 0 0,1 0-56,-1 0 0,-2 2-30,-3 4 1,3 4 116,-3 7 1,-5-4 68,-1 5 0,-4-5 417,-2 10 0,0-4-180,0-1 0,-2-1 269,-4 0 1,3 6-197,-9 0 1,6 0 946,-5-5 0,7-1 191,-2 0-57,4 1-945,-5-1 0,5-6-5,-4 1-260,4-8-360,2 4-941,8-8 1,3-2 589,12-4 1,-2-4-1524,8-7 1,0-2 2148,6-4 0,-1-4 0,1-8 0</inkml:trace>
</inkml:ink>
</file>

<file path=ppt/ink/ink4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3:27.8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7860,'10'8'4774,"-2"1"-4210,-8 9 0,2-9 40,3-3-857,-3 4 0,6-7 232,-8 9 1,0-6 20,0 5 0,-8 1 0,-1 5 0</inkml:trace>
</inkml:ink>
</file>

<file path=ppt/ink/ink4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3:27.9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7860,'10'18'5095,"-2"-7"-3949,-8 1 0,5-7-2316,1 7 0,8-8 312,-3 1 1,1-3 235,5-2 0,-4 0 622,10 0 0,4-15 0,0-4 0</inkml:trace>
</inkml:ink>
</file>

<file path=ppt/ink/ink4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3:28.6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398 1 12025,'-7'17'816,"-5"0"0,-3 6-602,-3 0 1,1 6-15,0-6 0,2 6-815,3-6 352,-3 0-23,13 2 0,-6-6-367,8 5 1,2-11-36,4-1 0,5-9 270,12 3 0,4-4 54,8-2 1,-6 0 207,-1 0 0,-1 0 193,2 0 1,2 0-62,-8 0 1,0 2 166,-6 4 0,-5-2 81,-1 7 0,-7-5-69,2 5 1,-6 1-18,-6 5 0,-3 2-60,-9 5 1,-9 2-87,-7 9 0,-1 5 40,-5 1 0,-4 7 83,-2-2 0,-2 4 18,1 2 0,-1-2 171,8-4 1,2 2-199,9-8 1,4-5-20,8-6 0,-1-3-109,1 3 0,7-4 98,5-7 1,3-1-188,2 0 1,0-5 12,0-1 1,0-5-3,0 5 1,7-7 198,5 2 1,3-2 151,3 2 0,1-4 202,4 3 0,-2-1-187,8 2 0,0-4 120,5 4 0,6 1-31,1-1 0,3 2 43,2-2 1,-5-5-178,10 5 0,-3-4-237,4-2 1,-6 0-162,1 0 1,-9 0-411,2 0 1,-3 0-508,-3 0 1,-7 0-22,-4 0-113,-3 0 741,-3 0 1,-8-2-135,-3-4 1,-4 3 15,-2-9 605,-8 1 0,-9-7 0,-10 1 0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55:19.2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173 105 8251,'0'-10'-426,"0"0"369,0 5-351,0 3 299,8-14 188,-6 14 1,6-7 161,-8 3-28,7 4 47,-5-13-21,6 13 161,-8-6-172,0 0 360,0 6-217,0-5 23,0 7-70,0 0-295,-8 0 181,6 0-349,-13 0 0,7 2 54,-3 3 1,-3-1-62,8 8 1,-7-6 64,1 5 0,3-1 98,-3 1 0,1 5 30,-6-5 0,5 5 134,0 1 0,7 0-58,-7 0 0,8 1-72,-1-1 1,1 6 151,-2 0 0,4 0-127,-4-6 0,4 1 26,2-1 0,2 0 42,4 1-6,4-1-46,7 0 0,0-7-7,1-4 0,-1-4 52,0-2 1,0-2-57,1-4 1,-1 2 72,0-8 0,-1 1-52,-5-6 1,3-1-154,-9 1 1,1-6 73,-6 0 1,0-2-154,0 2 1,0 4 188,0-4 1,-2 3-26,-4 3 0,3 6-287,-9-1 0,6 8 82,-5-2 1,5 5-1098,-6 1 0,7 1 546,-7 5 0,6 4 722,-5 7 0,-1 0 0,-5 1 0</inkml:trace>
</inkml:ink>
</file>

<file path=ppt/ink/ink4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3:29.2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709 0 10466,'6'12'644,"0"-1"0,7-5-341,-1 6 1,3-3 544,2 3 1,1 3-453,-1-3 0,-2 9-186,-3 2 1,1 0-478,-7-6 0,0 6 221,-6 0 1,0 8-859,0-2 1,-10 3 523,-7 3 0,-14 2-879,-9 3 0,-10-4 409,-2 5 1,0-5 227,-6-1 1,-1-8 454,1-4-274,8-4 283,0-9 0,12 3 389,-8-7 1,9-8-229,3-10 1,-1-3 280,6-2 1,4-2 129,2-5 1,4 5 252,2-4 0,1 10-293,5 1 0,3 1 321,8-7 0,2 1-622,4 0 0,9 0 20,8-1 0,6 1-93,-6 0 0,8-1 54,-2 1 0,3 6-45,3-1 0,-1 8-60,1-2 0,0 3-146,-1-3 1,1 4 57,-1-4 0,-1 4-94,-4 2 1,2 0-1275,-8 0 1106,0 0 0,-8-2-317,-3-3 0,-5 1 718,-7-8 0,0 6 0,0-5 0,0 5-215,0-5-55,0-1 1212,-7-5 1826,5 7 800,-6 2-1827,8 8 263,0 0-1482,0 8 0,0 2 68,0 7 0,-6 0-295,1 1 1,-9 7-284,3 3 1,-1 5-696,-5 2 0,3 5-2364,-9 0 3047,4 8 0,2-3 0,-1 6 0</inkml:trace>
</inkml:ink>
</file>

<file path=ppt/ink/ink4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3:29.8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312 1 7886,'9'0'1923,"-9"7"0,-15 9-925,-8 7-644,-8 8 1,2-5 94,-11 9 0,3 0-164,-3-1 1,9 1-254,3-1 0,8 1 118,3 0 0,7-7-612,10 1 0,2-10 162,4-1 0,11-1-117,12-5 0,10-5 139,1-1 1,8-4-152,-2-2 1,2-2 37,-2-4 0,2 2 22,-7-7 1,-3 7-78,-9-2 1,2-1 120,-8 1 1,0 0-641,-6 6 965,-7 0 0,-3 0 0,-7 0 0</inkml:trace>
</inkml:ink>
</file>

<file path=ppt/ink/ink4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3:30.0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7870,'0'17'999,"0"0"0,0 0-400,0 1 0,0-1 748,0 0 1,0 3-315,0 3 0,6-2-480,0 8 0,0-3-616,-6 3 0,0 4 87,0-4 1,0 3-3106,0 3 3081,0 0 0,0 7 0,0 2 0</inkml:trace>
</inkml:ink>
</file>

<file path=ppt/ink/ink4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3:31.3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7941,'12'-2'0,"-1"-4"0,-5 4 851,6-4 1,-7 4 695,7 2-672,-1 0 1,7 0-293,-1 0 0,-6 0 861,1 0-1035,0 0 0,5 2-154,0 4 1,-5-4-371,-1 4 1,-1-2 161,1 1 0,3-1-485,-8 8 1,5-7 18,-5 7 1,5-1-321,-5 7 0,6-1 372,-7 0 1,1 1 7,-6-1 0,-8 2 220,-3 4 0,-4-2-55,-3 8 0,-1-6 796,-4 6 1,8-8-339,-8 2 1,13-4 407,-7-1 1,9-3-56,-4-3-529,9 3-196,-5-5 1,10 1 100,4 1 0,3-8-505,9 1 1,1 3 213,4-2 0,-4 1-122,4-1 0,-4-2 79,-1 8 1,-3-7 265,-4 7 0,3-6 87,-8 5 0,-1-5 164,-5 5 0,0 1-73,0 5 0,-5 1 38,-1-1 1,-8 0 237,3 0 1,1 1-153,-1-1 0,7 0-126,-2 1 1,4-1 38,2 0 1,2-5-221,4-1 1,4 1 129,7 5 0,0 6 34,0 0 1,1 0 9,-1-5 0,-5-1 76,-1 0 0,-7 0-85,2 1 1,-4-1-20,-2 0 1,-2 1-127,-4-1 0,-9 0-159,-8 0 0,-1-1-317,7-5 1,0 3-588,0-8 61,-1-1 1,3-14 299,3-9 762,5-14 0,14-20 0,3-10 0</inkml:trace>
</inkml:ink>
</file>

<file path=ppt/ink/ink4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3:31.5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52 7893,'8'-15'320,"3"3"0,-1 5-131,1 7 1,1-6-79,5 0 1,0 0 885,1 6 1,-1 0-406,0 0 0,0 6 235,1 0 1,-7 5-320,1-5 1,-6 6-128,5-6 1,-7 7-367,2-1 1,-2-3-239,1 3 1,-3-7-963,4 7 0,-4-1 691,-2 7 0,-2 7 494,-4 4 0,-11 11 0,-10 4 0</inkml:trace>
</inkml:ink>
</file>

<file path=ppt/ink/ink4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3:32.1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36 7893,'6'11'698,"0"1"1,2-9-229,-3 3 1,5 2-530,7-2 0,1-2-20,-1-10 1,0 2-41,0-8 1,1 3-8,-1-3 1,0-1 129,1 7-222,-1-7 0,0 11-22,1-4 151,-9 4 0,-1 4-47,-8 4 1,0 3 195,0 9 1,-8-1-41,-3 0 0,-5 2 156,-1 4 0,0-3 254,-1 3 0,7-4-158,-1-2 1,3 1-22,-3-1 0,3 0-105,3 0 1,4-5-38,-4-1 1,4-5 85,2 6-348,0-8 117,0 11 0,2-13-186,4 4 1,3-4-149,9-2 1,-1 0 124,0 0 1,3 0-92,3 0 1,-4-6 103,4 0 1,-4-6 74,-2 7-167,1-1 693,-1 6-76,-7 0 1,-5 2 161,-10 4 1,-5 3 4,-7 9 0,-3 5-185,-3 0 1,2 7 73,-8-1 0,3-2-38,-3 2 1,4-6 61,7 6 0,1-8-93,0 2 1,0-4-173,-1-1 0,9-1-66,3 0 0,-2-5-387,2-1-54,1 1 1,5-1 83,0 1 102,0-8 0,7 3 29,5-7 1,3-2-89,3-3 1,1-5-7,4-7 1,2-1 100,4 1 0,1-6 92,-7 0 0,6 6 167,-6 5 1,0 3-51,-5-3-72,-1-3 1,-5 13 117,-1-4-116,-7 4 0,5 2 572,-3 0 342,-4 0-236,14 8 0,-13 1-88,9 9 1,-8-7 1179,2 1-1199,-5-1-85,7 7-738,-6-1 1,8-2 235,-5-3-1452,-3-5 1,8-7-36,-4 0 1541,-4 0 0,13 0 0,-5 0 0</inkml:trace>
</inkml:ink>
</file>

<file path=ppt/ink/ink4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3:32.4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0 7860,'-10'0'4160,"2"0"-3639,8 0 1,0 4 56,0 8 0,0 1-162,0 16 1,0 0-520,0 5 1,-5 1 152,-1 0 1,-2 5-1028,2 0 0,5 1 654,-5-7 0,4 7 323,2-1 0,-8 0 0,-1-5 0</inkml:trace>
</inkml:ink>
</file>

<file path=ppt/ink/ink4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3:33.0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7882,'17'-6'0,"0"0"0,1-5 374,-1 5 1,6 0-5,0 6 0,6 0-276,-6 0 1,2 0 119,-2 0 1,-2 0 62,8 0 1,-6 0-145,6 0 0,-6 6-127,6 0 1,-8 5-28,2-5 0,2 6 82,-2-7 0,0 9-173,-6-3 1,1-1 112,-1 1-72,0 1 1,1 5 18,-1 1 0,-6-3 44,1-4 1,-8 5-41,2-5 1,-3 5 41,3 1 47,-4 0 1,6 1-35,-8-1 0,0 0 174,0 0 1,0 6-95,0 1 0,0-1 17,0-6 0,0 0-48,0 0 1,0 1 14,0-1 1,0 0 39,0 1 0,6 5-1,-1 0 1,1 6-47,-6-6 0,0 7 5,0-1 0,6 6 70,0 5 1,-1-3-66,-5 3 0,6 4 118,0 2 1,2 4-33,-3 2 0,-3 0 111,4 0 1,-4 0-52,-2 0 1,6 7 150,-1 5 1,1-3-374,-6 3 1,0-5 91,0-1 0,-2-1 227,-3-10 0,1-5-95,-8-2 0,6-5-36,-5-6 0,5-4-78,-5-8 1,-1 0-139,-5 0 0,-1-7-81,1-4 0,-2-4-297,-4-2 1,-4-2-1169,-8-4 1,-9-11 761,-8-12 0,-1-8 814,-11-9 0,-7-8 0,32 20 0,-1-1 0</inkml:trace>
</inkml:ink>
</file>

<file path=ppt/ink/ink4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3:34.0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347 35 7822,'8'-10'-305,"-7"3"885,7-1 950,-8 6-564,0-6-261,0 8 1,0 8-289,0 4 0,0-3-151,0 3 0,-2-1-88,-4 7 0,3-1-141,-9 0 0,6-5 123,-5-1 1,5 1-71,-6 5 1,7 0-174,-7 1 1,6-3 80,-5-4 0,5 5-355,-5-5 56,7-3-131,-4 7 103,8-13 1,0 8-561,0-4 615,0-4 1,8 3 4,3-10 0,7-5 40,5-7 0,-2-1-14,8 1 0,-6 2 267,5 3 0,-6-1-126,1 7 310,-4-7 0,-2 11 8,0-4 1,-7 6 138,-4 6 0,-4-2-160,-2 7 0,0 1 92,0 5 0,-8 8 33,-3 4 1,-5-2-52,-1 1 0,-2-1-272,-4 2 1,1 4 113,-6-4 1,5 1-180,-6-1 0,0 2 25,-6-8 0,7 0 85,-1-6 0,8 1-123,-2-1 1,-2-7-172,2-5 0,-1-3-455,7-2 0,6 0 334,-1 0 0,2-2-453,-1-3 1,-2 1 304,7-8 1,0 1 89,6-7 0,0 1 214,0 0 0,6-1 70,0 1 1,7 6 127,-2-1 1,5 6 185,1-5 1,2 7 550,4-2 1,-3 4-386,3 2 1,2 0 364,-2 0 0,7 0-240,-1 0 0,4 0-33,2 0 0,5 0-122,0 0 0,1 0-121,-7 0 1,7 0-38,-1 0 0,0 0-116,-5 0 1,-6 0-498,-1 0 1,-6 0 298,1 0 0,-4 6-563,-2 0 1,-7 1 332,-4-1 1,-5-2-231,-1 8 1,0-1-134,0 6 762,-15 1 0,-4-1 0,-16 0 0</inkml:trace>
</inkml:ink>
</file>

<file path=ppt/ink/ink4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3:34.2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1 7822,'-9'0'271,"1"0"1552,8 0 270,0 0-1493,8 0-564,-6 0 39,13 0 1,-5 0-293,7 0-963,-7 0 988,5 0 0,-7 2-777,3 4 256,-3-4-313,-1 13 0,-5-11 83,4 7 943,-4 1 0,-2 5 0,0 0 0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55:19.9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0 121 7441,'12'0'214,"-1"0"1,-5 0 129,6 0 1,5-2-85,6-3 1,8 3-165,-2-4 0,5-2 1,7 3 0,1-1 9,4 6 0,10-6-115,-4 0 1,9-1-13,-3 1 0,13 4 92,-2-4 0,12-2-396,-1 3 0,-1-7 251,2 6 1,0 1-138,5 5 1,1 0 5,-1 0 1,-5 0 119,-1 0 0,-7 0 21,2 0 1,2 0 1,-2 0 0,0 0 96,-6 0 1,0 0-175,1 0 0,-7 0 218,0 0 0,-1 1-110,1 5 1,3-4-88,-9 4 1,7 2 36,-7-3 0,7 1-191,-7-6 1,1 6 168,-6 0 1,4-1-18,-4-5 0,1 2 107,-12 4 1,5-4-86,-6 4 1,0-4 377,-5-2 1,0 0-312,-1 0 1,-7 0 323,-4 0-219,4 0 0,-8-6 131,4 0 0,-9 0-18,-3 6 1,-7-1 429,2-5 48,-4 4-300,-2-6 104,0 8-496,0 0 1,-2 8-118,-4 3 0,4-1 153,-4 2 1,5-1 30,1 6 1,1 1-56,5-1 0,-2 0 150,8 0 0,1-1-71,10-5 1,-4 3 151,4-8 0,-1 5-99,1-5 1,-4 0 13,4-6 1,-4 0-56,-2 0 8,1 0 1,-3-2-75,-3-4 0,-5 2 75,-7-7 1,0-1 18,0-5 1,-4-6-35,-7 0 1,-3-2 8,-14 2 1,-1 3 65,-6-3 1,1 4 141,-1 2 0,0 1-1031,1 5 1,1 3 392,4 8 1,-3 0 351,3 0 0,-4 8 0,-1 2 0</inkml:trace>
</inkml:ink>
</file>

<file path=ppt/ink/ink4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3:34.5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225 1 7822,'-9'11'-860,"3"1"2601,4-8-518,2 11-696,8-13 0,1 5-191,8-7 0,-5 0 157,0 0-732,-1 0 0,6 0 260,1 0-521,-9 0 433,-1 0-999,-8 0 1,-10 16 270,-7 7 0,-8 8 174,-10 3 0,-1 3 621,-4 3 0,3-9 0,-3 3 0,11-5-115,6 0 1,6-4 114,5-8 1297,4 1-916,8-1 0,8-7 806,4-5 0,5-3-425,6-2 1,4 0-253,7 0 0,1-7-768,0-5 1,5-3 176,0-3 1,6 1-395,-5 0 1,-1-6 474,-5 0 0,7 0 0,2 5 0</inkml:trace>
</inkml:ink>
</file>

<file path=ppt/ink/ink4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3:35.0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0 104 11067,'18'0'511,"-1"2"-689,0 4 1,6-4 518,0 4 0,8-4-61,-2-2 0,3 0-720,3 0 0,-6-6 281,0 0 1,-2-7-886,1 1 0,-8 2 327,-9-1 0,-7 5-7,2-5 0,-6 7 724,-6-2 0,-11-2 0,-12 3 0,2-1 0,-2 6 0,2-2 0,-2-4 0,4 4 15,8-4 1,6 4 64,-1 2 700,8 0 0,-3 2-228,7 4 1,0 6-43,0 11 0,0-2-13,0 8 1,5 0 47,1 5 0,6-5-173,-7 0 1,3 0-159,-2 5 1,-4-5-815,4 0 0,1-6-201,-1 6 1,0 0 800,-6 5 0,-8 1 0,-2-1 0</inkml:trace>
</inkml:ink>
</file>

<file path=ppt/ink/ink4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3:36.0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26 243 7852,'-17'0'383,"9"0"-45,8 0 0,9 0-323,15 0 0,2-2-112,9-4 1,7-2 233,4-3 1,4-5-182,2 5 0,-4-4-246,4-3 1,-4 1 17,10 0 0,-6-1-191,-6 1 0,-4 6 100,-7-1 1,-6 2 83,-1-1 289,-14-5 0,1 13-10,-15-9 0,-2 8 3,-4-2 1,-5 5-4,-12 1 0,4 0 91,-4 0 0,-2 5 241,2 1 0,-6 6 381,6-7 1,-6 9-196,6-3 0,-6 5 204,6 1 0,-8 0-186,2 1 0,2 5-181,-1 0 0,1 7-328,-2-1 0,-4 4 100,4 2 1,4-1-181,2 1 0,4-3-260,2-3 1,2 2-394,3-8 0,4-6 113,8-5 0,0-6-397,0 5 1,2-7 381,4 2 0,9-14 608,8-9 0,8-1 0,-2-5 0,2 6 0,-2 6-247,-4-5 555,-8 14 0,-8-3 656,-3 10 0,-4 11-186,-2 7 0,0 7 614,0-1 0,-6-2-525,1 2 1,-7-6-403,6 6 1,-5-8-308,5 2 0,0-4 25,6-1 0,0-7-1381,0 1 609,0-9 0,0 7-375,0-4 1,2-4 345,4 4 0,-2-10-264,7-2 1,-1-8 678,1 3 1,5-4-9,-5-3 0,-1 9 456,1 3-309,-7-4 997,12 8 1,-14-3 49,3 10 0,-3-1 1755,-2 8-1572,0-1-326,0 7-890,0-1 1,0-6 94,0 1 1,8-8-1169,4 2 1,11-14 667,5-9 1,13-16-1401,5-13 1,12-4 652,5-2 0,-2-6 225,3 1 0,-3-5 851,3 10 1,-5 4 125,-7 14 0,-8 7 17,-3 4 0,-5 11-17,-1 6 0,-6 5 635,-1 1 1,-6 0-366,1 0 1,-4 7 867,-2 5 0,0 3-458,1 2 0,-3 1-180,-3-1 0,3-6-458,-3 1 0,-3 0-197,3 5 0,-7-2-68,7-3 1,-8 3 150,2-3 1,-5-3-589,-1 3 1,-7-6 200,-5 5 0,-9-1 64,-2 1 1,-6 5 280,6-5 1,-8 3 395,3-3 0,1 3-204,-2-9 1,8 7 2,-2-6 0,3-1 126,3-5 0,0 0-4,0 0 0,5 0-345,1 0 0,7-2 123,-2-3-121,4 3 1,2-8-80,0 4 136,0 4 68,0-5 8,0 7 3316,0 0 1,0 9-3225,0 9 1,0 7 37,0 9 1,6 9-45,0 3 0,5 11 7,-5 7 0,2 5-169,-3 6 1,-3 5-704,4 13 1,-6-5-351,-6 4 0,2-11-831,-7-6 1,1-6 320,-1-5 1646,-5-13 0,9-4 0,-5-9 0,6-3 0,4-9 0</inkml:trace>
</inkml:ink>
</file>

<file path=ppt/ink/ink4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3:36.5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52 7834,'17'-15'0,"16"3"0,3-13 0</inkml:trace>
</inkml:ink>
</file>

<file path=ppt/ink/ink4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3:37.7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329 104 7903,'12'0'-592,"-1"0"526,1-8 0,5 1 7,0-5 1,1-1 189,-1 7 647,0-8 194,1 13 284,-9-15-395,-1 14-430,-8-5 0,0 14-29,0 5 0,0 5-186,0 6 1,0 4 47,0 8 0,0 5-20,0 0 1,0 8-239,0-2 1,0-3-142,0-3 0,0-3-166,0-3 1,0-7-344,0-4-757,0-4 348,0-1 353,0-9 674,0-1 0,0-23-178,0-8 0,0-12 123,0-11 0,6 0 101,-1-12 0,7 6 173,-6 6 0,7-2-75,-1 8 0,3-1 50,2 7 0,1 7-208,-1 4 1,0 5 42,1 7 0,-1 3-44,0 8 41,0 0 1,1 2 171,-1 4 1,-7 4-44,-5 7 0,-3 0 62,-2 0 1,0 1-142,0-1 0,-5 6 33,-1 0 0,-8 6-82,3-6 0,-5 0 85,-1-6 1,0 1-251,0-1 0,-1-6 54,1 1 0,5-8-176,1 2 159,7-4 0,-4-4-98,8-4 1,0-4 102,0-7 1,14 0-138,3-1 1,4 7 230,-3-1 1,5 8-171,0-1 379,0 3 1,-8 9-94,-3 5 1,1 3 286,-7 3 1,-2 7-85,-10 3 0,-4 5 35,-7 2 1,-10 5-218,-7 0 0,-3 7-180,-9-7 1,6 8-346,-7-2 1,3 2 201,-2-2 0,-2 4-246,8-4 1,-6 2 184,5-2 1,7-5 324,5-12 0,2 1 25,-2-7 0,4 0 362,8-5-331,0-1 1,5-7 189,1-5-286,7-3 0,-2-2 76,12 0 1,5-9-321,12-9 0,10-7 111,7-9 0,8-3-52,-2-3 1,10 3 87,2-3 1,-2 6 146,-10 5 0,-6 6 10,-11 11 1,2 4 297,-8 8 1,-6 0 82,-6 0 1,-5 2-157,6 4 1,-8 4 147,1 7 0,3 0-100,-2 1 1,0 5 3,-6 0 1,1 0-105,5-6 0,-4 0 0,4 1-161,4-1-262,-1 0 0,8-7-234,1-4 1,1-4 215,4-2 0,-2-8-307,8-4 0,-2-3 200,2-2 0,1-1 86,-7 1 1,6 0 101,-6 0 0,-5 7 26,-7 4 1,-5-2 129,5 3 523,-7-1 69,4 6 0,-16 8-303,-3 3 0,-6 5-190,-7 1 0,-2 8 24,-9 4 0,-5 5-158,-1 7 0,-7-5 54,2 4 1,2 3-278,-2-3 0,0 0 117,-6-5 0,6 0-74,0-1 0,-1-1-86,-4-4 1,4 1 147,1-7 0,8 6-306,-2-6 0,5-2 155,6-9 0,-2 1-152,8-7 205,0 0 1,12-6-358,-1 0 190,8 0-5,-3 0 402,7 0 0,7 0-60,5 0 1,5 0 356,6 0 1,-2-2-165,8-4 1,8 4 53,9-3 1,4 3 55,2 2 1,7 0 182,5 0 0,9 2-124,2 3 0,0-1 137,-6 8 0,0-8-462,0 1 0,-2-1 55,-3 2 0,1-4-182,-7 4 0,-6-4 68,-6-2 0,-2-2-1751,2-4 1815,4 4 0,-6-21 0,8 4 0</inkml:trace>
</inkml:ink>
</file>

<file path=ppt/ink/ink4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3:38.18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7897,'9'0'1938,"6"-8"-1745,-13 6 1,20-6 186,-5 8-218,12 8 1,-2-4 202,7 7 1,-5 1 474,0 5 1,-8-5-553,2-1 0,-4 1-245,-2 5 1,-5-5-1060,0-1 1,-9-5 582,3 5 0,-4-5-1821,-2 6 2254,0-1 0,-8 6 0,-1 1 0</inkml:trace>
</inkml:ink>
</file>

<file path=ppt/ink/ink4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3:38.5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137 0 7897,'0'10'-145,"0"5"1,0-11 502,0 8 1,0-7 666,0 7-497,-8-1-290,6 7 1,-13-1-138,3 0-2,-3 8-85,-3-5 1,1 3-94,0-12 0,7 5 160,4-5-103,-3-3 1,7 1-139,-4-3 1,6-4-398,6 4 1,5-6 62,13-6 231,2 4 29,9-13 0,5 3 28,1-11 1,13 4 118,-3-4 0,3 6 101,-8 5 1,-3-1 64,-9 7 0,-1 0 809,-4 6-132,-4 0 356,-16 0-467,-1 8-271,-8 1-80,0 1 0,-10 5-306,-7-3 66,-8 11-438,-2-4 0,-11 6-509,3-8 0,-9 6 307,4 1 0,-6-1 586,5-6 0,-7 0 0,4 0 0</inkml:trace>
</inkml:ink>
</file>

<file path=ppt/ink/ink4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3:38.6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7897,'9'9'-40,"-1"6"1073,0-13-258,-6 6-348,13 0 0,-11-6 133,7 3-108,-7-3-338,12-2 1,-13 0-70,9 0 0,-2-2-144,1-3 1,4 3-907,-3-4 56,-4 4-115,7 2 1,-15 8 444,0 3 619,-8 12 0,-24 12 0,-5 9 0</inkml:trace>
</inkml:ink>
</file>

<file path=ppt/ink/ink4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3:38.9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105 1 7885,'-25'27'278,"6"-2"0,-5-8 70,13 0-154,-4 0-145,13-7 93,-6-2 0,10-8-186,4 0 0,11-2-415,12-4 274,3-4 161,3-7 0,1 0-341,5 0 251,-5-1 0,7 3 200,-9 3-38,-7 5 1,-2 7 124,-8 0 129,1 0 1,-9 7-54,-3 5 0,-14 5 75,-9 6 0,-8 4 77,-9 8-168,-1-1 1,0-1-309,1-4 79,-1 3 1,2-12 57,5 3 0,3-6-155,7-5 202,9 3-179,1-13 0,10 7 314,4-3 1,3-2-143,9 8 0,7-7 1307,3 7-584,13-1-367,-5-1 0,9 3 521,-5-7-579,-4 0-262,7-6 1,-3 6-188,0 0 0,3-1-19,-3-5 0,-2-7-217,9-5 1,-7-5-451,6-6 1,0 0 734,6-12 0,0-3 0,0-14 0</inkml:trace>
</inkml:ink>
</file>

<file path=ppt/ink/ink4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3:39.2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8335,'18'8'2478,"-3"-4"-1178,-4 7-968,5 1 1,-12-3 1108,7-3-726,-7 4-120,4-8-148,-1 13-791,-5-5-930,6-1 18,-8 7-1587,0-14 316,0 5 2527,0-7 0,8 0 0,1 0 0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55:20.9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191 121 8334,'-8'-17'261,"6"7"0,-8-3-26,5 7 0,3-1 72,-4 1 62,4-4-318,-6-7 0,6 5 123,-3 1-48,3 7-88,2-4-551,0 8-715,0 0 1074,0 8 0,0 2 98,0 7 1,-2 6 160,-4 0 1,4 8-123,-4-2 1,-1 3 114,1 3 1,0 1 26,6 5 0,0 3 210,0 8 1,0 5-53,0 1 1,0 13-174,0-2 0,0 10-262,0-4 0,0 8 255,0-3 1,0-3-51,0-2 1,0 2 88,0-2 0,0 8-19,0-3 1,0 7-89,0 5 0,0-2-322,0 8 1,0-6 238,0 6 1,0-7 119,0 1 0,0-2-50,0 3 1,-2 3 12,0-45 1,-1 1-1,-1 46-55,-8 0 1,6-9-49,-5-3 0,7-1-261,-2-10 0,4-2 246,2-10 0,0 2 37,0-7 0,-2 0-104,-3-6 1,3-6 182,-4 0 0,4-8-200,2 3 0,-6-5 392,1-1 1,-3-3-454,2-3 0,4-4 21,-4-8 1,4 1-952,2-1 1162,0-7 1,0-3-1,0-7 1</inkml:trace>
</inkml:ink>
</file>

<file path=ppt/ink/ink4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3:40.0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779 1 7836,'17'9'232,"0"7"0,-7-7 382,-4 9 0,-4-1 309,-2 0-402,0 0-274,-8 1 0,2-1-12,-11 0-24,4 1-219,-20 7 0,6-4-171,-8 8 0,-7-2-199,-4 1 0,2 5-509,-2-4 0,2 3 343,-3 3 1,7-6 182,11 0 0,4-8 498,8 2-125,0-4-101,7-2 0,2 1 97,8-1-42,8-7 206,2 5 1,13-11 220,0 7 0,2-7-145,-2 2 1,-2 2 29,8-3 1,-6 1-205,6-6-142,-8 0 128,4 0 1,-14 0-165,1 0-55,-8 8 156,3-6 0,-7 7 4,0-3 0,-7 4 13,-5 7 0,-5 0 14,-6 1 1,-4 5-43,-8 0 0,3 0-4,3-6 1,0 0 158,12 1 244,-4-1-688,19 0 147,-6 1-6,8-9 1,8 5-61,3-9 0,5 1 137,1-6 1,0 6 19,0 0 0,7-1 31,-1-5-27,0 8 165,-6-6 39,0 13-174,-7-13 1,-2 8 267,-8-4-70,-8 3-45,-9 9 1,-5-1 13,-6 0 0,-3 6 64,-10 0 0,5 2 198,-4-2 1,11-3 33,6 3 1,4 2 231,1-2 1,7 0 15,-1-6-586,8 0 1,4 1 85,12-1-158,11 0 8,4-7 0,7-3-224,1-7 229,0 0 1,5 0-1050,0 0 663,8-7 0,-11-9-137,3-7 0,-5-2-327,-6 2 1,-4 4-97,-8-4 416,-8-4 230,-1 0 1,-8-5-62,0 3 115,-8 4 154,7 7 0,-21 1 97,5 0 1,-6 7 25,0 5 0,4 3 329,-4 2 0,4 7 23,1 5 1,7 3 470,-1 2 0,8 8-420,-1 4 1,1-2 57,-2 2 0,4 0 200,-4 5-284,-3 1-339,7 7 0,-14-5 65,5 3 1,-5-9-289,-1-2 1,-6 0-463,0 5 0,-8-1 131,2-4 0,3 1-455,-3-7 0,2-5 521,-2-7 0,-2-7 17,8 2 0,0-6 946,6-6-364,0-4-217,-1-15 1,7 6 1383,-1-4-674,8 4-270,-3 2 1,7 5 266,0 1 0,4 7-299,7-2 1,3 4-155,14 2 0,3 0-203,9 0 0,7 6 120,10 0 1,-1 5-1014,7-5 354,-7 7 148,11-11 1,-15 14-304,0-5 0,-2-1 284,-10 1 1,7-5-43,-7 6 0,0-3-70,-5 3 1,-3 1-151,-3-7 0,2 0 623,-8-6 0,0 7 0,-6 3 0</inkml:trace>
</inkml:ink>
</file>

<file path=ppt/ink/ink4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3:40.5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17 7793,'10'-7'8529,"-2"5"-6978,-8-6-1635,7 8 145,-5 0 266,14 0 542,-14 0-1211,5 0 1,-7 2-821,0 4 1,0-2 1161,0 7 0,8 1 0,2 5 0</inkml:trace>
</inkml:ink>
</file>

<file path=ppt/ink/ink4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3:41.0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 35 7721,'-10'0'5309,"-5"0"-4387,13 0-574,-6 0 0,8 8 288,0 4 1,0 3-362,0 2 1,6 1-271,-1-1 0,9 0-156,-3 1 1,5-3 200,1-4 0,0-1-770,1-4 1,-1-4 171,0 3 0,4-5-125,-3-5 0,3 1 426,-10-8 1,-3 1 189,-2-6 1,-4-7 52,-2 1 0,-2 0 280,-4 6 0,-4 0 316,-7-1-280,0 9-191,0 1 0,-1 2 666,1 1-291,0-1-803,-1 6 0,1 2-1506,0 4 1813,7-5 0,3 23 0,7-5 0</inkml:trace>
</inkml:ink>
</file>

<file path=ppt/ink/ink4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3:51.5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7982,'10'-11'2579,"-4"-1"-1295,-4 8-461,-2-3-253,0 7 64,0 0 541,7 0-769,3 0 1,9 2-6,4 3 0,-4-3 56,4 4 1,-3 2 148,-3-2 1,0 1-83,1-1 1,-7-4-118,1 4 0,-7 1 484,7-1-177,-8 0-208,3 2-591,1-6 0,-6 7-829,4-3-263,-4-4 601,-2 5-3074,0-7 1584,0 0 218,0 8 1,0 2 1847,0 7 0,0 0 0,0 1 0</inkml:trace>
</inkml:ink>
</file>

<file path=ppt/ink/ink4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3:52.2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87 275 7982,'-18'10'763,"1"-4"-382,7-5 1194,-5 7-530,5-6 97,1 6-821,1-8 0,10 2-311,4 3 1,-2-3 131,7 4 0,1 2 60,5-2 1,0-1-117,1-5 0,-1 0-85,0 0 0,0 0-324,1 0 0,-1 2 130,0 4 1,-1-2-20,-5 7 0,3 1 249,-9 5 1,1 2 170,-6 4 0,0-1-75,0 6 1,0-1 116,0 2 1,-6 2 173,1-8 1,-7 2-136,6-2 1,1-10-132,5 5 1,-2-7-170,-4 1 1,4-3-559,-4-3 56,4-4-431,10 6 677,2-8 0,13-8-130,0-3 1,9-14-547,3-10 1,7-9 366,10-14 1,2-3-238,4-9 1,1 3 496,5 4 0,3-1 268,-4 13 0,-5-1-89,-6 17 1,-10 4 254,-13 14-55,3 0 1,-12 7 288,3 4 0,-12 6 91,-5 6 0,-4 4 409,-2 7 1,0 0 57,0 1 0,0 1-173,0 4 1,0-2-348,0 8 0,-6 0-170,0 5 1,-7 9-28,1 3 0,-3-2-30,-2 2 1,-1-6 27,1 6 1,6-7 149,-1 1 0,8-3-80,-1-3 0,3-7-505,2-4 0,13-4-115,4-1 0,12-3-279,0-3 0,6-5 342,5-7 0,-2-7-124,8-5 0,-7-9-49,1-2 0,-3-6-327,-3 6 1,-7-2 537,-4 2 40,-11 4 55,3-6 0,-13 2 594,4 0 0,-6 0 144,-6 5 1,-3-3 467,-9 4 0,1-4-506,0 9 1,-3 5 856,-3 1 25,4 4 459,-6 2-940,8 0-664,7 0 1,5-2-446,10-4 1,5 4 123,7-3 1,8-5 19,4-2 0,6-3-102,5-2 0,-4 1-530,5 5 1,-5-3-97,-1 9 1,-2-7-563,-5 6 1,3 1-224,-8 5 1,0 0 783,-5 0 1,-1 1-570,0 5 0,-7 4 1325,-5 7 0,-3 8 0,-2 2 0</inkml:trace>
</inkml:ink>
</file>

<file path=ppt/ink/ink4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3:52.5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11859,'12'0'2795,"-1"0"978,-7 0-2949,11 0 1,-5 2-89,7 4 1,-5-5-930,-1 5 0,1-4-912,5-2 0,1 6-1603,-1 0 0,0 1 632,0-1 2076,-7 4 0,5 7 0,-5 0 0</inkml:trace>
</inkml:ink>
</file>

<file path=ppt/ink/ink4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3:52.6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87 7767,'-2'12'1305,"-4"-1"0,5 1 2633,-5 5-1961,4-7-455,-6-3 0,4-7 183,-7 0-1128,7 0 1,-4-7-1273,8-5 0,0-5-3127,0-6 3822,8 4 0,9-22 0,10 5 0</inkml:trace>
</inkml:ink>
</file>

<file path=ppt/ink/ink4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3:59.8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87 6948,'2'-12'-651,"4"1"980,-4 7 17,5-12 62,-7 14 495,0-13-284,0 13-186,0-6 0,0 6 557,0-3-308,0 3 30,0-6 100,0 8 2615,0 0-3070,8 0-398,2 8 0,7-6 130,0 3 13,1-3-71,6-2 0,-4 0-222,3 0 1,-4 0-129,-2 0 127,1 0 1,-1 0-27,0 0 89,-7 0 112,5 8 0,-7-4 193,3 7 1,-1-5-119,-4 6 1,-2-3 130,7 3 0,-7 3 45,2-3 1,-4-3 161,-2 3 0,0-1-94,0 7 0,0-1 72,0 0 1,-2 1-15,-4-1-361,4 8 59,-13-6 0,11 12-60,-8-8 1,3 8 40,-3-3 1,-3-1-943,3 2 0,-1 0-137,1 6 0,-1-1-547,7 1 1,-6-3 670,7-3 0,-1 2-152,6-8 1,0 0 379,0-6 688,0-7 0,8 5 0,1-5 0</inkml:trace>
</inkml:ink>
</file>

<file path=ppt/ink/ink4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4:00.0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 7869,'-9'0'830,"1"0"0,6 0 1594,-4 0-1392,4 0-597,-5 0 1,13 2-360,-1 3 0,9 3 73,-3 4 1,3 3-234,-3-4 0,10 3-342,-3-3 0,3 5-471,-4-5 0,2-3 185,4-2 1,-3-4-606,3-2 0,2 0 412,-2 0 905,0-8 0,2-9 0,2-10 0</inkml:trace>
</inkml:ink>
</file>

<file path=ppt/ink/ink4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4:00.5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1 277 7869,'9'-10'-477,"7"2"1113,-5 8 1,-1 0-186,2 0 1,1 0 138,10 0 1,-2-1-174,8-5 1,0 4-204,5-4 0,1 2-31,0-2 0,-1 5-87,1-5 0,1 2-14,5-2 1,-5 4-184,4-3 1,-5 1-636,-6-2 0,2 4 69,-8-4-948,0 4 497,-6 2 220,-7 0 330,-3 0 416,-22 0 0,3 0 152,-11 0 0,2 0 0,-2 0 0,4 0 0,-4 0 0,4-7 0,1-5 0,7-3 97,-1-3 1,7 1 54,-7 0 1,8 0 174,-2-1 242,-3 1 505,7 0-211,-13-1 316,13 9-442,-6 1-233,8 8 222,0 0-630,0 8 0,0 9 165,0 12 1,0 5-49,0 7 0,2 11 48,4 11 1,-4 6 230,3 6 0,-3-9-320,-2 3 1,0-4 40,0 4 1,0-2-657,0-3 1,0-5 129,0-7 1,0-8-80,0-3 1,0-12 49,0-6 1,0-4-359,0-2 0,0-5 197,0-1 553,-7-7 0,-3 2 683,-7-12 0,-3-3-446,-3-9 1,4-7 459,-4-4 0,-2-3-173,2-3 1,6 3-24,5 3 1,8-4-241,-1 4 0,3 4-157,2 2 0,2 4-284,3 2 1,11-1-423,7 1 1,8 0-747,-3-1 0,7 1 632,5 0 1,-3 5-270,3 1 1,2 5 82,-1-5 852,-1 7 0,2-12 0,3 7 0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55:21.1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191 0 8101,'-17'0'794,"-1"0"0,1 0 326,0 0-653,-1 0-231,-7 8 1,6 0-64,-4 3 1,10 5 38,1-5 0,8 5-15,-1 1 0,3 0-68,2 0 1,0 1-184,0-1 0,7 6-269,5 0 1,9 0 172,2-6 1,8-1-23,-2-5 0,3 3 87,3-8 0,-2 5-350,-5-5 1,3 0 84,-8-6 0,0 0-390,-5 0 558,-1 0 1,-2-2 241,-3-4 0,-6-4 77,-12-7 1,-4 0-81,-7-1 1,-8 1 15,-4 0 1,-4 0-37,-1-1 1,-1 9 192,1 3 0,7-2-417,4 2-856,11 1 1043,4-3 0,16-2 0,2-7 0</inkml:trace>
</inkml:ink>
</file>

<file path=ppt/ink/ink4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4:01.0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7832,'9'0'2915,"-1"0"-2520,-8 0 0,6 7 374,-1 5 1,1 3-203,-6 2 0,6 1-33,0-1 1,0 2-276,-6 4 0,0-2-218,0 8 1,0-8-144,0 2 0,0-3-331,0-3 0,1-2-366,5-3 389,-4-5-330,14-7 1,-7-1 189,8-5 1,1-6 32,-1-11 0,6-2 265,0-4 0,6 3 145,-6 2 1,6 7 82,-6 0 0,0 2 270,-6 9 1,1 0 249,-1 6 1,0 2-283,0 4 1,-5 3 1228,-1 9 1,-5-1-372,6 0 0,-8 6-72,1 0 1,3 0-862,-2-5 1,5-7-800,-5 1 379,8-1 0,-5-1-268,8-4 0,3-5 549,3-1 0,4 0 0,7 0 0</inkml:trace>
</inkml:ink>
</file>

<file path=ppt/ink/ink4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4:01.6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381 18 7796,'0'-10'763,"0"3"1,-2 7-677,-3 0 1,-7 2 91,-11 3 1,-4 5 218,-7 7 1,-1 6-176,0 0 0,1 6-237,-1-6 0,1 6 52,-1-6 0,10 0-139,8-5 0,1-1-195,11 0-296,-1-7 0,14-1 160,3-3 1,6-4 133,6 4 0,-3-4 394,3-2 0,2 0 57,-2 0 0,-2 2 119,-10 3 0,3-1 217,-8 8 0,-1-1 1417,-5 7-1195,0-1 0,0 0 96,0 0 0,-2 1-966,-3-1 0,3-5 153,-4-1-1493,4-7 1021,2 11 1,2-13-164,4 4 1,3-4-61,9-2 1,1-10-325,4-7 1,-2-4 322,8-14 702,0-3 0,5-22 0,1-1 0</inkml:trace>
</inkml:ink>
</file>

<file path=ppt/ink/ink4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4:02.1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7796,'9'-17'1611,"-1"7"-298,-8 2-448,0 8-331,0 0 0,-2 8 30,-4 4 1,4-3 47,-4 3 1,5 5-438,1 6 0,0 0-322,0-6 1,1 1-80,5-1 1,4 0-303,7 1 1,0-7-655,1 1 0,5-9 511,0 3 0,6-4 133,-6-2 0,0 0-160,-6 0 378,0 0 202,1 0 342,-9 0 176,-1 0 714,-8 0-393,0 0 1,-6 2 91,0 4-127,1-4-214,5 5-471,0 1 147,0-6-207,0 13 0,0-11 70,0 8 0,0-6-110,0 5 1,0-5 11,0 5 0,0 1 93,0 5 1,0 2-94,0 4 0,0-1 99,0 6 0,0 1-2,0 6 0,2 7 52,3 4 0,-3 4 88,4 2 0,-4 8-71,-2 3 1,0 10 127,0 2 1,0 6-329,0-6 0,0 7 203,0-1 1,0-4-581,0-2 0,0-6 121,0-6 0,0-3-52,0-8 0,0-8 146,0-4 1,0-5-328,0-6 407,0 3-121,0-12-79,0-3 1,0-17 307,0-12 1,0-11-513,0-6 1,0-3 258,0-3 1,0-1 347,0-5 0,0 5 0,0-14 0,0 6 0</inkml:trace>
</inkml:ink>
</file>

<file path=ppt/ink/ink4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4:02.2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7767,'17'0'-122,"0"2"-61,1 4 0,-7 3 1210,1 9 0,-3 1-442,3 4 1,-4-2 613,-8 8 0,0-6-259,0 6 1,0-2 7,0 2 0,0 1-675,0-7 1,0 2-283,0-2 0,-2-3-105,-4 3 1,2-2-276,-7 2 1,5-4-2713,-6 4 3101,1-11 0,-14 3 0,-2-5 0</inkml:trace>
</inkml:ink>
</file>

<file path=ppt/ink/ink4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4:02.7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7787,'10'-8'0,"5"6"1292,-13-6-133,13 8-573,-13 0 1,12 8 105,-9 4 0,1 3 306,-6 2 0,0 1-542,0-1 0,0 2-139,0 4 0,0-4-901,0 4 0,0-3 428,0-3 1,0-5-2639,0-1 1780,0 1 1,8-3 1013,3-3 0,5-12 0,1-3 0</inkml:trace>
</inkml:ink>
</file>

<file path=ppt/ink/ink4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4:03.0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52 8411,'0'-9'382,"2"-5"-303,4 8 0,-4-1 436,3 1-45,-3 4-261,6-6 1,-4 8 469,7 0-404,-7 0 1,6 0 444,-5 0-206,-3 0-161,6 0 0,-8 8-60,0 4 0,6 5 55,0 6 0,1 6-101,-1 11 0,-4 4-26,4 8 0,1 6-15,-1 0 1,0 5 25,-6-5 1,0 1-528,0-1 0,0-4 262,0 3 1,0-5-550,0-6 0,0-4-246,0-7 0,0-8-603,0-4 1,0-4 450,0-1 980,0-9 0,-8-1 0,-1-8 0</inkml:trace>
</inkml:ink>
</file>

<file path=ppt/ink/ink4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4:03.50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85 70 7745,'0'-10'607,"2"-3"190,3 7 0,-1-6-36,8 7-403,-1-9 1,12 12 16,0-3 0,0 3-118,-5 2 1,-1 0-163,0 0-35,1 7 0,-3 5 78,-4 11 1,-3-4-127,-8 4 1,0 4 90,0 2 0,-4-2-102,-7 2 0,-1-2-558,-11 1 0,-4 3 281,-2-8 0,-1 0-324,1-5 0,-2-7 246,8 1 0,0-9 65,6 3 1,5-6 79,1-6 1,7-3 4,-2-8 0,6-7 147,6 1 0,3 0-65,9 6 0,-1 7 1383,0 5-952,1 3 1,-1 4 993,0 3 0,-7 13-173,-4 11 1,-3 3 167,3 3 0,-4-3-732,4-3 1,-4 4-85,-2-4 0,7-2-1011,5 1 0,5-6 383,6 1 0,6-10-3446,12-1 3592,3-8 0,15-4 0,3-10 0</inkml:trace>
</inkml:ink>
</file>

<file path=ppt/ink/ink4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4:04.5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311 18 8763,'10'0'2347,"-2"-7"-1522,-8 5-530,0-6 1,-8 8-41,-3 0 1,-5 8-163,-1 3 0,-8 5-162,-4 1 1,2 6-313,-2 0 0,1 8 286,-7-2 1,8-4-400,4-2 137,4 3 1,3-6-723,5 3 682,3-4 1,14-2-93,0 1 0,7-7 235,-1 1 0,3-7 212,2 7 1,-5-1 77,-1 7 0,-1-1-99,2 0 1,1 1 463,-7-1 0,0 2 15,-6 4 1,0 4 202,0 8 1,-8-3-244,-4-3 1,3 4 88,-3-4 0,6-4-229,-5-2 1,7 2-225,-2-2 1,4 0-28,2-6 0,0 0 85,0 1 1,0-1-169,0 0 0,0 0-6,0 1 0,0-1-44,0 0 46,0 1 1,0-1-451,0 0-143,0-7-489,0-2 775,0-8 1,6-2 62,0-4 1,7-11-611,-1-12 956,11-4 0,4-17 0,7-4 0</inkml:trace>
</inkml:ink>
</file>

<file path=ppt/ink/ink4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4:05.3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35 312 7830,'9'0'3653,"-1"0"-3599,-8 0 0,-2 5 186,-4 1 0,4 8 398,-3-3 1,-3 5 691,2 1-652,-7 0-345,11 8 0,-6-6-611,8 4 0,0-3-272,0-3 0,0 0-494,0 0 1,0-5-123,0 0-736,8-9 935,-6 13 175,5-14 943,-7 5-254,0-7 585,0 0-62,0 8-441,-7-6 10,5 6 1,-4-10-108,12-4 1,3 2-364,9-7 1,-1-3 91,0-9 1,2 4 172,5-4 1,-5-4 215,4-2 0,-4-2-28,-2 3 1,3-5 27,3 4 0,-4-4-4,4-1 1,-4 5 41,-2 0 0,3 0 235,3-5 1,-4 7 359,4 4 1,2 4 216,-2 1 0,0 3-322,-6 3 1,1 5 546,-1 7-757,0-8 1,0 6-156,1-4 1,-1 4-39,0 2 1,1 0-158,-1 0 0,0 0 43,1 0 1,-1 0-219,0 0 1,0 0-240,1 0 1,5 0 217,0 0 1,2 0 527,-2 0 1,-2 0-113,8 0 1,-2 2-157,2 4 1,-4-4 125,-8 4 0,0-4 200,0-2 0,-5 2-54,-1 3 0,-5-3 122,6 4 0,-8-2-54,1 2 1,-3-3 90,-2 9-355,0-8 0,2 9-19,4-7 1,-4 2 33,4-2-19,-4-5 0,-1 15-157,5-5 0,-4 5 56,4 1 1,-4 2 28,-2 4 0,0 4 234,0 8 0,6 1-121,-1 5 0,1 1 304,-6 4 1,-2 10-130,-4-4 1,3-2 21,-9-4 0,6 0-170,-5 6 0,-1-8-149,-5-4 0,5 1-14,1-7 0,5 3-248,-5-14 1,5 6-226,-6-6 1,8-6 226,-1-6 1,1-5-533,-2 6-292,4-8 218,-13 3 1,5-14 183,-7-5 1,0-5-178,-1-6 0,-7 2 202,-3-8 0,-1-2-164,-6-9 1,2 3 246,-13-3 0,8 9 151,-2 2 1,-3 6 240,3-6 0,0 6 4,5-6 1,6 1 154,0-7 0,1 0 0,-7 1 0</inkml:trace>
</inkml:ink>
</file>

<file path=ppt/ink/ink4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4:05.5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7793,'18'0'0,"-7"0"741,1 0 183,-8 8 1,5 1-302,-3 9 0,-4-1-223,4 0 1,-2 2 412,1 4 0,-3 4-427,4 8 0,-4 0-303,-2-1 1,0 6-111,0 1 1,0 5-291,0-6 0,0 8 73,0-2 1,0-3-296,0-3 1,6-3 161,-1-3 1,3-1 51,-2-4 0,-2 1-9,7-7 0,-7 6 8,2-6 1,2 0 79,-3-5 0,1 1-112,-6 4 0,-6-4-211,1 4 0,-11-4-33,-1-1 602,0-1 0,-16-7 0,6-3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46:29.1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433 18 7850,'11'-10'927,"1"4"-533,-9 4 1,5 4 41,-8 4 0,0 5-13,0 13 1,-8 2-32,-3 9 0,-6 5-1,-6 1 0,-4 7 159,-8-2 0,0 10-393,1 1 1,-1 1 27,1-6 0,-1 0-385,1 0 1,7-8 198,4-4 1,0-5-1306,5-7 819,-3 5 1,13-14-667,-3 4 101,3-11-260,8-4 738,0-8 1,2-8 161,4-4 1,4-9 238,7-2 1,6 0 13,0 6 1,6-2 134,-6-4 1,6 9 23,-6-3 0,5 3 0,-4-3 0,4 6 0,-5-1 0,0 6 0,-5-5 0,5 7 151,0-2 1,2 4 207,-2 2 0,-4 2 340,4 4 0,2 4-304,-2 7 1,0 0 145,-5 0 0,-1 1-64,0-1 0,-5 0-58,-1 1 0,-1-7-272,1 1 0,-1-1-221,-4 6 1,-4-5-300,3-1-785,5-7 39,-8 12 1,6-12 507,-8 7 1,-2-5 610,-4 5 0,-4 1 0,-7 5 0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55:21.4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121 70 8022,'-42'-18'0,"13"1"0,-4 0 0,16 0 0</inkml:trace>
</inkml:ink>
</file>

<file path=ppt/ink/ink4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4:05.9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87 7782,'-8'-10'468,"6"-5"807,-5 13-421,7-6 701,0 8-158,0 0-574,0 8 1,0 2-477,0 7 0,0 0-121,0 1 0,7-3-92,5-4 1,3 5-138,2-5 0,3-3-366,3-2 0,2-4 314,4-2 0,1-2-310,-7-4 0,6-2 153,-6-3 1,0-5 42,-5 5 0,-9-4 45,-3-3 241,-4 1 0,-10 0-91,-3-1 0,-12 3 101,-6 4 0,-4-3-641,-1 8 1,-1 1 243,0 5 1,3 7-2232,3 5 2501,4-5 0,8 9 0,-1-7 0</inkml:trace>
</inkml:ink>
</file>

<file path=ppt/ink/ink4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4:18.3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277 1 8199,'10'11'1992,"-4"1"-1091,-4-8-7,-2 11 0,-2-11-352,-4 8 0,2-7 422,-7 7-742,-1-1 1,-3 7-319,3-1 1,-1 0-90,7 1 0,-8 5-346,3 0 0,-4 0-357,-3-6 1,7 6 452,-1 0 1,1 0-36,-7-5 0,1-3 12,0-4 0,5 3-71,1-8 1,5 5-58,-6-5 586,9 7 0,-13-11 0,7 6 0</inkml:trace>
</inkml:ink>
</file>

<file path=ppt/ink/ink4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4:18.6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16 8001,'0'-10'3599,"0"5"-1879,0 10-565,8-3 1,-4 14-159,7-5 1,-5 7-436,6 5 0,-3-4 240,3 4 0,1-4-77,-7-2-556,8 1 0,-11-1-902,9 0-83,-8 1 0,5-3-775,-3-3-1898,-4 3 2155,6-6 0,-6 3 707,3 0 0,-3-7-1238,4 7 1865,-4-8 0,6 3 0,1-7 0</inkml:trace>
</inkml:ink>
</file>

<file path=ppt/ink/ink4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4:19.70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900 35 7895,'-8'-10'2124,"6"-5"-823,-13 13-905,13-6 0,-8 10 622,5 4 1,1 2-385,-8 3 0,7 5-160,-7-5 0,1 5-157,-7 1 1,-1 6 20,-4 0 0,2 2-921,-8-2 1,2-2 452,-2 8 0,-1-6-1411,6 6 0,-4-6 281,5 6 1,0-8-129,5 2 1,3-4 801,3-2 1,5-5 234,7-1 1,0-5 350,0 6 0,0-8 0,2 9 0,3-7 0,-1 1 0,8-1-132,-8-4 341,3 6 357,-7 0 265,0-7 620,0 7-344,0-8 60,-7 0 95,5 0-617,-14 0 28,14-8 496,-5 7-809,7-15 1,7 7-240,5-9 0,9 1-77,2 0 1,8-1-246,-2 1 0,9 0 44,2-1 0,1 3-268,-7 4 0,1-3-393,0 8 0,-7 1 337,1 5 0,-8 0-1059,2 0 738,-3 0 377,-11 7 1,5-3-109,-9 8 0,-1 7 156,-10 10 1,-5 0 9,-12 5 1,-4-3 366,-8 9 0,-1-3 0,-4-3 0,1-1 0,-7-4 0,0 2 0,-6-8 0,6 0 0,0-6 0,7 0 158,-1 1 0,3-7 334,3 1 0,5-7 84,0 7 0,8-8 1212,-2 1-358,4 5 10,2-8-1368,7 6 1,4-8 103,12 0 1,4 0-132,7 0 1,8 0-11,4 0 0,11 0-102,6 0 0,6-8-12,6-4 0,-3-5-313,9-6 0,-9 4 61,3-4 0,-10 4-232,-2 1 1,-7 3-186,1 3 0,-5-3 299,-7 4 1,-3 3-480,-7 2 181,-9-4 492,-1 1 0,-16-3 109,-3 1 1,-5 7 104,-1-2 1,0 4-6,0 2 1,-3-5 237,-3-1 101,4 0-120,-6 6-152,8 0 0,5 0 1334,1 0-734,7 0 1,-10 8 184,9 3 0,-9 5-199,3 1 0,-5 2 177,-1 4 0,-2 4-255,-4 8 0,-6 7-93,-11 4 1,-7 10-368,-10 1 1,1 9-83,-7-3 0,5-1-513,-5 1 1,7-7 68,-2 1 1,18-10-250,5-7 0,12-11-482,0-6-826,4-4 632,9-2 709,3-7 0,16-2 339,9-8 0,7-8 334,9-4 0,8-11 0,3-4 0</inkml:trace>
</inkml:ink>
</file>

<file path=ppt/ink/ink4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4:20.0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18 7895,'11'-6'819,"1"0"-409,-8 1 1274,3 5-838,-7 0 0,0 2 196,0 3 1,-2 3-464,-3 4 1,3 5 61,-4 0 1,-2 0-317,3 7 1,-7 0-152,6 0 0,-1 4-625,1-5 0,4 0 374,-4-5 0,2-3-2147,-1-3 271,3 3 705,-6-13 1,16-2 372,3-12 57,5-11 454,9-4 0,1-11 64,9 3 0,7-7 126,4 13 1,-3 1 305,-3 10-175,-3 1-5,-3 7 0,-1 3 404,-4 7 0,1 2 5,-7 3 0,-5 5 254,-7 7 1,-7 1-231,2-1 0,-6 8 191,-6 4 1,-4-4-112,-7-2 0,-6 2-55,0-2 1,-6 0 267,6-6 0,-6-2-244,6-3 1,0 1 415,6-7 0,5 0-56,1-6-686,7 0-175,-4 0 0,10 0-259,4 0 1,4 0-124,7 0 1,8-2-594,4-4 1,11 2-2566,6-7 3607,4-1 0,2-5 0,0 0 0</inkml:trace>
</inkml:ink>
</file>

<file path=ppt/ink/ink4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4:20.6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554 139 7887,'0'-17'335,"0"5"-1,0 1 1,0 5-201,0-6-199,0 9 1,0-13 284,0 5 1,0 1 475,0-1 0,-2 5-226,-4-6 1,3 8 72,-9-1 1,1 3-208,-7 2 0,-5 0-121,0 0 0,-8 7-140,3 5 0,-5 5 155,-2 6 0,-1 4 15,-5 8 1,5 5 12,-4 0 0,3 9 111,2-3 1,9 4-154,3 1 1,3 1 33,3 0 0,7 0-69,5 0 0,3-6 34,2 0 1,2-7-171,3 1 0,5-4-221,7-1 0,6-8-504,0-4 1,8-6 176,-2-5 0,4-4-376,1-8 1,1 0 286,-1 0 0,7-10-79,-1-7 1,0-3 264,-5-8 1,-6 5 189,0-6 1,-8 2 164,2-2 1,-4 2 153,-2 4 470,-7 4 116,5-6 134,-13 15 0,8 3-210,-4 7 0,-2 7 223,7 5 0,-7 5-342,2 6 1,1-2-179,-1 8 1,2-8-283,-2 2 1,-5 2-286,5-2 1,-4 0-493,-2-5 0,2-1-50,4 0 0,-4-5-2499,4-1 2348,-5-7 1,-2 4-815,-5-8 1758,-4 0 0,-7-8 0,0-1 0</inkml:trace>
</inkml:ink>
</file>

<file path=ppt/ink/ink4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4:20.8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35 191 7887,'-11'-17'992,"-1"-1"-217,8 1-54,-4 8 1,16-1-142,4 4 1,3 4-187,2-4 0,8 3 334,4-3 0,10 2-359,1-7 0,2 7-333,-1-2 1,-3-2-173,8 2 0,-7-1-457,1 1 1,-2 4 550,3-4 42,-5-3 0,14-1 0,-6-7 0</inkml:trace>
</inkml:ink>
</file>

<file path=ppt/ink/ink4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4:22.0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364 35 7873,'2'-15'2354,"3"3"-1789,-3 5-228,14 7 0,-9 7 281,5 5 1,1 3-119,-7 2 0,6 3 81,-7 3 0,1-2-433,-6 8 1,0-1-70,0 7 1,0 0-473,0-1 0,0-5-39,0 0 0,0-6-386,0 6 1,0-14 388,0 2 1,0-9-611,0 4 708,-8-9 1,7-3 130,-5-11 1,4-14 17,2-10 0,0-1-32,0-10 0,0 7 338,0-1 1,6 3-27,-1 3 0,9 7 71,-3 4 1,5 6-101,1 5 0,0 4 197,1 8-68,-1 0 0,0 2 306,1 4 1,-9 4 158,-3 7 1,-4 6-228,-2 0 1,0 2-49,0-2 1,0-2-243,0 8 1,-8-2-160,-3 2 0,-5 2 128,-1-8 1,5 0-127,1-6-161,-1 0 0,-3-5-789,3-1 443,-3-7 0,13-4 79,-4-11 1,4-5-72,2-1 1,0 0 253,0-1 1,8-3 37,4 4 1,3-2 115,2 13 0,1 0 276,-1 6 1,-6 0 85,1 0 0,-6 8 299,5 3 0,-7 5 337,2 1 0,-4 8-379,-2 4 0,-8-2-421,-3 2 0,-5-1-54,-1 7 0,-6 0-204,0-1 0,-6 7-149,6-1 1,-6 0-550,6-5 1,-2 5-364,2 1 624,-4-1 247,0-13 1,0 4 398,4-8 0,4 0-97,-4-6 1,10-6 1064,1 1-682,0-8 0,1 4 386,-1-8-534,9 0 0,-3-2-26,12-4 0,3-6-114,8-11 0,7 2-378,-1-8 0,9 8 160,3-2 0,-1-2 35,7 2 0,-10 6 315,-3 5 0,-7 8-25,3-1 0,-5 5 297,-2 5 1,-7 5 48,-5 7 1,-3 6 424,-2 0 1,0 8-220,0-2 1,0 2-209,0-2 0,-5 1-347,-1-7 0,0 0 305,6-5-551,0-1 0,8-7-257,3-5 1,10-3-350,2-2 1,8-13 182,-2-4 1,4-12-340,1 0 0,-1-2 444,-4 2 1,-4 4 120,-8 8 0,-5 0 332,-1-1-212,-7 9 132,4 1 0,-16 8 102,-4 0 0,-9 8 23,-2 3 0,-13 12 10,1 6 1,-9 4-6,4 2 0,-1-1 101,7 1 0,-1-6-126,0-1 0,3-7-45,3 3 10,4-5-8,0-10 0,6 5-247,-4-8 0,-2 1 4,2-1 1,-2-4-13,2 4 0,3-4 152,-3-2 0,4-2 11,2-4 0,0 4 228,-1-4 0,1 2-80,0-1 0,5 3 328,1-4 258,7 4-177,-12 2 1,15 2-68,-5 4 1,-2-2 105,2 7 1,1 1-124,5 5 0,1 0-36,5 0 0,4 1-19,7-1 1,16 0-133,7 1 0,12-9 9,11-3 1,3-4 17,14-2 0,-5-2-331,6-4 1,-4-1 200,-2-5 1,-2-1-53,-15 7 0,1-6-308,-1 7 1,-12-1-626,0 6 1,-2 0 301,-3 0 0,-7 0-385,-5 0 1,-8 0-838,2 0 1,-4 0 245,-1 0 1632,-9 0 1,7-8-1,-7-2 1</inkml:trace>
</inkml:ink>
</file>

<file path=ppt/ink/ink4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4:22.4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7907,'17'0'2083,"6"2"-1320,0 3 1,8 5 95,-2 7 0,3 1-243,3-1 1,-6-6 196,0 1 1,-8-1-647,2 7-77,-4-9 0,-4 7-1240,-3-5 1,-4-1 712,-8 1 1,0 1-1282,0 5 0,-14 2 1718,-3 4 0,-20 4 0,1 8 0</inkml:trace>
</inkml:ink>
</file>

<file path=ppt/ink/ink4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4:22.8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173 0 7907,'-9'17'2526,"1"1"-2157,8-9 129,0 7 0,0-13-112,0 9 0,0 0-189,0 5 0,-2-4-44,-4 5 1,-9-5-1,-8 10 1,2-4 71,9-1 0,-3-1-27,3 0 0,-1 0 39,1 1-326,-3-9-1402,13 7 791,-6-14 442,24 5 0,-1-14-919,20-5 0,-3-11 369,14-6 0,8-9 150,10-3 1,1 9 301,-2 9 1,-1 0 355,-5 5 0,-5-1 100,0 13 1,-8 1 123,-9 5 1286,-8 0-837,-2 0 423,-16 7 0,-3 3-352,-12 7 0,1 1-268,-13-1 1,5 0-291,-10 0 1,2 1-245,-2-1 1,3-5-167,-3-1 0,-2 1-458,2 5 1,-2 0-899,2 0 1,4 1 1579,-4-1 0,-4 0 0,0 1 0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55:22.1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18 433 8271,'-8'-10'1202,"6"3"-1117,-5 7 0,9-6 123,3 0 0,-1 0-232,8 6 1,1-5 10,10-1 0,-2 0 30,8 6 0,6 0 77,5 0 1,8 0-239,-2 0 0,6 6 55,6 0 1,3 5 124,9-5 1,1 2-89,4-3 0,5-3-229,13 4 1,3-4 262,-45-2 0,1 0 1,3 0-1,0 0-170,-1 0 1,1 0 0,3 0 0,0 0 175,-3 0 1,-1 0-1,1 0 1,0 0-25,-3 0 0,0 0 0,-1 0 0,-1 0-163,48 0 1,2 0-132,-8 0 1,-1 2 268,-11 4 1,-3-4-106,-7 3 0,-1 5 92,0 2 1,-8-3-257,-3 3 1,2-7 94,-3 7 1,3-6 51,-3 5 0,-9-7 213,4 2 1,-4-4-31,4-2 0,-8 0 363,-3 0 1,-10 0-364,-3 0 0,-7 0 394,3 0-465,-5 0 1,-10-2 113,-3-4 344,-4 4 1,-2-7 603,0 3 1,-2 4-331,-4-4 0,3 2 149,-9-2 1,6 5-612,-5-5 0,7 6 37,-2 6 0,4 3-329,2 8 1,0 1 98,0-1 0,10 2 43,7 4 1,2-5-98,10-1 0,2 0-162,9-5 0,-1-5 16,7-1 0,-8-4-89,3-2 0,-7 0 93,-5 0 0,-4-8 146,-8-3 0,-1-4 175,-5-3 1,-3 1-79,-8 0 1,-2-6-43,-4 0 0,-9-10 16,-8-2 0,-10 1 19,-2-7 0,1 3-51,-7-2 1,5 3-90,1-3 1,9-4-1789,2-3 1882,13 5 0,3-16 0,8 5 0</inkml:trace>
</inkml:ink>
</file>

<file path=ppt/ink/ink4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4:23.0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69 7907,'-2'10'360,"-4"-4"-558,4-4-229,-5-2 0,9 0 488,3 0 0,-1-2 464,8-4 1,-6 4-255,5-4 1,-5 3-6,5-3 0,1 2-147,5-8 0,0 7-23,1-7 1,-1 6-410,0-5-479,1 7 95,-1-4 1,-7 10 696,-5 4 0,-18 11 0,-6 10 0</inkml:trace>
</inkml:ink>
</file>

<file path=ppt/ink/ink4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4:23.3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85 104 7907,'-21'21'41,"4"-3"1,-4-7 145,9 1 87,4 3 1,3-13-51,10 4-232,5-12 69,7 4 0,10-19-119,8 4 1,1-6-233,10 0 1,1 3 78,4-3 1,-4 4 155,-1 2 1,-8 7 70,2 4 1,-11 5-117,-6 1 326,-3 0 1,-11 7 88,-3 5 1,-14 9 93,-9 2 0,-10 8-237,-13-3 1,-4 5-74,-8 2 1,2-6-55,4-1 0,5-6 82,12 1 0,4-10-90,8-1-126,0-9-117,7 5 0,4-8 325,12 0 1,12 0 251,10 0 0,5 6 38,2 0 1,7 5 374,4-5 0,-2 2 89,2-3 0,-5-1-344,5 8 0,-10-8 553,-1 1 0,-2 3-123,-10-2-467,0 0-213,-6-6 0,0 0-465,0 0 1,1 0-613,-1 0 0,0-8 310,1-4 1,-1-5-1110,0-6 1597,8 4 0,-6-22 0,6 5 0</inkml:trace>
</inkml:ink>
</file>

<file path=ppt/ink/ink4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4:23.80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217 11 7845,'10'-8'3951,"-2"6"-3480,-24 10 1,3 3 23,-16 12 1,6 2 214,-6-2 0,2 6 68,-1-6-462,3 0 0,7-6 67,1 1-363,7-1 0,14-2-32,19-3 0,6-4-339,17-8 1,6-2-374,6-4 0,5 2 366,-5-7 0,-1 7-214,-5-2 1,-8 4 95,-3 2 1,-7 0-30,-5 0 0,-10 2 97,-7 4 1,-8 3-107,2 9 1,-14 5-9,-9 0 0,-10 7-102,-14-1 0,-5 4 624,-11 2 0,-5-1 0,-7 1 0</inkml:trace>
</inkml:ink>
</file>

<file path=ppt/ink/ink4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4:24.1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7845,'7'9'1303,"3"-1"-766,7-8 1,1 0-159,-1 0 0,6 6 182,0-1 0,0 3 291,-6-2-443,1 4 0,-1 7-179,0 0 1,-5 6 12,-1 0 1,-7 2-72,2-2 1,-4-4-117,-2 5 1,-2 1-236,-4-2 1,-4 5 201,-7-5 0,-2 6-226,-4-6 0,4 0-58,-4-5 0,3-3-136,3-3 1,6-5 167,-1-7 0,6 0-13,-5 0 0,7-7-38,-2-5 1,12-3-54,5-3 0,5 1 396,1 0 1,0 5-51,1 1 0,1 7 180,4-2 0,-10 4 368,5 2 0,-11 8 527,5 3 0,-8 5-162,2 1 1,-5 2 469,-1 4 0,0-1-696,0 6 0,0-5-4,0 6 0,0-8-1228,0 2 1,10-5 391,7-7 0,5-3-713,12-8 0,5 0 351,12 0-3706,1-15 1150,8 3 3058,9-21 0,6 3 0,11-17 0,-40 21 0,-1-1 0</inkml:trace>
</inkml:ink>
</file>

<file path=ppt/ink/ink4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4:24.6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68 0 8504,'0'19'934,"0"4"0,0 12-96,0 11 0,0 6-277,0 6 0,-2-3 297,-4 9 0,2-8-691,-7 1 1,1-9-1,-1-2 1,3-7-1228,8 1 0,-2-11 225,-4-6 0,4-4-197,-3-1 1,5-9 513,5-3 1,-1-8-57,8-10 1,7-7 573,10-15 0,3-9 0,3-1 0</inkml:trace>
</inkml:ink>
</file>

<file path=ppt/ink/ink4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4:25.2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1 156 7911,'34'-17'0,"1"-1"-3,0 1 0,-1 0-23,1-1 1,-1 3 183,1 4 1,-1-3 310,1 8 0,0-5-79,-1 5 0,-1 0-120,-4 6 1,1 0 81,-7 0 1,6 8-152,-6 4 1,2 1-67,-2-1 0,-3 3-15,3-4 0,-6 5-142,-5 1 0,3 0-28,-4 1 1,-1-3 129,2-3 0,-7 3-162,7-4 0,-6 3 8,5-3 0,-7 5-91,2-5 102,3 5 55,-7 1 18,6 0 0,-8 1 53,0-1 1,6 0 115,-1 0 0,1 1-109,-6-1 0,0 0 282,0 1-325,0-1 0,0 0 48,0 1 0,-2-1-30,-3 0 1,3 0 89,-4 1-127,4-1 38,2 0 0,0 2 2,0 5 1,0-3 7,0 8 1,6-3 104,-1 3 0,3 4-62,-2-4 1,-2 3 175,7 3 0,-5 7-40,6 4 1,-7-1-34,7 1 1,-6 6 18,5 5 291,-7 9-246,4-5 0,-8 6 63,0-3 1,0-3-60,0-3 1,0-10-262,0 4 0,0-10 113,0 4 0,0-13-270,0 1 1,-2-11 98,-4 0 0,2-3-11,-7-3-96,-1-7 1,-5-1-1,0-5-617,-1 2 0,-5-6 24,0-6 0,-10-15-584,-1-2 0,-1-8 479,-5-4 0,2-9-1008,-3-8 1583,5 1 1,-14-24 0,6 4-1</inkml:trace>
</inkml:ink>
</file>

<file path=ppt/ink/ink4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4:26.0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173 35 7832,'15'-12'-136,"-3"1"360,3 7 1,-11-4 1023,8 8-295,-8 0-610,3 0 1,-7 2 194,0 4 0,0 4 330,0 7-517,0 0 1,0 6-187,0 0 1,-7 0-129,-5-5 0,2-1 21,-1 0 0,1 0 65,-1 1 1,1-9-361,4-3 0,4-2-453,-3 2 71,3-4 1,4 0 201,3-8 1,13-8-207,11 3 0,-2-3 101,1 3 501,1-5-56,6 15 0,-3-7-90,-3 8 1,-4 8 115,-7 3 1,-3 6 578,-4 6 0,-3-1-313,-8 6 1,-8 1 425,-3 6 0,-14-1-19,-10 1-613,1 0 112,-16-1 1,7-7 1,-3-4 1,-2 2-128,8-2 1,2-6-52,9-5 1,4-8-27,7 2-550,9-5 1,1-10 49,8-8 0,2-3-132,4-8 1,9 4 408,8-4 0,8 8 87,-2 3 0,-2 8 39,2 9 1,-8 0 103,2 0 0,-4 0 85,-2 0 291,1 7 1,-9 3 473,-3 7 0,-4 0-234,-2 1 1,-10-1-95,-7 0 0,-2 1-244,-10-1 0,6-2-140,-6-3 1,8 3 121,-2-3 0,4-3-137,1 3 0,7-8-522,-1 1 357,8-3 1,-1 0-387,10 4 0,5-4 156,7 4 1,8-4 10,4-2 0,4 0 163,1 0 0,1 0 48,0 0 0,-9 0-8,-2 0 1,-5 5 102,-2 1 0,-7 8 400,-5-3 1,-3-1-185,-2 1 1,-13 1 281,-4 5 0,-12 6-181,0 0 1,-8 0 93,3-5 1,-3-7-77,14 1 0,0-7 409,6 7-623,7-8-453,3 11 0,16-13-174,9 4 0,7-4 291,9-2 1,6 0 104,1 0 1,5 0-135,-6 0 1,1 2-205,-7 3 0,-1-1 387,-4 8 0,-6-1 498,-12 7 0,-3-1 127,-8 0 0,-10 2 632,-7 4 1,-10 4-328,-13 8 974,-4 0-1156,-8-1 0,-4-1 778,4-4 1,6-4 48,17-8-1885,4 0 70,16 0 0,20-9-229,24-8 0,26-17 559,31-18 0,-33 8 0,2-3 0,9-6 0,0 1 0</inkml:trace>
</inkml:ink>
</file>

<file path=ppt/ink/ink4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4:31.3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329 18 7950,'-10'-8'2088,"3"6"-1339,7-5 1,-2 7 1173,-4 0-577,4 0-645,-6 7 1,8 9-28,0 7 1,0 0 144,0-6 0,0 6-350,0 0 0,0 6-172,0-6 1,0 8-435,0-2 0,-2-2 193,-3 1 0,-7 1-1525,-11 6 1,-4-1-240,-7 1 1,-7 0 1707,1-1 0,-16-7 0,2-2 0</inkml:trace>
</inkml:ink>
</file>

<file path=ppt/ink/ink4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4:31.9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52 7904,'-10'0'1,"-5"0"174,13 0 1,-8 0 791,5 0-814,3 0 75,-6 0 170,8 0 534,0 0-114,8 0-369,1 0 0,9 0-63,-1 0 0,-4 0-304,5 0 0,-3 0 32,14 0 1,0-1-43,5-5 1,3 4 15,3-4 0,4-2-205,8 3 1,0-3 65,0 2 0,2 4-10,3-4 1,-3 5-236,4 1 1,-4 1 140,-2 5 1,-6-4-352,0 4 1,-2 2 167,2-3 1,-6 3-23,-11-2 1,-4-4-339,-7 4 202,-1-5 0,-2 1-332,-3 4 478,-5-4 0,-16 6-525,-8-8 875,-8 0 0,-10 0 0,0 0 0</inkml:trace>
</inkml:ink>
</file>

<file path=ppt/ink/ink4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4:32.2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83 1 7904,'-27'0'660,"4"0"1,9 0-1353,3 0 323,7 0 0,0 0 393,16 0 0,1 2-69,16 3 0,2-3 37,9 4 0,4-2 58,8 2 0,6-5 230,-1 5 0,15-4-81,-3-2 0,11 0-153,1 0 0,9 2 91,3 4 0,1-4-29,-2 4 1,-4-5-228,5-1 1,-7 0-66,-5 0 0,-6 0-224,-12 0 1,-5 0 86,-12 0 0,-6 0-653,-11 0 246,-4-7 728,-15 5 0,-18-6 0,-15 8 0,-8-8 0,-3-1 0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55:23.1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260 69 8359,'0'-9'248,"-6"-1"269,0 4 1,-2 4-427,3-3 0,3 1-60,-4-2-314,4 4-103,2-6 389,0 8-171,0-7 0,2 5 76,4-4 0,-3 4-235,9 2 171,-8 0 1,5 0 33,-3 0 123,-4 0 320,6 0-235,-8 0 1,0 10-87,0 7 1,0 4 74,0 14 1,-6 3-30,0 14 1,-7 2-42,1 3 1,3 5-7,-3 7 0,6 6-15,-5 0 0,5 2-109,-5-2 0,7-2 102,-2 7 0,-2 1-194,3 6 0,-1-1 259,6 1 0,0-9 104,0-3 0,0 4-82,0 2 1,6-2 185,-1 1 0,1-7-54,-6 2 0,6 2-47,0-2 1,-1 6-95,-5-6 1,0 0-219,0-6 0,0 0 202,0 0 1,0 0-120,0 0 0,6-5-97,0-1 0,0-5 39,-6 5 0,0-9 159,0-2 1,0 0 119,0-6 1,-8 2 332,-4-2 0,3 2-157,-3-8 1,3 7 403,-3-7 1,-3 0-425,3-5 1,3-1 139,-3 1 0,8 0-362,-2-1 1,-1 1 88,1-1 1,0-1-264,6-4 0,0 2 42,0-8 0,-2 5 142,-3-4 1,3 4 51,-4-5 0,2 0 106,-2-5 0,2 5 80,-7 0 0,7 0 30,-2-6 1,2 1-168,-1-1 0,3 0 36,-4 0 1,4 1-267,2-1 1,0-5-80,0-1-106,0 1 219,0-3 1,0 1-181,0-4 49,0-5 79,0 7 0,0-17-249,0-9 1,2-9 310,4-13 0,11-4 0,10-8 0</inkml:trace>
</inkml:ink>
</file>

<file path=ppt/ink/ink4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4:32.5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28 70 7926,'-8'-25'1314,"-2"5"-1151,1 3 0,11 9 541,15 8-531,8 8 1,17 4 40,4 11 1,18 4 117,5 7 1,6 3-270,0 3 1,-2-2 92,7 9 0,-1-7 146,2 6 0,-4-8-9,-8 3 0,-8-5 40,-3-1 0,-12-6-167,-6-1 0,-11 1-17,-6 6 1,-5-6-2,-7 0 0,-3-1-93,-8 7 1,-17 0-210,-12-1 1,-14 3 63,-14 3 0,-7 2-892,-11 4 1,-3 2-73,-9-7 0,7-1-372,-1-5 0,10-3 1426,2-3 0,-1-6 0,11-7 0,3 1 0,6 4 0</inkml:trace>
</inkml:ink>
</file>

<file path=ppt/ink/ink4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4:33.3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68 7807,'0'-18'550,"7"1"-314,-5 8-155,6-7 235,-8 14 1,0-4 440,0 12 0,0 6-256,0 11 1,0 4 7,0 7 0,0 9-53,0 3 1,0-2-190,0 2 0,0-6-522,0 6 0,-6-9 139,0-2 0,1-3-6,5-9 1,0-5-163,0-7-439,-8-7 510,6 4 1,-6-22-18,8-3 0,2-18-357,4 1 0,9-12 216,9 0 0,6-3 336,-1 3 0,4 6-8,1 11 0,-1 6 33,-4 12 0,2 3-45,-8 8 0,0 2 178,-6 4 1,-2 5-76,-3 12 0,-4 4 169,-8 8 1,-2-3-32,-4-3 0,-9 4-104,-9-4 1,-6-4-56,1-2 0,-4-2-19,-1 2 1,-7-4-20,1 4 1,-6-9-10,5-3 1,1-1-99,6 1 0,7-3 154,4-8 10,3 0-313,11 0 1,3 0 84,12 0 0,-2 2 76,7 4 1,1-4 148,5 3 0,-2-1 186,-3 2 1,1-2-38,-7 7 0,0-5 206,-6 6 0,0-7 76,0 7 0,0-1 164,0 7 74,-8-9-416,-1 7 0,-9-9 36,1 5-139,0-4 0,-1-8-89,1 0 1,6 0-187,-1 0 1,6 0-936,-5 0 382,7-8 0,-4-2-776,8-7 0,0-6-773,0 0 2184,8-8 0,9 4 0,10-7 0</inkml:trace>
</inkml:ink>
</file>

<file path=ppt/ink/ink4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4:34.0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1177 174 7897,'0'-18'397,"-2"1"-274,-4 0 1,-2-1 523,-3 1 0,-4 6-108,3-1 0,-3 2 41,-3-1 1,-5-3-167,0 9 1,-8-7 128,3 6 1,-11 1-133,-1 5 0,-2 2 59,1 3 1,-3 5-110,-8 7 0,0 6-118,0 0 1,-1 16 141,-5 1 1,2 8-339,-7 4 0,7 8 388,-2 3 1,5 6-100,1 6 0,8-4 47,3 4 0,12-4-195,6-2 0,6-1-164,6-5 0,3-3 20,8-9 0,8-1 142,3-3 0,18-7-715,5-11 0,7-4 98,-1-8 1,6-7-109,12-5 0,-4-5 128,3-5 1,5-7-210,1-11 1,5-6 54,1-11 1,0-2-9,0-5 1,-4-6 101,-7 7 1,-2-6 174,-16 11 0,0-5 51,-5 6 1,-14 5 120,-4 6 420,-11 8-86,2-4 1,-10 10 291,-4 3 1,-1 7-262,-5 10 1,-3 1 365,3 11 0,-3-1 178,-3 13 1,1 1-265,0 11 1,-6-3-126,0 8 1,5 0-127,7 6 0,1-6-462,-1 1 136,-5-9-358,14 12 0,-5-14-585,7 5 0,0-12 476,0-6 0,0-4-1009,0-2-432,0-7 848,0-3 398,0-7 1,0-9 108,0-8 1,0-3-83,0-8 1,-2-1 690,-4-6 0,-3 1 0,-9-9 0,1-1 0</inkml:trace>
</inkml:ink>
</file>

<file path=ppt/ink/ink4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4:34.1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137 156 7876,'-27'-18'557,"2"1"69,8 0 1,-1 1 87,1 5 0,6-3 2059,-1 9-1817,8-1 1,-1 6-431,10 0 1,7 2 56,11 4 1,10-3-320,7 9 0,16-1-373,1 7 0,18-9-19,12-3 1,-1-4-361,6-2 0,1-2-86,-7-4 0,8-3-905,-13-9 1,0 1-2060,-12 0 3538,-8 0 0,-9-1 0,-10 1 0</inkml:trace>
</inkml:ink>
</file>

<file path=ppt/ink/ink4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4:35.6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606 52 7947,'10'-17'1431,"-3"0"-315,-7 7-808,8 2-139,-6 8 1,11 14 254,-7 3 0,2 14-38,-3 3 1,-3 3-52,4 9 0,-4-2-169,-2 2 0,0-3-135,0-9 1,0 1-12,0-1 0,0-7-269,0-4 1,0-4-439,0-1 461,-8-9-375,6-1 1,-3-18 103,10-7 0,5-8-42,7-9 1,1-3 202,-1-3 1,0 3 217,1-3 1,-1 3 47,0 3 0,-1 7 220,-5 4 0,4 6 119,-3 5-188,-4 4 0,5 10 342,-7 4 0,0 11-15,-6 12 0,0 4 157,0 1 1,-8 3-158,-4 3 1,-3-3 6,-2 3 1,-1 2-250,1-1 1,-4-3 14,4-9 1,-4 2-495,9-8 1,2 0 105,-1-6-1213,7-7 595,-11 5 178,13-13 27,-6-2 388,8-10 0,2-5-36,4 3-35,-4 5 501,13 7 1,-13 7-131,4 5 1,-6 9 419,-6 2 1,-4 8-147,-7-2 1,-2 3 11,-4 3 0,4-6-150,-4 0 0,3-8-78,3 2 1,0-4-30,-1-2 0,7-1 13,-1-5 0,3-1 175,-3-4-196,-3-4 1,11 5 107,-7-7-120,7 0 19,-4 0-134,8 0 1,4-6-202,7 1 1,3-9 55,15 3 1,-1-5-155,7-1 1,0 2 391,-1 3 0,1-1-140,-1 7 0,-7 0 389,-4 6 0,-5 2 60,-7 4 1,3 4 121,-9 7 0,-7 6-119,-9 0 0,-6 8 184,-6-3 1,1 5-88,-6 2 0,6-3 36,-1-3 1,4-4-465,2-8 0,7 1 113,5-1-747,3-7 0,9-3 168,5-7 0,11 0-82,6 0 1,5-7 260,7-5 0,-3-3 3,8-3 0,-2 7 121,3-1 0,-5 3 167,-8-3 0,-1-1-325,-4 7 0,-4-5 133,-8 5 1,-7-2 416,-4 2-86,-5 4 0,-2-5-20,-5 7 0,-6 0-11,-11 0 1,-4 0 208,-7 0 1,-9 7-32,-3 5 0,4 9 130,2 2 1,-5 8-252,-1-2 1,-4 3 32,-1 3 0,-1 0-474,0-1 1,0 1 81,0-1 0,0-1-58,0-4 0,2-4-101,4-8 0,-2-2-309,8-3 0,5-4 128,6-8 0,8 0-172,-2 0 0,6-2 262,5-4 1,5-6 128,7-11 1,0 4 118,0-4 1,7 4-50,5 2 1,9 1-14,2 5 0,8 3 109,-2 8 0,5 0 201,7 0 1,-3 8 247,8 3 1,-6 10 386,7 2 1,4 6 129,7-6 1,13 8-377,-2-2 1,4-2-44,-3 2 0,12-8-406,5 2 1,3-10 134,-4-1 0,-7-8-205,-4 1 1,-4-3-374,-2-2 1,-7 0-156,-4 0 0,-10-7-731,-2-5 1,-10-3-72,-1-3 0,-3-1 209,-8-4 1159,-1-4 0,-14 0 0,-1 2 0</inkml:trace>
</inkml:ink>
</file>

<file path=ppt/ink/ink4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4:36.2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11217,'8'-9'0,"3"3"0,5 4 0,3 4 0,2 4 0,2 7 0,-2 6 0,-2 4 0,-1-2 0,-1-1 2707,0-3-2820,-7 0 0,5 1-70,-13-9-439,6 7-38,-8-15-499,0 7-518,0-8 1047,-8 0 1,-3 0 79,-13 0 0,3 8 137,-7 3 1,-1 10 412,-6 3 0,1 6 0,-1-3 0</inkml:trace>
</inkml:ink>
</file>

<file path=ppt/ink/ink4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4:36.6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105 0 8114,'0'12'448,"0"-1"1,0 1 8,0 5 1,0 0 204,0 1 1,0 1-236,0 4 0,-2 2-26,-4 4 0,-2 2 27,-3-8 0,-5 5-162,5-4 0,1 0-429,-1 0 1,5-7 222,-6 0-754,9 0 1,-5-13-161,8 8 396,0-8 0,2-6-71,4-16 1,11-7-313,12-9 1,9-1 358,2 1 1,8-1-216,-1 1 568,3-1 0,-6 8 256,-4 4-89,-3 11 18,-3 5 1,-5 7 482,0 0-367,-8 0 1,-4 7 139,-11 5 0,-4 3 134,-2 3 0,0 1 422,0 4 0,-8-2-315,-3 8 1,-10-8-65,-3 2 0,-6 2-616,1-2 1,2-2 146,-2-9 0,8 1-779,-2-7 1,-2 2 218,2-3 1,0-3-115,6 4 1,5-4 62,1-2 1,5 0-652,-6 0 1242,8 0 0,-11 0 0,5 0 0</inkml:trace>
</inkml:ink>
</file>

<file path=ppt/ink/ink4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4:37.2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260 1 7825,'0'9'2042,"0"-1"-1597,0-8 0,7 0 154,5 0 90,3 0-353,2 0 1,-3 0-78,3 0 0,-3 0-34,9 0 1,-10 0-414,-1 0 1,-1 0-307,7 0-525,-9 0 0,-1-2 36,-8-4 214,0 4 1,-2-5 49,-4 7 1,-5 7-147,-12 5 865,3 3 0,-10 4 0,7 5 0,-8 2 0,12 1 0,-12 4 0,6-6 0,-2 2 0,0 0 42,-2 2 1,-2-4-36,8-8 0,0-2 560,6-3-179,0-4-9,7-1 710,-5-5-282,13 6-208,-6-8 14,8 0-518,0 0 0,8 0 76,3 0 0,7 0-52,5 0 1,0-6 116,11 0-372,-3-7 1,11 3 0,-7-5-300,0 3 1,-1-3-162,1 3 444,-8 5 1,3-3-233,-7 4 344,1 4-41,-15-5 40,-1 7-21,-8 0 1,-2 7 133,-4 5 82,-3-4-215,-16 15 138,-10-12 1,-3 16 0,-7-6 194,3 2 1,0 0 5,1-5 0,7-1-88,-1 0 1,8 1 131,10-1 1,2-6-544,3 1 138,4-8-95,8 11 1,2-13 70,4 4 1,4-6-246,7-6 1,8 2 35,4-7 1,2-1-89,-3-5 1,3 5-29,-8 1 439,8-1 1,-12 1 51,4-1-207,-11 8 395,-5-3-91,-7 7-52,-7 0 0,3 0 222,-8 0-57,9-8-157,-13 6-483,14-6-632,-5 8 436,7 0 29,0-7 21,0 5 517,0-14 0,0 15 0,0-15 0,0 7 0</inkml:trace>
</inkml:ink>
</file>

<file path=ppt/ink/ink4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4:37.9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347 484 7907,'0'-9'1739,"0"1"-1172,0 8 285,0 0-874,-8 0 116,6 0-258,-6 0-148,1 0 36,5 0-230,-6 0 236,8 0-3279,0 0 3565,0 8-214,0-6 234,0 5 153,0-7 3142,0 0-2858,0 8-402,0-6 138,0 6 0,-2-3 93,-4 1 1,2 8-105,-7-3 1,-1 12 191,-5 6 1,-6 2-50,0-3 1,-8 11-9,2-4 1,3-3-57,-3-3 1,8-6 351,-2 6-1140,3-8 518,3 4-660,7-15 0,3-5 23,7-10 1,7-7-292,5-11 0,11 2 430,6-8 1,3 0-10,3-5 0,0 5 91,-1 0 0,1 8 5,-1-2 1,-1 11 185,-4 7 183,4 3 276,-14 2 1,4 2-109,-12 3 0,-3-1 436,-8 8 293,0-9 843,0 13-502,0-14-582,0 13 1,0-11-319,0 8 1,0-7-69,0 7 0,0 1 268,0 10 0,8-2-38,3 8 1,-1-6-30,1 6 1,1-6-152,5 6 0,2-2-40,4 2 0,2-4-117,4-8 1,4-7-186,-4-5 0,9 3-636,3-2 0,7-10 453,-2-13 0,6-10-1272,5-14 1,5 1 456,7-12 1,0 2 257,0-13 1,-2-6-186,-3-6 0,-5-2 219,-7 2 1,-7 2 762,-5-8 0,-2 8 0,-5-2 0,-6 4 0,-2 2 0</inkml:trace>
</inkml:ink>
</file>

<file path=ppt/ink/ink4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4:39.1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346 35 7932,'0'-17'-1199,"0"8"1303,0 1 0,0 12 450,0 7 1,0 3 296,0 14-539,8 1 0,1 6-156,9-1 0,-7-7-205,1-4 1,-1 2 289,7-2-1652,-1-7 636,-8-8 229,7-1 0,-8-7 272,3 0 0,3-15 274,-9-14 0,9 0 0,-3-5 0,5 5 0,1-6 0,0 3 0,1 8 0,-1 3 0,0 10 0,0 3 0,1 8 0,-7 4 0,1 8 0,-6 1 0,5 16 0,-7-6 0,2 6 0,-4-2 0,-2 1 0,0 3-68,0-8 1,-2 2 3,-4-2 0,-2-4 37,-3 4 0,-5-3 2,5-3 0,-5 0 15,-1 1 0,0-1-3,0 0 0,-1 0 12,1 1 0,5-1-2,1 0 1,7 1 2,-2-1 0,4-6 0,2 1 0,2 0 0,4 5 0,2 0 0,3 0 0,3 1 0,-9-1 0,7-5 0,-6-1 0,0 1 0,-6 5 0,0 0 249,0 0 1,-4 1-75,-8-1 0,-1 0 55,-16 1 0,-2 5-53,-9 0 0,3 2 37,-3-2 0,5-6-161,7 0 0,3-1 89,7-11-92,9 9-184,1-4 1,16-1-180,3-3 1,6-2 129,7 2 1,0-5-24,5 5 0,4-4 136,-4-2 1,-4 0 59,-2 0 1,-4 6 25,-2 0 1,-5 5 164,-1-5 1,-7 2-58,2-3 1,-12 3 170,-5 4 1,-12 3 229,-6-3 0,-6 3-191,-5 2 0,1 0-99,-7 1-88,8-1 87,-12 0 1,19-1 10,-3-5 0,9 5-93,-4-5 0,13-1-54,-1 1-134,11 1 0,-1 5-275,7 0 0,7-5 106,5-1 1,11 1 83,6 5 0,5-5-173,7-1 87,3-7 11,0 4 1,4-8-88,-7 0 1,5-2 71,-6-4 1,0 2 48,-5-7 0,-6-6-20,0-7 0,-8-1-134,2 2 0,-4-2 54,-2-3 0,-7-11 262,-4 5 0,-4-5 0,-2 5 0,-6 1 0,0 4 0,-7-2 0,1 8 0,-3 6 0,-3 5 0,1 9 0,0-3 0,0 14 0,-1 9 0,7 2 0,-1 10 0,3 5 260,-3 7 0,-3 7-29,3-2 0,3 4 317,-3 2 0,0-2-108,-5-4 1,0 2 49,0-8 1,-6 1-211,-1-7 1,-1 1-199,2-1 1,2-7-125,-8-4 0,6-5-329,-5-7 0,1 3-43,-2-9 1,-4-1 189,4-10 1,2-3 370,-1-8 1,12-1-62,-1 1 0,5-6-1,1 0 1,3 0-56,8 6 71,0-1 0,16 9 93,7 3 0,9 12 65,9 5 0,3 5-162,8 1 1,7 6 6,5 0 1,-3 2-443,3-2 0,-9-4 166,3 4 0,-6-5 62,-6-7 1,0 4-161,-11-3 0,1-4-1044,-13-3 446,0-3 473,-13-2 0,-2-7 395,-8-5 0,0-3 0,0-3 0,-2-7 0,-4-3 0,-4-5 0,-7-2 0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55:25.4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35 8527,'0'-9'189,"-7"1"1224,5 0-1462,-6 6 57,8-5-223,0 7 16,0 0 113,8 0 0,1 0 104,9 0 0,-7 0-16,1 0 0,-1 5-38,6 1 1,1 8 2,-1-3 0,2 5 138,4 1 0,-2 6-92,8 0 1,-6 6 86,6-6 0,0 8-70,5-3 0,1 3 40,0-2 1,5 4-43,0-4 0,3 3-7,-3 3 0,-4-6-40,5-1 1,1 1-12,-2 6 1,1-6-26,-7-1 1,1 1 61,0 6 0,-7-1 166,1 1 0,-8 0-159,2-1 1,2 1 52,-2-1 1,2 1-17,-2 0 0,-3-1 3,3 1 1,-2-1-54,2 1 1,-2-1-8,8 1 0,-8 0-3,2-1 1,4 1 27,2-1 0,-2-5 100,2 0 0,-3 0-107,3 5 1,4-5 73,-4 0 0,3 0-35,3 6 0,-6-7 7,0 1 1,-1-2 1,7 2 1,0 2 2,-1-8 1,-5 7 132,0-1 0,-6-2-135,6 2 0,-8-6 222,2 6 0,-4 0-107,-2 5 0,1-5-58,-1 0 1,-5 0-36,-1 5 1,3-5-149,9 0 0,-4-2 70,4 2 0,-4 1-154,-2-7 0,1 6-11,-1-6 0,6 6 123,0-6 0,0 2-38,-6-2 0,1-4 45,-1 5 0,0 1 101,1-2 0,-1 5-44,0-5 1,6 2 20,0-2 0,0 2-9,-5 4 0,-1 2 8,0-8 0,-1 6 207,-5-6 1,5 0-136,-5-6 1,4 6-15,3 0 0,1 2-37,4-2 1,-4-3 154,4 3 1,-2-4-202,2-2 0,-1 1-1,6-1 0,-6-2 23,1-3 0,2 3-22,-2-3 1,5 3-111,-4 2 0,4-5 76,-5-1 1,0-1-22,-5 1 1,-1 3 37,0-8 1,1 7 50,-1-1 0,-6-5 79,1-1 243,-1 4-225,7-1-64,-1 9 1,-2-1-85,-3 0 0,1-5 78,-7-1 1,8-5-190,-3 6 1,-1-3 50,1 3 1,-5 3 35,6-3 1,-3-3 102,3 3 1,3-3-6,-3 3 0,-3 3-10,3-3 0,-3-3 108,3 3 15,3-1 0,-5 7-68,7-1 1,-5-5-136,-1-1 1,-5-5 95,6 5 1,-9-5 209,3 6 1,2-7 152,-2 7-166,7-1 1,-5 7 37,3-1-144,5 0 0,-13 1 118,9-1 1,-6-6 102,5 1-435,-7 0 0,10 5-38,-9 0 0,7-5-28,-6-1 0,1-5 85,-1 5-236,-4-7 350,6 12-74,-1-14 0,-5 7 262,4-3-139,-4-4 20,-2 6-157,8-8 17,-6 7-566,5-5-914,-7 6 204,0-8 796,0 0 0,-7-15 0,-3-5 0</inkml:trace>
</inkml:ink>
</file>

<file path=ppt/ink/ink4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4:39.4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7847,'0'10'1736,"5"0"336,1-5 1,0 5-761,-6 7 1,6 6-706,-1 0 0,3 2-261,-2-2 1,-2-9-704,7 3 0,-7-3-1777,2 3 1409,-4-8 0,-2-3-656,0-12 0,0-3 513,0-8 0,0-1-1667,0 1 2535,0-8 0,0 6 0,0-6 0</inkml:trace>
</inkml:ink>
</file>

<file path=ppt/ink/ink4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4:39.9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7917,'6'12'1020,"0"-1"0,7 3-522,-1 9 1,3-2 348,2 8 1,1-6-212,-1 6 0,0-6 177,1 6-640,-1-8 0,0 4-381,1-8-299,-9-7 0,-1-1 198,-8-3-267,0-4-414,0 6-107,0-16 0,-2 6 1097,-4-4 0,-11 12 0,-10 4 0</inkml:trace>
</inkml:ink>
</file>

<file path=ppt/ink/ink4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4:40.4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1 7913,'-10'10'1203,"3"5"-1170,7-6 0,0 9 847,0-1 1,0 0-327,0 1 0,0 1 421,0 4 1,0-2-365,0 8 0,0-2-109,0 2 1,-6 3-324,0-3 1,0-2-187,6 2 0,-6-8-266,1 2-79,-1-4-493,6-1 442,0-9-520,0-1 472,0-24 0,2-3-110,4-15 0,11-1 31,12 0 1,5-5-188,7 0 1,3-1 270,8 7 0,-8 9 120,-4 8 1,-5 1 930,-6 10-588,3 1 0,-14 12 218,-1 5 1,-7 5 267,-10 6 0,0-4 692,0 4 1,-6-1-284,0 1 587,-7-4-937,3 6 0,-2-14-216,1 1 0,5-8-255,-5 2-517,7 3 1,-4-9 346,8 0 1,0-4-299,0-13 1,14 2-121,3-14 0,17 0-341,1-6 0,5 1 247,1-1 0,3 10 71,8 8 0,-8 2 579,-4 9 0,-9 0-74,-2 6 1,-10 8 818,-2 3 0,-7 7-448,-10 5 0,0-4 401,0 4 1,0-2-9,0 2 1,-8-4 188,-3 4 1,-5-3-676,-1-3 1,0-8-310,0-3 1,-3 2-26,-3-2 0,2-1-272,-8-5 1,8-5-189,-2-1 1,4-8 249,2 3 1,5-4-1589,1-3 1,7-1 1868,-2-4 0,12-4 0,3-7 0</inkml:trace>
</inkml:ink>
</file>

<file path=ppt/ink/ink4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4:40.8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242 240 11851,'0'18'1627,"-7"-1"0,3 0-906,-8 1 1,8-1-411,-1 0 0,5-5-284,5-1 1,5-7 117,7 2 1,2-4-131,5-2 1,8-2-334,9-4 0,-1-9 299,-5-8 0,-1-2-214,1 2 1,-8 2 41,-4-8 0,-12 6 10,-5-6 0,-4 0-65,-2-6 0,-10 8-248,-7 4 0,-8 0 299,-10 6 1,-13-2 133,-4 13 1,-3 2-527,3 10 0,0 6 208,0 11 0,8-2 379,4 8 0,-5-1 0,1 7 0</inkml:trace>
</inkml:ink>
</file>

<file path=ppt/ink/ink4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4:42.4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18 139 8452,'-9'-18'1576,"1"9"-1405,8 1 0,2 6-170,4-4 0,5 3 115,12-9 1,4 0 918,8-5-461,7 8-346,2-7 1,10 9 233,4-5-369,-5 4-223,7 8 0,-10 0-277,-4 0 1,2 8 185,-8 4 1,6-3-236,-5 3 0,-7-7 157,-5 7 0,-6-8-40,6 2 1,-8-3-311,2 3 272,-11-4 220,3 6 1,-11-8 219,8 0-81,-9 0 14,5 0 1,-8-2 73,0-4-211,0 4 0,-2-13 12,-4 3 0,3 5-16,-9 1 0,6-2-234,-5 2 0,-1 1-1,-5 5 203,0 0-98,-1 0 447,1 0-10,-8 0-195,14 7 0,-18-3 159,11 8 0,-1 5 108,8 6 1,-5 8 319,5-2 1,-3 5-65,3 7 1,1 3 292,4 8 1,5 5 494,-5 1-561,-4 7-343,8-3 0,-5 5-415,7-4-575,0-3 432,0-8 0,0-8-146,0-4 1,0 1 173,0-7 0,5 3-79,1-14 1,6-6-174,-7-5 1,7-7-947,-6 7-108,-1-8 1613,3 3 1,2-22-1,7-4 1</inkml:trace>
</inkml:ink>
</file>

<file path=ppt/ink/ink4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4:42.5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87 8309,'17'-23'777,"1"0"0,-1 6 1038,0 5 0,6 8-1450,0-1 0,8 3-654,-2 2 1,-4 0-508,-2 0 1,2 0 795,-2 0 0,8 7 0,-4 3 0</inkml:trace>
</inkml:ink>
</file>

<file path=ppt/ink/ink4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4:43.1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35 104 8395,'10'-17'0,"7"-6"0,0 0 0,1 5 1819,5 7-831,4 7-612,0-4 1,7 8-397,1 0-159,-8 0 163,-2 8 1,-8-4-168,0 7 0,-1 7 172,-5 5 0,-3 2-15,-8-2 1,0-2 79,0 8 1,-2-8-16,-4 2 0,-3 2 271,-9-2-22,1 8-264,0-12 0,-3 6 155,-3-8-66,4 0-437,-6 8 0,0-5-479,-4 3 0,3 2 416,-3-2 387,0 7 0,-6-10 0,1 5 0</inkml:trace>
</inkml:ink>
</file>

<file path=ppt/ink/ink4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4:43.4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11472,'12'8'629,"-1"3"0,-7 7-321,2 5 0,2-2-85,-3 8 0,1 0-53,-6 5 0,0-5-884,0 0 412,0 0 281,0 5 0,0-7-1354,0-4 707,8-4 314,-6-1 0,7-9-553,-3-3 594,-4-4 0,13-2 5,-3 0 0,-2 0-80,1 0 1,1-8-388,5-3 775,-7 3 0,13-15 0,-4 4 0</inkml:trace>
</inkml:ink>
</file>

<file path=ppt/ink/ink4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4:43.8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1 399 8358,'0'-18'183,"0"1"-183,0 0 42,8-1 1,5-1 16,16-4 0,7 2-10,16-8 0,10 6 5,7-6 1,14 0-233,9-5 0,-42 17 0,2 1 344,0 1 1,-1 1 0,-2 1 0,0 1-129,3 3 1,0 1 26,40-1 0,1 1 64,-13 8-224,-3 8 62,-15 1 0,-5 8-270,-11 1 357,-3-1 1,-11 6 71,-3 0 1,-10 6 85,-7-6 1,-8 8-97,2-2 0,-6 3 204,-6 3 1,-4-1 85,-7 1-295,-8 0 2,6-9 1,-14 7 439,4-4-332,-3 4 1,-1 1 0,2 1 442,2-1 1,0-1-536,-5-4 1,-1 2 158,1-8 0,-1 0-187,1-6 1,1 0-147,4 1 1,-4-7-441,5 1 1,1-8 268,-2 1 1,2-3-389,-2-2 319,-4 0 1,12-6 0,-7-3-715,-3-7 1,4 3 269,-2-10 1,0-4-206,-5-2 1,-1-9 933,0-3 0,1 1 0,-1 6 0</inkml:trace>
</inkml:ink>
</file>

<file path=ppt/ink/ink4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4:44.3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53 8312,'11'0'-46,"1"0"22,-9-8 1,11 4 339,-8-7 0,5 5 506,-5-6 0,7 9-278,-1-3 1,-2 4-61,1 2 0,1 8-94,5 3-132,-7 12-204,5-4 1,-11 12-256,7-8 149,-7 8-22,4-4 1,-8 6-304,0-5 1,0 3 110,0-8 1,0 0-194,0-5 0,0-7-199,0 1-84,0-9 676,-8 5 35,6-8-226,-5 0 87,-1-8 58,6-9 26,-6-2 1,8-12-23,0 8 0,8-8 31,3 3 1,7 3 8,5 2 1,2 3 87,4 3 0,1 5 182,-7 1 0,2 7 101,-2-2-53,-11 4-270,11 2 1,-15 8 630,3 4-234,-3 3-175,-8 2 1,0 1-2,0-1 1,-2 0-173,-4 0 0,-3 7-178,-9-1 0,1 0 77,0-6-137,-1 0 1,1-1-332,0-5 266,7-3 65,-5-8 1,11 0 67,-7 0 0,7-8 58,-2-3 0,6-3-9,6 3 1,3-3 137,9 8 1,-1-5 224,0 5 1,0 2 69,1 10 1,-7-2-97,1 7 0,-8 3 734,1 9-408,-3-4-124,-2 14 0,-2-12 1319,-3 8-991,3-8-530,-14 12 1,13-14-188,-9 4 1,8-10-325,-2-1 0,6-3-676,6 3 0,13-4 770,16-8 172,7 0 0,25-8 0,5-2 0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55:26.2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208 154 8251,'0'-9'110,"0"-7"1,0 12 409,0-7-257,0-1 1,0 1-128,0-1 0,-2 8 277,-4-1-455,4 3 274,-5-6-80,-1 6 137,6-6-155,-13 8 0,11 0 6,-8 0-49,8 0 1,-5 0 17,3 0-52,4 0 0,-8 0 118,5 0 1,1 0-60,-8 0 1,7 0-147,-7 0 1,6 8 35,-5 4 0,5 3 36,-6 2 1,7 1 26,-7-1 1,8 8 0,-1 4 1,-3-2 123,2 1 0,0-5-124,6 6 1,2-2 36,4 2 0,2 2-21,3-8 1,12 6-30,0-6 1,8-2 45,4-10 1,1 3-82,4-8 1,-1-1-23,7-5 1,-6 0-166,7 0 1,-9-7-29,2-5 1,-11-3 49,-6-3 1,-4-1 152,-1-4 1,-7 2-52,1-8 0,-8 0 51,1-5 1,-10-1-114,-7 1 0,-9-3-78,-2-3 1,-8 9 176,2-4 1,-3 12 1,-3 0 1,-1 4-562,-5 2 0,5 7 229,-5 4 1,-1 6 333,2 6 0,-8 12 0,3 8 0</inkml:trace>
</inkml:ink>
</file>

<file path=ppt/ink/ink4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4:45.41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690 294 8428,'10'-27'39,"4"-3"216,-9 7 1,1-6-26,-6 6 1,0 0-1,0 5 0,-2 1 67,-4 0-28,-3-8-90,-9 13 1,1-11 66,0 12 1,0 3-86,-1 2 1,-7 4-255,-4 2 0,-3 4 113,-3 8 1,-1 3-164,-5 20 0,5-3 271,-4 14-29,-5 1-32,9 4 1,-6 7 318,7 0-853,0-1 667,8-5 0,-3 0 232,7 0 0,2-6-213,9 0 0,-1-7-26,7 1 1,-2-3-161,2-3 0,4-1-259,-3-4 0,10-2-247,7-4 256,3-4 470,3-2 1,5-3-846,0-9 0,7 7 96,-1-6 0,4-8-68,2-10 0,-1-3-129,1-3 297,-1-7 202,1 6 0,-6-8 32,0 4 1,-8 6 157,2 0 1,-10 1-62,-1 11 308,-1-1 888,7 6-511,-9 8-150,7 9 1,-13 2 334,9 4 1,-8 2-418,1-2 1,3 8-119,-2-2 1,0-4-351,-6-2 1,5 2-504,1-2 0,0 0-55,-6-6 0,2-2 48,4-3-1173,-4 3 692,5-13 444,-7 6 627,0-8 0,-7 0 0,-3 0 0</inkml:trace>
</inkml:ink>
</file>

<file path=ppt/ink/ink4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4:45.5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17 8342,'-10'0'3317,"2"0"-3080,16-7 1,4 5 216,11-4 0,-2 4-112,8 2 0,1 0-803,11 0 260,-5 0-345,14 0 0,-6 2-676,8 4 0,-2 1 1222,-4 5 0,12 3 0,-4-5 0</inkml:trace>
</inkml:ink>
</file>

<file path=ppt/ink/ink4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4:45.9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35 8245,'8'-15'368,"4"3"1,9 4 601,2 8 0,7 0-553,-1 0 0,10 0-366,1 0 1,6 0 17,-5 0 1,5 0-317,-6 0 1,0 6 18,-5 0 1,-2 7 156,-5-1 1,-3 3-118,-7 3 0,-3 1 119,-3 4 0,-5 4-17,-7 7 1,-2 1 185,-3-1 0,-7 1 241,-11 0 0,-4 1-164,-7 4 0,-1-3 109,0 3 1,-5-3-343,0-3 0,-1 1 123,7 0 0,-1-3-472,1-3 1,-1 4 84,0-4 1,3 1-90,3-1 0,4-2-56,8-4 1,-1-9-1127,1 3 769,0-11 413,-1 1 409,9-7 0,1-7 0,8-11 0,0-9 0</inkml:trace>
</inkml:ink>
</file>

<file path=ppt/ink/ink4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4:46.1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8245,'11'-10'1877,"1"4"-1220,-1 4 1,9 4 168,3 4 1,-4-2-50,4 7-145,4 1-270,-8 5 1,12 1-176,-8-1 0,6 6-214,-6 0 0,0 6-240,-6-6 0,6 2-592,0-2 0,2 2-952,-2 4 1,-2-4 1810,8-8 0,0-7 0,6-3 0</inkml:trace>
</inkml:ink>
</file>

<file path=ppt/ink/ink4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4:46.2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8245,'11'0'2161,"1"0"1,-7 0-2795,7 0 0,-2 2 314,1 3 1,2 5 471,-7 7 0,6 1-242,-6-1 89,7 0 0,-3 8 0,7 2 0</inkml:trace>
</inkml:ink>
</file>

<file path=ppt/ink/ink4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4:47.61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519 35 8250,'10'-17'3102,"5"7"-2590,-5 3-324,7 14 1,-1 5 20,-5 11 0,-1 4 31,-4 8 1,-4-1-36,3 1 1,-3-3-94,-2-3 0,0 4-284,0-4 117,0-4 90,0 0 1,-6-2-1104,1 0-150,-1-8-453,6 1 1373,0-15 0,-6 5 33,0-12 0,1-9-95,5-8 0,0-10 39,0-1 1,2-1 234,3-5 173,-3-4-246,14 7 0,-7-5 329,9 7-113,-1 8 205,0 2-116,0 8 1,1 7-76,-1 5 37,0 3 1,-5 9 111,-1 5 0,-7 3 243,2 3 0,-4 1 222,-2 4 1,0-4-250,0 4 1,0 2 182,0-2-416,0 8 171,-8-4-408,6 0 119,-13 5 1,5-5-34,-7 8 0,0 0-348,-1-1 1,3-5 55,4 0 0,-3-14-831,8 2 270,-7-3 525,11-5 0,-12-3-11,9-12 177,-1-3 0,6-8-88,0-1 91,8 1 1,-5-6 61,9 0 1,0 0 126,5 6 1,-6 1 197,1 5 387,-1-5 147,7 14-457,-1-5 0,-7 7 555,5 7-632,-13 3 0,11 7-83,-7 1 0,0 1-145,-6 4 1,-6 2-326,0 4 1,-9 9-105,-2-3 0,-6 9-389,-6-4 0,-4 8-209,4-2 0,-1-3 385,1-3 0,-2 2 157,8-1 118,-8-9 202,12 1 1,-6-14 90,8 4 0,5 2 199,1-2 1,-1-2 232,-5-9 1,1 3-11,5-3 0,-3-3 382,9 3 0,-3-8 771,2 1-724,4-3-921,-5-2 178,7 0 0,2-7 271,3-5-605,13-3 242,1-10 1,15-2-11,1-8 1,0 1-280,5-1 0,-5 8 264,-7 4 0,-1 4 91,-4 2 0,-9 7-49,3 4-10,-3 4 1,-3 10 264,1 4 70,-9 3-153,5 10 534,-8 2-428,0 7 0,0 1 65,0 0 0,0-7-106,0 1 0,0-8-146,0 2 0,8-3-147,3-3 1,5-2-133,1-3 0,2-4 41,4-8 0,2 0-8,4 0 0,2-8 134,-8-4-695,8-3 458,-12-2 0,4-1-383,-12 1 295,-3 0 1,-8 0 1,0-1 186,0 1 0,-8 7 335,-3 5 0,-12 3-104,-6 2 0,-6 9 161,-5 9 1,-4 1 63,-8 10 0,0-1 44,0 7 1,-5-6 26,-1 0-1604,0-1 1148,-1 7 0,5-2-132,-4-4 1,6 1-338,6-7 1,4-5-163,7-7 321,9-7 194,1 4 0,7-8-152,1 0 0,7-8 137,5-4 1,3 3 721,2-3 0,15 1-780,8-6 1200,8 7-675,11 2 0,4 8 114,12 0 0,-2 0 324,7 0 1,-3 10-255,9 7 1,-8-5-177,14 5 0,-8-4 12,8 5 0,-2-7 122,2 1-1579,-4-1 883,14-1 0,-12-2-373,8-8 1,-6 0-1927,5 0 2593,-14 0 0,14 0 0,-10 0 0,-3 0 0,-8 0 0,-9 0 0</inkml:trace>
</inkml:ink>
</file>

<file path=ppt/ink/ink4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4:48.1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8456,'35'0'2007,"-1"0"0,7 2-1840,-1 4-276,0 3 0,-5 9 221,-1-1 1,5 0 415,-5 0 0,5-1-477,-10-5 0,-4 3-430,-2-8 0,-10 5-1315,-1-5 758,-8 7-58,3-3 0,-14 9 301,-5 4 0,-17-2 693,-5 8 0,-12 0 0,1 6 0</inkml:trace>
</inkml:ink>
</file>

<file path=ppt/ink/ink4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4:48.4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191 0 7813,'-15'18'1079,"3"-1"0,-5 0-753,0 1 1,-1 7 55,-5 3 0,4 3-152,2-2 1,1 2-1,5-8 1,-3 6-55,9-6 0,-1-6-510,6-6-284,0 1 1,0-1 394,0 1 1,9-8-375,9 2 325,7-12-93,17-11 1,2-5-261,8-6 0,0-1 367,0-6 1,5 6 282,1 1 1,-6 6 89,-6-1 1,-7 6 609,1 6 0,-4 3 818,-1 8-813,-8 0-340,-2 0 1,-14 2 509,1 4-543,-8 3 0,3 8-314,-7 1 0,-7-1-62,-5 0 0,-9 3-272,-2 3 0,-8-4-104,2 4 1,-3-2-541,-3 2 1,6-4-137,1 4 1,-1-3 284,-6-3 1,6 0 785,1 0 0,-1 1 0,-6-1 0</inkml:trace>
</inkml:ink>
</file>

<file path=ppt/ink/ink4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4:48.6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50 18 8331,'-12'10'427,"1"-5"-163,7-3 1,-5-2 199,3 0-198,4 0 0,-4 0 33,12 0 0,-2 0-176,7 0 0,3-5-222,9-1 0,-4-6-91,4 7 1,-4-1-1138,-2 6 300,1 0 1027,-9 0 0,-1 7 0,-8 3 0</inkml:trace>
</inkml:ink>
</file>

<file path=ppt/ink/ink4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4:49.1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0 329 8565,'18'-10'792,"6"-5"-690,5 3 1,12-5-216,5-6 0,4 4 220,2-4 0,1-4-87,5-2 1,-10 4-222,4 2 1,-12 4 10,1 1 0,-7 3-41,-5 3 0,-4-1 114,-8 7-304,1-7 453,-9 11 1,-3-6 209,-12 8 1,-3 8 33,-9 3 1,-7 5-176,-3 1 1,-5 6 615,-2 0-257,1 8-152,-1-4 0,1 5 178,-1-3 1,0 4-182,1-4 1,1-2-98,4 1 1,4-6 170,8 1-810,0-4 352,7-2-206,-5 0 1,13-5 198,-4-1 0,6-7-677,6 2 1,3-4 142,9-2 0,5-8-63,0-3 0,8-5 362,-3-1 0,-3 2 224,-2 3 1,2-1-27,-2 7 0,1 0 217,-7 6 0,0 2 621,0 4 0,1 4 68,-1 7 1,-5 0 635,-1 0 0,-1 3-474,1 3 1,5-4-280,-5 4 0,4-6-251,3-5 1,5 1-138,0-7 0,10 0-99,1-6 1,8-2-127,10-4 0,2-5-473,4-13 0,3-2-140,8-9 1,-5 0-1266,-1 1 0,-7-1 92,2 1 1520,-12-9 0,4-1 0,-6-8 1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55:32.67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0 398 8014,'0'-12'-680,"0"1"1,0 5 524,0-6 0,0 7 369,0-7 1,0 6 11,0-5 159,0 7-128,0-11-235,0 5 0,0-1 23,0-1 3,0 8 60,0-11-60,0 13 1,0-8-40,0 5 63,0 3-57,0-6 27,0 0 0,0 4 26,0-7 1,0 5-52,0-5 0,2 5 25,4-6-20,-4 8 1,7-9 15,-3 7-26,-4-7 18,13 3 1,-11-5-45,8 3 0,-7-1 32,7 7 1,-6-2-52,5 3 0,-5 3 27,6-4 0,-3 2-3,3-2 56,3 4-26,-5-5 0,7 7 9,0 0 1,-5-6-14,-1 0 3,1 0 1,5 4 11,0-3-19,1 3 0,-1-6 23,0 8 1,1 0 3,-1 0 1,0 0-18,1 0 0,-1 0 0,0 0 0,-5 0 7,-1 0 1,1 0 15,5 0 12,0 0 1,1 0-28,-1 0 1,0 6-47,0 0 1,1-1 40,-1-5 1,0 2-1,1 4 0,-7-4 16,1 4 1,-1-4 1,6-2 1,-5 5-64,0 1 0,-7 6 41,7-6 1,-6 7-122,5-2 0,-5-1 6,5 2 0,-7-1 23,2 6 0,2-5 43,-3 0 1,1-1-14,-6 6 1,6-5 29,0-1 20,0 1 0,-1 5 189,1 0-135,0 1 0,2-1 1,-7 0-48,5 1 1,-2-7 0,2 1-12,-4-1 1,5 7-11,-7-1 0,0 0 41,0 0 1,-5 1 1,-1-1 0,-6 0 20,7 1 0,-9-7-39,3 1 1,1-3 60,-2 3 0,7 7-28,-7-7 0,1 7 4,-7-8 1,3 5-12,3 1 0,-3-6-4,4 1 0,-11-2 11,-1 1 1,0 5-1,6-5 0,-6-1 33,0 1 0,0-1-39,6 1 0,-1 3 33,1-8 1,-2-1-23,-4-5 1,9 0 16,-3 0 1,-2 0 44,-4 0 0,0 0 5,5 0 1,1-2-4,0-3 0,-1 1 9,1-8 0,-4 1-178,4-7 1,-4-1 129,9-4 1,-1 4-71,1-4 1,-1-2 35,7 2 1,-6-6-23,7 6 1,-3-6 59,2 6 1,4 0-17,-4 6 0,-1-1-76,1 1 1,0 0-2,6 0 0,-2-1-851,-3 1 407,3 0-49,-6-1 1,10 1 50,4 0 448,3 7 0,16-5 0,2 5 0</inkml:trace>
</inkml:ink>
</file>

<file path=ppt/ink/ink4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4:49.6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190 69 8237,'10'-27'846,"-2"2"0,-6 16-428,3 3-348,-3 4 1,6 4 28,-8 4 0,-8 5 242,-3 12 0,-12-2-147,-6 8 1,-2 0 76,2 6 0,-1-7-448,7 1 1,1-8 80,11 3 0,3-5-203,8-2 1,4-2 118,8-3 0,9-4 145,19-8 0,6 0 21,12 0 0,-2-6 216,7 0 1,-2-5-135,3 5 0,-10-2 118,-8 2 0,-8 4-14,3-3 1,-13 3-111,-5 2 1,-9 0-309,-3 0 7,-7 0 17,4 0 1,-12 7-360,-7 5 1,-5 5-84,-18 6 1,-5 4 663,-13 8 0,-7-1 0,-3 1 0</inkml:trace>
</inkml:ink>
</file>

<file path=ppt/ink/ink4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4:50.0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8237,'18'2'-7,"-1"3"0,0-3 927,1 4 0,-1 2-415,0-3 0,0 7 134,1-6 0,-1 7-148,0-1 1,-5 3 39,-1 2 1,-7-3-296,2 3 1,-4-7-194,-2 13 0,0-8-14,0 8 0,-8-2-202,-3 2 0,-10-3-60,-2 3 0,-6 2 166,6-2 1,0-2-556,5-10 1,1-1-179,0-4 133,7-4 298,2 5 0,10-14-165,4-5 0,4-3-6,7-3 1,8 1-143,4 0 1,3 0 245,3-1 1,-2 9 435,-4 3 0,1 4-155,-7 2 1,-7 8 419,-11 3 0,-3 5 202,-2 1 1,0 8-459,0 4 0,-7-2 52,-5 1 1,-3-5 1581,-2 6 0,5-8-601,0 2 1,9 2-176,-3-1 0,6-1-350,6-6 1,5-6-1172,12 1 342,4-1-396,15-1 1,3-2-1966,6-8 2673,9 0 0,17 0 0,11 0 0</inkml:trace>
</inkml:ink>
</file>

<file path=ppt/ink/ink4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4:50.5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1 8267,'-17'34'365,"-1"12"1,1 6 329,0 12 1,5-9-838,1 3 1,5-4-328,-6-2 0,3-6-209,-3 0 0,3-13 189,3 1 0,4-11-241,-4 0 730,4-3 0,10-3 0,1 0 0</inkml:trace>
</inkml:ink>
</file>

<file path=ppt/ink/ink4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4:51.1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1 225 8275,'46'-40'846,"0"-1"1,0 10-944,6 14 0,0 0-689,0 5 1,-2-1 550,-4 1 1,2-1 509,-8 7 0,0-2 313,-5 3 1,-2 3-294,-4-4 1,-5 4 120,-6 2-426,-1 8 0,-2 3 2,-3 12 1,1-3-8,-7 3 1,0-4 16,-6-2 0,6 2 7,-1 4 0,1-3-22,-6 3 0,0-4-26,0-2 1,6 0 39,0 1 0,0-1-12,-6 0 0,1-1 90,5-5-26,-4 12 0,6-5-9,-8 10 1,0-3 4,0-7 0,0-1-3,0 0 0,0 1 0,0-1 1,0 2 277,0 4-13,0-4-271,0 14 1,0-6 184,0 8 1,0 5-70,0 0 1,2 8 147,4-2 0,-5 10-25,5 2 1,2 7 243,-2-2 1,5 5-22,-5 1 0,5 6 23,-5 0 0,0-6-85,-6-6 0,0 1-200,0 5 1,0-2-389,0-3 0,-8-7 66,-3-11 1,1 2-2,-1-7 0,-1-3 43,-5-9 0,5 2-191,1-8 1,-1-2-163,-5-10 1,0-3-311,-1-8 0,1 0 151,0 0 1,-2-4 165,-4-7 0,1-3-741,-6-15 1,4-1 196,-4-11 0,1 1-671,-2-12 1601,-4 4 0,-1-19 0,-10 5 0</inkml:trace>
</inkml:ink>
</file>

<file path=ppt/ink/ink4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4:52.0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198 35 9189,'8'-18'2499,"-6"9"-1773,5 1-343,-7 8 174,0 0-263,0 8 1,-6 1-299,1 9 0,-9-1-243,3 0 1,-3 6-290,3 0 0,-3 1 195,9-7 0,-3-2-707,2-3 734,4 3 0,-4-13-14,12 4 0,4-4 59,7-2 1,8-2 35,4-4 0,-2 4 255,2-4 0,-3 4-69,3 2 0,-2 0 645,-4 0-335,-4 0-1,-1 0 1,-5 8 158,-7 4 0,6 3-154,-7 2 1,1 3-26,-6 3 1,-6-2-139,1 8 0,-9-6 0,3 5 0,-11-6-445,-1 1 181,0 3 91,-2-6 0,6 5-93,-4-8 1,-2-2 0,2-3 1,-2 1 36,2-7 79,4 0 0,-6-6 33,7 0 0,9-8-120,3-3 0,4-5 11,2-1 1,0-6-110,0 0 1,14 2 175,3 9 1,6-3 38,0 3 1,2 5-25,4 1 1,2 4 152,-8 2-60,0 0 475,-6 0-353,-7 8 0,-5 1 82,-10 9 1,-5 1-262,-7 4-115,-8-4 190,-2 6 0,-6-2-315,4 0 0,-3-2 33,3-9 0,4 3 65,2-3 116,4-5 0,7 1 10,1-8 0,9 6-1,2 0 0,3-1-52,15-5 0,-3 0 148,14 0 1,0 0-20,5 0 1,-1 0-37,-4 0 1,2 2-5,-8 4-6,0-4-19,-6 13 2,-7-5 1,-5 7 73,-10 0 1,-5 1 115,-7-1 0,-3-5-16,-3-1 0,2-1 25,-8 1-73,8 5 0,-2-13 51,12 9-1,3-8-141,8 4 1,8-8-170,3 0 1,7 0-277,5 0 244,4 0 59,-1 0 1,5 0-58,-8 0 119,0 7 1,-7-3 20,-5 8 0,-5-1 163,-12 6 0,-5 3 328,-12 3 1,-12-2-31,-11 8 0,2-6 174,-2 6 0,7-8 599,-1 2 1,11-6-488,6-5 0,9 1-651,3-7 1,9 5 42,2-5 1,15 0-59,14-6 1,13 6-417,10-1 0,10-1-495,13-10 1,-4 3-55,4-9 1,4 6-887,1-5 1,-9 7 1799,-1-2 0,1 4 0,4 2 0,-2 0 0,-2 0 0</inkml:trace>
</inkml:ink>
</file>

<file path=ppt/ink/ink4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4:52.2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16 8180,'0'-9'7393,"0"3"-7427,0 12 0,-12 11 34,-11 12 0,-19 11 0,-20 4 0</inkml:trace>
</inkml:ink>
</file>

<file path=ppt/ink/ink4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5:00.5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53 8127,'0'-10'73,"-7"2"13,5 1 378,-6 5-39,8-14-137,0 14 542,0-5-343,0 7 1245,0 0 1,8 7-1328,3 5 1,5-3 40,1 3 1,8-2 11,4 1-159,3 5-120,11-15 1,3 7-83,11-8-120,5 0-21,-1 0 1,5-2-246,-9-4 1,7-1-30,-7-5 1,-5-1-358,-6 7 1,-13-6 239,2 7 1,-12-1-821,0 6 447,-12 0 252,-3 0 241,-8 0 0,-2 2 100,-4 4-24,-3 3-80,-9 9 1,-7-1-247,-3 0 0,-5 2 146,-2 4 0,1-3-130,-1 3 1,3-4 548,3-2 0,-4 0 0,6 1 0,-7-1 0</inkml:trace>
</inkml:ink>
</file>

<file path=ppt/ink/ink4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5:00.7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1 8171,'-18'0'645,"9"0"-607,1 8-74,8-6 19,0 5 170,0 1 0,-6 2 391,1 7-102,-1 0-305,6 8 0,-2 2-28,-4 8 0,-1-1-34,-5 1 1,-3 5-184,3 0 1,-1 1 58,1-7 1,-1-5-48,7 0 0,0-8-310,6 2 1,0-9-12,0-3-4,0-7 95,0 4 150,0-8 0,2-8-87,4-3 1,-2-7 58,7-5 1,1 2-30,5-8 0,0 0 16,1-5 1,-1-1 216,0 1 0,0-9 0,8 7 0,2-6 0</inkml:trace>
</inkml:ink>
</file>

<file path=ppt/ink/ink4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5:01.0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35 8127,'8'-9'-666,"-7"1"674,15 8-3,-14 0 1,7-2 113,-3-4-104,-4 4-21,6-5 0,-1 7 11,-5 0 0,12 2 0,-8 3 1,-1-1 65,-5 8 0,0-1 6,0 7 0,0 1 201,0 4-16,0-4-226,-7 14 1,5-1 140,-4 9-122,-4 7 20,8 4 0,-11 3 18,7 9 0,-7-1 34,1 6 0,-1 2 4,1 4 1,-3-7 15,3 7-1163,-3-8 1075,5 10 1,-3-10-103,7-4 1,-5-9 111,5-8 1,0-9-89,6-3 0,0-1 104,0-10-41,0 0-81,0-6-182,0-7 682,0-2 1,-2-8-529,-4 0 0,4-10-698,-3-7 0,1-2 345,-2-10 1,4-8-463,-4-9 880,-3 4 0,7-16 0,-6 4 0</inkml:trace>
</inkml:ink>
</file>

<file path=ppt/ink/ink4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5:01.6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433 35 8127,'0'-11'2459,"0"-1"-2100,0 8 0,-8-1-329,-3 10 0,-5-1 172,-1 8 7,0 7-53,-8 8 1,0 2-59,-4-1 0,-2 1-11,8 6 1,-6-2-217,6-5 0,-6 5 124,6-4 0,0 2-120,6-3 0,0 3-84,-1-8 0,3 0-531,3-5-52,5-1 378,-1-8-19,6-1-40,-5 0 280,7-6 1,7 0-7,5-8 0,3-8-59,2 3 0,8-10-134,4-2 1,4-8 154,1 2 1,3-2 48,3 3 0,3-5 364,3 4-176,4-4 0,-6-1 0,8 5-12,0 0-237,-1 8 434,-6-12 0,3 16 239,-8 0 0,6 2 15,-5 9 1,-1-6 234,-6 6 0,-5 1-273,0 5 0,-8 5 65,2 1 0,-3 8-241,-3-3 0,-6 5 138,1 1 1,-8 0-381,1 0 128,-3 1-46,-2-1 0,0 6 90,0 0 0,-2 6-308,-3-6 0,-7 2-414,-11-2 1,2-4 360,-8 4 1,0-3-7,-5-3 0,1 0 25,4 0 117,-3-7 30,5-2 0,0-8 126,4 0-149,4 0 35,1 0-5,1 0-138,7 0-190,3 0 425,22-8 0,4 6 151,16-4 0,1 4-25,5 2 0,-3 0-140,8 0 0,-7 0 411,1 0 1,2 0-85,-1 0 1,-7 6 51,-5 0 1,-8 7-488,2-1 0,-4 3-613,-1 3 0,-3 5 671,-3 0 0,-12 15 0,-10-1 0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55:34.45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0 502 7921,'6'-17'-140,"0"0"0,0 5-173,-6 1 0,2 1 428,3-1 0,-1-5-57,8 5 1,-8 1 236,1-2-275,5 1 0,-2-6 28,3-1-34,5 1 1,-7 0-9,8-1 1,1 7 6,-1-1 0,-5 1-15,-1-6 0,1 5 42,5 1 0,0-1-15,0-5 0,1 5 51,-1 1 0,0 1-54,1-1 1,-1-5 11,0 5 0,6 1 9,0-1 0,0 1 3,-5-2 0,-1-1-8,0 7 1,1-5-11,-1 5 0,0 0-54,0 6 0,-5 0 56,0 0 1,-1 0-21,6 0 0,-5-6 26,-1 1 1,1-1-23,5 13 0,-1-3-4,-5 8 1,4-1-31,-3 7 0,-2-7-4,1 1 1,1-3-40,5 3 0,-6 1 66,1-7-50,0 8 0,3-11 74,-4 9 1,3-6 194,-8 5-133,7-7 65,-3 11 1,7-13-79,0 4 0,-5 2 18,-1-2-58,1 7 1,-1-5 32,1 3 1,-6 5-125,5-5 0,-7-1 33,2 1 1,-2 1-20,1 5 1,-3 0-5,4 1 0,-4-1-12,-2 0 0,-6 2 46,1 5 0,-9-5-7,3 4 1,1-4 136,-2-2 1,1 1-125,-6-1 1,-1 0 119,1 0 1,-2 1-19,-4-1 1,2 0-20,-8 1 0,6-3 16,-6-3 0,6 3 12,-6-4 0,6-1 7,-6 2 0,8-9 3,-2 3 0,-2-4 121,2-2 1,0 0-87,6 0 1,-6 0-45,-1 0 0,1-2 124,6-4-113,0 4 0,0-13-40,-1 4 0,1 1-77,0-2 1,5 1 36,1-6 0,1-1-28,-2 1 1,-1 0-98,7-1 1,-5-5 82,5 0 0,-6 0-79,7 6 1,-1-6-53,6 0 0,0 0-168,0 6 1,0-3 75,0-3 0,2 4-153,4-4 1,-3 4-41,9 1 1,-1 7 72,7-1 0,-1 9-458,0-3 1,3-2 804,3 2 0,-4 8 0,6 8 0</inkml:trace>
</inkml:ink>
</file>

<file path=ppt/ink/ink4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5:07.1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744 104 8432,'7'-17'196,"-5"0"396,4-1 61,-4 1 70,-2 0-540,0 7 1,-8 2-127,-3 8 0,-7 0 77,-5 0 0,2 8-204,-8 4 0,1 1 185,-7-1 1,6 3 87,0-3 0,8-3-6,-2 3 0,-2-7-40,2 7 0,-2-6 142,2 5 1,4-1-172,-4 1 0,-2 7 11,2-1 1,-6 2 11,6 10 1,-6-4-220,6 10 0,-8-3 240,2 14 1,4-5-34,2 5 1,4 0 313,2 6-68,0 0-219,7 0 0,-3-6 221,7 0 1,0-6-291,6 6 1,0-7-178,0 1 1,8-9-6,3-2 1,12-8-364,6 2 0,4-4-246,1-2 0,3-7 273,3-4 0,-1-4-101,7-2 1,0-2-28,6-4 0,-2-6-150,-4-11 0,2 2 321,-8-8 1,-1 1 132,-11-7 0,3-5 87,-8-1 0,0 3 202,-5 9 0,-3-2 131,-3 8 475,3 0 866,-13 14-1046,6 1 1,-8 10 241,0 4 0,0 9-220,0 8 1,-2 8 115,-4-2 0,4 1-277,-4-1 1,4 4-297,2-4 0,0 3-260,0 3 1,0-1-324,0 1 1,0 0-745,0-1 1,6-5 497,0 0 1,0-8-344,-6 2 1,0-10 251,0-1 885,0-8 0,7 4 0,3-8 0</inkml:trace>
</inkml:ink>
</file>

<file path=ppt/ink/ink4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5:07.3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1 121 8282,'0'-17'1156,"0"0"-867,0-1 0,0 7 928,0-1-540,8 9-311,1-13 0,10 14 63,5-4 1,4-1-375,13 1 0,3 0-252,8 6 1,-2 0 265,-4 0-1417,11 8 149,-10 2 1199,12 7 0,-7 0 0,0 0 0</inkml:trace>
</inkml:ink>
</file>

<file path=ppt/ink/ink4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5:07.6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70 8361,'18'-10'365,"-1"-7"1,0 5 457,1-5 0,-1 11 1537,0 0-1333,1 4 1,-1 2-65,0 0 1,0 0-366,1 0-779,-1 0 1,0 2-156,1 4 1,-7 2-524,1 3 0,-9 5 468,3-5 1,-2 5-325,2 1 0,-4 0-101,4 1 0,-6-1-541,-6 0 1,-4 6 1356,-7 0 0,-8 8 0,-2-4 0</inkml:trace>
</inkml:ink>
</file>

<file path=ppt/ink/ink4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5:08.2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8139,'0'12'1077,"0"-1"1,0-5-332,0 6 1,6-1-239,-1 7 1,3-1-46,-2 0 0,-4 0-212,4 1 0,-4 1-45,-2 4 1,0-4-262,0 4 1,0-3 211,0-3-901,0 0 527,7 0-1174,-5 1 556,6-9 552,-8-1 1,0-10-166,0-4 0,6-3-103,-1-9 0,9-5 84,-3 0 1,5 0 145,1 6 1,0 5 327,1 1 0,-1 5 76,0-5 0,0 7 58,1-2 1,-7 4 176,1 2 1,-6 6 460,5 0 1,-7 1-167,2-1 0,-4-2 1295,-2 7-871,0 1-662,0 5 1,0-5-748,0-1 145,0-7-108,0 4-3,0-8 0,7-2-540,5-4 0,5 2 275,6-7 1,4-1-175,8-5 1,7 5 755,4 1 13,4 7-71,2-4 0,-2 8 884,-4 0 0,2 6-254,-8 0 0,-7 7-11,-10-1 0,-4 3 71,-1 3 1,-7-3 270,1-4 0,-9 5-472,3-5 0,-6 3-156,-6-3 0,3 3-271,-9-8 0,-1 5 133,-10-5 0,3 0-127,-3-6 65,4 0-379,2-8 1,0-2-496,-1-7 1,-3-2 83,4-4 1,-4-4-663,9-8 0,4 1 269,3-1 1129,3 8 0,9-5 0,3 5 0</inkml:trace>
</inkml:ink>
</file>

<file path=ppt/ink/ink4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5:09.4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1 519 8102,'0'-17'466,"0"0"0,8 7 661,3 4 0,4-1-407,3 1 1,5 0 236,0 6 1,13-6 441,-1 1-916,11-1 1,-2 0-464,8 0 0,-2-1-644,-4 1 1,2 4 67,-7-4 0,-3 2-696,-9-1 0,2 1-166,-8-8 377,0 8 58,-6-11 414,-7-2 0,-3-2 171,-7-4 1,0-4 126,0-2 0,-2-4 230,-3-1 0,3-1 226,-4 0 1,-2 8-93,2 4 1,-1 6 570,1 6-268,4-5-150,-13 14-58,13-5 1,-8 7 186,4 0 0,5 2-30,-5 3 0,4-1-8,2 8 0,0-1-118,0 6 1,0 1 122,0-1 1,0 8-121,0 4 1,-2 11 21,-4 6 1,2 6 25,-7 6 1,1 9-32,-1 8 0,-10 8-534,3-3 0,-9 5 167,4 1 1,-4-7-136,10-4 0,-4-6 14,9-5 1,3-11-159,-3-6 1,8-11 129,-1-1 0,1-5-330,-2-12-528,4 3 739,-6-19 0,8-4 127,0-15 0,0-10-198,0-14 0,0-1 248,0-4 1,0-10 213,0 4 0,0-3-24,0 3 0,0 9 59,0 9 0,0 7-198,0 10 1807,0-1-1280,-7 9 0,-3 1 561,-7 8 0,0 8-142,-1 3 1,3 5-69,3 1 0,-3 6-248,3 0 1,5 0 8,1-6 0,4 1-167,2-1 0,0 0 89,0 1 0,2-3-580,4-4 0,9-3 219,8-8 0,8 0-957,-2 0 1,9-8 52,3-3 1,7-12-374,-2-6 0,-2-9 693,2-3 1,-2-9 75,2-2 0,2 6 202,-7-6 1,5 12 156,-6 0 0,-1 11 359,-11 6 1,-3 6-252,-7 5 723,-1 4 1,-7 16-11,-5 4 1,-3 5 278,-2 6 0,-5 4-478,-1 7 1,-6 1-68,6 0 0,-7-1-236,1 1 1,3 5-115,-3 0 0,9 1-231,-3-7 1,4-5 196,2 0 1,0-8-543,0 2 1,0-4-99,0-1 277,0-9 0,2-1 108,4-8 1,-3-8 42,9-3 0,-1-14-96,7-10 1,-1-1-103,0-10 1,6-6 354,0-6 0,2 0-56,-2 7 0,4-1 66,8 0 0,1 2-54,5 4 1,-5 4 17,5 7 1,-5 8 48,-1 4 1,-6 4 182,-1 1 0,-6 7-39,1-1 0,-4 9 309,-2-3-278,-7 4 1,3 4-131,-7 4 0,0-3 31,-6 9 0,0 5-20,0 6 1,-6 8-29,0-2 1,-5 9-53,5 3 1,0-1-146,6-5 1,8-1 83,3 1 0,12-3-38,6-3 1,4 2 569,1-8-220,1 8-129,0-12 0,-3 12 245,-3-8 1,-6 0 44,-11-6 0,-5 6 138,-7 0 0,0 2-169,0-2 1,-9-2-76,-9 8 1,-7-8-175,-9 2 0,-1 2-208,1-2 0,-3-1-243,-3-11 1,3 3 243,-3-9 0,5 1-127,7-6 1,-3-2-10,8-4 0,0-9-19,5-8 0,9 0 111,3 6 1,8-1-148,10 1 0,1 6 235,16-1 0,5 8 140,7-2 0,1 6 372,-2 6 1,-3 4-211,3 7 0,-5 0 79,-6 1 1,-4-1-77,-8 0 0,-2 1-81,-3-1 0,1 2-730,-7 4 0,-2 2-2240,-10 4 2779,-4 4 0,-14 1 0,-3 10 0</inkml:trace>
</inkml:ink>
</file>

<file path=ppt/ink/ink4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5:10.1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51 8094,'9'-17'858,"7"-1"-133,-7 9 1,8 3-254,1 12 0,-1 5 13,0 12 1,-1 4 75,-5 8 0,5 7-130,-5 4 0,-3 2-47,-2-2 0,1 4-114,-1-4 1,0-3-40,-6-3 1,0 2-106,0-1 1,-6-1-238,0-5 0,-7-1-105,1 1 1,-1-3-503,1-3 1,-3-2-262,3-4 0,-3-6 431,-2 1 0,-6-3-181,0-9 1,-2 5 247,2-5 0,1 0 53,-6-6 0,6 0 58,-1 0 0,4-6 370,2 0 0,-8-15 0,-2 2 0</inkml:trace>
</inkml:ink>
</file>

<file path=ppt/ink/ink4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5:10.3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0 8094,'-10'0'4510,"3"0"-3777,7 0 1,0 2 517,0 4-881,0 3 0,0 9-140,0-1 0,7 0-517,5 0 0,1 7-683,-1-1 1,5 5-2556,0-5 3525,1 8 0,14-4 0,-5 8 0</inkml:trace>
</inkml:ink>
</file>

<file path=ppt/ink/ink4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5:10.4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8214,'9'-12'1819,"-3"1"2523,4 7-3682,-1-4 0,1 10-219,-4 4-824,-4-4 0,-2 15-1812,0 1 2195,-8 7 0,-9 9 0,-10 1 0</inkml:trace>
</inkml:ink>
</file>

<file path=ppt/ink/ink4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5:11.4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8164,'17'-18'800,"-4"9"220,5 3 0,-5 4-454,10 2 1,-5 2 22,-7 4 1,4 2 311,-3 3 1,1 4-357,-1-3 1,1-2-273,-7 1 1,0 1-133,-6 5 1,0 0-175,0 0 1,0 1-239,0-1 1,2-5-521,4-1 1,-4 1-744,3 5 0,-1-6-242,2 1-481,-4-8 2257,13 11 0,-5-13 0,7 6 0</inkml:trace>
</inkml:ink>
</file>

<file path=ppt/ink/ink4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5:11.6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381 139 8164,'19'-16'170,"4"5"1,-4-5 376,4 5 0,2-5-152,-2-1 1,0 6 92,-5-1 0,-3 6 1028,-4-5-549,5 7-658,-7-4 0,1 16 12,-4 3 1,-4 7 66,-2 5 0,-4 4-288,-8 7 1,-7 3-184,-15 3 0,-5 6-792,-7 12 0,-2-2-139,-15 7 0,-1 0-2316,-5 7 3330,0-1 0,31-34 0,-1-1 0,0 1 0,-1-1 0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55:35.59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16 467 7805,'0'-17'-840,"0"5"661,0 1 0,0 5 182,0-6 138,0 1 1,2-6 557,4-1-653,-4 9 59,13-7-139,-5 7 1,1-9 103,1 1 0,-8 6-47,1-1 0,-1 6 42,2-5-131,-4 7 0,6-6 31,-8 5 0,2 3-28,3-4 78,-3-4-1,14 1 1,-7-3-12,9 1 1,-3 5 0,-4-6 1,5 7-2,-5-7 1,11 2-3,1-1 0,5-5-1,-5 5 0,8 1 2,-2-1 1,2 1-4,-2-1 1,1-3 55,-7 8 1,6-5-48,-6 5 1,2-2-14,-2 3 0,-3 3 14,3-4 1,-4 4 38,-2 2-37,0 0 0,1 2 2,-1 4-14,0-4 1,1 11-6,-1-7 1,-6 7 22,1-1 1,-8-2-12,1 1 0,3-5 24,-2 5 0,2-5-22,-3 6 0,-1-7 129,8 7-137,-8-1 8,11 7-7,-13-1 1,8 0-6,-5 1 1,-3-7-39,4 1 59,-4-1-26,-2 6 1,0 1 5,0-1 0,-2-5 112,-4-1 0,2 1-97,-7 5 0,1-6 6,-1 1 0,-5 0-15,5 5 1,-5 0-2,-1 0 0,-2 1 6,-4-1 0,4 0 11,-4 1 1,-2-1 154,2 0 0,-1-5-99,7-1 1,-6-1 92,0 1 1,-2 3-82,2-8 1,4 5-28,-4-5 0,2 5 37,-2-5 1,3 2-6,-3-2 1,-2-4 32,2 3 1,-2-3-45,2-2 1,4-2 102,-4-3 0,-2-5-105,2-7 1,-6-1 63,6 1 1,0 0-25,6-1 1,-1 1 4,1 0 1,2-2-63,3-4 0,-1 3-141,7-3 1,0-2 1,6 2 0,-6-7 88,1 1 1,1-4-456,10-2 1,-3 1 206,9-1 1,0 3-1309,5 3 1545,8-4 0,2 6 0,7-7 0</inkml:trace>
</inkml:ink>
</file>

<file path=ppt/ink/ink4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5:11.8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0 139 8164,'18'-12'0,"-1"1"0,8 5 494,4-5 0,3 1 723,3-2 1,0-1-704,-1 7 0,3-5-187,3 5 1,-3-6-347,3 7 0,-6-7 105,-5 6 0,2 1-781,-8 5 126,0 0 1,-13 1-552,-4 5 1,-6 4 437,-6 7 1,-12 2-193,-10 4 1,-7 4 873,-5 8 0,-4-2 0,-8-5 0,0 5 0,0-6 0</inkml:trace>
</inkml:ink>
</file>

<file path=ppt/ink/ink4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5:12.1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156 191 7801,'-34'17'0,"1"-2"0,4-1 0,6-4 747,4-3 311,9-1-449,3-6 0,8 0 7,5 0 0,13-2-89,16-4 1,9-3-199,14-9 1,3 1-469,9 0 115,-1 0 73,-8-1 0,-3 3-631,-12 3 1,-4-3 50,-7 3 1,-8-3-370,-4-2 0,-6-1 378,-5 1 1,1 6-142,-7-1 1,-2 8 264,-10-1 1,0 3 141,-11 2 0,1 9 265,-12 9 0,-1-1 230,-6 6 1,3 4 378,3 2 0,-4 1-202,4-1 0,2 4 340,-1-4 0,-1 3-391,-6 3 0,6-1 39,0 1 1,3-6-570,-3 0 1,4 0 214,7 5 1,3-5-1028,4 0 0,3-8 455,8 2 1,2-6-398,4-5 0,3-5 865,8-7 1,8-1 42,4-5 1,4-2 101,2-3 1,-3 3 325,-3 8 0,4-6 1386,-4 0 1,-3 1-736,3 5 0,-8 0 70,2 0 1,-9 1-514,-3 5-1092,1-4-220,5 14 0,-7-7-2074,-4 8 2761,-4 1 0,-2-1 0,0 0 0</inkml:trace>
</inkml:ink>
</file>

<file path=ppt/ink/ink4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5:12.5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8118,'19'12'547,"4"-1"0,6-5 756,12 6 0,-1-7 139,12 7 1,-2-8-692,13 1 1,-7 3-268,2-2 0,-5 0-547,-1-6 0,-2 2-377,-4 3 0,0-3-63,-11 4 1,2-4-1991,-14-2-196,0 0 1857,-14 0 1,-5 2 69,-15 4 0,-11-2 43,-18 7 719,-4-7 0,-16 11 0,-1-5 0</inkml:trace>
</inkml:ink>
</file>

<file path=ppt/ink/ink4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5:12.71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8118,'10'7'3412,"-3"-5"-2571,1 14 1,-4-7 209,7 9 0,-7 1-516,2 4 1,-4-4-144,-2 4 0,0 4-1049,0 2 0,0-2 492,0 2 1,-2-1-404,-4 7 0,4-2-345,-3-5 0,3 3-792,2-8 1,0-5 225,0-7 1479,0-7 0,7-4 0,3-10 0</inkml:trace>
</inkml:ink>
</file>

<file path=ppt/ink/ink4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5:13.0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813 0 8307,'10'8'1843,"-2"1"-1368,-8 9 0,-10-1 1,-7 0 1,-3 1-108,-8-1 0,-1 8 81,-6 4 1,-7 3-328,-4 3 0,-6 7-277,-6 4 1,-1 4 1,-5 2 1,-1 0-368,7 0 1,3-8 215,9-3 1,5-11 161,12-1 1,4-8-153,8 2 0,2-9-503,3-3-91,5-7 675,7 4 1,1-10 60,5-4 1,6 2 186,11-7 0,4 1-114,7-1 0,3-3-80,3 8 0,2-1-16,5 1 0,8 4 451,-3-4 0,-2 4-141,-4 2 1,0 6-125,6 0 1,-2 7 548,-4-1 0,2-3 857,-7 3 1,-3-1-951,-9 7 1,-4 1-398,-8 4 0,-7-4 186,-4 4 1,-5-2-5,-1 3 0,-7 0-1482,-5 5 0,-13 4 159,-9-4 1,-3-4-265,-9-2 1,0-6 361,-6-5 972,0-5 0,0 1 0,0 2 0</inkml:trace>
</inkml:ink>
</file>

<file path=ppt/ink/ink4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5:13.2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17 8152,'18'-7'2123,"-9"5"-1411,-1-6 0,-8 16-274,0 3 1,0 12 140,0 6 1,6 4-132,0 1 1,-1 9-199,-5 3 0,0 4-290,0 2 1,0-1-319,0 1 1,-2 2 76,-3 4 0,3-12-260,-4 0 1,4-8-1151,2-3 1,0-6 104,0 0 1586,0-16 0,8 10 0,1-13 0</inkml:trace>
</inkml:ink>
</file>

<file path=ppt/ink/ink4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5:13.7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346 52 8215,'0'-17'1518,"0"-1"-479,0 9-1044,0 1 0,-9 16 141,-9 3 0,-7 12 153,-9 6 1,-3 4-376,-3 1 0,3 7-458,-3-1 0,9 8 120,3-2 1,8-3-222,3-3 0,7-5-996,10-7 1301,0-3 1,8-9 339,4-5 0,9-3 0,2-8 0,6-6 0,-6 0 0,0-1 270,-6 1 36,0 4 0,-7-4 270,-4 12 0,-4 0 653,-2 11 0,0-3-9,0 9 1,-2 3-585,-4 3 1,-2-2-510,-3 2 0,1-6-81,4 6 0,4-2-153,-3 2 1,3-2-237,2-4 1,-6-4-606,0 4 0,0-10 131,6-1 1,2-8-575,4 1 1,-2-3 1390,8-2 0,7-15 0,8-4 0</inkml:trace>
</inkml:ink>
</file>

<file path=ppt/ink/ink4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5:14.4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295 312 8173,'17'0'365,"0"0"1,-5-2-142,-1-4 0,1 2 278,5-7 1,1 5 105,-1-5 0,0 1-180,0-2 1,-5 3-363,0 3 0,-1 4-124,6-4 0,-5-1-303,-1 1 1,-5 0-260,6 6-502,-8 0 341,3 0-382,-7 0 694,0 0 1,-2-6 149,-3 1 1,3-3 193,-4 2 0,-2 2 56,2-7 0,1 5 274,5-6-73,0 1 1,0-6 597,0-1-409,0 1 1,0 0 127,0-1 0,0 7-108,0-1 1,0 7 250,0-7 185,0 8-38,0-3 12,-8 7-560,6 0 1,-6 2-198,8 3 1,0 7 267,0 11 0,-2 4 18,-3 7 0,1 9 56,-8 3 1,7 4-134,-7 2 0,0-1 154,-5 1 1,6 0-294,-1 0 1,1-6-240,-7 0 1,7-7-64,-1 1 0,3-3-502,-3-3 1,-1-7 253,7-4 1,-2-4-364,2-1 1,5-7-222,-5 1 600,4-8 1,2-4 411,0-12 0,0-5 137,0-6 0,0 2 89,0-8 1,2 0-16,4-6 0,-3 7 290,9-1 0,-1 13-238,7-1 0,-1 5 52,0 1 1,-5 3 252,-1 8 1,1 0-151,5 0 0,-5 2 128,-1 4 0,-5-2-170,6 7 0,-9-5 37,3 6-196,-4-1-337,-2 6 0,-2 1 100,-4-1 0,-3-2-77,-9-3 0,1 1-1334,0-7 651,0 8 297,-1-5 0,9 3-6,3-1 489,4-7 53,2 4 384,8-8 1,1 6-26,9-1 10,-9 1-12,7-6 0,-15 2-33,5 4 0,-4-2-455,-2 7 1,-9 1-334,-9 5 0,-9 8-432,-13 4 1,-6-2 420,-12 1 480,-11 9 0,-10 7 0,36-18 0,0 0 0</inkml:trace>
</inkml:ink>
</file>

<file path=ppt/ink/ink4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5:14.9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87 295 8159,'-27'0'805,"2"0"107,8 0 0,7-2-252,5-4 0,3 2-268,2-7 1,7 1 186,5-2-1,11-3-266,6 3 1,11 3-335,6-3 1,12 3 137,5-3 0,6-1-131,6 7 1,-7-6 78,7 7 1,-14-3-249,8 2 0,-11 4-229,-1-3 0,-5 3 199,-6 2 1,-5 0-1190,-12 0 714,-4 0-343,-8 0-374,0 0 985,-7 0 1,-6-2 59,-16-4 1,-1-4 12,-16-7 0,8 0 348,-2-1 0,3 7-289,3-1 229,0 1 0,5 1 186,1 5-30,7 3 0,-4 4 116,8 3 1,6 5 174,0 7 0,5 8 406,-5 4 1,2 6-103,-2 5 1,-5-4 272,5 5 0,2-5-35,-2-1 1,1-1-372,-1 1 0,-4 0-528,4-1 1,-4 1-108,-2-1 1,-2-1-33,-4-4 0,-4-2-65,-7-4 1,-2-10-491,-4 5 1,2-13 62,-8 1 1,6-4-495,-6-2 1,8-10 904,-2-7 0,11-2-49,7-10 1,-3 0 1533,2-5 1,2 5-437,10 0 0,4 8 18,7-2 1,2 4-212,4 1 0,-2 1 35,8 0 0,-2-1-862,2 1 0,9 6 160,-3-1 1,3 8-1568,-3-2 0,-1 5 904,1 1 1,-6 0 663,0 0 0,0 0 0,5 0 0</inkml:trace>
</inkml:ink>
</file>

<file path=ppt/ink/ink4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5:15.5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173 173 8245,'10'-12'134,"-5"1"256,-3 7 622,-2-11 96,0 13 153,0-6-941,0 8 0,-2 2 178,-3 4-297,-5 3 1,-5 9 45,3-1 0,-3 0-54,3 1 0,-1 1 85,1 4 0,-3-4-92,3 4 0,3 2 58,-3-2 0,6 8 4,-5-2 0,5 3 1,-5 3 0,7 0 101,-2-1 1,4 3-131,2 3 1,0-3-19,0 3 1,0 2-96,0-1 1,2-1 128,4-6 1,3-1-232,9-4 0,-1 4 2,0-5 0,1-3 90,-1-2 1,0-3 93,0-3 1,7-2 105,-1-3 0,5-3-186,-5-3 1,8-4 13,-2 4 0,2-6-77,-2-6 1,3-3 90,-3-9 1,4-7-186,1-4 1,1-3-55,0-3 1,-1-7-192,1-4 0,-6-6 14,-1-6 1,-7 5-158,3-5 1,-11 4 212,-1 2 1,-3 6 84,3 0 1,-3 8 399,-3-3 1,-4 5-146,4 1 0,1 6 234,-1 0 1,0 8-119,-6-2 0,0 4-99,0 2 0,0-1-106,0 1 1,0 0-1,0 0 1,0 5 44,0 1-109,0-1-99,0-5 1,2 7 92,4 4 384,-4-3 1,5 7 215,-7-6-478,0 8-2313,0 0 0,0 8 1304,0 3 1,-2 7-2916,-3 5 3842,3 4 0,-14 7 0,7 1 0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55:46.6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465 36 8274,'10'-18'-492,"-2"9"1,-6 1 193,3 8 0,-1 0 930,8 0 0,-1 0-196,7 0 0,-7 0-168,1 0 0,-7 0-173,7 0 0,-8 8 40,2 3 0,-5 5 17,-1 1 0,0 8 61,0 4 0,-7 3 260,-5 3 0,-5-1-184,-6 1 0,2 0-64,-8-1 0,0 1-249,-6-1 1,7-1 96,-1-4 1,0 2-172,-6-8 0,3 0 20,3-6 0,-4-2-13,4-3 1,4 1-50,2-7 0,4 0-226,2-6 1,0 0-136,-1 0 0,3-8 209,3-3 1,3-7-191,3-5 1,4 4 93,-4-4 1,10 4 125,2 2 0,7 1 82,-1 5 1,3-3 212,3 8 1,1 1 48,4 5 1,-4 0 321,4 0 1,2 0 149,-2 0 0,0 0 81,-5 0-233,-1 7 1,0 1-105,0 4 0,-5 3-204,-1-3 1,-5 3-235,6 2-248,-1 0 1,7 1 260,-1-1 127,8-7 0,-6 5 0,6-5 0</inkml:trace>
</inkml:ink>
</file>

<file path=ppt/ink/ink4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5:16.0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105 171 8102,'-10'-9'2796,"2"1"-1715,8 8-687,-7 0 0,3 0 80,-8 0-218,8 8 1,-3 1-21,7 9 1,-6-7-35,0 1 1,0-1 37,6 7 1,8-3-30,4-3 1,-3 1-30,3-7 0,-1 5-134,7-5 1,-7 0-201,1-6 1,-1 0 124,6 0 1,-1-2-439,-5-4 0,5-3 230,-5-9 1,-3 1-90,-2 0 0,-4-8 52,-2-4 1,0 2-59,0-2 1,-2 6 332,-4-6 0,-4 8 471,-7-2 1,-2 10-1635,-4 1 0,-4 8 1160,-8-2 0,-7 12 0,-2 4 0</inkml:trace>
</inkml:ink>
</file>

<file path=ppt/ink/ink4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5:48.6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8108,'10'0'938,"-3"0"-428,-7 0 700,0 0-770,8-8 0,-4 6 2,7-4 0,-5 4 59,6 2 1,-7 0 532,7 0-587,-1 0 0,1 0 469,0 0 83,-9 0-255,13 0-485,-14 0-68,5 0 1,-7 2-498,0 4-227,0-4 0,0 8-824,0-5 0,0-1-909,0 8 0,0 1 2266,0 10 0,-7 4 0,-3 8 0</inkml:trace>
</inkml:ink>
</file>

<file path=ppt/ink/ink4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5:49.0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87 9204,'2'-16'-756,"4"5"0,-2-5 1490,8 5 1,-1 1-317,6-1 1,1 7 94,-1-2 0,6 4-132,0 2 0,0 0-123,-6 0 1,-5 2 21,-1 4 1,-1 3 166,2 9 0,-5-1-81,-7 0 0,0 6 88,0 0 1,0 6-112,0-6 1,0 6-44,0-6 0,0 6-74,0-6 1,0 0 23,0-6 1,-5 1-145,-1-1 0,0 0 82,6 1 0,0-7-290,0 1-164,0-9-133,0 5 3,0-8 166,0 0 88,8-8 0,-6 5 58,3-9 1,3 1-413,-2-7 0,5 1 177,-5 0 1,0-1-790,-6 1 1,2-2 3,4-4 1,-5 2 1103,5-8 0,-4 0 0,-2-6 0</inkml:trace>
</inkml:ink>
</file>

<file path=ppt/ink/ink4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5:49.4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8111,'10'0'239,"5"0"1,-11 0 1044,8 0-650,-8 8 0,5 1 981,-3 9-657,-4-1-600,6 0 0,-8 0-216,0 1 1,0-1 33,0 0 1,0-5-358,0-1 0,0 1 239,0 5 1,0-5-915,0-1 333,-8-7-160,6 4 49,-6-8 301,8 0 0,8-2-37,4-4 1,-1-4 118,6-7 1,-3 6 90,9-1 1,-4 6-25,-2-5 1,1 7 777,-1-2-505,0 4 0,1 2 757,-1 0 0,-6 0-203,1 0 1,-6 6 886,5 0-505,-7 7 1,9-9-433,-7 8 1,0-7-643,-6 7 1,0-6 101,0 5 0,0 1-1150,0 5 0,0 2 680,0 4 1,-10 0-1806,-7 12 1,-2-2 2221,-10 13 0,0 0 0,-5 6 0</inkml:trace>
</inkml:ink>
</file>

<file path=ppt/ink/ink4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5:49.7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87 8011,'11'-6'-359,"1"0"629,-9-7 1,13 9 478,-5-7 1,5 5-289,1-6 0,0 9-36,1-3 0,-1-2-273,0 2-61,8 1 0,-6 5-14,4 0 1,-9 7 77,-3 5 0,1-3 26,5 3 1,-5-1 22,-1 7 0,-5 5 56,6 0 1,-9 2-97,3-2 1,-4-4 44,-2 4 1,-6 2-76,1-2 0,-9 6-132,3-6 0,-5 2-88,-1-2 0,0-4 70,-1 4 1,-5-3-482,0-3 1,-2-6 223,2 1 0,4-6-841,-4 5 0,2-7 482,-2 2 0,4-4-799,-5-2 1431,5-8 0,-6-2 0,-2-7 0</inkml:trace>
</inkml:ink>
</file>

<file path=ppt/ink/ink4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5:49.9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8093,'17'0'1046,"1"0"1,-1 5-510,0 1 0,0 8 132,1-3 0,-1-1 742,0 1 0,3 1-660,3 5 0,2 0-137,3 1 1,5-3-225,-4-3 1,4 3-608,1-4 0,3 5-394,3 1 1,-9 0-671,3 1 0,-3-7-2366,4 1 3647,-1-1 0,1 7 0,-1-1 0</inkml:trace>
</inkml:ink>
</file>

<file path=ppt/ink/ink4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5:50.9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761 226 8046,'0'-18'0,"0"1"0,0 0 271,0 0-39,0-1 1,0 1 96,0 0 0,-2-1-123,-4 1 1,2 6-6,-7-1 1,5 2-225,-5-1 1,1 1 140,-2 5 0,-3 3-212,4-4 1,-5 4 79,-1 2 0,0 0-4,-1 0 0,-5 8 122,0 3 0,-8 5-42,3 1 0,1 2 25,-2 4 0,0-2 91,-5 8 0,-1-6 204,0 6 1,1 0-64,-1 5 0,2 7 225,5-1 1,-5 8-136,4-2 1,4 4-132,2 2 0,4-6-77,2 0 1,1-2-103,5 3 0,3 1 4,8-8 0,0 6-198,0-6 1,2-1-431,4-10 1,3-4 301,9-8 0,7-2-101,3-3 0,5 1 93,2-7 0,7-2-378,4-10 1,2-3 130,-2-9 0,2-5-50,-7 0 1,-1-2 93,-5 2 1,-7 4 136,1-4 1,-8 4 247,2 1 0,-9 7-253,-3-1 1122,-7 8-559,12-3 256,-14 7 1,5 2 142,-7 3 1,6-1 388,0 8 0,-1-1-478,-5 7 0,6-1-230,0 0 1,2 1-617,-3-1 0,-1-6 282,8 1 0,-8-1-1122,1 7 0,-1-7 73,2 1 93,-4-1 1,6 1-860,-8-1 1808,0-7 0,-16 12 0,-3-7 0</inkml:trace>
</inkml:ink>
</file>

<file path=ppt/ink/ink4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5:51.2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1 122 8046,'0'-17'225,"0"5"19,0 1 1,2 5 534,3-6 237,5 1 0,7-5-231,1 5 1,5 1-292,0 5 0,8 3-304,-3-4 0,-1 4 41,2 2 0,0 0-469,5 0 1,-5 0-374,0 0 1,0 2-1677,6 4 2287,-9 3 0,7 9 0,-6-1 0</inkml:trace>
</inkml:ink>
</file>

<file path=ppt/ink/ink4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5:51.5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33 8173,'9'-2'2335,"-3"-3"-1461,4 3 0,-6-6-74,7 8 1,-7-2-79,2-4 1,-2 4 159,1-3 0,-3 5-662,4 5 0,-4 5 36,-2 7 1,0 1-901,0-1 1,0 0 501,0 0 1,0 6-1371,0 1 1,0-1 81,0-6 1,0 0 1429,0 0 0,0 1 0,0-1 0</inkml:trace>
</inkml:ink>
</file>

<file path=ppt/ink/ink4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5:51.7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9811,'18'0'1827,"-1"0"0,0 0-1358,0 0 1,1-6-288,-1 1 0,0-1-182,1 6 0,-3 2-1147,-4 4 0,5-4 732,-5 3 1,-1 5-2153,2 1 2567,-9 5 0,5 1 0,-8 0 0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55:46.9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329 68 8169,'0'-17'172,"-7"-1"0,-3 7-115,-7-1 1,5 8 46,1-1 1,-1 5-76,-5 5 0,-6 11-3,0 7 1,-6 13 59,6-1 1,-6 9 144,6-3 0,0 1-47,6-2 1,1-1-77,5 7 1,-3-6-108,8 6 1,1-7 94,5 1 0,0-5-575,0-7 1,2 3 46,3-8 0,7-2-155,11-9 1,4 1 53,7-7 533,1 0 0,0-14 0,-1-1 0</inkml:trace>
</inkml:ink>
</file>

<file path=ppt/ink/ink4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5:51.9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8071,'0'10'2377,"2"-2"-1760,4-8 1,-2 0-136,7 0 24,1 0 0,7-6 340,4 0 1,2 0-1185,4 6 0,4 0 237,-5 0 1,5 2 100,2 4 0,-1 4 0,1 7 0</inkml:trace>
</inkml:ink>
</file>

<file path=ppt/ink/ink4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5:52.6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17 8027,'0'-9'112,"-8"1"-102,-2 8 1,-7 4 480,0 7 0,1 7-25,5 11 1,-4 11 87,3 0 1,-1 3-223,1 3 1,2 0-29,5 6 1,3-6-149,-4 0 1,4-8 72,2 3 0,2-5-214,4-1 0,3-3 57,9-3 1,5 2-879,0-8 1,8-2 47,-3-9 1,5-5-321,2-7 0,-1 0 1078,1 0 0,7-7 0,2-3 0</inkml:trace>
</inkml:ink>
</file>

<file path=ppt/ink/ink4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5:53.0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53 7932,'-9'0'-104,"-1"7"451,4 5 0,4 5 380,-4 6 1,5 4-300,1 8 1,0 7-85,0 4 1,0-2-106,0 3 1,0-1-24,0 6 1,1-6 7,5 0 1,-2-8 50,8 3 0,-7-11-250,7-1 1,-1-8 107,7 2 0,-1-5-158,0-7 0,1-1 22,-1-5 1,0-3-221,0 4 1,8-12 71,4-5 1,-2-6-60,2-6 0,-6 1 15,6-6 0,-6-7-90,6-5 1,-8-8-72,2 1 1,2-10 84,-2-7 0,0 5 438,-6 1 0,-1 10-128,-5 2 1,3 13 171,-9-1 0,1 11-98,-6 0 0,-2 5 3,-3 7 0,-5-3-438,-7 9 0,-1-1 158,1 6 1,6 8-662,-1 3 0,0 4 362,-5 3 1,8 7 462,3 4 0,4 3 0,2 3 0</inkml:trace>
</inkml:ink>
</file>

<file path=ppt/ink/ink4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5:53.31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8048,'2'-12'1583,"4"1"-178,-5 7 534,15-4-1201,-14 8 0,11 2 246,-7 4 1,0 4-335,-6 7 0,2 2-202,3 4 0,-3-2-412,4 8 1,-4-2 69,-2 2 0,0 4-1001,0-5 0,0-1-115,0 2 0,2-8-739,4 2 0,-2-9 1749,7-3 0,1 1 0,5 5 0</inkml:trace>
</inkml:ink>
</file>

<file path=ppt/ink/ink4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5:53.4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0 12361,'10'0'2183,"-3"2"-2551,-7 4 0,-7 4-1060,-5 7 1428,-3 0 0,-10 16 0,-2 3 0</inkml:trace>
</inkml:ink>
</file>

<file path=ppt/ink/ink4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5:54.28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52 8001,'2'-11'2550,"4"-1"-1258,3 8-788,16-3 0,-4 7 301,8 0 0,-6-2-210,6-4 0,0 4-277,5-4 1,1 4-93,0 2 1,-3 0-851,-3 0 1,2 6 203,-8 0 0,0 2-134,-6-3 0,-5 5-247,-1 7 1,-7 1 800,2-1 0,-12 8 0,-4 2 0</inkml:trace>
</inkml:ink>
</file>

<file path=ppt/ink/ink4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5:54.5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174 27 9459,'0'-17'-561,"0"7"1202,-8 10 1,-2 12-152,-7 11 0,2-2 214,3 8 1,-9 0-244,4 5 0,-2 7-119,7-1 0,-3 0-56,3-5 1,5-1-57,1 1 0,4-2-100,2-4 1,4-3 10,7-3 1,3-9-220,14 3 1,1-5 41,6-1 0,5-3-247,1-8 1,5 0-695,-6 0 0,0 0 518,-5 0 0,-6-2-543,0-4 1,-14 4 1001,2-3 0,-11-5 0,2 0 0</inkml:trace>
</inkml:ink>
</file>

<file path=ppt/ink/ink4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5:54.7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87 8033,'12'-2'181,"0"-4"0,-1 2 143,6-7 0,3 5 1002,3-6 0,-4 3-568,4-3 1,2-1-322,-2 7 1,2 0-163,-2 6 1,-4 0-1295,4 0 1,-4 2 221,-1 4 797,-1 3 0,0 16 0,1 2 0</inkml:trace>
</inkml:ink>
</file>

<file path=ppt/ink/ink4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5:54.9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17 8071,'0'-9'3547,"0"1"-1846,0 8 1,0 2-694,0 4 1,0 3-390,0 9 0,2-1-669,4 0 0,-4 6-662,4 0 0,1 6-334,-1-6 0,6 6 347,-7-6 699,9 0 0,-12 2 0,6 2 0</inkml:trace>
</inkml:ink>
</file>

<file path=ppt/ink/ink4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5:55.1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1 8056,'0'11'2031,"0"1"0,8 7-722,4 10 0,9 3-300,2 3 0,-2 5-523,-9 1 1,1 1-97,-7-2 0,0 5-438,-6 6 1,-4 1 140,-8 0 1,-3 8-2176,-20 3 1,3 6 2081,-15 6 0,-14 4 0,25-36 0,1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45:56.6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7830,'17'0'2233,"0"0"66,-7 0-719,-2 0 477,-8 0-2840,0 0 695,7 0 1,-3 0-677,8 0 0,-1 0 764,7 0 0,7 0 0,2 0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46:29.48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70 7850,'8'-10'0,"-5"0"132,9 5 1,-6 3 278,5-4 0,-5-2-132,6 2-41,-1 1 0,6 5-143,1 0 0,-7-6 77,1 0 1,-7 0-93,7 6-67,-8 0-156,11 8 1,-13 7 177,4 9 1,-10 1-9,-2-2 0,-7-2 103,1 8 1,-1-8 101,1 2 0,-3 2 21,3-2 1,5-6 178,1-5-330,4-1 1,4 4 15,4-3 0,3-4-193,9-8 1,5 0 43,0 0 0,6-2-147,-6-4 0,5-4-22,-4-7 0,-1 6 64,-6-1 0,-2 1 9,-3-7 0,-5 1 57,-7 0 1,0-1 177,0 1 1,-7 6 15,-5-1 0,-5 0 123,-6-5 1,2 8-190,-8 3 1,6 4-22,-6 2 0,8 0-1404,-2 0 1036,4 0 1,9 2-850,4 4 1180,4 3 0,10 8 0,2 1 0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55:47.3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570 35 8169,'-8'-10'111,"-4"5"0,3-3 182,-3 2 1,1 1-34,-7 5 0,1 0 31,0 0 0,0 0-202,-1 0 1,-5 5 139,0 1 1,-8 13-243,3-1 0,1 8 58,-2-2 0,0 12 131,-6-1 0,7 9 58,-1-4 1,2 8-30,-2-2 1,4 2-90,8-2 0,0 2-65,-1-7 0,9-1-31,3-5 0,6-8 94,6-4 1,3 0-420,9-6 0,6 4 139,5-9 0,4-5-375,2-1 1,-1-4 74,1-2 1,5-2-132,0-4 1,7-3 176,-7-8 1,-6 1 112,-5 5 1,-8-5 292,3 5 0,-7 1-213,-6-1 1250,5 7-599,-14-4 1817,5 8-829,-7 0-342,0 0-360,-7 0-616,5 8 0,-6 1-520,8 9 0,2-7 255,4 1-2025,3-1 1615,9 7 1,-7-3 580,1-4 0,-8-3 0,3-8 0</inkml:trace>
</inkml:ink>
</file>

<file path=ppt/ink/ink5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5:55.68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52 8036,'9'-17'479,"9"7"-41,-1 5 0,2 3 344,10 2 0,0-6-442,5 0 1,-5 0-713,0 6 0,-6 0 80,6 0 1,-8 2-689,2 4 0,-9-2 980,-3 7 0,1 1 0,5 5 0</inkml:trace>
</inkml:ink>
</file>

<file path=ppt/ink/ink5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5:55.8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52 8036,'12'0'1254,"-1"0"1,1-2-1409,5-3 0,2-3 162,4-3 1,-2-3-139,8 8 0,-8 1 202,2 5 0,-3 0-1891,-3 0 1819,-8 0 0,7 0 0,-7 0 0</inkml:trace>
</inkml:ink>
</file>

<file path=ppt/ink/ink5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5:55.9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8333,'17'0'2900,"-8"0"-1624,-1 0-831,-8 0 0,0-2-1284,0-3 839,0 3 0,8-14 0,1 7 0</inkml:trace>
</inkml:ink>
</file>

<file path=ppt/ink/ink5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5:56.5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674 121 7965,'0'-17'-216,"0"5"-543,0 1 2126,-8-1-822,-2-5 1,-7 2-157,0 3 1,-1 3-133,1 3 1,-6 4-165,0-4 0,-8 4 89,2 2 1,2 8-197,-1 3 0,-1 5 66,-6 1 1,4 8 46,-3 4 1,9 5 103,-10 7 0,5 1-63,-5 4 0,2 10 2,5-4 0,-3 4 185,8-5 1,2 1-40,9 0 0,2-6-97,5 0 0,3-7-278,-4 1 0,12-9 112,5-2 0,5-8-388,1 2 0,6-4 103,0-2 0,6-5-48,-6 0 1,8-9-96,-2 3 1,3-12-329,3-5 1,-1-5-150,1-1 0,-2-8 356,-5-4 0,3 2 385,-8-1 1,0 1-46,-5-2 0,-7 2 765,1 4 0,-7 9 202,7-3 324,-8 11 74,3-9-75,-7 13 1,0 2-300,0 12 1,0-3-348,0 3 0,0 1-396,0 10 1,0-3 40,0 3 1,0-4-283,0-2 0,0 6-892,0 0-243,8 0 0,-4-5 292,8-1 1,-9-6-1387,3 1 2406,-4-8 0,6 3 0,1-7 0</inkml:trace>
</inkml:ink>
</file>

<file path=ppt/ink/ink5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5:56.7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70 7965,'-10'-8'1539,"-3"4"-847,7-7-884,0 7 1,16-10 653,7 8 1,0-5 996,6 5 0,10 0-820,2 6 1,3 0-71,-3 0 1,-1 0-1264,1 0 0,-2 2 488,-5 4 1,3-2-663,-8 7 0,0 1 273,-5 5 595,-1 1 0,8-1 0,2 0 0</inkml:trace>
</inkml:ink>
</file>

<file path=ppt/ink/ink5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5:56.9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157 35 9043,'0'-12'4381,"0"1"-3427,0 7-729,0-4 0,-8 16-2,-4 4 0,-3 11 130,-2 6 0,-1 5-119,1 6 0,0-1-193,-1 7 1,7-6 64,-1 6 0,9-1-149,-3 1 1,4-4-188,2-7 1,0-1 148,0 1 0,8-6-900,3-1 0,4-6 441,3 1 0,-1-10-796,0-1 1,6-9 334,0 3 0,1-6 60,-7-6 0,0-3 941,0-8 0,1-16 0,-1-4 0</inkml:trace>
</inkml:ink>
</file>

<file path=ppt/ink/ink5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5:57.1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87 104 7965,'-27'-7'0,"2"3"1054,8-8 1569,7 8-1746,2-11 0,16 7-372,4-3 0,11 1 476,6 5 0,3 1-413,3-8 0,1 8-455,5-1 0,1 3-624,4 2 1,2 2-1890,-8 3 2400,1 5 0,-7 7 0,1 1 0</inkml:trace>
</inkml:ink>
</file>

<file path=ppt/ink/ink5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5:57.5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8068,'8'-9'3080,"3"3"1,4 4-1828,3 2 1,7-6-813,4 1 1,-3-1-534,3 6 1,-2 0-151,2 0 0,-2 0-328,-4 0 0,-10 2-300,5 4 1,-13-3 869,1 9 0,-4 7 0,-2 8 0</inkml:trace>
</inkml:ink>
</file>

<file path=ppt/ink/ink5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5:57.6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10523,'19'0'945,"5"0"0,2 0-691,9 0 1,0 0-202,-1 0 1,-3-2-142,4-4 1,-5 4-323,11-4 0,-7 5-326,-5 1 1,2 0 735,-8 0 0,8-8 0,-5-2 0</inkml:trace>
</inkml:ink>
</file>

<file path=ppt/ink/ink5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5:57.9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311 70 7995,'-1'-18'0,"-5"1"392,4 0 1,-8 7 1571,4 4-1605,5 4 0,-15 2-196,5 0 0,-5 8 302,-1 4 1,-8 11-68,-4 6 0,2 5-50,-2 6 1,8 7-86,-2 10 1,4-1 210,2 7 1,1-5-102,5 5 0,3-5-110,8 5 1,0-9-306,0-2 0,6 0-400,0-6 1,7-4-1115,-1-1 0,9-11 755,2-1 1,2-9-847,-2-3 1647,4-8 0,7-9 0,1 0 0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55:47.61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18 156 8169,'-7'-17'941,"5"-1"1,-6 1-666,8 0 0,0-1-151,0 1 0,2 6 635,4-1 1,3 6-250,9-5 0,-1 7-233,0-2 0,0 4-180,1 2 1,-1 2-204,0 4 0,1 4-859,-1 7 1,6 0 593,0 0 0,-2 1-949,-9-1 0,3 4 1319,-3-4 0,3 5 0,2-13 0</inkml:trace>
</inkml:ink>
</file>

<file path=ppt/ink/ink5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5:58.4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154 122 8026,'-10'-18'3224,"3"9"-2616,7 9 0,-2 11-102,-4 12 1,2 2 35,-7 4 0,-1 6-162,-5-1 1,1 3 91,5 9 1,-5-2-126,5 2 0,1 4 55,-1-4 0,7-1 97,-2 1 0,6-8-103,6 3 1,-2-7-418,7-5 0,7 2-29,5-8 1,6-2-64,-6-10 1,7 3 52,-1-8 1,4-1-249,1-5 0,1-2 55,0-3 1,5-13-73,0-10 1,1-7-398,-7-5 1,1-5 291,-1-6 1,1-15-617,0-3 1,-9-2 525,-3 8 1,-9 3 449,-3 8 0,-7 2 80,2 4 1,-4 4 271,-2 7 0,0 8-296,0 4-21,-8 4 0,-1 9-386,-9 5 0,7 3 246,-1 2 1,1 2-765,-6 3 0,5 11-48,0 7 987,9 8 0,-13-5 0,7 9 0</inkml:trace>
</inkml:ink>
</file>

<file path=ppt/ink/ink5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5:58.7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105 18 8026,'9'-2'1017,"-3"-4"1528,-4 5-1243,-2-7-888,0 8 1,0 8 164,0 3 1,-6 6-158,1 6 1,-9 6 35,3 12 1,1-5-27,-2 4 1,1 3-93,-6-3 1,7 6-172,4-5 1,-1-1-91,1-6 1,0-5-124,6 0 0,0-8-55,0 2 1,8-3-666,3-3 1,-1-8 382,1-3 1,3 2-947,9-2 0,-4-2 303,4-10 1,-2-4 132,2-7 0,-5 0 252,-1-1 639,0-7 0,-7-2 0,7-7 0</inkml:trace>
</inkml:ink>
</file>

<file path=ppt/ink/ink5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5:58.9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51 87 8026,'-18'-6'1052,"1"1"214,7-9 0,5 10 18,10-7 0,7 5-617,11-5 1,4 7 536,7-2 0,1 2-564,0-2 0,-1 4-101,1-3 1,5 3-295,0 2 1,1 2-351,-7 3 0,-7-1-624,-4 8 1,-3-1-964,-3 7 0,-2-1 1692,-3 0 0,-5 8 0,-7 2 0</inkml:trace>
</inkml:ink>
</file>

<file path=ppt/ink/ink5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5:59.0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1 12417,'-2'15'2396,"-4"-4"1,-3 5-4049,-8-5 1,-8 5 1651,-4 1 0,-4 8 0,-2 2 0</inkml:trace>
</inkml:ink>
</file>

<file path=ppt/ink/ink5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5:59.4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18 104 8043,'-10'-18'1651,"3"1"-321,7 0 0,2 7 1,5 3-802,11-1 1,-1 6-354,6-4 1,-4 2 473,-1-1 1,5 3-176,0-4 0,0 4-48,-6 2 1,6 0-589,0 0 0,0 0-677,-6 0 0,1 6-1131,-1 0 1588,-7 7 0,-3-3-1336,-7 7 0,-2 0 103,-3 0 1614,-5 1 0,-7-1 0,-1 0 0</inkml:trace>
</inkml:ink>
</file>

<file path=ppt/ink/ink5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5:59.6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173 0 8043,'-17'0'3999,"8"8"-3590,1-6 1,8 13-114,0-3 1,0 3 760,0 2-1,-2 8-425,-4 4 1,-3 4-168,-9 1 0,1 1-155,0 0 0,-1-1-198,1 1 0,6-6-26,-1-1 0,8-5-92,-2 6 1,4-8 185,2 2-212,0-3 1,10-5-540,7-3 0,3 1 270,8-7 0,1-1-484,6-5 0,-1 0 326,1 0 0,-8-1-598,-4-5 1,2 2 77,-2-8 0,-2 7-223,-9-7 1,-5 1 1202,-7-7 0,-7 1 0,-3 0 0</inkml:trace>
</inkml:ink>
</file>

<file path=ppt/ink/ink5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5:59.8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53 8043,'19'-10'1449,"4"4"0,4-1-233,8 1 1,-9 0-596,-3 6 0,2-6-551,-1 1 0,4-1-280,-5 6 1,0 0-477,-5 0 1,-1 6 354,0-1 331,1 1 0,-9 2 0,-1 1 0</inkml:trace>
</inkml:ink>
</file>

<file path=ppt/ink/ink5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6:00.0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68 1 9397,'11'0'2775,"1"0"-1570,-9 0-593,5 0 0,-8 7 57,0 5 1,0 5-255,0 6 0,-2 4 44,-4 8 0,-3 5-85,-8 1 1,5 1-1,0-2 0,3-3-121,-3 3 1,3-4-19,3-1 0,4-6-283,-4 0 0,10-8-349,2 2 0,7-4-1147,-1-2 1,-2-5 766,1-1 1,1-7-2993,5 2 2782,0-4 1,-1-10-479,-5-3 1465,-3-5 0,-8-9 0,0-1 0</inkml:trace>
</inkml:ink>
</file>

<file path=ppt/ink/ink5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6:00.2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 87 8043,'-17'-7'1051,"7"-3"1,10-1-313,12-1 0,11 6 771,6-5 0,-2 7-72,1-2 1,-1-1-437,2 1 0,4 0-347,-4 6 0,3 0-625,3 0 1,-6 0-773,0 0 1,-8 6-353,2 0 1,-4 5-2998,-2-5 4091,-7 7 0,5-3 0,-5 7 0</inkml:trace>
</inkml:ink>
</file>

<file path=ppt/ink/ink5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6:00.6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226 18 8043,'7'-9'681,"5"3"0,9 4 935,2 2 1,8 10-619,-2 7 1,7 14 288,-1 9 1,1 14-118,-13-2 1,0 11-576,-5 0 0,-9 5 33,-3 1 0,-6 0-990,-6 0 1,-19 6-939,-15 0 1,12-33-1,-2-1 1067,-3-1 1,-3 0 17,-8 7 1,-4-1 0,-7-5-1,-4-2 1,-6 4 0,0-1-1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55:47.8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8076,'18'-10'323,"-7"-3"168,1 7 1,-1 0-78,6 6 1,8 2 68,4 4 1,4 3 191,1 9 0,1 1-217,0 4 1,-3 4-298,-3 7 0,0 7 73,-12-1 1,2 6-169,-13-5 0,0 12-300,-6-1 1,-2 4-377,-4-4 0,-9 0-1,-8 0 0,0-2-686,6-4 1,-1-4-473,1-7 1769,0-1 0,-1-7 0,1-2 0</inkml:trace>
</inkml:ink>
</file>

<file path=ppt/ink/ink5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5:23.38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7625,'10'0'1232,"-3"0"-894,-7 0 1,2 0 164,4 0-301,-4 0-12,6 0 0,-1 0-3,5 0 1,-2 0-28,1 0 0,1 0 12,5 0 0,0 0-31,0 0 0,3 0-14,3 0 0,-2-2-28,8-4 44,-8 4-35,11-5 1,-10 7 86,6 0-63,1 0-60,-2-8 0,4 6 11,-8-4 1,0 4 31,-6 2-210,8 0 0,-5 0 9,3 0-402,-4 0 16,-2 0 112,-7 0-353,-3 0-16,-7 0 59,0 0 182,0 8 1,-7 0 487,-5 3 0,-3 12 0,-3-3 0</inkml:trace>
</inkml:ink>
</file>

<file path=ppt/ink/ink5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5:23.7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35 225 8233,'-10'0'-310,"-5"0"784,13-8 1,-6 5-23,8-9 0,2 8-140,4-2 1,2 3-317,3-3-53,4 4 156,-5-6 0,9 6 30,4-3 1,-2 3 100,8-4 0,2 4 6,9 2 0,6-6-33,12 0 1,-2-7 85,7 1 1,1-3-89,5-2 0,0 5 17,0 1 0,-7 1-892,-5-1 367,-3-5-61,-2 14 0,-8-11-353,-3 7 1,-13 0-56,-5 6-307,-3 0 397,-11 0 686,-9 8 0,-17 2 0,-10 7 0</inkml:trace>
</inkml:ink>
</file>

<file path=ppt/ink/ink5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5:24.1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87 8434,'0'-9'-418,"0"-7"280,0 14-80,0-13 0,2 7 652,4-3 1004,-4-5-1030,13 14 1,-5-5-24,7 7 0,1 0-295,-1 0 105,-8 0-48,15 0 0,-13 5 394,12 1-148,-4 8-185,6-12 1,-4 13 86,8-3 1,0 3 7,6 2 1,1 0-4,5 1 1,1-1-80,4 0 0,4 1 37,-4-1 1,2 0-230,-2 1 1,2-1 133,-7 0 0,-1 0-250,-6 1 1,-7-7-5,-4 1 0,-5-1 46,-7 7 1,-3-1 42,-8 0 1,-2 8-146,-4 4 1,-19 6-320,-15 5 1,-20 12-1242,-15 11 1363,-3-3 0,24-23 1,-2 1-1,3-3 1,0 1-1</inkml:trace>
</inkml:ink>
</file>

<file path=ppt/ink/ink5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5:35.1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917 139 8102,'0'-9'89,"0"-7"381,0 14 1,0-13 64,0 5 30,0 1-180,-7-7-156,5 7-70,-6-1 0,6-3-14,-4 7 6,4 0 0,-7 0-26,3 1-9,-3-1 1,-9 6-155,1 0 1,0 0 84,-1 0 1,-5 8-82,0 3 1,-8-1-102,3 1 1,1 1 78,-2 5 1,2 0-69,-2 1 1,-2-1 123,8 0 0,-5 1-18,5-1 1,-8 0 69,2 0 0,-2 1 113,2-1 0,-3 6 56,3 0 12,4 8-190,-8-12 0,12 14 537,-8-4-234,8 3-95,-4 3 1,2 7 52,0 4 0,0-2-158,6 3 0,5-3 8,1 2 1,1 4-65,-1-4 0,3-2-216,8 2 0,0-7-24,0 1-13,0-4 229,0-1 0,2-6-219,4 0 0,3-8 12,8 2 1,1-4 9,-1-2 1,0-5 89,1-1-373,7-7 234,1 4 0,15-8-21,-1 0 1,8-4-100,-2-7 0,2-3-618,-2-15 417,4 8 196,-5-11 0,-1 5-11,-4-8 26,-3 0 228,-3 9 1,-5-7 72,0 4 0,-8 4 143,2 2 1,-6 4 424,-5 2 0,-2 7 60,-5 4 504,-3-3 238,6 7-718,-8-6-230,0 16 1,-6 3-119,0 12-78,1-4-214,-3 14 1,6-8-153,-4 4 1,-1 4-74,1-5 0,0 3-360,6-2 1,0-4-116,0-8 165,0 8 1,0-6-912,0 5 514,0-13 544,0 4 0,0-11-979,0 8 669,8-8 675,-6 3 0,5-7 0,-7 0 0</inkml:trace>
</inkml:ink>
</file>

<file path=ppt/ink/ink5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5:35.3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0 206 8102,'0'-25'0,"0"6"380,0-5 0,0 5 506,0 2 0,2 2-69,4 3 0,3-3-308,9 3 1,-1 3 395,0-3-445,8 8-238,2-11 0,8 13-176,-1-4 1,1 6 226,0 6-2323,-1 4 1461,1 7 1,-1 2 588,1 4 0,0 4 0,-1 8 0</inkml:trace>
</inkml:ink>
</file>

<file path=ppt/ink/ink5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5:35.7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17 138 8147,'0'-9'190,"0"-6"-39,0 13 249,8-14 763,-6 14-967,6-5 0,-8 9-76,0 3 0,0 7 24,0 11 1,0-2 57,0 8 0,-6 2 117,0 9 1,-1-4-129,1 5 1,4-10-5,-4-3 0,4-1-39,2 2 0,0-4-1,0-8 0,8 1 58,3-1 0,11-7-32,1-5 1,7-3 66,-1-2 1,4-2-108,1-3 0,1-5-10,0-7 0,5-8 119,0-4-184,-7-4 85,0-1 1,-14-1-100,4 0 1,-6-1-193,-5-4 1,1 3-295,-7-3 1,0 9 243,-6 2 1,0 8-258,0-2 0,-8 4-351,-4 1 1,3 9 805,-3 3 0,-7 4 0,-8 2 0</inkml:trace>
</inkml:ink>
</file>

<file path=ppt/ink/ink5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5:37.3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243 208 8330,'29'-23'-99,"0"0"0,-6-2-11,5 2 0,-4 4 285,4-5 0,-6 11 345,1 2-210,-4-1 0,-8 2 611,1 5-408,-8 3-253,3 2-66,-7 0 1,0 7-18,0 5 1,0 11-17,0 6 0,2 3-158,4 3 1,-4-6 149,4 0 1,1-2-141,-1 1 1,2 3-51,-2-8 1,-4 6-153,3-6 1,-3 0-172,-2-6 1,0-5 9,0-1-131,0-7 398,0 4 0,0-10 59,0-4 1,0-5-168,0-12 0,0 2-142,0-8 1,2-2 107,4-9 1,4 3-89,7-3 1,2 3 202,4 3-22,-4 7 23,14-6 0,-14 14 499,4-4-201,4 11-23,-8-3 123,6 13-195,-7-6 1,-7 8 286,1 0-28,-8 0 0,3 8-63,-7 4 0,0 5 49,0 6 0,-7-2-227,-5 8-154,4 0 163,-15 5 0,12 1-490,-12-1 187,3 1 45,3 0 0,0-3-128,0-3 1,5 0-104,1-12-185,7 4 269,-12-19 326,14 6 0,-5-16-376,7-3 239,0-12 22,0 4 0,7-12 92,5 8-104,3 0 140,3 5 0,-1 1 117,0 0 0,-1 5-52,-5 1 0,4 7 233,-3-2 1,-2 6 13,1 6 0,-7-2 311,2 7 1,-4 3-71,-2 9-185,0 4-194,-8 7 0,-2 1-290,-7-1 74,0 9-295,-1 1 0,-5 8-426,0 0 1,-5-8 214,4-4 1,-4 2-297,5-1 1,-6-3 390,6-9 1,-2 2-46,2-8 0,2 0 672,-8-6 1,8 1-236,-2-1 1,3-6 434,3 1-269,0-8 114,-1 3 1,7-7 1020,-1 0-983,9 0 1,-5-7 64,8-5 1,13-5-281,5-6 0,10-4-192,1-8 0,10 1-68,1-1 271,0 8 32,-5 2 0,0 8 73,-1 0 1,-7 7-203,-4 4 0,-4 4-112,-1 2 0,-9 10 243,-3 7 1,-4 8 149,-2 10 1,0 1 17,0 5 0,-2-5-169,-4 5 1,-1-7 1,-5-5 1,4 2-6,8-8 1,0 0-129,0-6-25,0-7 0,8 3-115,4-7 0,9 0 73,2-6 0,7-8-178,-1-3 1,4-5-36,2-1 1,-7 0 106,1-1 0,-8-5 5,2 0 1,-3 0-149,-3 6 32,-8 0 151,-1-1 84,-8 9 90,0 1 0,-8 8 2,-3 0 1,-6 2 218,-6 4 0,-4 3-64,-8 9 1,1-1 92,-1 0 0,-7 6 441,-4 0-308,3 8-420,-7-4 1,0 13-298,-7 1 0,-7 5 26,7-6 1,-1 0-374,6-5 1,0 0 285,0-1 1,8-7-165,4-4 0,5-9 116,6-3 1,4-7 102,8 2 0,8-6 414,3-6-82,4-4 19,2-7 0,2 5 77,4 1 1,3 1 4,8-1 1,8-3 224,4 9 0,-2-1 104,2 6 1,0 6 293,5-1 0,-1 9 41,-4-3 0,2 5-308,-8 1 0,7 0 1438,-1 1-956,12-1-534,3-8 0,10 5 399,3-8-407,-3-1-657,21-5 0,-10 0-328,16 0 0,-6-1 295,6-5 0,-8 2-216,2-8 1,-4 3-594,-2-3 1,0-1 1058,0 7 0,-5-5 0,-1 1 0,-2-2 0,-5-1 0,-6 1 0</inkml:trace>
</inkml:ink>
</file>

<file path=ppt/ink/ink5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5:37.9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0 139 10805,'18'0'910,"-1"0"0,6 0-369,0 0 0,8-5 240,-2-1 1,9-8-292,2 3 0,12-5-188,-6-1 1,12 6-914,-12-1 1,6 1 222,-12-7 0,7 9-66,-7 3 0,-7 4-1050,-10 2-1749,-4 0 3253,-2 15 0,-7-3 0,-3 13 0</inkml:trace>
</inkml:ink>
</file>

<file path=ppt/ink/ink5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5:38.3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173 18 8172,'10'-10'354,"-3"3"555,-7 7-168,0 0 1,0 7-623,0 5 0,-7 5-192,-5 6 0,-5 10 9,-6 7 1,2 6-257,-8-5 1,8-1 148,-2-5 0,9-3 182,3-3 1,7-4-68,-2-8 0,4-5 77,2-1 1,10-7 6,7 2 0,8-4-108,9-2 0,7-6 34,-1 0 1,6-5-31,-5 5 0,5-5-137,-6 5 1,6-6-43,-5 7 192,-1-1 12,-13 6 1,4 0-868,-8 0-91,0 0 221,-6 0 788,-7 7 0,-10 3 0,-10 7 0</inkml:trace>
</inkml:ink>
</file>

<file path=ppt/ink/ink5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5:38.4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0 8736,'9'8'846,"-3"3"1,2-1-847,-3 2 0,7-1 1134,-6 6-750,-1 8 0,-5-4 0,0 8 160,0 2-310,0 2-605,0 9 1,-7 2-711,-5 8 1,3 0 639,-3 0 441,8 0 0,-11 0 0,5-1 0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55:48.1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53 7949,'23'-18'695,"0"1"1,0 7-279,-6 5 0,6 3-412,0 2 1,12 0 51,-6 0 1,7 0 638,-7 0 1,4 0-504,1 0 1,-5 0-503,0 0 0,-8 6-116,2-1 0,-4 9-466,-2-3 1,-7 5-843,-4 1 1733,-4 0 0,5 8 0,3 2 0</inkml:trace>
</inkml:ink>
</file>

<file path=ppt/ink/ink5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5:39.0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53 8198,'17'-18'435,"0"1"0,6 7 0,2 5 221,2 3 0,-4 2 372,6 0 0,-8 0-694,2 0 1,2 2-654,-2 3 0,0-1-172,-5 8 0,-3-7-483,-3 7 0,1 0 134,-7 5 1,0 0 345,-6 0 0,-2 6 494,-4 1 0,-11 6 0,-10-3 0</inkml:trace>
</inkml:ink>
</file>

<file path=ppt/ink/ink5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5:39.48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70 8303,'-15'2'53,"3"3"0,-1-1-53,7 8 1493,-7-8-968,3 11 1,-1-5 79,-1 7 1,2-6-160,-1 1 0,1-1-319,5 7 0,1-1-9,-8 0 1,6 1-161,-5-1 1,5 0 141,-5 1 1,7-7-74,-2 1 0,2-3-1090,-2 3 556,4 3 122,-5-13-330,7 13 0,7-13 261,5 4 0,11-12 1,6-5 1,11-10 97,6-2 1,10-14 221,2 2 0,9-3-286,2 3 207,0 1 408,0 7 0,-3-4 684,-9 8 0,-1 2-434,-10 10 0,0-3 326,-11 8 1,1 1-243,-12 5 0,-1 0-383,-6 0 0,-8 7 37,-3 5 0,-4-1-95,-2 7 1,-8-5 505,-3 10 0,-6 2-810,-6-2 0,-4 2-235,-8-2 1,1-4 188,-1 4 0,-5-1-545,-1 1 1,1-10 344,5 4 0,6-3-617,1 3 0,5 0 1078,-6 1 0,8-1 0,-4 0 0</inkml:trace>
</inkml:ink>
</file>

<file path=ppt/ink/ink5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5:39.7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0 190 8175,'15'-11'1571,"-3"-1"1,9 6-1062,-4-5 1,6 1-320,1-1 1,1-5 29,3 5 1,5-4-267,-4-3 0,3 7-214,3-1 1,-2 3-279,-4-3 1,1-1 90,-7 7 0,6 0-561,-6 6 1,2 0 0,-2 0 0,-9 0 1006,3 0 0,-4 0 0,-3 0 0,-2 0 0</inkml:trace>
</inkml:ink>
</file>

<file path=ppt/ink/ink5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5:40.1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588 1 8208,'-17'9'100,"2"-1"0,1-2 0,3-1 1,-1 1-1,1 0 2332,-1 0-1446,8-1-486,-3-5-693,7 0 216,0 0 0,-2 8-31,-4 4 0,2 3-127,-8 2 1,-5 2 64,-6 5 0,-6 1-25,6 3 0,-8 5 77,3-4 1,-5-2-31,-2 2 1,3-6 15,3 5 1,-2-6 19,8 1 0,-2-4-48,2-2 0,6 0-163,0 1 1,1-7-351,10 1 317,-7-8-810,11 3 715,-6-7 0,16 0 48,4 0 1,3-2 131,2-3 0,6-3-6,0-4 0,0-3 195,-5 4 629,-1 3-309,0-8-87,1 15 84,-9-7-282,-1 8 0,-6 0 555,4 0-326,-5 0 1,7 2-1,-8 4-759,0-5-236,8 7 0,-4-8 713,7 0 0,-7 0 0,4 0 0</inkml:trace>
</inkml:ink>
</file>

<file path=ppt/ink/ink5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5:40.3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69 8289,'0'-17'1413,"0"0"1,2 7-1086,3 4 0,-3 2 1253,4-1-538,-4 3-131,6-6-661,-6 8 0,7 2-1347,-3 4 1,-4-2 457,4 7 638,-4 1 0,5 13 0,3 2 0</inkml:trace>
</inkml:ink>
</file>

<file path=ppt/ink/ink5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5:40.8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53 8083,'-2'-12'0,"-4"1"-546,4 7-669,-5-4 1848,7 1-14,0 5-113,-8-6-372,6 8 0,-6 2 5,8 4 1,-2 3 64,-3 9 1,3 7-13,-4 3 1,-2 5 88,3 2 0,-7 3-17,6-3 0,1 3 71,5-9 0,0 2-93,0-3 0,1-3-32,5-7 0,6-1 31,11 0 0,4-7-21,7-4 0,3-4-8,3-2 0,4 0-32,8 0 1,-2-8-124,-4-4 0,2-3-263,-7-2 1,5-2 3,-6-5 0,-7 5 112,-10-4 0,2 4-260,-2 2 0,-6-1 183,-5 1 0,-8-2-2249,1-4 2416,-3 4 0,-25-14 0,-6 6 0</inkml:trace>
</inkml:ink>
</file>

<file path=ppt/ink/ink5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5:41.3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329 70 8144,'8'-17'759,"-6"-1"-496,6 1 93,-8 7 1,-2 3 0,-4 9 509,-6 3 1,-11 13-191,-5 11 1,-13 3-351,-5 3 0,4 1-292,2 5 1,5-11-225,6 5 0,6-10 141,12 4 1,3-8-118,8 2 0,2-11 49,4-7 1,13 3 109,15-2 0,5-2-3,13-10 1,-4 2-8,9-8 0,-3 1 130,-2-6 1,0 5-87,0 1 0,-8 7-201,-4-2 0,-11 4 147,-6 2 0,-4 0-1044,-1 0 0,-9 4 472,-3 7 0,-14 3 599,-9 15 0,-16 7 0,-11 8 0</inkml:trace>
</inkml:ink>
</file>

<file path=ppt/ink/ink5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5:41.7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33 18 8144,'18'-2'169,"-1"-4"1,-5 4 2752,-1-3-1277,1 3-734,5 2 0,-2 2-346,-3 3 0,1 5-242,-7 7 0,0 1-131,-6-1 0,0 6-83,0 0 0,0 8-94,0-2 1,-2-3-316,-4 3 0,2-2-494,-7 2 0,1 2 396,-1-8 0,-5 0-354,5-6 1,-3 0 239,3 1 1,-5-7 127,5 1 0,1-8 168,-1 1 0,7-5 98,-2-5 1,-2-7 7,3-11 1,1 2-36,10-8 0,9 8 212,8-2 0,6 4-41,-6 1 1,2 3 451,-2 3 0,-4 5-225,4 7 0,-4 0 255,-1 0 0,-7 7 78,1 5 0,-8 11 347,1 6 0,-10 4 24,-7 1 1,-3 1-401,-3-1 0,3 1-121,4-1 0,-3-5-141,8 0 0,1-8-563,5 2 1,9-9 94,8-3 0,10-7-79,14 2 1,5-4-471,11-2 0,7-10-2570,11-7 2971,-4 0 0,13-24 1,-5 5-1</inkml:trace>
</inkml:ink>
</file>

<file path=ppt/ink/ink5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5:42.2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52 8144,'0'-17'720,"0"0"0,1 7 15,5 4-115,4 4 0,7 16-5,0 3 0,-1 14-188,-5 4 1,3 1 45,-8 10 0,-1 0-419,-5 6 1,0 0-453,0 0 0,0 0-61,0 0 0,-2-2-457,-3-4 1,3-4 136,-4-7 1,-2-8-209,2-4-836,1-4 1823,5-10 0,-8-24 0,-2-14 0</inkml:trace>
</inkml:ink>
</file>

<file path=ppt/ink/ink5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5:42.7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0 191 8213,'35'-25'0,"0"-4"0,-1 4 468,1 2 1,7 6-211,4 5 0,2-3 212,-2 4 1,2 1-135,-7-2 1,5 9-178,-6-3 1,-5 4-57,-6 2 1,-8 2-151,2 4 0,-4 1-231,-2 5 1,-5 3 135,-1-3 1,-7 3 43,2 2 1,-2 1 69,2-1 1,-5-6-105,5 1 1,-4 0 16,-2 5 1,6 0 29,0 0 0,1-5 46,-1-1 1,-2 1 13,7 5 1,-7 1 80,2-1 0,2 0-89,-2 0 1,-1 1 78,-5-1 1,0 0-73,0 1 1,0 1 239,0 4 0,0-2-52,0 8 1,0-2 75,0 2 1,-2 3-123,-3-3 0,3 6 99,-4 5 0,4 4 266,2 8 0,0 2-120,0 4 1,0 3 475,0 8 1,2 6-275,4 0 1,-4 6-168,3-6 1,-3 7-192,-2-1 1,0-10-333,0-2 1,6-13 258,0-4 1,0-8-63,-6-9 1,0-3-231,0-3 0,0-4 105,0-8-600,-8 1 1,-2-3 300,-7-3 1,-2-7-765,-4-10 0,2-1 401,-8-11 0,-2-5-115,-9-12 1,-4-3 831,-8-3 0,0-12 0,0-9 0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55:48.2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7949,'0'12'773,"0"-1"194,0-7 0,8 4-414,3-8 0,7 0-199,5 0 0,5-6-138,13 0-36,3-7 0,6 9-376,-4-7 0,8 7-594,-8-2 0,6 4-719,-12 2 1509,8 0 0,-11-8 0,5-1 0</inkml:trace>
</inkml:ink>
</file>

<file path=ppt/ink/ink5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5:43.7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69 8117,'10'-17'865,"-5"0"0,3 5-52,-2 1-213,7 7-450,-11-4-37,6 8 1,-8 8 1,0 3 0,-8 7-163,-3 5 0,-3-2-280,3 8 1,-3-8-205,9 2 0,-7-4 18,6-2 157,0-7 1,8-2 56,4-8 0,6 0 13,11 0 0,-2-12 143,8 1 1,0-9-21,5 9 0,-1-3 155,-4 3 1,1 3 647,-7 8-108,0 0 1,-7 8-293,-5 3 1,-3 1 107,-8 5 1,0-3-24,0 9 0,-8 2 51,-3-2 1,-5 6-118,-1-6 0,0 2-243,0-2 1,-1-4 25,1 4 1,-6 2-271,0-2 0,-2 0 72,2-6 0,4-5 45,-4-1 1,1-7-316,-1 2 228,4-4 1,-6-2-230,8 0 273,7 0 1,3-8 31,7-3 1,2 1-29,3-1 1,5-1-117,7-5 1,6 5 260,0 1 1,8 1-116,-2-1 1,-2-3 129,2 8 1,-8-5-82,2 5 0,-4 0 300,-2 6 0,-5 0 208,-1 0-367,-7 0 0,4 8-7,-8 4 0,-8 9 22,-3 2 1,-7 2-174,-5-2 1,2-2 124,-8 8 0,1-2-151,-7 1 1,8-3 85,4-7 262,4-1-135,1 0-84,9-7 1,9-2 36,11-8 1,12 0 13,6 0 0,4-2-97,2-4 1,-1 2 72,1-7 1,-3 7-179,-3-2 0,-4 4 84,-8 2 0,-7 2-159,-4 4 1,-4-2 118,-2 7 1,-2 1 223,-4 5 0,-4 0-101,-7 1 1,-2-1 171,-4 0 1,4 0-174,-4 1 0,9-7 4,3 1 1,7-6-173,-2 5 206,4-7 0,4 9-130,4-7 1,11 0 46,12-6 1,4-2-116,1-4 1,-1-2 49,-4-3 1,1 3-25,-7 8 1,1 0-297,-7 0 296,-8 0 0,-3 2 242,-12 4 0,-5 5-136,-12 13 1,-6-3 295,-11 8 0,1-6 73,-7 5 1,6-6 81,-6 1 1,7 2-143,-1-2 0,9 0 12,2-6 0,14-2 486,-2-3-481,11 3 1,0-7-371,12 3 1,11-3 133,12-8 0,6 0-188,5 0 1,4 0-155,8 0 0,2-6-134,3 1 1,-3-9 84,4 3 0,3 1-631,3-2 726,-5 1 0,9-6 0,-7-1 0</inkml:trace>
</inkml:ink>
</file>

<file path=ppt/ink/ink5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5:43.9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294 10 8152,'-17'-10'2311,"5"10"258,1 12 0,-3 5-3709,-9 6 0,-11 6 1140,-12 12 0,-20 10 0,-5 11 0</inkml:trace>
</inkml:ink>
</file>

<file path=ppt/ink/ink5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6:04.8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467 191 8145,'0'-17'0,"0"0"0,0-1 317,0 1 0,0 0 286,0-1-285,8 1 1,-6 0-38,4-1 1,-2 9 94,1 3 1,-3 2 103,4-2-31,-4 5-385,-2-7 1,0 10 64,0 4 1,0 5 226,0 12 1,0 6-119,0 11 1,0 3 197,0 3 1,0 8-118,0-8 0,-6 6-183,1-12 0,-1 4-7,6-9 1,0 7-208,0-13 0,0 5-50,0-11 223,0 0-1094,0-5 461,0-9 299,7-1 1,-5-10-17,4-4 1,2-9-53,-2-8 1,5-8 154,-5 2 1,0-5 35,-6-7 0,5 3-133,1-8 0,6 6 131,-7-7 1,9 9-145,-3-2 0,3 5 45,-3 6 0,5-2 304,-5 8 0,-1 6 215,1 6 130,-7 7-182,12-4-217,-14 8 0,7 2 98,-3 4 1,-4 3-70,4 9 1,-4-1 340,-2 0 1,0 8-113,0 4 0,0-2 8,0 2 1,0 0-144,0 5 1,-6 1-216,0-1 0,-7 1-88,1 0 0,4-9 125,3-3 0,-3-3-875,2-3 389,0 0-224,-1-7 427,5-2 1,-6-10-61,8-4 1,0-9 163,0-9 0,2-4 173,4 5 1,1-2-77,5 2 1,3 3 162,-3-3 0,-2 4 317,1 2 0,-5 5-1,5 1 866,-7 7-498,4-4-422,-8 8 0,0 2-164,0 4 0,0 3-168,0 9 0,-2 1 85,-4 4 0,-3 4-211,-9 8 0,-1 1-496,-4 4 0,2-3 316,-8 3 1,6-1-536,-6 1 0,2 2 302,-2 4 0,3-3-178,2-9 0,5 7 303,-4-1 0,-4-5 154,-2-7 0,3-1 338,-3 2 1,6-4-124,-6-8 1,0 6 481,-6 0 0,7-1-271,-1-11 1,8 4 505,-2-3 1,3-4-278,3-3 0,6-3 643,-1-2-292,8 0-445,-3 0 1,8-9-528,5-9 1,6-1 200,11-10 0,9 1 57,9-7 1,-1 6 49,-5 0 0,1 8 221,5-2 1,-7 6-89,1 5 0,-3 5 125,-8 7 0,-1 0-76,-6 0 1,0 13-6,0 4 0,-7 5 83,-4-5 0,2 8-26,-3 4 0,1-2-86,-6 1 1,0-6 232,0 1-503,0 3 0,0-6 104,0 3 1,6-10-255,0-1 1,9-8-111,2 1 1,2-3-291,10-2 0,0-7-152,6-5 0,-1-9 297,1-2 1,-6-8 92,-1 2 0,-6 4 34,1 2 1,-10 4 527,-1 2-234,-8-1 1,3 7 436,-7-1 23,0 9 0,-7-5 432,-5 8 0,-5 2-360,-6 4 1,1 5 96,-6 12 0,-3-2-452,-9 8 1,1-2 79,-7 2 1,6 3-565,-6-3 1,7 2 245,-1-2 0,-2 4-377,1-5 0,-5 3-116,6-2 0,-1 2-542,7-8 0,-1-2 253,1-10 0,7 3 350,4-8 0,9-1 294,3-5 57,7 0 1,-2-5-1,12-1 1,5-8-80,12 3 0,-1 3 674,6 2 1,-5 5 215,6 1 1,-2 1 609,2 5 1,4 4 304,-5 7 0,7 0-725,5 1 1,-1-1 169,7 0 0,2 1-416,10-1 1,-3-8-424,9-3 0,5 2 45,6-2 0,6-1-1216,-7-5 1,3-7 5,-2-5 1,-4 3-748,4-3 1,0 1 1756,-6-7 0,4-3 0,-9 0 0,-1 4 0,-5 1 0,-8 5 0</inkml:trace>
</inkml:ink>
</file>

<file path=ppt/ink/ink5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6:05.4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761 52 8246,'-11'-11'592,"-1"-1"-6,8 9 0,-11-11 1,4 8-166,-5 2 0,-1 3-264,0 1 0,-3 0-205,-3 0 1,2 7 0,-8 5 0,1 5 159,-7 6 1,0 4-98,1 8 1,-7 5 52,1 0 0,-6 10 298,6 2 1,-6 0-89,5 6 1,1-5 330,5-1 1,8 0-141,4 0 1,6-8-86,5-3 0,-1-5-370,7-1 1,0-3 179,6-3 0,8 2-659,4-8 1,3 0 299,2-6 1,8-1-486,4-5 0,-2 3 287,2-8 0,0-1-155,5-5 0,-5 0 119,0 0 0,0-7 173,5-5 0,-5-5 69,0-6 0,-2 2-66,2-8 0,3 0 111,-3-6 1,-2 3-44,2 3 0,-8 2 392,2 4 1,-6 9-140,-5-3 1,1 9 1298,-7-3-924,0 7 0,-4-2 6,4 12 0,-4 4 391,3 7 1,-3 0-286,-2 1 1,0 1-476,0 4 0,6-2 89,0 8 1,0-6-880,-6 6 1,5-8-166,1 2 0,0 2-609,-6-2 0,0-6-111,0-5-275,0-1 1840,0 7 0,0-9 0,0-1 0</inkml:trace>
</inkml:ink>
</file>

<file path=ppt/ink/ink5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6:05.5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1 173 8157,'0'-17'4608,"2"0"-3787,3 0 0,13-1-329,11 1 0,9 0 699,2-1-524,8 1-459,-3 8 1,6-5-160,1 8 0,0 1-2008,0 5 1,0 1 1958,0 5 0,0 12 0,0 8 0</inkml:trace>
</inkml:ink>
</file>

<file path=ppt/ink/ink5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6:06.28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1 208 8063,'0'-18'950,"0"1"-475,0 8 1057,0-7-466,0 14-128,7-5-559,-5 7-186,14 0 1,-12 7 73,7 5 0,-5 3-5,5 2 0,-7 6 112,2 1 1,2 6-123,-3-1 0,1 2 28,-6-2 1,0 3-132,0-3 0,2-2-131,4 2 1,-4-6-21,4 6 0,-3-10 130,3-2 1,-4 1-110,4-7 0,-2-1 117,1 1 1,-1-7-77,8 2 117,-8 3 0,5-7 145,-3 4 1,-2-4-94,7-2 0,-5-8 124,6-3 0,-1 1-258,7-1 0,-1-1 111,0-5 0,0-6-208,1 0 1,7-8 68,4 2 0,3-5-556,3-7 0,-3 3 26,-3-8 1,4 2-192,-4-3 1,-4 5 262,-2 8 1,-6 1-101,-5 4 0,-3 4-817,-3 8 435,-4-1-1403,6 9 1646,-8 1 0,-8 10-1413,-4 4 2043,5 11 0,-9 10 0,7 8 0</inkml:trace>
</inkml:ink>
</file>

<file path=ppt/ink/ink5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6:06.5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8104,'0'-10'1676,"0"1"-541,0 3-151,0 4 1,2-6-400,4 8 0,-3 0 20,9 0 0,0 0-303,5 0 1,0 0-376,0 0 0,6 0 58,1 0 1,-1 0-155,-6 0 0,6 0-1755,0 0 0,2 0 1924,-2 0 0,-4 0 0,6 0 0</inkml:trace>
</inkml:ink>
</file>

<file path=ppt/ink/ink5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6:07.0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1 295 8109,'0'-10'609,"0"-5"604,0 13-480,0-6 168,0 8-631,0 0 1,0 8-89,0 3 0,0 5-82,0 1 1,0 6 90,0 0 1,0 8 31,0-2 0,0-2-21,0 1 0,0-1-38,0 2 1,2-2-97,3-4 0,-1-4 21,8 4 1,-1-5-160,7-7 1,5 3 124,0-9 0,0 3 19,-6-2 1,6-4 156,0 4 0,2-12-97,-2-6 0,-4-3 178,5-2 1,-5-3-119,-2-3 0,0 2 89,1-8 0,-3 6-72,-3-6 1,3 1-81,-4-7 0,-3 0-58,-2 1 1,2-1-227,-3 1 0,1-1-249,-6 1 0,-2-1 237,-4 0 0,5 7-928,-5-1 0,4 8 498,2-2 0,0 9-1409,0 3 2004,0-1 0,-8 2 0,-1 3 0</inkml:trace>
</inkml:ink>
</file>

<file path=ppt/ink/ink5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6:07.8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8173,'17'0'780,"0"0"1,-5 0 474,-1 0-789,1 0 0,5 1-178,0 5 1,1-2-15,-1 8 1,0-7-638,1 7 1,-7-8 237,1 2 1,-7 3-616,7 3 1,-6-3 233,5 3 0,-7-6-16,2 5 0,-4 1 522,-2 5 0,0 8 0,0 2 0</inkml:trace>
</inkml:ink>
</file>

<file path=ppt/ink/ink5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6:08.2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8369,'0'10'1116,"0"5"1,0-5 96,0 7-320,0 1-443,0-1 1,0 0-166,0 1 1,0-1-302,0 0 1,6 0 109,0 1 1,0-1-541,-6 0 0,0-5 296,0-1 1,0-5-509,0 6 386,0-9-451,0 5 173,0-8 1,2 0-270,3 0 83,-3 0 929,14-8 1,-9 5-163,5-9 1,-3 8 628,-3-1-506,-4 3 1,8 2 553,-5 0-101,-3 0 75,6 7-605,0 3 0,-4 1-367,7 1 0,-5-8-476,5 2 1,1-5 421,5-1 1,8 0-337,4 0 0,9-13 215,3-4 1,5-10-57,-6 4 1,6 0 572,-5 5 0,-1 3 37,-5 4 1,-8 3 1455,-4 8 1,-4 0-118,-2 0 180,0 0 0,-7 2-725,-4 4 1,-4-3-165,-2 9 0,0-6-258,0 5 1,-2-5 30,-4 5-702,4-7-812,-13 4-296,13-8-204,-6 0 0,2-8-627,1-3 0,-1-5 2149,6-1 0,8-8 0,1-2 0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55:48.6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226 17 8068,'9'-7'0,"1"5"301,-4-4-194,-5 4 1,15 2 266,-5 0 0,7 0 505,5 0 1,-4 0 756,4 0-1140,-4 0 1,4 2-211,0 4 0,-5 3-24,-7 9 0,-1-1-542,1 0 1,3 1-51,-9-1 1,1 6-269,-6 0 0,-2 8 336,-3-2 1,-5 1-165,-7-1 0,-1 2-19,1-8 1,0 8 20,0-2 1,7-5 503,4 0 1,-2 1-95,3-2 1,5 0 512,5-6 0,15 6 36,-3 0 0,10 0 261,-4-6 1,6 1-336,-6-1 1,0 0 63,-6 1 1,-1-1 62,-5 0 1,-3 0-177,-8 1 0,-4-1-382,-8 0 0,-3 6-284,-20 0 0,-5 2-407,-18-2 1,-3-3-218,-8 3 1,-6 2 693,0-2 0,0 0 1,6-6-1</inkml:trace>
</inkml:ink>
</file>

<file path=ppt/ink/ink5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6:09.3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191 277 8224,'0'-9'5553,"13"1"-4683,4 8 1,12-8-139,0-3 0,6 1 18,5-2 0,4 1-614,8-6 0,0 5-487,0 1 1,-2-1-408,-4-5 1,-4 5 513,-7 1 0,-8 5-2589,-4-6 1315,-4 9 579,-2-13 1,-7 12 361,-4-7 1,-12 1 52,-6-1 1,-3-3 303,-2 8 1,-6-5 192,0 5 0,0 0-102,5 6 0,1 0 48,0 0 862,-1 0-402,1 0 65,0 0 1,5 6-195,1 0 1,7 7 77,-2-1 0,-2 3-62,3 3 0,-9 7-175,3 3 1,-3 13-31,3 5 1,-5 4-28,5 2 1,-3-2-134,3-4 0,3 2 97,8-8 0,-6 4-108,1-9 1,-1 1 79,6-12 0,6-1-353,-1-6 208,9-8 0,-5-1 111,9-8 1,-1-2 26,0-4 0,1-3 5,-1-8 1,0-1 207,0 1 0,1-6-76,-1 0 1,-5 0 42,-1 6 1,-5 7 60,5 4 309,-7-3-323,4 7 22,-8-6-263,0 8 1,0 2 141,0 4 0,6 5 77,-1 12 0,1 4-101,-6 8 0,2 1 538,4 5 0,-2-5-211,7 4 1,-7 3-22,2-3 0,-2 6-229,1-6 0,-3 1-144,4-7 0,-4-1-1053,-2-4 644,0 4-372,0-14 303,-8 6 528,-1-16 0,-8-9-155,-1-11 1,1-12 295,0-6 1,1-4 361,5-1 1,-3-1 502,9 1 0,-1-1-442,6 0 0,2 8-3,3 4 1,5 4-144,7 2 0,1 0-167,-1-1 0,2 7-186,4-1 1,-2 8-24,8-1 1,-8 3-201,2 2-370,-3 0 1,-5 2-953,-4 3 0,-3 7 307,-8 11 0,-8-2-585,-3 8 1,-12-2 577,-6 2 0,-9-2 522,-3-4 0,-5-10 455,6 4 1,-8-5 24,2-1 1,-4-3 76,-2-8 0,6 0 147,0 0 0,7 0 350,-1 0 0,-2 0 921,1 0 0,7 0-596,5 0 1,6 0 379,-6 0 0,14 0-518,-3 0 0,7 8-301,-1 3 0,4 5-87,8 1 0,0 0 159,0 1 1,8-1 91,4 0 0,11 2 126,6 4 0,3-5-188,3-1 1,7 4 31,4-9 1,0 7-685,6-8 1,-4-3 231,10-2 0,1 2-279,-1-3 0,7 1-411,-1-6 0,-5 0-857,-1 0 1,0 0 219,-6 0 0,1 0-345,-12 0 1,-1 0 1657,-5 0 0,-1-15 0,1-4 0</inkml:trace>
</inkml:ink>
</file>

<file path=ppt/ink/ink5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6:10.1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510 122 8180,'0'-27'0,"2"2"713,4 8 1,9 5 991,8 0 1,8 7-1023,-2-7 1,-3 8-242,3-1 0,-6 3-193,6 2 0,-6 5-4,6 1 0,-8 8 30,2-3 0,-5 5-685,-7 1 0,3 0-911,-9 0 1,1 6 879,-6 1 0,0 6 7,0-1 1,-8 0 532,-3 6 0,-5-5-121,-1 11 0,0 9 182,0 1 0,-1 5-77,1-4 0,0 0 265,-1 0 0,1 5-80,0 1 1,1 0-90,5-6 1,-3-2-162,9-4 1,-7-4-214,6-7 1,1-3 93,5-3 0,0-4-400,0-8-49,0-7 305,0-2 1,2-10 59,3-4 0,5-11 53,7-12 1,1-12-365,-1-5 1,0-4 104,0-2 0,1 3 190,-1 2 0,6 5 2,0 8 0,0 1-32,-6 4 1,7 6 488,-1 11 1,0 5-206,-6 7 0,0 2 870,1 3 1,-7 5-139,1 7 0,-7 1 217,7-1 0,-6 6-435,5 0 1,-7 6-30,2-6 0,-4 2-424,-2-2 1,0 2 75,0 4 1,-6 2-746,0-8 1,-5 2 443,5-2 1,-8-10-896,3 4 1,1-11 348,-1 0 1,5-4 111,-6-2 1,7-2 206,-7-4 0,8-9 297,-1-8 1,3-6 159,2 6 0,0 0-105,0 5 1292,0 1-929,7 0 0,-3 7 1579,8 5-607,-8 3-624,11 2 1,-13 2-301,4 3 0,-4 5-221,-2 7 0,0 0-809,0 1 0,-8-1 452,-4 0 1,-3 1-1284,-2-1 1,5 0 689,1 1 0,-1-7-2004,-5 1 1987,-1-9 0,1 5 289,0-8 0,-6-2 251,0-4 1,-2 3 161,2-9 0,2 2 525,-8-1 0,6-3-338,-6 9 0,0-1 718,-6 6 0,7 8-387,-1 3 1,-6 5 179,-5 1 1,-6 6-180,5 0 0,-7 8-150,2-2 0,4-3-70,2 3 1,5-8-1,6 2 0,4-3 866,8-3-694,0 0 0,5-5 354,1-1 0,9-7-231,2 2 0,9-2 615,14 1 0,12-3-402,11 4 0,17 2-108,7-2 0,5 5-401,0-5 1,3 5-510,9-5 0,-8 6-722,-5-6 0,-2 7 690,-3-2 1,-6 3-2441,1-3 0,-7 5 104,7-5 2640,-9-3 0,13 6 0,-9-9 0,1 3 0,-3 5 0,1 7 0</inkml:trace>
</inkml:ink>
</file>

<file path=ppt/ink/ink5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6:11.0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346 15 8241,'18'-9'0,"-7"3"0,1 12 130,-1 3 1,1 11-172,-1 3 1,-7 0-80,2 11 0,-19-1-122,-11 13 0,-8 0 31,-9 6 0,3 0 29,-8 0 0,2 0-33,-2 0 1,3-8 122,9-4 1,7-11-75,4-6 0,11-4 425,7-1 1,3-7-175,2 1 0,9-9 429,8 3 1,8-4-134,10-2 0,2 0 59,3 0 1,-4 0-124,5 0 1,-5 0 38,-1 0 1,-2 0-209,-5 0 1,-3 2 55,-7 4 1,-9-2-208,-3 7 1,-4 1 20,-2 5 0,-8 6-67,-3 0 0,-10 2 13,-2-2 1,1-4-138,11 4 1,-5-1 119,5 1 1,3-8 24,2 8 1,6-8 239,6 8 0,12-5-122,10-7 1,-1 5 311,2-5 0,-6 3-130,6-3 1,-8 5 228,2-5 0,-4 4-301,-1 3 0,-9-1-411,-3 0 0,-4 1 180,-2-1 0,-2 0-164,-4 1 0,-5-1-752,-12 0 1,3 0 454,-3 1 0,-2-7-624,2 1 1,-5-8 1115,5 1 0,-1-10 0,7-5 0</inkml:trace>
</inkml:ink>
</file>

<file path=ppt/ink/ink5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6:11.2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0 104 9370,'12'-33'0,"-1"5"0,3 6 0,1 9 0,2 7 5696,1 4-5735,-1 2 176,0 0 1,-1 4-1771,-5 8 0,3 1 1633,-9 16 0,9 0 0,-5 5 0</inkml:trace>
</inkml:ink>
</file>

<file path=ppt/ink/ink5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6:12.0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53 8172,'12'-17'761,"-1"-1"0,-5 9-122,5 3 1,3 4 221,9 2 0,-4 0-130,4 0 1,2 10 78,-2 7 1,6-4-168,-6 10 1,0-7-168,-6 7 0,1-4-373,-1-2 1,-2 3 140,-3 3 0,1-4-772,-7 4 0,0 2-155,-6-2 1,0 6-549,0-6 0,0 0 552,0-6 1,0 0-240,0 1 0,-2-9-416,-4-3 670,4 4 29,-5-8 128,-1 5 0,6-14 507,-4-5 0,4-11 0,2-4 0</inkml:trace>
</inkml:ink>
</file>

<file path=ppt/ink/ink5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6:12.2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52 173 8308,'12'-7'0,"-3"-5"68,-1-3 1,5-2 678,-1-1 0,5 1-76,6 0 1,-4-1 41,5 1 0,-5 6-195,-2-1 0,0 8-5,1-2 1,-1 5 26,0 1 0,-1 1-205,-5 5 0,3 0 49,-9 11 1,1-1-126,-6 12 0,0 1-152,0 6 1,-8-1 14,-3 1 1,-5 7-169,-1 4 1,-6-3-222,0-3 1,-6 2-686,6-1 0,-2-1-332,2-5 1,6-9 555,0-2 1,-1-5-105,7-2 1,1-7 304,-1-5 0,5-3-15,-6-2 0,7 0 73,-7 0 0,8-7 469,-2-5 0,-3-11 0,-1-4 0</inkml:trace>
</inkml:ink>
</file>

<file path=ppt/ink/ink5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6:12.5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87 9248,'0'-17'1894,"8"1"-1410,3 5 1,-1-3 281,1 9 0,-1-3-309,2 2 1,3 4-152,-4-4 0,-1 4-858,2 2 0,-7 0 345,7 0-292,-8 0 1,3 8 4,-7 4 0,0 3-405,0 2 1,-7 1 309,-5-1 1,-3-6 48,-2 1 1,5-2 704,1 1 1,7-1-149,-2-4 1295,-4-5-1040,8 7 1,-3-8 883,10 0-584,-3 0 0,14 0 142,-5 0 0,-1 0-489,1 0 1,-5 0-488,6 0-1610,-9 0 1456,5 0 0,-8 8-638,0 3 1,-9 5 402,-9 1 0,-1 8 651,-10 4 0,-7 3 0,-8 3 0</inkml:trace>
</inkml:ink>
</file>

<file path=ppt/ink/ink5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6:13.4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137 433 8172,'-35'0'0,"3"0"136,3 0 0,10 0 864,7 0-726,8 0 0,-1-2 0,10-4 0,7 2 211,11-7 1,6-1-172,11-5 0,8 0-80,15-1 0,5-1 40,18-4 1,-1 4-492,-37 8 1,2-1 0,-1-1-1,0 1 92,2 1 0,1-1 1,0-3-1,0 1-127,0 2 1,0 1-1,-3-1 1,0 1-94,49-6 1,-2-6-101,-47 11 1,0 1 0,36-7-111,-16 7 0,-10 1 136,-13-1 0,-5 1 154,-12 4-323,-4 4 1302,-16-5-370,-1 7 0,-16 0 577,-3 0 1,-7 0-205,-5 0 0,-4 1-268,-7 5 1,-1 4-25,1 7 1,-1 2-4,1 4 0,-1-1-220,0 6 0,1-5 18,-1 6 0,3-2-131,3 2 1,4 2 23,7-8 0,3 0-218,4-6 1,-3 0-133,8 1-160,1-1 0,5-5 45,0-1 1,1-7 132,5 2 1,4-4-123,7-2 0,2-8-52,4-4 1,6-5-73,12-6 0,-3 4 195,8-4 0,-2 4 101,2 1 0,2 3 492,-7 3 0,-3 5 115,-9 7 0,2 0 62,-8 0 1,-2 2-259,-9 3 0,1 7 626,-7 11 0,-1-2-279,-5 8 1,-1-6-204,-5 6 0,-4-2-333,-7 2 0,-6 1-255,0-7 0,0 6 118,5-6 1,1 0-128,0-5 0,0-3-674,-1-4 0,3-1 367,3-4 0,-3-4 110,3 3 1,3-5 2,-3-5 0,7-5 469,-7-7 0,8 0-32,-2-1 0,5-1-37,1-4 0,0 4-98,0-4 1,7 9 46,5 3 0,-3 1 793,3-1-361,-1 3 190,7 8 0,-3 2-82,-3 4 0,-5 3 134,-7 8 0,0 1-250,0-1 0,-2 2-10,-3 4 0,-5-2-212,-7 8 1,-3-2-132,-3 2 0,4 2-724,-4-8 0,4 2 451,2-2 0,1-4-341,5 4 1,3-4 213,8-1 1,0-1-47,0 0 227,0 1 1,6-1 193,0 0 1,5 0 87,-5 1 0,5-7 935,-5 1 120,0-1 1,-6 7 125,0-1 1264,0 0-1854,-8 0 1,6-5 342,-3 0-709,3-9 0,4 5-307,3-8 0,7 6 258,11 0 1,-2-1 76,8-5 0,0 0-496,5 0 0,1 0 199,-1 0 0,1 0-1992,0 0 0,1 0 1958,4 0 0,12 8 0,10 2 0</inkml:trace>
</inkml:ink>
</file>

<file path=ppt/ink/ink5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6:13.5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52 7944,'-15'-25'3598,"-4"14"4691,0-4-8072,-5 15 0,7 1-217,-12 5 0,-11 11 0,-4 10 0</inkml:trace>
</inkml:ink>
</file>

<file path=ppt/ink/ink5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6:20.42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18 102 8604,'0'-10'1151,"0"3"-812,0-1 36,0 6-84,0-6-135,0 8 44,0 0-200,-8 8 1,6 3 135,-4 13 0,4-5 1,2 4 0,0-4 23,0-2 1,0 1-78,0-1 0,8-6-111,4 1 1,-3-8 82,3 2 1,-1-3-188,7 3 0,1-4 141,4 4 0,-4-10-216,4-2 0,-4-7-13,-1 1 0,-1-1 117,0 1 1,-7-3 58,-4 3 1,-5-3 99,-1-2 1,0-1 259,0 1 1,-7 0-115,-5 0 1,-3-1 366,-2 1 0,-1 2 143,1 3-495,-8-3 1,6 13-561,-4-4 0,5 6-1855,7 6 2198,3 3 0,8 9 0,0-1 0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56:05.4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52 7918,'-9'-9'1369,"1"1"-660,8 8 0,0-2 433,0-4-344,0 4 374,8-5-750,1 7 1,9-6 119,-1 0 1,0 0-33,0 6 0,1 0-117,-1 0 1,0 0-120,1 0 0,-1 0-7,0 0 0,6 0-126,0 0 0,0 0 50,-5 0 0,-1 0-146,0 0 1,0 0 105,1 0 1,-7 0-305,1 0-239,-8 0-534,11 0 369,-13 0-342,6 0-223,-8 0 1,0 2-219,0 4-4,-8-4 1,-2 13 654,-7-3 1,0 3-985,-1 2 1673,-6 8 0,4-5 0,-5 5 0</inkml:trace>
</inkml:ink>
</file>

<file path=ppt/ink/ink5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6:45.9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0 381 8181,'10'-25'1800,"5"6"-1213,-3-4 1,9-4-595,2-2 0,8-2 139,-3 3 0,5-3 260,2 8 1,5-2-205,0 2 1,1 9 30,-7-3 1,-3 3-267,4-3 1,-10 6 116,9-1 0,-11 8-140,0-1 1,-3 3-22,-3 2-146,0 0 97,0 0 1,1 0-242,-1 0 308,-7 7 0,5-5-103,-3 4 349,-5-4-215,9 6 122,-7-7 0,3 7-102,-1-8 468,-7 0-23,4 0-207,-8 0 200,8 0-125,-7 0-100,7 8 1,-8 1-86,0 9 1,2-1 109,4 0 0,-4 8-99,3 4 1,3 6 267,-2 5 1,2 4 89,-3 8 0,-3 4 49,4 7 1,2 3 4,-2 14 1,-1 1 2,-5 5 0,6-5-73,0 0 0,0-8-158,-6 2 1,2-10-163,3-1 0,-3-14 38,4 1 0,-4-12-210,-2-5 1,0-1-117,0-10 0,0 0-542,0-5-241,0-9 98,0 6 0,-2-15 17,-4 0 1,-3-7 222,-9-10 1,-9-3 593,-7-3 0,-1-4 0,-7-7 0</inkml:trace>
</inkml:ink>
</file>

<file path=ppt/ink/ink5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6:46.2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18 104 8072,'0'-17'213,"-6"0"319,0-1 273,1 1 972,5 0-795,0 7-603,0 3 1,0 10 284,0 9-372,0 7 1,0 18 64,0 3 1,0-2 100,0 8 1,0 6-509,0 6 1,0-2 127,0-10 1,5 2-813,1-8 1,8 6 397,-3-5 1,-3-3-1015,-2-9 1,1 2 291,-1-8 0,6-6-62,-7-5 1,3-9 1119,-2 3 0,3-12 0,9-3 0</inkml:trace>
</inkml:ink>
</file>

<file path=ppt/ink/ink5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6:46.4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0 243 8139,'0'-17'2704,"2"7"-2062,4 4 0,5-3-567,13-3 1,2-3 394,9-2 1,5-1-164,1 1 1,5 0-628,-6-1 1,1 7 297,-7-1 0,1 3-1226,-1-3 0,-7 3 137,-4 3 1111,-4 4 0,-9-13 0,-2 5 0</inkml:trace>
</inkml:ink>
</file>

<file path=ppt/ink/ink5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6:46.6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0 8873,'-12'10'1990,"1"-4"-2038,7 3 0,-4-5 594,8 8 1,0-6 873,0 5 1,0 6-879,0 6 1,0 8-216,0-2 1,0 4-1097,0 1 0,-2 1 542,-4-1 0,4-1-466,-3-4 0,-3 2-104,2-8 0,0 0-642,6-6 1,-5-5-206,-1-1 1644,0-7 0,6-4 0,0-10 0</inkml:trace>
</inkml:ink>
</file>

<file path=ppt/ink/ink5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6:46.7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9995,'17'0'0,"1"0"2312,-1 0 1,0 0-1959,0 0 0,1 0-84,-1 0 1,-5 0-1513,-1 0 1,1 2 738,5 4 1,-8 4 502,-3 7 0,4 0 0,-1 1 0</inkml:trace>
</inkml:ink>
</file>

<file path=ppt/ink/ink5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6:46.8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44 35 8139,'-17'9'3175,"0"-3"-2398,7-4 0,10-2-396,12 0 0,11-2 334,6-4 1,5 2-234,6-7 0,5 7-3774,7-2 3292,7 4 0,3-5 0,7-3 0</inkml:trace>
</inkml:ink>
</file>

<file path=ppt/ink/ink5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6:47.9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1 104 8339,'0'-17'1639,"0"-1"-714,0 1 0,6 0-319,-1-1 1,3 9 40,-2 3 0,-2 4-206,7 2 0,-5 0-267,5 0 0,-1 2 110,2 4 0,1 0-16,-7 11 0,0-4-123,-6 10 1,5 2-190,1-2 1,0 6-775,-6-6 0,-2 6 131,-4-6-2026,4 0 1152,-5-6-443,-1-7 1321,6-2 1,-6-22 682,8-3 0,8-20 0,2 1 0</inkml:trace>
</inkml:ink>
</file>

<file path=ppt/ink/ink5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6:48.4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606 0 12729,'0'18'393,"0"1"-254,0 4 0,-2 6-33,-4 11 0,2 4-115,-7 8 1,-1 0 113,-5 0 1,0 0-188,0 0 0,-1 0 109,1 0 1,-8 7 70,-4 4 1,-4 1-162,-1 5 0,-1-2-102,1 14 0,-1-14-302,1 2 0,1-17 197,4 0 0,4-13 37,8-5 0,-4-7 173,3-10 0,-3-1-10,10-5 0,1-3 102,-1-8 0,5 0-204,-6 0-40,8 0 1,-3-8 383,7-3 0,0-5-522,0-1 1,7 0 26,5 0 0,-2-3 3,1-3 0,1 2 119,5-8 1,0 6-3,0-6 1,1 6 135,-1-5 1,0-1-150,1-6 0,1 2 298,4 5 0,-2-3-38,8 8 1,0-2 201,5 2 0,1 4 76,-1-4 0,1 9 56,0 3 1,5 7-66,0-2 0,1 4 59,-7 2 1,1 2 118,-1 4 0,-1 3-81,-4 9 0,2 5-18,-8 0 1,-2 7-72,-10-1 0,-3 4-88,-8 2 0,0-1-112,0 1 1,0-3-193,0-3 0,-6 2 166,1-8 0,-9 0-165,3-6 1,-5-1 247,-1-5 0,0-3-75,-1-8 0,7 0 333,-1 0 1,3-10-103,-3-7 0,4-8 102,8-10 0,2-7-187,4-4 0,6-4-298,11-2 0,-2 8-234,8 4 1,-1 5-688,7 6 1,0 4-399,-1 8 0,3 7 1368,3 5 0,-3-5 0,5 0 0</inkml:trace>
</inkml:ink>
</file>

<file path=ppt/ink/ink5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6:51.0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35 104 8268,'0'-17'1581,"0"0"-1214,0 7 0,0 0-296,0 5 239,0 3 0,2-12 513,4 8 0,-2 1-360,7 5 1,1-2-211,5-4 1,1 4-146,-1-4 1,0 4 171,0 2 1,1 0-375,-1 0 0,0 6 144,1 0 0,-7 2-694,1-3 329,-8 5 1,3 7-109,-7 1 0,0-1 142,0 0 0,-7 2 114,-5 4 0,-9-1-40,-2 6 1,-2-6 53,2 1 0,4-2 164,-5 2 0,5-4-68,2 4 0,5-6 101,1-5 1,7 3-61,-2-3 0,4-3 9,2 3 0,0-6 20,0 5 1,0-5-50,0 6 0,6-7 116,0 7 1,7-6-105,-1 5 0,-3-7 325,3 2-64,-8 3-144,4 1 1,-8 7 234,0 1 59,0-1 0,-2 0-93,-4 0 1,-2 1-167,-3-1 1,-5-2-140,5-3 0,3 3 108,2-3 0,4-3-318,2 3 191,0-1 1,8 5-116,4-5 1,3 5 125,2-5 1,1 3 11,-1-3 0,0 5 126,0-5 1,-1 4 247,-5 3 0,3-1 168,-8 0 1,-1 6-213,-5 0 0,0 6-204,0-6 0,-13 8-292,-4-2 0,-5 2-568,5-3 0,-6 3 485,0-8-567,0 0 192,6-5-1666,-1-1 828,1 0 285,7-7 1184,3-18 0,14-11 0,3-16 0</inkml:trace>
</inkml:ink>
</file>

<file path=ppt/ink/ink5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6:51.8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8354,'0'9'2521,"8"-1"-522,2-8-1192,7 0 1,0 0 357,0 0 1,-5 0 16,0 0-781,-1 0 0,6 0-428,1 0 0,-7 0 164,1 0-724,-1 0 0,1 0-748,-1 0 100,-7 8 0,4 1 187,-8 9 0,0 1-1700,0 4 2748,0 4 0,-8 7 0,-2 1 0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56:05.9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69 11071,'18'0'365,"-1"0"0,2-6-314,4 1 0,-3-3-342,3 2 0,2 2 238,-2-7 0,5 7-209,-4-2 1,4 2 83,-5-1 0,0 3-60,-5-4 0,-7 4-130,1 2 185,-8 0 155,3 0 1,-7 2 336,0 4 63,0-4 0,-2 13-176,-3-3 1,3 3 86,-4 2 0,-4 2-124,-1 4 0,-3-1-40,3 6 0,-5 3-20,5 10 0,-10-3-194,-2 8 1,-6 0 47,6 6 0,-6 6-240,6-1 1,-6-1-163,6-10 0,0-4 173,6-7 1,1-2 54,5-4 0,-3-4-49,9-8-217,-1 0-265,6-7-368,0-3 779,0-7 0,0-13 341,0-4 0,8-20 0,1 1 0</inkml:trace>
</inkml:ink>
</file>

<file path=ppt/ink/ink5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6:52.4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18 8254,'-18'0'-630,"9"0"469,9 0 786,9 0 1,9 0-297,-1 0 1,0-6-155,1 0 0,-1 0-10,0 6 0,6 0-31,0 0-176,0 0 1,-5 2 55,-1 4 1,-7-2 3,-5 7 0,3-5 4,-2 6-164,-1-1 1,-5 7 49,0-1 1,-1 0 80,-5 0 1,2-5-69,-8 0 1,7-1 53,-7 6 1,6-1 213,-5-5 1,-1 5 17,-5-5 0,0 3 27,-1-3 1,7 4-72,-1-3 0,7-2 160,-7 1-236,8-7 63,-3 11 0,14-13-238,5 4 0,3-4 52,2-2 1,3 0 49,3 0 1,-4 2-95,4 4-317,-4-4 138,-2 5 57,-7 1 373,-2 2-202,-8 7 1,-8-2 235,-3-3 1,-5 3-86,-1-3 1,-2 3 191,-4 2 1,2 1-38,-8-1 1,6 0-144,-6 0 0,2 7 134,-2-1-404,4 0 255,8-6 0,0 6-179,-1 0 1,3-6 147,3-5 35,5-1 1,7 1-11,0-1 524,0-7-373,7 4 0,9-8-2,7 0 1,2 0-177,-2 0 0,-4 0-171,4 0 0,2-6-701,-2 0 1,0-1 451,-6 1 1,5 2-492,-5-7 1,4 7-174,-9-2 481,3-4 1,2 9-54,0-5 512,-7-4 0,5 8 28,-3-4 1,-2 5 733,1 1 628,1 0 0,5 0-641,0 0 1,2 0 714,5 0 0,-9 1-646,8 5 0,-13-4-505,7 4 0,-4 2-236,5-3 0,-3 3-566,-3-2-780,3 3-1604,-6 9 2933,1-1 0,5 0 0,-5 1 0</inkml:trace>
</inkml:ink>
</file>

<file path=ppt/ink/ink5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6:52.7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35 8134,'-8'-18'1405,"6"9"-735,-5 1 0,5 8-168,-4 0 0,4 8-42,-4 3 1,4 7 1084,2 5-1007,0 4 0,0 7-264,0 1 1,0 5-455,0 0 1,0 10-1356,0 2 1,0-2 963,0 2 0,0 0 571,0-6 0,0-4 0,0 1 0</inkml:trace>
</inkml:ink>
</file>

<file path=ppt/ink/ink5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6:53.2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1 190 8334,'19'-28'-8,"4"-1"1,-2 8 51,8-2 0,2 3 297,9 3 1,-4 2 637,5 3 1,-5-1-403,-1 7 0,-2 0-109,-5 6 1,5 0-198,-4 0 0,-4 2 2,-2 4 1,-2-2-251,2 7 1,-9-5 109,3 6 0,-4-1-237,5 6 1,-7-5-19,1-1 0,-7-1-30,7 2 0,-6 3 105,5-4 1,-5 3-157,5-3 0,-1 5 82,2-5 0,-3 5 110,-3 1 1,-2-5-162,7-1 1,-7 1 142,2 5 1,-2 0 29,2 0 1,-5 1 32,5-1 1,-4 0 2,-2 1 1,2-1 18,4 0 0,-4 2 174,4 4 1,-5-1-53,-1 6 1,0-3-68,0 10 1,6-4 381,0 9 0,0-1-138,-6 1 1,2 4 284,3 8 1,-1 0-194,8 0 0,-8 5 11,1 1 0,3 7-237,-2-1 0,0-3-3,-6 3 0,0-1-119,0 6 0,0-5 71,0-1 1,0-9-320,0-2 1,-6 0 85,0-6 1,-5-8-172,5 2 1,-6-15-52,7 4 0,-3-8-379,2-3 409,4-9 0,-13-1-84,3-8 1,-5-10-1450,-6-7 1,-6-8 1787,-11-9 0,-12-16 0,-10-4 0</inkml:trace>
</inkml:ink>
</file>

<file path=ppt/ink/ink5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6:54.3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121 52 8180,'0'-17'510,"0"0"0,2 7 1999,4 4-1473,-4 5-191,6 1-485,-1 0-309,-5 0 0,6 7-512,-8 5 366,0 3 1,-6 8-225,0 0 0,1-5-1074,5-7 525,0 1 1,0-1 346,0 1 0,1-9 200,5 3 0,6-10 40,11-1 0,-2-9 104,8 3 0,-8-3 108,2 3 367,4-5 0,-8 14 1053,4-3-690,-4 3 1,-9 4 307,-4 3 1,-4 5-385,-2 7 1,0 1-171,0-1 0,-8 6-116,-4 0 1,-5 8-242,-6-2 0,4-3-68,-4 3 0,2-2-198,-2 2 0,3 2-25,-3-8 0,2 0-387,-2-6 0,4-1 61,-4-5 0,4 3-35,1-9-182,1 1 516,0-6 0,1-2-32,5-4 0,3-3-20,8-9 1,0 7 38,0-1 1,8 3 185,3-3 0,5-3-150,1 3 1,2 5 554,4 1 0,2-2-222,4 2 1,-2 1 162,-4 5 0,-4 0 65,4 0 978,-3 0-903,-3 0 1,-2 2-101,-3 3 0,-4-1-303,-8 8-277,0-1 1,-6 7-180,0-1 0,-7 0 256,1 0 0,-3 1 26,-3-1 1,1 0 62,0 1 0,-1-7 65,1 1 0,6-3 36,-1 3 0,8-3 488,-2-3-276,5-4 20,1 13 1,1-13 58,5 4 0,6-4-120,11-2 1,-2 0-15,8 0 0,-8 0-26,2 0 0,2 0-262,-2 0 0,-6 0-101,-5 0 0,-6 8-137,5 3 1,-7-1 186,2 1 0,-6 1 123,-6 5 0,-2 2 45,-3 5 1,-7-5-99,1 4 0,0-4 367,-6-2 1,4 1-31,1-1 0,1-6-155,0 1 1,7-6-144,4 5 0,-1-5-176,1 6 1,2-9 213,10 3 1,0-2 16,11 2 1,-4-4 82,10 3 0,-3-3-203,-3-2 325,0 0 0,-1 2 102,-5 4 0,-3-2 109,-8 7 0,0 1 63,0 5 1,-10 1 246,-7-1 0,0 0-159,-6 0 0,3 1 555,3-1-238,0 0-332,-1 1-708,9-1 1,11-6-176,15 1 1,4-8-403,14 2 0,11-6 516,17-6 249,12 4 0,-4-21 0,6 4 0</inkml:trace>
</inkml:ink>
</file>

<file path=ppt/ink/ink5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6:55.0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1 121 8158,'11'-17'198,"1"0"1,-6 5 403,5 1 0,1 5-59,5-6 0,8 3 186,4-3 0,-2-1 333,2 7-629,-1 0 1,1 6-41,0 0 0,-6 0 41,6 0 1,-8 0-372,2 0 0,-4 2-379,-1 4 0,-1 2-803,0 3 0,-1 5 653,-5-5 1,3 10-404,-9 2 0,-1 8-38,-10-2 1,-5 4-1129,-12 1 2035,4 1 0,-22 7 0,5 2 0</inkml:trace>
</inkml:ink>
</file>

<file path=ppt/ink/ink5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6:55.4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18 8158,'-15'12'471,"3"-1"1,-1-5 179,7 5 36,-8-7 1,11 10 446,-9-9-721,8 1 1,-3-4 85,7 4 1,0-2 85,0 7-665,0-7 114,-8 11 1,6-11-266,-4 8 79,4-8-666,2 3-188,0-7 388,0 0-418,8 0 0,9-7 283,12-5 1,4-3 124,1-3 1,-1 3 355,-4 4 0,2-3 250,-8 8 0,-6 1 311,-6 5 282,1 0 0,-2 7 1056,-5 5-1201,-3 3 1,-2 2 1203,0 1 1,-6-7-718,1 1 1,-1-6-50,6 5-1077,0 1 0,2-3-554,4-3 0,11 2 237,12-3 0,11-6-606,6-11 1,12-9 102,5-2 1,3-6 349,-3 6 0,0-4 542,-11 10 0,2-2 337,-14 13 0,-1 0 1050,-10 6-713,-4 0 1,-10 2 1880,-3 4-1693,-5 3 0,-14 9 183,-5-1 0,-3-2-360,-3-3 1,1 1-165,0-7 0,-1 0-720,1-6 0,0 5-707,0 1 10,-1 0 1,3-14 41,3-3 0,5-6 995,7-7 0,7-10 0,3-10 0</inkml:trace>
</inkml:ink>
</file>

<file path=ppt/ink/ink5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6:55.9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69 8237,'10'-9'2008,"7"3"1,8-2-1323,10 3 0,-1-7-62,1 6 1,5-1-356,0 1 1,1 4-255,-7-4 1,-1 4-791,-4 2 624,-4 8 1,-8-4 74,0 7 1,-5 1 38,-1 5 1,-7-3-336,2 3 0,-6-4 19,-6 10 0,-3-3 497,-9-3 1,1 0-86,0 0 1,-2-1 16,-4-5 1,3 3-448,-3-8-526,4 7 402,2-11 160,-1 6 0,9-10-426,3-4-475,4 4 943,2-13-125,0 13 1249,0-6-556,-8 8 1,5 0 146,-9 0 1,1 8 133,-7 3 1,-1 5 528,-4 1 0,4-2-97,-4-3 1,5 3-411,7-3 0,-3 3-374,9 2 1,-1-5 296,6-1-1210,0 1 616,0 5 1,13-1-43,5-5 0,11 3-75,-1-9 1,11 1-138,1-6 1,6 0-25,-5 0-467,-1 0 455,-5 0 1,-3 6-1558,-3 0 781,4-1 248,-14 3 0,-2 2 304,-11 7 0,-8 6-161,-10 0 768,-7 8 0,-31-4 0,-3 7 0</inkml:trace>
</inkml:ink>
</file>

<file path=ppt/ink/ink5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6:56.4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35 139 9843,'-17'2'0,"3"2"0,10 2 0,18-4 0,16-4 1771,15-4 1,14-11-1253,10 5 1,8-13-267,10 8 0,-5-2 21,-7 7 1,4-3-185,-16 3 0,5 5-258,-16 1 1,1 4-459,-12 2 0,-7 0-517,-5 0-1314,-8 0 1393,-3 0 1,-11 2 471,-7 4 1,-9-4 379,-9 3 1,-5-3 139,-6-2 1,-7 0 19,7 0 0,-7 0-13,7 0 1,4 0 263,2 0 0,9 0 895,3 0-842,7 8 0,-4 2 222,8 7 0,2 6-169,4 0 1,4 8 944,7-3 1,-6 5-381,1 2 1,-3-1-213,3 1 1,-2 7-489,-5 4 0,-3-2-427,4 3 1,-4-3-610,-2 2 0,-2-4 614,-4-7 0,2-6-263,-7-1 0,-1-8 154,-5-3 1,0-2-105,0-9 1,-7-2 393,1-10 0,-2-5 687,2-12 1,4-4-82,-4-8 1,12-5 693,5-1 1,-2-1-437,2 2 1,8 9-272,10-4 1,3 5-423,2-5 1,8 8 80,4 4 1,4 4-855,2 2 0,-1-1-258,1 1 0,5 2-791,0 3 1,14 3 651,-2 3 1070,-4 4 0,10-14 0,-4 7 0</inkml:trace>
</inkml:ink>
</file>

<file path=ppt/ink/ink5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6:56.9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154 69 8073,'-8'-30'0,"-3"7"2902,3 7-1316,0 16-209,8 0-1174,0 0 1,-2 8-44,-4 3 1,-1 12-295,-5 6 0,-3 4-266,3 2 1,-1-1-368,1 1 1,-1-1 339,7 1 0,0-8-154,6-4 0,0-4 185,0-2 0,4-7 274,8-4 1,1-4-29,16-2 1,8-8 199,9-4 0,2-3-49,-2-2 1,2 1-76,-8 5 0,1-3 741,-7 9 1,-7-1-341,-4 6 0,-4 0 1421,-1 0-663,-9 0-640,-1 0 1,-8 8-187,0 3 1,-15 6-179,-9 6 1,-6 4-192,-5 8 0,-9 1-491,-8 5 0,0-5-68,-5 5 1,5-5 313,6-1 0,5-8 94,12-4 0,10 0-21,8-6 1,7 4 77,-2-9 0,19-3 96,11 3 1,8-8 197,9 1 1,3 3 612,8-2 1,0 2-356,-1-3 1,5-1 688,-4 8 1,2-7-434,-14 7 1,-1 0 212,-11 5 1,3 0-542,-8 0 1,-2 6-420,-9 1 0,1 1 48,-7-2 0,0-4-151,-6 4 1,-4 2-486,-8-2 0,-1 0 366,-16-6 0,0 1-696,-5-1 1,-1-6 334,1 1 0,-7-8-349,1 1 1,0-5 1074,5-5 0,-7-13 0,-2-8 0</inkml:trace>
</inkml:ink>
</file>

<file path=ppt/ink/ink5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6:57.1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35 104 8073,'0'-25'1581,"0"6"-1226,0-4 1,0 10 1460,0 1-1221,0 8 0,-1-3 261,-5 7-500,4 0 1,-6 3 107,8 9 0,0 1-105,0 16 1,0 2 79,0 9 0,-2-1-948,-4 7 0,5-8 416,-5 3 1,4 1-1322,2-2 1,0-1 691,0-10 1,0 1-303,0-7 0,6-5-118,-1-7 1142,9-7 0,-5-4 0,9-10 0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56:06.1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7918,'9'-10'293,"7"3"-16,-7 7 0,9 2 33,-1 3 1,-5-1 166,-1 8 0,-1-7-101,1 7 0,3-6 456,-9 5-734,9 1 0,-6 5 94,3 0 0,-1-5-100,-5-1 229,-3-7-849,14 12 0,-14-12-500,3 7-588,-3-7 150,6 4 781,-6-8 685,6 0 0,-1-8 0,3-2 0</inkml:trace>
</inkml:ink>
</file>

<file path=ppt/ink/ink5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6:57.2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85 8586,'17'-17'0,"-1"-1"0,-3 3 4757,-1 3-3824,-1-3 1,1 13 73,-1-4 1,-5 6-637,6 6 1,-9 4-139,3 7 1,-4 4-1998,-2 8 0,-2 9 1764,-4 20 0,-11 4 0,-10 7 0</inkml:trace>
</inkml:ink>
</file>

<file path=ppt/ink/ink5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6:58.2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69 8284,'12'-15'34,"-1"4"1,-7-5 35,2 5 591,4 3 210,-1 0 1,9 8-79,-1 0-480,0 8 1,0 3 47,1 13 1,-3 4 190,-3 13 1,3 3-43,-4 8 0,-3-2-188,-2-4 1,-4 4-282,-2-4 0,0 4-262,0 2 0,-8 0-280,-3-1 1,-5-1 281,-1-3 1,0 1-272,-1-8 1,1-2 3,0-9 1,0-4-352,-1-8 0,7-7 367,-1-4 1,1-4 144,-7-2 1,1-8 542,0-3 0,-1-13-215,1-4 1,6-5 874,-1-2 0,8 3-339,-1 3 0,3-2-56,2 8 0,9 0-188,8 6 1,3-4-36,9 3 1,-1-3-292,7 10 1,1-3 175,5 3 1,3-3-1259,8 8 1,6 1 135,-1 5 977,8 0 0,-3 0 0,7 0 0</inkml:trace>
</inkml:ink>
</file>

<file path=ppt/ink/ink5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6:58.4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53 8167,'-2'-18'0,"-4"1"197,4 7-229,-5 3 269,7 7 1,0 7 610,0 5 0,0 11-7,0 6 0,0 7-307,0 10 1,0-5-905,0 11 1,-6-4 20,0 4 0,1 5-115,5 1 0,-2-2-60,-4-10 1,4 2-1154,-4-8 1677,4 0 0,2-5 0,0 0 0</inkml:trace>
</inkml:ink>
</file>

<file path=ppt/ink/ink5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6:59.0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260 174 8167,'25'-10'0,"-4"-5"185,8 3 0,-6-3 370,6-2 0,0 3-123,5-3 0,1 9 104,-1-9 1,1 5-266,0 1 0,5-3-13,0 9 1,1-1-137,-7 6 1,-1 0-22,-4 0 1,1 0-198,-6 0 1,-1 0 43,-6 0 0,0 2-306,0 3 0,-5-1 111,0 8 0,-7-6-91,7 5 0,-8-5 100,1 5 0,-1-5-219,2 6 409,-4-8 24,6 11 1,-8-11 275,0 7-131,0-7 69,0 12 1,0-13-107,0 9 1,0-6 76,0 5 1,0 1-110,0 5 1,0-5 19,0-1 0,0 1 195,0 5-206,0 0 1,0 0-32,0 1 0,0 5-39,0 0 0,0 2-9,0-2 1,0-2 99,0 8 0,2-6-6,3 6 1,-3 2 101,4 9 0,-4-2-79,-2 8 1,0 1 240,0 4 1,0 3 54,0 4 0,0-4 65,0 3 1,0 5-91,0 1 0,0-1 93,0 1 0,-6 2-141,0 10 0,-7-9-46,1 3 1,3-6-238,-3 1 0,7-7 112,-7-11 0,6 2 68,-5-7 1,5-3-69,-6-9 0,9 2 6,-3-8 1,-2-6 18,2-5-257,1-8 1,3 3 155,-4-7 1,4-2-72,-4-3 1,-3-7-1154,-3-11 1,-3-10 551,-3-7 0,-7-16-1499,-3-1 0,-7-3 725,-5-3 1,-10-1-15,-8-5 0,-13 4 1001,2 7 1,-4 2 383,4 16 0,-6-2 0,0 9 0,2 6 0,2 2 0</inkml:trace>
</inkml:ink>
</file>

<file path=ppt/ink/ink5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7:00.0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379 53 8167,'10'-8'102,"5"-1"0,-13-3 395,4 0 1068,4 9-589,-8-5-372,5 8-1080,-7 0 444,-7 0 0,-3 8-142,-7 3 1,-1 5 60,1 1 1,0 0 141,0 0 0,5 5-63,0-5 1,7 2-140,-7-13 1,8 2-31,-1-3 198,3-3-139,2 6 0,7-14 133,5 0 0,3-5-135,3 5 0,5-7 121,0 1 1,0 2-7,-6-1 0,0 7 94,1-2 281,-1 4-153,0 2 251,0 0-149,-7 8 0,-2 2-131,-8 7 1,-8 2-93,-3 4 0,-5-2 7,-1 8 0,-2 0-98,-4 6 0,1-1-31,-6 1 1,1-6-244,-2-1 0,-2-1 149,8 2 1,-6-4 40,6-8 1,-6 1 74,6-1 1,0-7-42,6-5 1,0 3-34,-1-2 1,7 0 109,-1-6 1,9-2 49,-3-4-137,4-4 1,2-7-172,0 0 0,8 1 104,3 5 0,6-5-162,6 5 0,-1-3 239,6 3 1,-1 1-67,2 5 0,2 3 153,-8-4 1,0 4-30,-6 2 1,1 0 332,-1 0-284,-8 8 0,-1 3 16,-8 12 1,-2-4-364,-4 5 0,-9 2 122,-8 3 1,-8-2-83,2 2 1,-3-8 109,-3 2 0,1-4 121,-1-1 0,6-3 49,0-3 1,14-3 263,-2-3 0,9-4-109,-4 4 41,9-4 0,3-2-86,11 0 0,10 0 134,2 0 0,8-6-202,-2 0 0,4 0 57,1 6 1,-5 0-180,0 0 1,-8 0 36,2 0 0,-4 0-74,-1 0 0,-9 2 62,-3 4 0,-4 4-128,-2 7 0,-2 0 159,-4 0 1,-9 1-12,-8-1 1,-6 0 42,6 1 0,-6-7-47,6 1 0,0-3 113,6 3-205,7-5-150,2 1 290,8-6 0,14 6-8,3-8 0,6 0 31,0 0 0,-4 0 39,4 0 42,4 7 1,-9 3-121,-1 7 0,-7 1-20,-10-1 0,-8 8 182,-4 4 0,-13 3 210,-9 3 0,-1-6 140,-5 0 1,3-8 360,3 2 0,1-6 298,4-5-415,4 3 0,16-11-687,3 7 0,6-7 16,6 2 1,11-4-330,12-2 1,21-8-467,13-3 1,16-7 707,-31 7 0,2-1 0,-1-1 0,0-1 0,7-3 0,-1 0 0</inkml:trace>
</inkml:ink>
</file>

<file path=ppt/ink/ink5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7:05.0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44 8140,'-17'-7'0,"5"-1"2116,1-3-799,7-5-1229,-4 14 0,16 4 25,4 15 0,-3 3 299,3 8 0,-7 3-151,7 10 1,-8-3-231,2 8 0,1 0-213,-1 6 1,0 6-550,-6-1 1,0-1-438,0-10 1,0 2 574,0-7 0,0-1 593,0-5 0,0-9 0,0-1 0</inkml:trace>
</inkml:ink>
</file>

<file path=ppt/ink/ink5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7:05.6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0 346 8183,'8'-25'0,"2"0"-125,7-4 1,4 2-137,8 4 1,4-4 1342,18-7 1,-3 5-417,10 0 1,-4 2-226,-2-2 0,0 10-194,0 8 0,-6 7 1,0-2 1,-8 4-302,3 2 1,-5 2 98,-1 4 0,-3 3-423,-3 9 0,-4-1 256,-8 0 1,-1 6-95,-5 0 1,3 1-19,-8-7 1,5 6-105,-5 0 1,2-6-125,-3-5 215,-3-1 300,14 7-262,-14-1 301,13-8-213,-13 7 127,5-14 1,-1 7-5,0-3 167,0-4-121,-6 13 19,0-5 9,0 7 1,0 1-72,0-1 1,0 0 111,0 1 0,0-1-94,0 0 1,6 0 97,-1 1 1,1 1-9,-6 4 0,2-2 172,4 8 1,-4 0-117,3 5 1,5 9 136,2 3 1,-3 6 235,3 5 1,-1-1-188,7 7 0,-1 7 146,0 4 1,-5 1 6,-1-5 0,-1-1 25,1 0 0,-3-2-349,-8-3 1,0 1-212,0-7 0,0-7 68,0-4 0,-2-9-136,-4 2 0,-1-3-306,-5-3 0,-9-7 208,4-4 0,-6-3-152,0-3 0,-4-8 21,-8-3 0,-7-4-838,-4-2 0,-6-9 57,-6-9 1104,-3-7 0,-8-17 0,-1-2 0</inkml:trace>
</inkml:ink>
</file>

<file path=ppt/ink/ink5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7:06.6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173 1 8141,'10'0'2647,"-3"0"-2194,1 0 0,-6 7-173,4 5 1,-4 3-1,-2 3 0,-8 7-158,-4 3 58,5-3 1,-9 8-353,5-4 0,-5 2 222,-1-3 0,8-3-679,3-7 1,-2-1 45,2 0-138,1-7 1,6-2 216,5-8 1,4-8 94,7-4 0,6-5 57,0-6 1,8 2 73,-2-8 1,-2 8 151,2-2 1,-8 4 178,2 1 1,-4 9 647,-2 3 1,-5 4-112,-1 2 214,-7 0 0,4 2-349,-8 4 0,0 3 8,0 9 1,0 5-108,0 0 0,-6 7-254,0-1 1,-7 2-270,1-2 0,-1 4 198,1-5 0,-9 3-343,4-2 0,-4 2 150,3-8 1,-1 6 70,-4-6 1,4 0 43,-4-6 1,-2-6 61,2 1 1,0-6-110,6 5 1,-1-7 24,1 2 0,0-4-958,-1-2 426,9 0-905,1 0 1016,8 0 0,2-6-12,4 0 0,-2-5 502,7 5 0,1-6 0,5 7 0,0-7 13,1 6 0,-7-1-63,1 1 1,-1 2 386,6-7 0,3 5 497,3-6 0,-4 7 406,4-7 0,2 8-501,-2-2 0,6-1-181,-6 1 0,6 0-257,-6 6 1,2 0-287,-2 0 1,-4 0 13,4 0 0,2 0-635,-2 0 21,0 0 0,-6 0 324,1 0 0,-7 6-677,1 0 580,-8-1 1,5-5-423,-3 0 63,-4 0 309,6 8 0,-10 2-64,-4 7 472,-4 0 0,-15 8 0,-2 2 0</inkml:trace>
</inkml:ink>
</file>

<file path=ppt/ink/ink5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7:07.1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62 87 9398,'7'-10'-917,"3"-5"2011,7 3 1,-1 3-460,-5-3 1,5 6 34,-5-5-1002,4 7-993,3-4 483,-9 8 149,7 0 1,-14 8 273,3 3 1,-8 7 35,-3 5 1,-8-4 116,3 4 0,1-4 52,-1-1 432,-1-1 48,-5 0 572,7 0 165,3-7-749,7 5 0,7-13 52,5 4 0,3-6-5,2-6 1,3 2-85,3-7 0,-4 7-22,4-2 0,-4 4-521,-2 2 1,-5 0-281,0 0 149,-9 0 0,5 2 187,-8 4 1,0 4-15,0 7 1,-2 0 96,-4 1 1,-5 5-15,-12 0 1,2 0 308,-8-6 0,6 6 122,-6 0 0,6 2 110,-6-2 0,8-4-33,-2 4 0,4-3 571,1-3 10,1 0-128,0 1-257,7-1 0,10-8-62,12-3 0,5-4 208,6-2 0,4-8-217,8-3 1,1-4 24,4-3 0,5-1-714,6-4 1,1-2-622,0-4 1,2 4 801,4 8-97,-12 0 0,19-8 1,-11-2-1</inkml:trace>
</inkml:ink>
</file>

<file path=ppt/ink/ink5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7:07.3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277 28 7924,'-9'-15'3083,"-9"3"0,-12 22-5887,-11 18 2804,-7 13 0,-11 11 0,-12 0 0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56:06.3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0 9964,'-10'8'1506,"-5"-6"-1133,5 5-214,0-7 1,3 2-852,7 4 593,0-4 0,7 12-1004,5-9 0,3 3 1103,3-2 0,7-4 0,1 5 0</inkml:trace>
</inkml:ink>
</file>

<file path=ppt/ink/ink5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7:01.8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606 327 8242,'-8'-17'0,"4"-6"327,-7 0 0,7 0-76,-2 6 0,4-3 187,2-3 1,-6 4-74,1-4 1,-1-2-54,6 2 1,0 0 407,0 6-392,0-1 0,6 7-500,-1-1 1,3 8 242,-2-1 1,1 10-100,5 7 1,-2 11 71,-5 6 0,-3 11-50,4 6 0,-4 6-175,-2 6 0,0-6-142,0 0 0,0-2-23,0-10 0,0-6-165,0-5 1,0-8-570,0 3 310,8-13 711,-6-3 0,5-10-217,-7-4 0,2-11 359,4-12 1,-4-4 9,4-1 1,1-7-17,-1 1 0,6-6-106,-7 6 1,9-7 36,-3 7 0,5 0 119,1 5 0,0 2-166,1 5 0,-3 8 171,-4 9 0,-1 7-114,-4-2 176,-4 4 1,5 10 31,-7 4 0,0 5 141,0 6 0,-7 11-206,-5 13 1,-3 3-177,-2 1 1,-1-1-84,1-3 1,0 1 124,-1-8 0,7-2-384,-1-9 0,3-4 140,-3-8 0,3-1-86,3-5 1,2-3 147,-8-8 0,7 0 236,-7 0 0,8-2-136,-1-4 0,3-9 160,2-8 1,0 0 10,0 6 1,3-7-109,9 1 1,0 6 209,11 6 1,-4 7 145,-2-2-132,0 4 0,1 4-8,-1 4 0,-7 3 121,-5 9 1,-3-1-226,-2 0 0,0 8-141,0 4 1,-2 11-160,-3 7 1,-5-3 101,-7 2 0,-8 0-616,-4 6 0,2 5 312,-2 1 1,0-2-283,-5-10 1,-1 2 327,1-8 0,-1 5 121,0-11 0,7 3 84,-1-14 1,2 2 189,-2-2 1,-2-10 552,8 4 0,0-9-12,6 4 315,0-8-599,7 3 1,4-9-395,12-3 0,13-7 27,16-11 0,9-12-104,14-11 0,-3 2 94,9-2 0,-9 6 25,3-7 1,-6 17 158,-6 1 1,-4 15-167,-7 9 1,-8 3 234,-4 2 1,-4 4-83,-2 7 0,-7 3 244,-4 14 0,1 1-81,-1 6 1,0-1 51,-6 1 1,0 0-202,0-1 0,-6-5 15,0 0 0,1-8-286,5 2 262,0-4-342,0-2 174,0-7 0,7-2-10,5-8 0,3-14 9,3-3 1,-1-10-120,0 4 1,0-8 115,1 3 1,-3-3-96,-3 2 0,-5-2-110,-7 8 0,0-6 122,0 6 0,0 6 134,0 5 0,-2 7-97,-3-7 0,-7 8 329,-11-1 0,2 5-31,-8 5 1,0 11-22,-5 7 1,-9 7 46,-3-1 0,-2 6 177,2 5 0,-4-1-276,4 7 1,-2-6 31,2 6 0,-4-5-448,4 5 0,2-2 194,-2 2 0,7-2-426,-1-3 0,3-7 169,3 1 0,1-3-45,4-9 1,4-1 41,8-11 0,5-3-399,1-8 769,7 0-63,-4 0 0,10-8 75,4-3 1,9-5-99,8-1 1,16 5 465,1 1 0,10 7-84,8-2 1,-2 4 47,7 2 0,-2 6 176,3 0 1,3 7 466,-3-1 1,1 1-73,-2-1 0,5 1-380,-5-7 0,4 2-714,2-2 0,1-5 188,-1 5 1,-6-4-400,1-2 1,-9-6-259,3 1 1,-6-9-785,-6 3 1,0-5 1421,-11-1 0,3-8 0,-11-2 0</inkml:trace>
</inkml:ink>
</file>

<file path=ppt/ink/ink5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7:02.3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70 8196,'10'-8'0,"0"5"0,-5-9 0,5 8 1368,7-2 0,2-3-398,5-3 1,-5 5-178,4 1 0,-4 4-1008,-2 2 1,1 0 217,-1 0-672,-8 0 1,5 8 505,-8 3 0,-1 6-223,-5 6 0,-1 2-32,-5 4 1,-2 4-410,-3-4 1,-3-4 205,8-2 636,1-4-85,5-2 223,0 1 1,2-7 60,3 1 0,5-9-70,7 3 0,-5-4 21,-1-2-133,1 8 1,3-4 17,-3 7 12,-5 1 1,-7 11-22,0 0 0,0 2 77,0-2 0,-7 2 218,-5 4 0,-1 3-82,1-3 0,-1-4-152,7-2 0,0 4-77,6 2 0,8-4 110,3-2 0,11 2-248,1-2 0,5 6 86,-5-6 1,8 2 30,-2-2 1,-2-2-334,2 8 1,-10-8 104,-2 2 0,-1 2-31,-11-2 1,1 8 44,-6-2 0,-2-2-221,-4 1 0,-5-6-20,-12 1 1,-4-4-3,-8-2 1,7-7 452,-1-5 0,-8-3 0,-7-2 0</inkml:trace>
</inkml:ink>
</file>

<file path=ppt/ink/ink5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7:04.2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52 122 8137,'-17'-2'0,"0"-4"655,7 4 0,2-8-170,8 5 1,2 3-425,4-4 0,4-4 51,7-1 0,0 1 126,1-1 0,7 1-80,3-2 0,-1-1 2,2 7 0,-6 0-273,6 6 1,-8 0 87,2 0-403,-4 0 1,-3 8 254,-5 4 1,-3 3-102,-8 2 1,-2 3 57,-4 3 1,-3-2 138,-9 8 1,1-6 5,0 5 1,-6-1 2,0 2 0,0 2 618,5-8-403,1 0 0,6-8 244,-1-3-164,8 3-327,-4-13 0,16 6 107,4-8 0,5 0-29,6 0 1,-2 0 7,8 0 0,0-6-115,5 0 1,5-7-109,-5 1 1,5 3 30,-10-3 1,-4 8 272,-2-1-125,-12 3-57,5 2 396,-14 0-97,5 0-12,-7 0 0,-2 2-23,-3 3 0,-5-1 138,-7 8 0,-1-1-46,1 7 1,-2 5-121,-4 0 1,4 6-264,-4-6 1,-2 7 89,1-1 1,-1 4-303,2 1 1,4-1 152,-4-4 1,-2 4 12,2-5 1,0-3 152,6-2 0,-1-3 177,1-3 1,2 0 207,3 1 1,-1-7-169,7 1 0,0-7 385,6 7-326,0-8 0,8 5-77,4-3 0,3-4-60,2 4 0,8-4-32,4-2 1,4-8-180,1-3 1,1-5-358,-1-1 0,1 0-275,0-1 0,-9 7 334,-2-1 0,1 3-145,-2-3 1,-6-1 137,-6 7 0,-7-2 114,2 2 257,4 4 721,-8-5 354,5 7 204,1 0 0,2 6 141,7-1 0,-6 9-641,1-3 1,-1-1-184,7 1 1,-1-1-169,0 2 1,-5 3-357,-1-4 1,-1-1-964,1 2-150,5-1 1,-12 5 1081,7-5 0,1 4 0,5-5 0</inkml:trace>
</inkml:ink>
</file>

<file path=ppt/ink/ink5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7:22.7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69 7613,'0'-9'-1113,"2"-1"849,3 5 172,-3 3 1,8-6 82,-4 8-8,-4-8 271,5 6 6,-7-5-97,0 7 3148,0 0-3140,-7 0 37,5 0-323,-6 0 217,8 0 1,2-6 132,4 0 251,-4 0-271,5 6 586,1 0-196,-6 0 221,6 0-400,-8 0 1,5 2 178,1 4-117,0-4-1,-6 6-65,8-1 0,-5-3 214,9 8-153,-8-8 1,5 9-166,-3-7 1,-4 1 477,4-1-161,3-4-123,-7 13-289,14-13 1,-12 6 222,7-8-140,-7 0 212,4 0-606,-8 0 112,7 0-3417,-5 0 1891,6 0 0,-8 2 1502,0 4 0,-8 11 0,-1 10 0</inkml:trace>
</inkml:ink>
</file>

<file path=ppt/ink/ink5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7:29.0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1 104 8136,'0'-11'-487,"0"-1"1,0 6 1486,0-5-593,0 7 0,0-6 516,0 4-403,0 5-97,0-15-141,0 14 1,0-7 223,0 3 100,0 4-273,7-6 0,-5 10 126,4 4 1,-4-2 284,-2 7-188,8 1 0,1 3-144,9-3 0,-1 1-388,0-7 0,8 2 1,4-3 1,4-3-174,1 4 1,7-4-162,-1-2 0,6-6 253,-6 1 0,3-1-93,-3 6 1,-5 0-56,-1 0 1,-1 0-52,-10 0 0,0 2 112,-6 3 1,1-1-96,-1 8 0,-6-6-60,1 5 0,-6-5-158,5 5 0,-7-5-527,2 6 224,-4-8 1,4 5-483,-1-3 811,1-4 1,-12 7 429,1-3 0,-17 4 0,3 7 0</inkml:trace>
</inkml:ink>
</file>

<file path=ppt/ink/ink5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7:29.3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35 8136,'-17'0'197,"5"0"296,1 0-173,7 0-290,-4 0 1,10 0 834,4 0 1,9 0-293,8 0 0,10 0-29,1 0 1,9 0-211,9 0 0,5 0-260,1 0 1,1-2 117,-1-4 1,-4 4-1,4-4 1,1 2-239,-1-1 1,5 3 125,-5-4 1,-8 4-737,-10 2 1,-3 0-19,-3 0 1,-7 0-1134,-4 0 805,-11 0 430,-5 8 0,-7-4-46,0 7 618,-7-7 0,-3 11 0,-7-5 0</inkml:trace>
</inkml:ink>
</file>

<file path=ppt/ink/ink5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7:29.6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86 8053,'-15'-13'0,"4"-4"0,3-4 1708,8 11-438,0-5-808,0 13 1,8-6-156,3 8 0,6 2-84,6 4 0,4 3 74,8 9 0,7 7 29,4 3 0,10 5-158,2 2 0,-1-1 0,-5 1 0,-6-1-105,0 1 1,-7-6 128,1 0 1,-9-2-178,-2 1 0,-8-1 108,2-4 1,-4-2-232,-2 8 1,-5-8-2,0 2 1,-9 2 142,3-1 1,-6 6-42,-6-1 1,-5 4-6,-12 1 1,-6 7-240,-11-1 0,-5 10-396,-6 2 0,-7 2-3428,0 9 4075,-7-7 0,9 17 0,-7-4 0,-3 2 0,-1 0 0,-2-2 0</inkml:trace>
</inkml:ink>
</file>

<file path=ppt/ink/ink5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7:30.7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934 174 7967,'0'-17'-146,"0"-1"-92,0 1 1,0 0 358,0-1 398,-7 1 0,3 0-305,-8 0 1,9 5-153,-3 0 0,-4 9-47,-1-3 1,-5 4 33,-1 2 1,-6 0-190,0 0 1,-6 0 161,6 0 1,-2 8 57,2 3 0,2-1-6,-8 1 0,0 1 71,-5 5 1,5 0-72,0 1 0,0-1 13,-5 0 1,-1 3 119,0 3 1,1-4-80,-1 4 1,3-2 166,3 2 1,-2-2-54,8 8 1,-6-6-78,6 6 1,-2 2-31,2 9 1,4 2 24,-4 4 1,9 4-23,3-4 1,-1 10 13,-5 2 0,7-1-44,5-5 1,3 0 27,2 0 1,0-8-193,0-3 1,7 1 60,5-2 1,9-5-74,2-6 0,2-8 109,-2 2 0,4-10-8,8-1 0,1-8-144,4 1 1,5-5 73,6-5 0,-1-7-356,-3-11 0,6 2 158,-7-8 1,8 0-450,-8-5 0,-3-1 235,-3 1 0,-3 7 98,-3 4 0,-7 3 117,-4 3 0,-6 6 86,-5-1 311,3 8 842,-13-4 36,6 8 1,-8 8-494,0 4 1,-6 3-25,0 2 1,1 3-82,5 3 1,-6-8-187,0 8 0,0-8-215,6 9 0,0-5-198,0-2 0,0 0-753,0 1 1,2-3 49,4-4-1164,-4 5 1398,13-7 1,-13 3-959,4 0 560,-4-9 1023,-2 5 0,0-16 0,0-1 0</inkml:trace>
</inkml:ink>
</file>

<file path=ppt/ink/ink5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7:30.9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87 7967,'0'-17'1315,"0"7"1,2-3-1264,4 7 0,4 0 281,7 6 0,14-2 370,3-4 1,10 5-250,-3-5 0,7 4-47,-2 2 1,6-6-1065,5 0 0,-3 1 498,4 5 0,-6 0-2444,-6 0 2603,4 7 0,-14 3 0,7 7 0</inkml:trace>
</inkml:ink>
</file>

<file path=ppt/ink/ink5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7:31.6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87 7962,'-10'0'-443,"2"0"493,8 0-76,-7 0 160,5 0 76,-6 0 0,6 0 108,-4 0 6,4 0-140,-13 0 0,13 2 309,-4 4-266,-3 3 0,5 9-26,-8-1 1,9 0 30,-3 1 1,2 1-48,-2 4 1,4-2 158,-4 8 1,5-6-64,1 6 0,0-8-34,0 2 1,5-2-58,1 2 1,6-4-25,-7 4 0,7-9-78,-6-3 0,7-1 100,-1 1 0,-3 3-173,3-8 1,-1-1 115,7-5-112,-1 8 1,0-6 145,0 4 1,1-4-2,-1-2 1,0-2-31,1-4 1,-1 2-3,0-7 1,1-3-29,-1-9 0,6 4 40,0-4 0,0-4-379,-6-2 0,1-3 151,-1-3 0,-2 0-620,-3 1 0,1-1 215,-7 1 0,0 5-10,-6 0 1,0 8-45,0-2 50,0 4 51,-8 1 0,4 7 78,-7-1 0,5 8-917,-6-1 613,9 3 668,-13 2 0,7 7 0,-9 3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46:30.8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242 0 7902,'18'0'707,"-1"0"183,0 0 1,-3 6-480,3 0 0,-9 1-167,9-1 0,-4-4 304,5 4 0,-1-2-208,0 2 0,-5-5-227,-1 5-69,1-4 1,3 0-285,-3 4-1198,3-4 651,-13 5-167,6 1 1,-16 2 344,-3 7 1,-11 2-181,-1 4 1,-7 2 788,1 4 0,-4 4 0,-1-4 0,1-3 0,4 3 0,-2-8 0,8 2 0,2-3-278,10-3 1,-3-5 187,8-1 1,1-5 1180,5 5-515,0-7 694,0 12-811,0-7 0,5 3-27,1-1 0,2-7 130,-2 2-169,-5 3 187,7-7-364,-8 14 1,0-12-164,0 7 0,-6-5 326,1 5-951,-1-7 308,-2 4 0,8-8-128,0 0 0,8 0 75,9 0 0,8-2-259,4-4 1,2 4 227,-2-3 1,1 3 63,-7 2 1,6 0 333,-6 0 0,-5 7-115,-7 5 1,-7 3 296,2 3 1,-4 5-82,-2 0 1,-8 5 54,-4-5 0,-3 6 10,-2-6 0,-6 6 37,0-6 1,0 0 48,5-5 0,7-7 170,-1 1-655,1-1 198,1-1-155,2-3 1,10-7-69,4 0 1,4-1-104,7-5 1,6-2 263,0-3 1,6-3 170,-6 8 1,0 1 741,-6 5-646,1 0 0,-3 2 562,-4 3 0,-3 5-331,-8 7 0,0 0 179,0 1 1,0 1 299,0 4-521,0-4 1,-6 6-339,1-7-425,-1-1-431,6-8 0,2-1 191,4-8-51,-5 0 0,13-8 256,-8-3 0,5-4 45,-5-3 1,0 1-165,-6 0 562,0-1 0,-2 3-16,-4 3 194,-4-3 1,-7 13 129,0-4 1,0 6-185,-1 6 1,-5 4 70,0 7 0,0 2-18,6 4 1,-6-3 33,0 3 0,-6 2-212,6-2 1,-6 0-146,6-6 1,-6 4 85,6-4 1,-6 5-173,6-11 1,2-1 375,10 1-166,-5-7 81,7 4-133,-1-8-468,2 0 420,24 0 1,3 2 262,15 3 1,3-1-55,3 8 0,4-3 114,8 3 1,0 3-203,0-3 1,6-3-3,-1 3 0,1-8-498,-6 2 1,0 1 243,0-1 0,-2 0-836,-4-6 1,2 0 54,-8 0 1,0-8 983,-5-3 0,0-12 0,-1-4 0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56:06.6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121 1 9769,'-6'11'740,"1"1"1,-3-1-624,2 7 1,-2-1-382,-3 0 0,-3 2 126,9 4 0,-9-3-200,3 3 0,3 2 145,2-2 1,-1 0 3,1-6 0,0 0 442,6 1 1,0-1-133,0 0 1,0-5-25,0-1 1,0-5 12,0 6 194,0-9 0,2 11 263,4-8-332,-4-1-369,13 3-206,-5-6 0,7 6 30,0-8 0,1-8 310,-1-3 0,8-5 0,2-1 0</inkml:trace>
</inkml:ink>
</file>

<file path=ppt/ink/ink5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7:33.2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17 105 8059,'0'-18'0,"0"7"447,0-1 487,-7 9 981,5-13-1350,-6 7 1,10-1-497,4 4 145,-4 4-384,13 2 0,-11 6 35,7 0 0,-7 7 14,2-1 1,2 3 245,-2 2-61,-1 1 0,1-1 77,0 0-117,0 1 1,-5-3-106,5-3 0,-2-3 52,8-3 1,-7-4-132,7 4 1,1-4-130,10-2 1,-1-10-381,6-7 1,1-3 64,6-8 1,-3 5 603,-3-6 0,4-8 0,-6-7 0</inkml:trace>
</inkml:ink>
</file>

<file path=ppt/ink/ink5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7:33.3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85 1 8202,'-23'0'596,"0"0"-635,8 7 1,5-5-292,4 4 294,4-4 1,-3 4 294,10 0 1,-1-1-184,8-5-76,-1 0 0,14 8 0,2 2 0</inkml:trace>
</inkml:ink>
</file>

<file path=ppt/ink/ink5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7:34.0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87 8061,'0'-11'0,"0"-1"-373,0 8-536,0-3 1532,0-1-348,0 6 0,-2-6 229,-4 8-262,5 0 1,-7 2-115,8 4 1,-2 4-16,-4 7 0,4 8 160,-4 4 1,5-2-36,1 1 0,0 1 130,0 6 1,0-3-74,0-3 1,0-2 73,0-4 0,5-4-211,1 5 0,8-11 24,-3-1 1,4-9 296,3 3-279,-1 4 1,6-8-211,0 3 0,0-5 73,-5-5 1,-1 1 73,0-8 1,0 1-229,1-7 1,-1-5-305,0 0 1,1-7 172,-1 1 1,-2-4 4,-3-1 1,1-1 35,-7 0 1,0 7-86,-6-1 1,0 8-40,0-2 40,0 3 133,0 3 1,-8 7-347,-3 5 39,-5 3 1,-1 9 438,0 5 0,-1 11 0,1 4 0</inkml:trace>
</inkml:ink>
</file>

<file path=ppt/ink/ink5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7:34.5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35 121 7913,'-7'-9'917,"5"-1"-137,-4 4 134,4 4-323,2-5 177,0 7-872,0 0 0,0 7 98,0 5 1,0 11 205,0 6 0,-2 3-28,-4 3 0,4 5-116,-3 1 0,3 5 10,2-6 0,0-5-127,0-7 1,0-1 28,0 2 1,7-4 59,5-8 0,3-5 97,3 0 1,-1-7-26,0 7 1,1-8 261,-1 1-45,0-3-255,8-2 1,-6 0 162,4 0 0,-2-7 44,3-5 1,-5-3 56,4-3 0,-4 1-172,-2 0 1,1-6 44,-1 0 0,-2-2-359,-3 2 1,3-4 113,-3-8 1,-3-5-209,3 0 0,-8-7 145,1 7 1,-3 0-928,-2 5 1,0 8 56,0 4 1,0 4-1076,0 2 2054,0 7 0,-7-5 0,-3 5 0</inkml:trace>
</inkml:ink>
</file>

<file path=ppt/ink/ink5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7:37.3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8171,'10'0'0,"5"0"0,-5 0 0</inkml:trace>
</inkml:ink>
</file>

<file path=ppt/ink/ink5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7:39.1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534 260 8172,'0'-17'-1529,"0"-1"1345,0 1 0,2 6 181,4-1 1,-4 1 237,4-7 1,-3 7 232,3-1-85,-4 1 0,8-7-70,-4 1 0,-3 0 191,9-1 1,-8 7 235,2-1 1,-3 3-289,3-3 0,-2 5-40,8 7 1,-7 0 135,7 0-289,-8 0 1,9 13-42,-7 4 1,0 10 29,-6-4 1,0 8-98,0-2 0,0 5-140,0 7 0,-2-5-184,-4 5 1,2-5 130,-7-1 0,7-3-95,-2-3 0,-2-2 72,3-4 1,-1-9-167,6 3 0,0-9-181,0 3 344,0-7 0,-2 4-8,-4-8 413,4 0-217,-6 0 0,8-2-251,0-4 0,0-4 79,0-7 0,0-2-91,0-4 0,2 2 98,4-8 0,-2 0-373,8-6 1,-7 1 94,7-1 0,-1 1-26,7-1 0,-3 1 174,-3-1 1,3 8 14,-4 4 0,5 4 49,1 1-52,0 1 0,-1 6 351,-5-1 1,-1 8 50,-4-1 167,-4 3 0,5 9-26,-7 5 1,0 3 127,0 2 1,0 3-170,0 3 0,0 4 22,0 7 1,-2-5-150,-3 0 0,1 0 24,-8 5 0,3-1-305,-3-4 1,-1 2 73,7-8 0,-6 0-173,7-6 0,-7-6-87,6 1 0,-1-8-406,1 2 107,4-5 194,-6-1 1,8-3-90,0-9 1,2-1 85,4-16 0,3 6-39,9-6 0,-1 6 78,0-6 1,1 8 361,-1-2-61,-7 11 499,5-3 569,-5 13-641,-1-6-83,7 8 0,-15 8 329,5 4 0,-12 11-215,-5 5 1,-4 5-596,-3 2 0,1-1 155,0 1 1,-6 5-863,0 1 1,-2-1 183,2-5 1,3-1-93,-3 1 1,4-1 370,2 1 0,-6-6-48,0 0 0,0-6 418,5 5 0,-5-6-56,0 1 0,-6 2 365,6-2 1,-6 2-187,6-2 1,0-8 536,6 8 0,0-13-224,-1 7 1,3-9 230,4 3-133,-5-7-272,14 4 0,-3-10-390,10-4 0,7-5 114,11-13 0,-2 0-74,8-5 0,0-4 75,5 4 0,1 4 204,-1 2 1,-5 10-6,0 1 0,-8 8 433,2-1-413,-4 3 1,-3 4 119,-5 3 1,3 7 140,-8 11 1,-1-2-76,-5 8 1,0 2 150,0 9 0,-5-4-163,-1 5 0,-6-5-213,7-1 0,-1-6 88,6 0 0,0-8-61,0 2-118,7-4 1,3-4-264,7-3 1,8-4-270,4-8 0,2-8 240,-2-4 0,9-5-855,-3-6 749,3-4 0,-9-2-97,0 0 0,-10 6-24,-2-5 1,-1 6-185,-11-1 362,1 12 0,-6-5 86,0 5 1,-2 3 144,-4 3 1,-3 3 435,-8 2 1,-8 7-250,-4 5 0,-2 3 731,2 2 1,-3 1-425,3-1 1,-10 2 37,-1 4 1,0-2-154,5 8 1,-1 0-72,-5 6 0,-3-1 283,-8 1-1455,0-1 735,0 1 1,0-6-560,1 0 0,6-2 369,5 1 1,4-5-248,1-11 1,8 1-311,4-7 64,4 0 422,1-6 258,9 0 0,3-6 2,12 0 0,-2 1 116,7 5 0,1 0 304,5 0 0,2 0-171,4 0 0,-3 0 667,3 0 0,4 7-384,1 5 0,7 3 277,5 3 0,4-1 209,8 0 1,8 0 263,3 1 0,12-7-586,6 1 0,-2-8 168,1 1 1,1 3-773,6-2 1,-1 0 335,1-6 0,-9 0-1106,-3 0 1,-6 0 576,-5 0 0,-5 0-627,-7 0 1,-2 0 925,-4 0 0,0 5 0,-3 1 0,3-2 0,0-2 0</inkml:trace>
</inkml:ink>
</file>

<file path=ppt/ink/ink5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7:39.4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8159,'9'-8'0,"9"6"596,-1-4 0,8 5 850,9 1 1,-5 0-603,0 0 1,0 0 179,5 0 0,-5 1 125,0 5-774,-8-4 0,4 14-388,-8-5 0,-1 4-600,-5 3 0,3-1-126,-8 0 0,-1 8 552,-5 4 1,-2 4-1863,-3 1 1,-5 1 113,-7 0 1935,-8-1 0,6 1 0,-6-1 0</inkml:trace>
</inkml:ink>
</file>

<file path=ppt/ink/ink5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7:39.7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0 8801,'-16'2'1941,"5"4"-1666,3-4 0,6 6 585,-3-8-7,3 0 1,-8 7-486,4 5 1,2 3-103,-7 3 1,-1-1-467,-5 0 1,0 1 217,-1-1 1,7 6-928,-1 0 64,1 0 200,-6-6 0,7-5-159,4-1 318,4-7 1,6 2-245,8-12 0,3 2 223,20-7 0,-3-3 103,14-9 1,6 4 166,6-4 0,7 4 505,-1 2 1,1-1 253,-2 1 0,-3 5 560,-8 1 0,-6 5-452,0-5 1,-13 7 1369,1-2 165,-11 4-1553,2 2 0,-15 8-755,-4 3 1,-6 5-208,-6 1 0,-4 6-328,-7 0 1,-6 6 175,0-6 1,-8 6-625,2-6 0,-3 2 396,-3-2 1,1-4 729,-1 4 0,0-4 0,1-1 0</inkml:trace>
</inkml:ink>
</file>

<file path=ppt/ink/ink5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7:39.9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87 8060,'-17'0'187,"7"-8"0,2 4 1107,8-7 1,0 5-361,0-5 1,2 7-50,4-2 0,-2-2-371,7 2 0,-5-1-227,6 1 0,-6 4-1152,5-4 772,1 4 1,5 2-1640,0 0 1,-7 2 1731,-4 4 0,-5 11 0,-1 10 0</inkml:trace>
</inkml:ink>
</file>

<file path=ppt/ink/ink5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7:40.3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1 208 8060,'0'10'1681,"2"-3"-1815,4-7 1,11-9-705,12-8 0,9-1 888,3-5 1,5-2-35,-6 2 0,6 0 597,-5 6 0,1 0-279,-2-1 0,-9 7-79,3-1 1,-10 8-38,-1-1 0,-10 3 519,-1 2-396,-9 7 0,5 3 30,-8 7 0,-8 2-405,-3 5 1,-5-5 89,-1 4 1,-2 2-490,-4-2 1,4 6 284,-4-6 0,2 0-201,-3-6 1,5 0-33,-4 1 1,4-1-143,2 0 0,5-5 253,1-1 0,5-5 17,-6 6 1048,8-9-618,-3 13 1,9-8 408,3 3 1,3 4-225,4-3 1,9-2 1375,-4 1 1,4 1-406,-3 5 0,1-2-44,4-3 1,-2 1-660,8-7 0,0 2-17,5-3 0,3-3-1211,3 4 0,0-10 425,12-1 0,-2-11-973,14-1 1,-5-2 1145,10-10 0,-3 0 0,11-6 0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56:07.0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105 1 9773,'-12'29'346,"0"-1"1,7 3 83,-7 10-225,1-5 1,-1 6-141,1-7 1,5-1-161,-6 1 1,8-2-927,-1-4 0,3 1 517,2-7 1,0 0 503,0-5 0,7-1 0,3 0 0</inkml:trace>
</inkml:ink>
</file>

<file path=ppt/ink/ink5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7:41.0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52 7997,'8'-17'1244,"2"0"1,7 7-535,0 4 1,1 4 203,-1 2 0,0 6-480,0 0 0,-5 7-89,-1-1-238,1 3 1,3 3-201,-3-1 1,1 6-353,-7 0-215,0 0 0,-6-6-1600,0 1 1630,0-1 1,2-2-310,4-3 0,-3-4 335,9-8 1,-6 0 603,5 0 0,1-16 0,5-3 0</inkml:trace>
</inkml:ink>
</file>

<file path=ppt/ink/ink5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7:41.9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675 35 8119,'12'-6'1263,"-1"1"-977,-7-1 1,6 0 515,-4 0-118,-4 1-693,5 5 127,-7 0-496,0 0 1,-2 9 123,-3 8 1,-7 6-19,-11 6 0,2 4-14,-8-4 0,0 3-154,-5 3 0,5-2 204,0-4 0,4 1 142,2-7 0,0 0 294,11-5 1,3-3-67,-3-3 20,8 3 1,-1-13 9,10 4 1,5-3-79,7 3 0,1-4 40,-1 4 1,6-4-34,0-2 0,0 0-233,-6 0 147,1 8 1,-3 1-206,-3 8 1,1-5 69,-7-1 0,-2 1 27,-10 5 1,2 3 73,-8 3 0,1-4 2,-6 4 0,-1-6 32,1-5 0,0 3 394,-1-3-137,1 3 350,0 2-315,7-7-210,3 5 1,8-13 52,5 4 1,4-4-87,7-2 1,0 0-105,1 0 0,-1 0-41,0 0 1,1 0-652,-1 0 516,-7 0 0,3 2-22,-7 4 0,-2 3 171,-10 8 0,-6 1-31,-11-1 1,2 6 86,-8 0 1,0 2 85,-5-2 1,-1-2 256,1 8 1,1-8 8,4 2 0,4-3 766,8-3-761,7 0 1,3 0-110,7 1 1,2-7-82,3 1 0,7-8 94,11 1 0,-2-3-148,8-2 1,5 0-137,7 0 1,1-7-219,-2-5 1,-3-3-198,3-3 1,-5 3-466,-6 3 1,-4-3 371,-8 4 0,-2-5-180,-3-1 0,-4-2 349,-8-4 0,-8 3 381,-4-3 0,-3 4 0,-2 2 0,-1 7-18,1 5 0,0 3-63,-1 2 0,1 2 360,0 3 0,0 3 383,-1 3 0,7 11-226,-1-5 0,8 4 208,-1-4 1,-3 6 176,2 0 0,0 8-324,6-2 1,-5-2 17,-1 2 1,-8 1-397,3 11 1,-4-5-422,-3 5 0,1 1-48,0-2 0,-8 6-412,-4-5 1,-4-1 59,-1-5 1,5-3 270,0-3 0,0-6-348,-5-11 1,1-5 265,4-7 1,-2-1 417,8-5 1,2-6 248,10-11 0,3 4 183,8-4 0,2 6-100,4 5 0,5-1 272,12 7 1,4 0 99,8 6 1,7 2-211,4 4 1,10 3 522,1 9 0,9-1-336,-3 0 0,-3 1 147,-3-1 1,-3 6-460,-2 0 0,-8 6-342,-3-6 0,-11 6-290,-1-6 1,-2 0-609,2-6 0,-4 0 424,-8 1 1,0-7 541,1 1 0,7-8 0,2 3 0</inkml:trace>
</inkml:ink>
</file>

<file path=ppt/ink/ink5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7:42.7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7957,'8'-10'5133,"1"2"-3125,9 8-1238,-9 0-581,7 0 0,-12 2-420,7 4 1,-7-2-583,2 7 1,-2-7-2760,1 2 3572,-3 4 0,14-8 0,-7 5 0</inkml:trace>
</inkml:ink>
</file>

<file path=ppt/ink/ink5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7:42.1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8041,'0'-9'-13,"8"1"1,-4 14-699,8-1 189,-9 1 1,5 2 521,-8 3 0,-8 5 0,-1 1 0</inkml:trace>
</inkml:ink>
</file>

<file path=ppt/ink/ink5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7:43.0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52 8037,'7'-9'2792,"-3"1"-2225,8 8 1,1-6-1,8 1 367,2 1 0,0-4 177,-5 2 0,-1 0 74,0 6-1146,1 0 0,-1 0-143,0 0 0,-5 0-119,-1 0 1,-7 2-750,2 4-140,-4 4 0,-2 7 221,0 0 0,-2 6-580,-4 0 0,-5 8 1471,-12-2 0,-4 4 0,-8 1 0</inkml:trace>
</inkml:ink>
</file>

<file path=ppt/ink/ink5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7:43.5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0 7876,'-12'0'2538,"1"0"-2145,7 0-632,-4 0-42,16 0 2137,-6 0-1279,13 0 1,-11 2-36,8 4 0,-7-2-152,7 7 0,-8 3-132,2 9 0,-5-4-39,-1 4 0,0 4 0,0 2 1,-1 2-9,-5-3 0,2 3-28,-8-8 1,7 2-72,-7-2 1,8-9-115,-2 3-307,5-4 1,-5-1 74,0 0-126,0-9-349,6 5 121,0-16 1,10-7-160,7-8 0,2-8-579,10 2 1,0 1 640,6-7 0,-1 10-58,1-10 0,-3 12 513,-3 0 1,2 6 14,-8 5 0,0 5 832,-6 7 1,1 0-253,-1 0 1988,-7 0-1620,5 7 0,-13 3 318,4 7 1,1 1 635,-1-1 1,0 0-568,-6 1 1,0-1-545,0 0 0,0-5-418,0-1 0,-2-1 280,-4 1-1819,4 5-218,-5-7 274,7 1 0,7-6 359,5-16 0,11-7-483,6-16 1,11 1 923,6-1 0,6 6 176,6 1 1,-10 6 410,4-1 0,-6 12-111,0 5 1,-6 4 1152,-11 2 0,-4 2 109,-8 4 0,-7 4 784,-4 7 0,-4 0-959,-2 0 0,-2 8-125,-4 4 0,-4-2-567,-7 2 1,0-2-231,-1 2 1,-7 1-1045,-3-7 1,1 0 641,-2-5 0,6-9-1749,-6-3 0,6 2 160,-6-2 1875,8-8 0,-12-16 0,6-9 0</inkml:trace>
</inkml:ink>
</file>

<file path=ppt/ink/ink5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7:44.1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36 206 7987,'0'-9'1156,"0"-7"1,0 13 63,0-9-383,0 8 627,0-3-485,0 7 0,0 2-545,0 3 1,-2 5-149,-4 7 1,4 0-127,-4 1 0,4 5-1,2 0 1,0 0 3,0-6-75,0 1 0,8-3-186,3-4 0,1-3-97,5-8 0,-1 0-263,13 0 1,-6-8-223,5-3 1,-1-10 296,2-2 1,-4-8-214,-8 2 0,1-4 149,-1-1 0,-7-1 13,-5 1 1,-5 5 294,-5 0 0,-9 10 109,-15 2 0,-11 9 30,-23 14 0,-9 11 0,-14 10 0</inkml:trace>
</inkml:ink>
</file>

<file path=ppt/ink/ink5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7:46.8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293 191 7921,'0'-10'-523,"0"-5"1,0 5 1155,0-7-302,0 0 0,0-1-1,0 1 0,6 5-159,-1 1 1,1 5 25,-6-5 0,2 5 82,4-6-143,-4 8 1,5-5 287,-7 3-76,0 4-292,0-6 1,-7 16 153,-5 4 1,-5 11-11,-6 6 1,2 11 59,-8 6 1,0 17 210,-5 7 0,5 5-1414,0 0 1636,0 3-352,2 9 1,8-7 53,7 1 1,9-6-334,-3 6 1,14-8-48,9 2 0,10-10-168,13-2 0,4-5-398,8 6 0,8-15-133,3 3 1,-1-9-1877,1 3 2560,-7-8 0,13-1 0,-8-8 0,-5 1 0,-4 3 0,-6 2 0</inkml:trace>
</inkml:ink>
</file>

<file path=ppt/ink/ink5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7:49.04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122 129 8006,'0'-17'0,"2"0"623,4-1 0,-4 1-217,3 0 1,-1 1 488,2 5-160,-4 3-429,6 0 0,-8 8-76,0 0 0,5 10 254,1 13 0,0 8-120,-6 15 1,-2 0-14,-4 12 0,2 3-126,-7 3 1,-6-3-177,-7 2 1,1-5-152,6 5 1,6-13-374,-1 2 0,2-11-641,-1-1 1,-3-11 100,9-6-478,-1-4 865,6-9 0,8-4-364,3-12 992,5-12 0,9-16 0,1-10 0</inkml:trace>
</inkml:ink>
</file>

<file path=ppt/ink/ink5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7:49.50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1 226 8006,'9'-8'2317,"1"-2"-1645,-4-7 0,-1 5-808,13 1 1,-3-3 142,14-9 0,1 4 372,11-4 1,3 4-135,8 2 1,6-1-337,-1 1 0,1 7 64,-6 5 1,-2 3-164,-4 2 1,-2 0 61,-4 0 1,-9 2 10,4 3 0,-12 5-167,0 7 1,-6-5 201,-5-1 0,-3 1 150,-3 5 0,-4-5 182,4-1 154,-4 1 0,-2 5-165,0 0 0,0-5 24,0-1 0,0 1-229,0 5 1,-6 1 131,0-1 1,0 2-201,6 4 1,0 0-12,0 12 1,-5-4 80,-1 9 1,0 4 96,6 2 1,-6 10 120,0 2 0,1 7-32,5-2 0,-6 5 227,0 1 1,0 0-231,6 0 0,-5 0 10,-1 0 1,0-7-512,6-4 1,0-5 101,0-1 0,0-8-34,0-3 1,0-12 27,0-6 0,0-4-454,0-2 110,0 0 147,0-7 9,0-2 1,0-10 63,0-4 1,-8-4-785,-3-7 1,-6-2 243,-6-4 1,1-2 8,-6-4 1,-3-2 840,-9 8 0,3 0 0,-13-2 0,6-2 0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56:07.6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1 104 7855,'27'-10'-223,"3"-5"185,-6 4 1,4 1-118,-5-2 0,8 7 196,-2-7 0,-2 6 154,2-5 0,-6 7-9,6-2 0,-8 4-138,2 2 0,2 0-58,-2 0 0,0 0 95,-6 0 8,0 0 0,1 6 5,-1 0-43,-7 7 1,-1-3-31,-3 7 1,-4-5-6,4-1 1,-4-5-32,-2 6 1,0-7-99,0 7 1,2-6 132,3 5 4,-3-7 85,6 11-129,-8-13 126,0 14-31,0-14-29,8 5 1,-7-5 134,5 4-107,-4-4-42,-2 6 0,0-7 35,0 5-12,0-4-18,0 13 1,0-11-93,0 8 0,0-6 51,0 5-22,0 1 68,0 5 1,0 0-33,0 1 1,2-7 129,4 1 1,-4-1-122,4 6 1,-5 1 51,-1-1 0,0 0 2,0 1 0,0 1 87,0 4 1,0-2-36,0 8 0,0 0 14,0 5 0,0 1-34,0-1 1,0 1-14,0 0 1,0-1 25,0 1 0,0-1-25,0 1 1,0-6-43,0 0 1,0-3 4,0 3 0,0-2-94,0-4 1,-1-4 175,-5 5-90,4-5 0,-6-2 26,8 0-36,0-7 1,0 0-39,0-5 87,0-3 25,-8 6 0,-1-16-175,-8-3 1,3-5-495,-3-1 0,3 0 74,-9-1 1,2 1-227,-2 0 1,4 1-177,-4 5 0,-2-4 335,2 3 0,-2 2 546,2-1 0,-4-1 0,-8-5 0</inkml:trace>
</inkml:ink>
</file>

<file path=ppt/ink/ink5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7:49.92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1 431 8006,'0'-27'0,"0"-4"378,0 8-208,0 0 1,9 6 123,9 0 1,7 5-54,9 1 1,1-1 216,-1-5 1,7 5-39,-1 1 1,6 7 9,-6-2 1,1-2-62,-7 3-455,-7-1 139,6-2 0,-14 6-207,4-3 0,-9 3-1136,-3 2 175,-7 0 1,-4-6 523,-11 0 1,-7-7-151,-5 1 0,-4-3 657,-7-3 1,5 1-114,0 0 0,6 0 275,-6-1 0,10 7-46,2-1 0,-1 8 285,7-1 0,3 5 525,2 5 1,-1 7 305,1 11 0,0 4-419,6 7 0,0 1-254,0 0 0,0 1 91,0 4-523,0-3 64,0 5 0,-6-7-320,1-1 0,-1 1-572,6 0 1,0-8-643,0-4-1501,0-4 2244,8-2 0,-5-9 684,9-8 0,-6-8-128,5-9 0,1-1 128,5 1 86,0 8 0,1-5 1,-1 6 648,0-1 0,1 3 82,-1-5 0,0 7 748,0-2 357,1 4-1987,-9 2 0,-1 2 133,-8 4 1,0 3-2310,0 9 2241,-8 7 0,-1 1 0,-9 9 0</inkml:trace>
</inkml:ink>
</file>

<file path=ppt/ink/ink5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7:50.05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0 156 10118,'8'9'-231,"2"-9"1,13-9 2959,0-9-1711,8 9 1,3-12-759,12 3 1,-2-3-818,3 4 1,-1 5 556,6 1 0,-1-1 0,1-5 0</inkml:trace>
</inkml:ink>
</file>

<file path=ppt/ink/ink5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7:50.46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70 7985,'0'-17'624,"0"-1"977,0 1 617,8 8-1637,-6 1 1,8 10 884,-5 4-956,-3-5 1,6 17-176,-8-1 1,0 0-362,0 6 1,0 2-348,0-2 0,0 2 290,0-2-2845,0-3 265,0 5 2663,0-8 0,0-15 0,0-4 0</inkml:trace>
</inkml:ink>
</file>

<file path=ppt/ink/ink5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7:50.73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243 52 7985,'9'-17'551,"-1"0"-101,-8 7 195,0 3 1,-2 7-168,-4 0 1,3 9-181,-9 8 0,2 10-32,-1 14 0,-4 7 109,3 15 1,-3 2-97,-3 16 1,1 2-223,0 9 1,-1-2 193,1 8 1,0-7-27,0 1 1,-1-4-760,1-1 0,7-14-72,5-4 0,3-19-479,2-4 0,0-15-35,0-8 377,0-4 0,2-9 346,3-5 1,3-12 151,4-11 0,3-7 122,-3-9 1,5-8 122,6-5 0,-4-10 0,6-5 0</inkml:trace>
</inkml:ink>
</file>

<file path=ppt/ink/ink5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7:51.16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0 139 8526,'23'-8'0,"2"-1"0,2-5 0,4 1 1936,2-1-1443,-7-5 0,13 9 200,-5-7 0,7 2-217,-1 3 1,-1 5 9,7 7 1,-8 0-253,2 0 0,-9 2-9,-2 3 0,-10 5-185,-1 7 1,-3 2 73,-9 4 0,-1 4-83,-5 8 1,-13-4 91,-4 3 0,-6-3-149,0 9 0,-4-3-128,-8-3 1,1-5-139,-1 0 1,6-8-120,0 2 1,6-5 182,-6-7 0,8-1-52,-2-5 1,4-3 46,2 4 0,7-12-8,4-5 1,-1-10-103,1-2 1,0-6-189,6 6 1,8 0 186,3 5 0,5 3 92,1 4 0,0 3 520,1 8 1,-1 0-216,0 0 1,-1 9 773,-5 9 1,-3 7-257,-8 9 1,0 1 68,0 0 0,-8-1 36,-3 1 1,-5-3 224,-1-3 0,5 2-601,1-8 0,7 6-241,-2-6 0,4-6-1223,2-5 1035,0-8 1,8 9-619,4-7 1,3-2 182,2-10 1,6 2-63,0-8 1,8 7-87,-2-7 0,-2 6-127,2-5 0,-1 5 101,7-5 738,0-1 0,7-5 0,2-1 0</inkml:trace>
</inkml:ink>
</file>

<file path=ppt/ink/ink5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7:51.94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485 68 8104,'0'-17'0,"-2"1"1922,-4 5-1218,4 3 1,-6 6-219,8-4 1,-7 4-229,-5-3 1,-3 5-258,-3 5 1,-7 13-301,-3 11 1,-11 5-41,-1 7 1,-6 8 169,5 9 0,1 0 31,5-6 1,8-2 28,4-4 1,10 2-142,1-8 1,9 6 235,-3-5 0,4-1-22,2-5 1,0-1 105,0 1 1,0-1 280,0 1 1,0-6 115,0-1 0,0-6-203,0 1 0,0 2 481,0-2 1,-6 0 274,0-6-415,1 0-631,-3 1-765,6-1-57,-6-7-7,8-3 1,10-16-25,7-9 1,8-9 307,10-13 0,-1-4-635,1-8 1,5 0 724,1 0 1,1 0 480,-2 1 0,-9 6 0,4 5 0,-12 11 0,0 6 0,-4 12 322,-2 5 0,-5 4 350,-1 2 1,-7 2 463,2 4 0,-4 3-417,-2 8 0,0 3 847,0 3 1,0-2-627,0 8 0,-2-2-178,-4 1 0,4 5-553,-4-4 1,5-2-492,1 2 1,0-6-497,0 5 26,0-6 1,0 3-816,0-8 509,0-7-281,0-3 0,0-9 525,0-3 1,7-13 158,5-11 0,5-11 268,6-6 1,-2-12 170,8-5 0,0-4 36,5-3 0,7 9 134,-1 3 0,6 6 134,-5 6 1,5 4-178,-6 7 0,0 9 869,-5 3 0,0 3-93,-1 3 0,-5 7 185,0 5 1,-2 3-369,2 2 0,-4 0-12,-8 0 0,6 0-253,0 0 0,-6 0-114,-5 0 1,-1 7-294,7 5 1,-3-2 196,-4 1 1,3 1-311,-8 5 1,5 8 322,-5 4 0,0 0 340,-6 5 0,0-3 23,0 9 1,-6 4 353,0 3 1,-7 2-301,1 3 0,5 0 73,1 0 0,-2 6-122,2-1 1,1-5-125,5-6 1,-2-5-411,-4 5 1,4-8-154,-4 3 1,-3-5-336,-3-1 1,2-6 253,-1-1 0,-1-12-298,-5 1 0,-6-11-168,0 0 0,0-6-501,6-6 0,-1-8 153,1-14 0,0-9 559,-1-15 0,1-2 613,0-3 0,-8-5 0,-2-7 0</inkml:trace>
</inkml:ink>
</file>

<file path=ppt/ink/ink5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7:52.16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34 572 8021,'-10'-60'0,"-5"6"0,13 0-71,-4 8 1,6 8-74,6-2 0,3 1-310,9-1 0,-7 9 240,1-4 0,-1 12 774,6 0 0,-5 0 102,-1 6 0,-7-4 1288,2 9-931,4 5-14,-8-1-571,13 8 0,-13 8 150,4 3 1,-4 12 133,-2 6 1,0 6-266,0 5 1,0-2 459,0 9 0,0-9-317,0 2 0,0-3-62,0-3 0,0-5-274,0 0 0,-2-6-156,-4 6 1,2-6 238,-7 6-1943,7-8 1182,-12 4 0,9-8-2368,-5 1 0,-3-1 2786,3 0 0,-3 0 0,-2 1 0</inkml:trace>
</inkml:ink>
</file>

<file path=ppt/ink/ink5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7:53.47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347 122 8089,'11'-17'0,"1"-1"310,-1 1 1,5 0 160,-5-1 626,5 9-431,-14-7-34,5 15 795,-7-7-1025,0 8 0,-7 0-203,-5 0 1,-5 0-27,-6 0 1,-2 8-95,-4 3 0,-10 12-464,5 6 0,-5 4 313,5 1 0,-1-1-739,1-4 1,5 1-168,0-7 363,8 8 0,4-12-302,11 4 516,4-11 0,4-4 206,4-8 1,5 0 72,12 0 0,-4 0 266,4 0 1,-3-2-142,-3-4 1,0 4 351,1-4 1,-7 4-29,1 2 277,-9 0-182,5 0 13,-8 0 389,0 0-911,0 8 189,0-6-153,0 13 97,0-5 66,0 7 1,0 1-24,0-1 0,0-6-7,0 1 0,0-1-15,0 7 1,0 5 33,0 0 1,0 0-175,0-6 0,0 1 150,0-1 0,0 0-40,0 0 0,0 1 14,0-1 0,0-5 64,0-1-58,0 1 0,-2 3 49,-4-4 8,4 5-35,-5-14 0,7 7-238,0-3 178,0-4-403,0 6 117,-8-8-38,6-8 1,-5 4-138,7-7 0,-2 5-267,-4-6 0,4 7 110,-4-7 599,4 1 0,10-7 0,2 1 0</inkml:trace>
</inkml:ink>
</file>

<file path=ppt/ink/ink5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7:54.28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448 104 8158,'0'-17'0,"0"0"0,0 0 561,0 7 127,0-5 1,8 13 613,3-4-846,5 4 1,1-4 215,0 1-634,1-1 1,-1 6-294,0 0 1,-5 0 211,-1 0-91,-7 7 1,10-3 80,-9 8 1,1-6-223,-6 5 1,-8 1-10,-3 5 0,-4-2 87,-3-3 0,1 3 171,0-3 1,-1 3 130,1 2 1,6-7-3,-1-4 1,6 1-137,-5-1-168,7 0 0,-2 0 132,12-1 1,-2 1-208,7-6 1,7 0-62,5 0 0,0 0-424,-6 0 358,0 0 140,1 0 329,-1 0-119,-8 0 0,-3 6 683,-12 0 0,3 7-35,-9-1 0,1-3 991,-7 3-1140,1-1 0,2 1 500,3-1-756,-3-7-618,13 12 0,-4-14 11,12 3 0,0-3 292,11-2 1,-4 0-602,10 0 1,-3 0-215,-3 0 529,0 0 1,-2 8 250,-3 4 0,-6 5 387,-12 6 1,-6 4-21,-11 7 0,0 3 329,-11 3 0,3-3-186,-9 3 1,-3-3-37,3-3 1,0 1-125,5-1 0,1-7 14,-1-4 0,0-3-283,1-3 1,1-2-49,4-3 0,-1-5-40,6-7 1,1 0 95,6 0 1,6-7-9,-1-5 0,8-5-158,-2-6 0,12-2 54,6-4 1,11-2-75,6 8 0,5-6 15,7 6 1,-3 2 76,8 10 1,-7 3 108,1 8 0,-4 0 115,-1 0 0,-2 8-124,-5 3 1,-4 10 156,-13 2 0,3 6 548,-9-6 0,1 8-293,-6-2 1,0 4 712,0 1 1,2 3-322,4 3 0,-4 4-106,3 8 1,-3 2-339,-2 3 1,-2-1-256,-3 8 1,-5-9 111,-7 3 0,1-6-211,5-6 1,-5 2-467,5-8 1,-2-5 302,1-6 0,-1-8-1022,7 2 0,-6-10 154,6-1 1,-1-8-150,1 2 0,4-8 1239,-4-10 0,-3-7 0,-1-16 0</inkml:trace>
</inkml:ink>
</file>

<file path=ppt/ink/ink5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7:54.49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 12306,'12'0'-236,"0"0"0,-7 6 783,7-1 1,-8 3-188,1-2 1,3 4-1348,-2 7 1,0 0 431,-6 0 1,0 10 554,0 8 0,-16 7 0,-3 10 0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56:08.2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70 104 7605,'0'-9'603,"0"1"-207,0 8 1,1 0-116,5 0 0,-2 0 506,8 0-467,-1 0 1,6 0-251,1 0 0,5-2-128,0-4 0,0 4-121,-6-4 0,0 5-39,1 1 1,-1 0-353,0 0 1,-5 0 80,-1 0 0,-7 1 176,2 5 1,-4-2-251,-2 8 1,-8 5 562,-3 6 0,-10 6 0,-3-6 0,-6 6-67,1-6 1,-4 0-16,-1-6 0,5 0 318,0 1 1,8-7 527,-2 1 1,9-3 265,3 3-267,7-4-569,-4-1 1,16-5 86,4 4 1,9-4-302,2-2 0,7-8-171,-1-3 0,4-5-241,2-1 0,-1 0 221,1-1 1,-8 7-169,-4-1 0,-6 1-345,-5-7 1,1 1-226,-7 0 949,-1 0 0,-12-1 0,-5 1 0,-3 2 0,-2 3 0,1-3-42,5 3 1,-5 5 41,5 1 12,-5-4 84,-1 1 698,8-9-525,-7 1 0,14 5 392,-4 1-436,5 7 0,2-4 204,5 8-31,-4 0-196,6 0 0,-6 0-1,4 0 1,-5 8-10,5 4 0,-4 11-129,-2 5 1,0 5 68,0 2 1,0-1 32,0 1 1,-2 5 19,-4 1 0,5-1-1396,-5-5 1211,4-1 0,2 1 0,0-1 0</inkml:trace>
</inkml:ink>
</file>

<file path=ppt/ink/ink5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7:55.32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18 883 8105,'2'9'-350,"4"-3"3340,-4-4-929,13-2-1480,-13 0 0,6 2 13,-8 4 1,0 3-185,0 9 1,-2-1-170,-4 0 0,2 6-217,-7 0 0,1 0-265,-1-5 0,3-7-82,8 1-561,0-8 122,0 3 1,2-9 322,4-3 0,3-11-126,9-7 1,7-9 46,3-3 0,5-7-622,2-10 588,-1-8-43,1-1 0,-1-8 71,1-1 0,0 1 289,-1 0 1,6 2 234,1 3 0,-1 5 0,-5 7 0,-1 8 0,1 3 0,-2 7 0,-5 5 0,-3 4 0,-7 8 79,-1-1 1,-5 3 1327,-1 4 1650,-7 3-770,4 8-170,-8 0-250,0 0-808,-8 8-741,6 1 239,-6 8-930,8 1 104,0-9 0,0 1-817,0-4 674,0-4 1,2 5-536,4-7 1,4 0 380,7 0 0,0-5-317,0-1 946,1 0 1,-1 6 141,0 0 0,-5 2 251,-1 4 1,-7-2-133,2 7 0,-4-5 975,-2 5-979,0 1 0,0 5 58,0 1 0,0-7-258,0 1 1,0-7 281,0 7-1636,0-1 0,0 7 197,0-1 0,0 0-204,0 1 0,0-1 489,0 0 1,-2 8-54,-4 4 1,-1 4 392,-5 1 0,-3 1 175,3-1 1,-3 1 268,-3 0 1,3 5-150,4 0 0,-3 1 839,8-7 1,1-1-91,5-4 0,0 3 598,0-3 0,0-4-516,0-2 0,1-4 140,5-1 1,-4-1-448,4 0 0,2 1-193,-3-1 1,1-6-276,-6 1 1,2-1 103,4 7 1,-4-7-865,4 1 1,-5-6 177,-1 5 1,-1-5-143,-5 5 0,-4-7 358,-7 2 0,-6-4-32,0-2 0,-2 0 242,2 0 1,3-2 94,-3-4 1880,4 4-866,2-5 490,7 7-920,3 0 0,7 2-53,0 3 1,7-1-167,5 8 0,5-7-153,6 7 0,-4 0 96,4 5 1,-3 0-180,-3 0 1,0 1-481,1-1 1,-7 0 262,1 1 1,-7-3-876,7-4 1,-2-1-906,1-4 1990,4-4 0,-5-2 0,7-10 0</inkml:trace>
</inkml:ink>
</file>

<file path=ppt/ink/ink5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7:55.63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215 104 8094,'0'-17'0,"0"0"294,0-1 1,5 7-75,1-1 0,2 7 900,-2-7 0,-3 8-242,9-2 0,-1 5-49,7 1 1,5 15-205,0 8 0,6 21 23,-6 8 0,6 17 459,-6 0 0,0 12-648,-6 0 1,0 0 285,1 5 0,-9-3-275,-3 9 0,-4-4-1358,-2-1 0,-10-1 118,-7 1 1,-16 7 35,12-45 1,-4 0-1,-3 4 1,-3 1 733,-3 1 0,-2 0 0,0 2 0,-2-1 0,-4 0 0,-1 0 0,0 1 0,0 1 0,-3 0 0</inkml:trace>
</inkml:ink>
</file>

<file path=ppt/ink/ink5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7:56.37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270 87 8094,'17'-17'-84,"-7"-1"863,5 1 104,-13 0-179,6 7 304,-8 3-160,0 7-564,-8 0 0,-2 1-162,-7 5 1,-6 2-209,0 3 1,-2 5-180,2-5 0,2-1 276,-8 1 0,8-7-896,-2 2 0,3-4 394,3-2 1,0 0-430,0 0 263,7 0 502,-5-8-207,13-1 376,2-9 0,9 3 47,9 4-70,-1 3 0,0 8 176,0 0 1,1 0-74,-1 0 1,0 0-156,1 0 0,5 6-160,0-1 1,2 9 220,-2-3 0,4-3 0,7 0 0</inkml:trace>
</inkml:ink>
</file>

<file path=ppt/ink/ink5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7:56.78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1 173 8268,'9'-8'-1186,"-1"7"932,-8-15 0,0 12 564,0-7 0,0 5-3,0-5 0,6 5 292,0-6 1,1 6-78,-1-5 1,4 1-85,7-1 0,0-3-110,1 9 1,-1-7-1,0 6 1,1-5-683,-1 5 0,2 0 354,4 6 0,4 8 0,8 2 0</inkml:trace>
</inkml:ink>
</file>

<file path=ppt/ink/ink5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8:08.5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87 7946,'2'-16'1055,"4"5"-725,-4-4 0,13 11-220,-3-8 1,1 6-393,-1-5 1,3 7 1062,-3-2 0,-3 4 243,3 2-683,-8 0 0,4 8-46,-8 4-99,0 3 1,0 4-1,-2 4 164,-4 6 1,-2 4-66,-3 1 0,-3-1 23,8-4 1,-5 2 89,5-8 1,0 5-320,6-5 1,0 1 84,0-7 0,2 0-651,4 0 1,4-7 161,7-4 1,6 1-77,0-1 1,8-2-155,-2-10 0,-2-3-561,1-9 1,1-1 149,6-4 956,-1-4 0,-7-7 0,-2-1 0</inkml:trace>
</inkml:ink>
</file>

<file path=ppt/ink/ink5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8:08.7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87 7991,'5'-11'1356,"1"-1"1,7 3-555,-1-3 1,9-1-243,2 7 0,0-2-2,-5 2 0,-1 5-980,0-5 1,0 4 333,1 2 0,-3 8-697,-3 3 1,-3 6 784,-3 6 0,-4 4 0,6 8 0</inkml:trace>
</inkml:ink>
</file>

<file path=ppt/ink/ink5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8:08.9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52 7968,'17'-10'0,"-2"1"135,-3 3 1,3 4 313,-3-4 1,-2-1 612,1 1-236,1 0 1,5 6-215,0 0 1,-5 0 187,-1 0-874,1 0 264,5 0 33,0 0 1,-7 8-224,-4 3 0,3 12 0,1 4 0</inkml:trace>
</inkml:ink>
</file>

<file path=ppt/ink/ink5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8:09.1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7968,'7'10'2158,"-5"-2"1,19-8-2232,-3 0 1,10 0 61,1 0 1,4-6 769,2 0 0,5-5-389,0 5 1,3-2-432,-3 2 1,-4 4 281,5-3-2591,3 3 1660,-8 2 1,5 0 709,-12 0 0,3 0 0,-5 0 0</inkml:trace>
</inkml:ink>
</file>

<file path=ppt/ink/ink5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8:09.60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17 7919,'10'-7'2861,"-3"5"-2083,-7-6 0,0 16-108,0 3 1,0 5 168,0 1 1,0 2-343,0 4 1,-2 2-214,-3 4 1,1 4-1048,-8-4 0,6 3-178,-5 3 1,7-1-670,-2 1 1,4-2 712,2-5 897,0-3 0,0-7 0,0-1 0</inkml:trace>
</inkml:ink>
</file>

<file path=ppt/ink/ink5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8:09.7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0 12622,'-15'12'-393,"3"-1"-1,-3 1 394,3 5 0,-3 8 0,-2 2 0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56:08.5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7828,'0'10'3396,"0"-2"-3229,0-8 0,2 5-580,4 1 1,-2 0-313,7-6 0,-5 2 127,5 4 598,1-4 0,5 13 0,1-5 0</inkml:trace>
</inkml:ink>
</file>

<file path=ppt/ink/ink5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8:10.1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8005,'13'0'2365,"5"0"0,-5 0-1441,10 0 1,-4 6 2150,-1 0-1963,-1 0-534,0-6-867,1 7 1,-7 3-397,1 7 0,-8 1-744,1-1 0,-9 0 726,-1 0 0,-9 3-303,3 3 0,-10 2 790,-2 4 0,5-3 307,7-3 1,1-3 316,-1 3 0,3 2-292,8-2 790,0 0 0,6-6-239,-1 0 1,11-5 27,1-1 0,2-7-744,10 2 1,-2 2-822,2-2 0,3-1 715,-3-5 155,4 0 0,2-7 0,-1-3 0</inkml:trace>
</inkml:ink>
</file>

<file path=ppt/ink/ink5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8:10.2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0 9704,'0'12'3866,"0"-1"0,-2-7-2960,-4 2 0,-3 2-244,-8-2 1,-6 7-1736,-1-1 1,-6 9 1072,1 2 0,-4 7 0,-1-3 0</inkml:trace>
</inkml:ink>
</file>

<file path=ppt/ink/ink5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8:10.7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52 7987,'2'-9'1507,"4"3"1,-1 4-1268,13 2 0,-5 0-510,10 0 1,2-6 232,-2 0 0,6 1 83,-6 5 0,6-2-194,-6-4 193,8 4 0,-12-6-375,4 8 0,2 2 330,-2 4 0,8 4 0,-4 7 0</inkml:trace>
</inkml:ink>
</file>

<file path=ppt/ink/ink5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8:10.8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52 8370,'17'0'0,"1"-2"958,-1-4-369,0 4-349,1-13 0,-3 11 566,-3-7-296,-5 7-528,1-4-828,-6 8 846,13 0 0,-5 8 0,7 1 0</inkml:trace>
</inkml:ink>
</file>

<file path=ppt/ink/ink5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8:11.2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242 35 8050,'0'-17'4989,"0"7"-4604,0 3 1,0 9-10,0 3 0,-2 7 63,-3 11 0,-7 4 168,-11 7 1,2 11-379,-8 6 0,2 9-170,-2 9 0,-1-2-38,7-3 0,1 3-212,11-3 1,3-3 15,8 2 0,4-9 144,8-2 1,1-8-796,16-9 0,0-6 60,5 0 0,-1-8-199,-4 2 1,3-12 267,-3-5 0,-2-4-688,2-2 1385,-8 0 0,12-8 0,-6-1 0</inkml:trace>
</inkml:ink>
</file>

<file path=ppt/ink/ink5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8:11.4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18 122 7972,'-10'-16'0,"2"5"0,8-12 0,18 9 2567,10 3 0,19 7-952,10-2 1,9-2-483,-3 3 0,4-3-1115,2 2 1,1 4-684,-1-3 0,0 3 665,0 2 0,0 7 0,0 3 0</inkml:trace>
</inkml:ink>
</file>

<file path=ppt/ink/ink5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8:30.17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450 104 8516,'-41'-23'-671,"1"0"1,-8 2 149,2 9 268,-4-3 0,-2 13 253,0-4 0,-7 4 0,-3 2 0</inkml:trace>
</inkml:ink>
</file>

<file path=ppt/ink/ink5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8:31.97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36 381 8408,'-10'-8'149,"2"-2"-54,1 1 0,5-1-463,-4 5 161,4 3 0,4-12 64,4 8 494,-4-7-247,13 3 1,-13-1 340,4-1-268,3 8-108,-7-3 0,6 5-69,-8-4-233,8 4 171,1-6 0,8 8 70,1 0 0,-1 0 31,0 0 1,2 0-40,5 0 0,1-5 32,3-1 0,11-2-23,-5 2 0,12 3 13,1-9 0,-3 8 10,2-2 0,0-1 8,6 1 0,0-5-18,0 5 0,3 0-9,-3 6 1,10-6-25,-10 0 1,-2 1 25,-4 5 1,-2 0-46,2 0 1,2 0 89,-8 0 0,7 0 1,-7 0 1,6 0-13,-6 0 0,8 0 7,-2 0 0,4 0-60,2 0 1,0 0 36,0 0 1,6 0-35,-1 0 0,7 0 39,-7 0 1,7-2-87,-7-4 1,7 4 39,-6-4 0,1 2-13,-1-1 1,-4 3 71,3-4 0,-3-2 3,-2 3 0,-2-1-19,-4 6 1,2 0 8,-8 0 1,6 0 3,-5 0 1,5 0-11,-6 0 0,8 0-42,-2 0 1,2 0 16,-1 0 0,8 0-2,-3 0 0,12-6 39,-1 0 1,12-1-4,6 1 1,5 4-432,6-4 0,4 2 393,-44 1 0,0 1 1,46 0-193,0-4 1,-8 4 103,3 2 1,-3-2 36,2-4 0,-3 4 37,3-3 0,-6 3-10,-5 2 1,3 0 46,-3 0 0,-2 0 11,2 0 0,-6 0 27,5 0 1,-3 0-55,10 0 0,-7 0 58,7 0 1,1 0-44,-1 0 0,-1 0 62,6 0 0,3 0-34,-3 0 0,0 0 11,-6 0 0,-5-6-8,0 0 1,0 0 4,5 6 0,-5 0-17,-1 0 0,-5 2 1,6 4 0,-6-2-237,6 7 0,-6-5 140,5 6 0,-3-8-100,10 1 1,-5-3 117,10-2 0,-7 6-12,1 0 1,-9 0 15,10-6 1,-10 0-5,3 0 1,-7 0 169,2 0 1,-4 0-181,-1 0 1,-3 0 185,-4 0 0,5-6-117,-5 0 0,-2 0-33,3 6 1,-7 0 71,7 0-373,-1 0 326,6 0 1,1-2-52,-1-3 0,6 3-17,0-4 1,0 4-30,-6 2 1,0-6 42,0 0 0,4 1 39,-4 5 0,2 0-42,-13 0 1,0 0 116,-6 0-104,-1 0-1,1 0 0,-6 0 2,1 0 1,-7 0 17,6 0 1,-2 0-11,2 0 1,4 0 271,-4 0 1,4 0-273,2 0 1,-6 2 66,0 3 0,1-3-69,4 4 0,1-4-85,0-2 1,0 6 61,0-1 0,0 1-3,0-6 1,-2 0 35,-4 0 0,2 0-4,-8 0 1,4 0 154,-9 0 0,3 0-102,-9 0 1,2 0 186,-2 0 10,3 0-147,-12 0 1,7 0 17,-4 0 0,-2 0-62,8 0 1,-3 6 4,3 0 0,4 1-53,-4-1 1,5-4-20,7 4 0,-5 2-57,5-3 0,3 1 58,2-6 1,-4 0 0,-2 0 0,-3 2 12,-2 4 0,-7-4 147,1 3 1,-8-3-53,2-2 0,2 0 187,-2 0 0,2 6-161,-1 0 0,-3 0 114,7-6 1,-1 5-278,2 1 0,4 0 156,-4-6 1,1 6-235,-1 0 1,2 1 65,-8-1 1,0-4-51,-6 4 0,1-4 97,-1-2 1,-6 0-22,1 0 288,-8 0 180,4 0 0,-8-2-1156,0-4 0,-12 4 718,-11-4 0,-27 4 0,-21 2 0</inkml:trace>
</inkml:ink>
</file>

<file path=ppt/ink/ink5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8:37.01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35 1350 8106,'-7'-27'-223,"5"8"-224,-4 8 224,4-1 345,-6 2-110,6-5 0,-5 11-43,7-7 1,0 5 37,0-6 1,0 7-112,0-7 0,7 1 43,5-7 0,5 1-122,6 0 1,4-1 164,8 1 0,1-8-4,5-4 0,-5 4 68,4 2 0,-3 4-88,-2 2 1,-1-1 72,1 1 1,5 0-59,0 0 0,8-1 99,-1 1 1,2 0-65,3-1 0,0 1 17,0 0 1,6-6-23,-1 0 1,7-2-6,-7 2 0,7 3 63,-6-3 1,1 4-56,-1 2 0,-4 2 5,3 3 1,3-3-1,-3 3 0,7 4-25,-7 3 1,7 3-17,-7 2 0,9 0-86,-3 0 0,6 0 68,6 0 0,-2 0-240,8 0 0,0-2 294,5-4 0,6 2-27,1-7 0,-42 5 0,1 0 20,46-11 1,-45 8-1,-2 1 38,41-10 1,6 7 16,-5-1 1,-1 6 9,-6-5 1,1 7 20,-1-2 0,-7-1-21,-4 1 0,-2-6 10,2 7 1,-4-3-17,4 2 0,4 4-12,1-4 0,18-1-13,-46 4 1,0 0 0,2-3-1,0 0-8,-3 4 1,2-1 0,5-4-1,1 0-286,1 1 1,1 1-1,5 0 1,0 0 257,1-1 0,-1 1 0,-1-1 0,1 0-5,0-2 1,0-1-1,-3 0 1,-1 0 7,1 0 0,1 1 0,-1 2 1,1 1-5,-4-1 1,1 0 0,1 1-1,-1-1-147,-6-3 0,-1 0 0,4 1 0,0 1 154,-4 1 0,1 0 0,1-1 0,0-1 7,-1 2 1,-1 1 0,-2-3-1,0 0-119,0-1 0,0 1 0,-1 0 0,-1 0 96,43-3 1,5-4 12,-6 3 0,-42 8 0,0 0-2,48-1 0,-2-3-33,2 2 1,-49 3-1,2 0 3,3 3 1,1 0 0,-3 0 0,0 0 7,0 0 1,0 0 0,3 0 0,-1 0 14,-2 0 0,0 0 0,-1 0 0,0 0-8,47 0 1,-8 0 13,2 0 1,-3 0 2,-3 0 1,-5 0 8,0 0 0,-14 0 101,2 0 0,-4 6-108,5 0 0,-1 5 9,0-5 0,-6 8-46,1-3 0,-7-1 35,7 1 1,-3 1-83,3 5 1,3 0 67,-4 1 1,-1-1-46,1 0 0,1 3 22,5 3 0,0-4-5,0 4 1,0-4 23,1-2 0,-7 1-1,0-1 1,-9 0 528,-2 1 0,-2-1-527,-10 0 0,1 0 523,-7 1 1,1 1-452,-1 4 1,-5-2 252,0 8 0,-6-2-348,6 2 1,-6 3 98,6-3 0,-6 10-69,6 1 1,0-2-11,5-9 1,1 4-32,-1-4 0,1 1 32,-1-1 1,3-2 15,3-4 0,-3-4 30,3 4 0,2-3 13,-1-3 1,-1 6-4,-5 0 0,-6 0 15,-1-6 1,-6 1-17,1-1 1,-6 8-1,-6 4 1,3-2-55,-8 2 1,5-1 41,-5 7 1,5 0-107,-5-1 0,8 1 68,-3-1 0,-1 1-8,1-1 0,-1 1 12,1 0 0,5-7-5,-5 1 1,-1-6 9,2 6 1,-7-6 5,7 6 0,-8-6 12,1 6 0,-3-6-17,-2 6 0,-2 0-95,-3 5 1,-5 1 59,-7-1 0,-8 3-29,-4 3 0,-9-3 37,-3 3 1,-1-9-4,2-2 0,-3-1 27,-3 7 1,-4-6 2,4 0 0,-4-8 52,-2 2 0,0-4-69,0-2 1,1 1 128,-1-1 1,-2-5-106,-4-1 1,4-1 50,-3 1 0,-5 3-25,-1-9 1,-4 7-2,-2-6 1,-1 5-127,1-5 1,-6 6 156,0-7 0,-3 7-37,-3-6 1,0 7 8,-11-1 0,4-3-73,1 3 1,1-3 36,-1 3 0,-1 1-297,-4-7 1,3 2 254,-3-3 1,7-3-15,-1 4 0,3 2 21,-9-2 0,-2-1-5,2-5 1,3 0 16,3 0 1,3 0 1,-9 0 1,2 0 50,-3 0 0,3 0-34,-8 0 1,6-5 4,-6-1 1,0-8 32,46 8 0,0 1 1,-1 0-1,0 0 79,-1-1 1,-1 1 0,1 0 0,0 0-66,-3 0 1,-1-1 0,5-1 0,0 0 67,2 4 0,-1 0 0,-3-2 0,0-1-113,3 3 1,0 0-1,-3-3 1,-1 1 35,4 1 1,0 2 0,-2-1 0,1 0-99,-45 3 0,1-6 89,-1 1 1,6-1-8,-6 6 0,0-2-34,46-1 1,0 0-1,-46 1-112,0-4 0,0 4 108,47 2 1,-1 0 0,0 0-1,0 0-15,0 0 1,0 0 0,-2 0 0,-1 0 54,0 0 0,0 0 1,0 1-1,1 0-29,2 2 1,0 0 0,0-2-1,0 0 63,0 2 1,0 0 0,-46 5-8,0-3 1,8 1 13,-2-6 1,5 6-52,7 0 0,-5-1 10,4-5 0,-1 0-9,1 0 1,-2 0-5,9 0 0,-15-5 112,3-1 1,-5-2-95,5 2 0,-1-1 65,1-5 1,0 3-3,-1 3 1,1 2 19,-1-8 0,-3 9-103,3-3 0,-9 4 2,10 2 1,-4 0 2,3 0 0,6-2-110,1-4 0,1 4 13,-2-4 0,-3-1 94,3 1 0,4-5-31,2 5 1,-4-8 26,-1 3 1,9 1-49,1-1 0,5-1 78,-4-5 0,5 0 102,1-1 0,7 1-76,-1 0 1,3-3 103,2-3 1,0 4-40,0-4 1,8 2 83,4-2 0,-3 2-93,3-8 1,2 8 268,9-2 1,4-4-291,8-2 0,-1-2 26,1 2 1,5-5-64,1-1 1,7 1 57,-2-7 1,2 3-1,-1-2 0,3 1-7,-4-7 1,4 6-24,2-6 0,2 1-154,4-1 0,-2-2-141,7 8 1,1-6-269,5 5 1,8-1 477,4 2 0,27-4 0,7-8 0</inkml:trace>
</inkml:ink>
</file>

<file path=ppt/ink/ink5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8:19.2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0 208 7965,'17'-27'0,"1"-4"323,-1 8 1,0 0 484,1 6 0,-1 2-278,0 3 0,0-1 271,1 7-411,-1-8 1,2 11 258,4-9-403,-3 8 0,10-4-95,-7 8 1,8 0 85,-2 0 0,4 0 30,1 0 0,-1 2-71,-4 4 1,3 2 85,-3 3-59,4 5 0,1-7-405,1 9 202,-8-1-47,-2-7-27,0 5 62,-6-5-1,6 7 72,-8 0-307,1-7 159,-1 5 14,-7-5 0,-3 7-91,-7 0 50,0 8 1,0-4-42,0 8 150,-7-8-24,-11 12 0,-9-8-187,-7 4 191,-1 3 21,1-12 0,-7 9-2,1-12 1,0 2-33,5-13 238,0 0 11,1-6-223,7 0 19,-6 0-44,14 0 37,-14-8 25,14 6-81,-6-13 63,16 5 17,-7 0-13,14-5-415,-13 13 200,13-13-26,-6 13-39,8-14 105,0 14 1,2-11 44,4 7 0,9-7-141,8 1 0,8-3 187,-2-2 0,6-1-28,5 1 1,-4-6-314,5 0 65,3 0 237,-15 13 1,9-3-494,-15 7 220,0-7 35,-13 11-1308,5-6 421,-13 8 1219,6 0 0,-24 15 0,-3 5 0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56:08.6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 70 7787,'-10'0'1305,"-5"0"-1842,13 0 0,0-2 25,8-4 512,7-4 0,-3-15 0,7-2 0</inkml:trace>
</inkml:ink>
</file>

<file path=ppt/ink/ink5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8:19.6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173 0 7873,'-23'2'0,"0"4"0,0-2-572,6 7 1,0-5 231,-1 6 0,1-7 387,0 7 1,7-6 14,4 5-74,4-7-80,2 4-6,0-8 694,8 0-238,2 0 186,7 0 1,-7 2 174,-5 3-61,5-3 0,-8 8-128,4-4 0,-4 3-51,-2 9 1,5 5 119,1 0 1,0 7-160,-6-1 0,0 4 151,0 1 0,0-1-175,0-4 0,2 4-332,4-5 0,-5-3 21,5-2 0,-4-3-1007,-2-3 219,8 0-337,1 1 851,1-9 0,5-1-2297,-3-8 1538,-4 0 0,7-2 928,-3-4 0,3-19 0,2-11 0</inkml:trace>
</inkml:ink>
</file>

<file path=ppt/ink/ink5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8:19.8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0 9663,'-9'0'1904,"1"8"-1056,8 3 1,0 12-318,0 6 0,0-2-130,0 2 1,8 0-184,3 5 0,-1 5-366,1-5 1,1 5-433,5-10 1,1 1-739,-1-1 0,0 4 1318,0-4 0,1 3 0,-1 3 0</inkml:trace>
</inkml:ink>
</file>

<file path=ppt/ink/ink5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8:20.2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8021,'17'2'0,"1"3"1943,7 13-1336,-6 1 0,8 6 1488,-4-8-1054,-4 0-714,6 1 0,-13-1-325,-1 0 227,1-7-332,-3 5 1,5-11-712,-9 8 693,1-9-2984,2 5 1480,-6 0 1625,6-6 0,-8-2 0,0-10 0</inkml:trace>
</inkml:ink>
</file>

<file path=ppt/ink/ink5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8:21.1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710 0 8021,'17'0'0,"0"0"916,1 8-530,-9 1 0,7 3 23,-5-1 1,-1 1-54,1 5 1,-7 1 193,2-1-379,-4 0 1,-2 2-41,0 4 1,-8-1 97,-3 6 0,-18 3-1210,-6 9 518,-11 5 278,2 6 0,-18 3-794,-7 4 0,-2-2 627,31-25 1,0 1-1,-32 22-98,3-2 1,4-10 383,13-13 1,6-4 488,17-8 1,6-5-70,12-1-306,3-7 0,12 4 119,7-8 1,5 0 32,18 0 1,5-8 57,12-4 0,9-5 126,3-6-603,5-4 113,1 0 0,-6 2 54,1 8 0,-9 0-57,3-1 0,-10 3 37,-2 4 101,-15-5-11,9 14 9,-20-5-944,4 7 491,-6 0 188,-9 0 40,-1 0 0,-12 7-182,-7 5 0,-9 9 106,-14 2 1,-8 8 273,-4-2 0,-10 9 0,-2 2-454,1 1 532,5-14 0,2 9-221,4-7 143,3 7 853,9-9 0,1 8-375,4 0 1,4-1 566,8 1 1,0-1-390,-1 1 1,3-1 63,3 1-427,5-8 0,7 4-280,0-8 273,0 0 1,2-8-851,3-3 1,-1 1 440,8-7 0,-1 0-502,7-6 1,-7 0 275,1 0 1,-1-8 51,7-4 1,-7 3-3,1-3 1,-3 7 376,3-7 0,-3 8 133,-3-2-10,-4 4 0,11 4 805,-7 4 0,0 4-463,-6 7 1,0 6 405,0 0 1,0 2-44,0-2-738,0-4 1,0 1-141,0-9 0,0-5 90,0 5-315,0-7 0,8 2-1521,3-12 1168,12-11 0,4-12-1695,8-11 1496,-1-4 0,1-6 321,0 4 1,-3 5 453,-3 12 1,-4 1 43,-8 10 1,1-1 232,-1 13 0,-6 2-112,1 10 1,-8 4 236,2 7 0,1 6 1803,-1 0-896,0 8-815,-6-12 1,0 8 144,0-4-501,0-4 1,0 6-827,0-7 337,0-9-480,0 7-41,0-14 0,5 3 399,1-10 1,8-13-143,-3-11 1,-1-5-843,1-6 909,1-5 0,3-1 491,-3 0 26,3 0-52,-5 2 0,7 9 256,0 12 1,1 4-197,-1 2 1,0 7 146,1 4 1,-1 4 120,0 2 364,0 0 1,1 0-92,-1 0 0,-2 8 68,-3 4 0,1-3-62,-7 3 0,2-1 120,-2 7-327,-5-1 0,13 2 260,-8 4 0,1 6-167,-1 11 0,-4 4 29,4 8 1,-4 8-73,-2 3 1,0 18 88,0 5 1,0 11-1081,0-5 0,-3-41 1,0 2 395,-3 45 0,-1-2-3769,1-16 1992,4-3 838,-6-15 1,8-10 1140,0-12 0,0-4 0,0-1 0,0 0 0</inkml:trace>
</inkml:ink>
</file>

<file path=ppt/ink/ink5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8:21.4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87 7890,'0'-17'0,"0"-1"0,0 1 0,10 2 1821,7 3-1250,1 4 0,14 8-201,-3 0 1,4 0-3,1 0 1,-5 2 564,0 4-487,-8 4-150,4 7-965,-8 0 501,1 1 1,-9 5-74,-3 0 0,-4 8-149,-2-3 0,-10 13 197,-7 5 193,-8 11 0,-25 5 0,-4 7 0</inkml:trace>
</inkml:ink>
</file>

<file path=ppt/ink/ink5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8:21.6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0 7820,'-10'18'0,"-3"1"779,7 4 1,0 4 1066,6 8 0,2-1-1073,4 1-617,4-8 1,5 0-225,-3-4 81,3-4 0,-5 4 257,7-12-1476,0 5 0,-5-14 720,-1 3 0,1-3 486,5-2 0,-7-15 0,-3-4 0</inkml:trace>
</inkml:ink>
</file>

<file path=ppt/ink/ink5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8:22.3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1 329 7820,'8'-17'0,"-6"7"0,13-3 1314,-3 7-828,3 0 0,10 4-254,4-3 1,11-1-280,6-11 1,6 3-41,6-9 124,11-4 0,2 6-626,4-8 0,2 2 457,-2-1 0,3 3-51,3 7 1,-8 3 106,8 3 1,-14 5-132,-3 7 0,-16 2 188,-2 3 0,-10 11 600,-7 7 0,-6 8-143,-11-3 440,-5-3-340,-7 16-205,0-12 1,-13 15 402,-4-4-335,-12-3-240,-6 13 0,-3-14-554,-8 4 0,-2 3 87,-10-3 0,4 6-731,-4-6-20,5 1 836,1-14 0,2-2-769,4-8 562,3-7 18,9 5 80,-8-13 1,7 2 69,0-16 1,1-3-106,5-20 156,4 5-211,0-13 212,8 9-1,-1-1 209,9 8 226,1-5 1,6 18 576,-4-3-816,5 3 534,-7 5-427,8 1 714,0 8-354,8 0-38,-7 0 1,7 2 356,-8 4 0,6 3-190,0 9 1,-1 1 160,-5 4 0,0-2-380,0 8 1,0-8-97,0 2-112,0 4 1,-1-10-446,-5 1-1528,4-1 1155,-6-15 353,8 5 1,0-9-347,0-3 1,0-7 122,0-11 342,0-4 0,0-9-21,0-5 0,2 5 623,4-4-223,3 11-174,9 4 0,-3 7 108,-3 1 0,3 8 145,-3 3 1,3 4 93,2 2 1,-5 9 158,-1 9 0,-5-1-157,6 6 0,-9 2-382,3-2 1,-4 6 6,-2-6-36,0 0 1,0-6-249,0 1 1,2-3-197,4-3 0,-2-5-518,7-7 1,-3-4-585,9-7 1256,-3-8 1,11-16 116,-8 0 1,-2-3 219,-3 3 0,1 5 2969,-7 12-1888,0 9 146,-6 1 0,-2 12-428,-4 8 0,-2 1 1034,-3 16 0,3-2-748,8 2 0,0 3 338,0-3-1508,0-4 0,2 6-535,4-8 1,9 0-395,8-6 0,8-2-1101,-2-3 0,11-4 2115,6-8 0,12-16 0,3-3 0</inkml:trace>
</inkml:ink>
</file>

<file path=ppt/ink/ink5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8:23.1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7851,'17'0'0,"6"0"1255,0 0 0,6 5-160,-6 1-666,8 8 0,-10-11 276,8 9 1,-8-8-534,2 2 0,2-3-418,-2 3 1,-5-4-574,-7 4 1,-1-2 484,1 1 0,3-1 334,-9 8 0,1-1 0,-6 7 0</inkml:trace>
</inkml:ink>
</file>

<file path=ppt/ink/ink5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8:23.5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0 7851,'0'18'668,"0"-7"176,0 1 0,0-6-534,0 5 1,0 1-115,0 5 1,-6 0 147,1 1 1,-3-1 166,2 0 1,2 6-1,-7 0 0,7 2 89,-2-2 1,4-4-887,2 5 152,0-5-29,0-2 0,0 0-597,0 1 208,0-9-148,8 7 1,-4-14 69,7 3-298,-7-3 513,12-2 186,-7 0 0,9 0 323,-1 0 0,-6 0 143,1 0 1,-6-6 593,5 1-428,-7-1 233,11 6-474,-13 0 1,12-2-48,-9-4 0,9 4-332,-3-3 1,5-5 123,1-2 1,10-5-477,8-6 0,7 4 264,10-4 0,2 0-274,3 5 0,-1-1 253,7 13 1,-7 1 120,2 5 1,-12 2 346,-6 3 1,-11 5 563,-6 7 0,-6 1 2061,-5-1-1397,-4 0-790,-8 0 0,-14 1 1137,-3-1-829,-4 8-689,-4-13 1,4 11-276,-8-12 1,8-3 32,-2-2 1,3-5-207,3-1 1,7-1-478,5-5 1,3-8-2387,2-14 3112,7-9 0,3-15 0,7 0 0</inkml:trace>
</inkml:ink>
</file>

<file path=ppt/ink/ink5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8:23.9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7896,'17'8'1673,"1"4"0,5 3-1192,0 2 1,2 6-243,-2 0 0,-4-5 12,4-7 1,-4 1 96,-2 5 1,-5-5-1204,0-1 482,-1-7 329,-1 4-1095,5-1 597,-13-5 332,6 14 210,-8-7 0,-23 16 0,-6 2 0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56:13.5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69 7858,'0'-9'-212,"0"1"0,2 2 1091,4 1-457,-4-1 0,7 4-152,-3-4 1,-2 4-96,7-4 0,-5 4 12,6 2 1,-7-5 144,7-1 63,-8 0 297,11 6-215,-13 0 415,6 0-49,-8 0 1024,0 0-1596,-8 0 0,6 2 154,-4 4-170,5-4-80,1 13 0,0-5 65,0 7 1,-6 2-43,0 4 1,0-3-42,6 3 1,0-2-137,0 2 1,0-4-183,0 4 1,0-4-1817,0-1 1039,0-1-2113,0 0 2224,8 0 0,2-7-386,7-4 0,-6-8 99,1-10 1114,-1 1 0,-1-22 0,-2 6 0</inkml:trace>
</inkml:ink>
</file>

<file path=ppt/ink/ink5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8:24.68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294 1 7896,'0'9'395,"0"7"145,0-7 0,2 1 245,4-4 45,-4-4-89,5-2-351,-7 0 108,0 0-348,0 7-161,0-5 63,0 14 0,-5-13-98,-1 9 1,-6 0-24,7 5 0,-3-2-291,2-3 1,4 3 53,-4-3 1,6-3-350,6 3 1,6-8-39,11 1 278,4-3 184,15-2 1,-4-5-320,8-1 269,-7-8 254,11 12 0,-16-5 124,1 7 1,-2 0-10,-10 0 1,-2 2 313,-10 3 0,-3 7-94,-8 11 0,-10-2 266,-7 8 1,-8 0-94,-9 5-198,-9 9-46,7-7 0,-12 1 273,7-9-252,1-6-179,13 3 0,2-10 71,8-4 0,5 3-369,1-8-944,7-1 907,-4-5 1,16 0-124,4 0 0,5 6 52,6 0 4,-4 7 200,6-11 1,-2 12 343,0-8-148,0 7 309,-5-3 1,-3 7 399,-4 0 1,3 1-156,-8-1 0,-1 0 449,-5 0 0,0 1-528,0-1 1,0 0-71,0 1 0,0-1-258,0 0-206,8 0 161,-6-7 1,13 0-338,-3-5 122,11-3-138,-4 6 0,12-10-109,-8-4 0,8-3-35,-2-9 1,3-1-420,3-4 1,-8 4 280,-4-4 1,-6 4-123,-5 1 0,1 1-705,-7 0 629,0 7 316,-14-5 1,-2 13-485,-7-4 428,-16 4 255,-3 18 1,-12-1 189,-4 20 0,-2-3 50,-9 14 0,-5-1 134,5 1 1,7-2-23,-1-4 1,7-3 378,-8 3 0,6-3 1588,6-3-1080,4-7-521,15-2 1,-2-8 505,12 1-564,-4-1-150,19-8-664,-6-1 294,8-8 0,2 6 100,4 0 0,13 1 117,16-1 0,7-2-104,10 8 1,9-9-237,8 3 0,2-4-924,10-2 0,-2 0 467,2 0 1,-5 0-1593,-6 0 91,-1-8 1221,0-1 1,-2-3-1401,-3 1 2263,3-1 0,-6-1 0,5-1 0,-5-3 0,-3-2 0,-1-4 0</inkml:trace>
</inkml:ink>
</file>

<file path=ppt/ink/ink5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8:24.88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87 7852,'0'-18'1325,"2"3"1433,4 3-2192,11-3 1,10 13-1122,8-4 148,7-3 636,-5 7 1,5-6 632,-7 8 0,-7 0-250,1 0 1,-2 2 195,2 4 0,-4-2-763,-8 7 1,0-5-566,1 5 0,-7-1-2611,1 2 1629,-8 3 691,3 2 811,-7 10 0,-15 15 0,-4 3 0</inkml:trace>
</inkml:ink>
</file>

<file path=ppt/ink/ink5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8:25.1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0 344 7852,'0'27'3984,"0"-2"-3088,0-8 1,0-5-989,0-1-199,16-7 331,-5 4 1,22-8 213,-4 0 1,9-8-185,2-3 1,8-12 46,-2-6 1,-3-4-475,-3-1 1,2-1-524,-1 0 0,-9 1-141,-9-1 1,-5 1 464,-7-1 1,-3 2-25,-8 5 368,0 10 290,0 3 0,-8 13 259,-3-4 0,-5 8 61,-1 10 0,-2 5 434,-4 12 0,4 9-42,-4-3 0,5 11 587,7 0 0,-3-2 63,8 2-753,1-7-370,5 3 1,2-7-71,3-1-212,5-7-119,7-2 1,1-8-267,-1 1 0,0-9-54,0-3 1,7-4-411,-1-2 0,7-10-74,-1-7 0,4-10-358,1-13 1,1-4-640,0-8 972,-1-8 586,1-1 1,7-24-1,2-3 1</inkml:trace>
</inkml:ink>
</file>

<file path=ppt/ink/ink5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8:25.7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0 7852,'9'2'0,"-3"4"0,-10 3 3444,-1 9-1616,-9-1-862,12 0 1,-11 1 136,7-1 0,-6 0-327,7 1 0,-1-1 1337,6 0-1905,0 0-685,0 1 1,13-3-734,5-3 788,18-5 366,8-14 0,16-3-2798,3-7 1147,5-1 759,-15 9 0,7-5-272,-8 9 0,-10 1 830,-7 9 1,-8 7 207,-10 11 1,-7 4 832,-5 8 1,-3-1-469,-2 1 0,-7-1 129,-5 1 1,-5 5-233,-6 1 0,2-7 1012,-8-5-319,8 0-673,-12-2 0,6 3-332,-8-6 1,3-3 193,3-10 1,-2 3-216,8-9 1,0 1 197,6-6 1,-1-6 126,1 1 0,6-11 949,-1-1-505,8 7-318,-3-13 1,7 14 540,0-9 0,2 9-227,3 3 0,-1 4-241,8 2 0,-1 8 16,6 3 0,1 7 138,-1 5 1,-5 4-174,-1 7 1,-7 7-38,2-1 1,-4 0 176,-2-5-180,0-8-53,0 5 0,-8-5-565,-4 8 244,-3-8-119,-2-2 0,-1-8-408,1 0 0,0-1 418,0-5 1,-1-3-62,1-8 0,-6-2 133,0-4 1,2-11 133,9-12 0,5-2 729,7 3-296,0 3-199,0 7 0,1 1 77,5 0 1,6 7-33,11 4 1,-2 4 37,8 2 1,-8 8 45,2 4 1,-4 9 174,-2 2 0,-7 8 108,-4-3 0,-4 5 288,-2 2 0,-2-1 534,-4 1 1,-4-1-701,-7 1 1,8-8 581,3-4-1285,-4-4 0,8-7 0,-3-1 0,10-9 0,7-2 0,15-17 0,13-18 0,16-11-1660,-18 15 0,4-1 1,9-3-1,4 1-1345,9-7 0,5 1 3005,12 0 0,5 3 0,5 2 0,2 1 0,-23 11 0,-1 0 0,0 0 0</inkml:trace>
</inkml:ink>
</file>

<file path=ppt/ink/ink5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8:45.2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191 122 8005,'0'-18'1278,"0"1"0,0 0 877,0 0-945,8-1 431,1 1 1,3 7 1301,-1 5 691,-7 3-1768,4 2-871,-8 0 1,-6 7-865,0 5 1,-9 9-8,-2 2 1,-3 8-1992,-8-2 1,-1 5 1165,-6 7 0,2 1 701,5 4 0,10 4 0,11-6 0</inkml:trace>
</inkml:ink>
</file>

<file path=ppt/ink/ink5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8:45.9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739 35 8097,'-8'-17'1789,"-9"7"1,-2 2-562,-4 8-773,3 0-76,-5 0 0,4 0 118,-8 0 1,1 0-76,-7 0 0,2 2 178,4 4 1,-9 11-368,3 12 1,-5 12-216,0 5 1,3 11-117,-3 7-520,3 3 670,3 2 0,1-2 20,4-3 0,4 1 64,8-7 0,2-2-144,3-10 1,-1 2-251,7-8 1,6-2-211,6-9 1,13-4-90,-2-7 0,12-3-384,0-4 0,11-3-113,6-8 490,-3-8 235,7-1 0,-6-16 459,8-4 0,-6-4-326,0-1 0,-13-1 115,1 1 1,-5 1 23,0 4 1,-10 0 461,-7 12 177,-9-4 70,13 19 1,-14-4 431,3 12 1,-3 11-439,-2 12 1,2 4-216,4 1 0,-4 1-270,4 0 0,1-1-232,-1 1 0,6-7-200,-7 1 0,9-8-542,-3 3 0,-1-11-841,2-2-5,-1-7 0,4 0-738,-3-15 2397,3-1 0,-13-21 0,6 7 0</inkml:trace>
</inkml:ink>
</file>

<file path=ppt/ink/ink5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8:46.1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87 8030,'-7'10'1548,"5"-2"0,-6-7 509,8 5-1690,0-4 1,8 6-178,3-8 0,12 6 256,6-1 0,0 1 763,5-6-706,-3 0-57,19 0-796,-13-8 341,13-1 1,-6-8-2827,8-1 1477,0 1 55,-1 0 1303,9-1 0,-14 1 0,4 0 0</inkml:trace>
</inkml:ink>
</file>

<file path=ppt/ink/ink5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8:47.2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485 70 7944,'0'-18'559,"0"1"0,0 6 685,0-1-361,0 8 112,0-3-259,0 7 531,0 0-818,0 7 1,6 9 46,-1 7 0,7 9 15,-6 3 0,1 0-316,-1 5 0,-2 2-178,7-1 47,-7-1-1320,12-6 942,-14 1 1,7-2-1841,-3-4 1475,-4 3 0,6-13-627,-8 4-231,0-11 840,0-4 1233,0-8-493,0 0 0,0-14-57,0-3-41,0-12 1,0 2 7,0-7 0,0-1 341,0 0 0,0 7 134,0-1 0,5 8-142,1-2 0,7 5-200,-1 7 1,3 1-1,3 4 0,-7 5 11,1-5-3,-1 4 104,7 2-142,-9 0 0,-1 2 70,-8 4 0,6-3 131,-1 9 0,1-1 116,-6 7 1,-2 1-51,-4 4 1,-3-2 352,-8 8-393,-1 0 0,1 0 42,0-1 0,-1-1-87,1 2 1,0-4-466,0-8 0,1 1 224,5-1 0,1-5-1447,4-1 676,4-7-377,-5 4 162,7-8 1,2 0 436,3 0 0,-1 0 5,8 0 1,-1 0 244,7 0 1,-7 0-172,1 0 388,-1 0-91,6 7 1,-7 5 672,-4 11-381,-12-4 1,-4 14 542,-7-4 0,-8 9-26,-4 2-475,-3 1 0,-3 1-5,0 4 0,7-4-49,-1-1 0,6-5-46,-6-1 0,8-8-128,-2-4 27,11-4 1,3-8 97,3 1-422,4-8 205,-6 4 54,8-8 0,0-2-50,0-4 1,8-6 70,3-11 0,7 2-92,5-8 0,2 2 205,4-1 1,1 3 146,-7 7 0,6 3 652,-6 3-439,0 5-159,-13 7 210,5 0 1,-7 7 911,4 5-835,-5 3 782,-7 10-780,0 2 0,0 6-70,0-4 1,0 3-216,0-3 0,0-2-127,0 2 1,0-8-269,0 2 124,8-4-714,-6-9 488,13 5 262,-5-13 1,7 6-987,0-8 659,1 0 0,1-8-209,4-3 1,-4-5 0,4-1 289,-4 0 0,4-6-77,1 0 1,-7 1 95,-6 11 92,-7-4-115,12 5 377,-14 0-247,5 3 1,-9 7 79,-3 0 81,-5 0-97,-15 7 1,-8 9-39,-7 7 0,-8 2 113,2-2 0,-4 2 165,-2 4 1,0 1-136,0-7-87,0 8 247,0-12 0,2 12 110,4-8-84,4 0 0,4-11 48,3-1 1,-1-7 66,12 2 0,1-4-228,6-2 75,8 7 723,-7-5-1121,14 6 561,-5-8-346,7 0-354,0 0 0,7 0 742,5 0-225,3 8 1,8 1 105,0 9 0,8-1 243,-2 0 0,3 1-145,3-1 0,5 0 140,1 0-177,14 1-499,-8-9 1,28-1 155,-1-8-429,9 0 0,4-8-544,-1-3 1,6-6-3031,0-7 2803,1-2 619,-7-1 0,8-6-90,-45 19 0,0-1 348,2 0 1,0-2 325,1-5 0,0 1 0,2 4 0,1 0 0,0-4 0,0-1 0,-1 0 0,0 0 0,-2 2 0,1 0 0,-1 1 0</inkml:trace>
</inkml:ink>
</file>

<file path=ppt/ink/ink5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8:47.5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8076,'25'10'1994,"2"5"-1808,15-5-210,-5 15 1278,13-14-289,-14 12-380,7-13-64,-16-1 493,-2 7-301,-8-14-284,0 5-581,0 1 272,-7-6-842,5 6-1762,-13-1 1466,6-5 0,-10 16 1018,-4-1 0,-11 8 0,-10 9 0</inkml:trace>
</inkml:ink>
</file>

<file path=ppt/ink/ink5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8:47.8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138 1 8076,'0'9'255,"0"1"172,0-4-413,0-4-220,0 13-40,0-13 2232,0 6-866,-7-1-500,5-5 1,-8 14 132,4-5 1,-1 5-441,-5 1 0,-3 0-288,3 0 0,-1 1 82,1-1 0,-1 6-117,7 0 1,0-6-1273,6-5 707,-7-1 394,5-1 0,-6 0-1905,8-5 844,8-3 662,-6 6 1,15-8-19,0 0 0,4-8 297,14-3 1,1-10 86,11-2 0,8-2 69,-3 2 0,4 3 135,-4-3 0,-2 10 587,-4 1 0,-6 9-156,-11-3 1366,4 4-769,-14 2 173,-2 0-391,-1 0 0,-14 2-523,3 4 1,-10-3-377,-7 9 0,-3-1-8,-3 7 1,-7 1-615,-3 4 721,-13 4 0,-3 7 0,-8 1 0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56:14.0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70 190 7858,'-17'-7'0,"5"-1"-674,1-3 380,7 3 463,-4 0 1,8 4 270,0-7 192,0 7-187,0-4 209,0 1-492,8 5 0,1-12 2,9 8 0,-1-5-79,0 5 1,1-1 57,-1 1 1,6 2-135,0-8 1,6 7-5,-6-7 1,8 8-126,-3-2 1,5-1 38,2 1 1,1 0-92,4 6 0,-3 2-2,3 4 1,-3-2 102,-3 7 1,-1 3 43,-4 9 0,2-4-10,-8 4 0,0 4 38,-6 2 1,-2 2 26,-3-3 1,-4 9 154,-8-8 1,0 7-126,0-7 1,0 4 134,0 1 0,-6 1 47,0-1 1,-7-5-64,1 0 0,-3-2 22,-3 2 0,-6 2-55,-5-8 0,2 5 171,-2-4 0,0-1 63,-5-6 1,-1 0 20,0 0 1,-5-7-75,0-4 0,-3-4 73,3-2 0,4 0-86,-5 0 0,5-8-86,1-3 0,2-11-169,5-1 1,3-5 98,7 4 1,3-6-508,3 1 0,5 2-176,7-2 1,0 6-473,0-6 0,2 6 219,3-6 1,11 6-437,7-5 1,6 6-686,-6-1 1901,8-4 0,-5 1 0,9-9 0</inkml:trace>
</inkml:ink>
</file>

<file path=ppt/ink/ink5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8:48.0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8071,'0'10'0,"0"-1"2177,0-3-583,0-4-1675,0 6 1,2-8-152,4 0 1063,-4 0 1,7 0 272,-3 0-605,4 0 1,7-2-673,0-4-1411,0 4-1875,1-5 1763,-1 7 1696,-7 7 0,-10 11 0,-10 8 0</inkml:trace>
</inkml:ink>
</file>

<file path=ppt/ink/ink5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8:48.3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42 173 8050,'-17'10'2464,"8"5"-2401,-7-13 1,24 6-732,3-8 1,20-10 410,15-7 1,10-2 170,2-10 0,7 2 38,-2-2 1,3 4 98,-3 8 1,-3 1 396,-8 5-274,-16 3 0,-3 8 187,-16 0-34,0 0 1,-9 8 399,-8 3-429,-8 12 0,-19-1 12,-7 6 0,-3 1-24,-9 6 1,-2-6-235,-10-1 1,7-1-350,-1 2 0,9-6 705,15-11 1,3 3-336,7-13 0,9 8-324,3-5 168,4-3 1,4 6 329,4-8 1,5 6-94,12 0 1,4 5 1416,8-5-970,-1 7 0,7-11 2,-1 4 0,6-2 43,-5 2 0,-1-4-25,-5 3-234,-1-3-223,-7-2 0,6 0-425,-5 0 238,-3 0-624,0-7 0,0-3-917,4-7 1,-2-1 948,2 1 615,7-8 0,1-9 0,5-11 0</inkml:trace>
</inkml:ink>
</file>

<file path=ppt/ink/ink5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8:49.4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468 0 9859,'9'0'2369,"-1"8"-686,-8 1-1053,8 9 1,-7-1 89,5 0 89,-4 1-386,-2-1 1,0 0-929,0 1 370,0-9 0,6 7-485,0-5 0,1-1-690,-1 1 1,-2-1 331,8 1 0,-1-3-918,6-8 0,10-4 783,8-7 1113,-1-1 0,9-13 0,-11 10 0,-3 3 0,-4 5 101,-8 7 24,1 0-187,-1 7 1,-7 3 1980,-5 7-1238,-3-7 0,-7 5 91,-1-3 0,-8 5 216,3 6 1,-10-4-277,-2 4-538,-8-4 1,10-1-717,-8-1 387,0 0 163,2 1 0,2-1-1098,8 0 803,0-7 1,7 5-101,4-3 1,4-3-391,2 3 0,0-6 411,0 5 1,8-5 98,4 5 1,3-5 128,2 6 123,1-8-162,-1 11 1,0-11 686,0 7-180,-7-7-23,5 12 1,-13-13 289,4 9 1,-6-6-247,-6 5 115,-11 1-256,-10 5 1,-9 2-37,-5 4 0,5-3-52,-5 3 1,-1-2-650,2 2 367,7-4 1,10 0-631,12-7 554,-5-1 0,14 7-81,-4-1 0,5-6-48,1 1 0,7-2 135,5 1 1,3 2 198,2-7 1,3 6-80,3-6 1,-10 5 4,4-5 1,-5 2 411,-1-3-188,-3-3 1,-2 8 818,0-4-639,-1-5 0,-5 9 159,0-4 0,-9-2 151,-8 7 0,-3 1-306,-8 5 1,-1-2-119,-6-3 1,2 3 54,5-3 1,3 3-10,7 3 0,1-7-358,0 1 93,7-1-402,2 6 1,8 1 292,0-1 0,2-2-235,4-3 233,4 3 0,7-5 5,0 7 0,1-5 59,-1-1 1,0-5 114,1 6 0,-1-9 260,0 3 0,-5-4 644,-1-2-510,-7 0-108,11 0 1,-11 0 146,8 0 0,-6-2-377,5-4 0,1 3-457,5-9 1,0-5 331,0-6-624,1-8 488,-1 12 1,0-14-205,1 4 1,-1-2-429,0 3 1,-5 3 104,-1 7 366,-7 1 349,4 0 715,-8 7-161,0 2 13,0 8 0,-2 2-200,-4 4 1,-3 0 221,-9 11 0,1-3 80,0 9 0,-1 2 184,1-2 0,0 6-93,-1-6-401,1 7-292,0-10 0,0 10-414,-1-7 383,-7 0-115,6 2 1,-6-3-23,8 6 1,0-5-249,-1 6 1,-1 0-679,-4 6 1,4-7 348,-4 1 0,3-8-141,3 3 0,0-1 59,0-6 566,-1 4 0,1-13 501,0 3-271,-1-3 0,1-8-67,0 0 1,1-2 36,5-4 0,-3 2 243,9-7 1,-1-1 309,6-5 1,-6 5 187,0 1-285,1-1 0,10 1-407,1-1 82,8 9-121,-5-5 1,14 8-205,0 0 1,14 0 199,-3 0-403,13 8 240,-3 1 1,10 3-164,3-1 1,-3-5-234,4 5 1,-3-5-56,3 6 1,-2-6 178,7 5 1,-5-7-975,5 2 40,-7-4 866,3-2 1,-12 0 473,-1 0 0,2 0 0,6 0 0,-3 0 0,-6 0 0,-7 0 0</inkml:trace>
</inkml:ink>
</file>

<file path=ppt/ink/ink5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8:49.6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0 7941,'9'0'0,"7"8"3107,-14 2 3272,5 7-4660,-7 0-1025,0 1 1,0-7-127,0 1 1,0-7-445,0 7 1,-7-6-444,-5 5 1,-3-5 318,-3 6 0,-14-1 0,-5 6 0</inkml:trace>
</inkml:ink>
</file>

<file path=ppt/ink/ink5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8:50.3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8090,'17'0'0,"1"0"1133,-1 0-661,0 0 0,1 8 30,-1 4 0,0 5-51,0 6 1,6-2 197,1 8 1,1-6-188,-2 6 1,-4-8-205,4 2 0,-10-4-61,-1-1 0,-1-3-134,7-4-265,-9 5-867,7-7-331,-14 1 1,5 0 650,-7-5 0,-2 5-1284,-3 7 2033,-13 8 0,-9 2 0,-7 8 0</inkml:trace>
</inkml:ink>
</file>

<file path=ppt/ink/ink5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8:50.8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0 8074,'-15'17'979,"4"1"-380,-5-1 0,8 0-210,-3 1 1,3-1 3,8 0 0,-5 0-20,-1 1 1,0-1 237,6 0 1,0 1 415,0-1-667,0 0 0,0 1-233,0-1 207,0 0-449,0 0 1,0-5-35,0-1-100,0-7-456,0 4-120,0-8 1,2-6-74,4 0 1,5-15 349,12-2 0,4-2-116,8-4 248,-1 1 302,1-7 1,-1 8 63,1 4 1,-2 4 26,-4 2 0,-3 7 368,-2 4 0,-11 4 140,4 2 1,-5 2 614,-1 4 0,-1 4 1576,-4 7-1961,-4 0 0,5 0-570,-7 1 1,2-9-162,4-3 0,-2 2-169,7-2 0,1-1-213,5-5 1,10 0-613,8 0 1,9-15 254,14-8 1,1 0-444,4 0 0,-3 4 1218,-8 1 0,-8 9-82,-4 3 1,-11 6 871,-6 6 0,-9 3-191,-3 9 0,-7 1 182,2 4 0,-6-2 201,-6 8 0,2-8 378,-7 2 1,-1 2-730,-5-2 0,-2-2-69,-4-9 0,3 1-647,-3-7 1,4 0 108,2-6 1,0 0-362,-1 0 1,3-2-486,3-4 0,-1-4-923,7-7 0,0-2 173,6-4 1,2-6-1814,4-11 3365,11-5 0,18-6 0,9-1 0</inkml:trace>
</inkml:ink>
</file>

<file path=ppt/ink/ink5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8:50.9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1 7966,'0'25'9345,"0"2"-8502,-8 0-288,6-2 0,-11-2-953,7 0 1,-7 0-2488,1-6 2885,-11 8 0,-4 2 0,-7 8 0</inkml:trace>
</inkml:ink>
</file>

<file path=ppt/ink/ink5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8:51.7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1 345 8018,'2'-25'0,"4"-4"0,3-4 441,8-1 1,8-1 652,4 0 1,4 7-377,1-1-250,9 8-297,-7-4 0,7 9 208,-9 5 1,1-3-132,-1 8 0,1 3-140,-1 8 0,-7 13 17,-4 11 0,0 7-141,-5 10 0,1 8-3,-13 15 0,5 6 67,-5 0 0,0 0-1215,-6-6 1063,0-7 43,7-3 0,-5-9-391,4-4 0,2-3 113,-2-9 1,5-7-41,-5-4 1,7-4-211,-1-1 1,-2-9-408,1-3 0,1-4 996,5-2 0,0-8 0,0-1 0</inkml:trace>
</inkml:ink>
</file>

<file path=ppt/ink/ink5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8:51.9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812 0 7965,'-18'0'1596,"1"0"0,-8 0-634,-4 0 0,-5 0-326,-7 0 1,-11 10 51,-11 7 0,-6 2 295,-6 10 0,6-6-724,-1 6 0,5 0-360,13 5 0,4-1-1836,14-4 0,9 3 1124,7-3 1,11 4 812,12 1 0,20 1 0,12 0 0</inkml:trace>
</inkml:ink>
</file>

<file path=ppt/ink/ink5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8:52.1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796 69 8056,'-17'-15'682,"-2"9"86,-4-11 1,1 5 740,-6 1-989,6 3 0,-10 8 32,3 0 0,-4 2-9,-1 4 0,-3 13-212,-3 16 1,-10 9-57,-8 13 1,-1 5-326,1 7 0,10 2 245,-4 4 1,14-6-885,3 1 1,4-9-175,14-9 1,4-2-736,13-4 1,3 2 654,9-8 943,0-7 0,20-8 0,-5-8 0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56:14.6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18 104 7874,'-10'-9'821,"3"1"1,8 8-1161,5 0 0,4 0 759,7 0 1,8 0-264,4 0 0,2 2-190,-2 4 1,3-4-36,-3 3 0,2-3-133,-2-2 0,-3 0-962,-2 0 469,-5-7-433,6 5 1127,-16-14 0,-1 7 0,-16-7 0,-3 5 0,-5 1 0,-1 5 0,-6 3 0,0-4 0,0 4 0,6 2 294,-1-8 1,1 6 361,0-3 627,7 3-406,2 2-626,8 0 1,0 7-36,0 5 1,0-3-3,0 3 0,0 0-141,0 5 0,0 6 38,0 0 1,0 0-474,0-6 0,0 1 187,0-1 0,0 0-1553,0 0 1728,0 1 0,8-1 0,2 0 0</inkml:trace>
</inkml:ink>
</file>

<file path=ppt/ink/ink5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8:52.5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640 154 8006,'0'-27'941,"0"2"217,0 8 1,-7-1-421,-5 1 1,-5 2 110,-6 3 0,-4-1-206,-8 7 0,1 2 36,-1 10 1,-7 13-308,-4 16 1,-10 11-132,-2 17 1,7 1-357,4 11 0,9 0 298,-2-6 1,11 4-542,6-10 293,11-11-324,5 6 1,7-22-542,0 4 0,7-9 186,5-2 0,9-14-467,2 3 1,14-7 598,-3 1 0,12-6 76,0-12 1,4-10 0,2-7 1,-4-7 390,-7 1 1,-1 2 364,-11-2 0,-6 2 119,-6-2 1,-2 10 1047,-9 8-614,0 7-59,-6-4 0,0 18-113,0 7 0,-2 8 244,-4 10 1,2-1-311,-7 1 1,1-1-174,-1 1 1,1-2-465,4-5 1,4-3-390,-3-7 0,3-1-1525,2 0 1098,0 1 0,0-7-2552,0 1 3469,0-9 0,0-10 0,0-12 0</inkml:trace>
</inkml:ink>
</file>

<file path=ppt/ink/ink5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8:52.7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17 8006,'-2'-9'0,"-3"3"0,1 4 1060,-8 2 246,8 0 0,-3 2-618,7 4 0,0-2-264,0 7 0,0-5 206,0 6 1,7-7 50,5 7-1001,3-8 274,10 3 0,2-7 43,0 0 0,6 0-177,-5 0 0,5-2-570,2-3 0,1-3 750,5-4 0,-5-3 0,6 5 0</inkml:trace>
</inkml:ink>
</file>

<file path=ppt/ink/ink5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8:52.9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415 35 8135,'0'-17'4773,"0"7"-4220,0 2 0,8 8 125,4 0-510,-5 8 963,9 2 0,-9 16-463,5 9 0,1 15 891,-7 13-796,0 5-515,-6 1 1,-2 0 130,-4 0 1,-3-2-460,-9-3 0,-7-3-405,-3-3 1,-7-4-452,-5 3 1,-12-1-2576,-12 2 3244,-3-4 1,29-18 0,-1 3 0,0-4-1,-1 1 1</inkml:trace>
</inkml:ink>
</file>

<file path=ppt/ink/ink5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8:53.3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9186,'0'-9'2478,"0"1"0,2 8-769,4 0-1128,4 0 1,1 0-329,1 0 1,5 0-361,6 0 1,0 0-362,-6 0 1,1 0-639,-1 0 1,0 0-918,1 0 2023,-9 0 0,7 8 0,-7 1 0</inkml:trace>
</inkml:ink>
</file>

<file path=ppt/ink/ink5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8:53.4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52 8053,'-10'10'1697,"3"5"1,11-13-1105,7 4 0,3-6 509,14-6 0,1 2-596,6-7 0,-1 1 21,1-1 1,5-5-525,1 5 0,1 3-457,-2 2 0,-3 4-3239,3 2 3693,-3 0 0,-3 0 0,1 0 0</inkml:trace>
</inkml:ink>
</file>

<file path=ppt/ink/ink5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8:54.4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242 87 7983,'10'-17'728,"-3"0"1,-7 5 102,0 1 597,0 7-537,0-4-409,-7 8 0,-5 10-29,-11 7 0,2 6 123,-8 6 0,8 4-164,-2-5 1,-2 3-155,2-2 0,0 2-124,6-8 0,5 0-121,1-6 0,7-5-689,-2-1 0,4-5 208,2 6-1351,0-9 1241,0 5 1,8-8 112,3 0 0,10-8 3,2-3 0,8-5 18,-2-1 0,-2 0 31,2 0 291,-8-1 799,4 1-483,-16 7 813,-1 3 1,-8 16-491,0 9 1,-2 5-216,-4 5 1,-1 3 429,-5-8 1,5 6 390,7-6 1,-6 6-766,0-6 1,0-6-309,6-5 0,8-6-459,3 5 0,5-7 309,1 2 1,6-4-634,0-2 1,8-14 355,-2-3 1,7-6-296,-1 0 0,3-4 116,-9-8 1,-4-1 244,-2-5 1,-4-1 348,-1-4 1,-7 2 322,1 4 1,-8 9 1612,1-4-1096,-3 12 362,-2-2-266,0 16-587,0 1-684,0 8-1178,-7 0-195,5 0-231,-6 8 0,8 1 117,0 8 1,2-5 1783,4 0 0,11-9 0,10 5 0</inkml:trace>
</inkml:ink>
</file>

<file path=ppt/ink/ink5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8:54.6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396 138 8019,'-17'-17'2408,"6"-6"-1867,-1 0 1,8 6 93,-2 5-146,4 8-406,2-11 118,0 5 851,-7 1 0,3 1-612,-8 8 0,7 2-509,-7 4 0,-7 17 149,-10 11 0,-4 13-153,-1-1 0,-1 4-54,1 2 0,7-3-331,4-2 0,0 3-343,5-4 0,-1-4 345,13-2 0,3-5-1190,8-6 1,7 1 1645,11-7 0,4 1 0,7-7 0</inkml:trace>
</inkml:ink>
</file>

<file path=ppt/ink/ink5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8:55.1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605 87 7973,'-19'-17'2091,"-4"0"0,4 1-1852,-4 5 1,4 1-503,1 4 1,7 4 669,-1-3 0,7 3-154,-7 2 0,1 0 277,-7 0 1,1 0-191,0 0 1,-6 7-16,0 5 1,-8 13-55,2 9 0,-4 3 144,-1 9 1,-1-2-88,1 2 0,1 2 87,4-7 0,4-1-469,8-5 0,1-1 104,5 1 0,3-2-1170,8-5 0,0-1 174,0-4 0,8-9-291,3 3 0,12-9 366,6 3-387,12-7 766,-5-4 1,20-9-30,-4-9 1,2-5 59,-8 0 1,-6-8 286,-11 3 1,0-3-65,-12 2 1,-4 10 1905,-13 7 5,8 1-264,-6 1 0,-2 2-743,-12 8 1,3 8 77,-3 4 0,-1 3-164,-10 2 0,6 6 0,-1 0 0,1 6-729,5-6 61,5 0 153,-9 2 1,14-5-1929,-3 3 938,3-4 0,-4-2-2143,0 0 1410,0-7 222,6-2 932,0-8 0,0-2 504,0-4 0,-7-19 0,-3-11 0</inkml:trace>
</inkml:ink>
</file>

<file path=ppt/ink/ink5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8:55.2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87 174 8543,'-17'-8'1283,"-1"4"-224,1-7 879,0 7-789,7-4-527,3 8 0,8 0 470,5 0 0,4-2-483,7-4 1,8 4-428,4-3 0,5 1-213,7-2 0,-3 2-304,8-7 0,-5 7-314,5-2 0,-8 2-890,3-2 1,-5 5 215,-1-5 1,-8 2-588,-4-2 1,-12 2 1909,-5-7 0,-12-8 0,-3-8 0</inkml:trace>
</inkml:ink>
</file>

<file path=ppt/ink/ink5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8:55.4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398 52 7973,'10'-17'2953,"-2"0"-2150,-1 7 1,-3 2-385,8 8 1,-7 4 62,7 8 0,-6 1 323,5 16 1,-7 0-199,2 5 1,-4 9-19,-2 3 0,0 4-419,0 2 1,-8-1 80,-3 1 1,-1-6-984,-5 1 1,1-3 98,-12 2 1,-3 4-311,-9-4 0,-12 2 266,-12-2 383,-3-4 1,-2-7 0,0 0 0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56:15.1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1 226 7874,'0'9'-1041,"0"-1"893,0-8 1,8-8-80,3-3 0,6 1 487,6-1 0,4 5-143,8-6 1,1 1-142,5-7 0,1 7-39,4-1 0,4 1 5,-4-6 0,-3 5 49,-3 0 1,2 3 63,-1-3 0,-7 3-290,-5 3 0,-8 2-26,2-7 261,-4 7 0,-1-12 0,-9 14 0,-9-5 0,-11 7 0,-7 0 0,-5 0 0,2 6 175,-8-1 1,3 7 305,-3-6 1,2 7 163,4-1 0,-2 1-208,-4-1 0,4 3-42,8-4 1,-1 5-123,1 1 1,2 0-174,3 1 0,4-7-154,8 1-195,0-1 1,0 7 37,0-1 1,8-8-282,4-3 0,3 2 80,2-2 0,1 5 134,-1-5 0,4 2 237,-4-3 0,5-1-50,-11 8 0,-1-6 153,1 5 0,-7 1 89,2 5 0,-4 0 262,-2 1 1,0-1-63,0 0 0,0 0 218,0 1 0,0 5-67,0 0 0,0 0-137,0-6 1,0 0-196,0 1 1,0-1 147,0 0-309,7 1 1,-3-1-47,8 0 0,-8-5-266,1-1 0,-5-1-44,-5 1 0,-5 5-323,-7-5 1,-3 5-498,-3 1 1,2-6 1166,-8 1 0,8 0 0,-4 5 0</inkml:trace>
</inkml:ink>
</file>

<file path=ppt/ink/ink5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8:55.8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35 8146,'9'0'3075,"-1"0"-1487,-8 0-454,0 0 1,-6 8-272,0 3 0,-5 5-363,5 1 0,-5 0-8,5 1 1,-2-3-282,2-3 1,4 3-440,-3-3-55,3 3 0,4-4-356,3 1 0,5-8 613,7 2-1774,1-4 1157,-1-2 1,0-8-230,0-4 0,-1-3 324,-5-2 1,-1-3 531,-4-3 0,-4 4 444,3-4 1,-5 4 489,-5 2 0,1 1-244,-8 5 0,7-3 643,-7 8 0,0 1-1167,-5 5 0,6 0-770,-1 0 0,1 0-1604,-7 0 1314,1 7 910,0 3 0,-1 7 0,1 1 0</inkml:trace>
</inkml:ink>
</file>

<file path=ppt/ink/ink5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8:59.7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0 796 8249,'10'0'798,"-3"-7"221,1 5-504,-6-6 0,6 6 397,-8-4-257,7 4 267,-5-5-575,14 7 1,-7 6-85,8-1 1,1 9 242,-1-3-258,0-3-145,1 7 1,1-11-48,4 8 0,-2-8 26,8 1 1,0-3-149,5-2 1,-1-7-69,-4-5 0,3-3-218,-3-3 1,-4 1-644,-2 0 493,-4-1 126,-1-7 66,-9 6 1,-1-6-29,-8 8 1,0 0 88,0-1 1,-2 1 125,-4 0 1,-1 5 11,-5 1 0,-1 5-99,7-6 335,-7 9 11,3-5-195,-7 8 274,7 0-95,2 8 26,8 9 0,0 16 80,0 7 0,0 16 39,0 1 1,2 9 242,4 3 0,2-6-175,3 1 0,5-3 26,-5 3 1,-1-5-459,1-7 139,1-8 1,3-2 0,-1-9-606,-3-4 222,-7-4-124,11-8-343,-13-7 493,6 5 345,-8-13 0,-10-2-84,-7-11 0,-2-5 184,-10-1 0,6-6 110,-6 0 1,8 0-26,-2 5 0,6 1 271,5 0-421,-3 0 0,13-1-302,-4 1 1,4 4-12,2-5 0,14 3-345,3-14 1,14 4 122,3-10 1,5 3-113,13-14 0,-3-6-82,15-6 1,-1-7-85,6 1 1,-1-5-106,-5-6-1053,-3 4 1863,-8-6 0,-4 2-31,-8 0 0,-4 2 212,-18 10 1,1 11 47,-13 12 0,5 5-78,-5 6 0,0 4 682,-6 8 881,0 8-937,0 1 1495,0 8-531,0 0-1753,0 8 0,0 1-61,0 8 1,6 10-213,-1 8 211,9 7-41,-5 18 1,3 11 211,-1 15 0,-6-36 1,0 2-234,1 5 0,0 1 0,1 2 0,-1 0 336,-3 0 0,0 1 0,3-2 1,-1 1-125,-2 3 1,0 1-1,1-5 1,0 1-17,-1 6 0,0 0 0,-3-3 0,1-1-46,2-1 1,0-1-1,1-1 1,0-1-129,-1 4 1,0-2 0,0-10 0,-1-1-1180,-2 49 701,0-15 362,0-29 0,0 0-580,0-20 448,0 5-79,0-20-37,0 6 337,0-16 0,0-10 87,0-17 1,0-13 98,0-9 0,-7-16 0,-3 3 0</inkml:trace>
</inkml:ink>
</file>

<file path=ppt/ink/ink5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9:00.2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1 277 8007,'0'-17'0,"0"0"391,0-1 0,0 7 1568,0-1-803,8 9-548,1-5-316,8 8 0,3 0 549,3 0-404,-4 0-213,14 0 1,-8 0-178,3 0 1,5-6-155,-4 0 0,2-7-404,-3 1 0,-3-1 96,-7 1 0,-3-3-456,-3 4 1,-5 1-466,-7-2 659,0 9 282,-7-13 0,-3 7 223,-7-9-56,-8 9 114,6-7 0,-6 14 85,7-3 0,7 3 83,-1 2 1,3 2 433,-3 3 1,4 13-134,8 10 1,0 13 255,0 5 0,6 2-132,0-2 1,2 4-118,-3-4 1,-3-2 111,4 2-275,4-7-90,-8 3 1,5-7-93,-7-1 1,2-5-247,4 0 0,-4-8-458,4 2 1,-4 2 227,-2-2 1,0 0-311,0-5 1,0-1 339,0 0 212,0 0-7,0 8 1,2-3 352,3 6 0,-3 1 209,4 6 0,-2-1 425,2 1 0,-5 5-183,5 1 0,-4-1 348,-2-5 0,0-1-402,0 1 1,6-6-262,0-1 0,1-6-759,-1 1 0,-2-12 384,8-5 1,1-4-598,10-2 0,4-12 707,8-11 0,7-11 0,2-18 0</inkml:trace>
</inkml:ink>
</file>

<file path=ppt/ink/ink5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9:00.3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 8007,'0'25'592,"-6"-6"-3,0 4 1,0 2 448,6-2 172,0 0 1,0-5-340,0-1-1731,0-7 441,8 5 419,2-13 0,15-2 0,2-10 0</inkml:trace>
</inkml:ink>
</file>

<file path=ppt/ink/ink5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9:00.7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10301,'19'17'504,"4"0"1,-3-1 474,3-5 0,2 5-715,-2-5 0,2 4-1,-2 3 1,-6-7-1828,0 1 1080,1-8 1,-11 11 183,5-3 300,-5 3 0,-7 18 0,0 3 0</inkml:trace>
</inkml:ink>
</file>

<file path=ppt/ink/ink5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9:00.9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0 121 8034,'8'-9'0,"4"-5"-300,11 9 1,-4-7 264,4 6 0,-4-5 379,-2 5 1,1 0 139,-1 6 1,-7 2 524,-5 4 1,-3 11-492,-2 12 0,0 4 67,0 1 0,-5 8-193,-1 5 0,-8 1-90,3-2 0,3-6-609,2-11 369,4 4-728,2-14 1,4-2 74,8-11 0,1-14-296,16-9 1,2-12 247,9-17 1,4-8-693,8-15 1065,-22 27 1,0-1-1,0 0 1,1-2-1,4-7 1,0 0-1</inkml:trace>
</inkml:ink>
</file>

<file path=ppt/ink/ink5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9:01.1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8034,'17'0'0,"0"0"0,-7 2 524,-4 4 0,-5 0 771,-1 11 1,2-4-249,4 10 0,-2-1-291,8 1 1,-9-4 69,3 4 0,2-4-407,-2-2 0,5-5-190,-5-1 1,7-7-257,-1 2 1,3-4-386,3-2 1,1 0-788,4 0 0,2-6 667,4 0 1,-2-5 531,-4 5 0,-4 0 0,6 6 0</inkml:trace>
</inkml:ink>
</file>

<file path=ppt/ink/ink5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9:01.4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329 1 8034,'0'17'2827,"0"1"-2232,0-1 0,0 6-640,0 0 1,0 0 193,0-6 1,-2 2 381,-4 5 0,4-5 202,-3 4 1,-3-4 473,2-2 1,-7 1-1010,1-1 1,-3-2-500,-3-3 0,-1 3-328,-4-3 0,-2-3 483,-4 3 0,-1-8-195,7 1 0,0-3-703,5-2 209,1-7 1,2-3 196,3-7 1,4 0-368,8-1 809,0 1 0,8 7-63,4 5 1,9 3 117,2 2 83,8 7 0,-6 3 0,5 9-56,-1 4 0,-6 4 231,6 8 0,-10-1 389,-2 1 1,1-1 73,-7 1 1,-3-6 515,-2 0 1,1-8-269,-1 2-397,8-4 1,-5-9-1429,9-5 1,1-5 252,4-5 0,6-9 744,11-15 0,4-7 0,8-16 0</inkml:trace>
</inkml:ink>
</file>

<file path=ppt/ink/ink5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9:01.6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7926,'0'18'1481,"0"-1"0,6 0-315,0 0-984,7 1-502,-3-1 1,1-7-994,1-5 692,-8-3 621,3-2 0,-7 0 0,0 0 0</inkml:trace>
</inkml:ink>
</file>

<file path=ppt/ink/ink5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9:01.7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7926,'0'17'0,"0"1"2796,0-1-2003,8-8 0,-4 5-793,7-8 0,1-1 0,5-5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46:31.28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27 7923,'-18'-7'0,"1"5"90,0-6 238,7 8 264,-5-8 288,13 6-401,-6 2 0,8 16-127,0 7 0,0 8 339,0-3 1,0 5-251,0 2 1,0-3-316,0-3 0,0 2-278,0-8 0,0 0-382,0-6 1,0 1 79,0-1-455,0 0-1764,0-7 2324,0-2 0,8-32 0,1-4 0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56:15.5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7868,'10'0'221,"-2"0"1,-3 2 397,1 4 1,6-2-223,-7 7 1,7-5 375,-6 5-876,7 1 84,-11 5 0,11 1-253,-7-1 1,2-6-516,-2 1 0,-4-1 787,3 7 0,-10 7 0,-5 2 0</inkml:trace>
</inkml:ink>
</file>

<file path=ppt/ink/ink5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9:02.5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381 87 7963,'11'-18'753,"1"1"0,-6 2-151,5 3 226,-7-3-351,11 13-236,-13-6 1,8 8-120,-4 0-161,-4 8 242,13-6 0,-13 13 167,4-3 0,-4 3-129,-2 2 1,0 2-10,0 5 1,0-5-205,0 4 0,0-4-216,0-2 1,4 1-1158,7-1 1047,8-8 0,18 5 1,1-8-218,3-2 0,7-3 279,-2-1 1,-4 0 187,-2 0 1,-11 2-136,-6 4 0,-4 10 165,-1 7 1,-9 9 69,-3 3 1,-17 1 358,-7 10 0,-12 1 192,-5 4 1,-7 7-254,-10 0 0,-6 5-246,0-5 1,-5 5 64,5-5 0,-5 7-8,5-1 0,1-7-42,5-5 1,8 4-148,3-10 0,1 8-4,5-8 0,-1-4-155,13-2 1,2-5-277,9-6 1,4-2 219,8-4 0,2-10-107,4 5 91,4-5 221,15-3 0,9-3 132,12-7 1,8 6-145,10 0 0,-1 0 205,12-6 1,4 0-297,1 0 1,-3 0 273,-2 0 1,-4 0-233,-1 0 0,-7 0 119,0 0 0,-13-2-394,2-4 1,-11 4 39,-1-4 0,-6 2-83,-5-1 1,2-3-25,-8-4 0,-6-3-741,-5 4 1182,-8-5 0,11-9 0,-5-2 0</inkml:trace>
</inkml:ink>
</file>

<file path=ppt/ink/ink5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9:03.0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1003 53 7952,'-2'-18'735,"-4"1"763,4 7-1258,2 3 0,16 7 181,7 0 1,6 7 98,-6 5 1,7 9 456,-1 2 0,-2 10-106,2 1-459,-8 9-150,4 8 0,-10 1-187,-3 0 0,1-6-263,-7 0 0,0-1-389,-6 1 1,-10 2 229,-7-8 0,-2 1-481,-10-7 1,0-1 290,-5-4 0,-9 3-278,-3-3 0,2-2-176,-2 2 528,0-8 176,-6 4 0,0-14-269,0 1 166,0-8-545,-7 3 908,-3-7-140,-7 0 1,4 0-26,-4 0 0,9 0 188,-9 0 1,13-5 89,4-1 0,4-6 21,14 7 1,3-9 275,14 3 0,1-5-199,5-1 1,3-6 480,8 0 1,10-8 254,7 2 0,8-9-259,9-2 0,16-1-144,8 7 1,9-1-114,8 0 1,10 7-541,7-1 1,-42 20 0,0 2 136,48-10 0,-4 6-1,-2-1 1,-7 4 111,-10 8 0,-10 0-746,-19 0 248,-3 8-251,-9 2 1,-13 7-1686,-3 0 2322,-13 1 0,-5 7 0,-9 1 0</inkml:trace>
</inkml:ink>
</file>

<file path=ppt/ink/ink5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9:06.6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87 243 8045,'0'-10'-602,"0"2"63,0 1 424,7-3 0,-3-1 129,8-1 146,-8 8-109,3-3-51,-7-1 4,0 6-12,0-6 1,0 6-38,0-3 100,0 3-17,0-6 0,0 6 233,0-4-227,0 4 208,-7-5 1,5 5 209,-4-4-44,4 4-253,2-6 18,0 1-26,0 5-190,0-14 55,0 14 38,8-13 1,-6 11-42,3-7 230,-3 7 300,-2-4-271,8 0 287,-6 7-239,6-7 264,-8 0 89,0 6-275,0-5 144,0 7 1208,0 0-1527,0 7 0,0 5 173,0 11 0,0 4 195,0 7 1,0 1-268,0 0 0,-8 5-103,-4 0 0,3 6-1399,-3-5 630,1-1 458,-7 2 1,1-3 83,0 7 0,0 0 0,-1 6 0</inkml:trace>
</inkml:ink>
</file>

<file path=ppt/ink/ink5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9:07.61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277 51 7963,'27'-17'0,"-8"7"1743,-7 4-636,-8-3-660,3 7 0,-7-4 38,0 12 1,-1 3 210,-5 9 1,-4-1-270,-7 0 0,-2 8-93,-4 4 1,-2-2-210,-4 2 1,-4-1-168,4 7 1,2-2 13,-1-4 0,6 3 148,-1-3 0,10-4-423,1-2 56,9 4 120,-5-8 1,2 6-112,0-8 1,1-5 68,5-1 0,7-5 118,5 6 0,5-8-23,6 1 1,4-3-74,8-2 1,-1-2 64,1-3 1,7-5 56,4-7 0,2-1-176,-2 1 0,2 0-11,-7 0 1,-1-1-134,-5 1 1,-3 5-10,-3 1 0,-4 7-779,-8-2 59,-7 4 437,-2 2 1,-10 4 163,-4 8 0,-5 1-108,-13 16 581,-2 0 0,-17 5 0,-1 1 0</inkml:trace>
</inkml:ink>
</file>

<file path=ppt/ink/ink5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9:07.7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0 9170,'8'10'556,"-4"3"-150,7-7 0,-5 9 256,5 3 0,-7 1-41,2 10 0,2 0 188,-2 5 1,-3 3-258,-8 3 0,-3 2-66,-4 4 0,-3 4-639,4-4 79,-5-3 158,7-1 0,1-7-1516,8-1 809,0-7 423,0-2-2251,0-8 1616,8 1 0,1-7-101,8 1 936,1-8 0,14-4 0,5-10 0</inkml:trace>
</inkml:ink>
</file>

<file path=ppt/ink/ink5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9:08.3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36 7934,'-18'0'1005,"1"0"0,6 0 53,-1 0-773,8 0 1,-4-2 373,8-4-188,0 4-196,0-6-134,8 8 1,2 0-20,7 0 0,6 0 208,0 0-368,8 0 101,4 0 0,1 0 155,6 0-844,-7-7 330,-8 5 246,5-6 1,-12 8-366,5 0 162,-16 8 144,7-6-11,-14 5 117,5 1-69,-7 2 1,0 7 568,0 0-244,0 0-105,0 1 0,-7-1 89,-5 0 0,-3 6-18,-3 0 1,1 2 57,0-2 0,-1 2-126,1 4 1,0 4-126,0-4 0,-1 3-434,1 3 0,0-6 218,-1 0 0,7-6-1326,-1 5 981,1-6 1,-1 3-529,1-8-108,7-8-126,-4-1 1297,8-8 0,-7-15 0,-3-4 0</inkml:trace>
</inkml:ink>
</file>

<file path=ppt/ink/ink5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9:08.5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87 7934,'8'-17'1,"-6"-1"-121,5 1 801,-7 8 478,8-7 1,-4 14 253,7-3-568,1 3 1,5 9-263,1 5 0,-7 3-204,1 2 1,-1 1-319,6-1 1,-1 0-226,-5 1 0,3-1-423,-8 0 1,7-5-103,-1-1 0,-3-7-2451,3 2 3140,-8 4 0,11-9 0,-5 7 0</inkml:trace>
</inkml:ink>
</file>

<file path=ppt/ink/ink5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9:08.8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207 53 8712,'-18'-18'1603,"1"3"-1271,0 3-415,7 5 1166,-5 7 0,7 2-442,-3 3 0,-5 11 87,5 7 1,-5 8-157,-1-3 1,0 5 47,-1 2 0,9-3-344,3-3 0,6 2-325,6-8 0,11 4-135,12-10 1,11 2-360,6-13 0,14-2-287,9-10 1,2-11 380,10-12 1,-2-4-1686,1-1 0,-5 5 2134,-11 0 0,3-7 0,-6-9 0</inkml:trace>
</inkml:ink>
</file>

<file path=ppt/ink/ink5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9:09.6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8107,'10'-2'694,"-5"-4"191,-3 4 0,0-5-333,4 7 1,-2 0-140,7 0 0,1 0 693,5 0-494,0 0-290,1 0 0,-1 0 96,0 0 0,1 0-341,-1 0 0,0 5-201,0 1 1,1 0-145,-1-6 1,-5 0-1196,-1 0-63,-7 0 0,9 8 636,-7 3 0,0 1-366,-6 5 1256,-8 4 0,-9 14 0,-10-1 0</inkml:trace>
</inkml:ink>
</file>

<file path=ppt/ink/ink5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9:09.8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1 8107,'0'9'732,"0"12"225,0-3 0,-2 3-521,-4-4 0,4 6-48,-3 0 1,1 6-82,-2-6 0,4 0 95,-4-6 0,3 1-576,-3-1 0,4 0 252,-4 1-461,4-1 1,2-6-726,0 1-43,0-8 0,2 5-263,4-3 544,-4-4 1,5 4 869,-7-12 0,2 2 0,4-7 0,-4-1 0,4-5 0,3-8 0,1-2 0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56:15.78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7868,'0'9'31,"0"-1"1,7-8-1342,5 0 1231,3 0 0,3 2 580,-1 4 1,-6-2-97,1 7 0,-6-5-167,5 5 0,-7 3 213,2 9 0,-4-4-154,-2 4 1,0 2 107,0-2 1,0 0-106,0-5 1,0-1 101,0 0-258,0 1 0,0-7-126,0 1-137,7-9 1,-3 5 99,8-8 1,-6 0-413,5 0 1,6-13 206,6-5 0,8-16-781,-2-1 1,9-17 1004,3 0 0,7-19 0,-4 0 0</inkml:trace>
</inkml:ink>
</file>

<file path=ppt/ink/ink5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9:10.3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0 156 8138,'0'-17'1118,"0"-1"1,2 3-1334,4 3 41,4-3 68,7 5 0,0-5 1282,1 3-487,-1-3-360,8 13 0,-4-11 61,8 7 0,-6 0-328,6 6 1,-8 0-183,2 0 0,-4 2 128,-2 4 1,1 2-123,-1 3 1,-6 3 97,1-9 0,-6 9 58,5-3 1,-7-1 55,2 1 1,-4-5-19,-2 6 1,6-7 18,-1 7 1,1-6-82,-6 5 0,0-5 64,0 6 20,0-9-15,0 13-244,0-14 236,0 13-132,0-5 0,0 1 160,0 1 16,0-8 8,8 11-47,-6-5 1,5 7-53,-7 0 1,0-5 5,0-1 1,0-5 77,0 6 1,0-7 1,0 7-56,0-1 1,0 12 61,0 0 0,0 2-4,0-2 0,0 4 2,0 8 1,2 7 145,4 4 1,-4 6-100,4 6 0,-4-4 121,-2 3 1,0 3 563,0-2-437,0-9-171,0 1 0,-2-7-128,-4 3 1,4-4 8,-4-7 1,-1-6-250,1-1 0,-6-7 173,7 3 0,-7-5-71,6-2-240,-7 0 0,3-7-389,-7-4 0,0-4-800,-1-2 1,-1-2 648,-4-4 0,2-6-1774,-8-11 1294,0-4 468,-13-7 812,6-8 0,-14-3 0,5-6 0</inkml:trace>
</inkml:ink>
</file>

<file path=ppt/ink/ink5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9:11.0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8029,'10'-7'1074,"-2"5"-629,-8-14 114,0 15-215,0-7 524,0 8-515,7 0 1,-5 8 159,4 3 0,-4 4 123,-2 3 0,0-1-338,0 0 1,0 6-70,0 0 1,0 2-664,0-2 1,0-3 189,0 3 0,0-4-364,0-2 213,0 1 0,0-7-1533,0 1 927,0-9 445,0 5 411,0-8-175,0-8 172,0 7 101,0-7 150,0 0 62,0 6-115,0-5 130,0 7 229,0 0-420,0-8 1,0 4-430,0-8 348,0 9 1,0-13 76,0 5-46,0 3 69,0-7 1,2 5 59,4-7 1,-3-1-46,9 1 1,-1 6 159,7-1 0,-1 1-105,0-7 0,1 1 188,-1 0 0,2 7 35,4 4 1,-4 4-87,4 2 0,2 2 76,-2 4 1,1 4 13,-7 7 0,0 8 139,0 4 1,-5-2-141,-1 2 0,-7-6-26,2 5 0,-4-5-178,-2 6 1,-8-8-207,-3 3 0,-5-5-235,-1-2 233,0 0 69,0 1 0,-1-9-203,1-3 0,5-4 171,1-2 0,1-8 97,-1-3 0,3-12 34,8-6 1,0-4 158,0-1 1,0 1-231,0 4 0,8 2 3,3 4 0,7 6-369,5 0 255,-4-1 0,6 16 105,-8-3-699,8 3 1,-6 2-63,4 0 1,-3 0-1102,-3 0 1879,0 7 0,0 3 0,1 7 0</inkml:trace>
</inkml:ink>
</file>

<file path=ppt/ink/ink5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9:11.6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174 0 8994,'-10'2'1407,"4"4"1,3 9-849,-3 8 0,2 8 77,-8-2 1,3 9 36,-3 3 0,-3 5 236,3-6 1,-3 0-1101,-2-5 0,5 3 182,1-3 1,7 3-1296,-2-9 0,-2 2 475,3-2 0,-1 2-1191,6-8 94,0-8-110,0 0 2036,8-20 0,-6-5 0,5-17 0</inkml:trace>
</inkml:ink>
</file>

<file path=ppt/ink/ink5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9:12.3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87 7949,'25'-17'0,"-6"0"103,4-1 0,-3 7 205,-3-1 0,0 9 697,1-3-489,6 4-239,-4 2 0,5 0 120,-8 0 1,2 0-103,4 0 1,-4 0-181,5 0 1,-3 0-35,2 0 0,-4 2-97,4 4 1,-4-3-7,-2 9 1,1-6-241,-1 5 1,0-5 141,1 6 0,-7-7-141,1 7 0,-7-6 246,7 5 1,-8-5-87,2 5 204,-4 1 1,-1 3-59,5-3 1,-4 3 324,4-3-254,-4 3-76,-2 2 6,0 1 1,0-7-271,0 1 196,8-1-199,-7 7 239,15-1-20,-14-7-15,5 5 1,-1-6 74,0 9 0,0-7 1,-6 1 0,0-6 2,0 5 0,0-5 372,0 5-330,0 1 0,0 5 157,0 1 1,0-7-177,0 1 1,0-1 36,0 6 1,0 1-143,0-1 1,0 0 40,0 1 1,2-1 32,3 0 0,-3 6 75,4 0 1,-4 2-1,-2-2 1,6-2 10,0 8 1,-1 2 139,-5 9 0,6-1-43,0 7 1,0 0-81,-6 6 0,0 2 439,0 3-231,7-3-80,-5 6 1,6-10 108,-8-4 0,0 2-218,0-8 1,-2 1 17,-4-7 1,4-1-181,-3-4 1,1-3 56,-2-2 0,2-11-42,-7 4 47,7-3-41,-4-5 0,0-1-582,-3-8 1,1 0-158,-1 0 1,-1-8-450,-5-3 0,-8-5 241,-4-1 1,-4-8-424,-1-4 0,-7-5 671,1-7 1,-6 5 22,6-4 1,-1 3-90,7 2 737,-9 9 0,7-15 0,-6 5 0</inkml:trace>
</inkml:ink>
</file>

<file path=ppt/ink/ink5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9:13.3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52 7949,'8'-9'231,"-6"-1"518,4 4-174,-4 4 29,-2-5 378,0-1-449,0 6 33,0-6 356,0 8-515,0 0-434,7 0 103,-5 0 0,6 2-265,-8 4 275,0 4 0,0 7-99,0 0 0,0 0-71,0 1 1,-2-7-154,-4 1 1,4-6 9,-3 5 242,3-7-52,2 4-85,0-8-395,0 0 260,7 0 0,3 0-68,7 0 0,1-6 80,-1 0 1,2-2 98,4 3 1,-9 3 35,3-4 0,-4 4 258,5 2 0,-7 0 58,1 0 100,-8 0 79,3 0-4,-7 0 1,0 8-65,0 3 0,0 5-21,0 1 1,-7 2-53,-5 4 1,-5-2-141,-6 8 1,3-6-24,-3 6 1,-2-8 40,2 2 1,-2 2-35,2-2 0,4 0-44,-4-5 0,4-7-99,2 1 0,-1-7-239,1 7 0,5-6 144,1 5 0,5-7-276,-5 2 0,5-4-124,-6-2 276,9 0 1,-5-2-40,8-4 1,0 2-48,0-7 0,2 1 64,4-1 1,3-3 33,8 8 1,3-5 258,3 5 1,-4-5-69,4 5 0,2 0 329,-2 6 1,0 0-69,-6 0 1,-5 0 40,-1 0 1,-7 2 53,2 4 1,-4-2 557,-2 7-595,0 1 1,0 5-42,0 0 1,-8 0-418,-3 1 1,-5-1 141,-1 0 0,0-5-87,-1-1 1,1-5-2,0 6 0,5-7 62,1 7-65,7-8 204,-4 3-97,8-7 0,0 2-53,0 4 1,2-4-2,4 4 0,5-2-384,13 1 224,-5-3 112,13 6 1,-12-8-105,3 0 1,-4 0-94,-2 0 296,1 8 1,-3-4 15,-4 7 1,-3-5 204,-8 5 1,-8 1-13,-3 5 1,-4-5 269,-3-1 1,1 1 618,0 5-491,-1 0-70,1-7 178,0 5-236,-1-13-324,9 6 0,1-6-279,8 4 0,2-4 14,4 3 1,5-3-399,12-2 1,-1 0 215,6 0 0,-5 0-260,6 0 0,-8 0-8,2 0 262,-3 0 1,-5 2 300,-3 4 1,-5-2 272,-7 7 1,-7 1 495,-5 5 1,-9 6-163,-2 0 1,-8 0 440,2-5 1,4-1 527,2 0-523,-4 1 0,10-7-1011,0 1 58,7-9 1,12 7-197,4-4 1,5-4-372,12 3 1,12-10-651,11-7 1,10-9 624,1-2 544,17-8 0,-3-3 0,15-11 0</inkml:trace>
</inkml:ink>
</file>

<file path=ppt/ink/ink5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9:14.7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502 1 8009,'10'0'1629,"5"0"1,-11 2-1097,8 3 1,-7 11-111,7 7 1,-8 8 154,1-3 0,-1-1-231,2 2 0,-4-2-99,4 2 1,-4 2-681,-2-8 273,0 7 213,0-10 1,0 5-1578,0-8 100,0 0-604,0 0 1040,0-7 62,0-2 658,0-31 0,0 7 186,0-18 0,5-3 328,1-3-237,8-1-71,-5 7 1,7-1 430,-5 1-248,5 7 36,-7 2 1,8 15 100,1 4 0,-7 5 161,1 1-206,-1 0 0,5 1 48,-5 5 1,-3 6 228,-8 11 0,0-4 25,0 4 0,0-2-150,0 2 0,0-2-340,0 8 1,-6-8-65,0 2 1,-5 2-252,5-2 1,-7 1 144,1-7 0,3-2-59,-3-3 1,6 1-43,-5-7 0,5 0-701,-6-6 195,9 0 423,-5-8 0,8-7 342,0-8-80,0 0 1,0 5 117,0 1-8,0 7 0,2 3 474,4 7-358,-5 0 537,7 7-438,-8 3 0,6 7 673,0 1-595,-1-1 1,-6 0 20,-5 0 1,2 3-6,-8 3-231,9-4 0,-13 6-107,5-8 0,-5 6-130,-1 0 1,-2 6-537,-4-6 0,3 2 130,-3-2 0,-3-4-426,-3 4 1,4 2 491,2-1 0,3-1 39,3-6 0,0 6 710,0 0 0,-1 2-170,1-2 1,0-4 26,-1 4 1,1-4 76,0-1 0,0-1 338,-1 0 1,7-5 365,-1-1-13,8-7-848,-11 4-94,13-8 172,2 0 1,12-10-485,11-7 170,4-8-11,15-10 1,-4 7-210,8-1 1,0 8 283,6-2 0,-7 3 212,-5 3 1,-6 8 116,-5 3 0,-4 4 371,-7 2 0,-3 2 460,-4 4 1,-3 3-486,-8 8 1,-2 6 509,-4 1-547,-3 6-162,-8-3 1,5 2 97,1 0 1,-1-2-298,-5 2 1,5-4-172,1-8 0,7 0-299,-2 0-208,4-7 0,4-2-905,4-8 650,3 0 483,9 0 0,7-16-433,3-7 1,5-7 70,2-5 1,-1 2 35,1 4 0,-2-1 286,-5 7 1,-5 0-9,-11 5 93,3 9 221,-13-7 306,6 14-195,-8-5 1,-10 9 252,-7 3 0,-6 11 47,-6 7 1,-3 6 13,3-6 1,-4 6 191,-2-6 0,3 5-265,3-5 1,-4 6 68,4-6 1,-3 6-316,-3-6 0,1 6-221,-1-6 1,-5 0-80,-1-6 122,1 8 55,-2-13 0,5 11-572,-3-11 1,3-3 0,3 3 0,7-8-233,4 1 0,4-3 400,1-2 1,7 0-464,-1 0 588,8 0 223,-3 0-103,7 0 1,2 0-44,3 0 0,5 2 785,7 4-241,1-4-12,7 13 0,-4-5 344,8 7 0,7 0-278,10 1 0,4-7 134,2 1 1,9-8-178,9 1 1,-1-3-74,6-2 0,2 0-265,-2 0 1,-1-2 48,-4-3 0,-7 1-591,0-8 1,-9 3-101,-2-3 0,-2-3-383,-10 3 0,5 3 378,-11-3 657,5 1 0,-12-7 0,7 1 0</inkml:trace>
</inkml:ink>
</file>

<file path=ppt/ink/ink5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9:15.1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10192,'23'18'1444,"0"-1"1,8 0-900,-3 0 0,-3 1 131,-1-1 1,1 0-112,-2 1-331,0-9 1,-12 5-190,1-9 0,-7 3-417,7-2-219,-8-4-735,4 5-168,-8-7 0,-8 2 612,-4 4 1,-11 6 881,-6 11 0,-11 4 0,-4 7 0</inkml:trace>
</inkml:ink>
</file>

<file path=ppt/ink/ink5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9:15.5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243 1 7897,'-2'9'0,"-4"-3"681,4-4 1042,-13-2-1317,13 0 0,-11 8-25,7 3 0,-8 1 100,3 5 0,-4-4-106,-3 10 0,-5-1-339,0 1 1,0-4 0,6 4 1,1-4 13,5-2 1,-3 1-94,9-1-800,-1 0 205,6 1-607,0-9 539,0 6 1,10-13 257,7 4 0,4-12-14,14-5 1,-3-12 18,14-6 1,2 2-52,10-2 0,-4 2 442,3-1 1,-5 8 50,-6 9 0,-1 5 119,-5-5 1,-9 7 15,3-2 1,-11 4 1498,0 2-824,-3 0-538,-3 0 1,-2 2 410,-3 4 1,1-2 363,-7 7 167,0-7-410,-6 11-560,0-5 1,0 1 79,0 1-494,0-8 214,0 3 1,-8-1-496,-3 0 0,-5 6 344,-1-7 0,0 7-474,-1-6 0,-5 7-214,0-1 0,-6 3-543,6 2 0,-5 1 1338,5-1 0,-8 8 0,4 2 0</inkml:trace>
</inkml:ink>
</file>

<file path=ppt/ink/ink5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9:15.8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1 121 10437,'2'-9'1284,"4"3"1,3-2-791,8 2 1,1-5 0,-1 5 1,8-2-203,4 3 0,-4 1-63,-2-8 0,2 7-834,-2-7 0,6 8-249,-6-2 0,0-1-2265,-6 1 3118,0 0 0,1 14 0,-1 1 0</inkml:trace>
</inkml:ink>
</file>

<file path=ppt/ink/ink5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9:16.2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190 70 7897,'-9'8'342,"-7"-6"677,15 5-854,-7-7 0,16-2-337,3-3 1,4-5 76,3-7 1,-1 1 153,0 5 1,1-3 131,-1 9-134,-7-1 127,5 6 60,-13 0-145,6 0 175,-8 8-122,-8 1 0,-4 10 370,-11 4-198,-4-3-129,0 12 0,-5-11 63,3 8 0,-2-8-110,2 2 0,1 2-87,10-1 207,-3-1-903,12-6 359,-1-8 164,2 7 1,16-14 26,3 4 0,1-5 82,5-1 0,-3 2 166,9 4 1,-2-4 551,2 4 0,-2 2-308,8-3 1,-8 7 1281,2-6-827,4 7-305,-8-11 1,6 11 167,-7-7 0,-1 2-404,0-2 1,0-4-272,1 3 1,1-3-143,4-2 1,2-7-447,4-5 1,3-9-2392,-3-2 1524,4-8 830,9 4 0,-3-9 575,7-5 0,8-11 0,7-9 0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56:15.9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8784,'17'0'-124,"0"0"1,0-2 649,1-4 0,5 4-195,0-3 0,6-3-518,-6 2 1,0 0-112,-6 6 0,0 0-1091,1 0 1389,-1 0 0,-7 8 0,-3 2 0</inkml:trace>
</inkml:ink>
</file>

<file path=ppt/ink/ink5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9:17.4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588 1 7979,'0'10'5510,"0"-3"-5064,0 1 0,6 7 44,0 8 1,5 0-5,-5-5 0,6-7 89,-7 1 1,3-1-179,-2 7 1,-2-9-1319,7-3 159,-7 4-368,12-9-405,-15 7-285,15-8 1,-7 0 556,9 0-128,-1-8 844,8 7 0,2-13 225,7 8 0,5-5 307,-5 5 0,3 0 412,-14 6 0,0 8-203,-6 3 1,-7 5 73,-4 1 1,-4 0 265,-2 1 1,-2 5 742,-4 0 1,-4 2-551,-7-2 1,-8-2-199,-4 8 0,-3-8-653,-3 2 0,0 2 138,1-2 1,1 0-366,4-6 0,4 1 188,8-1-683,0 0 472,7 1-639,3-1 564,14 0 0,3-5 146,7-1 0,2-5 237,4 6 0,-3-7-22,3 7 0,-4-8 253,-2 1 0,-5 3 251,-1-2-234,-7 7-26,4-11 1,-8 14 656,0-5-417,-8 5-205,-9-7 1,-4 8 92,-8 1 1,-6-1-204,-5 6 1,0 2-119,5-2 0,2 0 130,4-6 1,1 1-115,10-1 0,-1-5-260,13-1 1,1 1-81,5 5 0,9-6-221,9 1 1,3-8 43,13 2-112,-3-5 364,11-1 1,-7 6-39,-1 0 1,-7 2 61,-4-3 1,-3-1 277,-3 8 0,-8-6 678,-3 5-195,-4 1 1,-11 5-268,-9 0 1,-7 1 937,-9-1-475,-9 0-324,7 0 1,-16 3 100,0 3 1,2-4 53,-2 4 1,8 2 105,10-2 0,1 2-241,4-2 0,4-4-169,8 4 0,7-3-205,4-3 1,5 0-98,1 0 0,1-5-66,5-1 1,11-5 117,12 6 0,12-8-150,5 1 0,6-3-78,5-2 0,-3-7-206,4-5 0,-4-3 112,-3-3 0,-1-1 20,-4-4 0,-3 4-222,-9-4 0,-1-4 38,-4-2 1,-4-4-108,-8-1 0,-7-1 181,-5 1 0,-3 1 160,-2 4 1,-2-2 245,-3 8 1,-5 6 205,-7 6 1,0 7-36,-1-2 1,1 4-128,0 2 1,-1 8 843,1 3 1,6-1-116,-1 1 0,0 7 171,-5 5 0,2 6-383,3-6 1,-3 9-125,3 3 1,-3 1-66,-2 11 1,-6-7 112,0 6 0,-6-6-3,6 6 1,-10 1-166,-2 4 0,1-4-845,-6-1 1,1-6-21,-1 6 0,-3-9-368,-3-3 0,4-1 429,8-10 1,-1-2-221,0-9 0,3 1 292,3-7 0,-2-2 90,8-10 1,2-6 496,9-11-124,-3 4-76,13-6 1,-6 2 1362,8 0-529,8 0-263,2 13 0,9-3 400,4 7 1,4 0-362,7 6 1,3 0 31,3 0 1,5 8-266,6 4 0,1-3-120,0 3 1,0-6-277,0 5 96,-8 1 61,6-3 0,-12 5-451,9-9 0,-9 3-78,2-2 1,3-4-247,-3 4 1,2-5 314,-1-1 0,-5 0-103,4 0 0,-3 6-81,-2 0-1,-9 0 270,7 1 0,-14 3 8,4 7 1,-3-1 56,-3-5 1,0 5 161,0-5-141,-7 4-242,-2 3 251,-8-9 0,-4-1-71,-8-8 1,-1-8-244,-16-3 1,8-10-1057,-2-2 1574,-4-8 0,8-4 0,-6-9 0</inkml:trace>
</inkml:ink>
</file>

<file path=ppt/ink/ink5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9:17.6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7901,'12'0'1554,"-1"0"271,1 0 0,5 0-262,1 0 0,-1 5-794,0 1 1,-5 0 222,-1-6 1,-5 0-343,5 0-967,-7 0 374,4 0-57,-8 0 0,-8-8 0,-1-1 0</inkml:trace>
</inkml:ink>
</file>

<file path=ppt/ink/ink5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9:18.3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0 105 7300,'16'-12'1104,"-5"1"1,5 5-238,-5-6-424,5 9 1,1-11 115,0 8 1,-2-1-236,-3 1 1,3 4 27,-3-4 1,-2-1 22,1 1-208,-7 0-1700,11 6 1271,-13 0 1,6 8-1213,-8 3 1,-8 12 1473,-3 6 0,-5 11 0,-1 5 0</inkml:trace>
</inkml:ink>
</file>

<file path=ppt/ink/ink5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9:19.11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14123,'10'8'2729,"-3"-5"-1884,-7 9 0,0-1-282,0 7 0,6-7-9,0 1 0,0-6-638,-6 5 0,0-5-654,0 5 1,2-5-81,3 6 1,-3-7-935,4 7 0,-4 0-1003,-2 5 2755,0 0 0,-8 0 0,-1 1 0</inkml:trace>
</inkml:ink>
</file>

<file path=ppt/ink/ink5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9:19.6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18 7929,'-17'-2'2975,"-1"-4"-3245,9 5-1526,1-7 1928,16 8 1521,1 0-612,1 8 1,3-5-510,-7 9 0,6-1 259,-6 7 1,1 5-233,-1 0 1,-4 6-10,4-6 1,-4 6-189,-2-6 0,0 0 175,0-6-374,0 8 0,0-6-8,0 4-996,0-4 646,0-1-1689,0-9 797,0-1 423,0-8 0,1 0-302,5 0 0,6-8 356,11-3 0,4-7-34,7-5 0,-1 4 341,-4-4 0,3 0 229,-3 6 1,2-2 690,-2 13-528,-4 0 1138,-8 6 1,-7 2-17,-4 4 0,-5 3 426,-1 9 0,0-1-870,0 0 0,0 1-89,0-1 1,-1 0 0,-5 0-465,4 1 0,-6-7 225,8 1-188,0-8-2093,0 3 0,16-16 314,7-9 0,9-1-377,9-10 1,10 1 974,13-7 1,1 2 52,-1 4 0,-5 10 562,-7 8 0,-10 7 220,-7-2 1,-2 6 1081,-10 6-548,0 3-398,-14 9 1,5-1 1333,-8 0 0,1 1-129,-1-1 0,-4 0 279,4 1 0,-4-7-164,-2 1-268,0-1-376,-8 6-288,-2-7 1,-7-2-441,0-8 20,-1 0-494,1-8 1,-2-2-494,-4-7 0,2 0 191,-8 0 0,8-1-760,-2 1 1,5-6-400,7 0-51,-5 0 1997,15 13 0,-7-5 0,8 5 0</inkml:trace>
</inkml:ink>
</file>

<file path=ppt/ink/ink5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9:20.0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191 53 7876,'-17'0'1956,"-1"0"0,9 7-1544,3 5 1,2 3 124,-2 3 1,4-1 291,-3 0 1,3 1-244,2-1 0,0-6 141,0 1 1,2-1-730,3 7 1,5-9 65,7-3 1,1-4-596,-1-2 1,2 0 403,4 0 0,-4-6-348,4 0 1,-3-7 22,-3 2 0,-7-7-94,-5-5 0,-3 4 379,-2-4 1,-2-2 322,-3 2 1,-5 0 982,-7 6 0,-6 1-633,0 5 0,-2 3 119,1 8 1,-1 0-269,-3 0 0,-3 0-424,8 0 0,0 0-661,6 0 1,5 8 727,0 3 0,1 5 0,-6 1 0</inkml:trace>
</inkml:ink>
</file>

<file path=ppt/ink/ink5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9:23.71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53 8378,'0'-25'429,"0"13"1,2-3 1328,4 15-1190,4 0 1,9 0 263,4 0 0,-2 0-53,8 0 1,0 2 144,5 3 0,-5-3-508,0 4 0,-2-2-323,2 2 1,1-4-1053,-6 3 546,6 5 103,-11-8 0,12 8-219,-8-5 0,0 5-261,-5 7 1,-7 2-1074,1 4 1,-10 4 348,-2 8 1514,-16 7 0,-11 2 0,-7 8 0</inkml:trace>
</inkml:ink>
</file>

<file path=ppt/ink/ink5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9:24.3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52 329 8378,'-12'10'644,"1"-4"-322,7-5-232,-11-1 0,13-1-191,-4-5 0,4 2 64,2-8 1,2 7 9,4-7 0,3 8 155,9-2 0,5 5 263,0 1 0,6 0-403,-6 0 0,7 9 22,-1 8 1,-4 3-208,-2 8 241,-4 9-61,-1 7 1,-3 2-3,-3 0 1,-5-1 111,-7 1 0,0 2 140,0-8 1,0 0-183,0-5 0,0-8 11,0-4 1,2-4-149,4-1 0,-2-9-189,7-3 0,3-4-17,9-2 90,4-8-79,7-9 1,16-18-409,8-11 1,9-12 363,8-5 1,-36 29-1,1-1-4,3-3 0,0 1 0,-2 2 1,-1 1 340,1-1 0,-1 1 0,33-34-120,2 11 0,-6 1 268,-6 10-223,5 11 63,-15 3 0,5 12 814,-12-3-360,-4 4-176,-7 10 1,-8-5 747,-4 8-524,-4 1-363,-1 5 0,-7 7 2,1 5 0,-9 11-34,3 6 1,-4 5 53,-2 7 0,0 3-259,0 8 3,0 0 140,-8-1 1,1 7-118,-5 0 1,3-6 194,3-6 1,4-8 161,-4 2 0,6-5-98,6-6 1,9-4 138,8-8 0,8-1-45,-2-5-482,11-3 297,4-8 1,4 0-56,4 0 0,-6-2-231,6-4 1,-2-4-1061,-9-7 670,-1 0 97,-5 0 0,-9-3-782,-2-3 870,-13 4 206,-3-6 0,-10 8 89,-4 0 1,-5-1-4,-13 1 1,-2 2 276,-9 3 1,2-1 245,5 7 1,-3-6 776,8 7 0,2-9 1630,9 3-1431,4-5-759,8-1 0,2 0-298,4-1 0,13 1-239,16 0 0,3-6-209,14 0 0,-2 0 104,14 5 0,-7 1-152,7 0 0,-7 7-2316,7 4 494,-9 4 1433,13 2 1,-15 2-2040,5 4 2585,-4 4 0,2 3 0,-1 1 0,-3 3 0,-2 2 0,-4 4 0</inkml:trace>
</inkml:ink>
</file>

<file path=ppt/ink/ink5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9:24.5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16 8328,'-10'-10'2210,"2"4"-2174,8 12 0,0-2-726,0 7 1,-2-5 158,-3 6 0,1 1-427,-8 10 958,1-4 0,-7 14 0,1-6 0</inkml:trace>
</inkml:ink>
</file>

<file path=ppt/ink/ink5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9:24.6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8258,'6'21'-6,"0"-4"1539,7-3 0,-3 1-581,7-3 0,-7-3 346,-4-3-1250,3-4 0,1 8-977,7-5 929,0-3 0,1 14 0,-1-7 0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56:16.5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27 657 7868,'-17'0'-30,"7"0"1,10-5-177,12-1 0,3-8-8,2 3 1,1 1 965,-1-1-593,0 7 0,0-4-115,1 8 1,-9 2-41,-3 4 1,2 4 158,-2 7 1,-1 0-2,-5 0 1,0 1 4,0-1 1,0 0 70,0 1 1,-2-1-55,-3 0 1,3-5 119,-4-1-170,4-7-112,2 4-30,0-8 1,0-2-231,0-4 1,6-4-425,0-7 0,7-8 313,-1-4 0,-5 1-270,-1-7 1,2 4 278,-3-9 1,1-4 339,-6-2 0,0-6 0,0-6 0,0 4 0,0-3 0,0 10 0,0 7 0,0 6 0,0 5 0,0 4 40,0 7 1,0 1 93,0 0 857,-7 7-341,5-5 21,-14 13 5,14-6-17,-5 8-327,7 0-330,0 0 20,7 0 1,-3 0 149,8 0 1,-7 6-104,7 0 1,-2 7 49,1-1 1,4 3-16,-3 2 1,3 8 46,3 4 1,-1 4 28,0 2 1,1 7-1,-1 4 0,0 4-12,0 2 1,3 5-84,3 1 0,-4 5 68,4-5 1,2 7-331,-2-1 1,6 9 110,-6 2 0,2-2-486,-2-10 0,-4-3 290,4-8 1,-4-2 209,-1-4 0,-9-6-142,-3-11 0,2 2 64,-2-8 0,-1-6-148,-5-6 144,0-7 1,0 2 39,0-12 0,0-9 18,0-8 0,6-10-1415,0-1 1491,0-1 0,-6-23 0,0 5 0</inkml:trace>
</inkml:ink>
</file>

<file path=ppt/ink/ink5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9:25.6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1 103 8374,'0'-18'0,"2"1"338,4 0 1,-4 5 77,3 1 0,3 5 258,-2-5 1,1 7-379,-1-2 0,2 6-95,3 6 0,3 5 78,-8 12 1,-1 6-1,-5 11 0,0 5-396,0 6 0,-1 7 154,-5 0 0,-4-1-657,-7-5 1,0-2 33,-1-4 0,9 0-222,3-11 1,4 2-84,2-14 368,0 0 1,10-14-149,7-3 671,0-12 0,16-19 0,-6-11 0</inkml:trace>
</inkml:ink>
</file>

<file path=ppt/ink/ink5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9:26.0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0 294 8407,'23'-40'200,"0"0"0,2 1 303,-2 11 1,-2 3-316,8 7 0,0 1-157,6 0 0,1 1-14,4 5 0,-3-5-140,3 5 1,3 3 511,-3 2-328,0 4-12,-5 2 0,-2 0-151,-5 0-38,5 0 133,-14 8 0,6 2-90,-8 7 0,1 0 34,-1 1 0,-2-1-30,-3 0 0,-2 6 76,-5 0 0,-3 2-15,4-2 0,-4 4-49,-2 8 50,0-8-1,0 5 0,0 1 135,0 7-129,0 1 56,0 9 1,0-4 12,0 12 0,0-3 25,0 3 0,0 9 133,0 8 0,2 6-40,4-6 0,-3 0 204,9-6 0,-6 0-718,5 0 724,-7-7-238,4-3 0,-2-9-76,-1-4 1,1 2 32,-6-7 0,2-7-129,4-5 1,-4-8-92,3 2 0,-3-3-847,-2-3 93,0-8 621,0-1 0,-2-8-675,-3 0 0,-7-8-13,-11-3 951,-11-12 0,-11-4 0,-7-8 0</inkml:trace>
</inkml:ink>
</file>

<file path=ppt/ink/ink5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9:26.5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0 346 8353,'17'-34'0,"3"-1"316,3 0 1,-4 9 509,4 3 1,-2 3-471,2 3 1,-4 7-63,4 5 1,-1-3-792,1 2 314,-4 0-89,6 6 1,-8-5-330,0-1 0,1 0 170,-1 6 0,-5-6-185,-1 1 1,-5-3 221,5 2 0,-7 2 33,2-7 0,-6 1 361,-6-1 0,-3-5 0,-1 14 0,-3-7 253,7 3-183,-8 4 229,12-6 1,-7 8 917,3 0-505,4 0-217,-6 0 0,8 8-77,0 4 0,-1 1 16,-5-1 0,4 9-286,-4-4 212,-4 4-167,1 4 1,-3 2-610,1 8 1,-1-1-74,-5 1 1,5-1-332,1 1 0,7-6 294,-2 0 0,4-8-274,2 2 0,2-12 800,4-5 0,4-4 0,7-2 0,0 0 0,1 0 0,7-8 0,-6 6 0,6-5 185,-8 7 74,0 0 54,1 7 1,-1-3 373,0 8 1,-5-3-342,-1 3 1,-5 3 460,6-3-672,-9 3 0,5 2-249,-8 1 0,-2 1-1342,-4 4 731,4-4 725,-13 6 0,-2-7 0,-10-1 0</inkml:trace>
</inkml:ink>
</file>

<file path=ppt/ink/ink5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9:26.6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28 1 8223,'-18'0'1602,"9"0"1,9 5-1159,11 1 0,6 0-203,7-6 1,2 0-368,9 0 1,2 0-533,3 0 0,-2 0 557,8 0 101,-7 0 0,11 0 0,-6 0 0</inkml:trace>
</inkml:ink>
</file>

<file path=ppt/ink/ink5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9:26.8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8326,'2'-15'3241,"3"3"-2158,-3 5-785,14 7 0,-7 7-382,9 5-51,-9 3-151,-1 2 1,-2-3-519,-1 3 0,7-3 266,-6 9 1,-1-4-83,-5-2 1,2 1 619,4-1 0,-4 0 0,6 0 0</inkml:trace>
</inkml:ink>
</file>

<file path=ppt/ink/ink5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9:27.3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485 1 8326,'17'0'1453,"-7"0"-1271,-2 0 0,-8 2 1101,0 3-845,0 5 0,0 13-197,0 0 0,-2 8-69,-4-2 0,-9 11 22,-9 6 0,-6 6-151,1 6 0,-6 3-251,-5 8 1,3-1-1210,-3-5 1119,4 4 189,1-13 0,8 0-119,4-8 0,-2-9 92,2-3 0,2-1-70,9-10-83,-3 0-355,5-6 413,1-7 299,-7-3-2,14-7 0,-5-1-228,7-5 1,2 2-288,3-8 297,5 1-65,7 1 1,3-5-167,3 3 1,5-3 187,13-2 0,-3-6-17,8 0 0,-1-2 159,1 2 0,4 3 225,-4-3 0,2 4 551,-2 2 0,2 7-417,-8 4 0,6 4 542,-5 2-332,-1 0 0,-13 8 1,4 4 461,-8 11 1,-2 4-426,-10 7 1,-3 1-81,-8-1 0,0 1-349,0 0 0,-13-1-188,-5 1 1,-5-8-148,0-4 1,4-4 237,-4-2 1,-2-5-16,2-1 1,0-7 135,6 2 0,5-12 239,1-5 0,7-12-391,-2-6 0,4-4-250,2-2 1,2-7-181,4-4 1,11-6-553,12-5 1,0 3 48,5-4 0,-3 8 937,9 10 0,5-1 0,-1 15 0</inkml:trace>
</inkml:ink>
</file>

<file path=ppt/ink/ink5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9:27.9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0 190 8457,'19'-34'-4,"4"-1"0,4 8 1539,8 4-631,-1 4-464,1 2 1,7 1-136,4 5-362,-3 3 83,-1 8 0,-9 0-155,-5 0 0,3 0 194,-8 0 0,0 8-85,-5 3 0,-3 7-31,-4 5 1,-3 5 164,-8 13 0,0-3 163,0 8-215,-8 0-11,-9 6 1,-4 0 203,-8 0 1,0 0-129,-5 0 1,-1-2-210,1-4 0,7-4 132,4-7 0,-2-1-193,2 1 0,2-6-185,9 0 0,-1-14-1241,7 2-367,-8-11 961,12 2 975,-5-8 0,14-16 0,3-3 0</inkml:trace>
</inkml:ink>
</file>

<file path=ppt/ink/ink5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9:28.1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8964,'9'0'1538,"7"0"1,-12 6-1179,7 0 1,1 7 0,5-1 0,-5 3-520,-1 2 0,3 1 74,9-1 0,-4 0-640,4 1 1,-10 5 337,-1 0 0,-3 0-272,3-6 0,-4 6 13,-8 0 1,0 2 645,0-2 0,-8-4 0,-2 6 0</inkml:trace>
</inkml:ink>
</file>

<file path=ppt/ink/ink5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9:28.3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50 8232,'-19'-17'1162,"-4"0"0,9 7-1645,-3 4 1,3 6 554,-3 6 0,6 7 629,-1 16 0,8 2-186,-2 15 0,4-6 156,2 7 0,4-3-190,8 2 1,7 0-171,16-11 0,11 3-647,11-9 1,7-6 77,16-6 0,9-7-194,9-10 0,2-4-263,-2-8 1,-47 7 0,0-3-452,-2-5 0,0-3 1166,45-13 0,-46 14 0,0-2 0,40-20 0,-1-5 0,-5-2 0</inkml:trace>
</inkml:ink>
</file>

<file path=ppt/ink/ink5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9:28.6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52 8476,'17'-13'1878,"0"-4"0,0 3-1494,1 8 1,7 4-75,3 2 1,5 0-160,2 0 0,-3 0 197,-3 0 1,2 0-1772,-8 0 657,8 8 249,-12-6-266,6 13 1,-15-5 1,-5 7 1,-3 3-968,-2 3 1748,-7-4 0,-18 21 0,-12-3 0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56:16.7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70 7832,'10'-25'0,"0"11"0,-5-3 2166,-3 11-1526,6-2 0,-2 10-163,0 4 0,1 4-56,-1 7 1,-2 0 31,7 1 1,-5-1-539,6 0 1,-7 6-466,7 0 1,-6 0-2339,5-5 2888,-7-1 0,11 0 0,-5 1 0</inkml:trace>
</inkml:ink>
</file>

<file path=ppt/ink/ink5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9:28.7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0 8420,'-12'35'165,"1"0"1,7-5 322,-2 5 1,-2-4-37,3 9 0,-1-3 284,6-3 0,6 1-487,-1-1 0,7 7-383,-6-1 0,-1 0 89,-5-5 1,6-6-318,0 0 1,0-3-1901,-6 3 1336,0-4 926,0-7 0,0-9 0,0-1 0</inkml:trace>
</inkml:ink>
</file>

<file path=ppt/ink/ink5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9:29.1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0 122 8310,'33'-18'1498,"-4"1"-620,3 0-453,-12-1 1,7 7-146,-4-1-219,-4 9-16,6-13 0,-8 14-251,0-3 167,1 3 94,7 2 0,-12 0-177,4 0 0,3 7 166,3 5 0,0 1-92,-6-1 0,-2 3-393,-3-3 266,3 3-36,-5 2 0,1 1 47,1-1 1,-6-2 172,5-3 1,-7 3 40,2-3 0,-2 3 5,2 2 0,-5 1 16,5-1 1,-4 2-27,-2 4 1,-2-2 19,-4 8 1,5 0 121,-5 6 0,-2-1-79,2 1 1,1 13 286,5 4-191,-8 3 0,6 3 0,-4 4 182,4 5 1,2-2-109,0 10 0,2-4 93,4-2 1,-2 1-11,7-1 0,-7-8 104,2-3 1,2-4-556,-3-2 31,1-8 97,-6-2 1,0-7-977,0-1 519,0-7-350,0 6 112,-8-14 1,-3 4 230,-12-11 1,2-5-189,-8-7 1,0-2-117,-6-3 0,1-11 730,-1-7 0,-7-15 0,-2 1 0</inkml:trace>
</inkml:ink>
</file>

<file path=ppt/ink/ink5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9:29.5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70 8211,'0'-18'0,"6"1"753,-1 0 876,1 7-1247,2 2 1,-4 8 943,7 0-671,-7 0-233,4 0 1,-8 8 162,0 4 0,0 3-279,0 2 1,0 2-178,0 5 1,0-3-315,0 8 1,0-3-511,0 3 1,-6-4-1598,0-8 1215,1 1 624,5-9 0,1-1-262,5-8 0,6-10 226,11-7 1,6-8 175,11-9 0,2 5 294,4 0 1,2 10 355,-7 1 1,-7 9 104,-5 9 0,-2 0 591,2 0 1,-4 8 1030,-8 3-938,-7 4-645,-3 3 0,-7-1 687,0 0-645,0 1-274,0-1 1,-7 0-222,-5 0 0,-5-1 40,-6-5 1,4-1-296,-4-4 1,1-4 33,-1 3 1,4-5-248,-4-5 1,6 1-1117,5-8 728,-3 1 497,5-7 1,1-1-912,3-4 481,4 4 92,2-14 1,10 14 668,7-4 0,16 4 0,11 2 0</inkml:trace>
</inkml:ink>
</file>

<file path=ppt/ink/ink5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9:29.9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27 9885,'0'-17'3976,"0"7"-4543,-8 33 0,6 0 649,-3 23 1,-5-2-42,-2-3 1,3 1-496,-3-2 1,1-3-99,-7 3 1,7 3-147,-1-3 0,9 0 80,-3-5 0,4-1-97,2 1 0,2-6 715,4 0 0,3-8 0,8 4 0</inkml:trace>
</inkml:ink>
</file>

<file path=ppt/ink/ink5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9:30.4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1 156 8387,'17'-44'0,"6"9"2358,0 12-1505,8 4 0,-8 8-653,12-1-194,-5 8 73,13-3 1,-7 7-611,4 0 250,-3 0 149,5 0 1,-13 7-55,0 5 0,-2 3 93,2 2 1,1 1 30,-7-1 0,0 0 18,-5 1 1,-1-1-173,0 0 1,-1 0 238,-5 1-73,-3-1-8,0 0 1,-6 1 162,3-1 27,-3 8-107,-2-6 1,0 6 0,0-8 1,-2 1-19,-3-1 0,3 6 10,-4 0 0,4 2 22,2-2-136,-8-4 106,6 14 0,-7-12 61,3 8-67,4-8-4,-6 12 1,8 1 250,0 12-2,-7 4-140,5 10 1,-6 3 162,8 12 1,0-2 124,0 8 1,0 6 47,0 5 1,0 2 134,0-2 1,-2-3 105,-4 3 0,4-6-667,-3-5 0,-3-8 85,2-15 0,-1-3-203,1-14 0,4-3 20,-4-9 85,-3 4 1,1-14-368,-4 4 1,-3-12-401,3-5 1,-5-6 249,-6-6 0,-6-3-872,-11-9 1,1-5 1382,-7 0 0,-7-23 0,-9 0 0</inkml:trace>
</inkml:ink>
</file>

<file path=ppt/ink/ink5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9:31.2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191 35 8345,'11'-2'2316,"1"-4"-1234,-8-4-488,3 1 108,1 1-257,-6 8 0,6 2-303,-8 4 1,0 3-179,0 9 0,-8 5-27,-4 0 1,-9 8-303,-2-3 0,0 3-451,6-2 1,1-4 424,5-8 0,-3 1-388,9-1 411,-1-7 0,8-3 97,4-7 1,11-9 78,12-9 1,5 1 131,7-6 1,-3 4-62,8 1 1,-7 9 246,1 3 1,-9 4 10,-2 2 1,-8 4-20,2 8 1,-12 1 378,-5 16 1,-6-6-115,-6 6 1,-3-1 35,-9 7 0,-8 5-281,-9 1 0,-2-1-238,-9-5 1,6-1-7,-6 1 0,7-2-236,-1-5 1,4-3-81,1-7 191,8-9 56,2-1 1,14-8-314,-1 0 430,8 0 1,-4-8 17,8-3 1,14-5-66,3-1 1,12 6 21,0-1 0,5 2 77,7-1 0,-5 3 15,5 8 1,-11 0 10,-1 0 0,-8 0-63,2 0 0,-9 6 68,-3 0 1,-7 7-8,2-1 1,-12 3 148,-5 2 1,-12 1-210,-6-1 0,-4 6 13,-1 0 0,-7-2-4,1-9 0,0 3-7,5-3 0,8-3 174,4 3-142,4-8 1,9 5 248,4-3-238,4-4-3,10 6 0,9-3 1,12 1 0,4 6-51,2-7 0,5 7-106,0-6 0,6 1 143,-5-1 0,-3-2-22,-9 8 1,-4-3 210,-8 3-208,-7 3 0,-2-5 0,-8 7 433,0 0 1,-10 0 31,-7 1 1,-3-1 176,-8 0 0,-7 6-167,-5 0 0,-6 1 53,5-7 0,7 0-146,5 0 1,4 1-112,2-1 0,0-5-249,11-1 1,4 1 85,3 5 1,5-6-282,5 1 1,13-1 134,11 7-352,3-1 301,11-7 0,3 5-350,11-3 1,7-3-537,11 3 0,-4-7 388,4 7 394,-4-8 0,-10 11 0,-1-5 0</inkml:trace>
</inkml:ink>
</file>

<file path=ppt/ink/ink5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9:31.7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 8443,'6'11'1166,"-1"1"-648,9-1-324,-5 7 1285,9 14-906,-9-3 0,7 21-177,-5-4 0,-3 6-408,-2 6 1,-5-10-78,-1 4 0,-7-10-475,-5 4 0,-3-8-290,-2 3 1,1-10 402,5-3 1,-5-8-1380,5-3 715,3 0 290,0-15 825,8-2 0,8-25 0,2-11 0</inkml:trace>
</inkml:ink>
</file>

<file path=ppt/ink/ink5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9:32.6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1038 120 8399,'17'-18'0,"4"1"172,-3 0 0,1 5 832,-13 1-732,7-1 0,-5 1 223,3-1-483,5 8 1,-9-1 101,5 10 0,-4 13 52,-8 10 0,-2 13-28,-4 5 0,-6 17-5,-11 6 0,-4 6-615,-7 0 111,-1-11 264,1 11 0,5-16-308,0 5 0,6-12 232,-6-12 1,8-6-86,-2-5 1,4-4-421,1-7 217,9-9 0,-5-3 162,9-12 0,-1-5 105,6-12 0,0-4 459,0-8 0,0-5-150,0-1 1,2-7 194,3 2 1,5 4-172,7 2 1,1 9 108,-1 2-71,8 8 32,-14 4 0,13 3 232,-13 8 1,-1 1 78,1 5-400,-7 0 1,4 2 87,-8 3 1,-2 7-27,-4 11 1,-4-2-130,-7 8 1,0-6-150,0 6 1,-1 0 4,1 5 0,-6 1-32,0-1 0,0 1-180,5-1 0,-1 9-13,-4 3 0,4 4-188,-4 2 1,2 0 162,-2-1 0,4 7-38,-5 0 1,0-1 205,0-5 0,-1-8 74,2-3 0,4-5 476,-4-1 0,4-6 23,2 0 0,-1-14 246,1 2 1,6-5 86,-1-1 291,8-3-825,-4-8 1,10-13-372,4-5 1,11-11-281,12 1 346,12-13 50,-5 5 1,6-1-226,-7 8 73,0 8 149,-9-4 1,-1 14 248,-7-1-146,-1 8 0,-2 4 178,-3 12 1,-4 11 43,-8 6 0,-8 3 314,-4 3 1,-3 0 134,-2-1-244,-1 8-167,9-5 0,-5 5-96,9-7 1,-1-2-44,6-5 1,8-3-152,3-7 1,10-1 43,2 0 0,10-7-178,2-4 1,1-6 95,10-6 1,-6-6-132,7-11 1,-11 4-114,-1-4 1,-3-2-7,-9 2 1,-5 0 194,-7 6 251,-7-1 436,4 1-338,-8 7 1,-14 5 265,-3 10 1,-14 7-157,-3 11 0,-9 2 73,-8 4 1,-3 3-166,-4-3 1,4 4-285,-3 1 1,-3 1-955,2 0 0,-5-1 87,5 1 1,-1-2-380,1-5 1,6-3 622,0-7 1,2-3-3,10-4 0,2-3 333,9-8 0,4 0 66,8 0 556,7 0-355,2-8 1,12 7 150,8-5 1,1 4 170,16 2 0,0 8 916,5 3-909,9 12 29,-7-4 0,8 14 201,-3-4 1,3-2 159,8 2 1,13-6 448,4 5 0,16-6-504,7 1 194,4-12-630,-37-3 1,1 0 0,-6-4-1,0-1-393,4 3 0,-1 0 1,-6-1-1,0-1-306,1 0 1,0-2 0,46 0-524,0 4 0,-6-4 545,-11-2 0,-10-2-406,-8-4 1,-15 2-4,-2-7 889,0-1 0,-9-7 0,3-4 0,-3-4 0</inkml:trace>
</inkml:ink>
</file>

<file path=ppt/ink/ink5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9:33.1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191 1 8433,'17'0'1952,"0"0"0,6 6-1551,0-1 0,0 7-211,-5-6 0,-1 7-208,0-1 0,0 1-210,1-1 1,-3 5-326,-3 0 1,-5 2 84,-7 10 0,-2 2-172,-3 9 0,-7-1 188,-11 7 1,-4-8 152,-7 3 1,-1-1 561,0-5 0,3 1-100,3-13 1,4 2 415,8-2-489,-1-4 0,9 6 0,3-7 372,4-1 0,2-6-287,0 1 0,6 0-200,0 5 1,7 2-234,-1 4 97,3-4 90,2 6 1,-5-6-108,-1 5 0,-7-3-25,2 8 0,-4-6 130,-2 5 1,-2-1 48,-4 2 1,-3 4 155,-9-4 1,1-3 20,0 3 1,1-2 221,5 2 0,-3-2 307,9-4 0,-1-4-296,6 4 1,7 2 155,5-2 0,0 0 58,5-5 0,-9 5 17,9 0 0,-6 0-435,1-6 0,1 0-275,-7 1 0,-2 1 223,-10 4-1711,-3-4 1154,-9 14 0,-7-12-2297,-4 8 1303,4 0 876,1-10 1,6 4-986,1-12 1530,7-3 0,-5 0 0,5-8 0</inkml:trace>
</inkml:ink>
</file>

<file path=ppt/ink/ink5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9:34.3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277 1 8389,'17'0'1713,"1"0"0,1 2-1232,4 3-264,-4 5-226,14 7 1,-12 1 826,8-1 0,-8 0-538,2 1 0,2-1-540,-2 0 0,-6-1 83,-5-5 1,-7 4-172,7-3 1,-8-2-196,2 1 1,-4-5-533,-2 5 1,-10 7-122,-7 5 1,-3 7 530,-8-1 1,5-2 664,-6 2 0,2 0 0,-2 5 0,-2 1 0,8 0 0,-6-1 0,6 1 0,-2-1 0,2 1 0,4-8 0,-4-4 0,10-4 0,1-2 0,8-5 59,-2-1 94,5-7 1,1 6 904,0-4-525,0-4-136,0 5 164,7-7 62,3 0-320,7 0 1,0 0-40,1 0 1,-1 6-67,0 0 1,1 2-276,-1-3 1,-6-1-736,1 8 486,-8-9 212,11 13 0,-13-7-141,4 9 1,-4-1 53,-2 0 1,-2 1 123,-4-1 0,-4 6 87,-7 0 0,-6 0 271,0-6 1,-6 6-74,6 1 0,0-1 205,6-6 1,1 0 62,5 0-110,3 1-220,8-9 1,0 7-322,0-5 1,8-1 14,3 1 1,12-7-9,6 2 0,10-4-89,1-2 1,0 0-285,-5 0 0,-2 0 215,-4 0 1,-5 2 58,-6 4 0,-9-3 423,-3 9-115,-4-8-85,-2 11 0,-10-3 629,-7 11 1,-8-4-175,-9 4 1,-1 2-29,0-2 1,-5 0 134,0-6 1,1 1 267,10-1 0,-1 0-394,7 1 1,-2-1-286,2 0 1,3 0-613,-3 1 1,6-1 298,6 0-390,-5 1 143,7-1-303,-1 0 587,2 1 0,16-9 257,3-3 1,7 2-60,5-3 0,4 1 322,7-6 1,3 0-331,3 0 0,-1-2 69,7-4 0,-6 3-608,6-9 264,-7 1-155,11 1 1,-16-5-336,1 3 1,-8 2 264,-10-1 1,-6 5-737,1-5 584,-8 7 793,4-4 1612,-8 8-1454,0 8 0,0 7 352,0 8 1,1 0 94,5-5 0,-2 1 463,8 4 0,1-4-595,10 4 0,-4-4 11,4-1 0,-1-1-610,1 0 1,-4-7-528,4-4 0,-4 1-809,-2-1 1085,1 0 215,-9 1 0,7-5 0,-7 6 0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56:17.6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0 10091,'0'17'945,"0"1"-551,0-1 0,-5 0 108,-1 1 1,0 1-147,6 4 1,0-4-561,0 4 1,0-4 222,0-1-1280,0-1 603,0 0 270,0 0 0,2-7 55,4-4 1,-2-6-193,7-6 1,7-5 323,5-13 0,7-2-35,-1-9 1,6 0 268,5 1 1,-3 7-46,3 4 1,2 4 51,-1 1 1,-1 9 84,-5 3 0,-7 4 114,1 2 0,-6 6-25,6 0 1,-14 7 23,3-1 1,-7 3-44,1 2 0,-5 1-73,-7-1 1,0-6-46,0 1 0,-7-1 19,-5 7 1,-5-1-130,-6 0 0,2-1 34,-8-5 0,2-1-160,-2-4 0,-2-5-7,8 5 1,0-4-137,6-2 0,2-2-294,3-4 1,-1 1 221,7-13 0,0 3-648,6-14 1022,0 8 0,8-12 0,1 7 0</inkml:trace>
</inkml:ink>
</file>

<file path=ppt/ink/ink5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9:34.6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53 8411,'0'-18'1538,"0"1"1,8 8-1138,3 3 1,12 4 63,6 2 1,-2 8 1384,2 3-891,0-3-509,5 7 1,-1-7 399,-4 3-401,4 5-545,-14-7 0,6 3-528,-8-1 1,-2-5-885,-3 6-189,3-1 0,-15 12 877,0 0 0,-17 8 820,-18-2 0,-14 11 0,-13 4 0</inkml:trace>
</inkml:ink>
</file>

<file path=ppt/ink/ink5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9:35.2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156 190 8404,'10'-28'243,"-4"-1"0,-4-6 252,-2 12 0,0 6 732,0 5 0,2 3 150,3-3 59,-3-3-306,6 13-843,0-6 1,-1 18-80,5 7 1,1 8-85,-7 10 0,0 7 47,-6 4 1,0 10-145,0 1 1,-2 7-997,-4-7-343,-11 9 1178,-10-5 0,-2 3-838,0-1 0,2-7 292,-1 1 1,3-8 102,7-3 0,3-2 88,3 2 0,5-6-53,7-11 1,0 2 94,0-8 0,7 0 182,5-6 1,9-7 232,2-4 1,6-4-288,-6-2 0,8-8-280,-2-4 599,3-18 0,3-7 0,-1-15 0</inkml:trace>
</inkml:ink>
</file>

<file path=ppt/ink/ink5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9:35.7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1 346 8303,'59'-59'864,"-5"11"220,4-4 1,-10 17-13,-2 1-596,-7 10-242,10-1 1,-6 10-166,3 4 1,2-3 231,-8 8 1,1-1-17,-7 1 0,-5 4-90,0-4 0,-6 4 0,6 2 1,-2 6-136,1 0 0,5 5-289,-4-5 0,4 8-58,1-3 0,-1 4 151,-4 3 0,1-7-350,-7 1 238,1-1 40,-7 7 0,0-1-81,0 0 1,-1-5 240,-5-1 0,3 1 10,-9 5 1,1 0-8,-6 1 1,2-1 27,4 0 1,-4 1 19,4-1 0,-4 0-36,-2 0 0,0 7 149,0-1 0,0 7-51,0-1 0,0 4 146,0 1 1,0 3-112,0 3 163,0 4-117,0 16 0,0 3 162,0 12 1,0-2-228,0 8 1,0 2 238,0 9 1,0-4-148,0 5 1,0 3 570,0 2 1,-6-2-243,0 2 1,-7-8-192,1 2 0,-1-5-192,1-7 1,-3-5-280,3-11 1,-3-5 240,-2-7 1,-3-6-103,-3 0 1,4-13-443,-4 2 0,4-12 360,1 0 0,-5-6-1083,0-5 0,-7-5 279,1-7 1,-6-7-1979,-5-5 2885,-4-11 0,-8-4 0,0-7 0</inkml:trace>
</inkml:ink>
</file>

<file path=ppt/ink/ink5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9:36.6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0 104 8482,'12'-8'293,"-1"-3"13,-7-5-45,11-1 0,-11 6 1227,8-1-766,-1 1-290,7 1-29,-1 2-395,-8 8 1,-1 8-199,-8 3 0,-2 11 181,-4 1 0,3 6-127,-9-6 0,8 2 13,-2-2 1,5-4-36,1 4 0,9-4 136,8-2 1,3-5 9,8-1 0,1-7 4,6 2 1,-6 2 24,-1-3 0,-6 3 150,1-2 0,-10-2-80,-1 7 0,-8-5 71,1 6 1,-3-1-165,-2 6 1,-9 1 2,-9-1 1,-7 2-27,-9 4 0,-1-3-167,1 3 0,-1-4 84,0-2 0,3-5-257,3-1 1,4-7 18,8 2 0,1-2-84,5 1-99,3-3 292,8 6 0,2-10 37,4-4 1,11 4 108,12-3 0,4-3 23,1 2 0,1 0-20,-1 6 0,1 0 133,-1 0 0,-5 8 242,0 4-183,-15-5 0,7 9-111,-16-5 532,1 5 1,-6-5-143,0 1 0,-9-1 51,-9 6 0,-7 3-261,-9 3 0,-3-4-44,-3 4 1,3-6 48,-3-5-397,4 3 1,9-13 67,4 4 1,11-2 145,6 1 0,6-3-195,6 4 1,9-4 14,8-2 1,8 2 168,-2 4 0,9-2-10,3 7 0,-1-5 12,-5 5 0,-3-1 0,-3 2 283,4 3-269,-14-5 0,0 5 49,-7-4 1,-8 5 130,1-5 0,-5-1-135,-5 1 1,-5 1-81,-7 5 0,-8 1-6,-4-1 0,-4 0-77,-1 0 0,-1-1-264,1-5 1,7 5 163,4-5 1,5-1-137,7 1 465,3 1-23,8 5-174,8 0 0,7-1 513,8-5-217,8 5-37,4-7 1,-1 3 28,1-1 1,3-1-117,-9 2 516,0 3-107,-12-13 192,0 13-360,1-5-291,-9 7 176,-16 0-88,-5 1 0,-26-1-25,3 0 1,-9 1 77,3-1 1,-5 0-11,6 0 0,7 1 106,10-1 0,6-5 248,5-1 1,5 1-292,7 5 0,9 0-51,9 1 1,9-1-156,13 0 1,4-5 133,8-1 0,6-7-254,-1 2 0,1-4-358,-6-2 0,0 5-479,0 1 0,-8 0 443,-4-6 494,-11 0 0,4 8 0,-6 1 0</inkml:trace>
</inkml:ink>
</file>

<file path=ppt/ink/ink5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3:49:36.8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0 104 9796,'17'0'2529,"1"0"1,1 0-1275,4 0 0,4-2-1011,7-4 0,9 2-477,3-7 1,4 5-1115,2-6 1,7 3 1346,5-3 0,3-11 0,2 4 0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56:18.0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277 1 7831,'-17'0'0,"-1"0"215,1 0 158,0 0 1,1 2-172,5 3 1,1-1 25,5 8 1,3 1 97,-4 10 0,-2 6-116,2 11 0,-7 1 60,1 11 0,3-4-61,-3 9 1,7 3-173,-7-2 0,6 5-97,-5-5 1,5-1-191,-6-5 1,7 0 101,-7 0 0,8-8-93,-1-4 1,1-9 55,-2-2 1,4-14-6,-4 3 321,4-5-181,2-3 593,0-3-174,8-7 1,2 0 76,7 0 0,0 0-187,1 0 0,5 6-87,0 0 1,0 2-125,-6-3 1,6-1 74,0 8 0,0-6-56,-6 5 0,1-7 28,-1 2 1,0 1-371,1-1 0,-7 6-506,1-7-594,-8 1 411,3-6 254,-7 0 0,0-8 54,0-3 0,-2-4 41,-3-3 615,-5-7 0,-7-2 0,-1-7 0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56:18.3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606 0 7831,'11'2'0,"1"4"0,-8-2 113,1 8 0,3-1 203,-2 6 1,0 1 301,-6-1 1,0-4-98,0 5 1,0-5 66,0 10 1,-2-2-353,-4 2 0,-4-1-14,-7 6 1,5-1-532,1 2 1,-3 4 252,-9-4 0,2 1-680,-8-1 1,6 2 160,-5-8 0,-1 0-197,-6-6 1,6-7 382,0-4 1,1-4 140,-7-2 1,0 0 189,1 0 0,1-8-115,4-4 1,-1-1 249,7 1 0,-4-3-8,9 3 1,-3-1 747,10 1-184,3-3-267,0 6 0,18-9-123,7 1 0,8 0-2,10-1 1,9 1 78,8 0 0,2 5-76,9 1 0,-1-1-362,1-5 1,4 5 81,-3 1 0,3-1-2101,2-5 2137,-7 0 0,-1 3 0,-3 1 0,5-4 0,4-3 0,3-3 0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56:19.3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16 122 9765,'-10'0'954,"4"0"-764,12 0 1,4 5 8,7 1 0,0 0-185,1-6 0,1 0-238,4 0 1,-2 0-586,8 0 1,-6-6 432,6 0 1,-8-7-318,2 2 0,-10 1-212,-1-2 228,-8 1 677,3-6 0,-14 7 0,-5 4 0,-3 4 274,-3 2 0,-5 0-270,0 0 1,0 8 676,6 3 0,5 13-300,1 4 0,1 7 33,-1 5 1,1-1-114,4 7 0,4 0-34,-3 6 1,3-6-165,2 0 1,0-8-266,0 3 0,0-7 208,0-5-15,0 4 0,0-14-1549,0 4 659,0-11 866,0-5 1,-2-7-12,-4 0 0,2-7 105,-7-5 0,5-9 54,-6-2 0,7-8 306,-7 2 0,8 3-133,-1-3 1,3 6 88,2-6 0,7 6-487,5-6 1,9 8 95,2-2 0,8 4-516,-2 1 1,9-5 162,2 0 0,7 0-12,-7 6 1,8-6 17,-2 0 0,-4 0-158,-1 5 0,-5 7 228,-1-1 1,-8 6 247,-4-5 0,-4 7 518,-2-2-426,-7 4 1,-3 4 403,-7 4 0,-1-2-278,-5 7 1,-6-1 64,-11 2 1,6 3-29,0-3 1,-1-5 277,7-1-546,-5 4 83,7-8-1054,1 13 750,8-13 0,2 5-174,4-7 193,3 0 0,9 0-19,-1 0 0,-5 2 146,-1 4 70,-7-4 71,4 13 234,-8-5 0,-8 7 33,-4 1 0,-3-3-87,-2-3 0,-1 3-136,1-4 0,6 3-5,-1-3 0,6 3 88,-5-8-126,7 7-150,-4-3 1,10 5-13,4-3 1,4-5 85,7-7 0,0 0 8,0 0 1,1 0 13,-1 0 1,6-7-14,0-5 1,0 2-139,-6-1 0,-1-1-183,-5-5 0,3 0 105,-8 0 0,5-8-53,-5-4 0,0 2 176,-6-2 1,0 0-26,0-5 0,2 5 81,3 0 0,-3 8-59,4-2 1,-2 4 198,2 1 1,-4 7 295,3-1 256,5 8-85,-8-3-175,6 7 1,-8 2-59,0 3 1,0 5 47,0 7 1,0 8-91,0 4 1,0-2-54,0 2 0,0 0-197,0 5 0,0 1-59,0-1 0,-6 1-232,0 0 1,0-7-31,6 1 0,0-8-249,0 2 0,0-3 191,0-3 0,0-6-666,0 1 494,0-8 267,0 3 1,2-14 303,4-5 0,-2-11-130,7-6 0,1-5 81,5-7 0,-5-3 0,-1-8 0,8-7 0,8-3 0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56:19.8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69 7852,'0'-17'0,"0"5"0,0 1 0,0 5 639,0-5-126,0 7 24,0-4-60,0 8-163,0 0 0,6 2-381,0 4 1,-1 3 94,-5 9 1,2-1 41,4 0 1,-4 1-49,4-1 0,-4 8 39,-2 4 1,0 5 51,0 7 1,0 1 2,0 4 1,0 6-190,0 0 1,0 0 90,0 5 1,0 5-156,0 1 1,2 4 99,3 3 1,-3 1 59,4 4 0,-4-4-57,-2 4 1,0 9-250,0 3 1,0 1 209,0-7 0,0 1-110,0-7 0,-8 0-15,-3-6 1,-10 1-73,-2-1 1,0-8-134,5-3 1,1-4 153,0-2 1,5-10-104,1-8 0,1-7-205,-2-9 150,5-9 49,7-1 692,0-8-104,0 0-210,0-8 45,0 6-59,0-13 1,0 11-126,0-7 0,0-1 119,0-5 0,0-8 0,0-2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46:31.8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1 208 7923,'34'-27'-133,"1"4"1,-3 4 139,-3 1 0,4 7 93,-4-1 0,-2 3 168,1-3 0,-5-1 79,6 7 0,-8-6 62,2 7 0,-3-7-63,-3 6 1,2 1-119,4 5 1,-4-6-10,5 0 0,-5 0-183,-2 6 0,0 0 47,1 0 0,-1 0-79,0 0 96,0 0 0,1 0-102,-1 0-87,-7 0 108,5 8-59,-13 2 1,6 7 92,-8 0 0,0 0 31,0 1-30,0-1 1,0 0-5,0 1 1,0-1 10,0 0 0,0 1 2,0-1 0,0 6 2,0 0 1,0 0-6,0-6 1,0 1 25,0-1 1,2 6-28,3 0 1,-1 6-41,8-6 1,-7 8 35,7-3 1,-6 7-6,5 5 0,-5 5 86,6 6 0,-3 3 120,3 4 0,1-2 43,-7 7 0,5-5-116,-5 5 1,6-1-45,-6 1 0,5-3 4,-5-9 1,0 7-493,-6 0 0,0-3 359,0-8 1,0-5 341,0-8 1,0-1-396,0-4 1,0 2-5,0-8-191,-8 0 168,-2-6-293,-7-7 0,0-3 164,-1-7 0,1 0-437,0 0 0,3-7 189,-3-5 0,4-3-61,-10-3 0,3-1-23,3-4 1,0-4-84,-1-7 1,-5-9-219,0-3 0,0-6 832,6-5 0,-8-5 0,-2-7 0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56:20.2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10011,'8'-9'1335,"1"-1"-1283,9 4 1,-1 5 52,0-5 1,0 4 96,1 2 1,-1 0 203,0 0-848,1 0 0,-3 8-390,-4 3 0,-3-1-58,-8 1 0,0 6 329,0 7 0,-8-1 137,-3-6 0,-10 6 211,-2 0 0,0-2 213,5-9 0,3 3 63,4-3 0,-5-5-41,5-1 551,3 4 913,0-8-1041,8 13 1,2-13-125,4 4 1,2-3-40,3 3 0,5-2-50,-5 8 1,-1-9 142,1 3-523,-7 4-153,11-1 1,-13 9 188,4-1 1,-4-5-33,-2-1 1,-6 1 328,0 5 1,-7-6-75,2 1 0,1-1 810,-2 7-624,9-1 0,-11 0 132,8 1 0,2-7 68,10 1 0,0-8 173,11 1 1,1-3-468,16-2 1,3-4-622,20-7 418,1-8 0,-10-1 0,4-3 0,-3 1 0,0 0 0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56:25.7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69 8186,'10'-17'1239,"-3"8"-730,1 1-411,-6 1 74,13 5 0,-11-6-271,7 8 0,-5 0 119,6 0 0,-7 0-1107,7 0 203,-9 0-299,13 0 530,-14 0 246,5 0 368,-7 0 2,0 0 0,-7-8 0,-3-1 0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56:26.2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8024,'0'-17'1992,"0"7"-700,0 3-137,0 7 37,0 0-662,7 0 0,-3 0 795,8 0-884,-1 7 1,6 1 8,0 3 0,-5 3-346,-1-8 0,-1 1 287,1-1-653,4-4 0,-7 7 211,3-3-927,5-4 1,-13 6-896,9-8 546,-8 7 1,3-3 407,-7 7 1,0 1 366,0 5 0,-2 2-269,-3 4 1,-5-2 820,-7 7 0,0 1 0,0 5 0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56:26.5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33 171 8146,'-10'0'-44,"1"0"146,3 0 1,4-1-6,-4-5 0,6-2 218,6-3 1,3-4-105,9 3 1,1-3-25,3-2 1,-1 7-22,8 5 0,-2-3-242,1 2 0,-1 1 71,-4 5 0,-4 0-82,4 0 0,-10 5 108,-2 1 0,-5 2 26,6-3 1,-9 5 93,3 7 1,-4 0 203,-2 0 1,0 0 97,0 0 1,0 1-115,0-1 0,-6-6 416,1 1-389,-1-1 0,6 0 243,0 1-431,0-8-638,0 3 234,0-7 0,2-2-228,3-3 1,5-5-454,7-7 1,0-2 414,0-4 0,0-4-1471,1-7 1973,6-8 0,3-1 0,7-9 0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56:27.6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50 137 8115,'0'-9'1741,"0"1"-1097,0 8-84,0 0-122,0 8 1,0 1 182,0 8 1,0 0-480,0 1 0,0-1 79,0 0 1,0 0-276,0 0 1,2-2 179,3-3-1295,-3 3 108,6-5-547,0-1 762,-7-1 502,7-8 377,-8 0 1,-6-2-88,1-4 0,-1 2 56,6-7 1,0 5-30,0-5 0,0 5 115,0-5 1,0 5-33,0-6 0,6 7-7,-1-7 1,9 1-384,-3-6 0,4 0 62,2-1 0,6 1 60,0 0 0,0-6 85,-6 0 1,0 1 118,0 4 1,1 7-11,-1 0 1,-2 5 158,-4-6 0,5 9-160,-5-3 0,-1 4-17,1 2 0,0 0 660,7 0 0,-7 6-294,0-1 1,-1 9-65,1-3 1,3-1-106,-9 1 1,1 1-71,-6 5 1,0 0-18,0 0 0,0 0-124,0 0 1,-2 0 86,-4 1 0,-3-1-153,-8 0 0,0 0 56,0 0 1,-6 0 86,0 0 1,-2-5-54,2-1 0,4-7 33,-4 2 1,6-2-80,6 1 78,-4-3 1,11 6-127,-8-8-4,9 0 0,1-2-209,7-4 1,14 4 256,-1-3 0,2 1 41,-2-2 0,-1 4 23,0-4 0,0 5-79,0 1 0,-5 0-112,-1 0 257,-7 0 204,3 7 1,-8 3-153,-5 7 1,-4 6 87,-7-1 1,-2 1-47,-4-6 0,4 6-100,-4 0 1,1-6 219,4-5 0,-3-1 168,10 6-250,3-7-329,-7 5-530,13-13 449,2 13 1,10-13-81,7 4 0,0-4 114,0-2 1,-5 0-68,-1 0 246,-7 7 0,9-3-97,-7 8 1,-2-1 396,-10 6 0,-4 0-11,-7 0 0,-2 6 101,-4 0 0,2 6-32,-7-6 1,1 5 109,-1-5 1,3 0 226,8-6-11,0 0-690,0 0 1,7-5 120,4-1 0,14-7-475,9 2 0,8-5 236,9-1 1,0-9-220,1-8 0,7-2 139,3-10 1,-3 6-31,-2-5 1,-4 7-273,-1-2 1,-9-2 104,-3 2 1,-4 1 219,-2 4 0,-7 1 10,-5 0 1,-3 0 260,-2 0 1,0 5-97,0 1 0,-7 1 177,-5-1 0,-3-2-44,-2 7 0,6 0-135,-1 6 277,1 0 0,-6 0 73,-1 0-27,9 0-188,1 0-177,8 0 116,0 8 0,0 1-10,0 9 1,0 1 59,0 3 1,6 5 8,0 7 1,-1 3 325,-5 3 1,0 3-159,0 9 1,0-1 58,0 1 0,0-3-109,0-3 1,0 0-587,0-12 0,0 2 56,0-13 0,0 0-666,0-6 519,0 0-250,0 0-114,0-7 143,0-3-33,-7-22 0,5 4 261,-4-12 0,4-4 438,2-1 0,0-5 0,-7-1 0,-3 0 0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56:27.8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207 1 8048,'-18'0'1675,"-1"6"-922,-3-1-627,3 9 0,-6-7 162,8 5 0,-1-3 484,1-3 0,6-4-210,-1 4 1,7 1 231,-7-1-1446,9 7 1,-5-9 433,8 7 0,2-5-801,4 6 0,5-7 387,12 7 1,0-8 17,11 1 1,-2-5-11,14-5 1,0-5 623,5-7 0,1-8 0,-1-2 0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56:27.9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35 8048,'7'-10'-664,"-5"-5"1,4 13 691,-12-4 0,-3 4 26,-8 2-54,-1 0 0,-6 8 0,-3 1 0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56:28.4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8415,'10'7'1074,"5"-5"1,-11 13-1073,7-3 1,-5-5 196,5-1-1583,-7 4 1002,12-1 0,-15 3-1063,5-1 1445,-12 0 0,-11 14 0,-9 2 0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56:29.1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33 754 8066,'-11'16'0,"-1"-5"254,8 4 0,-1-13-102,10 4 0,7-4-152,11-2 0,3 0 0,9 0 0,-1-6 0,0 0 0,6-7 49,0 2 0,0-5-43,-6-1 1,-5 2-189,0 4 1,-8-5 116,1 5 0,-8 3-192,-3 3 1,-7 1-136,2-2 199,-4 4 234,-2-5 1,-8 7 262,-3 0 1,-3 7-81,3 5 1,-4 3-160,3 2 0,3 2 258,-3 4 0,8 2-28,-1 3 0,3 5-30,2-5 0,0 5-161,0 1 1,0-6-85,0 1 0,0-2 58,0 1 1,5-3-195,1-8 1,2 0-806,-2 0 436,-5-7-103,15 5 0,-14-15 206,3 0 1,-3-8-117,-2-9 1,-2-7 426,-3-5 1,-3-3 70,-3-3 0,-9 1-77,9 0 0,-8 1 77,8 5 415,-5 3 1,5 10-196,-1 3 1,9 7 263,-3 10 1,4 5-147,2 7 0,0 2 276,0 4 0,0 2-162,0 3 1,-2 3-137,-4-8 1,5-1 56,-5-4-275,4-1-426,2 0 1,8-8 214,3-3 1,4-13-348,2-11 1,6-6 215,0-11 1,8-5-282,-3 0 1,-1-13 142,1 2 1,-5-8-22,6-4 1,-8 0 90,2-11 1,-4 5 98,-2 6 0,0-1 334,0 6 1,0 7-113,0 5 0,2 8-13,4-2 1,-4 12-58,4 5 1,-4 4 200,-2 2 0,0 5 47,0 1 0,-5 7-11,-1-2 0,-5 4-25,5 2-133,-7 0 1,6 0 938,-4 0 1,-5 2-394,5 4 1,-4-2 596,-2 7-736,0 1 0,0 5-243,0 0 1,0 0 284,0 0-219,0 0 0,0 0 247,0 1-262,0-9 1,0 1-1118,0-5 0,2-3 419,4 4 0,3-4-602,8-2 0,6-6 440,0 0 0,2-5 440,-2 5 1,-4 1-8,4 5 1,-4 0 19,-2 0 0,0 0-19,0 0 1,-2 1 20,-3 5 0,-5 4-203,-7 7 1,0 8-9,0 3 383,-15 12 0,-4-4 0,-15 6 0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56:29.4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103 1 8066,'-8'26'0,"6"-8"0,-11-3 264,7-4 568,1 4-731,5 3 0,2-9 13,3-3 1,5 1-207,7-1 1,-4 0 105,4-6 1,-9 6 48,9-1 0,-3 7 51,3-7 0,-2 11 5,-4 1 0,3 0-59,-9 6 1,1 2 141,-6-3 1,0 9-93,0-3 0,-7-1 20,-5 2 1,-5-8-194,-6 1 1,4-3 127,-4-1 0,4-3-91,2-4 0,0 3-29,0-9-50,0 1 1,-1-8 99,1-4 0,8-3 14,3-8 0,4 0-147,2-1 1,2 3 136,4 4 1,3-2-52,8 7 1,3 0 45,2 6 0,-1 2-19,8 4 1,-8 3 73,2 8 0,-6 8 125,-6 4 0,3-3-79,-9 3 0,1-1 169,-6 7 0,0-9-67,0-3 1,0-4-106,0-2 0,0 1-213,0-1 1,2-8 102,4-3 0,3-4-990,8-2 0,2-10 1008,4-7 0,11-8 0,10-9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46:32.5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191 18 7873,'15'-2'-30,"-3"-4"247,3 4 86,-13-6 293,6 8-172,-8 0 1,0 2-99,0 4 0,0-2 19,0 8 0,0-1-304,0 6 0,0 1 96,0-1 0,0-6-269,0 1 0,-2-2 165,-4 1 0,4-1-291,-4-5-130,4-3 48,10 6 0,2-8-131,7 0 350,0 8 1,1-1 252,-1 5 0,-8 3-67,-3-3 0,-4 3 27,-2 3 1,0-1-25,0 0 0,-8 2 76,-3 4 1,-6-3-158,-6 3 0,3-4 2,-3-2 0,-2-5-6,2-1-15,0-7 1,6 4-423,0-8 288,7 0 1,2-8-234,8-3 116,0-5 0,8-1-79,4 0 0,5-1 161,6 1 0,-4 7 57,4 5 0,2 3 92,-2 2 0,-6 0 210,-5 0 0,-6 7 274,5 5 1,-7 3-269,2 3 1,-12 1 99,-5 4 1,-12-2-4,-6 8 0,-4-6-8,-2 6 0,1-6-94,-1 6 0,8-14-196,4 2 0,4-5-369,2-1 162,7-3 19,3-8 1,14 0 22,5 0 1,9 0-41,2 0 0,8-2-1,-2-4 0,3 4 10,3-3 1,-3 3 174,-3 2 1,2 0 114,-8 0 1,0 2 157,-6 3 1,-7-1-101,-4 8 0,-4-6 58,-2 5 0,-2-1-21,-4 1 0,-4 5 128,-7-5 1,0 4-20,0 3 1,-1-7-247,1 1 1,2-6-93,3 5-104,-3-7 0,13 6-41,-4-5 0,6-3 37,6 4 1,3 2 76,9-3 0,-7 3 16,1-2 0,-3-2 329,3 7 0,1-5-102,-7 6 0,-2-1 648,-10 6 1,-3 3-65,-9 3 0,-1-4 202,-4 4 0,4-4-502,-4-2 0,9-1 85,3-5-595,7 5 1,-2-14 105,12 3 1,11-3-1160,12-2 1,6-9 272,5-9 871,12 1 0,9-23 0,8 3 0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56:29.9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155 34 8007,'-12'0'-1890,"1"0"1828,7 0-191,-4 0 462,8 0 1,0-1-123,0-5 1,2 4 271,4-4 1,3 2-114,9-1 1,-1 3-83,0-4 1,0 4-148,0 2 0,0 0 54,0 0 0,-1 8 35,-5 3 1,4 6-69,-3 6 0,-5 10 174,-1 7 0,-4 7-108,-2-1 1,0 2 431,0-3 0,-2 5-154,-4-5 0,-3-3 5,-8-2 0,5-4-275,1-1 1,-1-3-289,-5-3 0,6-5 163,-1-6 1,1-1-144,-6 0 0,0-8-721,0-3 0,-1-4 380,1-2 1,0-2-456,0-4 1,0-5 951,0-12 0,5-11 0,1-12 0,7-11 0,-11-12 0,5-9 0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56:30.5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0 8007,'9'0'-478,"1"0"465,-4 0-555,-4 0 453,13 0 420,-6 0 0,9 0-78,-1 0-85,0 0 0,0 0-305,0 0 1,0 0 94,0 0 1,-1 2-51,-5 4 1,2 4 42,-7 7 1,0 0 309,-6 0 1,0 8-35,0 3 1,-2 7 21,-4 5 1,-5 3 223,-12 9 1,2-1-130,-8 1 0,5-1-135,-11 0 1,12-1 45,-5-4 1,7-4-287,4-8 0,2-8 113,3-3-799,-3-4 233,13-1 218,-6-9 1,14-9-20,0-11 1,13-7-190,-2-4 0,12-3-59,-1-4 1,5-3 558,1 3 0,2 5 0,4 1 0,-8 6 0,8 5 0,-13-1 0,7 7 0,-11 2-68,0 10 0,-6-2-40,-5 7 1,-5 1 381,-7 5 1,0 2 437,0 4 0,0-4-92,0 4 1,-9 1-173,-9-1 0,1 6-356,-6-6 0,3 0 42,-3-6 1,4 0-133,-4 0 0,-2-2-113,2-3 1,0-3-208,6-3 0,0-4-269,0 3-431,7-3-353,-5-2 1065,13-7 1,2 3 305,12-7 0,3 7 0,2-2 0,0 4 0,0 2-13,0 0 0,-5 6-40,-1 0 162,-7 7 1,4-4 631,-8 8-446,-8 1 0,-1-1-27,-9 0 0,1-6 36,0 1 0,0-8-26,0 1 0,2-1 65,3 2 0,3-4 230,3 3-195,4 5 1,-4-2-238,12 3 0,-2 4 72,7-3 1,1 1-339,5-2 1,0 3 135,0-9 0,0 7-143,0-6 1,6-1 42,0-5 1,2 0-759,-2 0 0,-2 0 3,7 0 1,1-13 843,5-4 0,0-12 0,1 3 0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56:30.9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7988,'0'-10'577,"0"3"122,0 7-272,0 0 0,2 7 221,4 5 0,-4 3-211,4 2 1,1 0-142,-1 0 1,2 0-1559,-3 1 600,-3-1-861,13 0 1,-11-2 832,8-4 1,-3-1 409,3-4 0,3-4 280,-4 3 0,4-10 0,3-5 0,-1-7 0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56:31.5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355 0 7988,'11'0'-563,"1"0"-72,-9 0 1,5 8 1040,-8 3 0,-8 4-50,-3 3 1,-4 4 173,-2 1 1,-2 6-282,-4-6 1,4 5-339,-4-5 0,4 0-188,2-6 0,-1 4-416,1-4 0,2 4 283,4-9 1,-5 3 259,5 2 0,1 0 150,-1 0 0,7 0 0,-9 6 0,7 0 0,-1 0-14,1-6 0,2 2 40,-7 4 1,5-2 85,-5 7 1,7-7 268,-2 2 1,2-6-126,-2-5 0,5 3 82,-5-4-437,4-3 197,2 0 1,2-8-287,4 0 1,5-2-123,12-4 0,5-11-148,12-12 1,-2 3 457,8-3 0,-6 8 0,6-2 0,-8 6 0,2 6 0,-10 3 0,-1 8 0,-14 0 0,2 0 0,-11 2 0,0 4 0,-6 9 69,-6 8 1,-9 5 100,-8-5 1,-7 6-78,1-6 0,-3 5-33,-3-5 0,3 0-16,3-6 1,3-2 135,3-3 1,10-3 51,-5-3-218,5-4 117,4 6-309,1-8 0,12 0 27,7 0 0,1 0 48,10 0 1,5 0 58,2 0 1,-3 0-25,3 0 0,-8 0 45,2 0 0,-4 0-38,-2 0 1,-6 0 133,1 0 1,-8 7-69,1 5 0,-10-3 236,-7 3 0,-5 5-2,-6 6 1,-4-1-51,-7-5 1,0 6-62,0 0 1,-3 2 130,-3-2 0,10-4 322,-4 4 0,11-10 227,0-2-610,12 1 0,-3-1 309,9 1-564,6-8 0,15 9 35,7-7 0,7-1 2,-1-5 1,3 0 59,2 0 0,0-5-1,1-1 1,-3-6-551,-3 7 0,7-9 200,-8 3 0,9 1-625,-9-1 0,-1 2 432,1-3 0,-5-3-317,6 3 821,-8 5 0,11-8 0,-5 5 0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56:31.8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11094,'0'9'184,"0"1"225,0-4 248,0-4-1164,0 5 293,0 1-525,0-6 0,2 7-2216,4-3 2955,-4-4 0,5 13 0,-7-5 0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56:31.8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 7850,'-10'17'197,"4"0"1,5 0 366,1 0 0,1-7-965,5-5 1,11-3 143,12-2 257,-4 0 0,15-15 0,-4-4 0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56:36.7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104 120 7989,'-18'-15'64,"1"4"0,6-3-146,-1 9 1,3-3-182,-3 2 0,3 2 1146,3-7-330,4 7-36,-5-11 0,7 11 203,0-7 47,0 7-356,0-4-112,0 8-1668,0 0-890,0 8 2259,0-6 0,0 21 0,0-4 0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56:37.1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0 137 7963,'10'-7'-72,"-5"-5"1,3 3 165,-2-3 0,1 6 100,-1-5 1,-4 5 221,4-5 1,1 5 255,-1-5 0,7 5-240,-1-5 1,3 7-159,2-2 0,8-2-332,3 3 1,5-1 118,1 6 0,2 0-8,4 0 0,-2 0 127,8 0 0,-8 0-304,2 0 0,-4 6-38,-1-1 0,-9 9-121,-3-3 0,-6 6 86,-5 6 0,-5-2 9,-7 8 0,-9-6-99,-8 5 0,-3-5 81,-8 6 0,-3-7-59,-9 7 0,4-8 81,-4 2 0,6-10-355,5-1 0,-1-9 63,7 3 0,0-4 100,6-2 1,0-8 375,0-3 0,7-12 0,5-5 0,3-12 0,-6-4 0,-1-8 0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56:37.3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223 52 7963,'17'-17'-906,"0"0"1,-5 7 842,-1 5 331,-7 3 372,11 2 1,-13 2-185,4 3 1,-10 7 323,-2 11 1,-7-2-288,1 7 1,3 1-17,-3 5 0,-1 0-245,-10 1 1,4-1-157,-4 0 1,4 6-332,2 0 0,0 6-643,0-6 0,0 5-172,0-5 0,1 0 161,5-5 909,-4-9 0,5 7 0,-7-7 0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56:37.6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153 17 7963,'-11'0'-272,"-1"0"0,7-5-952,-7-1 919,8 0 305,-11 6 1701,6 0-1107,-9 0 0,3 8-110,4 3 0,-3 10-120,9 2 1,-3 7-107,2-1 1,4 5 15,-3 6 0,12-4 102,11 4 0,6 2-2,11-2 0,8 0-111,9-5 1,7-9-383,9-3 0,9-6 34,3-5 1,-2 1-736,2-7 1,-6-1-43,6-5 0,-14 0-423,3 0 1,-10 0 409,4 0 875,-8 0 0,8 0 0,-8 0 0,-3 0 0,-3 0 0,-3 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46:33.10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484 36 7890,'-7'-10'745,"-3"0"-576,-7 5 1,-1 3-160,1-4 1,4 4 199,-5 2 1,5 0 345,-10 0 0,-2 0 221,2 0 1,-6 0-309,6 0 0,-2 8-473,2 3 1,4 6 83,-4 6 1,1 1-177,-1 10 1,4-1 84,-4 13 0,4 6 171,2 5 1,1 7-110,5-7 0,3 1-43,8-6 0,2-2-309,4-4 1,3-4 129,9-7 0,7-8-267,3-4 0,11-6 46,1-5 0,12-5-157,-6-7 1,8-7 206,-8-5 1,2-5-94,-2-6 0,-3 2 112,-9-8 0,-1 2 109,-4-2 1,-6 4 393,-12 8-229,-3 0 1120,-8-1-644,0 9 1,0 3 93,0 12 1,0 11-269,0 12 1,-6-2 14,0 2 0,1-1-269,5 7 0,-6-2 138,0-5 1,0 3-424,6-8 1,0 0 37,0-5-1364,0-1 859,0 0 753,-7 0 0,-3-7 0,-7-2 0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56:37.8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9493,'9'0'833,"6"8"-1030,-5-7 0,1 9 197,1-4 0,-1-4 0,6 5 0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56:37.9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0 7856,'-8'18'6004,"-1"-9"-7955,-8 6 583,7-13 1013,2 6 129,8-8 1,8-2-844,3-4 1069,5-3 0,16-8 0,4-1 0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56:38.2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34 6278,'17'-17'0,"0"0"0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56:38.7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600 18 8893,'9'-10'2248,"-1"2"-1812,0 8 272,-6 0-278,5 0-76,1 0 225,-6 0-227,5 0 0,-7 8-63,0 3 1,0 5 133,0 1 1,0 2-110,0 4 1,-5-4-97,-1 4 0,-6-4-36,7-2 1,-10 6-98,-3-1 0,-1 9-200,-9-3 1,-3 5 100,-9 1 0,2 2-252,-7 4 0,-1-2-11,-6 8 0,1-8 100,0 2 1,7-9 23,4-3 0,6-9 68,5-2 1,10-7-254,7-10 118,9 0 0,-5-2-192,8-4 1,2-11 221,4-11 1,3 1 173,8-2 1,6 7-27,0-7 0,6 6 135,-7-5 0,3 12-26,-2-1 0,-4 4-152,4-4 1,-4 5 179,-2 1 1,0 7 35,0-2 1,2 3-66,4-3 0,-2 4-86,8-4 0,-1 4-116,7 2 0,7-5 118,3-1 1,12-6-8,6 7 1,12-9-39,4 3 1,-2 3 28,-3 3 0,-7-3-260,-10 2 0,0 1 20,-11 5 0,-10 0-55,-2 0 0,-17 0-314,0 0-124,-11 7 324,2 3 0,-16 7 74,-3 0 0,-12 0-397,-6 0 0,-3 6 766,-2 0 0,-16 7 0,-3-3 0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56:38.9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292 1 7910,'-12'1'0,"1"5"0,7-2 1513,-1 7-961,-5 1 0,8 5-80,-4 0 1,4 2-6,2 4 1,-7 4 171,-5 7 1,-3 6-235,-2 0 1,0 9-141,0 3 0,-2-1-175,-4 6 1,4-3 140,-4-3 0,4-1-820,2-5 1,5-3-99,1-8 0,7-1-521,-2-5 0,5-3-82,1-8-402,0-7 1692,0-3 0,7-14 0,3-3 0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56:39.2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0 138 7907,'8'-18'0,"-5"1"343,9 0 0,-6 2-61,5 4 0,-1-5-47,1 5 1,4 1 29,-3-1 0,-3 7 143,3-2 0,-1 4-176,6 2 0,0 0-28,0 0 1,1 2 53,-1 4 0,-6 6-14,1 10 1,-1 1 99,6 11 0,-7-3-152,-5 9 1,-3-2 26,-2 2 1,0-2-96,0 8 0,-2-6-160,-3 6 0,-5-8-211,-7 2 0,6-4-570,-1-2 1,1-2-393,-6-3 0,5-4 529,1-8 0,5-2-985,-5-3 884,-1-5 781,-5-7 0,0-7 0,0-3 0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56:39.4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18 7893,'-10'-10'935,"3"3"1357,7 7-1207,0 0-188,7 0-158,3 0-181,-1 7-400,-1 3 0,-8 7 42,0 0-247,0 0 1,0 0-40,0 0 0,0-5-668,0-1 373,0-7 0,2 6 146,4-5 1,3-3-7,8 4 0,0-6 75,0-6 0,1 2-210,-1-7 0,6 0-122,-1-7 498,9 1 0,-12 0 0,6 0 0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56:40.2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172 69 7901,'0'-11'-29,"0"-1"239,-7 1 432,5-6 1291,-13 7-837,13 3-306,-6 7 1,8 7-319,0 5 0,-6 5 232,1 6 1,-1 1-324,6 5 0,-8 3-277,-3-3 0,1-3-25,-1 3 1,-1-6-144,-5 5 0,2-7-753,4 2 1,-3-4 455,9-2 0,-1 1-1337,6-1 1,0-6 693,0 1 1,8-9 1003,3 3 0,12-4 0,3-2 0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56:40.7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86 7901,'17'-17'-159,"6"1"-40,0 5 1,0-2 410,-6 7 0,6-2 431,0 3 0,2 3-42,-3-4 1,3 4-203,4 2 1,1 0-150,-7 0 1,6 6-35,-6 0 1,5 1-270,-5-1 0,6-2 51,-7 7 0,1-5 32,-6 5 0,0-5-27,1 5 1,-3-5-237,-4 5 0,3-5 3,-9 6 0,7-7 84,-7 7 0,1-7 167,-6 7-47,0-1 1,0 1 209,0-1 0,0-5 9,0 5 1,0-5-87,0 5 0,0-5-7,0 6 0,0-7 7,0 7 0,6-7-127,0 7 1,1-1 192,-1 6-233,-4 1 0,7 1 108,-3 3 1,-4-2-69,4 2 0,1-1 75,-1 2 1,2 4 75,-3 7 1,-3 8-1,4 4 0,-2 5 169,1 6 1,-3 2-61,4 4 1,-4 2-114,-2-8 0,0 4 201,0-10 0,0 10-94,0-9 0,0-3-173,0-3 1,-6-8-38,1 2 1,-3-10-201,2-1 1,4-8 37,-3 2 1,-3-10-482,2-1-837,1-9 1052,-3 5 1,4-16-735,-7-3 0,1-10 511,-1-2 0,-4-7-488,3 1 1115,-3-3 0,-10-10 0,-2-2 0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56:41.1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70 7901,'0'-18'710,"0"7"-402,0 0 0,5 5-92,1-6 146,0 9 79,1-5 0,3 8-57,7 0 1,-4 0-120,5 0 1,-5 2-105,10 4 1,-4 3-151,-2 8 0,-6 8-356,1 4 1,-8-3 309,1 3 0,-3-1-229,-2 7 0,-2-1 151,-3 0 1,-5-1-223,-7-5 1,2 3 293,3-9 1,-1 1 344,7-6 1,-1-5-139,1-1 25,4-7 0,2 9-90,11-7 0,5 0 32,1-6 0,2-8-173,4-3 1,-4-3 92,4 3 1,-4-4-243,-2 3 1,-2-3 47,-4-2 0,-3 0 121,-8 0 0,0 0 217,0-1 0,-2 1 344,-4 0 1,-3 6 94,-8-1 0,-6 7 139,0-7 17,0 8 1,6-3 189,0 7-1734,7 0-150,3 0 0,11 2-2244,7 3 3146,1-3 0,28 14 0,-4-7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46:33.2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7890,'17'8'398,"0"-6"88,0 4 1,3-4-51,3-2 0,4 0-156,7 0 1,1-2-302,-1-4 1,1 2-23,0-7 0,7 7-223,4-2 1,-2 2 135,2-2 130,-7 4 0,3-5 0,-7 7 0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56:41.4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69 7968,'10'0'1593,"-3"0"-1379,-7 0 0,2 0 575,4 0 0,2-2-276,3-4 0,4 4 281,-3-3 1,5 3-300,6 2 0,-2 0-121,7 0 1,-1-2-417,1-4 0,5 4-318,-5-4 1,-1 4 83,2 2 1,-7-5-650,7-1 925,-8 0 0,11-1 0,-5-3 0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56:42.0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513 1 7858,'-15'9'0,"3"-1"2360,-20-8-1021,5 0-589,-7 7-269,-1 3-680,1 7 205,0 0 1,-8 0 186,6 8 19,-6-6 1,8 6-1,-1-8-943,9 0 609,1 0 0,8 6-71,0 0 1,7 0-163,4-6 0,6-6-1361,6 1 903,4-8 0,14 3 201,5-7 1,3 0 221,3 0 1,-1 2 417,0 4-71,-7-4 1,-2 13 42,-8-3 1029,0 3-774,-8 10 0,-1-1 927,-8 5-761,-8 3 1,-1-5 344,-8 7 0,2-5 409,3-1 0,-3-7-738,3 2 1,3-4 13,-2-2-1097,7-7 1,-4-1 286,8-3-827,0-4 864,8-10 0,1-3-1299,8-12 0,1-4 1621,-1-1 0,-8-12 0,-1-4 0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56:42.2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7858,'10'17'1659,"3"0"-1152,-7 0 1,5 1-268,-5-1 0,5-6-66,-5 1 1,5-7 277,-5 7-965,8-1 0,-7 6 393,5 0 0,-5 1-571,-7-1 0,0 0 691,0 0 0,-15 15 0,-4 5 0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56:42.5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 7858,'-10'17'0,"-3"-6"0,7 0 1347,1 1-1044,5 5 1,7-6-430,5 1 1,3-8 105,2 1 0,2-3-124,4-2 0,-4 0-132,4 0 1,-4 2-3,-2 4 151,0-4 1,-2 13 18,-3-3 1,-5-3-7,-7 2 1,-5 1 156,-1 5 1,-7 6 205,1 0 0,-3 0-138,-2-6 1,5 0 136,1 0 1,7 0-145,-2 0 1,4-5-24,2-1 1,0 1 28,0 5-7,0 0 0,6 0 201,0 0 0,0-5 131,-6-1 1,0 0 195,0 7 1,0-7-68,0 0 0,-6 1 790,0 5-934,-7 0 0,5 0-129,-3 0 0,1-5-541,5-1 0,3-5 231,-4 5 1,6-7-610,6 2 1,5-4-105,12-2 0,4 0-495,7 0 0,2-8 431,4-3 1,-2-5-793,8-1 1588,0 0 0,5-8 0,0-1 0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56:42.8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86 0 7790,'-9'0'0,"-4"2"1247,7 4-520,0 4-385,6 14 1,-6 3 197,1 7 1,-1 1-141,6-1 0,-2 6-14,-4 0 1,4 0-420,-3-6 0,-3 0-412,2 1 1,1-3 254,5-3 0,0 1-200,0-7 0,0 0-1073,0-6 1,7-8 1462,5-3 0,11-4 0,3-2 0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56:43.4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0 223 7790,'34'-25'0,"1"6"-147,-1-4 0,0 4-251,1 2 0,-1 0 557,0 0 0,6 0-6,0 0 0,6 5 122,-6 1 0,0 7-64,-6-2 0,-5-1-14,-1 1 0,-7 0-30,2 6 1,-4 0-20,-2 0 0,0 2 15,0 4 0,-5-4 239,-1 3-128,-7 5-48,11 0-176,-13 7 0,12 0 83,-9 0 1,1 0-54,-6 0 0,0-5-11,0-1 0,0 0-3,0 7 0,0-1-10,0 0 1,0 0-87,0 0 1,0 0 60,0 0 40,0 1 1,0-1 40,0 0 1,2 2-53,4 4 0,-4-4-10,3 4 1,-3 1-26,-2-1 1,6 8-63,0-3 0,-1 7 131,-5 5 1,2 3-6,4 9 0,-4 5 192,4 0 0,-5 6-83,-1-6 1,0 8 51,0-2 0,-5-2-62,-1 1 0,0-10-164,6 5 0,-5-13 21,-1 7 1,0-11-226,6 0 1,-6-9 80,1-3 0,-3-9-375,2-2-592,4 0 737,-13-15 0,13 4-512,-3-12 0,-3-3 290,2-8 0,-1-8 104,1-4 0,-4-5-57,-7-6 0,0-2-434,0-3 938,0-5 0,-8 10 0,-3 0 0,-5 0 0,-1 15 0,0-3 0,5 1 0,1 4 0,-1 4 0,-5-4 0,5 4 0,1 2 0,-1-8 0,-5-1 0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56:43.7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50 1 7790,'10'0'527,"5"0"1,-11 0 94,7 0-241,-7 0 1,4 2-17,-8 3 0,0-1-127,0 7 1,0 1-192,0 5 0,-8 2 131,-3 4 1,1-2-260,-1 7 1,-1-5 46,-5 6 0,7-2 134,5 1 1,-3-3-42,2-8 0,3 0-143,8 0 1,5-1 13,7-5 0,0-2 92,0-3 0,6-4-31,0 4 1,2-6 76,-2-6 1,-4-2-122,3-3 1,-8-4 116,-3 3 1,-7-3 25,2-2 0,-4 0-25,-2 0 0,-8 1 104,-3 5 1,-7-2-71,-4 7 1,3 0-24,-4 6 1,4 0-262,2 0 1,-1 0 97,1 0 0,6 6-1054,-1 0 0,9 7 1141,-3-2 0,12 5 0,3 1 0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56:44.4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324 0 10943,'-10'8'1958,"3"1"-2204,7 9 0,2-7 240,3 0 0,-1-7-855,7 2 0,7-4 168,4-2 1,9 0-206,-3 0 1,7 0 533,5 0 0,-4-6-17,4 0 1,-10 1 340,-1 5 0,-8 0 40,2 0 0,-10 0 331,-1 0 0,-9 2-295,3 3 0,-4 5 1812,-2 7-1203,0 0 0,-2 0 557,-4 0-699,4 1 0,-7-3 458,3-4-872,4 4 0,-7-11 225,3 8-567,4-9 0,-13 11 220,3-9 1,1 9-641,-6-3 0,2 4 240,-14 3 1,-1 6 23,-10 5 1,2 3 125,-8 3 1,0 6 17,-5 5 1,1-4 549,5-2 0,-3 2-214,8-2 1,6-2 408,5-9-272,8 3-95,-4-13 0,14 4-122,0-12 16,7 5 0,-2-15-170,12 5 0,-1-4 102,13-2 0,-3-2-219,13-4 0,3-3-30,9-8 1,4 0 60,7 0 0,0-6 120,1 0 1,1 0-28,4 6 0,-3 5 210,3 1 1,-10 7 118,-1-2 0,-2 5 163,2 1 0,-5 0-140,-6 0 1,-3 1-8,-3 5 0,-10-2-426,-8 7 1,-7 1 138,2 5 1,-6 0-705,-6 0 0,-13 6 802,-15 0 0,-8 7 0,-10-3 0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56:44.7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1 7878,'8'15'692,"3"-4"0,4 7-630,2-1 1,2 0 169,4 6 0,2 1 160,4-1 1,-5 2-57,-6-2 1,-3-4 164,-4 4 0,3 2-262,-9-3 1,1 1-12,-6-6 0,-2 0-127,-4 1 0,-3-7 71,-8 0 0,0-1-378,-1 1 1,-4 3 39,-1-9 1,-2 1-71,2-6 1,2 0 253,-7 0 1,7-2 244,-2-3 1,9-5 421,3-7 0,7-6-303,-1 0 1,3-5 69,2 5 0,9-8-28,8 3 0,0 3-375,6 2-1,2 4-318,-2 2 1,7 0-355,-1 0 1,3 0-203,3-1 1,-1 7-2278,0 0 3103,8-1 0,2-5 0,7 0 0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56:45.5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265 0 11146,'-9'8'110,"1"3"-668,8 12 0,-2-4 940,-4 4-101,4-4-209,-5 6 1,7-6 438,0 4 0,0-4-224,0-2 0,5 0-707,1 0 1,13-7-17,-2-4 0,6 1-159,0-1 1,2-2 259,3-10 0,3-4-33,-8-7 1,3-2 81,-9-4 1,4 4-7,-9-3 0,-5-3 272,-1 2 1,-4 6-73,-2 5 1,0 7 399,0-7 1,-2 8-32,-4-1 0,3 10 75,-9 7 1,1 11-152,-6 5 0,0 5 15,-1 1 1,1 0-220,0 0 0,0 1 83,0-1 0,2-5-219,3-1 0,-3-1 43,4 1 0,-5-1-204,-1-4 0,-6-4-2,0 4 1,-1-4 50,1-2 0,4 0 119,-4 0 0,4-2 51,2-3 1,5 1 758,1-7-520,7 7 1,-4-9 182,8 8 0,2-9-128,4 3 0,4-2-8,7 2 0,2-5-70,4 5 0,3-4-204,9-2 0,-1-2 42,0-4 1,-5 5 66,-1-5 1,-12 4-168,1 2 147,-4 0 0,-5 4 388,-8 7 0,-16 3-143,-12 14 0,-6 1 224,-6 5 0,1 2-159,-6 4 1,3-6-82,2 1 1,2-3-31,15-9 0,2 5-192,10-5-602,-5 0 0,16-8 355,0-3 0,8-3-316,9-3 0,0-4 207,0 4 0,0-4 346,1-2-57,6 0 0,-5 1 235,4 5 1,-11-2 192,-7 7 1,-1-1 658,2 1 0,-4 5 318,4-5 0,-3 2-655,3-1 0,-2 3-408,7-4 1,-5-1-69,5 1 0,3-7-318,9 2 0,3-4 23,9-2-442,6 0 450,-4 0 0,6-8-442,-3-3 1,-5-3-1829,-1 3 1680,-7-4-784,-3 5 0,-10-7 633,3 0 0,-11-6-184,-1 0 1,-7 0 92,-9 6 885,0 8 0,-29-6 0,3 5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46:33.7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8668,'10'0'1156,"5"8"1,-5-6-716,7 3 0,1-3-165,-1-2 1,6 0 25,0 0 1,6 0-206,-6 0 0,8 6-823,-3 0 0,-3 0 17,-2-6 1,-3 5-450,-3 1 1,-7 8 1157,-5-3 0,5 12 0,0 4 0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56:45.7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207 34 7931,'-27'-7'0,"2"5"1304,8-4 0,0-2-203,0 3 989,0-1-1198,0 6 0,-1 2 122,1 4 0,6 5-493,-1 12 1,9 4 26,-3 7 0,4 2 138,2 4 0,0 2-280,0 4 1,8-3-397,3-3 0,12-3 88,5 3 1,7-10-327,5-1 1,11-8-262,12 1 0,11-10-831,6-6 0,13-5 733,-42 0 1,1-2 0,4-1-1,1-1-637,5 0 0,1 0 0,3-3 0,0-1 1224,5 1 0,1 0 0,2-3 0,2-1 0,3 0 0,0-1 0,0 1 0,0-1 0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57:07.7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0 121 8115,'8'-10'-161,"-4"-5"371,7 4 1,-1 1 0,3 1 389,-2 1-229,1-5-189,5 11-422,0-14 99,0 15 0,-5-13-324,-1 8 489,-7 1-59,4 5 72,-8 0 240,0 0 166,0 7-211,0-5-93,0 6 1,1-8 293,5 0-185,-4 0-45,6 0 1,-8 2 129,0 4-187,7-5 0,-3 7-147,8-8 157,-9 8-265,13 1 0,-15 8 23,5 0-55,-4-7 166,-2 5 1,0-5 334,0 7-307,0 0 22,0 0 1,-8 0 31,-3 0 1,2 1-4,-3-1 1,8 0 17,-1 0 1,-3-6-45,2 1 0,1-6-17,5 5 0,1-7-99,5 1 122,-4 5-75,13-8 1,-5 7-126,7-3 1,6-4 60,0 4 0,7-2-156,-1 1 1,-3-3-159,3 4 0,-6-4-380,5-2 1,-7 0 179,2 0 569,-11 0 0,3 7 0,-6 3 0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57:08.2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35 326 8297,'-7'-24'-76,"-3"5"-559,1-6 1,1 8 558,8-1 0,0 7 475,0 0 1,2-1-183,4-5 1,5 0 51,12 0 1,-2 0-135,7 0 1,1 1-30,5 5 0,1-4-21,-1 3-39,0-3-9,0 5 0,6 1 30,0 3 1,2 4-34,-2-3 0,-4 3-117,4 2 1,2 7 71,-2 5 0,0 3-144,-5 2 0,-1 0 133,0 0 0,0 6-7,1 0 1,-1 6 95,0-7-102,0 9 16,-7-4 1,0 5 155,-4-3-140,-4 3-3,-2-5 1,-4 7 7,-7 0 0,5 0 8,-5 1 1,0-7 0,-6 1 0,-8-1 52,-3 7 0,-5-1 110,-1 0 1,-6-5 59,1-1-192,-9 1 59,4-2 0,-13 3 183,0-7 0,-5 0-143,5-6 0,-2 0 136,2 0 0,-2-2-103,-4-3 1,-3-5 23,3-7 1,-2 0-113,3 0 0,-5-7-17,5-5 1,1-7-161,-2-9 246,8-1-139,4-20 0,3-1-310,8-7-478,1-8 691,12 4 1,2-5-197,8 3 0,0 6-134,0 11 0,6 4-328,0 8 1,9 9 739,2 8 0,-3 2 0,8 9 0,1 0 0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57:10.0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8343,'11'-12'1460,"0"1"-1525,-7 7 0,11-4 65,-3 8 1,-3 0 70,3 0 1,-6 6 17,5 0 1,-5 5-1,5-5 0,-5 5-350,5-5 149,1 7 12,5-11-384,0 14 232,0-7-337,0 1 217,0-3 1,-1-5 97,-5 4 1,-3-2-309,-8 7 582,0-7 0,-16 19 0,-3-4 0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57:10.6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52 8343,'0'9'0,"2"-1"66,4-8 0,-2 0-267,7 0 302,1 0 49,5 0-159,0 0 0,2 0 2,4 0 1,-4 0-88,4 0 1,-10 0-97,-1 0 0,-1 0 68,6 0 0,-7 7-393,-5 5 570,5 3-142,-8 2 20,5 0 1,-12 0 369,-1 1-164,-7-1-22,3 0 1,-1 0 69,-1 0 0,1-2 55,-6-3 381,0 3-470,-1-5 1,7 5-188,0-4-375,7-3 203,-4-8 106,16 0 0,1 0-54,8 0-26,1 0 142,-1 0 0,0 0-22,0 0 1,-6 0 0,1 0 1,-6 0 23,5 0 1,-7 7 132,1 5 0,-3 3 259,-2 2 0,-7-5 689,-5-1-567,5 0-232,-9 7 1,9-7 253,-5 0-165,-3-7-70,13 12-361,-5-15-41,7 7-273,0-8 1,9-2 21,8-4 1,16-5-370,12-12 1,7-5-723,5-12-173,-4 3 1651,14-4 0,-8 1 0,4 0 0,3 0 0,-12 13 0,11-4-34,-8 9 1,0-1 127,-6 6 0,1-1 164,-1 1 0,0 8 183,1 3 1,-8 4 340,-4 2 1,-4 0 22,-2 0 597,-7 0-1082,-2 8 1,-8 1-31,0 8-150,-8-7 1,5 7-472,-9 0 275,1 0 0,-8 10-105,-4-4 0,-3 4-216,-8 7 0,-6 4 14,0-4 0,-5 8-141,5-13 1,-6 5-36,6-11 229,-7 0 78,11-6 1,-8-2-286,4-4 18,4 5 499,-6-14 0,1-2 0,-3-10 0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57:10.8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532 18 8326,'2'-10'-147,"4"5"-60,-4 3 0,3 15 623,-10 4-162,3 19-129,-13-7 0,-1 20-28,-7-3-83,-7 4-174,3 9 0,-13-4 96,0 8 1,-5-6-59,5 6 1,-2-6-192,2 6 0,4-8 47,-4 2 1,5 0-508,7-5 773,11-5 0,1-13 0,7 1 0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57:12.0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119 103 8709,'9'-17'943,"6"-8"-39,-13 14-312,6-12-625,-8 21-255,0-6 1,-2 16 343,-4 3 0,2 5 196,-7 1 0,2 6-230,-3 0 63,4-1-21,8 3 0,0-12-508,0 5 218,0-5-2,8 4 1,2-7-74,7-5 0,8-3 110,3-2 0,-1-2-97,1-3 0,-7-5 48,2-7 1,-4 5-38,-2 1 1,-5 0 271,-1-6 72,-7-1-126,4 1 1,-8 0 105,0 0 1,-2 2-107,-4 3 0,4 3 112,-4 3 1,-3 4 0,-3-4 1,3 12 142,-3 6 1,7 5-37,-7 6 1,7 3 78,-7 9 0,8 4 164,-1 1-351,3 8 0,0-4 81,-4 7-313,4-7-94,-5 6 285,7-7 0,-6 3-94,0 0 0,0-10 18,6-2 0,-5 1-175,-1-7 0,-5-3-107,5-2 113,-7-4 1,3-10 277,-7-3 233,0-4-351,7-2 0,-7-2 471,0-4-198,0-3-30,-8-8 1,14-6 37,-1 0 0,7-2-37,-7 2 0,8 4 170,-1-4 1,10-1-158,7 1 1,5-8-165,6 3 1,13-5-442,15-1 224,1 0-5,14-8 0,1 4-339,7-8-1229,8 8 1609,-4-11 1,2 12-94,0-3 0,-7 6 71,1 6 0,-11 3 127,-6 8 0,-6 1 20,-5 5 1,-4-2 165,-8 7 0,-2 0 356,-3 6-343,3 0 714,-13 0 0,6 2-781,-8 4 0,0 5 146,1 12 1,-1-2-128,0 8 1,0-1 87,0 7 0,-2-3 147,-3-4 0,3 5-100,-4-5 1,-1 5 103,1 1 1,-7-2-419,2-3 42,-4 3 72,-2-5 1,0 5-191,0-3 95,-8 3-101,6-5 0,-19 2-124,4-1 1,-4-7 49,4 2 0,-6-4-95,0-2 0,-5-2 65,5-3 1,-6 1 85,7-7 1,-7 0 108,6-6-61,0 0-12,-1 0 0,5-6-116,-4 0 0,2-5 94,-2 5 1,4-5-22,-4 5 0,4-6 43,2 7 1,0-7-1,0 7 1,-1-1 196,1 6 1,0-6-107,0 0 0,0 1 140,0 5-9,0-8-11,-1 6 0,1-7 458,0 3-361,0 4 247,0-6-97,0 1 0,0 5 2,-1-4 1,7 4 97,0 2 0,5 0 161,-6 0-387,1 0 0,0 0-100,-1 0-85,8 0-234,-3 0-238,7 0 1,0 2 111,0 4 0,9-4-184,8 3 1,2-5 198,10-5 0,0 1 0,5-7 0,0 1 655,0-1 0,-1 3-263,-5 8 1,-3 0 402,-8 0-243,0 0-90,-7 8 0,3 1 1198,-7 8-520,0 0-372,-6 1 1,0-1 177,0 0 0,-6 0-528,0 0 1,-7 2-621,2 4 1,-5-4 547,-1 4 0,0 4 0,0-1 0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57:12.6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0 8313,'-9'0'1000,"1"0"1,8 10 0,0 5-731,0 6 1,0 9-175,0-1 0,-6 3-229,1 3 1,-1 5-148,6 0 0,0 0-475,0-6 1,0 0-322,0 0-22,0 1 1098,-8-9 0,6 7 0,-5-7 0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57:13.1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0 154 8267,'18'-26'124,"-1"3"-37,7 4-39,-4 2 0,12 5 14,-4 1 1,-1 5 30,2-5 1,-1 7-5,7-2 0,-3-2 42,-4 3 0,-1-1 16,-4 6 0,-4 0-132,4 0 76,-4 0-23,-2 0 0,-2 2-210,-3 4-63,3-4 199,-13 13 1,11-11 1,-7 7 0,0-5-34,-6 5-82,7 1 1,-5 5 39,4 0 0,-4 0-100,-2 0 0,0 0 52,0 0 88,0 1 4,0-1 1,0 0 96,0 0-103,0 0 35,0 0 1,0 0-10,0 1 1,0-1 42,0 0 1,-2 6 18,-4 0 1,4 1-11,-3-1 0,3 4 128,2 7 1,0 0-41,0 1 1,0 1 199,0 4 1,0 4 261,0 7-303,0 0-49,7 8 0,-3 2 106,7 8 0,-5-6-80,6 0 0,-7 0 176,7 5 0,-8-5-275,1 0 0,3-8-154,-2 2 0,-1 0 95,-5-5 1,0 1-224,0-13 1,0 0 62,0-6 117,0-7-84,-7-2 1,3-8-172,-8 0 0,1-2 43,-6-3 1,-2-5-160,-4-7 0,2 0-190,-8 0 1,-7-7-376,-9-5 1,-7-11-1239,-5-5 2115,4-12 0,-14-12 0,6-9 0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57:13.6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 9621,'10'8'2237,"-3"1"-1369,1 8-882,-6 0 69,13 1-239,-13-9 1,7 4-162,-3-7 1,-4 2-61,4-3 0,-4-1-503,-2 8 0,0-7 370,0 7 1,-8-1-138,-3 6 0,-5 0 675,-1 1 0,-8 6 0,-1 3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46:33.8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52 7880,'0'10'759,"8"-2"0,1-14-232,9 0 0,-1-5-189,0 5 1,8-2-211,4 3 1,4 3-116,1-4 1,7 2-320,-1-2 1,6 4-1406,-6-3 1711,1 3 0,1 2 0,2 0 0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57:14.0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18 103 8214,'-10'0'-1063,"3"8"745,7-7 379,0 7 102,0-8-71,0 0 1,1-6 171,5 1 1,6-9-191,10 3 0,-3 1-39,4-1 1,2 0-43,-2-7 1,6 7-17,-7 0 1,1 7-56,-6-2 120,0 4 47,-7 2-210,5 0 154,-13 0 15,6 8 0,-8 1 79,0 8 0,-10 6 21,-7 0 1,0 2 233,-6-2 0,-2-4-144,3 4 1,-3-4 71,2-2 1,6 0-317,0 0-27,-1-7 288,9 5-864,-1-13 316,3 5-47,7-7-278,0 0 333,7 0 0,5-2-116,11-3 1,-4 3 228,4-4 0,-4 4 307,-2 2 0,0 0 695,0 0-486,0 8-211,-7-6 1,-1 13 1278,-3-4-717,-4-3-215,5 7 0,-1-11 853,0 7-612,0-7-494,1 4 0,3-8-313,7 0 1,0 0-453,0 0 1,0-8-1868,0-3 1255,1-4 415,-1 5 735,0-5 0,-8-2 0,-1-10 0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57:14.2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52 8214,'-2'15'0,"-4"-3"0,4-3 915,-4-3 1390,5-4-549,1 5-571,7-7 0,3 0-219,7 0-463,0-7-221,8 5 1,3-13-677,12 3 259,4 4-514,0-7 0,5 8-1976,-3-5 2625,4 5 0,1-1 0,0-2 0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57:15.1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52 9863,'0'-9'1178,"-2"1"-674,-3 8-312,3 8 0,-6-5 49,8 9 0,0-7 35,0 7 0,0-1-962,0 6 544,0 1 0,0-1-206,0 0 36,0 0 1,2-2-221,4-3 1,9-5-376,8-7 0,13-2-304,-2-3 627,20-5 365,-1-15 0,14 1 219,-4-5 0,3 4 0,-7 8-3,4 0-36,4 0 0,-22 7 80,1 5 0,-8 3 36,-4 2 0,-7 2 212,-4 3 0,-12-1 276,-5 8 1,-4 1 562,-2 10-791,-8-4 1,-1 8 0,-10-7 83,-4 3-412,4 8 68,-13-12 0,5 11-162,-7-7 1,-1 0-24,1-6 1,6-2-314,-1-3 1,2-3 175,-1-3 1,-3-4-149,8 4 0,1-12-174,4-5 318,9-12 1,-4 2 13,7-8-268,0 1 271,6-14 0,0 0 232,0-4 0,15-11 0,4 4 0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57:15.5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532 1 8070,'-10'17'438,"-3"0"-220,7 0 0,-2 2-7,3 4 1,1 4 12,-8 7 0,7 2 131,-7 4 0,7 6 106,-7 11-251,1-4-53,-6 14 0,-1-12-122,1 8-841,0-8 902,0 4 0,6-9-89,-1-5 1,6 3-54,-5-8 1,7-6-756,-1-5 36,3-8-690,2 3 573,0-14 1143,7-2-447,3-16 1,7-9-95,0-12 98,8-3 0,-6-2 244,4-1-72,3 1 0,-5 6 53,8-1 0,-8 16 304,2 1 0,-4 8-57,-2 4 0,0 2 211,0 4 1,-7 4 269,-5 7-394,-3 7-145,-2 3 0,-2 7 103,-3 1-170,-13-1-144,-8 8 1,-8-6-233,-1 4 0,-7-2 180,-3 2 0,1-9-159,-2 3 1,0-11 191,-5 0 1,7-12-16,4-5 1,6-4 377,5-2-173,-3 0-95,13-16 0,2 3 142,11-16-17,4 1-233,17-6 1,12-6-56,19 0 1,11 7 155,6 10 0,11 4-173,6 2 0,-2 8 108,2 3 0,-13 4-138,1 2 1,-11 6-327,1-1-131,-13 9 306,-3-5 1,-8 14-108,1 0 1,-9 2-21,-3-2 1,-6 3-739,-5 9 1129,-5-9 0,1 7 0,2-7 0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57:16.6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241 155 8127,'-18'-8'0,"1"-3"0,2 1 730,4-1 1,1 7 44,4-2-4,4 5-106,-5 1-457,7 0 1,2 0-189,3 0 1,5-6-259,7 0 0,0-1-421,0 1-108,8 4 1,-6-11-313,4 7 427,-12-7 110,-3 11 147,-8-14-11,0 7-22,-8-1 424,-1 3-79,-16 7 222,6 0 0,-6 13 206,8 4 0,0 12-53,0-1 0,2 12 171,3 6 0,-1 5 97,7 7-220,-7-5-114,11-2 1,-6-1 142,8-4-145,0-5-241,0 1 0,0-9-209,0-5 1,-2 3 123,-3-8 1,3-1-180,-4-4 0,2-3 91,-1-4 0,1-3-81,-8-8 1,7 0 219,-7 0 0,7-8-22,-7-3 1,6-6 512,-5-6-187,7-4-59,-3-7 1,8 0 165,5-1 0,4 1-226,7 0 1,2 1-188,4 5 0,3 1 51,9 4 1,-1 2-183,0-7 1,8 7-14,4-2 1,-2 4 113,1 2 0,-7 0-377,2 0 177,-3-1 109,-3 9 0,-6-4 30,1 7-10,-16 0 138,10 6 229,-21 0-222,6 0 1,-10 8 146,-4 3 0,-9 10 186,-8 2-193,-7 7 0,10-11-43,-2 4 136,3-4-194,1-1 39,1-1 0,8-6 185,3 1-193,-3-9-60,7 5 1,-4-6-105,12 4 0,-3-5 98,9 5 1,5-4-113,6-2 0,0-6 59,-6 1 0,0-1-141,0 6 0,-5-6-100,-1 1 266,-7-1-23,3 6 1,-7 2-2,0 3 1,0-1 79,0 8 1,-7 1 154,-5 10 1,-9-4-114,-1 4 0,-1-4 199,6-2 88,-1 0 61,1 0 0,6-5 85,-1-1-178,9-7 80,-5 3-80,8-7 1,2 0 118,4 0-192,3 0 0,8 0-134,0 0 0,2-1-155,4-5 1,-4-4-758,4-7 443,-4 0 227,-2 0 0,4-6-902,-3 0 550,2-7 112,-10-5 1,5-3-185,-3-7 1,-5 5 259,-7-6 1,6 10 25,0 2 0,-1 1-4,-5 10 403,0 0-12,0 6 202,0 8 1,-2 1 235,-3 8-335,3 0-81,-6 0 0,6 8 165,-3 3-94,3 4-127,-13 10 0,13 2 0,-4 7 0,-2 0 58,3 1-324,-1-1 234,6 0 0,0-1-116,0-5 1,-2 10 45,-4-3 0,4-3-224,-3-4 1,3-7 4,2 2 0,0-4-12,0-2 1,0-5 62,0-1 70,0-7 0,2 4 44,3-8 0,-3-4 112,4-7 0,3-3-192,3-14 0,3-9-54,2-8 0,0-12-381,1-6 245,6-4 28,-5-1 0,14-16 0,-7-4 1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57:16.9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87 120 8127,'0'-23'-567,"0"0"690,-8 1 0,6 10 449,-4 1-246,4 7-163,2-4 61,-7 1-153,5 5-222,-6-6 0,8 10 167,0 4 1,6-2 49,0 7 1,1 0 91,-1 7-76,-4 6-25,13-5 0,-13 21 7,4 0 1,-4 8-19,-2 3 0,0 8 27,0 4 1,0 12-9,0 5 1,0 7-273,0 10 1,-2-3 314,-1-40 0,0 0 1,2-3-1,-2 1-71,-2 5 0,-1 0 0,1-6 0,0-1 145,0 2 0,-1-1-1383,-9 40 1289,10-40 1,0-1 0,-6 36 88,-1 0 0,9-8-101,-3-10 0,4-9-122,2-7 1,0-3 23,0-9 0,0-5-229,0-7 1,0-7-51,0 2-66,0-12 880,0-3 0,2-8-779,4 0 0,-5-4-234,5-7 1,2-10 499,-3-19 0,1-12 0,-6-9 0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57:17.3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69 8127,'27'-17'-9,"-4"0"0,-8 2-68,2 3 1,-4 5 359,10 7-114,-4 0-24,-2 0 1,0 0 36,1 0 1,-1 7-278,0 5 1,0-3-160,0 3 0,-7 1 9,-5 10 1,-3-2-210,-2 7 1,-2 1-12,-3 5 125,-5 1 229,-7-9 1,0 5 58,0-8-29,7 7 204,3-11 1,7 0 115,0-7 0,0-7-119,0 7 0,7-9 252,5 3 0,10-4-163,7-2 1,-2 0-98,1 0 0,-7 2-88,2 4 0,-4-4 104,-2 3 1,-5 3-372,-1-2 0,-7 7 39,2-2 1,-12 5 70,-6 1 1,-5 0 170,-6 0 1,-1 2 152,-5 4 0,-3-4-74,3 4 0,-1-4 214,1-2 1,6-6-56,12 1 0,-2-6-84,7 5 0,0-5-152,6 5 1,8-7 71,3 2 1,10 1 21,2-1 37,15 0-129,-9-6 0,13 2-93,-8 3 0,2-3 81,4 4 1,-2-4-143,8-2 1,-6 0-1217,5 0 1328,1 0 0,13-8 0,2-1 0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57:17.50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51 1 9604,'0'9'286,"0"7"-417,0-5 0,0 4-832,0 3 1,-7 6 962,-5 5 0,-3 3 0,-2 2 0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57:17.5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8192,'10'10'723,"5"5"-723,-5-13 0,15-2 0,1-10 0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57:57.2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86 8062,'2'-9'-446,"3"3"388,-3-3-27,6 7 529,-1-13 1,-3 11 69,8-8 0,-7 8 54,7-1 1,-8 1-302,1-2 1,5 4-147,1-3 0,-1 3 62,1 2 0,-5 0-75,5 0 1,-5 0 71,5 0 1,-5 5-20,6 1 0,-7 2-241,7-3 1,-7 3 41,7 4 0,-8 3-298,1-4 171,-3 4 12,-2 3 0,0-1-29,0 0 0,-5 2 100,-1 4 1,-6-10-58,7 4 128,-1-3-57,6 3 14,0-8 222,0 6 0,2-7 15,4 3 0,3-1 160,8-4 0,0 1-86,1 5 1,-1 1 111,0-7 0,0 5-155,0-5 0,0 7 176,0-1-251,-7 3 0,3 2-182,-7 0 0,0-5-122,-6-1 1,-8 0 108,-3 7 1,-5-1-777,-1 0 404,0 0-45,0 0 1,-6-5-353,0-1 1,-1-7 312,1 2 1,4-5-528,-4-1 1039,4-7 0,-6-10 0,-2-10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46:34.2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312 104 7873,'0'-17'445,"0"0"-312,0 0 0,-2 1-49,-4 5-64,4 3 735,-6 0-202,1 6 66,-3-5 1,-2 7-164,1 0 1,5 9-478,-5 9 1,-1 3-9,-5 13 1,-6 5 167,0 13 0,-6 7 36,6 5 0,-6 3-5,6 2 1,0-6-155,6 1 1,7-10 32,4-3 0,4-1-662,2-9 0,4-1 352,8-5 0,1-8-919,16-4 0,0-6 90,5-6 1090,1-3 0,0-8 0,-1 0 0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57:57.7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0 327 7995,'0'-23'-208,"0"0"1,0 0-369,0 6 441,8 0 1,1 0 232,9-1 1,4-4-75,1-1 0,8 0 120,-3 6 0,7 0 157,5-1 0,-4 1-99,4 0 1,4 2-219,1 4 57,5 3-61,1 8 1,1 0 6,-1 0 0,0 0 54,1 0 0,-6 2-26,-1 4 1,-1 3-6,2 8 0,1 0-17,-7 0 1,6 1 103,-6-1 0,0 8-86,-6 3 0,-5-1 109,-1 1 1,-7 1-87,2 5 1,-4 0 6,-2 1 0,-1-1 64,-5 0 0,2 1-9,-7-1 1,0 0-53,-6 0 0,-8 1 4,-3-1 1,-4 6-45,-3 0 1,-6 0 46,-5-6 1,-9 6 178,-2 0-176,-8 0-9,5-6 1,-9 1 14,1-1 1,-1 0 54,1 1 1,-2-9 116,-4-3 1,3-4-124,-3-2-335,4-7 436,1-3 0,1-7-127,0 0 0,-1-15-7,1-8 1,-1-9-28,1-8 1,7-6 109,4-11 0,6-4-2,5-7 0,6 1-112,12 4 1,3 2-137,8 4 0,8 11-174,3 1 1,14 7-487,9 3 0,3 3-1518,8 3 2269,1 5 0,9 10 0,0 1 0,1 0 0,1 1 0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58:00.4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34 7893,'8'-9'-524,"1"-6"1,8 5 0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58:00.6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0 6378,'-9'0'-474,"1"2"474,8 4 0,0-4 0,0 5 0,0-7 0,-2 0 0,-4 0 0,4 0 0,-7 2 0,3 4 0,4-4 0,-13 5 0,6-7 0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58:01.3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343 395 8090,'-10'0'-25,"3"-2"354,7-4 127,0 5-199,-8-7 0,6 6 57,-3-4 0,1 4 549,-2-3-523,4 3 1,-5 0-69,7-4 0,0 2-147,0-7-118,7 7 64,-5-11 0,13 5-174,-3-7 1,3 0-7,2 0 1,-5 0-251,-1 0 1,-1 0 215,1-1 0,2 7-122,-7 0 1,0-1-11,-6-5 1,0 0 83,0 0 0,-8 0 237,-3-1-133,-5 1 38,-1 0 0,0 2 240,0 4-270,0 3 48,0 8 0,0 0-12,-1 0 1,-1 4-11,-3 7 1,3 2-15,-4 16 1,9 0 73,3 5-40,7 0 0,-4 6-37,8 0 395,0 8-182,0-12 73,8 13 0,-4-12 145,7 3 0,6-4-207,6-2 1,0 0-43,-6 1 1,0-7-48,1 1 0,-1-3-119,0 3 0,-2-2-511,-3-4 279,3-4 183,-13 13 1,5-13-567,-7 4 348,0 3 122,-7-6 0,-5 4-293,-11-7 378,-3 1-11,-9-9 1,1-1 59,0-8 1,-6-2 110,0-4 0,2-9 330,9-8 0,5-7 1312,6 1-847,9 4-487,1-7 0,10 7-220,4-3 68,11-5-255,10 6 0,13-7-372,0 0 1,9 5 203,3 1 1,-1-1-147,6-5 1,-2 7 366,2 4 0,-11-3 0,4-1 0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58:02.3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344 69 8174,'9'-17'0,"-3"0"-108,-4 7-122,-2-5 246,0 13 1,-2-5 163,-4 7 0,-3 0 193,-8 0-65,-8 0-288,6 7 1,-14 5-200,5 11 85,-5-4 0,5 7-45,-1-3 146,1-4 0,1 6-21,4-8 0,10 0-17,1 0 1,7-1-42,-7-5 0,9 4-153,-3-3 1,4-3 16,2 3 150,8-1 9,-7-1 1,13 5 174,-9-4-184,9 4 250,-5 10 0,3-4 309,-1 8 0,-7-1-65,2 7 1,-4-1 118,-2 0 1,0 2-285,0 4 1,-2-4-195,-4 4 1,4-3-531,-4-3 240,4-7 179,2 5-249,0-13-211,0 6-292,0-16 520,0-1 0,6-16 125,0-3 1,7-6-75,-1-6-103,-5-4 208,8-7 0,-7-6 9,4 0 0,8 2-5,-2 9 1,3-1-17,-4 7 1,0-6 51,0 6 1,0 1 79,0 5 0,0 1-36,1 5 1,-1-4 173,0 3 0,0 3-50,0-3 0,0 7 418,0-7-149,0 8-219,1-3 1,-7 1-15,0 0-42,-7 1 34,12 5 2,-15 7 0,7 3 193,-8 7 0,0 2-138,0 4 159,0-4-246,0 13 1,-6-5-70,1 7 1,-9 0-175,3 1 1,-4-1-275,-3 0 264,1 0 87,0-7 1,2 4-610,4-9 270,-5 1 162,7-6 1,-3-5-141,1-1 1,5-7-89,-5 2 338,-1-4 1,-5-2-14,0 0 0,6-8 125,-1-3 0,7-5-119,-7-1 59,8-7 19,-3 12 1,7-11 243,0 12-247,0-4 125,0-3 0,5 7 183,1 0 1,6 5 13,-7-6 0,9 7 832,-3-7-677,-3 9 0,5-7 78,-7 4 0,1 4-268,-1-3 85,-4 3-91,6 2 1,-8 2-655,0 3 214,0-3-67,0 14 0,-6-7-327,0 8 1,-7 6 265,1 0 1,-9 2-203,-1-3 1,-1-2 249,6 2 1,-1-3 307,1-1 0,0-1 122,0 0-85,7 0-128,3-8 0,1 1 749,0-4-320,1-4 184,5 5-41,0-7 1,7 0-137,5 0 0,-3 0 20,3 0 1,-1-5 114,6-1-227,0-8 1,1 7-659,-1-5 330,0 5-1434,0 7 706,0 0 803,-7 7 0,-3 3 0,-7 7 0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58:03.21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0 137 8087,'18'0'480,"-1"-7"0,6-1-169,-1-3-138,9 3 1,-10 2 51,7 0 0,1-5-109,5 5 0,1-5-220,-1 5-55,-8 0 89,7-1 1,-14 5-202,4-4 0,-4-1 24,-2 1 0,-2-2-762,-3 3 467,-5 3 50,-7-6 441,0 8 1,-2 0-157,-3 0 1,1 0 409,-8 0 33,1 0 22,-6 0 88,0 0-69,0 0 0,5 6-105,1-1 0,7 3 38,-2-2 1,4-2 365,2 7-380,0 0 0,-5 7 40,-1-1 1,0 0-73,6 0 0,-6 6-6,1 0 1,-3 0-86,2-6 0,4 0-137,-3 0 0,1 0 42,-2 0 0,4-5-394,-3-1 6,3 1 243,2-3-86,-8 6 199,6-13 1,-7 6 20,3-8 1,4-2-13,-4-4 0,4 2 53,2-7 0,0 0 20,0-7 10,0 1 1,0 0 5,0 0 0,8 6 55,3-1 1,3 6-88,-3-5 1,4 7 200,-3-2-186,3 5 35,2 1 0,-2 1 110,-3 5 0,1 4-167,-7 7 1,0 6 7,-6 0 0,-8 7-75,-3-1 1,-5 3-202,-1 2 1,-2 1 91,-4-1 151,4-8 0,-5-1 1,6-8 260,1 0-20,8 1-140,1-9 1,8 1 391,0-5-336,0-3 1,8 4 140,3-12 1,14-3-373,9-8 0,2-2-248,10-4 1,0 2-580,5-8 921,1 8 0,-1-11 0,0 5 0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58:04.0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87 8253,'0'-10'1008,"7"3"0,-3 7-463,8 0-127,-1 0-225,6 0 1,8 0 63,3 0 1,12-2-95,6-4 0,2 2-129,-3-7 0,9 1-56,-9-1 0,7-3-290,-12 9 1,-6-1-794,-5 6 590,-8 0-323,3 0 157,-6 0 0,-9 8 302,-3 3 0,-6 6-38,-6 6 0,-3-4 82,-9 4 0,-6-2 335,-5 2 0,-3-4 0,-3 6 0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58:04.3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189 0 8236,'11'2'57,"1"4"1,-8 3-157,3 16 1,-7 4 321,0 11-102,0 11 52,-7 3 0,-5 12 112,-11-3 0,4 2-159,-3-2 1,1 3-36,-2-3 0,4-4-135,-4-2 0,10-5-152,1-7 0,8-3-265,-1-7 222,-5-9 116,8-1 0,-5-8-182,7 0 17,0-7-126,0-3 52,0-7 1,0-7-158,0-5 519,0-3 0,0-10 0,0-1 0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58:04.7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17 206 8163,'-9'0'1324,"1"-8"-1700,8-1 176,8-8 42,9 0 1,6-1-11,11 1 1,-1 0 244,12 0 0,3 6 6,9-1 1,-2 1-108,8-6 0,0 5-124,5 1 1,-5 7 52,0-2 1,-8 4-202,2 2 1,-9 0-153,-2 0 390,-16 0-1,10 8 1,-21-1-117,4 5 0,-11 3 116,-7-3 0,-3 9 82,-2 1 1,-7 3 7,-5-2 1,-11 4 223,-5 7 0,-5 0-25,-1 0 1,2 1 117,3-1 0,-1 6 113,7 0-192,0 0-70,6-13 1,7 3 223,5-7-45,3 0-332,2-6 0,2-2 64,3-3 1,7 1 6,11-7 0,-2-1-166,7-5 0,1-7 97,5-5 1,0 1-160,1-6 1,-7 3-141,1-8 263,-8 3-35,3 1 1,-12-4-175,-1-1 182,-7 0-23,4-2 1,-8 6-116,0-4 1,-8 4 160,-3 2 1,-10 8-3,-2 3 1,-2 4-84,2 2 0,4 0-105,-4 0 1,4 2-415,2 4 0,6 3 23,-1 8 573,8 0 0,-3 8 0,7 2 0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58:05.1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34 8055,'0'-19'3132,"8"4"-1671,3 15-1854,12 0 313,-4 0-42,6 0 0,-8 6-519,0 0 626,0-1-260,1-5 57,-1 0 1,-2 8-225,-4 3 0,-3 5-1264,-8 1 1706,-8 7 0,-9 3 0,-9 7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45:56.9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52 7770,'-2'-15'733,"-4"3"332,5-3 105,-15 13 1,12-6-587,-7 8 0,5 2 17,-6 4 1,3 11-286,-3 12-164,-3 4 1,7 9-111,-3 4 0,-5 0-260,5 6 0,3-4 160,2 10 0,4-6 87,2-6 1,2 2-357,4-8 0,4 1 144,7-7 1,8-1-248,4-4 1,4-4 42,1-8 0,-5-6-72,0 1 1,0-8 61,5 2 0,-7-5-51,-4-1 1,2 0-422,-2 0 869,0 0 0,-5-15 0,-1-4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46:34.6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0 191 7873,'0'-10'1374,"8"2"1,-6 18-1259,4 7 1,-2 2 305,1 10 0,-3 0-233,4 6 0,-4 5 0,-2 0 1,0 6-146,0-5 1,2-1 51,4-5 1,-4-3-134,3-3 0,-1 2 10,2-8 0,-4 0-294,4-6 231,3-7 1,1-2-39,7-8 1,2-2 96,4-4 1,-1-6 51,6-11 1,1-5-44,6-13 0,-6 3 27,-1-8 1,1 0-69,6-6 0,-6-2 72,0-4 0,-8 8 52,2-7 1,-4 14-65,-2-3 0,-5 14-10,-1 3-12,-7 8 1,6-2-36,-4 11-432,-5 4 1,15 8-87,-5 0 25,5 0 0,1 0-184,0 0-469,-7 0 776,-2 8 1,-8 2 429,0 7 0,-8 0 0,-2 1 0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58:05.3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171 0 8196,'-17'27'0,"0"-2"0,0 0 631,0 3 0,0 6-303,0 6 0,1-3-87,5 3 0,-2-4-273,7-2 0,-2-2-32,3-3 0,3 3-77,-4-3 0,4-2 139,2 1 0,0-7-155,0 2 0,0-4-235,0-2-932,0 0 852,0 0 1,2-7 109,4-4 1,-4-6 101,3-6 1,-1-5 259,2-12 0,3-12 0,9-8 0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58:05.7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51 137 8055,'35'-27'-111,"-1"5"0,-5-1-217,-1 6 1,-5-2 399,6 13 1,-8-6 422,1 7 1,-3-1-404,-1 6 1,-1 0-68,0 0 0,0 0-9,0 0 0,-2 2-44,-3 4 0,3-3-356,-4 9 339,5-1 0,-1 6-358,-4 1 366,5-1 4,-7 0-11,1 0 0,-3-6 185,-7 1 13,0-8-97,0 11-17,0-6 1,0 9 37,0-1 1,0-6 112,0 1-107,0-1 1,0 6-13,0 0 1,-2 0 66,-3 1 0,3-1-86,-4 0 1,4 2 42,2 4 0,-2 3-21,-4 9 1,5 1-3,-5 4 1,4 4 69,2 7 1,0 0 12,0 1 1,0 5-22,0 0 1,0 2 131,0-2 1,2-5 177,4-1-71,-5 1-269,7-16 0,-6 6 141,4-8 1,-4 0-142,3 0 1,-3-7 6,-2-4 0,6-4 106,0-2-353,-1 0 174,-5-7-236,0-3-729,-7-7 432,-10-7 331,-2-3 0,-8-15-379,4-3 0,-6-4-128,-11-3 1,2-5-358,-7 0 1,5 2 1026,-6 10 0,0-3 0,-5 8 0,-1 0 0,1 6 0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58:06.0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172 86 8055,'0'-17'740,"0"8"1,-2 1-793,-4 8 0,3 2 157,-9 4 0,6 3 278,-5 8 1,7 1-156,-2-1 0,-1 6 131,1-1 1,0 1-331,6-6 1,2-5 99,4-1 1,-2-5-251,7 5 0,1-7-14,5 2 1,0-4-11,0-2 1,0-8 44,0-3 0,-1 1-156,-5-1 0,-3-1 82,-8-5 1,0 0 75,0 0 0,-10-6-114,-7 0 1,-2-1 124,-10 1 0,1 6 82,-6-1 0,7 3-612,4 9-416,-4 1 1033,8 5 0,2 0 0,10 0 0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58:06.2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103 86 8082,'-34'-25'0,"0"-1"0,-1-9 0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58:07.5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481 17 8081,'9'-7'17,"6"5"-108,-13-6 505,14 8 258,-7 0 1,6 2 120,-3 4-390,-5 3-125,-7 8 0,0 2-143,0 4-101,0-4 49,0 14 1,-2-12-69,-3 7 1,1-1-65,-7 1 0,7 3-326,-2-8 0,-2 0-158,3-6-518,-1-8 753,6 6 0,0-15 61,0 0 1,2-9-179,4-14 60,-5 4 265,15-13 1,-7 5-47,8-7 1,0 5 88,1 1 1,-1 7 151,0-2 1,0 10-77,0 1 68,0 8 0,-5 2 243,-1 8-172,-7 15-79,4-10 1,-8 16 201,0-4 0,-8 4-46,-3 7 1,-5 0-105,-1 0 1,0-5-57,0 0 0,2-7-15,3 7 1,-3-8 119,4 2-368,3-4-176,0-2 96,8-7 205,0-3 1,2-9-16,4-3 1,-2 1-140,7-8 1,1 3 174,5-3 1,0-1-24,0 7 1,-6 1 79,1 5 4,-8 0 0,3 1 99,-7 5 0,-7 9-89,-5 8 1,-5 8 140,-6-3-158,-3 5 6,-9 1 1,-5 6 25,0 0 0,-5 6-20,5-6 0,5 0-2,7-6 0,7-6-22,-2 1 0,4-6-4,2 5-347,0-7 220,7 4-35,3-8 1,8-7 30,5-4 0,6-12 26,10-6 0,-1-3 11,8-2 0,5-2-21,6-4 1,0 4 165,-5-4 1,-3 6 239,-4 6 1,3-3-17,-8 9 1,0-1-100,-6 6 0,-6 2 119,1 4 0,-9 3-3,3 8 1,-4 0-14,-2 0 1,0 6-175,0 0 0,-6 6 4,1-6 1,-3 5-38,2-5 0,4 0-196,-3-6 1,3 0-53,2 0 19,0-7 243,0 5-224,0-5 0,2-1 3,3-3 1,-1 1 80,8-1 1,-1 0 47,6-6 1,2-2 3,4-4 1,-4-3-64,4-8 0,2 5-81,-2 1 0,-2-1-25,-10-5 1,2 0 103,-7 0-404,0 0 292,-6 0 0,-8 7 37,-3 4 0,-6 6 104,-6 6 0,-6 5 144,-11 12 1,2-2-58,-8 8 1,1-3 230,-7 3 1,7 3-69,-1-3 0,0-2-39,-5 1 1,7-7-78,4 2 19,4-4-130,-6-2 0,11 0-121,-3 0 0,6-7 77,-1-4 0,4-4-232,8-2 0,6 0 11,-1 0 7,8 0 0,-3-8-7,7-3 0,9 1 87,8-1 1,2 1 254,10-1 0,0 3 39,5 8 0,2 0 193,4 0 0,-2 13 42,8 5 0,0 10 263,5 1 1,2 5-183,4 6 0,6-4-205,12 4 0,-3-6 356,8-5 0,0 1-172,6-7 0,5 0-660,0-6 1,-1-5-53,-10-1 1,-4-7-362,-7 2 0,-3-4 174,-3-2 0,-6-2-489,-11-4 1,3-4 283,-3-7 702,-4 0 0,0-4 0,-8 0 0,0 0 0,1-2 0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58:08.1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138 35 8059,'2'-12'0,"3"1"1409,-3 7-852,14-4 0,-13 8-264,9 0-71,-1 0 111,6 0-766,1 0 330,-1 0 1,-2 2 3,-4 4 1,-3-2 13,-8 7 1,-8 8-190,-3 10 1,-6 5 128,-6 6 0,-2-2-204,-3 8 1,-3-10 173,8-2 0,0 1 53,6-7 1,2-3 231,4-2 1,-3-10-84,9-1 1,-1-7-39,6 7 1,2-8 38,4 1 1,3-3 20,8-2 1,0 6-81,0 0 1,1-1-20,-1-5 1,0 0 68,0 0-31,0 8-7,-7-6 1,3 7 130,-7-3 0,-1-2-60,-5 7 0,0 1-31,0 5 0,-7 0 21,-5 0 1,-5 0 10,-6 0 1,4 6-16,-3 0 0,1 0-10,-2-6 1,9 0 192,-3 0-187,4 1 1,3-1 0,3-6 11,7 1 1,2-1 39,3 6 0,5-5 8,7-1 0,6-5 30,0 5 1,5-7 15,-5 2 0,8-3-2,-3 3 0,-3-4 8,-2 4 0,0-2 457,-6 1-417,4-3 1,-17 6 196,7-8-23,-7 0 179,3 7-18,-7-5 0,-7 8-336,-5-4 0,-3-3-295,-2 9 0,0-6-190,0 5 0,-6-5-633,0 5 1,0-5-590,6 5 0,0-7 1522,0 2 0,-8 3 0,-2 1 0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58:53.1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52 7826,'0'-17'150,"0"6"151,0-1-151,0 8 1097,0-3-362,0 7-1359,0 0-67,7 0 149,-5 0-240,14 0 110,-15 0 107,15 0 415,-14 0 0,13 7 0,-6 3 0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58:53.4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69 7880,'-2'-15'3258,"-4"4"-4227,4-4 828,-5 13-88,7-6-272,0 8 412,0 0 0,0-8 0,0-1 0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58:54.7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69 8370,'0'-27'3854,"0"2"-3359,0 16 1,1 1-246,5 8 1,4 0 167,7 0 0,2 6-86,4 0 1,3-1-17,9-5 1,1 0-54,4 0 1,2 0-683,3 0 1,3 0-109,-8 0 1,0 0-467,-6 0 1,-7 0-441,-4 0-883,-4 0 881,-2 0 959,-7 0 0,-10 0 476,-12 0 0,-3 0 0,-2-7 0,0-3 0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58:55.0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737 52 8354,'0'-18'-1097,"0"9"3007,0-6-553,0 13-874,0-6-221,0 8 0,0 2 198,0 4 0,-2 5-122,-4 12 1,3-2-54,-9 7 0,1 9-11,-6 8 1,-8 1 0,-4 6 0,-9 3-288,-2 13 0,-7 1-47,1-1 1,-2 5-513,3-5 1,-3 10 353,8-9 0,0-4-613,6-8 1,1-6 154,5-5 1,3-6-49,8-12 1,0-3-281,0-8 536,-1 1 1,7-9-332,0-3 799,7-12 0,-11-11 0,5-10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46:34.7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173 0 7774,'-2'10'3214,"-4"-5"0,-3 11-4173,-8 1 1,-1 4 647,1-4 1,0-1 268,-1-5 0,7 5-765,-1-5 1,3-1 806,-3 1 0,-3 1 0,5 5 0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58:55.1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8284,'10'-8'1370,"-2"6"-537,-8-6-520,7 8 0,3 8-122,7 3 1,-6 12 10,1 6 0,-3 3-193,3 2 1,1 8-299,-7 4 1,5 4-703,-5 1 0,5-5 535,-5-1 0,7-7 456,-1 2 0,3-3 0,2-3 0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58:55.5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0 275 8284,'8'9'855,"-6"7"0,7-13-535,-3 9 0,4-8-196,7 1 1,2-3 141,4-2 0,-2-2 20,7-3 1,3-5-349,9-7 0,1-6 126,5 0 1,4-5-49,-5 5 1,-3-6-171,-2 6 1,-5-5-312,-7 5 1,-3 0 112,-8 6-111,0 0 227,-7 0 135,-3 7 0,-9 3 108,-3 7 0,-7 0-66,-11 0 0,4 0 155,-3 0 1,-3 5-42,2 1 0,-2 7 165,2-1 0,4 3-46,-4 2 1,4 2 102,2 4 1,6-2 47,-1 8 1,9-7-127,-3 7 1,4-2 85,2 1 0,8 3-62,3-8 1,6-1-148,6-4 1,6-3-130,11-4 1,3 3-300,9-9 0,1 1-219,4-6 1,-2 0 570,8 0 0,0-8 0,6-1 0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58:56.2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16 412 8275,'9'-8'-860,"6"6"0,-5-6 463,7 8 453,0-7 1,2 3 95,4-7 0,-4-1 258,4-5 0,2 6-155,-2-1 0,1 1-29,-1-6 0,-4-1-162,4 1 1,-4-2 83,-2-4 0,-5 4-224,-1-4 0,-7 4 103,2 2 0,-4 0-179,-2 0 0,-6 0 45,0 0 0,-13 0 129,2-1 0,-4 3 22,4 4 1,-6 3 7,0 8 1,-5 8-110,5 3 0,-6 12 79,6 6 1,0 11 164,6 5 0,2 5-65,4 1 0,3 1-62,8-1 0,2-1 98,4-5 0,5-3 141,12-7 0,-4-1-168,4 0 1,-6 0-13,-6 1 0,3-9-418,-9-3 1,7 2 137,-6-2 0,-1 0-56,-5-6 1,-7-2 18,-5-4 1,-5-3 147,-6-8 1,4 0 126,-4 0 1,-1-13 281,1-4 1,0-12-202,6 0 0,7-9 142,5-2 0,-3 2 171,2 10 1,2-3-140,10 8 0,4-5-389,7 5 0,8 0 109,3 6 1,4 0-537,3 0 0,5 1 155,0 5 0,5-2-52,-5 7 1,6 0-124,-6 6 0,8 0-386,-3 0 1,3 0 889,-2 0 0,3-7 0,-5-3 0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58:56.4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395 18 8275,'9'-10'328,"-1"3"0,-8 8 513,0 5 0,-10 4-263,-7 7 1,-2 6-149,-9 0 0,-1 7-257,-5-1 1,-1-3-105,1 3 1,6-1-702,-1 7 0,8-7 394,-2 1 1,10-3-661,2 3 0,1-4-3,-1-8-884,-5 0 892,7 0 893,-1-7 0,-5-10 0,6-10 0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58:56.6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11784,'6'17'367,"-1"0"1,3 0-315,-2 1 1,-3 1-481,9 3 1,-1-1-264,6 8 0,-5-2-1556,-1 1 2246,1 5 0,12-14 0,3 5 0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58:57.0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309 530 8239,'8'-34'0,"-1"1"-447,5 5 0,3-5 156,-3 5 1,3-4 447,2-3 1,-6 1-104,1 0 0,-8 1 161,1 5 0,-5-5 152,-5 5 0,-5 1-172,-7-1 1,-2 9-34,-4 1 1,2 3-141,-7 9 0,1 3-242,-2 8 0,-3 13 137,3 10 1,-1 10 55,1 2 0,6 8 101,12-3 0,3 11 60,8 1 1,2 0 54,4-6 0,9 1-113,8-1 0,8-1 92,-3-5 1,3-1-80,-3-4 0,3-4-222,-8 4 0,-3-3-30,-8-3 1,-4-2-200,-8-3 1,-2 1 166,-4-7 0,-9-2-31,-8-10 1,-8-3 194,3-8 1,-10-2-115,-2-4 0,0-11 816,5-11 0,9-6-345,3-6 0,6 3 810,5-3 1,5-2-513,7 2 1,9 2-379,8 10 0,10-3-495,13 8 1,-2 3-628,8 8 1,0-1-546,5 7 1421,8 0 0,-6 6 0,6 0 0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58:58.1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35 375 8177,'10'-17'1262,"5"-4"-779,-4 4 1,5-4-236,1 10 0,6-4-42,-1-3 1,9 7 14,-3 0 1,-1-1-458,2-5 1,-8 6 232,1-1 0,-3 3-931,-1-3 776,-1-3 1,-8 5 20,-3-7 1,-4 0 40,-2 0 1,-2 2-226,-4 3 0,2-3 165,-7 4 1,2 1 127,-3-1 0,-3 7 100,3-2 1,3 6-49,-3 6 1,1 5 43,-6 12 1,0 12-80,0 10 1,-2 12 19,-4 6 1,4 10-21,-4 1 1,4 0 231,2-5-224,0-1 1,5-7 303,1-4-135,-1-3 1,1-11-192,-1-3 0,9-5 72,-3-7 0,-2-3-485,3-8 175,-1 0 249,6-7 0,0-6-195,0-16 0,2-1-291,3-16 0,-1-1 75,8-10 1,-1-2-366,6-4 790,0-3 0,1 5 0,-1-7 0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58:58.6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204 651 8177,'-8'-9'285,"-3"3"0,-4 12 444,-2 5 1,-6 5-224,0 1 1,0 2 15,6 4 1,2-4-262,3 3 0,-1 3-68,7-2 0,-1 0-156,1-6 1,4 0 147,-4 0 1,6-1-1012,6-5 449,4 4 1,7-13-310,0 4 1,0-6 277,0-6 0,0 2-130,0-7 0,1-1 77,-1-5 0,6-6 83,-1 1 0,3-9 83,-2 3 0,4 1 48,7-2 1,0 1 201,0-6 0,1-1 45,-1 1 0,2 0-92,4-1 1,-4 1 128,4 0 1,-3 1-43,-3 5 0,0-4 8,0 3 1,1 2-4,-1-1 0,-5 1 55,-1-1 0,-7-3-82,2 8 0,-4-2 458,-2 3 1,-2 8-180,-3-3 0,1 10-36,-7-5 244,7 8 0,-9-3 1663,7 7-1666,1 7 0,5 1-202,0 3 0,6 5-193,0-5 0,1-1 111,-1 1 1,-2-7-442,8 1 1,-8-3-119,2-2 0,-4 0-377,-2 0 0,0 0-39,0 0 274,-7 0 0,-3-2 166,-7-3 1,-2-3-9,-3-3 0,-5-5 189,-7 5 0,0-4 181,0-2 0,-6 0 15,0-1 0,0 7-15,6 0 0,0 7 1072,0-2-643,0 4 1,-1 4 101,1 4 1,0 9-129,0 8 1,2 7-95,3-1 0,-3 9 73,4 2 0,-3 8-53,3-3 1,-2-1-296,7 2 0,-6-2-46,7 1 1,-1 3-230,6-8 0,-6 0 78,1-6 0,-1-2-76,6-3 0,0-4-502,0-8-576,0 0 815,0-7 1,0-10 92,0-12 1,8-11-262,3-5 670,-3-12 0,14-4 0,-3-7 0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58:59.2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993 33 8177,'12'-12'0,"-1"1"405,-7 7 1,3-2-41,-7 12 1,-5 4-76,-1 7 1,-2 9 233,3 9-279,3-1-47,-13 15 1,7-7-169,-4 4 0,-3 9 76,4-3 1,-4 3-397,-3-4 0,1 5 165,0-5 1,-6 2-266,0-13 1,1 4 194,4-10 0,1 1-63,0-18 0,0 2 20,0-13 0,5-1 53,1-5 0,7-2 196,-1-3 1,3-11-114,2-6 1,0-9 150,0 3 1,13-3-72,4 2 0,6 5 17,0 7 1,-2-1 172,7 1 96,-7 8 1,4 1 84,-8 8 1,-7 2-127,-5 4 1,-3 5-6,-2 12 0,-7-2-90,-5 8 1,-5-1-338,-6 6 0,2 1 66,-7-1 0,5-2 23,-6-3 1,6 1 43,-5-7 1,7 6-158,-2-6 0,-2 0 58,3-6 0,-3-6-34,2 0 214,4 1 0,-6 3-156,8-3 177,0 3 1,0-8-38,0 5 1,-1-3 6,1-3 1,0-2-92,0 7 0,-6-5-8,0 5 0,-7-5 152,1 6 1,-3-9-99,-2 3 0,5-4 290,0-2 0,3 6-85,-3-1 0,4 1 266,8-6-109,0 0 1,8-2 133,3-3 0,6-3-235,6-3 1,15-7-235,19 1 1,13-2 114,21-9 0,4 5-167,8-6 1,7 8 104,4-2 1,-47 11 0,-1 0 75,49-11 1,-7 0 79,-11 6 1,-4 5-231,-7 1 1,-8 7-28,-4-2 0,-12 5-99,-5 1 1,-11 0-1086,-6 0 430,-12 7 1,-3 3 320,-8 7 0,-15 0 41,-8 0 1,-10 0 103,-7 0 0,-5 4 358,-12-4 0,3 4 0,-5-11 0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58:59.4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1 8177,'-18'11'0,"1"1"792,8-1-307,1 6 0,10-5 129,4-1 1,-2-7 59,7 2-299,0-5-192,7 7 0,1-4-1155,3 7 1,-3-7 589,4 2 0,-2 1-924,2-1 1306,-4 7 0,6-11 0,-8 6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46:35.1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7829,'8'10'0,"-5"-2"554,9-8 0,0 0-146,5 0 0,6 0-67,0 0 0,6 0-132,-6 0 1,2 0 189,-2 0 0,-2 0-233,8 0 0,-8 0-370,2 0 0,-4 2-238,-1 3 1,-3-1-1349,-4 8 1790,-3-1 0,-8 14 0,0 2 0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58:59.5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8177,'17'0'1470,"0"0"-613,0 0-46,-7 0 70,5 0 1,-13 2 206,3 4-952,-3-4 0,0 5-1097,4-7-1126,-4 8 2087,13-6 0,-5 13 0,7-5 0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59:02.0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530 137 8302,'0'-34'0,"0"7"43,0 4-188,0 4 0,0 8 625,0-1-191,0 9-236,-8-5 1,-1 8-123,-8 0 0,0 0-59,0 0 66,-1 0 1,1 8-9,0 3 1,0-1 145,0 1-118,0 0 1,0 5 138,-1-5 1,7 4-128,0-3 1,7 3 158,-2 2 0,-2 0-19,3 0 0,-7 1-25,7-1 1,-3 2 5,2 4 0,4-2 15,-3 7 1,1 1 151,-2 5 1,4 0-49,-4 1 0,3 4 98,-3 1 1,4 8-45,-4-2 0,4-4-170,2-2 1,-5 0 4,-1-6 1,0 4-144,6-9 0,0-5 119,0-1 0,0-9 44,0-3-237,0-7 95,0 3 1,0-14-98,0-5 1,8-5 83,3-6 1,3-3-260,-3-9 0,4 1 32,-3 0 1,3 0 26,2-1 1,0-5 23,0 0 1,1 2-150,-1 10 0,0-3 26,0 8 0,-2 1-91,-3 4 504,3 1 182,-6 0 267,1 8-397,-2-7 181,-8 14-141,7-5 20,-5 7-269,6 0 1,-6 0 186,3 0-201,-3 0 0,12 2 99,-9 3 1,1-1 138,-6 8 0,0 5-61,0 6 1,0 9 65,0 2 1,0 6 298,0 6 0,0 4-148,0-5 1,-8 10 155,-3 3 0,1-1-72,-1-6 0,1-1-401,-1-5 1,-2 1 172,7-12 1,-2 2-160,3-13-69,3 8 1,-6-12-550,8 4 188,0-12-330,0-3 309,-8-8 290,7 0 1,-13-2-217,9-4 0,-9 2 80,3-7 0,-4 5-53,-3-5 1,1 1-10,0-1 0,0-4-153,0 3 0,-8-1 193,-3 1 0,3-3 166,2 4 0,4-6 268,2-6 0,0 4-160,-1-4 1,1 4 386,0 2 1,2 0-108,4-1 1,3 1 54,8 0 1,-6 0 54,0 0 0,3 0 136,8 0 0,5-1-171,7 1 1,2 6 14,4-1 1,6 1-295,11-6 1,-2 0 134,7 0 0,-3-1-149,10 1 1,-12 0 71,5 0 1,-3 6-337,-8-1 1,-3 8-108,-14-1 1,0-3-745,0 2 444,-7 1 298,-3 5 0,-8 0 365,-5 0 1,-6 5-140,-10 1 0,3 5 198,-4-5 1,-2 8 45,2-3 0,0-2 216,6 3 0,6-1-100,-1 6 0,3 1 98,-3-1 1,5 0-95,7 0 0,-6 0-194,0 0 0,1-5-21,5-1 1,0 1 95,0 5 0,1-6-30,5 1 1,-2-3-15,7 2 1,-5 5 187,6-5 0,-9-1 151,3 1-238,4 1 0,-3 5-62,5 0 1,-3-6 105,-3 1-243,-4-9 304,5 13-292,1-7 1,-6 3 77,4-1-294,-4-7 156,-2 11-293,0-13-351,0 13 258,-8-13-115,6 6 57,-6-8-1063,8 0 1584,0 0 0,0-8 0,0-1 0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59:02.3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0 8329,'-9'0'3470,"1"0"-2177,8 0 142,0 0-1014,0 8 1,2-5-164,4 9 1,-3-6-584,9 5 1,-6-1 299,5 1 1,-5 4-2166,5-3 117,-7 3-738,11 2 1374,-13 0 1437,6-7 0,-8-3 0,0 1 0,0 1 0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59:02.5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0 189 7774,'18'-6'0,"-3"-1"0,0-1 0,0-2 392,4 1-167,10-3 1,-2-5 281,7 0-372,0 0 1,2 0 518,4 0 1,-4 5-141,4 1 1,-3 5-94,-3-5 0,-7 7-76,-5-2 0,3 4-227,-2 2 1,-2 8 63,-10 3 0,5-1 32,-5 1 0,-1 3-277,1 9 0,-7-4 84,2 3 0,-5-3-387,-1-1 0,0-7 148,0 0 0,-1 1-174,-5 5 0,-4 0 41,-7 0 1,-6-5-115,0-1 1,1-5 99,4 5 1,-4-7-194,-1 2 260,0-4 0,6-2-95,0 0 1,5 0 392,1 0 0,-1-8 0,-5-1 0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59:02.9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343 1 8300,'-17'0'1866,"0"0"-1256,0 0 1,0 6 59,0-1 0,5 3-176,1-2 0,5-3-157,-5 9 1,1-6-152,-1 5 1,1-5-108,4 5 0,4-5-411,-3 5-289,3 1 0,2-1-718,0 1 0,2-9 617,3 3 1,5-4-143,7-2 0,2-8 260,4-3 1,2 1 333,3-1 1,3 0 313,-8-7 0,5 7-44,-5 0 0,0 7 153,-6-2 1,-5 4 415,-1 2 62,-7 0 0,3 2-278,-7 4 0,-7 3-83,-5 8 1,-11 2-120,-5 4 0,-6-2-248,-6 8 1,2-1 77,-8 7 1,8-9-254,-2-3 0,4-4 247,1-2 0,9-1 285,3-5 1,4-1 1360,2-5-678,7-3-338,2 6 0,18-8-76,7 0 0,10 0 5,13 0 1,0-2-165,11-4 1,-3 4-56,9-3 0,-4-3-460,-1 2 0,-3-5 216,-3 5 1,3 0-1586,-3 6 0,-4 0 242,-2 0 1272,4 0 0,0 0 0,7 0 0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59:03.8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52 8422,'9'0'2021,"1"0"-1243,-5 0-549,-3 0 1,8 7 164,-4 5 0,-4 9-78,3 2 1,-3 1-263,-2-1 0,0 2-165,0 3 1,0 3-183,0-8 0,6 5 158,0-5 0,1 0-136,-1-6 1,-2 0-334,7 0-57,-7-7 0,5-2-78,-3-8 434,-4 0 0,6-4 324,-8-8 1,7-1-54,5-16 0,-3 7 87,3-7 0,1 1-19,10-7 1,4 1 123,7 0 1,0 1 424,0 5 1,-1-3-251,-5 8 0,3 2 45,-8 10 1,-1-2 213,-4 7-1093,-1 0 0,-8 14 204,-3 3 297,-19 20 0,-6 5 0,-16 15 0</inkml:trace>
</inkml:ink>
</file>

<file path=ppt/ink/ink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59:04.0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1 189 8228,'9'-8'0,"1"1"260,-5-5 1,7 3-295,11 3 1,5 2 1453,12-7 1,-4-1-639,4-5 1,2 0 215,-2 0 0,14 0-522,-3 0 0,-2 1-260,-3 5 0,-2 3-465,2 8 0,-3 0-676,-3 0 0,-9 2-915,3 4 1,-9-2 309,4 7 1530,-8 1 0,3 5 0,-7 0 0</inkml:trace>
</inkml:ink>
</file>

<file path=ppt/ink/ink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59:04.2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8182,'2'-10'1399,"4"4"-1380,11 5 1,10 1 959,7 0-672,-7 7 1,5-3-582,-3 7 1,-5 1 35,-1 5 1,0 0-814,-6 0 1,2 8 1050,-13 4 0,-15 11 0,-10 3 0</inkml:trace>
</inkml:ink>
</file>

<file path=ppt/ink/ink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59:04.6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1 204 8587,'25'0'881,"9"-8"-327,12-3 0,5-10 491,6-2 1,4-5-814,8 5 0,-8 0 13,-4 6 0,-6 2-407,-5 3 0,-6 3 211,-12 3 0,-3 4-2494,-8-4 1551,-7 12 1,-4 9-139,-12 8 1,-11 2 536,-12-2 0,-3 2 495,-2 3 0,-1 3 0,1-9 0,0 7 0,-1-6 0,9 0 0,3-6 0,10-2 0,1-4 0,8 5-26,-1-5 0,12 4 255,10 3 1,2-7 432,10 0 1,-2-1-53,1 1 0,3 5 386,-8-5 1,5-2-176,-5 3 0,0-1-347,-6 6 0,-8 1-144,-3-1 1,-4 2-71,-2 4 0,0 3-706,0 9 0,-9-1-1,-9 0 1,-6-5-327,-11-1 0,3-1 220,3 1 0,-3-3-432,4-8 1,-3-7-272,2-4 1256,5-4 0,-1-2 0,-2 0 0</inkml:trace>
</inkml:ink>
</file>

<file path=ppt/ink/ink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59:04.8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394 1 8182,'10'0'4336,"-23"1"-3667,-16 5 0,-1 6-185,1 10 0,0 5-219,-5 7 0,-6 1-371,0-1 0,0 6-423,6 0 0,7 2-190,4-2 1,6-6 536,6 0 1,3-1 181,8-10 0,0-1 0,0-4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46:35.3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171 1 7829,'-10'2'1850,"5"3"-2252,3-3 1,0 12 492,-4-9 0,2 9 796,-7-3 0,1 12-494,-1 6 1,-5 4 28,5 2 0,-3 1-349,3 4 1,-5-3 67,5 3 1,1 3-127,-1-3 1,7 0 90,-2-5 0,6-6-529,6-1 1,11-6 10,12 1 1,6-10-189,5-1 0,6-9 59,12 3 0,-3-10-307,9-1 1,-3-9-99,3 3 799,-12-5 1,-3-9 0,-4-2-1</inkml:trace>
</inkml:ink>
</file>

<file path=ppt/ink/ink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59:05.0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69 8312,'0'-26'1119,"0"8"0,0 9 229,0 3-1353,0 4 59,0-5 1,2 7 407,4 0 1,-3 0-35,9 0 1,-6 5-102,5 1 1,0 7-68,7-1 1,-1 1 32,0-1 0,0 3-372,0-4 1,0 3 213,0-3 0,3 4-995,2-3 0,-3 3 507,4 2 0,-4-6-1367,-2 1 0,-5-1 1720,-1 6 0,-7 1 0,4-1 0</inkml:trace>
</inkml:ink>
</file>

<file path=ppt/ink/ink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59:05.3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343 0 8404,'0'17'-45,"0"0"0,2 6-58,4 0 0,2 2 463,3-2 0,4-4 672,-3 4 0,-3 3-224,3 3 1,-8-2-318,1 1 0,-3 1-484,-2 5 0,-4 0 51,-7 0 1,-2 6-633,-16 0 0,6 0 282,-5-5 1,-1-1-29,-5 0 0,-1-7-63,1-4 1,2-4-326,3-2 1,-1-8 323,7-3 1,0-6 43,6-6 1,2-11 251,3-11 0,5 1-63,7-1 0,0-1 861,0-5 0,9 7-233,8 4 1,2 4 12,10 2 1,0 8 34,5 3 1,0 4 384,0 2 0,-3 2-321,3 4 0,-9 3-161,9 8 0,-3 0-654,3 0 1,-6 6 230,1 0 0,-6 2-462,5-2 0,-5-2-438,6 7 0,-1-7 895,7 2 0,7-12 0,1-3 0</inkml:trace>
</inkml:ink>
</file>

<file path=ppt/ink/ink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59:05.8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410 617 9298,'9'-34'2279,"7"7"-2276,-5 4 1,6-3-697,6-3 1,-2 3 1190,8-3-298,-9 0 0,11-5-170,-8 0 1,-2 5-161,-10 1 0,-1-1-73,-5-5 1,-3 0 104,4-1 0,-6 7-27,-6-1 0,-1 8 28,-5-2 1,-3 6 286,4 6 1,-5 3-220,-1 8 1,-6 10-99,1 7 0,-3 4 107,2 13 1,4 2-8,-4 10 1,6 9 297,5-3 1,5 9-103,7-4 1,2 6 116,3-6 0,7 0-89,11-6 1,-4 1 475,4-1 1,-6-5-331,-6-1 0,-3-5-262,-8 6 0,0-8-181,0 2 1,-14 2-486,-3-2 0,-11-8-450,-1-9 0,-3-6 509,-2-5 0,-6-4 192,0-8 0,-6-10-62,6-7 0,0-8 399,6-9 1,1 0 477,5-1 1,-1 1 671,12 0 1,-2 1-385,13 5 0,2-3 578,10 8 0,11-5-721,12 5 1,11 0-276,6 6 1,3 0-598,2 0 0,7 0-78,-1 0 0,7 5-244,-1 1 1,-7 1-107,1-1 0,-10 1-920,5 4 0,-1 3 1594,-5-9 0,3 1 0,3-6 0</inkml:trace>
</inkml:ink>
</file>

<file path=ppt/ink/ink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59:06.1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292 67 8222,'0'-24'1483,"0"4"1,2 3-1021,4 12 1,-4 5-694,4 5 1,-5 5 208,-1 7 1,-9 2 280,-8 4 1,-8 4-335,-9 7 0,-1 8-19,1 3 0,0-1-466,0 2 0,3 0 157,8 5 1,2-7-16,16-4 1,-1-12 302,6-5 0,4 0 239,7-6 1,4 2-147,20-13 0,-1 0 162,17-6 1,-3 0 296,9 0 0,-4-6-220,-1 0 0,-1-1 190,1 1 0,-10 4-42,-8-4 0,-2 4-660,-9 2 0,0 0-897,-6 0 31,-7 0 0,-7 2 1160,-14 4 0,-8 11 0,-15 10 0</inkml:trace>
</inkml:ink>
</file>

<file path=ppt/ink/ink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59:06.2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120 1 9332,'-1'17'0,"-3"2"766,-2 4 1,0 3-36,6 9 1,0-1 579,0 0 1,0 0-601,0 1 1,0-1 20,0 0 0,0 2-883,0 4 1,-2 4-911,-3 8 1,-7 7 1060,-11 4 0,-3-4 0,-9 0 0</inkml:trace>
</inkml:ink>
</file>

<file path=ppt/ink/ink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59:07.7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600 86 8401,'-7'-25'0,"3"6"364,-8-4 1,7 12 471,-7 5 1,6 4-693,-5 2 0,0 0-186,-7 0 1,-1 10-154,-3 7 0,-7 8 102,-11 9 1,2 6 79,-8 0 0,6 6-22,-5-6 1,12 0 156,-1-6 1,5 0-16,1 1 0,-3-3-46,8-4 0,3 3-206,8-8 0,-1 5-160,7-5 1,0 2-23,6-2 1,0-2 113,0 7 0,8-7-124,3 2 0,10 2 12,2-2 0,0 0 403,-6-6 1,0 6 191,0-1 0,-1 1 273,-5-6 1,2 6-123,-7 0 1,0 0 200,-6-6 0,0 0-229,0 0 1,0 1 30,0-1 0,0-6-248,0 0 231,0-7-302,0 4-239,0-8 1,0-2-350,0-4 0,2-3-4,3-8 0,-1-8-291,8-4 0,-1-5 142,6-6 0,2 4 201,4-4 0,-2-2-1,8 2 0,-3 2 155,3 9 0,3-1 265,-3 7 0,-2 0 183,1 6 1,-7 0 182,2 0 1,-4 5 10,-2 1 474,0 7 639,0-4-981,0 8 1,-7 8-206,-4 4 0,-4 3-61,-2 2 0,0 2-526,0 4 0,-2-2 33,-4 7 1,-4-7-138,-7 2 0,-6 2 224,1-2 0,-1-2-47,6-10 0,-2 2 114,-4-7 1,9 6-195,-3-7 704,4 1-292,3-6 0,3-8-10,7-3 0,2 1 59,3-1 0,5 5 73,7-5 0,6 7-59,0-2 1,-2 3-36,-10-3 1,4 4-49,-3-4 0,-5 6 18,-1 6 0,-4 3-287,-2 9 1,-2 1 86,-4 3 1,-3 5-438,-8 7 1,-2-1 118,-4-5 1,2 3-46,-8-8 0,8 0 52,-1-6 0,3 0 99,1 0 1,1-6 307,0 1 0,0-8 0,0 3 0</inkml:trace>
</inkml:ink>
</file>

<file path=ppt/ink/ink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59:08.3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1 154 8342,'0'-9'1301,"0"1"-802,0 8 1,2 0-59,4 0 1,-3-6-24,9 1 1,-5-7-140,11 7 1,-5-9-17,10 3 1,2-2-561,-3 1 1,7-3 285,-6 3 1,2 3-1268,-3-3 1005,-3 9 1,6-5-439,-8 8 51,-7 0-7,5 0 491,-13 8 1,6 7 422,-8 8 1,0 7 213,0-1 1,0 3-228,0 2 0,-2 3 63,-4 3 1,4-4-58,-4 4 1,3-6-188,-3-5 1,4 3-16,-4-3 1,-1-5-231,1-1 1,0-9 60,6-3 0,-2-7-548,-3 1 491,3-3 99,-14-2 0,7-2 119,-8-3 0,5-5-93,1-7 0,7 0 146,-2 0 0,-1 0-113,1 0 1,2-3 3,10-2 1,4 8 40,7-3 0,0 4-45,0-4 0,0 7 114,0 4-102,0 5 1,0 2-35,1 5 0,-9 4 28,-3 7 1,-4 6-5,-2 0 0,0 7-55,0-1 1,-8 1 0,-3-1 0,-5 3 114,-1-3 1,0-5 97,0-1 1,2-4 255,3-2 1,-1 0 138,7 1-61,1-1-288,5 0 1,2-2 89,3-3 1,5-5-178,7-7 1,8 0-117,3 0 1,12-2-322,6-3 1,5-11-1513,6-7 1860,-3-7 0,12 3 0,-5-7 0</inkml:trace>
</inkml:ink>
</file>

<file path=ppt/ink/ink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59:08.9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9998,'0'-10'2012,"2"3"-1767,3 7 0,5 0-125,7 0 1,0 0 46,0 0 0,2 1 22,4 5 1,-2-4-478,8 4 0,-1-4-30,6-2 1,1 0-204,-1 0 0,-5 0 262,-1 0 0,-7-2-82,2-4 1,-4 4-393,-2-4 138,-7 5 497,-3 1-224,-7 0 1005,0 0-135,-7 7 133,5-5-451,-14 13 1,9-11 56,-5 8 0,-1-7 143,7 7 0,-7-1-116,2 6 0,1 0-55,-1 1 0,-1 6-60,-5 5 1,0 5-47,0 6 1,0-2-25,0 8 1,1-2-15,5 1 0,-2 5-359,7-4 0,-6-3 155,7 3 1,-1-8-332,6 2 1,0-4 194,0-1 1,0-9-253,0-3 0,2 0 165,4-6 1,-4 4-399,3-9 1,3-3-405,-2 3-5,-1-9 740,-5 5 1,0-16-124,0-3 502,0-4 0,-15-18 0,-4-3 0</inkml:trace>
</inkml:ink>
</file>

<file path=ppt/ink/ink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59:09.3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122 206 9564,'-17'-23'0,"-2"0"0,-2 2 0,-2 2 0,3 4 0,4 4 1851,11 5-1861,14-3 1,20 5 43,11-8 0,3 7-200,9-7 1,5 3 21,0-3 0,0-1-321,-5 7 0,-3 0-129,-3 6 364,3 0 1,-18 0-135,3 0 0,-11 6 48,0 0 0,-6 7 403,-6-1 1,-3 3-119,-8 2 1,0 6 690,0 0 0,-8 5-343,-3-5 1,-4 8 168,-2-3 0,5 5 34,1 1 1,7-6 141,-2 1 0,4-2-326,2 1 1,2-1-123,4-4 0,3-4-286,9 4 1,-1-10 119,0-2 0,8-7-263,3 2 1,-1-4 100,1-2 1,1-2-147,5-4 1,-7-3-48,-4-8 1,-4-3-164,-2-2 0,-8 3 214,-3-4 0,-4 2 58,-2-2 0,-8 4-12,-3-4 1,-4 4 48,-2 2 1,-6 5 207,0 1 1,0 7-133,6-2-192,0 5-201,7 1 1,3 1 477,7 5 0,15 4 0,4 7 0</inkml:trace>
</inkml:ink>
</file>

<file path=ppt/ink/ink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59:09.4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155 1 8206,'10'7'919,"-3"-5"0,-7 13 1287,0-3 1,-9 3-2989,-8 2 1,-4 2 781,-14 4 0,-3 4 0,-13 7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46:35.58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1 122 7815,'2'9'1084,"3"-3"1,5-6-857,7-6 0,6 4-421,0-3 1,8-5 318,-2-2 1,-2 5 94,2 1 1,-6-2 276,6 2 1,-1-5-125,7 5 1,-2 0-471,-4 6 0,1-5-346,-7-1 0,6 0-495,-6 6 1,0-6 936,-5 1 0,7-9 0,1 5 0</inkml:trace>
</inkml:ink>
</file>

<file path=ppt/ink/ink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59:10.38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0 257 8316,'0'-17'197,"0"0"1,0 0 177,0 0 1,2 0 268,4-1 1,11 1-62,11 0 1,5 0-53,1 0-233,8-8 0,2 8 508,7 0-476,-7 0 1,4 15-333,-8-4 1,-6 4 103,-6 2 0,-7 14-977,2 3 423,-11 11 86,-5-1 1,-9 15-309,-3 4 0,-13 3 280,-10 2 0,1 7 4,-1-1 1,-1-6 600,-5-5 0,5-8-242,1 2 0,7-4 1061,-2-2-414,4-7-374,9 5 1,-3-13 407,7 4-492,1-4 1,12-3-233,5-5 0,5-3-188,6-8 0,3 0 123,9 0 1,1-8-423,4-3 1,-4-7 159,4-4 1,0 3-262,-6-4 0,2-2 188,-13 2 0,-2-2 355,-9 2 1,1 4 8,-7-3 0,-1 3 154,-5 1 1152,0 9-682,-7 1 221,-3 8 1,-7 6-290,0 0 0,7 7 131,5-2 1,1 5-239,-2 1 0,4 0-255,-3 0 1,5 0 113,5 0 1,-3-5-194,4-1-1035,3 1 551,1 5-1054,7 0 1077,-7 0 1,-5 0 12,-10 0 0,-5-5 72,-7-1 1,-6 1 221,0 5 0,-5 0-59,5 0 0,-6 0 123,6 0 0,1-5-218,4-1 1,7 1 138,0 5 1,7-6-130,-2 1 0,4-7 19,2 7 300,0-8-26,8 11 1,1-13-1,8 3 0,1-1 0,-1 2 0,0-4 0,0 4 0,0-5 0,0-1 0</inkml:trace>
</inkml:ink>
</file>

<file path=ppt/ink/ink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59:11.1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532 18 9126,'-9'-8'1838,"1"6"-1465,8-5-183,0 7 0,2 0-179,4 0 1,-3 0 115,9 0-195,-1 0 0,6 0 79,1 0 1,-7 2-151,0 3 1,-5-1-71,5 8 0,-5-9 160,6 3 0,-7-2-139,7 2 174,-8-5 0,9 9-112,-7-4 1,-1-2 117,-5 7 1,0-5-3,0 5 0,0 1-99,0 5 1,-7 0-174,-5 0 1,-3 8-77,-2 3 0,-8-1 89,-3 1 0,1-1-35,-2 2 1,1 3 140,-6-3 1,-1 1-77,1-1 0,0 1 145,-1-7 1,-5 0 216,0-6 0,0-6 25,6 1 1,6-6 314,-1 5 1,8-7-15,-2 1 0,4-3-192,2-2 1,6 0 909,-1 0-345,8 0-290,-3 0-254,7 0 1,2 0-49,3 0 1,11 0 67,6 0 0,9 0 159,-2 0 1,5-5-133,6-1 0,4 0-84,7 6 0,0 0-192,1 0 1,1 0 139,4 0 1,-3-2-384,3-3 1,-4 3-150,-2-4 0,-7 4-434,-4 2 1,-9 0 51,-3 0 0,-12 0-1957,1 0 914,-12 0 1768,3 0 0,-8 8 0,0 1 0</inkml:trace>
</inkml:ink>
</file>

<file path=ppt/ink/ink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59:11.4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52 8302,'-9'-7'473,"-1"5"879,4-4-251,4-3-244,-5 7-136,-1-13-157,6 13-1069,-5-6 0,14 8 397,5 0 0,3 0-2234,2 0 2342,8 8 0,-6 9 0,6 9 0</inkml:trace>
</inkml:ink>
</file>

<file path=ppt/ink/ink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59:11.8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1 103 8141,'0'-17'-68,"2"5"-162,3 1 1,11 7 80,7-2 1,7-3 185,-1-3 1,9 3-53,2-3 1,-2 9 223,-10-3 1,3 4 68,-8 2-341,-1 0 1,-4 2 48,-1 4 0,-6 9 177,1 8 0,-9 5 314,3-5 1,-12 10-150,-5 1 0,-12 0 212,-5 6 1,1 2-190,-2-2 0,3 6-148,-3-6 1,-1 0-162,7-6 1,0 6-340,6 0 0,2-2 14,3-9 1,3-3-396,3-3 1,4-10-1057,-4 5 648,4-5 469,2-4 617,0-1 0,-5-21 0,-1-4 0,-2-4 0,3 3 0,-5-6 0,-7-3 0</inkml:trace>
</inkml:ink>
</file>

<file path=ppt/ink/ink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59:12.0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69 8347,'0'-17'0,"0"0"0,2 2 0,4 3 1441,5 7-1016,5 3 0,1 2 162,0 0 0,0 0-71,0 0 0,0 7 101,1 5 1,-1-3-428,0 3 0,2-1 66,4 6 0,-2 0-702,7 0 1,1 1-196,5-1 1,-5 0-567,-1 0 0,-1-6 267,1 1 0,5-8 940,-5 1 0,5-3 0,1-2 0</inkml:trace>
</inkml:ink>
</file>

<file path=ppt/ink/ink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59:12.1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9194,'17'-2'0,"1"-2"2967,-1-2-2641,-8 1 1,-1 7 202,-8 3-1303,0-3 1,0 8 341,0-4 432,0-5 0,7 15 0,3-7 0</inkml:trace>
</inkml:ink>
</file>

<file path=ppt/ink/ink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59:13.0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0 566 8065,'0'-25'-497,"0"12"1223,0-4 0,8 4-148,3-5 0,12 7-143,6 0 1,-3 7-278,3-2 0,-6 4-112,5 2 1,-7 10 56,2 7 1,-6 2-119,-5 9 0,-5 3-236,-7 9 1,-5-4 176,-1 4 1,-9 2 20,-2-2 1,0 0 6,-6-6 1,9-5 318,3-1 0,1-7-92,-1 2 1,3-10 112,8-1-160,0-8-157,0 3 1,2-7-156,4 0 1,11-9-23,12-8-2,3 0 0,2-16-359,1 5 1,1-5 93,4-1 0,-4-2-134,4-4 0,-2-2-151,2-4 423,-4-3 0,6 5 43,-8-8 0,1 3 286,-1 3 0,-2-1 3,-3 7 0,3 0-3,-3 5 0,-4 3 51,-3 3 0,-8-1-122,-3 7 0,-7 0 707,2 6 1,-4 0-138,-2 0 1,0 5 605,0 1 104,0 7 745,0-3-1755,0 7 0,0 7 3,0 5 0,-2 5-55,-4 6 0,4 1 122,-4 5 0,-1 1-144,1-7 0,0 6-30,6-6 1,0-1-299,0-4 0,2-1-35,4 0 1,5-8-226,12-3 0,6-4 62,11-2 0,2-8 163,3-3 1,3-10-331,-8-2 0,-2 2 176,-9 10 1,1-3-146,-7 9 1,-6-1-701,-6 6 1237,-7 0 0,-4 15 0,-9 4 0</inkml:trace>
</inkml:ink>
</file>

<file path=ppt/ink/ink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59:13.2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583 0 8796,'-11'17'0,"1"1"0,1-1 0,1 0 0,0 0 0,5 0 1333,1 0-1060,2 8 1,0-6 204,0 4 0,0-4-101,0-2 0,0 8-124,0 3 0,-8 5-204,-3 1 1,-10 6-74,-2 0 1,-8 6-574,3-6 0,-5-2 148,-1-10 1,-6-3-274,0-8 0,0-1 285,6-5 1,2-3-161,3-8 1,-1-2-4,7-4 1,0-9 599,6-8 0,0-15 0,-1 2 0</inkml:trace>
</inkml:ink>
</file>

<file path=ppt/ink/ink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59:13.4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8264,'16'1'295,"-5"5"1,2 6 313,-7 10 1,7-1-124,-1 8 0,5-8 584,6 2 0,-4 1-263,4-1 0,3 2-115,3-2 1,0-4-427,5 4 1,-4-10-316,10-1 0,4-3-311,2 3 1,-2 1 339,1-7 0,-1 1-1609,2-1 0,-2-4 205,-4 4 1424,-4-5 0,6-8 0,-8-3 0</inkml:trace>
</inkml:ink>
</file>

<file path=ppt/ink/ink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59:13.6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 0 8226,'-9'0'4536,"14"0"-3782,12 0 0,6 0-318,0 0 1,2 0-173,3 0 1,5 0-187,-5 0 1,3 2-375,-3 4 1,3-4-554,-8 3 0,0-1 141,-6 2 0,-8 4-790,-3 7 0,-4 2 520,-2 4 978,-15 3 0,-12 8 0,-17 1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46:35.8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277 0 7786,'18'0'0,"-3"2"439,-3 4 0,-3-2-37,-3 7 0,4 1 337,7 5 1,0 2-268,1 4 1,-1 6 512,0 11 1,0-1-253,1 7 0,-1 8 28,0 9 0,1-1-272,-1 1 1,-8-5-102,-3 5 0,-4-1-788,-2 1 0,-9 2 342,-9-7 0,-14 5-1204,-15-5 1,-12 0-1248,-10-6 2509,-16 0 0,31-23 0,-3 1 0,-5 1 0,1 0 0</inkml:trace>
</inkml:ink>
</file>

<file path=ppt/ink/ink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59:13.8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61 172 9414,'-17'15'0,"0"-4"0,2-3 2033,3 0-1846,20-6 0,13 5 416,19-7 0,4-2-126,7-3 0,8 1-271,4-8 0,-2 1 43,2-6 0,-10 0-875,-2-1 1,-1 3-82,-10 4 1,-2-3-510,-9 9 1,-7-9-113,-10 3 1328,-4-4 0,-16-10 0,-2-2 0</inkml:trace>
</inkml:ink>
</file>

<file path=ppt/ink/ink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59:14.0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33 35 8226,'-11'-15'2314,"-1"3"-1751,8 5 1,-1 7-164,10 0 1,5 0 292,7 0 1,-5 7-148,-1 5 1,0 11-24,6 5 0,-5 6-127,-1 6 0,-5-1-55,5 6 1,-7-5-603,2 6 0,-4-2 271,-2 1 0,0 3-1018,0-8 0,0 6 560,0-6 0,0 5-1217,0-5 0,0 0-39,0-5 1704,0-9 0,0 7 0,0-7 0</inkml:trace>
</inkml:ink>
</file>

<file path=ppt/ink/ink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59:14.3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172 1 8226,'-32'11'590,"3"1"0,3-3 847,3 3 1,9 3-843,-3-4 0,10 3-243,-5-3 0,8 10 186,-1-4-124,3 4-227,2-4 0,0 0-88,0 0 0,2 1-228,3-1 0,5-6-337,7 1 0,8-7 127,3 7 1,7-8-792,5 1 0,3-3 105,9-2 0,1-7 362,4-5 1,-2-3 451,8-2 0,-6 1-39,6 5 1,-9-2 252,-3 7 1,-7 0 412,-10 6 1,-7 0 1566,-4 0-1129,-4 0 0,-10 8 647,-3 3 0,-4 5-783,-2 1 1,-10 6-244,-7-1 0,0 7-1581,-6-6 0,-2 5 740,3-5 0,-1 2 366,6-2 0,-1-4 0,1 6 0</inkml:trace>
</inkml:ink>
</file>

<file path=ppt/ink/ink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59:14.5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67 8116,'10'-7'1802,"5"3"-1195,-3-7 0,3 5-108,2-6 0,0 9 5,0-3 1,-1 2 848,-5-2-1350,4 4 0,-7-3-1151,3 10 1148,-3 5 0,-8 15 0,0 1 0</inkml:trace>
</inkml:ink>
</file>

<file path=ppt/ink/ink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59:14.6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18 8102,'-17'-8'6094,"8"6"-4889,1-5-954,8 7 1,0 2-252,0 3 0,8-3 0,1 6 0</inkml:trace>
</inkml:ink>
</file>

<file path=ppt/ink/ink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59:26.7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7876,'8'25'0,"1"1"0</inkml:trace>
</inkml:ink>
</file>

<file path=ppt/ink/ink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59:23.2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181 137 8210,'0'-11'0,"0"0"-774,8 7 636,-6-11 0,5 11 263,-7-8-60,0 9 1,2-7 31,4 4 0,-4 3 3,4-9 1,-3 8-106,3-1 1,-4 1 98,4-2 0,-2 4 113,1-4-71,-3-3-5,6 7 76,-8-6-17,0 8 235,0 0-485,0 8 0,0-4 75,0 7 1,0-5-13,0 5 1,0 1-44,0 5 0,2 0-20,3 0 1,-3 0 122,4 0 0,-4 6-60,-2 0 1,0 8 166,0-3 1,0 5-36,0 1 1,0 2 57,0 4 0,0-2-84,0 8 0,0-6 21,0 6 1,0-6-23,0 5 1,0 1-1,0 5 0,0 3-130,0 3 0,0-4 72,0 4 1,0 2-112,0-2 0,-2 6 54,-4-6 0,4 6 34,-3-6 1,-3 6-5,2-6 0,-5-1-9,5-11 0,1 9 59,5-9 0,-6 9 154,0-9 0,0-1-170,6 2 0,0-1 11,0 7 1,2-6-114,4-1 0,-4-1 75,4 2 0,-3 3-12,3-3 1,-4 2-51,4-3 0,1 5-153,-1-4 1,0 1 99,-6-1 0,6 9-6,-1-3 1,1 1-126,-6-7 1,0 3 86,0-3 0,6 3 162,-1 3 0,1-1-74,-6 1 1,0-3 5,0-3 0,-2 3 82,-4-3 0,5-2 188,-5 1 1,-4 1-123,-1 6 1,1-7 73,-1 1 1,1 0 85,-1 5 1,-2-1-112,7-5 1,-5 5-53,5-4 1,-2 9-52,2 2 0,5 0-8,-5-6 1,4 7-32,2-1 0,0 2-130,0-2 1,6-2 50,-1 8 1,1 2 45,-6 9 0,-2-4-35,-4 5 1,3-5 53,-9-1 0,7-6-113,-7-1 0,3-1-1,-3 2 0,-1-4-93,7-7 1,-1-7 80,1 1 0,4-10-143,-4-2 1,-1-7-26,1-10 1,0 0-159,6 1 1,-6-1 159,1 0 0,-3-6 91,2 1 0,4-7 1,-3 7 0,1-8-457,-2 1 4,4 5 647,2-16 0,10-11 0,7-19 0</inkml:trace>
</inkml:ink>
</file>

<file path=ppt/ink/ink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59:24.8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18 172 8077,'-9'-10'-329,"1"3"1,16 1 609,3 0-128,4 1 0,2 5 194,0 0 0,2-2-78,4-4 1,-2 4-290,8-4 1,5 4-7,6 2 1,8-5-131,-3-1 1,7 0 106,5 6 1,-4-2-120,4-3 0,-1 3 105,1-4 1,-6 4-13,1 2 0,3 0 154,-9 0 1,13 0-118,-8 0 0,4 0 174,-3 0 0,1 6-130,4 0 0,2 1-35,4-1 1,4-2 9,-5 7 0,3-5-102,-2 5 1,2-5-63,-8 5 1,6-7 64,-6 2 1,6-4 218,-6-2 0,8 0-99,-3 0 1,-1-2 272,2-4 1,-6 2-12,6-7 0,0 2-22,6-3 1,-3-3-35,-3 3 1,2 3-53,-8-3 1,6 3-53,-6-2 0,0-3 55,-6 9 1,-5-3-140,0 2 0,-6 4 44,6-3 0,-8 3-72,2 2 1,2 0 7,-2 0 1,1-6-50,-1 0 0,4 1 70,8 5 0,-7 0-19,1 0 0,0 0-27,5 0 1,1 0-112,-1 0 1,2 0 16,4 0 0,-9 0 58,3 0 0,-3 0 49,3 0 1,-5 0 2,0 0 1,-8 0 9,2 0 0,2 0-85,-2 0 1,0 0 2,-6 0 1,0 5-169,1 1 0,-7 0 128,1-6 0,-6 5-67,5 1 0,-5 2 98,6-3 1,-8-3 142,1 4 0,3-4-149,-2-2 0,6 2 5,-7 4 0,7-5-58,-6 5 1,0-4-74,-6-2 0,-2 2-208,-3 4 128,3-4 429,-13 5-255,13-7 245,-13 0-190,5 0 6,1 0 0,-4 0-33,7 0 0,-5 0-113,5 0 89,-7 0-14,11 0 305,-13 0-218,6 0 552,-8 0 347,0 0-312,0-7-97,0 5 0,0-8 411,0 4-143,0 5-482,0-7 225,0 8-356,0 0-284,0 8 0,0 1 132,0 8 0,0 8-84,0 4 1,0 11 77,0 5 0,-2 7 62,-4 5 1,4 0 211,-3 11 1,-3-1-64,2 13 0,1-8 31,5 3 0,0 3-187,0 2 1,0-2 279,0 2 1,0-8-112,0 2 1,5 3-12,1-3 0,2 0-185,-3-5 0,-3 3 92,4-3 0,2 3-70,-3-9 0,3-2 85,-2 2 1,-2-8 23,7 2 1,-7-4 0,1-1 1,3-1 24,-2 1 1,0-7-116,-6 1 1,5-6 4,1 6 0,0-8 304,-6 2 0,0 2-232,0-2 0,0 2-42,0-3 1,0-2 27,0 3 0,0-2-25,0 2 1,0-4 27,0 4 1,0-4 6,0-2 0,0 1 40,0-1 0,0 6 7,0 0 1,-6 0-30,0-6 0,1 6-11,5 0 1,-6 0-102,0-6 0,0 1 105,6-1 0,0 6-176,0 0 1,-5 0 155,-1-6 1,0 6 47,6 0 1,-5 2-10,-1-2 0,-6-2 124,7 8 0,-3-6 27,2 6 0,3-6-93,-9 5 1,6-5 39,-5 6 0,5-6-36,-5 6 0,5-1 257,-5 7 0,5 1-46,-5 4 1,5-3-36,-6 3 1,7 2-163,-7-2 1,8 6-15,-1-6 1,-3 0-128,2-6 0,1-1 114,5-4 0,0 1-91,0-7 1,0 6 53,0-6 1,0 7-468,0-1 0,0 4-313,0 1 1,0 1-598,0-1 0,2 2 174,3 4 0,-3-3-621,4 3 0,2 4 1703,-3 2 0,1 3 0,-6 3 0</inkml:trace>
</inkml:ink>
</file>

<file path=ppt/ink/ink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59:26.1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86 8083,'17'-9'0,"0"-6"0,0 7-75,1-3 0,1 3-95,3 8 1,-2 0 304,2 0 1,5 0-72,2 0 0,-3 0-149,3 0 0,-1 0 130,7 0 1,1 0-67,4 0 1,0 0 13,11 0 1,-9 0-108,10 0 1,-5 0 121,5 0 1,-7 0-2,1 0 0,-2 0 174,1 0 0,3 0-110,-8 0 1,8 0 11,-3 0 1,5 0-40,1 0 1,3-6-31,3 1 1,2-3-19,4 2 0,9 4-157,-3-3 1,3 3 81,-4 2 1,-1 0 11,-4 0 0,-2 2 71,-4 3 0,-6 3-40,1 3 0,-6-1 145,-6-4 0,-2-4-80,7 3 0,-5-3 207,6-2 1,-6 6-39,6 0 0,-1-1-165,7-5 1,5 0-42,0 0 0,8 0-128,-2 0 1,-4 0 6,-2 0 0,-4 0 96,-1 0 1,-3 6 73,-3 0 1,-4 1 38,-8-1 1,0-4 167,1 4 1,-1-4-148,0-2 0,0 5 68,1 1 0,7 0-144,3-6 0,5 0 22,1 0 1,1 0-50,-1 0 1,0 0 80,1 0 0,-1 0-131,1 0 0,-7 0 120,1 0 0,-6 0 21,6 0 0,-8 0-1,2 0 0,-4 2 16,-2 3 1,3-3-100,2 4 0,0-4 11,6-2 0,-5 6-23,6-1 1,-2 1 62,1-6 1,3 2-84,-8 4 1,-2-4 170,-9 3 1,1-3 520,-7-2-387,0 0 0,-12 0 647,1 0-758,-8 0-434,3 0 1,-9 0-1321,-3 0 1587,3 0 0,-21 8 0,4 1 0</inkml:trace>
</inkml:ink>
</file>

<file path=ppt/ink/ink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59:27.7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1 137 7868,'0'-9'-504,"0"1"591,0 8 135,0 0 27,0-7-179,0 5 43,8-6 1,-5 6 47,9-3-3,-8 3-123,11-6 0,-11 8 4,7 0 0,-5-6-7,5 1 1,-5-1 81,5 6-115,1 0 0,5 0 38,0 0 1,-6-6 139,1 0 0,-1 1-112,6 5 1,-5 0 63,-1 0-109,1 0 0,5 0 8,0 0 1,-6 0-9,1 0 1,-1-6 34,6 0 1,1 1-3,-1 5 0,0 0-36,0 0 0,0-2-166,0-4 0,0 4 133,1-4 1,-1 4 46,0 2 0,-6 0 26,1 0 1,-1 0 7,6 0 1,-5 0 77,-1 0 1,-5 0-56,5 0-91,1 0 0,5 0 58,0 0 1,-6 0-125,1 0 0,-1 0 14,6 0 1,0 0-98,1 0 0,-1 0 79,0 0 15,0-7 0,0 5 251,0-4-178,-7 4 1,-1 2 573,-3 0-160,-4 0-53,6 0-904,-8 0-783,0 0 1311,-8 0 0,-2 8 0,-7 1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46:38.7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1 7852,'9'0'-1464,"-1"0"2659,-1 0-996,-5 0-125,6 0-110,-8 7 0,6-3 83,0 8 1,-1-7-575,-5 7 378,0-1 0,-7 7-441,-5-1 590,-11 0 0,-4-7 0,-7-2 0</inkml:trace>
</inkml:ink>
</file>

<file path=ppt/ink/ink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59:29.3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86 7974,'0'-9'487,"2"1"-576,4 8 0,-2 0 86,7 0 1,-5 0 141,5 0 0,-5 0-44,5 0 1,-5 0 0,5 0 1,-5 0 152,6 0-22,-9 0-32,5-8-73,0 6 0,-5-5-157,9 7 139,-8 0 0,11 0-350,-4 0 101,5-8 0,1 6-28,0-3 0,6 3 125,0 2 1,1 0 14,-1 0 1,4-2 113,7-4 0,0 4-77,1-4 0,6 5 152,5 1 1,9-6-78,3 0 1,4 0-22,-4 6 1,6 0-51,-1 0 1,-2 0-1,2 0 0,-8 0 11,2 0 0,2 0-21,-2 0 1,-1 0-104,-11 0 0,5 6 57,-4 0 1,3 0-81,2-6 1,1 0 102,-1 0 1,-1 0-88,-4 0 0,9 0 92,-4 0 0,4 0-6,-3 0 1,-6 1 17,-1 5 0,-1-4 7,2 4 0,-2-4 191,-4-2 0,-4 0-56,4 0 0,-6 2 72,-5 3 0,3-3-23,-4 4 0,5-4-186,1-2 1,2 2-57,4 3 1,-2-3-218,8 4 0,0-4 166,5-2 1,6 0-71,0 0 1,1 0-45,-7 0 1,-5 0 12,-1 0 1,-7 0 243,2 0 0,-3 0-122,-3 0 0,0 0 383,0 0 1,-5 0-33,0 0 1,-7 0 111,7 0 1,-6 0-131,5 0 1,1 0-69,5 0 0,1 0-166,-1 0 1,2 0 74,4 0 1,-2 0-252,8 0 0,-2 0-4,1 0 1,5 0-40,-4 0 1,1 0 115,-1 0 0,-2 0 22,-4 0 1,-10 0 11,4 0 0,-11 6 158,0-1 535,-4 1-281,-2-6 521,-7 0-586,-3 0-612,-7 0-221,0 0 412,8 0 1,-4 0-174,7 0 1,1 0 400,5 0 1,0 0-159,0 0 0,0 0 523,0 0 1,6 0-236,0 0 0,0 0 209,-6 0 1,0 0 233,0 0-305,0 0 1,-5 0 154,-1 0-356,-7 0 0,4-2-145,-8-4 78,0 5 0,0-9-300,0 4 1,0 3 62,0-9 1,-2 8-329,-4-1 78,4-5 1,-13 8-972,4-4 1363,-12 5 0,-12 1 0,-8 0 0</inkml:trace>
</inkml:ink>
</file>

<file path=ppt/ink/ink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59:30.6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52 120 7080,'8'-9'-1012,"-6"-1"1211,4 4 1,-3 4-142,3-3 126,-4 3 38,6-6 1,-7 6 121,5-3-164,-4-5 0,8 2 16,-5-3 30,-3 3 45,6 1-141,-8 5 1,2-8-162,3 5-2,-3 3-102,6-6 322,-8 8-36,0 0-40,8 0 10,-7 0-126,7 0 1,-8 2 58,0 4 1,0-2-120,0 7 0,0 6 57,0 6 1,2 7-18,4-1 1,-4 5 9,3 6 1,-3-2-104,-2 8 0,0 2 46,0 9 0,0-2-14,0 8 1,0-6-95,0 6 1,-2 0 79,-3 5 0,3-5 118,-4 0 1,-2-6 19,3 6 1,-7-2 153,7 2 0,-3 1-108,2-6 0,4 6 139,-3-1 1,-3 2-146,2-2 0,1 3 40,5-3 1,0 4 92,0 1 1,0 7-260,0-1 0,5 0 37,1-5 0,0-6 39,-6-1 1,5 1-15,1 6 1,0 5-27,-6 0 1,0 3-172,0-3 0,0 2 163,0 4 0,0-4-117,0-7 0,0-1-66,0 1 1,0-8 38,0-4 0,0 0 119,0-6 0,0 5 36,0-11 1,0-1 119,0 2 1,0-2-83,0 1 0,0 3 160,0-8 0,0 0-92,0-6 1,0 1 232,0-1 0,0 0-124,0 0 0,0-1-42,0-5 1,0 5-237,0-5 0,6 5 5,-1 1 0,7 0-103,-7 0 0,3-1 126,-2-5 1,-4 5-73,3-5 0,-3 5 52,-2 1 0,0-2 25,0-3 1,0 3 117,0-3 1,0 1-111,0-1 1,-5-2 225,-1-5 0,0-3 89,6 4 107,0-4-208,0-2-77,0 1 0,0-7 284,0 0-186,0-7-122,0 4 1,0-6 137,0 3 151,0-3-278,-8 14 11,7-7 94,-7 8-20,0 0-88,6 1 38,-13-1-234,13-8 150,-13 6-242,13-13 159,-5 6 0,5-6 47,-4 4 0,2-3 67,-7 9 0,7-1 141,-2 6 1,-1-5-99,1-1 0,-6 1 165,7 5 0,-7 0-63,7 0 18,-1 0-1131,6 0 81,0 0 238,0 1 0,7-9-177,5-3 1,9-8 750,2-9 0,0-9 0,-6-14 0</inkml:trace>
</inkml:ink>
</file>

<file path=ppt/ink/ink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59:31.90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0 309 8163,'17'0'-419,"0"0"1,0-6 281,1 0 1,1 1 134,4 5 1,-3-6 61,9 0 1,-6-1-8,5 1 0,1 2 182,5-7 1,-5 5-24,-1-5 1,-5 5 61,6-6 0,-8 9-94,2-3 1,1-2 27,-1 3 1,0-1-160,-6 6 1,6 0 72,0 0 0,2 0-432,-2 0 0,3 0 164,8 0 1,3 0-436,3 0 1,2 0 188,3 0 0,5 0 9,-5 0 0,-1-2 190,2-4 1,-6 4 234,6-3 1,-8 3-54,2 2 0,-4-2 11,-2-4 0,6 4 95,0-4 1,2 5 4,-2 1 1,4 0 9,7 0 0,1 0-160,-1 0 0,2 0-5,5 0 1,-3 0 13,8 0 1,-8 0-21,2 0 0,-4-6 13,-1 0 1,-1-5-3,1 5-1,-1-2 161,0 3 0,-1 1-88,-4-8 1,3 9 122,-3-3 0,1-2-16,-1 3 1,2-3-27,-8 2 0,7 4-40,-1-3 0,4 3 17,1 2 1,0-2 4,1-4 1,1 4-6,4-4 1,-3 3 76,3-3 1,-4 4-93,-2-4 1,1 4 157,-1 2 1,-3-1-145,3-5 0,-9 4-15,10-4 1,-7 4 14,1 2 1,3 0 12,-3 0 0,-2 0-162,2 0 1,-6 0 89,5 0 0,-7 0-78,2 0 1,-3 0 99,-3 0 1,-6 0 38,1 0 1,-8 0 3,2 0 1,-4 0 9,-2 0 0,0 2-57,0 4 0,0-4 13,1 4 1,-1-5-159,0-1 164,0 0 0,0 6-73,0 0 1,-5 0 88,-1-6-77,1 0 0,3 1 46,-4 5-27,4-4 0,-11 6 97,8-8-35,-8 0 0,5 0 67,-3 0-103,3 0 0,8 5 25,1 1 0,4 0-20,1-6 0,0 0-100,-6 0 1,6 6 75,0-1 1,0 1-12,-6-6 0,-6 0 35,1 0 3,-8 0 529,3 8-183,-7-7-322,0 7 0,-2-8 101,-3 0-162,-5-8 1,-7 5 14,0-9 0,5 8-171,1-1 1,5-3 143,-5 2 0,7 1 0,-4 5 0</inkml:trace>
</inkml:ink>
</file>

<file path=ppt/ink/ink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59:33.1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52 137 7971,'-11'-5'-181,"-1"-1"-270,9-8 472,-5 13 0,2-9 181,0 4 1,1 3 152,5-9-300,0 8 1,0-5 221,0 3-31,0 4 1,5-13 71,1 3-199,8 5 1,-7-3 51,5 5-37,3 3-191,-6-6 1,8 8 99,1 0 0,-1 0-131,0 0 1,0 2 56,0 4 0,2-4-194,4 3 0,4-3 24,7-2 0,6 0 111,0 0 0,8 0-120,-3 0 0,5 0 79,1 0 1,8 6 26,4 0 1,-2-1 62,2-5 0,2 2 6,9 4 0,-2-4-124,8 4 0,-6-4 143,6-2 1,-1 5 96,1 1 1,3 0-72,-3-6 1,-2 2 98,2 3 1,0-3-113,6 4 0,-6-4 78,0-2 1,-2 2-63,2 3 0,-4-3 5,-7 4 0,1-4-33,5-2 0,-5 6-4,4-1 1,-3 1-100,-3-6 0,1 0 65,-1 0 0,7 6-101,-1 0 1,0-1 114,-5-5 1,-1 0-11,1 0 0,-6 0 29,0 0 1,-8 6-1,2 0 1,-6-1 30,-5-5 0,-4 0 16,-8 0 1,-1 6 281,-5 0 0,4 0-89,-3-6 1,2 0-60,-3 0 0,10 0-13,-4 0 1,6 0-116,0 0 1,-3 0-79,3 0 1,1 0-91,-1 0 1,0 0 149,-5 0 1,-3 0-41,-3 0 1,1 0 197,-7 0 1,-2 1-66,-10 5 209,5-4 0,-13 6 210,9-8 31,-8 0-261,3 0-184,-7 0 1,2 0 15,4 0-336,-4 0 1,7 0 185,-3 0 1,-2 0 65,7 0 0,1-2 336,5-4 1,-6 4-19,1-4 1,-1-1 25,6 1 0,0-2-195,1 3 0,-1 3-2,0-4 0,6-1-23,-1 1 1,1 0-256,-6 6 0,-5-2-68,-1-4 1,-5 5 54,5-5-105,-7 4-1,4 2 62,-8-8 1,-2 6-96,-4-3 0,-11 3-158,-11 2 0,-9 0-176,-8 0 1,-1 6 571,-11-1 0,-12 16 0,-1-2 0</inkml:trace>
</inkml:ink>
</file>

<file path=ppt/ink/ink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59:34.3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35 138 8074,'0'-10'-611,"0"-5"1,2 7 785,4-3 1,-4 1 605,3 5-188,5 3-464,-8-13 0,7 13 184,-3-4-156,-4-4 0,7 7-53,-3-9 0,-4 7-162,4-7 93,3 8 121,-7-3-570,6 7 239,-8 0 1,0 2 29,0 3 0,0 5 123,0 7 1,-2 0-13,-4 0 0,4 0 82,-4 1 0,-1 1 152,1 3 0,-1 5-80,1 7 1,2 3-80,-7 3 0,5 0-27,-6 11 0,9 2-29,-3 10 0,-2 11-158,3 1 0,-3 1-13,2 4 0,4-2-63,-3 2 1,3 7-104,2-7 0,0 8 162,0-8 0,2 2 178,3-2 0,-3 2-92,4-8 1,2 6 198,-3-6 1,3 1-175,-2-7 0,-3 1 281,9-1 1,-6 1-95,5-1 0,-7 1-35,2-1 1,1 1-43,-1 0 1,1-1 3,-1 1 1,-4 1-133,4 4 1,-4-5 70,-2-1 1,2 5-171,3-10 1,-3 0 155,4-12 1,-2 0 145,1 1 0,-3-8 79,4-4 1,-4-4 99,-2-2 0,0 0 70,0 1 1,-2-1-137,-4 0 1,4 0 149,-3 1 0,-3-1-211,2 0 0,1 1-141,5-1 0,0-6-3,0 1 0,0-1-99,0 7 1,0-3 68,0-3 1,0 3 19,0-3 0,0 3 47,0 2 0,0-5-4,0-1 1,0-1 88,0 2 0,0 1-104,0-7 1,0 2 47,0-2 1,0-2-78,0 7 1,0-7-8,0 2 0,0 2 43,0-3 0,0 7-20,0-6 1,0 7 65,0-1 1,-6-2 129,0 1 0,-1-5-24,1 6 0,4-7-76,-4 7 0,4-8 51,2 2 0,-5-10-107,-1-1 1,0-7-129,6 7 185,0-9-300,0 5 82,0-8-1449,0 0 1023,8 0 274,-6 0 300,5 0-110,-7 8 0,0 1 33,0 8 0,0-5 7,0-1 0,0-5 234,0 5-493,0-7 1,0 6-65,0-5-926,0-3 1273,8-9 0,9-12 0,10-16 0</inkml:trace>
</inkml:ink>
</file>

<file path=ppt/ink/ink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59:35.6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326 103 8209,'-17'-7'-383,"8"3"-80,3-8 1,2 9 423,-2-3 5,5-4 1,-7 7 38,8-9 1,0 6-67,0-5 662,0 7-79,0-11-288,0 13 1,2-6-133,4 8-20,-5 0 1,7 2 13,-8 4 0,0 4-6,0 7 1,-6 6-100,1-1 0,-7 3 90,7-2 1,-7-4-113,6 4 1,-5-2 70,5 2 1,-5-4 12,5 4 1,-5 1-26,5-1 1,-5 8 1,5-3 1,0 5-17,6 1 0,-2 2-98,-3 4 1,3 4 64,-4 7 1,4 1 38,2-1 1,0 1-73,0-1 1,-6 0 41,1 1 0,-1-1-11,6 1 1,-2-1 55,-4 0 0,2 1 6,-7-1 0,5 6-33,-5 1 1,5 6 10,-5-1 0,1-2 52,-1 2 0,-3-6-52,9 6 1,-1-8 59,6 2 1,-2 2-84,-4-2 1,4 6 2,-3-6 0,3 8 50,2-2 0,0-2-1,0 2 0,-2-8 9,-4 2 1,4-4 1,-3-1 0,3-3 155,2-3 0,0 4-96,0-5 0,0-1-59,0 2 1,0-2-29,0 1 1,2 5-87,3-4 0,-1-3 55,8 3 1,-7-8-139,7 2 1,-7-4 130,7-1 0,-8-1-31,1 0 1,3-5 187,-2-1 0,1-5-100,-1 6 1,-4-7 200,4 7 1,-4-6-57,-2 5 1,5-5-124,1 6 1,5-1-33,-5 7 1,2-7 35,-3 1 0,-3-2-152,4 1 0,-2 4 88,2-3 0,-4-2-14,3 1 0,-3 1 35,-2 5 1,0-2-60,0-3 0,0 3-11,0-3 1,0 1 8,0-1 0,0 3-3,0-3 1,0-2-8,0 1 0,0-5-63,0 6 1,0-3 84,0 3 1,0 1 16,0-7 1,0 2-35,0-2 0,6-4 198,0 4 0,-1-4 5,-5-2 1,0 0-83,0 0 0,0 6-58,0 0 0,0 0 15,0-6 0,0 0-75,0 0 1,0 0 40,0 0 1,0 0-74,0 1 0,2-1 85,4 0 1,-4 6 159,4 0 1,-5-4-46,-1-2 1,0-8 106,0 14 1,0-8-149,0 8 0,-5-4 27,-1-2 0,-5 2-147,5 4 1,0-4 128,6 4 1,-6-4-174,1-2 0,-1 1 95,6-1 0,-6 0-85,1 0 0,-1 0 85,6 0-25,0 0 21,0 0 40,0 1-257,0-1 172,0-8 0,0 1-602,0-4 196,0-5-290,0 7 0,0-12 717,0-7 0,15-8 0,4-16 0</inkml:trace>
</inkml:ink>
</file>

<file path=ppt/ink/ink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00:08.8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155 120 6710,'10'0'-562,"-3"0"587,-7-7 15,0 5-55,8-6 66,-6 8-59,5 0 50,-7 0-31,8 0 11,-6 0 85,6 0 194,-8 0 616,0 0-751,0-7-83,0 5 20,0-6-220,0 8 357,0 0-1,0-8-171,0 7 382,0-7-263,0 8 520,0 0-720,-8 0 118,6 0-140,-6 0 1,6 0 80,-3 0-29,3 0 77,-6 0-44,1 0 0,3 0 135,-8 0-114,9 0 307,-13 8-317,14-7 0,-7 7 108,3-8-100,4 8-42,-5-6 1,5 5 1,-4-7 1,4 2 4,-4 4 36,5-4 1,-1 7 7,-4-3-17,4-4 1,-7 11-21,3-7 1,4 2 51,-4-3 12,4-3-50,-5 13 0,5-11 2,-4 8 1,-2-7-4,3 7 0,-1-7-11,6 7 1,-2-6 5,-4 5 0,4-5-55,-3 5 1,3-5 49,2 5 0,0-5-11,0 5 0,0-5 91,0 6-62,0-1 0,0 6-7,0 0 0,0-5 1,0-1 0,0-5 52,0 5 2,0-7-104,7 11 14,3-5 1,5 1-98,-3 1 1,3-8 63,-4 1 5,5-3 0,1-2 28,0 0-16,0 0 1,0 0 95,0 0 0,0 0-80,1 0 0,-7-2 68,0-3 0,1 3-56,5-4 0,0-2 25,0 3-16,0-9 0,1 5-2,-1-8 0,-2 5 14,-4 1 0,3 5 0,-9-5 1,9 1 49,-3-1 1,-3-5-60,-3 5 1,3-4 86,-2-2 0,-1-1-74,-5 1 1,0 0 169,0 0 1,0 0-85,0 0 0,-5 0 368,-1 0-365,-7-1 0,5 1 0,-3 0 0,1 6-61,4-1 0,3 7 69,-9-7 0,8 6-47,-1-5 19,-5 7 0,6-5-454,-7 3-105,7 4 162,-11-6 1,5 8-189,-7 0 1,6 6-456,-1 0 1,1 7-697,-6-1 0,-2 5 1610,-4 6 0,4-4 0,-6 5 0</inkml:trace>
</inkml:ink>
</file>

<file path=ppt/ink/ink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00:10.0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172 103 6892,'0'-11'-273,"0"-1"942,0 9-399,0-13 0,0 13-9,0-9 1,0 6-4,0-5-65,0 7-110,0-3 0,0 5 73,0-4-28,0 4-23,0-6 0,-2 8-172,-4 0 0,2 0 91,-7 0 1,2 2 24,-3 4 1,-3-2 60,3 7 0,3-5 115,-3 5 0,1-5-99,-6 6 1,5-1 6,1 6 1,5 0 98,-5 0 1,7 0-101,-2 1 0,4-1-118,2 0 0,0 0 142,0 0 0,2-2-172,4-3 1,4 1 33,7-7 1,0 5-52,0-5 0,0 0 95,0-6 0,6 0-2,0 0 1,2 0 24,-2 0 1,-4-6-30,4 0 0,-4-5 52,-2 5 1,-2-7-31,-4 1 1,3-3-132,-9-2 0,7 0-13,-6 0 0,-1 0-104,-5-1 1,-2 1-125,-3 0 1,-5 0-381,-7 0 0,0 2-1065,0 3 1739,0 5 0,-8-1 0,-2-1 0</inkml:trace>
</inkml:ink>
</file>

<file path=ppt/ink/ink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00:11.8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258 222 8141,'0'-12'-423,"0"1"403,0 7 302,0-11 44,0 5-187,7-7 148,-5 0-90,14 8-20,-7-7-58,1 7 0,-1-1 91,-3 5-29,-4 3-44,5 2 0,-9 0-180,-3 0 0,1 0 102,-8 0 31,1 0 1,-6 5-40,0 1 1,0 7-6,0-1 1,5-3 24,1 3 0,-1-1-1,-5 6 0,0 1 11,0-1 1,0 0-10,0 0 0,-6 6 9,0 0 1,6 5-17,5-5 0,3 2-1,-3-2 1,5-4-55,7 4 1,0-4 1,0-2-18,0 0 0,2 0-18,3 0 1,5-7 119,7-5 0,6 3-66,0-2 1,1-1 80,-1-5 0,-2-1-25,8-5 0,-3-2 17,3-3 1,3-10-30,-3 4 1,-4-6 18,-2 0 1,1 2-120,-1-8 0,-2 1 97,-9-6 0,3-1-231,-4 1 0,-3-4 123,-2 4 1,-5-4-14,-1 9 0,-1 4-35,-5 2 1,-4 4-188,-7 2 0,-2 2-177,-4 4 0,-1 5-402,-5 12 1,-3 3 850,3 8 0,-11 16 0,-4 3 0</inkml:trace>
</inkml:ink>
</file>

<file path=ppt/ink/ink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00:12.8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136 273 7967,'9'-8'-1175,"7"6"612,-7-5 520,8-1 1,0 6 48,1-4 1,-9-3 55,6 7-42,-5-6 267,-1 1-161,7 5 160,-15-13 1,7 11 314,-8-8-19,0 9-384,0-13 0,0 13 168,0-9-233,0 8 1,0-5 243,0 3-298,0 4 224,-8-5-337,7 7 30,-15 0 1,13 0 28,-9 0 1,6 0 4,-5 0-144,0 7 1,-7 3 73,1 7 0,0 0-7,0 0 0,0-5 209,0-1 1,0 0-148,-1 7 0,7-1 202,0 0 0,1 0-76,-1 0 1,-3 0-45,9 0 0,-1 1-50,6-1 0,-2-2-7,-4-4 0,4 5-108,-3-5 1,5-1 93,5 1 0,-1-5-141,8 5 0,-7-7 71,7 2 1,1-4-16,10-2 0,-4 0 37,4 0 0,2-8-3,-3-4 0,3-8 10,-2-3 1,-4-6 6,4 6 0,2-9 11,-2-2 1,-6-1-11,-6-5 0,-7-2-35,2 2 1,-5 2 32,-1 10 0,-1-1-134,-5 12 1,-11-2-177,-12 13 1,-3 3 318,-2 8 0,-8 5 0,-2 7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46:39.7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1 122 7843,'0'-10'16,"0"-5"0,0 11 145,0-8 0,0 7 129,0-7 283,0 8-183,0-11 389,0 13-125,0-6-248,0 8-212,0 0 0,0 8 15,0 3 1,0 7-153,0 5 1,0-4 100,0 4 0,0-4-63,0-1 0,0 5 45,0 0 0,0 2-36,0-2 0,0 4 33,0 7 1,0 1-3,0-1 0,0 1-19,0 0 1,5-1-81,1 1 0,0-3-3,-6-3 0,2 2 93,4-8 1,-5 6-66,5-6 0,2 0 132,-2-6-208,-1 1 147,3-1-80,-6-8 0,11 1 356,-7-4 3,0-4 0,-6 3-52,0-10 0,2 1-138,4-8 1,-4 1-162,3-6 0,5-1 141,2 1 0,3-2-241,2-4 0,2-4-141,4-8 1,12-9-192,11-8 0,0 0 13,6-5 1,-10 9 67,10 1 0,-9 7 42,3-6 1,-14 8 51,3-3 0,-12 10-169,0 3 1,-6 7-262,-5-3-591,-4 5 168,-8 2-4,0 7 528,-8 3 0,-2 14-138,-7 5 1,0 3 663,-1 3 0,1-1 0,0 0 0</inkml:trace>
</inkml:ink>
</file>

<file path=ppt/ink/ink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00:21.8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1 326 8141,'7'-9'1630,"-5"1"-683,14 8-92,-15 0-299,15 0-74,-7 8-206,8-6 1,0 5-6,1-7 0,-7 0-178,0 0 0,1 0 92,5 0 0,0-6-101,0 1 1,0-3 13,1 2 0,-1 5-163,0-5 1,0-2 125,0 3 0,0-7-124,0 6-128,8-7 1,-6 5 38,4-3 0,-4-4-187,-2 3 0,-2 3 136,-3-3 0,1 7-105,-7-7 0,0 7 124,-6-7 0,5 6 32,1-5 0,0 5 64,-6-5 0,0 5 114,0-5 1,0 5-277,0-5 1,-2 1 30,-4-1-223,4-5 1,-11 13 73,7-9 1,-1 8-53,1-1 266,4 3 1,-8-4-1,5 0-44,3 1 576,-6 5 200,8 0-297,-7 0 205,5 0-91,-6 0-141,8 0-22,0 0-113,-8 7 1,7-3 218,-5 7 1,4 8-85,2 10 0,0 5 228,0 6 1,0 4-127,0 8 0,-6 7-236,1 3 1,-1-1-47,6 2 1,0-8-251,0 3 0,0-5 154,0-2 0,0-7-32,0-4 0,0-9-149,0-3 0,0-7 75,0 2 1,0-10-282,0-1 0,6-7 137,-1 7 1,3-8-834,-2 1 274,-5-3 393,7-2 1,-8-7-53,0-5 490,0-11 0,0-11 0,0-10 0</inkml:trace>
</inkml:ink>
</file>

<file path=ppt/ink/ink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00:22.8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120 926 8880,'-7'-10'0,"-5"3"0,-3 1 0,-2 0 3256,0 3-2809,0 1 0,7 4-98,4 3 0,-1 5-130,1 7 0,0 0-35,6 0 0,0 0-99,0 1 1,0 4 98,0 1 0,0 2-159,0-2 1,2-6-733,4 0 471,-4 0 0,11-13-391,-7 8 0,1-9 265,-1 3 1,4-4-6,7-2 1,-6-8 73,1-3 1,-1-10-183,6-2 66,0-7 109,1 3 1,1-9-131,3-4 1,-1-4 108,8-7 1,-6-1 15,5 1 0,1-3 162,5-3 0,2 4-98,4-4 1,-5 5 98,-1 7 0,-2-3 142,-9 8 0,0 0-86,-6 6 1,0 0 182,0-1 0,1 7 110,-1-1 0,-8 6 53,-3-5 0,2 7 279,-3-2 1,1 10 1198,-6 1-797,0 1 307,0 1-384,0-5-458,0 13-69,0-5-365,0 7 13,8 0-194,-7 0 0,15 1-155,-5 5 0,-1-4 214,1 4 0,1 3-35,5 3 0,6 3-18,-1 2 0,-5 0 36,-5 0 1,-3 6 145,3 0 0,-5 8 26,-7-3 0,0 4 44,0 3 1,-7-1 186,-5 0 0,-3 1 96,-2-1 0,-6 0-124,0 0 0,-5-1 14,5-5 1,-2 3-57,2-8 1,2 0 51,-7-6 1,5-2-136,-6-4 0,8 3-175,-1-9 1,3 7-5,1-7 0,1 1-733,0-6-446,0 0 933,0-7 0,7 3-365,5-8-10,3 9 283,2-13 1,2 14 243,3-3 0,5-3 278,7 2 1,2-1-48,4 1 0,-2 2 269,7-7 0,3 1 279,9-1 1,-2-4-316,8 3 1,-1 3 127,7-3 1,-1 3-112,1-3 0,-3-1 157,-3 7 0,1 1-173,-7 5 1,-1 0-310,-11 0 0,3 1-82,-9 5 0,-1-2-858,-9 7 526,3 1 0,-13 5 210,4 0 1,-4 0-450,-2 0 1,-2-5 211,-4-1 1,2 1-32,-7 5 1,-1-6 150,-5 1 1,0-7 152,0 7 1,0-3 56,0 3 0,-1 1 177,1-7 1,0 7 157,0-1 0,2-3-125,3 2 1,-3-1 413,4 1 1,-3 5-224,3-5 1,-2 4 355,7 2 1,-7 1-52,1-1 1,3 0 126,-3 0 1,6 0-183,-5 0 0,5-1-189,-5-5 1,7 4-44,-2-3 231,-3 3-435,7-6 143,-6 7-652,8-14 0,2 5 96,4-7 0,-2 0-105,7 0 0,1 0 181,5 0 1,-6 0-36,1 0 607,-1 0-261,6 0 0,-2 2 1448,-3 4-718,3-4 397,-13 13 1,8-13 223,-5 3-1013,-3-3 1,8 4-224,-5 0 0,-1 0-195,8-6 1,-7-2-1328,7-4 0,-1 2 767,6-7 0,2-3 596,4-8 0,-4-5 0,6-7 0</inkml:trace>
</inkml:ink>
</file>

<file path=ppt/ink/ink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00:24.2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35 7023,'0'-10'2343,"0"3"-1363,0-1-129,0 6-308,0-6 0,0 8 608,0 0-751,0 8 1,0 2-86,0 7 0,0 0-118,0 0 0,0 0-71,0 0 1,0 0-127,0 1 1,0-1 142,0 0-218,-8 0-1148,7 0 606,-7-7-583,8 5 810,0-13 1,0 3-42,0-10 0,8-7 1,3-11 0,-2 4-33,3-3 0,1-3 220,10 2 1,-4 0 43,4 6 1,-4 2 442,-2 3 1,0 3-198,0 3 1,1 4 576,-1-4 0,-6 5-66,1 1-301,-9 0 0,11 1-138,-9 5 0,1-2-64,-6 7 1,0 1 11,0 5 0,0 0-141,0 0 0,-7 0-57,-5 1 1,-3-1 48,-2 0 0,0 0 287,-1 0 1,1-2-100,0-3 0,2-3 903,4-3-116,-5-4 143,14 5-686,-5-7-74,7 0 0,2 0-527,3 0 0,5-5 220,7-1 1,0-5-1068,0 5 1,2-6 144,4 7 953,-4-1 0,14-2 0,-7-1 0</inkml:trace>
</inkml:ink>
</file>

<file path=ppt/ink/ink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00:24.7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35 7966,'7'-9'1695,"3"-5"-1152,7 9 1,0-1 87,0 6 0,0 2-224,0 4 1,1 3-13,-1 8 0,0 8 151,0 4-287,0-5 1,0 11-280,0-1 1,-7 0 124,-4 6 1,-5-2-471,-1 2 1,0-4 262,0 4 0,-1-9-415,-5-3 0,2-5 240,-7 6 0,-1-8 0,-5 2 0,0-6-53,0-6 1,0 3-46,0-9 1,-1 1 166,1-6 0,0 0 193,0 0 0,0-2 237,0-4 1,0-3-140,-1-8 0,9 0 416,3-1 1,4 1-232,2 0 1,2-6-2,4 0 0,9 1 24,8 4 0,7-1 12,-1-3 0,3 2-563,3-2 0,5 8 201,0 3 1,-6 5-839,-6-5 1,1 7 479,5-2 1,-1 4-340,-5 2 0,-1 0 311,-4 0 1,-4 2 444,4 4 0,-4 3 0,-2 9 0</inkml:trace>
</inkml:ink>
</file>

<file path=ppt/ink/ink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00:25.0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7966,'10'8'2055,"-3"-6"1,-5 6-2564,4-8 407,-4 0 332,5 0 1,-7 1-462,0 5 0,2-2-1518,4 7 494,-4 1 1,5 11 659,-7 0 0,0-1 594,0-4 0,-5-7 0,-1 0 0,0 1 0,6 5 0,0-6 0,0 1 220,0-8 750,0 3 132,0-7 0,2 0-192,4 0-668,-4 0 1,13 0-243,-4 0 0,5 0 0,1 0 0</inkml:trace>
</inkml:ink>
</file>

<file path=ppt/ink/ink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00:26.0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1 103 8684,'0'-17'0,"2"2"0,1 1 2368,3 3-1545,7 0-320,-11 1 0,14-3 75,-5 7 1,-2 0-289,3 6 0,-6 0 166,5 0-349,0 0 0,1 0 266,-1 0-415,-7 0 132,11 0-695,-13 0 0,8 0 391,-5 0 1,-3 2-1021,4 4 1,-4-2 516,-2 7 1,0-5-65,0 5 0,0 3 781,0 8 0,8 5 0,1 7 0</inkml:trace>
</inkml:ink>
</file>

<file path=ppt/ink/ink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00:26.1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17 11131,'-10'0'2612,"3"-7"-3467,7 5-31,0-6 0,2 16 886,3 3 0,-3 4 0,6 2 0</inkml:trace>
</inkml:ink>
</file>

<file path=ppt/ink/ink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00:26.6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86 8166,'8'-15'976,"4"4"1,3-5-10,2 5-651,0 3 1,6-5-135,0 7 1,0 1-285,-6 5 0,0 0-40,0 0 0,-6 0-258,1 0 0,-3 1 6,3 5 270,3 4 1,-7 1 145,3 1 1,-1-1 135,-5 6 1,-3 2 100,4 4 1,2-2-205,-3 8 0,1-1 583,-6 6 1,6 1-239,-1-1 0,3 8 408,-2 4 0,-4-3-244,3 3 0,-3-8-114,-2 2 0,0 2-296,0-2 1,0-8-129,0-9 0,0 2-31,0-2 0,-2 0 186,-3-6 0,1-6-630,-8 1 0,7-7 241,-7 7 0,1-8-1006,-6 1 0,0-3 86,-1-2 0,1 0-1280,0 0 2408,0-7 0,-8-11 0,-1-8 0</inkml:trace>
</inkml:ink>
</file>

<file path=ppt/ink/ink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00:27.4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86 9582,'8'-17'737,"-2"8"-1589,11 3 0,-4-4 548,10-1 1,-2 1 611,2-1 0,-2 7-250,7-2 1,-5 4-3,6 2 1,-8 0-170,2 0 1,-3 0-103,3 0 1,-9 2 228,3 4 1,-6 4-91,1 7 0,-5 0 538,-7 0 0,0 0 128,0 0 0,0 6 293,0 0 0,-5 0-339,-1-6 0,-6 6 143,7 0 0,-7 1-344,7-1 0,-7-4-238,6 4 0,-5 2-23,5-2 0,-1 5 103,1-5 0,4 0-374,-4-6 111,-3 0-211,7 1-101,-6-1 0,8-6-224,0 1-76,0-9 31,0 5 247,0-8 1,2 0 25,4 0 1,3-8 44,9-3 1,-1 1-388,0-1 1,6 0 271,0-7 0,1 1 176,-1 0 0,-4 0 216,4 0 0,-2 5 249,2 1 1,-10 7 334,4-2 764,-3 5-376,3 1-408,0 0-37,-8 0 794,-1 0-883,-8 7 1,0 3-256,0 7 0,0 6-16,0 0 1,-2 1-221,-4-1 1,-3 4 75,-8 7 1,0-2-83,0-3 0,-3 1-382,-2-7 219,3 8 177,-6-12 1,6 6 66,-4-8 1,4-2-61,-4-4 1,4 3-94,2-9 1,0 7 62,0-6 1,5-1-385,1-5 118,7 0 76,-4 0 1,8-2-385,0-3 1,2 1 230,4-8 1,3 7 233,9-7 222,-9 8 85,6-11 403,-5 13-220,7-5 1,-6 7 847,1 0-792,-8 0 0,3 7 161,-7 5 0,-7 3-77,-5 2 1,-5 6-5,-6 0 1,4 5-445,-4-5 0,4 0-107,2-6 1,-6 0-356,0 1 251,1-1 55,4 0 0,7-2-67,0-4 203,7-3 1,-2-8 483,12 0 0,-2 0-211,7 0 1,6 6 806,6 0 0,7-1-201,-1-5 1,3 0 72,3 0 0,-1 0-400,0 0 1,1 0-205,-1 0 0,-2 0-327,-3 0 1,1 0-431,-7 0 1,0 0-1676,-6 0 1,0 2 2162,0 4 0,-7 3 0,-3 9 0</inkml:trace>
</inkml:ink>
</file>

<file path=ppt/ink/ink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00:27.7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11224,'17'0'760,"-6"6"-381,1-1 1,-6 3 551,5-2 0,-5-3-331,5 9 0,-5-1-936,5 6 1,-5 0-60,5 1 0,-7-1-255,2 0 1,-2 2 468,1 4 181,-3-4 0,14 6 0,-7-8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46:40.1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208 104 7883,'9'-17'-1343,"7"0"805,-5-1 2313,-3 1-316,7 0-215,-13 7-824,14 3 0,-14 8-78,3 5 0,-3 10 377,-2 7 0,-7 7-225,-5-1 0,-5 12-251,-6 5 1,2-2-29,-8 2 0,0-2-868,-6 2 0,3-3-210,3-9 0,6 1-1880,11-1 2743,5-7 0,-1-2 0,-2-7 0</inkml:trace>
</inkml:ink>
</file>

<file path=ppt/ink/ink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00:27.9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1 8062,'0'9'1475,"0"-1"-396,0-8 296,0 0-2502,0 7 471,0 3 313,0 7 1,0 0-599,0 0 588,-8 0 1,0 1-29,-3-1 1,-4 0-76,3 0 0,3 0 456,-3 0 0,1 0 0,-6 1 0</inkml:trace>
</inkml:ink>
</file>

<file path=ppt/ink/ink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00:28.3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0 9726,'-12'8'0,"3"3"0,1 5 0,2-1 0,1-2 4085,-1-1-2336,0-1-1086,6 6 0,-2-5-278,-4-1 0,5 0-308,-5 7 0,4-1-102,2 0 1,-2 0 108,-4 0 1,4 0-639,-3 0-60,3-7-1183,2 5 898,0-13 191,0 6 0,2-8 156,3 0 0,-1-8-29,8-3 0,1-10 74,10-2 0,-2-2 126,7 2 1,1 4 319,5-4 1,0 4-174,1 2 1054,-9 8-648,7-7 1,-14 14 473,4-3 634,-4 3-979,-2 2 0,-8 7 96,-3 5 1,-6 5-263,-6 6 0,-9-2 86,-8 7 1,-1-5-736,1 6 1,-2-6 129,-4 5 0,-1-7-72,7 2 0,0-6 53,6-5 506,8 3-116,-7-6 251,14 1 0,2-3 133,12-7 1,5 0-167,6 0 0,2-1 386,3-5 1,3 4-184,-9-4 1,7-1 80,-6 1-721,0 0-905,-6 6 810,-8 0 0,-1 2-279,-8 4 1,-15 5-1730,-8 12 2335,0 4 0,-17 7 0,4 0 0</inkml:trace>
</inkml:ink>
</file>

<file path=ppt/ink/ink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00:28.5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1 103 8262,'7'9'0,"5"-3"0,3-4 1804,2-2-980,8 0 1,-6-8 659,4-3 1,4 2-592,1-3 0,5 6 229,1-5 1,6 1-649,0-1 1,5-2-193,-5 7 1,2-2-1749,-2 3 1178,-3 3 1,4-6 0,-6 8 287,-1 0 0,0 8 0,1 1 0</inkml:trace>
</inkml:ink>
</file>

<file path=ppt/ink/ink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00:34.6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17 120 8149,'-9'-2'2247,"3"-4"-984,4 4-850,2-13 0,8 13 181,3-3 0,4-3-278,3 2 1,4-5-118,1 5 0,8-5-41,-3 5 1,5-2-109,1 3 1,-5 3-10,-1-4 1,-7-2 90,2 3 0,-4-1-454,-2 6 1,0 0 157,0 0 1,-5 0-493,-1 0 0,-5 0-711,5 0 419,-7 8 1,6-6-544,-5 3 1491,-3-3 0,6-2 0,-8 0 0</inkml:trace>
</inkml:ink>
</file>

<file path=ppt/ink/ink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00:34.8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549 0 8149,'-7'10'0,"3"-3"168,-8-7 0,9 2 557,-3 4 609,-4-4-1047,1 13 0,-1-4 0,3 12 258,-1 6 0,-1 3-236,-9 2 1,-4 16-103,-1 7 0,-8 8-172,3 3 0,-5-1 26,-1-4 0,0 2-87,0-8 0,5 0-63,0-6 0,7-1-313,-7-4 0,8-1 85,-2-11 0,10 3-603,1-14-201,9-1 0,-5-10 1121,8-1 0,-8-7 0,-1 4 0</inkml:trace>
</inkml:ink>
</file>

<file path=ppt/ink/ink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00:35.4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0 155 8149,'0'-10'2071,"0"-5"-2035,8 13 1083,-6-6 1,11 16-453,-7 3 0,1 12-150,-1 6 0,-4 3-390,4 2 1,-3 1-409,3-1 0,-4 0 170,4 1 1,-4-3-138,-2-4 0,5 3-606,1-8-1165,0 0-264,-6-6 1625,0-8 0,0-3 267,0-12 0,2-3 153,3-8 1,-1 0 60,8-1 0,-7-4 177,7-1 0,-1-6 0,6 6 0,0 0 44,1 6 0,-1 0-62,0 0 0,0 2 797,0 3 0,0-1-392,0 7 1,0-1 458,1 1 1,-7 4 295,0-4-723,1-3 0,5 7 51,0-4-449,0-3 1,0 1-73,1-3 1,-1-5-396,0 5 0,-6-4-293,1-2 0,-7-1 349,7 1 1,-8 0 53,1 0 1,-3 0-10,-2 0 382,-7 0 1,-1 5 237,-3 1 1158,-5 7-625,7-4-268,-8 16 1,5 7-121,1 8 0,5 0-10,-5-6 0,7 6-206,-2 0 1,2 2-1,-1-3 0,3-3-16,-4 4 1,6-4-106,6-2 1,-2-1-159,7-5 1,0 4-57,7-3 0,4-3-268,1 3 0,8-8-634,-3 1 0,5-3 489,1-2 1,-5 0-645,-1 0 0,-1 0 86,1 0 1102,-3 0 0,0 0 0,2 0 0</inkml:trace>
</inkml:ink>
</file>

<file path=ppt/ink/ink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00:35.6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86 16 7975,'-1'-10'1797,"-5"5"0,4 5-1741,-4 5 0,4 5-650,2 7 0,0 2 809,0 4 1,-7 4 985,-5 7 1,3 0-1352,-3 0 0,8 1 80,-1-1 1,-3-6-355,2 1 1,1-8-566,5 2 167,0-4 0,0-8-224,0 1 278,0-8 1,0 1 66,0-10 701,0-5 0,7-7 0,3 0 0</inkml:trace>
</inkml:ink>
</file>

<file path=ppt/ink/ink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00:36.2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1 360 7975,'17'-17'0,"-6"0"-66,1 0 1,-1-6-73,6 0 0,2-2 1004,4 2-520,-4 4 1,14-7-30,-5 3 0,-1 4-125,2-4 0,-3 4 59,3 2-266,3 7 119,-13-5 1,8 7-86,-4-3 1,-4 1 275,4 5-419,-4 3 111,-2-6 0,-6 8 30,1 0 0,-9 2-33,3 4-14,-4-4 33,6 13 0,-5-11-13,9 7 1,-8-5-14,1 5 85,5-7-114,-1 11 1,3-7 129,-1 3 1,-5-1 1,5-4 1,-7-3 17,2 9 22,-4-8 95,-2 11-96,0-6 1,2 7 76,3-5-32,-3 4 32,6-5-145,-8 7 1,0 0 3,0 0 0,6-5 14,-1-1 1,1 1-1,-6 5 1,0 2 2,0 4 1,6-2-13,0 7 0,-1 1 157,-5 5 1,2 2-79,4 4 1,-4-2 284,3 8 0,-3-8-91,-2 2 1,0 2-163,0-2 0,0 0-113,0-6 0,0-5-178,0-1 1,0-5 164,0 6 0,0-8-111,0 2 1,0-4-180,0-2 0,0-6-180,0 1 222,0-1 109,0-2 0,-2-1-90,-3-8 0,1 6-72,-7 0 0,-1-1-278,-5-5 1,0-2-164,0-3 1,0 1 271,-1-8 1,-6 7-1556,-5-7 1980,4 1 0,-7-14 0,5-2 0</inkml:trace>
</inkml:ink>
</file>

<file path=ppt/ink/ink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00:36.5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17 137 8444,'0'-17'1217,"2"2"-1000,4 4 1,-2-5-305,7 5 0,-5-4 322,5-2 1,1 7 175,5 4 1,0-1-104,0 1-70,0 0 1,0 8-440,1 4 0,-7 4 7,0 7 0,-7 0-190,2 0 1,-4 6 203,-2 0 0,0-1 28,0-4 0,-2 4 222,-4 1 0,2 0-124,-7-6 0,5 0 1095,-5 1-468,7-1 908,-4 0-410,8 0-573,0-7 1,8 3-176,4-7 0,-3-1 31,2-5 0,1-2-70,5-3-317,0 3-859,0-13 600,-7 5-438,-3-7 0,-14 2 153,-5 3 1,-10-3-70,-7 4 0,-3-3 104,-3 3 1,3-4-65,3 3 1,-1 5 219,7 1 1,8 2 385,9-2 0,4 4 0,2-5 0</inkml:trace>
</inkml:ink>
</file>

<file path=ppt/ink/ink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00:37.5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35 8127,'-18'-8'-1029,"9"6"956,1-5 0,8 5 1417,0-4-421,0 4 197,0-5-233,0 7-280,8 0 542,1 0-263,9 0-228,-1 0 1,0 0-196,0 0 1,-6 0-156,1 0 0,-1 0 104,6 0-362,1 0 0,-1 0-382,0 0 1,0 0-109,0 0 1,0 1-3164,0 5 2589,0-4 1,1 6-1254,-1-8 2267,-8 0 0,7 0 0,-7 0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46:41.1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605 104 7886,'-9'0'634,"-7"-7"-287,15 5-185,-15-14 117,14 14-332,-13-13 1,11 7 104,-8-3 0,7 1 46,-7 4 1,6 3 63,-5-9-115,-1 8 0,-5-3 75,0 7 1,-1 0-24,1 0 1,0 0 29,0 0 0,-3 0 35,-3 0 1,2 5 74,-8 1 1,6 7-98,-6-1 1,6 3 26,-5 3 0,5-1 80,-6 0 1,6 1-99,-6-1 0,8 0-119,-2 0 1,9 7 69,3-1 1,7 0-95,-2-6 1,4 6 26,2 0 1,2 0-125,4-6 0,5 1 126,12-1 0,-3 0-12,3 1 1,4-1-7,1 0 0,-1-5-8,2-1 0,2-1-94,9 1 0,-3 3 78,3-8 0,-3 5-263,-3-5 0,1 0-72,-1-6 1,-5 5-72,0 1 0,0 0 74,5-6 0,-1 0-82,-4 0 0,-4 0 108,-8 0 1,0 0-140,1 0-217,-9 0 451,-1 0 1,-10 6-124,-4-1 0,3 7-11,-9-6 350,0-1 0,-13 3 0,-1 2 0</inkml:trace>
</inkml:ink>
</file>

<file path=ppt/ink/ink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00:38.0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258 0 8127,'10'0'1171,"-3"2"-414,-7 4-851,0-4 1,-2 13 60,-3-4 0,-11 7-21,-7 4 0,-5-2 32,5 2 1,-5 3-107,5-2 0,-6 0 71,6-6 0,0 2-147,6 4 1,6-10-335,-1 4 317,9-3 0,-5 3 123,8 0-39,0-8 0,2 5 258,4-8 0,-3-1-95,9-5 1,-1 0 33,6 0 1,1 6-23,-1 0 0,-6-1 336,1-5-266,-9 8 1,5 1-57,-8 9 0,0-1-148,0 0 1,-2 0 125,-4 0 1,-1 0-84,-5 0 0,-1 1 39,7-1-12,-7 0-96,11 0 59,-6 0 0,16-2 228,3-3 1,-1 1-111,1-7 0,1 7 296,5-1 0,-6 1-92,1-2 1,-6 5 83,5-5 0,-7-1 29,1 1 0,-3-5 700,-2 5-747,0-7 0,0 5 106,0-3-562,0-4 220,0 6-1046,0-8 720,0 0 0,2-8-285,4-3 1,-2-6-144,7-6 0,1-6 665,5-11 0,0-4 0,0-7 0</inkml:trace>
</inkml:ink>
</file>

<file path=ppt/ink/ink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00:38.2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52 11077,'-10'0'-859,"3"0"2004,22-8 0,-7 4-419,14-7 1,-6 7-181,6-2 1,3-1-578,-2 1 1,6 0-479,-7 6 0,1 0-545,-6 0 1,-5 2 577,-1 4 1,-7 3-181,2 8 0,-4 3-119,-2 2 1,-8-1-68,-3 8 0,-5-2 842,-1 1 0,-6 3 0,1-9 0,-1 9 0,6-4 0</inkml:trace>
</inkml:ink>
</file>

<file path=ppt/ink/ink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00:38.5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69 8790,'8'7'0,"3"-5"1277,4-6 0,8-7-915,0 5 0,2-7-129,-2 1 1,-4 3-413,3-2 227,-3 7-277,-1-4 229,-9 8 0,-1 2-463,-8 4 0,0-2 136,0 7 0,0 0-403,0 7 542,-8-1 0,1 0 134,-5 0 0,3 0-47,3 0 0,4 0 22,-4 0 0,4 1 271,2-1 0,0 2 182,0 4 0,2 3 218,4 9 0,-2-1 121,7 0 1,1 0 484,5 1 1,-2-1-497,-4 0 1,3 1 33,-9-1 1,3-2-271,-2-3 1,-4 1-229,3-7 1,-3 0-347,-2-6 0,0 0 224,0 0-924,-7 0 1,-3-1-111,-7-5 0,0-3-688,0-8 0,0 0 896,-1 0 0,1-8-82,0-3 792,0-12 0,0-4 0,0-7 0</inkml:trace>
</inkml:ink>
</file>

<file path=ppt/ink/ink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00:38.7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9639,'17'0'4763,"0"0"-3622,0 0-2056,0 8 0,0-6 915,1 3 0,-1 5 0,0-1 0</inkml:trace>
</inkml:ink>
</file>

<file path=ppt/ink/ink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00:39.7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0 172 8027,'6'-17'0,"0"0"0,7 1 647,-1 5 1,5-4 55,6 3 1,1-3 397,5-2 0,1 5-560,-7 1 1,6 5-87,-6-5 1,1 7-379,-1-2 0,-4 4-310,4 2 0,-6 8-654,-5 4 0,1 3 287,-7 2 560,7 0-512,-11 8 0,6 1-24,-8 9 0,-8-1-63,-3 0 1,1 1 297,-1-1 1,-1 0 324,-5 0 1,8-5-43,3 0 1,-2-9 270,2 3 1,1-4 321,5-2 0,7 1-294,5-1 1,5-2 102,6-4 1,-4 5-9,4-5 0,-4 2 87,-2-1 1,0 3-231,0-3 0,-5-3-367,-1 2 140,-7 1 1,2 5-185,-12 0 1,0 0-276,-11 0 1,2-5 251,-14-1 0,8-1-15,-2 1 1,-3 3 76,-3-9 1,2 1 171,-1-6 1,7 0 57,-2 0 520,12 0-473,-5-8 0,16 1-77,0-5 1,8 3 105,9 3 0,6 2-46,0-7 1,7 7 291,-1-2 1,-4 4-11,-2 2 1,1 0 6,-1 0 1,-6 0-132,-5 0 0,-7 0 193,7 0-546,-8 0 1,3 2-400,-7 4 1,0-2-875,0 7 718,0-7 669,0 4 0,8-8 0,1 0 0</inkml:trace>
</inkml:ink>
</file>

<file path=ppt/ink/ink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00:39.8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10029,'18'8'0,"-3"4"1843,-4 3 0,-3-4-722,-8 1 220,0-9-646,0 13-954,0-7 236,0 1-2940,0-3 1738,0 1-1521,0-6 2746,0 5 0,0-22 0,0-4 0</inkml:trace>
</inkml:ink>
</file>

<file path=ppt/ink/ink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00:40.4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1 6937,'-9'9'-254,"1"1"463,8-4 78,0-4 0,0 7 83,0-3-208,8-4 0,-6 7-66,3-3 1,-3-2 1,-2 7 0,6-5-45,0 5 1,-1-5-19,-5 6 0,0-7 31,0 7 0,0-7 42,0 7 0,0-1-141,0 6 1,2-5 90,4-1 0,-4 1 132,4 5 0,-4 0-70,-2 0 1,0 0 16,0 0 1,5 0-64,1 1 1,0-1-4,-6 0 0,5 6-8,1 0 1,2 1 40,-3-1 0,-1-2-95,8 8 0,-9-1 55,3 7 0,2 1-13,-2 4 1,5-4 20,-5 4 1,-1 2 7,-5-2 1,6 7 42,0-1 1,0 4-47,-6 1 0,0 6-27,0 0 1,0 0 28,0-5 1,5 5-89,1 0 1,0 6 44,-6-6 0,0-2-12,0-9 1,0 2 86,0-8 1,0 0 6,0-6 1,0-6 159,0 1 0,0-8-124,0 2 0,0-4-254,0-2 0,2-2 177,3-3-942,-3 3 120,6-13 255,-8 5 0,2-7-96,3 0 0,-1-2 586,8-3 0,-1-12 0,6-10 0</inkml:trace>
</inkml:ink>
</file>

<file path=ppt/ink/ink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00:40.5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7954,'0'-10'5878,"0"3"-5102,7 7 1,-3 0 204,7 0 1,-5 3-982,6 9 0,-1 14 0,6 18 0</inkml:trace>
</inkml:ink>
</file>

<file path=ppt/ink/ink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00:41.6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17 137 8113,'-2'-15'473,"-3"4"830,3 3-664,-6 0 1,8-1-197,0-8 1,8 5-81,3 1 0,5 5-191,1-5 1,0 5-135,0-5 0,2 7 138,4-2 1,-4 4 9,4 2 1,-4 0-84,-2 0 1,-6 2-212,1 4 0,-8 3 33,1 8 0,-3 2 94,-2 4 1,0 2 300,0 4 1,0 3-33,0-3 1,-7 3-81,-5 2 1,3-1-100,-3-5 1,6 5-7,-5-5 0,7 4-456,-1 3 1,-3 5 245,2 0 1,-5 5-915,5-5 1,-5 2 292,5-2 1,-6-9-253,7 3 1,-1-11-29,6 0 259,0-4 18,0-2 731,0-8 0,8-16 0,1-12 0</inkml:trace>
</inkml:ink>
</file>

<file path=ppt/ink/ink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00:41.8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35 8113,'-9'0'-1055,"1"-8"3708,8-1-790,0-1-1309,0 2 0,8 8 35,3 0 0,-1 0-175,1 0 1,-5 2 270,5 4-637,1 4 0,5 7-237,0 0 1,-6 0-243,1 0 0,-3-5-726,3-1 1,3-7-1828,-4 2 2984,-3 3 0,7-15 0,-5 4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45:57.0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0 7770,'0'12'1083,"0"-1"1,0-5-39,0 5 0,-7 1 421,-5 5 0,3 8-722,-3 4 1,1 4-12,-7 1 0,3 1-289,3 0 1,-1 5-156,7 0 1,-5 2-3446,5-1 3156,0 3 0,-2 8 0,-1 0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46:42.0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10687,'8'9'421,"2"-1"-212,7-8 0,8 6-47,4 0 0,3 1-1,3-1 1,2-4-64,3 4 0,4-4-232,8-2 0,-2 0-342,-4 0 1,2 6 263,-8-1 0,7 1-466,-7-6 1,-2 0 305,-9 0 1,4 0-230,-4 0 1,-4 0 169,-2 0 0,-4 0-148,-2 0 579,-7 0 0,-3 8 0,-7 1 0</inkml:trace>
</inkml:ink>
</file>

<file path=ppt/ink/ink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00:42.3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0 326 8008,'18'-7'966,"1"-3"234,3-7 1,-1 8-872,8 3 1,1-4-415,10-1 0,-3-2 120,3 1 1,-10 3 158,-1 3 0,-7 4-195,7-4 1,-8 4 105,2 2 0,-4-5-627,-2-1 1,-2-2 71,-3 3 0,1 1-254,-7-8 0,5 7 267,-5-7 1,0 1 78,-6-6 0,0 0 340,0 0 1,-2-1-70,-4 1 0,2 6 341,-7-1-187,-1 9 0,-5-11 521,0 9 1,6-1-170,-1 6 1,8 2-9,-1 3 1,3 5-44,2 7 0,0 8 25,0 3 0,0 10 227,0 2 0,2 14-180,3-3 1,-3 12-217,4 0 0,2 11-142,-3 6 1,1-4-199,-6-1 0,-6-7-145,1-5 0,-1-4-389,6-8 0,-6-7 210,0-4 0,-1-5-1245,1-7 467,4-3 743,-13-8 0,5-8 450,-7-3 0,0-17-56,0-6 1,0-12 424,0 1 0,0-5 104,-1-1 0,9 0 368,3-1 0,4 1-406,2 0 1,8-1 74,3 1 0,5-2-141,1-4 1,8 4-80,3-4 1,4-2-599,3 2 1,-1-2 291,0 2 1,6 8-1383,0-8 0,8 7 1423,-2-7 0,3-3 0,2-1 0</inkml:trace>
</inkml:ink>
</file>

<file path=ppt/ink/ink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00:43.2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190 0 10106,'-8'10'766,"6"5"1,-11-5-95,7 7 1,-5-6-238,5 1 1,-6-1 1,7 6 0,-3 0-251,2 0 1,4-5-747,-3-1 1,3 1 29,2 5 0,7-8-366,5-3 0,-3 2 492,3-3 1,-1 1-578,6-6 429,1 0 0,-1 6-244,0 0 847,-8-1 1,5-3-141,-9 4 1,1-2 540,-6 7 1,0-5 411,0 5-201,0 1 0,-2 7-350,-4 4 1,3-4 44,-9 3 0,7 5 48,-7 2 1,6 5-85,-5 6 1,0 9-149,-7 9 1,1 8 40,0 3 1,-2-1-144,-4 7 0,10-7 42,-4-5 0,5 2-104,1-8 1,-2-8 63,7-9 1,-2-3-137,3-3 1,3-7-1149,-4-5 653,4-3-684,10-1 821,1-9 1,8-11-117,0-15 0,2-8 40,4-9 1,-4-8-37,4-4 0,4-5 112,1-6 1,11 4 37,1-5 1,-1 7 381,-4 5 0,5-1 0,0 7 0,0 7 0,-6 10 0,-5 4 0,-1 2 0,-7 6 452,2-1 1,-4 9 388,-2-3-186,0 4 0,0 10 3,1 3 1,-7 6 206,0 6 0,-1-2-385,1 8 0,3 1-197,-9 10 1,1-2-383,-6 8 0,0-6 7,0 5 1,-8-5-3,-3 6 0,-4-8-15,-2 2 1,0-9-437,-1-3 1,1-9 186,0-2 1,0-1-82,0-11 0,0 1 224,0-6 1,-1-7 39,1-5 1,0-5 95,0-6 0,0-4-2,0-7 0,7 0 140,5 0 1,3-1-52,2 1 1,2 2 126,3 3 0,-1 4 52,7 8 1,-5 2 559,6 4-198,-9-5 0,7 14 156,-4-3-379,-4 3 1,5 9-129,-7 5 1,-6 5-173,1 6 0,-7-4 219,7 4 0,-9 1 9,3-1 0,1 0-1317,-1-6 1,7 0-1327,-2 1 1519,4-9 1,2 1-155,0-5 947,0-3 0,2 6 55,4-8 1,-2 0 69,7 0 434,-7 0 1196,4 0-1081,-8 0-287,0 7 1,0 3 1631,0 7 0,0 0-944,0 0 0,0-5-735,0-1 1,0-5-211,0 5 0,0-5-218,0 6 1,2-9-153,3 3 1,-1-4-565,8-2 1,-1-8-49,6-3 0,6-12-754,0-5 1,2-7 1682,-3-5 0,5-4 0,7-7 0</inkml:trace>
</inkml:ink>
</file>

<file path=ppt/ink/ink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00:44.0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0 617 9422,'27'-17'0,"-4"0"0,-4 2 0,-2 3 0,0 6 0,0 4 0,-1 4 2617,-5 4-2386,-3 4 0,-8 7 177,0 0 1,0 0-109,0 0 0,0 2-29,0 4 1,-2-2-46,-4 8 1,2-1 28,-7 6 0,7 1-260,-2-1 0,4-5 93,2-1 0,0-5-25,0 6 1,0-9-390,0 3-459,0-4 207,8-2 179,1 1 1,3-9-97,-1-3 180,-7-4 263,4-2-49,-8 0 1,5-2 115,1-4 0,0-3-62,-6-9 0,0 1-21,0 0 1,2 0-113,3 0 0,-1 0-200,8 0 1,-1 0 135,6-1 0,2-4-138,4-1 1,-2-6 23,8 6 1,-1-9 106,7-2 0,1 1 204,4-1 0,-2-6 105,7 6 1,-1-2 210,2 7 1,2 2 65,-8 4 0,-6 10 348,-6-4 1,-7 6-180,2-1 0,-4 5 299,-2 7 1,-5 0 94,-1 0-642,-7 0 1,4 7-364,-8 5 1,0 3-204,0 2 0,-2 0-241,-4 0 1,-3 6 238,-9 0 0,-4 5-270,-1-5 1,-8 6 316,3-6 0,1 5 74,-2-5 0,9 0 280,-3-6 1,9-2-130,3-3 955,7 3-457,-4-13 1,10 6 176,4-8 1,9-2-311,8-4 1,8-5-89,-3-12 0,5 4-151,1-4 1,0-2-229,0 2 1,-7 0-649,-4 6 1,-4-6 419,-2 0 0,-7-1-547,-5 1 0,-3-4 239,-2-7 1,-9-2 38,-8-4 1,-2 4 396,-10-4 1,0-2 344,-5 2 1,6 0-136,-1 5 1,2 3 113,-1 3 1,-3 5 387,8 7 0,-5-1-228,5 1 1,2 6 137,10-1-319,-5 9 52,7-5 12,-1 8-55,3 0-7,7 0 1,2 6 149,3-1 1,-1 9 261,8-3 1,-1 10-161,6 2 0,0 7 244,0-1 0,8 5-99,4 6 1,-3 4 10,3 8 0,0 1-185,5 4 1,-6 4-60,1 7 0,0 1-134,5 0 0,-6 1-8,1 4 0,-2-3-83,1 3 0,3-4 94,-8-1 0,1-8-230,-1-4 1,-4-4-99,4-1 1,-4-8-197,-2-4 0,0-4 203,0-2 0,1-5-119,-1-1 1,-6-9-746,1-2 155,-1 1 1,6-17-1160,0 5 2150,-7-12 1,13-11 0,-4-9 0</inkml:trace>
</inkml:ink>
</file>

<file path=ppt/ink/ink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00:44.2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498 18 7847,'-19'-6'928,"-4"1"0,4-1 1252,-4 6 0,4 6-1640,2-1 1,-8 9-330,-4-3 1,-5 10-1422,-6 2 0,2 2 636,-8-2 0,8-4 574,-2 3 0,-4-3 0,1-1 0</inkml:trace>
</inkml:ink>
</file>

<file path=ppt/ink/ink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00:44.3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1 103 8095,'9'-15'0,"-1"-2"1351,-8-12 1,3 12 1806,9 11 1,1 2-2319,16-1 0,-8 3-662,2-4 1,-4 4-1182,-2 2 709,0 0 1,0 10 293,0 7 0,0 15 0,0 12 0</inkml:trace>
</inkml:ink>
</file>

<file path=ppt/ink/ink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00:44.6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274 16 7913,'-17'-10'9830,"0"4"-7164,8 12 1,1 4-3013,8 7 1,-2 2-318,-4 4 0,-11 5-1817,-11 12 2480,-12 12 0,-19 16 0,23-29 0,1 0 0</inkml:trace>
</inkml:ink>
</file>

<file path=ppt/ink/ink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00:46.51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309 480 8021,'0'-11'1719,"0"0"1,16 5-1714,6-6 0,9 5 313,3-10 0,2 9 567,4-9 0,-4 4-981,4-4 1,-9-1 54,-3 1 1,-7 6-928,2-1 1,-4 7 347,-2-7 1,-1 7 104,-5-7 0,2 6 95,-7-5 0,0 0-164,-6-7 1,0 1 262,0 0 1,0-2 272,0-4 1,0 4 290,0-4 0,-2 4-284,-4 2 1,2 0 290,-7 0 1,5 5 122,-5 1 1,5 7 996,-5-2-748,7 5-306,-11 1 0,7 1-168,-3 5 0,-3 6-167,9 10 0,-3-1 238,2 8 0,2 7-68,-7 10 1,5-2 84,-5 1 0,5 1-151,-5 6 0,1-1 53,-1 0 1,3-7-83,8-4 0,-5-4 15,-1-1 0,0-7-26,6 1 0,2-8-416,4 2-69,3 3 1,8-9 218,1 0 1,4-1-74,1-11 1,0 1-129,-6-6 1,0 0-170,0 0 1,-1-2 194,-5-4 1,2 3 115,-7-9 0,0 7 205,-6-7 0,0 6 428,0-5 284,0 7-560,0-3 1,-2 7 726,-4 0 1,2 7-124,-7 5 0,7 9 119,-1 1 0,-3 15-364,2-3 0,-1 4-161,1-4 1,4-5-231,-4-1 1,2 1-260,-1 5 0,3-7-108,-4-4 0,-2 1 225,3-1 1,-7-6-664,7-5 1,-9-6 297,3 5 1,1-7 137,-1 2 0,1-6 370,-1-6 0,-4 2 348,3-7 0,5-3-24,1-9 1,4 2 347,2-7 0,8 7-273,3-2 1,10-2-40,2 2 1,7-5-155,-1 5 1,3-5 6,3 5 1,-3 0-195,-3 6 0,-5 1-121,-7 5 0,-1 1-570,-5 5-10,-3 3 84,-8-6 1,0 16-709,0 3 0,-10 5 515,-7 1 1,-2 6-121,-10-1 1,1 1 348,-6-6 1,-6 0 439,0 1 0,-2-7 147,2 0 0,2-5 62,-8 6 0,2-9-124,-2 3 0,-1-4 106,7-2 1,-6 6 720,6-1 0,0 7-344,6-6 1,5 5 421,1-5 0,7 7-331,-2-1 1,12-3-174,5 2 0,-2 1 166,3 5-155,-1 0 0,13 0-136,5 0 0,3 2 72,2 4 0,8-4 319,4 4 1,3-4-239,2-2 0,8 1 110,4-1 1,-2 0-126,1 0 1,7-6-179,5 1 0,9-8-253,3 1 1,1-3-377,10-2 1,-5-7 122,5-5 1,-2-1-303,2 1 1,-4-3-2435,-7 4 0,-7 1 2996,1-1 0,-4 1 0,2-1 0,-4 5 0,0 4 0</inkml:trace>
</inkml:ink>
</file>

<file path=ppt/ink/ink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00:46.7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1 137 7998,'7'-26'1786,"-1"8"322,11 13 1,4-5-1752,13-1 1,8-3-132,4 3 1,-2-4-233,1 3 1,7 5-110,5 1 0,-4 4-176,-1 2 0,-12 8 251,5 3 0,-7 6 60,-3 6 0,-9-2 7,-3 8 1,-6-6-501,-5 5 0,-5-5 752,-7 6 1,-1-7-160,-5 7 0,-6 0-136,-10 5 0,-3-8 85,-4-3 1,-1-4-284,7-2 0,-6-1-310,6-5 1,1 2-598,4-7 1,1 0 394,0-6 726,0-8 0,0-9 0,0-10 0</inkml:trace>
</inkml:ink>
</file>

<file path=ppt/ink/ink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00:46.9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292 0 7998,'0'11'893,"0"1"1,0-6-630,0 5 0,-2 0 2317,-4 7-1121,4-1-923,-13 0 1,6 0 72,-9 0 0,7 6-339,0 0 1,-7 7-381,-4-1 0,-1 9-424,6 2 1,-2 6-734,-4-6 0,6 0-2047,-1-6 3313,1-7 0,0 5 0,-9-5 0</inkml:trace>
</inkml:ink>
</file>

<file path=ppt/ink/ink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00:47.18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207 1 7998,'-27'7'0,"-6"-3"181,5 8 0,3-1 226,2 6 1,4 0 297,2 0 1,6 8 688,-1 4 0,8 5 401,-1 6 1,3-2-928,2 8 1,9-8 117,9 2 0,6 0-129,11-6 1,16 4 150,12-9 0,7-6-945,16-6 1,7-8-110,-42-8 0,1-2 0,7 1 0,0 0-448,-5 1 0,1-2 0,5-1 0,0-1-229,-3 0 1,0 0-1,-2-3 1,0-2 722,0 3 0,-1-1 0,-1-3 0,-1-1 0,-2 0 0,-1-1 0,42-10 0,-7-2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46:42.7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18 208 7794,'27'-8'277,"-10"6"-277,-1-5 0,-15 7 991,7 0-182,-8 0-491,0 0 0,0 7-232,0 5 1,0-3 49,0 3 0,0 5 58,0 6 1,0 6-131,0-6 1,0 8 80,0-2 0,0 9-97,0 2 0,0 7 53,0-7 1,-6 6-145,1-6 0,-9 7 95,3-7 0,1 0-92,-2-5 1,9-3 160,-3-3 0,-2-4-51,2-7 0,1-1 268,5 0-170,0-7-12,7 5-103,3-13 1,7 6-64,1-8 1,-7 0 135,1 0 0,-7-6 84,7 0 0,-1-7-211,7 1 1,-7 1 44,1-7 1,5 5-151,6-10 0,2-4 117,-2-2 0,-2-3-321,8-3 1,0-2 122,6-3 1,-1-4-12,1-8 1,-7 0 161,1 0 1,0 2-12,6 4 1,-8-2 145,-4 8 1,2-1-89,-2 7 1,0-1 26,-6 1 1,0 7-28,1 4 0,-1 4-157,0 1 1,1 7-19,-1-1 115,0 8 0,0-9-57,1 7-23,-1 0 202,0 6 0,1 0-175,-1 0 420,-8 0-66,7 0 168,-14 0 19,5 0 110,-7 0 103,0 0 1,-1 6-1095,-5 0 1,2 2-1025,-8-3-843,1-3 2309,-14 14 0,-2-7 0,-8 9 0</inkml:trace>
</inkml:ink>
</file>

<file path=ppt/ink/ink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01:35.60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86 566 8093,'-24'-25'1276,"4"6"1,1-4-129,8 12-211,7-4 0,-3 11 580,7-8-798,0 1 0,7-6-64,5 0 0,10-2 190,7-4 1,13 2-289,9-8 1,8 1-3,10-7 1,7 1-231,4 0 0,-9 5-89,-3 1 0,-5 1-426,0-1 0,-6 5-128,-11 11 1,-4-3-405,-8 4 0,-8 3 12,-3 2 0,-4 4-2236,-2 2 1289,1 0 789,-9 0 1,-1 2-475,-8 4 1,-2 4 771,-4 7 0,-11 2 570,-12 4 0,-3-4 0,-2 5 0</inkml:trace>
</inkml:ink>
</file>

<file path=ppt/ink/ink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01:35.80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87 8268,'2'-16'3308,"3"5"1,5 3-2568,7 8 1,8 0-353,3 0 0,10-5-164,2-1 1,6 0-442,-6 6 0,0 0-623,-6 0 0,-5 0 528,-1 0 0,-7 0-204,2 0 1,-4 0-124,-2 0 0,1 0-2447,-1 0 3085,-8-7 0,-1-3 0,-8-7 0</inkml:trace>
</inkml:ink>
</file>

<file path=ppt/ink/ink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01:36.70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309 187 8103,'-8'-17'-1177,"7"0"1356,-7 0 1,8-1 399,0 1 1,6 0 80,-1 0-13,9 0-636,-5 0 0,3 7 87,-1 4 0,-5-1-170,5 1 1,-7 2 178,2 10 0,-4 4 67,-2 7 1,0 9 58,0 9 1,0 8 241,0 15 1,0 8-111,0 9 0,-8 6 15,-3-1 1,-3 6-155,3 5 1,-4-9 10,3 4 0,3-14-283,-3-3 0,8-6-23,-1-6 0,3-11-36,2-1 1,2-7-77,3-3 1,-3-9-732,4-3 61,-4-4-541,-2-2 855,0 1 0,-8-9 33,-3-3 0,-6-12-19,-6-5 1,-2-5 264,-3-1 1,-3-2 155,8-4 1,-2 4 107,3-4 1,3 4 370,-4 2 0,9 0-101,3 0 0,7 0 365,-2 0 0,5 0-5,1-1 0,1-1-201,5-3 0,6 1-174,10-8 0,13 0-10,10-5 1,13-2-190,4-4 0,15 2 16,8-8 1,3 2 200,-40 22 1,1-1-1,-1-1 1,1 0-87,2 4 0,1 0 0,-3 0 0,-1 0 92,1 3 0,-1 0 0,34-15-696,-2 3 1,-10-2 322,-7 9 1,-11-1-223,-12 6 0,-6-6-106,-5 0 1,-7 0-425,-10 6 0,-5-2 53,-7-4 0,-1 2-209,-5-7 0,-9 7 683,-8-2 1,-8 4-109,3 2 0,-5 5 339,-1 1 0,-2 1 82,-4-1 0,4 1 9,-4 5 0,4 3 88,1-4 1,7 2 41,-1-2 0,6 4 97,-5-3 1,12 3 816,-1 2-295,4 0-218,3 0 0,3 2-170,7 3 0,0 5-126,0 7 0,7 10 324,5 7 0,3 12 15,2 17 1,0 1 31,1 16 0,4 0-509,1 6 0,6 0 192,-6-1 0,1 9-132,-1 3 0,-4-6-129,4-5 0,2 3-170,-2-9 1,0 0 188,-6-11 0,6-8-680,-1-4 1,1-6-37,-6-5 0,1-4-292,-1-8 1,-6-7 305,1-4 1,-7-6-883,7-6 979,-8-3 0,5-10 688,-3-4 1,3-18 0,8-13 0</inkml:trace>
</inkml:ink>
</file>

<file path=ppt/ink/ink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01:36.85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378 18 8031,'-8'-10'0,"-3"4"1159,-5 5 1,-7 1-398,1 0 365,-9 0-740,4 7 1,-1 8-579,-1 8 0,3 0-899,-3-6 0,2-5 505,5-1 1,8-7-454,-3 2 1038,4-5 0,-4-16 0,0-4 0</inkml:trace>
</inkml:ink>
</file>

<file path=ppt/ink/ink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01:36.98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1 120 8031,'7'-28'1222,"5"-1"1,3 14-507,2-2 1,0 9-135,0-3 1,1 7-140,-1-2 1,2 4-157,4 2 0,-4 0-301,4 0 0,3 8-673,3 3 687,3 12 0,2 12 0,1 8 0</inkml:trace>
</inkml:ink>
</file>

<file path=ppt/ink/ink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01:38.56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290 223 8257,'7'-10'-1,"-5"-5"-506,4 4 0,4 1 352,1-1 0,2-1 359,-1-5 0,9 0-11,-4 0 0,4 2 268,-4 3 0,0-3 109,0 4-196,0-5 1,1 1 859,-1 4-801,0 3 1,-2 10-138,-4 4 0,-3 11-74,-8 11 1,-8 12-32,-3 6 0,-14 4-125,-9 1 1,-8 6-217,-9 0 0,5-2-97,0-9 0,4 2 180,2-8 0,0-6-248,12-5 1,-3-8 23,3 1 0,3-4-450,8-7 103,0-3 280,0-8 0,7-4 66,4-8 0,6-1-152,6-16 1,4-5-54,7-6 1,8 0 110,3 6 0,4 7 425,3 4 1,-7 4-117,1 2 0,-6 6 461,5-1 0,-7 9-11,2-3 0,-6 6 218,-5 6 1,-3 1-276,-3 5 0,-4 9 108,3-4 0,-3 6 154,-2-1 1,0 5-146,0 7 0,0 1 70,0-1 0,-5 8-186,-1 3 1,-7-1-255,1 2 1,3 0-89,-3 5 1,3 0-264,-3 1 0,-1-8 171,7-4 0,-1-6-60,1-5 1,4-5-659,-4-7 16,4 1-565,2-1 902,0-8 0,0-3-46,0-12 1,0-3 16,0-8 0,0-8 166,0-4 0,0-5 345,0-6 0,0 4 0,0-4 0,0-2 0,0 2 0,2 2 0,4 9 0,-4 5 0,4 6 0,1 1 0,-1 0 776,0 0 160,-6 0 322,0 7-14,0 3-412,-8 22 1,-1-2-264,-9 16 1,-4-6-156,-1 5 1,-8 7-623,3 5 1,1-1-120,-2-4 0,9-3-972,-3-3 988,11 3 1,-1-13-263,7 4 1,2-12-30,10-5 1,4-12-930,7-5 1531,8-12 0,9-19 0,10-11 0</inkml:trace>
</inkml:ink>
</file>

<file path=ppt/ink/ink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01:39.33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104 121 10235,'17'2'0,"-2"3"0,-4 7 0,-5 3 0,-6 2 1149,-6 0 0,3 0-1019,-9 0 1,1 6-60,-6 0 0,-1 6-200,1-6 1,2 5-110,4-5 1,-5-2-1111,5-10 103,3 5 673,1-14 241,7 5 0,2-9-228,3-3 1,5-11 96,7-7 1,6-5 289,0 5 1,7-6 167,-1 7 1,5-1 153,6 6 1,-6 5 0,1 1 1,-1 7 344,-6-2 0,-3 4 63,-2 2 1,-10 0 133,-1 0-452,-8 8 1,3 3-52,-7 12 1,-7-4-135,-5 4 0,-5-2-116,-6 2 1,2-2-264,-7 7 0,7-9 164,-2-1 1,-2-1-140,2-6 0,0-1 547,6 1-243,0-7 1,6 4 514,-1-8-225,8 0 0,-1 0 119,10 0 0,1-2-235,11-4 1,-1-4-5,12-7 0,-1 6-49,1-1 0,3 1-323,-8-6 1,-1 0-480,-4 0 1,-1-1 345,0 1 0,-8 0-126,-3 0 0,-4-8 125,-2-3 1,-2-5-462,-4-1 0,-3 0 768,-8 0 1,5 1 6,1 5 0,-1 9 174,-5 7 1,6 8 1112,-1-1-410,9 3 0,-11 4-399,9 3 1,-3 7 91,2 11 1,4 3-95,-3 9 0,-3-1-283,2 0 0,1 0-156,5 1 1,-6 1-165,0 4 1,-1-2-156,1 8 1,2-8-495,-7 2 1,1-4-81,-1-2 1,-5-2 382,5-3 0,-2 2 117,1-9 0,-3-1-9,4-9 1,-5 1 391,-1-7 1,6-1 133,-1-5 0,7 0 425,-7 0-354,8 8 1,-3-4 167,7 7 1,0-5-6,0 5 0,0-5-127,0 6 0,0-7 145,0 7 0,7-7-45,5 7 1,3-8 22,2 1 1,8-3-223,4-2 0,3 0-205,2 0 1,6-7 27,0-5 1,0-1-206,-6 2 1,-1-3 160,-5 8 0,-3 1 104,-8 5 1,-5 0 470,-1 0-104,-7 0 1,4 7 197,-8 5 1,-2 3-175,-4 2 0,-4 0 72,-7 0 0,2 1-489,4-1 0,-5 0-1162,5 0 243,3 0 1,1-5 268,7-1 640,0-7 0,7-4 0,3-10 0</inkml:trace>
</inkml:ink>
</file>

<file path=ppt/ink/ink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01:39.57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18 8160,'0'-10'1425,"7"3"-753,5 7 0,3 0 502,2 0 1,0 2-447,0 3-583,8 5 1,-6 7-1195,4 0 0,-6 2 529,-5 4 0,-5 2-882,-7 3 1,-4 11 54,-7-5 1347,0 12 0,-29-3 0,3 9 0</inkml:trace>
</inkml:ink>
</file>

<file path=ppt/ink/ink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01:39.92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14 0 8489,'-6'12'0,"0"-1"0,4 1 0,6-3 1628,8-3-1480,3-4 1,2 0 73,0 3 1,6-3-138,0 4 0,-2-2-188,-10 1 1,3-1-259,-9 8 1,7-1 243,-7 6 0,1 2-222,-6 4 0,0-4 140,0 4 1,-8 2-37,-3-2 0,2 1 162,-3-1 0,1-4-19,-6 4 1,5 2-107,1-2 576,-1 0-252,3-6 1,-1 0 28,5 0 0,3 0-89,-4 0 0,4 0 28,2 1 1,2-7-50,4 0 1,-4 3 49,3 9 0,3-4 73,-2 4 0,-1-4 203,-5-2 0,0 2 13,0 4 0,0-4 305,0 4 0,0-4 632,0-2-875,-7 0 1,5 0-109,-4 0 104,4-7-221,2-3-155,8-7 0,7-2-246,8-3 1,7-13-321,-1-10 0,5-4-714,6-3 0,4-12 1214,7-5 0,1-18 0,-1-1 0</inkml:trace>
</inkml:ink>
</file>

<file path=ppt/ink/ink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01:40.69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172 69 8728,'10'-14'2183,"-4"-3"-1933,-5-4-632,-1 12 1,2 1 688,4 8 1164,-4 0-1101,6 0 1,-8 8-55,0 3 0,-6 10-568,0 2 0,-7 7 123,1-1 0,-3 3-424,-2 3 0,2-1 208,3 0 1,-1-1 16,7-5 1,1 5 120,5-5 0,-2-1-72,-4 1 1,4-1 182,-4 2 1,4 1 319,2-7 1,0 5 450,0-5 0,-1 6-387,-5-6 1,4 1 354,-4-1-214,4-4-159,-5 6 0,5-8 171,-4 0 0,2-1-172,-1-5 1,3 4-211,-4-3-85,4-5-516,-6 1 176,7-8 1,-7-2 204,8-4 1,8-5-283,3-12 1,2-4-23,-1-7 1,9-6-175,-4 0 0,6-7 132,-1 1 1,-2 2 0,2-2 0,3 10 292,-2 2 1,6 7 179,-7 10 0,7 2 288,-6 3 0,5-1-215,-5 7 0,2 1 268,-2 5 0,-4-2 112,4-4 0,-2 4 1083,2-4-1166,-4 5 0,5 1-106,-7 0 1,1 0-310,-1 0 0,0 0-421,0 0 1,0-6 104,0 0 0,-7-7 207,-4 1 1,1 3-35,-1-3 0,0-5 174,-6-6 1,-2-1 358,-4 1 0,2 4-68,-7-4 0,5 10 378,-5 1 1,5 8-239,-6-1 0,7 3-31,-7 2 0,7 2-146,-7 3 1,1 11 68,-6 6 0,5 7-320,1-6 0,-1 7-129,-5-1 0,6 1-90,-1-1 1,7 3-31,-7-3 0,6-2-234,-5 1 1,7-7 60,-1 2 0,3-4-148,2-2 0,2-6 205,3 1 0,-1-8 135,7 1 0,1-1 266,5 2 1,0-4 99,0 4 1,-5-3 89,-1 3 1,-1-2 24,1 7 0,2-5 291,-7 5 0,0-5-126,-6 6 1,-2-3 244,-4 3 0,-3 3-225,-8-4 0,-2 4-41,-4 3 1,-4-1-531,-7 0 1,5 0-100,1 0 1,5 0-277,-6 0 0,8 1 270,-2-1 0,10-6-700,2 1 660,7-1 0,-9 6-15,7 0 1,0-5 192,6-1 1,0-5-36,0 5 0,0 1-359,0 5 0,-2 8-124,-3 3 665,-5-3 0,-22 7 0,-5-5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46:46.7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208 104 8374,'10'-17'55,"-1"2"22,-3 3 1,-4 3 383,4 3 0,1 2 728,-1-8-342,0 9-108,-6-13-293,0 14-395,0-5 0,-4 7-374,-8 0 1,-3 9 94,-19 9 1,-5 3 227,-13 13 0,0 5 0,0 13 0</inkml:trace>
</inkml:ink>
</file>

<file path=ppt/ink/ink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01:41.18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383 155 10107,'-51'17'0,"0"-1"0,-1-3 0,3-2 0,1 1 0,6-3 0,4-3 0,8-2 0,9-2 0,21-2 2552,26-8-2489,22-13 1,36 0-1921,7-7 1944,-42 17 0,1 1 0,8-6 1,2 1-8,3 3 0,0 1 0,-3 0 0,0-1 70,0 4 0,0-1 1,-9 1-1,-1 1-148,47-4 0,-10 1-155,-7 4 1,-11 5 40,-12-5 1,-13 4-96,-10 2-435,-7 0 442,-10 8 1,-2-5 155,-3 9 0,-7-7-1069,-10 7 0,-7-6 505,-11 5 0,-3-7 224,-9 2 1,-7-5 383,-3-1 0,1 0 0,-2 0 0,6 0 0,-5 0 0,12 0 0,-1 0 0,5-5 0,1-1 0,9 0-94,7 6 144,9 0 679,-13 0 0,16 8 45,0 3 0,2 7 276,10 4 1,-3-1-314,3 8 0,1-1 208,-7 7 0,-1 1-474,-5 4 0,0-4-62,0 4 0,0 2-322,0-2 0,0 2-275,0-2 0,-7-10-487,-5 5 1,-3-7 531,-2 1 1,0-6-678,0-12 0,0-3 300,-1-8 1,1-2 136,0-4 1,6-11 190,-1-12 1,8-5 412,-1-6 0,5 4 152,5-4 1,7 4 546,11 1 1,5 3-314,12 3 1,-2 5-152,8 7 0,0-1-398,5 1 1,2 6-163,5-1 0,-5 9-196,4-3 1,-2 4-294,2 2 0,-3 6-825,3-1 1,-4 9-189,-1-3 1,-1 6 1605,0 6 0,-7 4 0,-2 7 0</inkml:trace>
</inkml:ink>
</file>

<file path=ppt/ink/ink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01:41.30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18 0 9445,'-6'18'1806,"0"-1"1,1-6-721,5 1-1538,0-1 0,0 6-140,0 0 1,0 2 591,0 4 0,0-4 0,0 6 0</inkml:trace>
</inkml:ink>
</file>

<file path=ppt/ink/ink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01:41.42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69 52 7836,'-17'-2'0,"0"-4"0,5 4 5641,1-3-2848,7-5-4719,-4 8 1926,16-5 0,2-1 0,7-1 0</inkml:trace>
</inkml:ink>
</file>

<file path=ppt/ink/ink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02:17.61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87 7973,'-10'0'2615,"3"0"-799,7 0 885,0 0-1776,7 0-586,-5 0 0,14 0 74,-5 0 0,-1 2 63,1 4-255,1-4 0,5 11 3,1-7 0,-1 0-178,0-6-90,0 0 1,1 0-48,-1 0 1,-5 0-142,-1 0-82,1 0 1,-1-2-250,1-4 111,-9 4-220,5-6 112,-8 8 164,0-7 171,0 5 112,0-14 0,0 12-9,0-7 1,-2 7 116,-4-2 1,3-1 95,-9 1 0,6 0-7,-5 6 161,7-8-78,-11 7 125,5-7-71,0 0-61,-5 6-102,13-5-1,-6 7-197,8 7 1,-5 5 103,-1 11 0,0 11 164,6 13 1,0 2-89,0 3 1,0 6 185,0 0 1,0 5-224,0-5 1,0 5-209,0-5 1,6-1-44,0-5 0,-1-4-289,-5-7 1,0-1-483,0-11 307,0-4 478,0 0-5,-7-8 1,3-7 447,-8-5 1,1-3-30,-6-2 0,-3-5 151,-3-1 1,2-8-163,-8 3 1,8-5 122,-2-1 1,6-2 169,5-4 0,-1 4-103,7-4 1,0 9-299,6 3 1,0-1 65,0-5 1,2 0-400,4-1 0,9-5 50,8 0 1,6-2-69,-6 2 1,8-4-195,-2-7 1,4 1-542,1 4 1,1-9-200,-1 3 1,-5-3 138,0 3 1085,0-7 0,5-10 0,1-10 0</inkml:trace>
</inkml:ink>
</file>

<file path=ppt/ink/ink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02:17.8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7943,'0'-10'1125,"0"3"0,2 7-459,3 0 0,-1 0-85,8 0 1,-7 5 607,7 1-518,0 8 0,5-5-710,0 9 0,0-7 66,1 1 1,-1-7-1662,0 7 1148,1-8-1200,-1 11 1,-2-5 42,-3 7 1643,-5-7 0,-14 13 0,-3-4 0</inkml:trace>
</inkml:ink>
</file>

<file path=ppt/ink/ink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02:18.7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86 0 7943,'-11'16'170,"-1"-5"465,9 5 224,-13-7-517,14 9 0,-5-1 148,7 0 1,0-5-103,0-1 0,0 1-361,0 5 0,0-5 156,0-1 1,0 1-77,0 5 1,-2 0 4,-4 1 0,4-1 14,-4 0-302,4 0 100,-5 1-191,5-9 164,-6-1 0,10-8-194,4 0 1,3-13 120,9-5 1,8-11-800,9 1 0,2-3 312,9 2 1,-8-2 6,2 8 1,-5 0 566,-6 6 1,2 7-74,-8 5 0,0 3 312,-6 2 1,-5 0-193,-1 0 189,-7 0 1,4 7 79,-8 5 290,0 3 0,-2 3-118,-4-1 0,-4 6-13,-7 0 0,6 0-92,-1-6 1,0-5-131,-5-1 1,6 1-178,-1 5 0,6-7 36,-5-4 1,5 1-153,-5-1 0,5 0-5,-6-6-1397,8 0 244,-3 0 64,7 0 1223,0 0 0,-8 0 0,6 0 0,-11 7 388,7 5 1,-8-2 253,3 1 0,1 1 464,-1 5 0,-3 0-488,-9 1 1,4-1-16,-4 0 0,-2 0-320,2 1 1,0-1-63,6 0 0,5-1-172,1-5 0,7-1 260,-2-4-1559,4-5 744,2 7-1848,0-8 1388,8 0 1,7-2-60,8-4 1,6-3 1024,-6-8 0,8-1 0,-2 1 0,1 0 0,-1-1 0,10 7 0,-5-1 0,-1 3 0,-4-3 0,-1-1 102,7 7 1,-8-6 234,-4 7 0,-4-3 600,-1 2-75,-1 4 0,-6-5 131,1 7-627,-8 0 0,3 2-428,-7 3 124,0 5 0,-7 9-488,-5 4 0,3-4-89,-3 4 0,1-1-395,-7 1 1,1-4 440,0 4 0,-1 2 39,1-2 1,-6 0 429,0-6 0,0 1 0,6-1 0,-1 0 630,1 1-545,0-1 0,5-2 1509,1-3-1103,7-5 1,-4-5 286,8 4-442,8-4 1,1 6-165,9-8-112,-1 0 0,2-2-146,4-4 0,-2 2 97,8-7 0,-6 5-808,6-6 578,-8 8 1,4-3-205,-7 7 227,-9 0 0,-1 7 471,-8 5 1,-2 3 193,-4 3 1,-3 5 232,-9 0 1,-5 6-8,0-6 1,0 0-196,6-6 1,1 0 255,5 1 0,1-7 132,4 1-1202,5-8 0,-5 3-103,12-7 1,3 0-300,8 0 0,8-2 250,4-3 0,4-11 466,2-7 0,14-15 0,5 1 0</inkml:trace>
</inkml:ink>
</file>

<file path=ppt/ink/ink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02:20.6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1 11140,'-11'11'1803,"-1"1"-1463,8-1 0,-9 7-127,7-1 0,-2 0-201,2 0 1,5-5-265,-5 0 0,-2-1-20,2 6 1,1-5 178,5-1-755,0-7 1,7 4 328,5-8 1,5 0-238,6 0 1,-4-2 336,4-4 1,2 2 204,-2-7 0,1 7 132,-7-2 0,-6 4 177,1 2 0,-6 0 179,5 0-255,-7 0 1,2 8 670,-12 4 1,0 3-305,-11 2 1,3 2 141,-9 5 1,-2-3-157,2 7 1,-5-6 14,5 1 1,-1-6-192,7-6 0,2 5-179,3-5 1,3-3-142,3-2 76,4 3-562,-6-7 0,16 6 294,3-8 0,5 0-282,1 0 0,0 0 201,1 0 0,5-2 9,0-4 1,0 3-126,-6-9 324,1 8 579,-1-4-274,0 8 967,-7 0-831,-3 0 0,-9 8 255,-3 4 0,1-3-110,-8 3 1,1-6 29,-6 5 1,5 1-158,0 5 1,7-6-52,-7 1 1,8-6-410,-1 5 179,3 1 0,2-1-218,0 1 0,0-6 123,0 5 0,0-5-55,0 5 1,0-5 253,0 6 199,0-1 1,-6 7-164,0-1 1,-2 0 100,3 0 1,-3-5 768,-4 0-297,-3-1-60,5 6-120,1-7-737,-7 5-41,15-13-119,-7 6 80,8-8 1,8-2-396,3-4 0,6-3-250,6-9 0,4-5 369,8 0 0,0-8-38,-1 3 0,6 3 173,1 2 0,-1-2 548,-5 2 0,-6 5-46,-1 7 1,-6 7-48,1-2 0,-4 4 37,-2 2 0,-2 2 320,-3 4 0,1 4 244,-7 7 1,0 0-253,-6 0 0,0 1-84,0-1 1,-8 2-88,-3 4 0,-5-4-353,-1 5 0,0-7 32,-1-6 1,1 5 44,0-5 1,0-3-46,-1-2 0,1-4-441,0-2 151,-1 0 0,1-10 151,0-7 0,5-2-305,1-10 1,5-6 183,-5-5 1,7-8 90,-2 2 0,2 1 94,-2-1 0,4 8 117,-3-2 1,3 9 16,2 2 1,0 2-106,0-2 0,0-2 176,0 8 1,0 0-12,0 6 0,0 0 193,0-1-59,0 1 124,0 0 72,0 0 341,0 7 194,0 2-581,0 8 1,0 2 174,0 4 0,0-2-126,0 7 1,0 7 66,0 5 0,0 9-116,0 3 0,0 7 51,0 10 1,0 2-30,0 4 0,2-5-64,3 5 0,-3 2-239,4-3 1,-4-5-271,-2-6 0,6-7-721,0 1 1,5-11 562,-5-6 1,5-4-417,-5-2 1,8-7 371,-3-4 1,4-4-95,3-2 0,1-8-175,4-4 743,-4-11 0,14-19 0,-6-12 0</inkml:trace>
</inkml:ink>
</file>

<file path=ppt/ink/ink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02:20.8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7931,'18'0'1044,"-9"0"-412,-1 0-206,-8 7 204,0-5 1,-2 12-151,-4-9 0,4 9 510,-3-3-633,3 5 0,2 1-213,0 0 1,0 1 226,0-1-737,0 0 1,0 1-165,0-1 1,5-6-1658,1 1 1399,0-8 0,-4 9-1424,4-7 2212,-4 0 0,13-22 0,-5-3 0</inkml:trace>
</inkml:ink>
</file>

<file path=ppt/ink/ink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02:21.2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7922,'0'-17'721,"0"8"-163,0 1-209,0 8 204,0 0-580,8 0 96,-6 0 1,7 2-246,-3 4 161,-4-5 1,6 15-58,-8-5 0,6-1 90,-1 2 1,1-7-26,-6 7 62,0-1 0,0 7-31,0-1 0,0 2 143,0 4 1,0-4-122,0 4 1,0 2-96,0-1 1,0 6 130,0-1-259,8 4 94,-6 1 1,5 9 44,-7 3 0,0-2-146,0 2 1,0 8 27,0 9 0,0 4 92,0 3 0,0-7-212,0 0-961,0 9 1165,0-1 0,0 11 62,0-7 0,0 0-127,0-6 0,0-1 183,0-5 1,0 2-79,0-7 0,-5 0 18,-1-7 1,0-6-169,6-5 0,0-5 97,0-7 1,0 3-616,0-8 1094,0 0-890,0-5 684,0-9-188,0-1 0,0-8 0</inkml:trace>
</inkml:ink>
</file>

<file path=ppt/ink/ink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02:23.1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537 70 7935,'-18'9'0,"-7"-1"0,4 1 760,-8 9-356,8-1-264,-4 8 0,8-8-99,0 1 1,-1-1-93,1 0 0,2 0 54,3 1 1,3-1-216,3 0 1,4-5 125,-4-1 0,12-7-238,6 2 0,3-4 99,2-2 0,6 0 7,0 0 0,0 6 255,-5-1 0,-7 3 176,1-2 1,-8 3 213,1 9 0,-3 1-16,-2 4 1,0-2 361,0 8 0,-7-6-283,-5 6 1,2-8-167,-1 2 1,7-4 130,-2-1-477,-3-1-490,7 0-662,-6-7 343,8-3 0,6-8 368,0-5 1,7-12-256,-1-10 0,3-5 222,2-2 1,1 7 231,-1-1 0,0 2 264,0-2 0,-5-2 0,-1 8 0,1-6 0,5 6 0,-1 0 0,-5 6 0,5 2 0,-5 3 0,4-3 0,3 3 0,-3 3 426,-3-3 0,1 6-171,-7-5 1,2 7 172,-3-2 0,-3 2-98,4-1 1,4 3 294,1-4 0,-1 4-194,1 2 0,1-6-77,5 0 1,6 1-264,0 5 1,2-2-189,-2-4 1,-4 4-412,5-4 1,-5 4 96,-2 2-230,0 0 226,1 0-438,-9 0 391,-1 0 456,-8-7-50,-8-3 1,-1-1 230,-9-1 1,3 6 152,3-5 1,-3 7-141,4-2 1,1-2 26,-2 3 0,7-3 161,-7 2-114,8 4-35,-3-13 15,7 13-146,0-6 93,0 8-8,0 0 0,0 8 37,0 4 0,-2 5-63,-4 6 1,2 2 179,-8 4 0,7 1-139,-7-6 1,6 4-103,-5-5 1,7 0-112,-2-5 1,4-1-541,2 0 108,0 1 142,0-9-128,0 7 278,0-14 0,2 3 96,4-10 1,4 1-96,7-8 0,0 3 9,1-3 0,1 2 122,4 5 1,-10 3 2,5-4 81,-5 4 1,-3 10-68,-5 3 1,-3 5 276,-2 1 1,-2 2-103,-3 4 1,-5-4-63,-7 4 1,-6 2-142,0-2 1,0 1-101,5-7 0,3 0-30,3 0 1,-1-5 64,7-1-258,0-7 105,6 4 107,0-8 1,2 0 26,4 0 0,4-2-43,7-4 0,-2 2 119,-3-7 1,3 7-5,-3-2 0,-3-1 88,3 1 0,-6 0-99,5 6 743,-7 0-278,4 0 190,-8 0-495,0 0 0,-8 8-280,-3 3 1,-5-1-93,-1 1 1,-2 1-391,-4 5 0,1 6 122,-6 0 1,-1 2 193,-6-2 1,1-1-66,-1 6 0,0-1 410,1 2 0,-1 2 0,1-8 0,-1 6 0,1-6 0,-1 2-123,0-2 0,1-4 206,-1 4 0,3-4 109,3-1 0,-2-7 89,8 1 1,-8-8-88,2 1 1,4 3 303,2-2 0,4 0-178,2-6 1,-1 0 39,1 0 0,6 0 224,-1 0-612,8-8 1,-3 4-128,7-8-13,0 9 0,7-7 123,5 4 1,5 4-32,6-3 0,-2-3 24,8 2 0,0 0-7,6 6 1,-1-5 248,1-1 0,7 0-11,4 6 1,6-6 153,6 1 0,-1-9-237,12 3 0,-5-5-130,5-1 1,0 1-126,-5 5 1,-5-4 100,-1 3 1,-6 4-209,-6 3 0,-4 3 107,-7 2 1,-8-6-553,-4 0 225,-12 0 246,5 6 0,-16 0 11,0 0 1,-8 0 25,-9 0 1,-3 0-40,-3 0 0,-2 0-60,-4 0 1,-3 0 301,3 0 1,-2 0-82,2 0 0,-3 0 275,3 0 1,4 0-63,2 0 0,4 0 467,1 0-450,1 0 0,6 0 230,-1 0-85,8 0-66,-4 0 72,8 0-112,0 0 259,0 8-337,0 2 1,0 7-7,0 0 1,0 1 59,0-1 0,0 8 129,0 4 1,0 3-77,0 3 0,0 1 130,0 5 1,0-5-502,0 5 0,0-5 107,0-1 0,0-1-509,0 1 0,0-6 303,0 0 0,-7-8-37,-5 2 0,-1-10 47,1-1 1,-3-3-17,3 3 1,-3-4 415,-2-8 1,-2 0-134,-5 0 0,5 0 624,-4 0 0,2-6-305,-2 0 0,4-7 447,-4 1 0,9 2-260,3-1 0,7-1-146,-2-5 1,4 0-276,2-1 1,10 7-274,7-1 0,8 1-289,10-6 1,7-6 337,4-1 0,0 1-578,6 6 1,-4-6 296,10 0 1,-6 0-447,-6 6 0,2-1 310,-8 1 0,6 6 197,-5-1 0,-7 8 335,-5-2 0,0-3 0,5-1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46:47.7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35 398 8430,'0'-10'447,"0"-5"-309,0 5-243,0-7 0,2 2 188,4 3 1,-2 2 148,7 5 95,-7 3 20,4-6-388,-8 8 143,0 0 0,0 8-51,0 3 1,0 7 180,0 5 0,0 11 149,0 12 1,-6-2-111,0 3 0,-5-3-29,5 2 1,-6 2-46,6-8 0,-5 1 47,5-7 1,0-1-125,6-4-155,0 3 184,0-12 0,0 5-124,0-8 0,0-6 1,0 1 29,0-8 41,8 3 0,2-8-5,7-5 0,0-4-255,1-7-35,-1-8 278,8-2 1,0-8-380,4 1 132,3-16 83,-5 4 0,8-14-612,-1 8-304,1-7 663,0-3 0,5-13-251,0 0 0,1 8 88,-7 9 1,-5 9-65,0 8 0,-8 3 26,2 15 1,-6 0 538,-5 5 0,7 9 0,-7 3 0,-1 4 0</inkml:trace>
</inkml:ink>
</file>

<file path=ppt/ink/ink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02:23.2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0 7762,'-7'10'1000,"-3"5"1,0-5-1725,5 7 0,-3-5 203,2-1 1,0-5-492,6 5 1012,-7 1 0,-3 5 0,-7 0 0,-1 1 0</inkml:trace>
</inkml:ink>
</file>

<file path=ppt/ink/ink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02:23.3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 7762,'-9'17'198,"1"1"0,8-1 921,0 0-303,0-7-298,0 5-486,0-13 1,8 4-33,3-12 0,4-11 0,3-10 0</inkml:trace>
</inkml:ink>
</file>

<file path=ppt/ink/ink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02:28.0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641 174 7933,'9'-8'-132,"-1"-1"0,-8-3 216,0 1 0,0 5 285,0-6 0,0 6 186,0-5 266,0 7-339,7-11-79,-5 5-281,6-7 1,-8 5 274,0 1 353,0 7-498,0-11 1,-8 13-42,-3-4 1,-4 4-20,-3 2 0,-1 0-17,-4 0 1,-2 6-112,-4 0 0,-4 7 98,5-2 1,-5 5-194,-2 1 1,1-5 29,-1-1 0,1 1 32,-1 5 1,2 0 95,5 1 0,-3-1 12,8 0 0,0 6-6,5 0 1,1 8-6,0-2 1,1 5 23,5 7 0,-3 1-18,9 4 1,-1 4-6,6-4 1,-6 2 14,0-2 1,1-3-142,5-9 1,2 1-80,3-1 0,-1-1-164,8-4 1,-1-2 82,7-4 0,1-10-67,4 5 0,-2-7-255,8 1 1,0-5 169,5-7 1,1-2-252,-1-3 0,7-7 142,-1-11 1,6-2-36,-5-4 0,5-1 116,-6 7 1,4-6 79,-9 6 0,1 5 129,-13 7 0,-2 5 147,-9-5 651,3 7-558,-13-4 0,6 16 862,-8 3 0,0 5-470,0 1 1,0 0 319,0 0 0,0 3-260,0 3 1,-2-4-256,-4 4 1,4-4-311,-3-1-550,3-1-706,9 0 1,-3-2 666,8-3 0,-1-4-1107,7-8 1,-7 0 1696,1 0 0,-9 0 0,5 0 0</inkml:trace>
</inkml:ink>
</file>

<file path=ppt/ink/ink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02:28.2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70 7987,'-6'-17'2154,"1"0"-1703,-1-1-73,6 9 389,0 1 1,2 8-220,3 0 0,13 0-145,11 0 0,3 0-411,3 0 1,7 0-370,4 0 0,-2 6-203,3-1 1,-1 1-1522,5-6 2101,9 0 0,-6 0 0,5 0 0</inkml:trace>
</inkml:ink>
</file>

<file path=ppt/ink/ink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02:28.5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7877,'9'9'990,"7"-1"244,-5-8 1,5 0-1037,1 0 0,8 6-517,4 0 1,3-1-197,3-5 427,-8 0 0,4 0-353,-8 0 1,0 0 440,-6 0 0,0 0 0,1 0 0</inkml:trace>
</inkml:ink>
</file>

<file path=ppt/ink/ink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02:28.7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70 7939,'19'0'2355,"4"0"0,4 0-2959,8 0 0,-1-8 234,1-3 1,-6 3 15,0 2 1,0-1-178,5 1 0,-5-2 531,0 2 0,-8 4 0,4-5 0</inkml:trace>
</inkml:ink>
</file>

<file path=ppt/ink/ink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02:29.0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35 7920,'-17'-15'120,"-1"3"0,7 5 619,-1 7 0,7 0 546,-7 0-691,1 0 0,-5 2-194,5 3 1,-3 7-99,8 11 1,-7 10 42,1 7 1,3 8-127,-3-2 0,7 2-248,-7-2 1,8 2 82,-2-7 0,4 5-767,2-6 0,2-5-46,4-6 1,2-8-374,3 2 0,11 0 507,-5-6 0,4 2-94,-4-13 0,2 6 719,5-7 0,2-6 0,9-9 0</inkml:trace>
</inkml:ink>
</file>

<file path=ppt/ink/ink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02:29.4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1 208 7920,'10'-17'194,"5"8"67,-13-7 1,11 12-88,-7-7-303,0 7 1,-4-2 574,3 12 0,-1 0-56,8 11 1,-8-2 43,1 14 0,-1 2-151,2 9 0,-4-1 86,4 7 0,1-2-115,-1 2 1,0 4-62,-6-4 0,2-2-131,4 3 0,-3-11-208,9-1 1,-6-3-170,5-9 0,1 0 190,5-5 0,0-9-116,1-3 0,-1-4 91,0-2 1,3-2-24,3-4 0,-2-5 87,8-12 0,-1-6 16,7-11 0,-4-7-70,3-10 1,-3-3-126,9-3 0,-3-3 98,-3 9 0,-1-5 70,-4 10 0,2 4 418,-8 14 1,0 1-184,-6 4 1,-5-1 406,-1 7 1,-7 5-245,2 7 0,1 5 160,-1-6-480,0 9-889,-6-5-1655,0 8 1248,0 0 1315,0 8 0,8 9 0,1 10 0</inkml:trace>
</inkml:ink>
</file>

<file path=ppt/ink/ink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02:29.6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0 10367,'0'18'921,"0"-1"0,0 0-696,0 0 1,0-5 3,0 0 0,-2-1-293,-3 6 1,1-5-300,-8-1 1,1 1 362,-6 5 0,-8 1 0,-2-1 0</inkml:trace>
</inkml:ink>
</file>

<file path=ppt/ink/ink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02:29.9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52 7799,'9'-7'1631,"-1"5"0,0-8-1372,3 4 1,5 4-434,1-3 1,6-3 280,0 2 0,8 0 127,-2 6 0,-2 0-562,1 0 283,-7 0 1,4 0-312,-7 0 0,-1 2-559,0 4 1,-1-2 914,-5 7 0,5 1 0,-7 5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46:47.9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87 8443,'0'-17'0,"5"-6"2508,1-1-1316,0 9-814,-6 7-500,0 8 0,-2 0-682,-4 0 0,-3 10 456,-9 7 1,1 3-398,0 8 745,-8 1 0,-2 13 0,-8 3 0</inkml:trace>
</inkml:ink>
</file>

<file path=ppt/ink/ink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02:30.1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 7799,'0'9'0,"0"1"94,0-4 1,0-2-21,0 7-54,0-7 0,0 11 252,0-3 0,0 3 627,0 3 1,0 1-449,0 4 0,-2-2-185,-4 8 0,4-6 66,-3 6 0,3-8-206,2 2 0,0 2-180,0-2 1,7 0-49,5-6 0,3-5-375,2-1 1,7-1 247,-1 2 0,7-5-161,-1-7 0,-2 6-327,2 0 1,-2 0 242,2-6 0,1-2-153,-7-4 0,6 2 627,-6-8 0,0 1 0,-5-6 0</inkml:trace>
</inkml:ink>
</file>

<file path=ppt/ink/ink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02:30.3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87 7799,'17'0'383,"0"0"1,2-2 480,5-4 0,-3-2-1158,7-3 0,-1-2-48,2 7 1,-2-6 756,-4 6 0,-4 1-378,4 5 0,-3-6-860,-3 0 0,-6 0 147,1 6 676,-8 0 0,19 8 0,-4 2 0</inkml:trace>
</inkml:ink>
</file>

<file path=ppt/ink/ink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02:30.6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8234,'11'20'901,"1"3"1,-1 3-630,6 9 0,1 9 1449,-1 8-1128,0 0 0,1 15 155,-1-3 0,-6-3-331,1 3 1,-8-7-1036,2 7 0,-5-7 457,-1 7 0,0-9-305,0 3 0,-15-4 214,-8-2 52,-8 0 0,-3-8 1,-1-2-1</inkml:trace>
</inkml:ink>
</file>

<file path=ppt/ink/ink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02:30.8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312 0 7714,'-8'17'0,"-8"8"2930,-7 4-2101,0 4 1,-2-1-2646,-3-3 1816,-21 4 0,-12-6 0,-18 7 0</inkml:trace>
</inkml:ink>
</file>

<file path=ppt/ink/ink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02:33.3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18 242 11773,'0'-9'444,"1"1"-199,5 8 170,-4 0 230,6 0-486,-8 0 1,0 2 143,0 4 1,0 3-75,0 9 0,0 5 9,0 0 0,0 10-61,0 1 1,-6 1-134,0 5 1,1-3-172,5-3 1,-2-5 107,-4 0 0,4-6-20,-4 6 0,4-8 4,2 2 1,2-4 455,4-2-296,-4 1 1,7-3 140,-3-3-43,-4 3 80,14-13-320,-7 6 0,8-8 141,1 0 0,-1-8-75,0-4 1,3-3 47,3-2 1,-2-8-217,8-4 0,-6 2 10,5-2 1,1-2-92,6-9 0,-1-2 27,1-4 1,0-4-157,-1 4 0,1-4 52,-1-2 1,-7 8 103,-4 3 1,-3 10-57,-3 3 1,0 7 72,0-3 1,-5 7-291,-1 6 159,-7-5 1,6 12-627,-4-7 418,-4 7 1,7-4-248,-3 8 0,-2 0-139,7 0 1,-5 0 66,6 0 814,-9 0 0,13 8 0,-7 2 0</inkml:trace>
</inkml:ink>
</file>

<file path=ppt/ink/ink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02:33.6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17 7907,'-10'-7'2860,"3"5"-1252,7-6-745,0 8-383,0 0 1,-6 8 208,0 3 0,0 7-359,6 5 0,0-2-274,0 8 1,-6-1-1083,1 7 1,-3-6 686,2 0 0,4-1-1447,-3 7 1786,3 0 0,-6-1 0,-2 1 0</inkml:trace>
</inkml:ink>
</file>

<file path=ppt/ink/ink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02:35.1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346 174 7919,'10'-12'-471,"-4"1"0,-2 5 555,1-6 719,-3 1 33,6-6-283,-8-1-250,0 1 1,0 5-143,0 1 0,0 5 411,0-5-211,-8 7-176,-1-4 1,-9 2-15,1 1 1,0-1-82,-1 6 0,5 0-99,-4 0 1,9 0 101,-9 0 0,3 0-60,-3 0 1,0 0 40,-1 0 1,7 0 40,-1 0 1,7 0-54,-7 0 1,6 0 36,-5 0-71,-1 0 1,1 0 0,-1 0 1,6 6-71,-5-1 1,7 3 66,-2-2 1,-1 3-42,1 9 49,0-1 0,0 6 57,1 0 0,-1 0-43,6-6 0,-6 1 3,0-1 1,0 0-41,6 1 1,0-1 5,0 0 1,0 1-153,0-1 1,2-2 107,4-3 0,4 3-68,7-3 1,0 1 84,1-1 0,7 1-42,3-7 0,-1 5 75,2-5 0,0 6 4,6-7 0,-7 7-92,1-6 0,-2 1 7,2-1 0,2-2-244,-8 8 1,6-9 95,-6 3 1,5-2-127,-4 2 1,-1-4 55,-6 3 1,2-3-370,4-2 0,-9 0 167,3 0 0,-4 0 191,5 0 1,-7 0-82,1 0 191,-8 0 143,3 0-176,-7 0-95,0 0 86,-7 8 219,-11 2 0,-9 7 0,-7 0 0</inkml:trace>
</inkml:ink>
</file>

<file path=ppt/ink/ink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02:35.4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0 7475,'-9'0'159,"1"0"928,8 0-259,0 0-569,8 0 1,-4 0 72,7 0 1,1 2-124,5 4 1,6-4 25,0 3 1,8-3-99,-2-2 1,9 0-121,3 0 1,7 0 103,-2 0 0,2 0-176,-2 0 1,4 0-420,-4 0 1,-4 0 279,-1 0 1,-11 0-667,-1 0 0,-2 2 381,2 4 1,-4-4 478,-8 4 0,0 3 0,1 1 0</inkml:trace>
</inkml:ink>
</file>

<file path=ppt/ink/ink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02:36.1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35 363 7942,'-10'0'560,"0"-5"-216,5-1-139,3 0 216,-6-2 8,8 6-56,0-5-529,0 7 178,0 0 1,0 7 24,0 5 1,0 11 37,0 6 0,6 4 64,0 1 0,-1 6-4,-5 1 0,0 5 5,0-6 1,0 6 15,0-5 1,0 5 23,0-6 0,0-5-235,0-6 1,0-2 131,0 1 1,0 3-188,0-8 140,8 0 0,-4-7 109,7-5 8,-7 4-70,12-13 0,-9 4 74,5-12 0,3-3 212,-3-9 0,3 1-232,2 0 1,1-8 15,-1-4 0,2-9-210,4-3 1,-2-7 81,8 2 1,0-4-42,6-2 1,-1 0-50,1 1 1,-1-1-132,1 0 1,0 6 34,-1 0 1,-5 7 57,0-1 1,-8 3 181,2 3 0,-4 1-112,-1 4 1,-7 4 164,1 8 0,-3 0-89,3-1 0,-3 3 83,-3 3-222,-4-3 61,6 13 0,-3-7-57,1 3-357,0 4-912,-6-6 633,0 8-615,0 0 886,0 8 0,0-4-53,0 7 0,0 3-104,0 9 610,0-4 0,0 14 0,0-6 0</inkml:trace>
</inkml:ink>
</file>

<file path=ppt/ink/ink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02:36.3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0 11205,'0'18'2215,"0"-1"-1918,0 0 0,-4 2-141,-7 4-156,-8 4 0,-39 16 0,-5 1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46:49.6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1 277 8508,'17'0'-15,"-7"0"1000,5 0-137,-13 0-301,6 0-204,-8 0-138,0 8 1,0-5-53,0 9 1,2-2-15,3 1 1,-3 4-234,4-3 1,-4 3 200,-2 3 1,2-1 54,4 0 1,-5 1 17,5-1 0,-4 0-570,-2 0-2033,0 1 1232,0-1 349,0 0 319,0-7 670,0 5-284,0-13 1,0 4 29,0-12 0,8-3 48,3-9 1,7-5 46,5 0 1,6-2-297,11 2 1,-2-2 36,8-4 0,1 2 271,4 4 0,-1 4 49,-3-4 0,1 10 56,-8 1 0,0 8-20,-5-1 1,-8-3 193,-4 2 1,-4 0-110,-2 6 0,-5 0 249,-1 0-248,-7 0 0,4 2-119,-8 4 0,-8 4-218,-3 7 0,-7 0 97,-5 1 1,-4 5-171,-7 0 0,-7 7 259,1-1 0,0-2-9,5 2 0,3-8-46,3 2 0,4-4 68,7-1 0,7-7 883,-1 1-216,9-8-536,-5 3 0,10-7-34,4 0 0,3 0 15,8 0 0,8-2 6,4-3 1,4-3-3,2-4 1,-7-3-759,1 3 0,-8-3 302,2-2 1,-3-1-613,-3 1 394,0 0 227,-7 0 0,-3-7 298,-7 1 0,0-5 0,0 5 0,-1-6 0,-5 6 0,4-8 0,-4 2 0,-2 2 0,3-2 0,-3 6 0,2-5 0,4 6 0,-4-1 0,3 4-184,-3 2 1,4 5 370,-4 1 1,2 7 184,-1-2-278,3 4 0,-8 2 96,4 0-120,4 0-19,-13 8 0,7 2-54,-3 7 0,-3 0 59,9 0 1,-9 1 197,3-1 1,1 2-29,-2 4 1,3 4 114,-3 8 1,-3 7-40,3 4 0,3 0 114,-3 6 0,1-2-163,-7 13 0,7-1 71,-1 1 1,1 5-68,-6-5 0,5-3 125,1-3 1,1 3 125,-2-3 1,3-5-295,3-6 0,4-9-148,-4-2 1,4-9-243,2-8-1362,0-1 804,0 0 1,0-9-471,0-8 0,6-8 479,0-9 0,7-8 725,-1-4 0,11-11 0,4-4 0</inkml:trace>
</inkml:ink>
</file>

<file path=ppt/ink/ink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02:45.0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52 7927,'0'-9'-427,"0"1"-83,0 0-16,0 6 526,0-5 0,0-1 0,0-2 0</inkml:trace>
</inkml:ink>
</file>

<file path=ppt/ink/ink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02:51.2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0 364 7891,'0'-10'88,"0"3"-291,0 7 0,0-2 115,0-4-63,0 4 0,0-8 123,0 5 0,0 1 90,0-8-25,8 8 0,-4-9 39,8 7 347,-9-7-276,13 11 472,-14-14-116,5 15 354,-7-7-29,0 8 1559,0 0-2320,8 8 0,-6-5-91,4 9 1,1 1 112,-1 10 1,2-1 67,-2 6 0,-4 3-39,3 9 1,-3-1 95,-2 7 1,0-8-64,0 3 0,0 1-4,0-2 1,0 1-88,0-7 1,2-1 97,4-4 0,-4 2-91,4-8 0,-3 5 55,3-5 0,-4 1-14,4-7 0,2 2 39,-3 4 1,3-9 142,-2 3 1,-2-4 34,7 5 1,-7-7-102,2 1 1,1-7-73,-1 7 1,2-8 246,-2 2-195,-4-5 0,13-2-51,-4-5 0,7-10-122,5-7 0,-2-13-87,8 1 1,2-13-297,9-4 0,-4-5-175,5-7 1,1-9 71,-2 4 1,1 4 277,-7 7 1,-1-1 44,-4 1 1,2 2-29,-8 10 1,0 4 13,-6 7 1,-2 1 19,-3-1 1,1 8-46,-7 4 36,8 4-428,-13 2 551,7-1-1033,-8 9 310,0-7-201,0 14 409,0-5 1,-2 7-564,-4 0 28,5 0 357,-7 0 0,2 7 705,0 5 0,-15 11 0,2 4 0</inkml:trace>
</inkml:ink>
</file>

<file path=ppt/ink/ink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02:51.5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69 5994,'0'-9'0,"2"-5"642,4 9 1,9-7-67,8 6 0,2-1-71,-2 1 1,4 4-350,8-4 1,-1 4-207,1 2 1,-6 0-819,0 0 1,-8 0 550,2 0 1,-4 0-362,-2 0 678,1 0 0,7 0 0,1 0 0</inkml:trace>
</inkml:ink>
</file>

<file path=ppt/ink/ink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02:52.0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87 9401,'11'6'-235,"1"0"1304,-8 0-549,11 1-542,-5 3 1,-1 7 77,-3 0 1,2 1-127,-3-1 1,1 6 17,-6 0 0,0 2 149,0-2 1,-6-4 56,1 4 1,-1-3-138,6-3 0,0 0 82,0 1 0,2-7-41,4 1 0,-3-7 15,9 7 1,0-8 48,5 2 0,6-5 9,0-1 1,8-7-99,-3-5 1,5-3 48,2-2 0,-6-3-127,-1-3 1,-1-2 66,2-4 1,-4-3 162,-8 3 0,-7 0-44,-4-5 0,1 11 125,-1-6 0,0 2-69,-6 4 1,-2 2 120,-4 9-317,4-3 273,-13 5-1313,13 1 529,-13 1-2275,13 8 1748,-6 0 0,10 0-618,4 0 1655,-4 8 0,13 1 0,-5 8 0</inkml:trace>
</inkml:ink>
</file>

<file path=ppt/ink/ink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02:52.5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347 122 7967,'0'-12'41,"0"0"1,0 7 324,0-7 0,-2 6 235,-4-5-194,4-1 0,-7-3-18,3 3 0,4 3 432,-4 3-657,-4 4 0,7-6-159,-9 8 1,6 2-172,-5 4 1,-1 4 162,-5 7 0,-2 2 23,-4 4 0,2 4 26,-8 8 1,8-1 24,-2 1 1,-2 5-79,2 1 1,-1 5 52,7-6 1,8 1-202,3-7 0,4 1-325,2-1 1,8-7-566,3-4 1,14 0 475,10-5 0,1 1-589,10-13 1158,-7-1 0,11-5 0,-6 0 0</inkml:trace>
</inkml:ink>
</file>

<file path=ppt/ink/ink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02:52.7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87 7966,'-7'-10'-673,"5"2"536,-6 8 1381,8-7 0,8 5-527,3-4 0,7 2-305,5-2 1,0 4-316,11-3 1,-3-3-288,10 2 1,-5 1-397,-1 5 1,-1-6 360,1 0 0,-3 0-294,-3 6 1,4 0 518,-4 0 0,-4 0 0,0 0 0</inkml:trace>
</inkml:ink>
</file>

<file path=ppt/ink/ink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02:54.10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1 399 7932,'0'-10'1353,"0"2"-583,0 8 616,0 0-1031,7 0-217,-5 0 0,8 0 20,-4 0 0,-4 2-71,3 4 0,-3 4 94,-2 7 0,6 8-27,0 4 0,0 11 81,-6 6 0,-2 4-68,-4 2 1,4 6 177,-4-1 1,-1 1-108,1-6 0,0 0-203,6 0 1,0-6 39,0 0 1,0-8-182,0 3 0,0-7-86,0-5 0,2 2 113,4-8 1,-2 0 29,7-6 0,-7-5 230,2-1-39,3 1 0,-5-3 47,8-3 282,-8-4-50,11-2-34,-5 0 0,7-8-309,0-3 0,2-10 38,4-2 0,-1-8-119,6 2 1,-5-6-73,6-5 0,0-4-174,6-8 0,5-8 41,0-3 0,8 0-376,-2-7 1,-1 5 338,1-10 1,0 4 76,6 2 0,-8 5 124,-4 1 1,-3 7-78,-3-1 0,-5 11 130,0 5 0,-8 5-30,2 1 0,-5 6 139,-7 1 1,3 6-148,-9-1 0,3 10-51,-2 1 79,-4 8-1108,5-3-217,-7 7 497,0 0-72,0 7 0,0 3 282,0 7 1,-2 3-283,-3 3 901,-5 4 0,-7 15 0,-1 2 0</inkml:trace>
</inkml:ink>
</file>

<file path=ppt/ink/ink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02:54.3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1 10596,'0'11'540,"0"1"0,0-7 78,0 7-391,0-8 1,-8 11-563,-3-3 0,-9 11 335,-8 6 0,-9 3 0,-15 3 0</inkml:trace>
</inkml:ink>
</file>

<file path=ppt/ink/ink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03:00.5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52 6500,'9'0'-98,"7"0"1,-14-2 107,4-4 251,-5 4 0,-1-7-67,0 3-167,0 4 0,-1-6 57,-5 8-84,4 0 0,-14-7 0,7-3 0</inkml:trace>
</inkml:ink>
</file>

<file path=ppt/ink/ink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03:01.0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52 8305,'8'-10'-2217,"-6"3"2217,13-1 0,-13 6 485,6-6 57,-8 8 3777,0 0-4215,8 0 1,-5 2-85,9 4 1,-6 4 35,5 7 1,-1 0-110,1 1 1,-1 5 85,-4 0 1,-4 7-117,3-1 0,-3 2 40,-2-2 1,0 3 37,0-3 0,-2-4 83,-3-2 0,-3 2-8,-4-2 0,-1 0 145,7-5 0,-1 3-98,1-4 0,4 4 96,-4-9 0,4 3-110,2 2 0,0-5-64,0-1 18,0 1 0,2 3 60,4-3 29,3 3 0,11-13-24,3 4 1,-2-6-65,8-6 0,-6-3 23,6-9 0,-1-1-257,7-4 0,-2-4 28,-5-7 0,3 3 9,-8-4 1,0 3 154,-5-15 1,-1 3-19,0-2 1,-5 4 25,-1 7 0,-7 6 182,2 1 0,-4 6-240,-2-1 1,0 4 58,0 2 0,0 5-239,0 1 1,0 5 113,0-5-604,0 7-77,0-4-76,0 8-309,0 0-650,0 8 1222,0 1 0,6 9 594,-1-1 0,16 8 0,-1 2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46:50.6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200 157 8401,'0'-12'256,"0"1"0,2 7 304,4-2 38,-4-4-138,6 1-219,-1-1 0,-3-3 508,8 7-474,-1-8-82,-1 5 0,5-3 399,-3 1-281,3 7-358,3-11 23,-1 13 1,-6-6-368,1 8 0,-8 8 28,2 3 1,-5 5 183,-1 1 1,0 0 31,0 0-13,0 8 236,0 2 1,-1 8 108,-5 0 1,2 5 3,-8 0 1,1 8 239,-6-2 1,1-1-63,5 1 1,-5-2 361,5 2-377,-5 4-147,-1-14 0,6 12 72,-1-7 1,6-7-335,-5-5 0,5-8-44,-6 2 1,7-5-54,-7-7 1,6 3-66,-5-9-79,7 1 1,-11 0-81,3 0 0,-3 0-244,-3-6 0,1-8 273,0-4 0,5-3 138,1-2 0,5-8-1876,-5-4 987,7-12 953,4-10 0,9-11 0,9-7 0</inkml:trace>
</inkml:ink>
</file>

<file path=ppt/ink/ink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03:01.4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311 156 8127,'12'-12'0,"-1"1"0,-1-1-401,2-5 0,1 5 199,-7 1 0,0-1 437,-6-5 1,0 5 138,0 1 0,0 5 178,0-5 1,-2 7-313,-4-2 1,-4 4-58,-7 2 1,0 0-203,-1 0 0,1 0 119,0 0 0,-2 2-164,-4 4 1,1 3 100,-6 9 1,6 1-78,-1 4 1,-2-2 0,2 8 1,0 0 2,6 5 1,0 1 27,-1-1 1,9 7 21,3-1 1,4 0-109,2-5 1,0-6 71,0 0 1,2-8-87,4 2 1,3-4 19,9-2 0,-1-1-166,0-5 0,1 3 115,-1-8 1,2-1-191,4-5 1,-9 0-311,3 0 639,-4 0 0,5 0 0,-1 0 0</inkml:trace>
</inkml:ink>
</file>

<file path=ppt/ink/ink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03:01.6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87 8127,'12'0'861,"0"0"0,-7-2-274,7-4 1,-6 2-563,5-7 1,1 7 44,5-2 0,6-2 167,0 3 1,2-7-183,-2 6 1,-4 0-219,4 6 0,2-5-382,-2-1 0,2 0 217,-2 6 328,-11 0 0,11 0 0,-13 0 0</inkml:trace>
</inkml:ink>
</file>

<file path=ppt/ink/ink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03:02.2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70 8151,'-10'-8'-226,"1"6"1453,3-4-385,4 4-309,-5 2-152,7 0-264,0 0 0,0 10-194,0 7 1,0 14 96,0 9 0,0 14 32,0-2 0,0 9 5,0-3 1,0 5-95,0-5 1,-8 0 156,-4-6 1,5-2 110,1-4 0,-2 8-301,2-8 0,1 0-195,5-12 1,0-7 573,0-4 0,5-3 181,1-3-177,8-8 1,-5-1-82,9-8 1,-1-8 245,0-3 1,10-12-198,8-6 0,3-13-130,14-10 0,-10-8-137,10-9 1,-4 0-488,4 0 0,-8 5-103,-4 1 1,-3 7 290,-2-1 1,-7 9-31,1 1 0,-10 15 104,-1-3 1,-1 10-88,-5-4 0,-5 8 121,1-4 61,-8 8 0,0 5-153,0 1-212,0 7 1,2-4-307,4 8-671,-4 0 516,5 0 942,-7 0 0,8 0 0,2 0 0</inkml:trace>
</inkml:ink>
</file>

<file path=ppt/ink/ink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03:02.6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35 8217,'10'-10'92,"-3"1"-21,-7 3 0,2 4 138,4-4 1181,-4 4-839,6 2 1,-7 0 700,5 0 7,-4 0-1018,6 0 1,-8 2-224,0 4 0,-2 11-903,-4 12 0,-3 6 885,-9 5 0,-14 12 0,-5 10 0</inkml:trace>
</inkml:ink>
</file>

<file path=ppt/ink/ink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03:03.9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0 173 8090,'0'-17'0,"8"6"0,4-1 0,3 8 561,2-1-318,1 3-180,7 2 0,-4 0 123,8 0-132,-1 0 1,1 5 126,0 1 0,0 0-68,5-6 0,1 0 39,0 0 0,-7 0-129,1 0 0,0 0 38,6 0 1,1-6-19,5 0 1,-5-7-6,4 1 1,-3-3-30,-3-2 0,-1 5-87,-4 1 0,2 1-199,-8-1 1,0-3-120,-6 8-440,0 1 249,-7 5 59,-2 0 295,-8 0 1,-8 9 57,-3 8 0,-11 3-115,-1 8 290,-15 1 0,1 6 0,-15-1 0</inkml:trace>
</inkml:ink>
</file>

<file path=ppt/ink/ink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03:04.6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69 865 8090,'-17'17'164,"0"-7"0,5 4 1188,1-9-1503,7 1 81,-4-6 269,8 0 0,8 0-83,3 0 1,7-2-126,5-4 1,4-3-51,7-9 0,-1 7-171,-4-1 0,1 3 109,-6-3 1,-1 5-449,-6 7 424,0 0 0,-7 7 83,-4 5 1,-6 9 187,-6 2 1,-10 8-147,-7-2 0,-5 1 389,4-1 1,-4 2-11,5-8 1,0 0 608,5-6-726,1-7 1,5 3 32,1-7-524,7 0 0,-2-6 196,12 0 1,4 0-414,7 0 1,6-6 216,0 0 1,2 1-369,-2 5 434,-4 0 0,6 0 122,-7 0 1,-9 7 602,-3 5 1,-12 9-299,-5 2 1,-5 8 194,-1-2 0,-6-3-141,0 3 0,-6-2 416,6 2 1,0-6-224,6-11 0,5 1 115,1-7-543,7 0-308,-4-6 0,10 0 52,4 0 0,5-8-256,12-4 1,-2-5 56,8-6 0,0-2 145,6-4 0,-6-3-225,-1 3 1,-1-4 121,2-2 0,-4 1-76,-8-1 0,1-1 30,-1-5 0,-6-3 42,1-8 0,-8-1 114,2-5 0,-5 2 25,-1-7 0,-7 5 166,-5-5 0,-3 7-153,-2-2 1,3 5 440,-3 1 1,9 6-53,-9-1 1,3 9 83,-3-2 1,6 3-47,-1 3 1,8 7 73,-2 4 0,-1 3 138,1 3 41,0 0 160,6 7-197,0 3-581,0 7 143,0 0 1,2 5-16,4 1 1,4 13 91,7-1 1,6 12 27,0 5 1,10 1-12,1 11 1,3 6 7,9 11 0,0 5-235,6 6 1,0 9 213,-26-38 1,0 1-1,0 2 1,-1 2-42,2-3 1,-2 2 0,-1 0 0,-2 1 33,2 1 0,-1 0 1,-4 3-1,0 0-68,1-1 0,0 1 1,-1-2-1,-1 0-160,0-1 1,-2 0-1,11 36-598,-4-2 0,2-9 65,-2-19 1,1-8 322,-7-10 1,0-5-93,0-6 0,-5-4-369,-1-8 307,-7-7 1,4-5 686,-8-10 0,0-13 0,0-9 0</inkml:trace>
</inkml:ink>
</file>

<file path=ppt/ink/ink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03:04.8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467 1 10716,'-19'19'1197,"-4"4"0,2-2-1054,-8 8 1,-2-2-138,-9 2 0,1 4-53,-7-5 0,13-1-220,-1 2 1,3-8 292,-3 2-26,7-11 0,-6 3 0,6-5 0</inkml:trace>
</inkml:ink>
</file>

<file path=ppt/ink/ink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03:05.0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33 7931,'2'-16'361,"4"5"1,4 5-333,7 12 1,0-2 6,0 7 0,1 1 53,-1 5 1,0 0 140,1 1 0,-3 1-583,-4 4 1,5-2-157,-5 8 509,12 0 0,-3 13 0,5 2 0</inkml:trace>
</inkml:ink>
</file>

<file path=ppt/ink/ink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03:05.5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0 450 7975,'0'-10'630,"0"-5"-458,0 3 0,0 3-90,0-3 1,6 7 172,0-7 1,7 0-15,-1-5 1,3 6 293,3-1-339,-1 8 0,-6-5 33,1 3-279,-1 4 1,7-4-238,-1 12 1,-5 4 226,-1 7 0,-7 8-66,2 4 1,-4 3 44,-2 3 0,0 0-7,0-1 1,1 1 161,5-1 1,-4-5 134,4 0 1,-2-8 88,2 2 0,-3-9-83,9-3 0,-6-7-69,5 2 1,1-4 8,5-2 1,0-8-28,1-4 0,-1-11 46,0-5 1,0-5-207,1-2 1,-7-1-38,1-5 0,-8-3-36,1-8 1,-3 0-90,-2 1 1,-2-5 146,-3 4 0,1-2 220,-8 14 0,7 7-124,-7 10 1,8 4 370,-2 2-326,-3 7-350,7 2-62,-13 8 0,13 2-520,-4 4 1,4 4-275,2 7 1,6 0 102,-1 0 1009,9 8 0,-5-5 0,9 5 0</inkml:trace>
</inkml:ink>
</file>

<file path=ppt/ink/ink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03:06.0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11817,'2'20'477,"4"3"0,-4-2-681,3 8 1,-3 0 185,-2 5 1,2 3-468,4 3 0,-2-9 148,7 3 1,3-3-125,9 4 1,4-3 214,7-3 1,3 2-34,3-8 0,3 6 298,3-6 1,-4 0-165,-7-6 1,-3 2 552,-3 4 1,-6-3-196,-11 3 0,-5 4 238,-7 1 1,-2-1-264,-3 2 0,-7-2-225,-11 2 1,-4 4 90,-7-5 1,-1-3-169,0-2 0,1-3-611,-1-3 0,1-7 352,-1-5 1,2-5 372,5-5 0,-5-13 0,6-9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46:51.4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399 138 8433,'7'-17'0,"-3"0"87,8-1 1,-1 3 36,6 4 1,-3-3-41,3 8 1,-3-5 16,9 5 0,-4-5 8,-2 5 1,0 0 114,1 6-587,-1 0 270,0 0 0,-1 8-60,-5 3 0,-3 7 216,-8 5 1,-2-2 212,-4 8 1,-3-1-58,-9 7 0,-5 0 220,0-1 1,-6 1-221,6-1 0,-5 1 107,4-1 1,-6 1-51,1 0 0,2-1-89,-2 1 1,6-1-245,-6 1 1,8-2 120,-2-5 0,4 5-253,2-4 0,-1-4 125,1-2 1,5-6-317,1-5 201,7 3 30,-4-13-223,8 6 311,0-8 0,10-8-410,7-3 1,10-7 34,14-5 0,-3 4-124,8-4 0,-2 4 206,2 1 1,2 7 15,-7-1 1,-1 9 130,-5-3 1,-3 6-21,-3 6 1,-4 3 400,-8 8 1,-5 1-190,0-1 0,-9 0 623,3 1 1,-6-1-27,-6 0 1,3 0 211,-9 1 0,-1-1-388,-10 0 1,1-1 78,-6-5 0,4 5-34,-4-5 1,-1 3-139,-6-3 1,1 3-10,-1-9 0,6 7-454,0-6 1,8 5-586,-2-5 0,4 0 30,2-6-475,-1 0 534,1 0-257,8 0 189,1 0 390,8 7 0,2-5 78,4 4 58,-5 4 0,13-6 392,-8 7 0,-1-5-84,-5 5 1,-7-1 115,-5 1 0,-3 5-2,-2-5 0,-6-1 167,-1 2 1,-4-7-103,5 7 1,-6-8 24,6 1 1,0 3-134,5-2 0,7 0 120,-1-6-395,8 0 98,-3 0 0,20 5 14,5 1 1,12 8 105,5-3 0,-1-1 138,7 1 0,1 7-156,-2 5 1,-1-2 13,-10-10 0,1 5 167,-7-5 0,1-1-158,-7 1 1,0-5-313,0 6 0,1-9 143,-1 3 1,-5-4 144,-1-2 0,-5 0-599,5 0 1,-1-2-764,1-4 0,5 3 437,-5-9 810,-3 1 0,7-22 0,-5-4 0</inkml:trace>
</inkml:ink>
</file>

<file path=ppt/ink/ink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03:06.1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52 7929,'17'-7'598,"2"-1"-352,4-4 0,-1 5-25,6 7 1,-1-6 16,2 0 0,4 0 275,-4 6 1,-3 0-301,3 0 0,-8 0 231,2 0-1264,-3 0 1,-3 0 468,0 0 0,-7 2 351,-4 4 0,-4 4 0,-2 7 0</inkml:trace>
</inkml:ink>
</file>

<file path=ppt/ink/ink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03:06.3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1 156 10832,'17'-7'-900,"2"5"577,5-4 0,2-4 1107,9-1 0,5 1-378,1-1 0,5 1-90,-6-2 0,8-3-606,-2 4 1,-1 1-1385,1-2 1674,-8 9 0,12-13 0,-6 7 0</inkml:trace>
</inkml:ink>
</file>

<file path=ppt/ink/ink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03:06.8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9346,'9'8'1395,"1"7"-1130,-4 8 0,-2 8 77,7-2 1,-5 5 91,6 6 1,-7-1-160,7 7-90,-8-8 1,5 10-67,-3-7 1,-4-1-191,4-5 0,1-1-117,-1 1 1,6-8 101,-7-4 25,9-4 0,-5-4 10,9-3 290,-1-4 1,0-18-28,1-7 1,1-4 103,4-14 1,-2-3-215,8-14 1,-6 0-119,6 0 1,-8 0 19,2 0 0,-4 8 150,-2 4 0,1 9-490,-1 2 0,-2 8 29,-3-2-434,3 4 0,-11 3-770,8 5-534,-8 3 617,3 8 1428,-7 0 0,0 8 0,0 1 0</inkml:trace>
</inkml:ink>
</file>

<file path=ppt/ink/ink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03:07.0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53 8020,'11'-12'0,"1"1"612,-8 7 1,3-6 491,-7 5 83,0 3-37,0-6-392,0 8 1,6 2-219,0 4 0,0 3-178,-6 9 0,0 1-245,0 4 0,0 4 101,0 7 1,-8 3-1620,-4 3 0,-1-3 1401,1 3 0,-3 4 0,5 0 0</inkml:trace>
</inkml:ink>
</file>

<file path=ppt/ink/ink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03:07.5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1 157 8652,'1'-10'1124,"5"4"1,6-2-411,11 3 0,6-9-282,11 3 0,4 1-94,8-1 0,6-1-101,-1-5 1,7 5-204,-7 1 0,1 7-147,-6-2 0,-8 2-184,-4-2 0,-5 5-591,-6-5-148,3 4 0,-14 4-1528,-1 4 1398,-7-5 1166,-18 15 0,-9-7 0,-10 9 0</inkml:trace>
</inkml:ink>
</file>

<file path=ppt/ink/ink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03:07.8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35 7969,'-2'-11'1040,"-4"-1"-438,4 8-397,-5-3 1,9 9 204,3 3 1,-3 1 436,4 11 1,-2-3-333,2 9 0,-4 4-271,3 2 0,-3-3-21,-2 3 1,0-2-613,0 2 1,0-2-493,0-4-810,0-4 527,0 6 24,0-8 1,8-9 410,4-8 1,-1-9 728,6-15 0,4-10 0,14-10 0</inkml:trace>
</inkml:ink>
</file>

<file path=ppt/ink/ink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03:08.5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709 1 8872,'0'17'787,"0"1"0,0 1-517,0 4 1,0 2 154,0 4 0,-2 3-11,-4-3 1,-1 4-149,-5 1 0,-3 1-183,3 0 1,-3-1-149,-2 1 1,-1-6-163,1-1 0,0-5 228,0 6 1,-3-10-740,-3-1 1,4-3 313,-4-9 1,4 0 30,1-6 1,1 0 111,0 0 1,2-8 280,3-4 1,2 3-153,5-3 376,3 1 27,-6-7-249,16 9 1,1 1-23,9 8 1,-1 0 20,0 0 0,0 0 123,1 0 0,-1 6 162,0 0 1,-7 7 1,-2-3-144,-8 7 1,0-5 94,0-1 1,-2 1-213,-4 5 0,-6 6 102,-11 0 1,2 2-432,-8-2 1,1-2 148,-7 8 0,0-2-170,1 2 1,-1 1 79,1-6 1,-1 4 144,1-5 1,7 0 71,4-5 0,3-1 230,3 0-196,0 1 0,5-7-52,1 1-8,7-8 65,-4 3 30,8-7 0,8 0 20,3 0 0,14-4 146,10-7 0,7-1-153,10-11 1,0 4 20,0 2 0,0-1 223,0 1 1,-2 6-43,-4-1 0,-4 8-81,-7-1 1,-3 3-269,-3 2 1,-4 0-668,-8 0-101,1 0-677,-9 0 732,-1 0 322,-23 0 0,-5 5 122,-14 1 0,-1 0 360,1-6 0,1 6 0,4-1 0,-2 1 113,8-6 1,0-6 73,6 1 1,0-3 408,-1 2 881,9 4-1139,1-5 0,8 9-3,0 3 1,6 5-62,0 7 0,7 8-9,-1 4 0,3 4-169,2 1 0,-1 7 60,-5-1 0,3 6-51,-9-6 0,1 7-1,-6-7 0,0 0-138,0-5 0,-2 3-64,-4-3 1,-1 3-256,-5-9 0,-3-4-278,3-2 0,-3-4 309,-2-1 0,-3-7-394,-3 1 1,4-8-57,-4 1 772,-4-3 0,0-17 0,-7-4 0</inkml:trace>
</inkml:ink>
</file>

<file path=ppt/ink/ink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03:08.6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7969,'6'11'648,"0"1"1,7-1-157,-1 6 0,-3 1-51,3-1 1,-7-5-50,7-1 0,-8-5 73,2 5 0,1-5-326,-1 6 0,2-9 68,-3 3 0,-1-2-1154,8 2 1,-1-4 593,7 4 1,3-14 352,8-9 0,-1-8 0,15-10 0</inkml:trace>
</inkml:ink>
</file>

<file path=ppt/ink/ink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03:08.7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1 8030,'-17'10'1146,"1"5"244,5-4 0,-3 5-1543,9 1 0,-3-7-2801,2-5 2954,4 5 0,-13-8 0,5 6 0</inkml:trace>
</inkml:ink>
</file>

<file path=ppt/ink/ink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03:09.2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87 104 7990,'-15'-17'1065,"3"0"-634,4 7 1,6 1 518,-3 3-649,3 4 0,-6-8 57,8 5 0,2 3-48,4-4 0,-2 2-1,7-2 1,1 4-209,5-3 1,2 3-173,4 2 1,-4 0 82,4 0 0,-3 0-191,-3 0 0,-6 0-136,1 0 0,-2 2 196,1 3 1,4 7-34,-3 11 1,-2 4 91,1 7 0,-7 7 263,2-1 1,1 14 57,-1-2 0,0 3 249,-6-3 0,-2 0-167,-4 0 0,4-8-124,-3-3 1,1-7-159,-2-5 0,4 2 124,-4-8 0,2-2-508,-1-9 1,1 1 111,-8-7-435,1 7 0,-6-11-69,-1 4 1,-5-4-347,0-2 1,0-8 43,6-3 0,-6-7 457,0-5 1,0-6 559,5-11 0,-7-4 0,-2-8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46:51.7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8586,'10'0'1558,"-1"0"-1410,-3 0 92,-4 0 0,8 2 919,-5 4-1137,-3-4 1,6 8-544,-8-5 0,0-1-8,0 8 0,0-6-355,0 5 0,6-5 227,0 5 657,-1-7 0,3 12 0,2-7 0</inkml:trace>
</inkml:ink>
</file>

<file path=ppt/ink/ink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03:09.9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7990,'18'-8'1707,"-1"6"1,0-6-1519,0 8 0,1 0 271,-1 0 0,0 0-103,1 0 1,-1 6-248,0 0 0,-3 0 130,3-6 0,-7 7-517,13 5 1,-14-3 109,8 3 1,-5 1-160,0 10 0,1-1 158,-7 6 1,0 1 134,-6 6 1,-2 1 114,-4 5 0,-4-3-114,-7 8 0,5-7 481,1 1 1,-1-4-172,-5-1 0,6-6 251,-1 0 0,6-6-225,-5 6 0,7-8-239,-2 2 1,4-10-168,2-1-718,-8-8 389,7 11-87,-7-13 85,8 6 1,8-16 139,3-4 0,4-3-253,3-2 1,7-3 111,4-3 1,3 4 93,3-4 1,-6 6 248,-1 5 1,-6-1 227,1 7 174,-4 0-277,-2 6 0,-1 8 480,-5 4 1,-3-3-251,-8 3 0,0-1 212,0 6 1,-2 1-90,-4-1 1,-5 6-20,-13 0 0,5 2-155,-4-2 0,-4-4-149,-2 4 1,-3 1-345,-3-7 1,6 4 175,1-9 0,6 1-330,-1-2 0,4-3-54,2-8-720,7 0 637,3 0 1,9 0-123,3 0 0,5 0 398,7 0 0,0 0 96,1 0 0,-1 0 368,0 0 1,1 0-198,-1 0 0,-6 2 685,1 4 1,-8-2-103,2 7 519,-4 1 1,-10 5-292,-4 0 1,-9 1-157,-2-1 1,-2-2-228,2-3 0,4 1-110,-4-7 0,4 6 72,1-7 1,9 3 115,3-2-944,4-4 454,2 5 1,2-1-151,4 0 0,3 2 78,9-3 1,5-3-65,0 4 0,6-4-88,-6-2 0,5 0-131,-5 0 0,6 0-170,-6 0 0,2 0 176,-2 0 1,-3 0-870,3 0 1,-4-2 566,-2-4 1,-1 2 662,-5-7 0,12-1 0,-4-5 0</inkml:trace>
</inkml:ink>
</file>

<file path=ppt/ink/ink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03:10.7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53 260 8898,'17'12'1066,"0"-1"1,1-7-650,-1 2 0,6-2 32,0 2 1,6-4-235,-6 3 0,6-5-186,-6-5 1,6 1-131,-6-8 1,2 1-329,-2-7 0,-6 7-450,0-1 1,-1 1 441,-11-7 0,1 1-75,-6 0 1,0 0 129,0-1 1,-2-5 190,-4 0 0,-3 0 279,-8 6 0,1 0 738,5-1-310,-5 9 410,7 1-750,-1 8 1,2 15-4,8 8 0,-5 16-86,-1 7 51,0 4-53,6 2 0,0 5 15,0 1 0,0 2-10,0-3 1,0 3-20,0 3 1,0-9-101,0-8 1,0-7-138,0 1 1,0-6-336,0-5 1,0-4 0,0-7-183,0-1 393,0-8 0,0-3-131,0-12 0,-2-5 24,-4-12 1,3-6 54,-9-11 1,0-4 376,-5-8 0,0 7-12,0 5 1,-1 6 663,1 5 1,5 6-420,1 11 0,-1-1 301,-5 7 1,6 2-223,-1 10 0,1 3 639,-7 9 0,1-1-355,0 0 1,1 6-182,5 0 1,-3 0-127,9-5-427,-1-1 0,6 0-80,0 1 0,2-9 224,3-3 1,13-4-813,11-2 1,5-10 316,7-7 1,3-2-560,8-10 0,7-2 319,5-9 1,-3 9 145,2-3 1,-7 5 416,2 0 0,-6 4 316,-6 8 1,-4 1 63,-7 5 0,-8 3-262,-4 8 1,-10 0 1857,-1 0-818,-9 0 604,5 0-1193,-8 8 1,0-4-354,0 7 0,0-5-195,0 5-841,-8-7 406,7 12 0,1-14 271,11 3 0,4 3-517,3-2 1,5 1 233,0-1 0,-2-2 223,-10 8 419,5-1 0,-8 6 268,3 1 1,-5-1 113,-12 0 0,2 6 521,-7 0 0,-1 0-116,-5-5 1,0-1-322,-1 0 0,7-5-11,-1-1 0,8-5 232,-1 6-1151,3-8 0,4 3-41,3-7 0,5 0-282,7 0 1,3-2 147,3-3 1,2-5-518,3-7 0,-1-1 180,-4 1 1,-3 0 112,3-1 778,-4-6 0,-10 4 0,-1-5 0</inkml:trace>
</inkml:ink>
</file>

<file path=ppt/ink/ink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03:11.2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294 0 7923,'-17'0'615,"5"0"62,1 0 0,1 8-603,-1 3 0,3 5-272,8 1 0,-6 0 429,0 0 1,1 7-91,5-1 1,-6 7 359,0-1 1,-7-2-180,1 2 1,2 5-545,-1 7 0,-1-1 36,-5-5 0,0-1-50,-1 1 0,7-6 23,-1 0 0,1-4-291,-6-2 0,7 0-366,4-12 190,-3-3 616,7 0-66,-6-8 1,16-8 74,3-4 0,12-3 41,6-2 0,4-3 79,1-3 0,9 4 110,3-4 1,4 10 186,2 1 1,-1 8 221,1-1 0,-2 3-242,-4 2 0,-3 0 162,-9 0 1,1 0-122,-1 0 0,-7 0-294,-4 0 1,-3 5-50,-3 1 1,-6 0-237,1-6-432,-8 0-148,3 8 0,-8-6-288,-5 3 0,-6 5 1064,-11 1 0,-11 12 0,-11 4 0</inkml:trace>
</inkml:ink>
</file>

<file path=ppt/ink/ink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03:12.1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0 448 7909,'10'0'1249,"5"-2"-1070,-3-4 0,3 3-520,2-9 1,-5 2 494,-1-1 0,-5 3 468,6 8 0,-7 0-446,7 0 65,-8 0-1408,3 0 954,1 0 0,-6 8-198,4 3 1,-10 5 76,-2 1 1,-7 6-164,1 0 0,-3 2 210,-2-2 1,1-4 195,5 5 0,-3-5 499,8-2 0,-1 0-290,1 1 1,4-1 515,-4 0 0,4 0-255,2 1 1,0-1 356,0 0-391,0 1 1,0-1 483,0 0-454,8-7-269,-6 5-179,6-5 149,-1-1-60,-5-1 161,6-8 587,-8 0-472,0 0 0,0-8-160,0-3 1,2-6 34,4-6 1,9-12 67,8-11 0,14-4-1297,-3-2 1,20-8 546,4-3 0,7-2-205,4 1 1,6 5 391,0 7 1,4 2-287,-10 4 1,2 5 270,-13 13 1,-8 3 308,-10 7 0,0 3 10,-5 3 1,1 3 247,-12 3 0,4 4-22,-5-4 0,0 6-109,-5 6 0,-1-2 193,0 8 0,1-1 208,-1 6 1,-6 3-263,1 3 1,-8 2-14,2 3 1,-4 5 86,-2-4 0,0 4-156,0 1 1,-8 1-23,-4-1 1,-1-5-154,1 0 0,-3-6 110,3 6 0,-3-8-519,-2 2 0,5-4 240,1-1 1,-1-1-313,-5 0 1,0-1 164,-1-5 0,-5-1-17,0-5 0,0-3 294,6 4 0,0-4 186,-1-2 1,1-8-47,0-3 0,-6-6-97,0-7 0,-1 3 300,7-8 0,0 8-126,0-2 1,1 4 202,5 2 1,1-1-66,4 1 0,4 6-51,-3-1-228,3 8-164,2-11 1,2 11-57,3-7 208,-3 7 1,12-6-139,-8 4 1,1 4-31,-1-3 252,-4 3-9,6 2 105,-8 0 0,2 0 4,3 0 182,-3 0 138,6 0-182,-8 0 147,0 0-313,0 7 0,6 3 1,-1 7 0,1 3-57,-6 3 0,6-2-24,0 8 0,1 5-10,-1 6 1,-4 10-4,4 2 1,-4 2 90,-2 10 0,0 5-54,0 6 1,0 2-281,0-3 1,0 3 190,0 4 1,0 2-61,0-8 1,6-1-129,-1-4 0,7-7-343,-6 0 0,-1-9 279,-5-2 1,2-2-97,4-10 1,-4-7 156,4-10 0,-4-4-215,-2-1-1012,0-9 459,0-1 675,0-31 0,2 9-75,3-14 1,-3 5-55,4 0 0,-4 3 402,-2-3 0,0-4 0,0 0 0</inkml:trace>
</inkml:ink>
</file>

<file path=ppt/ink/ink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03:12.7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87 7824,'-18'0'0,"1"0"393,0 0 0,1 8 557,5 4 1,-3-3-334,9 3-397,-1-1 1,0 1 1023,0-1-812,1 1 1,5 5-355,0 0 1,7-7 85,5-4 1,3 2-267,2-3 0,3 1-33,3-6 0,-4 0-5,4 0 0,2-8-138,-2-3 0,0 1-401,-6-1 0,-1-1 82,-5-5 339,-3 0 1,-8-1 484,0 1 0,0 0-163,0-1 1,-8 1 211,-3 0 0,-5 5 162,-1 1 1,0 5 396,0-6 0,-7 9-276,1-3 0,0 4 15,6 2 1,0 0-489,-1 0 1,3 2-884,4 4-799,-5-4 0,14 13 228,-4-4 1368,5 5 0,1 1 0,0 0 0</inkml:trace>
</inkml:ink>
</file>

<file path=ppt/ink/ink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03:12.8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131 18 7801,'-35'-5'4915,"1"-1"0,7 0-4358,4 6-557,11 8 0,12-6 0,10 5 0</inkml:trace>
</inkml:ink>
</file>

<file path=ppt/ink/ink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03:16.2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1 502 8316,'0'-10'-838,"8"3"1,-5 1 764,9 0 328,-1-7-263,7 3 1,-3-1 72,-3-1 1,1 1 12,-7-7 0,2 7 6,-3-1-66,-3 1 1,8-5-106,-4 5 0,-4 1 111,3 4 0,-3 3-47,-2-9 119,0 8 0,0-5 423,0 3-347,0 4 1,0-8 9,0 5 468,0 3-100,0-6 160,0 0-157,0 6 10,0-13-214,0 13-303,0-6 0,0 16-298,0 4 1,0 13 183,0 9 1,0 8 145,0 10 1,2 8-24,4 3 0,-2 5 76,7 1 0,-5-14-140,6-3 0,-3-4 9,3 4 1,3-8 60,-3-3 0,-3-12 17,3-6 1,-6-4 85,5-2 1,-5-1-34,5-5 1,-7-1 378,2-5-236,4-3 87,-1 6 0,3-10-132,-1-4 1,-5 1-60,6-13 0,-7 5-36,7-10 1,-1-6-26,7-6 1,-1-7-46,0-10 0,8-2-208,4-3 0,-2 3-50,2-4 0,-2 6 94,1 6 0,-1-2-78,-4 8 1,-3 0 17,3 5 1,2 6-320,-2 0 1,0 6 108,-6-5 0,0 6-6,1-1 1,-1-2-77,0 2 1,-1 0 123,-5 6 0,3 0-302,-9-1 351,9 1 0,-12 0-158,4-1 0,-5 7-179,-1-1-147,8 9 311,-6-5 452,6 8 0,-8-8 0,0-1 0</inkml:trace>
</inkml:ink>
</file>

<file path=ppt/ink/ink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03:16.4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52 183 8316,'10'-25'0,"5"6"-81,-3-4 0,-4 1 189,-3-1 239,5 4 1,-6-4 414,7 12 140,-7-5-1021,4 14 0,-8 2 108,0 12 1,-8 11-129,-3 6 0,-5 11 102,-1 6 0,-6 4-384,0 2 1,2 6 42,9-1 238,5 1 0,7-6 1,0 0-1</inkml:trace>
</inkml:ink>
</file>

<file path=ppt/ink/ink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03:16.7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36 8401,'0'-10'3169,"0"2"-2983,7 8 1,3-6-92,7 1 0,8-1 151,4 6 0,5 0-665,7 0 0,-3 0 250,8 0 1,-5 0 168,5 0 0,0 0 0,6 0 0</inkml:trace>
</inkml:ink>
</file>

<file path=ppt/ink/ink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03:17.7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0 273 8949,'8'-9'948,"2"-5"-858,7 8 0,2 1 108,4 5 0,6 0-237,11 0 0,-1-6 111,7 0 0,0 0-513,6 6 1,-6-5 167,0-1 1,-7 0-34,1 6 0,-11-6-378,-6 1-267,-4-1 609,-2 6 0,-7-2 118,-4-4 0,-12 2 229,-6-7 0,-5 5-5,-6-6 0,2 1 112,-8-6 0,6-1-74,-6 1 1,8 2 107,-2 3 0,4-1 215,2 7 0,5-6 397,0 7-2,9-9-521,-5 12 1,8-2-333,0 16 0,0 7 113,0 16 0,0 7 228,0 4 0,-6 4-152,0 2 1,-5 6-17,5-1 1,-2 7-108,3-7 1,1-5-121,-8-6 1,7-7-83,-7 1 1,6-5 186,-5-7 0,7-3-26,-2-7 0,-2-7 33,3 1 369,-9-8 1,5 1-64,-9-10 1,7-5-8,-1-7 0,1-2-2,-7-5 1,7 3 238,-1-7 1,9 6-25,-3-1 0,4 4-66,2 2 1,9-6-634,9 0 1,3-2 214,13 2 0,-1-2-244,13-4 1,-2-4-175,3 4 0,3 2-474,-4-1 0,-4-1 276,-2-6 0,-3 6-267,-3 1 0,-5-1 894,0-6 0,-8 1 0,4-1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46:52.3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779 0 8529,'0'10'1118,"-16"-3"-909,5 1 1,-16-6-55,4 4 0,-4-2-100,-8 1 0,1-1-323,-1 8 1,-5-1 200,-1 7-595,-7-1 469,12 0 0,-6 0-68,7 1 0,0 5 183,1 0 1,7 0 12,4-6 0,4 1-51,1-1 0,9 0 202,3 0 1,4 1-42,2-1 1,2-6 74,4 1 1,3-2-114,9 1 1,5 3 19,0-9 0,6 1-96,-6-6 1,5 0-191,-4 0 1,4 0 86,-5 0 0,-5 0 53,-7 0 45,-7 0 172,4 0 1,-10 0 285,-4 0 1,-5 2-106,-12 4 1,1-2 254,-6 7 1,4-5-146,-4 5 1,7-7 51,-3 2 1,11 2-34,2-2-392,7-1-338,-4 3 1,16-6 81,3 4 0,6-2-192,7 1 0,-3-3 119,7 4 1,-4-2-56,4 2 1,-6-3 130,1 9 1,-10-6 80,-1 5 1,-9-5 149,3 6-132,-4-1 0,-12 6 470,-7 1 1,-2-1-19,-10 0 1,6-1 119,-6-5 0,2 3-95,-1-9 0,-3 7 497,8-6-328,0 7-42,5-11 30,1 6-638,7-1 1,3-3-548,7 8 0,0-6 175,0 5 188,7 1 0,1 5 225,4 0 1,-5 0 35,-7 1 0,0 1-62,0 4 1,-7-2 108,-5 8 0,-5-6 787,-6 6 1,2-8-198,-8 2 1,8-4 823,-2-1-758,11-1-458,4 0 0,10-1-16,4-5 0,13-1-205,16-5 0,7-3-313,10 4 0,8-4 259,3-2 1,4-6-2240,2 1 2086,-7-9 0,13-3 1,-4-10-1</inkml:trace>
</inkml:ink>
</file>

<file path=ppt/ink/ink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03:18.7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416 121 8311,'34'-7'0,"-1"-3"211,-4-7 1,2 5 413,-8 1 1,0 1-51,-6-1 1,6-3-140,0 8 0,0 1-385,-6 5 0,-5-6 217,-1 0-189,1 0 0,0 6 183,-1 0-1551,-7 0 680,4 0 1,-10 2-423,-4 4 1,-6 4 441,-11 7 0,-4 8 59,-7 4 0,-7 3 530,1 3 0,0-1 0,5 1 0,3-2 0,3-4 0,4-3 0,7-2 0,7-5-73,-1 4 1,9-2 449,-3 2 550,4-4-511,2 14 0,0-14 86,0 4 1,0-4-85,0-1 1,0-1 272,0 0-542,0 1 0,0-1 56,0 0 0,0 0-387,0 1 0,0-7 72,0 1-509,-8-1 112,6-1-151,-5-2 420,7-8 0,3 0 16,9 0 0,1 0-13,16 0 1,0-6 105,6 0 0,5 0 111,0 6 0,-1 0-30,-10 0 0,1 0 156,-7 0 1,0 2-76,-5 4 0,-7-2 422,1 7-209,-8 1 0,1 3-141,-10-3 0,-5 3 216,-7-3 1,-8 1-50,-4-1 0,-4 3-100,-1-3 0,-3 1-47,-3-1 1,3 1-12,-3-7 1,3 5-109,3-5 0,5 7 119,0-1 1,8-2-223,-2 1 0,4-7 48,1 2 1,7 3-1047,-1 3 515,9-4 18,-5 7 1,8-11 171,0 7 1,8-7-8,3 2 0,4-4 232,3-2 0,-1 0 177,0 0 0,1 0-28,-1 0 16,-7 0 581,-3 0-405,-7 0 1,-7 8 417,-5 3 0,-11 4-178,-6 3 1,-5-1 23,-7 0 0,5 1-80,-5-1 1,13-2-49,4-3 0,5-3-258,2-3 308,7-4-1027,3 6 0,16-8 382,9 0 0,8-2-257,15-4 0,3 2 218,8-7 0,6 1 50,-1-1 1,-5 1 109,-6 4 1,-2 4-34,3-3 1,-5 3 253,-8 2 0,-5 5-66,0 1 369,-8 0-63,4 2 83,-15-6-257,-3 13 0,-14-13-74,-5 4 0,-3-3-145,-2 3 1,-3-2 137,-3 8 0,-2-3-237,-4 3 1,-1 3 122,7-3 1,-6 3-28,6 2 0,0 1 51,5-1 1,3 0 212,4 0 0,-3 1-111,8-1 0,1-5-44,5-1 1,0-5 159,0 5 1,0-5-73,0 6 0,7-9 45,5 3 1,-3-2-65,3 2 1,-6-4-8,5 4 1,-5-3 60,5 3 38,-7-4 86,4 13-119,-8-5 1,0 7 250,0 1 1,-6-7-104,0 1 1,-5-7 169,5 7 0,-1-8-45,1 2 0,4-3-263,-4 3 55,4-4 0,4 8-201,4-5 0,2-1 64,3 8 1,10-8-83,-4 1 0,10-1-516,-4 2 1,10-4 226,2 4 0,1-6-807,10-6 0,0-4 36,6-7 1074,0-8 0,0-2 0,0-7 0</inkml:trace>
</inkml:ink>
</file>

<file path=ppt/ink/ink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03:19.9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87 8134,'8'-25'442,"-6"6"0,8-1 239,-5 9 362,-3 7-628,6-4-348,-8 8 268,0 0-278,0 8 0,-2 2-347,-4 7 250,4 0-486,-13 0 0,13 1 79,-4-1 1,4-7 1,10-1 182,4-3 0,5-4 28,6 4 0,-4-4-115,4-2 366,4 0 0,-8 2-23,4 3 0,-11-1 93,-6 8 1,-4 1-21,-2 10 1,-10-2 238,-7 8 0,-4 0 91,-14 6 0,4-7-125,-9 1 0,3-8-68,3 2 1,7 0-81,4-5 0,4 3 164,1-10-390,9-3-214,-7 7 0,22-13-188,0 4 1,17-4 256,12-2 1,7 0-177,10 0 1,-6-6 77,0 1 0,-10-1 86,-1 6-242,0 0 558,-16 0 189,-2 7 0,-11 3 248,-12 7 1,-11 1-13,-12-1 1,-4-6-81,-1 1 1,-1 0-28,1 5 0,1-2-6,4-3 0,-4 1-124,5-7 0,3 7 44,2-1 0,9-2-526,3 1-44,-1 1 1,2 5-172,5 0 1,3 0-325,2 1 515,0-1 0,0 0 179,0 1 1,0-1-71,0 0 0,0-5 261,0-1 0,0-5-81,0 6 1,0-7 667,0 7-101,0-8 134,0 3-813,0-7 190,0 0-287,7-7 0,11-3 78,11-7 1,5-6-261,7 0 0,-5 0 130,4 5 1,3 1-82,-3 0 1,2-1 100,-1 1 0,-7 2 195,1 3 0,-3-1 36,-8 7 1,4 0-66,-5 6 1,6 0 289,-6 0 0,0 0-53,-5 0 1,-1 0 214,0 0-50,-7 0 116,5 8-291,-13 2 0,6 7 63,-8 0 1,-6 0-102,0 1 0,-7-1-16,1 0 0,-9 1 10,-2-1 1,-6-6-8,6 1 1,-8 0-126,3 5 0,1-8 89,-2-3 1,6 2-159,-6-2 1,2 1 22,-2-1 0,-1-4-117,7 4 1,-6-4-23,6-2 0,-6 0-78,6 0-219,-8 0 1,12-8 175,-4-4 1,11-11-296,6-5 1,5-7 162,1-5 0,1-1-137,5-11 0,4 4 445,7-9 1,0 5 126,1 6 0,-7-2 0,1 7 0,-8 1 0,1 5 0,3 7 0,-2-1 0,0 8 0,-6-2 0,0-2-159,0 2 311,-8 0 0,0 5 230,-3 1 1,1 2 156,4 3-288,4-3 0,-7 13 449,3-4-231,4-4-439,-6 8 104,8-5 1,0 9-175,0 3 0,6 5 59,0 7 0,5 8-45,-5 4 0,6 6 100,-6 5 0,-1 4-9,-5 8 0,0 6-118,0-1 1,0 7 102,0-7 1,0 7-55,0-6 1,0 5 60,0-5 0,-2-7-43,-3-4 1,3-9 27,-4 2 0,2-9-108,-2-2 0,4-8 19,-3 2-17,3-4-558,2-1 408,0-9 0,5-3-254,1-12 0,13-5 468,-1-12 0,11-12 0,-3-9 0</inkml:trace>
</inkml:ink>
</file>

<file path=ppt/ink/ink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03:20.2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0 122 8134,'0'10'882,"0"-3"-262,0-7 535,0 0-709,0 8 1,0 2 158,0 7-823,0 0 0,0 0 190,0 1 0,0-1-577,0 0 1,0-5 110,0-1-326,0-7-33,0 4 268,0-8 1,2-2 116,4-4 0,3-5 468,9-12 0,-1 2 0,0-8 0,6-2 0,0-9 0,1 3 0,1-13 0,1 6 0</inkml:trace>
</inkml:ink>
</file>

<file path=ppt/ink/ink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03:20.5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121 156 8134,'10'-27'210,"-4"4"0,1 10 30,-1 1 0,0 1 230,-6-6 1,0 5 143,0 0-351,0 9 98,0-13-340,0 14-459,0-5 373,0 7-386,0 0 307,8 7 0,-7 5 3,5 11 0,-4 6 76,-2 11 0,0 14 28,0 15 1,-2 2 97,-4 10 1,-3 7-165,-8 10 0,8-47 1,0 0 239,0 1 0,1 0 1,0 0-1,1 0-9,1 0 0,0-1 1,-7 47-336,7 0 0,-6 0 145,9-46 1,1 0-1,-10 42-424,6-7 0,-1-9 93,1-8 0,4-9 68,-4-3 0,4-18 59,2-5 1,0-12-171,0 0 429,0-12 0,0-5-139,0-12 1,0-11 337,0-12 1,8-13-313,3-10 1,7-15-130,5-14 1,-2-5 21,8-7 1,-16 45-1,1-2 227,0-4 0,0-1 0,2 2 0,-1 0 0,-3-2 0,-1 1 0,4 4 0,1 2 0,13-44 0,-4 3 0,7 5 0,-7 7 0,0 9 0,-2 9 0,1 1 0</inkml:trace>
</inkml:ink>
</file>

<file path=ppt/ink/ink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03:20.9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87 8134,'17'-17'0,"1"-1"0,-7 3 929,1 4-103,-9-5-312,5 14-246,-8-5-332,0 7 1,-2 0-19,-4 0 1,-3 2 150,-8 3 0,-1 7-238,1 11 0,0-2 51,-1 8 0,3-6-128,3 6 1,-1-8-31,7 2 0,0 2-38,6-2 1,0 0 176,0-6 0,0 1 40,0-1 1,6 0 89,0 0 0,0 3-97,-6 3 1,6-4 299,-1 4 0,1 2-86,-6-2 0,-2 6 255,-4-6 0,3 6-126,-9-6 1,2 0 270,-1-6-457,-4 8 1,11-6-193,-8 4-154,8-11 126,-3 3-78,7-13 1,2 4 20,3-12 1,7-9-161,11-8 1,-2-10-52,8-1 0,0-9 46,5-9 1,-7-5 388,-4-1 0,4-7 0,0 3 0</inkml:trace>
</inkml:ink>
</file>

<file path=ppt/ink/ink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03:21.9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692 243 8134,'17'-10'0,"0"5"0,1 3-174,-1 2 0,0 0 256,1 0 0,-1 0 378,0 0 1,6 0-206,0 0 1,2 0-1,-2 0 1,2 6-217,4-1 0,4 1 59,-4-6 0,3 0-307,3 0 0,-1-2 205,1-4 1,-2 3-374,-5-9 1,3 6 23,-8-5 114,0-1 1,-7-5-160,-5 0 256,-3-1 50,-8 1 1,0 0 57,0-1 0,-2 3-54,-4 4 0,2-5 153,-7 5 0,-1 1-84,-5-2 1,5 9 174,1-3-101,-1 4 1,-5 2-27,0 0 1,5 0-25,1 0 1,5 0 6,-6 0 0,9 8 87,-3 3 1,-4 6-91,-1 7 1,1 2 302,-1 9 0,1 5-84,-2 1 0,-3 5-16,4-6 1,-3 6-104,3-5 1,-3-1-22,8-5 1,-5-1-58,5 1 0,-5-3-219,5-3 1,-6-4-169,7-7 1,-1-7 0,6 1 640,0-9-292,-8 5 1,6-16 45,-4-3 1,4-10-50,2-2 1,2-2 20,4 2 1,-4 3 28,4-3 0,-2 10 59,1 1-284,-3 9 0,8-5 86,-4 8 72,-4 0 1,7 6-29,-3-1 0,-4 9 189,4-3 0,-2-1-42,1 2-92,-3-1-116,6 6 61,-8 1 0,0-7-83,0 1 156,0-8-43,0 3-7,0-7 1,2 0-92,4 0 0,3 0 100,9 0 0,-1 0 11,0 0 0,6 2 52,0 4 0,0-2-42,-5 7 1,-3-5-69,-4 6 1,-5-7 46,-12 7 0,-13 1 121,-15 10 0,-14-1-67,-10 6 0,-13-5-12,2 6 1,-4-8 51,4 2 1,5 2 156,1-2 1,-1 2-229,-5-2 1,6-3 266,-1 3 0,3-4 4,-3-2 1,7 1-167,11-1 0,3 0-103,9 0 0,1 1 134,4-1 1,10-5-208,8-1 1,7-5-15,-2 5-235,4-7 1,4 4 163,4-8 0,5 0 224,12 0 0,4 0-139,8 0 1,1-2 17,5-4 0,3-3-121,8-9 0,7 3 118,5 3 0,-3-3-177,3 4 1,-1-3 128,6 3 0,-7-3 47,-5 8 0,3 1 114,-2 5 1,-7-6-107,-4 0 1,-9 0-238,2 6 1,-11 0-16,-6 0-85,-4 0 220,-9 0 220,-2 0-203,-8 0 0,-8 0 20,-4 0 0,-3 0 124,-2 0 1,0-2 4,-1-3 0,3 1 399,3-8-178,-3 8 109,5-11-60,1 13-51,-7-6 1,14 10-43,-3 4 0,3 11 68,2 12 1,-2 6-89,-4 5 1,4 4 14,-4 8 1,-1 2-100,1 4 1,0-5 35,6 5 1,-6-10-187,1-2 1,-9-7 103,3 1 0,-5-3-239,-1-3 1,0-7 45,-1-4 0,1-4 15,0-1 0,-2-9 232,-4-3 0,3-4 155,-3-2 1,4-8 54,2-3 0,-1-7-105,1-5 0,0-4 526,0-7 1,7-1-256,4 1 1,4 1 9,2 4 0,2 2-279,4 4 0,11 4-435,12-4 1,6 9-126,5 3 0,-2 5-477,9-5 1,-1 7-12,6-2 1,-1 4 859,1 2 0,0 0 0,0 0 0</inkml:trace>
</inkml:ink>
</file>

<file path=ppt/ink/ink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03:22.30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35 104 8789,'-10'0'939,"1"2"-1558,3 4 1486,4-4-410,-5 13-226,7-13 1,1 11-139,5-7 1,11 0-50,12-6 0,4 0-212,2 0 1,5-2 81,0-4 0,-1-2-164,-10-3 150,-5-4 1070,-6 5-748,-9-7 1,-9-1-26,-11 1 1,-10 2-43,-2 3 0,-14-1-24,3 7 0,-5 0-48,5 6 0,5 0-135,0 0 1,14 0-967,-3 0 1,7 2 123,-1 4 894,5-4 0,14 6 0,3-8 0</inkml:trace>
</inkml:ink>
</file>

<file path=ppt/ink/ink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03:22.4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28 121 8127,'-12'-32'2966,"0"3"-1482,9 12-1484,3 9 0,25-7 0,11-5 0</inkml:trace>
</inkml:ink>
</file>

<file path=ppt/ink/ink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03:56.4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0 191 7987,'0'-11'-21,"0"-1"270,0 1-226,0-7 1,0 7 93,0-1 0,6 6 54,0-5 0,1 5 149,-1-5-7,-4 7 72,13-12-96,-5 7 1,2-3 180,-1 1-283,-7 7 1,9-6 291,-7 4-377,8 5 0,-5-7-127,9 8 0,-5 0 49,4 0 1,-1 0-168,12 0 0,1 0 45,6 0 1,-1 0 97,1 0 1,5 0-160,1 0 1,-1 0 25,-5 0 1,-3 0 81,-3 0 1,2 0 66,-8 0 0,0 0 10,-6 0 0,1 6-22,-1-1 1,-2 9 9,-3-3 0,3-1-5,-3 2 1,-5-1 1,-1 6 1,2 6-55,-2 0 0,5 6 48,-5-6 0,2 6-68,-3-6 0,-3 8 59,4-2 1,-4-2-7,-2 2 1,0-3 10,0 3 0,0 2 3,0-8 0,-6 6 7,0-6 0,-9 2-16,-2-2 0,-1-4 205,-5 4 1,-2-4-109,2-1 1,-5-3 123,5-3 0,-6 1-64,6-7 1,-6 5 51,6-5 0,-2 6-62,2-7 0,4 1 14,-5-6 0,3 0-40,-2 0 1,4 0 2,-4 0 0,2 0 8,-2 0 0,4-6 0,-4 1 1,1-3-115,-1 2 1,4 2 41,-4-7 1,10 5-102,1-5 0,2 5 122,-1-6 0,-3 1-11,9-7 0,-1 1 53,6 0 0,0-8-56,0-4 0,2-4-172,4-1 0,3-7 109,9 1 0,-3-6-187,-4 6 0,5-3-383,-5 3 0,-3 5-518,-2 1 0,-4 7 1089,-2 10 0,0-1 0,0 1 0</inkml:trace>
</inkml:ink>
</file>

<file path=ppt/ink/ink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04:04.84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35 242 7901,'0'-9'-129,"0"-1"-24,0 4 0,0 2-213,0-7 431,8 7 75,-6-11-76,13 13 0,-11-12-15,7 9 1,-7-3 60,2 2 0,-2 4-34,1-4 83,-3-3 0,6 5-51,-8-8 0,8 9-38,1-13 1,3 12-8,-1-7 0,-5 7 63,6-2 10,-8 4-89,11-5 5,-5 5 1,7-6-60,0 8 0,-5-6 57,-1 0 1,1 1-6,5 5 1,-5-6 18,-1 0 0,1 0-3,5 6 0,0 0-3,0 0 0,-5-1-8,0-5 1,-1 4-5,6-4 1,-5 4 65,-1 2-156,1 0 1,5 0 39,1 0-11,-1 0 1,0 0 56,0 0 0,-5 0 23,-1 0 134,1 0-175,5 0 1,-5 0 342,-1 0-119,1 0-186,5 0 1,0 0-14,1 0-122,-1 0 0,0 6 70,1 0 1,-1-1-142,0-5 0,0 6 74,1 0 1,-1 2 29,0-3 70,1-3 0,-3 8-93,-3-4 216,3-4 1,-7 7 141,3-3-150,5-4 1,-9 8-103,5-5 1,3-3 3,-3 4 1,3 2-35,2-3 0,-5 3 54,-1-2 1,1-2-112,5 7 0,-1-5 44,-5 6 1,4-7-10,-3 7 0,3-6 21,3 5 0,-3-5-4,-3 5 1,3-5-37,-4 6 1,5-7 7,1 7 1,0-8 0,1 11 24,-1-3 0,-5-5 100,-1-1-96,-7 4 48,11-1 0,-13 9-49,4-1 0,-2-5 3,2-1 1,-5-5-1,5 5 1,-4-5-2,-2 6 1,6-7-136,0 7 131,-1-1 1,-5 7-31,0-1 0,0-5 0,0-1 10,0 1 0,0 5 12,0 0 1,0 1 1,0-1-3,0 0 1,0 0 2,0 1 0,0-7-6,0 1 1,0-1 2,0 7 1,0-1 25,0 0 0,0 0 36,0 1 1,0-1 5,0 0 0,-5 1-31,-1-1 0,-6 0 8,7 0 0,-7 7-16,6-1 1,-5 0 1,5-6 1,-5 0-37,5 1 0,-2-7 73,2 1-78,4-1 0,-7 6 32,3 1 1,4-7-46,-4 1 1,2-8 28,-1 1 0,1 5-1,-8 2 1,7-3 22,-7 3 1,2-7 4,-1 7 0,-4-6 11,3 5 0,-3-1-26,-3 1 1,1 3 43,0-8 1,-1 5-37,1-5 1,-2 5 9,-4-5 1,4 6 21,-4-7 0,2 3 3,-3-2 1,5-4-12,-4 4 1,-2 1 4,2-1 0,0 0-26,6-6 0,-2 2 14,-4 4 1,3-5-17,-3 5 0,4-4 0,2-2 0,-2 0-3,-5 0 0,5 0-27,-4 0 0,-2 0-5,2 0 0,-2 0 0,2 0 1,4 0-3,-4 0 1,4 0 61,1 0 1,-5-2-40,0-4 1,0 3 138,6-9 1,0 6-105,-1-5 1,7 5 8,-1-6 1,3 7 1,-3-7 0,-3 6 6,3-5 1,3 1-35,-3-1 0,6-5-12,-5 5 1,5 1 49,-6-1 1,7 1-24,-7-1 1,6-5 10,-5 5 1,5 1 53,-5-1 10,7-1-115,-12-5 1,13-1 0,-9 1 1,6 6-11,-5-1 1,5 1-29,-6-7-16,9 1 1,-11 0 57,8-1 1,1 7-97,5-1 0,-2 1 60,-4-7 1,4 7-8,-4-1 1,4 1 18,2-6 6,0-1 1,0 1 7,0 0 0,0-1 5,0 1 51,0 0 0,0 0-66,0-1 123,0 1 1,0 0-51,0-1 0,0 7 5,0-1 0,0 7-105,0-7 20,0 1-11,8-7 0,-4 1-17,7 0 1,-1 5 65,2 1 1,3-1-25,-4-5 0,-1 5 71,2 1 0,-1-1-36,6-5 0,-5 2 113,-1 3 1,1-3-75,5 3 0,-5-3 23,-1-3 0,-5 1-3,6 0 1,-7 5 84,7 1 1,-6 1 114,5-1-210,-7-5 1,6 9-82,-5-5 1,-3 2-151,4 5-463,-4 3 171,6-6 0,-4 8-401,7 0 0,-5 0 54,5 0 0,1 0-1432,5 0 2223,8 8 0,10 9 0,9 10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45:57.7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364 18 7842,'17'0'1805,"-7"-8"-493,-2 6-1604,-8-6 145,0 16 1,0 4 402,0 11 1,-8-2 551,-4 8 0,-5 5-331,-6 7 1,-4 5-142,-8-6 0,1 8-928,-1-2 1,3-3 432,3-3 1,-2-6-699,8-5 1,0-4 285,6-7 0,5-7-434,1 1 562,7-9 1,-10 3 76,9-12 1,-1-9 321,6-8 1,0-6-121,0 6 0,6-6 305,-1 6 1,9 0-127,-3 6 1,-1 5-55,1 1 264,1 7 0,5-4 350,1 8 1,-1 6-7,0 0 0,-1 7-219,-5-1 0,4 9 143,-3 2 1,3 8-154,3-2 0,-3 11 185,-4 6 1,3-2-118,-8 2 0,-1 0-111,-5 6 1,0 0-200,0 0 1,0 0-143,0 0 1,-5-6-513,-1 0 1,-6-7 385,7 1 0,-1-9-852,6-3 1,-2-12-106,-4 1-439,4-3 1022,-5-5 0,7-11 114,0-15 1,0-10 227,0-13 0,-6-4 202,0-8 0,0 0 0,6-8 0,0-1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46:53.1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346 69 8573,'8'-17'1370,"2"2"-1088,7 3 1,0-1 0,1 7 138,-1 2 0,0 2-61,0 2 0,3 0-160,3 0 1,-4 0-166,4 0 0,2 0-7,-2 0 0,0 0-83,-6 0 1,-1 2-308,-5 4 0,3-2 155,-9 7 1,1 1-4,-6 5 0,0 8 109,0 4 0,-13-2 205,-5 2 1,-8-1-55,3 7 0,-6 0 228,6-1 0,-8 1-101,2-1 0,-4 1-29,-1-1 0,-1 7-289,1-1 1,-1 1 69,0-7 1,1 3-129,-1 3 1,3-4-89,3 5 0,-4-5-312,4-1 1,4-8 143,2-4 1,6-4-796,5-2-20,-3 1 1270,13-9 0,-5-1 0,7-8 0</inkml:trace>
</inkml:ink>
</file>

<file path=ppt/ink/ink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04:07.30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0 502 7795,'0'-12'-624,"0"1"670,0 7 0,0-11 92,0 3 1,0 3 78,0-3 0,0 6-97,0-5 0,2 7 117,4-2-180,-4-4 1,8 3-139,-5-5 0,-3 3 69,4 3 0,-2 4 176,2-4-102,-5-3 0,9 5 99,-4-8-20,-4 8-72,5-11 1,-5 7 111,4-3-131,-4-5 1,6 13 9,-8-9 0,2 6-141,3-5 134,-3 7-73,14-11 0,-9 11 37,16-8-21,-15 8 20,15-11 0,-13 7-6,7-3 1,-1 1 11,1 4 0,-8 3 5,-9-9 0,8 6-63,4-5 0,1 5 77,10-6-56,-8 9 21,18-13 0,-14 14-7,4-3 1,-3-3 61,3 2 1,-10 0 68,-1 6-114,-8 0 1,3-2 34,-7-3-70,8 3 1,2-6 49,7 8 1,0 0-158,0 0 1,3-6 40,3 0 0,-4 1 30,4 5 0,-2-2 90,2-4-22,-4 4 1,6-6-80,-7 8 5,-1 0 250,0 0 1,0 0 111,1 0-297,-1 0 0,0 0 5,1 0-6,-1 0-19,0 0 0,4 0-45,8 0 45,0 0 1,2 0-10,-8 0 0,-2 2 13,8 4 6,-4-4 0,-12 6 31,5-8-29,-5 0 2,4 0 1,-1 5 1,-5 1 1,5 0 1,1-6 0,-6 2-6,1 4 0,-1-4-1,7 3 1,-1 3 4,0-2 0,-5 2-3,-1-3 0,-5-3 92,6 4 1,-7-2-51,7 2 1,-6-4 83,5 3 1,-5 3-99,6-2-6,-1 7 0,6-9-28,1 8-8,-1-9 1,0 11-222,1-8 194,-1 7 1,0-5-17,0 3 0,-5 3 93,-1-9 0,-7 9-2,2-3 1,2-1-8,-3 2 1,3-7 105,-2 7 0,-4-6-112,4 5 0,1-5 18,-1 5 1,2-5-70,-2 6 0,-5-6 76,5 5 0,2-5-143,-2 5 1,1-1 86,-1 1-32,-4 5 31,13-7-3,-5 9 1,5-1 21,-3 0 0,3-5-14,-3-1 1,-3-5 21,3 6 1,-6-7-16,5 7 0,-7-6 58,2 5 1,2-5-6,-3 6 0,1-7 62,-6 7-51,0-1 15,0 7-68,8-1 0,-6 0-3,3 1 0,-3-7-36,-2 1 1,0-7 52,0 7 0,0-1-57,0 7 0,0-7 27,0 1 0,0-1-2,0 7 0,-2-1 2,-3 0 3,3 1 0,-6-1-4,8 0 1,-6 0-2,1 1 0,-3-3 33,2-3 1,2 3-27,-7-4 43,7 5 1,-10 1-39,9 0 0,-3-5 2,2-1 0,4-5 17,-3 6 1,-3-6 3,2 5 0,-2-5-10,3 5 1,1-5-3,-8 6 1,3-7-73,-3 7 1,-1-6 65,7 5 0,-8-1-117,3 1 1,1-1 55,-1-4 20,-1-4 0,-5 11 22,0-7 0,-1 0-2,1-6 0,0 5 8,0 1 1,-1 0 12,1-6 1,-6 2 17,0 4 0,0-4-32,5 3 1,1-3-47,0-2 1,-2 6 28,-4 0 0,3 0-3,-3-6 0,-2 5 2,2 1 0,-6 0-5,6-6 1,-5 0 33,5 0 1,-1 0 7,7 0 0,-6 2 23,0 4 0,0-5-44,6 5 0,-1-4 31,1-2 1,0-2-5,0-4-6,-1 5 1,1-13 27,0 8 1,-1-1-1,1 1 0,0 4 22,-1-4 1,1 2-45,0-1 0,0 3-36,-1-4 1,-5 2 40,0-2 0,0 2-2,6-7 0,0 7 11,-1-2 0,1-1 26,0 1-25,-1-8 1,1 7 6,0-5 0,5-1 206,1 7-176,-1-7 17,-5 3 1,0-7-39,-1-1 0,9 7-42,3-1 5,-4 1 0,3-7-27,-5 1 14,-3 0 1,7 0-11,-3-1 0,-3 1-8,8 0 1,-1 5-14,1 1 7,4-1 1,-11-5 32,7 0-16,0 7 2,6-5-1,-8 5 40,6-7 0,-7 1 3,3 5 1,4-5 61,-4 5 1,4 1-65,2-1 12,0-1 0,-5-5 15,-1 0-38,0-1 1,6 1-10,0 0 0,0 5-7,0 1 0,-2 5 15,-4-6 0,5 7-5,-5-7 1,4 6 65,2-5 1,0 5-63,0-6 1,0 7 64,0-7 1,-2 6-54,-4-5 1,4 5 85,-4-5-81,5 7-13,1-12-251,0 7-102,0-9 1,1 3-454,5 4 780,4-5 0,7 7 0,0-9 0</inkml:trace>
</inkml:ink>
</file>

<file path=ppt/ink/ink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04:36.67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18 18 7920,'-8'-10'4197,"6"2"-2283,-6 8 588,8 0 829,0 0-2857,8 0 0,-4 0-18,8 0 0,-7 0 71,7 0 1,-1 0-137,7 0 0,-1 0-161,0 0 0,1 0-66,-1 0 0,0 0-97,0 0 1,-1 2 118,-5 4 0,5-4-26,-5 4-90,5-4 1,-1 0-495,-4 3-1106,5-3 1150,-7 6 0,3-6-2105,0 4 229,-9-4 979,5 5 1,-8-5 574,0 4 0,0-2-51,0 7 1,0-5-613,0 6 0,0-1 151,0 6 1214,-8 8 0,-9-5 0,-10 5 0</inkml:trace>
</inkml:ink>
</file>

<file path=ppt/ink/ink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04:37.12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52 86 7920,'-9'0'711,"-1"0"142,4 0-199,4 0 593,-5-7-831,14 5 0,3-6-142,7 8 1,0-6-147,1 1 1,1-3-137,4 2 1,-4 4 79,4-3 1,-3-3-185,-3 2 1,0-2-217,0 3 0,1 3 198,-1-4 0,-5 4-95,-1 2 0,-5 0-135,5 0 248,-7 0 88,4 0 34,-8 0 1665,0 0-1558,0 8 0,-6 1 21,0 9 1,-5 1-1,5 4 0,-7 6-8,1 11 0,-3 4-114,-3 8 0,-1 8 23,-4 3 0,2 2-551,-8-1 1,6 3 204,-6-4 0,8-9 20,-2-2 0,10-11 12,1-1 0,6-9-149,-5-3 1,7-12-305,-2 1-49,4-11-346,2 2 731,0-8 1,0-10-351,0-7 742,0-8 0,8-18 0,2-1 0</inkml:trace>
</inkml:ink>
</file>

<file path=ppt/ink/ink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04:37.75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0 191 7898,'0'-12'1092,"0"1"-247,0 7 305,0-4-610,8 8 0,-4 8 143,7 3 1,-1 5-76,1 1 1,5 0-136,-5 0 0,-1 1-266,2-1 1,-7-5-211,7-1 1,-3-5-613,3 5 1,3-7-27,-5 4 1,7-10 51,1-4 0,-1-3-537,0-9 0,-5-1 28,-1-4 0,1-2 550,5-4 1,-5-1 217,-1 7 1,1-1 329,5 7 0,0 8 0,0 1 12,1 8 1,-7 0 13,1 0 460,-1 8 1093,7 1-5,-1 8-1046,0 1 0,-5-7 1251,-1 1-742,-7-8-187,4 3-537,-8-7-392,7 0 0,1-7-188,4-5 1,3-3-495,-3-3 0,5 1-167,6 0 0,-2 0 390,8-1 1,-6 1-621,6 0 0,-8 7 635,2 4 0,-4 4 381,-2 2 230,1 8 0,-3 2 354,-3 7 1,-5 2-6,-7 4 1,0-4 614,0 5 1,-2-5-147,-3-2 0,1 2-322,-8 4 0,3-3 337,-3 3-496,-3-12-66,13 4-360,-14-5 88,7 7 0,-3-5-221,1-1-211,7-7-833,-4 4 545,8-8 1,2 0 258,4 0 0,-2 0-359,7 0 0,1 0 235,5 0 1,0 0-119,1 0 1,-1 0-169,0 0 784,1 0 0,7-8 0,2-1 0</inkml:trace>
</inkml:ink>
</file>

<file path=ppt/ink/ink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04:38.13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18 0 7883,'0'18'1721,"0"-1"-1192,0 0 1,0 0 66,0 1-360,0 7 0,0 0 16,0 4 1,-6 1 13,0-7 0,0 8-746,6-2 1,0-4-52,0-2 1,0-4-358,0-2 1,0 1-174,0-1 1061,0-7 0,8-3 0,2-7 0</inkml:trace>
</inkml:ink>
</file>

<file path=ppt/ink/ink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04:39.14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87 225 7883,'17'-17'-198,"0"-1"125,1 1 1,1 0-45,4 0 0,-2-1 148,8 1 0,-6 0 165,6-1 0,-2 1-4,1 0 1,3 5 199,-8 1 0,0 7-94,-5-2 0,-1 4-125,0 2 0,0 0-98,1 0 29,-1 0 0,0 6 22,1 0 0,-7 5 89,1-5-326,-8 7 118,11-3 1,-7 7-122,3 1 0,-1-7-187,-5 1 275,-3-1 0,12 7-77,-8-1 0,-1-6 89,-5 1 1,2-3-16,4 3 0,-4 3 39,4-3 1,-4-3 47,-2 3-19,0 0 1,0 5 64,0 0 27,0 0 1,0 1-1,0-1-18,0 0 0,0 1-20,0-1 1,0 0 25,0 0 0,0 3 0,0 3 0,0 4 14,0 7 1,0 3 5,0 3 0,0-1 3,0 7 0,0 6-30,0 5 0,5-5 3,1-6 0,0-2-63,-6 2 0,0 3-8,0-9 0,0-6-115,0-5 0,0-8 105,0 2 0,0-3-107,0-3 1,0 0 66,0 1 0,-2-3-130,-4-4 1,2 3-12,-7-8 0,7 1 21,-2-1 59,-3-4 1,-1 6-10,-7-8 0,5 0-108,1 0 1,5 0 14,-6 0 1,1 0-196,-6 0 1,-1 0 62,1 0 0,0-8-120,-1-3 1,-1-7-30,-4-5 1,-4-6 36,-7-11 1,-1 0-2,1-12 0,-1 4 356,0-10 0,7 4 58,-1 2 0,8 8 0,-2 4 0,-2 5 0,1 6 0,3 4 0,10 8 0,-5 0 0,5 0 0,1 5-138,-1 1 124,7-1 973,-4-5-192,8-1-349,0 9 1,2-1-63,4 4 1,-2 5 63,7-5 0,1 4-98,5 2 0,0 0-110,1 0 1,-1 0-130,0 0 1,-5 0 400,-1 0-794,1 0-39,5 0 34,-7 0 0,-3 9 126,-7 9 1,-7 1-35,-5 10 0,-3-2 148,-2 1 0,-1 3 15,1-8 0,5 0 558,1-5 1,5-1 4,-5 0-205,7 1 0,-4-7-123,8 1 0,2-9-245,4 3 0,-2-4 13,7-2 1,6 0-265,7 0 0,4-8 131,-5-3 0,6-10-86,-6-2 1,6-6-166,-6 6 1,-2-6 123,-9 6 0,-4-8 250,-8 2 1,0-1-40,0 1 0,0 2 163,0 4 1,-2 6-34,-4-1 0,2 3 330,-8 9-141,9 0 85,-5 6-71,0 0 1,6 2-127,-3 4 1,1 4 103,-2 7 1,4 8-16,-4 4 0,2 3 39,-1 3 0,1 2-130,-8 3 1,8 2 5,-1 4 1,-3 4-80,2-4 1,-5-1-172,5 1 0,0-8-893,6 2 0,0-5 148,0-6 890,0-4 0,8-8 0,1 0 0</inkml:trace>
</inkml:ink>
</file>

<file path=ppt/ink/ink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04:39.41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0 9158,'0'10'2387,"0"-2"-2157,0-8-562,8 7 0,-5-5-1231,9 4 1563,0-4 0,5-10 0,0-1 0</inkml:trace>
</inkml:ink>
</file>

<file path=ppt/ink/ink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04:39.54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17 1 7809,'-9'1'1571,"3"5"-1344,4 4 1,2 1-809,0 1 0,2-8-156,4 1 627,-4-10 110,5 3 0,1-21 0,2 4 0</inkml:trace>
</inkml:ink>
</file>

<file path=ppt/ink/ink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04:40.08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87 0 7821,'-17'0'273,"7"0"-276,3 0-686,-1 0 487,6 0 479,-6 0 1748,8 0 2633,0 0-4166,0 8 0,0 3 39,0 12 0,0-3-153,0 3 1,-5 2-171,-1-2 1,-2 2-871,2-2 99,5-4 0,-7 6-1688,8-8 1283,0 1 0,2-9-1956,4-3 2924,3-4 0,16-10 0,2-1 0</inkml:trace>
</inkml:ink>
</file>

<file path=ppt/ink/ink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04:40.45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36 191 7821,'0'-17'-238,"0"5"-122,0 1 0,0 5 377,0-6 0,0 7 924,0-7-261,0 8 226,0-4 130,0 1-651,0 5 1,0-4-58,0 12 1,0-2-110,0 7 0,0 1 0,0 5 1,0-5 7,0-1 0,0 1-26,0 5 1,5-6-95,1 1 1,2-6-166,-3 5-399,5-7 0,7 4 269,1-8 0,1-2-275,4-4 1,-4-9 194,4-8 0,-5 0 48,-7 5 1,3 1 134,-9 0 1,1-1 161,-6 1 0,0 0 31,0 0 1,-8 5 377,-3 1 0,-5 1 78,-1-2 0,0 5-198,0 7 1,-1 0-361,1 0 1,0 0-343,-1 0 0,1 7-489,0 5 1,1 3 476,5 3 348,3-1 0,1 8 0,-3 2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46:53.3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8549,'9'-2'288,"-3"-4"440,-4 4-544,-2-6 0,6 10 147,-1 4 0,1-2 173,-6 7 0,0 3-51,0 9 1,6-4-183,0 4 0,-1-4-483,-5-1 0,6 1-608,0 4 1,2-4 308,-3 4 0,-1-9-395,8-3 0,-1-7 425,7 2 481,7-4 0,1-2 0,9 0 0</inkml:trace>
</inkml:ink>
</file>

<file path=ppt/ink/ink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04:42.54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0 104 7824,'0'-9'2156,"0"-7"-1588,0 7 1,2-7 584,4 5-657,-4 3 0,7 3 245,-3-1-636,-4 0 1,8 6 31,-5 0 0,-1 0 109,8 0 204,-8 0-26,11 0-300,-5 0 1,5 2-176,-4 4-673,5-4 586,-7 5 0,7-9-190,-5-3 155,5 3 0,-12-12-293,7 8 44,-7 1 113,4 5 173,-8 0 238,0 0-68,-8 0-42,6 0 4,-6 0 9,8 0-1291,0 0 1,0 7 0,0 3 0</inkml:trace>
</inkml:ink>
</file>

<file path=ppt/ink/ink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04:43.79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35 208 7962,'0'-18'222,"0"7"-222,0-1 631,0 8 177,0-11 0,-2 13 1663,-3-4-1157,3 4-793,-6 2 1,8 2-39,0 4 1,-2-2-9,-4 7 0,4 1-210,-3 5 0,3 1-35,2-1 1,0 0-166,0 0 0,0 1-229,0-1 1,0-5-510,0-1 0,5-5 165,1 5-542,0-7-30,2 4 71,-6 0 104,5-7 300,-7 7 31,0-8 159,0 0 0,0-8-297,0-3 0,2-1 258,4-5 1,4 2 3,7-14 0,0 6 117,0-6 0,1 6 144,-1-6 0,0 6 233,1-6 0,-1 8-44,0-2 0,-5 10 92,-1 1 0,-7 6 115,2-5 92,-4 7 1,0-4 98,3 8 1160,-3 0-934,6 0 0,-8 2 2,0 4 0,0 4-82,0 7 1,0 8 37,0 4 1,-6 3-156,1 3 1,-1 5 30,6 1 1,-6-1-228,0-5 0,0-1-9,6 1 1,0-6-1168,0-1 44,0-6-726,0 3 1112,0-16 0,2-1-307,4-8 1,-2-10 226,8-7 1,5-8-63,6-10 0,6-5 191,-6 0 1,0-3 187,-6 3 0,0-4 278,1-8 0,-1 0 0,8-8 0,2-1 0</inkml:trace>
</inkml:ink>
</file>

<file path=ppt/ink/ink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04:44.20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43 8488,'18'-18'1979,"-1"1"-1109,-8 15-202,-1-4 0,-10 20 317,-4-8-481,4 7 1,-5-3-219,7 7 1,0-6 206,0 1-803,0-1 336,0 7 1,6-1-276,-1 0 0,7-5 82,-6-1 1,1-5-146,-1 6 0,2-7 46,3 7 0,3-6-24,-8 5 0,5-5-182,-5 6-27,7-9-340,-3 13 513,7-14 0,-5 5-422,-1-7 395,-7 0 392,4 0 1,-8 2-19,0 4 1,-6-2 265,0 7 0,-7-5-98,1 6 0,-1-6 109,1 5 1,-1-5 368,7 5 1,0-5 133,6 6-549,0-9 0,0 7-86,0-4 0,8-4-129,3 4 1,-1-5 100,2-1 0,-1 0 70,6 0-179,1 0 1,-1 0-118,0 0 0,-5 0-90,-1 0 0,1-5 84,5-1 1,-5-2-833,-1 2-189,1 5-601,5-15 613,0 14-186,-7-5 1289,-2 7 0,-16 7 0,-2 3 0</inkml:trace>
</inkml:ink>
</file>

<file path=ppt/ink/ink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04:44.62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17 1 7924,'-9'0'468,"1"7"1,16-3 644,3 8 0,-1-8-339,2 1 0,-1-1 308,6 2 0,1-2-718,-1 7 1,0-7-257,1 2 1,-5-2-904,4 1 0,-9-3 546,9 4 0,-3-4-521,3-2 0,0 0-241,1 0 1,-1 0 1010,0 0 0,0-8 0,1-1 0</inkml:trace>
</inkml:ink>
</file>

<file path=ppt/ink/ink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04:44.88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0 260 8425,'18'0'903,"-1"0"-828,0 0 0,6-6-111,0 0 0,8-9 287,-2-3 1,11 1-59,6-6 0,2-2-449,-1 2 0,2-6 104,-2 6 0,3 0 34,1 6 1,-4 5 6,-1 1 0,-8 7-101,2-2 1,-9 4 217,-2 2 1,-10 2 75,-1 4 0,-3 5 404,-9 12 1,-1-3-228,-5 3 0,-7 4 91,-5 1 0,-5-1-41,-6 2 1,-4 0 97,-8 6 1,1-3-222,-1-3 0,1 2-345,-1-8 1,2 6-60,5-6 1,-3-2-477,8-10 0,0 3 113,5-8 1,1-1-1205,0-5 1785,7-7 0,-5-11 0,5-8 0</inkml:trace>
</inkml:ink>
</file>

<file path=ppt/ink/ink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04:45.35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429 1 7915,'-12'0'1777,"1"0"-1162,7 7-265,-11-5 1409,13 6-442,-6-8-848,0 8 1,6-5-207,-3 9 0,3-6-223,2 5 0,-6-5 127,0 6 1,0-7-717,6 7 1,0-6 322,0 5-2255,-7-7 1547,5 4 0,-6-10 18,8-4 0,8-4 503,3-7 0,5 0 166,1-1 0,6 3 253,0 4 0,0-3-95,-5 8 0,-7 1 1206,1 5-921,-9 0 1,5 7 1006,-8 5 0,0 3-369,0 2 1,-8 3-102,-3 3 0,-6-4-488,-6 4 0,1 2-367,-6-2 1,-1 2 3,-6-2 0,1-2 158,-1 8 1,0-8-338,1 2 1,1-4 277,4-1 0,-1-1 235,7 0 1,-1-5 13,7-1 1,6-7 813,-1 2-822,8-4 1,0 4-81,16-1 0,3 1 236,20-6 0,3-6-131,14 1 1,8-9-28,3 3 0,-1-5-314,1-1 1,-5 0-508,5-1 0,-9 7 106,-2-1 0,-2 7-454,-10-7 0,6 6 387,-5-5 1,-3 5-200,-9-5 1,-4 7-322,-8-2 0,-2 2-50,-3-2 244,-4 4 384,-8-5 504,-16 7 0,-3 7 0,-15 3 0</inkml:trace>
</inkml:ink>
</file>

<file path=ppt/ink/ink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04:45.97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104 1 9039,'-10'0'1908,"-3"2"-1051,7 3-618,-7-3 0,9 12-162,-8-9 0,6 9 76,-5-3 0,7 5-115,-2 1 1,2 2 293,-1 4 1,3-2-130,-4 8 0,4-8 130,2 3-225,0 2 0,0-6-7,0 3 0,2-10-130,4-1 0,3-9-274,9 3 0,5-4 47,0-2 0,8-2-210,-3-4 0,3 3-15,-2-9 0,-4 3 214,-8-3 1,0-1-346,1 7 1,-3-2-314,-3 2-82,-5 4 553,-7-5 1,0 9 453,0 3 0,-15 5 0,-4 7 0</inkml:trace>
</inkml:ink>
</file>

<file path=ppt/ink/ink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04:46.12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0 7887,'8'10'1719,"-6"-2"-1204,13-8 1,-11 0 707,7 0 368,-7 0-620,12 0-604,-14 7 1,7-3-450,-3 8 0,-4-6-371,4 5 0,-3-5-224,3 5 0,-2-1 677,8 2 0,-9 3 0,5-5 0</inkml:trace>
</inkml:ink>
</file>

<file path=ppt/ink/ink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04:46.72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52 190 7980,'18'10'1386,"5"-2"-912,0-8 1,2 0-58,-2 0 0,2-8-157,4-4 0,3-3-154,-3-2 0,2-1-190,-2 1 0,-4 0-361,-8 0 0,-7 5 129,-5 0-88,-3 1 0,-2-1 207,0 1 1,-2 5-389,-3-5 168,-5 7 449,-7-4-90,-1 8 1,7 0 161,-1 0 0,8 2 161,-1 4 0,3 5-64,2 12 1,0 4 107,0 8 0,0 1-17,0 5 1,0 3-1,0 8 0,0 0-155,0 0 0,0 3-126,0-3 0,-2 2 40,-4-14 0,4-5-175,-4-6 1,4-8-544,2 2 353,0-4 149,-7-2 1,-3-5 97,-7-1 0,-2-7 41,-4 2 0,1-6 149,-6-6 1,1-3 278,-2-9 1,2 1-98,4 0 1,6-1 86,-1 1 0,3 0 239,9 0 1,1 5-156,5 1 1,1-1-749,5-5 0,4-1-223,7 1 1,10-8-493,8-4 0,1-3 438,10-3 0,0-7 549,6-4 0,8-4 0,1-2 0</inkml:trace>
</inkml:ink>
</file>

<file path=ppt/ink/ink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04:47.17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 9550,'12'8'375,"0"3"0,-7-3-1150,7-2 0,-6 1 817,5-1 0,-5 6 933,5-7 0,-5 1-495,6-6 1,-7 6 155,7 0-860,-8-1-198,11 3 0,-11-4-406,8 7 0,-9-3 466,3 9 362,-4-3 0,-17 19 0,-5-7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46:53.4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8521,'17'0'162,"2"6"128,4 0 1,-3 7 73,3-1 0,-10 3 398,-1 2-702,-1 1 1,5-1 76,-5 0 1,-1-1-273,-4-5-809,-5 5 944,7-7 0,-8 9 0,0-1 0</inkml:trace>
</inkml:ink>
</file>

<file path=ppt/ink/ink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04:47.73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121 0 8449,'0'12'695,"0"-1"1,-2-7-672,-4 2 1096,5 4 0,-13-7-459,8 9 0,-1-6-215,1 5 1,2-1-206,-7 1 1,5 5-164,-6-5 1,6 5-10,-5 1 0,7-6-282,-2 1 65,-3-1 1,7 1-717,-4 0-418,4-9 927,2 5 1,2-8-58,4 0 1,5-2-139,12-4 0,4-3-101,8-9 1,9-5 225,8 0 0,0 0 130,5 6 1,-9 5 204,-1 1 1,-9 7 200,2-2 0,-5 4-26,-6 2 0,-4 0-171,-8 0 807,-7 8 1,-3 2-113,-7 7 0,-2-5 132,-3-1 0,-5 1-311,-7 5 0,-6 0-4,0 0 1,-6 5 9,6-5-394,0 12 34,-2-25 0,6 19-10,-5-12 1,5-1 105,2 1 0,0-7-992,-1 2 0,7 2-1,-1-3 1,3 3-1479,-3-2 969,4-4 171,1 5 1159,5-7 0,-6 8 0,8-6 0,0 6-82,0-8 465,0 0 0,-6 2 704,1 3 0,-9-3 618,3 4-457,-5 4 1,-1-6-635,0 7 1,-1-5-9,1 5 1,6-7 230,-1 2 0,6 2-344,-5-3 1,5 3-355,-5-2-436,7-4 1,-4 7-1404,8-3 286,0-4-92,0 6 1,8-2 656,3-1 1,5 1-39,1-6 0,6-6-616,0 1 1503,8-9 0,-4 4 0,7-7 0</inkml:trace>
</inkml:ink>
</file>

<file path=ppt/ink/ink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04:47.87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18 7937,'11'-6'207,"1"0"-207,-8 1 0,5 5 759,-3 0 1,-2 0 248,7 0-390,-7 0 0,6 0-364,-5 0 0,-1 0-481,8 0 0,-6 0-109,5 0-308,-7 0 550,4 0-1851,-8 15 960,0-3 985,-8 13 0,-2 7 0,-7 5 0</inkml:trace>
</inkml:ink>
</file>

<file path=ppt/ink/ink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04:48.15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17 1 7907,'-9'9'2461,"1"-1"-2244,8-8 1,2 0 279,4 0 0,-2 0 220,7 0-896,1 0 194,5-8 0,-6 6 109,1-4 0,-6 5-65,5 1 0,-5 1 26,6 5 0,-9-2-286,3 8 1,-4-7 6,-2 7 102,0-1 1,-8 7 537,-3-1 0,1-2-56,-1-3 394,7 3-137,-11-5 507,13 0-302,-14 5 0,14-11-50,-3 7-435,3-7 0,4 4-392,3-8 0,5 0 86,7 0 0,1 0-916,-1 0 1,2 0 152,4 0 1,-2-8-254,8-3 0,-6 3-165,6 2 1,-6-2-1796,6 3 2915,-8-9 0,12 12 0,-6-5 0</inkml:trace>
</inkml:ink>
</file>

<file path=ppt/ink/ink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04:48.49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 7860,'10'0'0,"-3"0"2817,-7 7-955,8-5-1670,-6 14 0,8-14-448,-5 3 0,-3-1-1382,4 2 277,4-4-81,-8 5 1442,13 1 0,-5-6 0,7 6 0</inkml:trace>
</inkml:ink>
</file>

<file path=ppt/ink/ink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04:48.57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 7860,'0'11'30,"0"1"-51,0-8 21,0 3 0,0-14 0,0-3 0</inkml:trace>
</inkml:ink>
</file>

<file path=ppt/ink/ink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05:24.93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347 70 8296,'0'-10'-1090,"0"-5"885,0 13 211,0-6 156,0 8 394,0 0-390,0-7-85,7 5-12,-5-6 35,6 8 341,-8 0-48,0-8 192,0 7-373,0-7 19,0 8 437,0 0-388,0 8-131,0 1 80,0 1-78,0 5 0,0-5 0,0 7 1,0 0-3,0 1 1,-2-1-47,-4 0 1,2 2 3,-7 4 1,5-3-34,-5 3 0,-1 2-151,-5-2 0,-1 0 77,1-6 0,6 0 77,-1 1 1,1-1-258,-7 0 215,1-7 1,0 3-276,-1-7 260,1 8 1,2-11-57,3 9 0,-3-8-52,3 2-32,-3-5-20,-2-1-212,-1-7 144,1-3 78,7 1 1,3-7-349,7 5 170,0 3-71,0-7 231,0 5 0,0-7 76,0-1 1,2 7 158,3-1 1,-1 7-142,8-7 1,-6 6 162,5-5 0,1 1 370,5-1-192,0-5-35,1 14 0,-1-13 207,0 3-106,0 5-328,8-1 1,-5 2 49,3 1 0,2-1-227,-2 6 1,0 0-402,-6 0 0,6 0 191,0 0 1,0 0-98,-5 0 1,-1 6-1128,0-1 976,-7 1 1,5 0 605,-3 0 0,11-1 0,4-5 0</inkml:trace>
</inkml:ink>
</file>

<file path=ppt/ink/ink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05:25.26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70 121 8433,'-8'-17'537,"-2"0"1,-1 7-393,-1 4-359,8-3-109,-11 7 0,13-4 468,-4 12 179,4 3-1,2 14-222,0 0 1,0 0-57,0-5 0,0-1 46,0 0 1,2 1 13,4-1 1,-2 0-32,8 0 0,-1-5 41,6 0-188,1-9-44,7 5 59,-6-8 1,6 0-134,-8 0 0,0-8-24,1-3 128,-1-5 0,-2-7 12,-3 0 1,-4 0-14,-8 6 1,0-6-39,0 0 70,0 0 2,-8-2 1,-2 6-241,-7-4 49,7 11 110,-5-3 0,5 13-467,-7-4 602,0 4 0,-8 2 0,-2 0 0</inkml:trace>
</inkml:ink>
</file>

<file path=ppt/ink/ink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05:27.92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52 52 8110,'-10'-17'1062,"3"0"-367,7 7-399,0 3-137,0 7 1,0 1 1,0 5 0,0 6 29,0 11 0,0 6-8,0 11 1,0-2-245,0 9 108,-8-9-108,6 12 1,-11-14-137,7 5 127,0-12 74,6 3 0,0-11-97,0 8 1,0-8-47,0 2 1,0-9-523,0-3 67,0 1-251,0-2-54,0 5 427,0-13 121,8-2 352,1-17 0,9-18 0,-1-9 0</inkml:trace>
</inkml:ink>
</file>

<file path=ppt/ink/ink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05:28.36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0 242 8110,'17'-17'24,"1"0"0,-1-1 24,0 1 1,3 0 211,3-1-111,-4 1-75,13 0 1,-5 0 121,8-1 3,0 1-98,-1 0 0,1 7 30,-1 4 1,-5-1-159,0 1 1,-2 0-133,2 6 1,-4 0 98,-8 0 0,0 6-226,1 0 111,-1 7-36,0-3 183,-7-1 1,-3 7-141,-7-5 60,8-3 33,-6 7-46,6-5 119,-8 7 1,0 0 10,0 1 0,-6-1 3,0 0 0,-2 1 15,3-1 0,1 0 201,-8 0-101,9 8 1,-11-3-110,8 6 261,-7 1-230,11 13 49,-13 3 1,13 3 150,-4 4 1,-2-4-74,2 9 0,1 3 121,5-3 0,-2 3-216,-4-2 1,4-5-72,-4 5 1,4-6-80,2-6 181,0-4-105,0-7 0,0-2-297,0-5 333,8-3-30,-6-7 1,6-1-115,-8 0 0,0-5 10,0-1-267,0-7 38,-8 4-34,-2-8 0,-13-8-627,0-3 981,0-12 0,-9-4 0,-5-8 0</inkml:trace>
</inkml:ink>
</file>

<file path=ppt/ink/ink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05:28.62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208 52 8110,'0'-17'0,"0"5"0,0 1 967,0 7-340,0-4-47,0 8-347,0 0-163,0 8 0,-2 7-173,-4 8 0,-3 8-280,-8-2 0,1-2 188,5 1 0,-5-6-25,5 1 0,-3-4-338,3-2 251,-5-7-147,15 5-152,-15-13 187,14 6 231,-13-8 1,11-8 187,-8-4 0,9-3 0,-13-2 0,7 0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46:54.2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1 347 8536,'9'-8'58,"7"6"176,-5-4 1,4-1 80,3 1 0,1-2-35,4 3 1,-2 3-1,8-4 0,0-4 281,5-1 1,1 1-451,0-1 1,-3 5-396,-3-6 0,-2 1 91,-4-7 1,-4 7-297,4-1 1,-9 1 275,-3-6 1,-5 1-78,6 5 1,-9-5 35,3 5 0,-4-5-26,-2-1 0,0 6 281,0-1-82,0 1 0,0-1 129,0 0-87,-8 9-26,6-5 1,-11 10 48,7 4 1,-1-3-9,1 9 0,-2 7 206,-3 10 0,-5 4-81,5 1 0,-5 14 297,-1 4 0,0 6-62,-1-1 0,-1-1 89,-4 8 1,4-9-242,-4 3 1,4 2-47,1-3 0,1 1-16,0-6 1,5-6-218,1 0 0,7-8-388,-2 3 1,4-12 37,2-6-613,0-4 110,0-10 702,0-1 0,0-31 0,0-6 0</inkml:trace>
</inkml:ink>
</file>

<file path=ppt/ink/ink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05:28.76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35 8110,'0'-17'0,"0"7"24,7 3 0,-5 7 455,6 0 396,-8 0 1226,0 0-1814,8 0-253,-6 7-1375,13 3 713,-5 7 251,-1-7-1226,7 5 625,-7-5 443,8-1 535,-7-1 0,13-8 0,-4 0 0</inkml:trace>
</inkml:ink>
</file>

<file path=ppt/ink/ink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05:28.96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242 35 8110,'10'-7'0,"-4"-5"320,-4 4 687,-2 1-593,0 7-236,0 0 1,-2 7 177,-4 5-290,-4 3 56,-7 3 1,0 7-439,0 3 1,-6 5 241,-1 2 1,1-3-294,6-3 270,0 4 1,5-14-1353,1 4 1069,-1-4 0,1-3-550,-1-5 930,8-3 0,-11-8 0,5 0 0</inkml:trace>
</inkml:ink>
</file>

<file path=ppt/ink/ink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05:29.10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 8110,'18'0'15,"-9"0"0,6 7 302,-3 5 0,-2-3 327,1 3 1,-5-2-195,5 1 0,-7 5 2,2-5 1,4-1-251,1 1 1,-1 1-235,1 5 0,1-5-272,5-1 1,0 1 303,1 5 0,-1 0 0,0 0 0</inkml:trace>
</inkml:ink>
</file>

<file path=ppt/ink/ink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05:29.64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52 8203,'8'-9'546,"-6"-7"0,7 13-404,-3-9 0,-2 8 132,8-2 0,-7 5 243,7 1-771,-1 0 0,7 0 239,-1 0 1,-5 1-555,-1 5 353,-7 4 216,11 7 0,-5 0 0,7 1 0</inkml:trace>
</inkml:ink>
</file>

<file path=ppt/ink/ink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05:31.56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121 139 8357,'10'0'-2227,"-2"0"2146,-1-8 294,-5 6-96,14-13 0,-13 11-11,9-7 1,-6 5 310,5-6 75,-7 8-210,4-11-107,0 13 0,-7-7 470,5 3-242,4 4-78,-8-6 0,7 2 115,-3 1 0,-4-3 290,4 2-94,-4 4-232,5-5-205,-5 7 0,6 2-594,-8 3 245,-8 5 168,6 15 0,-19 2-952,4 7 508,-12 9 137,10-7 1,-12 6-123,8-7 0,-6 0 219,6-1 0,6-7 62,5-4 0,3-4 17,-3-1 1,-1-1 21,7 0 0,0-5 102,6-1 66,0-7-130,0 11 0,0-11 162,0 8-176,0-8 46,8 3 0,-4-1-35,7 0 0,-1 2-6,2-3 1,-3-1-10,-3 8 1,-4-7 53,4 7 1,-5-6 9,-1 5 0,0 1 379,0 5-185,0 0-85,0 1 0,-1-1 371,-5 0-218,-4 1-34,1-1 1,-5 0 10,8 0 0,1 1-124,5-1 0,-6 0 121,0 1-139,0-1 1,8 0-202,4 1 1,2-1 74,3 0-56,5 0 133,-14-7 0,11 5-214,-7-3 223,7 3 13,-11 3 1,6-1 26,-8 0 0,0-5 7,0-1 1,0 1 126,0 5 9,0 0-9,-8 1 0,6-7-228,-4 1 88,4-8 86,2 3-515,-7-7 176,5 0-114,-6 0 114,8 0 1,0-2-181,0-3 1,6-7-444,0-11 0,7-6 145,-1-11 0,9-4-853,2-8 1500,8-8 0,-4-9 0,7-10 0</inkml:trace>
</inkml:ink>
</file>

<file path=ppt/ink/ink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05:32.29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312 104 8368,'17'-28'0,"1"3"0,-3 3 693,-3 7-272,3 9-130,-13-1 213,5 7-38,-7 0 0,0 7-285,0 5 1,0 3-212,0 3 1,-5 5 44,-1 0 0,-6 5-301,7-4 1,-1 1-390,6-2 381,0-12 167,0 12 1,2-19-201,4 8 88,3-9 165,1 13-57,13-14 1,-12 11 42,12-7 1,-3 5 159,-3-5 0,-6 8-77,1-3 0,-8 5 161,2 1 0,-4 0 21,-2 0 56,-8 8-211,-2-5 1,-7 12-12,0-3 36,-8 4-60,5-6 0,-12 5 17,3-3 0,-4 4-82,-1 1 1,-1 1-165,1 0 0,5-9 107,0-2 1,2-5-134,-2-2 0,2-7 295,4-5-123,12-3 18,-12-2 0,15-7 82,-4-5-113,5-3 46,7-10 0,7 4-27,5-8 1,5 6 82,6-6 1,4 8 153,8-2 0,5-2-29,1 2 0,7 0 212,-2 5 0,2 3 368,-2 3-322,4-3-177,-14 13 1,12-11-83,-7 7 0,-7 0-90,-5 6 0,-6 0-183,6 0 1,-8 0-228,2 0-142,-4 8 1,-9 1 152,-4 9 0,-4-1-98,-2 0 1,-8 1-28,-4-1 117,-11 8 211,4-6 1,-13 8 168,3-4 0,-4-4 0,-2 14 0,1-12 0,-1 8 0,1-6 0,-1 6 0,6-8 0,0 2 0,10-4 63,2-2 159,0 1 123,7-1-190,0 0 1,3-5 77,7-1 583,0-7-299,0 12 214,0-14-170,7 13 0,-3-7 80,8 3-447,-8 5-59,3-7-613,1 8 63,-6-7 261,6-2 122,-1-8 0,-3 0-353,8 0 1,-7 0 140,7 0 0,-6-6 12,5 0 0,-5 0 289,6 6 1,-7 0 543,7 0-207,-8 0 181,3 8 563,1 2-447,-6 7-185,6-7-274,-8 5 1,2-13-368,3 4 1,-1 1-557,8-1 0,-1 0 509,7-6 182,7-8 0,1-9 0,9-10 0</inkml:trace>
</inkml:ink>
</file>

<file path=ppt/ink/ink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05:32.79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1 122 9489,'17'0'195,"1"0"-84,7-8 0,1 4 223,9-7 1,0 5-166,-1-5 0,7-1-15,-1-5 1,6 5-266,-6 1 0,1 5-307,-7-6 1,-7 9-1000,-4-3 711,-4 4 204,-9 2-549,5 0 1051,-13 0 0,-9 8 0,-13 1 0</inkml:trace>
</inkml:ink>
</file>

<file path=ppt/ink/ink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05:32.98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0 8407,'0'18'1333,"0"-1"-1186,0 0-37,0 0 0,0 3-92,0 3-42,0-4-161,0 14 0,0-12-366,0 8 1,0-8 120,0 2 1,0-10-175,0-1 1,8-8 137,3 1 466,-3-3 0,7-17 0,-5-4 0</inkml:trace>
</inkml:ink>
</file>

<file path=ppt/ink/ink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05:33.53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640 1 8110,'-6'17'772,"1"0"0,-15 6-672,3 1 1,-4 6 21,4-1 0,-8-2-219,-4 2 1,-4 5 103,-1 7 0,-1 1-204,0-2 0,-5-1 5,0 7 0,-1-8 146,7 3 0,1-7 134,4-5-178,-3-4 142,12-8-21,-12 1 1,13-3-90,-4-3 9,11 3-26,4-13 1,10 6-158,4-8 0,4 0 148,7 0 0,8-8 17,4-4 1,5-3 65,7-2-91,3-1 144,8 1 0,2 0 226,3-1-768,-11 9 637,20-6 1,-22 7 247,8-4 1,-2-1-125,-10 7 1,0 0 51,-5 6 0,-8 2-516,-4 4 0,-12-2 142,-5 7 0,-4 3-85,-2 9 1,-8 4 254,-3 7 0,-12 1-1075,-6 0 495,-4-1 111,-9 1 0,0-8-250,-4-4 1,1 0 599,5-6 0,7 2 0,-7-13 0,13 6 0,-7-7 0,11 1 0,0-6 0,3 0 0,3 0 0,7 0 0,3 0 0,7 0-73,0 0 194,7 0 0,-3-6 118,8 1 1,-6-1 73,5 6 0,-7-2 79,2-4-117,3 4 0,-5-6 166,8 8-54,-9 0-280,5 0 1,-6 0 72,4 0 1,-4 8 53,4 4 0,1 9 111,-1 2 1,0 8-189,-6-3 0,6 5-16,-1 2 0,1-1-248,-6 1 0,2-1 115,4 1 0,-4-2-1370,3-4 615,-3 3 503,6-13 1,-4 4 243,7-11 0,1 3 0,5-5 0</inkml:trace>
</inkml:ink>
</file>

<file path=ppt/ink/ink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05:33.81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18 35 8071,'-8'-17'3334,"6"7"-2522,-6 3-587,8 14 1,0 3-133,0 7 0,0 0-197,0 1 1,0-1 33,0 0 1,0 3-274,0 3 1,8-6-1948,4 0 1129,-5 0 566,9-15 595,-7 6 0,16-8 0,2 0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46:54.6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260 139 8513,'-17'-6'141,"0"0"0,-1 0 226,1 6 0,-2 0-8,-4 0 0,4 6-18,-4 0 1,5 7-65,7-1 0,-5 1 0,5-1 1,-3 3-197,3-3 225,-4 3 285,13 3-695,-6-1-497,8-8 0,4-1 314,7-8 1,3 0-125,15 0 0,7-8 21,10-3 1,4-10-209,2-2 1,8-8 266,3 2 0,6-2-72,6 3 0,-12 3 335,1 7 1,-8 1 68,-5 0 0,-8 7 28,-9 4 1,-1 4 33,-10 2 0,-6 0 730,-5 0-256,-8 0-113,3 0 1,-7 2-64,0 4 1,-7 2-113,-5 3 0,-3 5-374,-2-5 1,1-1-25,5 1 0,1-5-292,4 6 162,4-1 1,-5 1-290,7-1 1,7-7 259,5 2 0,3-2 73,3 1 1,-1-3 423,0 4 0,-5 4-170,-1 1 0,-7 5 432,2 1 0,-4-4-197,-2 5 0,-2-5 180,-4 10 0,-4-4 105,-7-1 0,0-1 239,0 0 1,5-5-239,0-1 0,9-5 499,-3 6-1222,4-9 0,2 7 265,0-4 0,4-4-163,7 4 1,3-6-269,15-6 1,5 2-328,7-8 0,1-5 63,-2-6 1,-1-10-408,7-1 1,-6-5 1019,6-13 0,0-3 0,6-14 0</inkml:trace>
</inkml:ink>
</file>

<file path=ppt/ink/ink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05:34.36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398 1 8217,'10'8'733,"-3"1"-439,-7 8 1,-7 1 9,-5-1 1,2 0-6,-1 1 0,-6 1-188,-6 4 0,-2-2-97,2 8 1,3-6-240,-3 6 1,-2-2-544,2 1 1,-2 3-878,2-8 817,4 8 599,-6-12 0,8 6 229,-1-8 0,1 1-92,0-9-87,7 7 179,3-7 125,7 1-62,0 5 711,7-5 1001,3 7-1140,7 0 0,-5-1 69,-1-5 0,-5 3-516,5-8-232,-7-1-28,4-5 0,-6 6-732,4 0 505,-4 0-24,5-6 1,-5 0-56,4 0 1,-2 0-959,7 0 664,-7 0 200,12 0 771,-7 0-188,1 0-56,5 0 1,-13 2 160,4 3 1,2-1-45,-3 8 218,1-8 7,2 11-31,-6-5-276,13 7 0,-11-6-376,7 1 268,-7-8-274,12 11 246,-14-5 0,5 7 38,-7 0 1,-7 3 67,-5 3 1,-11-2 196,-6 8 1,2-6 11,-2 5 1,2-5 261,-1 6 1,-3-8 1073,8 2-802,0-3-401,6-3 1,7-5 382,4-1-379,4 1 209,2-3-364,0 7 0,2-13-44,4 9 1,4-8 28,7 2 1,6-5-70,0-1 1,6 0-133,-6 0 1,6 0-430,-6 0 214,7 0-23,-10 0 1,7 0-570,-4 0 546,-4-7-399,6 5 1,0-12-809,4 9 0,-3-7 1433,3 6 0,8-15 0,7 2 0</inkml:trace>
</inkml:ink>
</file>

<file path=ppt/ink/ink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05:35.44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87 70 8107,'0'-10'-65,"8"-5"0,-4 7 178,7-3 0,-5 1 379,5 5-319,-7 3-43,12-6-17,-7 8 1,8 0 19,1 0 1,-1 2-59,0 4-21,1 3 0,-1 8-124,0 1-42,-7-1-61,5 0 220,-13 1 0,6-7-226,-8 1-50,0-1 190,0-1 0,-8 5-90,-3-3 1,-7 3-100,-5 2 1,-4 1-278,-7-1 1,-1-2 157,1-3 1,5 1 346,0-7 0,0 0 0,-5-6 0</inkml:trace>
</inkml:ink>
</file>

<file path=ppt/ink/ink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05:35.77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18 9895,'0'-10'1693,"8"3"-1500,2 7 0,1 0 168,1 0 0,-1 0-470,7 0 86,-1 0 73,-8 0 0,7 0-1188,-5 0 0,-3 7 1138,-2 5 0,-4 19 0,-2 5 0</inkml:trace>
</inkml:ink>
</file>

<file path=ppt/ink/ink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05:36.50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0 745 8261,'17'0'0,"-5"-6"13,-1 0 1,7-13-39,5 1 0,8-8-170,-3 3 1,5-8 222,2 2 1,-1-4 68,1-1 0,-6-3-96,-1-3 1,-5 3 109,6-3 1,-8 2-90,3-3 0,-5 5-118,-2-5 0,-5 7 116,-1 5 0,-5-2 26,5 8 0,-7 6-6,2 5-17,-4 1 0,-2-1 180,0 1 5,0 7-215,0-4 0,-8 10 217,-3 4 0,1 4-36,-1 7 1,-1 8 115,-5 4 0,5 5-84,1 7 1,1 3 196,-1 8 0,-3-1-140,8 1 1,-5 2 47,5 4 0,-6-6-451,7 0 0,-1-2 141,6-10 0,0-6-522,0-5 0,2-8 70,4 2 1,-3-11-137,9-6 0,-6-4 213,5-2 0,-1-10-17,1-7 0,5-8 97,-5-10 1,-1-7-7,1-4 0,-5-4 100,6-2 1,-1 6 199,7 0 0,1 7-200,4-1 200,4 11 61,0-3 0,3 14 53,-7 1 0,8 0 73,-2 5 0,4 3 447,1-3 1,1 8-296,-1-2 1,1-1 138,0 1 1,5 0 749,0 6-802,1 0 0,-1 0 0,2-2-342,3-4 0,-7 5-403,2-5 0,-3 4-271,-3 2 0,-5-6 354,0 0 1,-14-1-263,3 1 0,-13 2 81,1-7-482,-4-1 448,-2-5 0,-8-3-183,-3-3 634,-4 4 0,-3-6 0,1 16 213,0 3-213,-8 4 250,5 2 1,-6 8 216,3 3 0,3 10-222,-3 2 0,-2 14 154,2-3 1,-6 11-37,6-5 1,-5 8-23,4-2 0,-4 4-339,5 2 1,0 0 135,5 0 1,3-2-642,3-4 266,-3-4-59,13-7 0,-6-3-277,8-3 0,2-4 251,4-8 1,-2 1-106,7-1 0,1-7 91,5-5 1,8-3 335,4-2 0,4 0 360,1 0 0,1 0-260,-1 0 0,7 0 475,-1 0 1,0 6-162,-5 0 1,0 0 4,-1-6 1,-1 2-95,-4 3 1,1-3 64,-6 4 0,-1-4-290,-6-2 1,-6 0-536,1 0 1,-6 0-1297,5 0 1731,-7 0 0,-4-8 0,-10-1 0</inkml:trace>
</inkml:ink>
</file>

<file path=ppt/ink/ink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05:36.69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18 8311,'9'-7'0,"1"5"2338,-4-4-1498,-4 4 1,13 2-556,-3 0 1,1 8-408,-1 3 1,1 5-372,-7 1 0,5 2 245,-5 4 0,6 4-900,-7 8 1148,9-1 0,-5 1 0,9-1 0</inkml:trace>
</inkml:ink>
</file>

<file path=ppt/ink/ink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05:37.63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16 138 8841,'0'-11'2075,"0"-1"-1881,8 9 0,2-5 121,7 8 1,8-2-15,4-4 0,3 2-222,3-7 0,0 7-219,-1-2 1,-1-2-307,-4 3 0,1-3-1692,-7 2 835,0 4 800,-13-5 1,-2-1-48,-8-4 1,-2 5 549,-4 1 0,-9 4 0,-8 2 0,0 0 63,5 0 0,-5 0-2,0 0 0,-2 8 320,2 3 0,4 12 587,-4 6 1,-2-2-297,2 2 0,0 0-178,5 5 0,1 1-167,0-1 0,2 1-293,3 0 0,4-1-289,8 1 1,0-8 283,0-4-1568,8 4 1055,2-8 0,15 0-95,3-7 1,5-9-268,2 3 0,1-10 846,5-1 0,-5-9-63,4 3 0,-5-3 63,-6 3 0,2 1 157,-8 4 0,0 4 186,-6-3 1,-6 3 521,1 2 962,-8 7-1339,4 3 0,-8 7-6,0 1 1,-6-1-311,0 0-87,-7 0 17,11-7 0,-14 11-994,5-4 475,-5 5-3,-1-5 1,-8 2-397,-4 4 0,2-2 369,-1 8 1,-7-6-89,-5 6 1,1-6 347,10 6 0,-3-6 187,3 6 0,4-8 323,2 2 1,6-4-237,5-2 1,2 1 526,5-1 1,3-5-187,-4-1 0,6 1 384,6 5-568,-4 0 1,11 1-116,-7-1 0,5 0 46,-5 0 0,2 1-17,-2-1 0,-5 0 50,5 1-104,-4-1 65,-2 0 0,-6 0 52,1 1 1,-7-1-56,6 0 1,-5 1 18,5-1 1,0-6 201,6 1-31,0-8-192,0 4 1,2-3 17,4 1 1,6 0-151,11-6 1,3-2-146,9-4 1,5-2-264,1-3 0,5-4-69,-6 3 1,6-3-335,-5-3 0,-1 7 333,-5-1 0,-7 1-697,1-7 560,-8 1 1,2 0-288,-11 0 1077,-4 7-240,-8-5 0,-8 11 432,-4-8 1,3 8 240,-3-1 0,1 3 1647,-6 2-790,7 0 441,-5-8-656,13 6-517,-6-13 1,10 7-425,4-3 1,3-5-103,9 5 0,5-5-155,0-1 0,7 5-8,-1 1 0,4 1-90,1-1 0,1 3 147,0 8 0,-7 0-226,1 0 1,-6 0-299,6 0 0,-8 2-481,2 4 0,2 3-1380,-2 9 1,-2 1 2251,-9 4 0,3-4 0,-5 6 0</inkml:trace>
</inkml:ink>
</file>

<file path=ppt/ink/ink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05:46.23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1 104 7862,'0'-9'-899,"0"1"1025,0 0 0,1 5 474,5-9-339,-4 8-21,13-11-118,-13 5 1,8-1 195,-4-1 37,-4 8 60,5-3 259,-7 7-99,0 0 0,0 7-359,0 5 1,-2 3-71,-3 3 0,3 5 17,-4 0 1,-2 2-65,3-2 0,-1-2 28,6 8 1,-2-8-15,-4 2 0,4-4-203,-4-2 208,5 1-611,1-1 231,0 0 84,0-7 0,1-3-156,5-7 0,-2-1-184,8-5 1,-3-4-75,3-7 1,3 0-305,-3-1 0,3-7 896,2-3 0,1-5 0,-1-2 0</inkml:trace>
</inkml:ink>
</file>

<file path=ppt/ink/ink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05:46.46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35 17 8605,'0'-9'1130,"0"1"0,0 10-668,0 4 0,0 3 30,0 9 1,0 5 58,0 0 1,-2 8-379,-3-3 0,3 5-250,-4 2 0,2-1-530,-2 1 0,4-2 438,-3-5 1,3 3-232,2-8 0,0-6 11,0-5-1527,7-1 1249,-5-1 1,6-4 147,-8-12 1,6-5 138,-1-12 1,3-4 379,-2-8 0,2-7 0,3-4 0,12-12 0,-4-3 0</inkml:trace>
</inkml:ink>
</file>

<file path=ppt/ink/ink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05:46.85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35 8222,'17'-17'1487,"-7"7"-513,-3 3-602,-7 7 1,0 2-155,0 3 1,0 5 234,0 7 0,-6 0-60,1 1 1,-1 5-379,6 0 1,0 2-101,0-2 0,0-4-92,0 4 0,8-9 70,3-3 0,6-5 57,6 5 1,-1-7-149,6 2 1,-4-4 9,4-2 1,-5 0-79,6 0 1,-8 0-402,2 0-184,-3 0 555,-3 0-643,-7 0 155,-3 8 319,-7 1 1,0 9 74,0-1 1,-7 0 237,-5 0 0,-3 1 152,-3-1 0,1 0-22,0 1 0,-1-1 208,1 0 1,0-5 518,0-1-313,7-7 0,0 10 1002,5-9-824,3 1 1,-4 0 238,12 0-162,3-1 1,9 1-182,-1 0 1,0 2-283,0-3 1,-5-3-168,0 4 0,-1 2-310,6-2 0,-5 1 119,-1-1 0,-5-4-179,6 4 0,-8-3-2250,1 3 1087,-3-4 1516,-2 14 0,-15-7 0,-4 8 0</inkml:trace>
</inkml:ink>
</file>

<file path=ppt/ink/ink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05:47.10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70 1 8220,'-18'9'1427,"1"-1"-528,8-8-451,-7 8 1,14-5-153,-3 9 1,3-6-109,2 5 1,5-5 16,1 6-800,8-1 0,-7 6 257,5 1-1570,3-1 840,-5 0-558,-1 1 1626,-1-9 0,0-1 0,1-8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46:55.8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327 69 8513,'17'-17'0,"0"0"-191,-7 7 256,-2 2 291,-1 1 47,-5 5 144,6-6 79,-8 8-270,0 0 1,-2 8-510,-4 3 1,-3 7 3,-9 5 0,-5-2 22,0 8 1,-8 0 40,3 5 1,1 1-153,-2-1 1,2 1-202,-2-1 1,-2-1 133,8-4 0,6 2 110,6-8-253,7 0 6,-4-6 1,23-7 288,8-5 1,16-10 42,7-7 1,2-3 140,-2-2 0,8 5 54,-8 0 1,6 9-139,-12-3 0,-1 4-11,-10 2 0,-4 0 2299,-8 0-909,0 0-454,-7 0-713,-3 0 1,-20 8-345,-4 3 0,-12 3 344,0-3 0,-4 4 34,-1-3 1,-1 3-63,1 3 0,1-3-461,4-3 0,-2 3-1135,8-4 1,0-1 836,6 2 1,7-7 647,5 7 1,-3-6-36,2 5 1,0-5 259,6 5 0,6-5-34,0 6 0,5-6 407,-5 5-349,8-7 0,-12 6 93,3-5-309,5-3 1,-8 8 59,4-4-274,-4-4 176,-2 5-35,0 1 13,-8-6 1,4 11-126,-7-7 0,5 7-48,-6-1 0,1 3 159,-7 3 1,-1-1-69,-4 0 0,4 6 147,-4 0 1,9 2 180,3-2 0,5-1-105,-5 6 0,7-7 256,-2 3 1,4-11 28,2-1 317,0-1 28,0 6-162,0 1-409,0-9 198,0-1-342,0-8 1,-2 6 153,-4-1-253,4 1 0,-7-6 128,3 0 0,4 2 44,-4 4-256,4-4 295,-5 6-202,5-8 1,-4 0 24,12 0 1,5-8-181,12-4 0,0-3-31,12-2 0,-2-8-363,13-4 1,-6-4 144,6-1 0,2-9-103,10-3 0,-10 2-521,4-2 1,-4 7 555,4-1 1,-8 11 512,-4 6 0,-1 4-6,1 2 1,-9 7-77,3 4 1,-5 4 249,0 2 1,-2 0 128,-4 0 0,-4 0 241,4 0-162,-3 0 1,-3 2-84,0 4 0,-5-2 209,-1 7 0,-7 1 114,2 5 0,-2 3-260,1 3 1,-3-2-388,4 8 0,-4-6 173,-2 5 0,-2-5-180,-4 6 0,1-2-159,-13 2 0,5 4-416,-10-4 0,-2-3-148,2 3 0,-8-8 313,2 2 1,-3-3 245,-3-3 0,0-6 78,1 1 1,-1-8 292,1 2 0,7-4-198,4-2 1,3 0 123,3 0 0,2-2-79,3-4 0,-1 2 24,7-8 1,-6 7-58,7-7 0,-1 6 24,6-5 0,-6 5-1,0-5 1,1 5 47,5-6 1,0 7 6,0-7 0,0 6-10,0-5 289,0 7-190,0-12 1,0 13 554,0-9-480,0 8 0,2-3 31,3 7-397,-3 0 0,8 0 126,-4 0 1,-4 7-48,3 5 1,-3 5 50,-2 6 1,0 6-129,0 11 0,0 5 288,0 6 0,-6 1 303,1 0 1,-9 0 191,3 0 0,1 6-237,-1-1 1,5 9-547,-6-3 1,3-2-27,-3 3 1,-1-7-105,7 7 1,-7-16-62,1-2 0,-1-4-536,1-7 1,-1 1 346,7-13 1,-6-5-723,6-7 492,-7 1 749,11-3 0,-13-16 0,5-12 0</inkml:trace>
</inkml:ink>
</file>

<file path=ppt/ink/ink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05:47.39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1 121 8197,'10'0'-126,"-1"-6"-153,-3 1 1,4-1 825,7 6 0,2-6-246,4 0 1,4-7 218,8 1 1,1-1-193,4 1 0,5-1-273,7 7 1,-3-2 9,-2 3 1,1 3-23,-8-4 1,2 4-28,-1 2 0,-11 6-139,5 0 1,-12 5-27,0-5 0,-4 7 107,-1-1 0,-9-3 215,-3 3 1,-4-1-186,-2 7 1,-2-1 149,-4 0 0,-3 6-28,-9 0 0,-7 1-19,-4-7 1,3 6-104,-3 0 0,2 0-208,-2-6 0,-2-5-385,8-1 0,0-5 276,6 6 1,0-9-475,-1 3 1,7-4-19,-1-2 821,1 0 0,-7-8 0,1-1 0</inkml:trace>
</inkml:ink>
</file>

<file path=ppt/ink/ink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05:47.85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448 0 8181,'-10'0'1865,"-3"2"-1227,7 4 0,-2-4-170,3 4 0,3-3 19,-4 3 0,-2-2-662,3 8 1,-1-7 183,6 7 0,-6-6-934,0 5 600,0-7-1522,6 4 1185,0-8 0,2 0 74,4 0 1,4-2 116,7-4 0,6-4 259,0-7 0,0 6 212,-5-1 0,-1 8 0,0-2 726,0 5-579,1 1 1,-9 1 781,-3 5 0,-6 4-278,-6 7 0,-5 6-35,-12 0 0,-4 8-388,-8-2 0,1 2-457,-1-3 0,0 5 30,1-4 1,-1-4 142,1-2 0,-5-4-361,5-2 0,-5-1 153,10-5 1,3-1-19,-3-4 435,8-4 587,-4 5-535,15-7 0,4 0 72,12 0 0,0-5 32,11-1 0,-2 0-11,14 6 0,-6-6 109,6 0 0,0 1-61,6 5 1,-1 0 126,1 0 0,5-2-93,0-4 0,8 2-60,-1-7 1,4 5-220,7-6 0,-2 7-248,7-7 1,-1 2-190,1-1 1,-3-3 278,-8 9 0,-2-1-1138,-4 6 1,-4 0 531,-8 0 0,-5 0-1722,0 0 2385,-8 0 0,4 8 0,-7 1 0</inkml:trace>
</inkml:ink>
</file>

<file path=ppt/ink/ink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05:48.39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18 52 8083,'-8'-17'1382,"6"7"-417,-5-5-21,7 13-567,0-6 0,7 8 231,5 0 0,5 2-143,6 4 0,-1 4-281,6 7 0,-5 6-23,6 0 0,-6 6-492,6-6 1,-8 8-54,2-2 0,-4-3-442,-1 3 1,-3-8 389,-3 3 0,1 0-244,-7 0 0,0-1-406,-6-6 1,0-6 476,0 1 0,-8-8 609,-4 2 0,-5-5 0,-6-1 0,2 0 0,-8 0 0,8 0 0,-2 0 0,2-5 0,-2-1 0,4 0 95,-5 6 1,11 0 679,2 0 176,-1 0 0,2 8-347,5 3 1,3-1-118,2 2 0,2-3-110,3 3 1,7 1-69,11-7 0,-2 0-132,8-6 1,0 0-101,5 0 1,-1 0-77,-4 0 0,3-2-393,-3-4 1,-2-2-369,2-3 1,-8-5 387,2 5 1,-5-5-129,-7-1 0,-1 0 119,-5 0 1,-3-1-79,4 1 0,-6 2 55,-6 3 1,2-1-67,-7 7 470,-1 0 0,-13-2 0,-1-1 0</inkml:trace>
</inkml:ink>
</file>

<file path=ppt/ink/ink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05:49.04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78 433 8106,'-20'-17'-6,"-3"7"45,12 4 1924,3-3-1337,-7 7 0,15-12-175,0 9 1,9-7-71,14 6 1,6-5 101,12 5 0,5-7-425,11 1 1,-3-3 45,4-3 1,0 7-541,-7-1 0,-1 3 303,-9-3 0,-12-1-296,-1 7 1,-7-2-859,-3 3-604,-9 3 1307,-1-6 1,-10 8-79,-4 0 0,-11 0 344,-12 0 1,-3 0 293,-3 0 0,0 0 252,1 0 1,5 10-265,0 7 1,2 2 179,-2 10 1,1 2-126,10 9 1,-1 4 840,13 8 0,-1 6-248,1-1 0,4 9-20,-4-3 1,6-3-232,6-3 1,-2-5-243,7-6 1,-1-3-351,2-9 0,1-5 105,-7 0-222,7-8 73,-11 4-147,6-15 454,-16-3 0,-2-14 5,-7-5 0,-2-11 352,-4-6 1,6 2-161,-1-2 1,3 1 226,9-7 1,0 0-159,6 1 1,2 5 492,4 0 1,-2 2-234,7-2 0,3-3-205,9 3 1,-4 2-230,4-2 0,4 2-193,2-1 1,4-5-534,1 4 1,1-2 431,-1 2 0,7-3-352,-1 3 0,0 2 199,-5-2 0,0 0-1072,-1-5 0,-1-1 251,-4 1 0,1-3 1144,-6-3 0,6-4 0,-3-8 0</inkml:trace>
</inkml:ink>
</file>

<file path=ppt/ink/ink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05:49.23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0 174 8106,'17'-18'495,"-5"1"147,-1 0 1,1-1-150,5 1 1,1 0 639,-1 0-155,0-1 1,0 3-410,1 3 0,-1 5 1111,0 7-1584,1 0 1,-1 0-680,0 0 1,-1 7 7,-5 5 0,-3 5-700,-8 6 1,-2 6 494,-4 11 0,-5 5-1107,-12 6 1887,-4-6 0,-8 5 0,0-6 0</inkml:trace>
</inkml:ink>
</file>

<file path=ppt/ink/ink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05:49.81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137 0 8417,'0'17'1675,"0"1"-911,0-9 126,-8 7-653,6-7 1,-7 7 572,3-5 1,4 4-451,-4-3 1,-2-2-360,3 1 1,-3 1-146,2 5 0,2 0-437,-7 1 0,1-1 189,-1 0 0,3-5-143,8-1-1094,-8-7 1107,6 11 1,-3-13 37,10 4 1,11-4 182,7-2 1,10-6 367,1 1 0,1-7-43,5 6 0,2-5 80,-1 5 0,-1-6 611,-5 7 0,-1-1-377,1 6 0,-6 0 692,-1 0 1,-6 0-409,1 0 0,-10 0-364,-1 0 1,-9 2-241,3 4 1,-4-3-267,-2 9 1,0-6 185,0 5 0,-2 1-155,-4 5 0,-5 0-556,-12 1 1,2-3 321,-8-3 1,2 3-192,-2-4 1,-2-1 137,8 2 1,-2-3-135,2 3 0,10-3-88,-4-3 663,3-4 0,3 8 128,-1-5-64,8-3 1,-5 8 1004,3-4 1,4-3-571,-4 9 0,2-6 905,-1 5 1,-5-5-533,-7 6 1,-1-1-195,1 6 0,0 1-288,0-1 1,-1 0-286,1 1 1,0-7-144,-1 1-678,1-1-172,0 6-145,7 1 1,4-9-144,12-3 0,4-4 538,7-2 1,8-2 131,4-4 1,9-3 568,3-9 0,5 1 0,-6 0 0,0 0-66,-5-1 0,-2 7-27,-4-1 1,1 3 1090,-7-3 0,-2 3-35,-9 3 1240,3 4-760,-5-6-1800,0 8 348,-3 0 1,-7 8-362,0 3 1,-7 5-240,-5 1 0,-5 6-1843,-6 0 2452,-4 0 0,-8 2 0,1 2 0</inkml:trace>
</inkml:ink>
</file>

<file path=ppt/ink/ink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05:50.04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104 1 8106,'-17'17'378,"0"1"465,7-1-177,3 0 0,8-5-195,5-1 0,-2-7-32,8 2 0,-1-2-239,6 1 73,1-3-620,-1 14 1,-2-12 306,-3 7 0,-4 1-167,-8 5 1,-2 0 28,-4 0 1,-4 7-13,-7-1 0,-2 0 328,-4-6 1,4 2 600,-5 4 0,7-9 150,6 3 0,-3-9 657,8 3-1045,1-7 0,12 9-181,5-7 1,11 0-83,6-6 0,5 0-79,7 0 0,3-6-471,8 0 1,-6-1-358,0 1 0,-2 2-854,2-7 1,2 7 1522,-7-2 0,7-4 0,-4 1 0</inkml:trace>
</inkml:ink>
</file>

<file path=ppt/ink/ink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03:30.9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292 104 8503,'-9'-7'-1370,"1"5"1540,8-14 84,-8 7-39,6-1 21,-5-5 1,7 11 89,0-7 3,0 7-91,-8-4-103,6 0 1,-7 6 50,3-3-84,4 3 0,-14 2 103,5 0 1,-4 7-3,-3 5 0,1-2 10,0 1 1,-1 1-61,1 5 1,0 0 110,0 0 1,-1 7-88,1-1 1,7 0 350,5-6-382,-5 0 1,8 1-15,-4-1 0,12-2 25,6-3 1,3-3-15,2-3 1,2-4-208,5 4 0,2-4 132,9-2 1,-6 0-274,0 0 1,-8-2-63,2-4-51,4-4 0,-10-7 56,0 0 1,-1 5 168,-11 1 0,1-1-36,-6-5 0,-7 0-22,-5-1 0,0 1 148,-5 0 0,2-1-96,-14 1 1,6 2-65,-6 3 1,6-1 93,-6 7 0,8 0-514,-2 6 1,4 0 5,2 0 1,5 0-931,0 0 1507,9 0 0,-5 8 0,8 2 0</inkml:trace>
</inkml:ink>
</file>

<file path=ppt/ink/ink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03:31.8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1 156 8478,'0'-17'-1258,"2"5"1822,4 1-231,3-1 38,16-5 1,0 5-176,4 1 1,-2 7-72,-4-2 0,-2 4-21,8 2 0,0 0-30,5 0 0,1 0-7,-1 0 1,9 6 81,3 0 1,0 5-256,6-5 0,-4 2 66,10-3 0,1-3-102,-1 4 1,7-4-24,-2-2 1,3 0-95,-3 0 1,4 0 76,-3 0 1,3 0 36,2 0 1,0-6 50,1 1 0,-1-3-3,0 2 1,-2 2 378,-3-7 0,3 7-103,-4-2 1,5-2 47,1 3 0,0-3-19,0 2 0,0 4-58,0-3 0,1 3-189,-1 2 1,0-2 145,0-4 1,0 4-142,0-4 1,-1 4 113,-5 2 1,4 0-154,-3 0 1,-3 0 95,3 0 1,-9 0-55,3 0 0,2 0 18,-3 0 0,7 0 3,-7 0 0,9 0-51,-3 0 0,-2 0-16,3 0 1,-1 0-174,6 0 1,1 0 66,-1 0 0,-6 0 8,1 0 0,-7 0 82,7 0 1,-9 6 69,3 0 1,-4 0 3,-2-6 0,-2 0 171,-4 0 0,2 0-54,-8 0 1,1 0 281,-7 0 0,1 0-126,-1 0 1,1 0-157,-1 0 1,-5 0-84,0 0 0,-8 0 86,2 0 0,-3 0-264,-3 0 1,-6 0 59,1 0 0,-6 0-286,5 0 231,-7 0 49,4 0 1,-3 2 141,1 3-84,0-3 0,-6 8 60,0-4 0,0-3-44,0 9 0,-2-2 163,-4 1 0,2 4 25,-7-3 0,1 9 148,-1 2 0,-5 0 184,5-5 1,3-1-159,2 0 0,5 0 227,1 1 1,0-1-100,0 0 1,13 1-26,4-1 1,10-6-129,-4 1 1,8-8-9,-2 2 1,3-5-159,3-1 1,-6 0-155,0 0 1,-6 0 54,6 0 0,-8-1-186,2-5 0,-4-2 60,-2-3 1,-7-7 0,-4 1 0,1 0-343,-1-6 0,-2 1 199,-10-1 0,0 2-32,-11-8 0,2 8 12,-14-2 0,0 4 93,-6 2 1,1 1-295,-1 5 1,-5 3-481,0 8 1,-1 2-655,7 4 1587,-1 3 0,1 9 0,-1-1 0</inkml:trace>
</inkml:ink>
</file>

<file path=ppt/ink/ink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03:34.8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1 105 8469,'0'-10'0,"0"0"-1134,0 5 427,0 3 200,0-6 402,0 8 50,0 0 22,7 0-51,-5 0 63,6 0 0,-8-2 310,0-4-191,0 4 275,0-5-297,0 7 1,0-2 358,0-4-247,0 4-2,0-6-326,0 8 550,0 0-346,0-7 45,0 5-25,0-6 132,0 8-174,8 0 1,-6-2 85,3-3-46,-3 3 3,-2-6-31,0 8-1282,0 0 872,-7 0 303,5 0 0,-6 2-258,8 4 0,0-3 311,0 9 0,-8-1 0,-1 7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47:03.5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70 8142,'0'-25'343,"0"5"618,0 3-386,0 9 92,0 8 48,0 0-438,0 8 1,0-4-254,0 7 0,0-5-106,0 6 1,0-1-259,0 7 1,-6-1-81,1 0 0,-9 6-411,3 0 1,-5 8 830,-1-2 0,0 11 0,-1 4 0</inkml:trace>
</inkml:ink>
</file>

<file path=ppt/ink/ink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03:35.8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1626 53 8532,'-2'-10'-481,"-4"4"483,4-3-170,-5 7 32,7-14-87,0 14 457,0-5-312,0 7 0,0 0 1,-6 2 21,0 3 0,-5 5 76,5 7 1,-8 3-12,3 3 0,-5 2 75,-1 3 0,0 5-74,0-4 1,-3 9 158,-3 3 0,4 7-98,-4-2 0,-2 4 13,2 2 0,-8 1-57,2 5 0,-1 4 4,1 7 1,-2-2 11,8-4 1,-6 3-13,6-9 0,0 1 8,6-6 0,0 0-3,-1 0 1,1 0 34,0-1 1,-6 7-32,0 0 0,-6 7-28,6-2 1,-6-1-120,6 1 0,-8 1 138,2 5 1,-2 0 5,3 0 1,-5 6-9,4 0 1,-9 14-46,-3-3 0,1 2 42,5-7 0,7 4-137,-1-5 1,2-9 99,-2-1 1,4-13-10,8 1 0,-2-4 51,-4-2 1,3-2-6,-3-4 1,4 4-12,2-4 1,-6 2 9,0-2 0,-6 2 53,6-8 1,0 6-54,5-5 0,-3-1 98,4-5 0,-4-7-92,9 1 0,-1-8-161,1 2 1,-1-3 25,7-3 0,0-5-496,6-1 284,0 1 1,0-1-127,0 1-295,0-9 737,0 5 0,8-23 0,2-4 0</inkml:trace>
</inkml:ink>
</file>

<file path=ppt/ink/ink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03:36.2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260 1 8463,'-17'0'-8,"0"0"98,-1 0 1,7 0 80,-1 0 0,3 2-185,-3 4 0,-3 3-1,3 9 179,-3 6 1,3-2-176,1 6 0,-1-1 107,-5 2 0,0 4 165,-1-4 1,7 3-112,-1 3 0,9-1 85,-3 1 1,4-6-52,2 0 1,0-8-65,0 2 1,0-4-17,0-2 0,9 1 12,9-1 0,1-7-39,10-5 0,0-3-180,5-2 1,1-2-100,-1-3 1,-1-5 82,-4-7 0,2-8-88,-8-4 0,0 2 7,-6-2 0,-5-5 132,-1-7 1,-7-5 71,2 6 1,-6-6 0,-6 5 1,-4 7 125,-7 5 0,4 4-98,-5 2 0,5 0-281,-10 11 1,4 5 172,1 1 0,7 6-874,-1 6 0,1 11 949,-7 12 0,1 3 0,0 3 0</inkml:trace>
</inkml:ink>
</file>

<file path=ppt/ink/ink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03:38.1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364 173 8387,'0'-10'-1389,"2"-3"716,4 7 729,-5-7 0,13 3 55,-8-7 0,5 5 30,-5 1 1,5 5-27,-5-6 1,2 7 8,-2-7 1,-4 6 73,3-5 0,3 5-14,-2-5-30,0 7 87,-6-4-266,0 8 57,0 0 53,-8 0-81,6 8 1,-8 1 30,5 9 1,3-5 61,-4 4 1,4-3-52,2 9 1,0 4 48,0 2 1,0 5-41,0 7 0,0 3 9,0 8 1,0 1-33,0 5 0,0-2-11,0 7 1,-6 8-108,0 10 0,-1-2 128,1 1 0,-2 7-206,-3 5 1,-5 0 205,5-5 0,1-1 157,-1 1 1,5-7-21,-6 1 1,3-8 161,-3 2 0,-1-4-154,7-2 0,-5 1-25,5-1 1,-6 2-119,7 4 0,-7-2-48,6 7 0,-7-7 17,1 2 1,3 2 75,-3-2 0,6 0-268,-5-6 0,1-1 36,-1-5 1,-5-5 249,5-12 0,-3 2-13,3-8 1,-5 0 294,5-5 0,1-6-404,-1 0 0,5-8 124,-6 2 1,9-4-294,-3-2 0,-2-5 473,2-1-1477,1-7-24,5 12-433,0-14 1119,0 5 0,2-1-447,3 0 973,-3 0 0,14-6 0,-7 0 0</inkml:trace>
</inkml:ink>
</file>

<file path=ppt/ink/ink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03:38.3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139 675 8297,'-11'-5'0,"-1"-1"0,1 0 989,1-2-597,2 6 1,1-5 50,-5 7 1,3 0-157,-3 0 0,6 9 114,-5 9 1,5 3-159,-6 13 1,9-3-1,-3 9 1,4 3-121,2-3 61,0 0 0,2-5-57,4 0 0,11-9-178,12-2 1,3-5 12,3-2 1,1-2 34,5-3 0,-3-4-296,8-8 0,-1-4 130,1-8 0,2-1-165,-8-16 1,0 0-41,-5-5 1,-2-7-71,-5 1 0,3-10 119,-8-2 0,-7-2-74,-11-9 0,-3 5 7,-2-5 0,-2-1 140,-3-5 1,-5 8 1,-7 3 1,-8 6-20,-4 6 0,2 4 158,-2 7 1,8 1 110,-2-1 0,-4 0 0,0 1 0</inkml:trace>
</inkml:ink>
</file>

<file path=ppt/ink/ink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03:39.3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85 8282,'0'-17'-181,"0"6"-430,0-1 1026,0 8-34,0-3-158,0-1 1,8 4 203,4-7 0,5 7-198,6-2 0,2 6-86,4 6 1,9 3-285,-3 9 1,11 7 86,0 3 0,4 7-134,2 5 1,2-1 28,3 7 1,-1-6 94,7 6 1,-1 0-217,1 6 0,5-6 210,-5 1 0,0-7 216,6 6 0,-9 6-117,9 6 1,-5-1 96,-1-5 0,4 0-51,-3 0 0,3-2 35,2-4 0,2 2 7,4-8 1,2 6 88,4-5 1,3-1-53,-3-5 1,-2-1 3,1 1 1,-1-1-48,2 1 1,3 5-17,-3 1 1,-4-1 46,-2-5 1,4-1-43,1 1 0,-1-1-42,2 1 1,-8-2 10,2-4 1,4 7-6,1-7 1,7 7 74,5-7 1,-4 2 99,5-2 1,1 3-662,-2-3 0,-2 2 441,-9-2 1,2 3-258,-8-3 1,-2 4-19,-10 2 1,-3-1 17,-9 1 1,-6-6-220,-5-1 1,-5-1-191,-7 2 0,3-2 287,-8-4 1,0-4-377,-5 4 1,-1-3 583,0-3 0,-1-6 152,-5 1 114,4-8 0,-11 3-114,8-7 0,-8 0 189,3 0 1,-9 0 242,-3 0 0,1-2 62,-8-3 0,7 1 465,-7-8 0,0 8-105,-5-1 1,6-3-325,-1 2 1,6 1-153,-5 5-135,-1 0 0,-5 0-237,0 0 1,5 5 47,1 1 1,7 7 26,-2-1 0,4 3 261,2 3-377,0-1 0,0 0 219,0 1 0,10-3-63,7-4 1,0-1 53,6-4 1,4-4-35,2 4 0,2-5-151,-2-1 1,1 0-74,-7 0 1,6-7-173,-6-5 0,-5 3 121,-7-3 1,-7 1-82,2-7 0,-4-1 52,-2-4 0,-8 2 103,-4-8 0,-13 8 114,-9-2 1,-3 6-82,-9 5 0,-6-1-467,-5 7 1,3 0-284,2 6 0,10 8-1554,-10 3 2331,12 5 0,-10 9 0,5 2 0</inkml:trace>
</inkml:ink>
</file>

<file path=ppt/ink/ink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03:40.3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1281 8052,'-17'0'-64,"7"-8"398,-5-2-43,5-7 1,-5 0-18,3-1 1,5 7 99,7-1 1,0 7-160,0-7 1,0 6-15,0-5 0,1 5-218,5-5 0,10 5 105,7-6 1,7 7-202,-1-7 1,0 6 96,6-5 1,-5 7-241,11-2 0,-3-2 96,3 3 1,3-7-18,8 6 1,-1-5-25,1 5 0,8-7-88,3 1 1,10-3-219,2-3 1,10 1 257,1 0 1,3 3-141,9-3 1,-6 4 287,-43 1 0,0 1 0,47-9 141,2 3 0,-46 6 0,0-1-3,0 1 1,-1-1 0,46-13 1,-49 13 0,2 1 0,-1-1 0,0-1-4,0-1 0,0-1 1,47-12 116,-47 15 0,0 1 0,47-10-28,-47 7 0,0-1 0,1 4 0,0 1 1,42-13 0,2-2 20,-2 2 0,-3 0-62,3 6 1,-4-1-27,-1 1 1,-3-6-16,-3 0 1,-4 6-157,-8 5 0,0 1 99,0-7 1,-1 3-144,-5 3 0,2-3 170,-7 3 0,0 3-33,-7-3 0,-4 7-68,-1-7 1,-2 2 263,2-1 1,4 1 4,-4 5 0,-2 1 229,2-8 1,-1 6-222,1-5 1,4 7-68,-4-2 0,-2-1-71,2 1 0,0-2-201,6 2 0,-2 4 69,-4-3 1,4 3-65,-4 2 1,-2 0 73,2 0 1,-5 0 28,5 0 0,-8 0 63,3 0 1,-7 0 151,-5 0 1,2-2 13,-8-4 1,2 4 224,-2-4 0,-4 4 82,4 2 0,2-5-164,-2-1 1,0 0-82,-5 6 1,-1-6-23,0 1 0,0-1-137,1 6 0,-7-6 464,1 0 9,-8 1-99,3 5-89,-7 0 0,0-2-206,0-4 169,0 4-152,0-6-22,-7 1-378,5 5 1,-8-6-565,4 8 1,4 2 778,-3 4 0,-5 11 0,0 10 0</inkml:trace>
</inkml:ink>
</file>

<file path=ppt/ink/ink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03:42.8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1 855 8140,'6'-11'-341,"-1"-1"0,7 7 340,-6-7 1,7 6 198,-1-5 0,9 5-11,2-5 1,2-1-76,-2-5 1,-2 5-61,8 1 1,-6 1 24,6-2 1,-8-1-136,2 7 1,2-5 52,-2 5 1,0 0-10,-6 6 1,6-2 29,0-3 1,6 3-21,-6-4 0,8 4-55,-2 2 0,9 0-139,3 0 0,7 0 35,-2 0 0,4 0 70,2 0 0,-1-2-35,1-4 1,6 4 104,0-3 1,5 1 5,-5-2 1,5 4-14,-5-4 0,7-1 6,-2 1 1,5-6 184,1 7 1,6-7-255,0 6 1,0-1 260,-6 1 1,4 2-82,-4-8 1,12 9 10,-6-3 1,0-2-50,0 2 0,1-1 0,-1 1 0,2 4-18,-2-4 0,-4 4-11,4 2 1,2-5-11,-2-1 0,6 0 21,-6 6 0,7-2-61,-1-4 1,-4 4 54,-2-3 1,4 3-64,1 2 0,-5 0 50,-6 0 0,-1 0-40,-11 0 1,7 0 47,-7 0 1,1 0 3,-6 0 0,-2 0-74,-4 0 1,10 0 58,-5 0 0,5 0-203,-4 0 0,6 0 114,-1 0 0,1 0 79,-6 0 0,0 0-81,0 0 1,-6 0 66,0 0 0,-8 0-27,3 0 0,-5 0 8,-1 0 1,-1 0 125,1 0 0,-2-6-82,-5 0 1,5-2 218,-4 3 0,-4 1-58,-2-8 0,2 7 11,-2-7 1,0 8 37,-6-2 0,1-1 75,-1 1 0,0-6-109,0 7 1,-5-3 118,0 2-392,-1 4 1,1-5 187,-1 7-202,-7 0 124,4 0-90,-8 0 0,-2 2 97,-4 3 1,2 5 5,-7 7 0,5 1 32,-6-1 1,8 6 29,-1 0 0,3 0 78,2-6 1,0 1-67,0-1 0,2-2 167,3-3 1,7 1-113,11-7 1,4 2 83,8-3 1,7-3-153,4 4 0,0-12-27,6-5 1,-6-5-33,6-1 0,-2-6-135,-10 0 1,1-6 167,-7 6 0,-7-8 3,-4 3 0,-6-11 40,-5-1 0,-4-2-64,-8 1 0,-4 5 434,-8-5 0,-1 7-96,-16 5 0,-2-2 14,-9 8 1,1 6-901,-7 5 0,0 10-954,-6 2 0,4 10 1452,-4 13 0,4 4 0,-11 8 0</inkml:trace>
</inkml:ink>
</file>

<file path=ppt/ink/ink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03:44.9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190 70 8227,'0'-18'567,"0"9"0,-5-1-517,-1 4-10,-8 4 1,11-5 241,-9 7 1,6-6 200,-5 0 1,5 0 16,-6 6-267,9 0 1,-13 0-146,5 0 1,1 0 56,-1 0 1,5 2-62,-6 4 1,7 0 71,-7 11 0,6-3 38,-5 9 1,7 2-91,-2-2 1,4 7 51,2-1 0,2-2-247,4 2 1,9-8 69,8 2 1,8-6-269,-2-5 0,4 1 85,1-7 0,3 0-64,3-6 0,-5 0-41,-1 0 0,-1-8-199,-10-3 0,6-5-3,-6-1 0,-2-2 118,-10-4 1,3 4 99,-8-4 1,-1-2 43,-5 2 0,-7-6-2,-5 6 1,-9 0 62,-2 5 0,-8 7 148,2-1 1,-3 8-60,-3-1 1,6 5 178,1 5 1,1 5-81,-2 7 0,4 1 0,8-1 0</inkml:trace>
</inkml:ink>
</file>

<file path=ppt/ink/ink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03:45.6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831 69 8070,'-12'-11'51,"1"-1"1,5 6 105,-6-5-42,9 7 0,-7-9 490,4 7-625,4 0 201,-5 6-133,7 0 57,0 0 1,0 8-3,0 3 0,0 7 26,0 5 0,0-2-31,0 8 0,-2 1 20,-4 11 0,2 3 106,-7 8 0,5 2-70,-6 3 0,6 5-35,-5 7 1,-1 2-209,-5 4 0,0-2 138,0 8 1,1-8-148,5 2 0,-5-4 121,5-2 1,-3-2-124,3-4 0,-5-1 231,5-4 1,1-5 131,-1 5 1,5-10 50,-6-2 1,7 0-100,-7 6 1,6-6 9,-5 0 0,5-1-162,-5 1 1,7 4 9,-2-4 0,-2-2 42,2 2 0,-1-2-37,1 2 1,2 4-120,-7-4 0,5-1 79,-6 1 0,7-6-131,-7 6 1,1-5 118,-7 5 0,7-2-164,-1 2 1,1 2 124,-7-8 0,1 7 45,0-7 0,5 0 41,1-5 0,5-1 5,-6 1 0,9 0 56,-3-1 0,-2-5-101,2 0 0,1-8 22,5 2 1,-2 2 90,-4-2-209,4 0 1,-6-6 35,8 1 1,-5-1 25,-1 0 0,-2 1 153,2-1 1,3-2 204,-9-3 1,6 9-155,-5-4 1,7 4 103,-2-3 1,-2-1-168,3 0 1,-3 2 37,2 4 0,4-3-216,-4 3 1,3-4-17,-3-2-79,4 1 1,-6-1 58,8 0 1,0-5-148,0-1 0,0-5 76,0 5 1,-2-5 95,-3 6 0,3-6 282,-4 5 1,4-5-84,2 5 1,0 1-53,0 5 1,-2-5-614,-4-1-132,4 1 1,-5 5-332,7 0 1,0 1 977,0-1 0,7 0 0,3 1 0</inkml:trace>
</inkml:ink>
</file>

<file path=ppt/ink/ink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03:47.4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242 277 8125,'0'-18'0,"0"7"-471,0-1-88,8 1 0,-6-6 724,4-1 0,-5 7-4,-1-1 0,0 7 210,0-7 1,0 6-97,0-5 0,0 5 205,0-6 0,0 7-37,0-7 0,-7 6-45,-5-5 1,3 5-41,-3-5 0,3 5 235,-3-6 1,-3 6-140,3-5 1,-3 7-152,-3-2 1,7-1-289,-1 1 0,1 0 80,-6 6 1,5 2-378,0 4 1,3-2 163,-3 7 1,-3 3-36,3 9 1,5-4 14,1 4 0,4 2 69,2-2 1,0 0-53,0-6 1,2 4 76,4-3 1,9 7-280,8-14 1,10 7 114,1-13 0,3 7-348,9-6 1,0-1 91,6-5 0,-8 0-64,-3 0 1,-5-5-48,-1-1 1,-8 0 574,-4 6 0,-4-8 0,-2-1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47:04.1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1 917 9005,'17'0'-129,"0"0"1,0 0 152,1 0 1,9-7 368,7-5 0,3-3-278,9-2 0,-2-1-205,2 1 0,2 0-80,-7-1 0,5 1-294,-6 0 0,0 5-200,-5 1 363,-8-1 5,-2 3 0,-8-5-28,0 8 0,-1-1 324,-5 1 0,5 4 0,-14-6 0,3 3 0,-10-1 0,1 0-61,-8 6 1,6-6 31,-5 0 0,5 1 255,-5 5 1,5 0 43,-6 0 0,8 2 288,-1 3-270,-5 13-12,8 1 1,-11 8 106,7-4 0,-2 4-162,3 7 0,3-3-10,-4 4 0,2-8-384,-2 13 0,4-7 109,-3 7 0,3-4-26,2-1 1,0-6 20,0 0 0,-2-8-516,-4 2 243,4-12-19,-6 5 61,8-14 1,0 3 94,0-10 0,0-7-66,0-11 1,6-4 127,0-7 0,0-1 8,-6 0 1,5 3 448,1 3-204,0 4 114,-6 8 0,0 5 149,0 1 0,-2 7-86,-4-2 0,2 10 101,-7 2 0,1 7-104,-1-1 1,-3 3 62,9 2 0,-1 1-269,6-1 0,0 0 100,0 0 0,0-5-599,0 0 180,7-9 171,3 5 1,13-10-699,0-4 381,16-3 53,-11-16 0,17-8-266,-5-7 0,2-8 301,4 2 1,8-12 298,-8-5 0,6-7-1331,-12-5 1331,1 4 0,-7-13 0,-5 13-380,0-4-380,-8 11 952,4 5 1,-8 15 214,1 3 0,-7 12 379,1 6 401,-8 4-349,3 10 1194,-7 1-1732,0 8 0,2 0 404,4 0 1,-2 0-1154,7 0 211,-7 8 150,12-7 1,-5 15-61,12-5 1,-2 3 105,8-3 0,2 5-112,9-5 0,-1-1 50,7 1 1,-8-1-123,3 2 0,-5 3-42,-1-4 1,-8 5-327,-4 1 1,-4 2 593,-2 4 0,-7 4 0,-3 8 0</inkml:trace>
</inkml:ink>
</file>

<file path=ppt/ink/ink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03:48.2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2698 70 8125,'10'0'0,"0"0"151,-5 0 1,-3-2 347,4-4-18,-4 4 1,0-11 145,4 7-70,-4 0-319,5-2-538,-7 6-152,0-5 400,0-1-248,0 6 41,0-6 22,0 8-136,0 0 150,-7 8 0,-3 2 114,-7 7 0,-1 2-98,1 4 0,-6-2 239,0 8 0,-6 8-131,6 9 0,-8 6 114,2 5 1,-3 5-130,-3 7-1067,-7 8 1235,5-6 0,-5 14-59,8-5 1,-1-3-144,0-2 1,7-10 214,-1-1 0,2-8 74,-2 1 0,-4-3 52,5-2 1,-5 2-93,-2 3 0,1-1-7,-1 7 0,1-5-32,-1 6 1,-5-3-49,-1 2 1,-1 5 56,2-5 1,3-1-26,-3 1 1,-2-7 26,1 1 0,1-3-14,5-2 1,3 0 119,3 0 0,-2-8-63,8-4 1,-6-1 152,6 1-3,-8-3-243,12-3 1,-8-1 684,4-4 0,4 3-735,-4 3 1,2 0-36,-2-1 1,3 3-18,-3 3 1,-3-4-72,-3 5 1,4-5 49,2-1 1,-2-1 26,2 1 1,-2 0 237,2-1 0,3-5 68,-3 0 1,-2-2 83,2 2 0,0-2-194,6-4 1,0-4-64,-1 4 0,7-4 24,-1-2-187,1 1 0,-7-1 40,1 0 1,0-1 50,0-5 1,5 4-8,1-3 0,-3-2-21,-9 1 0,4 1 254,-4 5 1,4-5-3,1-1 1,1 1 6,0 5 1,-3 0-159,-3 0 1,4-5 13,-4 0 0,6-1-69,5 6 0,-3 1 97,3-1 1,-3-6-112,-2 1 51,-1 0 1,1 5 134,0 0 0,0-5-31,-1-1 1,7-1 59,-1 1 1,1 5-90,-7-5 1,3-1 15,3 1 0,-3-7-47,4 2 0,1-2 188,-2 2-378,9-5 1,-7 7-206,4-8-25,4 0 0,-5-2-360,7-4 0,15-3-1671,8-8 2364,8-8 0,19-10 0,4-9 0</inkml:trace>
</inkml:ink>
</file>

<file path=ppt/ink/ink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03:50.7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0 416 8246,'10'-8'-244,"3"4"163,-7-7 23,8 7 0,-5-9-130,9 7 0,1-8 554,4 3 0,4 1-91,7-1 0,1 5-232,-1-6 0,1 7 30,0-7 1,1 8-249,4-1 1,-3 1 20,3-2 1,-3 4 123,-3-4 0,3-1 37,3 1 1,-3-6-5,3 7 1,2-7-11,-1 6 0,7-5-26,-2 5-1,4-2 58,2 2 1,0 3-15,0-9 0,-1 8 11,1-2 0,6-1 5,0 1 1,7-5-5,-2 5 0,-1-2-9,1 2 0,1 4-5,5-3 1,-8-3-11,-3 2 1,-4 0 13,-2 6 1,-2-5 133,-4-1 1,-4 0 1,-7 6 1,-3 0 133,-3 0 1,2-6-227,-8 1 0,6-1 21,-6 6 1,7 0-115,-1 0 0,-2-6 77,2 0 0,-6 1-53,6 5 0,-2 0 78,2 0 0,3 0-209,-3 0 1,-4 0-23,-2 0 0,2 0-39,-2 0 0,6 1 213,-6 5 0,8-4-3,-2 4 0,-3-4 103,3-2 0,0 0-140,6 0 1,-1 0 227,1 0 1,-2 0-45,-5 0 1,5 0 78,-4 0 0,-4 0-36,-2 0 0,-4 0 89,-2 0 1,-5 0 131,-1 0-45,-7 0 1,6 0 387,-4 0-275,-4 0-291,5 0 277,-7 0-431,0 0 38,8 0 1,-6-2-82,4-4 1,-3 4 161,3-4-297,-4 5 72,6-7 188,0 6-551,-7-6 293,7 8 1,-8-2-1543,0-3 802,-8 3 1,-7-6-326,-8 8 1,-10 0 1201,-1 0 0,-9 0 0,-8 0 0</inkml:trace>
</inkml:ink>
</file>

<file path=ppt/ink/ink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03:51.6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70 8343,'11'-16'-1168,"1"5"977,-1-5 0,7 13 113,-1-9 0,-5 8 383,-1-2-302,-7 5 0,5 1 167,-3 0-72,-4 0 14,6 0 45,-8 0 45,0 0-293,0 7 0,0 3 115,0 7 0,6 2-57,-1 4 1,7-1 15,-6 6 1,7 1-10,-1 6 1,3-1 10,2 1 1,1 1 12,-1 5 1,2-3 10,4 8 1,-4 0-13,4 6 0,-1 2 20,1 4 0,-4 1-14,4 5 0,-4 3 47,-2-4 1,-1 3 7,-5-3 0,5 4 8,-5-3 1,-3-3-19,-2 3 0,1-3 5,-1 3 0,6 1-78,-7-7 0,3 5 57,-2-5 0,-2-1-9,7-5 1,-5 0 62,6 0 1,-7-2 4,7-4 1,-3 4-48,3-4 0,1-2 9,-7 2 0,6-5-52,-7 5 1,1-6-2,-6 6 1,0-5-51,0 5 1,6-8 83,0 3 0,0-1 34,-6-6 0,0 5-59,0-10 1,0-2 215,0 1 1,0-4-106,0 4 1,0-7-50,0 3 0,0 1-65,0-2 1,5 0 0,1-6 0,0 0-81,-6 0 1,0 7 121,0-1 0,2-2-23,4-10 0,-5 5-21,5-5 0,-2 5 131,2 1 0,-4-6-68,3 1 1,-3-6 120,-2 5 0,2-7-118,4 2 1,-4-2 88,4 1-104,-4-3 109,-2 6-75,0-8 1,0-8-401,0-3 1,0-5 310,0-1 0,7-16 0,3-3 0</inkml:trace>
</inkml:ink>
</file>

<file path=ppt/ink/ink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03:53.2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87 8549,'-7'-18'32,"5"1"1,-6 6 91,8-1 1,-2 8 7,-4-2 3,5 5 204,-7-7-205,8 6 0,2-6-202,4 8 1,-3 0 88,9 0 1,-6 0-106,5 0 1,-5 0 8,6 0 1,-7 6-8,7 0 0,-1 7 85,7-1 0,-7 3-16,1 2 0,-1 3-7,6 3 1,7-4 14,-1 4 0,2-2-6,-2 2 1,2-2 19,3 8 1,5-6-163,-4 6 1,4-8 30,1 2 0,-5 2-88,0-2 1,0 6 132,5-6 1,1 6-24,-1-6 1,1 2 118,0-2 0,-1-2-103,1 8 0,-1-8 246,1 2 1,-6-2-139,0 2 0,-1-3 174,7 3 1,0-4-1,-1-2 1,1 6-105,-1 0 1,-5 0-34,0-5 1,0 1-17,5 4 0,-5-4-43,0 4 0,-6-4-32,6-1 0,-2 5-136,2 0 0,1 0 102,-7-6 0,6 6-67,-6 0 0,6 0 103,-6-5 1,8 5-5,-2 0 1,-2 0 44,1-6 1,-1 0 15,2 1 0,4 1 17,-4 4 0,1-4 21,-1 4 1,4-4-42,-4-1 0,3 1-5,3 4 1,0-4-124,-1 4 0,6-2 106,1 2 0,-7-3-11,-5 3 0,-2 2 35,2-2 0,2 0-2,-8-6 1,0 2 9,-6 4 1,0-3 121,1 3 0,-1-4-129,0-2 0,1 0 6,-1 1 1,2 5-137,4 0 1,-2 0 36,8-6 1,-6-5 23,6-1 0,-2 1-3,2 5 0,1-2-23,-6-3 1,4 3 64,-5-3 1,6-3 119,-6 3 0,2-2 43,-2 1 0,-3 3-94,3-9 1,-4 7 4,-2-6 0,0 5 20,1-5 0,-1 5-15,0-5 0,1 6 17,-1-7 0,0 7 24,0-6 0,3 5-56,3-5 0,-4 2-2,4-2 1,-2-3-9,2 9 0,-4-8 75,4 2-41,-3 3 1,-3-1-35,0 3 1,-1-1-17,-5-4 1,5-2-59,-5 7 1,4-5-138,3 5 0,5-5-105,0 6 1,2-7 173,-2 7 0,-4-6-8,4 5 0,2-5 40,-2 6 1,0-7 29,-5 7 0,5-6 33,0 5 1,0-7 192,-6 2 1,-5 1-131,-1-1 0,1 6 201,5-7 1,-6 3-101,1-2 0,-2-2-22,1 7 0,4-7-120,-3 2 0,3 2 79,3-3 0,-1 7-238,0-6 1,0 1 83,1-1 0,-7-4-66,1 4 1,-3-2 192,3 1 1,-2-3-8,-5 4 1,-1-2 212,8 2-259,-8-4 1,5 5 6,-3-7 0,-2 6 24,7 0 0,-7 2-167,2-3 86,4-3 1,-1 12-24,8-9 1,-5 3 0,-1-2-44,1-4 260,5 5-184,1 1 169,-1-6 0,-6 8-125,1-5 265,-8-3 0,9 8-34,-7-4 1,2-4 9,-3 3-173,-3-3-49,14 6 0,-7-6-7,9 4 1,-7 1 56,1-1 0,-7 0-103,7-6 1,-6 2 95,5 4 72,1-4 1,-1 5 104,1-7 32,-8 8 1,5-6 82,-3 4 380,-4-4-333,6-2 333,-8 0-334,7 0 1,-3 5-50,8 1 1,-6 0 372,5-6-554,1 0 1,5 2-20,0 3 1,0-3-17,1 4 0,-7-4-193,1-2 127,-1 0 0,1 0-129,-1 0-60,-7 0 130,4 0 384,0 0-376,-6 0-447,5 0-1028,-7 0 1,-7 2 1425,-5 4 0,-26 11 0,-9 10 0</inkml:trace>
</inkml:ink>
</file>

<file path=ppt/ink/ink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06:43.0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70 294 8155,'-17'0'-61,"5"0"64,0 0 1,7 0 261,-7 0 443,8 0 58,-3 0 901,7 0-536,0 0 0,7 0-444,5 0 1,5-2 154,6-4 1,-2 3-247,8-9 0,0 2-43,6-1 0,-3-4-329,-3 3 0,4-3 45,-4-3 0,-3 7-238,3-1 0,-8 3 139,2-3 0,-3-1-774,-3 7 1,-2-2-92,-3 2 0,-3 5-543,-3-5 1,-4 2-155,4-2 645,-4 4 1,-8-13 118,0 3 1,-7 3 159,1-3 0,-3 6 303,-2-5 1,-6 7-75,0-2-1,-1 2 283,7-1 1,6 3 162,-1-4 0,6 4 177,-5 2 1,7 8-164,-2 3 0,4 5 246,2 1 0,0 8 360,0 4 0,2 3-345,4 3 0,-4 2 94,4 3 1,1-2-124,-1 8 0,0-5-367,-6 5 1,0-8-186,0 3 0,0 1-260,0-2 0,0-1 87,0-10 0,0 1-264,0-7 1,0 0 253,0-5 0,0-7 31,0 1 1,-8-8 360,-3 1 0,-5-3-205,-1-2 0,0 0 690,-1 0 1,1-7-16,0-5 0,1 2 209,5-1 1,-2-1-172,7-5 0,-2 0 175,2 0 1,4-1-257,-3 1 0,3 0-152,2-1 1,7-7-532,5-3 0,3 1 206,3-2 1,7 0-1401,3-6 1,5-3-72,2 3 0,-3-3-717,-3 9 0,4-3 946,-4-3 0,-3-5-1064,3-1 2247,-8-7 0,4 4 0,-7-8 0</inkml:trace>
</inkml:ink>
</file>

<file path=ppt/ink/ink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06:44.0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87 8093,'18'-8'0,"-1"-4"0,0-3 0,1 3 1552,-1 1 0,0 7-683,0-2 0,1-1 525,-1 1 1,0 0-582,1 6 0,-7 0 424,1 0-1285,-1 8 0,5 1-554,-5 9 0,3-5-38,-9 4 0,1-3 532,-6 9 0,0-2-1637,0 2 0,0-2 589,0 8 1,-2-8-118,-4 2 0,3-4 658,-9-1 1,2-7 614,-1 1 0,-4-6 0,3 5 0,-3 1 0,-3 3 72,1-3 1,2 3-123,3-4 0,-3-1 1213,3 2 1,3-3-491,-3 3 1,6 3 1828,-5-3-1743,7 3 1,-6 2-169,5 1 1,3-1-353,-4 0 0,-2 2-190,2 4 1,-1-3-576,1 3 1,4-4 405,-4-2 0,-1 1-1675,1-1 826,0-8 190,6 7 0,2-16 188,4 0 1,11-10 254,12-13 1,6 2 157,5-8 1,4 8 117,8-2 1,-6 4 326,0 1 0,-7 9-154,1 3 1,-9-2 1505,-3 3-811,-6-1 464,3 6-822,-8 8 0,-7 1-90,-5 8 1,-9 1-243,-1-1 1,-11 6-252,-1 0 1,0 2-630,-6-2 1,-2-2 430,2 8 1,-6-8-459,6 2 0,-6-5 290,6-7 0,0 5-212,6-5 0,-1-3-214,1-2 617,7 3 1,1-7 257,3 4 392,4-4 1537,-6-2-1451,8 0 1,2 0 2161,4 0-1004,-4 7 309,6-5-1360,-8 14 0,-6-7-231,0 9 1,-7-1-253,1 0 0,-3 1-229,-3-1 0,-5 0-557,0 0 1,0-1 472,6-5 0,5 3-727,1-8 0,5 5-244,-5-5 520,7 0 1,-2-6 64,12 0 1,9-2-99,8-4 1,14-4 304,-3-7 0,12 2 145,1 3 0,-3-3 358,2 3 1,-8-1-64,3 1 0,-11-1 422,-1 7 0,-8 0-262,2 6 160,-3 0 1,-9 0 315,1 0-251,-8 0 0,1 0-245,-10 0 1,-7 8-379,-11 3 0,4-1-291,-4 2 1,-2-1 235,2 6 0,-6 1 380,6-1 0,0-5-157,5-1 0,1-1 275,0 1 1,5-1 599,1-4-107,7-5 1,-4 9 90,8-4-198,0-4 1,2 5 21,4-7-377,4 0 0,7 6-172,0 0 0,-5 0 124,-1-6 1,-5 2-709,5 3 1,-5-1 81,6 8 1,-8-6-133,1 5 0,-3 1 429,-2 5 1,0 0 85,0 0 1,-2 1 720,-3-1 0,-3 0-358,-4 1 0,-3-1 263,3 0 0,5-5-202,1-1 0,2-5 1283,-2 6-1236,4-9 0,-3 11-360,10-8 1,5-1-146,7-5 1,6 0-303,1 0 1,6-2-365,-1-3 0,9 1 351,3-8 0,1 1 404,-2-6 0,-3-8 0,5-2 0</inkml:trace>
</inkml:ink>
</file>

<file path=ppt/ink/ink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06:45.0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35 7967,'0'-9'3387,"0"-7"-2036,0 14 118,0-5-472,0 7-1494,0 0 64,0 7 0,0-3-451,0 8 0,2-7 47,4 7 0,-2-8 244,7 2 1,7-5-81,5-1 1,0 6 258,-6 0 0,0 0 377,1-6 1,-1 0 99,0 0 98,-7 7 0,-3 3-73,-7 7 0,0-5 163,0-1 1,-7 1 763,-5 5 1,-9 1-428,-2-1 0,-6 6 179,6 0 1,-6-2-296,6-9 1,0 3-311,6-4-225,0 5 1,1-5-613,5 1 515,3-8 0,16 3-192,3-7 0,7 0-248,5 0 0,5 0 183,13 0 1,-7-5 9,1-1 1,0 0-256,-7 6 680,-3 0 0,0 0 233,-7 0 340,-9 0-386,-1 0 0,-10 2 150,-4 4 1,-3 3 299,-9 9 1,-5-1-248,0 0 1,-7 1 244,1-1 0,-4 6-213,-2 0 0,1 0-172,-1-6 1,6 1-149,1-1 1,8 0-189,3 1 0,2-1 132,9 0 0,-6-5-165,7-1 0,-1-5-1159,6 5 689,0-7-20,8 12 0,1-14 203,9 3 1,-1-3 1,0-2 0,0 0 106,1 0 1,-1 0 76,0 0 0,2-2 35,5-3 0,-5 1 157,4-8 0,-2 3 254,2-3 1,-4 3-178,4 3 1,-4 2 411,-1-8 0,5 7-221,0-7 1,0 8 241,-6-2 1,6-1-176,0 1 1,8 0-40,-2 6 1,-2-5-43,2-1 1,-6 0-168,6 6 1,-8 0-216,2 0 1,-4 6 102,-2 0 1,-1 1-274,-5-1 0,-1 2 129,-4 3 0,-5 5-51,5-5 1,-12 6 7,-5 6 1,-6-3 92,-6 3 0,1-2 39,-6 2 0,1-6 25,-2 0 1,-4 1 36,4-7 0,2-3-48,-1-2 0,5-4-197,-6-2 0,6 0 17,-6 0 0,2-14-160,-2-3 1,2-12-37,4 0 1,4-11-288,-4-6 0,9-4 372,3-2 0,7 6 208,-2 0 1,4 5 225,2-5 1,0 6-144,0-6 0,6 7 403,0-1 0,5 5-193,-5 7 0,6 1 408,-6 4 1,1 5 149,-1 1 0,-4 0 1376,4 5-737,-4 5-496,-2-1-855,0 8 0,0 4 125,0 7 0,0 8 245,0 16 1,0 7-85,0 4 0,0 12 100,0 5 1,0-1-234,0 1 1,0-1-175,0 1 1,0-3-280,0-8 1,0-8-618,0-4 1,2-11-159,3-6 1,-1-6-106,8-5 612,-1 3 1,12-20 15,0-1 1,6-17-18,-6-12 1,8-1 589,-2-10 0,3-8 0,3-8 0</inkml:trace>
</inkml:ink>
</file>

<file path=ppt/ink/ink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06:45.2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70 7967,'6'-17'38,"-1"0"852,9-1 1363,-12 9-1204,6 1-559,-8 8 0,0 2 21,0 4 0,0 3-164,0 9 0,0 1-317,0 4 0,0-2 105,0 8 1,1-2-253,5 1 0,-4 3 136,4-8 0,2 6-1148,-3-6 0,1 0 63,-6-5 1,2-7-1607,4 1 1693,-4-9 979,13-3 0,-5-17 0,7-10 0</inkml:trace>
</inkml:ink>
</file>

<file path=ppt/ink/ink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06:45.5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17 122 7967,'0'-17'201,"0"-1"0,0 7 41,0-1-242,0 9 640,0-13 0,0 12-166,0-7 0,-2 7 112,-3-2-459,3 4-276,-6-5 1,10 5-69,4-4 1,-2 4 63,7 2 0,-5 6 62,5 0 0,-5 9 136,6 2 0,-7 2-51,7 10 0,-6 10 60,5 13 0,-5 1 145,6 11 1,-1 7-203,6 10-1540,-7 3 1573,-2-34 0,-1 2 0,1 46-98,-2-44 0,0 1 0,-2 6 0,-1 1-205,-2 4 0,-2 1 1,1 4-1,0 2 73,1 5 0,-2 0 1,-2-2-1,-1 0-100,-2-4 0,0 0 0,2-5 0,0-2-654,1-9 0,1-2 954,1-3 0,0 0 0,-5 39 0,0-4 0,0-3 0</inkml:trace>
</inkml:ink>
</file>

<file path=ppt/ink/ink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06:46.5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52 8060,'-2'-11'286,"-4"-1"240,4 8 581,-6-11-372,16 13 0,2-6-251,7 8 0,0 0-2,0 0 0,1 6-137,-1 0 1,2 13-248,4-2 1,-5 6 99,-1 0 0,-2 2-115,-9 4 0,0 6-35,-6-1 1,0-1-164,0 2 0,0 3-420,0-9 0,0 0 286,0-12 0,0 0-507,0 1 229,0-9 296,0-1 70,0-8 0,0-10 35,0-7 1,0-2-64,0-10 0,2 8-104,3-2 0,5-4-63,7-2 0,3 4 121,3 2 0,-2 4 192,8 2 0,-6-1-102,6 1 1,-1 2 192,7 3 1,-2-1 131,-5 7 0,9-6 235,-8 7 0,7-1-93,-7 6 1,2 0 138,-2 0 0,1 6-384,-7-1 0,0 9 82,-5-3 1,-3 7-236,-3 5 1,-5 4 54,-7 7 1,-2-5-406,-3 0 0,-5-2 125,-7 1 0,-1 3 5,1-8 1,-6-5 188,0-7 1,-2-7 258,2 2 1,2-4 12,-8-2 1,8-8-142,-2-4 1,4-3 65,1-2 0,9-1 21,3 1-30,-4 0 1,10 0-91,0-1 1,2 9-155,10 3 0,5-2 258,6 2 1,0 1 114,-5 5 0,5 0-172,0 0 1,0 0-3,-6 0 0,0 2-202,1 3 1,-7-1 131,1 8 0,-7-6-670,7 5 0,-8-5 73,2 5 631,-5-7 0,-1 4 0,0-8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47:04.48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105 0 8142,'-12'12'0,"1"-1"0,7-5 690,-2 6 0,4-7-355,2 7 1,2-2-352,4 1 0,-2 4 157,7-3 0,-1-2 175,1 1-3,5 1-296,-7 5 0,7 0-45,-5 1 1,-3-1-287,-8 0 0,-2 0-580,-4 1 450,-3-1 339,-9 0 123,1 1 1,0-9 49,-1-3 129,1-4 0,0-2-32,0 0 1,7-2 338,4-4 0,2 2 29,-1-7-53,3 7-1032,-6-4 299,16 8 87,1 0 0,11 0-142,3 0 0,-2-5 97,8-1 0,-3 0 63,3 6 0,2 0-204,-8 0 0,0 0-655,-6 0-141,1 0 1148,-1 0 0,0 8 0,1 1 0</inkml:trace>
</inkml:ink>
</file>

<file path=ppt/ink/ink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06:46.9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70 208 9422,'-10'0'-1855,"2"1"2381,8 5 0,0-2-258,0 8 1,-1 5 740,-5 6 1,4 8-466,-4-3 1,2 5-75,-2 2 1,3 5 76,-9 0-856,8 8 275,-3-3 1,7-3-232,0-7 0,0-3 268,0-9 0,7 0-724,5-5 0,3-9 301,2-3 0,3-6-459,3-6 1,4-13 181,7-16 1,7-1 112,-1-10 1,0 0 583,-5-6 0,-1-6 0,1 1 0,-2-1 0,-5 6 0,5 6 0,-4 0 0,2 7-130,-2-1 1,-4 5 2,-8 7 1210,0 3 1,-7 13 910,-5 1 336,5 7-1042,-8-4-33,6 8-786,-8 8 1,-2 1 181,-4 9-305,4-1 1,-6 0-101,8 0 1,8-5-211,4 0 1,3-7-110,2 7 1,8-8-90,4 1 1,4-3-55,1-2 1,1 0-378,-1 0 0,-1 0-3293,-4 0 3886,-4 0 0,-8 8 0,1 2 0</inkml:trace>
</inkml:ink>
</file>

<file path=ppt/ink/ink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06:47.3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278 1 8001,'-10'7'1697,"2"-3"143,8 8-1153,0-8 1,0 11-16,0-4 0,0-1-532,0 2 1,0-1 50,0 6 0,-7 3-325,-5 3 0,3-4 141,-3 4 0,0-4-252,-5-2 1,6 1 82,-1-1 0,1-5-305,-7-1 100,1 1 1,0 3-283,-1-3 1,7-5-91,-1-7 0,3 2 79,-3 4 1,3-4 84,3 4 1,4-6 154,-4-6 0,-2-4 106,3-7 0,-1 0 263,6-1 1,8 1 50,3 0 0,5 1 151,1 5 0,0-4 62,0 3 0,1 2 1069,-1-1 0,6 7-591,0-2 0,8 4 300,-2 2 1,3 0-423,3 0 0,1 0-471,5 0 1,-3 6-135,8 0 1,-1 7-181,1-1 0,4 3 280,-4 2-64,4 1 0,9-1 0,3 0 0</inkml:trace>
</inkml:ink>
</file>

<file path=ppt/ink/ink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06:49.0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363 744 7977,'-9'-7'0,"1"-3"0,8-7 1127,0-1-818,0 1 0,0 0-315,0 0 1,0 5 141,0 0 1,-2 3-2,-4-3 0,3-1-305,-9 7 1,2-2 99,-1 3 1,-4 3-31,3-4 1,-3 4 105,-3 2 0,-1 0 30,-4 0 1,4 6 64,-4 0 1,4 13 123,1-2 0,-5 4-14,0-3 1,0 6-128,6 5 0,5-4 183,1-2 1,7 2-72,-2-2 1,4 6-195,2-6 1,0 0 17,0-5 0,6-7-107,0 1 0,7-8 116,-1 1 1,9-3-138,2-2 1,6-2 20,-6-3 1,8-7 87,-3-11 0,5 2-324,2-8 1,-1 0 89,1-5 1,-1-7-135,1 1 0,-2-8-45,-5 2 0,5-6-15,-4-6 1,-4 4 105,-2-3 1,-4 3-4,-1 2 0,-1 8 264,0 4 1,-7 9-52,-5 2 0,-3 8 196,-2-2 0,0 4-90,0 1 0,0 7 308,0-1 0,-2 8-23,-3-1 0,1 3 69,-8 2 1,7 0-111,-7 0 0,6 2-54,-5 3 0,-1 7 50,-5 11 0,5 4-105,1 7 0,-1 3 89,-5 3 0,0-1-72,-1 7 1,3 2 84,4 10 1,-5-7-99,5 1 0,3-2-9,2-9 0,-1 5-29,1-6 1,0 0-96,6-5 1,2-8-374,4-4 0,1 2 194,5-2 0,5-6-264,0-5 0,1-3 183,5 3 1,-2-4-272,2-8 1,4 0 72,8 0 1,-1 0-28,1 0 0,-1-8 235,1-4 1,-1-3 248,1-2 0,-6-1 118,0 1 1,-8 2-201,2 3 0,-10 3 1222,-1 3-654,-8 4 478,3-6 0,-9 10-294,-3 4 0,1-2-102,-8 7 0,3 1-229,-3 5 1,-1 0-122,7 1 1,0-7-293,6 1 0,0-1 119,0 7 1,8-7-177,3 1 0,5-8 84,1 1 1,8-3-361,4-2 1,2 0 104,-3 0 1,3-2-35,-8-3 0,6-3 57,-6-4 1,0-3-122,-6 3 1,-7 3 238,-4-3 1,-4 1-16,-2-7 1,-2 1 257,-4 0 0,-4 5-82,-7 1 1,-6 1 423,0-1 0,-6 3-116,6 8 1,-2 0 39,2 0 0,4 0-55,-4 0 0,-2 0 168,2 0 1,6 2-389,5 4 1,2-2 78,-1 7 0,3-5-396,8 5 1,0-5 158,0 6 1,0-7-118,0 7 1,2-6-16,4 5 1,3-5-109,9 5 0,5-7 27,0 2 0,2-4-124,-2-2 0,4 0-73,7 0 1,1-2 116,0-4 0,5-3 24,0-9 0,6 1 79,-5 0 0,-1 0 214,-5-1 1,-1 7 169,1-1 1,-8 6 327,-4-5 1,-4 7-16,-2-2 1,-5 4 425,-1 2 0,-7 2 224,2 4 0,-4 4-469,-2 7 0,0-5-310,0-1 0,0 1 156,0 5-377,0 0-308,0 0-671,0 1 151,0-9-208,8-1 1,1-8 99,8 0 0,1-8 321,-1-3 1,2-6 49,4-7 0,-3 5 200,3-4 1,-4 4 253,-2 2 150,8 7 1,-6 0 28,4 5 1,-9 3 520,-3-4 204,-7 12 0,4 3 233,-8 9 1,0-1-457,0 0 1,0-5 335,0-1-415,0 1-474,0 5-309,0 0-77,0-7 0,2-2-19,4-8 0,3-2-397,8-4 1,1-2-310,-1-3 0,6-8 422,0 7 0,2-7 132,-2 7 0,-4 3 189,4-3 0,-3 8 577,-3-1 0,0 3 207,1 2 0,-3 7 531,-4 5 1,3-2-207,-8 1 1,5 1 635,-5 5 0,2-6 291,-3 1-765,-3-1-1127,14 7 1,-7-7 154,9 1 1,-1-8-1433,0 1 1,8-3 1411,4-2 0,4-7 0,1-3 0</inkml:trace>
</inkml:ink>
</file>

<file path=ppt/ink/ink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06:49.8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329 35 8112,'-7'-12'96,"-5"1"0,-3 7 98,-3-2 0,7 4-304,-1 2 1,1 2-190,-6 4 1,-6 9 878,-1 9 1,-4 6-266,5-1 1,-2 6 295,2 5 1,3-3-256,-3 3 1,10-4-52,1-1 0,8-2-259,-1-5 1,3 3-175,2-8 1,7 0-728,5-5 1,5-1 475,6 0 1,6-1 378,12-5 0,3-3 0,8-8 0</inkml:trace>
</inkml:ink>
</file>

<file path=ppt/ink/ink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06:50.2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500 18 7997,'-17'-10'305,"-6"2"161,0 8 0,0 0-818,6 0 1,-1 0 224,1 0 1,6 8-18,-1 4 1,-1 5 256,-10 6 1,3-2 316,-3 8 0,2 7-39,-2 10 0,4-1 58,-4 1 0,2 0-120,-2 6 0,3 0 87,-3 0 0,0-1-275,6 1 0,-2-8 40,13-3 0,-6-5-160,7-1 0,1-8 165,10-4 1,3-4-587,9-2 1,6-7-12,5-4 0,16-6-207,1-6 1,13-4-221,-7-7 0,4-6 354,-4 0 1,-8-6 75,-4 6 0,-5 0 68,-6 6 1,-4-1 579,-8 1 308,0 8 536,-7 1-568,-3 8 1,-12 8 554,-1 3 1,-8 4-485,3 3 0,-2-1 34,1 0 1,-1 1-296,7-1 1,0 0-101,6 0 0,0-5-661,0 0 119,0-1 1,2 4-1125,4-3 866,-4 3 1,7-11-1493,-3 8 541,-4-8 622,6 3 580,-8-7 0,-2-6 323,-4 1 0,-11-16 0,-10 1 0</inkml:trace>
</inkml:ink>
</file>

<file path=ppt/ink/ink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06:50.4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85 226 7997,'-16'-12'140,"3"1"1,1-1 0,1 0 0,-1 3-1,3-1 1,1 1 0,4-5 0,4 1 2967,6 1-2789,3-3 0,11 5 553,3-7 0,4 5-229,7 1 1,3 1-34,3-1 1,-3 1-461,3 4 0,-4 4 51,-1-3 1,0 3-1247,-1 2 1,-5 2 692,0 3 0,-6 3-1657,6 4 0,-10 3 2009,-2-3 0,8 3 0,-6 2 0</inkml:trace>
</inkml:ink>
</file>

<file path=ppt/ink/ink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06:50.6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34 8028,'15'-8'0,"-3"-4"0,3 5 1143,-3 1 1,9 6 10,2 6 1,6 3 262,-6 9 0,6 7-350,-6 3 0,0 7 434,-6 5 1,-2 4-737,-3 8 1,-4 0-325,-8 0 1,-2 2-1062,-4 4 1,-11 3 442,-12 8 0,-13 8-5050,-10 4 5227,0 3 0,12-40 0,-3-1 0,3 0 0,0 0 0</inkml:trace>
</inkml:ink>
</file>

<file path=ppt/ink/ink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07:06.3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519 122 8073,'0'-18'2089,"0"1"-1740,8 0 0,-6 5 206,3 1-143,5-1 1,-6-3 193,7 3-215,-7 5-216,12 7 1,-14 1 49,3 5 1,3-2-105,-2 8 0,0 1 299,-6 10 0,0-4-45,0 4 0,0 2 213,0-2 0,0 6-84,0-6 0,0 2-184,0-2 1,0-3-162,0 3 0,0-4-111,0-2 0,0 0-617,0 1 527,0-1-1560,0 0 829,0-7-556,0 5 814,0-13 0,0-2-35,0-11 1,1-12 89,5-6 0,-2-2-128,8 2 0,-7-3 80,7 3 1,-1 2 150,7-2 1,-1 8 538,0-2-251,1 11 1,-1-1 741,0 7-448,0 0 0,-5 12 93,0 0 0,-9 7 82,3-1 0,-4 5 299,-2 6 0,0-4-311,0 4 0,0 2-91,0-2 0,0 2-519,0-1 1,-6-5 217,1 4 0,-7-4-461,6-2-33,-7 1-365,3-1 218,-7-8 273,0-1 0,1-10-67,5-4 1,3-3 93,8-8 0,0-1 283,0 1 1,2 5-94,4 1 1,-4 5 177,3-5 147,5 7 0,-6-4 855,7 8-356,-7 0 266,4 0-652,-8 8 1,0 3-87,0 12 1,-8-1-796,-3 6 1,-7 1 366,-5 6 0,2-1-250,-8 1 1,-1 0-5,-11-1 0,5-1-226,-5-4 1,-1 1 344,2-7 1,-6 6 123,5-6 0,1 0 285,5-5 0,1-1-102,-1 0 0,8-1 28,4-5 1,-2 3 40,2-9 0,0 7 403,6-6 1,5 5 264,1-5 145,7 0-235,-4-6-249,8 0 0,10-2-133,7-4 0,18-11 126,17-12 0,7-2-20,10 2 1,8-3-394,4 3 1,4-4 485,1-1 1,0 1-17,1 4 1,-10 4-107,-8 8 1,-2 0-408,-9-1 1,-8 9-464,-10 3 1,-11 4-2111,-6 2 2044,-4 0 0,-13 13 653,-12 5 0,-19 10 0,-19-1 0</inkml:trace>
</inkml:ink>
</file>

<file path=ppt/ink/ink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07:06.5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8073,'0'10'3649,"0"-2"-2814,0-8 0,0 1-449,0 5 1,6-2-268,0 8 1,-1-7-890,-5 7 0,2-6 136,4 5-1606,-4 1 716,6-3 799,-8 7 1,5-16 292,1 0 0,0-2 432,-6-10 0,8 1 0,-6-14 0,5-2 0</inkml:trace>
</inkml:ink>
</file>

<file path=ppt/ink/ink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07:06.7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8362,'16'-11'660,"-5"-1"1,-1 8 351,-4-1-777,-4 3 1,7 2-2,-3 0 0,-4 2-170,4 3 0,-3 5 50,3 7 1,-4 8 104,4 4 1,-4 12-35,-2 5 0,0-2-46,0 2 0,2 0-15,4 6 1,-5-6-117,5 0 1,-4-7-370,-2 1 0,0-9 241,0-2 1,6-8-841,0 2 507,-1-12 15,-5-3-615,0 0-29,0-6 427,0-10 0,0-9 215,0-12 1,0-4 439,0 4 0,-7-3 0,5-11 0,-6-1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47:04.9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87 6637,'10'-8'-602,"-1"4"1416,-3-7-137,-4 7 38,13-12-242,-5 14 0,7-11-157,0 7 1,-5 0 113,0 6 0,-1 0-91,6 0 1,-5 2-69,-1 4 0,-5 4-145,6 7 1,-8 2 129,1 4 0,3 4-398,-2 8 132,0-1-44,-6 1 0,0-6-55,0 0 0,0-6-104,0 5 0,-2-4-237,-4 4 0,4-7 160,-4 3 1,2-11-131,-1-1 0,1-9 387,-8 3 1,6-4-78,-5-2 1,5-8 245,-5-3 62,7-12-199,-12-4 0,9-10 141,-5-3 0,4 4-9,8-5 1,0 5 176,0 1 0,2 2-266,4 5 0,6 3-288,11 7 1,-4 1-682,4 0 484,4 7 240,-8-5 1,12 13-273,-8-4 0,6 4 475,-6 2 0,8 0 0,-5 0 0</inkml:trace>
</inkml:ink>
</file>

<file path=ppt/ink/ink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07:07.1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398 139 8614,'-25'8'0,"-4"5"0,-2 6 0,1 4 2010,1-2-1302,0 6 0,0-6-195,0 8 0,2-8 255,-1 2 1,3 2-304,7-1 1,1-3-559,0-10 1,1 5-63,5-5-144,3-3-43,8-1 0,10-8-601,7-5 0,8-6-563,10-11 1,7-6 595,4-11 1,10 2 227,1-9 1,13 3 512,-7-2 0,2 4 60,-7 7 0,-6 3 254,0 3 0,-4 10 65,-14 7 0,3 8 295,-14-2 1,0 5 828,-6 1 0,-7 7 302,-4 5 0,-5 5-804,-1 6 0,0 2-540,0 4 0,-7 4-174,-5-5 1,-1-1-735,1 2 0,-3-8 278,3 2 1,-3-3-352,-2-3 82,-1 0 0,1-7-647,0-5 1,0-5 699,-1-5 0,9-5 185,3-7 0,4-2 1040,2-4 1,4 1-490,7-6 0,3 6-290,15-1 0,-6 10 802,5 1 1,-1 7 1204,2-7 1,2 8-1144,-8-1 0,2 3-456,-2 2 1,-4 5-1463,4 1 0,-3 8 394,-3-3 768,0 4 0,0 10 0,1 2 0</inkml:trace>
</inkml:ink>
</file>

<file path=ppt/ink/ink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07:07.9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87 8011,'10'-18'439,"-5"1"610,-3 0-463,6 0-77,-6 7 0,7 2-123,-3 8 1,-2 2 29,8 4 1,-3 11 6,3 12 1,3 11 162,-3 7 0,3 2-229,2 3 0,1 6 8,-1 0 1,-6 5-204,1-5 1,-8 7 79,2-2 0,1-1-690,-1 1 0,0-13 352,-6 2 0,0-12-794,0 1 1,-2-7 213,-4-5 1,2-4-86,-7-7 0,5-3 312,-6-4 1,-1-3 39,-10-8 0,4 0-61,-4 0 0,1 0 91,-1 0 1,-2-9-536,-3-9 914,3 1 0,0-23 0,-2 3 0</inkml:trace>
</inkml:ink>
</file>

<file path=ppt/ink/ink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07:08.0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0 8289,'-17'10'0,"0"-3"0,-1 1 1767,1 4-1264,0 3 0,0-4 418,-1 1 1,7 0-475,-1 5 0,8-6-156,-1 1 0,3-1-1770,2 7 1190,0-1 0,9-2-2198,9-3 2487,7-4 0,17-8 0,2 0 0</inkml:trace>
</inkml:ink>
</file>

<file path=ppt/ink/ink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07:08.18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8011,'27'0'0,"-4"0"0,-9 2 1646,-3 4 0,-5-4 195,5 4-917,-7 3 0,4-5-516,-8 8 1,0-7-33,0 7-1201,0-8-1413,0 11 2238,0-13 0,8 6 0,1-8 0</inkml:trace>
</inkml:ink>
</file>

<file path=ppt/ink/ink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07:08.8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0 243 12296,'23'-2'2511,"0"-4"1,10-4-2322,2-7-116,-1 0 0,8 5-1601,-7 1 1,3-1 855,-3-5 1,-4 5-314,-14 1 1,0 7-655,1-2 624,-9-4 0,-1 1 548,-8-8 1,-8 5-305,-3 1 843,-5-1 1,-1-3 65,0 3 739,-1 4-808,1 8 0,8 2 267,3 4 0,-2 6 170,2 11 1,1 4 376,5 7 0,0 1-222,0-1 1,0 7 89,0-1 1,0 14-398,0-2 1,0 3-244,0-3 1,0-6-490,0 1 1,0-9 295,0 2 0,0-3-115,0-3 1,-2-7-122,-4-4 1,4-3-223,-4-3 0,-3-8 372,-3-3 1,-3-4 166,-3-2 1,-1-4 103,-4-7 1,4-1 427,-4-11 0,4 2 506,1-2 1,9 2-464,3-8 1,4 8 54,2-2 0,0-4-193,0-2 1,8 2-43,3-2 1,7 1-495,5-7 0,2 6-429,3 0 0,5 2-1215,-4-1 0,2-3 917,-2 8 0,3-8-409,-3 2 1,4 2 1234,1-1 0,1-1 0,-1-6 0</inkml:trace>
</inkml:ink>
</file>

<file path=ppt/ink/ink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07:09.0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13994,'17'0'663,"0"0"1,-5 0 410,-1 0 0,-5 0-477,6 0 1,-1 0-1186,6 0 1,-5 6-262,-1-1 0,-1 15-714,2-3 0,-5 4 798,-7-4 1,0 6 764,0 0 0,0 8 0,0-4 0</inkml:trace>
</inkml:ink>
</file>

<file path=ppt/ink/ink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07:09.8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1 8837,'0'17'0,"-1"0"1044,-5 0 0,4-5-240,-4 0 1,2-9 239,-2 3 15,5 4 1,-9-1-778,4 9 0,2-7-605,-7 1 0,5-1 31,-5 7 0,5-1-339,-6 0 1,3 0 157,-3 1 67,-3-1 1,11-2-670,-8-3 623,9 3 1,-5-11-33,8 8 0,2-9 252,4 3 1,5-4 289,12-2 0,4-8-199,8-3 1,5 1 124,0-1 1,3-1-1,-3-5 546,-11 7-379,11 3 0,-21 5 936,4-4 1,-9 4 42,-3-4 85,-7 4-525,4 2-649,-8 8 1,-2 2 141,-4 7 1,-3 0-144,-9 1 1,1-1-534,0 0 1,-6 0 302,0 1 1,-6-1-588,6 0 1,0 1 304,5-1 1,1 0-535,0 1 0,-1-7 278,1 1 0,8-7-958,3 7 1686,4-8 0,2 3 0,0-5 0,0 4 0,0-4 489,0 6-326,0-8 2919,0 0-567,0 7-1324,0-5 0,-2 8-673,-4-4 1,-3-2-99,-9 7 1,1-1-162,0 1 1,-1 5-1,1-5 1,0-1-541,0 1 0,5-7 259,0 2-2085,9 3 1282,-5-7 1,10 6-158,4-8 0,-1 0 300,13 0 0,-3-6 120,14 0 1,-6-1 287,6 1 1,-6 2 27,6-7 1,-2 7 627,1-2 0,-3 2-322,-7-2 1,-1 5 1145,0-5-494,1 4-102,-1 2-551,0 0 1,-7 2-562,-5 4 78,-3-5-973,-2 15 901,0-7 0,-2 3 108,-3-1 0,1-5 415,-8 6 0,1-6 46,-6 5 0,5-5 106,0 5 0,1-1 131,-6 2 1,-1 3 446,1-4 1,6-1 338,-1 2 353,8-9-485,-4 13-654,8-14 1,0 7-99,0-3-89,0-4 0,0 8-133,0-5 1,0-1-5,0 8 1,0-7-239,0 7 0,0-6 379,0 5 398,0 1 303,0 5-177,-7 0-335,5 1 1,-8-3 263,4-3 127,5-5-457,-7 1-311,8-6-692,8 6 654,1-8 1,14 0-1230,0 0 0,6-8 639,-6-4 1,14-3 688,-3-2 0,12-8 0,-1-2 0</inkml:trace>
</inkml:ink>
</file>

<file path=ppt/ink/ink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07:10.78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122 174 7925,'0'-27'1254,"0"-6"1,0 14 710,0-4-612,0 4 83,7 1-532,-5 9 1,8-5-1344,-4 9 387,-4-1 0,5 13-179,-7 5 0,0 5 279,0 6 1,0-3-1295,0 3 1,0 2 278,0-2 0,2 0-270,4-6 1,4-2 651,7-3 1,0 1 79,0-7 0,1 0 363,-1-6 1,-5 2-189,-1 4 1266,1-5-771,-3 7 1075,-1 0 1,-10 0-199,-4 3 0,-3 3 99,-9-9 1,-1 9-618,-4-3 0,4 3-43,-4-3 0,2 5-380,-2-5 1,9-1 56,-3 1 1,5-5-1327,1 6 898,3-9-1156,8 13 0,15-14 387,8 3 1,8-3 123,4-2 0,-1-2 555,1-3 1,-6 3-83,0-4 439,-8 4 0,2 4-79,-12 4 1,-3-2 759,-8 7 1,0-5-388,0 5 0,-13 1 1110,-5 5 0,-5 6-375,0 0 1,-4 0-122,-7-5 1,1-1-475,4 0 1,-2 1-10,8-1 1,-2 0-377,2 0 1,10 1 267,-4-1-627,3 0 1,3-1 233,-1-5-639,8 5 0,-3-13 131,7 9 0,7-8-70,5 2 0,5-4 274,6-2 0,4-2-58,8-4 0,-1-4-104,1-7 1,5-6 169,1 0 1,-1 0 337,-6 5 0,1 1-79,0 0 1,-7 5 947,1 1 1,-8 5 598,2-5-523,-3 7 1,-3-4-84,0 8-371,-7 8 0,3 3-313,-7 12 0,0-2 38,-6 8 0,-6-6-639,0 6 1,-7-2 378,1 2 1,3-4-1038,-3-8 1,1 4 93,-7-3 0,1 1-167,0-13 1,-1-1 624,1-5 1,-6-2 6,0-3 0,-2-5 234,2-7 1,4-10 324,-4-8 0,4-1 0,1-10 0,1-2 0,0-10 0,7 4 0,4-4 0,4-1 0,2 1 0,0 6 0,0 6 0,0 8-99,0-2 1,6 9-2,0 2 1699,0 8-746,1-4 1334,-5 15-1571,6 3 0,-8 8 102,0 5 0,6 10-180,0 7 0,-1 7-43,-5-1 0,6 6-58,0 5 1,0-1 175,-6 7 0,0-8-608,0 2 0,5 3 61,1-3 1,6-1-1007,-7-11 1,9-3 608,-3-7 0,-1-1-1173,1 0 1,3-7 392,9-4 0,-2-8-361,8-10 1472,-8 1 0,12-30 0,-6 5 0</inkml:trace>
</inkml:ink>
</file>

<file path=ppt/ink/ink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07:10.9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11059,'16'2'0,"-5"4"0,-3 6 0,-2 3 0,-1 2 5122,-1 1-4515,-2-1 0,-2 0-167,0 1 1,6 5-1034,0 0 1,0 0 413,-6-6 1,1 0-509,5 1 1,-4-7-1099,4 1-1871,-4-9 2420,-2 5 1236,8-16 0,1-9 0,8-10 0</inkml:trace>
</inkml:ink>
</file>

<file path=ppt/ink/ink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07:11.1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0 156 7925,'8'-27'0,"-6"2"1114,4 8 0,1 0-454,-1-1 0,2 3-91,-2 3 0,-4 3 215,3 3-360,-3 4 1,0-6-4,4 8-417,-4 0 0,6 2 27,-8 4 1,5 6-155,1 11 0,6 6-95,-7 11 1,3 6 133,-2 12 0,-4 11-78,3 12 0,-3 17-172,-1-47 0,-2 1 0,1 6 0,-2 0 235,0-1 0,-1 1 0,2 0 0,0 1-38,-2-1 0,0-1 0,-1 3 0,0-1-45,1-1 0,1 0 1,-2 0-1,2 1-68,1-1 1,2-1 0,-1-4 0,0-2-858,0 41 1,7-5 1106,5-7 0,1-1 0,3-12 0,1-5 0,4-3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45:57.9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329 104 7842,'17'-25'0,"-1"6"314,-5-4 0,-3 9 265,-8 3 423,0 7-446,0-4 1,-10 10 65,-7 4 0,-4 5 3,-14 12 1,4 4-229,-9 8 0,4 5-368,1 0 0,0 3 34,1-3 1,5-3-256,0 3 0,16-5-339,1-7 0,8 3-793,4-8 1,4-6 1323,8-5 0,15-16 0,17 2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47:05.5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35 242 8097,'-7'-17'0,"5"0"0,-12 5 1139,8 1-451,1 7-415,5-4 0,0 16-175,0 3 0,0 6 204,0 7 0,5 2 14,1 9 1,2 5-209,-2 1 1,-2-1-157,7-5 1,-5 5-32,5 0 116,-7-7-39,12 0 0,-9-8-276,5 3 1,3-3 89,-3-7 1,-3-3 92,3-3 186,-1 3 1,7-13 133,-1 4 1,2-14-131,4-9 0,-2-8 55,8-10 1,-6-1-112,6-5 84,-8 5-44,12-22 0,-14 12-178,4-12-82,4 5 92,-8-7 0,6 12-223,-8-4 0,1 12-189,-1-1 1,0 13-451,1 5 1,-9 9 950,-3 3 0,4 7 0,-1-4 0</inkml:trace>
</inkml:ink>
</file>

<file path=ppt/ink/ink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07:12.2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226 87 7962,'0'-18'2043,"0"1"-1736,0 0 0,0 5-750,0 1 596,0 7 0,-2-4 500,-4 8 1,-4 4-930,-7 8 0,0 1 91,-1 16 0,-1 0-221,-4 5 1,4-1 134,-4-4 1,4 1 43,1-7 1,3 1 77,3-7 0,5 0-152,7 0 0,0 1 271,0-1 1,0 0-115,0 1 0,7-1 404,5 0 1,1 2-154,-1 4 1,3-1 370,-3 6 1,-4-5-214,-3 6 0,3-6 124,-2 6 0,-1-8 8,-5 2 0,0-1 644,0 1-811,0-4 0,0 6-270,0-8 0,0-5-831,0-1 556,0-7-24,0 4 1,0-10 142,0-4 1,6 0-231,0-11 1,7 2-115,-1-14 0,3 0-254,3-6 1,-1 1 340,0-1 1,6 1 452,0-1 0,8-7 0,-4-3 0</inkml:trace>
</inkml:ink>
</file>

<file path=ppt/ink/ink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07:13.1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621 277 9767,'17'-12'0,"-1"1"0,-3-1 0,-1 1 0,1-1 0,3 1 0,3-1 0,4 1 0,4-3 0,2 1 0,-1-1 0,1 5 0,0 1 0,-2 4 1286,-2 2 0,-2 2-1633,-6 0-422,1 0-1089,-1 0 486,-8 0 887,-1 0 0,-10 0 44,-4 0 1,-3-7 440,-8-5 0,1-3-92,5-3 0,-5 7-19,5-1 0,-5 3 237,-1-3 0,7 3-141,5 3 1840,-5 4-1195,8-6 1,-7 10-53,3 4 0,4 6-107,-4 11 1,4-4-11,2 4 1,0 2-380,0-2 0,0 6 11,0-6 0,0 6-136,0-6 0,0 5 107,0-4 1,0 4-775,0-5 0,0-5-383,0-7-117,0-7 1001,0 11 1,2-15 0,4 0 1,3-1 158,9-11 0,-7 6-86,1-5 1,-1 7 956,7-2-435,-9 4 249,7 2 0,-14 8-105,3 3 0,-3 5 97,-2 1 0,-2 2-216,-3 4 0,-5-3-158,-7 3 1,5-2-181,1 2 1,1-4 42,-2 4 0,5-4-872,7-1 0,0-7 423,0 1 0,0-7-1411,0 7 928,0-8 428,0 3-150,0-7 142,7 8 339,-5-6 0,6 13-269,-8-3 0,-4 3 158,-7 3 1,-9 7-189,-14 3 0,-8 11 355,-5 1 0,-2-1 0,-3-11 0,-2 11 0,-4-5 0,2 5 0,-7-5 0,7-1-168,-1-4 1,3 2 167,2-8 0,8 6 466,3-6 0,7-2 155,5-10 70,4 5 0,10-12-224,3 7 1,6-7-439,12 2 1,13-4 73,16-2 0,9-8-42,14-4 0,5-3 55,12-2 0,4-6-318,7 0 1,-7 0 377,-4 5 1,-11 3-116,-7 3 0,-5-1-363,-6 7 1,-5-5-283,-13 5-320,5 0 327,-14-2 240,-1 6 1,-18-5 112,-12 7 0,-5 0 34,-6 0 0,2 0 140,-8 0 1,8 0-76,-2 0 1,3 0 1005,3 0-566,0 0 0,1 7 58,5 5 0,3 5-87,8 6 0,0 4 141,0 8 0,2 7-4,4 4 0,-4 4 144,3 2 0,-3 0-639,-2 0 1,0-6 91,0 0 0,-5-9-318,-1-3 0,-8-1 184,3-10 0,1-2-146,-1-9 1,-1-5 108,-5-7 1,0 0 19,-1 0 1,-5-9 306,0-9 0,2-1 549,10-10 0,3 0 398,8-5 1,0-6-460,0-1 1,10 1-556,7 5 1,8 1-198,9-1 1,3 0-243,3 1 1,2 5 157,5 0 0,3 8-213,-4-2 0,4 2-326,2-2 0,-1 4-829,1-4 0,0 3 1540,0 3 0,0-8 0,0-2 0</inkml:trace>
</inkml:ink>
</file>

<file path=ppt/ink/ink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07:13.6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0 364 9672,'17'-10'0,"1"5"0,-1 3 0,0 2 0,1 2 5560,-1 3-4940,-7 5 0,-3 7-73,-7 1 0,6 5-485,0 0 1,0 5-409,-6-4 0,0 6-157,0-1 0,0-2-503,0 2 1,0-14-462,0 2 0,1-5 634,5 0 1,6-7 350,11-10 1,0-7 209,11-11 1,-1-6 52,13-11 1,0 3 66,6-3 0,6 9 175,-1 2 0,1 2 204,-6-1 0,-8 5 573,-3 11 0,-7-1 891,-5 7-1210,4 0 0,-16 8-345,0 4 1,-7 3 62,-10 9 0,-4 7-130,-8 3 0,-7 7-258,-15 5 1,-11 5-695,-6 6 0,3-1 433,-10-3 1,14-5-116,-8-8 0,11-7 1156,1-4 1,11-5-395,6-7 0,6-1 834,5-4-488,-3-5 0,17 1 316,4-7 1,5-15-474,18 3 0,2-12-359,9 0 1,-1-3-658,7-3 1,-8 1 457,3-1 0,-11-1-927,-1-5 1,-10 3 537,-1-8 1,-9 1-341,-9-1 1,0-2 394,0 8 1,-8 0 162,-3 5 0,-4 2 289,-3 5 0,-5 3 242,0 7 0,0 1-49,6 0 1,0 5 244,-1 1 1,7 7 129,-1-2 0,6-2 62,-5 3-219,7-1 1,-6 13 36,5 5 1,3 11-22,-4 6 1,6 13 54,6 10 0,1 15 282,5 14 0,3 4-500,-3 1 1,-4 6-25,-3 0 1,-3-36 0,-2 2-540,0-1 0,0 1 1,0 3-1,0 1 353,0-1 0,0-1 0,0 0 0,0-1 0,0 1 0,0-1 0,0 2 0,0-1 0,0 3 0,0-1 0</inkml:trace>
</inkml:ink>
</file>

<file path=ppt/ink/ink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07:14.3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53 156 7885,'-18'-17'1993,"1"-1"-1949,7 1 1,3 0-93,7-1 0,7 7 602,5-1 0,9 1-176,2-7 0,6 9-207,-6 3 0,6 4-111,-6 2 0,6 0-121,-6 0 1,6 16 113,-6 7 1,0 9 31,-6 9 0,-2 11 275,-3 11 0,-4 6-128,-8 6 1,0-2-37,0 8 0,0-14 30,0 2 0,-2-4-176,-4 5 1,-2-9 75,-3-3 0,-3-6-138,9-6 0,-7-10 53,6-7 0,-5-8-228,5 2-22,-8-3 0,11-9-260,-9 1 1,6-9-333,-5 3 0,5-12 467,-5-5 1,5-6-805,-6-6 0,8-12 1138,-1-11 0,-5-19 0,0-7 0</inkml:trace>
</inkml:ink>
</file>

<file path=ppt/ink/ink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07:14.9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 52 8087,'17'-8'0,"0"-3"3024,-7-5-1976,5 7 0,0 1-750,9 8 0,4 0-94,-5 0 1,-1 2-263,-11 4 0,4 3 19,-3 9 0,-4 7-11,-3 4 0,-5 3-67,-5 3 0,-5 7-294,-7 4 0,-8 4 66,-4 2 1,4 0 74,2 0 0,0-8 146,6-4 1,-3-11-219,15-6 169,-1-4 0,8-9-64,4-4 0,11-6-153,12-6 1,9-4-75,2-7 0,12-4-380,-6 4 1,6-4 506,-11 9 1,3 4 164,-10 3 1,3 3 616,-14 2 1,-6 2-411,-5 3 1,-8 7 354,1 11 0,-5-2 161,-5 8 0,-5-2 474,-7 2 1,-6 3-402,0-3 1,-8-2-93,2 2 0,-2-2-633,3 2 1,-5 3 135,4-3 1,4-4-730,2-2 0,-2-4 400,2-1 1,2-7-757,9 1-101,-3-8 424,13 3 1,-4-9 277,12-3 1,9 3 182,8-4 1,0 4 452,-5 2 19,-1 0 1018,0 0-954,-7 8 0,-4 7 147,-12 8 0,-11 2 76,-12-2 1,2-4 44,-2 4 0,2-2-153,-2 3 1,3-11 44,2 4 0,11-5-109,-4-1 127,3 5-335,5-7 0,3 3 64,12-1 1,3-5 177,9 6 0,7-9-40,3 3 1,5-2 34,2 2 1,-1-4-172,1 4 1,1-5-63,5-1 0,-11 0-1078,5 0 1,-4 0 573,3 0 0,-7 0-1734,-4 0 2121,4 0 0,0-7 0,8-3 0</inkml:trace>
</inkml:ink>
</file>

<file path=ppt/ink/ink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07:15.1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7910,'10'-8'1067,"5"6"10,-3-4 0,-3 4 381,3 2-1064,-8 8 1,3-4-294,-7 7 0,0 1-144,0 5 0,0 2-349,0 5 0,-5-5 165,-1 4 1,-6 2-1081,7-2 0,-1 0 603,6-6 1,0-5 703,0-1 0,15-7 0,4 4 0</inkml:trace>
</inkml:ink>
</file>

<file path=ppt/ink/ink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07:15.6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484 0 9313,'10'18'0,"-4"1"0,-4 2 0,-4 2 0,-6 0 3091,-9 2-2752,-1 2 0,-8 2-17,2 0 1,-4-6-216,-13 5 0,7 1-186,-1 6 0,-5-6-1124,5 0 1,3-1 673,3 7 0,2-2-578,-2-5 1,4 5 474,8-4 1,5-2 524,1 2 1,7-8 399,-2 2 0,4-4 381,2-2 1,6 1-110,0-1 38,7 0 1,-5 1 554,3-1 0,5-6-465,-5 1 0,5-8-677,1 1 1,0 3 41,0-2 1,3 0-827,3-6 1,-4 0 141,4 0 0,-2 0-1144,2 0 1296,-4 0 1,6 0-422,-7 0 1234,-9 0-356,-1 7 0,-8 3 660,0 7 0,-2 1-369,-4-1 0,-3 0 180,-9 0 1,1 1-217,0-1 1,5 2-158,1 4 1,1-3-99,-1 3 0,1-6-485,4-6 0,4 5-197,-3-5 0,5 3-126,5-3 684,5 5 0,7-7-99,1 9 0,-1-7 644,0 1 1,-5-7-116,-1 7 0,-7-1 72,2 7 1,-4-1 121,-2 0 0,0 1 443,0-1 0,-8 6 204,-4 0 1,-3 0-510,-2-6 1,1 6 42,5 0 0,-3-5 176,9-7-324,-1 1-368,6 5 1,8-5-104,3-1 1,6-7-168,6 2 0,-1-4-409,6-2 1,7-6-1162,5 0 0,1-7 748,-7 1 1,1-3-1885,-1-2 2828,1-1 0,0-7 0,-1-2 0</inkml:trace>
</inkml:ink>
</file>

<file path=ppt/ink/ink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07:15.8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7875,'10'0'4589,"0"0"-3361,-5 0 126,5 8-571,0 1 0,-3 8-283,-7 1 0,0-1-1518,0 0 510,0 8 443,0-5 0,0 10-865,0-7 0,2 0-116,4-5 0,-2-7-620,7 1 1,1-8 881,5 1 1,2-12 783,4-11 0,12-14 0,9-13 0</inkml:trace>
</inkml:ink>
</file>

<file path=ppt/ink/ink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07:16.1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51 87 9013,'42'-23'0,"2"1"0,1 5 0,-5 6 0,-5 3 0,-5 4 0,-3 2 0,-2 4 0,-4 2 0,-3 5 2344,-7 7 0,3-3-1795,-9 10 1,1-2-170,-6 3 0,-2 2-335,-4 9 0,-11 2 126,-12 3 0,-3-4-846,-3 5 0,-5-5 112,-1-1 0,1-8-282,5-4 1,9-12 307,2-5 0,-1-4 307,2-2 1,8-4 248,9-7 1,-1-3-126,1-15 0,2-5 129,10-7 1,9 1 19,8 5 0,10 1 278,1-1 1,1 8-3,5 4 0,-3 4 47,-3 2 0,-1 5-110,-4 1 1,-4 7 338,-8-2-1183,-7 4 492,-2 2 0,-12 6-424,-8 0 1,-1 11 130,-16-5 389,0 7 0,-6-10 0,1 9 0</inkml:trace>
</inkml:ink>
</file>

<file path=ppt/ink/ink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07:16.3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35 7875,'0'-18'4559,"0"9"-3244,0 1 0,0 22-638,0 3 0,0 10-247,0-4 0,0 8-316,0-3 0,-6 5 66,0 2 1,1-1-1673,5 1 0,0-6 198,0-1 1,0-6-478,0 1 0,2-6 1771,3-5 0,13-5 0,9-7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47:05.6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174 17 9464,'0'-9'3763,"-2"1"-3744,-4 8 1,0 2 55,-11 4 0,4 9-107,-11 8 1,5 14-1408,2-3 780,0 13 486,-1-3 1,1 23 0,0 4 0</inkml:trace>
</inkml:ink>
</file>

<file path=ppt/ink/ink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07:16.5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7875,'10'-9'3603,"-2"1"0,-8 10-2982,0 4 1,0-3 376,0 9 0,0-6-424,0 5 0,0 1-270,0 5 0,0 0-204,0 1 0,1-1-171,5 0 0,10-5-595,7-1 1,13-7 497,-1 2 0,9 2-1346,-4-3 1,6 1 544,-5-6 1,-1-6-687,-5 1 1,-3-1-421,-3 6 457,-4 0 1618,-15 0 0,-3 15 0,-7 4 0</inkml:trace>
</inkml:ink>
</file>

<file path=ppt/ink/ink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07:16.8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415 0 8977,'-17'23'0,"0"2"0,1 2 0,3 2 0,3 0 2551,3-1-2183,1 1 1,6 0 150,0 0 0,-2 0 544,-4 5 1,2 1-495,-7 0 0,-1 5-854,-5 0 1,0 3 255,-1-3 1,1-4-1057,0 5 0,-6-5 423,0-1 1,-6-8-163,6-4 0,0-12 70,5-5 0,1-4-134,0-2 0,1-10 822,5-7 0,3-2 1,8-10 1,8 6 952,3-6 0,7 8-70,5-2 1,6 6 546,11 5 1,2 4-547,4 8 0,4 0 0,-4 0 0,-3 8-320,-3 4 0,2 5-54,-1 6 1,-7-4-820,-5 4 1,-2 4 264,2 2 1,-2-2-1574,-4 2 1,-4-6 280,4 6 1401,-4-8 0,6 11 0,2-5 0</inkml:trace>
</inkml:ink>
</file>

<file path=ppt/ink/ink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07:16.9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13842,'17'0'1073,"1"0"1,-7 0-2179,1 0 1105,-9 0 0,13 15 0,-7 4 0</inkml:trace>
</inkml:ink>
</file>

<file path=ppt/ink/ink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07:17.0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70 7828,'-18'0'3666,"9"0"1,1-2-3967,8-4 1,0 2 299,0-7 0,0-9 0,0-6 0</inkml:trace>
</inkml:ink>
</file>

<file path=ppt/ink/ink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06:28.1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35 7900,'0'-11'179,"0"-1"1,2 8 655,3-2-280,-3 4 98,14 2 1,-13 0 625,9 0 149,-8 0-856,4 0 1,-8 2 98,0 4 1,-2-2-235,-4 8 1,-6-1-118,-11 6 1,2 1-237,-8-1 0,8 2 79,-2 4 0,-2-4-424,2 4 0,0-3-43,6-3 0,5 0-312,1 1 1,7-1 130,-2 0 1,4-5-348,2-1 1,0-5 258,0 6 1,2-7 172,4 7 0,2-6 273,3 5 1,4-5-45,-3 5 0,-2-5 337,1 6 0,-5-8 50,5 1 425,-7 5 1,4 0-131,-8 7 0,0-6 233,0 1 1,-8-1-252,-3 7 0,-5 5-59,-1 0 0,5 0-308,1-6 1,5 0 46,-5 1 1,7-1-550,-2 0 1,4 1 80,2-1 1,2-6-164,4 1 1,2-1 273,3 7 0,4-1-103,-3 0 1,-2 1 525,1-1 0,-7 0-167,2 1 1,1-1 770,-1 0 0,0 0-388,-6 1 0,0-1 1451,0 0-1424,-8 1 0,1-1-321,-5 0 0,2-1-37,5-5-422,3 4-2390,-6-13 1983,8 6 0,0-10-1006,0-4 1,6-9 858,0-8 0,9-15-537,2-3 0,0-5 167,7 0 1222,2-12 0,-6 12 0,5-13 0</inkml:trace>
</inkml:ink>
</file>

<file path=ppt/ink/ink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06:28.8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1 174 7895,'9'9'4831,"6"-1"-4378,-5-8 1,7 6 33,1-1 0,5 1-273,0-6 1,2-2-298,-2-4 1,-4 3-162,4-9 0,-2 8-525,2-2 1,-9-1-593,3 1 1,-5-2-129,-1 3 736,4 3 0,-13-8 293,4 4 0,-4 2 295,-2-7 0,-2 5 165,-4-5 0,3 5 0,-9-6 41,8 1-96,-11-6 576,13-1 1,-6 7 33,8-1 339,0 8-280,0-3 488,0 7 669,0 0-1438,0 7 1,0-3-2,0 8 0,0-7-574,0 7 1,0 0 255,0 5 1,-6 0-824,1 0 1,-7 3 464,6 3 0,-7-2-316,1 8 0,3-6 141,-3 6 0,6-3 39,-5 3 0,7 2 328,-2-8 0,4 6 287,2-6 0,0 0 174,0-6 0,2-1-107,4-5-59,4 5 1,7-15-41,0 5 0,1 2-203,-1-2 0,0-1 64,0-5 1,-5 0-394,0 0 396,-9 0 0,5 2 200,-8 4 1,0-2 411,0 7 0,-2 1-270,-4 5 1,1 6 450,-13 0 0,5 6-286,-10-6 1,9 6 35,3-6 0,5 6-103,-5-6 1,7 6-64,-2-6 0,4 0-266,2-6 1,8-1-196,3-5 0,10 3-202,2-9 0,6 1 217,-6-6 0,8-2-215,-2-4 1,-4 3 186,-2-9 0,-6 1 51,-5-7 1,-5 1 246,-7 0 1,0-1 508,0 1 0,-7 2-198,-5 3 1,-3-3 267,-2 3 0,-1 5-655,1 1 0,0 4 77,-1 2 1,7 0-546,-1 0 427,8 8-1821,-3 1 1,11 7 320,7-5 1449,8-3 0,16-8 0,0 0 0</inkml:trace>
</inkml:ink>
</file>

<file path=ppt/ink/ink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06:29.1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7837,'11'-9'1333,"1"3"-2856,-1 4 940,7 10 1,-7-5 889,1 9 1,-7-6-150,7 5 0,-6-1 796,5 1 0,-7 5-431,2-5 1,1-1-1266,-1 1 0,0-5 117,-6 6 1,6-1-692,0 6 1316,-1 1 0,-12-1 0,-3 0 0</inkml:trace>
</inkml:ink>
</file>

<file path=ppt/ink/ink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06:29.4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1 347 6461,'8'9'-271,"-6"-1"0,11-6 837,-7 4-277,0 3 0,-1 8 48,1 1 0,0-1-176,-6 0 0,0 6-35,0 0 0,-6 1 171,0-7 1,1 0 178,5 0 93,0 1-130,0-1-789,0-7 108,0-3 1,1-7-199,5 0 1,4-9 126,7-9 0,8-12-74,4-11 1,4-14-168,1-3 1,1-11-829,-1-12 1382,9 8 0,-25 24 0,0-2 0,24-37 0</inkml:trace>
</inkml:ink>
</file>

<file path=ppt/ink/ink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06:29.6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1 7837,'-8'17'-705,"4"0"916,-7 1 1,5 1 672,-6 4 1,9-4-334,-3 4 1,-2-9 73,2-3 0,1 1-213,5 5 0,7-5-20,5-1 1,3-7-817,2 2 1,8-4 327,4-2 0,4-8-641,1-4 0,1 3 457,0-3 1,-3 3-1124,-3-3 1,-4 4 174,-8 8 1228,1 0 0,-9 0 0,-1 8 0,-16 9 0,-1 10 0</inkml:trace>
</inkml:ink>
</file>

<file path=ppt/ink/ink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06:29.9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347 1 7837,'-10'26'0,"-3"1"-263,7-4 0,-6-1-329,7 6 1,-7-5 591,6 6 0,-5-6 0,5 6 0,-8-2 605,3 2 1,-4 2-136,-3-8 1,7 5-54,-1-4 1,-3 4-138,-2-5 1,-5 0-194,11-5 1,-8-1 0,1 0 0,-3-7-67,10-4-113,-5-4 0,1-6-342,3-8 1,5-1-313,7-16 0,0 6 325,0-6 1,6 6 185,-1-6 0,9 14 103,-3-2 0,5 11 133,1 0 0,0 4 271,1 2 1,-1 10 374,0 7 1,-2 8-63,-3 10 1,3-7 470,-3 1 0,-2-2-268,1 2 0,1 2-341,5-8 0,-6 0-526,1-6 1,1-7 127,10-5 0,-3-3-305,3-2 0,2-2-277,-2-3 1,7-7-725,-1-11 0,-2 2-2,2-8 1,-6 2 800,6-2 0,-8 3 458,2 3 0,-4 11 0,-1-11 0,-1 13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47:06.3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8169,'18'-6'0,"-3"-2"220,-3-1 245,3 5-159,-5-4-60,7 8 546,-7 0-273,5 0 123,-13 0 104,13 0-343,-5 0-205,-1 0 0,5 2-18,-8 4 1,1-2-151,-1 7 0,-4-5-644,4 5-94,-4 1-56,5 5 1,-5-5-851,4-1 758,-4-7 89,-2 4-252,0-8 1019,0 0 0,-8-8 0,-1-2 0</inkml:trace>
</inkml:ink>
</file>

<file path=ppt/ink/ink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06:30.2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0 7752,'-8'10'3193,"-1"-3"0,-7-5-1233,5 4-3565,3 4 944,8 7 1,2-7-643,4-5 0,-2-3-35,7-2 316,1 0 1,5 0 1021,0 0 0,1 8 0,-1 2 0</inkml:trace>
</inkml:ink>
</file>

<file path=ppt/ink/ink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06:30.3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 7752,'-9'17'-873,"1"2"523,8 4 541,-8-4 1,7 6 523,-5-7 1,4-1-720,2 0 0,2-7-738,4-4 1,-1-4 741,13-2 0,3-8 0,13-2 0</inkml:trace>
</inkml:ink>
</file>

<file path=ppt/ink/ink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07:41.8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450 865 7903,'-9'-2'0,"3"-4"405,-4 4 1,6-5 347,-7 7-85,7-8-409,-11-2 0,13-7-21,-4 0 1,-2 5 110,3 1-301,-1-1 1,6-5 411,0 0-230,0-1 1,-2 1 67,-4 0 0,2 1 116,-7 5 0,5-3 419,-6 9-613,1-9 0,-6 10-24,-1-7 1,1 7-42,0-2 1,-6 4-127,0 2 1,0 2-129,5 4 1,1 4 131,0 7 0,-1 2-123,1 4 0,0 2 19,0 4 0,5 2 118,0-8 1,9 6 6,-3-6 0,-2 6 14,2-6 0,1 0 48,5-6 0,0 0 19,0 1 1,7-3-174,5-4 0,-3 3 80,3-8 0,0-1-169,5-5 1,6 0 74,0 0 1,2-7 42,-2-5 0,-2-3 28,8-2 1,-2-3 4,2-3 1,3-4-164,-3-7 1,4-1-171,1 1 0,-5-7-200,0 1 1,0-2 218,5 1 1,-7-3-254,-4-8 0,2 8 133,-2 4 1,0 1 121,-5-1 1,-7 7 164,1-7 0,-3 13 114,3-8 1,-4 5-68,-8-5 0,0 6 134,0 0 1,0 8 211,0-2 0,0 10-149,0 1 0,0 6 570,0-5-202,0 7 70,0-4-179,0 8-24,0 0-276,-8 8 1,4 4-170,-7 11 1,5 4 15,-6 7 1,1 7 136,-7-1 0,1 8 207,0-2 1,0 10-94,-1 1 1,7 9 40,-1-3 1,1-1-105,-7 1 0,3-13 55,4 2 1,1-12-75,4 1 0,4-7-167,-4-5 1,10-4-315,2-8 0,8 1 207,-3-1 0,4-2-103,3-3 0,1-3-59,4-3 0,-2-4-157,8 4 1,-6-6 144,6-6 1,0-4-94,5-7 1,1-2 190,-1-4 1,1-2 77,0-4 0,-1-2 106,1 8 1,-3-6-30,-3 6 1,-4 0 87,-7 6 1,-1 0 39,0-1 1,-7 7 105,-5-1 0,-1 9 279,2-3 373,-4 4-130,6 2 192,-8 0-252,0 8 1,0 1-194,0 8 0,0 1-144,0-1 1,0 0-85,0 1 1,0-1-105,0 0-90,0 0 0,5-5-258,1 0 0,8-9 49,-3 3 0,-1-4-147,1-2 1,1 0-257,5 0 382,0-8 0,1-1 146,-1-9 1,-7 1 64,-5 0 1,-3 0 154,-2-1 0,0 1 55,0 0 89,0-1 0,-7 3-88,-5 4 1,3 1 278,-3 4-333,0 4 0,-5-5-11,0 7 0,5 7 132,1 5 1,-1 3-125,-5 2 0,5 1-10,1-1 0,5 0-17,-5 1-178,7-1 0,-4 0-295,8 0-189,0-7 0,0 0-33,0-5 0,8-3 258,3 4 1,12-12-480,6-5 0,6-6 294,5-7 1,-1 3 159,7-7 0,-8 6 262,2-1 0,1 6 180,-7 6 1,3 3 9,-14 8 0,0 0 255,-6 0 0,-5 0 173,-1 0 0,-7 8-225,2 3 1,-2 4 709,2 3 1,-4-7 369,3 1-832,-3-1 1,-2 7-347,0-1 0,0-6-264,0 1 121,0-8-218,0 3-526,0-7 0,2-1 311,4-5 1,3-6-469,9-11 0,5 2 297,0-8 1,6 8 143,-6-2 0,6 4 300,-6 2 1,0 7 230,-6 4 1,0 4-67,1 2 1,-7 2 94,1 4 0,-7 4 761,7 7 0,-8 0-412,2 0 0,-5 1 259,-1-1 1,0-5-392,0-1 0,0-5-358,0 5 1,2-5-251,4 6-854,-4-9 916,13 5 0,-5-17-176,7-9 1,6-1-651,0-10 0,2 2 419,-2-1 0,-3-1 381,3 11 0,-2-1 264,2 13 0,-10 1 334,5 5 1,-5 2-201,4 3 0,-7 5 334,-4 7 0,2 2 119,-3 5 1,1-5 713,-6 4 0,0-4-678,0-2 0,2 1-283,4-1 1,-4-6-1194,3 1 1,-1-8-250,2 2 1,-2-5-2206,7-1 3256,1-7 0,5-3 0,0-7 0</inkml:trace>
</inkml:ink>
</file>

<file path=ppt/ink/ink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07:42.3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35 7938,'-17'-8'0,"0"6"0,-1-11 286,1 7 1,0 0 454,-1 6 0,1 0-269,0 0 0,5 2-44,1 4 0,1 11-341,-1 12 0,-3 6 147,8 5 1,1 10-118,5 8 0,0 5-118,0-5 0,0-3-200,0-8 0,0 1-184,0-8 1,9-2-519,9-9 1,-1 0 275,6-12 0,4 3 627,2-15 0,11-7 0,4-7 0</inkml:trace>
</inkml:ink>
</file>

<file path=ppt/ink/ink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07:42.98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174 381 7938,'0'-10'494,"0"2"279,0 8 1001,0-7-1288,-8 5 1,4-4-124,-7 12 0,7 3-252,-2 9 0,-4 7 35,-1 4 1,1 9-85,-1 2 1,-1 6-99,-5-5 1,0 5-262,-1-6 0,7-1-178,-1-11 1,8 3-1614,-1-8 472,3 0 429,2-5 770,0-9 1,7-15 416,5-11 0,3-10 0,3 4 0,-1-8 0,0 3 0,-5-5 0,-1-2 0,-5 1 0,5-1 0,-5 1 0,6-1 0,-6 6 187,5 0 0,-5 8-22,5-2 0,-1 10 227,1 1 1,3 6 294,-8-5 128,7 7-447,-3-4 0,1 8 526,1 0 1,-8 0-358,3 0 94,-7 0 0,0 8-178,0 4 1,0 5 58,0 6 1,0 4-185,0 7 0,6 1-209,0 0 1,0-1-115,-6 1 1,5-6-269,1-1 1,6-6 177,-7 1 0,9-4-102,-3-2 0,-1-1-382,2-5 0,-7 3-267,7-9 434,-8 1 454,11 2 346,-13-6 1,11 3-157,-7-10 1,6-5 115,-6-7 0,7-2-175,-2-5 1,7-2-63,5-9 1,-2-9-569,8-8 293,7-8-5,-7-1 1,17-4-87,-11 7 1,3 0 83,-3 6 0,-8 8-27,-4 4 1,0 5 25,-6 6 1,2-1 27,-13 7 0,2 5-426,-2 7 402,-5 7 1,5-4-1082,-12 8 1,3 2 1302,-9 4 1,-7 11-1,-8 10 1</inkml:trace>
</inkml:ink>
</file>

<file path=ppt/ink/ink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07:43.5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18 7830,'-8'-10'2423,"6"2"-1836,-5 8 681,7 0-99,0 0 1,0 8-890,0 3 0,0 5-105,0 1 1,0 0-119,0 1-62,0-1 0,0 0-242,0 1 0,2-9-1150,3-3 1044,-3 4 0,8-9-112,-4 5 1,-2-4 118,7-2 0,-5-8 17,5-3 0,1 1-35,5-1 0,1-1 128,-1-5 0,0 5 110,0 1 1,-5 7 121,-1-2 379,1-3-325,5 7 1,-1-4 392,-5 12 0,3-2-254,-9 7 0,7-5 185,-6 5 0,1-1 376,-1 2-250,-4 3 0,8-7-362,-5 3 1,-3-1-366,4-4 1,-2-5-1014,2 5 1,-2-4 665,7-2 1,-5-8 573,5-3 0,-7-4 0,4-3 0</inkml:trace>
</inkml:ink>
</file>

<file path=ppt/ink/ink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07:43.8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7866,'9'0'628,"1"6"172,-4 0 0,3 9-199,9 2 0,-1 2-16,0 10 0,1 0 932,-1 6-996,0-1 0,-5 1-118,-1-1 0,-7 7-153,2-1 0,-4 1-512,-2-7 1,-2 6-611,-4 1 0,-5-1-80,-13-5 1,3 1 951,-7 5 0,-9-5 0,-7 6 0</inkml:trace>
</inkml:ink>
</file>

<file path=ppt/ink/ink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07:44.1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87 7843,'-9'0'2118,"1"0"-2123,8 0 0,2 0 1210,4 0-716,3 0 1,9-6-135,-1 0 1,6-2-252,0 3 1,10 1-68,1-8 1,1 3-299,5-3 1,-3 3-990,-3 3 1,-5 4 1249,0-4 0,-8 4 0,4 2 0</inkml:trace>
</inkml:ink>
</file>

<file path=ppt/ink/ink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07:44.3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87 9258,'17'0'3351,"1"0"-3041,-1 0 0,2 0-669,4 0 1,-2-2 682,8-4 0,-2 4 19,2-4 1,4-1-965,-5 1 0,5-2-105,2 2 1,-1 3-1469,1-9 2194,-8 8 0,13-11 0,-3 5 0</inkml:trace>
</inkml:ink>
</file>

<file path=ppt/ink/ink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07:44.7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0 9787,'0'18'1935,"0"-1"-1398,0 0 1,0 0 70,0 1 0,0 7-115,0 4 1,-2-3 79,-4 3 0,4-2-290,-4 2 1,2 2-243,-1-8 0,3 6-589,-4-6 0,4 0 299,2-6-872,-8 0 0,6-5-357,-3-1 802,3-7 0,4-4 214,3-11 0,5-12 11,7-6 1,8-10 101,4-1 1,4-6-36,1 6 0,5 1 541,-5 10 1,9 4-173,-14 8 0,5 7 969,-11 5 1,0 7-184,-5 9 1,-7 3 199,1 14 0,-9 7 100,3 5 0,-4 8 558,-2-2 0,0-1-912,0 1 1,-2-8-98,-4 3 1,5-11-2165,-5-1 1298,4-8 1,10 2-1669,3-11 1914,12-4 0,4-24 0,8-3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47:06.8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693 18 8185,'19'0'243,"4"-6"638,-12 0-500,-3 0-347,7 6 1,-13 2 182,4 4 0,-6 4-88,-6 7 1,1 10 18,-13 7-124,5 1 164,-12 15 1,0 0-54,-4 8 1,-9 13-53,-3-2 0,-1 10-389,2-4 0,3 5 112,-3-5 1,-2 6-109,1-6 1,-1-6 117,2-6 0,5-9-53,0-2 1,1-8 106,5-9 0,4-14 21,2-4 0,6-9 193,5 4 54,-3-9-128,13-3 0,-12-9 123,9-9 0,-1-5-55,6 0 1,8-13-292,3 1 0,14-9 0,10 4 0,7-6-194,10 5 1,2-5 143,3 6 1,-3 5 92,4 6 0,1 4 112,-1 2 1,0 0 11,-7 12 1,-4 1 210,-1-1 0,-2 7 36,2-2 1,-4 6 352,-7 6 0,-6-2-123,-1 7 0,-6 1 94,1 5 0,-6 0-154,-6 1 1,-1 1 2,-4 4 0,-4-2-292,4 8 1,-5-8 9,-1 2 1,-7 2-80,-5-2 1,-3 0 73,-2-6 0,-1 1-241,1-1 236,0-7 0,-1-3 22,1-7-2,0 0 1,1-13-9,5-4 0,-3-12-502,9 0 1,-1-4-88,6-1 0,2-7-312,4 1 1,3 0 255,8 5 1,7 0-240,-1 1 1,5 7-83,-5 4 872,8 4 0,-4 1 0,8 1 0</inkml:trace>
</inkml:ink>
</file>

<file path=ppt/ink/ink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07:56.4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295 657 9081,'-2'-9'1375,"-4"3"-971,4-4 0,-6 7 25,8-9 0,0 6-140,0-5 0,0 5-183,0-5 0,0 5 71,0-6 1,0 6 148,0-5 43,0 7-184,0-11 0,0 11-8,0-8 1,-2 9 109,-3-3-231,3-4 1,-14 2 55,5-3 1,1 1-237,-1 5 51,-1 3 1,-5-6-12,-1 8 0,7 0 62,-1 0 0,7 0 12,-7 0 1,6 0 80,-5 0 1,5 0 17,-5 0 1,5 6 101,-6-1 1,6 9-90,-5-3 1,5 5 133,-5 1 0,5 2-87,-6 4 1,7-3-58,-7 3 1,8 2-26,-2-2 0,5 0-8,1-6 1,0 0-69,0 1 0,7-1-184,5 0 0,-3-5-299,3-1 288,-1-7 97,7 4 0,1-8-236,4 0 1,-2 0 21,8 0 0,-6-10 39,6-7 1,-6 0 109,6-6 0,-8-2-9,2 2 0,2-6 9,-2 6 0,0-6 7,-6 6 0,-1-6-129,-5 6 1,5-8 78,-5 2 0,3-1-95,-3 1 0,2-4 108,-7 4 1,6-3 1,-6-3 0,1 6 61,-1 0 1,-4 2 149,4-1 0,-4-3-19,-2 8 1,0 0 394,0 6 259,0-1-339,0 1-37,0 0-67,-8 7-76,6 2 26,-6 8-104,8 0-351,0 0 369,0 8 1,-5 7-13,-1 8 1,-6 10 157,6 2 0,-7 7-73,2 10 1,-3 0 154,3 0 1,-5-4-7,5 4 0,3-10-104,2 10 1,-1-10-38,1 4 0,0-8-120,6 3 0,0-5-82,0-1 0,8-2-277,3-5 1,6-3-425,7-7 0,2-3 379,9-3 1,2-5-239,3-7 0,0-7 58,12-5 0,-10-11-181,10-6 0,-4-3 342,4-3 0,-13 6 198,-5 0 0,-11 8 86,0-2 0,-3 10 173,-3 1 1151,-8 8-1015,-1-3 0,-10 7 303,-4 0 1,3 2 119,-9 3 0,6-1 1321,-5 8-1394,-1-1 0,-3 6 300,3 1-717,5-1 1,7 0-292,0 1-308,0-1 0,7-2 372,5-3 1,3-3-191,3-3 0,1-4-83,4 4 1,-2-10-228,8-2 0,-8-7 181,2 1 0,-4-3-48,-2-2 0,-1-1 224,-5 1 1,-3 0 253,-8-1 1,0 7 695,0-1-403,-8 1-260,-1-6 0,-9 7 230,1 4 0,0 4 106,0 2 0,-3 0 287,-3 0 0,4 2-197,-4 4 0,4 4 118,2 7 1,5 0-295,0 0 1,7 1-253,-7-1 0,8 0-111,-1 1 1,3-1 155,2 0 0,2-5-800,3-1 1,-1-5 63,8 6 0,-1-9-209,7 3 1,5-6 335,0-6 0,5-3-56,-4-8 1,6-1 270,-1 1 0,-4 0 220,-2-1 1,2 3 35,-2 3 0,0-1-314,-5 7 593,-1 0 1,0 6 156,0 0 0,-5 2 334,-1 4 0,-5 2-243,6 3 0,-7 5 242,7-5 0,-8 5 56,2 1-511,3 0 1,-7 1-174,4-1 268,4-8-1012,-9 7 400,15-14 0,-12 5-102,7-7 1,-5-7 5,5-5 1,1-9-131,5-2 0,1-8 78,-1 2 0,6 4-20,0 2 1,0 0-360,-6 6 520,8-4 0,-5 19 538,3-4 64,-4 4 1,-4 10 391,-3 4 1,-5 9-181,-7 2 0,0 0 438,0-6 0,0 0-427,0 1 0,0-1-6,0 0 1,0-5-725,0-1 271,0-7-1548,0 4 735,8-8 29,-6 0 0,19-8-703,-4-3 0,7-11 440,-1-1 938,-4 0 0,13-2 0,-5-2 0</inkml:trace>
</inkml:ink>
</file>

<file path=ppt/ink/ink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07:57.3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70 156 8043,'0'-17'103,"-6"5"224,0 1 29,1 7-124,-3-11 1,4 7-15,-7-4 0,7 3 187,-2 3-160,4 4 1,0-11 147,-4 7-162,4 0 12,-5-2-87,7 7 0,2-7-27,3 8 1,-3-2 18,4-4 0,-2 4 44,2-3 0,-2 3-20,7 2 0,-5 5 32,5 1 0,-7 8-23,2-3 1,-2 4 60,2 3 0,-4-1-244,3 0 1,3 1-255,-2-1 1,7-2-215,-1-3 1,3 3-533,2-3 0,3-5 473,3-1 529,4-4 0,15-2 0,2 0 0</inkml:trace>
</inkml:ink>
</file>

<file path=ppt/ink/ink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07:57.6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206 1 8060,'-18'0'171,"9"0"1,-7 0 249,5 0 0,1 0 33,-1 0 1,-1 2 31,-5 4 1,0 11-263,-1 12 1,3 3-64,3 3 1,-3 5-173,4 1 1,3 5-122,2-6 0,6 4-360,6-9 0,3 3 189,9-9 1,7-6-151,4-5 1,5-3 452,6-9 0,-3-1 0,5-5 0</inkml:trace>
</inkml:ink>
</file>

<file path=ppt/ink/ink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07:58.0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0 7970,'-10'0'1341,"-5"8"-969,13 2 1,-7 9 312,3 4 0,4 4-50,-4 7-354,4 9 0,-4-7-83,1 5 1,-1 1-92,6-2 0,0 6-218,0-5 0,0-1-473,0-5 1,2-3 97,4-3 1,1 2-472,5-8 1,3 0-131,-3-6 0,-1-7 1087,7-4 0,-5-4 0,12-2 0</inkml:trace>
</inkml:ink>
</file>

<file path=ppt/ink/ink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07:58.3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381 35 7970,'0'-9'-82,"0"-1"1302,0 4-775,0 4 0,-2-5-37,-4 7 0,-4 0-140,-7 0 0,-2 2-14,-4 3 0,-2 5-64,-4 7 1,-4 1-95,4-1 1,3 0-2,-3 0 0,8 3-177,-2 3 0,3-4-61,3 4 1,6-10 137,-1-1 138,8 0 0,-5 5-56,3 0 0,4-5 54,-4-1 1,4 1-107,2 5 0,2-5 8,4-1 1,-2 1 35,7 5 0,-5-6 23,6 1 0,-1-2-343,6 1 136,1 4-48,7-13 0,-4 12-123,8-8 1,-6 1-214,5-1 0,1-4-572,6 4 1,-1-4 1070,1-2 0,0 0 0,-1 0 0</inkml:trace>
</inkml:ink>
</file>

<file path=ppt/ink/ink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07:58.88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1 8840,'-2'17'1089,"-4"0"1,4 0-531,-4 1 1,-2-7 49,3 1-447,-1-1 0,4 7-175,-4-1 189,4 0-1692,-5 1 412,7-9 452,7-1 0,3-10 275,7-4 0,2-5-122,5-12 1,-5 1 252,4-6 1,2 8 334,-2 3 0,0 2 93,-6 9 0,-5 0-178,-1 6 1,-5 2 879,6 4 0,-9 9-206,3 8 1,-4 2 327,-2-2 1,0-3-581,0 3 0,0-4-366,0-2 1,6 0 77,0 1-430,-1-1-190,3 0 1,2-7-1584,7-4 2065,0-4 0,8-18 0,2-3 0</inkml:trace>
</inkml:ink>
</file>

<file path=ppt/ink/ink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07:59.1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7833,'17'-8'-454,"0"6"751,1-3 1,-5 3 602,4 2 0,-3 9-374,9 9 1,-4 6 51,-2 11 0,-1 0 426,-5-1 1,-1 7-135,-4-1 1,-4 0-395,3-5 1,-5-1-705,-5 1 1,1 0-767,-8-1 0,7-5 482,-7 0 1,0 0 511,-5 5 0,0-7 0,0-2 0</inkml:trace>
</inkml:ink>
</file>

<file path=ppt/ink/ink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07:59.4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28 10738,'25'0'648,"-6"0"-343,4 0 1,4-2-252,2-4 1,-2 4-260,2-4 0,-6 4-681,6 2-1078,-8-7 1964,4 5 0,-8 2 0,0 9 0</inkml:trace>
</inkml:ink>
</file>

<file path=ppt/ink/ink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07:59.6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1 104 9774,'29'0'540,"-1"0"0,7-8-483,5-3 0,3 1-232,-3-1 0,-4 5-148,5-6 0,-5 7-158,-1-7 0,-6 8 163,0-2 318,-1-3 0,7 7 0,0-6 0</inkml:trace>
</inkml:ink>
</file>

<file path=ppt/ink/ink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07:59.9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 7852,'-9'0'4174,"1"0"-4141,8 0 50,0 0 0,6 7 652,-1 5-327,9 3-152,-12 10 1,6 2 704,-8 8 1,0 9-459,0 8 0,0 2-290,0 9 0,-2 8-890,-4 10 1,2-2-3943,-8 1 4619,9 1 0,-5-10 0,8-4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47:07.4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450 52 8195,'0'-17'346,"2"5"705,4 1-351,-4 7-173,6-4-331,-8 8 0,0 2 81,0 4 0,0 9-257,0 8-1,-10 8-87,-7-2 1,-3 5-217,-8 7 1,-1-5 180,-6 5 0,1-5-147,-1-1 1,2-3-225,5-3 0,-3-2 153,8-4 0,-2-9 34,2 3 1,5-9 41,1 3 0,0-7 246,5 2 0,5-12-89,1-6 1,-2 1-35,2-6 0,1 3-10,5-9 0,7 2 0,5-2 1,3 4 67,2-4 0,-5 3-8,0 3 1,-1 2 206,6 3 0,1-1-37,-1 7 220,0 0 0,1 6-108,-1 0 1,-6 0 20,1 0 1,-3 2 15,3 4 0,1 6 69,-7 11 0,6 3-19,-6 9 0,5 2 33,-5 3 1,5 4 7,-5 8 1,0 0-130,-6 0 1,0 2-235,0 3 0,0-3 16,0 4 0,0-6-21,0-6 0,0-4-2,0-8 0,-2-7-228,-4-4 0,4-3-170,-3-3-76,-5 0-139,0 1 333,1-9 134,-7-1 0,7-8-577,-9 0 0,7-14 755,-1-3 0,1-12 0,-6 2 0</inkml:trace>
</inkml:ink>
</file>

<file path=ppt/ink/ink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08:10.9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363 640 8238,'0'-10'0,"0"1"-283,0 3 21,0 4 1,0-8 112,0 5 226,0 3 755,0-14-193,0 14-386,0-13 1,-5 11 89,-1-7-183,0 7 1,6-6 133,0 4-222,-8 5 1,6-9 10,-3 4 0,1 4-212,-2-3 1,4 1 0,-4-2 5,-3 4 1,5-6-128,-8 8 281,9-7-11,-13 5 1,12-6 60,-7 8-97,7 0 193,-11 0-80,5 0 1,-7 0-27,-1 0 0,1 0 102,0 0 0,0 2-63,-1 4 0,7-2 105,-1 7 0,1 1-103,-7 5 26,1 0-46,7 0 1,-3 7 153,7-1-134,0 0-34,-1-6 1,5 2 138,-4 4-161,4-4 0,4 6-107,4-7 0,-2-1-41,7 0-69,1-7 205,5 5 1,0-13-126,1 4 116,-1-4-64,0-2 1,6 0-51,0 0 58,0 0 9,-5-8 1,5-1-11,0-9 0,2-1-30,-2-4 1,-4 2-95,4-8 1,2 0-296,-2-5 196,8-9 104,-12-1 0,12-2-186,-8 0-32,0 8 253,-6-12 0,-1 13-62,-5-3 0,3 5 79,-9 6 0,7-1-1,-6 6 0,-1 1 24,-5 6 0,2 0 301,4 0-328,-4-1 330,6 1 88,-8 0-134,0 7 102,0 2 10,0 1-240,0 5-24,0-6 46,0 8-358,0 0 259,-8 0 9,6 0 1,-7 2 240,3 4-251,-4 3 71,1 9 1,-7 7 121,5 3 1,-5 5-84,-1 2 1,-6 7 26,0 4 1,6-2-76,5 2 1,2-5 35,-1 5 1,-3-8-91,9 3 89,-1-5-20,6-1 1,0-1 14,0 1 1,0-2-61,0-5 1,6 3-98,-1-8 1,7 6 48,-6-6 1,7 2-18,-1-2 1,3-4-275,2 4 161,1-3 63,-1-3 0,6-6-281,0 1 0,2-6-74,-2 5 0,4-7-53,8 2 1,1-6 83,4-6 1,-3-4 23,3-7 0,-3 0 169,-3 0 0,-1-5 65,-4 5 0,-4-4 185,-8 10 1,0-3 30,1 3 676,-9-5-418,7 14-61,-14-13 674,5 13-503,-7-6 83,0 8 371,0 0-617,-7 0-54,5 0-357,-6 0-39,8 0 263,-8 8 25,6 2 1,-5 7 2,7 0 0,0-5 12,0-1 0,0-5 6,0 6 0,0-7 18,0 7 0,6-6-128,-1 5 1,3-7 69,-2 2 0,-2 1-102,7-1-55,-7 0 77,11-6 0,-5 0-100,7 0 1,-5 0 76,-1 0-6,1-8 1,5-1-40,0-9 0,-7 1-124,-4 0 0,-4-1-14,-2 1 119,0 0 1,0 0 0,0-1 199,0 1 0,0 5-62,0 1 0,-8 5 41,-4-5 1,3 7-181,-3-2 0,7 4 9,-7 2 0,6 0 115,-5 0-118,-1 0 97,3 0 105,-7 8 0,9-4-124,-5 7 0,2-5 258,5 5 0,3-5 4,-4 6 0,2-6 37,-2 5 1,4-5-149,-3 5 0,3-5-19,2 6 1,0-7 14,0 7-378,0-8-723,0 11 501,7-5-428,3-1 566,7 7 1,1-14 67,-1 3 1,0-3 67,1-2 1,-1-2 52,0-3 0,2 1-185,4-8-82,-3 8 270,12-11 1,-5 7-71,8-3 1,-6-3 22,-1 9 0,-6-7 235,1 6 94,-4 1-245,-2-3 152,0 6 0,-1-8 119,-5 5 238,5 3 0,-13-6 320,9 8 417,-8 0-347,4 0-95,-1 0-562,-5 8-176,14 1 115,-15 9 1,9-1-57,-4 0 1,-4 0-58,4 1 0,-5-7-667,-1 1 216,8-1 160,-6 7 0,8-9-124,-5-3 158,-3-4 171,6-2-56,0 0-140,1 0 226,1-8 0,0-1-103,-5-9 7,5 1 135,7 0 0,-5 1 196,-1 5 225,-7 3-190,4 8-29,-8 0 259,7 0 122,-5 0-209,6 0 1,-6 6-160,4 0 1,-4 1 5,3-1-160,-3-4 1,0 12-505,4-9-201,-4 1 381,6-6 170,-1 8 1,-3-6-206,8 3-9,-8-3 175,11-2 1,-5-5-243,7-1 1,2-8 77,4 3 0,-2-5 80,8-1 0,-6 8 160,6 3 1,-8 4 208,2 2 0,-4 0-219,-1 0 0,-3 2 373,-3 4 1,3 3 907,-4 8 0,-1 1-348,2-1 0,-7-5 261,7-1 0,-8 1-642,1 5 1,3-6-311,-2 1 0,2-6-218,-3 5 0,-3-5-490,4 6 0,4-7-688,1 7 626,12-8 637,-4 3 0,14-7 0,-6 0 0</inkml:trace>
</inkml:ink>
</file>

<file path=ppt/ink/ink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08:12.0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225 104 8467,'0'-17'-3,"0"5"-572,0 1 306,-8 7 3,6-12 518,-5 14 435,-1-13-560,-1 5 0,-3 1 146,0 3-161,1 4 3,-6 2-28,-1 15 0,1-1 158,0 15-99,-1 7 0,9 1 0,-7 18 153,5-3 1,1 6-208,-1 0 0,7-5-110,-2 5 0,4 2-49,2-3 1,0-1-270,0-10 0,8 0-230,4-11 0,3 3 251,2-9 1,6-6-17,0-6 1,8-1-116,-2-10 446,4-1 0,9-12 0,2-3 0</inkml:trace>
</inkml:ink>
</file>

<file path=ppt/ink/ink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08:12.3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0 121 8442,'10'-17'313,"-1"-6"-313,-3 0 117,-4 7 0,6 1 594,-8 3-583,0 5 9,0-1-290,0 8 242,0 8-23,0 1 1,0 18-24,0 8 57,0 7-128,0 10 1,0 0-161,0 0 1,0 5 162,0 1 0,-2-6-209,-4-6 0,4-2 166,-4 2 1,4 1-124,2-13 0,0 3-420,0-14 263,0 0-110,0-14-423,0 7 881,8-14 0,2-2 0,7-10 0</inkml:trace>
</inkml:ink>
</file>

<file path=ppt/ink/ink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08:12.7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588 18 8375,'10'-8'-461,"-2"6"0,-8-5 64,0 7 509,0 0-54,0 7 129,-8-5 1,-2 15 154,-7 1 0,-2-1-306,-4 6 0,2-2-113,-8 2 0,0-2 10,-6 8 0,1-2-8,-1 2 0,-5 2 130,0-8-87,-1 0 50,7-6 0,5 0 324,0 1-181,8-9 10,-4 7 0,8-14 295,-1 3-189,1 5-179,0-8 1,7 8 102,4-5-118,4-3 1,4 12 263,4-9 0,6 7-78,11-6 1,-2 7 704,8-1-453,-1 3-274,-1 2 1,6-5-8,-4-1 1,2 1-89,-3 5 0,3 1-252,-8-1 1,6 0-233,-6 0 1,6 1-780,-6-1 1,2 0-1240,-2 1 2350,-11-1 0,18 0 0,-11 0 0</inkml:trace>
</inkml:ink>
</file>

<file path=ppt/ink/ink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08:13.2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8221,'0'-9'1441,"7"1"-1091,-5 8-41,6 0 1,-8 8 164,0 3-253,0 5 1,6 1-89,-1 0 1,1 0-199,-6 1 1,0-1-576,0 0 247,8 1-239,-6-1 421,13 0-72,-13-7-179,6-3 146,-8-7 160,0 0 26,8 0 0,-7-1 21,5-5 1,2 2-46,-2-8 0,5 7 3,-5-7 1,5 6-139,-5-5 227,8 7 0,-10-9-105,7 7 53,-7 0 321,11-2 744,-13 6-448,6-5 427,0 7-442,-7 0-55,7 0 219,0 0-316,-6 0 194,5 0 158,1 0-494,2 0 0,1 5 7,1 1-83,-8 8 1,9-10-240,-7 7 0,2-7-1133,-3 2 436,-3 3 47,14-7 492,-7 6-580,1-8 91,5 0 1,-5 0 138,7 0 629,-7-8 0,-3-1 0,-7-9 0</inkml:trace>
</inkml:ink>
</file>

<file path=ppt/ink/ink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08:13.7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18 138 8221,'-10'-7'428,"2"-3"51,8-7 1,2 0 21,4-1 0,-2 7-256,7-1 0,1 6-135,5-5 0,0 7 154,1-2 0,-7-1 234,1 1-988,-1 0 180,7 6-174,-1 0 238,-8 8 67,-1 1 0,-8 9 251,0-1 1,0 0-9,0 1 1,0-1-9,0 0 0,2 0 11,4 1 0,-2-1 1,7 0 0,-5 1-125,5-1 0,1-2-154,5-3 1,1 1-48,-1-7 0,0 6-292,0-7 0,3 1 127,3-6 1,-2-2 422,8-4 0,0-3 0,5-8 0</inkml:trace>
</inkml:ink>
</file>

<file path=ppt/ink/ink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08:13.9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18 8314,'9'-7'0,"1"5"992,-4-4-830,-5 4 2831,7 2-2043,-8 0-2378,0 0 0,-2 8 1428,-4 3 0,-11 5 0,-10 1 0</inkml:trace>
</inkml:ink>
</file>

<file path=ppt/ink/ink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08:14.4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8263,'0'-10'2110,"0"3"0,0 8-1687,0 5 1,0-2 264,0 8-435,0-1-177,8 6 0,-6 1-107,4-1 0,-3 0-154,3 1 0,-4-1-524,4 0 1,-4 0 149,-2 1 1,2-7-1273,4 1 661,-5-8 596,7 3 195,0-7 1,1 0-100,9 0 0,-1-9 478,0-9 0,3-5 0,3-5 0,-4 1-60,4 4 1,-10 9-29,-1-3 0,-3 9 696,3-3 801,3 7-317,-5-4 1,1 14-514,1 0 0,-8 7 1108,2-1-842,-4 3-541,-2-5 1,5 5-69,1-3 0,0 3-321,-6 2 1,0 0-458,0 1 1,6-1-53,-1 0 1,1 1-1798,-6-1 2391,0 0 0,0 1 0,0-1 0</inkml:trace>
</inkml:ink>
</file>

<file path=ppt/ink/ink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08:14.6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52 8175,'7'-17'571,"3"-1"0,1 9-286,1 3 1,5 4 760,6 2-475,8 8-89,-12 1 0,14 16 285,-4 4 1,-2 4-231,2 1 1,-8 3-22,2 3 0,-4-1-536,-2 7 0,-1-6-472,-5 6 1,-3-5-1977,-8 5 1307,-16 0 818,-3 13 1,-23-5 342,-4 4 0,-12 3 0,-3 1 0</inkml:trace>
</inkml:ink>
</file>

<file path=ppt/ink/ink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08:15.2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8310,'18'-15'1759,"-1"3"1,2 5-1154,4 7 0,4 0 240,8 0 1,5 0-406,0 0 1,1 5-317,-7 1 0,-1 0-930,-4-6 0,2 6 471,-8 0 0,0-1-1684,-6-5 976,0 8 280,1-6 0,-9 13-1221,-3-3 1983,-4 3 0,-2 10 0,0 2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47:07.6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190 0 9152,'-11'8'681,"-1"3"0,1 5-299,-7 1 1,-5 6-173,0 0 0,0 6-354,6-6 1,5 2-61,1-2 1,5-4-62,-5 4 0,7-4-125,-2-1 0,4-7-385,2 1 1,2-8 263,4 1 511,3-3 0,16-9 0,2-3 0</inkml:trace>
</inkml:ink>
</file>

<file path=ppt/ink/ink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08:15.3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8903,'17'0'2716,"1"0"-1914,7 0-446,-6 0 0,14 0 70,-5 0 0,5 0-656,2 0 1,-1 0-677,1 0 1,5 0 426,0 0 0,9 6-804,-3 0 1283,-4 7 0,8-11 0,-6 6 0</inkml:trace>
</inkml:ink>
</file>

<file path=ppt/ink/ink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08:15.7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8364,'8'-9'688,"-4"-5"-387,7 9 1,1-1-49,5 6 0,2 0 34,4 0 0,-4 0 16,5 0 0,1 0-76,-2 0 1,0 6-121,-6-1 0,0 3-338,1-2 1,-7 1 192,1 5 1,-9 3-77,3-3 1,-4 3 9,-2 3 0,0 1-70,0 4 1,-10 4 129,-7 7 0,-2 3-44,-10 3 1,-2-1 9,-9 7 0,9-10 11,-3-1 0,11-3 802,0-8-336,11-1-50,4-14-38,1 7 0,7-9 206,0 5 1,7-5 298,11-7 0,7 0-364,4 0 0,11-1-93,6-5 0,0-2-614,6-3 1,-4-5-660,10 5 0,-10 3 914,-2 2 0,-8-3 0,4-1 0</inkml:trace>
</inkml:ink>
</file>

<file path=ppt/ink/ink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08:18.4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312 156 8454,'0'-11'-1766,"0"-1"1447,0 9 332,7-13 74,-5 14 23,6-13 7,-8 5 0,0-1 185,0-1 0,0 6-166,0-5 1,6 5 189,-1-5 12,1 7-44,-6-4-203,0 0 1,-2 6 46,-3-3 27,-5 3-141,0 2 0,-11 7-115,4 5 1,-6 3 169,0 3 0,2 7-40,-8 3 1,8 5 90,-2 2 0,-2 1 109,2 5 0,0-5-122,5 4 1,3-3 12,3-2 1,-1-7-95,7 1 0,0-2-101,6 2 1,2 2-241,4-8 0,4 6-68,7-6 1,2 0-357,4-6 1,4 0 276,8 0 452,-1-7 0,9 5 0,1-5 0</inkml:trace>
</inkml:ink>
</file>

<file path=ppt/ink/ink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08:19.1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53 8396,'17'-17'-100,"-7"-1"234,5 9 1,-11 1 250,8 8 19,-9 0-215,5 0 1,-2 8 41,0 3 0,-1 1 7,-5 5 0,0-4-277,0 10 218,0 4-34,0-7 0,-1 10-183,-5-7 1,4 6 24,-4-6 1,-2 6-84,3-6 0,-3 2 55,2-2 0,4-9-357,-4 3 223,5-4 40,1-3 320,0-2-185,0-8-63,0 0-164,0-8 10,7-2 103,3-7 1,7 0-177,0 0 1,1-1 107,-1 1 1,6-6-117,0 0 0,2 0 138,-2 5 0,-4 7 0,4-1 0,-3 7 190,-3-7 61,0 8-232,-7-11 0,5 13 500,-3-4-186,-5 4 62,9-5 0,-12 5 668,7-4-313,-7 4-32,11 2-269,-13 0 0,6 2 44,-8 4 0,6 3-75,0 9 1,-1-7-17,-5 1 1,0-1-323,0 6 0,0 1-123,0-1 1,0 0-131,0 1 1,0-7-118,0 1-104,0-8 215,8 3 1,7-7-204,8 0 1,6-2-619,-6-3 557,8-13 322,-4-1 0,0-6 295,-4 8-69,4-1 70,-8 9 0,4-1 63,-11 4 1,3 5 395,-4-5 221,-3 4 0,0 4-111,-8 4 1,0-3 417,0 9 0,0-6 102,0 5-559,0 1-173,0 5 0,0-5-580,0-1 1,0 1-203,0 5 1,0 0-468,0 1 1,0-1 414,0 0 0,6 0-837,-1 1 1299,9-1 0,3 8 0,10 2 0</inkml:trace>
</inkml:ink>
</file>

<file path=ppt/ink/ink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08:19.28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35 8243,'0'-17'1316,"0"7"0,2 2-864,4 8-330,-4 0 1,5 8-228,-7 4 0,-5-3-39,-1 3 0,-8 1-356,3 10 0,1-3-1423,-1 3 1923,7-4 0,-4 6 0,8 2 0</inkml:trace>
</inkml:ink>
</file>

<file path=ppt/ink/ink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08:19.7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8408,'10'0'849,"5"0"0,-11 2-296,8 4-294,-8-4 1,3 13-15,-7-3 0,0 3-319,0 2 1,0-5 114,0-1 1,0 1-109,0 5 0,0 0-103,0 1 0,0-1-152,0 0 0,-2-5 38,-3-1 1,3-5-487,-4 6 348,4-9 220,2 5 82,0-8 1,2-6-17,4 1 1,-3-9 37,9 3 0,-6-5 30,5-1 1,1 2 13,5 3 1,-5-3 47,-1 3 0,-1 3 286,1-3-37,5 8 518,-7-3-197,9 7-247,-9 0 106,7 0 909,-15 0-189,15 0-493,-14 7 1,7 3-426,-3 7 1,-4-5-244,4-1 1,-4 1-322,-2 5 1,0 2-720,0 4 0,0-4-736,0 5 1794,0 2 0,0 1 0,0 8 0</inkml:trace>
</inkml:ink>
</file>

<file path=ppt/ink/ink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08:20.2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0 8664,'17'18'1371,"-7"-9"0,5 7 201,-3-5-1037,3 4 1,-3-3 493,-1 0-550,8-1-174,0 6 1,8-5-382,-4-1 104,-3-7-54,5 12 1,-8-13-59,0 9 0,0-8 330,1 2-280,-9-4 1,-1-1-417,-8 5 84,0-4 1,-13 8 53,-5-5 0,-18 3 82,-5 4 1,-7 3-939,-3-3 1,-3 9 27,-4 2 1140,4 8 0,-21-5 0,4 9 0</inkml:trace>
</inkml:ink>
</file>

<file path=ppt/ink/ink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08:20.3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0 295 8255,'12'-8'0,"-1"-3"0,1-3 945,5 3 1,8-5-316,4 5 1,4 1-422,1-1 0,7-3 17,-1-9 1,0 4-98,-5-4 0,-1 4-152,1 1 1,0 7-368,-1-1 0,-1 7 318,-4-7 72,3 8 0,-5-19 0,8 4 0</inkml:trace>
</inkml:ink>
</file>

<file path=ppt/ink/ink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08:20.7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17 8436,'12'-1'222,"-1"-5"1,-5 4-43,6-4 0,1 4 488,10 2 0,-4 0-22,4 0 1,2 0-27,-2 0 0,6 0-223,-6 0 0,2 0-104,-2 0 0,-3 8-231,3 3 1,-10 5-219,-1 1 1,-9 2-681,3 4 1,-6-2 544,-6 8 1,-11 0-223,-12 6 0,-9-1 42,-2 1 0,1-8-106,10-4 1,4 2 372,8-2 1,2-6 553,3-5 0,4-1-107,8 6 0,10-7 272,7-4 1,4 2-196,14-3-15,-4 1-222,19-6 1,-6 0-445,8 0 1,0-2 146,0-4 214,-1 4 0,-6-13 0,-3 5 0</inkml:trace>
</inkml:ink>
</file>

<file path=ppt/ink/ink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08:21.0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509 35 8219,'8'-9'-34,"1"-7"449,9 15 0,-1-7 51,0 8 1,1 2-7,-1 4 0,8 5 275,4 12 1,3 4-229,3 8 1,0 13 214,-1 4 1,-1 19-95,-4 4 1,-4 9-122,-8 8 0,-2-1-148,-3 7 1,-6-6-656,-12 6 0,-15-8 310,3-43 1,-5-2 0,-2 0 0,-5-1-148,-8 0 1,-5-2 0,-7 2 0,-4-1-1584,-8 0 0,-3 0 1716,-1 1 0,-2-1 0,-3-1 0,0 0 0,-4-1 0,0-1 0,-4-2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47:08.0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8135,'27'0'586,"-2"2"200,-8 4 1,0-4-441,1 3 0,-1-3-561,0-2 1,-5 0 204,-1 0 102,-7 0-92,12 0 0,-14 2-157,3 4 0,-3-2-292,-2 7 260,-7 1 11,5-2-122,-14 5 53,7-5 0,-3-1-340,1-3 395,7-4 1,6-2-183,15 0 0,2-2 107,10-4 0,0-3 37,5-9 0,1 7 177,0-1 1,-3 8 52,-3-1 0,2-3 364,-8 2-38,8 0 0,-12 6 816,4 0-473,-12 0 331,-3 0-704,-8 0 0,-8 8-119,-3 4 0,-6 3-170,-7 2 1,3 2 120,-7 5 1,-1-5-391,-6 4 0,6 2 84,0-2 0,8 0-272,-2-6 295,4 0 172,2 1 137,7-9 0,4 5-94,12-8 1,11-1 58,12-5 0,4-7-90,2-5 0,-7-3 12,1-3 1,-2 7-57,2-1 1,-4 1-140,-8-6 0,-1 5-65,-5 1 0,3 5-278,-9-6 0,1 6-5,-6-5 1,-8 1-732,-3-1 1233,-5-12 0,-9 11 0,-1-13 0</inkml:trace>
</inkml:ink>
</file>

<file path=ppt/ink/ink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08:42.8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36 7334,'0'-10'-1268,"0"2"1268,0 8 0,-8 0-99,6 0 94,-5 0 0,5 0 198,-4 0 23,4 0-78,-6 0 29,8 0 861,0 0-641,0-7-136,0 5 183,0-6 368,0 8 426,0 0-1090,8 8 1,2 1-18,7 9 0,0 7 442,1 3-251,7 13-17,1-5 1,3 12 171,0-7 0,-6 5-181,6-6 0,-6 6-44,6-5 0,-6-1-25,6-6 0,-6-1-107,6-4 1,-6 2-13,6-8 0,-8 0-228,2-6 1,-4 0-429,-2 1 351,1-9 117,-9 7 0,6-12-554,-3 7 365,-4-7 63,-1 4 0,-5-8-455,4 0 10,-4 0 211,6 0 1,-10 0-234,-4 0 0,-4-8 683,-7-4 0,-8-3 0,-2-2 0</inkml:trace>
</inkml:ink>
</file>

<file path=ppt/ink/ink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08:43.0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675 70 8305,'-8'-17'847,"4"0"1059,-7-1-1092,-1 9-245,-5 1 0,0 8-294,-1 0-108,1 8-42,-8 1 0,4 16-415,-8 4 147,0 4-21,-5 9 1,-3 2-41,-3 8 0,3 0 1,-3 0 1,1 0-259,-1 0 0,9-6-748,-3 0 253,11-8 609,-2 5 0,7-15-925,1 1 592,0 0 213,7-2 467,-5-2 0,13-8 0,-6 0 0</inkml:trace>
</inkml:ink>
</file>

<file path=ppt/ink/ink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08:43.2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36 8187,'0'-20'3388,"0"5"-3365,0 15 0,-2 0-308,-4 0 40,4 0-345,-5 0 0,7 8 590,0 3 0,-8 5 0,-2 1 0</inkml:trace>
</inkml:ink>
</file>

<file path=ppt/ink/ink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08:43.5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53 8264,'0'-18'1243,"0"1"246,0 7 1,8 3-332,3 7-652,5 0 22,1 7 1,6 3 182,0 7 0,8 1-379,-2-1 1,3 0-268,3 1 0,-6 5-150,-1 0 1,-1 0-459,2-6 1,-4 0 306,-8 1 0,1-1-313,-1 0 1,-2 6-1865,-3 0 994,3 0 593,-13-5 0,6-7-976,-8 1 1802,0-1 0,8-1 0,1-2 0</inkml:trace>
</inkml:ink>
</file>

<file path=ppt/ink/ink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08:43.7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346 35 8257,'0'-17'994,"0"7"-121,0 3-64,0 7 1,-2 7-374,-4 5 1,3 7 162,-9 10 1,1 7-314,-7 16 0,-1 8-253,-4 3 0,2 12-238,-8 6 1,-6 9 97,15-44 0,0 0 0,0 3 0,2 0-3571,-11 44 2364,4-9 1314,8-7 0,7-16 0,2-1 0</inkml:trace>
</inkml:ink>
</file>

<file path=ppt/ink/ink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08:45.0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0 416 8063,'8'-25'559,"0"0"172,3-4 0,3 4-204,-9 8 0,3 1 4,-2 5 0,-2-5 457,7 5 428,-7 3-877,4 0-306,-1 8 117,-5 0-323,6 0 103,-8 8-167,0 2 0,0 9-58,0 4 1,0 2-25,0 4 0,0 3-385,0-3 1,-6 4 132,0 1 0,1-7-242,5-4 0,0-3-73,0-3 336,0-7-118,0-3 324,0-7-148,0 0 151,7 0 1,3-7-51,7-5 0,8-11-68,4-6 0,11-4-89,7-1 0,8-1 294,3 1 0,5 7 197,-5 4 0,-2 5 327,-10 7-299,4 3-105,-21 8 0,9 0 42,-15 0 1,0 0 64,-6 0 1,-1 8 53,-5 3 0,-3 5-107,-8 1 0,-2 2-168,-4 4 0,-5 4 36,-12 8 0,-6-1-182,-11 1 0,1 0 138,-7-1 18,0 1 16,-6-8 0,8-2 836,3-8-384,5 0 219,1 1-116,8-9 1,4 1 67,12-4-412,3-5 0,12 5-123,8-12 1,1-3-217,16-8 0,2-6-24,9-1 118,4-6 9,0 11 1,-1-12-659,-9 8 278,1-8 36,-8 12 0,-2-12-318,-8 8 0,-2-6 241,-3 6 1,-5-6-69,-7 6 1,-1-6 231,-5 6 0,-4-6 93,-7 6 1,0 0 51,-1 6 117,1 0-133,0 0 0,-4-1 418,3 1-95,-3 0 192,12-1 443,-9 1-176,1 0 188,7-1-257,3 1 49,7 0-82,0 7-60,0 3-304,0 7 1,2 0-75,3 0 132,-3 7-19,14 11 0,-14 10 136,3 13 1,-3 3-157,-2 8 0,-2 9-126,-3 8 0,-7 8 23,-11 10 0,4-7-313,-4 1 0,9-8-1223,3 2 92,7-11 1159,-4-13 1,2-4-1378,1-13 673,-1 5 402,6-20 1,2 0 529,4-7 0,3-9 0,9 5 0</inkml:trace>
</inkml:ink>
</file>

<file path=ppt/ink/ink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08:51.5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917 53 8291,'9'-8'176,"-1"-2"372,-8-7-379,0 7 634,8 3-108,-6 7-288,5 0-400,-7 0 772,0 0-531,0 7 1,-2 1-12,-3 4 1,-5 5 8,-7 0 1,-1 0 145,1 7 0,-6 1-136,0-2 1,-6 0 37,6-6 0,0 0-222,6 1 184,7-1-208,-5-8 1,11 5-212,-8-8 174,9-1 189,-5-5-1460,8 0 885,0 0 1,8 0 32,3 0 0,12-7-148,6-5 0,4 3-102,1-3 0,1 1-230,-1-7 1,-1 7 531,-4-1 36,-4 8 147,-8-3 251,0 7 19,1 0 0,-9 7 452,-3 5 0,-14 9-295,-9 2 1,-2 2 118,-10-2 0,0 2 11,-5 4 253,-1 4-279,1-7 1,-1 3 94,0 0-305,1 0-122,-8 5 0,5-5-169,-3 0 0,3-8 20,3 2 1,-7 2-250,1-2 1,-2 0 222,1-5-289,5-1 188,-7 0 0,9-5-109,-1-1-204,1 1 131,-1-3 16,8-1 82,-5-8 1,12 6-26,-3 0 0,4-1-442,2-5 482,-1 0 0,9-1 1,3-5 1,4 2-34,2-8 1,2 7 14,4-7 0,5 1 107,12-7 1,4-5 104,8 0 0,1 0 486,5 6-244,3 0 85,8-1 0,0 3 280,0 3 1,1-1-278,5 7 1,-4 0 367,4 6-453,3 0 1,-9 0 605,0 0 0,-2 0-247,-10 0 0,6 6-223,-5 0 1,-1 5-291,-6-5 0,-5 6-312,0-7 0,-8 3-285,2-2 0,2-4 151,-2 4-34,0-4 2,-5-2-338,-1 7-139,-7-5 565,-3 6 1,-9-8 99,-3 0 1,-5 2-940,-7 4 525,-1-5 671,-7 15 0,-1-7 0,-9 9 0</inkml:trace>
</inkml:ink>
</file>

<file path=ppt/ink/ink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08:51.8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1 8207,'-9'11'0,"3"1"0,-2-7 614,3 7 836,-1-1-700,-2 7-66,6-1-591,-5 0 1,7-5-144,0-1-553,0-7 300,0 4 146,0-8 0,2 0-75,3 0 1,5-6-101,7 0 1,2-13-404,4 2 1,-3-4 316,3 3 0,2 7-1,-2-1 1,0 8 738,-6-1-348,0 3 0,-1 9 1504,-5 5-770,-3 3-239,-8 10 0,0-3 339,0 6 0,0-5-84,0 6 0,0-8 219,0 2 0,0-3-624,0-3 0,0-6-457,0 1 1,2-8-1515,4 2 993,3-5 531,16-1 1,-2-7-1565,12-5 1694,-4-11 0,19-11 0,-6-11 0</inkml:trace>
</inkml:ink>
</file>

<file path=ppt/ink/ink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08:52.6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33 8195,'10'-17'440,"-1"7"-34,-3 5 1,-4 5-52,4 5 0,-4 5 369,-2 7 1,0 6-364,0 0 1,-8 8 155,-4-2 1,3-2-538,-3 2-57,8-8 68,-3 12 0,7-14-343,0 4 186,0-4-82,7-9 1,11 3-140,11-7 0,-3 0 142,3-6 0,0-2-98,6-4 0,-1 2 58,1-7 1,-2 1 71,-5-2 1,3-3 13,-8 4 54,0-5 1,-7-1-92,-5 0 274,-3 7-146,-8-5-194,0 13 142,0-14 1,-10 12 44,-7-7 0,0 7-22,-6-2 1,1 4 149,-1 2 0,4 2 210,-4 4 1,-2-2 12,2 7 0,0-1-90,6 2 1,5 3 306,1-4-177,-1 5-111,2 9 0,-3-6-63,7 4 1,-5-4-140,5-1 0,0-1-255,6 0 1,0 1 141,0-1 0,0 0-450,0 0 325,0 1 119,0-1-23,0-7 498,0 5-160,0-5 410,0-1-79,0 7 0,0-13 140,0 9 79,0-8-394,0 11 1,8-13 56,3 4 1,11-4-181,1-2 70,0-8-89,2 6 0,0-11-264,3 7 78,-3 0-106,-7 6 11,-1 0 1,-2 10 248,-3 7 0,-6 6 176,-12 6 1,-6 6-137,-11-1 1,-4 6 57,-7 7 0,-1-5 196,1-8-35,-1 1-255,1 0 1,5-9 5,0-2-135,8-5-4,3-2 1,5-5-464,7-1-96,0-7 5,6 4 1,10-10 187,7-4 0,8-4-244,10-7 1,3 2-130,-3 3 468,11-3 0,-23 13-309,12-4 1005,-12 4-383,2 2 381,-8 0 0,-5 2 473,-1 4 1,-7 3-385,2 9 1,-4-1 1165,-2 0-850,0 1 1,0-1 1377,0 0-1723,7 1 1,3-3-205,7-4 1,2 3-563,4-8 0,4-1-255,8-5 0,1 0-553,5 0 1,1-7 446,4-5 1,-4-1-418,-7 1 0,-2-3 61,-4 3 1,1-1-124,-7 1 1,0-3 54,-5 3 1,-9 3 129,-3-3 926,-4 8 0,-10-11 0,-1 5 0</inkml:trace>
</inkml:ink>
</file>

<file path=ppt/ink/ink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08:52.9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226 18 8159,'-35'0'323,"6"-2"41,0-4 0,8 4 46,-2-3 1,4 3 360,2 2 0,5 0 755,1 0-775,7 0-379,-12 0 1,14 7 699,-3 5 1,3 5-341,2 6 1,2-2-98,3 8 1,5 0-159,7 6 0,8-7 1,4 1 1,13-2-257,10 2 0,2-6-158,9-12 0,1 3-775,5-8-770,8-1 1455,2-5 1,1 0-1698,1 0 1,2 0 113,9 0 0,-4 0-849,5 0 2458,-5 0 0,-5 0 0,-1-3 0,1-5 0,-6-4 0,-4 1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47:08.2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52 7130,'-15'-17'486,"3"0"693,-3 7-228,13 2-344,-6 8-427,0 0 1,6 10 138,-3 7 1,3 3-11,2 8 0,0 3-15,0 9 0,0-1 66,0 7-1382,0 0 787,0 14 0,6-5-516,-1 9 1,7-3 129,-6 3 523,-1 3 1,-5-13 0,0 5 0</inkml:trace>
</inkml:ink>
</file>

<file path=ppt/ink/ink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08:53.5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17 8078,'0'-9'2414,"6"3"-2030,0 12 0,9-4 281,3 3 1,1 3-325,10-2 1,1 5-160,11-5 1,-5 0-504,5-6 0,1 0 197,-2 0 0,4-2-996,-9-4 1,2 2 170,-14-7 949,0 7 0,2-11 0,2 5 0</inkml:trace>
</inkml:ink>
</file>

<file path=ppt/ink/ink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08:53.7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277 119 8145,'17'-26'0,"-2"-5"2328,-3 8-1043,-4 7-763,-8 9 0,0 5-521,0-4-182,0 4 1,-2-4-158,-4 12 0,-6 6 259,-11 11 1,-3 4 118,-9 7 1,-2 1-21,-3-1 1,9 1-5,-3 0 1,11-7 25,0 1 0,5-8-73,7 2 1,3-9-28,8-3 79,0-7-123,8 12 1,3-15-191,12 5 1,4-4 114,8-2 1,-1 0-105,1 0 1,-6 0-137,0 0 0,-8 0-296,2 0 0,-10 2-540,-1 4 1253,-8-4 0,-4 21 0,-10-4 0</inkml:trace>
</inkml:ink>
</file>

<file path=ppt/ink/ink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08:53.9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0 8145,'-10'0'2026,"3"8"-1195,7 1-410,7 9-120,3 7 0,7-4 658,1 8-419,-1-1-156,0 15 1,-5-7 48,-1 5 1,-1-3-299,1 2 1,-3-3-160,-8 3 0,0-3-135,0-3 1,0-5-493,0 0 0,0-8-1482,0 2 1116,0-4 83,0-9-191,0 5 1,2-15 89,4 0 1035,-4-7 0,21-18 0,-4-2 0</inkml:trace>
</inkml:ink>
</file>

<file path=ppt/ink/ink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08:54.2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18 8132,'10'-8'1132,"-2"6"1,-1-5-2012,5 7 280,-5 0 188,9 0 361,-7 0 0,9 0 111,-1 0 1,-2 7 346,-3 5 0,3 9-192,-3 2 0,-5 13 24,-1-1 0,-4 11 339,-2 0-286,0 4-139,0-6 1,-2 12 227,-4-4 1,-3 4-71,-8-4 0,5-6-112,1 0 0,-1-8-253,-5 3 0,5-11-357,1-1 0,5-8-340,-6 2-563,1-3 214,-6-3 0,-1-8 1099,1-3 0,0-12 0,-1-3 0</inkml:trace>
</inkml:ink>
</file>

<file path=ppt/ink/ink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08:54.8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112 17 8044,'10'-7'2321,"0"5"-1732,-5-4 0,-1 4-404,8 2 2,-1 8 0,-1 1-123,-4 9 1,1-1 193,-1 0 0,0 1 17,-6-1 1,-2 8-270,-4 4 1,2 5-293,-7 7 1,-3-3-318,-9 8 386,4-7-34,-6 3 0,13-8-616,1 1 590,7-8 79,-4-2 1,8-14 30,0 1 0,2-8-94,4 2 0,11-4-178,12-2 1,4-10 124,1-7 0,7-1 72,-1-5 1,1 6 183,-7 5 72,1-3-287,-8 13 1368,-2-6-542,-8 8 1,-8 2 328,-3 4 1,-4-2-375,-2 8 0,-8-3 195,-3 3 0,-12 5-375,-6 0 1,2-3-389,-2 9 0,1-8 104,-7 8-58,0-4 187,1-1 1,-1 1-1063,1 4 366,7-4-334,2-2-799,0-1 578,6-7 368,-6 1 0,17-2 344,8-8 0,9 2 185,15 3 0,-3-3 165,7 4-21,-6-4 204,3-2 1,-8 2 181,0 4 1,-5-4 543,-1 3 902,-7 5-1250,4 0 0,-10 5 207,-4-3 0,-4 3-363,-7-4 0,0-1-334,0 2 0,-1-3-116,1 3 0,5-3 38,1-3 1,7-2-80,-2 7 0,4-5 126,2 6 1,8-8 75,4 1 0,9 3-96,2-2 1,8 1 24,-3-1 0,-1-4 9,2 4 1,-2-4 8,2-2 0,2 0-457,-8 0 0,0-2-4,-6-4-2149,0 4 2563,1-13 0,-1-2 0,0-10 0</inkml:trace>
</inkml:ink>
</file>

<file path=ppt/ink/ink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08:55.0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35 8020,'0'-19'5014,"0"3"-3314,8 16-782,-6 0 279,5 0-1048,-7 8 72,0 2 1,0 7 55,0 0-2988,-7 1 1353,5-1 932,-14 0 0,12 1-1430,-7-1 0,7 0 217,-2 0 1639,4-7 0,18 5 0,3-5 0</inkml:trace>
</inkml:ink>
</file>

<file path=ppt/ink/ink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08:55.6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485 1 8780,'0'17'2796,"0"1"-2542,0-1 1,-8-6 157,-3 1 0,-5-6 210,-1 5 1,0-1-353,0 1 1,-3 5-241,-3-5 0,-2 5-1526,-4 1 1041,-3 0 0,5 1 1,-8-1-634,1 0 0,1 6 623,4 0 0,4 0 60,8-5 0,5 1 312,1 4 0,7-4 459,-2 4 1,4-4 1009,2-1-1080,0-1 0,6 0 0,2-1 513,1-5 0,-3 3-368,6-9 0,-1 3-294,7-2 0,-1-4 59,0 3-327,0-3 0,1-4 204,-1-3-1462,0 3 896,-7-6 0,0 8-599,-5 0-419,-3 0 1434,6 0 0,-8 2 58,0 4 0,0-2-16,0 7 1,-2-1 311,-4 1 286,4 5 0,-5-7-267,7 9 0,2-7 435,3 1-451,-3-9-399,14 13 0,-13-9-685,9 5 435,-8-4 166,4-1 0,-3-3-85,1 8 0,0-1 93,-6 7 0,-8-1 163,-3 0 1,-7 0 100,-5 1 0,2-1 464,-8 0 1,0 6 1077,-5 0-827,7-7-433,2-1 1,8-5 384,-1 7 0,7-2-297,-1-3 0,9 3-169,-3-3 0,4-2-12,2 1 1,8-1-1,3 1 1,4 5 54,3-5 0,5-1-29,0 1 1,0-1-64,-6 1 1,6 3 28,0-8 0,0 1-224,-5-1 0,-1-4-237,0 4 0,1-4-316,-1-2 1,0 0-446,0 0 1,3 0-2754,3 0 3715,4 0 0,7-16 0,1-3 0</inkml:trace>
</inkml:ink>
</file>

<file path=ppt/ink/ink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08:55.9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1 104 8570,'9'17'2604,"-1"-5"657,-8-1-2402,0-7 1,2 10-135,4-8-688,-4 7 1,7-11-12,-3 4 0,4 1-232,7-1 1,0 0-24,1-6 1,7 0-316,3 0 1,-1 0 73,2 0 1,-8-6 112,2 0 0,2-7-97,-2 1 0,-1-5 122,-11-6 0,2 4 317,-7-4 1,0 4 219,-6 1 0,0 1 582,0 0 0,-8 7-358,-3 4 0,-12 4 263,-6 2 1,-2 0-708,2 0 0,-3 0 164,3 0-149,4 8 0,-8 2 0,6 7 0</inkml:trace>
</inkml:ink>
</file>

<file path=ppt/ink/ink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09:23.88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52 8000,'10'0'-389,"-3"-8"740,-7 6 1,2-5-103,4 7 1,-4-2 447,4-4-292,-4 4-95,5-6 1,-3 6-21,8-3 0,-7 3 533,7-4-200,-8 4-240,11 2 1,-11 0 46,7 0-1,-5 0-104,6 0 1,-6 6 116,5 0 1,-5-1-135,5-5 1,-5 0 166,6 0 1,-1 0-21,6 0 0,1 0-17,-1 0 1,0 0-165,1 0 1,-1 0 274,0 0-437,0 0 0,1 0 418,-1 0-547,0 0 187,1 0-546,-1 0 273,0 0 1,-5 0-162,-1 0-225,-7 8 158,4-6-1284,-8 6 684,0-8-2762,0 0 2729,0 7 1,-2 3 963,-4 7 0,-11 1 0,-10-1 0</inkml:trace>
</inkml:ink>
</file>

<file path=ppt/ink/ink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09:24.8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260 35 8212,'0'-9'-421,"0"-1"613,0 4 398,0 4 1,2-5 271,4 7-3,-4 0-772,13 7 1,-13 3 354,4 7-582,-4 0 0,-2 1 122,0-1 1,-2 0 29,-4 1 0,4-7-109,-4 1 0,4-7-498,2 7 92,0-8 80,0 3 0,2-7 106,4 0 0,4-7 56,7-5 0,6 1 226,0-7 0,6 11-111,-6-11 0,6 7 210,-6-1 1,2-1 48,-2 7 1,-10 0 448,5 6-363,-5 0 1,-2 0 264,1 0-431,-8 0 61,4 0 1,-10 8-345,-4 4 0,2 3 97,-8 2 0,1 3-45,-6 3 1,-6-2 12,0 8 0,-2-1-30,2 7 0,-4 0 121,-8-1 1,0 1 132,1-1 1,1 1 148,4-1 0,-1 1-93,7 0 1,0-8 62,5-4 1,1 2-78,0-2 0,7-6 126,4-6 0,4-5-160,2 6 0,2-8-32,4 1 1,4-3-73,7-2 0,8-2 106,4-3 0,-2-5-120,1-7 1,-1-1 75,2 1 0,-4 0 216,-8-1 1,1 9-136,-1 3 0,-5-2 668,-1 3 103,-7-1-400,4 14 0,-8 1-3,0 8 0,0 7 127,0-1 1,-6 5-413,0-5 1,0 2 44,6-1 0,0-5-153,0 4 0,0-10-55,0-1 1,2-6-207,4 5 1,4-7 55,7 2 1,2-6-131,4-6 1,-2-4-27,8-7 0,-6 0-126,6-1 1,-8-1 15,2-4 1,-4 4 81,-1-4 0,-9 4-209,-3 1 0,-4 1 106,-2 0 1,0 5-229,0 1 550,0 7 1,-8-10 221,-3 9 0,-5-1 7,-1 6 0,-2 0 377,-4 0 0,2 6-9,-8-1 1,6 9-224,-6-3 1,6-1 239,-6 2 0,0-1-121,-5 6 1,5 1-392,0-1 0,2 0-84,-2 1 0,-1-1-215,7 0 0,0 0 51,5 1 1,-3-7-186,4 1 0,-4-3-280,9 3 45,-3 3 116,-3-5 340,1 7 1,6-5 306,-1-1 225,8-7 210,-3 4 40,7-1-136,0-5 867,0 6-477,0-8-120,0 0 1,9 0-174,8 0 1,8 0 268,10 0 1,2 0-322,3 0 1,4 0-62,8 0 0,0 0-268,0 0 1,0 0 99,-1 0 1,-4 2-602,-1 4 0,-8-4 285,3 3 1,-5 3-1063,-1-2 0,-3 0 513,-3-6 0,2 0-2059,-8 0 1686,0 7 0,-6-5-875,1 4 1870,-9-4 0,7-10 0,-7-1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47:08.4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87 8174,'12'0'431,"-1"0"1,3 0-113,9 0 1,-2 0 241,8 0 0,-6-2-279,6-3 0,2 1-118,9-8 0,-4 7-334,5-7 0,-5 6 99,-1-5 0,-2 5-156,-5-6 0,3 9 207,-8-3 0,6 4 277,-6 2 0,2 0-83,-2 0 1,-4 8 198,4 3 1,-9 4 7,-3 3 0,-1-1 463,1 0 0,-3 6-826,-8 0 0,0 8-665,0-2 1,0 4-2061,0 1 2707,-8-7 0,-1 6 0,-8-6 0</inkml:trace>
</inkml:ink>
</file>

<file path=ppt/ink/ink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09:25.1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8080,'0'-10'1452,"7"2"0,-3 8-1490,8 0 0,-6 0 1115,5 0 1,-5 0-447,5 0 0,1 0-1044,5 0 0,-5 2 162,-1 4-1097,1 4 0,3 9 481,-3 4 0,-5-4-509,-7 4 1376,0-4 0,0 6 0,0 2 0</inkml:trace>
</inkml:ink>
</file>

<file path=ppt/ink/ink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09:25.4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35 433 8080,'-10'8'1331,"-5"-6"-883,13 5-348,-6-7 0,16 0 326,4 0 1,3-1-128,2-5 0,1 4-154,-1-4 0,0-2-655,0 3 1,1-3 297,-1 2 1,0 4-441,1-3 0,-7 1-54,1-2-232,-9 4 202,5-13 404,-8 5 0,-2-2 320,-4 1 1,3 5-129,-9-5 1212,8 7-686,-11-4 175,13 8 0,-6 2-197,8 4 1,-5 3 158,-1 9 1,0-1-141,6 0 0,0 3 16,0 3 1,0-4-166,0 4 0,6 2-158,0-2 0,5 0-344,-5-6 1,7 1 131,-1-1-392,3-8 1,2 5 257,1-8 1,-1-1-78,0-5 1,1-7 16,-1-5 0,-2-9-290,-3-2 0,3-13 152,-3 1 1,-3-11 467,3 0 0,-6-12 0,5-5 0,-5 1 0,5-1 0,1-8 0,5-8 0</inkml:trace>
</inkml:ink>
</file>

<file path=ppt/ink/ink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09:26.0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53 8080,'17'-8'618,"0"-1"-325,1-9 1,-7 9 569,1 3-272,-8 4-132,3 2-263,-7 8 0,0 1-121,0 9 0,0-1 41,0 0 0,0 0-258,0 1 1,2-3-402,4-3 1,5 1 344,13-7 1,-1 0-223,11-6 1,-1 0 154,13 0 0,-6-6-380,6 0 0,-9 0 302,-3 6 0,1 0 246,-6 0 1,-4 0-14,-2 0 0,-12 8 251,-5 4 0,-4 3 138,-2 2 1,0 6-162,0 0 1,-8 2 12,-3-2 0,-10 2-67,-2 4 1,-6 4-190,6-4 0,0-4 6,6-2 1,-1-10 32,1-1 1,2-7 162,3 7-24,-3-8 335,13 3-140,-6-7-60,8 0 1,2 0-68,4 0 0,-2 0 5,7 0 0,1 2 354,5 4 1,-2 4 489,-3 7 1,3 0-471,-3 1 1,-5-1-90,-1 0 1,2 1-576,-2-1 0,-1 2 228,-5 4 0,0-4-281,0 4 0,-2-3 215,-3-3 1,-3 0-932,-4 0 1,-3-7 291,4-4 0,-5-4 47,-1-2 1,5 0 267,1 0 1,5-8 362,-5-3 1,7-5-30,-2-1 0,4 5-170,2 1 0,2 7 242,4-2 54,3 4 210,9 2 0,-3 8-6,-3 3 0,1 5 129,-7 1 1,0 6-47,-6 0 0,0 6 137,0-6 1,-2 6-57,-4-6 1,4 0-57,-4-6 1,4 1 460,2-1-305,0-7-146,0 5 1,2-13-201,4 4 0,4-4-149,7-2 1,6 0-160,0 0 0,2-6-409,-2 0 0,-2-6-362,8 7 0,-6-3 437,6 2 0,0 4 386,5-3 0,1-5 0,-1 0 0</inkml:trace>
</inkml:ink>
</file>

<file path=ppt/ink/ink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09:26.2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19192,'0'17'-1636,"0"8"0,0 2 1</inkml:trace>
</inkml:ink>
</file>

<file path=ppt/ink/ink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09:26.3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10665,'0'-18'0,"0"1"0</inkml:trace>
</inkml:ink>
</file>

<file path=ppt/ink/ink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09:29.0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18 8288,'-10'0'2712,"3"0"-2089,7-8 1,2 7-205,3-5 0,-1 4 112,8 2 0,-1 0-79,7 0 0,-1 0-69,0 0 1,0 0-62,1 0 0,-1 8 167,0 3 0,-1 4-650,-5 3 1,5-1 206,-5 0 0,-1 1-1100,1-1 1,-7 6 581,2 0 1,-4 6-1080,-2-6 0,0 2 484,0-2 0,0-2 342,0 8 1,-8-6 30,-3 6 694,-5-8 0,-9 12 0,-2-7 0</inkml:trace>
</inkml:ink>
</file>

<file path=ppt/ink/ink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09:29.3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8250,'0'10'253,"7"-3"1,3-12-249,7-1 1,-5-6 290,-1 7 1,1-1-15,5 6 0,0 0-140,1 0 1,-1 0-101,0 0 0,1 2-125,-1 4 0,-2 5 116,-3 12 0,-5-4 49,-7 4 1,0 4 129,0 2 1,0-4-144,0-2 1,0 2 111,0-2 1,-5 0-38,-1-5 107,0-1 1,4-2-174,-4-3-187,5 3 0,-7-11 39,8 7-118,0-7 245,0 4-56,0-8 1,2-2 185,4-4 1,-3 2-114,9-7 1,-3-1-215,3-5 1,3 0-112,-3 0 0,-2-1-256,1 1 0,1-2-221,5-4 1,0 3-467,0-3 1194,-7-3 0,5-1 0,-5-8 0</inkml:trace>
</inkml:ink>
</file>

<file path=ppt/ink/ink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09:29.7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70 8268,'0'-17'-805,"0"-1"717,7 1 1,-3 8-300,8 3 1528,-8 4-393,11 2-378,-13 0 0,6 8-184,-8 3 0,0 6-46,0 6 1,0-3-47,0 3 1,0-2 45,0 2 0,-6-4-117,0 4 1,-5-4 24,5-1 0,-2-1-372,2 0-67,4-7-76,-5-2 314,7-8 1,7-2-117,5-4 1,3-4 194,3-7 1,-3 5-45,-3 1 1,3 5 519,-4-5 0,-1 7 23,2-2 633,-1 4-180,-1 2 208,5 0-924,-13 8 0,6 1-422,-8 9 1,-2 1-307,-4 4 1,0 2 379,-11 4 0,4 9 186,-11-3 0,-2 19 0,-1-1 0</inkml:trace>
</inkml:ink>
</file>

<file path=ppt/ink/ink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09:30.1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87 8222,'17'0'1499,"0"-8"-1674,0-4 0,-1 3 302,-5-3 1,5 3 345,-5-3-365,12-3 1,-4 13 101,5-4 1,-5 4-198,-2 2 1,0 6 115,1 0 1,-3 13-32,-3-2 1,-3 6-73,-3 0 1,-4-4 94,4 5 0,-4 0-18,-2 0 0,-2 6-118,-4-1 0,2-4-221,-8-2 0,1 2 111,-6-2 1,-1 0-230,1-5 0,0-7 131,-1 1 1,1-9-262,0 3 0,0-4 143,-1-2 0,1-2 0,0-4 0,-1-3-16,1-8 0,6-1-20,-1 1 1,8 0 446,-2-1 1,6 7-146,6-1 0,6 8 704,11-1 1,-2 3-365,8 2 0,-6 0 582,6 0 0,-6 7-266,6 5 1,-3 3-45,3 3 0,2-7-102,-8 1 1,6-1-181,-6 7 1,2-1-864,-2 0 1,-2-5 478,8-1 0,-6-5-1912,6 5 2041,-8-7 0,12 4 0,-6-8 0</inkml:trace>
</inkml:ink>
</file>

<file path=ppt/ink/ink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09:30.6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604 139 8018,'0'-23'0,"0"0"8,0 0 60,0 6 1,-7-1 326,-5 1 0,2 8-102,-1 3 1,-1 4-127,-5 2 1,-2 0 74,-4 0 1,-2 2-181,-4 4 0,-4 5-13,5 12 1,-5-2-124,-2 8 0,3 2 115,3 9 1,-10 4-144,5 8 1,1 0 78,4 0 0,2 0 77,-1 0 1,8-2 155,9-4 0,5 2-81,-5-8 0,7-1-117,-2-10 0,6 1-43,6-7 0,3 0-199,9-5 1,-1-1 85,0 0 1,8-5-155,4-1 1,4-7-318,1 2 1,1-4 259,-1-2 1,1-8-95,0-3 1,-1-5 9,1-1 1,-8 5 438,-4 1 0,-4 1 0,-2-1 0,0-5 432,-7 14 530,-2-5-228,-8 7 1,0 2-299,0 3 1,0 5 394,0 7 1,0 1-259,0-1 0,0 0-514,0 1 0,0-1-291,0 0 0,0 0-232,0 1 0,0-1-27,0 0 0,0-5 491,0-1 0,7-7 0,3 4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1:47:08.9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69 8098,'10'-7'-187,"5"5"1,-11-8-165,8 5 0,-7 3 148,7-4 0,-6 2-393,5-2 596,-7 4 0,11-5 0,-5-1 0,7-2 0</inkml:trace>
</inkml:ink>
</file>

<file path=ppt/ink/ink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09:30.7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35 8018,'-17'0'0,"7"0"1198,2 0 0,22-2-186,3-3 1,12 3 219,0-4 1,11 2-1030,6-2 0,6 4-520,6-3 1,3 3-1238,9 2 1346,-9 0 0,6 7 0,-5 3 0</inkml:trace>
</inkml:ink>
</file>

<file path=ppt/ink/ink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09:32.4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450 69 8219,'0'-17'1473,"0"0"-361,0 0-268,0 7-897,0 2 1,0 10 100,0 4 1,0 5-72,0 13 1,0 2 82,0 9 1,0 0-109,0-1 1,0 1-92,0-1 1,0 1 137,0 0 0,-6-3-192,1-3 0,-1-4 31,6-8 1,0 1-289,0-1 21,-8-8 254,6-1 1,-4-10-34,12-4 0,-2-5-3,8-12 1,-1 2-122,6-8 1,6-6 114,1-5 1,0 2 158,0 9 1,-5-2-102,4 8 0,2 0 145,-2 6 1,0 5 64,-6 1 1,-5 7 241,-1-2 0,-5 4 190,6 2 0,-9 2 119,3 4-182,-4 3 0,-10 11-90,-3 3 1,-5-2-193,-1 8 0,0-6 80,0 5 0,-6-5-373,-1 6 0,1-6-62,6 6 0,0-8-96,0 2 0,-1-9 136,1-3 1,5-5-308,1 6 365,7-9-45,-4 5 72,8-8 1,2-2 17,4-4 1,6 5 114,11-5 1,-4-2-25,4 2 1,-2 1 18,2 5 0,-9 0 216,3 0 416,-4 0-322,5 0 1,-9 2-103,-3 3 1,-4 1-92,-2 11 0,-14-1 7,-3 13 0,-6-1-362,0 7 0,-4-2 21,-7-5 0,-1 5-6,0-4 0,7 2 97,-1-3 1,8 3-4,-2-8 1,3 0 76,3-5 1,2-1-87,3 0 253,-3 1-168,13-1 1,-8-6 442,4 1-262,5-8-120,-7 3-247,8-7 171,0 0-163,8 0 0,1-7 117,8-5 1,1-3-260,-1-2 1,6-7 49,0 1 0,6 0 306,-6 6 0,0 7 19,-6 5 0,-5 3 129,-1 2 0,-5 0-19,6 0 0,-8 2 216,1 3 1,3 5 5,-2 7 1,0 1-45,-6-1 0,0 6 67,0 0 0,-6 6-45,0-6 0,0 6-348,6-6 0,0 0-172,0-6-28,0 0 0,2-5 88,4-1 0,-2-7-114,7 2 1,1-4 95,5-2 0,0 0 64,1 0 0,1-8-21,4-3 0,-4-3 26,4 3 1,2-5 104,-2 5 1,0-4-105,-5-3 0,-3 7 10,-3-1 1,1 6-100,-7-5-18,0 7-76,-6-11 0,-8 11 44,-4-8 0,-5 8-79,-6-1 1,2 3 107,-8 2 1,0 2 473,-5 3 1,-1 3 1,0 4 1,-5 3 200,0-3 0,-3 9-162,3 2 0,4 0-101,-5-6 1,-1 6-75,2 0 0,-1 2 60,7-2 0,1-3-572,4 3 1,-2-4 228,8-2 0,0-5-459,6-1 0,6-5-215,-1 5 4,8-7 230,-4 4 332,8-8 1,2 0 255,4 0-175,4-8 1,7 1 339,0-5 0,-5 2-112,-1 5 0,1 3 414,5-4 0,-5 4-173,-1 2 0,1 0 4,5 0 0,0 2 76,1 4 0,1-2 178,4 7 1,-2 1 505,8 5 0,0 6-452,5 0 0,9-2 248,3-9 1,6 3-345,5-3 1,5-5-450,7-1 1,-6-4-245,1-2 0,-3 0-169,3 0 0,-3 0-457,-3 0 1,-4 0 773,3 0 0,-3 0 0,-2 0 0</inkml:trace>
</inkml:ink>
</file>

<file path=ppt/ink/ink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09:35.1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0 174 8188,'10'-18'101,"0"1"-37,-5 0 1,-1-1 124,8 1 0,-6 6 178,5-1 0,-5 3-131,5-3 0,-5 2-13,6 5 0,-9 1 212,3-8-221,4 8 0,-6-3-103,7 7 0,-7 2 96,2 3 1,-4 5 238,-2 7 0,6 8-59,-1 4 1,1 0-140,-6 5 0,0-5-20,0 6 1,0-1-73,0-5 1,0-2-46,0 2 0,-6-8-341,1 2-362,-1-4 495,6-1 0,2-9-458,3-3 392,-3-4 0,8-2-88,-4 0 1,-2-2 47,7-4 1,-5-3-58,5-9 0,-5-5-78,6 0 1,-1-5-212,7 4 1,-1-4-143,0 5 1,-3 0 216,3 5 0,-9 1 378,9 0 0,-4 1-216,5 5 532,-1-5-114,0 14 1,-5-5 132,-1 7 12,-7 0 1,4 2 250,-8 3 0,0 5 283,0 7 0,0-5-329,0-1 1,0 3 316,0 9 1,0-4-223,0 4 0,-6-2-202,0 2 1,-1 2-358,1 4 1,4 2-287,-4-8 1,4 8-338,2-2 1,0-4-1953,0-2 2583,16-12 0,3 4 0,15-5 0</inkml:trace>
</inkml:ink>
</file>

<file path=ppt/ink/ink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09:35.6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18 9801,'11'0'493,"1"0"1,-1-2 0,9-2-72,3-2 0,-4 0 623,4 6 0,4 0-692,2 0 0,3 0-286,3 0 0,-6 0-38,0 0 1,-8 0 75,2 0 1,-4 0-407,-2 0 1,-5 6 234,-1 0 1,-7 7-220,2-1 0,-4 3 212,-2 2 1,-8 1 108,-3-1 0,-7 2-12,-5 4 0,-5-2 184,-13 8 0,3-6-432,-8 6 1,7-6 136,-1 6 0,3-6-1372,3 6 0,-7-2 1459,1 2 0,0 3 0,5-5 0</inkml:trace>
</inkml:ink>
</file>

<file path=ppt/ink/ink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09:35.7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0 278 8834,'17'-2'1384,"1"-4"1,-1 2-649,0-8 1,8 7-233,4-7 0,4-1-137,1-10 1,7 3-522,-1-3 1,8 2 181,-2-2 1,-4 10-1457,-1-5 1,1 5 1427,-2-4 0,1-8 0,-7-2 0</inkml:trace>
</inkml:ink>
</file>

<file path=ppt/ink/ink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09:36.1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8104,'9'-8'434,"7"6"1,-7-7-62,8 3 0,1 4 802,-1-4-625,0 4 1,1 2-71,-1 0 1,0 6-169,0 0 0,-1 7-60,-5-1 0,3 3-578,-8 3 1,-1 1 295,-5 4 1,0 4-775,0 7 0,-7 1 485,-5-1 1,-9-1-340,-2-4 0,0 2 271,6-8 1,-1 0 118,1-6 1,2 0 206,3 1 0,4-7 989,8 1-83,0-8 0,0 5 23,0-3-158,0-4 0,8 6-202,4-8 0,5 0-714,6 0 0,4 0-112,7 0 0,5-2 318,7-4 0,0-4 0,14-7 0</inkml:trace>
</inkml:ink>
</file>

<file path=ppt/ink/ink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09:36.7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18 8159,'-18'-18'0</inkml:trace>
</inkml:ink>
</file>

<file path=ppt/ink/ink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09:36.9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8518,'17'0'1737,"0"0"-1186,0 0 1,1 0-143,-1 0 1,6 6 65,0 0 1,0 5 527,-5-5-627,-1 8 0,0-5-553,0 8 0,-5-5 274,-1-1-842,-7 1 1,4 5-29,-8 1 0,0-1-479,0 0 0,0 0 410,0 1 842,-8-1 0,-1 0 0,-9 1 0</inkml:trace>
</inkml:ink>
</file>

<file path=ppt/ink/ink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09:37.4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18 8159,'-15'12'551,"3"-1"1,-1-5-552,7 5 0,-2-5 491,2 6 0,4-7 702,-3 7 0,1-6-680,-2 5 0,4-5 381,-4 6-1077,4-1 1,2 6 227,0 1-1210,0-1 788,0 0-406,0-7 220,0 5 99,0-13 203,0 6 1,0-16-108,0-3 1,10-3-219,7 3 0,3-9 196,8 9 0,1-8-87,6 7 0,-1-1 75,1 1 0,-6-1 523,0 7 1,-8 0-232,2 6 0,-4 0 1136,-2 0-384,-7 0-236,-2 0 0,-8 2 1492,0 4-1311,0-4 0,-2 11-208,-4-7 1,4 2 126,-4-3-1575,4-3 781,2 6 0,4-8-80,8 0 1,1-6-4,16 1 0,7-9-333,11 3 0,-3 3 529,2 2 0,-2 4-98,2 2 0,2 0 867,-7 0 0,-7 2-356,-5 4 0,-8 2 565,2 3 0,-6 4 339,-5-3-128,-4 3-237,-8 3-513,0-1 0,-2-2-564,-4-3 346,-4-4 0,-7-8-866,0 0 1,5-8 434,1-4 0,5-3-818,-6-2 1,9-8-42,-3-4 1244,4-4 0,2-9 0,0-2 0</inkml:trace>
</inkml:ink>
</file>

<file path=ppt/ink/ink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8T02:09:38.3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389 240 8130,'19'-15'905,"4"6"-679,-12-9 0,10 9 1254,3 9-926,6-8 0,-3 0 269,8-3 0,-6-3-335,-1 9 0,1-3-374,6 2 1,-3 4-414,-3-4 0,2 3-610,-8-3 0,6 4 270,-6-4 1,0 4-531,-6 2 0,-1-2-703,-5-4 961,-3 5 789,-8-15 1,-2 7 121,-4-9 0,-3 7 0,-9-1 0,1 8 202,0-1 1,-1 1 172,1-2 0,6 4-27,-1-4 1,1 6 366,-7 6 0,1 4-297,0 7 0,-1 2-46,1 4 0,6 2-227,-1 4 0,1 9 125,-7-3 1,1 9-378,0-3 1,1 1-108,5-2 0,1-3-89,4 3 0,4-9 57,-3-2 1,3-8-355,2 2-32,0-4 392,7-2 0,3-7 158,7-4 0,1-6-63,-1-6 1,0-4 123,1-7 0,5 0 109,0-1 0,-6 3 515,-6 4-76,1-5 287,5 7 64,-7-1-195,5 2-343,-13 16 1,6 4-103,-8 11 1,0-2-89,0 8 1,0-3-92,0 3 0,0 10-270,0-5 0,0 5-19,0-5 1,0 1-242,0-1 0,0-1 113,0-4 1,-6 2 57,0-8 0,-1 0-343,1-6 314,4-7 1,-8-3 719,5-7 0,1 0 41,-8 0 1,8-13 255,-1-4 0,3-6-193,2 0 1,0-4 291,0-8 1,9 6-288,9 0 0,1 3-158,10-3 1,-2-2-287,1 8 0,-1 0 300,-4 6-492,-3-1-784,5 1-1030,-8 7 534,-8 3 220,-32 30 0,-2-8 453,-27 20 0,4-5 251,-3 5 1,-3-6 393,-4 0 0,2-1-142,-7 7 0,2-6 321,-3 0 1,-1-8 199,7 2 1,0-4 181,7-2 1,4 1-111,1-1 0,14 0 942,-3 1 639,12-1-1254,-2 0 1,17-1-424,8-5 0,16 2-18,13-7 1,11 6 554,6-6 1,12-1-191,5-5 0,10 0-18,2 0 1,2 0-370,-2 0 1,-2 0-37,8 0 1,-14 0-818,2 0 1,-4 0 511,5 0 0,-9 0-1622,-3 0 1,-6 0 853,-6 0 0,2 0-741,-8 0 1,2-7 1632,-1-5 0,-5-1 0,8-3 0,4-1 0,6-4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2E6404-7B1D-3A4B-8F95-866925ACBE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F2C2EAF-64C1-4542-9C2B-E158A2FA22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73F339E-0C39-2A43-AA01-64C3AC2F43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14AC2D-A287-AD46-AC59-E734B752D424}" type="datetimeFigureOut">
              <a:rPr lang="en-US" altLang="zh-CN" smtClean="0"/>
              <a:t>5/28/20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9DD40A1-ECE1-4942-8C8C-722FAF327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A43D08B-7EA2-0141-B914-C49A556B94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2457E1-E012-7D42-AB59-C2CB588164E0}" type="slidenum">
              <a:rPr lang="en-US" altLang="zh-CN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15754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8FFDF9B-6CC8-C94B-92ED-12652652BF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EF01011-1B45-D647-A9FE-D37DB48E84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31D51D5-C5CF-FF4C-8970-643DBE3C85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14AC2D-A287-AD46-AC59-E734B752D424}" type="datetimeFigureOut">
              <a:rPr lang="en-US" altLang="zh-CN" smtClean="0"/>
              <a:t>5/28/20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15CDC2A-A1ED-8641-AD1E-1481A0C062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86B3E84-84B0-BD45-A175-8E6B49BB3B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2457E1-E012-7D42-AB59-C2CB588164E0}" type="slidenum">
              <a:rPr lang="en-US" altLang="zh-CN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79244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14FA3C5A-AF97-944A-A120-513FAB1C8B4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F72FD12-6EFB-274F-90E8-E2F7482320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0A89782-E5B7-0C4F-8AD2-0828D677E6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14AC2D-A287-AD46-AC59-E734B752D424}" type="datetimeFigureOut">
              <a:rPr lang="en-US" altLang="zh-CN" smtClean="0"/>
              <a:t>5/28/20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3350330-F708-E046-A30F-321ABCCB79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E0BC101-1EEB-744D-AB2D-A1D2C33409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2457E1-E012-7D42-AB59-C2CB588164E0}" type="slidenum">
              <a:rPr lang="en-US" altLang="zh-CN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75652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BC3B2D-E160-8240-9564-171D0E037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30D893B-F2AF-C443-BED4-6E3C1F1384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065FEAB-B05D-3444-A117-CEAB905AD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14AC2D-A287-AD46-AC59-E734B752D424}" type="datetimeFigureOut">
              <a:rPr lang="en-US" altLang="zh-CN" smtClean="0"/>
              <a:t>5/28/20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4E94EA7-9FB6-C243-A108-C78ED349AC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84773FC-D4AD-7E43-AF57-D2174CBEAA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2457E1-E012-7D42-AB59-C2CB588164E0}" type="slidenum">
              <a:rPr lang="en-US" altLang="zh-CN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82771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FEB7D4-DEC1-AD44-9DCA-B03775FA1E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3172242-5928-B34F-B36C-704FCEE83D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EC7B260-87FD-344B-B7CB-12A7E46D07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14AC2D-A287-AD46-AC59-E734B752D424}" type="datetimeFigureOut">
              <a:rPr lang="en-US" altLang="zh-CN" smtClean="0"/>
              <a:t>5/28/20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76D1081-54EF-AC42-B1CE-07A7F69B67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3346822-A73A-4347-86FA-6A7B9EFC4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2457E1-E012-7D42-AB59-C2CB588164E0}" type="slidenum">
              <a:rPr lang="en-US" altLang="zh-CN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03918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944DA3-076E-EA43-ACCD-1660255A72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9B2ADD8-7611-104C-8FC1-B6FBA024A3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EF9E362-31E6-E44C-A6AA-DDF2B34A0E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4D5922D-6EC3-0F4C-9AB9-D2A5D351B5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14AC2D-A287-AD46-AC59-E734B752D424}" type="datetimeFigureOut">
              <a:rPr lang="en-US" altLang="zh-CN" smtClean="0"/>
              <a:t>5/28/20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9444396-BECA-9F41-AA7A-DE47FA7ABB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A377014-600C-C14B-A559-CE6CCBEBD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2457E1-E012-7D42-AB59-C2CB588164E0}" type="slidenum">
              <a:rPr lang="en-US" altLang="zh-CN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93049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F6FA74-B04B-6E4B-ABDD-AAE901D99D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9097F57-AE75-1C44-9D48-7D0F9E1C94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D98BFFD-C8E2-504F-8623-382B06B8CB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089FCD7-FA95-4F4E-A276-22A46F8AB8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88E2273B-1387-B740-83E2-E72A3123469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B35E62F8-C124-854C-B503-1505C9CCFD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14AC2D-A287-AD46-AC59-E734B752D424}" type="datetimeFigureOut">
              <a:rPr lang="en-US" altLang="zh-CN" smtClean="0"/>
              <a:t>5/28/20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13DF306E-7FA2-B744-977C-5080D0C62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87CDF33D-0D64-3349-8240-C56EA0224E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2457E1-E012-7D42-AB59-C2CB588164E0}" type="slidenum">
              <a:rPr lang="en-US" altLang="zh-CN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1835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7EB038A-40EB-B341-888D-1F5705A9B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5F91F00-F988-E84D-974B-DAE505F815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14AC2D-A287-AD46-AC59-E734B752D424}" type="datetimeFigureOut">
              <a:rPr lang="en-US" altLang="zh-CN" smtClean="0"/>
              <a:t>5/28/20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5294D5F-0ADF-094D-9F62-BD404E7B66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0C07760-3127-3D42-B8E2-839DEEDA1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2457E1-E012-7D42-AB59-C2CB588164E0}" type="slidenum">
              <a:rPr lang="en-US" altLang="zh-CN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11057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F4B69C4D-D3C7-0140-9F29-EC751AF0CA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14AC2D-A287-AD46-AC59-E734B752D424}" type="datetimeFigureOut">
              <a:rPr lang="en-US" altLang="zh-CN" smtClean="0"/>
              <a:t>5/28/20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DBC7BD1C-EB07-F243-94E2-127495130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A718CED-25BE-9644-AE96-8E85629325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2457E1-E012-7D42-AB59-C2CB588164E0}" type="slidenum">
              <a:rPr lang="en-US" altLang="zh-CN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0336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8CAFD55-1F0D-F845-BDFE-0901782805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65DB73B-5DD6-DB4F-96F9-AEC6E8C17D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813C6E3-74DB-EB47-9C1D-BC7295A039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5ED510F-8255-A84F-844D-A421AE5984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14AC2D-A287-AD46-AC59-E734B752D424}" type="datetimeFigureOut">
              <a:rPr lang="en-US" altLang="zh-CN" smtClean="0"/>
              <a:t>5/28/20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4B6E161-63A0-3F41-A4CA-0B49D5EA2A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4C52AC4-697C-5043-98B5-ECA594BF4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2457E1-E012-7D42-AB59-C2CB588164E0}" type="slidenum">
              <a:rPr lang="en-US" altLang="zh-CN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78077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EA2C02-8D87-5C48-AA70-3DF0CA7FD1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172D2358-BD69-974A-B549-3B3C888372A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B226DC0-C2E0-D845-A923-965CADCA7C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312AB8C-DEA9-F74D-98DC-7BCBFCBE9E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14AC2D-A287-AD46-AC59-E734B752D424}" type="datetimeFigureOut">
              <a:rPr lang="en-US" altLang="zh-CN" smtClean="0"/>
              <a:t>5/28/20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11723ED-7D02-BB46-9031-74FAC5E5B3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9A422A2-C7EE-654A-BA91-8ADDF47B9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2457E1-E012-7D42-AB59-C2CB588164E0}" type="slidenum">
              <a:rPr lang="en-US" altLang="zh-CN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4837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3D6484FA-59B9-BF40-9C88-1FEAA97708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3390713-A886-A544-A041-935D24D7D3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E2A2D5E-9F34-064B-8A30-0E1F6BC29BF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14AC2D-A287-AD46-AC59-E734B752D424}" type="datetimeFigureOut">
              <a:rPr lang="en-US" altLang="zh-CN" smtClean="0"/>
              <a:t>5/28/20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8B7F6A4-3397-D849-8835-CE439BE851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987E8B5-C931-F741-9685-5C6CE6A90E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2457E1-E012-7D42-AB59-C2CB588164E0}" type="slidenum">
              <a:rPr lang="en-US" altLang="zh-CN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94369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8.png"/><Relationship Id="rId299" Type="http://schemas.openxmlformats.org/officeDocument/2006/relationships/image" Target="../media/image149.png"/><Relationship Id="rId21" Type="http://schemas.openxmlformats.org/officeDocument/2006/relationships/image" Target="../media/image10.png"/><Relationship Id="rId63" Type="http://schemas.openxmlformats.org/officeDocument/2006/relationships/image" Target="../media/image31.png"/><Relationship Id="rId159" Type="http://schemas.openxmlformats.org/officeDocument/2006/relationships/image" Target="../media/image79.png"/><Relationship Id="rId324" Type="http://schemas.openxmlformats.org/officeDocument/2006/relationships/customXml" Target="../ink/ink162.xml"/><Relationship Id="rId366" Type="http://schemas.openxmlformats.org/officeDocument/2006/relationships/customXml" Target="../ink/ink183.xml"/><Relationship Id="rId170" Type="http://schemas.openxmlformats.org/officeDocument/2006/relationships/customXml" Target="../ink/ink85.xml"/><Relationship Id="rId226" Type="http://schemas.openxmlformats.org/officeDocument/2006/relationships/customXml" Target="../ink/ink113.xml"/><Relationship Id="rId433" Type="http://schemas.openxmlformats.org/officeDocument/2006/relationships/image" Target="../media/image216.png"/><Relationship Id="rId268" Type="http://schemas.openxmlformats.org/officeDocument/2006/relationships/customXml" Target="../ink/ink134.xml"/><Relationship Id="rId32" Type="http://schemas.openxmlformats.org/officeDocument/2006/relationships/customXml" Target="../ink/ink16.xml"/><Relationship Id="rId74" Type="http://schemas.openxmlformats.org/officeDocument/2006/relationships/customXml" Target="../ink/ink37.xml"/><Relationship Id="rId128" Type="http://schemas.openxmlformats.org/officeDocument/2006/relationships/customXml" Target="../ink/ink64.xml"/><Relationship Id="rId335" Type="http://schemas.openxmlformats.org/officeDocument/2006/relationships/image" Target="../media/image167.png"/><Relationship Id="rId377" Type="http://schemas.openxmlformats.org/officeDocument/2006/relationships/image" Target="../media/image188.png"/><Relationship Id="rId5" Type="http://schemas.openxmlformats.org/officeDocument/2006/relationships/image" Target="../media/image2.png"/><Relationship Id="rId181" Type="http://schemas.openxmlformats.org/officeDocument/2006/relationships/image" Target="../media/image90.png"/><Relationship Id="rId237" Type="http://schemas.openxmlformats.org/officeDocument/2006/relationships/image" Target="../media/image118.png"/><Relationship Id="rId402" Type="http://schemas.openxmlformats.org/officeDocument/2006/relationships/customXml" Target="../ink/ink201.xml"/><Relationship Id="rId279" Type="http://schemas.openxmlformats.org/officeDocument/2006/relationships/image" Target="../media/image139.png"/><Relationship Id="rId43" Type="http://schemas.openxmlformats.org/officeDocument/2006/relationships/image" Target="../media/image21.png"/><Relationship Id="rId139" Type="http://schemas.openxmlformats.org/officeDocument/2006/relationships/image" Target="../media/image69.png"/><Relationship Id="rId290" Type="http://schemas.openxmlformats.org/officeDocument/2006/relationships/customXml" Target="../ink/ink145.xml"/><Relationship Id="rId304" Type="http://schemas.openxmlformats.org/officeDocument/2006/relationships/customXml" Target="../ink/ink152.xml"/><Relationship Id="rId346" Type="http://schemas.openxmlformats.org/officeDocument/2006/relationships/customXml" Target="../ink/ink173.xml"/><Relationship Id="rId388" Type="http://schemas.openxmlformats.org/officeDocument/2006/relationships/customXml" Target="../ink/ink194.xml"/><Relationship Id="rId85" Type="http://schemas.openxmlformats.org/officeDocument/2006/relationships/image" Target="../media/image42.png"/><Relationship Id="rId150" Type="http://schemas.openxmlformats.org/officeDocument/2006/relationships/customXml" Target="../ink/ink75.xml"/><Relationship Id="rId192" Type="http://schemas.openxmlformats.org/officeDocument/2006/relationships/customXml" Target="../ink/ink96.xml"/><Relationship Id="rId206" Type="http://schemas.openxmlformats.org/officeDocument/2006/relationships/customXml" Target="../ink/ink103.xml"/><Relationship Id="rId413" Type="http://schemas.openxmlformats.org/officeDocument/2006/relationships/image" Target="../media/image206.png"/><Relationship Id="rId248" Type="http://schemas.openxmlformats.org/officeDocument/2006/relationships/customXml" Target="../ink/ink124.xml"/><Relationship Id="rId12" Type="http://schemas.openxmlformats.org/officeDocument/2006/relationships/customXml" Target="../ink/ink6.xml"/><Relationship Id="rId108" Type="http://schemas.openxmlformats.org/officeDocument/2006/relationships/customXml" Target="../ink/ink54.xml"/><Relationship Id="rId315" Type="http://schemas.openxmlformats.org/officeDocument/2006/relationships/image" Target="../media/image157.png"/><Relationship Id="rId357" Type="http://schemas.openxmlformats.org/officeDocument/2006/relationships/image" Target="../media/image178.png"/><Relationship Id="rId54" Type="http://schemas.openxmlformats.org/officeDocument/2006/relationships/customXml" Target="../ink/ink27.xml"/><Relationship Id="rId96" Type="http://schemas.openxmlformats.org/officeDocument/2006/relationships/customXml" Target="../ink/ink48.xml"/><Relationship Id="rId161" Type="http://schemas.openxmlformats.org/officeDocument/2006/relationships/image" Target="../media/image80.png"/><Relationship Id="rId217" Type="http://schemas.openxmlformats.org/officeDocument/2006/relationships/image" Target="../media/image108.png"/><Relationship Id="rId399" Type="http://schemas.openxmlformats.org/officeDocument/2006/relationships/image" Target="../media/image199.png"/><Relationship Id="rId259" Type="http://schemas.openxmlformats.org/officeDocument/2006/relationships/image" Target="../media/image129.png"/><Relationship Id="rId424" Type="http://schemas.openxmlformats.org/officeDocument/2006/relationships/customXml" Target="../ink/ink212.xml"/><Relationship Id="rId23" Type="http://schemas.openxmlformats.org/officeDocument/2006/relationships/image" Target="../media/image11.png"/><Relationship Id="rId119" Type="http://schemas.openxmlformats.org/officeDocument/2006/relationships/image" Target="../media/image59.png"/><Relationship Id="rId270" Type="http://schemas.openxmlformats.org/officeDocument/2006/relationships/customXml" Target="../ink/ink135.xml"/><Relationship Id="rId326" Type="http://schemas.openxmlformats.org/officeDocument/2006/relationships/customXml" Target="../ink/ink163.xml"/><Relationship Id="rId65" Type="http://schemas.openxmlformats.org/officeDocument/2006/relationships/image" Target="../media/image32.png"/><Relationship Id="rId130" Type="http://schemas.openxmlformats.org/officeDocument/2006/relationships/customXml" Target="../ink/ink65.xml"/><Relationship Id="rId368" Type="http://schemas.openxmlformats.org/officeDocument/2006/relationships/customXml" Target="../ink/ink184.xml"/><Relationship Id="rId172" Type="http://schemas.openxmlformats.org/officeDocument/2006/relationships/customXml" Target="../ink/ink86.xml"/><Relationship Id="rId228" Type="http://schemas.openxmlformats.org/officeDocument/2006/relationships/customXml" Target="../ink/ink114.xml"/><Relationship Id="rId435" Type="http://schemas.openxmlformats.org/officeDocument/2006/relationships/image" Target="../media/image217.png"/><Relationship Id="rId281" Type="http://schemas.openxmlformats.org/officeDocument/2006/relationships/image" Target="../media/image140.png"/><Relationship Id="rId337" Type="http://schemas.openxmlformats.org/officeDocument/2006/relationships/image" Target="../media/image168.png"/><Relationship Id="rId34" Type="http://schemas.openxmlformats.org/officeDocument/2006/relationships/customXml" Target="../ink/ink17.xml"/><Relationship Id="rId76" Type="http://schemas.openxmlformats.org/officeDocument/2006/relationships/customXml" Target="../ink/ink38.xml"/><Relationship Id="rId141" Type="http://schemas.openxmlformats.org/officeDocument/2006/relationships/image" Target="../media/image70.png"/><Relationship Id="rId379" Type="http://schemas.openxmlformats.org/officeDocument/2006/relationships/image" Target="../media/image189.png"/><Relationship Id="rId7" Type="http://schemas.openxmlformats.org/officeDocument/2006/relationships/image" Target="../media/image3.png"/><Relationship Id="rId183" Type="http://schemas.openxmlformats.org/officeDocument/2006/relationships/image" Target="../media/image91.png"/><Relationship Id="rId239" Type="http://schemas.openxmlformats.org/officeDocument/2006/relationships/image" Target="../media/image119.png"/><Relationship Id="rId390" Type="http://schemas.openxmlformats.org/officeDocument/2006/relationships/customXml" Target="../ink/ink195.xml"/><Relationship Id="rId404" Type="http://schemas.openxmlformats.org/officeDocument/2006/relationships/customXml" Target="../ink/ink202.xml"/><Relationship Id="rId250" Type="http://schemas.openxmlformats.org/officeDocument/2006/relationships/customXml" Target="../ink/ink125.xml"/><Relationship Id="rId292" Type="http://schemas.openxmlformats.org/officeDocument/2006/relationships/customXml" Target="../ink/ink146.xml"/><Relationship Id="rId306" Type="http://schemas.openxmlformats.org/officeDocument/2006/relationships/customXml" Target="../ink/ink153.xml"/><Relationship Id="rId45" Type="http://schemas.openxmlformats.org/officeDocument/2006/relationships/image" Target="../media/image22.png"/><Relationship Id="rId87" Type="http://schemas.openxmlformats.org/officeDocument/2006/relationships/image" Target="../media/image43.png"/><Relationship Id="rId110" Type="http://schemas.openxmlformats.org/officeDocument/2006/relationships/customXml" Target="../ink/ink55.xml"/><Relationship Id="rId348" Type="http://schemas.openxmlformats.org/officeDocument/2006/relationships/customXml" Target="../ink/ink174.xml"/><Relationship Id="rId152" Type="http://schemas.openxmlformats.org/officeDocument/2006/relationships/customXml" Target="../ink/ink76.xml"/><Relationship Id="rId194" Type="http://schemas.openxmlformats.org/officeDocument/2006/relationships/customXml" Target="../ink/ink97.xml"/><Relationship Id="rId208" Type="http://schemas.openxmlformats.org/officeDocument/2006/relationships/customXml" Target="../ink/ink104.xml"/><Relationship Id="rId415" Type="http://schemas.openxmlformats.org/officeDocument/2006/relationships/image" Target="../media/image207.png"/><Relationship Id="rId261" Type="http://schemas.openxmlformats.org/officeDocument/2006/relationships/image" Target="../media/image130.png"/><Relationship Id="rId14" Type="http://schemas.openxmlformats.org/officeDocument/2006/relationships/customXml" Target="../ink/ink7.xml"/><Relationship Id="rId56" Type="http://schemas.openxmlformats.org/officeDocument/2006/relationships/customXml" Target="../ink/ink28.xml"/><Relationship Id="rId317" Type="http://schemas.openxmlformats.org/officeDocument/2006/relationships/image" Target="../media/image158.png"/><Relationship Id="rId359" Type="http://schemas.openxmlformats.org/officeDocument/2006/relationships/image" Target="../media/image179.png"/><Relationship Id="rId98" Type="http://schemas.openxmlformats.org/officeDocument/2006/relationships/customXml" Target="../ink/ink49.xml"/><Relationship Id="rId121" Type="http://schemas.openxmlformats.org/officeDocument/2006/relationships/image" Target="../media/image60.png"/><Relationship Id="rId163" Type="http://schemas.openxmlformats.org/officeDocument/2006/relationships/image" Target="../media/image81.png"/><Relationship Id="rId219" Type="http://schemas.openxmlformats.org/officeDocument/2006/relationships/image" Target="../media/image109.png"/><Relationship Id="rId370" Type="http://schemas.openxmlformats.org/officeDocument/2006/relationships/customXml" Target="../ink/ink185.xml"/><Relationship Id="rId426" Type="http://schemas.openxmlformats.org/officeDocument/2006/relationships/customXml" Target="../ink/ink213.xml"/><Relationship Id="rId230" Type="http://schemas.openxmlformats.org/officeDocument/2006/relationships/customXml" Target="../ink/ink115.xml"/><Relationship Id="rId25" Type="http://schemas.openxmlformats.org/officeDocument/2006/relationships/image" Target="../media/image12.png"/><Relationship Id="rId67" Type="http://schemas.openxmlformats.org/officeDocument/2006/relationships/image" Target="../media/image33.png"/><Relationship Id="rId272" Type="http://schemas.openxmlformats.org/officeDocument/2006/relationships/customXml" Target="../ink/ink136.xml"/><Relationship Id="rId328" Type="http://schemas.openxmlformats.org/officeDocument/2006/relationships/customXml" Target="../ink/ink164.xml"/><Relationship Id="rId132" Type="http://schemas.openxmlformats.org/officeDocument/2006/relationships/customXml" Target="../ink/ink66.xml"/><Relationship Id="rId174" Type="http://schemas.openxmlformats.org/officeDocument/2006/relationships/customXml" Target="../ink/ink87.xml"/><Relationship Id="rId381" Type="http://schemas.openxmlformats.org/officeDocument/2006/relationships/image" Target="../media/image190.png"/><Relationship Id="rId241" Type="http://schemas.openxmlformats.org/officeDocument/2006/relationships/image" Target="../media/image120.png"/><Relationship Id="rId437" Type="http://schemas.openxmlformats.org/officeDocument/2006/relationships/image" Target="../media/image218.png"/><Relationship Id="rId36" Type="http://schemas.openxmlformats.org/officeDocument/2006/relationships/customXml" Target="../ink/ink18.xml"/><Relationship Id="rId283" Type="http://schemas.openxmlformats.org/officeDocument/2006/relationships/image" Target="../media/image141.png"/><Relationship Id="rId339" Type="http://schemas.openxmlformats.org/officeDocument/2006/relationships/image" Target="../media/image169.png"/><Relationship Id="rId78" Type="http://schemas.openxmlformats.org/officeDocument/2006/relationships/customXml" Target="../ink/ink39.xml"/><Relationship Id="rId101" Type="http://schemas.openxmlformats.org/officeDocument/2006/relationships/image" Target="../media/image50.png"/><Relationship Id="rId143" Type="http://schemas.openxmlformats.org/officeDocument/2006/relationships/image" Target="../media/image71.png"/><Relationship Id="rId185" Type="http://schemas.openxmlformats.org/officeDocument/2006/relationships/image" Target="../media/image92.png"/><Relationship Id="rId350" Type="http://schemas.openxmlformats.org/officeDocument/2006/relationships/customXml" Target="../ink/ink175.xml"/><Relationship Id="rId406" Type="http://schemas.openxmlformats.org/officeDocument/2006/relationships/customXml" Target="../ink/ink203.xml"/><Relationship Id="rId9" Type="http://schemas.openxmlformats.org/officeDocument/2006/relationships/image" Target="../media/image4.png"/><Relationship Id="rId210" Type="http://schemas.openxmlformats.org/officeDocument/2006/relationships/customXml" Target="../ink/ink105.xml"/><Relationship Id="rId392" Type="http://schemas.openxmlformats.org/officeDocument/2006/relationships/customXml" Target="../ink/ink196.xml"/><Relationship Id="rId252" Type="http://schemas.openxmlformats.org/officeDocument/2006/relationships/customXml" Target="../ink/ink126.xml"/><Relationship Id="rId294" Type="http://schemas.openxmlformats.org/officeDocument/2006/relationships/customXml" Target="../ink/ink147.xml"/><Relationship Id="rId308" Type="http://schemas.openxmlformats.org/officeDocument/2006/relationships/customXml" Target="../ink/ink154.xml"/><Relationship Id="rId47" Type="http://schemas.openxmlformats.org/officeDocument/2006/relationships/image" Target="../media/image23.png"/><Relationship Id="rId89" Type="http://schemas.openxmlformats.org/officeDocument/2006/relationships/image" Target="../media/image44.png"/><Relationship Id="rId112" Type="http://schemas.openxmlformats.org/officeDocument/2006/relationships/customXml" Target="../ink/ink56.xml"/><Relationship Id="rId154" Type="http://schemas.openxmlformats.org/officeDocument/2006/relationships/customXml" Target="../ink/ink77.xml"/><Relationship Id="rId361" Type="http://schemas.openxmlformats.org/officeDocument/2006/relationships/image" Target="../media/image180.png"/><Relationship Id="rId196" Type="http://schemas.openxmlformats.org/officeDocument/2006/relationships/customXml" Target="../ink/ink98.xml"/><Relationship Id="rId417" Type="http://schemas.openxmlformats.org/officeDocument/2006/relationships/image" Target="../media/image208.png"/><Relationship Id="rId16" Type="http://schemas.openxmlformats.org/officeDocument/2006/relationships/customXml" Target="../ink/ink8.xml"/><Relationship Id="rId221" Type="http://schemas.openxmlformats.org/officeDocument/2006/relationships/image" Target="../media/image110.png"/><Relationship Id="rId263" Type="http://schemas.openxmlformats.org/officeDocument/2006/relationships/image" Target="../media/image131.png"/><Relationship Id="rId319" Type="http://schemas.openxmlformats.org/officeDocument/2006/relationships/image" Target="../media/image159.png"/><Relationship Id="rId58" Type="http://schemas.openxmlformats.org/officeDocument/2006/relationships/customXml" Target="../ink/ink29.xml"/><Relationship Id="rId123" Type="http://schemas.openxmlformats.org/officeDocument/2006/relationships/image" Target="../media/image61.png"/><Relationship Id="rId330" Type="http://schemas.openxmlformats.org/officeDocument/2006/relationships/customXml" Target="../ink/ink165.xml"/><Relationship Id="rId165" Type="http://schemas.openxmlformats.org/officeDocument/2006/relationships/image" Target="../media/image82.png"/><Relationship Id="rId372" Type="http://schemas.openxmlformats.org/officeDocument/2006/relationships/customXml" Target="../ink/ink186.xml"/><Relationship Id="rId428" Type="http://schemas.openxmlformats.org/officeDocument/2006/relationships/customXml" Target="../ink/ink214.xml"/><Relationship Id="rId232" Type="http://schemas.openxmlformats.org/officeDocument/2006/relationships/customXml" Target="../ink/ink116.xml"/><Relationship Id="rId274" Type="http://schemas.openxmlformats.org/officeDocument/2006/relationships/customXml" Target="../ink/ink137.xml"/><Relationship Id="rId27" Type="http://schemas.openxmlformats.org/officeDocument/2006/relationships/image" Target="../media/image13.png"/><Relationship Id="rId69" Type="http://schemas.openxmlformats.org/officeDocument/2006/relationships/image" Target="../media/image34.png"/><Relationship Id="rId134" Type="http://schemas.openxmlformats.org/officeDocument/2006/relationships/customXml" Target="../ink/ink67.xml"/><Relationship Id="rId80" Type="http://schemas.openxmlformats.org/officeDocument/2006/relationships/customXml" Target="../ink/ink40.xml"/><Relationship Id="rId176" Type="http://schemas.openxmlformats.org/officeDocument/2006/relationships/customXml" Target="../ink/ink88.xml"/><Relationship Id="rId341" Type="http://schemas.openxmlformats.org/officeDocument/2006/relationships/image" Target="../media/image170.png"/><Relationship Id="rId383" Type="http://schemas.openxmlformats.org/officeDocument/2006/relationships/image" Target="../media/image191.png"/><Relationship Id="rId439" Type="http://schemas.openxmlformats.org/officeDocument/2006/relationships/image" Target="../media/image219.png"/><Relationship Id="rId201" Type="http://schemas.openxmlformats.org/officeDocument/2006/relationships/image" Target="../media/image100.png"/><Relationship Id="rId243" Type="http://schemas.openxmlformats.org/officeDocument/2006/relationships/image" Target="../media/image121.png"/><Relationship Id="rId285" Type="http://schemas.openxmlformats.org/officeDocument/2006/relationships/image" Target="../media/image142.png"/><Relationship Id="rId38" Type="http://schemas.openxmlformats.org/officeDocument/2006/relationships/customXml" Target="../ink/ink19.xml"/><Relationship Id="rId103" Type="http://schemas.openxmlformats.org/officeDocument/2006/relationships/image" Target="../media/image51.png"/><Relationship Id="rId310" Type="http://schemas.openxmlformats.org/officeDocument/2006/relationships/customXml" Target="../ink/ink155.xml"/><Relationship Id="rId91" Type="http://schemas.openxmlformats.org/officeDocument/2006/relationships/image" Target="../media/image45.png"/><Relationship Id="rId145" Type="http://schemas.openxmlformats.org/officeDocument/2006/relationships/image" Target="../media/image72.png"/><Relationship Id="rId187" Type="http://schemas.openxmlformats.org/officeDocument/2006/relationships/image" Target="../media/image93.png"/><Relationship Id="rId352" Type="http://schemas.openxmlformats.org/officeDocument/2006/relationships/customXml" Target="../ink/ink176.xml"/><Relationship Id="rId394" Type="http://schemas.openxmlformats.org/officeDocument/2006/relationships/customXml" Target="../ink/ink197.xml"/><Relationship Id="rId408" Type="http://schemas.openxmlformats.org/officeDocument/2006/relationships/customXml" Target="../ink/ink204.xml"/><Relationship Id="rId212" Type="http://schemas.openxmlformats.org/officeDocument/2006/relationships/customXml" Target="../ink/ink106.xml"/><Relationship Id="rId254" Type="http://schemas.openxmlformats.org/officeDocument/2006/relationships/customXml" Target="../ink/ink127.xml"/><Relationship Id="rId49" Type="http://schemas.openxmlformats.org/officeDocument/2006/relationships/image" Target="../media/image24.png"/><Relationship Id="rId114" Type="http://schemas.openxmlformats.org/officeDocument/2006/relationships/customXml" Target="../ink/ink57.xml"/><Relationship Id="rId296" Type="http://schemas.openxmlformats.org/officeDocument/2006/relationships/customXml" Target="../ink/ink148.xml"/><Relationship Id="rId60" Type="http://schemas.openxmlformats.org/officeDocument/2006/relationships/customXml" Target="../ink/ink30.xml"/><Relationship Id="rId156" Type="http://schemas.openxmlformats.org/officeDocument/2006/relationships/customXml" Target="../ink/ink78.xml"/><Relationship Id="rId198" Type="http://schemas.openxmlformats.org/officeDocument/2006/relationships/customXml" Target="../ink/ink99.xml"/><Relationship Id="rId321" Type="http://schemas.openxmlformats.org/officeDocument/2006/relationships/image" Target="../media/image160.png"/><Relationship Id="rId363" Type="http://schemas.openxmlformats.org/officeDocument/2006/relationships/image" Target="../media/image181.png"/><Relationship Id="rId419" Type="http://schemas.openxmlformats.org/officeDocument/2006/relationships/image" Target="../media/image209.png"/><Relationship Id="rId202" Type="http://schemas.openxmlformats.org/officeDocument/2006/relationships/customXml" Target="../ink/ink101.xml"/><Relationship Id="rId223" Type="http://schemas.openxmlformats.org/officeDocument/2006/relationships/image" Target="../media/image111.png"/><Relationship Id="rId244" Type="http://schemas.openxmlformats.org/officeDocument/2006/relationships/customXml" Target="../ink/ink122.xml"/><Relationship Id="rId430" Type="http://schemas.openxmlformats.org/officeDocument/2006/relationships/customXml" Target="../ink/ink215.xml"/><Relationship Id="rId18" Type="http://schemas.openxmlformats.org/officeDocument/2006/relationships/customXml" Target="../ink/ink9.xml"/><Relationship Id="rId39" Type="http://schemas.openxmlformats.org/officeDocument/2006/relationships/image" Target="../media/image19.png"/><Relationship Id="rId265" Type="http://schemas.openxmlformats.org/officeDocument/2006/relationships/image" Target="../media/image132.png"/><Relationship Id="rId286" Type="http://schemas.openxmlformats.org/officeDocument/2006/relationships/customXml" Target="../ink/ink143.xml"/><Relationship Id="rId50" Type="http://schemas.openxmlformats.org/officeDocument/2006/relationships/customXml" Target="../ink/ink25.xml"/><Relationship Id="rId104" Type="http://schemas.openxmlformats.org/officeDocument/2006/relationships/customXml" Target="../ink/ink52.xml"/><Relationship Id="rId125" Type="http://schemas.openxmlformats.org/officeDocument/2006/relationships/image" Target="../media/image62.png"/><Relationship Id="rId146" Type="http://schemas.openxmlformats.org/officeDocument/2006/relationships/customXml" Target="../ink/ink73.xml"/><Relationship Id="rId167" Type="http://schemas.openxmlformats.org/officeDocument/2006/relationships/image" Target="../media/image83.png"/><Relationship Id="rId188" Type="http://schemas.openxmlformats.org/officeDocument/2006/relationships/customXml" Target="../ink/ink94.xml"/><Relationship Id="rId311" Type="http://schemas.openxmlformats.org/officeDocument/2006/relationships/image" Target="../media/image155.png"/><Relationship Id="rId332" Type="http://schemas.openxmlformats.org/officeDocument/2006/relationships/customXml" Target="../ink/ink166.xml"/><Relationship Id="rId353" Type="http://schemas.openxmlformats.org/officeDocument/2006/relationships/image" Target="../media/image176.png"/><Relationship Id="rId374" Type="http://schemas.openxmlformats.org/officeDocument/2006/relationships/customXml" Target="../ink/ink187.xml"/><Relationship Id="rId395" Type="http://schemas.openxmlformats.org/officeDocument/2006/relationships/image" Target="../media/image197.png"/><Relationship Id="rId409" Type="http://schemas.openxmlformats.org/officeDocument/2006/relationships/image" Target="../media/image204.png"/><Relationship Id="rId71" Type="http://schemas.openxmlformats.org/officeDocument/2006/relationships/image" Target="../media/image35.png"/><Relationship Id="rId92" Type="http://schemas.openxmlformats.org/officeDocument/2006/relationships/customXml" Target="../ink/ink46.xml"/><Relationship Id="rId213" Type="http://schemas.openxmlformats.org/officeDocument/2006/relationships/image" Target="../media/image106.png"/><Relationship Id="rId234" Type="http://schemas.openxmlformats.org/officeDocument/2006/relationships/customXml" Target="../ink/ink117.xml"/><Relationship Id="rId420" Type="http://schemas.openxmlformats.org/officeDocument/2006/relationships/customXml" Target="../ink/ink210.xml"/><Relationship Id="rId2" Type="http://schemas.openxmlformats.org/officeDocument/2006/relationships/customXml" Target="../ink/ink1.xml"/><Relationship Id="rId29" Type="http://schemas.openxmlformats.org/officeDocument/2006/relationships/image" Target="../media/image14.png"/><Relationship Id="rId255" Type="http://schemas.openxmlformats.org/officeDocument/2006/relationships/image" Target="../media/image127.png"/><Relationship Id="rId276" Type="http://schemas.openxmlformats.org/officeDocument/2006/relationships/customXml" Target="../ink/ink138.xml"/><Relationship Id="rId297" Type="http://schemas.openxmlformats.org/officeDocument/2006/relationships/image" Target="../media/image148.png"/><Relationship Id="rId441" Type="http://schemas.openxmlformats.org/officeDocument/2006/relationships/image" Target="../media/image220.png"/><Relationship Id="rId40" Type="http://schemas.openxmlformats.org/officeDocument/2006/relationships/customXml" Target="../ink/ink20.xml"/><Relationship Id="rId115" Type="http://schemas.openxmlformats.org/officeDocument/2006/relationships/image" Target="../media/image57.png"/><Relationship Id="rId136" Type="http://schemas.openxmlformats.org/officeDocument/2006/relationships/customXml" Target="../ink/ink68.xml"/><Relationship Id="rId157" Type="http://schemas.openxmlformats.org/officeDocument/2006/relationships/image" Target="../media/image78.png"/><Relationship Id="rId178" Type="http://schemas.openxmlformats.org/officeDocument/2006/relationships/customXml" Target="../ink/ink89.xml"/><Relationship Id="rId301" Type="http://schemas.openxmlformats.org/officeDocument/2006/relationships/image" Target="../media/image150.png"/><Relationship Id="rId322" Type="http://schemas.openxmlformats.org/officeDocument/2006/relationships/customXml" Target="../ink/ink161.xml"/><Relationship Id="rId343" Type="http://schemas.openxmlformats.org/officeDocument/2006/relationships/image" Target="../media/image171.png"/><Relationship Id="rId364" Type="http://schemas.openxmlformats.org/officeDocument/2006/relationships/customXml" Target="../ink/ink182.xml"/><Relationship Id="rId61" Type="http://schemas.openxmlformats.org/officeDocument/2006/relationships/image" Target="../media/image30.png"/><Relationship Id="rId82" Type="http://schemas.openxmlformats.org/officeDocument/2006/relationships/customXml" Target="../ink/ink41.xml"/><Relationship Id="rId199" Type="http://schemas.openxmlformats.org/officeDocument/2006/relationships/image" Target="../media/image99.png"/><Relationship Id="rId203" Type="http://schemas.openxmlformats.org/officeDocument/2006/relationships/image" Target="../media/image101.png"/><Relationship Id="rId385" Type="http://schemas.openxmlformats.org/officeDocument/2006/relationships/image" Target="../media/image192.png"/><Relationship Id="rId19" Type="http://schemas.openxmlformats.org/officeDocument/2006/relationships/image" Target="../media/image9.png"/><Relationship Id="rId224" Type="http://schemas.openxmlformats.org/officeDocument/2006/relationships/customXml" Target="../ink/ink112.xml"/><Relationship Id="rId245" Type="http://schemas.openxmlformats.org/officeDocument/2006/relationships/image" Target="../media/image122.png"/><Relationship Id="rId266" Type="http://schemas.openxmlformats.org/officeDocument/2006/relationships/customXml" Target="../ink/ink133.xml"/><Relationship Id="rId287" Type="http://schemas.openxmlformats.org/officeDocument/2006/relationships/image" Target="../media/image143.png"/><Relationship Id="rId410" Type="http://schemas.openxmlformats.org/officeDocument/2006/relationships/customXml" Target="../ink/ink205.xml"/><Relationship Id="rId431" Type="http://schemas.openxmlformats.org/officeDocument/2006/relationships/image" Target="../media/image215.png"/><Relationship Id="rId30" Type="http://schemas.openxmlformats.org/officeDocument/2006/relationships/customXml" Target="../ink/ink15.xml"/><Relationship Id="rId105" Type="http://schemas.openxmlformats.org/officeDocument/2006/relationships/image" Target="../media/image52.png"/><Relationship Id="rId126" Type="http://schemas.openxmlformats.org/officeDocument/2006/relationships/customXml" Target="../ink/ink63.xml"/><Relationship Id="rId147" Type="http://schemas.openxmlformats.org/officeDocument/2006/relationships/image" Target="../media/image73.png"/><Relationship Id="rId168" Type="http://schemas.openxmlformats.org/officeDocument/2006/relationships/customXml" Target="../ink/ink84.xml"/><Relationship Id="rId312" Type="http://schemas.openxmlformats.org/officeDocument/2006/relationships/customXml" Target="../ink/ink156.xml"/><Relationship Id="rId333" Type="http://schemas.openxmlformats.org/officeDocument/2006/relationships/image" Target="../media/image166.png"/><Relationship Id="rId354" Type="http://schemas.openxmlformats.org/officeDocument/2006/relationships/customXml" Target="../ink/ink177.xml"/><Relationship Id="rId51" Type="http://schemas.openxmlformats.org/officeDocument/2006/relationships/image" Target="../media/image25.png"/><Relationship Id="rId72" Type="http://schemas.openxmlformats.org/officeDocument/2006/relationships/customXml" Target="../ink/ink36.xml"/><Relationship Id="rId93" Type="http://schemas.openxmlformats.org/officeDocument/2006/relationships/image" Target="../media/image46.png"/><Relationship Id="rId189" Type="http://schemas.openxmlformats.org/officeDocument/2006/relationships/image" Target="../media/image94.png"/><Relationship Id="rId375" Type="http://schemas.openxmlformats.org/officeDocument/2006/relationships/image" Target="../media/image187.png"/><Relationship Id="rId396" Type="http://schemas.openxmlformats.org/officeDocument/2006/relationships/customXml" Target="../ink/ink198.xml"/><Relationship Id="rId3" Type="http://schemas.openxmlformats.org/officeDocument/2006/relationships/image" Target="../media/image1.png"/><Relationship Id="rId214" Type="http://schemas.openxmlformats.org/officeDocument/2006/relationships/customXml" Target="../ink/ink107.xml"/><Relationship Id="rId235" Type="http://schemas.openxmlformats.org/officeDocument/2006/relationships/image" Target="../media/image117.png"/><Relationship Id="rId256" Type="http://schemas.openxmlformats.org/officeDocument/2006/relationships/customXml" Target="../ink/ink128.xml"/><Relationship Id="rId277" Type="http://schemas.openxmlformats.org/officeDocument/2006/relationships/image" Target="../media/image138.png"/><Relationship Id="rId298" Type="http://schemas.openxmlformats.org/officeDocument/2006/relationships/customXml" Target="../ink/ink149.xml"/><Relationship Id="rId400" Type="http://schemas.openxmlformats.org/officeDocument/2006/relationships/customXml" Target="../ink/ink200.xml"/><Relationship Id="rId421" Type="http://schemas.openxmlformats.org/officeDocument/2006/relationships/image" Target="../media/image210.png"/><Relationship Id="rId442" Type="http://schemas.openxmlformats.org/officeDocument/2006/relationships/customXml" Target="../ink/ink221.xml"/><Relationship Id="rId116" Type="http://schemas.openxmlformats.org/officeDocument/2006/relationships/customXml" Target="../ink/ink58.xml"/><Relationship Id="rId137" Type="http://schemas.openxmlformats.org/officeDocument/2006/relationships/image" Target="../media/image68.png"/><Relationship Id="rId158" Type="http://schemas.openxmlformats.org/officeDocument/2006/relationships/customXml" Target="../ink/ink79.xml"/><Relationship Id="rId302" Type="http://schemas.openxmlformats.org/officeDocument/2006/relationships/customXml" Target="../ink/ink151.xml"/><Relationship Id="rId323" Type="http://schemas.openxmlformats.org/officeDocument/2006/relationships/image" Target="../media/image161.png"/><Relationship Id="rId344" Type="http://schemas.openxmlformats.org/officeDocument/2006/relationships/customXml" Target="../ink/ink172.xml"/><Relationship Id="rId20" Type="http://schemas.openxmlformats.org/officeDocument/2006/relationships/customXml" Target="../ink/ink10.xml"/><Relationship Id="rId41" Type="http://schemas.openxmlformats.org/officeDocument/2006/relationships/image" Target="../media/image20.png"/><Relationship Id="rId62" Type="http://schemas.openxmlformats.org/officeDocument/2006/relationships/customXml" Target="../ink/ink31.xml"/><Relationship Id="rId83" Type="http://schemas.openxmlformats.org/officeDocument/2006/relationships/image" Target="../media/image41.png"/><Relationship Id="rId179" Type="http://schemas.openxmlformats.org/officeDocument/2006/relationships/image" Target="../media/image89.png"/><Relationship Id="rId365" Type="http://schemas.openxmlformats.org/officeDocument/2006/relationships/image" Target="../media/image182.png"/><Relationship Id="rId386" Type="http://schemas.openxmlformats.org/officeDocument/2006/relationships/customXml" Target="../ink/ink193.xml"/><Relationship Id="rId190" Type="http://schemas.openxmlformats.org/officeDocument/2006/relationships/customXml" Target="../ink/ink95.xml"/><Relationship Id="rId204" Type="http://schemas.openxmlformats.org/officeDocument/2006/relationships/customXml" Target="../ink/ink102.xml"/><Relationship Id="rId225" Type="http://schemas.openxmlformats.org/officeDocument/2006/relationships/image" Target="../media/image112.png"/><Relationship Id="rId246" Type="http://schemas.openxmlformats.org/officeDocument/2006/relationships/customXml" Target="../ink/ink123.xml"/><Relationship Id="rId267" Type="http://schemas.openxmlformats.org/officeDocument/2006/relationships/image" Target="../media/image133.png"/><Relationship Id="rId288" Type="http://schemas.openxmlformats.org/officeDocument/2006/relationships/customXml" Target="../ink/ink144.xml"/><Relationship Id="rId411" Type="http://schemas.openxmlformats.org/officeDocument/2006/relationships/image" Target="../media/image205.png"/><Relationship Id="rId432" Type="http://schemas.openxmlformats.org/officeDocument/2006/relationships/customXml" Target="../ink/ink216.xml"/><Relationship Id="rId106" Type="http://schemas.openxmlformats.org/officeDocument/2006/relationships/customXml" Target="../ink/ink53.xml"/><Relationship Id="rId127" Type="http://schemas.openxmlformats.org/officeDocument/2006/relationships/image" Target="../media/image63.png"/><Relationship Id="rId313" Type="http://schemas.openxmlformats.org/officeDocument/2006/relationships/image" Target="../media/image156.png"/><Relationship Id="rId10" Type="http://schemas.openxmlformats.org/officeDocument/2006/relationships/customXml" Target="../ink/ink5.xml"/><Relationship Id="rId31" Type="http://schemas.openxmlformats.org/officeDocument/2006/relationships/image" Target="../media/image15.png"/><Relationship Id="rId52" Type="http://schemas.openxmlformats.org/officeDocument/2006/relationships/customXml" Target="../ink/ink26.xml"/><Relationship Id="rId73" Type="http://schemas.openxmlformats.org/officeDocument/2006/relationships/image" Target="../media/image36.png"/><Relationship Id="rId94" Type="http://schemas.openxmlformats.org/officeDocument/2006/relationships/customXml" Target="../ink/ink47.xml"/><Relationship Id="rId148" Type="http://schemas.openxmlformats.org/officeDocument/2006/relationships/customXml" Target="../ink/ink74.xml"/><Relationship Id="rId169" Type="http://schemas.openxmlformats.org/officeDocument/2006/relationships/image" Target="../media/image84.png"/><Relationship Id="rId334" Type="http://schemas.openxmlformats.org/officeDocument/2006/relationships/customXml" Target="../ink/ink167.xml"/><Relationship Id="rId355" Type="http://schemas.openxmlformats.org/officeDocument/2006/relationships/image" Target="../media/image177.png"/><Relationship Id="rId376" Type="http://schemas.openxmlformats.org/officeDocument/2006/relationships/customXml" Target="../ink/ink188.xml"/><Relationship Id="rId397" Type="http://schemas.openxmlformats.org/officeDocument/2006/relationships/image" Target="../media/image198.png"/><Relationship Id="rId4" Type="http://schemas.openxmlformats.org/officeDocument/2006/relationships/customXml" Target="../ink/ink2.xml"/><Relationship Id="rId180" Type="http://schemas.openxmlformats.org/officeDocument/2006/relationships/customXml" Target="../ink/ink90.xml"/><Relationship Id="rId215" Type="http://schemas.openxmlformats.org/officeDocument/2006/relationships/image" Target="../media/image107.png"/><Relationship Id="rId236" Type="http://schemas.openxmlformats.org/officeDocument/2006/relationships/customXml" Target="../ink/ink118.xml"/><Relationship Id="rId257" Type="http://schemas.openxmlformats.org/officeDocument/2006/relationships/image" Target="../media/image128.png"/><Relationship Id="rId278" Type="http://schemas.openxmlformats.org/officeDocument/2006/relationships/customXml" Target="../ink/ink139.xml"/><Relationship Id="rId401" Type="http://schemas.openxmlformats.org/officeDocument/2006/relationships/image" Target="../media/image200.png"/><Relationship Id="rId422" Type="http://schemas.openxmlformats.org/officeDocument/2006/relationships/customXml" Target="../ink/ink211.xml"/><Relationship Id="rId443" Type="http://schemas.openxmlformats.org/officeDocument/2006/relationships/image" Target="../media/image221.png"/><Relationship Id="rId303" Type="http://schemas.openxmlformats.org/officeDocument/2006/relationships/image" Target="../media/image151.png"/><Relationship Id="rId42" Type="http://schemas.openxmlformats.org/officeDocument/2006/relationships/customXml" Target="../ink/ink21.xml"/><Relationship Id="rId84" Type="http://schemas.openxmlformats.org/officeDocument/2006/relationships/customXml" Target="../ink/ink42.xml"/><Relationship Id="rId138" Type="http://schemas.openxmlformats.org/officeDocument/2006/relationships/customXml" Target="../ink/ink69.xml"/><Relationship Id="rId345" Type="http://schemas.openxmlformats.org/officeDocument/2006/relationships/image" Target="../media/image172.png"/><Relationship Id="rId387" Type="http://schemas.openxmlformats.org/officeDocument/2006/relationships/image" Target="../media/image193.png"/><Relationship Id="rId191" Type="http://schemas.openxmlformats.org/officeDocument/2006/relationships/image" Target="../media/image95.png"/><Relationship Id="rId205" Type="http://schemas.openxmlformats.org/officeDocument/2006/relationships/image" Target="../media/image102.png"/><Relationship Id="rId247" Type="http://schemas.openxmlformats.org/officeDocument/2006/relationships/image" Target="../media/image123.png"/><Relationship Id="rId412" Type="http://schemas.openxmlformats.org/officeDocument/2006/relationships/customXml" Target="../ink/ink206.xml"/><Relationship Id="rId107" Type="http://schemas.openxmlformats.org/officeDocument/2006/relationships/image" Target="../media/image53.png"/><Relationship Id="rId289" Type="http://schemas.openxmlformats.org/officeDocument/2006/relationships/image" Target="../media/image144.png"/><Relationship Id="rId11" Type="http://schemas.openxmlformats.org/officeDocument/2006/relationships/image" Target="../media/image5.png"/><Relationship Id="rId53" Type="http://schemas.openxmlformats.org/officeDocument/2006/relationships/image" Target="../media/image26.png"/><Relationship Id="rId149" Type="http://schemas.openxmlformats.org/officeDocument/2006/relationships/image" Target="../media/image74.png"/><Relationship Id="rId314" Type="http://schemas.openxmlformats.org/officeDocument/2006/relationships/customXml" Target="../ink/ink157.xml"/><Relationship Id="rId356" Type="http://schemas.openxmlformats.org/officeDocument/2006/relationships/customXml" Target="../ink/ink178.xml"/><Relationship Id="rId398" Type="http://schemas.openxmlformats.org/officeDocument/2006/relationships/customXml" Target="../ink/ink199.xml"/><Relationship Id="rId95" Type="http://schemas.openxmlformats.org/officeDocument/2006/relationships/image" Target="../media/image47.png"/><Relationship Id="rId160" Type="http://schemas.openxmlformats.org/officeDocument/2006/relationships/customXml" Target="../ink/ink80.xml"/><Relationship Id="rId216" Type="http://schemas.openxmlformats.org/officeDocument/2006/relationships/customXml" Target="../ink/ink108.xml"/><Relationship Id="rId423" Type="http://schemas.openxmlformats.org/officeDocument/2006/relationships/image" Target="../media/image211.png"/><Relationship Id="rId258" Type="http://schemas.openxmlformats.org/officeDocument/2006/relationships/customXml" Target="../ink/ink129.xml"/><Relationship Id="rId22" Type="http://schemas.openxmlformats.org/officeDocument/2006/relationships/customXml" Target="../ink/ink11.xml"/><Relationship Id="rId64" Type="http://schemas.openxmlformats.org/officeDocument/2006/relationships/customXml" Target="../ink/ink32.xml"/><Relationship Id="rId118" Type="http://schemas.openxmlformats.org/officeDocument/2006/relationships/customXml" Target="../ink/ink59.xml"/><Relationship Id="rId325" Type="http://schemas.openxmlformats.org/officeDocument/2006/relationships/image" Target="../media/image162.png"/><Relationship Id="rId367" Type="http://schemas.openxmlformats.org/officeDocument/2006/relationships/image" Target="../media/image183.png"/><Relationship Id="rId171" Type="http://schemas.openxmlformats.org/officeDocument/2006/relationships/image" Target="../media/image85.png"/><Relationship Id="rId227" Type="http://schemas.openxmlformats.org/officeDocument/2006/relationships/image" Target="../media/image113.png"/><Relationship Id="rId269" Type="http://schemas.openxmlformats.org/officeDocument/2006/relationships/image" Target="../media/image134.png"/><Relationship Id="rId434" Type="http://schemas.openxmlformats.org/officeDocument/2006/relationships/customXml" Target="../ink/ink217.xml"/><Relationship Id="rId33" Type="http://schemas.openxmlformats.org/officeDocument/2006/relationships/image" Target="../media/image16.png"/><Relationship Id="rId129" Type="http://schemas.openxmlformats.org/officeDocument/2006/relationships/image" Target="../media/image64.png"/><Relationship Id="rId280" Type="http://schemas.openxmlformats.org/officeDocument/2006/relationships/customXml" Target="../ink/ink140.xml"/><Relationship Id="rId336" Type="http://schemas.openxmlformats.org/officeDocument/2006/relationships/customXml" Target="../ink/ink168.xml"/><Relationship Id="rId75" Type="http://schemas.openxmlformats.org/officeDocument/2006/relationships/image" Target="../media/image37.png"/><Relationship Id="rId140" Type="http://schemas.openxmlformats.org/officeDocument/2006/relationships/customXml" Target="../ink/ink70.xml"/><Relationship Id="rId182" Type="http://schemas.openxmlformats.org/officeDocument/2006/relationships/customXml" Target="../ink/ink91.xml"/><Relationship Id="rId378" Type="http://schemas.openxmlformats.org/officeDocument/2006/relationships/customXml" Target="../ink/ink189.xml"/><Relationship Id="rId403" Type="http://schemas.openxmlformats.org/officeDocument/2006/relationships/image" Target="../media/image201.png"/><Relationship Id="rId6" Type="http://schemas.openxmlformats.org/officeDocument/2006/relationships/customXml" Target="../ink/ink3.xml"/><Relationship Id="rId238" Type="http://schemas.openxmlformats.org/officeDocument/2006/relationships/customXml" Target="../ink/ink119.xml"/><Relationship Id="rId291" Type="http://schemas.openxmlformats.org/officeDocument/2006/relationships/image" Target="../media/image145.png"/><Relationship Id="rId305" Type="http://schemas.openxmlformats.org/officeDocument/2006/relationships/image" Target="../media/image152.png"/><Relationship Id="rId347" Type="http://schemas.openxmlformats.org/officeDocument/2006/relationships/image" Target="../media/image173.png"/><Relationship Id="rId44" Type="http://schemas.openxmlformats.org/officeDocument/2006/relationships/customXml" Target="../ink/ink22.xml"/><Relationship Id="rId86" Type="http://schemas.openxmlformats.org/officeDocument/2006/relationships/customXml" Target="../ink/ink43.xml"/><Relationship Id="rId151" Type="http://schemas.openxmlformats.org/officeDocument/2006/relationships/image" Target="../media/image75.png"/><Relationship Id="rId389" Type="http://schemas.openxmlformats.org/officeDocument/2006/relationships/image" Target="../media/image194.png"/><Relationship Id="rId193" Type="http://schemas.openxmlformats.org/officeDocument/2006/relationships/image" Target="../media/image96.png"/><Relationship Id="rId207" Type="http://schemas.openxmlformats.org/officeDocument/2006/relationships/image" Target="../media/image103.png"/><Relationship Id="rId249" Type="http://schemas.openxmlformats.org/officeDocument/2006/relationships/image" Target="../media/image124.png"/><Relationship Id="rId414" Type="http://schemas.openxmlformats.org/officeDocument/2006/relationships/customXml" Target="../ink/ink207.xml"/><Relationship Id="rId13" Type="http://schemas.openxmlformats.org/officeDocument/2006/relationships/image" Target="../media/image6.png"/><Relationship Id="rId109" Type="http://schemas.openxmlformats.org/officeDocument/2006/relationships/image" Target="../media/image54.png"/><Relationship Id="rId260" Type="http://schemas.openxmlformats.org/officeDocument/2006/relationships/customXml" Target="../ink/ink130.xml"/><Relationship Id="rId316" Type="http://schemas.openxmlformats.org/officeDocument/2006/relationships/customXml" Target="../ink/ink158.xml"/><Relationship Id="rId55" Type="http://schemas.openxmlformats.org/officeDocument/2006/relationships/image" Target="../media/image27.png"/><Relationship Id="rId97" Type="http://schemas.openxmlformats.org/officeDocument/2006/relationships/image" Target="../media/image48.png"/><Relationship Id="rId120" Type="http://schemas.openxmlformats.org/officeDocument/2006/relationships/customXml" Target="../ink/ink60.xml"/><Relationship Id="rId358" Type="http://schemas.openxmlformats.org/officeDocument/2006/relationships/customXml" Target="../ink/ink179.xml"/><Relationship Id="rId162" Type="http://schemas.openxmlformats.org/officeDocument/2006/relationships/customXml" Target="../ink/ink81.xml"/><Relationship Id="rId218" Type="http://schemas.openxmlformats.org/officeDocument/2006/relationships/customXml" Target="../ink/ink109.xml"/><Relationship Id="rId425" Type="http://schemas.openxmlformats.org/officeDocument/2006/relationships/image" Target="../media/image212.png"/><Relationship Id="rId271" Type="http://schemas.openxmlformats.org/officeDocument/2006/relationships/image" Target="../media/image135.png"/><Relationship Id="rId24" Type="http://schemas.openxmlformats.org/officeDocument/2006/relationships/customXml" Target="../ink/ink12.xml"/><Relationship Id="rId66" Type="http://schemas.openxmlformats.org/officeDocument/2006/relationships/customXml" Target="../ink/ink33.xml"/><Relationship Id="rId131" Type="http://schemas.openxmlformats.org/officeDocument/2006/relationships/image" Target="../media/image65.png"/><Relationship Id="rId327" Type="http://schemas.openxmlformats.org/officeDocument/2006/relationships/image" Target="../media/image163.png"/><Relationship Id="rId369" Type="http://schemas.openxmlformats.org/officeDocument/2006/relationships/image" Target="../media/image184.png"/><Relationship Id="rId173" Type="http://schemas.openxmlformats.org/officeDocument/2006/relationships/image" Target="../media/image86.png"/><Relationship Id="rId229" Type="http://schemas.openxmlformats.org/officeDocument/2006/relationships/image" Target="../media/image114.png"/><Relationship Id="rId380" Type="http://schemas.openxmlformats.org/officeDocument/2006/relationships/customXml" Target="../ink/ink190.xml"/><Relationship Id="rId436" Type="http://schemas.openxmlformats.org/officeDocument/2006/relationships/customXml" Target="../ink/ink218.xml"/><Relationship Id="rId240" Type="http://schemas.openxmlformats.org/officeDocument/2006/relationships/customXml" Target="../ink/ink120.xml"/><Relationship Id="rId35" Type="http://schemas.openxmlformats.org/officeDocument/2006/relationships/image" Target="../media/image17.png"/><Relationship Id="rId77" Type="http://schemas.openxmlformats.org/officeDocument/2006/relationships/image" Target="../media/image38.png"/><Relationship Id="rId100" Type="http://schemas.openxmlformats.org/officeDocument/2006/relationships/customXml" Target="../ink/ink50.xml"/><Relationship Id="rId282" Type="http://schemas.openxmlformats.org/officeDocument/2006/relationships/customXml" Target="../ink/ink141.xml"/><Relationship Id="rId338" Type="http://schemas.openxmlformats.org/officeDocument/2006/relationships/customXml" Target="../ink/ink169.xml"/><Relationship Id="rId8" Type="http://schemas.openxmlformats.org/officeDocument/2006/relationships/customXml" Target="../ink/ink4.xml"/><Relationship Id="rId142" Type="http://schemas.openxmlformats.org/officeDocument/2006/relationships/customXml" Target="../ink/ink71.xml"/><Relationship Id="rId184" Type="http://schemas.openxmlformats.org/officeDocument/2006/relationships/customXml" Target="../ink/ink92.xml"/><Relationship Id="rId391" Type="http://schemas.openxmlformats.org/officeDocument/2006/relationships/image" Target="../media/image195.png"/><Relationship Id="rId405" Type="http://schemas.openxmlformats.org/officeDocument/2006/relationships/image" Target="../media/image202.png"/><Relationship Id="rId251" Type="http://schemas.openxmlformats.org/officeDocument/2006/relationships/image" Target="../media/image125.png"/><Relationship Id="rId46" Type="http://schemas.openxmlformats.org/officeDocument/2006/relationships/customXml" Target="../ink/ink23.xml"/><Relationship Id="rId293" Type="http://schemas.openxmlformats.org/officeDocument/2006/relationships/image" Target="../media/image146.png"/><Relationship Id="rId307" Type="http://schemas.openxmlformats.org/officeDocument/2006/relationships/image" Target="../media/image153.png"/><Relationship Id="rId349" Type="http://schemas.openxmlformats.org/officeDocument/2006/relationships/image" Target="../media/image174.png"/><Relationship Id="rId88" Type="http://schemas.openxmlformats.org/officeDocument/2006/relationships/customXml" Target="../ink/ink44.xml"/><Relationship Id="rId111" Type="http://schemas.openxmlformats.org/officeDocument/2006/relationships/image" Target="../media/image55.png"/><Relationship Id="rId153" Type="http://schemas.openxmlformats.org/officeDocument/2006/relationships/image" Target="../media/image76.png"/><Relationship Id="rId195" Type="http://schemas.openxmlformats.org/officeDocument/2006/relationships/image" Target="../media/image97.png"/><Relationship Id="rId209" Type="http://schemas.openxmlformats.org/officeDocument/2006/relationships/image" Target="../media/image104.png"/><Relationship Id="rId360" Type="http://schemas.openxmlformats.org/officeDocument/2006/relationships/customXml" Target="../ink/ink180.xml"/><Relationship Id="rId416" Type="http://schemas.openxmlformats.org/officeDocument/2006/relationships/customXml" Target="../ink/ink208.xml"/><Relationship Id="rId220" Type="http://schemas.openxmlformats.org/officeDocument/2006/relationships/customXml" Target="../ink/ink110.xml"/><Relationship Id="rId15" Type="http://schemas.openxmlformats.org/officeDocument/2006/relationships/image" Target="../media/image7.png"/><Relationship Id="rId57" Type="http://schemas.openxmlformats.org/officeDocument/2006/relationships/image" Target="../media/image28.png"/><Relationship Id="rId262" Type="http://schemas.openxmlformats.org/officeDocument/2006/relationships/customXml" Target="../ink/ink131.xml"/><Relationship Id="rId318" Type="http://schemas.openxmlformats.org/officeDocument/2006/relationships/customXml" Target="../ink/ink159.xml"/><Relationship Id="rId99" Type="http://schemas.openxmlformats.org/officeDocument/2006/relationships/image" Target="../media/image49.png"/><Relationship Id="rId122" Type="http://schemas.openxmlformats.org/officeDocument/2006/relationships/customXml" Target="../ink/ink61.xml"/><Relationship Id="rId164" Type="http://schemas.openxmlformats.org/officeDocument/2006/relationships/customXml" Target="../ink/ink82.xml"/><Relationship Id="rId371" Type="http://schemas.openxmlformats.org/officeDocument/2006/relationships/image" Target="../media/image185.png"/><Relationship Id="rId427" Type="http://schemas.openxmlformats.org/officeDocument/2006/relationships/image" Target="../media/image213.png"/><Relationship Id="rId26" Type="http://schemas.openxmlformats.org/officeDocument/2006/relationships/customXml" Target="../ink/ink13.xml"/><Relationship Id="rId231" Type="http://schemas.openxmlformats.org/officeDocument/2006/relationships/image" Target="../media/image115.png"/><Relationship Id="rId273" Type="http://schemas.openxmlformats.org/officeDocument/2006/relationships/image" Target="../media/image136.png"/><Relationship Id="rId329" Type="http://schemas.openxmlformats.org/officeDocument/2006/relationships/image" Target="../media/image164.png"/><Relationship Id="rId68" Type="http://schemas.openxmlformats.org/officeDocument/2006/relationships/customXml" Target="../ink/ink34.xml"/><Relationship Id="rId133" Type="http://schemas.openxmlformats.org/officeDocument/2006/relationships/image" Target="../media/image66.png"/><Relationship Id="rId175" Type="http://schemas.openxmlformats.org/officeDocument/2006/relationships/image" Target="../media/image87.png"/><Relationship Id="rId340" Type="http://schemas.openxmlformats.org/officeDocument/2006/relationships/customXml" Target="../ink/ink170.xml"/><Relationship Id="rId200" Type="http://schemas.openxmlformats.org/officeDocument/2006/relationships/customXml" Target="../ink/ink100.xml"/><Relationship Id="rId382" Type="http://schemas.openxmlformats.org/officeDocument/2006/relationships/customXml" Target="../ink/ink191.xml"/><Relationship Id="rId438" Type="http://schemas.openxmlformats.org/officeDocument/2006/relationships/customXml" Target="../ink/ink219.xml"/><Relationship Id="rId242" Type="http://schemas.openxmlformats.org/officeDocument/2006/relationships/customXml" Target="../ink/ink121.xml"/><Relationship Id="rId284" Type="http://schemas.openxmlformats.org/officeDocument/2006/relationships/customXml" Target="../ink/ink142.xml"/><Relationship Id="rId37" Type="http://schemas.openxmlformats.org/officeDocument/2006/relationships/image" Target="../media/image18.png"/><Relationship Id="rId79" Type="http://schemas.openxmlformats.org/officeDocument/2006/relationships/image" Target="../media/image39.png"/><Relationship Id="rId102" Type="http://schemas.openxmlformats.org/officeDocument/2006/relationships/customXml" Target="../ink/ink51.xml"/><Relationship Id="rId144" Type="http://schemas.openxmlformats.org/officeDocument/2006/relationships/customXml" Target="../ink/ink72.xml"/><Relationship Id="rId90" Type="http://schemas.openxmlformats.org/officeDocument/2006/relationships/customXml" Target="../ink/ink45.xml"/><Relationship Id="rId186" Type="http://schemas.openxmlformats.org/officeDocument/2006/relationships/customXml" Target="../ink/ink93.xml"/><Relationship Id="rId351" Type="http://schemas.openxmlformats.org/officeDocument/2006/relationships/image" Target="../media/image175.png"/><Relationship Id="rId393" Type="http://schemas.openxmlformats.org/officeDocument/2006/relationships/image" Target="../media/image196.png"/><Relationship Id="rId407" Type="http://schemas.openxmlformats.org/officeDocument/2006/relationships/image" Target="../media/image203.png"/><Relationship Id="rId211" Type="http://schemas.openxmlformats.org/officeDocument/2006/relationships/image" Target="../media/image105.png"/><Relationship Id="rId253" Type="http://schemas.openxmlformats.org/officeDocument/2006/relationships/image" Target="../media/image126.png"/><Relationship Id="rId295" Type="http://schemas.openxmlformats.org/officeDocument/2006/relationships/image" Target="../media/image147.png"/><Relationship Id="rId309" Type="http://schemas.openxmlformats.org/officeDocument/2006/relationships/image" Target="../media/image154.png"/><Relationship Id="rId48" Type="http://schemas.openxmlformats.org/officeDocument/2006/relationships/customXml" Target="../ink/ink24.xml"/><Relationship Id="rId113" Type="http://schemas.openxmlformats.org/officeDocument/2006/relationships/image" Target="../media/image56.png"/><Relationship Id="rId320" Type="http://schemas.openxmlformats.org/officeDocument/2006/relationships/customXml" Target="../ink/ink160.xml"/><Relationship Id="rId155" Type="http://schemas.openxmlformats.org/officeDocument/2006/relationships/image" Target="../media/image77.png"/><Relationship Id="rId197" Type="http://schemas.openxmlformats.org/officeDocument/2006/relationships/image" Target="../media/image98.png"/><Relationship Id="rId362" Type="http://schemas.openxmlformats.org/officeDocument/2006/relationships/customXml" Target="../ink/ink181.xml"/><Relationship Id="rId418" Type="http://schemas.openxmlformats.org/officeDocument/2006/relationships/customXml" Target="../ink/ink209.xml"/><Relationship Id="rId222" Type="http://schemas.openxmlformats.org/officeDocument/2006/relationships/customXml" Target="../ink/ink111.xml"/><Relationship Id="rId264" Type="http://schemas.openxmlformats.org/officeDocument/2006/relationships/customXml" Target="../ink/ink132.xml"/><Relationship Id="rId17" Type="http://schemas.openxmlformats.org/officeDocument/2006/relationships/image" Target="../media/image8.png"/><Relationship Id="rId59" Type="http://schemas.openxmlformats.org/officeDocument/2006/relationships/image" Target="../media/image29.png"/><Relationship Id="rId124" Type="http://schemas.openxmlformats.org/officeDocument/2006/relationships/customXml" Target="../ink/ink62.xml"/><Relationship Id="rId70" Type="http://schemas.openxmlformats.org/officeDocument/2006/relationships/customXml" Target="../ink/ink35.xml"/><Relationship Id="rId166" Type="http://schemas.openxmlformats.org/officeDocument/2006/relationships/customXml" Target="../ink/ink83.xml"/><Relationship Id="rId331" Type="http://schemas.openxmlformats.org/officeDocument/2006/relationships/image" Target="../media/image165.png"/><Relationship Id="rId373" Type="http://schemas.openxmlformats.org/officeDocument/2006/relationships/image" Target="../media/image186.png"/><Relationship Id="rId429" Type="http://schemas.openxmlformats.org/officeDocument/2006/relationships/image" Target="../media/image214.png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116.png"/><Relationship Id="rId440" Type="http://schemas.openxmlformats.org/officeDocument/2006/relationships/customXml" Target="../ink/ink220.xml"/><Relationship Id="rId28" Type="http://schemas.openxmlformats.org/officeDocument/2006/relationships/customXml" Target="../ink/ink14.xml"/><Relationship Id="rId275" Type="http://schemas.openxmlformats.org/officeDocument/2006/relationships/image" Target="../media/image137.png"/><Relationship Id="rId300" Type="http://schemas.openxmlformats.org/officeDocument/2006/relationships/customXml" Target="../ink/ink150.xml"/><Relationship Id="rId81" Type="http://schemas.openxmlformats.org/officeDocument/2006/relationships/image" Target="../media/image40.png"/><Relationship Id="rId135" Type="http://schemas.openxmlformats.org/officeDocument/2006/relationships/image" Target="../media/image67.png"/><Relationship Id="rId177" Type="http://schemas.openxmlformats.org/officeDocument/2006/relationships/image" Target="../media/image88.png"/><Relationship Id="rId342" Type="http://schemas.openxmlformats.org/officeDocument/2006/relationships/customXml" Target="../ink/ink171.xml"/><Relationship Id="rId384" Type="http://schemas.openxmlformats.org/officeDocument/2006/relationships/customXml" Target="../ink/ink192.xml"/></Relationships>
</file>

<file path=ppt/slides/_rels/slide10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586.png"/><Relationship Id="rId21" Type="http://schemas.openxmlformats.org/officeDocument/2006/relationships/image" Target="../media/image1538.png"/><Relationship Id="rId63" Type="http://schemas.openxmlformats.org/officeDocument/2006/relationships/image" Target="../media/image1559.png"/><Relationship Id="rId159" Type="http://schemas.openxmlformats.org/officeDocument/2006/relationships/image" Target="../media/image1607.png"/><Relationship Id="rId170" Type="http://schemas.openxmlformats.org/officeDocument/2006/relationships/customXml" Target="../ink/ink1623.xml"/><Relationship Id="rId226" Type="http://schemas.openxmlformats.org/officeDocument/2006/relationships/customXml" Target="../ink/ink1651.xml"/><Relationship Id="rId268" Type="http://schemas.openxmlformats.org/officeDocument/2006/relationships/customXml" Target="../ink/ink1672.xml"/><Relationship Id="rId32" Type="http://schemas.openxmlformats.org/officeDocument/2006/relationships/customXml" Target="../ink/ink1554.xml"/><Relationship Id="rId74" Type="http://schemas.openxmlformats.org/officeDocument/2006/relationships/customXml" Target="../ink/ink1575.xml"/><Relationship Id="rId128" Type="http://schemas.openxmlformats.org/officeDocument/2006/relationships/customXml" Target="../ink/ink1602.xml"/><Relationship Id="rId5" Type="http://schemas.openxmlformats.org/officeDocument/2006/relationships/image" Target="../media/image1530.png"/><Relationship Id="rId181" Type="http://schemas.openxmlformats.org/officeDocument/2006/relationships/image" Target="../media/image1618.png"/><Relationship Id="rId237" Type="http://schemas.openxmlformats.org/officeDocument/2006/relationships/image" Target="../media/image1646.png"/><Relationship Id="rId279" Type="http://schemas.openxmlformats.org/officeDocument/2006/relationships/image" Target="../media/image1666.png"/><Relationship Id="rId43" Type="http://schemas.openxmlformats.org/officeDocument/2006/relationships/image" Target="../media/image1549.png"/><Relationship Id="rId139" Type="http://schemas.openxmlformats.org/officeDocument/2006/relationships/image" Target="../media/image1597.png"/><Relationship Id="rId85" Type="http://schemas.openxmlformats.org/officeDocument/2006/relationships/image" Target="../media/image1570.png"/><Relationship Id="rId150" Type="http://schemas.openxmlformats.org/officeDocument/2006/relationships/customXml" Target="../ink/ink1613.xml"/><Relationship Id="rId171" Type="http://schemas.openxmlformats.org/officeDocument/2006/relationships/image" Target="../media/image1613.png"/><Relationship Id="rId192" Type="http://schemas.openxmlformats.org/officeDocument/2006/relationships/customXml" Target="../ink/ink1634.xml"/><Relationship Id="rId206" Type="http://schemas.openxmlformats.org/officeDocument/2006/relationships/customXml" Target="../ink/ink1641.xml"/><Relationship Id="rId227" Type="http://schemas.openxmlformats.org/officeDocument/2006/relationships/image" Target="../media/image1641.png"/><Relationship Id="rId248" Type="http://schemas.openxmlformats.org/officeDocument/2006/relationships/customXml" Target="../ink/ink1662.xml"/><Relationship Id="rId269" Type="http://schemas.openxmlformats.org/officeDocument/2006/relationships/image" Target="../media/image1662.png"/><Relationship Id="rId12" Type="http://schemas.openxmlformats.org/officeDocument/2006/relationships/customXml" Target="../ink/ink1544.xml"/><Relationship Id="rId33" Type="http://schemas.openxmlformats.org/officeDocument/2006/relationships/image" Target="../media/image1544.png"/><Relationship Id="rId108" Type="http://schemas.openxmlformats.org/officeDocument/2006/relationships/customXml" Target="../ink/ink1592.xml"/><Relationship Id="rId129" Type="http://schemas.openxmlformats.org/officeDocument/2006/relationships/image" Target="../media/image1592.png"/><Relationship Id="rId280" Type="http://schemas.openxmlformats.org/officeDocument/2006/relationships/customXml" Target="../ink/ink1678.xml"/><Relationship Id="rId54" Type="http://schemas.openxmlformats.org/officeDocument/2006/relationships/customXml" Target="../ink/ink1565.xml"/><Relationship Id="rId75" Type="http://schemas.openxmlformats.org/officeDocument/2006/relationships/image" Target="../media/image1565.png"/><Relationship Id="rId96" Type="http://schemas.openxmlformats.org/officeDocument/2006/relationships/customXml" Target="../ink/ink1586.xml"/><Relationship Id="rId140" Type="http://schemas.openxmlformats.org/officeDocument/2006/relationships/customXml" Target="../ink/ink1608.xml"/><Relationship Id="rId161" Type="http://schemas.openxmlformats.org/officeDocument/2006/relationships/image" Target="../media/image1608.png"/><Relationship Id="rId182" Type="http://schemas.openxmlformats.org/officeDocument/2006/relationships/customXml" Target="../ink/ink1629.xml"/><Relationship Id="rId217" Type="http://schemas.openxmlformats.org/officeDocument/2006/relationships/image" Target="../media/image1636.png"/><Relationship Id="rId6" Type="http://schemas.openxmlformats.org/officeDocument/2006/relationships/customXml" Target="../ink/ink1541.xml"/><Relationship Id="rId238" Type="http://schemas.openxmlformats.org/officeDocument/2006/relationships/customXml" Target="../ink/ink1657.xml"/><Relationship Id="rId259" Type="http://schemas.openxmlformats.org/officeDocument/2006/relationships/image" Target="../media/image1657.png"/><Relationship Id="rId23" Type="http://schemas.openxmlformats.org/officeDocument/2006/relationships/image" Target="../media/image1539.png"/><Relationship Id="rId119" Type="http://schemas.openxmlformats.org/officeDocument/2006/relationships/image" Target="../media/image1587.png"/><Relationship Id="rId270" Type="http://schemas.openxmlformats.org/officeDocument/2006/relationships/customXml" Target="../ink/ink1673.xml"/><Relationship Id="rId44" Type="http://schemas.openxmlformats.org/officeDocument/2006/relationships/customXml" Target="../ink/ink1560.xml"/><Relationship Id="rId65" Type="http://schemas.openxmlformats.org/officeDocument/2006/relationships/image" Target="../media/image1560.png"/><Relationship Id="rId86" Type="http://schemas.openxmlformats.org/officeDocument/2006/relationships/customXml" Target="../ink/ink1581.xml"/><Relationship Id="rId130" Type="http://schemas.openxmlformats.org/officeDocument/2006/relationships/customXml" Target="../ink/ink1603.xml"/><Relationship Id="rId151" Type="http://schemas.openxmlformats.org/officeDocument/2006/relationships/image" Target="../media/image1603.png"/><Relationship Id="rId172" Type="http://schemas.openxmlformats.org/officeDocument/2006/relationships/customXml" Target="../ink/ink1624.xml"/><Relationship Id="rId193" Type="http://schemas.openxmlformats.org/officeDocument/2006/relationships/image" Target="../media/image1624.png"/><Relationship Id="rId207" Type="http://schemas.openxmlformats.org/officeDocument/2006/relationships/image" Target="../media/image1631.png"/><Relationship Id="rId228" Type="http://schemas.openxmlformats.org/officeDocument/2006/relationships/customXml" Target="../ink/ink1652.xml"/><Relationship Id="rId249" Type="http://schemas.openxmlformats.org/officeDocument/2006/relationships/image" Target="../media/image1652.png"/><Relationship Id="rId13" Type="http://schemas.openxmlformats.org/officeDocument/2006/relationships/image" Target="../media/image1534.png"/><Relationship Id="rId109" Type="http://schemas.openxmlformats.org/officeDocument/2006/relationships/image" Target="../media/image1582.png"/><Relationship Id="rId260" Type="http://schemas.openxmlformats.org/officeDocument/2006/relationships/customXml" Target="../ink/ink1668.xml"/><Relationship Id="rId281" Type="http://schemas.openxmlformats.org/officeDocument/2006/relationships/image" Target="../media/image1667.png"/><Relationship Id="rId34" Type="http://schemas.openxmlformats.org/officeDocument/2006/relationships/customXml" Target="../ink/ink1555.xml"/><Relationship Id="rId55" Type="http://schemas.openxmlformats.org/officeDocument/2006/relationships/image" Target="../media/image1555.png"/><Relationship Id="rId76" Type="http://schemas.openxmlformats.org/officeDocument/2006/relationships/customXml" Target="../ink/ink1576.xml"/><Relationship Id="rId97" Type="http://schemas.openxmlformats.org/officeDocument/2006/relationships/image" Target="../media/image1576.png"/><Relationship Id="rId120" Type="http://schemas.openxmlformats.org/officeDocument/2006/relationships/customXml" Target="../ink/ink1598.xml"/><Relationship Id="rId141" Type="http://schemas.openxmlformats.org/officeDocument/2006/relationships/image" Target="../media/image1598.png"/><Relationship Id="rId7" Type="http://schemas.openxmlformats.org/officeDocument/2006/relationships/image" Target="../media/image1531.png"/><Relationship Id="rId162" Type="http://schemas.openxmlformats.org/officeDocument/2006/relationships/customXml" Target="../ink/ink1619.xml"/><Relationship Id="rId183" Type="http://schemas.openxmlformats.org/officeDocument/2006/relationships/image" Target="../media/image1619.png"/><Relationship Id="rId218" Type="http://schemas.openxmlformats.org/officeDocument/2006/relationships/customXml" Target="../ink/ink1647.xml"/><Relationship Id="rId239" Type="http://schemas.openxmlformats.org/officeDocument/2006/relationships/image" Target="../media/image1647.png"/><Relationship Id="rId250" Type="http://schemas.openxmlformats.org/officeDocument/2006/relationships/customXml" Target="../ink/ink1663.xml"/><Relationship Id="rId271" Type="http://schemas.openxmlformats.org/officeDocument/2006/relationships/image" Target="../media/image1663.png"/><Relationship Id="rId24" Type="http://schemas.openxmlformats.org/officeDocument/2006/relationships/customXml" Target="../ink/ink1550.xml"/><Relationship Id="rId45" Type="http://schemas.openxmlformats.org/officeDocument/2006/relationships/image" Target="../media/image1550.png"/><Relationship Id="rId66" Type="http://schemas.openxmlformats.org/officeDocument/2006/relationships/customXml" Target="../ink/ink1571.xml"/><Relationship Id="rId87" Type="http://schemas.openxmlformats.org/officeDocument/2006/relationships/image" Target="../media/image1571.png"/><Relationship Id="rId110" Type="http://schemas.openxmlformats.org/officeDocument/2006/relationships/customXml" Target="../ink/ink1593.xml"/><Relationship Id="rId131" Type="http://schemas.openxmlformats.org/officeDocument/2006/relationships/image" Target="../media/image1593.png"/><Relationship Id="rId152" Type="http://schemas.openxmlformats.org/officeDocument/2006/relationships/customXml" Target="../ink/ink1614.xml"/><Relationship Id="rId173" Type="http://schemas.openxmlformats.org/officeDocument/2006/relationships/image" Target="../media/image1614.png"/><Relationship Id="rId194" Type="http://schemas.openxmlformats.org/officeDocument/2006/relationships/customXml" Target="../ink/ink1635.xml"/><Relationship Id="rId208" Type="http://schemas.openxmlformats.org/officeDocument/2006/relationships/customXml" Target="../ink/ink1642.xml"/><Relationship Id="rId229" Type="http://schemas.openxmlformats.org/officeDocument/2006/relationships/image" Target="../media/image1642.png"/><Relationship Id="rId240" Type="http://schemas.openxmlformats.org/officeDocument/2006/relationships/customXml" Target="../ink/ink1658.xml"/><Relationship Id="rId261" Type="http://schemas.openxmlformats.org/officeDocument/2006/relationships/image" Target="../media/image1658.png"/><Relationship Id="rId14" Type="http://schemas.openxmlformats.org/officeDocument/2006/relationships/customXml" Target="../ink/ink1545.xml"/><Relationship Id="rId35" Type="http://schemas.openxmlformats.org/officeDocument/2006/relationships/image" Target="../media/image1545.png"/><Relationship Id="rId56" Type="http://schemas.openxmlformats.org/officeDocument/2006/relationships/customXml" Target="../ink/ink1566.xml"/><Relationship Id="rId77" Type="http://schemas.openxmlformats.org/officeDocument/2006/relationships/image" Target="../media/image1566.png"/><Relationship Id="rId100" Type="http://schemas.openxmlformats.org/officeDocument/2006/relationships/customXml" Target="../ink/ink1588.xml"/><Relationship Id="rId282" Type="http://schemas.openxmlformats.org/officeDocument/2006/relationships/customXml" Target="../ink/ink1679.xml"/><Relationship Id="rId8" Type="http://schemas.openxmlformats.org/officeDocument/2006/relationships/customXml" Target="../ink/ink1542.xml"/><Relationship Id="rId98" Type="http://schemas.openxmlformats.org/officeDocument/2006/relationships/customXml" Target="../ink/ink1587.xml"/><Relationship Id="rId121" Type="http://schemas.openxmlformats.org/officeDocument/2006/relationships/image" Target="../media/image1588.png"/><Relationship Id="rId142" Type="http://schemas.openxmlformats.org/officeDocument/2006/relationships/customXml" Target="../ink/ink1609.xml"/><Relationship Id="rId163" Type="http://schemas.openxmlformats.org/officeDocument/2006/relationships/image" Target="../media/image1609.png"/><Relationship Id="rId184" Type="http://schemas.openxmlformats.org/officeDocument/2006/relationships/customXml" Target="../ink/ink1630.xml"/><Relationship Id="rId219" Type="http://schemas.openxmlformats.org/officeDocument/2006/relationships/image" Target="../media/image1637.png"/><Relationship Id="rId230" Type="http://schemas.openxmlformats.org/officeDocument/2006/relationships/customXml" Target="../ink/ink1653.xml"/><Relationship Id="rId251" Type="http://schemas.openxmlformats.org/officeDocument/2006/relationships/image" Target="../media/image1653.png"/><Relationship Id="rId25" Type="http://schemas.openxmlformats.org/officeDocument/2006/relationships/image" Target="../media/image1540.png"/><Relationship Id="rId46" Type="http://schemas.openxmlformats.org/officeDocument/2006/relationships/customXml" Target="../ink/ink1561.xml"/><Relationship Id="rId67" Type="http://schemas.openxmlformats.org/officeDocument/2006/relationships/image" Target="../media/image1561.png"/><Relationship Id="rId272" Type="http://schemas.openxmlformats.org/officeDocument/2006/relationships/customXml" Target="../ink/ink1674.xml"/><Relationship Id="rId88" Type="http://schemas.openxmlformats.org/officeDocument/2006/relationships/customXml" Target="../ink/ink1582.xml"/><Relationship Id="rId111" Type="http://schemas.openxmlformats.org/officeDocument/2006/relationships/image" Target="../media/image1583.png"/><Relationship Id="rId132" Type="http://schemas.openxmlformats.org/officeDocument/2006/relationships/customXml" Target="../ink/ink1604.xml"/><Relationship Id="rId153" Type="http://schemas.openxmlformats.org/officeDocument/2006/relationships/image" Target="../media/image1604.png"/><Relationship Id="rId174" Type="http://schemas.openxmlformats.org/officeDocument/2006/relationships/customXml" Target="../ink/ink1625.xml"/><Relationship Id="rId195" Type="http://schemas.openxmlformats.org/officeDocument/2006/relationships/image" Target="../media/image1625.png"/><Relationship Id="rId209" Type="http://schemas.openxmlformats.org/officeDocument/2006/relationships/image" Target="../media/image1632.png"/><Relationship Id="rId220" Type="http://schemas.openxmlformats.org/officeDocument/2006/relationships/customXml" Target="../ink/ink1648.xml"/><Relationship Id="rId241" Type="http://schemas.openxmlformats.org/officeDocument/2006/relationships/image" Target="../media/image1648.png"/><Relationship Id="rId15" Type="http://schemas.openxmlformats.org/officeDocument/2006/relationships/image" Target="../media/image1535.png"/><Relationship Id="rId36" Type="http://schemas.openxmlformats.org/officeDocument/2006/relationships/customXml" Target="../ink/ink1556.xml"/><Relationship Id="rId57" Type="http://schemas.openxmlformats.org/officeDocument/2006/relationships/image" Target="../media/image1556.png"/><Relationship Id="rId262" Type="http://schemas.openxmlformats.org/officeDocument/2006/relationships/customXml" Target="../ink/ink1669.xml"/><Relationship Id="rId283" Type="http://schemas.openxmlformats.org/officeDocument/2006/relationships/image" Target="../media/image1668.png"/><Relationship Id="rId78" Type="http://schemas.openxmlformats.org/officeDocument/2006/relationships/customXml" Target="../ink/ink1577.xml"/><Relationship Id="rId99" Type="http://schemas.openxmlformats.org/officeDocument/2006/relationships/image" Target="../media/image1577.png"/><Relationship Id="rId101" Type="http://schemas.openxmlformats.org/officeDocument/2006/relationships/image" Target="../media/image1578.png"/><Relationship Id="rId122" Type="http://schemas.openxmlformats.org/officeDocument/2006/relationships/customXml" Target="../ink/ink1599.xml"/><Relationship Id="rId143" Type="http://schemas.openxmlformats.org/officeDocument/2006/relationships/image" Target="../media/image1599.png"/><Relationship Id="rId164" Type="http://schemas.openxmlformats.org/officeDocument/2006/relationships/customXml" Target="../ink/ink1620.xml"/><Relationship Id="rId185" Type="http://schemas.openxmlformats.org/officeDocument/2006/relationships/image" Target="../media/image1620.png"/><Relationship Id="rId9" Type="http://schemas.openxmlformats.org/officeDocument/2006/relationships/image" Target="../media/image1532.png"/><Relationship Id="rId210" Type="http://schemas.openxmlformats.org/officeDocument/2006/relationships/customXml" Target="../ink/ink1643.xml"/><Relationship Id="rId26" Type="http://schemas.openxmlformats.org/officeDocument/2006/relationships/customXml" Target="../ink/ink1551.xml"/><Relationship Id="rId231" Type="http://schemas.openxmlformats.org/officeDocument/2006/relationships/image" Target="../media/image1643.png"/><Relationship Id="rId252" Type="http://schemas.openxmlformats.org/officeDocument/2006/relationships/customXml" Target="../ink/ink1664.xml"/><Relationship Id="rId273" Type="http://schemas.openxmlformats.org/officeDocument/2006/relationships/image" Target="../media/image301.png"/><Relationship Id="rId47" Type="http://schemas.openxmlformats.org/officeDocument/2006/relationships/image" Target="../media/image1551.png"/><Relationship Id="rId68" Type="http://schemas.openxmlformats.org/officeDocument/2006/relationships/customXml" Target="../ink/ink1572.xml"/><Relationship Id="rId89" Type="http://schemas.openxmlformats.org/officeDocument/2006/relationships/image" Target="../media/image1572.png"/><Relationship Id="rId112" Type="http://schemas.openxmlformats.org/officeDocument/2006/relationships/customXml" Target="../ink/ink1594.xml"/><Relationship Id="rId133" Type="http://schemas.openxmlformats.org/officeDocument/2006/relationships/image" Target="../media/image1594.png"/><Relationship Id="rId154" Type="http://schemas.openxmlformats.org/officeDocument/2006/relationships/customXml" Target="../ink/ink1615.xml"/><Relationship Id="rId175" Type="http://schemas.openxmlformats.org/officeDocument/2006/relationships/image" Target="../media/image1615.png"/><Relationship Id="rId196" Type="http://schemas.openxmlformats.org/officeDocument/2006/relationships/customXml" Target="../ink/ink1636.xml"/><Relationship Id="rId200" Type="http://schemas.openxmlformats.org/officeDocument/2006/relationships/customXml" Target="../ink/ink1638.xml"/><Relationship Id="rId16" Type="http://schemas.openxmlformats.org/officeDocument/2006/relationships/customXml" Target="../ink/ink1546.xml"/><Relationship Id="rId221" Type="http://schemas.openxmlformats.org/officeDocument/2006/relationships/image" Target="../media/image1638.png"/><Relationship Id="rId242" Type="http://schemas.openxmlformats.org/officeDocument/2006/relationships/customXml" Target="../ink/ink1659.xml"/><Relationship Id="rId263" Type="http://schemas.openxmlformats.org/officeDocument/2006/relationships/image" Target="../media/image1659.png"/><Relationship Id="rId284" Type="http://schemas.openxmlformats.org/officeDocument/2006/relationships/customXml" Target="../ink/ink1680.xml"/><Relationship Id="rId37" Type="http://schemas.openxmlformats.org/officeDocument/2006/relationships/image" Target="../media/image1546.png"/><Relationship Id="rId58" Type="http://schemas.openxmlformats.org/officeDocument/2006/relationships/customXml" Target="../ink/ink1567.xml"/><Relationship Id="rId79" Type="http://schemas.openxmlformats.org/officeDocument/2006/relationships/image" Target="../media/image1567.png"/><Relationship Id="rId102" Type="http://schemas.openxmlformats.org/officeDocument/2006/relationships/customXml" Target="../ink/ink1589.xml"/><Relationship Id="rId123" Type="http://schemas.openxmlformats.org/officeDocument/2006/relationships/image" Target="../media/image1589.png"/><Relationship Id="rId144" Type="http://schemas.openxmlformats.org/officeDocument/2006/relationships/customXml" Target="../ink/ink1610.xml"/><Relationship Id="rId90" Type="http://schemas.openxmlformats.org/officeDocument/2006/relationships/customXml" Target="../ink/ink1583.xml"/><Relationship Id="rId165" Type="http://schemas.openxmlformats.org/officeDocument/2006/relationships/image" Target="../media/image1610.png"/><Relationship Id="rId186" Type="http://schemas.openxmlformats.org/officeDocument/2006/relationships/customXml" Target="../ink/ink1631.xml"/><Relationship Id="rId211" Type="http://schemas.openxmlformats.org/officeDocument/2006/relationships/image" Target="../media/image1633.png"/><Relationship Id="rId232" Type="http://schemas.openxmlformats.org/officeDocument/2006/relationships/customXml" Target="../ink/ink1654.xml"/><Relationship Id="rId253" Type="http://schemas.openxmlformats.org/officeDocument/2006/relationships/image" Target="../media/image1654.png"/><Relationship Id="rId274" Type="http://schemas.openxmlformats.org/officeDocument/2006/relationships/customXml" Target="../ink/ink1675.xml"/><Relationship Id="rId27" Type="http://schemas.openxmlformats.org/officeDocument/2006/relationships/image" Target="../media/image1541.png"/><Relationship Id="rId48" Type="http://schemas.openxmlformats.org/officeDocument/2006/relationships/customXml" Target="../ink/ink1562.xml"/><Relationship Id="rId69" Type="http://schemas.openxmlformats.org/officeDocument/2006/relationships/image" Target="../media/image1562.png"/><Relationship Id="rId113" Type="http://schemas.openxmlformats.org/officeDocument/2006/relationships/image" Target="../media/image1584.png"/><Relationship Id="rId134" Type="http://schemas.openxmlformats.org/officeDocument/2006/relationships/customXml" Target="../ink/ink1605.xml"/><Relationship Id="rId80" Type="http://schemas.openxmlformats.org/officeDocument/2006/relationships/customXml" Target="../ink/ink1578.xml"/><Relationship Id="rId155" Type="http://schemas.openxmlformats.org/officeDocument/2006/relationships/image" Target="../media/image1605.png"/><Relationship Id="rId176" Type="http://schemas.openxmlformats.org/officeDocument/2006/relationships/customXml" Target="../ink/ink1626.xml"/><Relationship Id="rId197" Type="http://schemas.openxmlformats.org/officeDocument/2006/relationships/image" Target="../media/image1626.png"/><Relationship Id="rId201" Type="http://schemas.openxmlformats.org/officeDocument/2006/relationships/image" Target="../media/image1628.png"/><Relationship Id="rId222" Type="http://schemas.openxmlformats.org/officeDocument/2006/relationships/customXml" Target="../ink/ink1649.xml"/><Relationship Id="rId243" Type="http://schemas.openxmlformats.org/officeDocument/2006/relationships/image" Target="../media/image1649.png"/><Relationship Id="rId264" Type="http://schemas.openxmlformats.org/officeDocument/2006/relationships/customXml" Target="../ink/ink1670.xml"/><Relationship Id="rId285" Type="http://schemas.openxmlformats.org/officeDocument/2006/relationships/image" Target="../media/image1669.png"/><Relationship Id="rId17" Type="http://schemas.openxmlformats.org/officeDocument/2006/relationships/image" Target="../media/image1536.png"/><Relationship Id="rId38" Type="http://schemas.openxmlformats.org/officeDocument/2006/relationships/customXml" Target="../ink/ink1557.xml"/><Relationship Id="rId59" Type="http://schemas.openxmlformats.org/officeDocument/2006/relationships/image" Target="../media/image1557.png"/><Relationship Id="rId103" Type="http://schemas.openxmlformats.org/officeDocument/2006/relationships/image" Target="../media/image1579.png"/><Relationship Id="rId124" Type="http://schemas.openxmlformats.org/officeDocument/2006/relationships/customXml" Target="../ink/ink1600.xml"/><Relationship Id="rId70" Type="http://schemas.openxmlformats.org/officeDocument/2006/relationships/customXml" Target="../ink/ink1573.xml"/><Relationship Id="rId91" Type="http://schemas.openxmlformats.org/officeDocument/2006/relationships/image" Target="../media/image1573.png"/><Relationship Id="rId145" Type="http://schemas.openxmlformats.org/officeDocument/2006/relationships/image" Target="../media/image1600.png"/><Relationship Id="rId166" Type="http://schemas.openxmlformats.org/officeDocument/2006/relationships/customXml" Target="../ink/ink1621.xml"/><Relationship Id="rId187" Type="http://schemas.openxmlformats.org/officeDocument/2006/relationships/image" Target="../media/image1621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1644.xml"/><Relationship Id="rId233" Type="http://schemas.openxmlformats.org/officeDocument/2006/relationships/image" Target="../media/image1644.png"/><Relationship Id="rId254" Type="http://schemas.openxmlformats.org/officeDocument/2006/relationships/customXml" Target="../ink/ink1665.xml"/><Relationship Id="rId28" Type="http://schemas.openxmlformats.org/officeDocument/2006/relationships/customXml" Target="../ink/ink1552.xml"/><Relationship Id="rId49" Type="http://schemas.openxmlformats.org/officeDocument/2006/relationships/image" Target="../media/image1552.png"/><Relationship Id="rId114" Type="http://schemas.openxmlformats.org/officeDocument/2006/relationships/customXml" Target="../ink/ink1595.xml"/><Relationship Id="rId275" Type="http://schemas.openxmlformats.org/officeDocument/2006/relationships/image" Target="../media/image1664.png"/><Relationship Id="rId60" Type="http://schemas.openxmlformats.org/officeDocument/2006/relationships/customXml" Target="../ink/ink1568.xml"/><Relationship Id="rId81" Type="http://schemas.openxmlformats.org/officeDocument/2006/relationships/image" Target="../media/image1568.png"/><Relationship Id="rId135" Type="http://schemas.openxmlformats.org/officeDocument/2006/relationships/image" Target="../media/image1595.png"/><Relationship Id="rId156" Type="http://schemas.openxmlformats.org/officeDocument/2006/relationships/customXml" Target="../ink/ink1616.xml"/><Relationship Id="rId177" Type="http://schemas.openxmlformats.org/officeDocument/2006/relationships/image" Target="../media/image1616.png"/><Relationship Id="rId198" Type="http://schemas.openxmlformats.org/officeDocument/2006/relationships/customXml" Target="../ink/ink1637.xml"/><Relationship Id="rId202" Type="http://schemas.openxmlformats.org/officeDocument/2006/relationships/customXml" Target="../ink/ink1639.xml"/><Relationship Id="rId223" Type="http://schemas.openxmlformats.org/officeDocument/2006/relationships/image" Target="../media/image1639.png"/><Relationship Id="rId244" Type="http://schemas.openxmlformats.org/officeDocument/2006/relationships/customXml" Target="../ink/ink1660.xml"/><Relationship Id="rId18" Type="http://schemas.openxmlformats.org/officeDocument/2006/relationships/customXml" Target="../ink/ink1547.xml"/><Relationship Id="rId39" Type="http://schemas.openxmlformats.org/officeDocument/2006/relationships/image" Target="../media/image1547.png"/><Relationship Id="rId265" Type="http://schemas.openxmlformats.org/officeDocument/2006/relationships/image" Target="../media/image1660.png"/><Relationship Id="rId50" Type="http://schemas.openxmlformats.org/officeDocument/2006/relationships/customXml" Target="../ink/ink1563.xml"/><Relationship Id="rId104" Type="http://schemas.openxmlformats.org/officeDocument/2006/relationships/customXml" Target="../ink/ink1590.xml"/><Relationship Id="rId125" Type="http://schemas.openxmlformats.org/officeDocument/2006/relationships/image" Target="../media/image1590.png"/><Relationship Id="rId146" Type="http://schemas.openxmlformats.org/officeDocument/2006/relationships/customXml" Target="../ink/ink1611.xml"/><Relationship Id="rId167" Type="http://schemas.openxmlformats.org/officeDocument/2006/relationships/image" Target="../media/image1611.png"/><Relationship Id="rId188" Type="http://schemas.openxmlformats.org/officeDocument/2006/relationships/customXml" Target="../ink/ink1632.xml"/><Relationship Id="rId71" Type="http://schemas.openxmlformats.org/officeDocument/2006/relationships/image" Target="../media/image1563.png"/><Relationship Id="rId92" Type="http://schemas.openxmlformats.org/officeDocument/2006/relationships/customXml" Target="../ink/ink1584.xml"/><Relationship Id="rId213" Type="http://schemas.openxmlformats.org/officeDocument/2006/relationships/image" Target="../media/image1634.png"/><Relationship Id="rId234" Type="http://schemas.openxmlformats.org/officeDocument/2006/relationships/customXml" Target="../ink/ink1655.xml"/><Relationship Id="rId2" Type="http://schemas.openxmlformats.org/officeDocument/2006/relationships/customXml" Target="../ink/ink1539.xml"/><Relationship Id="rId29" Type="http://schemas.openxmlformats.org/officeDocument/2006/relationships/image" Target="../media/image1542.png"/><Relationship Id="rId255" Type="http://schemas.openxmlformats.org/officeDocument/2006/relationships/image" Target="../media/image1655.png"/><Relationship Id="rId276" Type="http://schemas.openxmlformats.org/officeDocument/2006/relationships/customXml" Target="../ink/ink1676.xml"/><Relationship Id="rId40" Type="http://schemas.openxmlformats.org/officeDocument/2006/relationships/customXml" Target="../ink/ink1558.xml"/><Relationship Id="rId115" Type="http://schemas.openxmlformats.org/officeDocument/2006/relationships/image" Target="../media/image1585.png"/><Relationship Id="rId136" Type="http://schemas.openxmlformats.org/officeDocument/2006/relationships/customXml" Target="../ink/ink1606.xml"/><Relationship Id="rId157" Type="http://schemas.openxmlformats.org/officeDocument/2006/relationships/image" Target="../media/image1606.png"/><Relationship Id="rId178" Type="http://schemas.openxmlformats.org/officeDocument/2006/relationships/customXml" Target="../ink/ink1627.xml"/><Relationship Id="rId61" Type="http://schemas.openxmlformats.org/officeDocument/2006/relationships/image" Target="../media/image1558.png"/><Relationship Id="rId82" Type="http://schemas.openxmlformats.org/officeDocument/2006/relationships/customXml" Target="../ink/ink1579.xml"/><Relationship Id="rId199" Type="http://schemas.openxmlformats.org/officeDocument/2006/relationships/image" Target="../media/image1627.png"/><Relationship Id="rId203" Type="http://schemas.openxmlformats.org/officeDocument/2006/relationships/image" Target="../media/image1629.png"/><Relationship Id="rId19" Type="http://schemas.openxmlformats.org/officeDocument/2006/relationships/image" Target="../media/image1537.png"/><Relationship Id="rId224" Type="http://schemas.openxmlformats.org/officeDocument/2006/relationships/customXml" Target="../ink/ink1650.xml"/><Relationship Id="rId245" Type="http://schemas.openxmlformats.org/officeDocument/2006/relationships/image" Target="../media/image1650.png"/><Relationship Id="rId266" Type="http://schemas.openxmlformats.org/officeDocument/2006/relationships/customXml" Target="../ink/ink1671.xml"/><Relationship Id="rId30" Type="http://schemas.openxmlformats.org/officeDocument/2006/relationships/customXml" Target="../ink/ink1553.xml"/><Relationship Id="rId105" Type="http://schemas.openxmlformats.org/officeDocument/2006/relationships/image" Target="../media/image1580.png"/><Relationship Id="rId126" Type="http://schemas.openxmlformats.org/officeDocument/2006/relationships/customXml" Target="../ink/ink1601.xml"/><Relationship Id="rId147" Type="http://schemas.openxmlformats.org/officeDocument/2006/relationships/image" Target="../media/image1601.png"/><Relationship Id="rId168" Type="http://schemas.openxmlformats.org/officeDocument/2006/relationships/customXml" Target="../ink/ink1622.xml"/><Relationship Id="rId51" Type="http://schemas.openxmlformats.org/officeDocument/2006/relationships/image" Target="../media/image1553.png"/><Relationship Id="rId72" Type="http://schemas.openxmlformats.org/officeDocument/2006/relationships/customXml" Target="../ink/ink1574.xml"/><Relationship Id="rId93" Type="http://schemas.openxmlformats.org/officeDocument/2006/relationships/image" Target="../media/image1574.png"/><Relationship Id="rId189" Type="http://schemas.openxmlformats.org/officeDocument/2006/relationships/image" Target="../media/image1622.png"/><Relationship Id="rId3" Type="http://schemas.openxmlformats.org/officeDocument/2006/relationships/image" Target="../media/image1529.png"/><Relationship Id="rId214" Type="http://schemas.openxmlformats.org/officeDocument/2006/relationships/customXml" Target="../ink/ink1645.xml"/><Relationship Id="rId235" Type="http://schemas.openxmlformats.org/officeDocument/2006/relationships/image" Target="../media/image1645.png"/><Relationship Id="rId256" Type="http://schemas.openxmlformats.org/officeDocument/2006/relationships/customXml" Target="../ink/ink1666.xml"/><Relationship Id="rId277" Type="http://schemas.openxmlformats.org/officeDocument/2006/relationships/image" Target="../media/image1665.png"/><Relationship Id="rId116" Type="http://schemas.openxmlformats.org/officeDocument/2006/relationships/customXml" Target="../ink/ink1596.xml"/><Relationship Id="rId137" Type="http://schemas.openxmlformats.org/officeDocument/2006/relationships/image" Target="../media/image1596.png"/><Relationship Id="rId158" Type="http://schemas.openxmlformats.org/officeDocument/2006/relationships/customXml" Target="../ink/ink1617.xml"/><Relationship Id="rId20" Type="http://schemas.openxmlformats.org/officeDocument/2006/relationships/customXml" Target="../ink/ink1548.xml"/><Relationship Id="rId41" Type="http://schemas.openxmlformats.org/officeDocument/2006/relationships/image" Target="../media/image1548.png"/><Relationship Id="rId62" Type="http://schemas.openxmlformats.org/officeDocument/2006/relationships/customXml" Target="../ink/ink1569.xml"/><Relationship Id="rId83" Type="http://schemas.openxmlformats.org/officeDocument/2006/relationships/image" Target="../media/image1569.png"/><Relationship Id="rId179" Type="http://schemas.openxmlformats.org/officeDocument/2006/relationships/image" Target="../media/image1617.png"/><Relationship Id="rId190" Type="http://schemas.openxmlformats.org/officeDocument/2006/relationships/customXml" Target="../ink/ink1633.xml"/><Relationship Id="rId204" Type="http://schemas.openxmlformats.org/officeDocument/2006/relationships/customXml" Target="../ink/ink1640.xml"/><Relationship Id="rId225" Type="http://schemas.openxmlformats.org/officeDocument/2006/relationships/image" Target="../media/image1640.png"/><Relationship Id="rId246" Type="http://schemas.openxmlformats.org/officeDocument/2006/relationships/customXml" Target="../ink/ink1661.xml"/><Relationship Id="rId267" Type="http://schemas.openxmlformats.org/officeDocument/2006/relationships/image" Target="../media/image1661.png"/><Relationship Id="rId106" Type="http://schemas.openxmlformats.org/officeDocument/2006/relationships/customXml" Target="../ink/ink1591.xml"/><Relationship Id="rId127" Type="http://schemas.openxmlformats.org/officeDocument/2006/relationships/image" Target="../media/image1591.png"/><Relationship Id="rId10" Type="http://schemas.openxmlformats.org/officeDocument/2006/relationships/customXml" Target="../ink/ink1543.xml"/><Relationship Id="rId31" Type="http://schemas.openxmlformats.org/officeDocument/2006/relationships/image" Target="../media/image1543.png"/><Relationship Id="rId52" Type="http://schemas.openxmlformats.org/officeDocument/2006/relationships/customXml" Target="../ink/ink1564.xml"/><Relationship Id="rId73" Type="http://schemas.openxmlformats.org/officeDocument/2006/relationships/image" Target="../media/image1564.png"/><Relationship Id="rId94" Type="http://schemas.openxmlformats.org/officeDocument/2006/relationships/customXml" Target="../ink/ink1585.xml"/><Relationship Id="rId148" Type="http://schemas.openxmlformats.org/officeDocument/2006/relationships/customXml" Target="../ink/ink1612.xml"/><Relationship Id="rId169" Type="http://schemas.openxmlformats.org/officeDocument/2006/relationships/image" Target="../media/image1612.png"/><Relationship Id="rId4" Type="http://schemas.openxmlformats.org/officeDocument/2006/relationships/customXml" Target="../ink/ink1540.xml"/><Relationship Id="rId180" Type="http://schemas.openxmlformats.org/officeDocument/2006/relationships/customXml" Target="../ink/ink1628.xml"/><Relationship Id="rId215" Type="http://schemas.openxmlformats.org/officeDocument/2006/relationships/image" Target="../media/image1635.png"/><Relationship Id="rId236" Type="http://schemas.openxmlformats.org/officeDocument/2006/relationships/customXml" Target="../ink/ink1656.xml"/><Relationship Id="rId257" Type="http://schemas.openxmlformats.org/officeDocument/2006/relationships/image" Target="../media/image1656.png"/><Relationship Id="rId278" Type="http://schemas.openxmlformats.org/officeDocument/2006/relationships/customXml" Target="../ink/ink1677.xml"/><Relationship Id="rId42" Type="http://schemas.openxmlformats.org/officeDocument/2006/relationships/customXml" Target="../ink/ink1559.xml"/><Relationship Id="rId84" Type="http://schemas.openxmlformats.org/officeDocument/2006/relationships/customXml" Target="../ink/ink1580.xml"/><Relationship Id="rId138" Type="http://schemas.openxmlformats.org/officeDocument/2006/relationships/customXml" Target="../ink/ink1607.xml"/><Relationship Id="rId191" Type="http://schemas.openxmlformats.org/officeDocument/2006/relationships/image" Target="../media/image1623.png"/><Relationship Id="rId205" Type="http://schemas.openxmlformats.org/officeDocument/2006/relationships/image" Target="../media/image1630.png"/><Relationship Id="rId247" Type="http://schemas.openxmlformats.org/officeDocument/2006/relationships/image" Target="../media/image1651.png"/><Relationship Id="rId107" Type="http://schemas.openxmlformats.org/officeDocument/2006/relationships/image" Target="../media/image1581.png"/><Relationship Id="rId11" Type="http://schemas.openxmlformats.org/officeDocument/2006/relationships/image" Target="../media/image1533.png"/><Relationship Id="rId53" Type="http://schemas.openxmlformats.org/officeDocument/2006/relationships/image" Target="../media/image1554.png"/><Relationship Id="rId149" Type="http://schemas.openxmlformats.org/officeDocument/2006/relationships/image" Target="../media/image1602.png"/><Relationship Id="rId95" Type="http://schemas.openxmlformats.org/officeDocument/2006/relationships/image" Target="../media/image1575.png"/><Relationship Id="rId160" Type="http://schemas.openxmlformats.org/officeDocument/2006/relationships/customXml" Target="../ink/ink1618.xml"/><Relationship Id="rId216" Type="http://schemas.openxmlformats.org/officeDocument/2006/relationships/customXml" Target="../ink/ink1646.xml"/><Relationship Id="rId258" Type="http://schemas.openxmlformats.org/officeDocument/2006/relationships/customXml" Target="../ink/ink1667.xml"/><Relationship Id="rId22" Type="http://schemas.openxmlformats.org/officeDocument/2006/relationships/customXml" Target="../ink/ink1549.xml"/><Relationship Id="rId64" Type="http://schemas.openxmlformats.org/officeDocument/2006/relationships/customXml" Target="../ink/ink1570.xml"/><Relationship Id="rId118" Type="http://schemas.openxmlformats.org/officeDocument/2006/relationships/customXml" Target="../ink/ink1597.xml"/></Relationships>
</file>

<file path=ppt/slides/_rels/slide1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726.png"/><Relationship Id="rId21" Type="http://schemas.openxmlformats.org/officeDocument/2006/relationships/image" Target="../media/image1679.png"/><Relationship Id="rId324" Type="http://schemas.openxmlformats.org/officeDocument/2006/relationships/image" Target="../media/image1829.png"/><Relationship Id="rId531" Type="http://schemas.openxmlformats.org/officeDocument/2006/relationships/customXml" Target="../ink/ink1946.xml"/><Relationship Id="rId170" Type="http://schemas.openxmlformats.org/officeDocument/2006/relationships/customXml" Target="../ink/ink1765.xml"/><Relationship Id="rId268" Type="http://schemas.openxmlformats.org/officeDocument/2006/relationships/image" Target="../media/image1801.png"/><Relationship Id="rId475" Type="http://schemas.openxmlformats.org/officeDocument/2006/relationships/customXml" Target="../ink/ink1918.xml"/><Relationship Id="rId32" Type="http://schemas.openxmlformats.org/officeDocument/2006/relationships/customXml" Target="../ink/ink1696.xml"/><Relationship Id="rId128" Type="http://schemas.openxmlformats.org/officeDocument/2006/relationships/customXml" Target="../ink/ink1744.xml"/><Relationship Id="rId335" Type="http://schemas.openxmlformats.org/officeDocument/2006/relationships/customXml" Target="../ink/ink1848.xml"/><Relationship Id="rId181" Type="http://schemas.openxmlformats.org/officeDocument/2006/relationships/image" Target="../media/image1758.png"/><Relationship Id="rId402" Type="http://schemas.openxmlformats.org/officeDocument/2006/relationships/image" Target="../media/image1868.png"/><Relationship Id="rId279" Type="http://schemas.openxmlformats.org/officeDocument/2006/relationships/customXml" Target="../ink/ink1820.xml"/><Relationship Id="rId444" Type="http://schemas.openxmlformats.org/officeDocument/2006/relationships/image" Target="../media/image1889.png"/><Relationship Id="rId486" Type="http://schemas.openxmlformats.org/officeDocument/2006/relationships/image" Target="../media/image1910.png"/><Relationship Id="rId43" Type="http://schemas.openxmlformats.org/officeDocument/2006/relationships/image" Target="../media/image1689.png"/><Relationship Id="rId139" Type="http://schemas.openxmlformats.org/officeDocument/2006/relationships/image" Target="../media/image1737.png"/><Relationship Id="rId290" Type="http://schemas.openxmlformats.org/officeDocument/2006/relationships/image" Target="../media/image1812.png"/><Relationship Id="rId304" Type="http://schemas.openxmlformats.org/officeDocument/2006/relationships/image" Target="../media/image1819.png"/><Relationship Id="rId346" Type="http://schemas.openxmlformats.org/officeDocument/2006/relationships/image" Target="../media/image1840.png"/><Relationship Id="rId388" Type="http://schemas.openxmlformats.org/officeDocument/2006/relationships/image" Target="../media/image1861.png"/><Relationship Id="rId511" Type="http://schemas.openxmlformats.org/officeDocument/2006/relationships/customXml" Target="../ink/ink1936.xml"/><Relationship Id="rId85" Type="http://schemas.openxmlformats.org/officeDocument/2006/relationships/image" Target="../media/image1710.png"/><Relationship Id="rId150" Type="http://schemas.openxmlformats.org/officeDocument/2006/relationships/customXml" Target="../ink/ink1755.xml"/><Relationship Id="rId192" Type="http://schemas.openxmlformats.org/officeDocument/2006/relationships/image" Target="../media/image1763.png"/><Relationship Id="rId206" Type="http://schemas.openxmlformats.org/officeDocument/2006/relationships/image" Target="../media/image1770.png"/><Relationship Id="rId413" Type="http://schemas.openxmlformats.org/officeDocument/2006/relationships/customXml" Target="../ink/ink1887.xml"/><Relationship Id="rId248" Type="http://schemas.openxmlformats.org/officeDocument/2006/relationships/image" Target="../media/image1791.png"/><Relationship Id="rId455" Type="http://schemas.openxmlformats.org/officeDocument/2006/relationships/customXml" Target="../ink/ink1908.xml"/><Relationship Id="rId497" Type="http://schemas.openxmlformats.org/officeDocument/2006/relationships/customXml" Target="../ink/ink1929.xml"/><Relationship Id="rId12" Type="http://schemas.openxmlformats.org/officeDocument/2006/relationships/customXml" Target="../ink/ink1686.xml"/><Relationship Id="rId108" Type="http://schemas.openxmlformats.org/officeDocument/2006/relationships/customXml" Target="../ink/ink1734.xml"/><Relationship Id="rId315" Type="http://schemas.openxmlformats.org/officeDocument/2006/relationships/customXml" Target="../ink/ink1838.xml"/><Relationship Id="rId357" Type="http://schemas.openxmlformats.org/officeDocument/2006/relationships/customXml" Target="../ink/ink1859.xml"/><Relationship Id="rId522" Type="http://schemas.openxmlformats.org/officeDocument/2006/relationships/image" Target="../media/image1928.png"/><Relationship Id="rId54" Type="http://schemas.openxmlformats.org/officeDocument/2006/relationships/customXml" Target="../ink/ink1707.xml"/><Relationship Id="rId96" Type="http://schemas.openxmlformats.org/officeDocument/2006/relationships/customXml" Target="../ink/ink1728.xml"/><Relationship Id="rId161" Type="http://schemas.openxmlformats.org/officeDocument/2006/relationships/image" Target="../media/image1748.png"/><Relationship Id="rId217" Type="http://schemas.openxmlformats.org/officeDocument/2006/relationships/customXml" Target="../ink/ink1789.xml"/><Relationship Id="rId399" Type="http://schemas.openxmlformats.org/officeDocument/2006/relationships/customXml" Target="../ink/ink1880.xml"/><Relationship Id="rId259" Type="http://schemas.openxmlformats.org/officeDocument/2006/relationships/customXml" Target="../ink/ink1810.xml"/><Relationship Id="rId424" Type="http://schemas.openxmlformats.org/officeDocument/2006/relationships/image" Target="../media/image1879.png"/><Relationship Id="rId466" Type="http://schemas.openxmlformats.org/officeDocument/2006/relationships/image" Target="../media/image1900.png"/><Relationship Id="rId23" Type="http://schemas.openxmlformats.org/officeDocument/2006/relationships/image" Target="../media/image1680.png"/><Relationship Id="rId119" Type="http://schemas.openxmlformats.org/officeDocument/2006/relationships/image" Target="../media/image1727.png"/><Relationship Id="rId270" Type="http://schemas.openxmlformats.org/officeDocument/2006/relationships/image" Target="../media/image1802.png"/><Relationship Id="rId326" Type="http://schemas.openxmlformats.org/officeDocument/2006/relationships/image" Target="../media/image1830.png"/><Relationship Id="rId533" Type="http://schemas.openxmlformats.org/officeDocument/2006/relationships/customXml" Target="../ink/ink1947.xml"/><Relationship Id="rId65" Type="http://schemas.openxmlformats.org/officeDocument/2006/relationships/image" Target="../media/image1700.png"/><Relationship Id="rId130" Type="http://schemas.openxmlformats.org/officeDocument/2006/relationships/customXml" Target="../ink/ink1745.xml"/><Relationship Id="rId368" Type="http://schemas.openxmlformats.org/officeDocument/2006/relationships/image" Target="../media/image1851.png"/><Relationship Id="rId172" Type="http://schemas.openxmlformats.org/officeDocument/2006/relationships/customXml" Target="../ink/ink1766.xml"/><Relationship Id="rId228" Type="http://schemas.openxmlformats.org/officeDocument/2006/relationships/image" Target="../media/image1781.png"/><Relationship Id="rId435" Type="http://schemas.openxmlformats.org/officeDocument/2006/relationships/customXml" Target="../ink/ink1898.xml"/><Relationship Id="rId477" Type="http://schemas.openxmlformats.org/officeDocument/2006/relationships/customXml" Target="../ink/ink1919.xml"/><Relationship Id="rId281" Type="http://schemas.openxmlformats.org/officeDocument/2006/relationships/customXml" Target="../ink/ink1821.xml"/><Relationship Id="rId337" Type="http://schemas.openxmlformats.org/officeDocument/2006/relationships/customXml" Target="../ink/ink1849.xml"/><Relationship Id="rId502" Type="http://schemas.openxmlformats.org/officeDocument/2006/relationships/image" Target="../media/image1918.png"/><Relationship Id="rId34" Type="http://schemas.openxmlformats.org/officeDocument/2006/relationships/customXml" Target="../ink/ink1697.xml"/><Relationship Id="rId76" Type="http://schemas.openxmlformats.org/officeDocument/2006/relationships/customXml" Target="../ink/ink1718.xml"/><Relationship Id="rId141" Type="http://schemas.openxmlformats.org/officeDocument/2006/relationships/image" Target="../media/image1738.png"/><Relationship Id="rId379" Type="http://schemas.openxmlformats.org/officeDocument/2006/relationships/customXml" Target="../ink/ink1870.xml"/><Relationship Id="rId7" Type="http://schemas.openxmlformats.org/officeDocument/2006/relationships/image" Target="../media/image1672.png"/><Relationship Id="rId183" Type="http://schemas.openxmlformats.org/officeDocument/2006/relationships/image" Target="../media/image1759.png"/><Relationship Id="rId239" Type="http://schemas.openxmlformats.org/officeDocument/2006/relationships/customXml" Target="../ink/ink1800.xml"/><Relationship Id="rId390" Type="http://schemas.openxmlformats.org/officeDocument/2006/relationships/image" Target="../media/image1862.png"/><Relationship Id="rId404" Type="http://schemas.openxmlformats.org/officeDocument/2006/relationships/image" Target="../media/image1869.png"/><Relationship Id="rId446" Type="http://schemas.openxmlformats.org/officeDocument/2006/relationships/image" Target="../media/image1890.png"/><Relationship Id="rId250" Type="http://schemas.openxmlformats.org/officeDocument/2006/relationships/image" Target="../media/image1792.png"/><Relationship Id="rId292" Type="http://schemas.openxmlformats.org/officeDocument/2006/relationships/image" Target="../media/image1813.png"/><Relationship Id="rId306" Type="http://schemas.openxmlformats.org/officeDocument/2006/relationships/image" Target="../media/image1820.png"/><Relationship Id="rId488" Type="http://schemas.openxmlformats.org/officeDocument/2006/relationships/image" Target="../media/image1911.png"/><Relationship Id="rId45" Type="http://schemas.openxmlformats.org/officeDocument/2006/relationships/image" Target="../media/image1690.png"/><Relationship Id="rId87" Type="http://schemas.openxmlformats.org/officeDocument/2006/relationships/image" Target="../media/image1711.png"/><Relationship Id="rId110" Type="http://schemas.openxmlformats.org/officeDocument/2006/relationships/customXml" Target="../ink/ink1735.xml"/><Relationship Id="rId348" Type="http://schemas.openxmlformats.org/officeDocument/2006/relationships/image" Target="../media/image1841.png"/><Relationship Id="rId513" Type="http://schemas.openxmlformats.org/officeDocument/2006/relationships/customXml" Target="../ink/ink1937.xml"/><Relationship Id="rId152" Type="http://schemas.openxmlformats.org/officeDocument/2006/relationships/customXml" Target="../ink/ink1756.xml"/><Relationship Id="rId194" Type="http://schemas.openxmlformats.org/officeDocument/2006/relationships/image" Target="../media/image1764.png"/><Relationship Id="rId208" Type="http://schemas.openxmlformats.org/officeDocument/2006/relationships/image" Target="../media/image1771.png"/><Relationship Id="rId415" Type="http://schemas.openxmlformats.org/officeDocument/2006/relationships/customXml" Target="../ink/ink1888.xml"/><Relationship Id="rId457" Type="http://schemas.openxmlformats.org/officeDocument/2006/relationships/customXml" Target="../ink/ink1909.xml"/><Relationship Id="rId261" Type="http://schemas.openxmlformats.org/officeDocument/2006/relationships/customXml" Target="../ink/ink1811.xml"/><Relationship Id="rId499" Type="http://schemas.openxmlformats.org/officeDocument/2006/relationships/customXml" Target="../ink/ink1930.xml"/><Relationship Id="rId14" Type="http://schemas.openxmlformats.org/officeDocument/2006/relationships/customXml" Target="../ink/ink1687.xml"/><Relationship Id="rId56" Type="http://schemas.openxmlformats.org/officeDocument/2006/relationships/customXml" Target="../ink/ink1708.xml"/><Relationship Id="rId317" Type="http://schemas.openxmlformats.org/officeDocument/2006/relationships/customXml" Target="../ink/ink1839.xml"/><Relationship Id="rId359" Type="http://schemas.openxmlformats.org/officeDocument/2006/relationships/customXml" Target="../ink/ink1860.xml"/><Relationship Id="rId524" Type="http://schemas.openxmlformats.org/officeDocument/2006/relationships/image" Target="../media/image1929.png"/><Relationship Id="rId98" Type="http://schemas.openxmlformats.org/officeDocument/2006/relationships/customXml" Target="../ink/ink1729.xml"/><Relationship Id="rId121" Type="http://schemas.openxmlformats.org/officeDocument/2006/relationships/image" Target="../media/image1728.png"/><Relationship Id="rId163" Type="http://schemas.openxmlformats.org/officeDocument/2006/relationships/image" Target="../media/image1749.png"/><Relationship Id="rId219" Type="http://schemas.openxmlformats.org/officeDocument/2006/relationships/customXml" Target="../ink/ink1790.xml"/><Relationship Id="rId370" Type="http://schemas.openxmlformats.org/officeDocument/2006/relationships/image" Target="../media/image1852.png"/><Relationship Id="rId426" Type="http://schemas.openxmlformats.org/officeDocument/2006/relationships/image" Target="../media/image1880.png"/><Relationship Id="rId230" Type="http://schemas.openxmlformats.org/officeDocument/2006/relationships/image" Target="../media/image1782.png"/><Relationship Id="rId468" Type="http://schemas.openxmlformats.org/officeDocument/2006/relationships/image" Target="../media/image1901.png"/><Relationship Id="rId25" Type="http://schemas.openxmlformats.org/officeDocument/2006/relationships/image" Target="../media/image1681.png"/><Relationship Id="rId67" Type="http://schemas.openxmlformats.org/officeDocument/2006/relationships/image" Target="../media/image1701.png"/><Relationship Id="rId272" Type="http://schemas.openxmlformats.org/officeDocument/2006/relationships/image" Target="../media/image1803.png"/><Relationship Id="rId328" Type="http://schemas.openxmlformats.org/officeDocument/2006/relationships/image" Target="../media/image1831.png"/><Relationship Id="rId535" Type="http://schemas.openxmlformats.org/officeDocument/2006/relationships/customXml" Target="../ink/ink1948.xml"/><Relationship Id="rId132" Type="http://schemas.openxmlformats.org/officeDocument/2006/relationships/customXml" Target="../ink/ink1746.xml"/><Relationship Id="rId174" Type="http://schemas.openxmlformats.org/officeDocument/2006/relationships/customXml" Target="../ink/ink1767.xml"/><Relationship Id="rId381" Type="http://schemas.openxmlformats.org/officeDocument/2006/relationships/customXml" Target="../ink/ink1871.xml"/><Relationship Id="rId241" Type="http://schemas.openxmlformats.org/officeDocument/2006/relationships/customXml" Target="../ink/ink1801.xml"/><Relationship Id="rId437" Type="http://schemas.openxmlformats.org/officeDocument/2006/relationships/customXml" Target="../ink/ink1899.xml"/><Relationship Id="rId479" Type="http://schemas.openxmlformats.org/officeDocument/2006/relationships/customXml" Target="../ink/ink1920.xml"/><Relationship Id="rId36" Type="http://schemas.openxmlformats.org/officeDocument/2006/relationships/customXml" Target="../ink/ink1698.xml"/><Relationship Id="rId283" Type="http://schemas.openxmlformats.org/officeDocument/2006/relationships/customXml" Target="../ink/ink1822.xml"/><Relationship Id="rId339" Type="http://schemas.openxmlformats.org/officeDocument/2006/relationships/customXml" Target="../ink/ink1850.xml"/><Relationship Id="rId490" Type="http://schemas.openxmlformats.org/officeDocument/2006/relationships/image" Target="../media/image1912.png"/><Relationship Id="rId504" Type="http://schemas.openxmlformats.org/officeDocument/2006/relationships/image" Target="../media/image1919.png"/><Relationship Id="rId78" Type="http://schemas.openxmlformats.org/officeDocument/2006/relationships/customXml" Target="../ink/ink1719.xml"/><Relationship Id="rId101" Type="http://schemas.openxmlformats.org/officeDocument/2006/relationships/image" Target="../media/image1718.png"/><Relationship Id="rId143" Type="http://schemas.openxmlformats.org/officeDocument/2006/relationships/image" Target="../media/image1739.png"/><Relationship Id="rId185" Type="http://schemas.openxmlformats.org/officeDocument/2006/relationships/customXml" Target="../ink/ink1773.xml"/><Relationship Id="rId350" Type="http://schemas.openxmlformats.org/officeDocument/2006/relationships/image" Target="../media/image1842.png"/><Relationship Id="rId406" Type="http://schemas.openxmlformats.org/officeDocument/2006/relationships/image" Target="../media/image1870.png"/><Relationship Id="rId9" Type="http://schemas.openxmlformats.org/officeDocument/2006/relationships/image" Target="../media/image1673.png"/><Relationship Id="rId210" Type="http://schemas.openxmlformats.org/officeDocument/2006/relationships/image" Target="../media/image1772.png"/><Relationship Id="rId392" Type="http://schemas.openxmlformats.org/officeDocument/2006/relationships/image" Target="../media/image1863.png"/><Relationship Id="rId448" Type="http://schemas.openxmlformats.org/officeDocument/2006/relationships/image" Target="../media/image1891.png"/><Relationship Id="rId252" Type="http://schemas.openxmlformats.org/officeDocument/2006/relationships/image" Target="../media/image1793.png"/><Relationship Id="rId294" Type="http://schemas.openxmlformats.org/officeDocument/2006/relationships/image" Target="../media/image1814.png"/><Relationship Id="rId308" Type="http://schemas.openxmlformats.org/officeDocument/2006/relationships/image" Target="../media/image1821.png"/><Relationship Id="rId515" Type="http://schemas.openxmlformats.org/officeDocument/2006/relationships/customXml" Target="../ink/ink1938.xml"/><Relationship Id="rId47" Type="http://schemas.openxmlformats.org/officeDocument/2006/relationships/image" Target="../media/image1691.png"/><Relationship Id="rId89" Type="http://schemas.openxmlformats.org/officeDocument/2006/relationships/image" Target="../media/image1712.png"/><Relationship Id="rId112" Type="http://schemas.openxmlformats.org/officeDocument/2006/relationships/customXml" Target="../ink/ink1736.xml"/><Relationship Id="rId154" Type="http://schemas.openxmlformats.org/officeDocument/2006/relationships/customXml" Target="../ink/ink1757.xml"/><Relationship Id="rId361" Type="http://schemas.openxmlformats.org/officeDocument/2006/relationships/customXml" Target="../ink/ink1861.xml"/><Relationship Id="rId196" Type="http://schemas.openxmlformats.org/officeDocument/2006/relationships/image" Target="../media/image1765.png"/><Relationship Id="rId417" Type="http://schemas.openxmlformats.org/officeDocument/2006/relationships/customXml" Target="../ink/ink1889.xml"/><Relationship Id="rId459" Type="http://schemas.openxmlformats.org/officeDocument/2006/relationships/customXml" Target="../ink/ink1910.xml"/><Relationship Id="rId16" Type="http://schemas.openxmlformats.org/officeDocument/2006/relationships/customXml" Target="../ink/ink1688.xml"/><Relationship Id="rId221" Type="http://schemas.openxmlformats.org/officeDocument/2006/relationships/customXml" Target="../ink/ink1791.xml"/><Relationship Id="rId263" Type="http://schemas.openxmlformats.org/officeDocument/2006/relationships/customXml" Target="../ink/ink1812.xml"/><Relationship Id="rId319" Type="http://schemas.openxmlformats.org/officeDocument/2006/relationships/customXml" Target="../ink/ink1840.xml"/><Relationship Id="rId470" Type="http://schemas.openxmlformats.org/officeDocument/2006/relationships/image" Target="../media/image1902.png"/><Relationship Id="rId526" Type="http://schemas.openxmlformats.org/officeDocument/2006/relationships/image" Target="../media/image1930.png"/><Relationship Id="rId58" Type="http://schemas.openxmlformats.org/officeDocument/2006/relationships/customXml" Target="../ink/ink1709.xml"/><Relationship Id="rId123" Type="http://schemas.openxmlformats.org/officeDocument/2006/relationships/image" Target="../media/image1729.png"/><Relationship Id="rId330" Type="http://schemas.openxmlformats.org/officeDocument/2006/relationships/image" Target="../media/image1832.png"/><Relationship Id="rId165" Type="http://schemas.openxmlformats.org/officeDocument/2006/relationships/image" Target="../media/image1750.png"/><Relationship Id="rId372" Type="http://schemas.openxmlformats.org/officeDocument/2006/relationships/image" Target="../media/image1853.png"/><Relationship Id="rId428" Type="http://schemas.openxmlformats.org/officeDocument/2006/relationships/image" Target="../media/image1881.png"/><Relationship Id="rId232" Type="http://schemas.openxmlformats.org/officeDocument/2006/relationships/image" Target="../media/image1783.png"/><Relationship Id="rId274" Type="http://schemas.openxmlformats.org/officeDocument/2006/relationships/image" Target="../media/image1804.png"/><Relationship Id="rId481" Type="http://schemas.openxmlformats.org/officeDocument/2006/relationships/customXml" Target="../ink/ink1921.xml"/><Relationship Id="rId27" Type="http://schemas.openxmlformats.org/officeDocument/2006/relationships/image" Target="../media/image1682.png"/><Relationship Id="rId69" Type="http://schemas.openxmlformats.org/officeDocument/2006/relationships/image" Target="../media/image1702.png"/><Relationship Id="rId134" Type="http://schemas.openxmlformats.org/officeDocument/2006/relationships/customXml" Target="../ink/ink1747.xml"/><Relationship Id="rId80" Type="http://schemas.openxmlformats.org/officeDocument/2006/relationships/customXml" Target="../ink/ink1720.xml"/><Relationship Id="rId176" Type="http://schemas.openxmlformats.org/officeDocument/2006/relationships/customXml" Target="../ink/ink1768.xml"/><Relationship Id="rId341" Type="http://schemas.openxmlformats.org/officeDocument/2006/relationships/customXml" Target="../ink/ink1851.xml"/><Relationship Id="rId383" Type="http://schemas.openxmlformats.org/officeDocument/2006/relationships/customXml" Target="../ink/ink1872.xml"/><Relationship Id="rId439" Type="http://schemas.openxmlformats.org/officeDocument/2006/relationships/customXml" Target="../ink/ink1900.xml"/><Relationship Id="rId201" Type="http://schemas.openxmlformats.org/officeDocument/2006/relationships/customXml" Target="../ink/ink1781.xml"/><Relationship Id="rId243" Type="http://schemas.openxmlformats.org/officeDocument/2006/relationships/customXml" Target="../ink/ink1802.xml"/><Relationship Id="rId285" Type="http://schemas.openxmlformats.org/officeDocument/2006/relationships/customXml" Target="../ink/ink1823.xml"/><Relationship Id="rId450" Type="http://schemas.openxmlformats.org/officeDocument/2006/relationships/image" Target="../media/image1892.png"/><Relationship Id="rId506" Type="http://schemas.openxmlformats.org/officeDocument/2006/relationships/image" Target="../media/image1920.png"/><Relationship Id="rId38" Type="http://schemas.openxmlformats.org/officeDocument/2006/relationships/customXml" Target="../ink/ink1699.xml"/><Relationship Id="rId103" Type="http://schemas.openxmlformats.org/officeDocument/2006/relationships/image" Target="../media/image1719.png"/><Relationship Id="rId310" Type="http://schemas.openxmlformats.org/officeDocument/2006/relationships/image" Target="../media/image1822.png"/><Relationship Id="rId492" Type="http://schemas.openxmlformats.org/officeDocument/2006/relationships/image" Target="../media/image1913.png"/><Relationship Id="rId91" Type="http://schemas.openxmlformats.org/officeDocument/2006/relationships/image" Target="../media/image1713.png"/><Relationship Id="rId145" Type="http://schemas.openxmlformats.org/officeDocument/2006/relationships/image" Target="../media/image1740.png"/><Relationship Id="rId187" Type="http://schemas.openxmlformats.org/officeDocument/2006/relationships/customXml" Target="../ink/ink1774.xml"/><Relationship Id="rId352" Type="http://schemas.openxmlformats.org/officeDocument/2006/relationships/image" Target="../media/image1843.png"/><Relationship Id="rId394" Type="http://schemas.openxmlformats.org/officeDocument/2006/relationships/image" Target="../media/image1864.png"/><Relationship Id="rId408" Type="http://schemas.openxmlformats.org/officeDocument/2006/relationships/image" Target="../media/image1871.png"/><Relationship Id="rId212" Type="http://schemas.openxmlformats.org/officeDocument/2006/relationships/image" Target="../media/image1773.png"/><Relationship Id="rId254" Type="http://schemas.openxmlformats.org/officeDocument/2006/relationships/image" Target="../media/image1794.png"/><Relationship Id="rId49" Type="http://schemas.openxmlformats.org/officeDocument/2006/relationships/image" Target="../media/image1692.png"/><Relationship Id="rId114" Type="http://schemas.openxmlformats.org/officeDocument/2006/relationships/customXml" Target="../ink/ink1737.xml"/><Relationship Id="rId296" Type="http://schemas.openxmlformats.org/officeDocument/2006/relationships/image" Target="../media/image1815.png"/><Relationship Id="rId461" Type="http://schemas.openxmlformats.org/officeDocument/2006/relationships/customXml" Target="../ink/ink1911.xml"/><Relationship Id="rId517" Type="http://schemas.openxmlformats.org/officeDocument/2006/relationships/customXml" Target="../ink/ink1939.xml"/><Relationship Id="rId60" Type="http://schemas.openxmlformats.org/officeDocument/2006/relationships/customXml" Target="../ink/ink1710.xml"/><Relationship Id="rId156" Type="http://schemas.openxmlformats.org/officeDocument/2006/relationships/customXml" Target="../ink/ink1758.xml"/><Relationship Id="rId198" Type="http://schemas.openxmlformats.org/officeDocument/2006/relationships/image" Target="../media/image1766.png"/><Relationship Id="rId321" Type="http://schemas.openxmlformats.org/officeDocument/2006/relationships/customXml" Target="../ink/ink1841.xml"/><Relationship Id="rId363" Type="http://schemas.openxmlformats.org/officeDocument/2006/relationships/customXml" Target="../ink/ink1862.xml"/><Relationship Id="rId419" Type="http://schemas.openxmlformats.org/officeDocument/2006/relationships/customXml" Target="../ink/ink1890.xml"/><Relationship Id="rId223" Type="http://schemas.openxmlformats.org/officeDocument/2006/relationships/customXml" Target="../ink/ink1792.xml"/><Relationship Id="rId430" Type="http://schemas.openxmlformats.org/officeDocument/2006/relationships/image" Target="../media/image1882.png"/><Relationship Id="rId18" Type="http://schemas.openxmlformats.org/officeDocument/2006/relationships/customXml" Target="../ink/ink1689.xml"/><Relationship Id="rId265" Type="http://schemas.openxmlformats.org/officeDocument/2006/relationships/customXml" Target="../ink/ink1813.xml"/><Relationship Id="rId472" Type="http://schemas.openxmlformats.org/officeDocument/2006/relationships/image" Target="../media/image1903.png"/><Relationship Id="rId528" Type="http://schemas.openxmlformats.org/officeDocument/2006/relationships/image" Target="../media/image1931.png"/><Relationship Id="rId125" Type="http://schemas.openxmlformats.org/officeDocument/2006/relationships/image" Target="../media/image1730.png"/><Relationship Id="rId167" Type="http://schemas.openxmlformats.org/officeDocument/2006/relationships/image" Target="../media/image1751.png"/><Relationship Id="rId332" Type="http://schemas.openxmlformats.org/officeDocument/2006/relationships/image" Target="../media/image1833.png"/><Relationship Id="rId374" Type="http://schemas.openxmlformats.org/officeDocument/2006/relationships/image" Target="../media/image1854.png"/><Relationship Id="rId71" Type="http://schemas.openxmlformats.org/officeDocument/2006/relationships/image" Target="../media/image1703.png"/><Relationship Id="rId234" Type="http://schemas.openxmlformats.org/officeDocument/2006/relationships/image" Target="../media/image1784.png"/><Relationship Id="rId2" Type="http://schemas.openxmlformats.org/officeDocument/2006/relationships/customXml" Target="../ink/ink1681.xml"/><Relationship Id="rId29" Type="http://schemas.openxmlformats.org/officeDocument/2006/relationships/image" Target="../media/image1683.png"/><Relationship Id="rId276" Type="http://schemas.openxmlformats.org/officeDocument/2006/relationships/image" Target="../media/image1805.png"/><Relationship Id="rId441" Type="http://schemas.openxmlformats.org/officeDocument/2006/relationships/customXml" Target="../ink/ink1901.xml"/><Relationship Id="rId483" Type="http://schemas.openxmlformats.org/officeDocument/2006/relationships/customXml" Target="../ink/ink1922.xml"/><Relationship Id="rId40" Type="http://schemas.openxmlformats.org/officeDocument/2006/relationships/customXml" Target="../ink/ink1700.xml"/><Relationship Id="rId136" Type="http://schemas.openxmlformats.org/officeDocument/2006/relationships/customXml" Target="../ink/ink1748.xml"/><Relationship Id="rId178" Type="http://schemas.openxmlformats.org/officeDocument/2006/relationships/customXml" Target="../ink/ink1769.xml"/><Relationship Id="rId301" Type="http://schemas.openxmlformats.org/officeDocument/2006/relationships/customXml" Target="../ink/ink1831.xml"/><Relationship Id="rId343" Type="http://schemas.openxmlformats.org/officeDocument/2006/relationships/customXml" Target="../ink/ink1852.xml"/><Relationship Id="rId82" Type="http://schemas.openxmlformats.org/officeDocument/2006/relationships/customXml" Target="../ink/ink1721.xml"/><Relationship Id="rId203" Type="http://schemas.openxmlformats.org/officeDocument/2006/relationships/customXml" Target="../ink/ink1782.xml"/><Relationship Id="rId385" Type="http://schemas.openxmlformats.org/officeDocument/2006/relationships/customXml" Target="../ink/ink1873.xml"/><Relationship Id="rId245" Type="http://schemas.openxmlformats.org/officeDocument/2006/relationships/customXml" Target="../ink/ink1803.xml"/><Relationship Id="rId287" Type="http://schemas.openxmlformats.org/officeDocument/2006/relationships/customXml" Target="../ink/ink1824.xml"/><Relationship Id="rId410" Type="http://schemas.openxmlformats.org/officeDocument/2006/relationships/image" Target="../media/image1872.png"/><Relationship Id="rId452" Type="http://schemas.openxmlformats.org/officeDocument/2006/relationships/image" Target="../media/image1893.png"/><Relationship Id="rId494" Type="http://schemas.openxmlformats.org/officeDocument/2006/relationships/image" Target="../media/image1914.png"/><Relationship Id="rId508" Type="http://schemas.openxmlformats.org/officeDocument/2006/relationships/image" Target="../media/image1921.png"/><Relationship Id="rId105" Type="http://schemas.openxmlformats.org/officeDocument/2006/relationships/image" Target="../media/image1720.png"/><Relationship Id="rId147" Type="http://schemas.openxmlformats.org/officeDocument/2006/relationships/image" Target="../media/image1741.png"/><Relationship Id="rId312" Type="http://schemas.openxmlformats.org/officeDocument/2006/relationships/image" Target="../media/image1823.png"/><Relationship Id="rId354" Type="http://schemas.openxmlformats.org/officeDocument/2006/relationships/image" Target="../media/image1844.png"/><Relationship Id="rId51" Type="http://schemas.openxmlformats.org/officeDocument/2006/relationships/image" Target="../media/image1693.png"/><Relationship Id="rId93" Type="http://schemas.openxmlformats.org/officeDocument/2006/relationships/image" Target="../media/image1714.png"/><Relationship Id="rId189" Type="http://schemas.openxmlformats.org/officeDocument/2006/relationships/customXml" Target="../ink/ink1775.xml"/><Relationship Id="rId396" Type="http://schemas.openxmlformats.org/officeDocument/2006/relationships/image" Target="../media/image1865.png"/><Relationship Id="rId214" Type="http://schemas.openxmlformats.org/officeDocument/2006/relationships/image" Target="../media/image1774.png"/><Relationship Id="rId256" Type="http://schemas.openxmlformats.org/officeDocument/2006/relationships/image" Target="../media/image1795.png"/><Relationship Id="rId298" Type="http://schemas.openxmlformats.org/officeDocument/2006/relationships/image" Target="../media/image1816.png"/><Relationship Id="rId421" Type="http://schemas.openxmlformats.org/officeDocument/2006/relationships/customXml" Target="../ink/ink1891.xml"/><Relationship Id="rId463" Type="http://schemas.openxmlformats.org/officeDocument/2006/relationships/customXml" Target="../ink/ink1912.xml"/><Relationship Id="rId519" Type="http://schemas.openxmlformats.org/officeDocument/2006/relationships/customXml" Target="../ink/ink1940.xml"/><Relationship Id="rId116" Type="http://schemas.openxmlformats.org/officeDocument/2006/relationships/customXml" Target="../ink/ink1738.xml"/><Relationship Id="rId158" Type="http://schemas.openxmlformats.org/officeDocument/2006/relationships/customXml" Target="../ink/ink1759.xml"/><Relationship Id="rId323" Type="http://schemas.openxmlformats.org/officeDocument/2006/relationships/customXml" Target="../ink/ink1842.xml"/><Relationship Id="rId530" Type="http://schemas.openxmlformats.org/officeDocument/2006/relationships/image" Target="../media/image1932.png"/><Relationship Id="rId20" Type="http://schemas.openxmlformats.org/officeDocument/2006/relationships/customXml" Target="../ink/ink1690.xml"/><Relationship Id="rId62" Type="http://schemas.openxmlformats.org/officeDocument/2006/relationships/customXml" Target="../ink/ink1711.xml"/><Relationship Id="rId365" Type="http://schemas.openxmlformats.org/officeDocument/2006/relationships/customXml" Target="../ink/ink1863.xml"/><Relationship Id="rId225" Type="http://schemas.openxmlformats.org/officeDocument/2006/relationships/customXml" Target="../ink/ink1793.xml"/><Relationship Id="rId267" Type="http://schemas.openxmlformats.org/officeDocument/2006/relationships/customXml" Target="../ink/ink1814.xml"/><Relationship Id="rId432" Type="http://schemas.openxmlformats.org/officeDocument/2006/relationships/image" Target="../media/image1883.png"/><Relationship Id="rId474" Type="http://schemas.openxmlformats.org/officeDocument/2006/relationships/image" Target="../media/image1904.png"/><Relationship Id="rId127" Type="http://schemas.openxmlformats.org/officeDocument/2006/relationships/image" Target="../media/image1731.png"/><Relationship Id="rId31" Type="http://schemas.openxmlformats.org/officeDocument/2006/relationships/image" Target="../media/image1684.png"/><Relationship Id="rId73" Type="http://schemas.openxmlformats.org/officeDocument/2006/relationships/image" Target="../media/image1704.png"/><Relationship Id="rId169" Type="http://schemas.openxmlformats.org/officeDocument/2006/relationships/image" Target="../media/image1752.png"/><Relationship Id="rId334" Type="http://schemas.openxmlformats.org/officeDocument/2006/relationships/image" Target="../media/image1834.png"/><Relationship Id="rId376" Type="http://schemas.openxmlformats.org/officeDocument/2006/relationships/image" Target="../media/image1855.png"/><Relationship Id="rId4" Type="http://schemas.openxmlformats.org/officeDocument/2006/relationships/customXml" Target="../ink/ink1682.xml"/><Relationship Id="rId180" Type="http://schemas.openxmlformats.org/officeDocument/2006/relationships/customXml" Target="../ink/ink1770.xml"/><Relationship Id="rId236" Type="http://schemas.openxmlformats.org/officeDocument/2006/relationships/image" Target="../media/image1785.png"/><Relationship Id="rId278" Type="http://schemas.openxmlformats.org/officeDocument/2006/relationships/image" Target="../media/image1806.png"/><Relationship Id="rId401" Type="http://schemas.openxmlformats.org/officeDocument/2006/relationships/customXml" Target="../ink/ink1881.xml"/><Relationship Id="rId443" Type="http://schemas.openxmlformats.org/officeDocument/2006/relationships/customXml" Target="../ink/ink1902.xml"/><Relationship Id="rId303" Type="http://schemas.openxmlformats.org/officeDocument/2006/relationships/customXml" Target="../ink/ink1832.xml"/><Relationship Id="rId485" Type="http://schemas.openxmlformats.org/officeDocument/2006/relationships/customXml" Target="../ink/ink1923.xml"/><Relationship Id="rId42" Type="http://schemas.openxmlformats.org/officeDocument/2006/relationships/customXml" Target="../ink/ink1701.xml"/><Relationship Id="rId84" Type="http://schemas.openxmlformats.org/officeDocument/2006/relationships/customXml" Target="../ink/ink1722.xml"/><Relationship Id="rId138" Type="http://schemas.openxmlformats.org/officeDocument/2006/relationships/customXml" Target="../ink/ink1749.xml"/><Relationship Id="rId345" Type="http://schemas.openxmlformats.org/officeDocument/2006/relationships/customXml" Target="../ink/ink1853.xml"/><Relationship Id="rId387" Type="http://schemas.openxmlformats.org/officeDocument/2006/relationships/customXml" Target="../ink/ink1874.xml"/><Relationship Id="rId510" Type="http://schemas.openxmlformats.org/officeDocument/2006/relationships/image" Target="../media/image1922.png"/><Relationship Id="rId191" Type="http://schemas.openxmlformats.org/officeDocument/2006/relationships/customXml" Target="../ink/ink1776.xml"/><Relationship Id="rId205" Type="http://schemas.openxmlformats.org/officeDocument/2006/relationships/customXml" Target="../ink/ink1783.xml"/><Relationship Id="rId247" Type="http://schemas.openxmlformats.org/officeDocument/2006/relationships/customXml" Target="../ink/ink1804.xml"/><Relationship Id="rId412" Type="http://schemas.openxmlformats.org/officeDocument/2006/relationships/image" Target="../media/image1873.png"/><Relationship Id="rId107" Type="http://schemas.openxmlformats.org/officeDocument/2006/relationships/image" Target="../media/image1721.png"/><Relationship Id="rId289" Type="http://schemas.openxmlformats.org/officeDocument/2006/relationships/customXml" Target="../ink/ink1825.xml"/><Relationship Id="rId454" Type="http://schemas.openxmlformats.org/officeDocument/2006/relationships/image" Target="../media/image1894.png"/><Relationship Id="rId496" Type="http://schemas.openxmlformats.org/officeDocument/2006/relationships/image" Target="../media/image1915.png"/><Relationship Id="rId11" Type="http://schemas.openxmlformats.org/officeDocument/2006/relationships/image" Target="../media/image1674.png"/><Relationship Id="rId53" Type="http://schemas.openxmlformats.org/officeDocument/2006/relationships/image" Target="../media/image1694.png"/><Relationship Id="rId149" Type="http://schemas.openxmlformats.org/officeDocument/2006/relationships/image" Target="../media/image1742.png"/><Relationship Id="rId314" Type="http://schemas.openxmlformats.org/officeDocument/2006/relationships/image" Target="../media/image1824.png"/><Relationship Id="rId356" Type="http://schemas.openxmlformats.org/officeDocument/2006/relationships/image" Target="../media/image1845.png"/><Relationship Id="rId398" Type="http://schemas.openxmlformats.org/officeDocument/2006/relationships/image" Target="../media/image1866.png"/><Relationship Id="rId521" Type="http://schemas.openxmlformats.org/officeDocument/2006/relationships/customXml" Target="../ink/ink1941.xml"/><Relationship Id="rId95" Type="http://schemas.openxmlformats.org/officeDocument/2006/relationships/image" Target="../media/image1715.png"/><Relationship Id="rId160" Type="http://schemas.openxmlformats.org/officeDocument/2006/relationships/customXml" Target="../ink/ink1760.xml"/><Relationship Id="rId216" Type="http://schemas.openxmlformats.org/officeDocument/2006/relationships/image" Target="../media/image1775.png"/><Relationship Id="rId423" Type="http://schemas.openxmlformats.org/officeDocument/2006/relationships/customXml" Target="../ink/ink1892.xml"/><Relationship Id="rId258" Type="http://schemas.openxmlformats.org/officeDocument/2006/relationships/image" Target="../media/image1796.png"/><Relationship Id="rId465" Type="http://schemas.openxmlformats.org/officeDocument/2006/relationships/customXml" Target="../ink/ink1913.xml"/><Relationship Id="rId22" Type="http://schemas.openxmlformats.org/officeDocument/2006/relationships/customXml" Target="../ink/ink1691.xml"/><Relationship Id="rId64" Type="http://schemas.openxmlformats.org/officeDocument/2006/relationships/customXml" Target="../ink/ink1712.xml"/><Relationship Id="rId118" Type="http://schemas.openxmlformats.org/officeDocument/2006/relationships/customXml" Target="../ink/ink1739.xml"/><Relationship Id="rId325" Type="http://schemas.openxmlformats.org/officeDocument/2006/relationships/customXml" Target="../ink/ink1843.xml"/><Relationship Id="rId367" Type="http://schemas.openxmlformats.org/officeDocument/2006/relationships/customXml" Target="../ink/ink1864.xml"/><Relationship Id="rId532" Type="http://schemas.openxmlformats.org/officeDocument/2006/relationships/image" Target="../media/image1933.png"/><Relationship Id="rId171" Type="http://schemas.openxmlformats.org/officeDocument/2006/relationships/image" Target="../media/image1753.png"/><Relationship Id="rId227" Type="http://schemas.openxmlformats.org/officeDocument/2006/relationships/customXml" Target="../ink/ink1794.xml"/><Relationship Id="rId269" Type="http://schemas.openxmlformats.org/officeDocument/2006/relationships/customXml" Target="../ink/ink1815.xml"/><Relationship Id="rId434" Type="http://schemas.openxmlformats.org/officeDocument/2006/relationships/image" Target="../media/image1884.png"/><Relationship Id="rId476" Type="http://schemas.openxmlformats.org/officeDocument/2006/relationships/image" Target="../media/image1905.png"/><Relationship Id="rId33" Type="http://schemas.openxmlformats.org/officeDocument/2006/relationships/image" Target="../media/image1685.png"/><Relationship Id="rId129" Type="http://schemas.openxmlformats.org/officeDocument/2006/relationships/image" Target="../media/image1732.png"/><Relationship Id="rId280" Type="http://schemas.openxmlformats.org/officeDocument/2006/relationships/image" Target="../media/image1807.png"/><Relationship Id="rId336" Type="http://schemas.openxmlformats.org/officeDocument/2006/relationships/image" Target="../media/image1835.png"/><Relationship Id="rId501" Type="http://schemas.openxmlformats.org/officeDocument/2006/relationships/customXml" Target="../ink/ink1931.xml"/><Relationship Id="rId75" Type="http://schemas.openxmlformats.org/officeDocument/2006/relationships/image" Target="../media/image1705.png"/><Relationship Id="rId140" Type="http://schemas.openxmlformats.org/officeDocument/2006/relationships/customXml" Target="../ink/ink1750.xml"/><Relationship Id="rId182" Type="http://schemas.openxmlformats.org/officeDocument/2006/relationships/customXml" Target="../ink/ink1771.xml"/><Relationship Id="rId378" Type="http://schemas.openxmlformats.org/officeDocument/2006/relationships/image" Target="../media/image1856.png"/><Relationship Id="rId403" Type="http://schemas.openxmlformats.org/officeDocument/2006/relationships/customXml" Target="../ink/ink1882.xml"/><Relationship Id="rId6" Type="http://schemas.openxmlformats.org/officeDocument/2006/relationships/customXml" Target="../ink/ink1683.xml"/><Relationship Id="rId238" Type="http://schemas.openxmlformats.org/officeDocument/2006/relationships/image" Target="../media/image1786.png"/><Relationship Id="rId445" Type="http://schemas.openxmlformats.org/officeDocument/2006/relationships/customXml" Target="../ink/ink1903.xml"/><Relationship Id="rId487" Type="http://schemas.openxmlformats.org/officeDocument/2006/relationships/customXml" Target="../ink/ink1924.xml"/><Relationship Id="rId291" Type="http://schemas.openxmlformats.org/officeDocument/2006/relationships/customXml" Target="../ink/ink1826.xml"/><Relationship Id="rId305" Type="http://schemas.openxmlformats.org/officeDocument/2006/relationships/customXml" Target="../ink/ink1833.xml"/><Relationship Id="rId347" Type="http://schemas.openxmlformats.org/officeDocument/2006/relationships/customXml" Target="../ink/ink1854.xml"/><Relationship Id="rId512" Type="http://schemas.openxmlformats.org/officeDocument/2006/relationships/image" Target="../media/image1923.png"/><Relationship Id="rId44" Type="http://schemas.openxmlformats.org/officeDocument/2006/relationships/customXml" Target="../ink/ink1702.xml"/><Relationship Id="rId86" Type="http://schemas.openxmlformats.org/officeDocument/2006/relationships/customXml" Target="../ink/ink1723.xml"/><Relationship Id="rId151" Type="http://schemas.openxmlformats.org/officeDocument/2006/relationships/image" Target="../media/image1743.png"/><Relationship Id="rId389" Type="http://schemas.openxmlformats.org/officeDocument/2006/relationships/customXml" Target="../ink/ink1875.xml"/><Relationship Id="rId193" Type="http://schemas.openxmlformats.org/officeDocument/2006/relationships/customXml" Target="../ink/ink1777.xml"/><Relationship Id="rId207" Type="http://schemas.openxmlformats.org/officeDocument/2006/relationships/customXml" Target="../ink/ink1784.xml"/><Relationship Id="rId249" Type="http://schemas.openxmlformats.org/officeDocument/2006/relationships/customXml" Target="../ink/ink1805.xml"/><Relationship Id="rId414" Type="http://schemas.openxmlformats.org/officeDocument/2006/relationships/image" Target="../media/image1874.png"/><Relationship Id="rId456" Type="http://schemas.openxmlformats.org/officeDocument/2006/relationships/image" Target="../media/image1895.png"/><Relationship Id="rId498" Type="http://schemas.openxmlformats.org/officeDocument/2006/relationships/image" Target="../media/image1916.png"/><Relationship Id="rId13" Type="http://schemas.openxmlformats.org/officeDocument/2006/relationships/image" Target="../media/image1675.png"/><Relationship Id="rId109" Type="http://schemas.openxmlformats.org/officeDocument/2006/relationships/image" Target="../media/image1722.png"/><Relationship Id="rId260" Type="http://schemas.openxmlformats.org/officeDocument/2006/relationships/image" Target="../media/image1797.png"/><Relationship Id="rId316" Type="http://schemas.openxmlformats.org/officeDocument/2006/relationships/image" Target="../media/image1825.png"/><Relationship Id="rId523" Type="http://schemas.openxmlformats.org/officeDocument/2006/relationships/customXml" Target="../ink/ink1942.xml"/><Relationship Id="rId55" Type="http://schemas.openxmlformats.org/officeDocument/2006/relationships/image" Target="../media/image1695.png"/><Relationship Id="rId97" Type="http://schemas.openxmlformats.org/officeDocument/2006/relationships/image" Target="../media/image1716.png"/><Relationship Id="rId120" Type="http://schemas.openxmlformats.org/officeDocument/2006/relationships/customXml" Target="../ink/ink1740.xml"/><Relationship Id="rId358" Type="http://schemas.openxmlformats.org/officeDocument/2006/relationships/image" Target="../media/image1846.png"/><Relationship Id="rId162" Type="http://schemas.openxmlformats.org/officeDocument/2006/relationships/customXml" Target="../ink/ink1761.xml"/><Relationship Id="rId218" Type="http://schemas.openxmlformats.org/officeDocument/2006/relationships/image" Target="../media/image1776.png"/><Relationship Id="rId425" Type="http://schemas.openxmlformats.org/officeDocument/2006/relationships/customXml" Target="../ink/ink1893.xml"/><Relationship Id="rId467" Type="http://schemas.openxmlformats.org/officeDocument/2006/relationships/customXml" Target="../ink/ink1914.xml"/><Relationship Id="rId271" Type="http://schemas.openxmlformats.org/officeDocument/2006/relationships/customXml" Target="../ink/ink1816.xml"/><Relationship Id="rId24" Type="http://schemas.openxmlformats.org/officeDocument/2006/relationships/customXml" Target="../ink/ink1692.xml"/><Relationship Id="rId66" Type="http://schemas.openxmlformats.org/officeDocument/2006/relationships/customXml" Target="../ink/ink1713.xml"/><Relationship Id="rId131" Type="http://schemas.openxmlformats.org/officeDocument/2006/relationships/image" Target="../media/image1733.png"/><Relationship Id="rId327" Type="http://schemas.openxmlformats.org/officeDocument/2006/relationships/customXml" Target="../ink/ink1844.xml"/><Relationship Id="rId369" Type="http://schemas.openxmlformats.org/officeDocument/2006/relationships/customXml" Target="../ink/ink1865.xml"/><Relationship Id="rId534" Type="http://schemas.openxmlformats.org/officeDocument/2006/relationships/image" Target="../media/image1934.png"/><Relationship Id="rId173" Type="http://schemas.openxmlformats.org/officeDocument/2006/relationships/image" Target="../media/image1754.png"/><Relationship Id="rId229" Type="http://schemas.openxmlformats.org/officeDocument/2006/relationships/customXml" Target="../ink/ink1795.xml"/><Relationship Id="rId380" Type="http://schemas.openxmlformats.org/officeDocument/2006/relationships/image" Target="../media/image1857.png"/><Relationship Id="rId436" Type="http://schemas.openxmlformats.org/officeDocument/2006/relationships/image" Target="../media/image1885.png"/><Relationship Id="rId240" Type="http://schemas.openxmlformats.org/officeDocument/2006/relationships/image" Target="../media/image1787.png"/><Relationship Id="rId478" Type="http://schemas.openxmlformats.org/officeDocument/2006/relationships/image" Target="../media/image1906.png"/><Relationship Id="rId35" Type="http://schemas.openxmlformats.org/officeDocument/2006/relationships/image" Target="../media/image1686.png"/><Relationship Id="rId77" Type="http://schemas.openxmlformats.org/officeDocument/2006/relationships/image" Target="../media/image1706.png"/><Relationship Id="rId100" Type="http://schemas.openxmlformats.org/officeDocument/2006/relationships/customXml" Target="../ink/ink1730.xml"/><Relationship Id="rId282" Type="http://schemas.openxmlformats.org/officeDocument/2006/relationships/image" Target="../media/image1808.png"/><Relationship Id="rId338" Type="http://schemas.openxmlformats.org/officeDocument/2006/relationships/image" Target="../media/image1836.png"/><Relationship Id="rId503" Type="http://schemas.openxmlformats.org/officeDocument/2006/relationships/customXml" Target="../ink/ink1932.xml"/><Relationship Id="rId8" Type="http://schemas.openxmlformats.org/officeDocument/2006/relationships/customXml" Target="../ink/ink1684.xml"/><Relationship Id="rId142" Type="http://schemas.openxmlformats.org/officeDocument/2006/relationships/customXml" Target="../ink/ink1751.xml"/><Relationship Id="rId184" Type="http://schemas.openxmlformats.org/officeDocument/2006/relationships/customXml" Target="../ink/ink1772.xml"/><Relationship Id="rId391" Type="http://schemas.openxmlformats.org/officeDocument/2006/relationships/customXml" Target="../ink/ink1876.xml"/><Relationship Id="rId405" Type="http://schemas.openxmlformats.org/officeDocument/2006/relationships/customXml" Target="../ink/ink1883.xml"/><Relationship Id="rId447" Type="http://schemas.openxmlformats.org/officeDocument/2006/relationships/customXml" Target="../ink/ink1904.xml"/><Relationship Id="rId251" Type="http://schemas.openxmlformats.org/officeDocument/2006/relationships/customXml" Target="../ink/ink1806.xml"/><Relationship Id="rId489" Type="http://schemas.openxmlformats.org/officeDocument/2006/relationships/customXml" Target="../ink/ink1925.xml"/><Relationship Id="rId46" Type="http://schemas.openxmlformats.org/officeDocument/2006/relationships/customXml" Target="../ink/ink1703.xml"/><Relationship Id="rId293" Type="http://schemas.openxmlformats.org/officeDocument/2006/relationships/customXml" Target="../ink/ink1827.xml"/><Relationship Id="rId307" Type="http://schemas.openxmlformats.org/officeDocument/2006/relationships/customXml" Target="../ink/ink1834.xml"/><Relationship Id="rId349" Type="http://schemas.openxmlformats.org/officeDocument/2006/relationships/customXml" Target="../ink/ink1855.xml"/><Relationship Id="rId514" Type="http://schemas.openxmlformats.org/officeDocument/2006/relationships/image" Target="../media/image1924.png"/><Relationship Id="rId88" Type="http://schemas.openxmlformats.org/officeDocument/2006/relationships/customXml" Target="../ink/ink1724.xml"/><Relationship Id="rId111" Type="http://schemas.openxmlformats.org/officeDocument/2006/relationships/image" Target="../media/image1723.png"/><Relationship Id="rId153" Type="http://schemas.openxmlformats.org/officeDocument/2006/relationships/image" Target="../media/image1744.png"/><Relationship Id="rId195" Type="http://schemas.openxmlformats.org/officeDocument/2006/relationships/customXml" Target="../ink/ink1778.xml"/><Relationship Id="rId209" Type="http://schemas.openxmlformats.org/officeDocument/2006/relationships/customXml" Target="../ink/ink1785.xml"/><Relationship Id="rId360" Type="http://schemas.openxmlformats.org/officeDocument/2006/relationships/image" Target="../media/image1847.png"/><Relationship Id="rId416" Type="http://schemas.openxmlformats.org/officeDocument/2006/relationships/image" Target="../media/image1875.png"/><Relationship Id="rId220" Type="http://schemas.openxmlformats.org/officeDocument/2006/relationships/image" Target="../media/image1777.png"/><Relationship Id="rId458" Type="http://schemas.openxmlformats.org/officeDocument/2006/relationships/image" Target="../media/image1896.png"/><Relationship Id="rId15" Type="http://schemas.openxmlformats.org/officeDocument/2006/relationships/image" Target="../media/image1676.png"/><Relationship Id="rId57" Type="http://schemas.openxmlformats.org/officeDocument/2006/relationships/image" Target="../media/image1696.png"/><Relationship Id="rId262" Type="http://schemas.openxmlformats.org/officeDocument/2006/relationships/image" Target="../media/image1798.png"/><Relationship Id="rId318" Type="http://schemas.openxmlformats.org/officeDocument/2006/relationships/image" Target="../media/image1826.png"/><Relationship Id="rId525" Type="http://schemas.openxmlformats.org/officeDocument/2006/relationships/customXml" Target="../ink/ink1943.xml"/><Relationship Id="rId99" Type="http://schemas.openxmlformats.org/officeDocument/2006/relationships/image" Target="../media/image1717.png"/><Relationship Id="rId122" Type="http://schemas.openxmlformats.org/officeDocument/2006/relationships/customXml" Target="../ink/ink1741.xml"/><Relationship Id="rId164" Type="http://schemas.openxmlformats.org/officeDocument/2006/relationships/customXml" Target="../ink/ink1762.xml"/><Relationship Id="rId371" Type="http://schemas.openxmlformats.org/officeDocument/2006/relationships/customXml" Target="../ink/ink1866.xml"/><Relationship Id="rId427" Type="http://schemas.openxmlformats.org/officeDocument/2006/relationships/customXml" Target="../ink/ink1894.xml"/><Relationship Id="rId469" Type="http://schemas.openxmlformats.org/officeDocument/2006/relationships/customXml" Target="../ink/ink1915.xml"/><Relationship Id="rId26" Type="http://schemas.openxmlformats.org/officeDocument/2006/relationships/customXml" Target="../ink/ink1693.xml"/><Relationship Id="rId231" Type="http://schemas.openxmlformats.org/officeDocument/2006/relationships/customXml" Target="../ink/ink1796.xml"/><Relationship Id="rId273" Type="http://schemas.openxmlformats.org/officeDocument/2006/relationships/customXml" Target="../ink/ink1817.xml"/><Relationship Id="rId329" Type="http://schemas.openxmlformats.org/officeDocument/2006/relationships/customXml" Target="../ink/ink1845.xml"/><Relationship Id="rId480" Type="http://schemas.openxmlformats.org/officeDocument/2006/relationships/image" Target="../media/image1907.png"/><Relationship Id="rId536" Type="http://schemas.openxmlformats.org/officeDocument/2006/relationships/image" Target="../media/image1935.png"/><Relationship Id="rId68" Type="http://schemas.openxmlformats.org/officeDocument/2006/relationships/customXml" Target="../ink/ink1714.xml"/><Relationship Id="rId133" Type="http://schemas.openxmlformats.org/officeDocument/2006/relationships/image" Target="../media/image1734.png"/><Relationship Id="rId175" Type="http://schemas.openxmlformats.org/officeDocument/2006/relationships/image" Target="../media/image1755.png"/><Relationship Id="rId340" Type="http://schemas.openxmlformats.org/officeDocument/2006/relationships/image" Target="../media/image1837.png"/><Relationship Id="rId200" Type="http://schemas.openxmlformats.org/officeDocument/2006/relationships/image" Target="../media/image1767.png"/><Relationship Id="rId382" Type="http://schemas.openxmlformats.org/officeDocument/2006/relationships/image" Target="../media/image1858.png"/><Relationship Id="rId438" Type="http://schemas.openxmlformats.org/officeDocument/2006/relationships/image" Target="../media/image1886.png"/><Relationship Id="rId242" Type="http://schemas.openxmlformats.org/officeDocument/2006/relationships/image" Target="../media/image1788.png"/><Relationship Id="rId284" Type="http://schemas.openxmlformats.org/officeDocument/2006/relationships/image" Target="../media/image1809.png"/><Relationship Id="rId491" Type="http://schemas.openxmlformats.org/officeDocument/2006/relationships/customXml" Target="../ink/ink1926.xml"/><Relationship Id="rId505" Type="http://schemas.openxmlformats.org/officeDocument/2006/relationships/customXml" Target="../ink/ink1933.xml"/><Relationship Id="rId37" Type="http://schemas.openxmlformats.org/officeDocument/2006/relationships/image" Target="../media/image989.png"/><Relationship Id="rId79" Type="http://schemas.openxmlformats.org/officeDocument/2006/relationships/image" Target="../media/image1707.png"/><Relationship Id="rId102" Type="http://schemas.openxmlformats.org/officeDocument/2006/relationships/customXml" Target="../ink/ink1731.xml"/><Relationship Id="rId144" Type="http://schemas.openxmlformats.org/officeDocument/2006/relationships/customXml" Target="../ink/ink1752.xml"/><Relationship Id="rId90" Type="http://schemas.openxmlformats.org/officeDocument/2006/relationships/customXml" Target="../ink/ink1725.xml"/><Relationship Id="rId186" Type="http://schemas.openxmlformats.org/officeDocument/2006/relationships/image" Target="../media/image1760.png"/><Relationship Id="rId351" Type="http://schemas.openxmlformats.org/officeDocument/2006/relationships/customXml" Target="../ink/ink1856.xml"/><Relationship Id="rId393" Type="http://schemas.openxmlformats.org/officeDocument/2006/relationships/customXml" Target="../ink/ink1877.xml"/><Relationship Id="rId407" Type="http://schemas.openxmlformats.org/officeDocument/2006/relationships/customXml" Target="../ink/ink1884.xml"/><Relationship Id="rId449" Type="http://schemas.openxmlformats.org/officeDocument/2006/relationships/customXml" Target="../ink/ink1905.xml"/><Relationship Id="rId211" Type="http://schemas.openxmlformats.org/officeDocument/2006/relationships/customXml" Target="../ink/ink1786.xml"/><Relationship Id="rId253" Type="http://schemas.openxmlformats.org/officeDocument/2006/relationships/customXml" Target="../ink/ink1807.xml"/><Relationship Id="rId295" Type="http://schemas.openxmlformats.org/officeDocument/2006/relationships/customXml" Target="../ink/ink1828.xml"/><Relationship Id="rId309" Type="http://schemas.openxmlformats.org/officeDocument/2006/relationships/customXml" Target="../ink/ink1835.xml"/><Relationship Id="rId460" Type="http://schemas.openxmlformats.org/officeDocument/2006/relationships/image" Target="../media/image1897.png"/><Relationship Id="rId516" Type="http://schemas.openxmlformats.org/officeDocument/2006/relationships/image" Target="../media/image1925.png"/><Relationship Id="rId48" Type="http://schemas.openxmlformats.org/officeDocument/2006/relationships/customXml" Target="../ink/ink1704.xml"/><Relationship Id="rId113" Type="http://schemas.openxmlformats.org/officeDocument/2006/relationships/image" Target="../media/image1724.png"/><Relationship Id="rId320" Type="http://schemas.openxmlformats.org/officeDocument/2006/relationships/image" Target="../media/image1827.png"/><Relationship Id="rId155" Type="http://schemas.openxmlformats.org/officeDocument/2006/relationships/image" Target="../media/image1745.png"/><Relationship Id="rId197" Type="http://schemas.openxmlformats.org/officeDocument/2006/relationships/customXml" Target="../ink/ink1779.xml"/><Relationship Id="rId362" Type="http://schemas.openxmlformats.org/officeDocument/2006/relationships/image" Target="../media/image1848.png"/><Relationship Id="rId418" Type="http://schemas.openxmlformats.org/officeDocument/2006/relationships/image" Target="../media/image1876.png"/><Relationship Id="rId222" Type="http://schemas.openxmlformats.org/officeDocument/2006/relationships/image" Target="../media/image1778.png"/><Relationship Id="rId264" Type="http://schemas.openxmlformats.org/officeDocument/2006/relationships/image" Target="../media/image1799.png"/><Relationship Id="rId471" Type="http://schemas.openxmlformats.org/officeDocument/2006/relationships/customXml" Target="../ink/ink1916.xml"/><Relationship Id="rId17" Type="http://schemas.openxmlformats.org/officeDocument/2006/relationships/image" Target="../media/image1677.png"/><Relationship Id="rId59" Type="http://schemas.openxmlformats.org/officeDocument/2006/relationships/image" Target="../media/image1697.png"/><Relationship Id="rId124" Type="http://schemas.openxmlformats.org/officeDocument/2006/relationships/customXml" Target="../ink/ink1742.xml"/><Relationship Id="rId527" Type="http://schemas.openxmlformats.org/officeDocument/2006/relationships/customXml" Target="../ink/ink1944.xml"/><Relationship Id="rId70" Type="http://schemas.openxmlformats.org/officeDocument/2006/relationships/customXml" Target="../ink/ink1715.xml"/><Relationship Id="rId166" Type="http://schemas.openxmlformats.org/officeDocument/2006/relationships/customXml" Target="../ink/ink1763.xml"/><Relationship Id="rId331" Type="http://schemas.openxmlformats.org/officeDocument/2006/relationships/customXml" Target="../ink/ink1846.xml"/><Relationship Id="rId373" Type="http://schemas.openxmlformats.org/officeDocument/2006/relationships/customXml" Target="../ink/ink1867.xml"/><Relationship Id="rId429" Type="http://schemas.openxmlformats.org/officeDocument/2006/relationships/customXml" Target="../ink/ink1895.xml"/><Relationship Id="rId1" Type="http://schemas.openxmlformats.org/officeDocument/2006/relationships/slideLayout" Target="../slideLayouts/slideLayout7.xml"/><Relationship Id="rId233" Type="http://schemas.openxmlformats.org/officeDocument/2006/relationships/customXml" Target="../ink/ink1797.xml"/><Relationship Id="rId440" Type="http://schemas.openxmlformats.org/officeDocument/2006/relationships/image" Target="../media/image1887.png"/><Relationship Id="rId28" Type="http://schemas.openxmlformats.org/officeDocument/2006/relationships/customXml" Target="../ink/ink1694.xml"/><Relationship Id="rId275" Type="http://schemas.openxmlformats.org/officeDocument/2006/relationships/customXml" Target="../ink/ink1818.xml"/><Relationship Id="rId300" Type="http://schemas.openxmlformats.org/officeDocument/2006/relationships/image" Target="../media/image1817.png"/><Relationship Id="rId482" Type="http://schemas.openxmlformats.org/officeDocument/2006/relationships/image" Target="../media/image1908.png"/><Relationship Id="rId81" Type="http://schemas.openxmlformats.org/officeDocument/2006/relationships/image" Target="../media/image1708.png"/><Relationship Id="rId135" Type="http://schemas.openxmlformats.org/officeDocument/2006/relationships/image" Target="../media/image1735.png"/><Relationship Id="rId177" Type="http://schemas.openxmlformats.org/officeDocument/2006/relationships/image" Target="../media/image1756.png"/><Relationship Id="rId342" Type="http://schemas.openxmlformats.org/officeDocument/2006/relationships/image" Target="../media/image1838.png"/><Relationship Id="rId384" Type="http://schemas.openxmlformats.org/officeDocument/2006/relationships/image" Target="../media/image1859.png"/><Relationship Id="rId202" Type="http://schemas.openxmlformats.org/officeDocument/2006/relationships/image" Target="../media/image1768.png"/><Relationship Id="rId244" Type="http://schemas.openxmlformats.org/officeDocument/2006/relationships/image" Target="../media/image1789.png"/><Relationship Id="rId39" Type="http://schemas.openxmlformats.org/officeDocument/2006/relationships/image" Target="../media/image1687.png"/><Relationship Id="rId286" Type="http://schemas.openxmlformats.org/officeDocument/2006/relationships/image" Target="../media/image1810.png"/><Relationship Id="rId451" Type="http://schemas.openxmlformats.org/officeDocument/2006/relationships/customXml" Target="../ink/ink1906.xml"/><Relationship Id="rId493" Type="http://schemas.openxmlformats.org/officeDocument/2006/relationships/customXml" Target="../ink/ink1927.xml"/><Relationship Id="rId507" Type="http://schemas.openxmlformats.org/officeDocument/2006/relationships/customXml" Target="../ink/ink1934.xml"/><Relationship Id="rId50" Type="http://schemas.openxmlformats.org/officeDocument/2006/relationships/customXml" Target="../ink/ink1705.xml"/><Relationship Id="rId104" Type="http://schemas.openxmlformats.org/officeDocument/2006/relationships/customXml" Target="../ink/ink1732.xml"/><Relationship Id="rId146" Type="http://schemas.openxmlformats.org/officeDocument/2006/relationships/customXml" Target="../ink/ink1753.xml"/><Relationship Id="rId188" Type="http://schemas.openxmlformats.org/officeDocument/2006/relationships/image" Target="../media/image1761.png"/><Relationship Id="rId311" Type="http://schemas.openxmlformats.org/officeDocument/2006/relationships/customXml" Target="../ink/ink1836.xml"/><Relationship Id="rId353" Type="http://schemas.openxmlformats.org/officeDocument/2006/relationships/customXml" Target="../ink/ink1857.xml"/><Relationship Id="rId395" Type="http://schemas.openxmlformats.org/officeDocument/2006/relationships/customXml" Target="../ink/ink1878.xml"/><Relationship Id="rId409" Type="http://schemas.openxmlformats.org/officeDocument/2006/relationships/customXml" Target="../ink/ink1885.xml"/><Relationship Id="rId92" Type="http://schemas.openxmlformats.org/officeDocument/2006/relationships/customXml" Target="../ink/ink1726.xml"/><Relationship Id="rId213" Type="http://schemas.openxmlformats.org/officeDocument/2006/relationships/customXml" Target="../ink/ink1787.xml"/><Relationship Id="rId420" Type="http://schemas.openxmlformats.org/officeDocument/2006/relationships/image" Target="../media/image1877.png"/><Relationship Id="rId255" Type="http://schemas.openxmlformats.org/officeDocument/2006/relationships/customXml" Target="../ink/ink1808.xml"/><Relationship Id="rId297" Type="http://schemas.openxmlformats.org/officeDocument/2006/relationships/customXml" Target="../ink/ink1829.xml"/><Relationship Id="rId462" Type="http://schemas.openxmlformats.org/officeDocument/2006/relationships/image" Target="../media/image1898.png"/><Relationship Id="rId518" Type="http://schemas.openxmlformats.org/officeDocument/2006/relationships/image" Target="../media/image1926.png"/><Relationship Id="rId115" Type="http://schemas.openxmlformats.org/officeDocument/2006/relationships/image" Target="../media/image1725.png"/><Relationship Id="rId157" Type="http://schemas.openxmlformats.org/officeDocument/2006/relationships/image" Target="../media/image1746.png"/><Relationship Id="rId322" Type="http://schemas.openxmlformats.org/officeDocument/2006/relationships/image" Target="../media/image1828.png"/><Relationship Id="rId364" Type="http://schemas.openxmlformats.org/officeDocument/2006/relationships/image" Target="../media/image1849.png"/><Relationship Id="rId61" Type="http://schemas.openxmlformats.org/officeDocument/2006/relationships/image" Target="../media/image1698.png"/><Relationship Id="rId199" Type="http://schemas.openxmlformats.org/officeDocument/2006/relationships/customXml" Target="../ink/ink1780.xml"/><Relationship Id="rId19" Type="http://schemas.openxmlformats.org/officeDocument/2006/relationships/image" Target="../media/image1678.png"/><Relationship Id="rId224" Type="http://schemas.openxmlformats.org/officeDocument/2006/relationships/image" Target="../media/image1779.png"/><Relationship Id="rId266" Type="http://schemas.openxmlformats.org/officeDocument/2006/relationships/image" Target="../media/image1800.png"/><Relationship Id="rId431" Type="http://schemas.openxmlformats.org/officeDocument/2006/relationships/customXml" Target="../ink/ink1896.xml"/><Relationship Id="rId473" Type="http://schemas.openxmlformats.org/officeDocument/2006/relationships/customXml" Target="../ink/ink1917.xml"/><Relationship Id="rId529" Type="http://schemas.openxmlformats.org/officeDocument/2006/relationships/customXml" Target="../ink/ink1945.xml"/><Relationship Id="rId30" Type="http://schemas.openxmlformats.org/officeDocument/2006/relationships/customXml" Target="../ink/ink1695.xml"/><Relationship Id="rId126" Type="http://schemas.openxmlformats.org/officeDocument/2006/relationships/customXml" Target="../ink/ink1743.xml"/><Relationship Id="rId168" Type="http://schemas.openxmlformats.org/officeDocument/2006/relationships/customXml" Target="../ink/ink1764.xml"/><Relationship Id="rId333" Type="http://schemas.openxmlformats.org/officeDocument/2006/relationships/customXml" Target="../ink/ink1847.xml"/><Relationship Id="rId72" Type="http://schemas.openxmlformats.org/officeDocument/2006/relationships/customXml" Target="../ink/ink1716.xml"/><Relationship Id="rId375" Type="http://schemas.openxmlformats.org/officeDocument/2006/relationships/customXml" Target="../ink/ink1868.xml"/><Relationship Id="rId3" Type="http://schemas.openxmlformats.org/officeDocument/2006/relationships/image" Target="../media/image1670.png"/><Relationship Id="rId235" Type="http://schemas.openxmlformats.org/officeDocument/2006/relationships/customXml" Target="../ink/ink1798.xml"/><Relationship Id="rId277" Type="http://schemas.openxmlformats.org/officeDocument/2006/relationships/customXml" Target="../ink/ink1819.xml"/><Relationship Id="rId400" Type="http://schemas.openxmlformats.org/officeDocument/2006/relationships/image" Target="../media/image1867.png"/><Relationship Id="rId442" Type="http://schemas.openxmlformats.org/officeDocument/2006/relationships/image" Target="../media/image1888.png"/><Relationship Id="rId484" Type="http://schemas.openxmlformats.org/officeDocument/2006/relationships/image" Target="../media/image1909.png"/><Relationship Id="rId137" Type="http://schemas.openxmlformats.org/officeDocument/2006/relationships/image" Target="../media/image1736.png"/><Relationship Id="rId302" Type="http://schemas.openxmlformats.org/officeDocument/2006/relationships/image" Target="../media/image1818.png"/><Relationship Id="rId344" Type="http://schemas.openxmlformats.org/officeDocument/2006/relationships/image" Target="../media/image1839.png"/><Relationship Id="rId41" Type="http://schemas.openxmlformats.org/officeDocument/2006/relationships/image" Target="../media/image1688.png"/><Relationship Id="rId83" Type="http://schemas.openxmlformats.org/officeDocument/2006/relationships/image" Target="../media/image1709.png"/><Relationship Id="rId179" Type="http://schemas.openxmlformats.org/officeDocument/2006/relationships/image" Target="../media/image1757.png"/><Relationship Id="rId386" Type="http://schemas.openxmlformats.org/officeDocument/2006/relationships/image" Target="../media/image1860.png"/><Relationship Id="rId190" Type="http://schemas.openxmlformats.org/officeDocument/2006/relationships/image" Target="../media/image1762.png"/><Relationship Id="rId204" Type="http://schemas.openxmlformats.org/officeDocument/2006/relationships/image" Target="../media/image1769.png"/><Relationship Id="rId246" Type="http://schemas.openxmlformats.org/officeDocument/2006/relationships/image" Target="../media/image1790.png"/><Relationship Id="rId288" Type="http://schemas.openxmlformats.org/officeDocument/2006/relationships/image" Target="../media/image1811.png"/><Relationship Id="rId411" Type="http://schemas.openxmlformats.org/officeDocument/2006/relationships/customXml" Target="../ink/ink1886.xml"/><Relationship Id="rId453" Type="http://schemas.openxmlformats.org/officeDocument/2006/relationships/customXml" Target="../ink/ink1907.xml"/><Relationship Id="rId509" Type="http://schemas.openxmlformats.org/officeDocument/2006/relationships/customXml" Target="../ink/ink1935.xml"/><Relationship Id="rId106" Type="http://schemas.openxmlformats.org/officeDocument/2006/relationships/customXml" Target="../ink/ink1733.xml"/><Relationship Id="rId313" Type="http://schemas.openxmlformats.org/officeDocument/2006/relationships/customXml" Target="../ink/ink1837.xml"/><Relationship Id="rId495" Type="http://schemas.openxmlformats.org/officeDocument/2006/relationships/customXml" Target="../ink/ink1928.xml"/><Relationship Id="rId10" Type="http://schemas.openxmlformats.org/officeDocument/2006/relationships/customXml" Target="../ink/ink1685.xml"/><Relationship Id="rId52" Type="http://schemas.openxmlformats.org/officeDocument/2006/relationships/customXml" Target="../ink/ink1706.xml"/><Relationship Id="rId94" Type="http://schemas.openxmlformats.org/officeDocument/2006/relationships/customXml" Target="../ink/ink1727.xml"/><Relationship Id="rId148" Type="http://schemas.openxmlformats.org/officeDocument/2006/relationships/customXml" Target="../ink/ink1754.xml"/><Relationship Id="rId355" Type="http://schemas.openxmlformats.org/officeDocument/2006/relationships/customXml" Target="../ink/ink1858.xml"/><Relationship Id="rId397" Type="http://schemas.openxmlformats.org/officeDocument/2006/relationships/customXml" Target="../ink/ink1879.xml"/><Relationship Id="rId520" Type="http://schemas.openxmlformats.org/officeDocument/2006/relationships/image" Target="../media/image1927.png"/><Relationship Id="rId215" Type="http://schemas.openxmlformats.org/officeDocument/2006/relationships/customXml" Target="../ink/ink1788.xml"/><Relationship Id="rId257" Type="http://schemas.openxmlformats.org/officeDocument/2006/relationships/customXml" Target="../ink/ink1809.xml"/><Relationship Id="rId422" Type="http://schemas.openxmlformats.org/officeDocument/2006/relationships/image" Target="../media/image1878.png"/><Relationship Id="rId464" Type="http://schemas.openxmlformats.org/officeDocument/2006/relationships/image" Target="../media/image1899.png"/><Relationship Id="rId299" Type="http://schemas.openxmlformats.org/officeDocument/2006/relationships/customXml" Target="../ink/ink1830.xml"/><Relationship Id="rId63" Type="http://schemas.openxmlformats.org/officeDocument/2006/relationships/image" Target="../media/image1699.png"/><Relationship Id="rId159" Type="http://schemas.openxmlformats.org/officeDocument/2006/relationships/image" Target="../media/image1747.png"/><Relationship Id="rId366" Type="http://schemas.openxmlformats.org/officeDocument/2006/relationships/image" Target="../media/image1850.png"/><Relationship Id="rId226" Type="http://schemas.openxmlformats.org/officeDocument/2006/relationships/image" Target="../media/image1780.png"/><Relationship Id="rId433" Type="http://schemas.openxmlformats.org/officeDocument/2006/relationships/customXml" Target="../ink/ink1897.xml"/><Relationship Id="rId74" Type="http://schemas.openxmlformats.org/officeDocument/2006/relationships/customXml" Target="../ink/ink1717.xml"/><Relationship Id="rId377" Type="http://schemas.openxmlformats.org/officeDocument/2006/relationships/customXml" Target="../ink/ink1869.xml"/><Relationship Id="rId500" Type="http://schemas.openxmlformats.org/officeDocument/2006/relationships/image" Target="../media/image1917.png"/><Relationship Id="rId5" Type="http://schemas.openxmlformats.org/officeDocument/2006/relationships/image" Target="../media/image1671.png"/><Relationship Id="rId237" Type="http://schemas.openxmlformats.org/officeDocument/2006/relationships/customXml" Target="../ink/ink1799.xml"/></Relationships>
</file>

<file path=ppt/slides/_rels/slide12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993.png"/><Relationship Id="rId21" Type="http://schemas.openxmlformats.org/officeDocument/2006/relationships/image" Target="../media/image1945.png"/><Relationship Id="rId42" Type="http://schemas.openxmlformats.org/officeDocument/2006/relationships/customXml" Target="../ink/ink1969.xml"/><Relationship Id="rId63" Type="http://schemas.openxmlformats.org/officeDocument/2006/relationships/image" Target="../media/image1966.png"/><Relationship Id="rId84" Type="http://schemas.openxmlformats.org/officeDocument/2006/relationships/customXml" Target="../ink/ink1990.xml"/><Relationship Id="rId138" Type="http://schemas.openxmlformats.org/officeDocument/2006/relationships/customXml" Target="../ink/ink2017.xml"/><Relationship Id="rId159" Type="http://schemas.openxmlformats.org/officeDocument/2006/relationships/image" Target="../media/image2014.png"/><Relationship Id="rId170" Type="http://schemas.openxmlformats.org/officeDocument/2006/relationships/customXml" Target="../ink/ink2033.xml"/><Relationship Id="rId191" Type="http://schemas.openxmlformats.org/officeDocument/2006/relationships/image" Target="../media/image2030.png"/><Relationship Id="rId205" Type="http://schemas.openxmlformats.org/officeDocument/2006/relationships/image" Target="../media/image2037.png"/><Relationship Id="rId226" Type="http://schemas.openxmlformats.org/officeDocument/2006/relationships/customXml" Target="../ink/ink2061.xml"/><Relationship Id="rId247" Type="http://schemas.openxmlformats.org/officeDocument/2006/relationships/image" Target="../media/image2058.png"/><Relationship Id="rId107" Type="http://schemas.openxmlformats.org/officeDocument/2006/relationships/image" Target="../media/image1988.png"/><Relationship Id="rId11" Type="http://schemas.openxmlformats.org/officeDocument/2006/relationships/image" Target="../media/image1940.png"/><Relationship Id="rId32" Type="http://schemas.openxmlformats.org/officeDocument/2006/relationships/customXml" Target="../ink/ink1964.xml"/><Relationship Id="rId53" Type="http://schemas.openxmlformats.org/officeDocument/2006/relationships/image" Target="../media/image1961.png"/><Relationship Id="rId74" Type="http://schemas.openxmlformats.org/officeDocument/2006/relationships/customXml" Target="../ink/ink1985.xml"/><Relationship Id="rId128" Type="http://schemas.openxmlformats.org/officeDocument/2006/relationships/customXml" Target="../ink/ink2012.xml"/><Relationship Id="rId149" Type="http://schemas.openxmlformats.org/officeDocument/2006/relationships/image" Target="../media/image2009.png"/><Relationship Id="rId5" Type="http://schemas.openxmlformats.org/officeDocument/2006/relationships/image" Target="../media/image1937.png"/><Relationship Id="rId95" Type="http://schemas.openxmlformats.org/officeDocument/2006/relationships/image" Target="../media/image1982.png"/><Relationship Id="rId160" Type="http://schemas.openxmlformats.org/officeDocument/2006/relationships/customXml" Target="../ink/ink2028.xml"/><Relationship Id="rId181" Type="http://schemas.openxmlformats.org/officeDocument/2006/relationships/image" Target="../media/image2025.png"/><Relationship Id="rId216" Type="http://schemas.openxmlformats.org/officeDocument/2006/relationships/customXml" Target="../ink/ink2056.xml"/><Relationship Id="rId237" Type="http://schemas.openxmlformats.org/officeDocument/2006/relationships/image" Target="../media/image2053.png"/><Relationship Id="rId22" Type="http://schemas.openxmlformats.org/officeDocument/2006/relationships/customXml" Target="../ink/ink1959.xml"/><Relationship Id="rId43" Type="http://schemas.openxmlformats.org/officeDocument/2006/relationships/image" Target="../media/image1956.png"/><Relationship Id="rId64" Type="http://schemas.openxmlformats.org/officeDocument/2006/relationships/customXml" Target="../ink/ink1980.xml"/><Relationship Id="rId118" Type="http://schemas.openxmlformats.org/officeDocument/2006/relationships/customXml" Target="../ink/ink2007.xml"/><Relationship Id="rId139" Type="http://schemas.openxmlformats.org/officeDocument/2006/relationships/image" Target="../media/image2004.png"/><Relationship Id="rId85" Type="http://schemas.openxmlformats.org/officeDocument/2006/relationships/image" Target="../media/image1977.png"/><Relationship Id="rId150" Type="http://schemas.openxmlformats.org/officeDocument/2006/relationships/customXml" Target="../ink/ink2023.xml"/><Relationship Id="rId171" Type="http://schemas.openxmlformats.org/officeDocument/2006/relationships/image" Target="../media/image2020.png"/><Relationship Id="rId192" Type="http://schemas.openxmlformats.org/officeDocument/2006/relationships/customXml" Target="../ink/ink2044.xml"/><Relationship Id="rId206" Type="http://schemas.openxmlformats.org/officeDocument/2006/relationships/customXml" Target="../ink/ink2051.xml"/><Relationship Id="rId227" Type="http://schemas.openxmlformats.org/officeDocument/2006/relationships/image" Target="../media/image2048.png"/><Relationship Id="rId248" Type="http://schemas.openxmlformats.org/officeDocument/2006/relationships/customXml" Target="../ink/ink2072.xml"/><Relationship Id="rId12" Type="http://schemas.openxmlformats.org/officeDocument/2006/relationships/customXml" Target="../ink/ink1954.xml"/><Relationship Id="rId33" Type="http://schemas.openxmlformats.org/officeDocument/2006/relationships/image" Target="../media/image1951.png"/><Relationship Id="rId108" Type="http://schemas.openxmlformats.org/officeDocument/2006/relationships/customXml" Target="../ink/ink2002.xml"/><Relationship Id="rId129" Type="http://schemas.openxmlformats.org/officeDocument/2006/relationships/image" Target="../media/image1999.png"/><Relationship Id="rId54" Type="http://schemas.openxmlformats.org/officeDocument/2006/relationships/customXml" Target="../ink/ink1975.xml"/><Relationship Id="rId75" Type="http://schemas.openxmlformats.org/officeDocument/2006/relationships/image" Target="../media/image1972.png"/><Relationship Id="rId96" Type="http://schemas.openxmlformats.org/officeDocument/2006/relationships/customXml" Target="../ink/ink1996.xml"/><Relationship Id="rId140" Type="http://schemas.openxmlformats.org/officeDocument/2006/relationships/customXml" Target="../ink/ink2018.xml"/><Relationship Id="rId161" Type="http://schemas.openxmlformats.org/officeDocument/2006/relationships/image" Target="../media/image2015.png"/><Relationship Id="rId182" Type="http://schemas.openxmlformats.org/officeDocument/2006/relationships/customXml" Target="../ink/ink2039.xml"/><Relationship Id="rId217" Type="http://schemas.openxmlformats.org/officeDocument/2006/relationships/image" Target="../media/image2043.png"/><Relationship Id="rId6" Type="http://schemas.openxmlformats.org/officeDocument/2006/relationships/customXml" Target="../ink/ink1951.xml"/><Relationship Id="rId238" Type="http://schemas.openxmlformats.org/officeDocument/2006/relationships/customXml" Target="../ink/ink2067.xml"/><Relationship Id="rId23" Type="http://schemas.openxmlformats.org/officeDocument/2006/relationships/image" Target="../media/image1946.png"/><Relationship Id="rId119" Type="http://schemas.openxmlformats.org/officeDocument/2006/relationships/image" Target="../media/image1994.png"/><Relationship Id="rId44" Type="http://schemas.openxmlformats.org/officeDocument/2006/relationships/customXml" Target="../ink/ink1970.xml"/><Relationship Id="rId65" Type="http://schemas.openxmlformats.org/officeDocument/2006/relationships/image" Target="../media/image1967.png"/><Relationship Id="rId86" Type="http://schemas.openxmlformats.org/officeDocument/2006/relationships/customXml" Target="../ink/ink1991.xml"/><Relationship Id="rId130" Type="http://schemas.openxmlformats.org/officeDocument/2006/relationships/customXml" Target="../ink/ink2013.xml"/><Relationship Id="rId151" Type="http://schemas.openxmlformats.org/officeDocument/2006/relationships/image" Target="../media/image2010.png"/><Relationship Id="rId172" Type="http://schemas.openxmlformats.org/officeDocument/2006/relationships/customXml" Target="../ink/ink2034.xml"/><Relationship Id="rId193" Type="http://schemas.openxmlformats.org/officeDocument/2006/relationships/image" Target="../media/image2031.png"/><Relationship Id="rId207" Type="http://schemas.openxmlformats.org/officeDocument/2006/relationships/image" Target="../media/image2038.png"/><Relationship Id="rId228" Type="http://schemas.openxmlformats.org/officeDocument/2006/relationships/customXml" Target="../ink/ink2062.xml"/><Relationship Id="rId249" Type="http://schemas.openxmlformats.org/officeDocument/2006/relationships/image" Target="../media/image2059.png"/><Relationship Id="rId13" Type="http://schemas.openxmlformats.org/officeDocument/2006/relationships/image" Target="../media/image1941.png"/><Relationship Id="rId109" Type="http://schemas.openxmlformats.org/officeDocument/2006/relationships/image" Target="../media/image1989.png"/><Relationship Id="rId34" Type="http://schemas.openxmlformats.org/officeDocument/2006/relationships/customXml" Target="../ink/ink1965.xml"/><Relationship Id="rId55" Type="http://schemas.openxmlformats.org/officeDocument/2006/relationships/image" Target="../media/image1962.png"/><Relationship Id="rId76" Type="http://schemas.openxmlformats.org/officeDocument/2006/relationships/customXml" Target="../ink/ink1986.xml"/><Relationship Id="rId97" Type="http://schemas.openxmlformats.org/officeDocument/2006/relationships/image" Target="../media/image1983.png"/><Relationship Id="rId120" Type="http://schemas.openxmlformats.org/officeDocument/2006/relationships/customXml" Target="../ink/ink2008.xml"/><Relationship Id="rId141" Type="http://schemas.openxmlformats.org/officeDocument/2006/relationships/image" Target="../media/image2005.png"/><Relationship Id="rId7" Type="http://schemas.openxmlformats.org/officeDocument/2006/relationships/image" Target="../media/image1938.png"/><Relationship Id="rId162" Type="http://schemas.openxmlformats.org/officeDocument/2006/relationships/customXml" Target="../ink/ink2029.xml"/><Relationship Id="rId183" Type="http://schemas.openxmlformats.org/officeDocument/2006/relationships/image" Target="../media/image2026.png"/><Relationship Id="rId218" Type="http://schemas.openxmlformats.org/officeDocument/2006/relationships/customXml" Target="../ink/ink2057.xml"/><Relationship Id="rId239" Type="http://schemas.openxmlformats.org/officeDocument/2006/relationships/image" Target="../media/image2054.png"/><Relationship Id="rId250" Type="http://schemas.openxmlformats.org/officeDocument/2006/relationships/customXml" Target="../ink/ink2073.xml"/><Relationship Id="rId24" Type="http://schemas.openxmlformats.org/officeDocument/2006/relationships/customXml" Target="../ink/ink1960.xml"/><Relationship Id="rId45" Type="http://schemas.openxmlformats.org/officeDocument/2006/relationships/image" Target="../media/image1957.png"/><Relationship Id="rId66" Type="http://schemas.openxmlformats.org/officeDocument/2006/relationships/customXml" Target="../ink/ink1981.xml"/><Relationship Id="rId87" Type="http://schemas.openxmlformats.org/officeDocument/2006/relationships/image" Target="../media/image1978.png"/><Relationship Id="rId110" Type="http://schemas.openxmlformats.org/officeDocument/2006/relationships/customXml" Target="../ink/ink2003.xml"/><Relationship Id="rId131" Type="http://schemas.openxmlformats.org/officeDocument/2006/relationships/image" Target="../media/image2000.png"/><Relationship Id="rId152" Type="http://schemas.openxmlformats.org/officeDocument/2006/relationships/customXml" Target="../ink/ink2024.xml"/><Relationship Id="rId173" Type="http://schemas.openxmlformats.org/officeDocument/2006/relationships/image" Target="../media/image2021.png"/><Relationship Id="rId194" Type="http://schemas.openxmlformats.org/officeDocument/2006/relationships/customXml" Target="../ink/ink2045.xml"/><Relationship Id="rId208" Type="http://schemas.openxmlformats.org/officeDocument/2006/relationships/customXml" Target="../ink/ink2052.xml"/><Relationship Id="rId229" Type="http://schemas.openxmlformats.org/officeDocument/2006/relationships/image" Target="../media/image2049.png"/><Relationship Id="rId240" Type="http://schemas.openxmlformats.org/officeDocument/2006/relationships/customXml" Target="../ink/ink2068.xml"/><Relationship Id="rId14" Type="http://schemas.openxmlformats.org/officeDocument/2006/relationships/customXml" Target="../ink/ink1955.xml"/><Relationship Id="rId35" Type="http://schemas.openxmlformats.org/officeDocument/2006/relationships/image" Target="../media/image1952.png"/><Relationship Id="rId56" Type="http://schemas.openxmlformats.org/officeDocument/2006/relationships/customXml" Target="../ink/ink1976.xml"/><Relationship Id="rId77" Type="http://schemas.openxmlformats.org/officeDocument/2006/relationships/image" Target="../media/image1973.png"/><Relationship Id="rId100" Type="http://schemas.openxmlformats.org/officeDocument/2006/relationships/customXml" Target="../ink/ink1998.xml"/><Relationship Id="rId8" Type="http://schemas.openxmlformats.org/officeDocument/2006/relationships/customXml" Target="../ink/ink1952.xml"/><Relationship Id="rId98" Type="http://schemas.openxmlformats.org/officeDocument/2006/relationships/customXml" Target="../ink/ink1997.xml"/><Relationship Id="rId121" Type="http://schemas.openxmlformats.org/officeDocument/2006/relationships/image" Target="../media/image1995.png"/><Relationship Id="rId142" Type="http://schemas.openxmlformats.org/officeDocument/2006/relationships/customXml" Target="../ink/ink2019.xml"/><Relationship Id="rId163" Type="http://schemas.openxmlformats.org/officeDocument/2006/relationships/image" Target="../media/image2016.png"/><Relationship Id="rId184" Type="http://schemas.openxmlformats.org/officeDocument/2006/relationships/customXml" Target="../ink/ink2040.xml"/><Relationship Id="rId219" Type="http://schemas.openxmlformats.org/officeDocument/2006/relationships/image" Target="../media/image2044.png"/><Relationship Id="rId230" Type="http://schemas.openxmlformats.org/officeDocument/2006/relationships/customXml" Target="../ink/ink2063.xml"/><Relationship Id="rId251" Type="http://schemas.openxmlformats.org/officeDocument/2006/relationships/image" Target="../media/image2060.png"/><Relationship Id="rId25" Type="http://schemas.openxmlformats.org/officeDocument/2006/relationships/image" Target="../media/image1947.png"/><Relationship Id="rId46" Type="http://schemas.openxmlformats.org/officeDocument/2006/relationships/customXml" Target="../ink/ink1971.xml"/><Relationship Id="rId67" Type="http://schemas.openxmlformats.org/officeDocument/2006/relationships/image" Target="../media/image1968.png"/><Relationship Id="rId88" Type="http://schemas.openxmlformats.org/officeDocument/2006/relationships/customXml" Target="../ink/ink1992.xml"/><Relationship Id="rId111" Type="http://schemas.openxmlformats.org/officeDocument/2006/relationships/image" Target="../media/image1990.png"/><Relationship Id="rId132" Type="http://schemas.openxmlformats.org/officeDocument/2006/relationships/customXml" Target="../ink/ink2014.xml"/><Relationship Id="rId153" Type="http://schemas.openxmlformats.org/officeDocument/2006/relationships/image" Target="../media/image2011.png"/><Relationship Id="rId174" Type="http://schemas.openxmlformats.org/officeDocument/2006/relationships/customXml" Target="../ink/ink2035.xml"/><Relationship Id="rId195" Type="http://schemas.openxmlformats.org/officeDocument/2006/relationships/image" Target="../media/image2032.png"/><Relationship Id="rId209" Type="http://schemas.openxmlformats.org/officeDocument/2006/relationships/image" Target="../media/image2039.png"/><Relationship Id="rId220" Type="http://schemas.openxmlformats.org/officeDocument/2006/relationships/customXml" Target="../ink/ink2058.xml"/><Relationship Id="rId241" Type="http://schemas.openxmlformats.org/officeDocument/2006/relationships/image" Target="../media/image2055.png"/><Relationship Id="rId15" Type="http://schemas.openxmlformats.org/officeDocument/2006/relationships/image" Target="../media/image1942.png"/><Relationship Id="rId36" Type="http://schemas.openxmlformats.org/officeDocument/2006/relationships/customXml" Target="../ink/ink1966.xml"/><Relationship Id="rId57" Type="http://schemas.openxmlformats.org/officeDocument/2006/relationships/image" Target="../media/image1963.png"/><Relationship Id="rId78" Type="http://schemas.openxmlformats.org/officeDocument/2006/relationships/customXml" Target="../ink/ink1987.xml"/><Relationship Id="rId99" Type="http://schemas.openxmlformats.org/officeDocument/2006/relationships/image" Target="../media/image1984.png"/><Relationship Id="rId101" Type="http://schemas.openxmlformats.org/officeDocument/2006/relationships/image" Target="../media/image1985.png"/><Relationship Id="rId122" Type="http://schemas.openxmlformats.org/officeDocument/2006/relationships/customXml" Target="../ink/ink2009.xml"/><Relationship Id="rId143" Type="http://schemas.openxmlformats.org/officeDocument/2006/relationships/image" Target="../media/image2006.png"/><Relationship Id="rId164" Type="http://schemas.openxmlformats.org/officeDocument/2006/relationships/customXml" Target="../ink/ink2030.xml"/><Relationship Id="rId185" Type="http://schemas.openxmlformats.org/officeDocument/2006/relationships/image" Target="../media/image2027.png"/><Relationship Id="rId9" Type="http://schemas.openxmlformats.org/officeDocument/2006/relationships/image" Target="../media/image1939.png"/><Relationship Id="rId210" Type="http://schemas.openxmlformats.org/officeDocument/2006/relationships/customXml" Target="../ink/ink2053.xml"/><Relationship Id="rId26" Type="http://schemas.openxmlformats.org/officeDocument/2006/relationships/customXml" Target="../ink/ink1961.xml"/><Relationship Id="rId231" Type="http://schemas.openxmlformats.org/officeDocument/2006/relationships/image" Target="../media/image2050.png"/><Relationship Id="rId252" Type="http://schemas.openxmlformats.org/officeDocument/2006/relationships/customXml" Target="../ink/ink2074.xml"/><Relationship Id="rId47" Type="http://schemas.openxmlformats.org/officeDocument/2006/relationships/image" Target="../media/image1958.png"/><Relationship Id="rId68" Type="http://schemas.openxmlformats.org/officeDocument/2006/relationships/customXml" Target="../ink/ink1982.xml"/><Relationship Id="rId89" Type="http://schemas.openxmlformats.org/officeDocument/2006/relationships/image" Target="../media/image1979.png"/><Relationship Id="rId112" Type="http://schemas.openxmlformats.org/officeDocument/2006/relationships/customXml" Target="../ink/ink2004.xml"/><Relationship Id="rId133" Type="http://schemas.openxmlformats.org/officeDocument/2006/relationships/image" Target="../media/image2001.png"/><Relationship Id="rId154" Type="http://schemas.openxmlformats.org/officeDocument/2006/relationships/customXml" Target="../ink/ink2025.xml"/><Relationship Id="rId175" Type="http://schemas.openxmlformats.org/officeDocument/2006/relationships/image" Target="../media/image2022.png"/><Relationship Id="rId196" Type="http://schemas.openxmlformats.org/officeDocument/2006/relationships/customXml" Target="../ink/ink2046.xml"/><Relationship Id="rId200" Type="http://schemas.openxmlformats.org/officeDocument/2006/relationships/customXml" Target="../ink/ink2048.xml"/><Relationship Id="rId16" Type="http://schemas.openxmlformats.org/officeDocument/2006/relationships/customXml" Target="../ink/ink1956.xml"/><Relationship Id="rId221" Type="http://schemas.openxmlformats.org/officeDocument/2006/relationships/image" Target="../media/image2045.png"/><Relationship Id="rId242" Type="http://schemas.openxmlformats.org/officeDocument/2006/relationships/customXml" Target="../ink/ink2069.xml"/><Relationship Id="rId37" Type="http://schemas.openxmlformats.org/officeDocument/2006/relationships/image" Target="../media/image1953.png"/><Relationship Id="rId58" Type="http://schemas.openxmlformats.org/officeDocument/2006/relationships/customXml" Target="../ink/ink1977.xml"/><Relationship Id="rId79" Type="http://schemas.openxmlformats.org/officeDocument/2006/relationships/image" Target="../media/image1974.png"/><Relationship Id="rId102" Type="http://schemas.openxmlformats.org/officeDocument/2006/relationships/customXml" Target="../ink/ink1999.xml"/><Relationship Id="rId123" Type="http://schemas.openxmlformats.org/officeDocument/2006/relationships/image" Target="../media/image1996.png"/><Relationship Id="rId144" Type="http://schemas.openxmlformats.org/officeDocument/2006/relationships/customXml" Target="../ink/ink2020.xml"/><Relationship Id="rId90" Type="http://schemas.openxmlformats.org/officeDocument/2006/relationships/customXml" Target="../ink/ink1993.xml"/><Relationship Id="rId165" Type="http://schemas.openxmlformats.org/officeDocument/2006/relationships/image" Target="../media/image2017.png"/><Relationship Id="rId186" Type="http://schemas.openxmlformats.org/officeDocument/2006/relationships/customXml" Target="../ink/ink2041.xml"/><Relationship Id="rId211" Type="http://schemas.openxmlformats.org/officeDocument/2006/relationships/image" Target="../media/image2040.png"/><Relationship Id="rId232" Type="http://schemas.openxmlformats.org/officeDocument/2006/relationships/customXml" Target="../ink/ink2064.xml"/><Relationship Id="rId253" Type="http://schemas.openxmlformats.org/officeDocument/2006/relationships/image" Target="../media/image2061.png"/><Relationship Id="rId27" Type="http://schemas.openxmlformats.org/officeDocument/2006/relationships/image" Target="../media/image1948.png"/><Relationship Id="rId48" Type="http://schemas.openxmlformats.org/officeDocument/2006/relationships/customXml" Target="../ink/ink1972.xml"/><Relationship Id="rId69" Type="http://schemas.openxmlformats.org/officeDocument/2006/relationships/image" Target="../media/image1969.png"/><Relationship Id="rId113" Type="http://schemas.openxmlformats.org/officeDocument/2006/relationships/image" Target="../media/image1991.png"/><Relationship Id="rId134" Type="http://schemas.openxmlformats.org/officeDocument/2006/relationships/customXml" Target="../ink/ink2015.xml"/><Relationship Id="rId80" Type="http://schemas.openxmlformats.org/officeDocument/2006/relationships/customXml" Target="../ink/ink1988.xml"/><Relationship Id="rId155" Type="http://schemas.openxmlformats.org/officeDocument/2006/relationships/image" Target="../media/image2012.png"/><Relationship Id="rId176" Type="http://schemas.openxmlformats.org/officeDocument/2006/relationships/customXml" Target="../ink/ink2036.xml"/><Relationship Id="rId197" Type="http://schemas.openxmlformats.org/officeDocument/2006/relationships/image" Target="../media/image2033.png"/><Relationship Id="rId201" Type="http://schemas.openxmlformats.org/officeDocument/2006/relationships/image" Target="../media/image2035.png"/><Relationship Id="rId222" Type="http://schemas.openxmlformats.org/officeDocument/2006/relationships/customXml" Target="../ink/ink2059.xml"/><Relationship Id="rId243" Type="http://schemas.openxmlformats.org/officeDocument/2006/relationships/image" Target="../media/image2056.png"/><Relationship Id="rId17" Type="http://schemas.openxmlformats.org/officeDocument/2006/relationships/image" Target="../media/image1943.png"/><Relationship Id="rId38" Type="http://schemas.openxmlformats.org/officeDocument/2006/relationships/customXml" Target="../ink/ink1967.xml"/><Relationship Id="rId59" Type="http://schemas.openxmlformats.org/officeDocument/2006/relationships/image" Target="../media/image1964.png"/><Relationship Id="rId103" Type="http://schemas.openxmlformats.org/officeDocument/2006/relationships/image" Target="../media/image1986.png"/><Relationship Id="rId124" Type="http://schemas.openxmlformats.org/officeDocument/2006/relationships/customXml" Target="../ink/ink2010.xml"/><Relationship Id="rId70" Type="http://schemas.openxmlformats.org/officeDocument/2006/relationships/customXml" Target="../ink/ink1983.xml"/><Relationship Id="rId91" Type="http://schemas.openxmlformats.org/officeDocument/2006/relationships/image" Target="../media/image1980.png"/><Relationship Id="rId145" Type="http://schemas.openxmlformats.org/officeDocument/2006/relationships/image" Target="../media/image2007.png"/><Relationship Id="rId166" Type="http://schemas.openxmlformats.org/officeDocument/2006/relationships/customXml" Target="../ink/ink2031.xml"/><Relationship Id="rId187" Type="http://schemas.openxmlformats.org/officeDocument/2006/relationships/image" Target="../media/image2028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2054.xml"/><Relationship Id="rId233" Type="http://schemas.openxmlformats.org/officeDocument/2006/relationships/image" Target="../media/image2051.png"/><Relationship Id="rId254" Type="http://schemas.openxmlformats.org/officeDocument/2006/relationships/customXml" Target="../ink/ink2075.xml"/><Relationship Id="rId28" Type="http://schemas.openxmlformats.org/officeDocument/2006/relationships/customXml" Target="../ink/ink1962.xml"/><Relationship Id="rId49" Type="http://schemas.openxmlformats.org/officeDocument/2006/relationships/image" Target="../media/image1959.png"/><Relationship Id="rId114" Type="http://schemas.openxmlformats.org/officeDocument/2006/relationships/customXml" Target="../ink/ink2005.xml"/><Relationship Id="rId60" Type="http://schemas.openxmlformats.org/officeDocument/2006/relationships/customXml" Target="../ink/ink1978.xml"/><Relationship Id="rId81" Type="http://schemas.openxmlformats.org/officeDocument/2006/relationships/image" Target="../media/image1975.png"/><Relationship Id="rId135" Type="http://schemas.openxmlformats.org/officeDocument/2006/relationships/image" Target="../media/image2002.png"/><Relationship Id="rId156" Type="http://schemas.openxmlformats.org/officeDocument/2006/relationships/customXml" Target="../ink/ink2026.xml"/><Relationship Id="rId177" Type="http://schemas.openxmlformats.org/officeDocument/2006/relationships/image" Target="../media/image2023.png"/><Relationship Id="rId198" Type="http://schemas.openxmlformats.org/officeDocument/2006/relationships/customXml" Target="../ink/ink2047.xml"/><Relationship Id="rId202" Type="http://schemas.openxmlformats.org/officeDocument/2006/relationships/customXml" Target="../ink/ink2049.xml"/><Relationship Id="rId223" Type="http://schemas.openxmlformats.org/officeDocument/2006/relationships/image" Target="../media/image2046.png"/><Relationship Id="rId244" Type="http://schemas.openxmlformats.org/officeDocument/2006/relationships/customXml" Target="../ink/ink2070.xml"/><Relationship Id="rId18" Type="http://schemas.openxmlformats.org/officeDocument/2006/relationships/customXml" Target="../ink/ink1957.xml"/><Relationship Id="rId39" Type="http://schemas.openxmlformats.org/officeDocument/2006/relationships/image" Target="../media/image1954.png"/><Relationship Id="rId50" Type="http://schemas.openxmlformats.org/officeDocument/2006/relationships/customXml" Target="../ink/ink1973.xml"/><Relationship Id="rId104" Type="http://schemas.openxmlformats.org/officeDocument/2006/relationships/customXml" Target="../ink/ink2000.xml"/><Relationship Id="rId125" Type="http://schemas.openxmlformats.org/officeDocument/2006/relationships/image" Target="../media/image1997.png"/><Relationship Id="rId146" Type="http://schemas.openxmlformats.org/officeDocument/2006/relationships/customXml" Target="../ink/ink2021.xml"/><Relationship Id="rId167" Type="http://schemas.openxmlformats.org/officeDocument/2006/relationships/image" Target="../media/image2018.png"/><Relationship Id="rId188" Type="http://schemas.openxmlformats.org/officeDocument/2006/relationships/customXml" Target="../ink/ink2042.xml"/><Relationship Id="rId71" Type="http://schemas.openxmlformats.org/officeDocument/2006/relationships/image" Target="../media/image1970.png"/><Relationship Id="rId92" Type="http://schemas.openxmlformats.org/officeDocument/2006/relationships/customXml" Target="../ink/ink1994.xml"/><Relationship Id="rId213" Type="http://schemas.openxmlformats.org/officeDocument/2006/relationships/image" Target="../media/image2041.png"/><Relationship Id="rId234" Type="http://schemas.openxmlformats.org/officeDocument/2006/relationships/customXml" Target="../ink/ink2065.xml"/><Relationship Id="rId2" Type="http://schemas.openxmlformats.org/officeDocument/2006/relationships/customXml" Target="../ink/ink1949.xml"/><Relationship Id="rId29" Type="http://schemas.openxmlformats.org/officeDocument/2006/relationships/image" Target="../media/image1949.png"/><Relationship Id="rId255" Type="http://schemas.openxmlformats.org/officeDocument/2006/relationships/image" Target="../media/image2062.png"/><Relationship Id="rId40" Type="http://schemas.openxmlformats.org/officeDocument/2006/relationships/customXml" Target="../ink/ink1968.xml"/><Relationship Id="rId115" Type="http://schemas.openxmlformats.org/officeDocument/2006/relationships/image" Target="../media/image1992.png"/><Relationship Id="rId136" Type="http://schemas.openxmlformats.org/officeDocument/2006/relationships/customXml" Target="../ink/ink2016.xml"/><Relationship Id="rId157" Type="http://schemas.openxmlformats.org/officeDocument/2006/relationships/image" Target="../media/image2013.png"/><Relationship Id="rId178" Type="http://schemas.openxmlformats.org/officeDocument/2006/relationships/customXml" Target="../ink/ink2037.xml"/><Relationship Id="rId61" Type="http://schemas.openxmlformats.org/officeDocument/2006/relationships/image" Target="../media/image1965.png"/><Relationship Id="rId82" Type="http://schemas.openxmlformats.org/officeDocument/2006/relationships/customXml" Target="../ink/ink1989.xml"/><Relationship Id="rId199" Type="http://schemas.openxmlformats.org/officeDocument/2006/relationships/image" Target="../media/image2034.png"/><Relationship Id="rId203" Type="http://schemas.openxmlformats.org/officeDocument/2006/relationships/image" Target="../media/image2036.png"/><Relationship Id="rId19" Type="http://schemas.openxmlformats.org/officeDocument/2006/relationships/image" Target="../media/image1944.png"/><Relationship Id="rId224" Type="http://schemas.openxmlformats.org/officeDocument/2006/relationships/customXml" Target="../ink/ink2060.xml"/><Relationship Id="rId245" Type="http://schemas.openxmlformats.org/officeDocument/2006/relationships/image" Target="../media/image2057.png"/><Relationship Id="rId30" Type="http://schemas.openxmlformats.org/officeDocument/2006/relationships/customXml" Target="../ink/ink1963.xml"/><Relationship Id="rId105" Type="http://schemas.openxmlformats.org/officeDocument/2006/relationships/image" Target="../media/image1987.png"/><Relationship Id="rId126" Type="http://schemas.openxmlformats.org/officeDocument/2006/relationships/customXml" Target="../ink/ink2011.xml"/><Relationship Id="rId147" Type="http://schemas.openxmlformats.org/officeDocument/2006/relationships/image" Target="../media/image2008.png"/><Relationship Id="rId168" Type="http://schemas.openxmlformats.org/officeDocument/2006/relationships/customXml" Target="../ink/ink2032.xml"/><Relationship Id="rId51" Type="http://schemas.openxmlformats.org/officeDocument/2006/relationships/image" Target="../media/image1960.png"/><Relationship Id="rId72" Type="http://schemas.openxmlformats.org/officeDocument/2006/relationships/customXml" Target="../ink/ink1984.xml"/><Relationship Id="rId93" Type="http://schemas.openxmlformats.org/officeDocument/2006/relationships/image" Target="../media/image1981.png"/><Relationship Id="rId189" Type="http://schemas.openxmlformats.org/officeDocument/2006/relationships/image" Target="../media/image2029.png"/><Relationship Id="rId3" Type="http://schemas.openxmlformats.org/officeDocument/2006/relationships/image" Target="../media/image1936.png"/><Relationship Id="rId214" Type="http://schemas.openxmlformats.org/officeDocument/2006/relationships/customXml" Target="../ink/ink2055.xml"/><Relationship Id="rId235" Type="http://schemas.openxmlformats.org/officeDocument/2006/relationships/image" Target="../media/image2052.png"/><Relationship Id="rId256" Type="http://schemas.openxmlformats.org/officeDocument/2006/relationships/customXml" Target="../ink/ink2076.xml"/><Relationship Id="rId116" Type="http://schemas.openxmlformats.org/officeDocument/2006/relationships/customXml" Target="../ink/ink2006.xml"/><Relationship Id="rId137" Type="http://schemas.openxmlformats.org/officeDocument/2006/relationships/image" Target="../media/image2003.png"/><Relationship Id="rId158" Type="http://schemas.openxmlformats.org/officeDocument/2006/relationships/customXml" Target="../ink/ink2027.xml"/><Relationship Id="rId20" Type="http://schemas.openxmlformats.org/officeDocument/2006/relationships/customXml" Target="../ink/ink1958.xml"/><Relationship Id="rId41" Type="http://schemas.openxmlformats.org/officeDocument/2006/relationships/image" Target="../media/image1955.png"/><Relationship Id="rId62" Type="http://schemas.openxmlformats.org/officeDocument/2006/relationships/customXml" Target="../ink/ink1979.xml"/><Relationship Id="rId83" Type="http://schemas.openxmlformats.org/officeDocument/2006/relationships/image" Target="../media/image1976.png"/><Relationship Id="rId179" Type="http://schemas.openxmlformats.org/officeDocument/2006/relationships/image" Target="../media/image2024.png"/><Relationship Id="rId190" Type="http://schemas.openxmlformats.org/officeDocument/2006/relationships/customXml" Target="../ink/ink2043.xml"/><Relationship Id="rId204" Type="http://schemas.openxmlformats.org/officeDocument/2006/relationships/customXml" Target="../ink/ink2050.xml"/><Relationship Id="rId225" Type="http://schemas.openxmlformats.org/officeDocument/2006/relationships/image" Target="../media/image2047.png"/><Relationship Id="rId246" Type="http://schemas.openxmlformats.org/officeDocument/2006/relationships/customXml" Target="../ink/ink2071.xml"/><Relationship Id="rId106" Type="http://schemas.openxmlformats.org/officeDocument/2006/relationships/customXml" Target="../ink/ink2001.xml"/><Relationship Id="rId127" Type="http://schemas.openxmlformats.org/officeDocument/2006/relationships/image" Target="../media/image1998.png"/><Relationship Id="rId10" Type="http://schemas.openxmlformats.org/officeDocument/2006/relationships/customXml" Target="../ink/ink1953.xml"/><Relationship Id="rId31" Type="http://schemas.openxmlformats.org/officeDocument/2006/relationships/image" Target="../media/image1950.png"/><Relationship Id="rId52" Type="http://schemas.openxmlformats.org/officeDocument/2006/relationships/customXml" Target="../ink/ink1974.xml"/><Relationship Id="rId73" Type="http://schemas.openxmlformats.org/officeDocument/2006/relationships/image" Target="../media/image1971.png"/><Relationship Id="rId94" Type="http://schemas.openxmlformats.org/officeDocument/2006/relationships/customXml" Target="../ink/ink1995.xml"/><Relationship Id="rId148" Type="http://schemas.openxmlformats.org/officeDocument/2006/relationships/customXml" Target="../ink/ink2022.xml"/><Relationship Id="rId169" Type="http://schemas.openxmlformats.org/officeDocument/2006/relationships/image" Target="../media/image2019.png"/><Relationship Id="rId4" Type="http://schemas.openxmlformats.org/officeDocument/2006/relationships/customXml" Target="../ink/ink1950.xml"/><Relationship Id="rId180" Type="http://schemas.openxmlformats.org/officeDocument/2006/relationships/customXml" Target="../ink/ink2038.xml"/><Relationship Id="rId215" Type="http://schemas.openxmlformats.org/officeDocument/2006/relationships/image" Target="../media/image2042.png"/><Relationship Id="rId236" Type="http://schemas.openxmlformats.org/officeDocument/2006/relationships/customXml" Target="../ink/ink2066.xml"/><Relationship Id="rId257" Type="http://schemas.openxmlformats.org/officeDocument/2006/relationships/image" Target="../media/image2063.png"/></Relationships>
</file>

<file path=ppt/slides/_rels/slide1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121.png"/><Relationship Id="rId21" Type="http://schemas.openxmlformats.org/officeDocument/2006/relationships/image" Target="../media/image2073.png"/><Relationship Id="rId42" Type="http://schemas.openxmlformats.org/officeDocument/2006/relationships/customXml" Target="../ink/ink2097.xml"/><Relationship Id="rId63" Type="http://schemas.openxmlformats.org/officeDocument/2006/relationships/image" Target="../media/image2094.png"/><Relationship Id="rId84" Type="http://schemas.openxmlformats.org/officeDocument/2006/relationships/customXml" Target="../ink/ink2118.xml"/><Relationship Id="rId138" Type="http://schemas.openxmlformats.org/officeDocument/2006/relationships/customXml" Target="../ink/ink2145.xml"/><Relationship Id="rId159" Type="http://schemas.openxmlformats.org/officeDocument/2006/relationships/image" Target="../media/image2142.png"/><Relationship Id="rId170" Type="http://schemas.openxmlformats.org/officeDocument/2006/relationships/customXml" Target="../ink/ink2161.xml"/><Relationship Id="rId191" Type="http://schemas.openxmlformats.org/officeDocument/2006/relationships/image" Target="../media/image2158.png"/><Relationship Id="rId205" Type="http://schemas.openxmlformats.org/officeDocument/2006/relationships/image" Target="../media/image2165.png"/><Relationship Id="rId226" Type="http://schemas.openxmlformats.org/officeDocument/2006/relationships/customXml" Target="../ink/ink2189.xml"/><Relationship Id="rId247" Type="http://schemas.openxmlformats.org/officeDocument/2006/relationships/image" Target="../media/image2186.png"/><Relationship Id="rId107" Type="http://schemas.openxmlformats.org/officeDocument/2006/relationships/image" Target="../media/image2116.png"/><Relationship Id="rId11" Type="http://schemas.openxmlformats.org/officeDocument/2006/relationships/image" Target="../media/image2068.png"/><Relationship Id="rId32" Type="http://schemas.openxmlformats.org/officeDocument/2006/relationships/customXml" Target="../ink/ink2092.xml"/><Relationship Id="rId53" Type="http://schemas.openxmlformats.org/officeDocument/2006/relationships/image" Target="../media/image2089.png"/><Relationship Id="rId74" Type="http://schemas.openxmlformats.org/officeDocument/2006/relationships/customXml" Target="../ink/ink2113.xml"/><Relationship Id="rId128" Type="http://schemas.openxmlformats.org/officeDocument/2006/relationships/customXml" Target="../ink/ink2140.xml"/><Relationship Id="rId149" Type="http://schemas.openxmlformats.org/officeDocument/2006/relationships/image" Target="../media/image2137.png"/><Relationship Id="rId5" Type="http://schemas.openxmlformats.org/officeDocument/2006/relationships/image" Target="../media/image2065.png"/><Relationship Id="rId95" Type="http://schemas.openxmlformats.org/officeDocument/2006/relationships/image" Target="../media/image2110.png"/><Relationship Id="rId160" Type="http://schemas.openxmlformats.org/officeDocument/2006/relationships/customXml" Target="../ink/ink2156.xml"/><Relationship Id="rId181" Type="http://schemas.openxmlformats.org/officeDocument/2006/relationships/image" Target="../media/image2153.png"/><Relationship Id="rId216" Type="http://schemas.openxmlformats.org/officeDocument/2006/relationships/customXml" Target="../ink/ink2184.xml"/><Relationship Id="rId237" Type="http://schemas.openxmlformats.org/officeDocument/2006/relationships/image" Target="../media/image2181.png"/><Relationship Id="rId22" Type="http://schemas.openxmlformats.org/officeDocument/2006/relationships/customXml" Target="../ink/ink2087.xml"/><Relationship Id="rId43" Type="http://schemas.openxmlformats.org/officeDocument/2006/relationships/image" Target="../media/image2084.png"/><Relationship Id="rId64" Type="http://schemas.openxmlformats.org/officeDocument/2006/relationships/customXml" Target="../ink/ink2108.xml"/><Relationship Id="rId118" Type="http://schemas.openxmlformats.org/officeDocument/2006/relationships/customXml" Target="../ink/ink2135.xml"/><Relationship Id="rId139" Type="http://schemas.openxmlformats.org/officeDocument/2006/relationships/image" Target="../media/image2132.png"/><Relationship Id="rId85" Type="http://schemas.openxmlformats.org/officeDocument/2006/relationships/image" Target="../media/image2105.png"/><Relationship Id="rId150" Type="http://schemas.openxmlformats.org/officeDocument/2006/relationships/customXml" Target="../ink/ink2151.xml"/><Relationship Id="rId171" Type="http://schemas.openxmlformats.org/officeDocument/2006/relationships/image" Target="../media/image2148.png"/><Relationship Id="rId192" Type="http://schemas.openxmlformats.org/officeDocument/2006/relationships/customXml" Target="../ink/ink2172.xml"/><Relationship Id="rId206" Type="http://schemas.openxmlformats.org/officeDocument/2006/relationships/customXml" Target="../ink/ink2179.xml"/><Relationship Id="rId227" Type="http://schemas.openxmlformats.org/officeDocument/2006/relationships/image" Target="../media/image2176.png"/><Relationship Id="rId248" Type="http://schemas.openxmlformats.org/officeDocument/2006/relationships/customXml" Target="../ink/ink2200.xml"/><Relationship Id="rId12" Type="http://schemas.openxmlformats.org/officeDocument/2006/relationships/customXml" Target="../ink/ink2082.xml"/><Relationship Id="rId33" Type="http://schemas.openxmlformats.org/officeDocument/2006/relationships/image" Target="../media/image2079.png"/><Relationship Id="rId108" Type="http://schemas.openxmlformats.org/officeDocument/2006/relationships/customXml" Target="../ink/ink2130.xml"/><Relationship Id="rId129" Type="http://schemas.openxmlformats.org/officeDocument/2006/relationships/image" Target="../media/image2127.png"/><Relationship Id="rId54" Type="http://schemas.openxmlformats.org/officeDocument/2006/relationships/customXml" Target="../ink/ink2103.xml"/><Relationship Id="rId75" Type="http://schemas.openxmlformats.org/officeDocument/2006/relationships/image" Target="../media/image2100.png"/><Relationship Id="rId96" Type="http://schemas.openxmlformats.org/officeDocument/2006/relationships/customXml" Target="../ink/ink2124.xml"/><Relationship Id="rId140" Type="http://schemas.openxmlformats.org/officeDocument/2006/relationships/customXml" Target="../ink/ink2146.xml"/><Relationship Id="rId161" Type="http://schemas.openxmlformats.org/officeDocument/2006/relationships/image" Target="../media/image2143.png"/><Relationship Id="rId182" Type="http://schemas.openxmlformats.org/officeDocument/2006/relationships/customXml" Target="../ink/ink2167.xml"/><Relationship Id="rId217" Type="http://schemas.openxmlformats.org/officeDocument/2006/relationships/image" Target="../media/image2171.png"/><Relationship Id="rId6" Type="http://schemas.openxmlformats.org/officeDocument/2006/relationships/customXml" Target="../ink/ink2079.xml"/><Relationship Id="rId238" Type="http://schemas.openxmlformats.org/officeDocument/2006/relationships/customXml" Target="../ink/ink2195.xml"/><Relationship Id="rId23" Type="http://schemas.openxmlformats.org/officeDocument/2006/relationships/image" Target="../media/image2074.png"/><Relationship Id="rId119" Type="http://schemas.openxmlformats.org/officeDocument/2006/relationships/image" Target="../media/image2122.png"/><Relationship Id="rId44" Type="http://schemas.openxmlformats.org/officeDocument/2006/relationships/customXml" Target="../ink/ink2098.xml"/><Relationship Id="rId65" Type="http://schemas.openxmlformats.org/officeDocument/2006/relationships/image" Target="../media/image2095.png"/><Relationship Id="rId86" Type="http://schemas.openxmlformats.org/officeDocument/2006/relationships/customXml" Target="../ink/ink2119.xml"/><Relationship Id="rId130" Type="http://schemas.openxmlformats.org/officeDocument/2006/relationships/customXml" Target="../ink/ink2141.xml"/><Relationship Id="rId151" Type="http://schemas.openxmlformats.org/officeDocument/2006/relationships/image" Target="../media/image2138.png"/><Relationship Id="rId172" Type="http://schemas.openxmlformats.org/officeDocument/2006/relationships/customXml" Target="../ink/ink2162.xml"/><Relationship Id="rId193" Type="http://schemas.openxmlformats.org/officeDocument/2006/relationships/image" Target="../media/image2159.png"/><Relationship Id="rId207" Type="http://schemas.openxmlformats.org/officeDocument/2006/relationships/image" Target="../media/image2166.png"/><Relationship Id="rId228" Type="http://schemas.openxmlformats.org/officeDocument/2006/relationships/customXml" Target="../ink/ink2190.xml"/><Relationship Id="rId249" Type="http://schemas.openxmlformats.org/officeDocument/2006/relationships/image" Target="../media/image2187.png"/><Relationship Id="rId13" Type="http://schemas.openxmlformats.org/officeDocument/2006/relationships/image" Target="../media/image2069.png"/><Relationship Id="rId109" Type="http://schemas.openxmlformats.org/officeDocument/2006/relationships/image" Target="../media/image2117.png"/><Relationship Id="rId34" Type="http://schemas.openxmlformats.org/officeDocument/2006/relationships/customXml" Target="../ink/ink2093.xml"/><Relationship Id="rId55" Type="http://schemas.openxmlformats.org/officeDocument/2006/relationships/image" Target="../media/image2090.png"/><Relationship Id="rId76" Type="http://schemas.openxmlformats.org/officeDocument/2006/relationships/customXml" Target="../ink/ink2114.xml"/><Relationship Id="rId97" Type="http://schemas.openxmlformats.org/officeDocument/2006/relationships/image" Target="../media/image2111.png"/><Relationship Id="rId120" Type="http://schemas.openxmlformats.org/officeDocument/2006/relationships/customXml" Target="../ink/ink2136.xml"/><Relationship Id="rId141" Type="http://schemas.openxmlformats.org/officeDocument/2006/relationships/image" Target="../media/image2133.png"/><Relationship Id="rId7" Type="http://schemas.openxmlformats.org/officeDocument/2006/relationships/image" Target="../media/image2066.png"/><Relationship Id="rId162" Type="http://schemas.openxmlformats.org/officeDocument/2006/relationships/customXml" Target="../ink/ink2157.xml"/><Relationship Id="rId183" Type="http://schemas.openxmlformats.org/officeDocument/2006/relationships/image" Target="../media/image2154.png"/><Relationship Id="rId218" Type="http://schemas.openxmlformats.org/officeDocument/2006/relationships/customXml" Target="../ink/ink2185.xml"/><Relationship Id="rId239" Type="http://schemas.openxmlformats.org/officeDocument/2006/relationships/image" Target="../media/image2182.png"/><Relationship Id="rId250" Type="http://schemas.openxmlformats.org/officeDocument/2006/relationships/customXml" Target="../ink/ink2201.xml"/><Relationship Id="rId24" Type="http://schemas.openxmlformats.org/officeDocument/2006/relationships/customXml" Target="../ink/ink2088.xml"/><Relationship Id="rId45" Type="http://schemas.openxmlformats.org/officeDocument/2006/relationships/image" Target="../media/image2085.png"/><Relationship Id="rId66" Type="http://schemas.openxmlformats.org/officeDocument/2006/relationships/customXml" Target="../ink/ink2109.xml"/><Relationship Id="rId87" Type="http://schemas.openxmlformats.org/officeDocument/2006/relationships/image" Target="../media/image2106.png"/><Relationship Id="rId110" Type="http://schemas.openxmlformats.org/officeDocument/2006/relationships/customXml" Target="../ink/ink2131.xml"/><Relationship Id="rId131" Type="http://schemas.openxmlformats.org/officeDocument/2006/relationships/image" Target="../media/image2128.png"/><Relationship Id="rId152" Type="http://schemas.openxmlformats.org/officeDocument/2006/relationships/customXml" Target="../ink/ink2152.xml"/><Relationship Id="rId173" Type="http://schemas.openxmlformats.org/officeDocument/2006/relationships/image" Target="../media/image2149.png"/><Relationship Id="rId194" Type="http://schemas.openxmlformats.org/officeDocument/2006/relationships/customXml" Target="../ink/ink2173.xml"/><Relationship Id="rId208" Type="http://schemas.openxmlformats.org/officeDocument/2006/relationships/customXml" Target="../ink/ink2180.xml"/><Relationship Id="rId229" Type="http://schemas.openxmlformats.org/officeDocument/2006/relationships/image" Target="../media/image2177.png"/><Relationship Id="rId240" Type="http://schemas.openxmlformats.org/officeDocument/2006/relationships/customXml" Target="../ink/ink2196.xml"/><Relationship Id="rId14" Type="http://schemas.openxmlformats.org/officeDocument/2006/relationships/customXml" Target="../ink/ink2083.xml"/><Relationship Id="rId35" Type="http://schemas.openxmlformats.org/officeDocument/2006/relationships/image" Target="../media/image2080.png"/><Relationship Id="rId56" Type="http://schemas.openxmlformats.org/officeDocument/2006/relationships/customXml" Target="../ink/ink2104.xml"/><Relationship Id="rId77" Type="http://schemas.openxmlformats.org/officeDocument/2006/relationships/image" Target="../media/image2101.png"/><Relationship Id="rId100" Type="http://schemas.openxmlformats.org/officeDocument/2006/relationships/customXml" Target="../ink/ink2126.xml"/><Relationship Id="rId8" Type="http://schemas.openxmlformats.org/officeDocument/2006/relationships/customXml" Target="../ink/ink2080.xml"/><Relationship Id="rId98" Type="http://schemas.openxmlformats.org/officeDocument/2006/relationships/customXml" Target="../ink/ink2125.xml"/><Relationship Id="rId121" Type="http://schemas.openxmlformats.org/officeDocument/2006/relationships/image" Target="../media/image2123.png"/><Relationship Id="rId142" Type="http://schemas.openxmlformats.org/officeDocument/2006/relationships/customXml" Target="../ink/ink2147.xml"/><Relationship Id="rId163" Type="http://schemas.openxmlformats.org/officeDocument/2006/relationships/image" Target="../media/image2144.png"/><Relationship Id="rId184" Type="http://schemas.openxmlformats.org/officeDocument/2006/relationships/customXml" Target="../ink/ink2168.xml"/><Relationship Id="rId219" Type="http://schemas.openxmlformats.org/officeDocument/2006/relationships/image" Target="../media/image2172.png"/><Relationship Id="rId230" Type="http://schemas.openxmlformats.org/officeDocument/2006/relationships/customXml" Target="../ink/ink2191.xml"/><Relationship Id="rId251" Type="http://schemas.openxmlformats.org/officeDocument/2006/relationships/image" Target="../media/image2188.png"/><Relationship Id="rId25" Type="http://schemas.openxmlformats.org/officeDocument/2006/relationships/image" Target="../media/image2075.png"/><Relationship Id="rId46" Type="http://schemas.openxmlformats.org/officeDocument/2006/relationships/customXml" Target="../ink/ink2099.xml"/><Relationship Id="rId67" Type="http://schemas.openxmlformats.org/officeDocument/2006/relationships/image" Target="../media/image2096.png"/><Relationship Id="rId88" Type="http://schemas.openxmlformats.org/officeDocument/2006/relationships/customXml" Target="../ink/ink2120.xml"/><Relationship Id="rId111" Type="http://schemas.openxmlformats.org/officeDocument/2006/relationships/image" Target="../media/image2118.png"/><Relationship Id="rId132" Type="http://schemas.openxmlformats.org/officeDocument/2006/relationships/customXml" Target="../ink/ink2142.xml"/><Relationship Id="rId153" Type="http://schemas.openxmlformats.org/officeDocument/2006/relationships/image" Target="../media/image2139.png"/><Relationship Id="rId174" Type="http://schemas.openxmlformats.org/officeDocument/2006/relationships/customXml" Target="../ink/ink2163.xml"/><Relationship Id="rId195" Type="http://schemas.openxmlformats.org/officeDocument/2006/relationships/image" Target="../media/image2160.png"/><Relationship Id="rId209" Type="http://schemas.openxmlformats.org/officeDocument/2006/relationships/image" Target="../media/image2167.png"/><Relationship Id="rId220" Type="http://schemas.openxmlformats.org/officeDocument/2006/relationships/customXml" Target="../ink/ink2186.xml"/><Relationship Id="rId241" Type="http://schemas.openxmlformats.org/officeDocument/2006/relationships/image" Target="../media/image2183.png"/><Relationship Id="rId15" Type="http://schemas.openxmlformats.org/officeDocument/2006/relationships/image" Target="../media/image2070.png"/><Relationship Id="rId36" Type="http://schemas.openxmlformats.org/officeDocument/2006/relationships/customXml" Target="../ink/ink2094.xml"/><Relationship Id="rId57" Type="http://schemas.openxmlformats.org/officeDocument/2006/relationships/image" Target="../media/image2091.png"/><Relationship Id="rId78" Type="http://schemas.openxmlformats.org/officeDocument/2006/relationships/customXml" Target="../ink/ink2115.xml"/><Relationship Id="rId99" Type="http://schemas.openxmlformats.org/officeDocument/2006/relationships/image" Target="../media/image2112.png"/><Relationship Id="rId101" Type="http://schemas.openxmlformats.org/officeDocument/2006/relationships/image" Target="../media/image2113.png"/><Relationship Id="rId122" Type="http://schemas.openxmlformats.org/officeDocument/2006/relationships/customXml" Target="../ink/ink2137.xml"/><Relationship Id="rId143" Type="http://schemas.openxmlformats.org/officeDocument/2006/relationships/image" Target="../media/image2134.png"/><Relationship Id="rId164" Type="http://schemas.openxmlformats.org/officeDocument/2006/relationships/customXml" Target="../ink/ink2158.xml"/><Relationship Id="rId185" Type="http://schemas.openxmlformats.org/officeDocument/2006/relationships/image" Target="../media/image2155.png"/><Relationship Id="rId9" Type="http://schemas.openxmlformats.org/officeDocument/2006/relationships/image" Target="../media/image2067.png"/><Relationship Id="rId210" Type="http://schemas.openxmlformats.org/officeDocument/2006/relationships/customXml" Target="../ink/ink2181.xml"/><Relationship Id="rId26" Type="http://schemas.openxmlformats.org/officeDocument/2006/relationships/customXml" Target="../ink/ink2089.xml"/><Relationship Id="rId231" Type="http://schemas.openxmlformats.org/officeDocument/2006/relationships/image" Target="../media/image2178.png"/><Relationship Id="rId252" Type="http://schemas.openxmlformats.org/officeDocument/2006/relationships/customXml" Target="../ink/ink2202.xml"/><Relationship Id="rId47" Type="http://schemas.openxmlformats.org/officeDocument/2006/relationships/image" Target="../media/image2086.png"/><Relationship Id="rId68" Type="http://schemas.openxmlformats.org/officeDocument/2006/relationships/customXml" Target="../ink/ink2110.xml"/><Relationship Id="rId89" Type="http://schemas.openxmlformats.org/officeDocument/2006/relationships/image" Target="../media/image2107.png"/><Relationship Id="rId112" Type="http://schemas.openxmlformats.org/officeDocument/2006/relationships/customXml" Target="../ink/ink2132.xml"/><Relationship Id="rId133" Type="http://schemas.openxmlformats.org/officeDocument/2006/relationships/image" Target="../media/image2129.png"/><Relationship Id="rId154" Type="http://schemas.openxmlformats.org/officeDocument/2006/relationships/customXml" Target="../ink/ink2153.xml"/><Relationship Id="rId175" Type="http://schemas.openxmlformats.org/officeDocument/2006/relationships/image" Target="../media/image2150.png"/><Relationship Id="rId196" Type="http://schemas.openxmlformats.org/officeDocument/2006/relationships/customXml" Target="../ink/ink2174.xml"/><Relationship Id="rId200" Type="http://schemas.openxmlformats.org/officeDocument/2006/relationships/customXml" Target="../ink/ink2176.xml"/><Relationship Id="rId16" Type="http://schemas.openxmlformats.org/officeDocument/2006/relationships/customXml" Target="../ink/ink2084.xml"/><Relationship Id="rId221" Type="http://schemas.openxmlformats.org/officeDocument/2006/relationships/image" Target="../media/image2173.png"/><Relationship Id="rId242" Type="http://schemas.openxmlformats.org/officeDocument/2006/relationships/customXml" Target="../ink/ink2197.xml"/><Relationship Id="rId37" Type="http://schemas.openxmlformats.org/officeDocument/2006/relationships/image" Target="../media/image2081.png"/><Relationship Id="rId58" Type="http://schemas.openxmlformats.org/officeDocument/2006/relationships/customXml" Target="../ink/ink2105.xml"/><Relationship Id="rId79" Type="http://schemas.openxmlformats.org/officeDocument/2006/relationships/image" Target="../media/image2102.png"/><Relationship Id="rId102" Type="http://schemas.openxmlformats.org/officeDocument/2006/relationships/customXml" Target="../ink/ink2127.xml"/><Relationship Id="rId123" Type="http://schemas.openxmlformats.org/officeDocument/2006/relationships/image" Target="../media/image2124.png"/><Relationship Id="rId144" Type="http://schemas.openxmlformats.org/officeDocument/2006/relationships/customXml" Target="../ink/ink2148.xml"/><Relationship Id="rId90" Type="http://schemas.openxmlformats.org/officeDocument/2006/relationships/customXml" Target="../ink/ink2121.xml"/><Relationship Id="rId165" Type="http://schemas.openxmlformats.org/officeDocument/2006/relationships/image" Target="../media/image2145.png"/><Relationship Id="rId186" Type="http://schemas.openxmlformats.org/officeDocument/2006/relationships/customXml" Target="../ink/ink2169.xml"/><Relationship Id="rId211" Type="http://schemas.openxmlformats.org/officeDocument/2006/relationships/image" Target="../media/image2168.png"/><Relationship Id="rId232" Type="http://schemas.openxmlformats.org/officeDocument/2006/relationships/customXml" Target="../ink/ink2192.xml"/><Relationship Id="rId253" Type="http://schemas.openxmlformats.org/officeDocument/2006/relationships/image" Target="../media/image2189.png"/><Relationship Id="rId27" Type="http://schemas.openxmlformats.org/officeDocument/2006/relationships/image" Target="../media/image2076.png"/><Relationship Id="rId48" Type="http://schemas.openxmlformats.org/officeDocument/2006/relationships/customXml" Target="../ink/ink2100.xml"/><Relationship Id="rId69" Type="http://schemas.openxmlformats.org/officeDocument/2006/relationships/image" Target="../media/image2097.png"/><Relationship Id="rId113" Type="http://schemas.openxmlformats.org/officeDocument/2006/relationships/image" Target="../media/image2119.png"/><Relationship Id="rId134" Type="http://schemas.openxmlformats.org/officeDocument/2006/relationships/customXml" Target="../ink/ink2143.xml"/><Relationship Id="rId80" Type="http://schemas.openxmlformats.org/officeDocument/2006/relationships/customXml" Target="../ink/ink2116.xml"/><Relationship Id="rId155" Type="http://schemas.openxmlformats.org/officeDocument/2006/relationships/image" Target="../media/image2140.png"/><Relationship Id="rId176" Type="http://schemas.openxmlformats.org/officeDocument/2006/relationships/customXml" Target="../ink/ink2164.xml"/><Relationship Id="rId197" Type="http://schemas.openxmlformats.org/officeDocument/2006/relationships/image" Target="../media/image2161.png"/><Relationship Id="rId201" Type="http://schemas.openxmlformats.org/officeDocument/2006/relationships/image" Target="../media/image2163.png"/><Relationship Id="rId222" Type="http://schemas.openxmlformats.org/officeDocument/2006/relationships/customXml" Target="../ink/ink2187.xml"/><Relationship Id="rId243" Type="http://schemas.openxmlformats.org/officeDocument/2006/relationships/image" Target="../media/image2184.png"/><Relationship Id="rId17" Type="http://schemas.openxmlformats.org/officeDocument/2006/relationships/image" Target="../media/image2071.png"/><Relationship Id="rId38" Type="http://schemas.openxmlformats.org/officeDocument/2006/relationships/customXml" Target="../ink/ink2095.xml"/><Relationship Id="rId59" Type="http://schemas.openxmlformats.org/officeDocument/2006/relationships/image" Target="../media/image2092.png"/><Relationship Id="rId103" Type="http://schemas.openxmlformats.org/officeDocument/2006/relationships/image" Target="../media/image2114.png"/><Relationship Id="rId124" Type="http://schemas.openxmlformats.org/officeDocument/2006/relationships/customXml" Target="../ink/ink2138.xml"/><Relationship Id="rId70" Type="http://schemas.openxmlformats.org/officeDocument/2006/relationships/customXml" Target="../ink/ink2111.xml"/><Relationship Id="rId91" Type="http://schemas.openxmlformats.org/officeDocument/2006/relationships/image" Target="../media/image2108.png"/><Relationship Id="rId145" Type="http://schemas.openxmlformats.org/officeDocument/2006/relationships/image" Target="../media/image2135.png"/><Relationship Id="rId166" Type="http://schemas.openxmlformats.org/officeDocument/2006/relationships/customXml" Target="../ink/ink2159.xml"/><Relationship Id="rId187" Type="http://schemas.openxmlformats.org/officeDocument/2006/relationships/image" Target="../media/image2156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2182.xml"/><Relationship Id="rId233" Type="http://schemas.openxmlformats.org/officeDocument/2006/relationships/image" Target="../media/image2179.png"/><Relationship Id="rId254" Type="http://schemas.openxmlformats.org/officeDocument/2006/relationships/customXml" Target="../ink/ink2203.xml"/><Relationship Id="rId28" Type="http://schemas.openxmlformats.org/officeDocument/2006/relationships/customXml" Target="../ink/ink2090.xml"/><Relationship Id="rId49" Type="http://schemas.openxmlformats.org/officeDocument/2006/relationships/image" Target="../media/image2087.png"/><Relationship Id="rId114" Type="http://schemas.openxmlformats.org/officeDocument/2006/relationships/customXml" Target="../ink/ink2133.xml"/><Relationship Id="rId60" Type="http://schemas.openxmlformats.org/officeDocument/2006/relationships/customXml" Target="../ink/ink2106.xml"/><Relationship Id="rId81" Type="http://schemas.openxmlformats.org/officeDocument/2006/relationships/image" Target="../media/image2103.png"/><Relationship Id="rId135" Type="http://schemas.openxmlformats.org/officeDocument/2006/relationships/image" Target="../media/image2130.png"/><Relationship Id="rId156" Type="http://schemas.openxmlformats.org/officeDocument/2006/relationships/customXml" Target="../ink/ink2154.xml"/><Relationship Id="rId177" Type="http://schemas.openxmlformats.org/officeDocument/2006/relationships/image" Target="../media/image2151.png"/><Relationship Id="rId198" Type="http://schemas.openxmlformats.org/officeDocument/2006/relationships/customXml" Target="../ink/ink2175.xml"/><Relationship Id="rId202" Type="http://schemas.openxmlformats.org/officeDocument/2006/relationships/customXml" Target="../ink/ink2177.xml"/><Relationship Id="rId223" Type="http://schemas.openxmlformats.org/officeDocument/2006/relationships/image" Target="../media/image2174.png"/><Relationship Id="rId244" Type="http://schemas.openxmlformats.org/officeDocument/2006/relationships/customXml" Target="../ink/ink2198.xml"/><Relationship Id="rId18" Type="http://schemas.openxmlformats.org/officeDocument/2006/relationships/customXml" Target="../ink/ink2085.xml"/><Relationship Id="rId39" Type="http://schemas.openxmlformats.org/officeDocument/2006/relationships/image" Target="../media/image2082.png"/><Relationship Id="rId50" Type="http://schemas.openxmlformats.org/officeDocument/2006/relationships/customXml" Target="../ink/ink2101.xml"/><Relationship Id="rId104" Type="http://schemas.openxmlformats.org/officeDocument/2006/relationships/customXml" Target="../ink/ink2128.xml"/><Relationship Id="rId125" Type="http://schemas.openxmlformats.org/officeDocument/2006/relationships/image" Target="../media/image2125.png"/><Relationship Id="rId146" Type="http://schemas.openxmlformats.org/officeDocument/2006/relationships/customXml" Target="../ink/ink2149.xml"/><Relationship Id="rId167" Type="http://schemas.openxmlformats.org/officeDocument/2006/relationships/image" Target="../media/image2146.png"/><Relationship Id="rId188" Type="http://schemas.openxmlformats.org/officeDocument/2006/relationships/customXml" Target="../ink/ink2170.xml"/><Relationship Id="rId71" Type="http://schemas.openxmlformats.org/officeDocument/2006/relationships/image" Target="../media/image2098.png"/><Relationship Id="rId92" Type="http://schemas.openxmlformats.org/officeDocument/2006/relationships/customXml" Target="../ink/ink2122.xml"/><Relationship Id="rId213" Type="http://schemas.openxmlformats.org/officeDocument/2006/relationships/image" Target="../media/image2169.png"/><Relationship Id="rId234" Type="http://schemas.openxmlformats.org/officeDocument/2006/relationships/customXml" Target="../ink/ink2193.xml"/><Relationship Id="rId2" Type="http://schemas.openxmlformats.org/officeDocument/2006/relationships/customXml" Target="../ink/ink2077.xml"/><Relationship Id="rId29" Type="http://schemas.openxmlformats.org/officeDocument/2006/relationships/image" Target="../media/image2077.png"/><Relationship Id="rId255" Type="http://schemas.openxmlformats.org/officeDocument/2006/relationships/image" Target="../media/image2190.png"/><Relationship Id="rId40" Type="http://schemas.openxmlformats.org/officeDocument/2006/relationships/customXml" Target="../ink/ink2096.xml"/><Relationship Id="rId115" Type="http://schemas.openxmlformats.org/officeDocument/2006/relationships/image" Target="../media/image2120.png"/><Relationship Id="rId136" Type="http://schemas.openxmlformats.org/officeDocument/2006/relationships/customXml" Target="../ink/ink2144.xml"/><Relationship Id="rId157" Type="http://schemas.openxmlformats.org/officeDocument/2006/relationships/image" Target="../media/image2141.png"/><Relationship Id="rId178" Type="http://schemas.openxmlformats.org/officeDocument/2006/relationships/customXml" Target="../ink/ink2165.xml"/><Relationship Id="rId61" Type="http://schemas.openxmlformats.org/officeDocument/2006/relationships/image" Target="../media/image2093.png"/><Relationship Id="rId82" Type="http://schemas.openxmlformats.org/officeDocument/2006/relationships/customXml" Target="../ink/ink2117.xml"/><Relationship Id="rId199" Type="http://schemas.openxmlformats.org/officeDocument/2006/relationships/image" Target="../media/image2162.png"/><Relationship Id="rId203" Type="http://schemas.openxmlformats.org/officeDocument/2006/relationships/image" Target="../media/image2164.png"/><Relationship Id="rId19" Type="http://schemas.openxmlformats.org/officeDocument/2006/relationships/image" Target="../media/image2072.png"/><Relationship Id="rId224" Type="http://schemas.openxmlformats.org/officeDocument/2006/relationships/customXml" Target="../ink/ink2188.xml"/><Relationship Id="rId245" Type="http://schemas.openxmlformats.org/officeDocument/2006/relationships/image" Target="../media/image2185.png"/><Relationship Id="rId30" Type="http://schemas.openxmlformats.org/officeDocument/2006/relationships/customXml" Target="../ink/ink2091.xml"/><Relationship Id="rId105" Type="http://schemas.openxmlformats.org/officeDocument/2006/relationships/image" Target="../media/image2115.png"/><Relationship Id="rId126" Type="http://schemas.openxmlformats.org/officeDocument/2006/relationships/customXml" Target="../ink/ink2139.xml"/><Relationship Id="rId147" Type="http://schemas.openxmlformats.org/officeDocument/2006/relationships/image" Target="../media/image2136.png"/><Relationship Id="rId168" Type="http://schemas.openxmlformats.org/officeDocument/2006/relationships/customXml" Target="../ink/ink2160.xml"/><Relationship Id="rId51" Type="http://schemas.openxmlformats.org/officeDocument/2006/relationships/image" Target="../media/image2088.png"/><Relationship Id="rId72" Type="http://schemas.openxmlformats.org/officeDocument/2006/relationships/customXml" Target="../ink/ink2112.xml"/><Relationship Id="rId93" Type="http://schemas.openxmlformats.org/officeDocument/2006/relationships/image" Target="../media/image2109.png"/><Relationship Id="rId189" Type="http://schemas.openxmlformats.org/officeDocument/2006/relationships/image" Target="../media/image2157.png"/><Relationship Id="rId3" Type="http://schemas.openxmlformats.org/officeDocument/2006/relationships/image" Target="../media/image2064.png"/><Relationship Id="rId214" Type="http://schemas.openxmlformats.org/officeDocument/2006/relationships/customXml" Target="../ink/ink2183.xml"/><Relationship Id="rId235" Type="http://schemas.openxmlformats.org/officeDocument/2006/relationships/image" Target="../media/image2180.png"/><Relationship Id="rId116" Type="http://schemas.openxmlformats.org/officeDocument/2006/relationships/customXml" Target="../ink/ink2134.xml"/><Relationship Id="rId137" Type="http://schemas.openxmlformats.org/officeDocument/2006/relationships/image" Target="../media/image2131.png"/><Relationship Id="rId158" Type="http://schemas.openxmlformats.org/officeDocument/2006/relationships/customXml" Target="../ink/ink2155.xml"/><Relationship Id="rId20" Type="http://schemas.openxmlformats.org/officeDocument/2006/relationships/customXml" Target="../ink/ink2086.xml"/><Relationship Id="rId41" Type="http://schemas.openxmlformats.org/officeDocument/2006/relationships/image" Target="../media/image2083.png"/><Relationship Id="rId62" Type="http://schemas.openxmlformats.org/officeDocument/2006/relationships/customXml" Target="../ink/ink2107.xml"/><Relationship Id="rId83" Type="http://schemas.openxmlformats.org/officeDocument/2006/relationships/image" Target="../media/image2104.png"/><Relationship Id="rId179" Type="http://schemas.openxmlformats.org/officeDocument/2006/relationships/image" Target="../media/image2152.png"/><Relationship Id="rId190" Type="http://schemas.openxmlformats.org/officeDocument/2006/relationships/customXml" Target="../ink/ink2171.xml"/><Relationship Id="rId204" Type="http://schemas.openxmlformats.org/officeDocument/2006/relationships/customXml" Target="../ink/ink2178.xml"/><Relationship Id="rId225" Type="http://schemas.openxmlformats.org/officeDocument/2006/relationships/image" Target="../media/image2175.png"/><Relationship Id="rId246" Type="http://schemas.openxmlformats.org/officeDocument/2006/relationships/customXml" Target="../ink/ink2199.xml"/><Relationship Id="rId106" Type="http://schemas.openxmlformats.org/officeDocument/2006/relationships/customXml" Target="../ink/ink2129.xml"/><Relationship Id="rId127" Type="http://schemas.openxmlformats.org/officeDocument/2006/relationships/image" Target="../media/image2126.png"/><Relationship Id="rId10" Type="http://schemas.openxmlformats.org/officeDocument/2006/relationships/customXml" Target="../ink/ink2081.xml"/><Relationship Id="rId31" Type="http://schemas.openxmlformats.org/officeDocument/2006/relationships/image" Target="../media/image2078.png"/><Relationship Id="rId52" Type="http://schemas.openxmlformats.org/officeDocument/2006/relationships/customXml" Target="../ink/ink2102.xml"/><Relationship Id="rId73" Type="http://schemas.openxmlformats.org/officeDocument/2006/relationships/image" Target="../media/image2099.png"/><Relationship Id="rId94" Type="http://schemas.openxmlformats.org/officeDocument/2006/relationships/customXml" Target="../ink/ink2123.xml"/><Relationship Id="rId148" Type="http://schemas.openxmlformats.org/officeDocument/2006/relationships/customXml" Target="../ink/ink2150.xml"/><Relationship Id="rId169" Type="http://schemas.openxmlformats.org/officeDocument/2006/relationships/image" Target="../media/image2147.png"/><Relationship Id="rId4" Type="http://schemas.openxmlformats.org/officeDocument/2006/relationships/customXml" Target="../ink/ink2078.xml"/><Relationship Id="rId180" Type="http://schemas.openxmlformats.org/officeDocument/2006/relationships/customXml" Target="../ink/ink2166.xml"/><Relationship Id="rId215" Type="http://schemas.openxmlformats.org/officeDocument/2006/relationships/image" Target="../media/image2170.png"/><Relationship Id="rId236" Type="http://schemas.openxmlformats.org/officeDocument/2006/relationships/customXml" Target="../ink/ink2194.xml"/></Relationships>
</file>

<file path=ppt/slides/_rels/slide1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246.png"/><Relationship Id="rId299" Type="http://schemas.openxmlformats.org/officeDocument/2006/relationships/customXml" Target="../ink/ink2353.xml"/><Relationship Id="rId21" Type="http://schemas.openxmlformats.org/officeDocument/2006/relationships/image" Target="../media/image2199.png"/><Relationship Id="rId63" Type="http://schemas.openxmlformats.org/officeDocument/2006/relationships/image" Target="../media/image2219.png"/><Relationship Id="rId159" Type="http://schemas.openxmlformats.org/officeDocument/2006/relationships/image" Target="../media/image2267.png"/><Relationship Id="rId324" Type="http://schemas.openxmlformats.org/officeDocument/2006/relationships/customXml" Target="../ink/ink2366.xml"/><Relationship Id="rId366" Type="http://schemas.openxmlformats.org/officeDocument/2006/relationships/customXml" Target="../ink/ink2387.xml"/><Relationship Id="rId170" Type="http://schemas.openxmlformats.org/officeDocument/2006/relationships/customXml" Target="../ink/ink2288.xml"/><Relationship Id="rId226" Type="http://schemas.openxmlformats.org/officeDocument/2006/relationships/image" Target="../media/image2299.png"/><Relationship Id="rId268" Type="http://schemas.openxmlformats.org/officeDocument/2006/relationships/image" Target="../media/image2320.png"/><Relationship Id="rId32" Type="http://schemas.openxmlformats.org/officeDocument/2006/relationships/customXml" Target="../ink/ink2219.xml"/><Relationship Id="rId74" Type="http://schemas.openxmlformats.org/officeDocument/2006/relationships/customXml" Target="../ink/ink2240.xml"/><Relationship Id="rId128" Type="http://schemas.openxmlformats.org/officeDocument/2006/relationships/customXml" Target="../ink/ink2267.xml"/><Relationship Id="rId335" Type="http://schemas.openxmlformats.org/officeDocument/2006/relationships/image" Target="../media/image2353.png"/><Relationship Id="rId377" Type="http://schemas.openxmlformats.org/officeDocument/2006/relationships/customXml" Target="../ink/ink2393.xml"/><Relationship Id="rId5" Type="http://schemas.openxmlformats.org/officeDocument/2006/relationships/image" Target="../media/image2192.png"/><Relationship Id="rId181" Type="http://schemas.openxmlformats.org/officeDocument/2006/relationships/customXml" Target="../ink/ink2294.xml"/><Relationship Id="rId237" Type="http://schemas.openxmlformats.org/officeDocument/2006/relationships/customXml" Target="../ink/ink2322.xml"/><Relationship Id="rId279" Type="http://schemas.openxmlformats.org/officeDocument/2006/relationships/customXml" Target="../ink/ink2343.xml"/><Relationship Id="rId43" Type="http://schemas.openxmlformats.org/officeDocument/2006/relationships/image" Target="../media/image2209.png"/><Relationship Id="rId139" Type="http://schemas.openxmlformats.org/officeDocument/2006/relationships/image" Target="../media/image2257.png"/><Relationship Id="rId290" Type="http://schemas.openxmlformats.org/officeDocument/2006/relationships/image" Target="../media/image2331.png"/><Relationship Id="rId304" Type="http://schemas.openxmlformats.org/officeDocument/2006/relationships/image" Target="../media/image2338.png"/><Relationship Id="rId346" Type="http://schemas.openxmlformats.org/officeDocument/2006/relationships/customXml" Target="../ink/ink2377.xml"/><Relationship Id="rId388" Type="http://schemas.openxmlformats.org/officeDocument/2006/relationships/image" Target="../media/image2379.png"/><Relationship Id="rId85" Type="http://schemas.openxmlformats.org/officeDocument/2006/relationships/image" Target="../media/image2230.png"/><Relationship Id="rId150" Type="http://schemas.openxmlformats.org/officeDocument/2006/relationships/customXml" Target="../ink/ink2278.xml"/><Relationship Id="rId192" Type="http://schemas.openxmlformats.org/officeDocument/2006/relationships/image" Target="../media/image2282.png"/><Relationship Id="rId206" Type="http://schemas.openxmlformats.org/officeDocument/2006/relationships/image" Target="../media/image2289.png"/><Relationship Id="rId248" Type="http://schemas.openxmlformats.org/officeDocument/2006/relationships/image" Target="../media/image2310.png"/><Relationship Id="rId12" Type="http://schemas.openxmlformats.org/officeDocument/2006/relationships/customXml" Target="../ink/ink2209.xml"/><Relationship Id="rId108" Type="http://schemas.openxmlformats.org/officeDocument/2006/relationships/customXml" Target="../ink/ink2257.xml"/><Relationship Id="rId315" Type="http://schemas.openxmlformats.org/officeDocument/2006/relationships/customXml" Target="../ink/ink2361.xml"/><Relationship Id="rId357" Type="http://schemas.openxmlformats.org/officeDocument/2006/relationships/image" Target="../media/image2364.png"/><Relationship Id="rId54" Type="http://schemas.openxmlformats.org/officeDocument/2006/relationships/customXml" Target="../ink/ink2230.xml"/><Relationship Id="rId96" Type="http://schemas.openxmlformats.org/officeDocument/2006/relationships/customXml" Target="../ink/ink2251.xml"/><Relationship Id="rId161" Type="http://schemas.openxmlformats.org/officeDocument/2006/relationships/image" Target="../media/image2268.png"/><Relationship Id="rId217" Type="http://schemas.openxmlformats.org/officeDocument/2006/relationships/customXml" Target="../ink/ink2312.xml"/><Relationship Id="rId259" Type="http://schemas.openxmlformats.org/officeDocument/2006/relationships/customXml" Target="../ink/ink2333.xml"/><Relationship Id="rId23" Type="http://schemas.openxmlformats.org/officeDocument/2006/relationships/image" Target="../media/image2200.png"/><Relationship Id="rId119" Type="http://schemas.openxmlformats.org/officeDocument/2006/relationships/image" Target="../media/image2247.png"/><Relationship Id="rId270" Type="http://schemas.openxmlformats.org/officeDocument/2006/relationships/image" Target="../media/image2321.png"/><Relationship Id="rId326" Type="http://schemas.openxmlformats.org/officeDocument/2006/relationships/customXml" Target="../ink/ink2367.xml"/><Relationship Id="rId65" Type="http://schemas.openxmlformats.org/officeDocument/2006/relationships/image" Target="../media/image2220.png"/><Relationship Id="rId130" Type="http://schemas.openxmlformats.org/officeDocument/2006/relationships/customXml" Target="../ink/ink2268.xml"/><Relationship Id="rId368" Type="http://schemas.openxmlformats.org/officeDocument/2006/relationships/customXml" Target="../ink/ink2388.xml"/><Relationship Id="rId172" Type="http://schemas.openxmlformats.org/officeDocument/2006/relationships/customXml" Target="../ink/ink2289.xml"/><Relationship Id="rId228" Type="http://schemas.openxmlformats.org/officeDocument/2006/relationships/image" Target="../media/image2300.png"/><Relationship Id="rId281" Type="http://schemas.openxmlformats.org/officeDocument/2006/relationships/customXml" Target="../ink/ink2344.xml"/><Relationship Id="rId337" Type="http://schemas.openxmlformats.org/officeDocument/2006/relationships/image" Target="../media/image2354.png"/><Relationship Id="rId34" Type="http://schemas.openxmlformats.org/officeDocument/2006/relationships/customXml" Target="../ink/ink2220.xml"/><Relationship Id="rId76" Type="http://schemas.openxmlformats.org/officeDocument/2006/relationships/customXml" Target="../ink/ink2241.xml"/><Relationship Id="rId141" Type="http://schemas.openxmlformats.org/officeDocument/2006/relationships/image" Target="../media/image2258.png"/><Relationship Id="rId379" Type="http://schemas.openxmlformats.org/officeDocument/2006/relationships/customXml" Target="../ink/ink2394.xml"/><Relationship Id="rId7" Type="http://schemas.openxmlformats.org/officeDocument/2006/relationships/image" Target="../media/image2193.png"/><Relationship Id="rId183" Type="http://schemas.openxmlformats.org/officeDocument/2006/relationships/customXml" Target="../ink/ink2295.xml"/><Relationship Id="rId239" Type="http://schemas.openxmlformats.org/officeDocument/2006/relationships/customXml" Target="../ink/ink2323.xml"/><Relationship Id="rId390" Type="http://schemas.openxmlformats.org/officeDocument/2006/relationships/image" Target="../media/image2380.png"/><Relationship Id="rId250" Type="http://schemas.openxmlformats.org/officeDocument/2006/relationships/image" Target="../media/image2311.png"/><Relationship Id="rId292" Type="http://schemas.openxmlformats.org/officeDocument/2006/relationships/image" Target="../media/image2332.png"/><Relationship Id="rId306" Type="http://schemas.openxmlformats.org/officeDocument/2006/relationships/image" Target="../media/image2339.png"/><Relationship Id="rId45" Type="http://schemas.openxmlformats.org/officeDocument/2006/relationships/image" Target="../media/image2210.png"/><Relationship Id="rId87" Type="http://schemas.openxmlformats.org/officeDocument/2006/relationships/image" Target="../media/image2231.png"/><Relationship Id="rId110" Type="http://schemas.openxmlformats.org/officeDocument/2006/relationships/customXml" Target="../ink/ink2258.xml"/><Relationship Id="rId348" Type="http://schemas.openxmlformats.org/officeDocument/2006/relationships/customXml" Target="../ink/ink2378.xml"/><Relationship Id="rId152" Type="http://schemas.openxmlformats.org/officeDocument/2006/relationships/customXml" Target="../ink/ink2279.xml"/><Relationship Id="rId194" Type="http://schemas.openxmlformats.org/officeDocument/2006/relationships/image" Target="../media/image2283.png"/><Relationship Id="rId208" Type="http://schemas.openxmlformats.org/officeDocument/2006/relationships/image" Target="../media/image2290.png"/><Relationship Id="rId261" Type="http://schemas.openxmlformats.org/officeDocument/2006/relationships/customXml" Target="../ink/ink2334.xml"/><Relationship Id="rId14" Type="http://schemas.openxmlformats.org/officeDocument/2006/relationships/customXml" Target="../ink/ink2210.xml"/><Relationship Id="rId56" Type="http://schemas.openxmlformats.org/officeDocument/2006/relationships/customXml" Target="../ink/ink2231.xml"/><Relationship Id="rId317" Type="http://schemas.openxmlformats.org/officeDocument/2006/relationships/customXml" Target="../ink/ink2362.xml"/><Relationship Id="rId359" Type="http://schemas.openxmlformats.org/officeDocument/2006/relationships/image" Target="../media/image2365.png"/><Relationship Id="rId98" Type="http://schemas.openxmlformats.org/officeDocument/2006/relationships/customXml" Target="../ink/ink2252.xml"/><Relationship Id="rId121" Type="http://schemas.openxmlformats.org/officeDocument/2006/relationships/image" Target="../media/image2248.png"/><Relationship Id="rId163" Type="http://schemas.openxmlformats.org/officeDocument/2006/relationships/image" Target="../media/image2269.png"/><Relationship Id="rId219" Type="http://schemas.openxmlformats.org/officeDocument/2006/relationships/customXml" Target="../ink/ink2313.xml"/><Relationship Id="rId370" Type="http://schemas.openxmlformats.org/officeDocument/2006/relationships/customXml" Target="../ink/ink2389.xml"/><Relationship Id="rId230" Type="http://schemas.openxmlformats.org/officeDocument/2006/relationships/image" Target="../media/image2301.png"/><Relationship Id="rId25" Type="http://schemas.openxmlformats.org/officeDocument/2006/relationships/image" Target="../media/image2201.png"/><Relationship Id="rId67" Type="http://schemas.openxmlformats.org/officeDocument/2006/relationships/image" Target="../media/image2221.png"/><Relationship Id="rId272" Type="http://schemas.openxmlformats.org/officeDocument/2006/relationships/image" Target="../media/image2322.png"/><Relationship Id="rId328" Type="http://schemas.openxmlformats.org/officeDocument/2006/relationships/customXml" Target="../ink/ink2368.xml"/><Relationship Id="rId132" Type="http://schemas.openxmlformats.org/officeDocument/2006/relationships/customXml" Target="../ink/ink2269.xml"/><Relationship Id="rId174" Type="http://schemas.openxmlformats.org/officeDocument/2006/relationships/customXml" Target="../ink/ink2290.xml"/><Relationship Id="rId381" Type="http://schemas.openxmlformats.org/officeDocument/2006/relationships/customXml" Target="../ink/ink2395.xml"/><Relationship Id="rId241" Type="http://schemas.openxmlformats.org/officeDocument/2006/relationships/customXml" Target="../ink/ink2324.xml"/><Relationship Id="rId36" Type="http://schemas.openxmlformats.org/officeDocument/2006/relationships/customXml" Target="../ink/ink2221.xml"/><Relationship Id="rId283" Type="http://schemas.openxmlformats.org/officeDocument/2006/relationships/customXml" Target="../ink/ink2345.xml"/><Relationship Id="rId339" Type="http://schemas.openxmlformats.org/officeDocument/2006/relationships/image" Target="../media/image2355.png"/><Relationship Id="rId78" Type="http://schemas.openxmlformats.org/officeDocument/2006/relationships/customXml" Target="../ink/ink2242.xml"/><Relationship Id="rId101" Type="http://schemas.openxmlformats.org/officeDocument/2006/relationships/image" Target="../media/image2238.png"/><Relationship Id="rId143" Type="http://schemas.openxmlformats.org/officeDocument/2006/relationships/image" Target="../media/image2259.png"/><Relationship Id="rId185" Type="http://schemas.openxmlformats.org/officeDocument/2006/relationships/customXml" Target="../ink/ink2296.xml"/><Relationship Id="rId350" Type="http://schemas.openxmlformats.org/officeDocument/2006/relationships/customXml" Target="../ink/ink2379.xml"/><Relationship Id="rId9" Type="http://schemas.openxmlformats.org/officeDocument/2006/relationships/image" Target="../media/image2194.png"/><Relationship Id="rId210" Type="http://schemas.openxmlformats.org/officeDocument/2006/relationships/image" Target="../media/image2291.png"/><Relationship Id="rId252" Type="http://schemas.openxmlformats.org/officeDocument/2006/relationships/image" Target="../media/image2312.png"/><Relationship Id="rId294" Type="http://schemas.openxmlformats.org/officeDocument/2006/relationships/image" Target="../media/image2333.png"/><Relationship Id="rId308" Type="http://schemas.openxmlformats.org/officeDocument/2006/relationships/image" Target="../media/image2340.png"/><Relationship Id="rId47" Type="http://schemas.openxmlformats.org/officeDocument/2006/relationships/image" Target="../media/image2211.png"/><Relationship Id="rId89" Type="http://schemas.openxmlformats.org/officeDocument/2006/relationships/image" Target="../media/image2232.png"/><Relationship Id="rId112" Type="http://schemas.openxmlformats.org/officeDocument/2006/relationships/customXml" Target="../ink/ink2259.xml"/><Relationship Id="rId154" Type="http://schemas.openxmlformats.org/officeDocument/2006/relationships/customXml" Target="../ink/ink2280.xml"/><Relationship Id="rId361" Type="http://schemas.openxmlformats.org/officeDocument/2006/relationships/image" Target="../media/image2366.png"/><Relationship Id="rId196" Type="http://schemas.openxmlformats.org/officeDocument/2006/relationships/image" Target="../media/image2284.png"/><Relationship Id="rId200" Type="http://schemas.openxmlformats.org/officeDocument/2006/relationships/image" Target="../media/image2286.png"/><Relationship Id="rId382" Type="http://schemas.openxmlformats.org/officeDocument/2006/relationships/image" Target="../media/image2376.png"/><Relationship Id="rId16" Type="http://schemas.openxmlformats.org/officeDocument/2006/relationships/customXml" Target="../ink/ink2211.xml"/><Relationship Id="rId221" Type="http://schemas.openxmlformats.org/officeDocument/2006/relationships/customXml" Target="../ink/ink2314.xml"/><Relationship Id="rId242" Type="http://schemas.openxmlformats.org/officeDocument/2006/relationships/image" Target="../media/image2307.png"/><Relationship Id="rId263" Type="http://schemas.openxmlformats.org/officeDocument/2006/relationships/customXml" Target="../ink/ink2335.xml"/><Relationship Id="rId284" Type="http://schemas.openxmlformats.org/officeDocument/2006/relationships/image" Target="../media/image2328.png"/><Relationship Id="rId319" Type="http://schemas.openxmlformats.org/officeDocument/2006/relationships/image" Target="../media/image2345.png"/><Relationship Id="rId37" Type="http://schemas.openxmlformats.org/officeDocument/2006/relationships/image" Target="../media/image989.png"/><Relationship Id="rId58" Type="http://schemas.openxmlformats.org/officeDocument/2006/relationships/customXml" Target="../ink/ink2232.xml"/><Relationship Id="rId79" Type="http://schemas.openxmlformats.org/officeDocument/2006/relationships/image" Target="../media/image2227.png"/><Relationship Id="rId102" Type="http://schemas.openxmlformats.org/officeDocument/2006/relationships/customXml" Target="../ink/ink2254.xml"/><Relationship Id="rId123" Type="http://schemas.openxmlformats.org/officeDocument/2006/relationships/image" Target="../media/image2249.png"/><Relationship Id="rId144" Type="http://schemas.openxmlformats.org/officeDocument/2006/relationships/customXml" Target="../ink/ink2275.xml"/><Relationship Id="rId330" Type="http://schemas.openxmlformats.org/officeDocument/2006/relationships/customXml" Target="../ink/ink2369.xml"/><Relationship Id="rId90" Type="http://schemas.openxmlformats.org/officeDocument/2006/relationships/customXml" Target="../ink/ink2248.xml"/><Relationship Id="rId165" Type="http://schemas.openxmlformats.org/officeDocument/2006/relationships/image" Target="../media/image2270.png"/><Relationship Id="rId186" Type="http://schemas.openxmlformats.org/officeDocument/2006/relationships/image" Target="../media/image2279.png"/><Relationship Id="rId351" Type="http://schemas.openxmlformats.org/officeDocument/2006/relationships/image" Target="../media/image2361.png"/><Relationship Id="rId372" Type="http://schemas.openxmlformats.org/officeDocument/2006/relationships/customXml" Target="../ink/ink2390.xml"/><Relationship Id="rId211" Type="http://schemas.openxmlformats.org/officeDocument/2006/relationships/customXml" Target="../ink/ink2309.xml"/><Relationship Id="rId232" Type="http://schemas.openxmlformats.org/officeDocument/2006/relationships/image" Target="../media/image2302.png"/><Relationship Id="rId253" Type="http://schemas.openxmlformats.org/officeDocument/2006/relationships/customXml" Target="../ink/ink2330.xml"/><Relationship Id="rId274" Type="http://schemas.openxmlformats.org/officeDocument/2006/relationships/image" Target="../media/image2323.png"/><Relationship Id="rId295" Type="http://schemas.openxmlformats.org/officeDocument/2006/relationships/customXml" Target="../ink/ink2351.xml"/><Relationship Id="rId309" Type="http://schemas.openxmlformats.org/officeDocument/2006/relationships/customXml" Target="../ink/ink2358.xml"/><Relationship Id="rId27" Type="http://schemas.openxmlformats.org/officeDocument/2006/relationships/image" Target="../media/image2202.png"/><Relationship Id="rId48" Type="http://schemas.openxmlformats.org/officeDocument/2006/relationships/customXml" Target="../ink/ink2227.xml"/><Relationship Id="rId69" Type="http://schemas.openxmlformats.org/officeDocument/2006/relationships/image" Target="../media/image2222.png"/><Relationship Id="rId113" Type="http://schemas.openxmlformats.org/officeDocument/2006/relationships/image" Target="../media/image2244.png"/><Relationship Id="rId134" Type="http://schemas.openxmlformats.org/officeDocument/2006/relationships/customXml" Target="../ink/ink2270.xml"/><Relationship Id="rId320" Type="http://schemas.openxmlformats.org/officeDocument/2006/relationships/customXml" Target="../ink/ink2364.xml"/><Relationship Id="rId80" Type="http://schemas.openxmlformats.org/officeDocument/2006/relationships/customXml" Target="../ink/ink2243.xml"/><Relationship Id="rId155" Type="http://schemas.openxmlformats.org/officeDocument/2006/relationships/image" Target="../media/image2265.png"/><Relationship Id="rId176" Type="http://schemas.openxmlformats.org/officeDocument/2006/relationships/image" Target="../media/image2275.png"/><Relationship Id="rId197" Type="http://schemas.openxmlformats.org/officeDocument/2006/relationships/customXml" Target="../ink/ink2302.xml"/><Relationship Id="rId341" Type="http://schemas.openxmlformats.org/officeDocument/2006/relationships/image" Target="../media/image2356.png"/><Relationship Id="rId362" Type="http://schemas.openxmlformats.org/officeDocument/2006/relationships/customXml" Target="../ink/ink2385.xml"/><Relationship Id="rId383" Type="http://schemas.openxmlformats.org/officeDocument/2006/relationships/customXml" Target="../ink/ink2396.xml"/><Relationship Id="rId201" Type="http://schemas.openxmlformats.org/officeDocument/2006/relationships/customXml" Target="../ink/ink2304.xml"/><Relationship Id="rId222" Type="http://schemas.openxmlformats.org/officeDocument/2006/relationships/image" Target="../media/image2297.png"/><Relationship Id="rId243" Type="http://schemas.openxmlformats.org/officeDocument/2006/relationships/customXml" Target="../ink/ink2325.xml"/><Relationship Id="rId264" Type="http://schemas.openxmlformats.org/officeDocument/2006/relationships/image" Target="../media/image2318.png"/><Relationship Id="rId285" Type="http://schemas.openxmlformats.org/officeDocument/2006/relationships/customXml" Target="../ink/ink2346.xml"/><Relationship Id="rId17" Type="http://schemas.openxmlformats.org/officeDocument/2006/relationships/image" Target="../media/image2198.png"/><Relationship Id="rId38" Type="http://schemas.openxmlformats.org/officeDocument/2006/relationships/customXml" Target="../ink/ink2222.xml"/><Relationship Id="rId59" Type="http://schemas.openxmlformats.org/officeDocument/2006/relationships/image" Target="../media/image2217.png"/><Relationship Id="rId103" Type="http://schemas.openxmlformats.org/officeDocument/2006/relationships/image" Target="../media/image2239.png"/><Relationship Id="rId124" Type="http://schemas.openxmlformats.org/officeDocument/2006/relationships/customXml" Target="../ink/ink2265.xml"/><Relationship Id="rId310" Type="http://schemas.openxmlformats.org/officeDocument/2006/relationships/image" Target="../media/image2341.png"/><Relationship Id="rId70" Type="http://schemas.openxmlformats.org/officeDocument/2006/relationships/customXml" Target="../ink/ink2238.xml"/><Relationship Id="rId91" Type="http://schemas.openxmlformats.org/officeDocument/2006/relationships/image" Target="../media/image2233.png"/><Relationship Id="rId145" Type="http://schemas.openxmlformats.org/officeDocument/2006/relationships/image" Target="../media/image2260.png"/><Relationship Id="rId166" Type="http://schemas.openxmlformats.org/officeDocument/2006/relationships/customXml" Target="../ink/ink2286.xml"/><Relationship Id="rId187" Type="http://schemas.openxmlformats.org/officeDocument/2006/relationships/customXml" Target="../ink/ink2297.xml"/><Relationship Id="rId331" Type="http://schemas.openxmlformats.org/officeDocument/2006/relationships/image" Target="../media/image2351.png"/><Relationship Id="rId352" Type="http://schemas.openxmlformats.org/officeDocument/2006/relationships/customXml" Target="../ink/ink2380.xml"/><Relationship Id="rId373" Type="http://schemas.openxmlformats.org/officeDocument/2006/relationships/image" Target="../media/image2372.png"/><Relationship Id="rId1" Type="http://schemas.openxmlformats.org/officeDocument/2006/relationships/slideLayout" Target="../slideLayouts/slideLayout7.xml"/><Relationship Id="rId212" Type="http://schemas.openxmlformats.org/officeDocument/2006/relationships/image" Target="../media/image2292.png"/><Relationship Id="rId233" Type="http://schemas.openxmlformats.org/officeDocument/2006/relationships/customXml" Target="../ink/ink2320.xml"/><Relationship Id="rId254" Type="http://schemas.openxmlformats.org/officeDocument/2006/relationships/image" Target="../media/image2313.png"/><Relationship Id="rId28" Type="http://schemas.openxmlformats.org/officeDocument/2006/relationships/customXml" Target="../ink/ink2217.xml"/><Relationship Id="rId49" Type="http://schemas.openxmlformats.org/officeDocument/2006/relationships/image" Target="../media/image2212.png"/><Relationship Id="rId114" Type="http://schemas.openxmlformats.org/officeDocument/2006/relationships/customXml" Target="../ink/ink2260.xml"/><Relationship Id="rId275" Type="http://schemas.openxmlformats.org/officeDocument/2006/relationships/customXml" Target="../ink/ink2341.xml"/><Relationship Id="rId296" Type="http://schemas.openxmlformats.org/officeDocument/2006/relationships/image" Target="../media/image2334.png"/><Relationship Id="rId300" Type="http://schemas.openxmlformats.org/officeDocument/2006/relationships/image" Target="../media/image2336.png"/><Relationship Id="rId60" Type="http://schemas.openxmlformats.org/officeDocument/2006/relationships/customXml" Target="../ink/ink2233.xml"/><Relationship Id="rId81" Type="http://schemas.openxmlformats.org/officeDocument/2006/relationships/image" Target="../media/image2228.png"/><Relationship Id="rId135" Type="http://schemas.openxmlformats.org/officeDocument/2006/relationships/image" Target="../media/image2255.png"/><Relationship Id="rId156" Type="http://schemas.openxmlformats.org/officeDocument/2006/relationships/customXml" Target="../ink/ink2281.xml"/><Relationship Id="rId177" Type="http://schemas.openxmlformats.org/officeDocument/2006/relationships/customXml" Target="../ink/ink2292.xml"/><Relationship Id="rId198" Type="http://schemas.openxmlformats.org/officeDocument/2006/relationships/image" Target="../media/image2285.png"/><Relationship Id="rId321" Type="http://schemas.openxmlformats.org/officeDocument/2006/relationships/image" Target="../media/image2346.png"/><Relationship Id="rId342" Type="http://schemas.openxmlformats.org/officeDocument/2006/relationships/customXml" Target="../ink/ink2375.xml"/><Relationship Id="rId363" Type="http://schemas.openxmlformats.org/officeDocument/2006/relationships/image" Target="../media/image2367.png"/><Relationship Id="rId384" Type="http://schemas.openxmlformats.org/officeDocument/2006/relationships/image" Target="../media/image2377.png"/><Relationship Id="rId202" Type="http://schemas.openxmlformats.org/officeDocument/2006/relationships/image" Target="../media/image2287.png"/><Relationship Id="rId223" Type="http://schemas.openxmlformats.org/officeDocument/2006/relationships/customXml" Target="../ink/ink2315.xml"/><Relationship Id="rId244" Type="http://schemas.openxmlformats.org/officeDocument/2006/relationships/image" Target="../media/image2308.png"/><Relationship Id="rId18" Type="http://schemas.openxmlformats.org/officeDocument/2006/relationships/customXml" Target="../ink/ink2212.xml"/><Relationship Id="rId39" Type="http://schemas.openxmlformats.org/officeDocument/2006/relationships/image" Target="../media/image2207.png"/><Relationship Id="rId265" Type="http://schemas.openxmlformats.org/officeDocument/2006/relationships/customXml" Target="../ink/ink2336.xml"/><Relationship Id="rId286" Type="http://schemas.openxmlformats.org/officeDocument/2006/relationships/image" Target="../media/image2329.png"/><Relationship Id="rId50" Type="http://schemas.openxmlformats.org/officeDocument/2006/relationships/customXml" Target="../ink/ink2228.xml"/><Relationship Id="rId104" Type="http://schemas.openxmlformats.org/officeDocument/2006/relationships/customXml" Target="../ink/ink2255.xml"/><Relationship Id="rId125" Type="http://schemas.openxmlformats.org/officeDocument/2006/relationships/image" Target="../media/image2250.png"/><Relationship Id="rId146" Type="http://schemas.openxmlformats.org/officeDocument/2006/relationships/customXml" Target="../ink/ink2276.xml"/><Relationship Id="rId167" Type="http://schemas.openxmlformats.org/officeDocument/2006/relationships/image" Target="../media/image2271.png"/><Relationship Id="rId188" Type="http://schemas.openxmlformats.org/officeDocument/2006/relationships/image" Target="../media/image2280.png"/><Relationship Id="rId311" Type="http://schemas.openxmlformats.org/officeDocument/2006/relationships/customXml" Target="../ink/ink2359.xml"/><Relationship Id="rId332" Type="http://schemas.openxmlformats.org/officeDocument/2006/relationships/customXml" Target="../ink/ink2370.xml"/><Relationship Id="rId353" Type="http://schemas.openxmlformats.org/officeDocument/2006/relationships/image" Target="../media/image2362.png"/><Relationship Id="rId374" Type="http://schemas.openxmlformats.org/officeDocument/2006/relationships/customXml" Target="../ink/ink2391.xml"/><Relationship Id="rId71" Type="http://schemas.openxmlformats.org/officeDocument/2006/relationships/image" Target="../media/image2223.png"/><Relationship Id="rId92" Type="http://schemas.openxmlformats.org/officeDocument/2006/relationships/customXml" Target="../ink/ink2249.xml"/><Relationship Id="rId213" Type="http://schemas.openxmlformats.org/officeDocument/2006/relationships/customXml" Target="../ink/ink2310.xml"/><Relationship Id="rId234" Type="http://schemas.openxmlformats.org/officeDocument/2006/relationships/image" Target="../media/image2303.png"/><Relationship Id="rId2" Type="http://schemas.openxmlformats.org/officeDocument/2006/relationships/customXml" Target="../ink/ink2204.xml"/><Relationship Id="rId29" Type="http://schemas.openxmlformats.org/officeDocument/2006/relationships/image" Target="../media/image2203.png"/><Relationship Id="rId255" Type="http://schemas.openxmlformats.org/officeDocument/2006/relationships/customXml" Target="../ink/ink2331.xml"/><Relationship Id="rId276" Type="http://schemas.openxmlformats.org/officeDocument/2006/relationships/image" Target="../media/image2324.png"/><Relationship Id="rId297" Type="http://schemas.openxmlformats.org/officeDocument/2006/relationships/customXml" Target="../ink/ink2352.xml"/><Relationship Id="rId40" Type="http://schemas.openxmlformats.org/officeDocument/2006/relationships/customXml" Target="../ink/ink2223.xml"/><Relationship Id="rId115" Type="http://schemas.openxmlformats.org/officeDocument/2006/relationships/image" Target="../media/image2245.png"/><Relationship Id="rId136" Type="http://schemas.openxmlformats.org/officeDocument/2006/relationships/customXml" Target="../ink/ink2271.xml"/><Relationship Id="rId157" Type="http://schemas.openxmlformats.org/officeDocument/2006/relationships/image" Target="../media/image2266.png"/><Relationship Id="rId178" Type="http://schemas.openxmlformats.org/officeDocument/2006/relationships/image" Target="../media/image300.png"/><Relationship Id="rId301" Type="http://schemas.openxmlformats.org/officeDocument/2006/relationships/customXml" Target="../ink/ink2354.xml"/><Relationship Id="rId322" Type="http://schemas.openxmlformats.org/officeDocument/2006/relationships/customXml" Target="../ink/ink2365.xml"/><Relationship Id="rId343" Type="http://schemas.openxmlformats.org/officeDocument/2006/relationships/image" Target="../media/image2357.png"/><Relationship Id="rId364" Type="http://schemas.openxmlformats.org/officeDocument/2006/relationships/customXml" Target="../ink/ink2386.xml"/><Relationship Id="rId61" Type="http://schemas.openxmlformats.org/officeDocument/2006/relationships/image" Target="../media/image2218.png"/><Relationship Id="rId82" Type="http://schemas.openxmlformats.org/officeDocument/2006/relationships/customXml" Target="../ink/ink2244.xml"/><Relationship Id="rId199" Type="http://schemas.openxmlformats.org/officeDocument/2006/relationships/customXml" Target="../ink/ink2303.xml"/><Relationship Id="rId203" Type="http://schemas.openxmlformats.org/officeDocument/2006/relationships/customXml" Target="../ink/ink2305.xml"/><Relationship Id="rId385" Type="http://schemas.openxmlformats.org/officeDocument/2006/relationships/customXml" Target="../ink/ink2397.xml"/><Relationship Id="rId19" Type="http://schemas.openxmlformats.org/officeDocument/2006/relationships/image" Target="../media/image551.png"/><Relationship Id="rId224" Type="http://schemas.openxmlformats.org/officeDocument/2006/relationships/image" Target="../media/image2298.png"/><Relationship Id="rId245" Type="http://schemas.openxmlformats.org/officeDocument/2006/relationships/customXml" Target="../ink/ink2326.xml"/><Relationship Id="rId266" Type="http://schemas.openxmlformats.org/officeDocument/2006/relationships/image" Target="../media/image2319.png"/><Relationship Id="rId287" Type="http://schemas.openxmlformats.org/officeDocument/2006/relationships/customXml" Target="../ink/ink2347.xml"/><Relationship Id="rId30" Type="http://schemas.openxmlformats.org/officeDocument/2006/relationships/customXml" Target="../ink/ink2218.xml"/><Relationship Id="rId105" Type="http://schemas.openxmlformats.org/officeDocument/2006/relationships/image" Target="../media/image2240.png"/><Relationship Id="rId126" Type="http://schemas.openxmlformats.org/officeDocument/2006/relationships/customXml" Target="../ink/ink2266.xml"/><Relationship Id="rId147" Type="http://schemas.openxmlformats.org/officeDocument/2006/relationships/image" Target="../media/image2261.png"/><Relationship Id="rId168" Type="http://schemas.openxmlformats.org/officeDocument/2006/relationships/customXml" Target="../ink/ink2287.xml"/><Relationship Id="rId312" Type="http://schemas.openxmlformats.org/officeDocument/2006/relationships/image" Target="../media/image2342.png"/><Relationship Id="rId333" Type="http://schemas.openxmlformats.org/officeDocument/2006/relationships/image" Target="../media/image2352.png"/><Relationship Id="rId354" Type="http://schemas.openxmlformats.org/officeDocument/2006/relationships/customXml" Target="../ink/ink2381.xml"/><Relationship Id="rId51" Type="http://schemas.openxmlformats.org/officeDocument/2006/relationships/image" Target="../media/image2213.png"/><Relationship Id="rId72" Type="http://schemas.openxmlformats.org/officeDocument/2006/relationships/customXml" Target="../ink/ink2239.xml"/><Relationship Id="rId93" Type="http://schemas.openxmlformats.org/officeDocument/2006/relationships/image" Target="../media/image2234.png"/><Relationship Id="rId189" Type="http://schemas.openxmlformats.org/officeDocument/2006/relationships/customXml" Target="../ink/ink2298.xml"/><Relationship Id="rId375" Type="http://schemas.openxmlformats.org/officeDocument/2006/relationships/image" Target="../media/image2373.png"/><Relationship Id="rId3" Type="http://schemas.openxmlformats.org/officeDocument/2006/relationships/image" Target="../media/image2191.png"/><Relationship Id="rId214" Type="http://schemas.openxmlformats.org/officeDocument/2006/relationships/image" Target="../media/image2293.png"/><Relationship Id="rId235" Type="http://schemas.openxmlformats.org/officeDocument/2006/relationships/customXml" Target="../ink/ink2321.xml"/><Relationship Id="rId256" Type="http://schemas.openxmlformats.org/officeDocument/2006/relationships/image" Target="../media/image2314.png"/><Relationship Id="rId277" Type="http://schemas.openxmlformats.org/officeDocument/2006/relationships/customXml" Target="../ink/ink2342.xml"/><Relationship Id="rId298" Type="http://schemas.openxmlformats.org/officeDocument/2006/relationships/image" Target="../media/image2335.png"/><Relationship Id="rId116" Type="http://schemas.openxmlformats.org/officeDocument/2006/relationships/customXml" Target="../ink/ink2261.xml"/><Relationship Id="rId137" Type="http://schemas.openxmlformats.org/officeDocument/2006/relationships/image" Target="../media/image2256.png"/><Relationship Id="rId158" Type="http://schemas.openxmlformats.org/officeDocument/2006/relationships/customXml" Target="../ink/ink2282.xml"/><Relationship Id="rId302" Type="http://schemas.openxmlformats.org/officeDocument/2006/relationships/image" Target="../media/image2337.png"/><Relationship Id="rId323" Type="http://schemas.openxmlformats.org/officeDocument/2006/relationships/image" Target="../media/image2347.png"/><Relationship Id="rId344" Type="http://schemas.openxmlformats.org/officeDocument/2006/relationships/customXml" Target="../ink/ink2376.xml"/><Relationship Id="rId20" Type="http://schemas.openxmlformats.org/officeDocument/2006/relationships/customXml" Target="../ink/ink2213.xml"/><Relationship Id="rId41" Type="http://schemas.openxmlformats.org/officeDocument/2006/relationships/image" Target="../media/image2208.png"/><Relationship Id="rId62" Type="http://schemas.openxmlformats.org/officeDocument/2006/relationships/customXml" Target="../ink/ink2234.xml"/><Relationship Id="rId83" Type="http://schemas.openxmlformats.org/officeDocument/2006/relationships/image" Target="../media/image2229.png"/><Relationship Id="rId179" Type="http://schemas.openxmlformats.org/officeDocument/2006/relationships/customXml" Target="../ink/ink2293.xml"/><Relationship Id="rId365" Type="http://schemas.openxmlformats.org/officeDocument/2006/relationships/image" Target="../media/image2368.png"/><Relationship Id="rId386" Type="http://schemas.openxmlformats.org/officeDocument/2006/relationships/image" Target="../media/image2378.png"/><Relationship Id="rId190" Type="http://schemas.openxmlformats.org/officeDocument/2006/relationships/image" Target="../media/image2281.png"/><Relationship Id="rId204" Type="http://schemas.openxmlformats.org/officeDocument/2006/relationships/image" Target="../media/image2288.png"/><Relationship Id="rId225" Type="http://schemas.openxmlformats.org/officeDocument/2006/relationships/customXml" Target="../ink/ink2316.xml"/><Relationship Id="rId246" Type="http://schemas.openxmlformats.org/officeDocument/2006/relationships/image" Target="../media/image2309.png"/><Relationship Id="rId267" Type="http://schemas.openxmlformats.org/officeDocument/2006/relationships/customXml" Target="../ink/ink2337.xml"/><Relationship Id="rId288" Type="http://schemas.openxmlformats.org/officeDocument/2006/relationships/image" Target="../media/image2330.png"/><Relationship Id="rId106" Type="http://schemas.openxmlformats.org/officeDocument/2006/relationships/customXml" Target="../ink/ink2256.xml"/><Relationship Id="rId127" Type="http://schemas.openxmlformats.org/officeDocument/2006/relationships/image" Target="../media/image2251.png"/><Relationship Id="rId313" Type="http://schemas.openxmlformats.org/officeDocument/2006/relationships/customXml" Target="../ink/ink2360.xml"/><Relationship Id="rId10" Type="http://schemas.openxmlformats.org/officeDocument/2006/relationships/customXml" Target="../ink/ink2208.xml"/><Relationship Id="rId31" Type="http://schemas.openxmlformats.org/officeDocument/2006/relationships/image" Target="../media/image2204.png"/><Relationship Id="rId52" Type="http://schemas.openxmlformats.org/officeDocument/2006/relationships/customXml" Target="../ink/ink2229.xml"/><Relationship Id="rId73" Type="http://schemas.openxmlformats.org/officeDocument/2006/relationships/image" Target="../media/image2224.png"/><Relationship Id="rId94" Type="http://schemas.openxmlformats.org/officeDocument/2006/relationships/customXml" Target="../ink/ink2250.xml"/><Relationship Id="rId148" Type="http://schemas.openxmlformats.org/officeDocument/2006/relationships/customXml" Target="../ink/ink2277.xml"/><Relationship Id="rId169" Type="http://schemas.openxmlformats.org/officeDocument/2006/relationships/image" Target="../media/image2272.png"/><Relationship Id="rId334" Type="http://schemas.openxmlformats.org/officeDocument/2006/relationships/customXml" Target="../ink/ink2371.xml"/><Relationship Id="rId355" Type="http://schemas.openxmlformats.org/officeDocument/2006/relationships/image" Target="../media/image2363.png"/><Relationship Id="rId376" Type="http://schemas.openxmlformats.org/officeDocument/2006/relationships/customXml" Target="../ink/ink2392.xml"/><Relationship Id="rId4" Type="http://schemas.openxmlformats.org/officeDocument/2006/relationships/customXml" Target="../ink/ink2205.xml"/><Relationship Id="rId180" Type="http://schemas.openxmlformats.org/officeDocument/2006/relationships/image" Target="../media/image2276.png"/><Relationship Id="rId215" Type="http://schemas.openxmlformats.org/officeDocument/2006/relationships/customXml" Target="../ink/ink2311.xml"/><Relationship Id="rId236" Type="http://schemas.openxmlformats.org/officeDocument/2006/relationships/image" Target="../media/image2304.png"/><Relationship Id="rId257" Type="http://schemas.openxmlformats.org/officeDocument/2006/relationships/customXml" Target="../ink/ink2332.xml"/><Relationship Id="rId278" Type="http://schemas.openxmlformats.org/officeDocument/2006/relationships/image" Target="../media/image2325.png"/><Relationship Id="rId303" Type="http://schemas.openxmlformats.org/officeDocument/2006/relationships/customXml" Target="../ink/ink2355.xml"/><Relationship Id="rId42" Type="http://schemas.openxmlformats.org/officeDocument/2006/relationships/customXml" Target="../ink/ink2224.xml"/><Relationship Id="rId84" Type="http://schemas.openxmlformats.org/officeDocument/2006/relationships/customXml" Target="../ink/ink2245.xml"/><Relationship Id="rId138" Type="http://schemas.openxmlformats.org/officeDocument/2006/relationships/customXml" Target="../ink/ink2272.xml"/><Relationship Id="rId345" Type="http://schemas.openxmlformats.org/officeDocument/2006/relationships/image" Target="../media/image2358.png"/><Relationship Id="rId387" Type="http://schemas.openxmlformats.org/officeDocument/2006/relationships/customXml" Target="../ink/ink2398.xml"/><Relationship Id="rId191" Type="http://schemas.openxmlformats.org/officeDocument/2006/relationships/customXml" Target="../ink/ink2299.xml"/><Relationship Id="rId205" Type="http://schemas.openxmlformats.org/officeDocument/2006/relationships/customXml" Target="../ink/ink2306.xml"/><Relationship Id="rId247" Type="http://schemas.openxmlformats.org/officeDocument/2006/relationships/customXml" Target="../ink/ink2327.xml"/><Relationship Id="rId107" Type="http://schemas.openxmlformats.org/officeDocument/2006/relationships/image" Target="../media/image2241.png"/><Relationship Id="rId289" Type="http://schemas.openxmlformats.org/officeDocument/2006/relationships/customXml" Target="../ink/ink2348.xml"/><Relationship Id="rId11" Type="http://schemas.openxmlformats.org/officeDocument/2006/relationships/image" Target="../media/image2195.png"/><Relationship Id="rId53" Type="http://schemas.openxmlformats.org/officeDocument/2006/relationships/image" Target="../media/image2214.png"/><Relationship Id="rId149" Type="http://schemas.openxmlformats.org/officeDocument/2006/relationships/image" Target="../media/image2262.png"/><Relationship Id="rId314" Type="http://schemas.openxmlformats.org/officeDocument/2006/relationships/image" Target="../media/image2343.png"/><Relationship Id="rId356" Type="http://schemas.openxmlformats.org/officeDocument/2006/relationships/customXml" Target="../ink/ink2382.xml"/><Relationship Id="rId95" Type="http://schemas.openxmlformats.org/officeDocument/2006/relationships/image" Target="../media/image2235.png"/><Relationship Id="rId160" Type="http://schemas.openxmlformats.org/officeDocument/2006/relationships/customXml" Target="../ink/ink2283.xml"/><Relationship Id="rId216" Type="http://schemas.openxmlformats.org/officeDocument/2006/relationships/image" Target="../media/image2294.png"/><Relationship Id="rId258" Type="http://schemas.openxmlformats.org/officeDocument/2006/relationships/image" Target="../media/image2315.png"/><Relationship Id="rId22" Type="http://schemas.openxmlformats.org/officeDocument/2006/relationships/customXml" Target="../ink/ink2214.xml"/><Relationship Id="rId64" Type="http://schemas.openxmlformats.org/officeDocument/2006/relationships/customXml" Target="../ink/ink2235.xml"/><Relationship Id="rId118" Type="http://schemas.openxmlformats.org/officeDocument/2006/relationships/customXml" Target="../ink/ink2262.xml"/><Relationship Id="rId325" Type="http://schemas.openxmlformats.org/officeDocument/2006/relationships/image" Target="../media/image2348.png"/><Relationship Id="rId367" Type="http://schemas.openxmlformats.org/officeDocument/2006/relationships/image" Target="../media/image2369.png"/><Relationship Id="rId171" Type="http://schemas.openxmlformats.org/officeDocument/2006/relationships/image" Target="../media/image2273.png"/><Relationship Id="rId227" Type="http://schemas.openxmlformats.org/officeDocument/2006/relationships/customXml" Target="../ink/ink2317.xml"/><Relationship Id="rId269" Type="http://schemas.openxmlformats.org/officeDocument/2006/relationships/customXml" Target="../ink/ink2338.xml"/><Relationship Id="rId33" Type="http://schemas.openxmlformats.org/officeDocument/2006/relationships/image" Target="../media/image2205.png"/><Relationship Id="rId129" Type="http://schemas.openxmlformats.org/officeDocument/2006/relationships/image" Target="../media/image2252.png"/><Relationship Id="rId280" Type="http://schemas.openxmlformats.org/officeDocument/2006/relationships/image" Target="../media/image2326.png"/><Relationship Id="rId336" Type="http://schemas.openxmlformats.org/officeDocument/2006/relationships/customXml" Target="../ink/ink2372.xml"/><Relationship Id="rId75" Type="http://schemas.openxmlformats.org/officeDocument/2006/relationships/image" Target="../media/image2225.png"/><Relationship Id="rId140" Type="http://schemas.openxmlformats.org/officeDocument/2006/relationships/customXml" Target="../ink/ink2273.xml"/><Relationship Id="rId182" Type="http://schemas.openxmlformats.org/officeDocument/2006/relationships/image" Target="../media/image2277.png"/><Relationship Id="rId378" Type="http://schemas.openxmlformats.org/officeDocument/2006/relationships/image" Target="../media/image2374.png"/><Relationship Id="rId6" Type="http://schemas.openxmlformats.org/officeDocument/2006/relationships/customXml" Target="../ink/ink2206.xml"/><Relationship Id="rId238" Type="http://schemas.openxmlformats.org/officeDocument/2006/relationships/image" Target="../media/image2305.png"/><Relationship Id="rId291" Type="http://schemas.openxmlformats.org/officeDocument/2006/relationships/customXml" Target="../ink/ink2349.xml"/><Relationship Id="rId305" Type="http://schemas.openxmlformats.org/officeDocument/2006/relationships/customXml" Target="../ink/ink2356.xml"/><Relationship Id="rId347" Type="http://schemas.openxmlformats.org/officeDocument/2006/relationships/image" Target="../media/image2359.png"/><Relationship Id="rId44" Type="http://schemas.openxmlformats.org/officeDocument/2006/relationships/customXml" Target="../ink/ink2225.xml"/><Relationship Id="rId86" Type="http://schemas.openxmlformats.org/officeDocument/2006/relationships/customXml" Target="../ink/ink2246.xml"/><Relationship Id="rId151" Type="http://schemas.openxmlformats.org/officeDocument/2006/relationships/image" Target="../media/image2263.png"/><Relationship Id="rId389" Type="http://schemas.openxmlformats.org/officeDocument/2006/relationships/customXml" Target="../ink/ink2399.xml"/><Relationship Id="rId193" Type="http://schemas.openxmlformats.org/officeDocument/2006/relationships/customXml" Target="../ink/ink2300.xml"/><Relationship Id="rId207" Type="http://schemas.openxmlformats.org/officeDocument/2006/relationships/customXml" Target="../ink/ink2307.xml"/><Relationship Id="rId249" Type="http://schemas.openxmlformats.org/officeDocument/2006/relationships/customXml" Target="../ink/ink2328.xml"/><Relationship Id="rId13" Type="http://schemas.openxmlformats.org/officeDocument/2006/relationships/image" Target="../media/image2196.png"/><Relationship Id="rId109" Type="http://schemas.openxmlformats.org/officeDocument/2006/relationships/image" Target="../media/image2242.png"/><Relationship Id="rId260" Type="http://schemas.openxmlformats.org/officeDocument/2006/relationships/image" Target="../media/image2316.png"/><Relationship Id="rId316" Type="http://schemas.openxmlformats.org/officeDocument/2006/relationships/image" Target="../media/image2344.png"/><Relationship Id="rId55" Type="http://schemas.openxmlformats.org/officeDocument/2006/relationships/image" Target="../media/image2215.png"/><Relationship Id="rId97" Type="http://schemas.openxmlformats.org/officeDocument/2006/relationships/image" Target="../media/image2236.png"/><Relationship Id="rId120" Type="http://schemas.openxmlformats.org/officeDocument/2006/relationships/customXml" Target="../ink/ink2263.xml"/><Relationship Id="rId358" Type="http://schemas.openxmlformats.org/officeDocument/2006/relationships/customXml" Target="../ink/ink2383.xml"/><Relationship Id="rId162" Type="http://schemas.openxmlformats.org/officeDocument/2006/relationships/customXml" Target="../ink/ink2284.xml"/><Relationship Id="rId218" Type="http://schemas.openxmlformats.org/officeDocument/2006/relationships/image" Target="../media/image2295.png"/><Relationship Id="rId271" Type="http://schemas.openxmlformats.org/officeDocument/2006/relationships/customXml" Target="../ink/ink2339.xml"/><Relationship Id="rId24" Type="http://schemas.openxmlformats.org/officeDocument/2006/relationships/customXml" Target="../ink/ink2215.xml"/><Relationship Id="rId66" Type="http://schemas.openxmlformats.org/officeDocument/2006/relationships/customXml" Target="../ink/ink2236.xml"/><Relationship Id="rId131" Type="http://schemas.openxmlformats.org/officeDocument/2006/relationships/image" Target="../media/image2253.png"/><Relationship Id="rId327" Type="http://schemas.openxmlformats.org/officeDocument/2006/relationships/image" Target="../media/image2349.png"/><Relationship Id="rId369" Type="http://schemas.openxmlformats.org/officeDocument/2006/relationships/image" Target="../media/image2370.png"/><Relationship Id="rId173" Type="http://schemas.openxmlformats.org/officeDocument/2006/relationships/image" Target="../media/image2274.png"/><Relationship Id="rId229" Type="http://schemas.openxmlformats.org/officeDocument/2006/relationships/customXml" Target="../ink/ink2318.xml"/><Relationship Id="rId380" Type="http://schemas.openxmlformats.org/officeDocument/2006/relationships/image" Target="../media/image2375.png"/><Relationship Id="rId240" Type="http://schemas.openxmlformats.org/officeDocument/2006/relationships/image" Target="../media/image2306.png"/><Relationship Id="rId35" Type="http://schemas.openxmlformats.org/officeDocument/2006/relationships/image" Target="../media/image2206.png"/><Relationship Id="rId77" Type="http://schemas.openxmlformats.org/officeDocument/2006/relationships/image" Target="../media/image2226.png"/><Relationship Id="rId100" Type="http://schemas.openxmlformats.org/officeDocument/2006/relationships/customXml" Target="../ink/ink2253.xml"/><Relationship Id="rId282" Type="http://schemas.openxmlformats.org/officeDocument/2006/relationships/image" Target="../media/image2327.png"/><Relationship Id="rId338" Type="http://schemas.openxmlformats.org/officeDocument/2006/relationships/customXml" Target="../ink/ink2373.xml"/><Relationship Id="rId8" Type="http://schemas.openxmlformats.org/officeDocument/2006/relationships/customXml" Target="../ink/ink2207.xml"/><Relationship Id="rId142" Type="http://schemas.openxmlformats.org/officeDocument/2006/relationships/customXml" Target="../ink/ink2274.xml"/><Relationship Id="rId184" Type="http://schemas.openxmlformats.org/officeDocument/2006/relationships/image" Target="../media/image2278.png"/><Relationship Id="rId251" Type="http://schemas.openxmlformats.org/officeDocument/2006/relationships/customXml" Target="../ink/ink2329.xml"/><Relationship Id="rId46" Type="http://schemas.openxmlformats.org/officeDocument/2006/relationships/customXml" Target="../ink/ink2226.xml"/><Relationship Id="rId293" Type="http://schemas.openxmlformats.org/officeDocument/2006/relationships/customXml" Target="../ink/ink2350.xml"/><Relationship Id="rId307" Type="http://schemas.openxmlformats.org/officeDocument/2006/relationships/customXml" Target="../ink/ink2357.xml"/><Relationship Id="rId349" Type="http://schemas.openxmlformats.org/officeDocument/2006/relationships/image" Target="../media/image2360.png"/><Relationship Id="rId88" Type="http://schemas.openxmlformats.org/officeDocument/2006/relationships/customXml" Target="../ink/ink2247.xml"/><Relationship Id="rId111" Type="http://schemas.openxmlformats.org/officeDocument/2006/relationships/image" Target="../media/image2243.png"/><Relationship Id="rId153" Type="http://schemas.openxmlformats.org/officeDocument/2006/relationships/image" Target="../media/image2264.png"/><Relationship Id="rId195" Type="http://schemas.openxmlformats.org/officeDocument/2006/relationships/customXml" Target="../ink/ink2301.xml"/><Relationship Id="rId209" Type="http://schemas.openxmlformats.org/officeDocument/2006/relationships/customXml" Target="../ink/ink2308.xml"/><Relationship Id="rId360" Type="http://schemas.openxmlformats.org/officeDocument/2006/relationships/customXml" Target="../ink/ink2384.xml"/><Relationship Id="rId220" Type="http://schemas.openxmlformats.org/officeDocument/2006/relationships/image" Target="../media/image2296.png"/><Relationship Id="rId15" Type="http://schemas.openxmlformats.org/officeDocument/2006/relationships/image" Target="../media/image2197.png"/><Relationship Id="rId57" Type="http://schemas.openxmlformats.org/officeDocument/2006/relationships/image" Target="../media/image2216.png"/><Relationship Id="rId262" Type="http://schemas.openxmlformats.org/officeDocument/2006/relationships/image" Target="../media/image2317.png"/><Relationship Id="rId318" Type="http://schemas.openxmlformats.org/officeDocument/2006/relationships/customXml" Target="../ink/ink2363.xml"/><Relationship Id="rId99" Type="http://schemas.openxmlformats.org/officeDocument/2006/relationships/image" Target="../media/image2237.png"/><Relationship Id="rId122" Type="http://schemas.openxmlformats.org/officeDocument/2006/relationships/customXml" Target="../ink/ink2264.xml"/><Relationship Id="rId164" Type="http://schemas.openxmlformats.org/officeDocument/2006/relationships/customXml" Target="../ink/ink2285.xml"/><Relationship Id="rId371" Type="http://schemas.openxmlformats.org/officeDocument/2006/relationships/image" Target="../media/image2371.png"/><Relationship Id="rId26" Type="http://schemas.openxmlformats.org/officeDocument/2006/relationships/customXml" Target="../ink/ink2216.xml"/><Relationship Id="rId231" Type="http://schemas.openxmlformats.org/officeDocument/2006/relationships/customXml" Target="../ink/ink2319.xml"/><Relationship Id="rId273" Type="http://schemas.openxmlformats.org/officeDocument/2006/relationships/customXml" Target="../ink/ink2340.xml"/><Relationship Id="rId329" Type="http://schemas.openxmlformats.org/officeDocument/2006/relationships/image" Target="../media/image2350.png"/><Relationship Id="rId68" Type="http://schemas.openxmlformats.org/officeDocument/2006/relationships/customXml" Target="../ink/ink2237.xml"/><Relationship Id="rId133" Type="http://schemas.openxmlformats.org/officeDocument/2006/relationships/image" Target="../media/image2254.png"/><Relationship Id="rId175" Type="http://schemas.openxmlformats.org/officeDocument/2006/relationships/customXml" Target="../ink/ink2291.xml"/><Relationship Id="rId340" Type="http://schemas.openxmlformats.org/officeDocument/2006/relationships/customXml" Target="../ink/ink2374.xml"/></Relationships>
</file>

<file path=ppt/slides/_rels/slide1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438.png"/><Relationship Id="rId299" Type="http://schemas.openxmlformats.org/officeDocument/2006/relationships/customXml" Target="../ink/ink2549.xml"/><Relationship Id="rId21" Type="http://schemas.openxmlformats.org/officeDocument/2006/relationships/image" Target="../media/image2390.png"/><Relationship Id="rId63" Type="http://schemas.openxmlformats.org/officeDocument/2006/relationships/image" Target="../media/image2411.png"/><Relationship Id="rId159" Type="http://schemas.openxmlformats.org/officeDocument/2006/relationships/image" Target="../media/image2459.png"/><Relationship Id="rId324" Type="http://schemas.openxmlformats.org/officeDocument/2006/relationships/image" Target="../media/image2540.png"/><Relationship Id="rId366" Type="http://schemas.openxmlformats.org/officeDocument/2006/relationships/image" Target="../media/image2561.png"/><Relationship Id="rId170" Type="http://schemas.openxmlformats.org/officeDocument/2006/relationships/customXml" Target="../ink/ink2484.xml"/><Relationship Id="rId226" Type="http://schemas.openxmlformats.org/officeDocument/2006/relationships/image" Target="../media/image2491.png"/><Relationship Id="rId268" Type="http://schemas.openxmlformats.org/officeDocument/2006/relationships/image" Target="../media/image2512.png"/><Relationship Id="rId32" Type="http://schemas.openxmlformats.org/officeDocument/2006/relationships/customXml" Target="../ink/ink2415.xml"/><Relationship Id="rId74" Type="http://schemas.openxmlformats.org/officeDocument/2006/relationships/customXml" Target="../ink/ink2436.xml"/><Relationship Id="rId128" Type="http://schemas.openxmlformats.org/officeDocument/2006/relationships/customXml" Target="../ink/ink2463.xml"/><Relationship Id="rId335" Type="http://schemas.openxmlformats.org/officeDocument/2006/relationships/customXml" Target="../ink/ink2567.xml"/><Relationship Id="rId377" Type="http://schemas.openxmlformats.org/officeDocument/2006/relationships/customXml" Target="../ink/ink2588.xml"/><Relationship Id="rId5" Type="http://schemas.openxmlformats.org/officeDocument/2006/relationships/image" Target="../media/image2382.png"/><Relationship Id="rId181" Type="http://schemas.openxmlformats.org/officeDocument/2006/relationships/image" Target="../media/image2470.png"/><Relationship Id="rId237" Type="http://schemas.openxmlformats.org/officeDocument/2006/relationships/customXml" Target="../ink/ink2518.xml"/><Relationship Id="rId402" Type="http://schemas.openxmlformats.org/officeDocument/2006/relationships/image" Target="../media/image2579.png"/><Relationship Id="rId279" Type="http://schemas.openxmlformats.org/officeDocument/2006/relationships/customXml" Target="../ink/ink2539.xml"/><Relationship Id="rId43" Type="http://schemas.openxmlformats.org/officeDocument/2006/relationships/image" Target="../media/image2401.png"/><Relationship Id="rId139" Type="http://schemas.openxmlformats.org/officeDocument/2006/relationships/image" Target="../media/image2449.png"/><Relationship Id="rId290" Type="http://schemas.openxmlformats.org/officeDocument/2006/relationships/image" Target="../media/image2523.png"/><Relationship Id="rId304" Type="http://schemas.openxmlformats.org/officeDocument/2006/relationships/image" Target="../media/image2530.png"/><Relationship Id="rId346" Type="http://schemas.openxmlformats.org/officeDocument/2006/relationships/image" Target="../media/image2551.png"/><Relationship Id="rId388" Type="http://schemas.openxmlformats.org/officeDocument/2006/relationships/image" Target="../media/image2572.png"/><Relationship Id="rId85" Type="http://schemas.openxmlformats.org/officeDocument/2006/relationships/image" Target="../media/image2422.png"/><Relationship Id="rId150" Type="http://schemas.openxmlformats.org/officeDocument/2006/relationships/customXml" Target="../ink/ink2474.xml"/><Relationship Id="rId192" Type="http://schemas.openxmlformats.org/officeDocument/2006/relationships/customXml" Target="../ink/ink2495.xml"/><Relationship Id="rId206" Type="http://schemas.openxmlformats.org/officeDocument/2006/relationships/image" Target="../media/image2481.png"/><Relationship Id="rId413" Type="http://schemas.openxmlformats.org/officeDocument/2006/relationships/customXml" Target="../ink/ink2606.xml"/><Relationship Id="rId248" Type="http://schemas.openxmlformats.org/officeDocument/2006/relationships/image" Target="../media/image2502.png"/><Relationship Id="rId12" Type="http://schemas.openxmlformats.org/officeDocument/2006/relationships/customXml" Target="../ink/ink2405.xml"/><Relationship Id="rId108" Type="http://schemas.openxmlformats.org/officeDocument/2006/relationships/customXml" Target="../ink/ink2453.xml"/><Relationship Id="rId315" Type="http://schemas.openxmlformats.org/officeDocument/2006/relationships/customXml" Target="../ink/ink2557.xml"/><Relationship Id="rId357" Type="http://schemas.openxmlformats.org/officeDocument/2006/relationships/customXml" Target="../ink/ink2578.xml"/><Relationship Id="rId54" Type="http://schemas.openxmlformats.org/officeDocument/2006/relationships/customXml" Target="../ink/ink2426.xml"/><Relationship Id="rId96" Type="http://schemas.openxmlformats.org/officeDocument/2006/relationships/customXml" Target="../ink/ink2447.xml"/><Relationship Id="rId161" Type="http://schemas.openxmlformats.org/officeDocument/2006/relationships/image" Target="../media/image2460.png"/><Relationship Id="rId217" Type="http://schemas.openxmlformats.org/officeDocument/2006/relationships/customXml" Target="../ink/ink2508.xml"/><Relationship Id="rId399" Type="http://schemas.openxmlformats.org/officeDocument/2006/relationships/customXml" Target="../ink/ink2599.xml"/><Relationship Id="rId259" Type="http://schemas.openxmlformats.org/officeDocument/2006/relationships/customXml" Target="../ink/ink2529.xml"/><Relationship Id="rId424" Type="http://schemas.openxmlformats.org/officeDocument/2006/relationships/image" Target="../media/image2590.png"/><Relationship Id="rId23" Type="http://schemas.openxmlformats.org/officeDocument/2006/relationships/image" Target="../media/image2391.png"/><Relationship Id="rId119" Type="http://schemas.openxmlformats.org/officeDocument/2006/relationships/image" Target="../media/image2439.png"/><Relationship Id="rId270" Type="http://schemas.openxmlformats.org/officeDocument/2006/relationships/image" Target="../media/image2513.png"/><Relationship Id="rId326" Type="http://schemas.openxmlformats.org/officeDocument/2006/relationships/image" Target="../media/image2541.png"/><Relationship Id="rId65" Type="http://schemas.openxmlformats.org/officeDocument/2006/relationships/image" Target="../media/image2412.png"/><Relationship Id="rId130" Type="http://schemas.openxmlformats.org/officeDocument/2006/relationships/customXml" Target="../ink/ink2464.xml"/><Relationship Id="rId368" Type="http://schemas.openxmlformats.org/officeDocument/2006/relationships/image" Target="../media/image2562.png"/><Relationship Id="rId172" Type="http://schemas.openxmlformats.org/officeDocument/2006/relationships/customXml" Target="../ink/ink2485.xml"/><Relationship Id="rId228" Type="http://schemas.openxmlformats.org/officeDocument/2006/relationships/image" Target="../media/image2492.png"/><Relationship Id="rId281" Type="http://schemas.openxmlformats.org/officeDocument/2006/relationships/customXml" Target="../ink/ink2540.xml"/><Relationship Id="rId337" Type="http://schemas.openxmlformats.org/officeDocument/2006/relationships/customXml" Target="../ink/ink2568.xml"/><Relationship Id="rId34" Type="http://schemas.openxmlformats.org/officeDocument/2006/relationships/customXml" Target="../ink/ink2416.xml"/><Relationship Id="rId76" Type="http://schemas.openxmlformats.org/officeDocument/2006/relationships/customXml" Target="../ink/ink2437.xml"/><Relationship Id="rId141" Type="http://schemas.openxmlformats.org/officeDocument/2006/relationships/image" Target="../media/image2450.png"/><Relationship Id="rId379" Type="http://schemas.openxmlformats.org/officeDocument/2006/relationships/customXml" Target="../ink/ink2589.xml"/><Relationship Id="rId7" Type="http://schemas.openxmlformats.org/officeDocument/2006/relationships/image" Target="../media/image2383.png"/><Relationship Id="rId183" Type="http://schemas.openxmlformats.org/officeDocument/2006/relationships/image" Target="../media/image2471.png"/><Relationship Id="rId239" Type="http://schemas.openxmlformats.org/officeDocument/2006/relationships/customXml" Target="../ink/ink2519.xml"/><Relationship Id="rId390" Type="http://schemas.openxmlformats.org/officeDocument/2006/relationships/image" Target="../media/image2573.png"/><Relationship Id="rId404" Type="http://schemas.openxmlformats.org/officeDocument/2006/relationships/image" Target="../media/image2580.png"/><Relationship Id="rId250" Type="http://schemas.openxmlformats.org/officeDocument/2006/relationships/image" Target="../media/image2503.png"/><Relationship Id="rId292" Type="http://schemas.openxmlformats.org/officeDocument/2006/relationships/image" Target="../media/image2524.png"/><Relationship Id="rId306" Type="http://schemas.openxmlformats.org/officeDocument/2006/relationships/image" Target="../media/image2531.png"/><Relationship Id="rId45" Type="http://schemas.openxmlformats.org/officeDocument/2006/relationships/image" Target="../media/image2402.png"/><Relationship Id="rId87" Type="http://schemas.openxmlformats.org/officeDocument/2006/relationships/image" Target="../media/image2423.png"/><Relationship Id="rId110" Type="http://schemas.openxmlformats.org/officeDocument/2006/relationships/customXml" Target="../ink/ink2454.xml"/><Relationship Id="rId348" Type="http://schemas.openxmlformats.org/officeDocument/2006/relationships/image" Target="../media/image2552.png"/><Relationship Id="rId152" Type="http://schemas.openxmlformats.org/officeDocument/2006/relationships/customXml" Target="../ink/ink2475.xml"/><Relationship Id="rId194" Type="http://schemas.openxmlformats.org/officeDocument/2006/relationships/customXml" Target="../ink/ink2496.xml"/><Relationship Id="rId208" Type="http://schemas.openxmlformats.org/officeDocument/2006/relationships/image" Target="../media/image2482.png"/><Relationship Id="rId415" Type="http://schemas.openxmlformats.org/officeDocument/2006/relationships/customXml" Target="../ink/ink2607.xml"/><Relationship Id="rId261" Type="http://schemas.openxmlformats.org/officeDocument/2006/relationships/customXml" Target="../ink/ink2530.xml"/><Relationship Id="rId14" Type="http://schemas.openxmlformats.org/officeDocument/2006/relationships/customXml" Target="../ink/ink2406.xml"/><Relationship Id="rId56" Type="http://schemas.openxmlformats.org/officeDocument/2006/relationships/customXml" Target="../ink/ink2427.xml"/><Relationship Id="rId317" Type="http://schemas.openxmlformats.org/officeDocument/2006/relationships/customXml" Target="../ink/ink2558.xml"/><Relationship Id="rId359" Type="http://schemas.openxmlformats.org/officeDocument/2006/relationships/customXml" Target="../ink/ink2579.xml"/><Relationship Id="rId98" Type="http://schemas.openxmlformats.org/officeDocument/2006/relationships/customXml" Target="../ink/ink2448.xml"/><Relationship Id="rId121" Type="http://schemas.openxmlformats.org/officeDocument/2006/relationships/image" Target="../media/image2440.png"/><Relationship Id="rId163" Type="http://schemas.openxmlformats.org/officeDocument/2006/relationships/image" Target="../media/image2461.png"/><Relationship Id="rId219" Type="http://schemas.openxmlformats.org/officeDocument/2006/relationships/customXml" Target="../ink/ink2509.xml"/><Relationship Id="rId370" Type="http://schemas.openxmlformats.org/officeDocument/2006/relationships/image" Target="../media/image2563.png"/><Relationship Id="rId426" Type="http://schemas.openxmlformats.org/officeDocument/2006/relationships/image" Target="../media/image2591.png"/><Relationship Id="rId230" Type="http://schemas.openxmlformats.org/officeDocument/2006/relationships/image" Target="../media/image2493.png"/><Relationship Id="rId25" Type="http://schemas.openxmlformats.org/officeDocument/2006/relationships/image" Target="../media/image2392.png"/><Relationship Id="rId67" Type="http://schemas.openxmlformats.org/officeDocument/2006/relationships/image" Target="../media/image2413.png"/><Relationship Id="rId272" Type="http://schemas.openxmlformats.org/officeDocument/2006/relationships/image" Target="../media/image2514.png"/><Relationship Id="rId328" Type="http://schemas.openxmlformats.org/officeDocument/2006/relationships/image" Target="../media/image2542.png"/><Relationship Id="rId132" Type="http://schemas.openxmlformats.org/officeDocument/2006/relationships/customXml" Target="../ink/ink2465.xml"/><Relationship Id="rId174" Type="http://schemas.openxmlformats.org/officeDocument/2006/relationships/customXml" Target="../ink/ink2486.xml"/><Relationship Id="rId381" Type="http://schemas.openxmlformats.org/officeDocument/2006/relationships/customXml" Target="../ink/ink2590.xml"/><Relationship Id="rId241" Type="http://schemas.openxmlformats.org/officeDocument/2006/relationships/customXml" Target="../ink/ink2520.xml"/><Relationship Id="rId36" Type="http://schemas.openxmlformats.org/officeDocument/2006/relationships/customXml" Target="../ink/ink2417.xml"/><Relationship Id="rId283" Type="http://schemas.openxmlformats.org/officeDocument/2006/relationships/customXml" Target="../ink/ink2541.xml"/><Relationship Id="rId339" Type="http://schemas.openxmlformats.org/officeDocument/2006/relationships/customXml" Target="../ink/ink2569.xml"/><Relationship Id="rId78" Type="http://schemas.openxmlformats.org/officeDocument/2006/relationships/customXml" Target="../ink/ink2438.xml"/><Relationship Id="rId101" Type="http://schemas.openxmlformats.org/officeDocument/2006/relationships/image" Target="../media/image2430.png"/><Relationship Id="rId143" Type="http://schemas.openxmlformats.org/officeDocument/2006/relationships/image" Target="../media/image2451.png"/><Relationship Id="rId185" Type="http://schemas.openxmlformats.org/officeDocument/2006/relationships/image" Target="../media/image2472.png"/><Relationship Id="rId350" Type="http://schemas.openxmlformats.org/officeDocument/2006/relationships/image" Target="../media/image2553.png"/><Relationship Id="rId406" Type="http://schemas.openxmlformats.org/officeDocument/2006/relationships/image" Target="../media/image2581.png"/><Relationship Id="rId9" Type="http://schemas.openxmlformats.org/officeDocument/2006/relationships/image" Target="../media/image2384.png"/><Relationship Id="rId210" Type="http://schemas.openxmlformats.org/officeDocument/2006/relationships/image" Target="../media/image2483.png"/><Relationship Id="rId392" Type="http://schemas.openxmlformats.org/officeDocument/2006/relationships/image" Target="../media/image2574.png"/><Relationship Id="rId252" Type="http://schemas.openxmlformats.org/officeDocument/2006/relationships/image" Target="../media/image2504.png"/><Relationship Id="rId294" Type="http://schemas.openxmlformats.org/officeDocument/2006/relationships/image" Target="../media/image2525.png"/><Relationship Id="rId308" Type="http://schemas.openxmlformats.org/officeDocument/2006/relationships/image" Target="../media/image2532.png"/><Relationship Id="rId47" Type="http://schemas.openxmlformats.org/officeDocument/2006/relationships/image" Target="../media/image2403.png"/><Relationship Id="rId89" Type="http://schemas.openxmlformats.org/officeDocument/2006/relationships/image" Target="../media/image2424.png"/><Relationship Id="rId112" Type="http://schemas.openxmlformats.org/officeDocument/2006/relationships/customXml" Target="../ink/ink2455.xml"/><Relationship Id="rId154" Type="http://schemas.openxmlformats.org/officeDocument/2006/relationships/customXml" Target="../ink/ink2476.xml"/><Relationship Id="rId361" Type="http://schemas.openxmlformats.org/officeDocument/2006/relationships/customXml" Target="../ink/ink2580.xml"/><Relationship Id="rId196" Type="http://schemas.openxmlformats.org/officeDocument/2006/relationships/customXml" Target="../ink/ink2497.xml"/><Relationship Id="rId417" Type="http://schemas.openxmlformats.org/officeDocument/2006/relationships/customXml" Target="../ink/ink2608.xml"/><Relationship Id="rId16" Type="http://schemas.openxmlformats.org/officeDocument/2006/relationships/customXml" Target="../ink/ink2407.xml"/><Relationship Id="rId221" Type="http://schemas.openxmlformats.org/officeDocument/2006/relationships/customXml" Target="../ink/ink2510.xml"/><Relationship Id="rId263" Type="http://schemas.openxmlformats.org/officeDocument/2006/relationships/customXml" Target="../ink/ink2531.xml"/><Relationship Id="rId319" Type="http://schemas.openxmlformats.org/officeDocument/2006/relationships/customXml" Target="../ink/ink2559.xml"/><Relationship Id="rId58" Type="http://schemas.openxmlformats.org/officeDocument/2006/relationships/customXml" Target="../ink/ink2428.xml"/><Relationship Id="rId123" Type="http://schemas.openxmlformats.org/officeDocument/2006/relationships/image" Target="../media/image2441.png"/><Relationship Id="rId330" Type="http://schemas.openxmlformats.org/officeDocument/2006/relationships/image" Target="../media/image2543.png"/><Relationship Id="rId165" Type="http://schemas.openxmlformats.org/officeDocument/2006/relationships/image" Target="../media/image2462.png"/><Relationship Id="rId372" Type="http://schemas.openxmlformats.org/officeDocument/2006/relationships/image" Target="../media/image2564.png"/><Relationship Id="rId428" Type="http://schemas.openxmlformats.org/officeDocument/2006/relationships/image" Target="../media/image2592.png"/><Relationship Id="rId232" Type="http://schemas.openxmlformats.org/officeDocument/2006/relationships/image" Target="../media/image2494.png"/><Relationship Id="rId274" Type="http://schemas.openxmlformats.org/officeDocument/2006/relationships/image" Target="../media/image2515.png"/><Relationship Id="rId27" Type="http://schemas.openxmlformats.org/officeDocument/2006/relationships/image" Target="../media/image2393.png"/><Relationship Id="rId69" Type="http://schemas.openxmlformats.org/officeDocument/2006/relationships/image" Target="../media/image2414.png"/><Relationship Id="rId134" Type="http://schemas.openxmlformats.org/officeDocument/2006/relationships/customXml" Target="../ink/ink2466.xml"/><Relationship Id="rId80" Type="http://schemas.openxmlformats.org/officeDocument/2006/relationships/customXml" Target="../ink/ink2439.xml"/><Relationship Id="rId176" Type="http://schemas.openxmlformats.org/officeDocument/2006/relationships/customXml" Target="../ink/ink2487.xml"/><Relationship Id="rId341" Type="http://schemas.openxmlformats.org/officeDocument/2006/relationships/customXml" Target="../ink/ink2570.xml"/><Relationship Id="rId383" Type="http://schemas.openxmlformats.org/officeDocument/2006/relationships/customXml" Target="../ink/ink2591.xml"/><Relationship Id="rId201" Type="http://schemas.openxmlformats.org/officeDocument/2006/relationships/customXml" Target="../ink/ink2500.xml"/><Relationship Id="rId243" Type="http://schemas.openxmlformats.org/officeDocument/2006/relationships/customXml" Target="../ink/ink2521.xml"/><Relationship Id="rId285" Type="http://schemas.openxmlformats.org/officeDocument/2006/relationships/customXml" Target="../ink/ink2542.xml"/><Relationship Id="rId38" Type="http://schemas.openxmlformats.org/officeDocument/2006/relationships/customXml" Target="../ink/ink2418.xml"/><Relationship Id="rId103" Type="http://schemas.openxmlformats.org/officeDocument/2006/relationships/image" Target="../media/image2431.png"/><Relationship Id="rId310" Type="http://schemas.openxmlformats.org/officeDocument/2006/relationships/image" Target="../media/image2533.png"/><Relationship Id="rId70" Type="http://schemas.openxmlformats.org/officeDocument/2006/relationships/customXml" Target="../ink/ink2434.xml"/><Relationship Id="rId91" Type="http://schemas.openxmlformats.org/officeDocument/2006/relationships/image" Target="../media/image2425.png"/><Relationship Id="rId145" Type="http://schemas.openxmlformats.org/officeDocument/2006/relationships/image" Target="../media/image2452.png"/><Relationship Id="rId166" Type="http://schemas.openxmlformats.org/officeDocument/2006/relationships/customXml" Target="../ink/ink2482.xml"/><Relationship Id="rId187" Type="http://schemas.openxmlformats.org/officeDocument/2006/relationships/image" Target="../media/image989.png"/><Relationship Id="rId331" Type="http://schemas.openxmlformats.org/officeDocument/2006/relationships/customXml" Target="../ink/ink2565.xml"/><Relationship Id="rId352" Type="http://schemas.openxmlformats.org/officeDocument/2006/relationships/image" Target="../media/image2554.png"/><Relationship Id="rId373" Type="http://schemas.openxmlformats.org/officeDocument/2006/relationships/customXml" Target="../ink/ink2586.xml"/><Relationship Id="rId394" Type="http://schemas.openxmlformats.org/officeDocument/2006/relationships/image" Target="../media/image2575.png"/><Relationship Id="rId408" Type="http://schemas.openxmlformats.org/officeDocument/2006/relationships/image" Target="../media/image2582.png"/><Relationship Id="rId1" Type="http://schemas.openxmlformats.org/officeDocument/2006/relationships/slideLayout" Target="../slideLayouts/slideLayout7.xml"/><Relationship Id="rId212" Type="http://schemas.openxmlformats.org/officeDocument/2006/relationships/image" Target="../media/image2484.png"/><Relationship Id="rId233" Type="http://schemas.openxmlformats.org/officeDocument/2006/relationships/customXml" Target="../ink/ink2516.xml"/><Relationship Id="rId254" Type="http://schemas.openxmlformats.org/officeDocument/2006/relationships/image" Target="../media/image2505.png"/><Relationship Id="rId28" Type="http://schemas.openxmlformats.org/officeDocument/2006/relationships/customXml" Target="../ink/ink2413.xml"/><Relationship Id="rId49" Type="http://schemas.openxmlformats.org/officeDocument/2006/relationships/image" Target="../media/image2404.png"/><Relationship Id="rId114" Type="http://schemas.openxmlformats.org/officeDocument/2006/relationships/customXml" Target="../ink/ink2456.xml"/><Relationship Id="rId275" Type="http://schemas.openxmlformats.org/officeDocument/2006/relationships/customXml" Target="../ink/ink2537.xml"/><Relationship Id="rId296" Type="http://schemas.openxmlformats.org/officeDocument/2006/relationships/image" Target="../media/image2526.png"/><Relationship Id="rId300" Type="http://schemas.openxmlformats.org/officeDocument/2006/relationships/image" Target="../media/image2528.png"/><Relationship Id="rId60" Type="http://schemas.openxmlformats.org/officeDocument/2006/relationships/customXml" Target="../ink/ink2429.xml"/><Relationship Id="rId81" Type="http://schemas.openxmlformats.org/officeDocument/2006/relationships/image" Target="../media/image2420.png"/><Relationship Id="rId135" Type="http://schemas.openxmlformats.org/officeDocument/2006/relationships/image" Target="../media/image2447.png"/><Relationship Id="rId156" Type="http://schemas.openxmlformats.org/officeDocument/2006/relationships/customXml" Target="../ink/ink2477.xml"/><Relationship Id="rId177" Type="http://schemas.openxmlformats.org/officeDocument/2006/relationships/image" Target="../media/image2468.png"/><Relationship Id="rId198" Type="http://schemas.openxmlformats.org/officeDocument/2006/relationships/image" Target="../media/image2477.png"/><Relationship Id="rId321" Type="http://schemas.openxmlformats.org/officeDocument/2006/relationships/customXml" Target="../ink/ink2560.xml"/><Relationship Id="rId342" Type="http://schemas.openxmlformats.org/officeDocument/2006/relationships/image" Target="../media/image2549.png"/><Relationship Id="rId363" Type="http://schemas.openxmlformats.org/officeDocument/2006/relationships/customXml" Target="../ink/ink2581.xml"/><Relationship Id="rId384" Type="http://schemas.openxmlformats.org/officeDocument/2006/relationships/image" Target="../media/image2570.png"/><Relationship Id="rId419" Type="http://schemas.openxmlformats.org/officeDocument/2006/relationships/customXml" Target="../ink/ink2609.xml"/><Relationship Id="rId202" Type="http://schemas.openxmlformats.org/officeDocument/2006/relationships/image" Target="../media/image2479.png"/><Relationship Id="rId223" Type="http://schemas.openxmlformats.org/officeDocument/2006/relationships/customXml" Target="../ink/ink2511.xml"/><Relationship Id="rId244" Type="http://schemas.openxmlformats.org/officeDocument/2006/relationships/image" Target="../media/image2500.png"/><Relationship Id="rId18" Type="http://schemas.openxmlformats.org/officeDocument/2006/relationships/customXml" Target="../ink/ink2408.xml"/><Relationship Id="rId39" Type="http://schemas.openxmlformats.org/officeDocument/2006/relationships/image" Target="../media/image2399.png"/><Relationship Id="rId265" Type="http://schemas.openxmlformats.org/officeDocument/2006/relationships/customXml" Target="../ink/ink2532.xml"/><Relationship Id="rId286" Type="http://schemas.openxmlformats.org/officeDocument/2006/relationships/image" Target="../media/image2521.png"/><Relationship Id="rId50" Type="http://schemas.openxmlformats.org/officeDocument/2006/relationships/customXml" Target="../ink/ink2424.xml"/><Relationship Id="rId104" Type="http://schemas.openxmlformats.org/officeDocument/2006/relationships/customXml" Target="../ink/ink2451.xml"/><Relationship Id="rId125" Type="http://schemas.openxmlformats.org/officeDocument/2006/relationships/image" Target="../media/image2442.png"/><Relationship Id="rId146" Type="http://schemas.openxmlformats.org/officeDocument/2006/relationships/customXml" Target="../ink/ink2472.xml"/><Relationship Id="rId167" Type="http://schemas.openxmlformats.org/officeDocument/2006/relationships/image" Target="../media/image2463.png"/><Relationship Id="rId188" Type="http://schemas.openxmlformats.org/officeDocument/2006/relationships/customXml" Target="../ink/ink2493.xml"/><Relationship Id="rId311" Type="http://schemas.openxmlformats.org/officeDocument/2006/relationships/customXml" Target="../ink/ink2555.xml"/><Relationship Id="rId332" Type="http://schemas.openxmlformats.org/officeDocument/2006/relationships/image" Target="../media/image2544.png"/><Relationship Id="rId353" Type="http://schemas.openxmlformats.org/officeDocument/2006/relationships/customXml" Target="../ink/ink2576.xml"/><Relationship Id="rId374" Type="http://schemas.openxmlformats.org/officeDocument/2006/relationships/image" Target="../media/image2565.png"/><Relationship Id="rId395" Type="http://schemas.openxmlformats.org/officeDocument/2006/relationships/customXml" Target="../ink/ink2597.xml"/><Relationship Id="rId409" Type="http://schemas.openxmlformats.org/officeDocument/2006/relationships/customXml" Target="../ink/ink2604.xml"/><Relationship Id="rId71" Type="http://schemas.openxmlformats.org/officeDocument/2006/relationships/image" Target="../media/image2415.png"/><Relationship Id="rId92" Type="http://schemas.openxmlformats.org/officeDocument/2006/relationships/customXml" Target="../ink/ink2445.xml"/><Relationship Id="rId213" Type="http://schemas.openxmlformats.org/officeDocument/2006/relationships/customXml" Target="../ink/ink2506.xml"/><Relationship Id="rId234" Type="http://schemas.openxmlformats.org/officeDocument/2006/relationships/image" Target="../media/image2495.png"/><Relationship Id="rId420" Type="http://schemas.openxmlformats.org/officeDocument/2006/relationships/image" Target="../media/image2588.png"/><Relationship Id="rId2" Type="http://schemas.openxmlformats.org/officeDocument/2006/relationships/customXml" Target="../ink/ink2400.xml"/><Relationship Id="rId29" Type="http://schemas.openxmlformats.org/officeDocument/2006/relationships/image" Target="../media/image2394.png"/><Relationship Id="rId255" Type="http://schemas.openxmlformats.org/officeDocument/2006/relationships/customXml" Target="../ink/ink2527.xml"/><Relationship Id="rId276" Type="http://schemas.openxmlformats.org/officeDocument/2006/relationships/image" Target="../media/image2516.png"/><Relationship Id="rId297" Type="http://schemas.openxmlformats.org/officeDocument/2006/relationships/customXml" Target="../ink/ink2548.xml"/><Relationship Id="rId40" Type="http://schemas.openxmlformats.org/officeDocument/2006/relationships/customXml" Target="../ink/ink2419.xml"/><Relationship Id="rId115" Type="http://schemas.openxmlformats.org/officeDocument/2006/relationships/image" Target="../media/image2437.png"/><Relationship Id="rId136" Type="http://schemas.openxmlformats.org/officeDocument/2006/relationships/customXml" Target="../ink/ink2467.xml"/><Relationship Id="rId157" Type="http://schemas.openxmlformats.org/officeDocument/2006/relationships/image" Target="../media/image2458.png"/><Relationship Id="rId178" Type="http://schemas.openxmlformats.org/officeDocument/2006/relationships/customXml" Target="../ink/ink2488.xml"/><Relationship Id="rId301" Type="http://schemas.openxmlformats.org/officeDocument/2006/relationships/customXml" Target="../ink/ink2550.xml"/><Relationship Id="rId322" Type="http://schemas.openxmlformats.org/officeDocument/2006/relationships/image" Target="../media/image2539.png"/><Relationship Id="rId343" Type="http://schemas.openxmlformats.org/officeDocument/2006/relationships/customXml" Target="../ink/ink2571.xml"/><Relationship Id="rId364" Type="http://schemas.openxmlformats.org/officeDocument/2006/relationships/image" Target="../media/image2560.png"/><Relationship Id="rId61" Type="http://schemas.openxmlformats.org/officeDocument/2006/relationships/image" Target="../media/image2410.png"/><Relationship Id="rId82" Type="http://schemas.openxmlformats.org/officeDocument/2006/relationships/customXml" Target="../ink/ink2440.xml"/><Relationship Id="rId199" Type="http://schemas.openxmlformats.org/officeDocument/2006/relationships/customXml" Target="../ink/ink2499.xml"/><Relationship Id="rId203" Type="http://schemas.openxmlformats.org/officeDocument/2006/relationships/customXml" Target="../ink/ink2501.xml"/><Relationship Id="rId385" Type="http://schemas.openxmlformats.org/officeDocument/2006/relationships/customXml" Target="../ink/ink2592.xml"/><Relationship Id="rId19" Type="http://schemas.openxmlformats.org/officeDocument/2006/relationships/image" Target="../media/image2389.png"/><Relationship Id="rId224" Type="http://schemas.openxmlformats.org/officeDocument/2006/relationships/image" Target="../media/image2490.png"/><Relationship Id="rId245" Type="http://schemas.openxmlformats.org/officeDocument/2006/relationships/customXml" Target="../ink/ink2522.xml"/><Relationship Id="rId266" Type="http://schemas.openxmlformats.org/officeDocument/2006/relationships/image" Target="../media/image2511.png"/><Relationship Id="rId287" Type="http://schemas.openxmlformats.org/officeDocument/2006/relationships/customXml" Target="../ink/ink2543.xml"/><Relationship Id="rId410" Type="http://schemas.openxmlformats.org/officeDocument/2006/relationships/image" Target="../media/image2583.png"/><Relationship Id="rId30" Type="http://schemas.openxmlformats.org/officeDocument/2006/relationships/customXml" Target="../ink/ink2414.xml"/><Relationship Id="rId105" Type="http://schemas.openxmlformats.org/officeDocument/2006/relationships/image" Target="../media/image2432.png"/><Relationship Id="rId126" Type="http://schemas.openxmlformats.org/officeDocument/2006/relationships/customXml" Target="../ink/ink2462.xml"/><Relationship Id="rId147" Type="http://schemas.openxmlformats.org/officeDocument/2006/relationships/image" Target="../media/image2453.png"/><Relationship Id="rId168" Type="http://schemas.openxmlformats.org/officeDocument/2006/relationships/customXml" Target="../ink/ink2483.xml"/><Relationship Id="rId312" Type="http://schemas.openxmlformats.org/officeDocument/2006/relationships/image" Target="../media/image2534.png"/><Relationship Id="rId333" Type="http://schemas.openxmlformats.org/officeDocument/2006/relationships/customXml" Target="../ink/ink2566.xml"/><Relationship Id="rId354" Type="http://schemas.openxmlformats.org/officeDocument/2006/relationships/image" Target="../media/image2555.png"/><Relationship Id="rId51" Type="http://schemas.openxmlformats.org/officeDocument/2006/relationships/image" Target="../media/image2405.png"/><Relationship Id="rId72" Type="http://schemas.openxmlformats.org/officeDocument/2006/relationships/customXml" Target="../ink/ink2435.xml"/><Relationship Id="rId93" Type="http://schemas.openxmlformats.org/officeDocument/2006/relationships/image" Target="../media/image2426.png"/><Relationship Id="rId189" Type="http://schemas.openxmlformats.org/officeDocument/2006/relationships/image" Target="../media/image2473.png"/><Relationship Id="rId375" Type="http://schemas.openxmlformats.org/officeDocument/2006/relationships/customXml" Target="../ink/ink2587.xml"/><Relationship Id="rId396" Type="http://schemas.openxmlformats.org/officeDocument/2006/relationships/image" Target="../media/image2576.png"/><Relationship Id="rId3" Type="http://schemas.openxmlformats.org/officeDocument/2006/relationships/image" Target="../media/image2381.png"/><Relationship Id="rId214" Type="http://schemas.openxmlformats.org/officeDocument/2006/relationships/image" Target="../media/image2485.png"/><Relationship Id="rId235" Type="http://schemas.openxmlformats.org/officeDocument/2006/relationships/customXml" Target="../ink/ink2517.xml"/><Relationship Id="rId256" Type="http://schemas.openxmlformats.org/officeDocument/2006/relationships/image" Target="../media/image2506.png"/><Relationship Id="rId277" Type="http://schemas.openxmlformats.org/officeDocument/2006/relationships/customXml" Target="../ink/ink2538.xml"/><Relationship Id="rId298" Type="http://schemas.openxmlformats.org/officeDocument/2006/relationships/image" Target="../media/image2527.png"/><Relationship Id="rId400" Type="http://schemas.openxmlformats.org/officeDocument/2006/relationships/image" Target="../media/image2578.png"/><Relationship Id="rId421" Type="http://schemas.openxmlformats.org/officeDocument/2006/relationships/customXml" Target="../ink/ink2610.xml"/><Relationship Id="rId116" Type="http://schemas.openxmlformats.org/officeDocument/2006/relationships/customXml" Target="../ink/ink2457.xml"/><Relationship Id="rId137" Type="http://schemas.openxmlformats.org/officeDocument/2006/relationships/image" Target="../media/image2448.png"/><Relationship Id="rId158" Type="http://schemas.openxmlformats.org/officeDocument/2006/relationships/customXml" Target="../ink/ink2478.xml"/><Relationship Id="rId302" Type="http://schemas.openxmlformats.org/officeDocument/2006/relationships/image" Target="../media/image2529.png"/><Relationship Id="rId323" Type="http://schemas.openxmlformats.org/officeDocument/2006/relationships/customXml" Target="../ink/ink2561.xml"/><Relationship Id="rId344" Type="http://schemas.openxmlformats.org/officeDocument/2006/relationships/image" Target="../media/image2550.png"/><Relationship Id="rId20" Type="http://schemas.openxmlformats.org/officeDocument/2006/relationships/customXml" Target="../ink/ink2409.xml"/><Relationship Id="rId41" Type="http://schemas.openxmlformats.org/officeDocument/2006/relationships/image" Target="../media/image2400.png"/><Relationship Id="rId62" Type="http://schemas.openxmlformats.org/officeDocument/2006/relationships/customXml" Target="../ink/ink2430.xml"/><Relationship Id="rId83" Type="http://schemas.openxmlformats.org/officeDocument/2006/relationships/image" Target="../media/image2421.png"/><Relationship Id="rId179" Type="http://schemas.openxmlformats.org/officeDocument/2006/relationships/image" Target="../media/image2469.png"/><Relationship Id="rId365" Type="http://schemas.openxmlformats.org/officeDocument/2006/relationships/customXml" Target="../ink/ink2582.xml"/><Relationship Id="rId386" Type="http://schemas.openxmlformats.org/officeDocument/2006/relationships/image" Target="../media/image2571.png"/><Relationship Id="rId190" Type="http://schemas.openxmlformats.org/officeDocument/2006/relationships/customXml" Target="../ink/ink2494.xml"/><Relationship Id="rId204" Type="http://schemas.openxmlformats.org/officeDocument/2006/relationships/image" Target="../media/image2480.png"/><Relationship Id="rId225" Type="http://schemas.openxmlformats.org/officeDocument/2006/relationships/customXml" Target="../ink/ink2512.xml"/><Relationship Id="rId246" Type="http://schemas.openxmlformats.org/officeDocument/2006/relationships/image" Target="../media/image2501.png"/><Relationship Id="rId267" Type="http://schemas.openxmlformats.org/officeDocument/2006/relationships/customXml" Target="../ink/ink2533.xml"/><Relationship Id="rId288" Type="http://schemas.openxmlformats.org/officeDocument/2006/relationships/image" Target="../media/image2522.png"/><Relationship Id="rId411" Type="http://schemas.openxmlformats.org/officeDocument/2006/relationships/customXml" Target="../ink/ink2605.xml"/><Relationship Id="rId106" Type="http://schemas.openxmlformats.org/officeDocument/2006/relationships/customXml" Target="../ink/ink2452.xml"/><Relationship Id="rId127" Type="http://schemas.openxmlformats.org/officeDocument/2006/relationships/image" Target="../media/image2443.png"/><Relationship Id="rId313" Type="http://schemas.openxmlformats.org/officeDocument/2006/relationships/customXml" Target="../ink/ink2556.xml"/><Relationship Id="rId10" Type="http://schemas.openxmlformats.org/officeDocument/2006/relationships/customXml" Target="../ink/ink2404.xml"/><Relationship Id="rId31" Type="http://schemas.openxmlformats.org/officeDocument/2006/relationships/image" Target="../media/image2395.png"/><Relationship Id="rId52" Type="http://schemas.openxmlformats.org/officeDocument/2006/relationships/customXml" Target="../ink/ink2425.xml"/><Relationship Id="rId73" Type="http://schemas.openxmlformats.org/officeDocument/2006/relationships/image" Target="../media/image2416.png"/><Relationship Id="rId94" Type="http://schemas.openxmlformats.org/officeDocument/2006/relationships/customXml" Target="../ink/ink2446.xml"/><Relationship Id="rId148" Type="http://schemas.openxmlformats.org/officeDocument/2006/relationships/customXml" Target="../ink/ink2473.xml"/><Relationship Id="rId169" Type="http://schemas.openxmlformats.org/officeDocument/2006/relationships/image" Target="../media/image2464.png"/><Relationship Id="rId334" Type="http://schemas.openxmlformats.org/officeDocument/2006/relationships/image" Target="../media/image2545.png"/><Relationship Id="rId355" Type="http://schemas.openxmlformats.org/officeDocument/2006/relationships/customXml" Target="../ink/ink2577.xml"/><Relationship Id="rId376" Type="http://schemas.openxmlformats.org/officeDocument/2006/relationships/image" Target="../media/image2566.png"/><Relationship Id="rId397" Type="http://schemas.openxmlformats.org/officeDocument/2006/relationships/customXml" Target="../ink/ink2598.xml"/><Relationship Id="rId4" Type="http://schemas.openxmlformats.org/officeDocument/2006/relationships/customXml" Target="../ink/ink2401.xml"/><Relationship Id="rId180" Type="http://schemas.openxmlformats.org/officeDocument/2006/relationships/customXml" Target="../ink/ink2489.xml"/><Relationship Id="rId215" Type="http://schemas.openxmlformats.org/officeDocument/2006/relationships/customXml" Target="../ink/ink2507.xml"/><Relationship Id="rId236" Type="http://schemas.openxmlformats.org/officeDocument/2006/relationships/image" Target="../media/image2496.png"/><Relationship Id="rId257" Type="http://schemas.openxmlformats.org/officeDocument/2006/relationships/customXml" Target="../ink/ink2528.xml"/><Relationship Id="rId278" Type="http://schemas.openxmlformats.org/officeDocument/2006/relationships/image" Target="../media/image2517.png"/><Relationship Id="rId401" Type="http://schemas.openxmlformats.org/officeDocument/2006/relationships/customXml" Target="../ink/ink2600.xml"/><Relationship Id="rId422" Type="http://schemas.openxmlformats.org/officeDocument/2006/relationships/image" Target="../media/image2589.png"/><Relationship Id="rId303" Type="http://schemas.openxmlformats.org/officeDocument/2006/relationships/customXml" Target="../ink/ink2551.xml"/><Relationship Id="rId42" Type="http://schemas.openxmlformats.org/officeDocument/2006/relationships/customXml" Target="../ink/ink2420.xml"/><Relationship Id="rId84" Type="http://schemas.openxmlformats.org/officeDocument/2006/relationships/customXml" Target="../ink/ink2441.xml"/><Relationship Id="rId138" Type="http://schemas.openxmlformats.org/officeDocument/2006/relationships/customXml" Target="../ink/ink2468.xml"/><Relationship Id="rId345" Type="http://schemas.openxmlformats.org/officeDocument/2006/relationships/customXml" Target="../ink/ink2572.xml"/><Relationship Id="rId387" Type="http://schemas.openxmlformats.org/officeDocument/2006/relationships/customXml" Target="../ink/ink2593.xml"/><Relationship Id="rId191" Type="http://schemas.openxmlformats.org/officeDocument/2006/relationships/image" Target="../media/image2474.png"/><Relationship Id="rId205" Type="http://schemas.openxmlformats.org/officeDocument/2006/relationships/customXml" Target="../ink/ink2502.xml"/><Relationship Id="rId247" Type="http://schemas.openxmlformats.org/officeDocument/2006/relationships/customXml" Target="../ink/ink2523.xml"/><Relationship Id="rId412" Type="http://schemas.openxmlformats.org/officeDocument/2006/relationships/image" Target="../media/image2584.png"/><Relationship Id="rId107" Type="http://schemas.openxmlformats.org/officeDocument/2006/relationships/image" Target="../media/image2433.png"/><Relationship Id="rId289" Type="http://schemas.openxmlformats.org/officeDocument/2006/relationships/customXml" Target="../ink/ink2544.xml"/><Relationship Id="rId11" Type="http://schemas.openxmlformats.org/officeDocument/2006/relationships/image" Target="../media/image2385.png"/><Relationship Id="rId53" Type="http://schemas.openxmlformats.org/officeDocument/2006/relationships/image" Target="../media/image2406.png"/><Relationship Id="rId149" Type="http://schemas.openxmlformats.org/officeDocument/2006/relationships/image" Target="../media/image2454.png"/><Relationship Id="rId314" Type="http://schemas.openxmlformats.org/officeDocument/2006/relationships/image" Target="../media/image2535.png"/><Relationship Id="rId356" Type="http://schemas.openxmlformats.org/officeDocument/2006/relationships/image" Target="../media/image2556.png"/><Relationship Id="rId398" Type="http://schemas.openxmlformats.org/officeDocument/2006/relationships/image" Target="../media/image2577.png"/><Relationship Id="rId95" Type="http://schemas.openxmlformats.org/officeDocument/2006/relationships/image" Target="../media/image2427.png"/><Relationship Id="rId160" Type="http://schemas.openxmlformats.org/officeDocument/2006/relationships/customXml" Target="../ink/ink2479.xml"/><Relationship Id="rId216" Type="http://schemas.openxmlformats.org/officeDocument/2006/relationships/image" Target="../media/image2486.png"/><Relationship Id="rId423" Type="http://schemas.openxmlformats.org/officeDocument/2006/relationships/customXml" Target="../ink/ink2611.xml"/><Relationship Id="rId258" Type="http://schemas.openxmlformats.org/officeDocument/2006/relationships/image" Target="../media/image2507.png"/><Relationship Id="rId22" Type="http://schemas.openxmlformats.org/officeDocument/2006/relationships/customXml" Target="../ink/ink2410.xml"/><Relationship Id="rId64" Type="http://schemas.openxmlformats.org/officeDocument/2006/relationships/customXml" Target="../ink/ink2431.xml"/><Relationship Id="rId118" Type="http://schemas.openxmlformats.org/officeDocument/2006/relationships/customXml" Target="../ink/ink2458.xml"/><Relationship Id="rId325" Type="http://schemas.openxmlformats.org/officeDocument/2006/relationships/customXml" Target="../ink/ink2562.xml"/><Relationship Id="rId367" Type="http://schemas.openxmlformats.org/officeDocument/2006/relationships/customXml" Target="../ink/ink2583.xml"/><Relationship Id="rId171" Type="http://schemas.openxmlformats.org/officeDocument/2006/relationships/image" Target="../media/image2465.png"/><Relationship Id="rId227" Type="http://schemas.openxmlformats.org/officeDocument/2006/relationships/customXml" Target="../ink/ink2513.xml"/><Relationship Id="rId269" Type="http://schemas.openxmlformats.org/officeDocument/2006/relationships/customXml" Target="../ink/ink2534.xml"/><Relationship Id="rId33" Type="http://schemas.openxmlformats.org/officeDocument/2006/relationships/image" Target="../media/image2396.png"/><Relationship Id="rId129" Type="http://schemas.openxmlformats.org/officeDocument/2006/relationships/image" Target="../media/image2444.png"/><Relationship Id="rId280" Type="http://schemas.openxmlformats.org/officeDocument/2006/relationships/image" Target="../media/image2518.png"/><Relationship Id="rId336" Type="http://schemas.openxmlformats.org/officeDocument/2006/relationships/image" Target="../media/image2546.png"/><Relationship Id="rId75" Type="http://schemas.openxmlformats.org/officeDocument/2006/relationships/image" Target="../media/image2417.png"/><Relationship Id="rId140" Type="http://schemas.openxmlformats.org/officeDocument/2006/relationships/customXml" Target="../ink/ink2469.xml"/><Relationship Id="rId182" Type="http://schemas.openxmlformats.org/officeDocument/2006/relationships/customXml" Target="../ink/ink2490.xml"/><Relationship Id="rId378" Type="http://schemas.openxmlformats.org/officeDocument/2006/relationships/image" Target="../media/image2567.png"/><Relationship Id="rId403" Type="http://schemas.openxmlformats.org/officeDocument/2006/relationships/customXml" Target="../ink/ink2601.xml"/><Relationship Id="rId6" Type="http://schemas.openxmlformats.org/officeDocument/2006/relationships/customXml" Target="../ink/ink2402.xml"/><Relationship Id="rId238" Type="http://schemas.openxmlformats.org/officeDocument/2006/relationships/image" Target="../media/image2497.png"/><Relationship Id="rId291" Type="http://schemas.openxmlformats.org/officeDocument/2006/relationships/customXml" Target="../ink/ink2545.xml"/><Relationship Id="rId305" Type="http://schemas.openxmlformats.org/officeDocument/2006/relationships/customXml" Target="../ink/ink2552.xml"/><Relationship Id="rId347" Type="http://schemas.openxmlformats.org/officeDocument/2006/relationships/customXml" Target="../ink/ink2573.xml"/><Relationship Id="rId44" Type="http://schemas.openxmlformats.org/officeDocument/2006/relationships/customXml" Target="../ink/ink2421.xml"/><Relationship Id="rId86" Type="http://schemas.openxmlformats.org/officeDocument/2006/relationships/customXml" Target="../ink/ink2442.xml"/><Relationship Id="rId151" Type="http://schemas.openxmlformats.org/officeDocument/2006/relationships/image" Target="../media/image2455.png"/><Relationship Id="rId389" Type="http://schemas.openxmlformats.org/officeDocument/2006/relationships/customXml" Target="../ink/ink2594.xml"/><Relationship Id="rId193" Type="http://schemas.openxmlformats.org/officeDocument/2006/relationships/image" Target="../media/image2475.png"/><Relationship Id="rId207" Type="http://schemas.openxmlformats.org/officeDocument/2006/relationships/customXml" Target="../ink/ink2503.xml"/><Relationship Id="rId249" Type="http://schemas.openxmlformats.org/officeDocument/2006/relationships/customXml" Target="../ink/ink2524.xml"/><Relationship Id="rId414" Type="http://schemas.openxmlformats.org/officeDocument/2006/relationships/image" Target="../media/image2585.png"/><Relationship Id="rId13" Type="http://schemas.openxmlformats.org/officeDocument/2006/relationships/image" Target="../media/image2386.png"/><Relationship Id="rId109" Type="http://schemas.openxmlformats.org/officeDocument/2006/relationships/image" Target="../media/image2434.png"/><Relationship Id="rId260" Type="http://schemas.openxmlformats.org/officeDocument/2006/relationships/image" Target="../media/image2508.png"/><Relationship Id="rId316" Type="http://schemas.openxmlformats.org/officeDocument/2006/relationships/image" Target="../media/image2536.png"/><Relationship Id="rId55" Type="http://schemas.openxmlformats.org/officeDocument/2006/relationships/image" Target="../media/image2407.png"/><Relationship Id="rId97" Type="http://schemas.openxmlformats.org/officeDocument/2006/relationships/image" Target="../media/image2428.png"/><Relationship Id="rId120" Type="http://schemas.openxmlformats.org/officeDocument/2006/relationships/customXml" Target="../ink/ink2459.xml"/><Relationship Id="rId358" Type="http://schemas.openxmlformats.org/officeDocument/2006/relationships/image" Target="../media/image2557.png"/><Relationship Id="rId162" Type="http://schemas.openxmlformats.org/officeDocument/2006/relationships/customXml" Target="../ink/ink2480.xml"/><Relationship Id="rId218" Type="http://schemas.openxmlformats.org/officeDocument/2006/relationships/image" Target="../media/image2487.png"/><Relationship Id="rId425" Type="http://schemas.openxmlformats.org/officeDocument/2006/relationships/customXml" Target="../ink/ink2612.xml"/><Relationship Id="rId271" Type="http://schemas.openxmlformats.org/officeDocument/2006/relationships/customXml" Target="../ink/ink2535.xml"/><Relationship Id="rId24" Type="http://schemas.openxmlformats.org/officeDocument/2006/relationships/customXml" Target="../ink/ink2411.xml"/><Relationship Id="rId66" Type="http://schemas.openxmlformats.org/officeDocument/2006/relationships/customXml" Target="../ink/ink2432.xml"/><Relationship Id="rId131" Type="http://schemas.openxmlformats.org/officeDocument/2006/relationships/image" Target="../media/image2445.png"/><Relationship Id="rId327" Type="http://schemas.openxmlformats.org/officeDocument/2006/relationships/customXml" Target="../ink/ink2563.xml"/><Relationship Id="rId369" Type="http://schemas.openxmlformats.org/officeDocument/2006/relationships/customXml" Target="../ink/ink2584.xml"/><Relationship Id="rId173" Type="http://schemas.openxmlformats.org/officeDocument/2006/relationships/image" Target="../media/image2466.png"/><Relationship Id="rId229" Type="http://schemas.openxmlformats.org/officeDocument/2006/relationships/customXml" Target="../ink/ink2514.xml"/><Relationship Id="rId380" Type="http://schemas.openxmlformats.org/officeDocument/2006/relationships/image" Target="../media/image2568.png"/><Relationship Id="rId240" Type="http://schemas.openxmlformats.org/officeDocument/2006/relationships/image" Target="../media/image2498.png"/><Relationship Id="rId35" Type="http://schemas.openxmlformats.org/officeDocument/2006/relationships/image" Target="../media/image2397.png"/><Relationship Id="rId77" Type="http://schemas.openxmlformats.org/officeDocument/2006/relationships/image" Target="../media/image2418.png"/><Relationship Id="rId100" Type="http://schemas.openxmlformats.org/officeDocument/2006/relationships/customXml" Target="../ink/ink2449.xml"/><Relationship Id="rId282" Type="http://schemas.openxmlformats.org/officeDocument/2006/relationships/image" Target="../media/image2519.png"/><Relationship Id="rId338" Type="http://schemas.openxmlformats.org/officeDocument/2006/relationships/image" Target="../media/image2547.png"/><Relationship Id="rId8" Type="http://schemas.openxmlformats.org/officeDocument/2006/relationships/customXml" Target="../ink/ink2403.xml"/><Relationship Id="rId142" Type="http://schemas.openxmlformats.org/officeDocument/2006/relationships/customXml" Target="../ink/ink2470.xml"/><Relationship Id="rId184" Type="http://schemas.openxmlformats.org/officeDocument/2006/relationships/customXml" Target="../ink/ink2491.xml"/><Relationship Id="rId391" Type="http://schemas.openxmlformats.org/officeDocument/2006/relationships/customXml" Target="../ink/ink2595.xml"/><Relationship Id="rId405" Type="http://schemas.openxmlformats.org/officeDocument/2006/relationships/customXml" Target="../ink/ink2602.xml"/><Relationship Id="rId251" Type="http://schemas.openxmlformats.org/officeDocument/2006/relationships/customXml" Target="../ink/ink2525.xml"/><Relationship Id="rId46" Type="http://schemas.openxmlformats.org/officeDocument/2006/relationships/customXml" Target="../ink/ink2422.xml"/><Relationship Id="rId293" Type="http://schemas.openxmlformats.org/officeDocument/2006/relationships/customXml" Target="../ink/ink2546.xml"/><Relationship Id="rId307" Type="http://schemas.openxmlformats.org/officeDocument/2006/relationships/customXml" Target="../ink/ink2553.xml"/><Relationship Id="rId349" Type="http://schemas.openxmlformats.org/officeDocument/2006/relationships/customXml" Target="../ink/ink2574.xml"/><Relationship Id="rId88" Type="http://schemas.openxmlformats.org/officeDocument/2006/relationships/customXml" Target="../ink/ink2443.xml"/><Relationship Id="rId111" Type="http://schemas.openxmlformats.org/officeDocument/2006/relationships/image" Target="../media/image2435.png"/><Relationship Id="rId153" Type="http://schemas.openxmlformats.org/officeDocument/2006/relationships/image" Target="../media/image2456.png"/><Relationship Id="rId195" Type="http://schemas.openxmlformats.org/officeDocument/2006/relationships/image" Target="../media/image2476.png"/><Relationship Id="rId209" Type="http://schemas.openxmlformats.org/officeDocument/2006/relationships/customXml" Target="../ink/ink2504.xml"/><Relationship Id="rId360" Type="http://schemas.openxmlformats.org/officeDocument/2006/relationships/image" Target="../media/image2558.png"/><Relationship Id="rId416" Type="http://schemas.openxmlformats.org/officeDocument/2006/relationships/image" Target="../media/image2586.png"/><Relationship Id="rId220" Type="http://schemas.openxmlformats.org/officeDocument/2006/relationships/image" Target="../media/image2488.png"/><Relationship Id="rId15" Type="http://schemas.openxmlformats.org/officeDocument/2006/relationships/image" Target="../media/image2387.png"/><Relationship Id="rId57" Type="http://schemas.openxmlformats.org/officeDocument/2006/relationships/image" Target="../media/image2408.png"/><Relationship Id="rId262" Type="http://schemas.openxmlformats.org/officeDocument/2006/relationships/image" Target="../media/image2509.png"/><Relationship Id="rId318" Type="http://schemas.openxmlformats.org/officeDocument/2006/relationships/image" Target="../media/image2537.png"/><Relationship Id="rId99" Type="http://schemas.openxmlformats.org/officeDocument/2006/relationships/image" Target="../media/image2429.png"/><Relationship Id="rId122" Type="http://schemas.openxmlformats.org/officeDocument/2006/relationships/customXml" Target="../ink/ink2460.xml"/><Relationship Id="rId164" Type="http://schemas.openxmlformats.org/officeDocument/2006/relationships/customXml" Target="../ink/ink2481.xml"/><Relationship Id="rId371" Type="http://schemas.openxmlformats.org/officeDocument/2006/relationships/customXml" Target="../ink/ink2585.xml"/><Relationship Id="rId427" Type="http://schemas.openxmlformats.org/officeDocument/2006/relationships/customXml" Target="../ink/ink2613.xml"/><Relationship Id="rId26" Type="http://schemas.openxmlformats.org/officeDocument/2006/relationships/customXml" Target="../ink/ink2412.xml"/><Relationship Id="rId231" Type="http://schemas.openxmlformats.org/officeDocument/2006/relationships/customXml" Target="../ink/ink2515.xml"/><Relationship Id="rId273" Type="http://schemas.openxmlformats.org/officeDocument/2006/relationships/customXml" Target="../ink/ink2536.xml"/><Relationship Id="rId329" Type="http://schemas.openxmlformats.org/officeDocument/2006/relationships/customXml" Target="../ink/ink2564.xml"/><Relationship Id="rId68" Type="http://schemas.openxmlformats.org/officeDocument/2006/relationships/customXml" Target="../ink/ink2433.xml"/><Relationship Id="rId133" Type="http://schemas.openxmlformats.org/officeDocument/2006/relationships/image" Target="../media/image2446.png"/><Relationship Id="rId175" Type="http://schemas.openxmlformats.org/officeDocument/2006/relationships/image" Target="../media/image2467.png"/><Relationship Id="rId340" Type="http://schemas.openxmlformats.org/officeDocument/2006/relationships/image" Target="../media/image2548.png"/><Relationship Id="rId200" Type="http://schemas.openxmlformats.org/officeDocument/2006/relationships/image" Target="../media/image2478.png"/><Relationship Id="rId382" Type="http://schemas.openxmlformats.org/officeDocument/2006/relationships/image" Target="../media/image2569.png"/><Relationship Id="rId242" Type="http://schemas.openxmlformats.org/officeDocument/2006/relationships/image" Target="../media/image2499.png"/><Relationship Id="rId284" Type="http://schemas.openxmlformats.org/officeDocument/2006/relationships/image" Target="../media/image2520.png"/><Relationship Id="rId37" Type="http://schemas.openxmlformats.org/officeDocument/2006/relationships/image" Target="../media/image2398.png"/><Relationship Id="rId79" Type="http://schemas.openxmlformats.org/officeDocument/2006/relationships/image" Target="../media/image2419.png"/><Relationship Id="rId102" Type="http://schemas.openxmlformats.org/officeDocument/2006/relationships/customXml" Target="../ink/ink2450.xml"/><Relationship Id="rId144" Type="http://schemas.openxmlformats.org/officeDocument/2006/relationships/customXml" Target="../ink/ink2471.xml"/><Relationship Id="rId90" Type="http://schemas.openxmlformats.org/officeDocument/2006/relationships/customXml" Target="../ink/ink2444.xml"/><Relationship Id="rId186" Type="http://schemas.openxmlformats.org/officeDocument/2006/relationships/customXml" Target="../ink/ink2492.xml"/><Relationship Id="rId351" Type="http://schemas.openxmlformats.org/officeDocument/2006/relationships/customXml" Target="../ink/ink2575.xml"/><Relationship Id="rId393" Type="http://schemas.openxmlformats.org/officeDocument/2006/relationships/customXml" Target="../ink/ink2596.xml"/><Relationship Id="rId407" Type="http://schemas.openxmlformats.org/officeDocument/2006/relationships/customXml" Target="../ink/ink2603.xml"/><Relationship Id="rId211" Type="http://schemas.openxmlformats.org/officeDocument/2006/relationships/customXml" Target="../ink/ink2505.xml"/><Relationship Id="rId253" Type="http://schemas.openxmlformats.org/officeDocument/2006/relationships/customXml" Target="../ink/ink2526.xml"/><Relationship Id="rId295" Type="http://schemas.openxmlformats.org/officeDocument/2006/relationships/customXml" Target="../ink/ink2547.xml"/><Relationship Id="rId309" Type="http://schemas.openxmlformats.org/officeDocument/2006/relationships/customXml" Target="../ink/ink2554.xml"/><Relationship Id="rId48" Type="http://schemas.openxmlformats.org/officeDocument/2006/relationships/customXml" Target="../ink/ink2423.xml"/><Relationship Id="rId113" Type="http://schemas.openxmlformats.org/officeDocument/2006/relationships/image" Target="../media/image2436.png"/><Relationship Id="rId320" Type="http://schemas.openxmlformats.org/officeDocument/2006/relationships/image" Target="../media/image2538.png"/><Relationship Id="rId155" Type="http://schemas.openxmlformats.org/officeDocument/2006/relationships/image" Target="../media/image2457.png"/><Relationship Id="rId197" Type="http://schemas.openxmlformats.org/officeDocument/2006/relationships/customXml" Target="../ink/ink2498.xml"/><Relationship Id="rId362" Type="http://schemas.openxmlformats.org/officeDocument/2006/relationships/image" Target="../media/image2559.png"/><Relationship Id="rId418" Type="http://schemas.openxmlformats.org/officeDocument/2006/relationships/image" Target="../media/image2587.png"/><Relationship Id="rId222" Type="http://schemas.openxmlformats.org/officeDocument/2006/relationships/image" Target="../media/image2489.png"/><Relationship Id="rId264" Type="http://schemas.openxmlformats.org/officeDocument/2006/relationships/image" Target="../media/image2510.png"/><Relationship Id="rId17" Type="http://schemas.openxmlformats.org/officeDocument/2006/relationships/image" Target="../media/image2388.png"/><Relationship Id="rId59" Type="http://schemas.openxmlformats.org/officeDocument/2006/relationships/image" Target="../media/image2409.png"/><Relationship Id="rId124" Type="http://schemas.openxmlformats.org/officeDocument/2006/relationships/customXml" Target="../ink/ink2461.xml"/></Relationships>
</file>

<file path=ppt/slides/_rels/slide16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650.png"/><Relationship Id="rId299" Type="http://schemas.openxmlformats.org/officeDocument/2006/relationships/image" Target="../media/image2739.png"/><Relationship Id="rId21" Type="http://schemas.openxmlformats.org/officeDocument/2006/relationships/image" Target="../media/image2602.png"/><Relationship Id="rId63" Type="http://schemas.openxmlformats.org/officeDocument/2006/relationships/image" Target="../media/image2623.png"/><Relationship Id="rId159" Type="http://schemas.openxmlformats.org/officeDocument/2006/relationships/image" Target="../media/image2671.png"/><Relationship Id="rId324" Type="http://schemas.openxmlformats.org/officeDocument/2006/relationships/customXml" Target="../ink/ink2775.xml"/><Relationship Id="rId366" Type="http://schemas.openxmlformats.org/officeDocument/2006/relationships/customXml" Target="../ink/ink2796.xml"/><Relationship Id="rId170" Type="http://schemas.openxmlformats.org/officeDocument/2006/relationships/customXml" Target="../ink/ink2698.xml"/><Relationship Id="rId226" Type="http://schemas.openxmlformats.org/officeDocument/2006/relationships/customXml" Target="../ink/ink2726.xml"/><Relationship Id="rId433" Type="http://schemas.openxmlformats.org/officeDocument/2006/relationships/image" Target="../media/image2805.png"/><Relationship Id="rId268" Type="http://schemas.openxmlformats.org/officeDocument/2006/relationships/customXml" Target="../ink/ink2747.xml"/><Relationship Id="rId475" Type="http://schemas.openxmlformats.org/officeDocument/2006/relationships/image" Target="../media/image2826.png"/><Relationship Id="rId32" Type="http://schemas.openxmlformats.org/officeDocument/2006/relationships/customXml" Target="../ink/ink2629.xml"/><Relationship Id="rId74" Type="http://schemas.openxmlformats.org/officeDocument/2006/relationships/customXml" Target="../ink/ink2650.xml"/><Relationship Id="rId128" Type="http://schemas.openxmlformats.org/officeDocument/2006/relationships/customXml" Target="../ink/ink2677.xml"/><Relationship Id="rId335" Type="http://schemas.openxmlformats.org/officeDocument/2006/relationships/image" Target="../media/image2756.png"/><Relationship Id="rId377" Type="http://schemas.openxmlformats.org/officeDocument/2006/relationships/image" Target="../media/image2777.png"/><Relationship Id="rId500" Type="http://schemas.openxmlformats.org/officeDocument/2006/relationships/customXml" Target="../ink/ink2863.xml"/><Relationship Id="rId5" Type="http://schemas.openxmlformats.org/officeDocument/2006/relationships/image" Target="../media/image2594.png"/><Relationship Id="rId181" Type="http://schemas.openxmlformats.org/officeDocument/2006/relationships/image" Target="../media/image2682.png"/><Relationship Id="rId237" Type="http://schemas.openxmlformats.org/officeDocument/2006/relationships/image" Target="../media/image2709.png"/><Relationship Id="rId402" Type="http://schemas.openxmlformats.org/officeDocument/2006/relationships/customXml" Target="../ink/ink2814.xml"/><Relationship Id="rId279" Type="http://schemas.openxmlformats.org/officeDocument/2006/relationships/image" Target="../media/image2730.png"/><Relationship Id="rId444" Type="http://schemas.openxmlformats.org/officeDocument/2006/relationships/customXml" Target="../ink/ink2835.xml"/><Relationship Id="rId486" Type="http://schemas.openxmlformats.org/officeDocument/2006/relationships/customXml" Target="../ink/ink2856.xml"/><Relationship Id="rId43" Type="http://schemas.openxmlformats.org/officeDocument/2006/relationships/image" Target="../media/image2613.png"/><Relationship Id="rId139" Type="http://schemas.openxmlformats.org/officeDocument/2006/relationships/image" Target="../media/image2661.png"/><Relationship Id="rId290" Type="http://schemas.openxmlformats.org/officeDocument/2006/relationships/customXml" Target="../ink/ink2758.xml"/><Relationship Id="rId304" Type="http://schemas.openxmlformats.org/officeDocument/2006/relationships/customXml" Target="../ink/ink2765.xml"/><Relationship Id="rId346" Type="http://schemas.openxmlformats.org/officeDocument/2006/relationships/customXml" Target="../ink/ink2786.xml"/><Relationship Id="rId388" Type="http://schemas.openxmlformats.org/officeDocument/2006/relationships/customXml" Target="../ink/ink2807.xml"/><Relationship Id="rId85" Type="http://schemas.openxmlformats.org/officeDocument/2006/relationships/image" Target="../media/image2634.png"/><Relationship Id="rId150" Type="http://schemas.openxmlformats.org/officeDocument/2006/relationships/customXml" Target="../ink/ink2688.xml"/><Relationship Id="rId192" Type="http://schemas.openxmlformats.org/officeDocument/2006/relationships/customXml" Target="../ink/ink2709.xml"/><Relationship Id="rId206" Type="http://schemas.openxmlformats.org/officeDocument/2006/relationships/customXml" Target="../ink/ink2716.xml"/><Relationship Id="rId413" Type="http://schemas.openxmlformats.org/officeDocument/2006/relationships/image" Target="../media/image2795.png"/><Relationship Id="rId248" Type="http://schemas.openxmlformats.org/officeDocument/2006/relationships/customXml" Target="../ink/ink2737.xml"/><Relationship Id="rId455" Type="http://schemas.openxmlformats.org/officeDocument/2006/relationships/image" Target="../media/image2816.png"/><Relationship Id="rId497" Type="http://schemas.openxmlformats.org/officeDocument/2006/relationships/image" Target="../media/image2837.png"/><Relationship Id="rId12" Type="http://schemas.openxmlformats.org/officeDocument/2006/relationships/customXml" Target="../ink/ink2619.xml"/><Relationship Id="rId108" Type="http://schemas.openxmlformats.org/officeDocument/2006/relationships/customXml" Target="../ink/ink2667.xml"/><Relationship Id="rId315" Type="http://schemas.openxmlformats.org/officeDocument/2006/relationships/image" Target="../media/image2746.png"/><Relationship Id="rId357" Type="http://schemas.openxmlformats.org/officeDocument/2006/relationships/image" Target="../media/image2767.png"/><Relationship Id="rId54" Type="http://schemas.openxmlformats.org/officeDocument/2006/relationships/customXml" Target="../ink/ink2640.xml"/><Relationship Id="rId96" Type="http://schemas.openxmlformats.org/officeDocument/2006/relationships/customXml" Target="../ink/ink2661.xml"/><Relationship Id="rId161" Type="http://schemas.openxmlformats.org/officeDocument/2006/relationships/image" Target="../media/image2672.png"/><Relationship Id="rId217" Type="http://schemas.openxmlformats.org/officeDocument/2006/relationships/image" Target="../media/image2699.png"/><Relationship Id="rId399" Type="http://schemas.openxmlformats.org/officeDocument/2006/relationships/image" Target="../media/image2788.png"/><Relationship Id="rId259" Type="http://schemas.openxmlformats.org/officeDocument/2006/relationships/image" Target="../media/image2720.png"/><Relationship Id="rId424" Type="http://schemas.openxmlformats.org/officeDocument/2006/relationships/customXml" Target="../ink/ink2825.xml"/><Relationship Id="rId466" Type="http://schemas.openxmlformats.org/officeDocument/2006/relationships/customXml" Target="../ink/ink2846.xml"/><Relationship Id="rId23" Type="http://schemas.openxmlformats.org/officeDocument/2006/relationships/image" Target="../media/image2603.png"/><Relationship Id="rId119" Type="http://schemas.openxmlformats.org/officeDocument/2006/relationships/image" Target="../media/image2651.png"/><Relationship Id="rId270" Type="http://schemas.openxmlformats.org/officeDocument/2006/relationships/customXml" Target="../ink/ink2748.xml"/><Relationship Id="rId326" Type="http://schemas.openxmlformats.org/officeDocument/2006/relationships/customXml" Target="../ink/ink2776.xml"/><Relationship Id="rId65" Type="http://schemas.openxmlformats.org/officeDocument/2006/relationships/image" Target="../media/image2624.png"/><Relationship Id="rId130" Type="http://schemas.openxmlformats.org/officeDocument/2006/relationships/customXml" Target="../ink/ink2678.xml"/><Relationship Id="rId368" Type="http://schemas.openxmlformats.org/officeDocument/2006/relationships/customXml" Target="../ink/ink2797.xml"/><Relationship Id="rId172" Type="http://schemas.openxmlformats.org/officeDocument/2006/relationships/customXml" Target="../ink/ink2699.xml"/><Relationship Id="rId228" Type="http://schemas.openxmlformats.org/officeDocument/2006/relationships/customXml" Target="../ink/ink2727.xml"/><Relationship Id="rId435" Type="http://schemas.openxmlformats.org/officeDocument/2006/relationships/image" Target="../media/image2806.png"/><Relationship Id="rId477" Type="http://schemas.openxmlformats.org/officeDocument/2006/relationships/image" Target="../media/image2827.png"/><Relationship Id="rId281" Type="http://schemas.openxmlformats.org/officeDocument/2006/relationships/image" Target="../media/image2731.png"/><Relationship Id="rId337" Type="http://schemas.openxmlformats.org/officeDocument/2006/relationships/image" Target="../media/image2757.png"/><Relationship Id="rId502" Type="http://schemas.openxmlformats.org/officeDocument/2006/relationships/customXml" Target="../ink/ink2864.xml"/><Relationship Id="rId34" Type="http://schemas.openxmlformats.org/officeDocument/2006/relationships/customXml" Target="../ink/ink2630.xml"/><Relationship Id="rId76" Type="http://schemas.openxmlformats.org/officeDocument/2006/relationships/customXml" Target="../ink/ink2651.xml"/><Relationship Id="rId141" Type="http://schemas.openxmlformats.org/officeDocument/2006/relationships/image" Target="../media/image2662.png"/><Relationship Id="rId379" Type="http://schemas.openxmlformats.org/officeDocument/2006/relationships/image" Target="../media/image2778.png"/><Relationship Id="rId7" Type="http://schemas.openxmlformats.org/officeDocument/2006/relationships/image" Target="../media/image2595.png"/><Relationship Id="rId183" Type="http://schemas.openxmlformats.org/officeDocument/2006/relationships/image" Target="../media/image2683.png"/><Relationship Id="rId239" Type="http://schemas.openxmlformats.org/officeDocument/2006/relationships/image" Target="../media/image2710.png"/><Relationship Id="rId390" Type="http://schemas.openxmlformats.org/officeDocument/2006/relationships/customXml" Target="../ink/ink2808.xml"/><Relationship Id="rId404" Type="http://schemas.openxmlformats.org/officeDocument/2006/relationships/customXml" Target="../ink/ink2815.xml"/><Relationship Id="rId446" Type="http://schemas.openxmlformats.org/officeDocument/2006/relationships/customXml" Target="../ink/ink2836.xml"/><Relationship Id="rId250" Type="http://schemas.openxmlformats.org/officeDocument/2006/relationships/customXml" Target="../ink/ink2738.xml"/><Relationship Id="rId292" Type="http://schemas.openxmlformats.org/officeDocument/2006/relationships/customXml" Target="../ink/ink2759.xml"/><Relationship Id="rId306" Type="http://schemas.openxmlformats.org/officeDocument/2006/relationships/customXml" Target="../ink/ink2766.xml"/><Relationship Id="rId488" Type="http://schemas.openxmlformats.org/officeDocument/2006/relationships/customXml" Target="../ink/ink2857.xml"/><Relationship Id="rId45" Type="http://schemas.openxmlformats.org/officeDocument/2006/relationships/image" Target="../media/image2614.png"/><Relationship Id="rId87" Type="http://schemas.openxmlformats.org/officeDocument/2006/relationships/image" Target="../media/image2635.png"/><Relationship Id="rId110" Type="http://schemas.openxmlformats.org/officeDocument/2006/relationships/customXml" Target="../ink/ink2668.xml"/><Relationship Id="rId348" Type="http://schemas.openxmlformats.org/officeDocument/2006/relationships/customXml" Target="../ink/ink2787.xml"/><Relationship Id="rId152" Type="http://schemas.openxmlformats.org/officeDocument/2006/relationships/customXml" Target="../ink/ink2689.xml"/><Relationship Id="rId194" Type="http://schemas.openxmlformats.org/officeDocument/2006/relationships/customXml" Target="../ink/ink2710.xml"/><Relationship Id="rId208" Type="http://schemas.openxmlformats.org/officeDocument/2006/relationships/customXml" Target="../ink/ink2717.xml"/><Relationship Id="rId415" Type="http://schemas.openxmlformats.org/officeDocument/2006/relationships/image" Target="../media/image2796.png"/><Relationship Id="rId457" Type="http://schemas.openxmlformats.org/officeDocument/2006/relationships/image" Target="../media/image2817.png"/><Relationship Id="rId261" Type="http://schemas.openxmlformats.org/officeDocument/2006/relationships/image" Target="../media/image2721.png"/><Relationship Id="rId499" Type="http://schemas.openxmlformats.org/officeDocument/2006/relationships/image" Target="../media/image2838.png"/><Relationship Id="rId14" Type="http://schemas.openxmlformats.org/officeDocument/2006/relationships/customXml" Target="../ink/ink2620.xml"/><Relationship Id="rId56" Type="http://schemas.openxmlformats.org/officeDocument/2006/relationships/customXml" Target="../ink/ink2641.xml"/><Relationship Id="rId317" Type="http://schemas.openxmlformats.org/officeDocument/2006/relationships/image" Target="../media/image2747.png"/><Relationship Id="rId359" Type="http://schemas.openxmlformats.org/officeDocument/2006/relationships/image" Target="../media/image2768.png"/><Relationship Id="rId98" Type="http://schemas.openxmlformats.org/officeDocument/2006/relationships/customXml" Target="../ink/ink2662.xml"/><Relationship Id="rId121" Type="http://schemas.openxmlformats.org/officeDocument/2006/relationships/image" Target="../media/image2652.png"/><Relationship Id="rId163" Type="http://schemas.openxmlformats.org/officeDocument/2006/relationships/image" Target="../media/image2673.png"/><Relationship Id="rId219" Type="http://schemas.openxmlformats.org/officeDocument/2006/relationships/image" Target="../media/image2700.png"/><Relationship Id="rId370" Type="http://schemas.openxmlformats.org/officeDocument/2006/relationships/customXml" Target="../ink/ink2798.xml"/><Relationship Id="rId426" Type="http://schemas.openxmlformats.org/officeDocument/2006/relationships/customXml" Target="../ink/ink2826.xml"/><Relationship Id="rId230" Type="http://schemas.openxmlformats.org/officeDocument/2006/relationships/customXml" Target="../ink/ink2728.xml"/><Relationship Id="rId468" Type="http://schemas.openxmlformats.org/officeDocument/2006/relationships/customXml" Target="../ink/ink2847.xml"/><Relationship Id="rId25" Type="http://schemas.openxmlformats.org/officeDocument/2006/relationships/image" Target="../media/image2604.png"/><Relationship Id="rId67" Type="http://schemas.openxmlformats.org/officeDocument/2006/relationships/image" Target="../media/image2625.png"/><Relationship Id="rId272" Type="http://schemas.openxmlformats.org/officeDocument/2006/relationships/customXml" Target="../ink/ink2749.xml"/><Relationship Id="rId328" Type="http://schemas.openxmlformats.org/officeDocument/2006/relationships/customXml" Target="../ink/ink2777.xml"/><Relationship Id="rId132" Type="http://schemas.openxmlformats.org/officeDocument/2006/relationships/customXml" Target="../ink/ink2679.xml"/><Relationship Id="rId174" Type="http://schemas.openxmlformats.org/officeDocument/2006/relationships/customXml" Target="../ink/ink2700.xml"/><Relationship Id="rId381" Type="http://schemas.openxmlformats.org/officeDocument/2006/relationships/image" Target="../media/image2779.png"/><Relationship Id="rId241" Type="http://schemas.openxmlformats.org/officeDocument/2006/relationships/image" Target="../media/image2711.png"/><Relationship Id="rId437" Type="http://schemas.openxmlformats.org/officeDocument/2006/relationships/image" Target="../media/image2807.png"/><Relationship Id="rId479" Type="http://schemas.openxmlformats.org/officeDocument/2006/relationships/image" Target="../media/image2828.png"/><Relationship Id="rId36" Type="http://schemas.openxmlformats.org/officeDocument/2006/relationships/customXml" Target="../ink/ink2631.xml"/><Relationship Id="rId283" Type="http://schemas.openxmlformats.org/officeDocument/2006/relationships/image" Target="../media/image2732.png"/><Relationship Id="rId339" Type="http://schemas.openxmlformats.org/officeDocument/2006/relationships/image" Target="../media/image2758.png"/><Relationship Id="rId490" Type="http://schemas.openxmlformats.org/officeDocument/2006/relationships/customXml" Target="../ink/ink2858.xml"/><Relationship Id="rId504" Type="http://schemas.openxmlformats.org/officeDocument/2006/relationships/customXml" Target="../ink/ink2865.xml"/><Relationship Id="rId78" Type="http://schemas.openxmlformats.org/officeDocument/2006/relationships/customXml" Target="../ink/ink2652.xml"/><Relationship Id="rId101" Type="http://schemas.openxmlformats.org/officeDocument/2006/relationships/image" Target="../media/image2642.png"/><Relationship Id="rId143" Type="http://schemas.openxmlformats.org/officeDocument/2006/relationships/image" Target="../media/image2663.png"/><Relationship Id="rId185" Type="http://schemas.openxmlformats.org/officeDocument/2006/relationships/image" Target="../media/image2684.png"/><Relationship Id="rId350" Type="http://schemas.openxmlformats.org/officeDocument/2006/relationships/customXml" Target="../ink/ink2788.xml"/><Relationship Id="rId406" Type="http://schemas.openxmlformats.org/officeDocument/2006/relationships/customXml" Target="../ink/ink2816.xml"/><Relationship Id="rId9" Type="http://schemas.openxmlformats.org/officeDocument/2006/relationships/image" Target="../media/image2596.png"/><Relationship Id="rId210" Type="http://schemas.openxmlformats.org/officeDocument/2006/relationships/customXml" Target="../ink/ink2718.xml"/><Relationship Id="rId392" Type="http://schemas.openxmlformats.org/officeDocument/2006/relationships/customXml" Target="../ink/ink2809.xml"/><Relationship Id="rId448" Type="http://schemas.openxmlformats.org/officeDocument/2006/relationships/customXml" Target="../ink/ink2837.xml"/><Relationship Id="rId252" Type="http://schemas.openxmlformats.org/officeDocument/2006/relationships/customXml" Target="../ink/ink2739.xml"/><Relationship Id="rId294" Type="http://schemas.openxmlformats.org/officeDocument/2006/relationships/customXml" Target="../ink/ink2760.xml"/><Relationship Id="rId308" Type="http://schemas.openxmlformats.org/officeDocument/2006/relationships/customXml" Target="../ink/ink2767.xml"/><Relationship Id="rId47" Type="http://schemas.openxmlformats.org/officeDocument/2006/relationships/image" Target="../media/image2615.png"/><Relationship Id="rId89" Type="http://schemas.openxmlformats.org/officeDocument/2006/relationships/image" Target="../media/image2636.png"/><Relationship Id="rId112" Type="http://schemas.openxmlformats.org/officeDocument/2006/relationships/customXml" Target="../ink/ink2669.xml"/><Relationship Id="rId154" Type="http://schemas.openxmlformats.org/officeDocument/2006/relationships/customXml" Target="../ink/ink2690.xml"/><Relationship Id="rId361" Type="http://schemas.openxmlformats.org/officeDocument/2006/relationships/image" Target="../media/image2769.png"/><Relationship Id="rId196" Type="http://schemas.openxmlformats.org/officeDocument/2006/relationships/customXml" Target="../ink/ink2711.xml"/><Relationship Id="rId417" Type="http://schemas.openxmlformats.org/officeDocument/2006/relationships/image" Target="../media/image2797.png"/><Relationship Id="rId459" Type="http://schemas.openxmlformats.org/officeDocument/2006/relationships/image" Target="../media/image2818.png"/><Relationship Id="rId16" Type="http://schemas.openxmlformats.org/officeDocument/2006/relationships/customXml" Target="../ink/ink2621.xml"/><Relationship Id="rId221" Type="http://schemas.openxmlformats.org/officeDocument/2006/relationships/image" Target="../media/image2701.png"/><Relationship Id="rId263" Type="http://schemas.openxmlformats.org/officeDocument/2006/relationships/image" Target="../media/image2722.png"/><Relationship Id="rId319" Type="http://schemas.openxmlformats.org/officeDocument/2006/relationships/image" Target="../media/image2748.png"/><Relationship Id="rId470" Type="http://schemas.openxmlformats.org/officeDocument/2006/relationships/customXml" Target="../ink/ink2848.xml"/><Relationship Id="rId58" Type="http://schemas.openxmlformats.org/officeDocument/2006/relationships/customXml" Target="../ink/ink2642.xml"/><Relationship Id="rId123" Type="http://schemas.openxmlformats.org/officeDocument/2006/relationships/image" Target="../media/image2653.png"/><Relationship Id="rId330" Type="http://schemas.openxmlformats.org/officeDocument/2006/relationships/customXml" Target="../ink/ink2778.xml"/><Relationship Id="rId165" Type="http://schemas.openxmlformats.org/officeDocument/2006/relationships/image" Target="../media/image2674.png"/><Relationship Id="rId372" Type="http://schemas.openxmlformats.org/officeDocument/2006/relationships/customXml" Target="../ink/ink2799.xml"/><Relationship Id="rId428" Type="http://schemas.openxmlformats.org/officeDocument/2006/relationships/customXml" Target="../ink/ink2827.xml"/><Relationship Id="rId232" Type="http://schemas.openxmlformats.org/officeDocument/2006/relationships/customXml" Target="../ink/ink2729.xml"/><Relationship Id="rId274" Type="http://schemas.openxmlformats.org/officeDocument/2006/relationships/customXml" Target="../ink/ink2750.xml"/><Relationship Id="rId481" Type="http://schemas.openxmlformats.org/officeDocument/2006/relationships/image" Target="../media/image2829.png"/><Relationship Id="rId27" Type="http://schemas.openxmlformats.org/officeDocument/2006/relationships/image" Target="../media/image2605.png"/><Relationship Id="rId69" Type="http://schemas.openxmlformats.org/officeDocument/2006/relationships/image" Target="../media/image2626.png"/><Relationship Id="rId134" Type="http://schemas.openxmlformats.org/officeDocument/2006/relationships/customXml" Target="../ink/ink2680.xml"/><Relationship Id="rId80" Type="http://schemas.openxmlformats.org/officeDocument/2006/relationships/customXml" Target="../ink/ink2653.xml"/><Relationship Id="rId176" Type="http://schemas.openxmlformats.org/officeDocument/2006/relationships/customXml" Target="../ink/ink2701.xml"/><Relationship Id="rId341" Type="http://schemas.openxmlformats.org/officeDocument/2006/relationships/image" Target="../media/image2759.png"/><Relationship Id="rId383" Type="http://schemas.openxmlformats.org/officeDocument/2006/relationships/image" Target="../media/image2780.png"/><Relationship Id="rId439" Type="http://schemas.openxmlformats.org/officeDocument/2006/relationships/image" Target="../media/image2808.png"/><Relationship Id="rId201" Type="http://schemas.openxmlformats.org/officeDocument/2006/relationships/image" Target="../media/image2691.png"/><Relationship Id="rId243" Type="http://schemas.openxmlformats.org/officeDocument/2006/relationships/image" Target="../media/image2712.png"/><Relationship Id="rId285" Type="http://schemas.openxmlformats.org/officeDocument/2006/relationships/image" Target="../media/image2733.png"/><Relationship Id="rId450" Type="http://schemas.openxmlformats.org/officeDocument/2006/relationships/customXml" Target="../ink/ink2838.xml"/><Relationship Id="rId38" Type="http://schemas.openxmlformats.org/officeDocument/2006/relationships/customXml" Target="../ink/ink2632.xml"/><Relationship Id="rId103" Type="http://schemas.openxmlformats.org/officeDocument/2006/relationships/image" Target="../media/image2643.png"/><Relationship Id="rId310" Type="http://schemas.openxmlformats.org/officeDocument/2006/relationships/customXml" Target="../ink/ink2768.xml"/><Relationship Id="rId492" Type="http://schemas.openxmlformats.org/officeDocument/2006/relationships/customXml" Target="../ink/ink2859.xml"/><Relationship Id="rId91" Type="http://schemas.openxmlformats.org/officeDocument/2006/relationships/image" Target="../media/image2637.png"/><Relationship Id="rId145" Type="http://schemas.openxmlformats.org/officeDocument/2006/relationships/image" Target="../media/image2664.png"/><Relationship Id="rId187" Type="http://schemas.openxmlformats.org/officeDocument/2006/relationships/image" Target="../media/image2685.png"/><Relationship Id="rId352" Type="http://schemas.openxmlformats.org/officeDocument/2006/relationships/customXml" Target="../ink/ink2789.xml"/><Relationship Id="rId394" Type="http://schemas.openxmlformats.org/officeDocument/2006/relationships/customXml" Target="../ink/ink2810.xml"/><Relationship Id="rId408" Type="http://schemas.openxmlformats.org/officeDocument/2006/relationships/customXml" Target="../ink/ink2817.xml"/><Relationship Id="rId212" Type="http://schemas.openxmlformats.org/officeDocument/2006/relationships/customXml" Target="../ink/ink2719.xml"/><Relationship Id="rId254" Type="http://schemas.openxmlformats.org/officeDocument/2006/relationships/customXml" Target="../ink/ink2740.xml"/><Relationship Id="rId49" Type="http://schemas.openxmlformats.org/officeDocument/2006/relationships/image" Target="../media/image2616.png"/><Relationship Id="rId114" Type="http://schemas.openxmlformats.org/officeDocument/2006/relationships/customXml" Target="../ink/ink2670.xml"/><Relationship Id="rId296" Type="http://schemas.openxmlformats.org/officeDocument/2006/relationships/customXml" Target="../ink/ink2761.xml"/><Relationship Id="rId461" Type="http://schemas.openxmlformats.org/officeDocument/2006/relationships/image" Target="../media/image2819.png"/><Relationship Id="rId60" Type="http://schemas.openxmlformats.org/officeDocument/2006/relationships/customXml" Target="../ink/ink2643.xml"/><Relationship Id="rId156" Type="http://schemas.openxmlformats.org/officeDocument/2006/relationships/customXml" Target="../ink/ink2691.xml"/><Relationship Id="rId198" Type="http://schemas.openxmlformats.org/officeDocument/2006/relationships/customXml" Target="../ink/ink2712.xml"/><Relationship Id="rId321" Type="http://schemas.openxmlformats.org/officeDocument/2006/relationships/image" Target="../media/image2749.png"/><Relationship Id="rId363" Type="http://schemas.openxmlformats.org/officeDocument/2006/relationships/image" Target="../media/image2770.png"/><Relationship Id="rId419" Type="http://schemas.openxmlformats.org/officeDocument/2006/relationships/image" Target="../media/image2798.png"/><Relationship Id="rId223" Type="http://schemas.openxmlformats.org/officeDocument/2006/relationships/image" Target="../media/image2702.png"/><Relationship Id="rId430" Type="http://schemas.openxmlformats.org/officeDocument/2006/relationships/customXml" Target="../ink/ink2828.xml"/><Relationship Id="rId18" Type="http://schemas.openxmlformats.org/officeDocument/2006/relationships/customXml" Target="../ink/ink2622.xml"/><Relationship Id="rId265" Type="http://schemas.openxmlformats.org/officeDocument/2006/relationships/image" Target="../media/image2723.png"/><Relationship Id="rId472" Type="http://schemas.openxmlformats.org/officeDocument/2006/relationships/customXml" Target="../ink/ink2849.xml"/><Relationship Id="rId125" Type="http://schemas.openxmlformats.org/officeDocument/2006/relationships/image" Target="../media/image2654.png"/><Relationship Id="rId167" Type="http://schemas.openxmlformats.org/officeDocument/2006/relationships/image" Target="../media/image2675.png"/><Relationship Id="rId332" Type="http://schemas.openxmlformats.org/officeDocument/2006/relationships/customXml" Target="../ink/ink2779.xml"/><Relationship Id="rId374" Type="http://schemas.openxmlformats.org/officeDocument/2006/relationships/customXml" Target="../ink/ink2800.xml"/><Relationship Id="rId71" Type="http://schemas.openxmlformats.org/officeDocument/2006/relationships/image" Target="../media/image2627.png"/><Relationship Id="rId234" Type="http://schemas.openxmlformats.org/officeDocument/2006/relationships/customXml" Target="../ink/ink2730.xml"/><Relationship Id="rId2" Type="http://schemas.openxmlformats.org/officeDocument/2006/relationships/customXml" Target="../ink/ink2614.xml"/><Relationship Id="rId29" Type="http://schemas.openxmlformats.org/officeDocument/2006/relationships/image" Target="../media/image2606.png"/><Relationship Id="rId276" Type="http://schemas.openxmlformats.org/officeDocument/2006/relationships/customXml" Target="../ink/ink2751.xml"/><Relationship Id="rId441" Type="http://schemas.openxmlformats.org/officeDocument/2006/relationships/image" Target="../media/image2809.png"/><Relationship Id="rId483" Type="http://schemas.openxmlformats.org/officeDocument/2006/relationships/image" Target="../media/image2830.png"/><Relationship Id="rId40" Type="http://schemas.openxmlformats.org/officeDocument/2006/relationships/customXml" Target="../ink/ink2633.xml"/><Relationship Id="rId136" Type="http://schemas.openxmlformats.org/officeDocument/2006/relationships/customXml" Target="../ink/ink2681.xml"/><Relationship Id="rId178" Type="http://schemas.openxmlformats.org/officeDocument/2006/relationships/customXml" Target="../ink/ink2702.xml"/><Relationship Id="rId301" Type="http://schemas.openxmlformats.org/officeDocument/2006/relationships/image" Target="../media/image989.png"/><Relationship Id="rId343" Type="http://schemas.openxmlformats.org/officeDocument/2006/relationships/image" Target="../media/image2760.png"/><Relationship Id="rId82" Type="http://schemas.openxmlformats.org/officeDocument/2006/relationships/customXml" Target="../ink/ink2654.xml"/><Relationship Id="rId203" Type="http://schemas.openxmlformats.org/officeDocument/2006/relationships/image" Target="../media/image2692.png"/><Relationship Id="rId385" Type="http://schemas.openxmlformats.org/officeDocument/2006/relationships/image" Target="../media/image2781.png"/><Relationship Id="rId245" Type="http://schemas.openxmlformats.org/officeDocument/2006/relationships/image" Target="../media/image2713.png"/><Relationship Id="rId287" Type="http://schemas.openxmlformats.org/officeDocument/2006/relationships/image" Target="../media/image2734.png"/><Relationship Id="rId410" Type="http://schemas.openxmlformats.org/officeDocument/2006/relationships/customXml" Target="../ink/ink2818.xml"/><Relationship Id="rId452" Type="http://schemas.openxmlformats.org/officeDocument/2006/relationships/customXml" Target="../ink/ink2839.xml"/><Relationship Id="rId494" Type="http://schemas.openxmlformats.org/officeDocument/2006/relationships/customXml" Target="../ink/ink2860.xml"/><Relationship Id="rId105" Type="http://schemas.openxmlformats.org/officeDocument/2006/relationships/image" Target="../media/image2644.png"/><Relationship Id="rId147" Type="http://schemas.openxmlformats.org/officeDocument/2006/relationships/image" Target="../media/image2665.png"/><Relationship Id="rId312" Type="http://schemas.openxmlformats.org/officeDocument/2006/relationships/customXml" Target="../ink/ink2769.xml"/><Relationship Id="rId354" Type="http://schemas.openxmlformats.org/officeDocument/2006/relationships/customXml" Target="../ink/ink2790.xml"/><Relationship Id="rId51" Type="http://schemas.openxmlformats.org/officeDocument/2006/relationships/image" Target="../media/image2617.png"/><Relationship Id="rId93" Type="http://schemas.openxmlformats.org/officeDocument/2006/relationships/image" Target="../media/image2638.png"/><Relationship Id="rId189" Type="http://schemas.openxmlformats.org/officeDocument/2006/relationships/image" Target="../media/image2686.png"/><Relationship Id="rId396" Type="http://schemas.openxmlformats.org/officeDocument/2006/relationships/customXml" Target="../ink/ink2811.xml"/><Relationship Id="rId214" Type="http://schemas.openxmlformats.org/officeDocument/2006/relationships/customXml" Target="../ink/ink2720.xml"/><Relationship Id="rId256" Type="http://schemas.openxmlformats.org/officeDocument/2006/relationships/customXml" Target="../ink/ink2741.xml"/><Relationship Id="rId298" Type="http://schemas.openxmlformats.org/officeDocument/2006/relationships/customXml" Target="../ink/ink2762.xml"/><Relationship Id="rId421" Type="http://schemas.openxmlformats.org/officeDocument/2006/relationships/image" Target="../media/image2799.png"/><Relationship Id="rId463" Type="http://schemas.openxmlformats.org/officeDocument/2006/relationships/image" Target="../media/image2820.png"/><Relationship Id="rId116" Type="http://schemas.openxmlformats.org/officeDocument/2006/relationships/customXml" Target="../ink/ink2671.xml"/><Relationship Id="rId158" Type="http://schemas.openxmlformats.org/officeDocument/2006/relationships/customXml" Target="../ink/ink2692.xml"/><Relationship Id="rId323" Type="http://schemas.openxmlformats.org/officeDocument/2006/relationships/image" Target="../media/image2750.png"/><Relationship Id="rId20" Type="http://schemas.openxmlformats.org/officeDocument/2006/relationships/customXml" Target="../ink/ink2623.xml"/><Relationship Id="rId62" Type="http://schemas.openxmlformats.org/officeDocument/2006/relationships/customXml" Target="../ink/ink2644.xml"/><Relationship Id="rId365" Type="http://schemas.openxmlformats.org/officeDocument/2006/relationships/image" Target="../media/image2771.png"/><Relationship Id="rId225" Type="http://schemas.openxmlformats.org/officeDocument/2006/relationships/image" Target="../media/image2703.png"/><Relationship Id="rId267" Type="http://schemas.openxmlformats.org/officeDocument/2006/relationships/image" Target="../media/image2724.png"/><Relationship Id="rId432" Type="http://schemas.openxmlformats.org/officeDocument/2006/relationships/customXml" Target="../ink/ink2829.xml"/><Relationship Id="rId474" Type="http://schemas.openxmlformats.org/officeDocument/2006/relationships/customXml" Target="../ink/ink2850.xml"/><Relationship Id="rId127" Type="http://schemas.openxmlformats.org/officeDocument/2006/relationships/image" Target="../media/image2655.png"/><Relationship Id="rId31" Type="http://schemas.openxmlformats.org/officeDocument/2006/relationships/image" Target="../media/image2607.png"/><Relationship Id="rId73" Type="http://schemas.openxmlformats.org/officeDocument/2006/relationships/image" Target="../media/image2628.png"/><Relationship Id="rId169" Type="http://schemas.openxmlformats.org/officeDocument/2006/relationships/image" Target="../media/image2676.png"/><Relationship Id="rId334" Type="http://schemas.openxmlformats.org/officeDocument/2006/relationships/customXml" Target="../ink/ink2780.xml"/><Relationship Id="rId376" Type="http://schemas.openxmlformats.org/officeDocument/2006/relationships/customXml" Target="../ink/ink2801.xml"/><Relationship Id="rId4" Type="http://schemas.openxmlformats.org/officeDocument/2006/relationships/customXml" Target="../ink/ink2615.xml"/><Relationship Id="rId180" Type="http://schemas.openxmlformats.org/officeDocument/2006/relationships/customXml" Target="../ink/ink2703.xml"/><Relationship Id="rId215" Type="http://schemas.openxmlformats.org/officeDocument/2006/relationships/image" Target="../media/image2698.png"/><Relationship Id="rId236" Type="http://schemas.openxmlformats.org/officeDocument/2006/relationships/customXml" Target="../ink/ink2731.xml"/><Relationship Id="rId257" Type="http://schemas.openxmlformats.org/officeDocument/2006/relationships/image" Target="../media/image2719.png"/><Relationship Id="rId278" Type="http://schemas.openxmlformats.org/officeDocument/2006/relationships/customXml" Target="../ink/ink2752.xml"/><Relationship Id="rId401" Type="http://schemas.openxmlformats.org/officeDocument/2006/relationships/image" Target="../media/image2789.png"/><Relationship Id="rId422" Type="http://schemas.openxmlformats.org/officeDocument/2006/relationships/customXml" Target="../ink/ink2824.xml"/><Relationship Id="rId443" Type="http://schemas.openxmlformats.org/officeDocument/2006/relationships/image" Target="../media/image2810.png"/><Relationship Id="rId464" Type="http://schemas.openxmlformats.org/officeDocument/2006/relationships/customXml" Target="../ink/ink2845.xml"/><Relationship Id="rId303" Type="http://schemas.openxmlformats.org/officeDocument/2006/relationships/image" Target="../media/image2740.png"/><Relationship Id="rId485" Type="http://schemas.openxmlformats.org/officeDocument/2006/relationships/image" Target="../media/image2831.png"/><Relationship Id="rId42" Type="http://schemas.openxmlformats.org/officeDocument/2006/relationships/customXml" Target="../ink/ink2634.xml"/><Relationship Id="rId84" Type="http://schemas.openxmlformats.org/officeDocument/2006/relationships/customXml" Target="../ink/ink2655.xml"/><Relationship Id="rId138" Type="http://schemas.openxmlformats.org/officeDocument/2006/relationships/customXml" Target="../ink/ink2682.xml"/><Relationship Id="rId345" Type="http://schemas.openxmlformats.org/officeDocument/2006/relationships/image" Target="../media/image2761.png"/><Relationship Id="rId387" Type="http://schemas.openxmlformats.org/officeDocument/2006/relationships/image" Target="../media/image2782.png"/><Relationship Id="rId191" Type="http://schemas.openxmlformats.org/officeDocument/2006/relationships/image" Target="../media/image300.png"/><Relationship Id="rId205" Type="http://schemas.openxmlformats.org/officeDocument/2006/relationships/image" Target="../media/image2693.png"/><Relationship Id="rId247" Type="http://schemas.openxmlformats.org/officeDocument/2006/relationships/image" Target="../media/image2714.png"/><Relationship Id="rId412" Type="http://schemas.openxmlformats.org/officeDocument/2006/relationships/customXml" Target="../ink/ink2819.xml"/><Relationship Id="rId107" Type="http://schemas.openxmlformats.org/officeDocument/2006/relationships/image" Target="../media/image2645.png"/><Relationship Id="rId289" Type="http://schemas.openxmlformats.org/officeDocument/2006/relationships/image" Target="../media/image746.png"/><Relationship Id="rId454" Type="http://schemas.openxmlformats.org/officeDocument/2006/relationships/customXml" Target="../ink/ink2840.xml"/><Relationship Id="rId496" Type="http://schemas.openxmlformats.org/officeDocument/2006/relationships/customXml" Target="../ink/ink2861.xml"/><Relationship Id="rId11" Type="http://schemas.openxmlformats.org/officeDocument/2006/relationships/image" Target="../media/image2597.png"/><Relationship Id="rId53" Type="http://schemas.openxmlformats.org/officeDocument/2006/relationships/image" Target="../media/image2618.png"/><Relationship Id="rId149" Type="http://schemas.openxmlformats.org/officeDocument/2006/relationships/image" Target="../media/image2666.png"/><Relationship Id="rId314" Type="http://schemas.openxmlformats.org/officeDocument/2006/relationships/customXml" Target="../ink/ink2770.xml"/><Relationship Id="rId356" Type="http://schemas.openxmlformats.org/officeDocument/2006/relationships/customXml" Target="../ink/ink2791.xml"/><Relationship Id="rId398" Type="http://schemas.openxmlformats.org/officeDocument/2006/relationships/customXml" Target="../ink/ink2812.xml"/><Relationship Id="rId95" Type="http://schemas.openxmlformats.org/officeDocument/2006/relationships/image" Target="../media/image2639.png"/><Relationship Id="rId160" Type="http://schemas.openxmlformats.org/officeDocument/2006/relationships/customXml" Target="../ink/ink2693.xml"/><Relationship Id="rId216" Type="http://schemas.openxmlformats.org/officeDocument/2006/relationships/customXml" Target="../ink/ink2721.xml"/><Relationship Id="rId423" Type="http://schemas.openxmlformats.org/officeDocument/2006/relationships/image" Target="../media/image2800.png"/><Relationship Id="rId258" Type="http://schemas.openxmlformats.org/officeDocument/2006/relationships/customXml" Target="../ink/ink2742.xml"/><Relationship Id="rId465" Type="http://schemas.openxmlformats.org/officeDocument/2006/relationships/image" Target="../media/image2821.png"/><Relationship Id="rId22" Type="http://schemas.openxmlformats.org/officeDocument/2006/relationships/customXml" Target="../ink/ink2624.xml"/><Relationship Id="rId64" Type="http://schemas.openxmlformats.org/officeDocument/2006/relationships/customXml" Target="../ink/ink2645.xml"/><Relationship Id="rId118" Type="http://schemas.openxmlformats.org/officeDocument/2006/relationships/customXml" Target="../ink/ink2672.xml"/><Relationship Id="rId325" Type="http://schemas.openxmlformats.org/officeDocument/2006/relationships/image" Target="../media/image2751.png"/><Relationship Id="rId367" Type="http://schemas.openxmlformats.org/officeDocument/2006/relationships/image" Target="../media/image2772.png"/><Relationship Id="rId171" Type="http://schemas.openxmlformats.org/officeDocument/2006/relationships/image" Target="../media/image2677.png"/><Relationship Id="rId227" Type="http://schemas.openxmlformats.org/officeDocument/2006/relationships/image" Target="../media/image2704.png"/><Relationship Id="rId269" Type="http://schemas.openxmlformats.org/officeDocument/2006/relationships/image" Target="../media/image2725.png"/><Relationship Id="rId434" Type="http://schemas.openxmlformats.org/officeDocument/2006/relationships/customXml" Target="../ink/ink2830.xml"/><Relationship Id="rId476" Type="http://schemas.openxmlformats.org/officeDocument/2006/relationships/customXml" Target="../ink/ink2851.xml"/><Relationship Id="rId33" Type="http://schemas.openxmlformats.org/officeDocument/2006/relationships/image" Target="../media/image2608.png"/><Relationship Id="rId129" Type="http://schemas.openxmlformats.org/officeDocument/2006/relationships/image" Target="../media/image2656.png"/><Relationship Id="rId280" Type="http://schemas.openxmlformats.org/officeDocument/2006/relationships/customXml" Target="../ink/ink2753.xml"/><Relationship Id="rId336" Type="http://schemas.openxmlformats.org/officeDocument/2006/relationships/customXml" Target="../ink/ink2781.xml"/><Relationship Id="rId501" Type="http://schemas.openxmlformats.org/officeDocument/2006/relationships/image" Target="../media/image2839.png"/><Relationship Id="rId75" Type="http://schemas.openxmlformats.org/officeDocument/2006/relationships/image" Target="../media/image2629.png"/><Relationship Id="rId140" Type="http://schemas.openxmlformats.org/officeDocument/2006/relationships/customXml" Target="../ink/ink2683.xml"/><Relationship Id="rId182" Type="http://schemas.openxmlformats.org/officeDocument/2006/relationships/customXml" Target="../ink/ink2704.xml"/><Relationship Id="rId378" Type="http://schemas.openxmlformats.org/officeDocument/2006/relationships/customXml" Target="../ink/ink2802.xml"/><Relationship Id="rId403" Type="http://schemas.openxmlformats.org/officeDocument/2006/relationships/image" Target="../media/image2790.png"/><Relationship Id="rId6" Type="http://schemas.openxmlformats.org/officeDocument/2006/relationships/customXml" Target="../ink/ink2616.xml"/><Relationship Id="rId238" Type="http://schemas.openxmlformats.org/officeDocument/2006/relationships/customXml" Target="../ink/ink2732.xml"/><Relationship Id="rId445" Type="http://schemas.openxmlformats.org/officeDocument/2006/relationships/image" Target="../media/image2811.png"/><Relationship Id="rId487" Type="http://schemas.openxmlformats.org/officeDocument/2006/relationships/image" Target="../media/image2832.png"/><Relationship Id="rId291" Type="http://schemas.openxmlformats.org/officeDocument/2006/relationships/image" Target="../media/image2735.png"/><Relationship Id="rId305" Type="http://schemas.openxmlformats.org/officeDocument/2006/relationships/image" Target="../media/image2741.png"/><Relationship Id="rId347" Type="http://schemas.openxmlformats.org/officeDocument/2006/relationships/image" Target="../media/image2762.png"/><Relationship Id="rId44" Type="http://schemas.openxmlformats.org/officeDocument/2006/relationships/customXml" Target="../ink/ink2635.xml"/><Relationship Id="rId86" Type="http://schemas.openxmlformats.org/officeDocument/2006/relationships/customXml" Target="../ink/ink2656.xml"/><Relationship Id="rId151" Type="http://schemas.openxmlformats.org/officeDocument/2006/relationships/image" Target="../media/image2667.png"/><Relationship Id="rId389" Type="http://schemas.openxmlformats.org/officeDocument/2006/relationships/image" Target="../media/image2783.png"/><Relationship Id="rId193" Type="http://schemas.openxmlformats.org/officeDocument/2006/relationships/image" Target="../media/image2687.png"/><Relationship Id="rId207" Type="http://schemas.openxmlformats.org/officeDocument/2006/relationships/image" Target="../media/image2694.png"/><Relationship Id="rId249" Type="http://schemas.openxmlformats.org/officeDocument/2006/relationships/image" Target="../media/image2715.png"/><Relationship Id="rId414" Type="http://schemas.openxmlformats.org/officeDocument/2006/relationships/customXml" Target="../ink/ink2820.xml"/><Relationship Id="rId456" Type="http://schemas.openxmlformats.org/officeDocument/2006/relationships/customXml" Target="../ink/ink2841.xml"/><Relationship Id="rId498" Type="http://schemas.openxmlformats.org/officeDocument/2006/relationships/customXml" Target="../ink/ink2862.xml"/><Relationship Id="rId13" Type="http://schemas.openxmlformats.org/officeDocument/2006/relationships/image" Target="../media/image2598.png"/><Relationship Id="rId109" Type="http://schemas.openxmlformats.org/officeDocument/2006/relationships/image" Target="../media/image2646.png"/><Relationship Id="rId260" Type="http://schemas.openxmlformats.org/officeDocument/2006/relationships/customXml" Target="../ink/ink2743.xml"/><Relationship Id="rId316" Type="http://schemas.openxmlformats.org/officeDocument/2006/relationships/customXml" Target="../ink/ink2771.xml"/><Relationship Id="rId55" Type="http://schemas.openxmlformats.org/officeDocument/2006/relationships/image" Target="../media/image2619.png"/><Relationship Id="rId97" Type="http://schemas.openxmlformats.org/officeDocument/2006/relationships/image" Target="../media/image2640.png"/><Relationship Id="rId120" Type="http://schemas.openxmlformats.org/officeDocument/2006/relationships/customXml" Target="../ink/ink2673.xml"/><Relationship Id="rId358" Type="http://schemas.openxmlformats.org/officeDocument/2006/relationships/customXml" Target="../ink/ink2792.xml"/><Relationship Id="rId162" Type="http://schemas.openxmlformats.org/officeDocument/2006/relationships/customXml" Target="../ink/ink2694.xml"/><Relationship Id="rId218" Type="http://schemas.openxmlformats.org/officeDocument/2006/relationships/customXml" Target="../ink/ink2722.xml"/><Relationship Id="rId425" Type="http://schemas.openxmlformats.org/officeDocument/2006/relationships/image" Target="../media/image2801.png"/><Relationship Id="rId467" Type="http://schemas.openxmlformats.org/officeDocument/2006/relationships/image" Target="../media/image2822.png"/><Relationship Id="rId271" Type="http://schemas.openxmlformats.org/officeDocument/2006/relationships/image" Target="../media/image2726.png"/><Relationship Id="rId24" Type="http://schemas.openxmlformats.org/officeDocument/2006/relationships/customXml" Target="../ink/ink2625.xml"/><Relationship Id="rId66" Type="http://schemas.openxmlformats.org/officeDocument/2006/relationships/customXml" Target="../ink/ink2646.xml"/><Relationship Id="rId131" Type="http://schemas.openxmlformats.org/officeDocument/2006/relationships/image" Target="../media/image2657.png"/><Relationship Id="rId327" Type="http://schemas.openxmlformats.org/officeDocument/2006/relationships/image" Target="../media/image2752.png"/><Relationship Id="rId369" Type="http://schemas.openxmlformats.org/officeDocument/2006/relationships/image" Target="../media/image2773.png"/><Relationship Id="rId173" Type="http://schemas.openxmlformats.org/officeDocument/2006/relationships/image" Target="../media/image2678.png"/><Relationship Id="rId229" Type="http://schemas.openxmlformats.org/officeDocument/2006/relationships/image" Target="../media/image2705.png"/><Relationship Id="rId380" Type="http://schemas.openxmlformats.org/officeDocument/2006/relationships/customXml" Target="../ink/ink2803.xml"/><Relationship Id="rId436" Type="http://schemas.openxmlformats.org/officeDocument/2006/relationships/customXml" Target="../ink/ink2831.xml"/><Relationship Id="rId240" Type="http://schemas.openxmlformats.org/officeDocument/2006/relationships/customXml" Target="../ink/ink2733.xml"/><Relationship Id="rId478" Type="http://schemas.openxmlformats.org/officeDocument/2006/relationships/customXml" Target="../ink/ink2852.xml"/><Relationship Id="rId35" Type="http://schemas.openxmlformats.org/officeDocument/2006/relationships/image" Target="../media/image2609.png"/><Relationship Id="rId77" Type="http://schemas.openxmlformats.org/officeDocument/2006/relationships/image" Target="../media/image2630.png"/><Relationship Id="rId100" Type="http://schemas.openxmlformats.org/officeDocument/2006/relationships/customXml" Target="../ink/ink2663.xml"/><Relationship Id="rId282" Type="http://schemas.openxmlformats.org/officeDocument/2006/relationships/customXml" Target="../ink/ink2754.xml"/><Relationship Id="rId338" Type="http://schemas.openxmlformats.org/officeDocument/2006/relationships/customXml" Target="../ink/ink2782.xml"/><Relationship Id="rId503" Type="http://schemas.openxmlformats.org/officeDocument/2006/relationships/image" Target="../media/image2840.png"/><Relationship Id="rId8" Type="http://schemas.openxmlformats.org/officeDocument/2006/relationships/customXml" Target="../ink/ink2617.xml"/><Relationship Id="rId142" Type="http://schemas.openxmlformats.org/officeDocument/2006/relationships/customXml" Target="../ink/ink2684.xml"/><Relationship Id="rId184" Type="http://schemas.openxmlformats.org/officeDocument/2006/relationships/customXml" Target="../ink/ink2705.xml"/><Relationship Id="rId391" Type="http://schemas.openxmlformats.org/officeDocument/2006/relationships/image" Target="../media/image2784.png"/><Relationship Id="rId405" Type="http://schemas.openxmlformats.org/officeDocument/2006/relationships/image" Target="../media/image2791.png"/><Relationship Id="rId447" Type="http://schemas.openxmlformats.org/officeDocument/2006/relationships/image" Target="../media/image2812.png"/><Relationship Id="rId251" Type="http://schemas.openxmlformats.org/officeDocument/2006/relationships/image" Target="../media/image2716.png"/><Relationship Id="rId489" Type="http://schemas.openxmlformats.org/officeDocument/2006/relationships/image" Target="../media/image2833.png"/><Relationship Id="rId46" Type="http://schemas.openxmlformats.org/officeDocument/2006/relationships/customXml" Target="../ink/ink2636.xml"/><Relationship Id="rId293" Type="http://schemas.openxmlformats.org/officeDocument/2006/relationships/image" Target="../media/image2736.png"/><Relationship Id="rId307" Type="http://schemas.openxmlformats.org/officeDocument/2006/relationships/image" Target="../media/image2742.png"/><Relationship Id="rId349" Type="http://schemas.openxmlformats.org/officeDocument/2006/relationships/image" Target="../media/image2763.png"/><Relationship Id="rId88" Type="http://schemas.openxmlformats.org/officeDocument/2006/relationships/customXml" Target="../ink/ink2657.xml"/><Relationship Id="rId111" Type="http://schemas.openxmlformats.org/officeDocument/2006/relationships/image" Target="../media/image2647.png"/><Relationship Id="rId153" Type="http://schemas.openxmlformats.org/officeDocument/2006/relationships/image" Target="../media/image2668.png"/><Relationship Id="rId195" Type="http://schemas.openxmlformats.org/officeDocument/2006/relationships/image" Target="../media/image2688.png"/><Relationship Id="rId209" Type="http://schemas.openxmlformats.org/officeDocument/2006/relationships/image" Target="../media/image2695.png"/><Relationship Id="rId360" Type="http://schemas.openxmlformats.org/officeDocument/2006/relationships/customXml" Target="../ink/ink2793.xml"/><Relationship Id="rId416" Type="http://schemas.openxmlformats.org/officeDocument/2006/relationships/customXml" Target="../ink/ink2821.xml"/><Relationship Id="rId220" Type="http://schemas.openxmlformats.org/officeDocument/2006/relationships/customXml" Target="../ink/ink2723.xml"/><Relationship Id="rId458" Type="http://schemas.openxmlformats.org/officeDocument/2006/relationships/customXml" Target="../ink/ink2842.xml"/><Relationship Id="rId15" Type="http://schemas.openxmlformats.org/officeDocument/2006/relationships/image" Target="../media/image2599.png"/><Relationship Id="rId57" Type="http://schemas.openxmlformats.org/officeDocument/2006/relationships/image" Target="../media/image2620.png"/><Relationship Id="rId262" Type="http://schemas.openxmlformats.org/officeDocument/2006/relationships/customXml" Target="../ink/ink2744.xml"/><Relationship Id="rId318" Type="http://schemas.openxmlformats.org/officeDocument/2006/relationships/customXml" Target="../ink/ink2772.xml"/><Relationship Id="rId99" Type="http://schemas.openxmlformats.org/officeDocument/2006/relationships/image" Target="../media/image2641.png"/><Relationship Id="rId122" Type="http://schemas.openxmlformats.org/officeDocument/2006/relationships/customXml" Target="../ink/ink2674.xml"/><Relationship Id="rId164" Type="http://schemas.openxmlformats.org/officeDocument/2006/relationships/customXml" Target="../ink/ink2695.xml"/><Relationship Id="rId371" Type="http://schemas.openxmlformats.org/officeDocument/2006/relationships/image" Target="../media/image2774.png"/><Relationship Id="rId427" Type="http://schemas.openxmlformats.org/officeDocument/2006/relationships/image" Target="../media/image2802.png"/><Relationship Id="rId469" Type="http://schemas.openxmlformats.org/officeDocument/2006/relationships/image" Target="../media/image2823.png"/><Relationship Id="rId26" Type="http://schemas.openxmlformats.org/officeDocument/2006/relationships/customXml" Target="../ink/ink2626.xml"/><Relationship Id="rId231" Type="http://schemas.openxmlformats.org/officeDocument/2006/relationships/image" Target="../media/image2706.png"/><Relationship Id="rId273" Type="http://schemas.openxmlformats.org/officeDocument/2006/relationships/image" Target="../media/image2727.png"/><Relationship Id="rId329" Type="http://schemas.openxmlformats.org/officeDocument/2006/relationships/image" Target="../media/image2753.png"/><Relationship Id="rId480" Type="http://schemas.openxmlformats.org/officeDocument/2006/relationships/customXml" Target="../ink/ink2853.xml"/><Relationship Id="rId68" Type="http://schemas.openxmlformats.org/officeDocument/2006/relationships/customXml" Target="../ink/ink2647.xml"/><Relationship Id="rId133" Type="http://schemas.openxmlformats.org/officeDocument/2006/relationships/image" Target="../media/image2658.png"/><Relationship Id="rId175" Type="http://schemas.openxmlformats.org/officeDocument/2006/relationships/image" Target="../media/image2679.png"/><Relationship Id="rId340" Type="http://schemas.openxmlformats.org/officeDocument/2006/relationships/customXml" Target="../ink/ink2783.xml"/><Relationship Id="rId200" Type="http://schemas.openxmlformats.org/officeDocument/2006/relationships/customXml" Target="../ink/ink2713.xml"/><Relationship Id="rId382" Type="http://schemas.openxmlformats.org/officeDocument/2006/relationships/customXml" Target="../ink/ink2804.xml"/><Relationship Id="rId438" Type="http://schemas.openxmlformats.org/officeDocument/2006/relationships/customXml" Target="../ink/ink2832.xml"/><Relationship Id="rId242" Type="http://schemas.openxmlformats.org/officeDocument/2006/relationships/customXml" Target="../ink/ink2734.xml"/><Relationship Id="rId284" Type="http://schemas.openxmlformats.org/officeDocument/2006/relationships/customXml" Target="../ink/ink2755.xml"/><Relationship Id="rId491" Type="http://schemas.openxmlformats.org/officeDocument/2006/relationships/image" Target="../media/image2834.png"/><Relationship Id="rId505" Type="http://schemas.openxmlformats.org/officeDocument/2006/relationships/image" Target="../media/image2841.png"/><Relationship Id="rId37" Type="http://schemas.openxmlformats.org/officeDocument/2006/relationships/image" Target="../media/image2610.png"/><Relationship Id="rId79" Type="http://schemas.openxmlformats.org/officeDocument/2006/relationships/image" Target="../media/image2631.png"/><Relationship Id="rId102" Type="http://schemas.openxmlformats.org/officeDocument/2006/relationships/customXml" Target="../ink/ink2664.xml"/><Relationship Id="rId144" Type="http://schemas.openxmlformats.org/officeDocument/2006/relationships/customXml" Target="../ink/ink2685.xml"/><Relationship Id="rId90" Type="http://schemas.openxmlformats.org/officeDocument/2006/relationships/customXml" Target="../ink/ink2658.xml"/><Relationship Id="rId186" Type="http://schemas.openxmlformats.org/officeDocument/2006/relationships/customXml" Target="../ink/ink2706.xml"/><Relationship Id="rId351" Type="http://schemas.openxmlformats.org/officeDocument/2006/relationships/image" Target="../media/image2764.png"/><Relationship Id="rId393" Type="http://schemas.openxmlformats.org/officeDocument/2006/relationships/image" Target="../media/image2785.png"/><Relationship Id="rId407" Type="http://schemas.openxmlformats.org/officeDocument/2006/relationships/image" Target="../media/image2792.png"/><Relationship Id="rId449" Type="http://schemas.openxmlformats.org/officeDocument/2006/relationships/image" Target="../media/image2813.png"/><Relationship Id="rId211" Type="http://schemas.openxmlformats.org/officeDocument/2006/relationships/image" Target="../media/image2696.png"/><Relationship Id="rId253" Type="http://schemas.openxmlformats.org/officeDocument/2006/relationships/image" Target="../media/image2717.png"/><Relationship Id="rId295" Type="http://schemas.openxmlformats.org/officeDocument/2006/relationships/image" Target="../media/image2737.png"/><Relationship Id="rId309" Type="http://schemas.openxmlformats.org/officeDocument/2006/relationships/image" Target="../media/image2743.png"/><Relationship Id="rId460" Type="http://schemas.openxmlformats.org/officeDocument/2006/relationships/customXml" Target="../ink/ink2843.xml"/><Relationship Id="rId48" Type="http://schemas.openxmlformats.org/officeDocument/2006/relationships/customXml" Target="../ink/ink2637.xml"/><Relationship Id="rId113" Type="http://schemas.openxmlformats.org/officeDocument/2006/relationships/image" Target="../media/image2648.png"/><Relationship Id="rId320" Type="http://schemas.openxmlformats.org/officeDocument/2006/relationships/customXml" Target="../ink/ink2773.xml"/><Relationship Id="rId155" Type="http://schemas.openxmlformats.org/officeDocument/2006/relationships/image" Target="../media/image2669.png"/><Relationship Id="rId197" Type="http://schemas.openxmlformats.org/officeDocument/2006/relationships/image" Target="../media/image2689.png"/><Relationship Id="rId362" Type="http://schemas.openxmlformats.org/officeDocument/2006/relationships/customXml" Target="../ink/ink2794.xml"/><Relationship Id="rId418" Type="http://schemas.openxmlformats.org/officeDocument/2006/relationships/customXml" Target="../ink/ink2822.xml"/><Relationship Id="rId222" Type="http://schemas.openxmlformats.org/officeDocument/2006/relationships/customXml" Target="../ink/ink2724.xml"/><Relationship Id="rId264" Type="http://schemas.openxmlformats.org/officeDocument/2006/relationships/customXml" Target="../ink/ink2745.xml"/><Relationship Id="rId471" Type="http://schemas.openxmlformats.org/officeDocument/2006/relationships/image" Target="../media/image2824.png"/><Relationship Id="rId17" Type="http://schemas.openxmlformats.org/officeDocument/2006/relationships/image" Target="../media/image2600.png"/><Relationship Id="rId59" Type="http://schemas.openxmlformats.org/officeDocument/2006/relationships/image" Target="../media/image2621.png"/><Relationship Id="rId124" Type="http://schemas.openxmlformats.org/officeDocument/2006/relationships/customXml" Target="../ink/ink2675.xml"/><Relationship Id="rId70" Type="http://schemas.openxmlformats.org/officeDocument/2006/relationships/customXml" Target="../ink/ink2648.xml"/><Relationship Id="rId166" Type="http://schemas.openxmlformats.org/officeDocument/2006/relationships/customXml" Target="../ink/ink2696.xml"/><Relationship Id="rId331" Type="http://schemas.openxmlformats.org/officeDocument/2006/relationships/image" Target="../media/image2754.png"/><Relationship Id="rId373" Type="http://schemas.openxmlformats.org/officeDocument/2006/relationships/image" Target="../media/image2775.png"/><Relationship Id="rId429" Type="http://schemas.openxmlformats.org/officeDocument/2006/relationships/image" Target="../media/image2803.png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2707.png"/><Relationship Id="rId440" Type="http://schemas.openxmlformats.org/officeDocument/2006/relationships/customXml" Target="../ink/ink2833.xml"/><Relationship Id="rId28" Type="http://schemas.openxmlformats.org/officeDocument/2006/relationships/customXml" Target="../ink/ink2627.xml"/><Relationship Id="rId275" Type="http://schemas.openxmlformats.org/officeDocument/2006/relationships/image" Target="../media/image2728.png"/><Relationship Id="rId300" Type="http://schemas.openxmlformats.org/officeDocument/2006/relationships/customXml" Target="../ink/ink2763.xml"/><Relationship Id="rId482" Type="http://schemas.openxmlformats.org/officeDocument/2006/relationships/customXml" Target="../ink/ink2854.xml"/><Relationship Id="rId81" Type="http://schemas.openxmlformats.org/officeDocument/2006/relationships/image" Target="../media/image2632.png"/><Relationship Id="rId135" Type="http://schemas.openxmlformats.org/officeDocument/2006/relationships/image" Target="../media/image2659.png"/><Relationship Id="rId177" Type="http://schemas.openxmlformats.org/officeDocument/2006/relationships/image" Target="../media/image2680.png"/><Relationship Id="rId342" Type="http://schemas.openxmlformats.org/officeDocument/2006/relationships/customXml" Target="../ink/ink2784.xml"/><Relationship Id="rId384" Type="http://schemas.openxmlformats.org/officeDocument/2006/relationships/customXml" Target="../ink/ink2805.xml"/><Relationship Id="rId202" Type="http://schemas.openxmlformats.org/officeDocument/2006/relationships/customXml" Target="../ink/ink2714.xml"/><Relationship Id="rId244" Type="http://schemas.openxmlformats.org/officeDocument/2006/relationships/customXml" Target="../ink/ink2735.xml"/><Relationship Id="rId39" Type="http://schemas.openxmlformats.org/officeDocument/2006/relationships/image" Target="../media/image2611.png"/><Relationship Id="rId286" Type="http://schemas.openxmlformats.org/officeDocument/2006/relationships/customXml" Target="../ink/ink2756.xml"/><Relationship Id="rId451" Type="http://schemas.openxmlformats.org/officeDocument/2006/relationships/image" Target="../media/image2814.png"/><Relationship Id="rId493" Type="http://schemas.openxmlformats.org/officeDocument/2006/relationships/image" Target="../media/image2835.png"/><Relationship Id="rId50" Type="http://schemas.openxmlformats.org/officeDocument/2006/relationships/customXml" Target="../ink/ink2638.xml"/><Relationship Id="rId104" Type="http://schemas.openxmlformats.org/officeDocument/2006/relationships/customXml" Target="../ink/ink2665.xml"/><Relationship Id="rId146" Type="http://schemas.openxmlformats.org/officeDocument/2006/relationships/customXml" Target="../ink/ink2686.xml"/><Relationship Id="rId188" Type="http://schemas.openxmlformats.org/officeDocument/2006/relationships/customXml" Target="../ink/ink2707.xml"/><Relationship Id="rId311" Type="http://schemas.openxmlformats.org/officeDocument/2006/relationships/image" Target="../media/image2744.png"/><Relationship Id="rId353" Type="http://schemas.openxmlformats.org/officeDocument/2006/relationships/image" Target="../media/image2765.png"/><Relationship Id="rId395" Type="http://schemas.openxmlformats.org/officeDocument/2006/relationships/image" Target="../media/image2786.png"/><Relationship Id="rId409" Type="http://schemas.openxmlformats.org/officeDocument/2006/relationships/image" Target="../media/image2793.png"/><Relationship Id="rId92" Type="http://schemas.openxmlformats.org/officeDocument/2006/relationships/customXml" Target="../ink/ink2659.xml"/><Relationship Id="rId213" Type="http://schemas.openxmlformats.org/officeDocument/2006/relationships/image" Target="../media/image2697.png"/><Relationship Id="rId420" Type="http://schemas.openxmlformats.org/officeDocument/2006/relationships/customXml" Target="../ink/ink2823.xml"/><Relationship Id="rId255" Type="http://schemas.openxmlformats.org/officeDocument/2006/relationships/image" Target="../media/image2718.png"/><Relationship Id="rId297" Type="http://schemas.openxmlformats.org/officeDocument/2006/relationships/image" Target="../media/image2738.png"/><Relationship Id="rId462" Type="http://schemas.openxmlformats.org/officeDocument/2006/relationships/customXml" Target="../ink/ink2844.xml"/><Relationship Id="rId115" Type="http://schemas.openxmlformats.org/officeDocument/2006/relationships/image" Target="../media/image2649.png"/><Relationship Id="rId157" Type="http://schemas.openxmlformats.org/officeDocument/2006/relationships/image" Target="../media/image2670.png"/><Relationship Id="rId322" Type="http://schemas.openxmlformats.org/officeDocument/2006/relationships/customXml" Target="../ink/ink2774.xml"/><Relationship Id="rId364" Type="http://schemas.openxmlformats.org/officeDocument/2006/relationships/customXml" Target="../ink/ink2795.xml"/><Relationship Id="rId61" Type="http://schemas.openxmlformats.org/officeDocument/2006/relationships/image" Target="../media/image2622.png"/><Relationship Id="rId199" Type="http://schemas.openxmlformats.org/officeDocument/2006/relationships/image" Target="../media/image2690.png"/><Relationship Id="rId19" Type="http://schemas.openxmlformats.org/officeDocument/2006/relationships/image" Target="../media/image2601.png"/><Relationship Id="rId224" Type="http://schemas.openxmlformats.org/officeDocument/2006/relationships/customXml" Target="../ink/ink2725.xml"/><Relationship Id="rId266" Type="http://schemas.openxmlformats.org/officeDocument/2006/relationships/customXml" Target="../ink/ink2746.xml"/><Relationship Id="rId431" Type="http://schemas.openxmlformats.org/officeDocument/2006/relationships/image" Target="../media/image2804.png"/><Relationship Id="rId473" Type="http://schemas.openxmlformats.org/officeDocument/2006/relationships/image" Target="../media/image2825.png"/><Relationship Id="rId30" Type="http://schemas.openxmlformats.org/officeDocument/2006/relationships/customXml" Target="../ink/ink2628.xml"/><Relationship Id="rId126" Type="http://schemas.openxmlformats.org/officeDocument/2006/relationships/customXml" Target="../ink/ink2676.xml"/><Relationship Id="rId168" Type="http://schemas.openxmlformats.org/officeDocument/2006/relationships/customXml" Target="../ink/ink2697.xml"/><Relationship Id="rId333" Type="http://schemas.openxmlformats.org/officeDocument/2006/relationships/image" Target="../media/image2755.png"/><Relationship Id="rId72" Type="http://schemas.openxmlformats.org/officeDocument/2006/relationships/customXml" Target="../ink/ink2649.xml"/><Relationship Id="rId375" Type="http://schemas.openxmlformats.org/officeDocument/2006/relationships/image" Target="../media/image2776.png"/><Relationship Id="rId3" Type="http://schemas.openxmlformats.org/officeDocument/2006/relationships/image" Target="../media/image2593.png"/><Relationship Id="rId235" Type="http://schemas.openxmlformats.org/officeDocument/2006/relationships/image" Target="../media/image2708.png"/><Relationship Id="rId277" Type="http://schemas.openxmlformats.org/officeDocument/2006/relationships/image" Target="../media/image2729.png"/><Relationship Id="rId400" Type="http://schemas.openxmlformats.org/officeDocument/2006/relationships/customXml" Target="../ink/ink2813.xml"/><Relationship Id="rId442" Type="http://schemas.openxmlformats.org/officeDocument/2006/relationships/customXml" Target="../ink/ink2834.xml"/><Relationship Id="rId484" Type="http://schemas.openxmlformats.org/officeDocument/2006/relationships/customXml" Target="../ink/ink2855.xml"/><Relationship Id="rId137" Type="http://schemas.openxmlformats.org/officeDocument/2006/relationships/image" Target="../media/image2660.png"/><Relationship Id="rId302" Type="http://schemas.openxmlformats.org/officeDocument/2006/relationships/customXml" Target="../ink/ink2764.xml"/><Relationship Id="rId344" Type="http://schemas.openxmlformats.org/officeDocument/2006/relationships/customXml" Target="../ink/ink2785.xml"/><Relationship Id="rId41" Type="http://schemas.openxmlformats.org/officeDocument/2006/relationships/image" Target="../media/image2612.png"/><Relationship Id="rId83" Type="http://schemas.openxmlformats.org/officeDocument/2006/relationships/image" Target="../media/image2633.png"/><Relationship Id="rId179" Type="http://schemas.openxmlformats.org/officeDocument/2006/relationships/image" Target="../media/image2681.png"/><Relationship Id="rId386" Type="http://schemas.openxmlformats.org/officeDocument/2006/relationships/customXml" Target="../ink/ink2806.xml"/><Relationship Id="rId190" Type="http://schemas.openxmlformats.org/officeDocument/2006/relationships/customXml" Target="../ink/ink2708.xml"/><Relationship Id="rId204" Type="http://schemas.openxmlformats.org/officeDocument/2006/relationships/customXml" Target="../ink/ink2715.xml"/><Relationship Id="rId246" Type="http://schemas.openxmlformats.org/officeDocument/2006/relationships/customXml" Target="../ink/ink2736.xml"/><Relationship Id="rId288" Type="http://schemas.openxmlformats.org/officeDocument/2006/relationships/customXml" Target="../ink/ink2757.xml"/><Relationship Id="rId411" Type="http://schemas.openxmlformats.org/officeDocument/2006/relationships/image" Target="../media/image2794.png"/><Relationship Id="rId453" Type="http://schemas.openxmlformats.org/officeDocument/2006/relationships/image" Target="../media/image2815.png"/><Relationship Id="rId106" Type="http://schemas.openxmlformats.org/officeDocument/2006/relationships/customXml" Target="../ink/ink2666.xml"/><Relationship Id="rId313" Type="http://schemas.openxmlformats.org/officeDocument/2006/relationships/image" Target="../media/image2745.png"/><Relationship Id="rId495" Type="http://schemas.openxmlformats.org/officeDocument/2006/relationships/image" Target="../media/image2836.png"/><Relationship Id="rId10" Type="http://schemas.openxmlformats.org/officeDocument/2006/relationships/customXml" Target="../ink/ink2618.xml"/><Relationship Id="rId52" Type="http://schemas.openxmlformats.org/officeDocument/2006/relationships/customXml" Target="../ink/ink2639.xml"/><Relationship Id="rId94" Type="http://schemas.openxmlformats.org/officeDocument/2006/relationships/customXml" Target="../ink/ink2660.xml"/><Relationship Id="rId148" Type="http://schemas.openxmlformats.org/officeDocument/2006/relationships/customXml" Target="../ink/ink2687.xml"/><Relationship Id="rId355" Type="http://schemas.openxmlformats.org/officeDocument/2006/relationships/image" Target="../media/image2766.png"/><Relationship Id="rId397" Type="http://schemas.openxmlformats.org/officeDocument/2006/relationships/image" Target="../media/image2787.png"/></Relationships>
</file>

<file path=ppt/slides/_rels/slide17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899.png"/><Relationship Id="rId21" Type="http://schemas.openxmlformats.org/officeDocument/2006/relationships/image" Target="../media/image2851.png"/><Relationship Id="rId42" Type="http://schemas.openxmlformats.org/officeDocument/2006/relationships/customXml" Target="../ink/ink2886.xml"/><Relationship Id="rId63" Type="http://schemas.openxmlformats.org/officeDocument/2006/relationships/image" Target="../media/image2872.png"/><Relationship Id="rId84" Type="http://schemas.openxmlformats.org/officeDocument/2006/relationships/customXml" Target="../ink/ink2907.xml"/><Relationship Id="rId138" Type="http://schemas.openxmlformats.org/officeDocument/2006/relationships/customXml" Target="../ink/ink2934.xml"/><Relationship Id="rId159" Type="http://schemas.openxmlformats.org/officeDocument/2006/relationships/image" Target="../media/image2920.png"/><Relationship Id="rId170" Type="http://schemas.openxmlformats.org/officeDocument/2006/relationships/customXml" Target="../ink/ink2950.xml"/><Relationship Id="rId107" Type="http://schemas.openxmlformats.org/officeDocument/2006/relationships/image" Target="../media/image2894.png"/><Relationship Id="rId11" Type="http://schemas.openxmlformats.org/officeDocument/2006/relationships/image" Target="../media/image2846.png"/><Relationship Id="rId32" Type="http://schemas.openxmlformats.org/officeDocument/2006/relationships/customXml" Target="../ink/ink2881.xml"/><Relationship Id="rId53" Type="http://schemas.openxmlformats.org/officeDocument/2006/relationships/image" Target="../media/image2867.png"/><Relationship Id="rId74" Type="http://schemas.openxmlformats.org/officeDocument/2006/relationships/customXml" Target="../ink/ink2902.xml"/><Relationship Id="rId128" Type="http://schemas.openxmlformats.org/officeDocument/2006/relationships/customXml" Target="../ink/ink2929.xml"/><Relationship Id="rId149" Type="http://schemas.openxmlformats.org/officeDocument/2006/relationships/image" Target="../media/image2915.png"/><Relationship Id="rId5" Type="http://schemas.openxmlformats.org/officeDocument/2006/relationships/image" Target="../media/image2843.png"/><Relationship Id="rId95" Type="http://schemas.openxmlformats.org/officeDocument/2006/relationships/image" Target="../media/image2888.png"/><Relationship Id="rId160" Type="http://schemas.openxmlformats.org/officeDocument/2006/relationships/customXml" Target="../ink/ink2945.xml"/><Relationship Id="rId22" Type="http://schemas.openxmlformats.org/officeDocument/2006/relationships/customXml" Target="../ink/ink2876.xml"/><Relationship Id="rId43" Type="http://schemas.openxmlformats.org/officeDocument/2006/relationships/image" Target="../media/image2862.png"/><Relationship Id="rId64" Type="http://schemas.openxmlformats.org/officeDocument/2006/relationships/customXml" Target="../ink/ink2897.xml"/><Relationship Id="rId118" Type="http://schemas.openxmlformats.org/officeDocument/2006/relationships/customXml" Target="../ink/ink2924.xml"/><Relationship Id="rId139" Type="http://schemas.openxmlformats.org/officeDocument/2006/relationships/image" Target="../media/image2910.png"/><Relationship Id="rId85" Type="http://schemas.openxmlformats.org/officeDocument/2006/relationships/image" Target="../media/image2883.png"/><Relationship Id="rId150" Type="http://schemas.openxmlformats.org/officeDocument/2006/relationships/customXml" Target="../ink/ink2940.xml"/><Relationship Id="rId171" Type="http://schemas.openxmlformats.org/officeDocument/2006/relationships/image" Target="../media/image2926.png"/><Relationship Id="rId12" Type="http://schemas.openxmlformats.org/officeDocument/2006/relationships/customXml" Target="../ink/ink2871.xml"/><Relationship Id="rId33" Type="http://schemas.openxmlformats.org/officeDocument/2006/relationships/image" Target="../media/image2857.png"/><Relationship Id="rId108" Type="http://schemas.openxmlformats.org/officeDocument/2006/relationships/customXml" Target="../ink/ink2919.xml"/><Relationship Id="rId129" Type="http://schemas.openxmlformats.org/officeDocument/2006/relationships/image" Target="../media/image2905.png"/><Relationship Id="rId54" Type="http://schemas.openxmlformats.org/officeDocument/2006/relationships/customXml" Target="../ink/ink2892.xml"/><Relationship Id="rId75" Type="http://schemas.openxmlformats.org/officeDocument/2006/relationships/image" Target="../media/image2878.png"/><Relationship Id="rId96" Type="http://schemas.openxmlformats.org/officeDocument/2006/relationships/customXml" Target="../ink/ink2913.xml"/><Relationship Id="rId140" Type="http://schemas.openxmlformats.org/officeDocument/2006/relationships/customXml" Target="../ink/ink2935.xml"/><Relationship Id="rId161" Type="http://schemas.openxmlformats.org/officeDocument/2006/relationships/image" Target="../media/image2921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868.xml"/><Relationship Id="rId23" Type="http://schemas.openxmlformats.org/officeDocument/2006/relationships/image" Target="../media/image2852.png"/><Relationship Id="rId28" Type="http://schemas.openxmlformats.org/officeDocument/2006/relationships/customXml" Target="../ink/ink2879.xml"/><Relationship Id="rId49" Type="http://schemas.openxmlformats.org/officeDocument/2006/relationships/image" Target="../media/image2865.png"/><Relationship Id="rId114" Type="http://schemas.openxmlformats.org/officeDocument/2006/relationships/customXml" Target="../ink/ink2922.xml"/><Relationship Id="rId119" Type="http://schemas.openxmlformats.org/officeDocument/2006/relationships/image" Target="../media/image2900.png"/><Relationship Id="rId44" Type="http://schemas.openxmlformats.org/officeDocument/2006/relationships/customXml" Target="../ink/ink2887.xml"/><Relationship Id="rId60" Type="http://schemas.openxmlformats.org/officeDocument/2006/relationships/customXml" Target="../ink/ink2895.xml"/><Relationship Id="rId65" Type="http://schemas.openxmlformats.org/officeDocument/2006/relationships/image" Target="../media/image2873.png"/><Relationship Id="rId81" Type="http://schemas.openxmlformats.org/officeDocument/2006/relationships/image" Target="../media/image2881.png"/><Relationship Id="rId86" Type="http://schemas.openxmlformats.org/officeDocument/2006/relationships/customXml" Target="../ink/ink2908.xml"/><Relationship Id="rId130" Type="http://schemas.openxmlformats.org/officeDocument/2006/relationships/customXml" Target="../ink/ink2930.xml"/><Relationship Id="rId135" Type="http://schemas.openxmlformats.org/officeDocument/2006/relationships/image" Target="../media/image2908.png"/><Relationship Id="rId151" Type="http://schemas.openxmlformats.org/officeDocument/2006/relationships/image" Target="../media/image2916.png"/><Relationship Id="rId156" Type="http://schemas.openxmlformats.org/officeDocument/2006/relationships/customXml" Target="../ink/ink2943.xml"/><Relationship Id="rId172" Type="http://schemas.openxmlformats.org/officeDocument/2006/relationships/customXml" Target="../ink/ink2951.xml"/><Relationship Id="rId13" Type="http://schemas.openxmlformats.org/officeDocument/2006/relationships/image" Target="../media/image2847.png"/><Relationship Id="rId18" Type="http://schemas.openxmlformats.org/officeDocument/2006/relationships/customXml" Target="../ink/ink2874.xml"/><Relationship Id="rId39" Type="http://schemas.openxmlformats.org/officeDocument/2006/relationships/image" Target="../media/image2860.png"/><Relationship Id="rId109" Type="http://schemas.openxmlformats.org/officeDocument/2006/relationships/image" Target="../media/image2895.png"/><Relationship Id="rId34" Type="http://schemas.openxmlformats.org/officeDocument/2006/relationships/customXml" Target="../ink/ink2882.xml"/><Relationship Id="rId50" Type="http://schemas.openxmlformats.org/officeDocument/2006/relationships/customXml" Target="../ink/ink2890.xml"/><Relationship Id="rId55" Type="http://schemas.openxmlformats.org/officeDocument/2006/relationships/image" Target="../media/image2868.png"/><Relationship Id="rId76" Type="http://schemas.openxmlformats.org/officeDocument/2006/relationships/customXml" Target="../ink/ink2903.xml"/><Relationship Id="rId97" Type="http://schemas.openxmlformats.org/officeDocument/2006/relationships/image" Target="../media/image2889.png"/><Relationship Id="rId104" Type="http://schemas.openxmlformats.org/officeDocument/2006/relationships/customXml" Target="../ink/ink2917.xml"/><Relationship Id="rId120" Type="http://schemas.openxmlformats.org/officeDocument/2006/relationships/customXml" Target="../ink/ink2925.xml"/><Relationship Id="rId125" Type="http://schemas.openxmlformats.org/officeDocument/2006/relationships/image" Target="../media/image2903.png"/><Relationship Id="rId141" Type="http://schemas.openxmlformats.org/officeDocument/2006/relationships/image" Target="../media/image2911.png"/><Relationship Id="rId146" Type="http://schemas.openxmlformats.org/officeDocument/2006/relationships/customXml" Target="../ink/ink2938.xml"/><Relationship Id="rId167" Type="http://schemas.openxmlformats.org/officeDocument/2006/relationships/image" Target="../media/image2924.png"/><Relationship Id="rId7" Type="http://schemas.openxmlformats.org/officeDocument/2006/relationships/image" Target="../media/image2844.png"/><Relationship Id="rId71" Type="http://schemas.openxmlformats.org/officeDocument/2006/relationships/image" Target="../media/image2876.png"/><Relationship Id="rId92" Type="http://schemas.openxmlformats.org/officeDocument/2006/relationships/customXml" Target="../ink/ink2911.xml"/><Relationship Id="rId162" Type="http://schemas.openxmlformats.org/officeDocument/2006/relationships/customXml" Target="../ink/ink2946.xml"/><Relationship Id="rId2" Type="http://schemas.openxmlformats.org/officeDocument/2006/relationships/customXml" Target="../ink/ink2866.xml"/><Relationship Id="rId29" Type="http://schemas.openxmlformats.org/officeDocument/2006/relationships/image" Target="../media/image2855.png"/><Relationship Id="rId24" Type="http://schemas.openxmlformats.org/officeDocument/2006/relationships/customXml" Target="../ink/ink2877.xml"/><Relationship Id="rId40" Type="http://schemas.openxmlformats.org/officeDocument/2006/relationships/customXml" Target="../ink/ink2885.xml"/><Relationship Id="rId45" Type="http://schemas.openxmlformats.org/officeDocument/2006/relationships/image" Target="../media/image2863.png"/><Relationship Id="rId66" Type="http://schemas.openxmlformats.org/officeDocument/2006/relationships/customXml" Target="../ink/ink2898.xml"/><Relationship Id="rId87" Type="http://schemas.openxmlformats.org/officeDocument/2006/relationships/image" Target="../media/image2884.png"/><Relationship Id="rId110" Type="http://schemas.openxmlformats.org/officeDocument/2006/relationships/customXml" Target="../ink/ink2920.xml"/><Relationship Id="rId115" Type="http://schemas.openxmlformats.org/officeDocument/2006/relationships/image" Target="../media/image2898.png"/><Relationship Id="rId131" Type="http://schemas.openxmlformats.org/officeDocument/2006/relationships/image" Target="../media/image2906.png"/><Relationship Id="rId136" Type="http://schemas.openxmlformats.org/officeDocument/2006/relationships/customXml" Target="../ink/ink2933.xml"/><Relationship Id="rId157" Type="http://schemas.openxmlformats.org/officeDocument/2006/relationships/image" Target="../media/image2919.png"/><Relationship Id="rId61" Type="http://schemas.openxmlformats.org/officeDocument/2006/relationships/image" Target="../media/image2871.png"/><Relationship Id="rId82" Type="http://schemas.openxmlformats.org/officeDocument/2006/relationships/customXml" Target="../ink/ink2906.xml"/><Relationship Id="rId152" Type="http://schemas.openxmlformats.org/officeDocument/2006/relationships/customXml" Target="../ink/ink2941.xml"/><Relationship Id="rId173" Type="http://schemas.openxmlformats.org/officeDocument/2006/relationships/image" Target="../media/image2927.png"/><Relationship Id="rId19" Type="http://schemas.openxmlformats.org/officeDocument/2006/relationships/image" Target="../media/image2850.png"/><Relationship Id="rId14" Type="http://schemas.openxmlformats.org/officeDocument/2006/relationships/customXml" Target="../ink/ink2872.xml"/><Relationship Id="rId30" Type="http://schemas.openxmlformats.org/officeDocument/2006/relationships/customXml" Target="../ink/ink2880.xml"/><Relationship Id="rId35" Type="http://schemas.openxmlformats.org/officeDocument/2006/relationships/image" Target="../media/image2858.png"/><Relationship Id="rId56" Type="http://schemas.openxmlformats.org/officeDocument/2006/relationships/customXml" Target="../ink/ink2893.xml"/><Relationship Id="rId77" Type="http://schemas.openxmlformats.org/officeDocument/2006/relationships/image" Target="../media/image2879.png"/><Relationship Id="rId100" Type="http://schemas.openxmlformats.org/officeDocument/2006/relationships/customXml" Target="../ink/ink2915.xml"/><Relationship Id="rId105" Type="http://schemas.openxmlformats.org/officeDocument/2006/relationships/image" Target="../media/image2893.png"/><Relationship Id="rId126" Type="http://schemas.openxmlformats.org/officeDocument/2006/relationships/customXml" Target="../ink/ink2928.xml"/><Relationship Id="rId147" Type="http://schemas.openxmlformats.org/officeDocument/2006/relationships/image" Target="../media/image2914.png"/><Relationship Id="rId168" Type="http://schemas.openxmlformats.org/officeDocument/2006/relationships/customXml" Target="../ink/ink2949.xml"/><Relationship Id="rId8" Type="http://schemas.openxmlformats.org/officeDocument/2006/relationships/customXml" Target="../ink/ink2869.xml"/><Relationship Id="rId51" Type="http://schemas.openxmlformats.org/officeDocument/2006/relationships/image" Target="../media/image2866.png"/><Relationship Id="rId72" Type="http://schemas.openxmlformats.org/officeDocument/2006/relationships/customXml" Target="../ink/ink2901.xml"/><Relationship Id="rId93" Type="http://schemas.openxmlformats.org/officeDocument/2006/relationships/image" Target="../media/image2887.png"/><Relationship Id="rId98" Type="http://schemas.openxmlformats.org/officeDocument/2006/relationships/customXml" Target="../ink/ink2914.xml"/><Relationship Id="rId121" Type="http://schemas.openxmlformats.org/officeDocument/2006/relationships/image" Target="../media/image2901.png"/><Relationship Id="rId142" Type="http://schemas.openxmlformats.org/officeDocument/2006/relationships/customXml" Target="../ink/ink2936.xml"/><Relationship Id="rId163" Type="http://schemas.openxmlformats.org/officeDocument/2006/relationships/image" Target="../media/image2922.png"/><Relationship Id="rId3" Type="http://schemas.openxmlformats.org/officeDocument/2006/relationships/image" Target="../media/image2842.png"/><Relationship Id="rId25" Type="http://schemas.openxmlformats.org/officeDocument/2006/relationships/image" Target="../media/image2853.png"/><Relationship Id="rId46" Type="http://schemas.openxmlformats.org/officeDocument/2006/relationships/customXml" Target="../ink/ink2888.xml"/><Relationship Id="rId67" Type="http://schemas.openxmlformats.org/officeDocument/2006/relationships/image" Target="../media/image2874.png"/><Relationship Id="rId116" Type="http://schemas.openxmlformats.org/officeDocument/2006/relationships/customXml" Target="../ink/ink2923.xml"/><Relationship Id="rId137" Type="http://schemas.openxmlformats.org/officeDocument/2006/relationships/image" Target="../media/image2909.png"/><Relationship Id="rId158" Type="http://schemas.openxmlformats.org/officeDocument/2006/relationships/customXml" Target="../ink/ink2944.xml"/><Relationship Id="rId20" Type="http://schemas.openxmlformats.org/officeDocument/2006/relationships/customXml" Target="../ink/ink2875.xml"/><Relationship Id="rId41" Type="http://schemas.openxmlformats.org/officeDocument/2006/relationships/image" Target="../media/image2861.png"/><Relationship Id="rId62" Type="http://schemas.openxmlformats.org/officeDocument/2006/relationships/customXml" Target="../ink/ink2896.xml"/><Relationship Id="rId83" Type="http://schemas.openxmlformats.org/officeDocument/2006/relationships/image" Target="../media/image2882.png"/><Relationship Id="rId88" Type="http://schemas.openxmlformats.org/officeDocument/2006/relationships/customXml" Target="../ink/ink2909.xml"/><Relationship Id="rId111" Type="http://schemas.openxmlformats.org/officeDocument/2006/relationships/image" Target="../media/image2896.png"/><Relationship Id="rId132" Type="http://schemas.openxmlformats.org/officeDocument/2006/relationships/customXml" Target="../ink/ink2931.xml"/><Relationship Id="rId153" Type="http://schemas.openxmlformats.org/officeDocument/2006/relationships/image" Target="../media/image2917.png"/><Relationship Id="rId174" Type="http://schemas.openxmlformats.org/officeDocument/2006/relationships/customXml" Target="../ink/ink2952.xml"/><Relationship Id="rId15" Type="http://schemas.openxmlformats.org/officeDocument/2006/relationships/image" Target="../media/image2848.png"/><Relationship Id="rId36" Type="http://schemas.openxmlformats.org/officeDocument/2006/relationships/customXml" Target="../ink/ink2883.xml"/><Relationship Id="rId57" Type="http://schemas.openxmlformats.org/officeDocument/2006/relationships/image" Target="../media/image2869.png"/><Relationship Id="rId106" Type="http://schemas.openxmlformats.org/officeDocument/2006/relationships/customXml" Target="../ink/ink2918.xml"/><Relationship Id="rId127" Type="http://schemas.openxmlformats.org/officeDocument/2006/relationships/image" Target="../media/image2904.png"/><Relationship Id="rId10" Type="http://schemas.openxmlformats.org/officeDocument/2006/relationships/customXml" Target="../ink/ink2870.xml"/><Relationship Id="rId31" Type="http://schemas.openxmlformats.org/officeDocument/2006/relationships/image" Target="../media/image2856.png"/><Relationship Id="rId52" Type="http://schemas.openxmlformats.org/officeDocument/2006/relationships/customXml" Target="../ink/ink2891.xml"/><Relationship Id="rId73" Type="http://schemas.openxmlformats.org/officeDocument/2006/relationships/image" Target="../media/image2877.png"/><Relationship Id="rId78" Type="http://schemas.openxmlformats.org/officeDocument/2006/relationships/customXml" Target="../ink/ink2904.xml"/><Relationship Id="rId94" Type="http://schemas.openxmlformats.org/officeDocument/2006/relationships/customXml" Target="../ink/ink2912.xml"/><Relationship Id="rId99" Type="http://schemas.openxmlformats.org/officeDocument/2006/relationships/image" Target="../media/image2890.png"/><Relationship Id="rId101" Type="http://schemas.openxmlformats.org/officeDocument/2006/relationships/image" Target="../media/image2891.png"/><Relationship Id="rId122" Type="http://schemas.openxmlformats.org/officeDocument/2006/relationships/customXml" Target="../ink/ink2926.xml"/><Relationship Id="rId143" Type="http://schemas.openxmlformats.org/officeDocument/2006/relationships/image" Target="../media/image2912.png"/><Relationship Id="rId148" Type="http://schemas.openxmlformats.org/officeDocument/2006/relationships/customXml" Target="../ink/ink2939.xml"/><Relationship Id="rId164" Type="http://schemas.openxmlformats.org/officeDocument/2006/relationships/customXml" Target="../ink/ink2947.xml"/><Relationship Id="rId169" Type="http://schemas.openxmlformats.org/officeDocument/2006/relationships/image" Target="../media/image2925.png"/><Relationship Id="rId4" Type="http://schemas.openxmlformats.org/officeDocument/2006/relationships/customXml" Target="../ink/ink2867.xml"/><Relationship Id="rId9" Type="http://schemas.openxmlformats.org/officeDocument/2006/relationships/image" Target="../media/image2845.png"/><Relationship Id="rId26" Type="http://schemas.openxmlformats.org/officeDocument/2006/relationships/customXml" Target="../ink/ink2878.xml"/><Relationship Id="rId47" Type="http://schemas.openxmlformats.org/officeDocument/2006/relationships/image" Target="../media/image2864.png"/><Relationship Id="rId68" Type="http://schemas.openxmlformats.org/officeDocument/2006/relationships/customXml" Target="../ink/ink2899.xml"/><Relationship Id="rId89" Type="http://schemas.openxmlformats.org/officeDocument/2006/relationships/image" Target="../media/image2885.png"/><Relationship Id="rId112" Type="http://schemas.openxmlformats.org/officeDocument/2006/relationships/customXml" Target="../ink/ink2921.xml"/><Relationship Id="rId133" Type="http://schemas.openxmlformats.org/officeDocument/2006/relationships/image" Target="../media/image2907.png"/><Relationship Id="rId154" Type="http://schemas.openxmlformats.org/officeDocument/2006/relationships/customXml" Target="../ink/ink2942.xml"/><Relationship Id="rId175" Type="http://schemas.openxmlformats.org/officeDocument/2006/relationships/image" Target="../media/image2928.png"/><Relationship Id="rId16" Type="http://schemas.openxmlformats.org/officeDocument/2006/relationships/customXml" Target="../ink/ink2873.xml"/><Relationship Id="rId37" Type="http://schemas.openxmlformats.org/officeDocument/2006/relationships/image" Target="../media/image2859.png"/><Relationship Id="rId58" Type="http://schemas.openxmlformats.org/officeDocument/2006/relationships/customXml" Target="../ink/ink2894.xml"/><Relationship Id="rId79" Type="http://schemas.openxmlformats.org/officeDocument/2006/relationships/image" Target="../media/image2880.png"/><Relationship Id="rId102" Type="http://schemas.openxmlformats.org/officeDocument/2006/relationships/customXml" Target="../ink/ink2916.xml"/><Relationship Id="rId123" Type="http://schemas.openxmlformats.org/officeDocument/2006/relationships/image" Target="../media/image2902.png"/><Relationship Id="rId144" Type="http://schemas.openxmlformats.org/officeDocument/2006/relationships/customXml" Target="../ink/ink2937.xml"/><Relationship Id="rId90" Type="http://schemas.openxmlformats.org/officeDocument/2006/relationships/customXml" Target="../ink/ink2910.xml"/><Relationship Id="rId165" Type="http://schemas.openxmlformats.org/officeDocument/2006/relationships/image" Target="../media/image2923.png"/><Relationship Id="rId27" Type="http://schemas.openxmlformats.org/officeDocument/2006/relationships/image" Target="../media/image2854.png"/><Relationship Id="rId48" Type="http://schemas.openxmlformats.org/officeDocument/2006/relationships/customXml" Target="../ink/ink2889.xml"/><Relationship Id="rId69" Type="http://schemas.openxmlformats.org/officeDocument/2006/relationships/image" Target="../media/image2875.png"/><Relationship Id="rId113" Type="http://schemas.openxmlformats.org/officeDocument/2006/relationships/image" Target="../media/image2897.png"/><Relationship Id="rId134" Type="http://schemas.openxmlformats.org/officeDocument/2006/relationships/customXml" Target="../ink/ink2932.xml"/><Relationship Id="rId80" Type="http://schemas.openxmlformats.org/officeDocument/2006/relationships/customXml" Target="../ink/ink2905.xml"/><Relationship Id="rId155" Type="http://schemas.openxmlformats.org/officeDocument/2006/relationships/image" Target="../media/image2918.png"/><Relationship Id="rId17" Type="http://schemas.openxmlformats.org/officeDocument/2006/relationships/image" Target="../media/image2849.png"/><Relationship Id="rId38" Type="http://schemas.openxmlformats.org/officeDocument/2006/relationships/customXml" Target="../ink/ink2884.xml"/><Relationship Id="rId59" Type="http://schemas.openxmlformats.org/officeDocument/2006/relationships/image" Target="../media/image2870.png"/><Relationship Id="rId103" Type="http://schemas.openxmlformats.org/officeDocument/2006/relationships/image" Target="../media/image2892.png"/><Relationship Id="rId124" Type="http://schemas.openxmlformats.org/officeDocument/2006/relationships/customXml" Target="../ink/ink2927.xml"/><Relationship Id="rId70" Type="http://schemas.openxmlformats.org/officeDocument/2006/relationships/customXml" Target="../ink/ink2900.xml"/><Relationship Id="rId91" Type="http://schemas.openxmlformats.org/officeDocument/2006/relationships/image" Target="../media/image2886.png"/><Relationship Id="rId145" Type="http://schemas.openxmlformats.org/officeDocument/2006/relationships/image" Target="../media/image2913.png"/><Relationship Id="rId166" Type="http://schemas.openxmlformats.org/officeDocument/2006/relationships/customXml" Target="../ink/ink2948.xml"/></Relationships>
</file>

<file path=ppt/slides/_rels/slide18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986.png"/><Relationship Id="rId21" Type="http://schemas.openxmlformats.org/officeDocument/2006/relationships/image" Target="../media/image2938.png"/><Relationship Id="rId42" Type="http://schemas.openxmlformats.org/officeDocument/2006/relationships/customXml" Target="../ink/ink2973.xml"/><Relationship Id="rId63" Type="http://schemas.openxmlformats.org/officeDocument/2006/relationships/image" Target="../media/image2959.png"/><Relationship Id="rId84" Type="http://schemas.openxmlformats.org/officeDocument/2006/relationships/customXml" Target="../ink/ink2994.xml"/><Relationship Id="rId138" Type="http://schemas.openxmlformats.org/officeDocument/2006/relationships/customXml" Target="../ink/ink3021.xml"/><Relationship Id="rId159" Type="http://schemas.openxmlformats.org/officeDocument/2006/relationships/image" Target="../media/image3006.png"/><Relationship Id="rId170" Type="http://schemas.openxmlformats.org/officeDocument/2006/relationships/customXml" Target="../ink/ink3037.xml"/><Relationship Id="rId191" Type="http://schemas.openxmlformats.org/officeDocument/2006/relationships/image" Target="../media/image3022.png"/><Relationship Id="rId205" Type="http://schemas.openxmlformats.org/officeDocument/2006/relationships/image" Target="../media/image3029.png"/><Relationship Id="rId107" Type="http://schemas.openxmlformats.org/officeDocument/2006/relationships/image" Target="../media/image2981.png"/><Relationship Id="rId11" Type="http://schemas.openxmlformats.org/officeDocument/2006/relationships/image" Target="../media/image2933.png"/><Relationship Id="rId32" Type="http://schemas.openxmlformats.org/officeDocument/2006/relationships/customXml" Target="../ink/ink2968.xml"/><Relationship Id="rId53" Type="http://schemas.openxmlformats.org/officeDocument/2006/relationships/image" Target="../media/image2954.png"/><Relationship Id="rId74" Type="http://schemas.openxmlformats.org/officeDocument/2006/relationships/customXml" Target="../ink/ink2989.xml"/><Relationship Id="rId128" Type="http://schemas.openxmlformats.org/officeDocument/2006/relationships/customXml" Target="../ink/ink3016.xml"/><Relationship Id="rId149" Type="http://schemas.openxmlformats.org/officeDocument/2006/relationships/image" Target="../media/image3001.png"/><Relationship Id="rId5" Type="http://schemas.openxmlformats.org/officeDocument/2006/relationships/image" Target="../media/image2930.png"/><Relationship Id="rId95" Type="http://schemas.openxmlformats.org/officeDocument/2006/relationships/image" Target="../media/image2975.png"/><Relationship Id="rId160" Type="http://schemas.openxmlformats.org/officeDocument/2006/relationships/customXml" Target="../ink/ink3032.xml"/><Relationship Id="rId181" Type="http://schemas.openxmlformats.org/officeDocument/2006/relationships/image" Target="../media/image3017.png"/><Relationship Id="rId216" Type="http://schemas.openxmlformats.org/officeDocument/2006/relationships/customXml" Target="../ink/ink3060.xml"/><Relationship Id="rId22" Type="http://schemas.openxmlformats.org/officeDocument/2006/relationships/customXml" Target="../ink/ink2963.xml"/><Relationship Id="rId43" Type="http://schemas.openxmlformats.org/officeDocument/2006/relationships/image" Target="../media/image2949.png"/><Relationship Id="rId64" Type="http://schemas.openxmlformats.org/officeDocument/2006/relationships/customXml" Target="../ink/ink2984.xml"/><Relationship Id="rId118" Type="http://schemas.openxmlformats.org/officeDocument/2006/relationships/customXml" Target="../ink/ink3011.xml"/><Relationship Id="rId139" Type="http://schemas.openxmlformats.org/officeDocument/2006/relationships/image" Target="../media/image2997.png"/><Relationship Id="rId85" Type="http://schemas.openxmlformats.org/officeDocument/2006/relationships/image" Target="../media/image2970.png"/><Relationship Id="rId150" Type="http://schemas.openxmlformats.org/officeDocument/2006/relationships/customXml" Target="../ink/ink3027.xml"/><Relationship Id="rId171" Type="http://schemas.openxmlformats.org/officeDocument/2006/relationships/image" Target="../media/image3012.png"/><Relationship Id="rId192" Type="http://schemas.openxmlformats.org/officeDocument/2006/relationships/customXml" Target="../ink/ink3048.xml"/><Relationship Id="rId206" Type="http://schemas.openxmlformats.org/officeDocument/2006/relationships/customXml" Target="../ink/ink3055.xml"/><Relationship Id="rId12" Type="http://schemas.openxmlformats.org/officeDocument/2006/relationships/customXml" Target="../ink/ink2958.xml"/><Relationship Id="rId33" Type="http://schemas.openxmlformats.org/officeDocument/2006/relationships/image" Target="../media/image2944.png"/><Relationship Id="rId108" Type="http://schemas.openxmlformats.org/officeDocument/2006/relationships/customXml" Target="../ink/ink3006.xml"/><Relationship Id="rId129" Type="http://schemas.openxmlformats.org/officeDocument/2006/relationships/image" Target="../media/image2992.png"/><Relationship Id="rId54" Type="http://schemas.openxmlformats.org/officeDocument/2006/relationships/customXml" Target="../ink/ink2979.xml"/><Relationship Id="rId75" Type="http://schemas.openxmlformats.org/officeDocument/2006/relationships/image" Target="../media/image2965.png"/><Relationship Id="rId96" Type="http://schemas.openxmlformats.org/officeDocument/2006/relationships/customXml" Target="../ink/ink3000.xml"/><Relationship Id="rId140" Type="http://schemas.openxmlformats.org/officeDocument/2006/relationships/customXml" Target="../ink/ink3022.xml"/><Relationship Id="rId161" Type="http://schemas.openxmlformats.org/officeDocument/2006/relationships/image" Target="../media/image3007.png"/><Relationship Id="rId182" Type="http://schemas.openxmlformats.org/officeDocument/2006/relationships/customXml" Target="../ink/ink3043.xml"/><Relationship Id="rId217" Type="http://schemas.openxmlformats.org/officeDocument/2006/relationships/image" Target="../media/image3035.png"/><Relationship Id="rId6" Type="http://schemas.openxmlformats.org/officeDocument/2006/relationships/customXml" Target="../ink/ink2955.xml"/><Relationship Id="rId23" Type="http://schemas.openxmlformats.org/officeDocument/2006/relationships/image" Target="../media/image2939.png"/><Relationship Id="rId119" Type="http://schemas.openxmlformats.org/officeDocument/2006/relationships/image" Target="../media/image2987.png"/><Relationship Id="rId44" Type="http://schemas.openxmlformats.org/officeDocument/2006/relationships/customXml" Target="../ink/ink2974.xml"/><Relationship Id="rId65" Type="http://schemas.openxmlformats.org/officeDocument/2006/relationships/image" Target="../media/image2960.png"/><Relationship Id="rId86" Type="http://schemas.openxmlformats.org/officeDocument/2006/relationships/customXml" Target="../ink/ink2995.xml"/><Relationship Id="rId130" Type="http://schemas.openxmlformats.org/officeDocument/2006/relationships/customXml" Target="../ink/ink3017.xml"/><Relationship Id="rId151" Type="http://schemas.openxmlformats.org/officeDocument/2006/relationships/image" Target="../media/image3002.png"/><Relationship Id="rId172" Type="http://schemas.openxmlformats.org/officeDocument/2006/relationships/customXml" Target="../ink/ink3038.xml"/><Relationship Id="rId193" Type="http://schemas.openxmlformats.org/officeDocument/2006/relationships/image" Target="../media/image3023.png"/><Relationship Id="rId207" Type="http://schemas.openxmlformats.org/officeDocument/2006/relationships/image" Target="../media/image3030.png"/><Relationship Id="rId13" Type="http://schemas.openxmlformats.org/officeDocument/2006/relationships/image" Target="../media/image2934.png"/><Relationship Id="rId109" Type="http://schemas.openxmlformats.org/officeDocument/2006/relationships/image" Target="../media/image2982.png"/><Relationship Id="rId34" Type="http://schemas.openxmlformats.org/officeDocument/2006/relationships/customXml" Target="../ink/ink2969.xml"/><Relationship Id="rId55" Type="http://schemas.openxmlformats.org/officeDocument/2006/relationships/image" Target="../media/image2955.png"/><Relationship Id="rId76" Type="http://schemas.openxmlformats.org/officeDocument/2006/relationships/customXml" Target="../ink/ink2990.xml"/><Relationship Id="rId97" Type="http://schemas.openxmlformats.org/officeDocument/2006/relationships/image" Target="../media/image2976.png"/><Relationship Id="rId120" Type="http://schemas.openxmlformats.org/officeDocument/2006/relationships/customXml" Target="../ink/ink3012.xml"/><Relationship Id="rId141" Type="http://schemas.openxmlformats.org/officeDocument/2006/relationships/image" Target="../media/image2998.png"/><Relationship Id="rId7" Type="http://schemas.openxmlformats.org/officeDocument/2006/relationships/image" Target="../media/image2931.png"/><Relationship Id="rId162" Type="http://schemas.openxmlformats.org/officeDocument/2006/relationships/customXml" Target="../ink/ink3033.xml"/><Relationship Id="rId183" Type="http://schemas.openxmlformats.org/officeDocument/2006/relationships/image" Target="../media/image3018.png"/><Relationship Id="rId24" Type="http://schemas.openxmlformats.org/officeDocument/2006/relationships/customXml" Target="../ink/ink2964.xml"/><Relationship Id="rId45" Type="http://schemas.openxmlformats.org/officeDocument/2006/relationships/image" Target="../media/image2950.png"/><Relationship Id="rId66" Type="http://schemas.openxmlformats.org/officeDocument/2006/relationships/customXml" Target="../ink/ink2985.xml"/><Relationship Id="rId87" Type="http://schemas.openxmlformats.org/officeDocument/2006/relationships/image" Target="../media/image2971.png"/><Relationship Id="rId110" Type="http://schemas.openxmlformats.org/officeDocument/2006/relationships/customXml" Target="../ink/ink3007.xml"/><Relationship Id="rId131" Type="http://schemas.openxmlformats.org/officeDocument/2006/relationships/image" Target="../media/image2993.png"/><Relationship Id="rId152" Type="http://schemas.openxmlformats.org/officeDocument/2006/relationships/customXml" Target="../ink/ink3028.xml"/><Relationship Id="rId173" Type="http://schemas.openxmlformats.org/officeDocument/2006/relationships/image" Target="../media/image3013.png"/><Relationship Id="rId194" Type="http://schemas.openxmlformats.org/officeDocument/2006/relationships/customXml" Target="../ink/ink3049.xml"/><Relationship Id="rId208" Type="http://schemas.openxmlformats.org/officeDocument/2006/relationships/customXml" Target="../ink/ink3056.xml"/><Relationship Id="rId14" Type="http://schemas.openxmlformats.org/officeDocument/2006/relationships/customXml" Target="../ink/ink2959.xml"/><Relationship Id="rId30" Type="http://schemas.openxmlformats.org/officeDocument/2006/relationships/customXml" Target="../ink/ink2967.xml"/><Relationship Id="rId35" Type="http://schemas.openxmlformats.org/officeDocument/2006/relationships/image" Target="../media/image2945.png"/><Relationship Id="rId56" Type="http://schemas.openxmlformats.org/officeDocument/2006/relationships/customXml" Target="../ink/ink2980.xml"/><Relationship Id="rId77" Type="http://schemas.openxmlformats.org/officeDocument/2006/relationships/image" Target="../media/image2966.png"/><Relationship Id="rId100" Type="http://schemas.openxmlformats.org/officeDocument/2006/relationships/customXml" Target="../ink/ink3002.xml"/><Relationship Id="rId105" Type="http://schemas.openxmlformats.org/officeDocument/2006/relationships/image" Target="../media/image2980.png"/><Relationship Id="rId126" Type="http://schemas.openxmlformats.org/officeDocument/2006/relationships/customXml" Target="../ink/ink3015.xml"/><Relationship Id="rId147" Type="http://schemas.openxmlformats.org/officeDocument/2006/relationships/image" Target="../media/image3000.png"/><Relationship Id="rId168" Type="http://schemas.openxmlformats.org/officeDocument/2006/relationships/customXml" Target="../ink/ink3036.xml"/><Relationship Id="rId8" Type="http://schemas.openxmlformats.org/officeDocument/2006/relationships/customXml" Target="../ink/ink2956.xml"/><Relationship Id="rId51" Type="http://schemas.openxmlformats.org/officeDocument/2006/relationships/image" Target="../media/image2953.png"/><Relationship Id="rId72" Type="http://schemas.openxmlformats.org/officeDocument/2006/relationships/customXml" Target="../ink/ink2988.xml"/><Relationship Id="rId93" Type="http://schemas.openxmlformats.org/officeDocument/2006/relationships/image" Target="../media/image2974.png"/><Relationship Id="rId98" Type="http://schemas.openxmlformats.org/officeDocument/2006/relationships/customXml" Target="../ink/ink3001.xml"/><Relationship Id="rId121" Type="http://schemas.openxmlformats.org/officeDocument/2006/relationships/image" Target="../media/image2988.png"/><Relationship Id="rId142" Type="http://schemas.openxmlformats.org/officeDocument/2006/relationships/customXml" Target="../ink/ink3023.xml"/><Relationship Id="rId163" Type="http://schemas.openxmlformats.org/officeDocument/2006/relationships/image" Target="../media/image3008.png"/><Relationship Id="rId184" Type="http://schemas.openxmlformats.org/officeDocument/2006/relationships/customXml" Target="../ink/ink3044.xml"/><Relationship Id="rId189" Type="http://schemas.openxmlformats.org/officeDocument/2006/relationships/image" Target="../media/image3021.png"/><Relationship Id="rId3" Type="http://schemas.openxmlformats.org/officeDocument/2006/relationships/image" Target="../media/image2929.png"/><Relationship Id="rId214" Type="http://schemas.openxmlformats.org/officeDocument/2006/relationships/customXml" Target="../ink/ink3059.xml"/><Relationship Id="rId25" Type="http://schemas.openxmlformats.org/officeDocument/2006/relationships/image" Target="../media/image2940.png"/><Relationship Id="rId46" Type="http://schemas.openxmlformats.org/officeDocument/2006/relationships/customXml" Target="../ink/ink2975.xml"/><Relationship Id="rId67" Type="http://schemas.openxmlformats.org/officeDocument/2006/relationships/image" Target="../media/image2961.png"/><Relationship Id="rId116" Type="http://schemas.openxmlformats.org/officeDocument/2006/relationships/customXml" Target="../ink/ink3010.xml"/><Relationship Id="rId137" Type="http://schemas.openxmlformats.org/officeDocument/2006/relationships/image" Target="../media/image2996.png"/><Relationship Id="rId158" Type="http://schemas.openxmlformats.org/officeDocument/2006/relationships/customXml" Target="../ink/ink3031.xml"/><Relationship Id="rId20" Type="http://schemas.openxmlformats.org/officeDocument/2006/relationships/customXml" Target="../ink/ink2962.xml"/><Relationship Id="rId41" Type="http://schemas.openxmlformats.org/officeDocument/2006/relationships/image" Target="../media/image2948.png"/><Relationship Id="rId62" Type="http://schemas.openxmlformats.org/officeDocument/2006/relationships/customXml" Target="../ink/ink2983.xml"/><Relationship Id="rId83" Type="http://schemas.openxmlformats.org/officeDocument/2006/relationships/image" Target="../media/image2969.png"/><Relationship Id="rId88" Type="http://schemas.openxmlformats.org/officeDocument/2006/relationships/customXml" Target="../ink/ink2996.xml"/><Relationship Id="rId111" Type="http://schemas.openxmlformats.org/officeDocument/2006/relationships/image" Target="../media/image2983.png"/><Relationship Id="rId132" Type="http://schemas.openxmlformats.org/officeDocument/2006/relationships/customXml" Target="../ink/ink3018.xml"/><Relationship Id="rId153" Type="http://schemas.openxmlformats.org/officeDocument/2006/relationships/image" Target="../media/image3003.png"/><Relationship Id="rId174" Type="http://schemas.openxmlformats.org/officeDocument/2006/relationships/customXml" Target="../ink/ink3039.xml"/><Relationship Id="rId179" Type="http://schemas.openxmlformats.org/officeDocument/2006/relationships/image" Target="../media/image3016.png"/><Relationship Id="rId195" Type="http://schemas.openxmlformats.org/officeDocument/2006/relationships/image" Target="../media/image3024.png"/><Relationship Id="rId209" Type="http://schemas.openxmlformats.org/officeDocument/2006/relationships/image" Target="../media/image3031.png"/><Relationship Id="rId190" Type="http://schemas.openxmlformats.org/officeDocument/2006/relationships/customXml" Target="../ink/ink3047.xml"/><Relationship Id="rId204" Type="http://schemas.openxmlformats.org/officeDocument/2006/relationships/customXml" Target="../ink/ink3054.xml"/><Relationship Id="rId15" Type="http://schemas.openxmlformats.org/officeDocument/2006/relationships/image" Target="../media/image2935.png"/><Relationship Id="rId36" Type="http://schemas.openxmlformats.org/officeDocument/2006/relationships/customXml" Target="../ink/ink2970.xml"/><Relationship Id="rId57" Type="http://schemas.openxmlformats.org/officeDocument/2006/relationships/image" Target="../media/image2956.png"/><Relationship Id="rId106" Type="http://schemas.openxmlformats.org/officeDocument/2006/relationships/customXml" Target="../ink/ink3005.xml"/><Relationship Id="rId127" Type="http://schemas.openxmlformats.org/officeDocument/2006/relationships/image" Target="../media/image2991.png"/><Relationship Id="rId10" Type="http://schemas.openxmlformats.org/officeDocument/2006/relationships/customXml" Target="../ink/ink2957.xml"/><Relationship Id="rId31" Type="http://schemas.openxmlformats.org/officeDocument/2006/relationships/image" Target="../media/image2943.png"/><Relationship Id="rId52" Type="http://schemas.openxmlformats.org/officeDocument/2006/relationships/customXml" Target="../ink/ink2978.xml"/><Relationship Id="rId73" Type="http://schemas.openxmlformats.org/officeDocument/2006/relationships/image" Target="../media/image2964.png"/><Relationship Id="rId78" Type="http://schemas.openxmlformats.org/officeDocument/2006/relationships/customXml" Target="../ink/ink2991.xml"/><Relationship Id="rId94" Type="http://schemas.openxmlformats.org/officeDocument/2006/relationships/customXml" Target="../ink/ink2999.xml"/><Relationship Id="rId99" Type="http://schemas.openxmlformats.org/officeDocument/2006/relationships/image" Target="../media/image2977.png"/><Relationship Id="rId101" Type="http://schemas.openxmlformats.org/officeDocument/2006/relationships/image" Target="../media/image2978.png"/><Relationship Id="rId122" Type="http://schemas.openxmlformats.org/officeDocument/2006/relationships/customXml" Target="../ink/ink3013.xml"/><Relationship Id="rId143" Type="http://schemas.openxmlformats.org/officeDocument/2006/relationships/image" Target="../media/image1007.png"/><Relationship Id="rId148" Type="http://schemas.openxmlformats.org/officeDocument/2006/relationships/customXml" Target="../ink/ink3026.xml"/><Relationship Id="rId164" Type="http://schemas.openxmlformats.org/officeDocument/2006/relationships/customXml" Target="../ink/ink3034.xml"/><Relationship Id="rId169" Type="http://schemas.openxmlformats.org/officeDocument/2006/relationships/image" Target="../media/image3011.png"/><Relationship Id="rId185" Type="http://schemas.openxmlformats.org/officeDocument/2006/relationships/image" Target="../media/image3019.png"/><Relationship Id="rId4" Type="http://schemas.openxmlformats.org/officeDocument/2006/relationships/customXml" Target="../ink/ink2954.xml"/><Relationship Id="rId9" Type="http://schemas.openxmlformats.org/officeDocument/2006/relationships/image" Target="../media/image2932.png"/><Relationship Id="rId180" Type="http://schemas.openxmlformats.org/officeDocument/2006/relationships/customXml" Target="../ink/ink3042.xml"/><Relationship Id="rId210" Type="http://schemas.openxmlformats.org/officeDocument/2006/relationships/customXml" Target="../ink/ink3057.xml"/><Relationship Id="rId215" Type="http://schemas.openxmlformats.org/officeDocument/2006/relationships/image" Target="../media/image3034.png"/><Relationship Id="rId26" Type="http://schemas.openxmlformats.org/officeDocument/2006/relationships/customXml" Target="../ink/ink2965.xml"/><Relationship Id="rId47" Type="http://schemas.openxmlformats.org/officeDocument/2006/relationships/image" Target="../media/image2951.png"/><Relationship Id="rId68" Type="http://schemas.openxmlformats.org/officeDocument/2006/relationships/customXml" Target="../ink/ink2986.xml"/><Relationship Id="rId89" Type="http://schemas.openxmlformats.org/officeDocument/2006/relationships/image" Target="../media/image2972.png"/><Relationship Id="rId112" Type="http://schemas.openxmlformats.org/officeDocument/2006/relationships/customXml" Target="../ink/ink3008.xml"/><Relationship Id="rId133" Type="http://schemas.openxmlformats.org/officeDocument/2006/relationships/image" Target="../media/image2994.png"/><Relationship Id="rId154" Type="http://schemas.openxmlformats.org/officeDocument/2006/relationships/customXml" Target="../ink/ink3029.xml"/><Relationship Id="rId175" Type="http://schemas.openxmlformats.org/officeDocument/2006/relationships/image" Target="../media/image3014.png"/><Relationship Id="rId196" Type="http://schemas.openxmlformats.org/officeDocument/2006/relationships/customXml" Target="../ink/ink3050.xml"/><Relationship Id="rId200" Type="http://schemas.openxmlformats.org/officeDocument/2006/relationships/customXml" Target="../ink/ink3052.xml"/><Relationship Id="rId16" Type="http://schemas.openxmlformats.org/officeDocument/2006/relationships/customXml" Target="../ink/ink2960.xml"/><Relationship Id="rId37" Type="http://schemas.openxmlformats.org/officeDocument/2006/relationships/image" Target="../media/image2946.png"/><Relationship Id="rId58" Type="http://schemas.openxmlformats.org/officeDocument/2006/relationships/customXml" Target="../ink/ink2981.xml"/><Relationship Id="rId79" Type="http://schemas.openxmlformats.org/officeDocument/2006/relationships/image" Target="../media/image2967.png"/><Relationship Id="rId102" Type="http://schemas.openxmlformats.org/officeDocument/2006/relationships/customXml" Target="../ink/ink3003.xml"/><Relationship Id="rId123" Type="http://schemas.openxmlformats.org/officeDocument/2006/relationships/image" Target="../media/image2989.png"/><Relationship Id="rId144" Type="http://schemas.openxmlformats.org/officeDocument/2006/relationships/customXml" Target="../ink/ink3024.xml"/><Relationship Id="rId90" Type="http://schemas.openxmlformats.org/officeDocument/2006/relationships/customXml" Target="../ink/ink2997.xml"/><Relationship Id="rId165" Type="http://schemas.openxmlformats.org/officeDocument/2006/relationships/image" Target="../media/image3009.png"/><Relationship Id="rId186" Type="http://schemas.openxmlformats.org/officeDocument/2006/relationships/customXml" Target="../ink/ink3045.xml"/><Relationship Id="rId211" Type="http://schemas.openxmlformats.org/officeDocument/2006/relationships/image" Target="../media/image3032.png"/><Relationship Id="rId27" Type="http://schemas.openxmlformats.org/officeDocument/2006/relationships/image" Target="../media/image2941.png"/><Relationship Id="rId48" Type="http://schemas.openxmlformats.org/officeDocument/2006/relationships/customXml" Target="../ink/ink2976.xml"/><Relationship Id="rId69" Type="http://schemas.openxmlformats.org/officeDocument/2006/relationships/image" Target="../media/image2962.png"/><Relationship Id="rId113" Type="http://schemas.openxmlformats.org/officeDocument/2006/relationships/image" Target="../media/image2984.png"/><Relationship Id="rId134" Type="http://schemas.openxmlformats.org/officeDocument/2006/relationships/customXml" Target="../ink/ink3019.xml"/><Relationship Id="rId80" Type="http://schemas.openxmlformats.org/officeDocument/2006/relationships/customXml" Target="../ink/ink2992.xml"/><Relationship Id="rId155" Type="http://schemas.openxmlformats.org/officeDocument/2006/relationships/image" Target="../media/image3004.png"/><Relationship Id="rId176" Type="http://schemas.openxmlformats.org/officeDocument/2006/relationships/customXml" Target="../ink/ink3040.xml"/><Relationship Id="rId197" Type="http://schemas.openxmlformats.org/officeDocument/2006/relationships/image" Target="../media/image3025.png"/><Relationship Id="rId201" Type="http://schemas.openxmlformats.org/officeDocument/2006/relationships/image" Target="../media/image3027.png"/><Relationship Id="rId17" Type="http://schemas.openxmlformats.org/officeDocument/2006/relationships/image" Target="../media/image2936.png"/><Relationship Id="rId38" Type="http://schemas.openxmlformats.org/officeDocument/2006/relationships/customXml" Target="../ink/ink2971.xml"/><Relationship Id="rId59" Type="http://schemas.openxmlformats.org/officeDocument/2006/relationships/image" Target="../media/image2957.png"/><Relationship Id="rId103" Type="http://schemas.openxmlformats.org/officeDocument/2006/relationships/image" Target="../media/image2979.png"/><Relationship Id="rId124" Type="http://schemas.openxmlformats.org/officeDocument/2006/relationships/customXml" Target="../ink/ink3014.xml"/><Relationship Id="rId70" Type="http://schemas.openxmlformats.org/officeDocument/2006/relationships/customXml" Target="../ink/ink2987.xml"/><Relationship Id="rId91" Type="http://schemas.openxmlformats.org/officeDocument/2006/relationships/image" Target="../media/image2973.png"/><Relationship Id="rId145" Type="http://schemas.openxmlformats.org/officeDocument/2006/relationships/image" Target="../media/image2999.png"/><Relationship Id="rId166" Type="http://schemas.openxmlformats.org/officeDocument/2006/relationships/customXml" Target="../ink/ink3035.xml"/><Relationship Id="rId187" Type="http://schemas.openxmlformats.org/officeDocument/2006/relationships/image" Target="../media/image3020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3058.xml"/><Relationship Id="rId28" Type="http://schemas.openxmlformats.org/officeDocument/2006/relationships/customXml" Target="../ink/ink2966.xml"/><Relationship Id="rId49" Type="http://schemas.openxmlformats.org/officeDocument/2006/relationships/image" Target="../media/image2952.png"/><Relationship Id="rId114" Type="http://schemas.openxmlformats.org/officeDocument/2006/relationships/customXml" Target="../ink/ink3009.xml"/><Relationship Id="rId60" Type="http://schemas.openxmlformats.org/officeDocument/2006/relationships/customXml" Target="../ink/ink2982.xml"/><Relationship Id="rId81" Type="http://schemas.openxmlformats.org/officeDocument/2006/relationships/image" Target="../media/image2968.png"/><Relationship Id="rId135" Type="http://schemas.openxmlformats.org/officeDocument/2006/relationships/image" Target="../media/image2995.png"/><Relationship Id="rId156" Type="http://schemas.openxmlformats.org/officeDocument/2006/relationships/customXml" Target="../ink/ink3030.xml"/><Relationship Id="rId177" Type="http://schemas.openxmlformats.org/officeDocument/2006/relationships/image" Target="../media/image3015.png"/><Relationship Id="rId198" Type="http://schemas.openxmlformats.org/officeDocument/2006/relationships/customXml" Target="../ink/ink3051.xml"/><Relationship Id="rId202" Type="http://schemas.openxmlformats.org/officeDocument/2006/relationships/customXml" Target="../ink/ink3053.xml"/><Relationship Id="rId18" Type="http://schemas.openxmlformats.org/officeDocument/2006/relationships/customXml" Target="../ink/ink2961.xml"/><Relationship Id="rId39" Type="http://schemas.openxmlformats.org/officeDocument/2006/relationships/image" Target="../media/image2947.png"/><Relationship Id="rId50" Type="http://schemas.openxmlformats.org/officeDocument/2006/relationships/customXml" Target="../ink/ink2977.xml"/><Relationship Id="rId104" Type="http://schemas.openxmlformats.org/officeDocument/2006/relationships/customXml" Target="../ink/ink3004.xml"/><Relationship Id="rId125" Type="http://schemas.openxmlformats.org/officeDocument/2006/relationships/image" Target="../media/image2990.png"/><Relationship Id="rId146" Type="http://schemas.openxmlformats.org/officeDocument/2006/relationships/customXml" Target="../ink/ink3025.xml"/><Relationship Id="rId167" Type="http://schemas.openxmlformats.org/officeDocument/2006/relationships/image" Target="../media/image3010.png"/><Relationship Id="rId188" Type="http://schemas.openxmlformats.org/officeDocument/2006/relationships/customXml" Target="../ink/ink3046.xml"/><Relationship Id="rId71" Type="http://schemas.openxmlformats.org/officeDocument/2006/relationships/image" Target="../media/image2963.png"/><Relationship Id="rId92" Type="http://schemas.openxmlformats.org/officeDocument/2006/relationships/customXml" Target="../ink/ink2998.xml"/><Relationship Id="rId213" Type="http://schemas.openxmlformats.org/officeDocument/2006/relationships/image" Target="../media/image3033.png"/><Relationship Id="rId2" Type="http://schemas.openxmlformats.org/officeDocument/2006/relationships/customXml" Target="../ink/ink2953.xml"/><Relationship Id="rId29" Type="http://schemas.openxmlformats.org/officeDocument/2006/relationships/image" Target="../media/image2942.png"/><Relationship Id="rId40" Type="http://schemas.openxmlformats.org/officeDocument/2006/relationships/customXml" Target="../ink/ink2972.xml"/><Relationship Id="rId115" Type="http://schemas.openxmlformats.org/officeDocument/2006/relationships/image" Target="../media/image2985.png"/><Relationship Id="rId136" Type="http://schemas.openxmlformats.org/officeDocument/2006/relationships/customXml" Target="../ink/ink3020.xml"/><Relationship Id="rId157" Type="http://schemas.openxmlformats.org/officeDocument/2006/relationships/image" Target="../media/image3005.png"/><Relationship Id="rId178" Type="http://schemas.openxmlformats.org/officeDocument/2006/relationships/customXml" Target="../ink/ink3041.xml"/><Relationship Id="rId61" Type="http://schemas.openxmlformats.org/officeDocument/2006/relationships/image" Target="../media/image2958.png"/><Relationship Id="rId82" Type="http://schemas.openxmlformats.org/officeDocument/2006/relationships/customXml" Target="../ink/ink2993.xml"/><Relationship Id="rId199" Type="http://schemas.openxmlformats.org/officeDocument/2006/relationships/image" Target="../media/image3026.png"/><Relationship Id="rId203" Type="http://schemas.openxmlformats.org/officeDocument/2006/relationships/image" Target="../media/image3028.png"/><Relationship Id="rId19" Type="http://schemas.openxmlformats.org/officeDocument/2006/relationships/image" Target="../media/image2937.png"/></Relationships>
</file>

<file path=ppt/slides/_rels/slide19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3093.png"/><Relationship Id="rId21" Type="http://schemas.openxmlformats.org/officeDocument/2006/relationships/image" Target="../media/image3045.png"/><Relationship Id="rId324" Type="http://schemas.openxmlformats.org/officeDocument/2006/relationships/customXml" Target="../ink/ink3222.xml"/><Relationship Id="rId531" Type="http://schemas.openxmlformats.org/officeDocument/2006/relationships/image" Target="../media/image3298.png"/><Relationship Id="rId170" Type="http://schemas.openxmlformats.org/officeDocument/2006/relationships/customXml" Target="../ink/ink3145.xml"/><Relationship Id="rId268" Type="http://schemas.openxmlformats.org/officeDocument/2006/relationships/customXml" Target="../ink/ink3194.xml"/><Relationship Id="rId475" Type="http://schemas.openxmlformats.org/officeDocument/2006/relationships/image" Target="../media/image1935.png"/><Relationship Id="rId32" Type="http://schemas.openxmlformats.org/officeDocument/2006/relationships/customXml" Target="../ink/ink3076.xml"/><Relationship Id="rId128" Type="http://schemas.openxmlformats.org/officeDocument/2006/relationships/customXml" Target="../ink/ink3124.xml"/><Relationship Id="rId335" Type="http://schemas.openxmlformats.org/officeDocument/2006/relationships/image" Target="../media/image3201.png"/><Relationship Id="rId542" Type="http://schemas.openxmlformats.org/officeDocument/2006/relationships/customXml" Target="../ink/ink3331.xml"/><Relationship Id="rId181" Type="http://schemas.openxmlformats.org/officeDocument/2006/relationships/image" Target="../media/image3124.png"/><Relationship Id="rId402" Type="http://schemas.openxmlformats.org/officeDocument/2006/relationships/customXml" Target="../ink/ink3261.xml"/><Relationship Id="rId279" Type="http://schemas.openxmlformats.org/officeDocument/2006/relationships/image" Target="../media/image3173.png"/><Relationship Id="rId486" Type="http://schemas.openxmlformats.org/officeDocument/2006/relationships/customXml" Target="../ink/ink3303.xml"/><Relationship Id="rId43" Type="http://schemas.openxmlformats.org/officeDocument/2006/relationships/image" Target="../media/image3056.png"/><Relationship Id="rId139" Type="http://schemas.openxmlformats.org/officeDocument/2006/relationships/image" Target="../media/image3103.png"/><Relationship Id="rId346" Type="http://schemas.openxmlformats.org/officeDocument/2006/relationships/customXml" Target="../ink/ink3233.xml"/><Relationship Id="rId553" Type="http://schemas.openxmlformats.org/officeDocument/2006/relationships/image" Target="../media/image3309.png"/><Relationship Id="rId192" Type="http://schemas.openxmlformats.org/officeDocument/2006/relationships/customXml" Target="../ink/ink3156.xml"/><Relationship Id="rId206" Type="http://schemas.openxmlformats.org/officeDocument/2006/relationships/customXml" Target="../ink/ink3163.xml"/><Relationship Id="rId413" Type="http://schemas.openxmlformats.org/officeDocument/2006/relationships/image" Target="../media/image3240.png"/><Relationship Id="rId497" Type="http://schemas.openxmlformats.org/officeDocument/2006/relationships/image" Target="../media/image3281.png"/><Relationship Id="rId357" Type="http://schemas.openxmlformats.org/officeDocument/2006/relationships/image" Target="../media/image3212.png"/><Relationship Id="rId54" Type="http://schemas.openxmlformats.org/officeDocument/2006/relationships/customXml" Target="../ink/ink3087.xml"/><Relationship Id="rId217" Type="http://schemas.openxmlformats.org/officeDocument/2006/relationships/image" Target="../media/image3142.png"/><Relationship Id="rId564" Type="http://schemas.openxmlformats.org/officeDocument/2006/relationships/customXml" Target="../ink/ink3342.xml"/><Relationship Id="rId424" Type="http://schemas.openxmlformats.org/officeDocument/2006/relationships/customXml" Target="../ink/ink3272.xml"/><Relationship Id="rId270" Type="http://schemas.openxmlformats.org/officeDocument/2006/relationships/customXml" Target="../ink/ink3195.xml"/><Relationship Id="rId65" Type="http://schemas.openxmlformats.org/officeDocument/2006/relationships/image" Target="../media/image3067.png"/><Relationship Id="rId130" Type="http://schemas.openxmlformats.org/officeDocument/2006/relationships/customXml" Target="../ink/ink3125.xml"/><Relationship Id="rId368" Type="http://schemas.openxmlformats.org/officeDocument/2006/relationships/customXml" Target="../ink/ink3244.xml"/><Relationship Id="rId575" Type="http://schemas.openxmlformats.org/officeDocument/2006/relationships/image" Target="../media/image3319.png"/><Relationship Id="rId228" Type="http://schemas.openxmlformats.org/officeDocument/2006/relationships/customXml" Target="../ink/ink3174.xml"/><Relationship Id="rId435" Type="http://schemas.openxmlformats.org/officeDocument/2006/relationships/image" Target="../media/image3251.png"/><Relationship Id="rId281" Type="http://schemas.openxmlformats.org/officeDocument/2006/relationships/image" Target="../media/image3174.png"/><Relationship Id="rId502" Type="http://schemas.openxmlformats.org/officeDocument/2006/relationships/customXml" Target="../ink/ink3311.xml"/><Relationship Id="rId76" Type="http://schemas.openxmlformats.org/officeDocument/2006/relationships/customXml" Target="../ink/ink3098.xml"/><Relationship Id="rId141" Type="http://schemas.openxmlformats.org/officeDocument/2006/relationships/image" Target="../media/image3104.png"/><Relationship Id="rId379" Type="http://schemas.openxmlformats.org/officeDocument/2006/relationships/image" Target="../media/image3223.png"/><Relationship Id="rId586" Type="http://schemas.openxmlformats.org/officeDocument/2006/relationships/customXml" Target="../ink/ink3353.xml"/><Relationship Id="rId7" Type="http://schemas.openxmlformats.org/officeDocument/2006/relationships/image" Target="../media/image3038.png"/><Relationship Id="rId239" Type="http://schemas.openxmlformats.org/officeDocument/2006/relationships/image" Target="../media/image3153.png"/><Relationship Id="rId446" Type="http://schemas.openxmlformats.org/officeDocument/2006/relationships/customXml" Target="../ink/ink3283.xml"/><Relationship Id="rId292" Type="http://schemas.openxmlformats.org/officeDocument/2006/relationships/customXml" Target="../ink/ink3206.xml"/><Relationship Id="rId306" Type="http://schemas.openxmlformats.org/officeDocument/2006/relationships/customXml" Target="../ink/ink3213.xml"/><Relationship Id="rId87" Type="http://schemas.openxmlformats.org/officeDocument/2006/relationships/image" Target="../media/image3078.png"/><Relationship Id="rId513" Type="http://schemas.openxmlformats.org/officeDocument/2006/relationships/image" Target="../media/image3289.png"/><Relationship Id="rId597" Type="http://schemas.openxmlformats.org/officeDocument/2006/relationships/image" Target="../media/image3330.png"/><Relationship Id="rId152" Type="http://schemas.openxmlformats.org/officeDocument/2006/relationships/customXml" Target="../ink/ink3136.xml"/><Relationship Id="rId457" Type="http://schemas.openxmlformats.org/officeDocument/2006/relationships/image" Target="../media/image3262.png"/><Relationship Id="rId14" Type="http://schemas.openxmlformats.org/officeDocument/2006/relationships/customXml" Target="../ink/ink3067.xml"/><Relationship Id="rId56" Type="http://schemas.openxmlformats.org/officeDocument/2006/relationships/customXml" Target="../ink/ink3088.xml"/><Relationship Id="rId317" Type="http://schemas.openxmlformats.org/officeDocument/2006/relationships/image" Target="../media/image3192.png"/><Relationship Id="rId359" Type="http://schemas.openxmlformats.org/officeDocument/2006/relationships/image" Target="../media/image3213.png"/><Relationship Id="rId524" Type="http://schemas.openxmlformats.org/officeDocument/2006/relationships/customXml" Target="../ink/ink3322.xml"/><Relationship Id="rId566" Type="http://schemas.openxmlformats.org/officeDocument/2006/relationships/customXml" Target="../ink/ink3343.xml"/><Relationship Id="rId98" Type="http://schemas.openxmlformats.org/officeDocument/2006/relationships/customXml" Target="../ink/ink3109.xml"/><Relationship Id="rId121" Type="http://schemas.openxmlformats.org/officeDocument/2006/relationships/image" Target="../media/image300.png"/><Relationship Id="rId163" Type="http://schemas.openxmlformats.org/officeDocument/2006/relationships/image" Target="../media/image3115.png"/><Relationship Id="rId219" Type="http://schemas.openxmlformats.org/officeDocument/2006/relationships/image" Target="../media/image3143.png"/><Relationship Id="rId370" Type="http://schemas.openxmlformats.org/officeDocument/2006/relationships/customXml" Target="../ink/ink3245.xml"/><Relationship Id="rId426" Type="http://schemas.openxmlformats.org/officeDocument/2006/relationships/customXml" Target="../ink/ink3273.xml"/><Relationship Id="rId230" Type="http://schemas.openxmlformats.org/officeDocument/2006/relationships/customXml" Target="../ink/ink3175.xml"/><Relationship Id="rId468" Type="http://schemas.openxmlformats.org/officeDocument/2006/relationships/customXml" Target="../ink/ink3294.xml"/><Relationship Id="rId25" Type="http://schemas.openxmlformats.org/officeDocument/2006/relationships/image" Target="../media/image3047.png"/><Relationship Id="rId67" Type="http://schemas.openxmlformats.org/officeDocument/2006/relationships/image" Target="../media/image3068.png"/><Relationship Id="rId272" Type="http://schemas.openxmlformats.org/officeDocument/2006/relationships/customXml" Target="../ink/ink3196.xml"/><Relationship Id="rId328" Type="http://schemas.openxmlformats.org/officeDocument/2006/relationships/customXml" Target="../ink/ink3224.xml"/><Relationship Id="rId535" Type="http://schemas.openxmlformats.org/officeDocument/2006/relationships/image" Target="../media/image3300.png"/><Relationship Id="rId577" Type="http://schemas.openxmlformats.org/officeDocument/2006/relationships/image" Target="../media/image3320.png"/><Relationship Id="rId132" Type="http://schemas.openxmlformats.org/officeDocument/2006/relationships/customXml" Target="../ink/ink3126.xml"/><Relationship Id="rId174" Type="http://schemas.openxmlformats.org/officeDocument/2006/relationships/customXml" Target="../ink/ink3147.xml"/><Relationship Id="rId381" Type="http://schemas.openxmlformats.org/officeDocument/2006/relationships/image" Target="../media/image3224.png"/><Relationship Id="rId602" Type="http://schemas.openxmlformats.org/officeDocument/2006/relationships/customXml" Target="../ink/ink3361.xml"/><Relationship Id="rId241" Type="http://schemas.openxmlformats.org/officeDocument/2006/relationships/image" Target="../media/image3154.png"/><Relationship Id="rId437" Type="http://schemas.openxmlformats.org/officeDocument/2006/relationships/image" Target="../media/image3252.png"/><Relationship Id="rId479" Type="http://schemas.openxmlformats.org/officeDocument/2006/relationships/image" Target="../media/image3272.png"/><Relationship Id="rId36" Type="http://schemas.openxmlformats.org/officeDocument/2006/relationships/customXml" Target="../ink/ink3078.xml"/><Relationship Id="rId283" Type="http://schemas.openxmlformats.org/officeDocument/2006/relationships/image" Target="../media/image3175.png"/><Relationship Id="rId339" Type="http://schemas.openxmlformats.org/officeDocument/2006/relationships/image" Target="../media/image3203.png"/><Relationship Id="rId490" Type="http://schemas.openxmlformats.org/officeDocument/2006/relationships/customXml" Target="../ink/ink3305.xml"/><Relationship Id="rId504" Type="http://schemas.openxmlformats.org/officeDocument/2006/relationships/customXml" Target="../ink/ink3312.xml"/><Relationship Id="rId546" Type="http://schemas.openxmlformats.org/officeDocument/2006/relationships/customXml" Target="../ink/ink3333.xml"/><Relationship Id="rId78" Type="http://schemas.openxmlformats.org/officeDocument/2006/relationships/customXml" Target="../ink/ink3099.xml"/><Relationship Id="rId101" Type="http://schemas.openxmlformats.org/officeDocument/2006/relationships/image" Target="../media/image3085.png"/><Relationship Id="rId143" Type="http://schemas.openxmlformats.org/officeDocument/2006/relationships/image" Target="../media/image3105.png"/><Relationship Id="rId185" Type="http://schemas.openxmlformats.org/officeDocument/2006/relationships/image" Target="../media/image3126.png"/><Relationship Id="rId350" Type="http://schemas.openxmlformats.org/officeDocument/2006/relationships/customXml" Target="../ink/ink3235.xml"/><Relationship Id="rId406" Type="http://schemas.openxmlformats.org/officeDocument/2006/relationships/customXml" Target="../ink/ink3263.xml"/><Relationship Id="rId588" Type="http://schemas.openxmlformats.org/officeDocument/2006/relationships/customXml" Target="../ink/ink3354.xml"/><Relationship Id="rId9" Type="http://schemas.openxmlformats.org/officeDocument/2006/relationships/image" Target="../media/image3039.png"/><Relationship Id="rId210" Type="http://schemas.openxmlformats.org/officeDocument/2006/relationships/customXml" Target="../ink/ink3165.xml"/><Relationship Id="rId392" Type="http://schemas.openxmlformats.org/officeDocument/2006/relationships/customXml" Target="../ink/ink3256.xml"/><Relationship Id="rId448" Type="http://schemas.openxmlformats.org/officeDocument/2006/relationships/customXml" Target="../ink/ink3284.xml"/><Relationship Id="rId252" Type="http://schemas.openxmlformats.org/officeDocument/2006/relationships/customXml" Target="../ink/ink3186.xml"/><Relationship Id="rId294" Type="http://schemas.openxmlformats.org/officeDocument/2006/relationships/customXml" Target="../ink/ink3207.xml"/><Relationship Id="rId308" Type="http://schemas.openxmlformats.org/officeDocument/2006/relationships/customXml" Target="../ink/ink3214.xml"/><Relationship Id="rId515" Type="http://schemas.openxmlformats.org/officeDocument/2006/relationships/image" Target="../media/image3290.png"/><Relationship Id="rId47" Type="http://schemas.openxmlformats.org/officeDocument/2006/relationships/image" Target="../media/image3058.png"/><Relationship Id="rId89" Type="http://schemas.openxmlformats.org/officeDocument/2006/relationships/image" Target="../media/image3079.png"/><Relationship Id="rId112" Type="http://schemas.openxmlformats.org/officeDocument/2006/relationships/customXml" Target="../ink/ink3116.xml"/><Relationship Id="rId154" Type="http://schemas.openxmlformats.org/officeDocument/2006/relationships/customXml" Target="../ink/ink3137.xml"/><Relationship Id="rId361" Type="http://schemas.openxmlformats.org/officeDocument/2006/relationships/image" Target="../media/image3214.png"/><Relationship Id="rId557" Type="http://schemas.openxmlformats.org/officeDocument/2006/relationships/image" Target="../media/image3310.png"/><Relationship Id="rId599" Type="http://schemas.openxmlformats.org/officeDocument/2006/relationships/image" Target="../media/image3331.png"/><Relationship Id="rId196" Type="http://schemas.openxmlformats.org/officeDocument/2006/relationships/customXml" Target="../ink/ink3158.xml"/><Relationship Id="rId417" Type="http://schemas.openxmlformats.org/officeDocument/2006/relationships/image" Target="../media/image3242.png"/><Relationship Id="rId459" Type="http://schemas.openxmlformats.org/officeDocument/2006/relationships/image" Target="../media/image3263.png"/><Relationship Id="rId16" Type="http://schemas.openxmlformats.org/officeDocument/2006/relationships/customXml" Target="../ink/ink3068.xml"/><Relationship Id="rId221" Type="http://schemas.openxmlformats.org/officeDocument/2006/relationships/image" Target="../media/image3144.png"/><Relationship Id="rId263" Type="http://schemas.openxmlformats.org/officeDocument/2006/relationships/image" Target="../media/image3165.png"/><Relationship Id="rId319" Type="http://schemas.openxmlformats.org/officeDocument/2006/relationships/image" Target="../media/image3193.png"/><Relationship Id="rId470" Type="http://schemas.openxmlformats.org/officeDocument/2006/relationships/customXml" Target="../ink/ink3295.xml"/><Relationship Id="rId526" Type="http://schemas.openxmlformats.org/officeDocument/2006/relationships/customXml" Target="../ink/ink3323.xml"/><Relationship Id="rId58" Type="http://schemas.openxmlformats.org/officeDocument/2006/relationships/customXml" Target="../ink/ink3089.xml"/><Relationship Id="rId123" Type="http://schemas.openxmlformats.org/officeDocument/2006/relationships/image" Target="../media/image3095.png"/><Relationship Id="rId330" Type="http://schemas.openxmlformats.org/officeDocument/2006/relationships/customXml" Target="../ink/ink3225.xml"/><Relationship Id="rId568" Type="http://schemas.openxmlformats.org/officeDocument/2006/relationships/customXml" Target="../ink/ink3344.xml"/><Relationship Id="rId165" Type="http://schemas.openxmlformats.org/officeDocument/2006/relationships/image" Target="../media/image3116.png"/><Relationship Id="rId372" Type="http://schemas.openxmlformats.org/officeDocument/2006/relationships/customXml" Target="../ink/ink3246.xml"/><Relationship Id="rId428" Type="http://schemas.openxmlformats.org/officeDocument/2006/relationships/customXml" Target="../ink/ink3274.xml"/><Relationship Id="rId232" Type="http://schemas.openxmlformats.org/officeDocument/2006/relationships/customXml" Target="../ink/ink3176.xml"/><Relationship Id="rId274" Type="http://schemas.openxmlformats.org/officeDocument/2006/relationships/customXml" Target="../ink/ink3197.xml"/><Relationship Id="rId481" Type="http://schemas.openxmlformats.org/officeDocument/2006/relationships/image" Target="../media/image3273.png"/><Relationship Id="rId27" Type="http://schemas.openxmlformats.org/officeDocument/2006/relationships/image" Target="../media/image3048.png"/><Relationship Id="rId69" Type="http://schemas.openxmlformats.org/officeDocument/2006/relationships/image" Target="../media/image3069.png"/><Relationship Id="rId134" Type="http://schemas.openxmlformats.org/officeDocument/2006/relationships/customXml" Target="../ink/ink3127.xml"/><Relationship Id="rId537" Type="http://schemas.openxmlformats.org/officeDocument/2006/relationships/image" Target="../media/image3301.png"/><Relationship Id="rId579" Type="http://schemas.openxmlformats.org/officeDocument/2006/relationships/image" Target="../media/image3321.png"/><Relationship Id="rId80" Type="http://schemas.openxmlformats.org/officeDocument/2006/relationships/customXml" Target="../ink/ink3100.xml"/><Relationship Id="rId176" Type="http://schemas.openxmlformats.org/officeDocument/2006/relationships/customXml" Target="../ink/ink3148.xml"/><Relationship Id="rId341" Type="http://schemas.openxmlformats.org/officeDocument/2006/relationships/image" Target="../media/image3204.png"/><Relationship Id="rId383" Type="http://schemas.openxmlformats.org/officeDocument/2006/relationships/image" Target="../media/image3225.png"/><Relationship Id="rId439" Type="http://schemas.openxmlformats.org/officeDocument/2006/relationships/image" Target="../media/image3253.png"/><Relationship Id="rId590" Type="http://schemas.openxmlformats.org/officeDocument/2006/relationships/customXml" Target="../ink/ink3355.xml"/><Relationship Id="rId201" Type="http://schemas.openxmlformats.org/officeDocument/2006/relationships/image" Target="../media/image3134.png"/><Relationship Id="rId243" Type="http://schemas.openxmlformats.org/officeDocument/2006/relationships/image" Target="../media/image3155.png"/><Relationship Id="rId285" Type="http://schemas.openxmlformats.org/officeDocument/2006/relationships/image" Target="../media/image3176.png"/><Relationship Id="rId450" Type="http://schemas.openxmlformats.org/officeDocument/2006/relationships/customXml" Target="../ink/ink3285.xml"/><Relationship Id="rId506" Type="http://schemas.openxmlformats.org/officeDocument/2006/relationships/customXml" Target="../ink/ink3313.xml"/><Relationship Id="rId38" Type="http://schemas.openxmlformats.org/officeDocument/2006/relationships/customXml" Target="../ink/ink3079.xml"/><Relationship Id="rId103" Type="http://schemas.openxmlformats.org/officeDocument/2006/relationships/image" Target="../media/image3086.png"/><Relationship Id="rId310" Type="http://schemas.openxmlformats.org/officeDocument/2006/relationships/customXml" Target="../ink/ink3215.xml"/><Relationship Id="rId492" Type="http://schemas.openxmlformats.org/officeDocument/2006/relationships/customXml" Target="../ink/ink3306.xml"/><Relationship Id="rId548" Type="http://schemas.openxmlformats.org/officeDocument/2006/relationships/customXml" Target="../ink/ink3334.xml"/><Relationship Id="rId91" Type="http://schemas.openxmlformats.org/officeDocument/2006/relationships/image" Target="../media/image3080.png"/><Relationship Id="rId145" Type="http://schemas.openxmlformats.org/officeDocument/2006/relationships/image" Target="../media/image3106.png"/><Relationship Id="rId187" Type="http://schemas.openxmlformats.org/officeDocument/2006/relationships/image" Target="../media/image3127.png"/><Relationship Id="rId352" Type="http://schemas.openxmlformats.org/officeDocument/2006/relationships/customXml" Target="../ink/ink3236.xml"/><Relationship Id="rId394" Type="http://schemas.openxmlformats.org/officeDocument/2006/relationships/customXml" Target="../ink/ink3257.xml"/><Relationship Id="rId408" Type="http://schemas.openxmlformats.org/officeDocument/2006/relationships/customXml" Target="../ink/ink3264.xml"/><Relationship Id="rId212" Type="http://schemas.openxmlformats.org/officeDocument/2006/relationships/customXml" Target="../ink/ink3166.xml"/><Relationship Id="rId254" Type="http://schemas.openxmlformats.org/officeDocument/2006/relationships/customXml" Target="../ink/ink3187.xml"/><Relationship Id="rId49" Type="http://schemas.openxmlformats.org/officeDocument/2006/relationships/image" Target="../media/image3059.png"/><Relationship Id="rId114" Type="http://schemas.openxmlformats.org/officeDocument/2006/relationships/customXml" Target="../ink/ink3117.xml"/><Relationship Id="rId296" Type="http://schemas.openxmlformats.org/officeDocument/2006/relationships/customXml" Target="../ink/ink3208.xml"/><Relationship Id="rId461" Type="http://schemas.openxmlformats.org/officeDocument/2006/relationships/image" Target="../media/image3264.png"/><Relationship Id="rId517" Type="http://schemas.openxmlformats.org/officeDocument/2006/relationships/image" Target="../media/image3291.png"/><Relationship Id="rId559" Type="http://schemas.openxmlformats.org/officeDocument/2006/relationships/image" Target="../media/image3311.png"/><Relationship Id="rId60" Type="http://schemas.openxmlformats.org/officeDocument/2006/relationships/customXml" Target="../ink/ink3090.xml"/><Relationship Id="rId156" Type="http://schemas.openxmlformats.org/officeDocument/2006/relationships/customXml" Target="../ink/ink3138.xml"/><Relationship Id="rId198" Type="http://schemas.openxmlformats.org/officeDocument/2006/relationships/customXml" Target="../ink/ink3159.xml"/><Relationship Id="rId321" Type="http://schemas.openxmlformats.org/officeDocument/2006/relationships/image" Target="../media/image3194.png"/><Relationship Id="rId363" Type="http://schemas.openxmlformats.org/officeDocument/2006/relationships/image" Target="../media/image3215.png"/><Relationship Id="rId419" Type="http://schemas.openxmlformats.org/officeDocument/2006/relationships/image" Target="../media/image3243.png"/><Relationship Id="rId570" Type="http://schemas.openxmlformats.org/officeDocument/2006/relationships/customXml" Target="../ink/ink3345.xml"/><Relationship Id="rId223" Type="http://schemas.openxmlformats.org/officeDocument/2006/relationships/image" Target="../media/image3145.png"/><Relationship Id="rId430" Type="http://schemas.openxmlformats.org/officeDocument/2006/relationships/customXml" Target="../ink/ink3275.xml"/><Relationship Id="rId18" Type="http://schemas.openxmlformats.org/officeDocument/2006/relationships/customXml" Target="../ink/ink3069.xml"/><Relationship Id="rId265" Type="http://schemas.openxmlformats.org/officeDocument/2006/relationships/image" Target="../media/image3166.png"/><Relationship Id="rId472" Type="http://schemas.openxmlformats.org/officeDocument/2006/relationships/customXml" Target="../ink/ink3296.xml"/><Relationship Id="rId528" Type="http://schemas.openxmlformats.org/officeDocument/2006/relationships/customXml" Target="../ink/ink3324.xml"/><Relationship Id="rId125" Type="http://schemas.openxmlformats.org/officeDocument/2006/relationships/image" Target="../media/image3096.png"/><Relationship Id="rId167" Type="http://schemas.openxmlformats.org/officeDocument/2006/relationships/image" Target="../media/image3117.png"/><Relationship Id="rId332" Type="http://schemas.openxmlformats.org/officeDocument/2006/relationships/customXml" Target="../ink/ink3226.xml"/><Relationship Id="rId374" Type="http://schemas.openxmlformats.org/officeDocument/2006/relationships/customXml" Target="../ink/ink3247.xml"/><Relationship Id="rId581" Type="http://schemas.openxmlformats.org/officeDocument/2006/relationships/image" Target="../media/image3322.png"/><Relationship Id="rId71" Type="http://schemas.openxmlformats.org/officeDocument/2006/relationships/image" Target="../media/image3070.png"/><Relationship Id="rId234" Type="http://schemas.openxmlformats.org/officeDocument/2006/relationships/customXml" Target="../ink/ink3177.xml"/><Relationship Id="rId2" Type="http://schemas.openxmlformats.org/officeDocument/2006/relationships/customXml" Target="../ink/ink3061.xml"/><Relationship Id="rId29" Type="http://schemas.openxmlformats.org/officeDocument/2006/relationships/image" Target="../media/image3049.png"/><Relationship Id="rId276" Type="http://schemas.openxmlformats.org/officeDocument/2006/relationships/customXml" Target="../ink/ink3198.xml"/><Relationship Id="rId441" Type="http://schemas.openxmlformats.org/officeDocument/2006/relationships/image" Target="../media/image3254.png"/><Relationship Id="rId483" Type="http://schemas.openxmlformats.org/officeDocument/2006/relationships/image" Target="../media/image3274.png"/><Relationship Id="rId539" Type="http://schemas.openxmlformats.org/officeDocument/2006/relationships/image" Target="../media/image3302.png"/><Relationship Id="rId40" Type="http://schemas.openxmlformats.org/officeDocument/2006/relationships/customXml" Target="../ink/ink3080.xml"/><Relationship Id="rId136" Type="http://schemas.openxmlformats.org/officeDocument/2006/relationships/customXml" Target="../ink/ink3128.xml"/><Relationship Id="rId178" Type="http://schemas.openxmlformats.org/officeDocument/2006/relationships/customXml" Target="../ink/ink3149.xml"/><Relationship Id="rId301" Type="http://schemas.openxmlformats.org/officeDocument/2006/relationships/image" Target="../media/image3184.png"/><Relationship Id="rId343" Type="http://schemas.openxmlformats.org/officeDocument/2006/relationships/image" Target="../media/image3205.png"/><Relationship Id="rId550" Type="http://schemas.openxmlformats.org/officeDocument/2006/relationships/customXml" Target="../ink/ink3335.xml"/><Relationship Id="rId82" Type="http://schemas.openxmlformats.org/officeDocument/2006/relationships/customXml" Target="../ink/ink3101.xml"/><Relationship Id="rId203" Type="http://schemas.openxmlformats.org/officeDocument/2006/relationships/image" Target="../media/image3135.png"/><Relationship Id="rId385" Type="http://schemas.openxmlformats.org/officeDocument/2006/relationships/image" Target="../media/image3226.png"/><Relationship Id="rId592" Type="http://schemas.openxmlformats.org/officeDocument/2006/relationships/customXml" Target="../ink/ink3356.xml"/><Relationship Id="rId245" Type="http://schemas.openxmlformats.org/officeDocument/2006/relationships/image" Target="../media/image3156.png"/><Relationship Id="rId287" Type="http://schemas.openxmlformats.org/officeDocument/2006/relationships/image" Target="../media/image3177.png"/><Relationship Id="rId410" Type="http://schemas.openxmlformats.org/officeDocument/2006/relationships/customXml" Target="../ink/ink3265.xml"/><Relationship Id="rId452" Type="http://schemas.openxmlformats.org/officeDocument/2006/relationships/customXml" Target="../ink/ink3286.xml"/><Relationship Id="rId494" Type="http://schemas.openxmlformats.org/officeDocument/2006/relationships/customXml" Target="../ink/ink3307.xml"/><Relationship Id="rId508" Type="http://schemas.openxmlformats.org/officeDocument/2006/relationships/customXml" Target="../ink/ink3314.xml"/><Relationship Id="rId105" Type="http://schemas.openxmlformats.org/officeDocument/2006/relationships/image" Target="../media/image3087.png"/><Relationship Id="rId147" Type="http://schemas.openxmlformats.org/officeDocument/2006/relationships/image" Target="../media/image3107.png"/><Relationship Id="rId312" Type="http://schemas.openxmlformats.org/officeDocument/2006/relationships/customXml" Target="../ink/ink3216.xml"/><Relationship Id="rId354" Type="http://schemas.openxmlformats.org/officeDocument/2006/relationships/customXml" Target="../ink/ink3237.xml"/><Relationship Id="rId51" Type="http://schemas.openxmlformats.org/officeDocument/2006/relationships/image" Target="../media/image3060.png"/><Relationship Id="rId93" Type="http://schemas.openxmlformats.org/officeDocument/2006/relationships/image" Target="../media/image3081.png"/><Relationship Id="rId189" Type="http://schemas.openxmlformats.org/officeDocument/2006/relationships/image" Target="../media/image3128.png"/><Relationship Id="rId396" Type="http://schemas.openxmlformats.org/officeDocument/2006/relationships/customXml" Target="../ink/ink3258.xml"/><Relationship Id="rId561" Type="http://schemas.openxmlformats.org/officeDocument/2006/relationships/image" Target="../media/image3312.png"/><Relationship Id="rId214" Type="http://schemas.openxmlformats.org/officeDocument/2006/relationships/customXml" Target="../ink/ink3167.xml"/><Relationship Id="rId256" Type="http://schemas.openxmlformats.org/officeDocument/2006/relationships/customXml" Target="../ink/ink3188.xml"/><Relationship Id="rId298" Type="http://schemas.openxmlformats.org/officeDocument/2006/relationships/customXml" Target="../ink/ink3209.xml"/><Relationship Id="rId421" Type="http://schemas.openxmlformats.org/officeDocument/2006/relationships/image" Target="../media/image3244.png"/><Relationship Id="rId463" Type="http://schemas.openxmlformats.org/officeDocument/2006/relationships/image" Target="../media/image3265.png"/><Relationship Id="rId519" Type="http://schemas.openxmlformats.org/officeDocument/2006/relationships/image" Target="../media/image3292.png"/><Relationship Id="rId116" Type="http://schemas.openxmlformats.org/officeDocument/2006/relationships/customXml" Target="../ink/ink3118.xml"/><Relationship Id="rId158" Type="http://schemas.openxmlformats.org/officeDocument/2006/relationships/customXml" Target="../ink/ink3139.xml"/><Relationship Id="rId323" Type="http://schemas.openxmlformats.org/officeDocument/2006/relationships/image" Target="../media/image3195.png"/><Relationship Id="rId530" Type="http://schemas.openxmlformats.org/officeDocument/2006/relationships/customXml" Target="../ink/ink3325.xml"/><Relationship Id="rId20" Type="http://schemas.openxmlformats.org/officeDocument/2006/relationships/customXml" Target="../ink/ink3070.xml"/><Relationship Id="rId62" Type="http://schemas.openxmlformats.org/officeDocument/2006/relationships/customXml" Target="../ink/ink3091.xml"/><Relationship Id="rId365" Type="http://schemas.openxmlformats.org/officeDocument/2006/relationships/image" Target="../media/image3216.png"/><Relationship Id="rId572" Type="http://schemas.openxmlformats.org/officeDocument/2006/relationships/customXml" Target="../ink/ink3346.xml"/><Relationship Id="rId225" Type="http://schemas.openxmlformats.org/officeDocument/2006/relationships/image" Target="../media/image3146.png"/><Relationship Id="rId267" Type="http://schemas.openxmlformats.org/officeDocument/2006/relationships/image" Target="../media/image3167.png"/><Relationship Id="rId432" Type="http://schemas.openxmlformats.org/officeDocument/2006/relationships/customXml" Target="../ink/ink3276.xml"/><Relationship Id="rId474" Type="http://schemas.openxmlformats.org/officeDocument/2006/relationships/customXml" Target="../ink/ink3297.xml"/><Relationship Id="rId127" Type="http://schemas.openxmlformats.org/officeDocument/2006/relationships/image" Target="../media/image3097.png"/><Relationship Id="rId31" Type="http://schemas.openxmlformats.org/officeDocument/2006/relationships/image" Target="../media/image3050.png"/><Relationship Id="rId73" Type="http://schemas.openxmlformats.org/officeDocument/2006/relationships/image" Target="../media/image3071.png"/><Relationship Id="rId169" Type="http://schemas.openxmlformats.org/officeDocument/2006/relationships/image" Target="../media/image3118.png"/><Relationship Id="rId334" Type="http://schemas.openxmlformats.org/officeDocument/2006/relationships/customXml" Target="../ink/ink3227.xml"/><Relationship Id="rId376" Type="http://schemas.openxmlformats.org/officeDocument/2006/relationships/customXml" Target="../ink/ink3248.xml"/><Relationship Id="rId541" Type="http://schemas.openxmlformats.org/officeDocument/2006/relationships/image" Target="../media/image3303.png"/><Relationship Id="rId583" Type="http://schemas.openxmlformats.org/officeDocument/2006/relationships/image" Target="../media/image3323.png"/><Relationship Id="rId4" Type="http://schemas.openxmlformats.org/officeDocument/2006/relationships/customXml" Target="../ink/ink3062.xml"/><Relationship Id="rId180" Type="http://schemas.openxmlformats.org/officeDocument/2006/relationships/customXml" Target="../ink/ink3150.xml"/><Relationship Id="rId236" Type="http://schemas.openxmlformats.org/officeDocument/2006/relationships/customXml" Target="../ink/ink3178.xml"/><Relationship Id="rId278" Type="http://schemas.openxmlformats.org/officeDocument/2006/relationships/customXml" Target="../ink/ink3199.xml"/><Relationship Id="rId401" Type="http://schemas.openxmlformats.org/officeDocument/2006/relationships/image" Target="../media/image3234.png"/><Relationship Id="rId443" Type="http://schemas.openxmlformats.org/officeDocument/2006/relationships/image" Target="../media/image3255.png"/><Relationship Id="rId303" Type="http://schemas.openxmlformats.org/officeDocument/2006/relationships/image" Target="../media/image3185.png"/><Relationship Id="rId485" Type="http://schemas.openxmlformats.org/officeDocument/2006/relationships/image" Target="../media/image3275.png"/><Relationship Id="rId42" Type="http://schemas.openxmlformats.org/officeDocument/2006/relationships/customXml" Target="../ink/ink3081.xml"/><Relationship Id="rId84" Type="http://schemas.openxmlformats.org/officeDocument/2006/relationships/customXml" Target="../ink/ink3102.xml"/><Relationship Id="rId138" Type="http://schemas.openxmlformats.org/officeDocument/2006/relationships/customXml" Target="../ink/ink3129.xml"/><Relationship Id="rId345" Type="http://schemas.openxmlformats.org/officeDocument/2006/relationships/image" Target="../media/image3206.png"/><Relationship Id="rId387" Type="http://schemas.openxmlformats.org/officeDocument/2006/relationships/image" Target="../media/image3227.png"/><Relationship Id="rId510" Type="http://schemas.openxmlformats.org/officeDocument/2006/relationships/customXml" Target="../ink/ink3315.xml"/><Relationship Id="rId552" Type="http://schemas.openxmlformats.org/officeDocument/2006/relationships/customXml" Target="../ink/ink3336.xml"/><Relationship Id="rId594" Type="http://schemas.openxmlformats.org/officeDocument/2006/relationships/customXml" Target="../ink/ink3357.xml"/><Relationship Id="rId191" Type="http://schemas.openxmlformats.org/officeDocument/2006/relationships/image" Target="../media/image3129.png"/><Relationship Id="rId205" Type="http://schemas.openxmlformats.org/officeDocument/2006/relationships/image" Target="../media/image3136.png"/><Relationship Id="rId247" Type="http://schemas.openxmlformats.org/officeDocument/2006/relationships/image" Target="../media/image3157.png"/><Relationship Id="rId412" Type="http://schemas.openxmlformats.org/officeDocument/2006/relationships/customXml" Target="../ink/ink3266.xml"/><Relationship Id="rId107" Type="http://schemas.openxmlformats.org/officeDocument/2006/relationships/image" Target="../media/image3088.png"/><Relationship Id="rId289" Type="http://schemas.openxmlformats.org/officeDocument/2006/relationships/image" Target="../media/image3178.png"/><Relationship Id="rId454" Type="http://schemas.openxmlformats.org/officeDocument/2006/relationships/customXml" Target="../ink/ink3287.xml"/><Relationship Id="rId496" Type="http://schemas.openxmlformats.org/officeDocument/2006/relationships/customXml" Target="../ink/ink3308.xml"/><Relationship Id="rId11" Type="http://schemas.openxmlformats.org/officeDocument/2006/relationships/image" Target="../media/image3040.png"/><Relationship Id="rId53" Type="http://schemas.openxmlformats.org/officeDocument/2006/relationships/image" Target="../media/image3061.png"/><Relationship Id="rId149" Type="http://schemas.openxmlformats.org/officeDocument/2006/relationships/image" Target="../media/image3108.png"/><Relationship Id="rId314" Type="http://schemas.openxmlformats.org/officeDocument/2006/relationships/customXml" Target="../ink/ink3217.xml"/><Relationship Id="rId356" Type="http://schemas.openxmlformats.org/officeDocument/2006/relationships/customXml" Target="../ink/ink3238.xml"/><Relationship Id="rId398" Type="http://schemas.openxmlformats.org/officeDocument/2006/relationships/customXml" Target="../ink/ink3259.xml"/><Relationship Id="rId521" Type="http://schemas.openxmlformats.org/officeDocument/2006/relationships/image" Target="../media/image3293.png"/><Relationship Id="rId563" Type="http://schemas.openxmlformats.org/officeDocument/2006/relationships/image" Target="../media/image3313.png"/><Relationship Id="rId95" Type="http://schemas.openxmlformats.org/officeDocument/2006/relationships/image" Target="../media/image3082.png"/><Relationship Id="rId160" Type="http://schemas.openxmlformats.org/officeDocument/2006/relationships/customXml" Target="../ink/ink3140.xml"/><Relationship Id="rId216" Type="http://schemas.openxmlformats.org/officeDocument/2006/relationships/customXml" Target="../ink/ink3168.xml"/><Relationship Id="rId423" Type="http://schemas.openxmlformats.org/officeDocument/2006/relationships/image" Target="../media/image3245.png"/><Relationship Id="rId258" Type="http://schemas.openxmlformats.org/officeDocument/2006/relationships/customXml" Target="../ink/ink3189.xml"/><Relationship Id="rId465" Type="http://schemas.openxmlformats.org/officeDocument/2006/relationships/image" Target="../media/image3266.png"/><Relationship Id="rId22" Type="http://schemas.openxmlformats.org/officeDocument/2006/relationships/customXml" Target="../ink/ink3071.xml"/><Relationship Id="rId64" Type="http://schemas.openxmlformats.org/officeDocument/2006/relationships/customXml" Target="../ink/ink3092.xml"/><Relationship Id="rId118" Type="http://schemas.openxmlformats.org/officeDocument/2006/relationships/customXml" Target="../ink/ink3119.xml"/><Relationship Id="rId325" Type="http://schemas.openxmlformats.org/officeDocument/2006/relationships/image" Target="../media/image3196.png"/><Relationship Id="rId367" Type="http://schemas.openxmlformats.org/officeDocument/2006/relationships/image" Target="../media/image3217.png"/><Relationship Id="rId532" Type="http://schemas.openxmlformats.org/officeDocument/2006/relationships/customXml" Target="../ink/ink3326.xml"/><Relationship Id="rId574" Type="http://schemas.openxmlformats.org/officeDocument/2006/relationships/customXml" Target="../ink/ink3347.xml"/><Relationship Id="rId171" Type="http://schemas.openxmlformats.org/officeDocument/2006/relationships/image" Target="../media/image3119.png"/><Relationship Id="rId227" Type="http://schemas.openxmlformats.org/officeDocument/2006/relationships/image" Target="../media/image3147.png"/><Relationship Id="rId269" Type="http://schemas.openxmlformats.org/officeDocument/2006/relationships/image" Target="../media/image3168.png"/><Relationship Id="rId434" Type="http://schemas.openxmlformats.org/officeDocument/2006/relationships/customXml" Target="../ink/ink3277.xml"/><Relationship Id="rId476" Type="http://schemas.openxmlformats.org/officeDocument/2006/relationships/customXml" Target="../ink/ink3298.xml"/><Relationship Id="rId33" Type="http://schemas.openxmlformats.org/officeDocument/2006/relationships/image" Target="../media/image3051.png"/><Relationship Id="rId129" Type="http://schemas.openxmlformats.org/officeDocument/2006/relationships/image" Target="../media/image3098.png"/><Relationship Id="rId280" Type="http://schemas.openxmlformats.org/officeDocument/2006/relationships/customXml" Target="../ink/ink3200.xml"/><Relationship Id="rId336" Type="http://schemas.openxmlformats.org/officeDocument/2006/relationships/customXml" Target="../ink/ink3228.xml"/><Relationship Id="rId501" Type="http://schemas.openxmlformats.org/officeDocument/2006/relationships/image" Target="../media/image3283.png"/><Relationship Id="rId543" Type="http://schemas.openxmlformats.org/officeDocument/2006/relationships/image" Target="../media/image3304.png"/><Relationship Id="rId75" Type="http://schemas.openxmlformats.org/officeDocument/2006/relationships/image" Target="../media/image3072.png"/><Relationship Id="rId140" Type="http://schemas.openxmlformats.org/officeDocument/2006/relationships/customXml" Target="../ink/ink3130.xml"/><Relationship Id="rId182" Type="http://schemas.openxmlformats.org/officeDocument/2006/relationships/customXml" Target="../ink/ink3151.xml"/><Relationship Id="rId378" Type="http://schemas.openxmlformats.org/officeDocument/2006/relationships/customXml" Target="../ink/ink3249.xml"/><Relationship Id="rId403" Type="http://schemas.openxmlformats.org/officeDocument/2006/relationships/image" Target="../media/image3235.png"/><Relationship Id="rId585" Type="http://schemas.openxmlformats.org/officeDocument/2006/relationships/image" Target="../media/image3324.png"/><Relationship Id="rId6" Type="http://schemas.openxmlformats.org/officeDocument/2006/relationships/customXml" Target="../ink/ink3063.xml"/><Relationship Id="rId238" Type="http://schemas.openxmlformats.org/officeDocument/2006/relationships/customXml" Target="../ink/ink3179.xml"/><Relationship Id="rId445" Type="http://schemas.openxmlformats.org/officeDocument/2006/relationships/image" Target="../media/image3256.png"/><Relationship Id="rId487" Type="http://schemas.openxmlformats.org/officeDocument/2006/relationships/image" Target="../media/image3276.png"/><Relationship Id="rId291" Type="http://schemas.openxmlformats.org/officeDocument/2006/relationships/image" Target="../media/image3179.png"/><Relationship Id="rId305" Type="http://schemas.openxmlformats.org/officeDocument/2006/relationships/image" Target="../media/image3186.png"/><Relationship Id="rId347" Type="http://schemas.openxmlformats.org/officeDocument/2006/relationships/image" Target="../media/image3207.png"/><Relationship Id="rId512" Type="http://schemas.openxmlformats.org/officeDocument/2006/relationships/customXml" Target="../ink/ink3316.xml"/><Relationship Id="rId44" Type="http://schemas.openxmlformats.org/officeDocument/2006/relationships/customXml" Target="../ink/ink3082.xml"/><Relationship Id="rId86" Type="http://schemas.openxmlformats.org/officeDocument/2006/relationships/customXml" Target="../ink/ink3103.xml"/><Relationship Id="rId151" Type="http://schemas.openxmlformats.org/officeDocument/2006/relationships/image" Target="../media/image3109.png"/><Relationship Id="rId389" Type="http://schemas.openxmlformats.org/officeDocument/2006/relationships/image" Target="../media/image3228.png"/><Relationship Id="rId554" Type="http://schemas.openxmlformats.org/officeDocument/2006/relationships/customXml" Target="../ink/ink3337.xml"/><Relationship Id="rId596" Type="http://schemas.openxmlformats.org/officeDocument/2006/relationships/customXml" Target="../ink/ink3358.xml"/><Relationship Id="rId193" Type="http://schemas.openxmlformats.org/officeDocument/2006/relationships/image" Target="../media/image3130.png"/><Relationship Id="rId207" Type="http://schemas.openxmlformats.org/officeDocument/2006/relationships/image" Target="../media/image3137.png"/><Relationship Id="rId249" Type="http://schemas.openxmlformats.org/officeDocument/2006/relationships/image" Target="../media/image3158.png"/><Relationship Id="rId414" Type="http://schemas.openxmlformats.org/officeDocument/2006/relationships/customXml" Target="../ink/ink3267.xml"/><Relationship Id="rId456" Type="http://schemas.openxmlformats.org/officeDocument/2006/relationships/customXml" Target="../ink/ink3288.xml"/><Relationship Id="rId498" Type="http://schemas.openxmlformats.org/officeDocument/2006/relationships/customXml" Target="../ink/ink3309.xml"/><Relationship Id="rId13" Type="http://schemas.openxmlformats.org/officeDocument/2006/relationships/image" Target="../media/image3041.png"/><Relationship Id="rId109" Type="http://schemas.openxmlformats.org/officeDocument/2006/relationships/image" Target="../media/image3089.png"/><Relationship Id="rId260" Type="http://schemas.openxmlformats.org/officeDocument/2006/relationships/customXml" Target="../ink/ink3190.xml"/><Relationship Id="rId316" Type="http://schemas.openxmlformats.org/officeDocument/2006/relationships/customXml" Target="../ink/ink3218.xml"/><Relationship Id="rId523" Type="http://schemas.openxmlformats.org/officeDocument/2006/relationships/image" Target="../media/image3294.png"/><Relationship Id="rId55" Type="http://schemas.openxmlformats.org/officeDocument/2006/relationships/image" Target="../media/image3062.png"/><Relationship Id="rId97" Type="http://schemas.openxmlformats.org/officeDocument/2006/relationships/image" Target="../media/image3083.png"/><Relationship Id="rId120" Type="http://schemas.openxmlformats.org/officeDocument/2006/relationships/customXml" Target="../ink/ink3120.xml"/><Relationship Id="rId358" Type="http://schemas.openxmlformats.org/officeDocument/2006/relationships/customXml" Target="../ink/ink3239.xml"/><Relationship Id="rId565" Type="http://schemas.openxmlformats.org/officeDocument/2006/relationships/image" Target="../media/image3314.png"/><Relationship Id="rId162" Type="http://schemas.openxmlformats.org/officeDocument/2006/relationships/customXml" Target="../ink/ink3141.xml"/><Relationship Id="rId218" Type="http://schemas.openxmlformats.org/officeDocument/2006/relationships/customXml" Target="../ink/ink3169.xml"/><Relationship Id="rId425" Type="http://schemas.openxmlformats.org/officeDocument/2006/relationships/image" Target="../media/image3246.png"/><Relationship Id="rId467" Type="http://schemas.openxmlformats.org/officeDocument/2006/relationships/image" Target="../media/image3267.png"/><Relationship Id="rId271" Type="http://schemas.openxmlformats.org/officeDocument/2006/relationships/image" Target="../media/image3169.png"/><Relationship Id="rId24" Type="http://schemas.openxmlformats.org/officeDocument/2006/relationships/customXml" Target="../ink/ink3072.xml"/><Relationship Id="rId66" Type="http://schemas.openxmlformats.org/officeDocument/2006/relationships/customXml" Target="../ink/ink3093.xml"/><Relationship Id="rId131" Type="http://schemas.openxmlformats.org/officeDocument/2006/relationships/image" Target="../media/image3099.png"/><Relationship Id="rId327" Type="http://schemas.openxmlformats.org/officeDocument/2006/relationships/image" Target="../media/image3197.png"/><Relationship Id="rId369" Type="http://schemas.openxmlformats.org/officeDocument/2006/relationships/image" Target="../media/image3218.png"/><Relationship Id="rId534" Type="http://schemas.openxmlformats.org/officeDocument/2006/relationships/customXml" Target="../ink/ink3327.xml"/><Relationship Id="rId576" Type="http://schemas.openxmlformats.org/officeDocument/2006/relationships/customXml" Target="../ink/ink3348.xml"/><Relationship Id="rId173" Type="http://schemas.openxmlformats.org/officeDocument/2006/relationships/image" Target="../media/image3120.png"/><Relationship Id="rId229" Type="http://schemas.openxmlformats.org/officeDocument/2006/relationships/image" Target="../media/image3148.png"/><Relationship Id="rId380" Type="http://schemas.openxmlformats.org/officeDocument/2006/relationships/customXml" Target="../ink/ink3250.xml"/><Relationship Id="rId436" Type="http://schemas.openxmlformats.org/officeDocument/2006/relationships/customXml" Target="../ink/ink3278.xml"/><Relationship Id="rId601" Type="http://schemas.openxmlformats.org/officeDocument/2006/relationships/image" Target="../media/image3332.png"/><Relationship Id="rId240" Type="http://schemas.openxmlformats.org/officeDocument/2006/relationships/customXml" Target="../ink/ink3180.xml"/><Relationship Id="rId478" Type="http://schemas.openxmlformats.org/officeDocument/2006/relationships/customXml" Target="../ink/ink3299.xml"/><Relationship Id="rId35" Type="http://schemas.openxmlformats.org/officeDocument/2006/relationships/image" Target="../media/image3052.png"/><Relationship Id="rId77" Type="http://schemas.openxmlformats.org/officeDocument/2006/relationships/image" Target="../media/image3073.png"/><Relationship Id="rId100" Type="http://schemas.openxmlformats.org/officeDocument/2006/relationships/customXml" Target="../ink/ink3110.xml"/><Relationship Id="rId282" Type="http://schemas.openxmlformats.org/officeDocument/2006/relationships/customXml" Target="../ink/ink3201.xml"/><Relationship Id="rId338" Type="http://schemas.openxmlformats.org/officeDocument/2006/relationships/customXml" Target="../ink/ink3229.xml"/><Relationship Id="rId503" Type="http://schemas.openxmlformats.org/officeDocument/2006/relationships/image" Target="../media/image3284.png"/><Relationship Id="rId545" Type="http://schemas.openxmlformats.org/officeDocument/2006/relationships/image" Target="../media/image3305.png"/><Relationship Id="rId587" Type="http://schemas.openxmlformats.org/officeDocument/2006/relationships/image" Target="../media/image3325.png"/><Relationship Id="rId8" Type="http://schemas.openxmlformats.org/officeDocument/2006/relationships/customXml" Target="../ink/ink3064.xml"/><Relationship Id="rId142" Type="http://schemas.openxmlformats.org/officeDocument/2006/relationships/customXml" Target="../ink/ink3131.xml"/><Relationship Id="rId184" Type="http://schemas.openxmlformats.org/officeDocument/2006/relationships/customXml" Target="../ink/ink3152.xml"/><Relationship Id="rId391" Type="http://schemas.openxmlformats.org/officeDocument/2006/relationships/image" Target="../media/image3229.png"/><Relationship Id="rId405" Type="http://schemas.openxmlformats.org/officeDocument/2006/relationships/image" Target="../media/image3236.png"/><Relationship Id="rId447" Type="http://schemas.openxmlformats.org/officeDocument/2006/relationships/image" Target="../media/image3257.png"/><Relationship Id="rId251" Type="http://schemas.openxmlformats.org/officeDocument/2006/relationships/image" Target="../media/image3159.png"/><Relationship Id="rId489" Type="http://schemas.openxmlformats.org/officeDocument/2006/relationships/image" Target="../media/image3277.png"/><Relationship Id="rId46" Type="http://schemas.openxmlformats.org/officeDocument/2006/relationships/customXml" Target="../ink/ink3083.xml"/><Relationship Id="rId293" Type="http://schemas.openxmlformats.org/officeDocument/2006/relationships/image" Target="../media/image3180.png"/><Relationship Id="rId307" Type="http://schemas.openxmlformats.org/officeDocument/2006/relationships/image" Target="../media/image3187.png"/><Relationship Id="rId349" Type="http://schemas.openxmlformats.org/officeDocument/2006/relationships/image" Target="../media/image3208.png"/><Relationship Id="rId514" Type="http://schemas.openxmlformats.org/officeDocument/2006/relationships/customXml" Target="../ink/ink3317.xml"/><Relationship Id="rId556" Type="http://schemas.openxmlformats.org/officeDocument/2006/relationships/customXml" Target="../ink/ink3338.xml"/><Relationship Id="rId88" Type="http://schemas.openxmlformats.org/officeDocument/2006/relationships/customXml" Target="../ink/ink3104.xml"/><Relationship Id="rId111" Type="http://schemas.openxmlformats.org/officeDocument/2006/relationships/image" Target="../media/image3090.png"/><Relationship Id="rId153" Type="http://schemas.openxmlformats.org/officeDocument/2006/relationships/image" Target="../media/image3110.png"/><Relationship Id="rId195" Type="http://schemas.openxmlformats.org/officeDocument/2006/relationships/image" Target="../media/image3131.png"/><Relationship Id="rId209" Type="http://schemas.openxmlformats.org/officeDocument/2006/relationships/image" Target="../media/image3138.png"/><Relationship Id="rId360" Type="http://schemas.openxmlformats.org/officeDocument/2006/relationships/customXml" Target="../ink/ink3240.xml"/><Relationship Id="rId416" Type="http://schemas.openxmlformats.org/officeDocument/2006/relationships/customXml" Target="../ink/ink3268.xml"/><Relationship Id="rId598" Type="http://schemas.openxmlformats.org/officeDocument/2006/relationships/customXml" Target="../ink/ink3359.xml"/><Relationship Id="rId220" Type="http://schemas.openxmlformats.org/officeDocument/2006/relationships/customXml" Target="../ink/ink3170.xml"/><Relationship Id="rId458" Type="http://schemas.openxmlformats.org/officeDocument/2006/relationships/customXml" Target="../ink/ink3289.xml"/><Relationship Id="rId15" Type="http://schemas.openxmlformats.org/officeDocument/2006/relationships/image" Target="../media/image3042.png"/><Relationship Id="rId57" Type="http://schemas.openxmlformats.org/officeDocument/2006/relationships/image" Target="../media/image3063.png"/><Relationship Id="rId262" Type="http://schemas.openxmlformats.org/officeDocument/2006/relationships/customXml" Target="../ink/ink3191.xml"/><Relationship Id="rId318" Type="http://schemas.openxmlformats.org/officeDocument/2006/relationships/customXml" Target="../ink/ink3219.xml"/><Relationship Id="rId525" Type="http://schemas.openxmlformats.org/officeDocument/2006/relationships/image" Target="../media/image3295.png"/><Relationship Id="rId567" Type="http://schemas.openxmlformats.org/officeDocument/2006/relationships/image" Target="../media/image3315.png"/><Relationship Id="rId99" Type="http://schemas.openxmlformats.org/officeDocument/2006/relationships/image" Target="../media/image3084.png"/><Relationship Id="rId122" Type="http://schemas.openxmlformats.org/officeDocument/2006/relationships/customXml" Target="../ink/ink3121.xml"/><Relationship Id="rId164" Type="http://schemas.openxmlformats.org/officeDocument/2006/relationships/customXml" Target="../ink/ink3142.xml"/><Relationship Id="rId371" Type="http://schemas.openxmlformats.org/officeDocument/2006/relationships/image" Target="../media/image3219.png"/><Relationship Id="rId427" Type="http://schemas.openxmlformats.org/officeDocument/2006/relationships/image" Target="../media/image3247.png"/><Relationship Id="rId469" Type="http://schemas.openxmlformats.org/officeDocument/2006/relationships/image" Target="../media/image3268.png"/><Relationship Id="rId26" Type="http://schemas.openxmlformats.org/officeDocument/2006/relationships/customXml" Target="../ink/ink3073.xml"/><Relationship Id="rId231" Type="http://schemas.openxmlformats.org/officeDocument/2006/relationships/image" Target="../media/image3149.png"/><Relationship Id="rId273" Type="http://schemas.openxmlformats.org/officeDocument/2006/relationships/image" Target="../media/image3170.png"/><Relationship Id="rId329" Type="http://schemas.openxmlformats.org/officeDocument/2006/relationships/image" Target="../media/image3198.png"/><Relationship Id="rId480" Type="http://schemas.openxmlformats.org/officeDocument/2006/relationships/customXml" Target="../ink/ink3300.xml"/><Relationship Id="rId536" Type="http://schemas.openxmlformats.org/officeDocument/2006/relationships/customXml" Target="../ink/ink3328.xml"/><Relationship Id="rId68" Type="http://schemas.openxmlformats.org/officeDocument/2006/relationships/customXml" Target="../ink/ink3094.xml"/><Relationship Id="rId133" Type="http://schemas.openxmlformats.org/officeDocument/2006/relationships/image" Target="../media/image3100.png"/><Relationship Id="rId175" Type="http://schemas.openxmlformats.org/officeDocument/2006/relationships/image" Target="../media/image3121.png"/><Relationship Id="rId340" Type="http://schemas.openxmlformats.org/officeDocument/2006/relationships/customXml" Target="../ink/ink3230.xml"/><Relationship Id="rId578" Type="http://schemas.openxmlformats.org/officeDocument/2006/relationships/customXml" Target="../ink/ink3349.xml"/><Relationship Id="rId200" Type="http://schemas.openxmlformats.org/officeDocument/2006/relationships/customXml" Target="../ink/ink3160.xml"/><Relationship Id="rId382" Type="http://schemas.openxmlformats.org/officeDocument/2006/relationships/customXml" Target="../ink/ink3251.xml"/><Relationship Id="rId438" Type="http://schemas.openxmlformats.org/officeDocument/2006/relationships/customXml" Target="../ink/ink3279.xml"/><Relationship Id="rId603" Type="http://schemas.openxmlformats.org/officeDocument/2006/relationships/image" Target="../media/image3333.png"/><Relationship Id="rId242" Type="http://schemas.openxmlformats.org/officeDocument/2006/relationships/customXml" Target="../ink/ink3181.xml"/><Relationship Id="rId284" Type="http://schemas.openxmlformats.org/officeDocument/2006/relationships/customXml" Target="../ink/ink3202.xml"/><Relationship Id="rId491" Type="http://schemas.openxmlformats.org/officeDocument/2006/relationships/image" Target="../media/image3278.png"/><Relationship Id="rId505" Type="http://schemas.openxmlformats.org/officeDocument/2006/relationships/image" Target="../media/image3285.png"/><Relationship Id="rId37" Type="http://schemas.openxmlformats.org/officeDocument/2006/relationships/image" Target="../media/image3053.png"/><Relationship Id="rId79" Type="http://schemas.openxmlformats.org/officeDocument/2006/relationships/image" Target="../media/image3074.png"/><Relationship Id="rId102" Type="http://schemas.openxmlformats.org/officeDocument/2006/relationships/customXml" Target="../ink/ink3111.xml"/><Relationship Id="rId144" Type="http://schemas.openxmlformats.org/officeDocument/2006/relationships/customXml" Target="../ink/ink3132.xml"/><Relationship Id="rId547" Type="http://schemas.openxmlformats.org/officeDocument/2006/relationships/image" Target="../media/image3306.png"/><Relationship Id="rId589" Type="http://schemas.openxmlformats.org/officeDocument/2006/relationships/image" Target="../media/image3326.png"/><Relationship Id="rId90" Type="http://schemas.openxmlformats.org/officeDocument/2006/relationships/customXml" Target="../ink/ink3105.xml"/><Relationship Id="rId186" Type="http://schemas.openxmlformats.org/officeDocument/2006/relationships/customXml" Target="../ink/ink3153.xml"/><Relationship Id="rId351" Type="http://schemas.openxmlformats.org/officeDocument/2006/relationships/image" Target="../media/image3209.png"/><Relationship Id="rId393" Type="http://schemas.openxmlformats.org/officeDocument/2006/relationships/image" Target="../media/image3230.png"/><Relationship Id="rId407" Type="http://schemas.openxmlformats.org/officeDocument/2006/relationships/image" Target="../media/image3237.png"/><Relationship Id="rId449" Type="http://schemas.openxmlformats.org/officeDocument/2006/relationships/image" Target="../media/image3258.png"/><Relationship Id="rId211" Type="http://schemas.openxmlformats.org/officeDocument/2006/relationships/image" Target="../media/image3139.png"/><Relationship Id="rId253" Type="http://schemas.openxmlformats.org/officeDocument/2006/relationships/image" Target="../media/image3160.png"/><Relationship Id="rId295" Type="http://schemas.openxmlformats.org/officeDocument/2006/relationships/image" Target="../media/image3181.png"/><Relationship Id="rId309" Type="http://schemas.openxmlformats.org/officeDocument/2006/relationships/image" Target="../media/image3188.png"/><Relationship Id="rId460" Type="http://schemas.openxmlformats.org/officeDocument/2006/relationships/customXml" Target="../ink/ink3290.xml"/><Relationship Id="rId516" Type="http://schemas.openxmlformats.org/officeDocument/2006/relationships/customXml" Target="../ink/ink3318.xml"/><Relationship Id="rId48" Type="http://schemas.openxmlformats.org/officeDocument/2006/relationships/customXml" Target="../ink/ink3084.xml"/><Relationship Id="rId113" Type="http://schemas.openxmlformats.org/officeDocument/2006/relationships/image" Target="../media/image3091.png"/><Relationship Id="rId320" Type="http://schemas.openxmlformats.org/officeDocument/2006/relationships/customXml" Target="../ink/ink3220.xml"/><Relationship Id="rId558" Type="http://schemas.openxmlformats.org/officeDocument/2006/relationships/customXml" Target="../ink/ink3339.xml"/><Relationship Id="rId155" Type="http://schemas.openxmlformats.org/officeDocument/2006/relationships/image" Target="../media/image3111.png"/><Relationship Id="rId197" Type="http://schemas.openxmlformats.org/officeDocument/2006/relationships/image" Target="../media/image3132.png"/><Relationship Id="rId362" Type="http://schemas.openxmlformats.org/officeDocument/2006/relationships/customXml" Target="../ink/ink3241.xml"/><Relationship Id="rId418" Type="http://schemas.openxmlformats.org/officeDocument/2006/relationships/customXml" Target="../ink/ink3269.xml"/><Relationship Id="rId222" Type="http://schemas.openxmlformats.org/officeDocument/2006/relationships/customXml" Target="../ink/ink3171.xml"/><Relationship Id="rId264" Type="http://schemas.openxmlformats.org/officeDocument/2006/relationships/customXml" Target="../ink/ink3192.xml"/><Relationship Id="rId471" Type="http://schemas.openxmlformats.org/officeDocument/2006/relationships/image" Target="../media/image3269.png"/><Relationship Id="rId17" Type="http://schemas.openxmlformats.org/officeDocument/2006/relationships/image" Target="../media/image3043.png"/><Relationship Id="rId59" Type="http://schemas.openxmlformats.org/officeDocument/2006/relationships/image" Target="../media/image3064.png"/><Relationship Id="rId124" Type="http://schemas.openxmlformats.org/officeDocument/2006/relationships/customXml" Target="../ink/ink3122.xml"/><Relationship Id="rId527" Type="http://schemas.openxmlformats.org/officeDocument/2006/relationships/image" Target="../media/image3296.png"/><Relationship Id="rId569" Type="http://schemas.openxmlformats.org/officeDocument/2006/relationships/image" Target="../media/image3316.png"/><Relationship Id="rId70" Type="http://schemas.openxmlformats.org/officeDocument/2006/relationships/customXml" Target="../ink/ink3095.xml"/><Relationship Id="rId166" Type="http://schemas.openxmlformats.org/officeDocument/2006/relationships/customXml" Target="../ink/ink3143.xml"/><Relationship Id="rId331" Type="http://schemas.openxmlformats.org/officeDocument/2006/relationships/image" Target="../media/image3199.png"/><Relationship Id="rId373" Type="http://schemas.openxmlformats.org/officeDocument/2006/relationships/image" Target="../media/image3220.png"/><Relationship Id="rId429" Type="http://schemas.openxmlformats.org/officeDocument/2006/relationships/image" Target="../media/image3248.png"/><Relationship Id="rId580" Type="http://schemas.openxmlformats.org/officeDocument/2006/relationships/customXml" Target="../ink/ink3350.xml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3150.png"/><Relationship Id="rId440" Type="http://schemas.openxmlformats.org/officeDocument/2006/relationships/customXml" Target="../ink/ink3280.xml"/><Relationship Id="rId28" Type="http://schemas.openxmlformats.org/officeDocument/2006/relationships/customXml" Target="../ink/ink3074.xml"/><Relationship Id="rId275" Type="http://schemas.openxmlformats.org/officeDocument/2006/relationships/image" Target="../media/image3171.png"/><Relationship Id="rId300" Type="http://schemas.openxmlformats.org/officeDocument/2006/relationships/customXml" Target="../ink/ink3210.xml"/><Relationship Id="rId482" Type="http://schemas.openxmlformats.org/officeDocument/2006/relationships/customXml" Target="../ink/ink3301.xml"/><Relationship Id="rId538" Type="http://schemas.openxmlformats.org/officeDocument/2006/relationships/customXml" Target="../ink/ink3329.xml"/><Relationship Id="rId81" Type="http://schemas.openxmlformats.org/officeDocument/2006/relationships/image" Target="../media/image3075.png"/><Relationship Id="rId135" Type="http://schemas.openxmlformats.org/officeDocument/2006/relationships/image" Target="../media/image3101.png"/><Relationship Id="rId177" Type="http://schemas.openxmlformats.org/officeDocument/2006/relationships/image" Target="../media/image3122.png"/><Relationship Id="rId342" Type="http://schemas.openxmlformats.org/officeDocument/2006/relationships/customXml" Target="../ink/ink3231.xml"/><Relationship Id="rId384" Type="http://schemas.openxmlformats.org/officeDocument/2006/relationships/customXml" Target="../ink/ink3252.xml"/><Relationship Id="rId591" Type="http://schemas.openxmlformats.org/officeDocument/2006/relationships/image" Target="../media/image3327.png"/><Relationship Id="rId202" Type="http://schemas.openxmlformats.org/officeDocument/2006/relationships/customXml" Target="../ink/ink3161.xml"/><Relationship Id="rId244" Type="http://schemas.openxmlformats.org/officeDocument/2006/relationships/customXml" Target="../ink/ink3182.xml"/><Relationship Id="rId39" Type="http://schemas.openxmlformats.org/officeDocument/2006/relationships/image" Target="../media/image3054.png"/><Relationship Id="rId286" Type="http://schemas.openxmlformats.org/officeDocument/2006/relationships/customXml" Target="../ink/ink3203.xml"/><Relationship Id="rId451" Type="http://schemas.openxmlformats.org/officeDocument/2006/relationships/image" Target="../media/image3259.png"/><Relationship Id="rId493" Type="http://schemas.openxmlformats.org/officeDocument/2006/relationships/image" Target="../media/image3279.png"/><Relationship Id="rId507" Type="http://schemas.openxmlformats.org/officeDocument/2006/relationships/image" Target="../media/image3286.png"/><Relationship Id="rId549" Type="http://schemas.openxmlformats.org/officeDocument/2006/relationships/image" Target="../media/image3307.png"/><Relationship Id="rId50" Type="http://schemas.openxmlformats.org/officeDocument/2006/relationships/customXml" Target="../ink/ink3085.xml"/><Relationship Id="rId104" Type="http://schemas.openxmlformats.org/officeDocument/2006/relationships/customXml" Target="../ink/ink3112.xml"/><Relationship Id="rId146" Type="http://schemas.openxmlformats.org/officeDocument/2006/relationships/customXml" Target="../ink/ink3133.xml"/><Relationship Id="rId188" Type="http://schemas.openxmlformats.org/officeDocument/2006/relationships/customXml" Target="../ink/ink3154.xml"/><Relationship Id="rId311" Type="http://schemas.openxmlformats.org/officeDocument/2006/relationships/image" Target="../media/image3189.png"/><Relationship Id="rId353" Type="http://schemas.openxmlformats.org/officeDocument/2006/relationships/image" Target="../media/image3210.png"/><Relationship Id="rId395" Type="http://schemas.openxmlformats.org/officeDocument/2006/relationships/image" Target="../media/image3231.png"/><Relationship Id="rId409" Type="http://schemas.openxmlformats.org/officeDocument/2006/relationships/image" Target="../media/image3238.png"/><Relationship Id="rId560" Type="http://schemas.openxmlformats.org/officeDocument/2006/relationships/customXml" Target="../ink/ink3340.xml"/><Relationship Id="rId92" Type="http://schemas.openxmlformats.org/officeDocument/2006/relationships/customXml" Target="../ink/ink3106.xml"/><Relationship Id="rId213" Type="http://schemas.openxmlformats.org/officeDocument/2006/relationships/image" Target="../media/image3140.png"/><Relationship Id="rId420" Type="http://schemas.openxmlformats.org/officeDocument/2006/relationships/customXml" Target="../ink/ink3270.xml"/><Relationship Id="rId255" Type="http://schemas.openxmlformats.org/officeDocument/2006/relationships/image" Target="../media/image3161.png"/><Relationship Id="rId297" Type="http://schemas.openxmlformats.org/officeDocument/2006/relationships/image" Target="../media/image3182.png"/><Relationship Id="rId462" Type="http://schemas.openxmlformats.org/officeDocument/2006/relationships/customXml" Target="../ink/ink3291.xml"/><Relationship Id="rId518" Type="http://schemas.openxmlformats.org/officeDocument/2006/relationships/customXml" Target="../ink/ink3319.xml"/><Relationship Id="rId115" Type="http://schemas.openxmlformats.org/officeDocument/2006/relationships/image" Target="../media/image3092.png"/><Relationship Id="rId157" Type="http://schemas.openxmlformats.org/officeDocument/2006/relationships/image" Target="../media/image3112.png"/><Relationship Id="rId322" Type="http://schemas.openxmlformats.org/officeDocument/2006/relationships/customXml" Target="../ink/ink3221.xml"/><Relationship Id="rId364" Type="http://schemas.openxmlformats.org/officeDocument/2006/relationships/customXml" Target="../ink/ink3242.xml"/><Relationship Id="rId61" Type="http://schemas.openxmlformats.org/officeDocument/2006/relationships/image" Target="../media/image3065.png"/><Relationship Id="rId199" Type="http://schemas.openxmlformats.org/officeDocument/2006/relationships/image" Target="../media/image3133.png"/><Relationship Id="rId571" Type="http://schemas.openxmlformats.org/officeDocument/2006/relationships/image" Target="../media/image3317.png"/><Relationship Id="rId19" Type="http://schemas.openxmlformats.org/officeDocument/2006/relationships/image" Target="../media/image3044.png"/><Relationship Id="rId224" Type="http://schemas.openxmlformats.org/officeDocument/2006/relationships/customXml" Target="../ink/ink3172.xml"/><Relationship Id="rId266" Type="http://schemas.openxmlformats.org/officeDocument/2006/relationships/customXml" Target="../ink/ink3193.xml"/><Relationship Id="rId431" Type="http://schemas.openxmlformats.org/officeDocument/2006/relationships/image" Target="../media/image3249.png"/><Relationship Id="rId473" Type="http://schemas.openxmlformats.org/officeDocument/2006/relationships/image" Target="../media/image3270.png"/><Relationship Id="rId529" Type="http://schemas.openxmlformats.org/officeDocument/2006/relationships/image" Target="../media/image3297.png"/><Relationship Id="rId30" Type="http://schemas.openxmlformats.org/officeDocument/2006/relationships/customXml" Target="../ink/ink3075.xml"/><Relationship Id="rId126" Type="http://schemas.openxmlformats.org/officeDocument/2006/relationships/customXml" Target="../ink/ink3123.xml"/><Relationship Id="rId168" Type="http://schemas.openxmlformats.org/officeDocument/2006/relationships/customXml" Target="../ink/ink3144.xml"/><Relationship Id="rId333" Type="http://schemas.openxmlformats.org/officeDocument/2006/relationships/image" Target="../media/image3200.png"/><Relationship Id="rId540" Type="http://schemas.openxmlformats.org/officeDocument/2006/relationships/customXml" Target="../ink/ink3330.xml"/><Relationship Id="rId72" Type="http://schemas.openxmlformats.org/officeDocument/2006/relationships/customXml" Target="../ink/ink3096.xml"/><Relationship Id="rId375" Type="http://schemas.openxmlformats.org/officeDocument/2006/relationships/image" Target="../media/image3221.png"/><Relationship Id="rId582" Type="http://schemas.openxmlformats.org/officeDocument/2006/relationships/customXml" Target="../ink/ink3351.xml"/><Relationship Id="rId3" Type="http://schemas.openxmlformats.org/officeDocument/2006/relationships/image" Target="../media/image3036.png"/><Relationship Id="rId235" Type="http://schemas.openxmlformats.org/officeDocument/2006/relationships/image" Target="../media/image3151.png"/><Relationship Id="rId277" Type="http://schemas.openxmlformats.org/officeDocument/2006/relationships/image" Target="../media/image3172.png"/><Relationship Id="rId400" Type="http://schemas.openxmlformats.org/officeDocument/2006/relationships/customXml" Target="../ink/ink3260.xml"/><Relationship Id="rId442" Type="http://schemas.openxmlformats.org/officeDocument/2006/relationships/customXml" Target="../ink/ink3281.xml"/><Relationship Id="rId484" Type="http://schemas.openxmlformats.org/officeDocument/2006/relationships/customXml" Target="../ink/ink3302.xml"/><Relationship Id="rId137" Type="http://schemas.openxmlformats.org/officeDocument/2006/relationships/image" Target="../media/image3102.png"/><Relationship Id="rId302" Type="http://schemas.openxmlformats.org/officeDocument/2006/relationships/customXml" Target="../ink/ink3211.xml"/><Relationship Id="rId344" Type="http://schemas.openxmlformats.org/officeDocument/2006/relationships/customXml" Target="../ink/ink3232.xml"/><Relationship Id="rId41" Type="http://schemas.openxmlformats.org/officeDocument/2006/relationships/image" Target="../media/image3055.png"/><Relationship Id="rId83" Type="http://schemas.openxmlformats.org/officeDocument/2006/relationships/image" Target="../media/image3076.png"/><Relationship Id="rId179" Type="http://schemas.openxmlformats.org/officeDocument/2006/relationships/image" Target="../media/image3123.png"/><Relationship Id="rId386" Type="http://schemas.openxmlformats.org/officeDocument/2006/relationships/customXml" Target="../ink/ink3253.xml"/><Relationship Id="rId551" Type="http://schemas.openxmlformats.org/officeDocument/2006/relationships/image" Target="../media/image3308.png"/><Relationship Id="rId593" Type="http://schemas.openxmlformats.org/officeDocument/2006/relationships/image" Target="../media/image3328.png"/><Relationship Id="rId190" Type="http://schemas.openxmlformats.org/officeDocument/2006/relationships/customXml" Target="../ink/ink3155.xml"/><Relationship Id="rId204" Type="http://schemas.openxmlformats.org/officeDocument/2006/relationships/customXml" Target="../ink/ink3162.xml"/><Relationship Id="rId246" Type="http://schemas.openxmlformats.org/officeDocument/2006/relationships/customXml" Target="../ink/ink3183.xml"/><Relationship Id="rId288" Type="http://schemas.openxmlformats.org/officeDocument/2006/relationships/customXml" Target="../ink/ink3204.xml"/><Relationship Id="rId411" Type="http://schemas.openxmlformats.org/officeDocument/2006/relationships/image" Target="../media/image3239.png"/><Relationship Id="rId453" Type="http://schemas.openxmlformats.org/officeDocument/2006/relationships/image" Target="../media/image3260.png"/><Relationship Id="rId509" Type="http://schemas.openxmlformats.org/officeDocument/2006/relationships/image" Target="../media/image3287.png"/><Relationship Id="rId106" Type="http://schemas.openxmlformats.org/officeDocument/2006/relationships/customXml" Target="../ink/ink3113.xml"/><Relationship Id="rId313" Type="http://schemas.openxmlformats.org/officeDocument/2006/relationships/image" Target="../media/image3190.png"/><Relationship Id="rId495" Type="http://schemas.openxmlformats.org/officeDocument/2006/relationships/image" Target="../media/image3280.png"/><Relationship Id="rId10" Type="http://schemas.openxmlformats.org/officeDocument/2006/relationships/customXml" Target="../ink/ink3065.xml"/><Relationship Id="rId52" Type="http://schemas.openxmlformats.org/officeDocument/2006/relationships/customXml" Target="../ink/ink3086.xml"/><Relationship Id="rId94" Type="http://schemas.openxmlformats.org/officeDocument/2006/relationships/customXml" Target="../ink/ink3107.xml"/><Relationship Id="rId148" Type="http://schemas.openxmlformats.org/officeDocument/2006/relationships/customXml" Target="../ink/ink3134.xml"/><Relationship Id="rId355" Type="http://schemas.openxmlformats.org/officeDocument/2006/relationships/image" Target="../media/image3211.png"/><Relationship Id="rId397" Type="http://schemas.openxmlformats.org/officeDocument/2006/relationships/image" Target="../media/image3232.png"/><Relationship Id="rId520" Type="http://schemas.openxmlformats.org/officeDocument/2006/relationships/customXml" Target="../ink/ink3320.xml"/><Relationship Id="rId562" Type="http://schemas.openxmlformats.org/officeDocument/2006/relationships/customXml" Target="../ink/ink3341.xml"/><Relationship Id="rId215" Type="http://schemas.openxmlformats.org/officeDocument/2006/relationships/image" Target="../media/image3141.png"/><Relationship Id="rId257" Type="http://schemas.openxmlformats.org/officeDocument/2006/relationships/image" Target="../media/image3162.png"/><Relationship Id="rId422" Type="http://schemas.openxmlformats.org/officeDocument/2006/relationships/customXml" Target="../ink/ink3271.xml"/><Relationship Id="rId464" Type="http://schemas.openxmlformats.org/officeDocument/2006/relationships/customXml" Target="../ink/ink3292.xml"/><Relationship Id="rId299" Type="http://schemas.openxmlformats.org/officeDocument/2006/relationships/image" Target="../media/image3183.png"/><Relationship Id="rId63" Type="http://schemas.openxmlformats.org/officeDocument/2006/relationships/image" Target="../media/image3066.png"/><Relationship Id="rId159" Type="http://schemas.openxmlformats.org/officeDocument/2006/relationships/image" Target="../media/image3113.png"/><Relationship Id="rId366" Type="http://schemas.openxmlformats.org/officeDocument/2006/relationships/customXml" Target="../ink/ink3243.xml"/><Relationship Id="rId573" Type="http://schemas.openxmlformats.org/officeDocument/2006/relationships/image" Target="../media/image3318.png"/><Relationship Id="rId226" Type="http://schemas.openxmlformats.org/officeDocument/2006/relationships/customXml" Target="../ink/ink3173.xml"/><Relationship Id="rId433" Type="http://schemas.openxmlformats.org/officeDocument/2006/relationships/image" Target="../media/image3250.png"/><Relationship Id="rId74" Type="http://schemas.openxmlformats.org/officeDocument/2006/relationships/customXml" Target="../ink/ink3097.xml"/><Relationship Id="rId377" Type="http://schemas.openxmlformats.org/officeDocument/2006/relationships/image" Target="../media/image3222.png"/><Relationship Id="rId500" Type="http://schemas.openxmlformats.org/officeDocument/2006/relationships/customXml" Target="../ink/ink3310.xml"/><Relationship Id="rId584" Type="http://schemas.openxmlformats.org/officeDocument/2006/relationships/customXml" Target="../ink/ink3352.xml"/><Relationship Id="rId5" Type="http://schemas.openxmlformats.org/officeDocument/2006/relationships/image" Target="../media/image3037.png"/><Relationship Id="rId237" Type="http://schemas.openxmlformats.org/officeDocument/2006/relationships/image" Target="../media/image3152.png"/><Relationship Id="rId444" Type="http://schemas.openxmlformats.org/officeDocument/2006/relationships/customXml" Target="../ink/ink3282.xml"/><Relationship Id="rId290" Type="http://schemas.openxmlformats.org/officeDocument/2006/relationships/customXml" Target="../ink/ink3205.xml"/><Relationship Id="rId304" Type="http://schemas.openxmlformats.org/officeDocument/2006/relationships/customXml" Target="../ink/ink3212.xml"/><Relationship Id="rId388" Type="http://schemas.openxmlformats.org/officeDocument/2006/relationships/customXml" Target="../ink/ink3254.xml"/><Relationship Id="rId511" Type="http://schemas.openxmlformats.org/officeDocument/2006/relationships/image" Target="../media/image3288.png"/><Relationship Id="rId85" Type="http://schemas.openxmlformats.org/officeDocument/2006/relationships/image" Target="../media/image3077.png"/><Relationship Id="rId150" Type="http://schemas.openxmlformats.org/officeDocument/2006/relationships/customXml" Target="../ink/ink3135.xml"/><Relationship Id="rId595" Type="http://schemas.openxmlformats.org/officeDocument/2006/relationships/image" Target="../media/image3329.png"/><Relationship Id="rId248" Type="http://schemas.openxmlformats.org/officeDocument/2006/relationships/customXml" Target="../ink/ink3184.xml"/><Relationship Id="rId455" Type="http://schemas.openxmlformats.org/officeDocument/2006/relationships/image" Target="../media/image3261.png"/><Relationship Id="rId12" Type="http://schemas.openxmlformats.org/officeDocument/2006/relationships/customXml" Target="../ink/ink3066.xml"/><Relationship Id="rId108" Type="http://schemas.openxmlformats.org/officeDocument/2006/relationships/customXml" Target="../ink/ink3114.xml"/><Relationship Id="rId315" Type="http://schemas.openxmlformats.org/officeDocument/2006/relationships/image" Target="../media/image3191.png"/><Relationship Id="rId522" Type="http://schemas.openxmlformats.org/officeDocument/2006/relationships/customXml" Target="../ink/ink3321.xml"/><Relationship Id="rId96" Type="http://schemas.openxmlformats.org/officeDocument/2006/relationships/customXml" Target="../ink/ink3108.xml"/><Relationship Id="rId161" Type="http://schemas.openxmlformats.org/officeDocument/2006/relationships/image" Target="../media/image3114.png"/><Relationship Id="rId399" Type="http://schemas.openxmlformats.org/officeDocument/2006/relationships/image" Target="../media/image3233.png"/><Relationship Id="rId259" Type="http://schemas.openxmlformats.org/officeDocument/2006/relationships/image" Target="../media/image3163.png"/><Relationship Id="rId466" Type="http://schemas.openxmlformats.org/officeDocument/2006/relationships/customXml" Target="../ink/ink3293.xml"/><Relationship Id="rId23" Type="http://schemas.openxmlformats.org/officeDocument/2006/relationships/image" Target="../media/image3046.png"/><Relationship Id="rId119" Type="http://schemas.openxmlformats.org/officeDocument/2006/relationships/image" Target="../media/image3094.png"/><Relationship Id="rId326" Type="http://schemas.openxmlformats.org/officeDocument/2006/relationships/customXml" Target="../ink/ink3223.xml"/><Relationship Id="rId533" Type="http://schemas.openxmlformats.org/officeDocument/2006/relationships/image" Target="../media/image3299.png"/><Relationship Id="rId172" Type="http://schemas.openxmlformats.org/officeDocument/2006/relationships/customXml" Target="../ink/ink3146.xml"/><Relationship Id="rId477" Type="http://schemas.openxmlformats.org/officeDocument/2006/relationships/image" Target="../media/image3271.png"/><Relationship Id="rId600" Type="http://schemas.openxmlformats.org/officeDocument/2006/relationships/customXml" Target="../ink/ink3360.xml"/><Relationship Id="rId337" Type="http://schemas.openxmlformats.org/officeDocument/2006/relationships/image" Target="../media/image3202.png"/><Relationship Id="rId34" Type="http://schemas.openxmlformats.org/officeDocument/2006/relationships/customXml" Target="../ink/ink3077.xml"/><Relationship Id="rId544" Type="http://schemas.openxmlformats.org/officeDocument/2006/relationships/customXml" Target="../ink/ink3332.xml"/><Relationship Id="rId183" Type="http://schemas.openxmlformats.org/officeDocument/2006/relationships/image" Target="../media/image3125.png"/><Relationship Id="rId390" Type="http://schemas.openxmlformats.org/officeDocument/2006/relationships/customXml" Target="../ink/ink3255.xml"/><Relationship Id="rId404" Type="http://schemas.openxmlformats.org/officeDocument/2006/relationships/customXml" Target="../ink/ink3262.xml"/><Relationship Id="rId250" Type="http://schemas.openxmlformats.org/officeDocument/2006/relationships/customXml" Target="../ink/ink3185.xml"/><Relationship Id="rId488" Type="http://schemas.openxmlformats.org/officeDocument/2006/relationships/customXml" Target="../ink/ink3304.xml"/><Relationship Id="rId45" Type="http://schemas.openxmlformats.org/officeDocument/2006/relationships/image" Target="../media/image3057.png"/><Relationship Id="rId110" Type="http://schemas.openxmlformats.org/officeDocument/2006/relationships/customXml" Target="../ink/ink3115.xml"/><Relationship Id="rId348" Type="http://schemas.openxmlformats.org/officeDocument/2006/relationships/customXml" Target="../ink/ink3234.xml"/><Relationship Id="rId555" Type="http://schemas.openxmlformats.org/officeDocument/2006/relationships/image" Target="../media/image2.png"/><Relationship Id="rId194" Type="http://schemas.openxmlformats.org/officeDocument/2006/relationships/customXml" Target="../ink/ink3157.xml"/><Relationship Id="rId208" Type="http://schemas.openxmlformats.org/officeDocument/2006/relationships/customXml" Target="../ink/ink3164.xml"/><Relationship Id="rId415" Type="http://schemas.openxmlformats.org/officeDocument/2006/relationships/image" Target="../media/image3241.png"/><Relationship Id="rId261" Type="http://schemas.openxmlformats.org/officeDocument/2006/relationships/image" Target="../media/image3164.png"/><Relationship Id="rId499" Type="http://schemas.openxmlformats.org/officeDocument/2006/relationships/image" Target="../media/image3282.png"/></Relationships>
</file>

<file path=ppt/slides/_rels/slide2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79.png"/><Relationship Id="rId299" Type="http://schemas.openxmlformats.org/officeDocument/2006/relationships/image" Target="../media/image370.png"/><Relationship Id="rId21" Type="http://schemas.openxmlformats.org/officeDocument/2006/relationships/image" Target="../media/image231.png"/><Relationship Id="rId63" Type="http://schemas.openxmlformats.org/officeDocument/2006/relationships/image" Target="../media/image252.png"/><Relationship Id="rId159" Type="http://schemas.openxmlformats.org/officeDocument/2006/relationships/image" Target="../media/image300.png"/><Relationship Id="rId324" Type="http://schemas.openxmlformats.org/officeDocument/2006/relationships/customXml" Target="../ink/ink383.xml"/><Relationship Id="rId170" Type="http://schemas.openxmlformats.org/officeDocument/2006/relationships/customXml" Target="../ink/ink306.xml"/><Relationship Id="rId226" Type="http://schemas.openxmlformats.org/officeDocument/2006/relationships/customXml" Target="../ink/ink334.xml"/><Relationship Id="rId268" Type="http://schemas.openxmlformats.org/officeDocument/2006/relationships/customXml" Target="../ink/ink355.xml"/><Relationship Id="rId32" Type="http://schemas.openxmlformats.org/officeDocument/2006/relationships/customXml" Target="../ink/ink237.xml"/><Relationship Id="rId74" Type="http://schemas.openxmlformats.org/officeDocument/2006/relationships/customXml" Target="../ink/ink258.xml"/><Relationship Id="rId128" Type="http://schemas.openxmlformats.org/officeDocument/2006/relationships/customXml" Target="../ink/ink285.xml"/><Relationship Id="rId335" Type="http://schemas.openxmlformats.org/officeDocument/2006/relationships/image" Target="../media/image388.png"/><Relationship Id="rId5" Type="http://schemas.openxmlformats.org/officeDocument/2006/relationships/image" Target="../media/image223.png"/><Relationship Id="rId181" Type="http://schemas.openxmlformats.org/officeDocument/2006/relationships/image" Target="../media/image311.png"/><Relationship Id="rId237" Type="http://schemas.openxmlformats.org/officeDocument/2006/relationships/image" Target="../media/image339.png"/><Relationship Id="rId279" Type="http://schemas.openxmlformats.org/officeDocument/2006/relationships/image" Target="../media/image360.png"/><Relationship Id="rId43" Type="http://schemas.openxmlformats.org/officeDocument/2006/relationships/image" Target="../media/image242.png"/><Relationship Id="rId139" Type="http://schemas.openxmlformats.org/officeDocument/2006/relationships/image" Target="../media/image290.png"/><Relationship Id="rId290" Type="http://schemas.openxmlformats.org/officeDocument/2006/relationships/customXml" Target="../ink/ink366.xml"/><Relationship Id="rId304" Type="http://schemas.openxmlformats.org/officeDocument/2006/relationships/customXml" Target="../ink/ink373.xml"/><Relationship Id="rId346" Type="http://schemas.openxmlformats.org/officeDocument/2006/relationships/customXml" Target="../ink/ink394.xml"/><Relationship Id="rId85" Type="http://schemas.openxmlformats.org/officeDocument/2006/relationships/image" Target="../media/image263.png"/><Relationship Id="rId150" Type="http://schemas.openxmlformats.org/officeDocument/2006/relationships/customXml" Target="../ink/ink296.xml"/><Relationship Id="rId192" Type="http://schemas.openxmlformats.org/officeDocument/2006/relationships/customXml" Target="../ink/ink317.xml"/><Relationship Id="rId206" Type="http://schemas.openxmlformats.org/officeDocument/2006/relationships/customXml" Target="../ink/ink324.xml"/><Relationship Id="rId248" Type="http://schemas.openxmlformats.org/officeDocument/2006/relationships/customXml" Target="../ink/ink345.xml"/><Relationship Id="rId12" Type="http://schemas.openxmlformats.org/officeDocument/2006/relationships/customXml" Target="../ink/ink227.xml"/><Relationship Id="rId108" Type="http://schemas.openxmlformats.org/officeDocument/2006/relationships/customXml" Target="../ink/ink275.xml"/><Relationship Id="rId315" Type="http://schemas.openxmlformats.org/officeDocument/2006/relationships/image" Target="../media/image378.png"/><Relationship Id="rId357" Type="http://schemas.openxmlformats.org/officeDocument/2006/relationships/image" Target="../media/image399.png"/><Relationship Id="rId54" Type="http://schemas.openxmlformats.org/officeDocument/2006/relationships/customXml" Target="../ink/ink248.xml"/><Relationship Id="rId96" Type="http://schemas.openxmlformats.org/officeDocument/2006/relationships/customXml" Target="../ink/ink269.xml"/><Relationship Id="rId161" Type="http://schemas.openxmlformats.org/officeDocument/2006/relationships/image" Target="../media/image301.png"/><Relationship Id="rId217" Type="http://schemas.openxmlformats.org/officeDocument/2006/relationships/image" Target="../media/image329.png"/><Relationship Id="rId259" Type="http://schemas.openxmlformats.org/officeDocument/2006/relationships/image" Target="../media/image350.png"/><Relationship Id="rId23" Type="http://schemas.openxmlformats.org/officeDocument/2006/relationships/image" Target="../media/image232.png"/><Relationship Id="rId119" Type="http://schemas.openxmlformats.org/officeDocument/2006/relationships/image" Target="../media/image280.png"/><Relationship Id="rId270" Type="http://schemas.openxmlformats.org/officeDocument/2006/relationships/customXml" Target="../ink/ink356.xml"/><Relationship Id="rId326" Type="http://schemas.openxmlformats.org/officeDocument/2006/relationships/customXml" Target="../ink/ink384.xml"/><Relationship Id="rId65" Type="http://schemas.openxmlformats.org/officeDocument/2006/relationships/image" Target="../media/image253.png"/><Relationship Id="rId130" Type="http://schemas.openxmlformats.org/officeDocument/2006/relationships/customXml" Target="../ink/ink286.xml"/><Relationship Id="rId172" Type="http://schemas.openxmlformats.org/officeDocument/2006/relationships/customXml" Target="../ink/ink307.xml"/><Relationship Id="rId228" Type="http://schemas.openxmlformats.org/officeDocument/2006/relationships/customXml" Target="../ink/ink335.xml"/><Relationship Id="rId281" Type="http://schemas.openxmlformats.org/officeDocument/2006/relationships/image" Target="../media/image361.png"/><Relationship Id="rId337" Type="http://schemas.openxmlformats.org/officeDocument/2006/relationships/image" Target="../media/image389.png"/><Relationship Id="rId34" Type="http://schemas.openxmlformats.org/officeDocument/2006/relationships/customXml" Target="../ink/ink238.xml"/><Relationship Id="rId76" Type="http://schemas.openxmlformats.org/officeDocument/2006/relationships/customXml" Target="../ink/ink259.xml"/><Relationship Id="rId141" Type="http://schemas.openxmlformats.org/officeDocument/2006/relationships/image" Target="../media/image291.png"/><Relationship Id="rId7" Type="http://schemas.openxmlformats.org/officeDocument/2006/relationships/image" Target="../media/image224.png"/><Relationship Id="rId183" Type="http://schemas.openxmlformats.org/officeDocument/2006/relationships/image" Target="../media/image312.png"/><Relationship Id="rId239" Type="http://schemas.openxmlformats.org/officeDocument/2006/relationships/image" Target="../media/image340.png"/><Relationship Id="rId250" Type="http://schemas.openxmlformats.org/officeDocument/2006/relationships/customXml" Target="../ink/ink346.xml"/><Relationship Id="rId292" Type="http://schemas.openxmlformats.org/officeDocument/2006/relationships/customXml" Target="../ink/ink367.xml"/><Relationship Id="rId306" Type="http://schemas.openxmlformats.org/officeDocument/2006/relationships/customXml" Target="../ink/ink374.xml"/><Relationship Id="rId45" Type="http://schemas.openxmlformats.org/officeDocument/2006/relationships/image" Target="../media/image243.png"/><Relationship Id="rId87" Type="http://schemas.openxmlformats.org/officeDocument/2006/relationships/image" Target="../media/image264.png"/><Relationship Id="rId110" Type="http://schemas.openxmlformats.org/officeDocument/2006/relationships/customXml" Target="../ink/ink276.xml"/><Relationship Id="rId348" Type="http://schemas.openxmlformats.org/officeDocument/2006/relationships/customXml" Target="../ink/ink395.xml"/><Relationship Id="rId152" Type="http://schemas.openxmlformats.org/officeDocument/2006/relationships/customXml" Target="../ink/ink297.xml"/><Relationship Id="rId194" Type="http://schemas.openxmlformats.org/officeDocument/2006/relationships/customXml" Target="../ink/ink318.xml"/><Relationship Id="rId208" Type="http://schemas.openxmlformats.org/officeDocument/2006/relationships/customXml" Target="../ink/ink325.xml"/><Relationship Id="rId261" Type="http://schemas.openxmlformats.org/officeDocument/2006/relationships/image" Target="../media/image351.png"/><Relationship Id="rId14" Type="http://schemas.openxmlformats.org/officeDocument/2006/relationships/customXml" Target="../ink/ink228.xml"/><Relationship Id="rId56" Type="http://schemas.openxmlformats.org/officeDocument/2006/relationships/customXml" Target="../ink/ink249.xml"/><Relationship Id="rId317" Type="http://schemas.openxmlformats.org/officeDocument/2006/relationships/image" Target="../media/image379.png"/><Relationship Id="rId359" Type="http://schemas.openxmlformats.org/officeDocument/2006/relationships/image" Target="../media/image400.png"/><Relationship Id="rId98" Type="http://schemas.openxmlformats.org/officeDocument/2006/relationships/customXml" Target="../ink/ink270.xml"/><Relationship Id="rId121" Type="http://schemas.openxmlformats.org/officeDocument/2006/relationships/image" Target="../media/image281.png"/><Relationship Id="rId163" Type="http://schemas.openxmlformats.org/officeDocument/2006/relationships/image" Target="../media/image302.png"/><Relationship Id="rId219" Type="http://schemas.openxmlformats.org/officeDocument/2006/relationships/image" Target="../media/image330.png"/><Relationship Id="rId230" Type="http://schemas.openxmlformats.org/officeDocument/2006/relationships/customXml" Target="../ink/ink336.xml"/><Relationship Id="rId25" Type="http://schemas.openxmlformats.org/officeDocument/2006/relationships/image" Target="../media/image233.png"/><Relationship Id="rId46" Type="http://schemas.openxmlformats.org/officeDocument/2006/relationships/customXml" Target="../ink/ink244.xml"/><Relationship Id="rId67" Type="http://schemas.openxmlformats.org/officeDocument/2006/relationships/image" Target="../media/image254.png"/><Relationship Id="rId272" Type="http://schemas.openxmlformats.org/officeDocument/2006/relationships/customXml" Target="../ink/ink357.xml"/><Relationship Id="rId293" Type="http://schemas.openxmlformats.org/officeDocument/2006/relationships/image" Target="../media/image367.png"/><Relationship Id="rId307" Type="http://schemas.openxmlformats.org/officeDocument/2006/relationships/image" Target="../media/image374.png"/><Relationship Id="rId328" Type="http://schemas.openxmlformats.org/officeDocument/2006/relationships/customXml" Target="../ink/ink385.xml"/><Relationship Id="rId349" Type="http://schemas.openxmlformats.org/officeDocument/2006/relationships/image" Target="../media/image395.png"/><Relationship Id="rId88" Type="http://schemas.openxmlformats.org/officeDocument/2006/relationships/customXml" Target="../ink/ink265.xml"/><Relationship Id="rId111" Type="http://schemas.openxmlformats.org/officeDocument/2006/relationships/image" Target="../media/image276.png"/><Relationship Id="rId132" Type="http://schemas.openxmlformats.org/officeDocument/2006/relationships/customXml" Target="../ink/ink287.xml"/><Relationship Id="rId153" Type="http://schemas.openxmlformats.org/officeDocument/2006/relationships/image" Target="../media/image297.png"/><Relationship Id="rId174" Type="http://schemas.openxmlformats.org/officeDocument/2006/relationships/customXml" Target="../ink/ink308.xml"/><Relationship Id="rId195" Type="http://schemas.openxmlformats.org/officeDocument/2006/relationships/image" Target="../media/image318.png"/><Relationship Id="rId209" Type="http://schemas.openxmlformats.org/officeDocument/2006/relationships/image" Target="../media/image325.png"/><Relationship Id="rId220" Type="http://schemas.openxmlformats.org/officeDocument/2006/relationships/customXml" Target="../ink/ink331.xml"/><Relationship Id="rId241" Type="http://schemas.openxmlformats.org/officeDocument/2006/relationships/image" Target="../media/image341.png"/><Relationship Id="rId15" Type="http://schemas.openxmlformats.org/officeDocument/2006/relationships/image" Target="../media/image228.png"/><Relationship Id="rId36" Type="http://schemas.openxmlformats.org/officeDocument/2006/relationships/customXml" Target="../ink/ink239.xml"/><Relationship Id="rId57" Type="http://schemas.openxmlformats.org/officeDocument/2006/relationships/image" Target="../media/image249.png"/><Relationship Id="rId262" Type="http://schemas.openxmlformats.org/officeDocument/2006/relationships/customXml" Target="../ink/ink352.xml"/><Relationship Id="rId283" Type="http://schemas.openxmlformats.org/officeDocument/2006/relationships/image" Target="../media/image362.png"/><Relationship Id="rId318" Type="http://schemas.openxmlformats.org/officeDocument/2006/relationships/customXml" Target="../ink/ink380.xml"/><Relationship Id="rId339" Type="http://schemas.openxmlformats.org/officeDocument/2006/relationships/image" Target="../media/image390.png"/><Relationship Id="rId78" Type="http://schemas.openxmlformats.org/officeDocument/2006/relationships/customXml" Target="../ink/ink260.xml"/><Relationship Id="rId99" Type="http://schemas.openxmlformats.org/officeDocument/2006/relationships/image" Target="../media/image270.png"/><Relationship Id="rId101" Type="http://schemas.openxmlformats.org/officeDocument/2006/relationships/image" Target="../media/image271.png"/><Relationship Id="rId122" Type="http://schemas.openxmlformats.org/officeDocument/2006/relationships/customXml" Target="../ink/ink282.xml"/><Relationship Id="rId143" Type="http://schemas.openxmlformats.org/officeDocument/2006/relationships/image" Target="../media/image292.png"/><Relationship Id="rId164" Type="http://schemas.openxmlformats.org/officeDocument/2006/relationships/customXml" Target="../ink/ink303.xml"/><Relationship Id="rId185" Type="http://schemas.openxmlformats.org/officeDocument/2006/relationships/image" Target="../media/image313.png"/><Relationship Id="rId350" Type="http://schemas.openxmlformats.org/officeDocument/2006/relationships/customXml" Target="../ink/ink396.xml"/><Relationship Id="rId9" Type="http://schemas.openxmlformats.org/officeDocument/2006/relationships/image" Target="../media/image225.png"/><Relationship Id="rId210" Type="http://schemas.openxmlformats.org/officeDocument/2006/relationships/customXml" Target="../ink/ink326.xml"/><Relationship Id="rId26" Type="http://schemas.openxmlformats.org/officeDocument/2006/relationships/customXml" Target="../ink/ink234.xml"/><Relationship Id="rId231" Type="http://schemas.openxmlformats.org/officeDocument/2006/relationships/image" Target="../media/image336.png"/><Relationship Id="rId252" Type="http://schemas.openxmlformats.org/officeDocument/2006/relationships/customXml" Target="../ink/ink347.xml"/><Relationship Id="rId273" Type="http://schemas.openxmlformats.org/officeDocument/2006/relationships/image" Target="../media/image357.png"/><Relationship Id="rId294" Type="http://schemas.openxmlformats.org/officeDocument/2006/relationships/customXml" Target="../ink/ink368.xml"/><Relationship Id="rId308" Type="http://schemas.openxmlformats.org/officeDocument/2006/relationships/customXml" Target="../ink/ink375.xml"/><Relationship Id="rId329" Type="http://schemas.openxmlformats.org/officeDocument/2006/relationships/image" Target="../media/image385.png"/><Relationship Id="rId47" Type="http://schemas.openxmlformats.org/officeDocument/2006/relationships/image" Target="../media/image244.png"/><Relationship Id="rId68" Type="http://schemas.openxmlformats.org/officeDocument/2006/relationships/customXml" Target="../ink/ink255.xml"/><Relationship Id="rId89" Type="http://schemas.openxmlformats.org/officeDocument/2006/relationships/image" Target="../media/image265.png"/><Relationship Id="rId112" Type="http://schemas.openxmlformats.org/officeDocument/2006/relationships/customXml" Target="../ink/ink277.xml"/><Relationship Id="rId133" Type="http://schemas.openxmlformats.org/officeDocument/2006/relationships/image" Target="../media/image287.png"/><Relationship Id="rId154" Type="http://schemas.openxmlformats.org/officeDocument/2006/relationships/customXml" Target="../ink/ink298.xml"/><Relationship Id="rId175" Type="http://schemas.openxmlformats.org/officeDocument/2006/relationships/image" Target="../media/image308.png"/><Relationship Id="rId340" Type="http://schemas.openxmlformats.org/officeDocument/2006/relationships/customXml" Target="../ink/ink391.xml"/><Relationship Id="rId196" Type="http://schemas.openxmlformats.org/officeDocument/2006/relationships/customXml" Target="../ink/ink319.xml"/><Relationship Id="rId200" Type="http://schemas.openxmlformats.org/officeDocument/2006/relationships/customXml" Target="../ink/ink321.xml"/><Relationship Id="rId16" Type="http://schemas.openxmlformats.org/officeDocument/2006/relationships/customXml" Target="../ink/ink229.xml"/><Relationship Id="rId221" Type="http://schemas.openxmlformats.org/officeDocument/2006/relationships/image" Target="../media/image331.png"/><Relationship Id="rId242" Type="http://schemas.openxmlformats.org/officeDocument/2006/relationships/customXml" Target="../ink/ink342.xml"/><Relationship Id="rId263" Type="http://schemas.openxmlformats.org/officeDocument/2006/relationships/image" Target="../media/image352.png"/><Relationship Id="rId284" Type="http://schemas.openxmlformats.org/officeDocument/2006/relationships/customXml" Target="../ink/ink363.xml"/><Relationship Id="rId319" Type="http://schemas.openxmlformats.org/officeDocument/2006/relationships/image" Target="../media/image380.png"/><Relationship Id="rId37" Type="http://schemas.openxmlformats.org/officeDocument/2006/relationships/image" Target="../media/image239.png"/><Relationship Id="rId58" Type="http://schemas.openxmlformats.org/officeDocument/2006/relationships/customXml" Target="../ink/ink250.xml"/><Relationship Id="rId79" Type="http://schemas.openxmlformats.org/officeDocument/2006/relationships/image" Target="../media/image260.png"/><Relationship Id="rId102" Type="http://schemas.openxmlformats.org/officeDocument/2006/relationships/customXml" Target="../ink/ink272.xml"/><Relationship Id="rId123" Type="http://schemas.openxmlformats.org/officeDocument/2006/relationships/image" Target="../media/image282.png"/><Relationship Id="rId144" Type="http://schemas.openxmlformats.org/officeDocument/2006/relationships/customXml" Target="../ink/ink293.xml"/><Relationship Id="rId330" Type="http://schemas.openxmlformats.org/officeDocument/2006/relationships/customXml" Target="../ink/ink386.xml"/><Relationship Id="rId90" Type="http://schemas.openxmlformats.org/officeDocument/2006/relationships/customXml" Target="../ink/ink266.xml"/><Relationship Id="rId165" Type="http://schemas.openxmlformats.org/officeDocument/2006/relationships/image" Target="../media/image303.png"/><Relationship Id="rId186" Type="http://schemas.openxmlformats.org/officeDocument/2006/relationships/customXml" Target="../ink/ink314.xml"/><Relationship Id="rId351" Type="http://schemas.openxmlformats.org/officeDocument/2006/relationships/image" Target="../media/image396.png"/><Relationship Id="rId211" Type="http://schemas.openxmlformats.org/officeDocument/2006/relationships/image" Target="../media/image326.png"/><Relationship Id="rId232" Type="http://schemas.openxmlformats.org/officeDocument/2006/relationships/customXml" Target="../ink/ink337.xml"/><Relationship Id="rId253" Type="http://schemas.openxmlformats.org/officeDocument/2006/relationships/image" Target="../media/image347.png"/><Relationship Id="rId274" Type="http://schemas.openxmlformats.org/officeDocument/2006/relationships/customXml" Target="../ink/ink358.xml"/><Relationship Id="rId295" Type="http://schemas.openxmlformats.org/officeDocument/2006/relationships/image" Target="../media/image368.png"/><Relationship Id="rId309" Type="http://schemas.openxmlformats.org/officeDocument/2006/relationships/image" Target="../media/image375.png"/><Relationship Id="rId27" Type="http://schemas.openxmlformats.org/officeDocument/2006/relationships/image" Target="../media/image234.png"/><Relationship Id="rId48" Type="http://schemas.openxmlformats.org/officeDocument/2006/relationships/customXml" Target="../ink/ink245.xml"/><Relationship Id="rId69" Type="http://schemas.openxmlformats.org/officeDocument/2006/relationships/image" Target="../media/image255.png"/><Relationship Id="rId113" Type="http://schemas.openxmlformats.org/officeDocument/2006/relationships/image" Target="../media/image277.png"/><Relationship Id="rId134" Type="http://schemas.openxmlformats.org/officeDocument/2006/relationships/customXml" Target="../ink/ink288.xml"/><Relationship Id="rId320" Type="http://schemas.openxmlformats.org/officeDocument/2006/relationships/customXml" Target="../ink/ink381.xml"/><Relationship Id="rId80" Type="http://schemas.openxmlformats.org/officeDocument/2006/relationships/customXml" Target="../ink/ink261.xml"/><Relationship Id="rId155" Type="http://schemas.openxmlformats.org/officeDocument/2006/relationships/image" Target="../media/image298.png"/><Relationship Id="rId176" Type="http://schemas.openxmlformats.org/officeDocument/2006/relationships/customXml" Target="../ink/ink309.xml"/><Relationship Id="rId197" Type="http://schemas.openxmlformats.org/officeDocument/2006/relationships/image" Target="../media/image319.png"/><Relationship Id="rId341" Type="http://schemas.openxmlformats.org/officeDocument/2006/relationships/image" Target="../media/image391.png"/><Relationship Id="rId201" Type="http://schemas.openxmlformats.org/officeDocument/2006/relationships/image" Target="../media/image321.png"/><Relationship Id="rId222" Type="http://schemas.openxmlformats.org/officeDocument/2006/relationships/customXml" Target="../ink/ink332.xml"/><Relationship Id="rId243" Type="http://schemas.openxmlformats.org/officeDocument/2006/relationships/image" Target="../media/image342.png"/><Relationship Id="rId264" Type="http://schemas.openxmlformats.org/officeDocument/2006/relationships/customXml" Target="../ink/ink353.xml"/><Relationship Id="rId285" Type="http://schemas.openxmlformats.org/officeDocument/2006/relationships/image" Target="../media/image363.png"/><Relationship Id="rId17" Type="http://schemas.openxmlformats.org/officeDocument/2006/relationships/image" Target="../media/image229.png"/><Relationship Id="rId38" Type="http://schemas.openxmlformats.org/officeDocument/2006/relationships/customXml" Target="../ink/ink240.xml"/><Relationship Id="rId59" Type="http://schemas.openxmlformats.org/officeDocument/2006/relationships/image" Target="../media/image250.png"/><Relationship Id="rId103" Type="http://schemas.openxmlformats.org/officeDocument/2006/relationships/image" Target="../media/image272.png"/><Relationship Id="rId124" Type="http://schemas.openxmlformats.org/officeDocument/2006/relationships/customXml" Target="../ink/ink283.xml"/><Relationship Id="rId310" Type="http://schemas.openxmlformats.org/officeDocument/2006/relationships/customXml" Target="../ink/ink376.xml"/><Relationship Id="rId70" Type="http://schemas.openxmlformats.org/officeDocument/2006/relationships/customXml" Target="../ink/ink256.xml"/><Relationship Id="rId91" Type="http://schemas.openxmlformats.org/officeDocument/2006/relationships/image" Target="../media/image266.png"/><Relationship Id="rId145" Type="http://schemas.openxmlformats.org/officeDocument/2006/relationships/image" Target="../media/image293.png"/><Relationship Id="rId166" Type="http://schemas.openxmlformats.org/officeDocument/2006/relationships/customXml" Target="../ink/ink304.xml"/><Relationship Id="rId187" Type="http://schemas.openxmlformats.org/officeDocument/2006/relationships/image" Target="../media/image314.png"/><Relationship Id="rId331" Type="http://schemas.openxmlformats.org/officeDocument/2006/relationships/image" Target="../media/image386.png"/><Relationship Id="rId352" Type="http://schemas.openxmlformats.org/officeDocument/2006/relationships/customXml" Target="../ink/ink397.xml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327.xml"/><Relationship Id="rId233" Type="http://schemas.openxmlformats.org/officeDocument/2006/relationships/image" Target="../media/image337.png"/><Relationship Id="rId254" Type="http://schemas.openxmlformats.org/officeDocument/2006/relationships/customXml" Target="../ink/ink348.xml"/><Relationship Id="rId28" Type="http://schemas.openxmlformats.org/officeDocument/2006/relationships/customXml" Target="../ink/ink235.xml"/><Relationship Id="rId49" Type="http://schemas.openxmlformats.org/officeDocument/2006/relationships/image" Target="../media/image245.png"/><Relationship Id="rId114" Type="http://schemas.openxmlformats.org/officeDocument/2006/relationships/customXml" Target="../ink/ink278.xml"/><Relationship Id="rId275" Type="http://schemas.openxmlformats.org/officeDocument/2006/relationships/image" Target="../media/image358.png"/><Relationship Id="rId296" Type="http://schemas.openxmlformats.org/officeDocument/2006/relationships/customXml" Target="../ink/ink369.xml"/><Relationship Id="rId300" Type="http://schemas.openxmlformats.org/officeDocument/2006/relationships/customXml" Target="../ink/ink371.xml"/><Relationship Id="rId60" Type="http://schemas.openxmlformats.org/officeDocument/2006/relationships/customXml" Target="../ink/ink251.xml"/><Relationship Id="rId81" Type="http://schemas.openxmlformats.org/officeDocument/2006/relationships/image" Target="../media/image261.png"/><Relationship Id="rId135" Type="http://schemas.openxmlformats.org/officeDocument/2006/relationships/image" Target="../media/image288.png"/><Relationship Id="rId156" Type="http://schemas.openxmlformats.org/officeDocument/2006/relationships/customXml" Target="../ink/ink299.xml"/><Relationship Id="rId177" Type="http://schemas.openxmlformats.org/officeDocument/2006/relationships/image" Target="../media/image309.png"/><Relationship Id="rId198" Type="http://schemas.openxmlformats.org/officeDocument/2006/relationships/customXml" Target="../ink/ink320.xml"/><Relationship Id="rId321" Type="http://schemas.openxmlformats.org/officeDocument/2006/relationships/image" Target="../media/image381.png"/><Relationship Id="rId342" Type="http://schemas.openxmlformats.org/officeDocument/2006/relationships/customXml" Target="../ink/ink392.xml"/><Relationship Id="rId202" Type="http://schemas.openxmlformats.org/officeDocument/2006/relationships/customXml" Target="../ink/ink322.xml"/><Relationship Id="rId223" Type="http://schemas.openxmlformats.org/officeDocument/2006/relationships/image" Target="../media/image332.png"/><Relationship Id="rId244" Type="http://schemas.openxmlformats.org/officeDocument/2006/relationships/customXml" Target="../ink/ink343.xml"/><Relationship Id="rId18" Type="http://schemas.openxmlformats.org/officeDocument/2006/relationships/customXml" Target="../ink/ink230.xml"/><Relationship Id="rId39" Type="http://schemas.openxmlformats.org/officeDocument/2006/relationships/image" Target="../media/image240.png"/><Relationship Id="rId265" Type="http://schemas.openxmlformats.org/officeDocument/2006/relationships/image" Target="../media/image353.png"/><Relationship Id="rId286" Type="http://schemas.openxmlformats.org/officeDocument/2006/relationships/customXml" Target="../ink/ink364.xml"/><Relationship Id="rId50" Type="http://schemas.openxmlformats.org/officeDocument/2006/relationships/customXml" Target="../ink/ink246.xml"/><Relationship Id="rId104" Type="http://schemas.openxmlformats.org/officeDocument/2006/relationships/customXml" Target="../ink/ink273.xml"/><Relationship Id="rId125" Type="http://schemas.openxmlformats.org/officeDocument/2006/relationships/image" Target="../media/image283.png"/><Relationship Id="rId146" Type="http://schemas.openxmlformats.org/officeDocument/2006/relationships/customXml" Target="../ink/ink294.xml"/><Relationship Id="rId167" Type="http://schemas.openxmlformats.org/officeDocument/2006/relationships/image" Target="../media/image304.png"/><Relationship Id="rId188" Type="http://schemas.openxmlformats.org/officeDocument/2006/relationships/customXml" Target="../ink/ink315.xml"/><Relationship Id="rId311" Type="http://schemas.openxmlformats.org/officeDocument/2006/relationships/image" Target="../media/image376.png"/><Relationship Id="rId332" Type="http://schemas.openxmlformats.org/officeDocument/2006/relationships/customXml" Target="../ink/ink387.xml"/><Relationship Id="rId353" Type="http://schemas.openxmlformats.org/officeDocument/2006/relationships/image" Target="../media/image397.png"/><Relationship Id="rId71" Type="http://schemas.openxmlformats.org/officeDocument/2006/relationships/image" Target="../media/image256.png"/><Relationship Id="rId92" Type="http://schemas.openxmlformats.org/officeDocument/2006/relationships/customXml" Target="../ink/ink267.xml"/><Relationship Id="rId213" Type="http://schemas.openxmlformats.org/officeDocument/2006/relationships/image" Target="../media/image327.png"/><Relationship Id="rId234" Type="http://schemas.openxmlformats.org/officeDocument/2006/relationships/customXml" Target="../ink/ink338.xml"/><Relationship Id="rId2" Type="http://schemas.openxmlformats.org/officeDocument/2006/relationships/customXml" Target="../ink/ink222.xml"/><Relationship Id="rId29" Type="http://schemas.openxmlformats.org/officeDocument/2006/relationships/image" Target="../media/image235.png"/><Relationship Id="rId255" Type="http://schemas.openxmlformats.org/officeDocument/2006/relationships/image" Target="../media/image348.png"/><Relationship Id="rId276" Type="http://schemas.openxmlformats.org/officeDocument/2006/relationships/customXml" Target="../ink/ink359.xml"/><Relationship Id="rId297" Type="http://schemas.openxmlformats.org/officeDocument/2006/relationships/image" Target="../media/image369.png"/><Relationship Id="rId40" Type="http://schemas.openxmlformats.org/officeDocument/2006/relationships/customXml" Target="../ink/ink241.xml"/><Relationship Id="rId115" Type="http://schemas.openxmlformats.org/officeDocument/2006/relationships/image" Target="../media/image278.png"/><Relationship Id="rId136" Type="http://schemas.openxmlformats.org/officeDocument/2006/relationships/customXml" Target="../ink/ink289.xml"/><Relationship Id="rId157" Type="http://schemas.openxmlformats.org/officeDocument/2006/relationships/image" Target="../media/image299.png"/><Relationship Id="rId178" Type="http://schemas.openxmlformats.org/officeDocument/2006/relationships/customXml" Target="../ink/ink310.xml"/><Relationship Id="rId301" Type="http://schemas.openxmlformats.org/officeDocument/2006/relationships/image" Target="../media/image371.png"/><Relationship Id="rId322" Type="http://schemas.openxmlformats.org/officeDocument/2006/relationships/customXml" Target="../ink/ink382.xml"/><Relationship Id="rId343" Type="http://schemas.openxmlformats.org/officeDocument/2006/relationships/image" Target="../media/image392.png"/><Relationship Id="rId61" Type="http://schemas.openxmlformats.org/officeDocument/2006/relationships/image" Target="../media/image251.png"/><Relationship Id="rId82" Type="http://schemas.openxmlformats.org/officeDocument/2006/relationships/customXml" Target="../ink/ink262.xml"/><Relationship Id="rId199" Type="http://schemas.openxmlformats.org/officeDocument/2006/relationships/image" Target="../media/image320.png"/><Relationship Id="rId203" Type="http://schemas.openxmlformats.org/officeDocument/2006/relationships/image" Target="../media/image322.png"/><Relationship Id="rId19" Type="http://schemas.openxmlformats.org/officeDocument/2006/relationships/image" Target="../media/image230.png"/><Relationship Id="rId224" Type="http://schemas.openxmlformats.org/officeDocument/2006/relationships/customXml" Target="../ink/ink333.xml"/><Relationship Id="rId245" Type="http://schemas.openxmlformats.org/officeDocument/2006/relationships/image" Target="../media/image343.png"/><Relationship Id="rId266" Type="http://schemas.openxmlformats.org/officeDocument/2006/relationships/customXml" Target="../ink/ink354.xml"/><Relationship Id="rId287" Type="http://schemas.openxmlformats.org/officeDocument/2006/relationships/image" Target="../media/image364.png"/><Relationship Id="rId30" Type="http://schemas.openxmlformats.org/officeDocument/2006/relationships/customXml" Target="../ink/ink236.xml"/><Relationship Id="rId105" Type="http://schemas.openxmlformats.org/officeDocument/2006/relationships/image" Target="../media/image273.png"/><Relationship Id="rId126" Type="http://schemas.openxmlformats.org/officeDocument/2006/relationships/customXml" Target="../ink/ink284.xml"/><Relationship Id="rId147" Type="http://schemas.openxmlformats.org/officeDocument/2006/relationships/image" Target="../media/image294.png"/><Relationship Id="rId168" Type="http://schemas.openxmlformats.org/officeDocument/2006/relationships/customXml" Target="../ink/ink305.xml"/><Relationship Id="rId312" Type="http://schemas.openxmlformats.org/officeDocument/2006/relationships/customXml" Target="../ink/ink377.xml"/><Relationship Id="rId333" Type="http://schemas.openxmlformats.org/officeDocument/2006/relationships/image" Target="../media/image387.png"/><Relationship Id="rId354" Type="http://schemas.openxmlformats.org/officeDocument/2006/relationships/customXml" Target="../ink/ink398.xml"/><Relationship Id="rId51" Type="http://schemas.openxmlformats.org/officeDocument/2006/relationships/image" Target="../media/image246.png"/><Relationship Id="rId72" Type="http://schemas.openxmlformats.org/officeDocument/2006/relationships/customXml" Target="../ink/ink257.xml"/><Relationship Id="rId93" Type="http://schemas.openxmlformats.org/officeDocument/2006/relationships/image" Target="../media/image267.png"/><Relationship Id="rId189" Type="http://schemas.openxmlformats.org/officeDocument/2006/relationships/image" Target="../media/image315.png"/><Relationship Id="rId3" Type="http://schemas.openxmlformats.org/officeDocument/2006/relationships/image" Target="../media/image222.png"/><Relationship Id="rId214" Type="http://schemas.openxmlformats.org/officeDocument/2006/relationships/customXml" Target="../ink/ink328.xml"/><Relationship Id="rId235" Type="http://schemas.openxmlformats.org/officeDocument/2006/relationships/image" Target="../media/image338.png"/><Relationship Id="rId256" Type="http://schemas.openxmlformats.org/officeDocument/2006/relationships/customXml" Target="../ink/ink349.xml"/><Relationship Id="rId277" Type="http://schemas.openxmlformats.org/officeDocument/2006/relationships/image" Target="../media/image359.png"/><Relationship Id="rId298" Type="http://schemas.openxmlformats.org/officeDocument/2006/relationships/customXml" Target="../ink/ink370.xml"/><Relationship Id="rId116" Type="http://schemas.openxmlformats.org/officeDocument/2006/relationships/customXml" Target="../ink/ink279.xml"/><Relationship Id="rId137" Type="http://schemas.openxmlformats.org/officeDocument/2006/relationships/image" Target="../media/image289.png"/><Relationship Id="rId158" Type="http://schemas.openxmlformats.org/officeDocument/2006/relationships/customXml" Target="../ink/ink300.xml"/><Relationship Id="rId302" Type="http://schemas.openxmlformats.org/officeDocument/2006/relationships/customXml" Target="../ink/ink372.xml"/><Relationship Id="rId323" Type="http://schemas.openxmlformats.org/officeDocument/2006/relationships/image" Target="../media/image382.png"/><Relationship Id="rId344" Type="http://schemas.openxmlformats.org/officeDocument/2006/relationships/customXml" Target="../ink/ink393.xml"/><Relationship Id="rId20" Type="http://schemas.openxmlformats.org/officeDocument/2006/relationships/customXml" Target="../ink/ink231.xml"/><Relationship Id="rId41" Type="http://schemas.openxmlformats.org/officeDocument/2006/relationships/image" Target="../media/image241.png"/><Relationship Id="rId62" Type="http://schemas.openxmlformats.org/officeDocument/2006/relationships/customXml" Target="../ink/ink252.xml"/><Relationship Id="rId83" Type="http://schemas.openxmlformats.org/officeDocument/2006/relationships/image" Target="../media/image262.png"/><Relationship Id="rId179" Type="http://schemas.openxmlformats.org/officeDocument/2006/relationships/image" Target="../media/image310.png"/><Relationship Id="rId190" Type="http://schemas.openxmlformats.org/officeDocument/2006/relationships/customXml" Target="../ink/ink316.xml"/><Relationship Id="rId204" Type="http://schemas.openxmlformats.org/officeDocument/2006/relationships/customXml" Target="../ink/ink323.xml"/><Relationship Id="rId225" Type="http://schemas.openxmlformats.org/officeDocument/2006/relationships/image" Target="../media/image333.png"/><Relationship Id="rId246" Type="http://schemas.openxmlformats.org/officeDocument/2006/relationships/customXml" Target="../ink/ink344.xml"/><Relationship Id="rId267" Type="http://schemas.openxmlformats.org/officeDocument/2006/relationships/image" Target="../media/image354.png"/><Relationship Id="rId288" Type="http://schemas.openxmlformats.org/officeDocument/2006/relationships/customXml" Target="../ink/ink365.xml"/><Relationship Id="rId106" Type="http://schemas.openxmlformats.org/officeDocument/2006/relationships/customXml" Target="../ink/ink274.xml"/><Relationship Id="rId127" Type="http://schemas.openxmlformats.org/officeDocument/2006/relationships/image" Target="../media/image284.png"/><Relationship Id="rId313" Type="http://schemas.openxmlformats.org/officeDocument/2006/relationships/image" Target="../media/image377.png"/><Relationship Id="rId10" Type="http://schemas.openxmlformats.org/officeDocument/2006/relationships/customXml" Target="../ink/ink226.xml"/><Relationship Id="rId31" Type="http://schemas.openxmlformats.org/officeDocument/2006/relationships/image" Target="../media/image236.png"/><Relationship Id="rId52" Type="http://schemas.openxmlformats.org/officeDocument/2006/relationships/customXml" Target="../ink/ink247.xml"/><Relationship Id="rId73" Type="http://schemas.openxmlformats.org/officeDocument/2006/relationships/image" Target="../media/image257.png"/><Relationship Id="rId94" Type="http://schemas.openxmlformats.org/officeDocument/2006/relationships/customXml" Target="../ink/ink268.xml"/><Relationship Id="rId148" Type="http://schemas.openxmlformats.org/officeDocument/2006/relationships/customXml" Target="../ink/ink295.xml"/><Relationship Id="rId169" Type="http://schemas.openxmlformats.org/officeDocument/2006/relationships/image" Target="../media/image305.png"/><Relationship Id="rId334" Type="http://schemas.openxmlformats.org/officeDocument/2006/relationships/customXml" Target="../ink/ink388.xml"/><Relationship Id="rId355" Type="http://schemas.openxmlformats.org/officeDocument/2006/relationships/image" Target="../media/image398.png"/><Relationship Id="rId4" Type="http://schemas.openxmlformats.org/officeDocument/2006/relationships/customXml" Target="../ink/ink223.xml"/><Relationship Id="rId180" Type="http://schemas.openxmlformats.org/officeDocument/2006/relationships/customXml" Target="../ink/ink311.xml"/><Relationship Id="rId215" Type="http://schemas.openxmlformats.org/officeDocument/2006/relationships/image" Target="../media/image328.png"/><Relationship Id="rId236" Type="http://schemas.openxmlformats.org/officeDocument/2006/relationships/customXml" Target="../ink/ink339.xml"/><Relationship Id="rId257" Type="http://schemas.openxmlformats.org/officeDocument/2006/relationships/image" Target="../media/image349.png"/><Relationship Id="rId278" Type="http://schemas.openxmlformats.org/officeDocument/2006/relationships/customXml" Target="../ink/ink360.xml"/><Relationship Id="rId303" Type="http://schemas.openxmlformats.org/officeDocument/2006/relationships/image" Target="../media/image372.png"/><Relationship Id="rId42" Type="http://schemas.openxmlformats.org/officeDocument/2006/relationships/customXml" Target="../ink/ink242.xml"/><Relationship Id="rId84" Type="http://schemas.openxmlformats.org/officeDocument/2006/relationships/customXml" Target="../ink/ink263.xml"/><Relationship Id="rId138" Type="http://schemas.openxmlformats.org/officeDocument/2006/relationships/customXml" Target="../ink/ink290.xml"/><Relationship Id="rId345" Type="http://schemas.openxmlformats.org/officeDocument/2006/relationships/image" Target="../media/image393.png"/><Relationship Id="rId191" Type="http://schemas.openxmlformats.org/officeDocument/2006/relationships/image" Target="../media/image316.png"/><Relationship Id="rId205" Type="http://schemas.openxmlformats.org/officeDocument/2006/relationships/image" Target="../media/image323.png"/><Relationship Id="rId247" Type="http://schemas.openxmlformats.org/officeDocument/2006/relationships/image" Target="../media/image344.png"/><Relationship Id="rId107" Type="http://schemas.openxmlformats.org/officeDocument/2006/relationships/image" Target="../media/image274.png"/><Relationship Id="rId289" Type="http://schemas.openxmlformats.org/officeDocument/2006/relationships/image" Target="../media/image365.png"/><Relationship Id="rId11" Type="http://schemas.openxmlformats.org/officeDocument/2006/relationships/image" Target="../media/image226.png"/><Relationship Id="rId53" Type="http://schemas.openxmlformats.org/officeDocument/2006/relationships/image" Target="../media/image247.png"/><Relationship Id="rId149" Type="http://schemas.openxmlformats.org/officeDocument/2006/relationships/image" Target="../media/image295.png"/><Relationship Id="rId314" Type="http://schemas.openxmlformats.org/officeDocument/2006/relationships/customXml" Target="../ink/ink378.xml"/><Relationship Id="rId356" Type="http://schemas.openxmlformats.org/officeDocument/2006/relationships/customXml" Target="../ink/ink399.xml"/><Relationship Id="rId95" Type="http://schemas.openxmlformats.org/officeDocument/2006/relationships/image" Target="../media/image268.png"/><Relationship Id="rId160" Type="http://schemas.openxmlformats.org/officeDocument/2006/relationships/customXml" Target="../ink/ink301.xml"/><Relationship Id="rId216" Type="http://schemas.openxmlformats.org/officeDocument/2006/relationships/customXml" Target="../ink/ink329.xml"/><Relationship Id="rId258" Type="http://schemas.openxmlformats.org/officeDocument/2006/relationships/customXml" Target="../ink/ink350.xml"/><Relationship Id="rId22" Type="http://schemas.openxmlformats.org/officeDocument/2006/relationships/customXml" Target="../ink/ink232.xml"/><Relationship Id="rId64" Type="http://schemas.openxmlformats.org/officeDocument/2006/relationships/customXml" Target="../ink/ink253.xml"/><Relationship Id="rId118" Type="http://schemas.openxmlformats.org/officeDocument/2006/relationships/customXml" Target="../ink/ink280.xml"/><Relationship Id="rId325" Type="http://schemas.openxmlformats.org/officeDocument/2006/relationships/image" Target="../media/image383.png"/><Relationship Id="rId171" Type="http://schemas.openxmlformats.org/officeDocument/2006/relationships/image" Target="../media/image306.png"/><Relationship Id="rId227" Type="http://schemas.openxmlformats.org/officeDocument/2006/relationships/image" Target="../media/image334.png"/><Relationship Id="rId269" Type="http://schemas.openxmlformats.org/officeDocument/2006/relationships/image" Target="../media/image355.png"/><Relationship Id="rId33" Type="http://schemas.openxmlformats.org/officeDocument/2006/relationships/image" Target="../media/image237.png"/><Relationship Id="rId129" Type="http://schemas.openxmlformats.org/officeDocument/2006/relationships/image" Target="../media/image285.png"/><Relationship Id="rId280" Type="http://schemas.openxmlformats.org/officeDocument/2006/relationships/customXml" Target="../ink/ink361.xml"/><Relationship Id="rId336" Type="http://schemas.openxmlformats.org/officeDocument/2006/relationships/customXml" Target="../ink/ink389.xml"/><Relationship Id="rId75" Type="http://schemas.openxmlformats.org/officeDocument/2006/relationships/image" Target="../media/image258.png"/><Relationship Id="rId140" Type="http://schemas.openxmlformats.org/officeDocument/2006/relationships/customXml" Target="../ink/ink291.xml"/><Relationship Id="rId182" Type="http://schemas.openxmlformats.org/officeDocument/2006/relationships/customXml" Target="../ink/ink312.xml"/><Relationship Id="rId6" Type="http://schemas.openxmlformats.org/officeDocument/2006/relationships/customXml" Target="../ink/ink224.xml"/><Relationship Id="rId238" Type="http://schemas.openxmlformats.org/officeDocument/2006/relationships/customXml" Target="../ink/ink340.xml"/><Relationship Id="rId291" Type="http://schemas.openxmlformats.org/officeDocument/2006/relationships/image" Target="../media/image366.png"/><Relationship Id="rId305" Type="http://schemas.openxmlformats.org/officeDocument/2006/relationships/image" Target="../media/image373.png"/><Relationship Id="rId347" Type="http://schemas.openxmlformats.org/officeDocument/2006/relationships/image" Target="../media/image394.png"/><Relationship Id="rId44" Type="http://schemas.openxmlformats.org/officeDocument/2006/relationships/customXml" Target="../ink/ink243.xml"/><Relationship Id="rId86" Type="http://schemas.openxmlformats.org/officeDocument/2006/relationships/customXml" Target="../ink/ink264.xml"/><Relationship Id="rId151" Type="http://schemas.openxmlformats.org/officeDocument/2006/relationships/image" Target="../media/image296.png"/><Relationship Id="rId193" Type="http://schemas.openxmlformats.org/officeDocument/2006/relationships/image" Target="../media/image317.png"/><Relationship Id="rId207" Type="http://schemas.openxmlformats.org/officeDocument/2006/relationships/image" Target="../media/image324.png"/><Relationship Id="rId249" Type="http://schemas.openxmlformats.org/officeDocument/2006/relationships/image" Target="../media/image345.png"/><Relationship Id="rId13" Type="http://schemas.openxmlformats.org/officeDocument/2006/relationships/image" Target="../media/image227.png"/><Relationship Id="rId109" Type="http://schemas.openxmlformats.org/officeDocument/2006/relationships/image" Target="../media/image275.png"/><Relationship Id="rId260" Type="http://schemas.openxmlformats.org/officeDocument/2006/relationships/customXml" Target="../ink/ink351.xml"/><Relationship Id="rId316" Type="http://schemas.openxmlformats.org/officeDocument/2006/relationships/customXml" Target="../ink/ink379.xml"/><Relationship Id="rId55" Type="http://schemas.openxmlformats.org/officeDocument/2006/relationships/image" Target="../media/image248.png"/><Relationship Id="rId97" Type="http://schemas.openxmlformats.org/officeDocument/2006/relationships/image" Target="../media/image269.png"/><Relationship Id="rId120" Type="http://schemas.openxmlformats.org/officeDocument/2006/relationships/customXml" Target="../ink/ink281.xml"/><Relationship Id="rId358" Type="http://schemas.openxmlformats.org/officeDocument/2006/relationships/customXml" Target="../ink/ink400.xml"/><Relationship Id="rId162" Type="http://schemas.openxmlformats.org/officeDocument/2006/relationships/customXml" Target="../ink/ink302.xml"/><Relationship Id="rId218" Type="http://schemas.openxmlformats.org/officeDocument/2006/relationships/customXml" Target="../ink/ink330.xml"/><Relationship Id="rId271" Type="http://schemas.openxmlformats.org/officeDocument/2006/relationships/image" Target="../media/image356.png"/><Relationship Id="rId24" Type="http://schemas.openxmlformats.org/officeDocument/2006/relationships/customXml" Target="../ink/ink233.xml"/><Relationship Id="rId66" Type="http://schemas.openxmlformats.org/officeDocument/2006/relationships/customXml" Target="../ink/ink254.xml"/><Relationship Id="rId131" Type="http://schemas.openxmlformats.org/officeDocument/2006/relationships/image" Target="../media/image286.png"/><Relationship Id="rId327" Type="http://schemas.openxmlformats.org/officeDocument/2006/relationships/image" Target="../media/image384.png"/><Relationship Id="rId173" Type="http://schemas.openxmlformats.org/officeDocument/2006/relationships/image" Target="../media/image307.png"/><Relationship Id="rId229" Type="http://schemas.openxmlformats.org/officeDocument/2006/relationships/image" Target="../media/image335.png"/><Relationship Id="rId240" Type="http://schemas.openxmlformats.org/officeDocument/2006/relationships/customXml" Target="../ink/ink341.xml"/><Relationship Id="rId35" Type="http://schemas.openxmlformats.org/officeDocument/2006/relationships/image" Target="../media/image238.png"/><Relationship Id="rId77" Type="http://schemas.openxmlformats.org/officeDocument/2006/relationships/image" Target="../media/image259.png"/><Relationship Id="rId100" Type="http://schemas.openxmlformats.org/officeDocument/2006/relationships/customXml" Target="../ink/ink271.xml"/><Relationship Id="rId282" Type="http://schemas.openxmlformats.org/officeDocument/2006/relationships/customXml" Target="../ink/ink362.xml"/><Relationship Id="rId338" Type="http://schemas.openxmlformats.org/officeDocument/2006/relationships/customXml" Target="../ink/ink390.xml"/><Relationship Id="rId8" Type="http://schemas.openxmlformats.org/officeDocument/2006/relationships/customXml" Target="../ink/ink225.xml"/><Relationship Id="rId142" Type="http://schemas.openxmlformats.org/officeDocument/2006/relationships/customXml" Target="../ink/ink292.xml"/><Relationship Id="rId184" Type="http://schemas.openxmlformats.org/officeDocument/2006/relationships/customXml" Target="../ink/ink313.xml"/><Relationship Id="rId251" Type="http://schemas.openxmlformats.org/officeDocument/2006/relationships/image" Target="../media/image346.png"/></Relationships>
</file>

<file path=ppt/slides/_rels/slide20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3391.png"/><Relationship Id="rId299" Type="http://schemas.openxmlformats.org/officeDocument/2006/relationships/image" Target="../media/image3482.png"/><Relationship Id="rId21" Type="http://schemas.openxmlformats.org/officeDocument/2006/relationships/image" Target="../media/image3343.png"/><Relationship Id="rId63" Type="http://schemas.openxmlformats.org/officeDocument/2006/relationships/image" Target="../media/image3364.png"/><Relationship Id="rId159" Type="http://schemas.openxmlformats.org/officeDocument/2006/relationships/image" Target="../media/image3412.png"/><Relationship Id="rId324" Type="http://schemas.openxmlformats.org/officeDocument/2006/relationships/customXml" Target="../ink/ink3523.xml"/><Relationship Id="rId366" Type="http://schemas.openxmlformats.org/officeDocument/2006/relationships/customXml" Target="../ink/ink3544.xml"/><Relationship Id="rId170" Type="http://schemas.openxmlformats.org/officeDocument/2006/relationships/customXml" Target="../ink/ink3446.xml"/><Relationship Id="rId226" Type="http://schemas.openxmlformats.org/officeDocument/2006/relationships/customXml" Target="../ink/ink3474.xml"/><Relationship Id="rId268" Type="http://schemas.openxmlformats.org/officeDocument/2006/relationships/customXml" Target="../ink/ink3495.xml"/><Relationship Id="rId32" Type="http://schemas.openxmlformats.org/officeDocument/2006/relationships/customXml" Target="../ink/ink3377.xml"/><Relationship Id="rId74" Type="http://schemas.openxmlformats.org/officeDocument/2006/relationships/customXml" Target="../ink/ink3398.xml"/><Relationship Id="rId128" Type="http://schemas.openxmlformats.org/officeDocument/2006/relationships/customXml" Target="../ink/ink3425.xml"/><Relationship Id="rId335" Type="http://schemas.openxmlformats.org/officeDocument/2006/relationships/image" Target="../media/image3500.png"/><Relationship Id="rId377" Type="http://schemas.openxmlformats.org/officeDocument/2006/relationships/image" Target="../media/image3521.png"/><Relationship Id="rId5" Type="http://schemas.openxmlformats.org/officeDocument/2006/relationships/image" Target="../media/image3335.png"/><Relationship Id="rId181" Type="http://schemas.openxmlformats.org/officeDocument/2006/relationships/image" Target="../media/image3423.png"/><Relationship Id="rId237" Type="http://schemas.openxmlformats.org/officeDocument/2006/relationships/image" Target="../media/image3451.png"/><Relationship Id="rId402" Type="http://schemas.openxmlformats.org/officeDocument/2006/relationships/customXml" Target="../ink/ink3562.xml"/><Relationship Id="rId279" Type="http://schemas.openxmlformats.org/officeDocument/2006/relationships/image" Target="../media/image3472.png"/><Relationship Id="rId43" Type="http://schemas.openxmlformats.org/officeDocument/2006/relationships/image" Target="../media/image3354.png"/><Relationship Id="rId139" Type="http://schemas.openxmlformats.org/officeDocument/2006/relationships/image" Target="../media/image3402.png"/><Relationship Id="rId290" Type="http://schemas.openxmlformats.org/officeDocument/2006/relationships/customXml" Target="../ink/ink3506.xml"/><Relationship Id="rId304" Type="http://schemas.openxmlformats.org/officeDocument/2006/relationships/customXml" Target="../ink/ink3513.xml"/><Relationship Id="rId346" Type="http://schemas.openxmlformats.org/officeDocument/2006/relationships/customXml" Target="../ink/ink3534.xml"/><Relationship Id="rId388" Type="http://schemas.openxmlformats.org/officeDocument/2006/relationships/customXml" Target="../ink/ink3555.xml"/><Relationship Id="rId85" Type="http://schemas.openxmlformats.org/officeDocument/2006/relationships/image" Target="../media/image3375.png"/><Relationship Id="rId150" Type="http://schemas.openxmlformats.org/officeDocument/2006/relationships/customXml" Target="../ink/ink3436.xml"/><Relationship Id="rId192" Type="http://schemas.openxmlformats.org/officeDocument/2006/relationships/customXml" Target="../ink/ink3457.xml"/><Relationship Id="rId206" Type="http://schemas.openxmlformats.org/officeDocument/2006/relationships/customXml" Target="../ink/ink3464.xml"/><Relationship Id="rId248" Type="http://schemas.openxmlformats.org/officeDocument/2006/relationships/customXml" Target="../ink/ink3485.xml"/><Relationship Id="rId12" Type="http://schemas.openxmlformats.org/officeDocument/2006/relationships/customXml" Target="../ink/ink3367.xml"/><Relationship Id="rId108" Type="http://schemas.openxmlformats.org/officeDocument/2006/relationships/customXml" Target="../ink/ink3415.xml"/><Relationship Id="rId315" Type="http://schemas.openxmlformats.org/officeDocument/2006/relationships/image" Target="../media/image3490.png"/><Relationship Id="rId357" Type="http://schemas.openxmlformats.org/officeDocument/2006/relationships/image" Target="../media/image3511.png"/><Relationship Id="rId54" Type="http://schemas.openxmlformats.org/officeDocument/2006/relationships/customXml" Target="../ink/ink3388.xml"/><Relationship Id="rId96" Type="http://schemas.openxmlformats.org/officeDocument/2006/relationships/customXml" Target="../ink/ink3409.xml"/><Relationship Id="rId161" Type="http://schemas.openxmlformats.org/officeDocument/2006/relationships/image" Target="../media/image3413.png"/><Relationship Id="rId217" Type="http://schemas.openxmlformats.org/officeDocument/2006/relationships/image" Target="../media/image3441.png"/><Relationship Id="rId399" Type="http://schemas.openxmlformats.org/officeDocument/2006/relationships/image" Target="../media/image3532.png"/><Relationship Id="rId259" Type="http://schemas.openxmlformats.org/officeDocument/2006/relationships/image" Target="../media/image3462.png"/><Relationship Id="rId23" Type="http://schemas.openxmlformats.org/officeDocument/2006/relationships/image" Target="../media/image3344.png"/><Relationship Id="rId119" Type="http://schemas.openxmlformats.org/officeDocument/2006/relationships/image" Target="../media/image3392.png"/><Relationship Id="rId270" Type="http://schemas.openxmlformats.org/officeDocument/2006/relationships/customXml" Target="../ink/ink3496.xml"/><Relationship Id="rId326" Type="http://schemas.openxmlformats.org/officeDocument/2006/relationships/customXml" Target="../ink/ink3524.xml"/><Relationship Id="rId65" Type="http://schemas.openxmlformats.org/officeDocument/2006/relationships/image" Target="../media/image3365.png"/><Relationship Id="rId130" Type="http://schemas.openxmlformats.org/officeDocument/2006/relationships/customXml" Target="../ink/ink3426.xml"/><Relationship Id="rId368" Type="http://schemas.openxmlformats.org/officeDocument/2006/relationships/customXml" Target="../ink/ink3545.xml"/><Relationship Id="rId172" Type="http://schemas.openxmlformats.org/officeDocument/2006/relationships/customXml" Target="../ink/ink3447.xml"/><Relationship Id="rId228" Type="http://schemas.openxmlformats.org/officeDocument/2006/relationships/customXml" Target="../ink/ink3475.xml"/><Relationship Id="rId281" Type="http://schemas.openxmlformats.org/officeDocument/2006/relationships/image" Target="../media/image3473.png"/><Relationship Id="rId337" Type="http://schemas.openxmlformats.org/officeDocument/2006/relationships/image" Target="../media/image3501.png"/><Relationship Id="rId34" Type="http://schemas.openxmlformats.org/officeDocument/2006/relationships/customXml" Target="../ink/ink3378.xml"/><Relationship Id="rId76" Type="http://schemas.openxmlformats.org/officeDocument/2006/relationships/customXml" Target="../ink/ink3399.xml"/><Relationship Id="rId141" Type="http://schemas.openxmlformats.org/officeDocument/2006/relationships/image" Target="../media/image3403.png"/><Relationship Id="rId379" Type="http://schemas.openxmlformats.org/officeDocument/2006/relationships/image" Target="../media/image3522.png"/><Relationship Id="rId7" Type="http://schemas.openxmlformats.org/officeDocument/2006/relationships/image" Target="../media/image3336.png"/><Relationship Id="rId183" Type="http://schemas.openxmlformats.org/officeDocument/2006/relationships/image" Target="../media/image3424.png"/><Relationship Id="rId239" Type="http://schemas.openxmlformats.org/officeDocument/2006/relationships/image" Target="../media/image3452.png"/><Relationship Id="rId390" Type="http://schemas.openxmlformats.org/officeDocument/2006/relationships/customXml" Target="../ink/ink3556.xml"/><Relationship Id="rId404" Type="http://schemas.openxmlformats.org/officeDocument/2006/relationships/customXml" Target="../ink/ink3563.xml"/><Relationship Id="rId250" Type="http://schemas.openxmlformats.org/officeDocument/2006/relationships/customXml" Target="../ink/ink3486.xml"/><Relationship Id="rId292" Type="http://schemas.openxmlformats.org/officeDocument/2006/relationships/customXml" Target="../ink/ink3507.xml"/><Relationship Id="rId306" Type="http://schemas.openxmlformats.org/officeDocument/2006/relationships/customXml" Target="../ink/ink3514.xml"/><Relationship Id="rId45" Type="http://schemas.openxmlformats.org/officeDocument/2006/relationships/image" Target="../media/image3355.png"/><Relationship Id="rId87" Type="http://schemas.openxmlformats.org/officeDocument/2006/relationships/image" Target="../media/image3376.png"/><Relationship Id="rId110" Type="http://schemas.openxmlformats.org/officeDocument/2006/relationships/customXml" Target="../ink/ink3416.xml"/><Relationship Id="rId348" Type="http://schemas.openxmlformats.org/officeDocument/2006/relationships/customXml" Target="../ink/ink3535.xml"/><Relationship Id="rId152" Type="http://schemas.openxmlformats.org/officeDocument/2006/relationships/customXml" Target="../ink/ink3437.xml"/><Relationship Id="rId194" Type="http://schemas.openxmlformats.org/officeDocument/2006/relationships/customXml" Target="../ink/ink3458.xml"/><Relationship Id="rId208" Type="http://schemas.openxmlformats.org/officeDocument/2006/relationships/customXml" Target="../ink/ink3465.xml"/><Relationship Id="rId261" Type="http://schemas.openxmlformats.org/officeDocument/2006/relationships/image" Target="../media/image3463.png"/><Relationship Id="rId14" Type="http://schemas.openxmlformats.org/officeDocument/2006/relationships/customXml" Target="../ink/ink3368.xml"/><Relationship Id="rId56" Type="http://schemas.openxmlformats.org/officeDocument/2006/relationships/customXml" Target="../ink/ink3389.xml"/><Relationship Id="rId317" Type="http://schemas.openxmlformats.org/officeDocument/2006/relationships/image" Target="../media/image3491.png"/><Relationship Id="rId359" Type="http://schemas.openxmlformats.org/officeDocument/2006/relationships/image" Target="../media/image3512.png"/><Relationship Id="rId98" Type="http://schemas.openxmlformats.org/officeDocument/2006/relationships/customXml" Target="../ink/ink3410.xml"/><Relationship Id="rId121" Type="http://schemas.openxmlformats.org/officeDocument/2006/relationships/image" Target="../media/image3393.png"/><Relationship Id="rId163" Type="http://schemas.openxmlformats.org/officeDocument/2006/relationships/image" Target="../media/image3414.png"/><Relationship Id="rId219" Type="http://schemas.openxmlformats.org/officeDocument/2006/relationships/image" Target="../media/image3442.png"/><Relationship Id="rId370" Type="http://schemas.openxmlformats.org/officeDocument/2006/relationships/customXml" Target="../ink/ink3546.xml"/><Relationship Id="rId230" Type="http://schemas.openxmlformats.org/officeDocument/2006/relationships/customXml" Target="../ink/ink3476.xml"/><Relationship Id="rId25" Type="http://schemas.openxmlformats.org/officeDocument/2006/relationships/image" Target="../media/image3345.png"/><Relationship Id="rId67" Type="http://schemas.openxmlformats.org/officeDocument/2006/relationships/image" Target="../media/image3366.png"/><Relationship Id="rId272" Type="http://schemas.openxmlformats.org/officeDocument/2006/relationships/customXml" Target="../ink/ink3497.xml"/><Relationship Id="rId328" Type="http://schemas.openxmlformats.org/officeDocument/2006/relationships/customXml" Target="../ink/ink3525.xml"/><Relationship Id="rId132" Type="http://schemas.openxmlformats.org/officeDocument/2006/relationships/customXml" Target="../ink/ink3427.xml"/><Relationship Id="rId174" Type="http://schemas.openxmlformats.org/officeDocument/2006/relationships/customXml" Target="../ink/ink3448.xml"/><Relationship Id="rId381" Type="http://schemas.openxmlformats.org/officeDocument/2006/relationships/image" Target="../media/image3523.png"/><Relationship Id="rId241" Type="http://schemas.openxmlformats.org/officeDocument/2006/relationships/image" Target="../media/image3453.png"/><Relationship Id="rId36" Type="http://schemas.openxmlformats.org/officeDocument/2006/relationships/customXml" Target="../ink/ink3379.xml"/><Relationship Id="rId283" Type="http://schemas.openxmlformats.org/officeDocument/2006/relationships/image" Target="../media/image3474.png"/><Relationship Id="rId339" Type="http://schemas.openxmlformats.org/officeDocument/2006/relationships/image" Target="../media/image3502.png"/><Relationship Id="rId78" Type="http://schemas.openxmlformats.org/officeDocument/2006/relationships/customXml" Target="../ink/ink3400.xml"/><Relationship Id="rId101" Type="http://schemas.openxmlformats.org/officeDocument/2006/relationships/image" Target="../media/image3383.png"/><Relationship Id="rId143" Type="http://schemas.openxmlformats.org/officeDocument/2006/relationships/image" Target="../media/image3404.png"/><Relationship Id="rId185" Type="http://schemas.openxmlformats.org/officeDocument/2006/relationships/image" Target="../media/image3425.png"/><Relationship Id="rId350" Type="http://schemas.openxmlformats.org/officeDocument/2006/relationships/customXml" Target="../ink/ink3536.xml"/><Relationship Id="rId406" Type="http://schemas.openxmlformats.org/officeDocument/2006/relationships/customXml" Target="../ink/ink3564.xml"/><Relationship Id="rId9" Type="http://schemas.openxmlformats.org/officeDocument/2006/relationships/image" Target="../media/image3337.png"/><Relationship Id="rId210" Type="http://schemas.openxmlformats.org/officeDocument/2006/relationships/customXml" Target="../ink/ink3466.xml"/><Relationship Id="rId392" Type="http://schemas.openxmlformats.org/officeDocument/2006/relationships/customXml" Target="../ink/ink3557.xml"/><Relationship Id="rId252" Type="http://schemas.openxmlformats.org/officeDocument/2006/relationships/customXml" Target="../ink/ink3487.xml"/><Relationship Id="rId294" Type="http://schemas.openxmlformats.org/officeDocument/2006/relationships/customXml" Target="../ink/ink3508.xml"/><Relationship Id="rId308" Type="http://schemas.openxmlformats.org/officeDocument/2006/relationships/customXml" Target="../ink/ink3515.xml"/><Relationship Id="rId47" Type="http://schemas.openxmlformats.org/officeDocument/2006/relationships/image" Target="../media/image3356.png"/><Relationship Id="rId89" Type="http://schemas.openxmlformats.org/officeDocument/2006/relationships/image" Target="../media/image3377.png"/><Relationship Id="rId112" Type="http://schemas.openxmlformats.org/officeDocument/2006/relationships/customXml" Target="../ink/ink3417.xml"/><Relationship Id="rId154" Type="http://schemas.openxmlformats.org/officeDocument/2006/relationships/customXml" Target="../ink/ink3438.xml"/><Relationship Id="rId361" Type="http://schemas.openxmlformats.org/officeDocument/2006/relationships/image" Target="../media/image3513.png"/><Relationship Id="rId196" Type="http://schemas.openxmlformats.org/officeDocument/2006/relationships/customXml" Target="../ink/ink3459.xml"/><Relationship Id="rId16" Type="http://schemas.openxmlformats.org/officeDocument/2006/relationships/customXml" Target="../ink/ink3369.xml"/><Relationship Id="rId221" Type="http://schemas.openxmlformats.org/officeDocument/2006/relationships/image" Target="../media/image3443.png"/><Relationship Id="rId263" Type="http://schemas.openxmlformats.org/officeDocument/2006/relationships/image" Target="../media/image3464.png"/><Relationship Id="rId319" Type="http://schemas.openxmlformats.org/officeDocument/2006/relationships/image" Target="../media/image3492.png"/><Relationship Id="rId58" Type="http://schemas.openxmlformats.org/officeDocument/2006/relationships/customXml" Target="../ink/ink3390.xml"/><Relationship Id="rId123" Type="http://schemas.openxmlformats.org/officeDocument/2006/relationships/image" Target="../media/image3394.png"/><Relationship Id="rId330" Type="http://schemas.openxmlformats.org/officeDocument/2006/relationships/customXml" Target="../ink/ink3526.xml"/><Relationship Id="rId165" Type="http://schemas.openxmlformats.org/officeDocument/2006/relationships/image" Target="../media/image3415.png"/><Relationship Id="rId372" Type="http://schemas.openxmlformats.org/officeDocument/2006/relationships/customXml" Target="../ink/ink3547.xml"/><Relationship Id="rId211" Type="http://schemas.openxmlformats.org/officeDocument/2006/relationships/image" Target="../media/image3438.png"/><Relationship Id="rId232" Type="http://schemas.openxmlformats.org/officeDocument/2006/relationships/customXml" Target="../ink/ink3477.xml"/><Relationship Id="rId253" Type="http://schemas.openxmlformats.org/officeDocument/2006/relationships/image" Target="../media/image3459.png"/><Relationship Id="rId274" Type="http://schemas.openxmlformats.org/officeDocument/2006/relationships/customXml" Target="../ink/ink3498.xml"/><Relationship Id="rId295" Type="http://schemas.openxmlformats.org/officeDocument/2006/relationships/image" Target="../media/image3480.png"/><Relationship Id="rId309" Type="http://schemas.openxmlformats.org/officeDocument/2006/relationships/image" Target="../media/image3487.png"/><Relationship Id="rId27" Type="http://schemas.openxmlformats.org/officeDocument/2006/relationships/image" Target="../media/image3346.png"/><Relationship Id="rId48" Type="http://schemas.openxmlformats.org/officeDocument/2006/relationships/customXml" Target="../ink/ink3385.xml"/><Relationship Id="rId69" Type="http://schemas.openxmlformats.org/officeDocument/2006/relationships/image" Target="../media/image3367.png"/><Relationship Id="rId113" Type="http://schemas.openxmlformats.org/officeDocument/2006/relationships/image" Target="../media/image3389.png"/><Relationship Id="rId134" Type="http://schemas.openxmlformats.org/officeDocument/2006/relationships/customXml" Target="../ink/ink3428.xml"/><Relationship Id="rId320" Type="http://schemas.openxmlformats.org/officeDocument/2006/relationships/customXml" Target="../ink/ink3521.xml"/><Relationship Id="rId80" Type="http://schemas.openxmlformats.org/officeDocument/2006/relationships/customXml" Target="../ink/ink3401.xml"/><Relationship Id="rId155" Type="http://schemas.openxmlformats.org/officeDocument/2006/relationships/image" Target="../media/image3410.png"/><Relationship Id="rId176" Type="http://schemas.openxmlformats.org/officeDocument/2006/relationships/customXml" Target="../ink/ink3449.xml"/><Relationship Id="rId197" Type="http://schemas.openxmlformats.org/officeDocument/2006/relationships/image" Target="../media/image3431.png"/><Relationship Id="rId341" Type="http://schemas.openxmlformats.org/officeDocument/2006/relationships/image" Target="../media/image3503.png"/><Relationship Id="rId362" Type="http://schemas.openxmlformats.org/officeDocument/2006/relationships/customXml" Target="../ink/ink3542.xml"/><Relationship Id="rId383" Type="http://schemas.openxmlformats.org/officeDocument/2006/relationships/image" Target="../media/image3524.png"/><Relationship Id="rId201" Type="http://schemas.openxmlformats.org/officeDocument/2006/relationships/image" Target="../media/image3433.png"/><Relationship Id="rId222" Type="http://schemas.openxmlformats.org/officeDocument/2006/relationships/customXml" Target="../ink/ink3472.xml"/><Relationship Id="rId243" Type="http://schemas.openxmlformats.org/officeDocument/2006/relationships/image" Target="../media/image3454.png"/><Relationship Id="rId264" Type="http://schemas.openxmlformats.org/officeDocument/2006/relationships/customXml" Target="../ink/ink3493.xml"/><Relationship Id="rId285" Type="http://schemas.openxmlformats.org/officeDocument/2006/relationships/image" Target="../media/image3475.png"/><Relationship Id="rId17" Type="http://schemas.openxmlformats.org/officeDocument/2006/relationships/image" Target="../media/image3341.png"/><Relationship Id="rId38" Type="http://schemas.openxmlformats.org/officeDocument/2006/relationships/customXml" Target="../ink/ink3380.xml"/><Relationship Id="rId59" Type="http://schemas.openxmlformats.org/officeDocument/2006/relationships/image" Target="../media/image3362.png"/><Relationship Id="rId103" Type="http://schemas.openxmlformats.org/officeDocument/2006/relationships/image" Target="../media/image3384.png"/><Relationship Id="rId124" Type="http://schemas.openxmlformats.org/officeDocument/2006/relationships/customXml" Target="../ink/ink3423.xml"/><Relationship Id="rId310" Type="http://schemas.openxmlformats.org/officeDocument/2006/relationships/customXml" Target="../ink/ink3516.xml"/><Relationship Id="rId70" Type="http://schemas.openxmlformats.org/officeDocument/2006/relationships/customXml" Target="../ink/ink3396.xml"/><Relationship Id="rId91" Type="http://schemas.openxmlformats.org/officeDocument/2006/relationships/image" Target="../media/image3378.png"/><Relationship Id="rId145" Type="http://schemas.openxmlformats.org/officeDocument/2006/relationships/image" Target="../media/image3405.png"/><Relationship Id="rId166" Type="http://schemas.openxmlformats.org/officeDocument/2006/relationships/customXml" Target="../ink/ink3444.xml"/><Relationship Id="rId187" Type="http://schemas.openxmlformats.org/officeDocument/2006/relationships/image" Target="../media/image3426.png"/><Relationship Id="rId331" Type="http://schemas.openxmlformats.org/officeDocument/2006/relationships/image" Target="../media/image3498.png"/><Relationship Id="rId352" Type="http://schemas.openxmlformats.org/officeDocument/2006/relationships/customXml" Target="../ink/ink3537.xml"/><Relationship Id="rId373" Type="http://schemas.openxmlformats.org/officeDocument/2006/relationships/image" Target="../media/image3519.png"/><Relationship Id="rId394" Type="http://schemas.openxmlformats.org/officeDocument/2006/relationships/customXml" Target="../ink/ink3558.xml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3467.xml"/><Relationship Id="rId233" Type="http://schemas.openxmlformats.org/officeDocument/2006/relationships/image" Target="../media/image3449.png"/><Relationship Id="rId254" Type="http://schemas.openxmlformats.org/officeDocument/2006/relationships/customXml" Target="../ink/ink3488.xml"/><Relationship Id="rId28" Type="http://schemas.openxmlformats.org/officeDocument/2006/relationships/customXml" Target="../ink/ink3375.xml"/><Relationship Id="rId49" Type="http://schemas.openxmlformats.org/officeDocument/2006/relationships/image" Target="../media/image3357.png"/><Relationship Id="rId114" Type="http://schemas.openxmlformats.org/officeDocument/2006/relationships/customXml" Target="../ink/ink3418.xml"/><Relationship Id="rId275" Type="http://schemas.openxmlformats.org/officeDocument/2006/relationships/image" Target="../media/image3470.png"/><Relationship Id="rId296" Type="http://schemas.openxmlformats.org/officeDocument/2006/relationships/customXml" Target="../ink/ink3509.xml"/><Relationship Id="rId300" Type="http://schemas.openxmlformats.org/officeDocument/2006/relationships/customXml" Target="../ink/ink3511.xml"/><Relationship Id="rId60" Type="http://schemas.openxmlformats.org/officeDocument/2006/relationships/customXml" Target="../ink/ink3391.xml"/><Relationship Id="rId81" Type="http://schemas.openxmlformats.org/officeDocument/2006/relationships/image" Target="../media/image3373.png"/><Relationship Id="rId135" Type="http://schemas.openxmlformats.org/officeDocument/2006/relationships/image" Target="../media/image3400.png"/><Relationship Id="rId156" Type="http://schemas.openxmlformats.org/officeDocument/2006/relationships/customXml" Target="../ink/ink3439.xml"/><Relationship Id="rId177" Type="http://schemas.openxmlformats.org/officeDocument/2006/relationships/image" Target="../media/image3421.png"/><Relationship Id="rId198" Type="http://schemas.openxmlformats.org/officeDocument/2006/relationships/customXml" Target="../ink/ink3460.xml"/><Relationship Id="rId321" Type="http://schemas.openxmlformats.org/officeDocument/2006/relationships/image" Target="../media/image3493.png"/><Relationship Id="rId342" Type="http://schemas.openxmlformats.org/officeDocument/2006/relationships/customXml" Target="../ink/ink3532.xml"/><Relationship Id="rId363" Type="http://schemas.openxmlformats.org/officeDocument/2006/relationships/image" Target="../media/image3514.png"/><Relationship Id="rId384" Type="http://schemas.openxmlformats.org/officeDocument/2006/relationships/customXml" Target="../ink/ink3553.xml"/><Relationship Id="rId202" Type="http://schemas.openxmlformats.org/officeDocument/2006/relationships/customXml" Target="../ink/ink3462.xml"/><Relationship Id="rId223" Type="http://schemas.openxmlformats.org/officeDocument/2006/relationships/image" Target="../media/image3444.png"/><Relationship Id="rId244" Type="http://schemas.openxmlformats.org/officeDocument/2006/relationships/customXml" Target="../ink/ink3483.xml"/><Relationship Id="rId18" Type="http://schemas.openxmlformats.org/officeDocument/2006/relationships/customXml" Target="../ink/ink3370.xml"/><Relationship Id="rId39" Type="http://schemas.openxmlformats.org/officeDocument/2006/relationships/image" Target="../media/image3352.png"/><Relationship Id="rId265" Type="http://schemas.openxmlformats.org/officeDocument/2006/relationships/image" Target="../media/image3465.png"/><Relationship Id="rId286" Type="http://schemas.openxmlformats.org/officeDocument/2006/relationships/customXml" Target="../ink/ink3504.xml"/><Relationship Id="rId50" Type="http://schemas.openxmlformats.org/officeDocument/2006/relationships/customXml" Target="../ink/ink3386.xml"/><Relationship Id="rId104" Type="http://schemas.openxmlformats.org/officeDocument/2006/relationships/customXml" Target="../ink/ink3413.xml"/><Relationship Id="rId125" Type="http://schemas.openxmlformats.org/officeDocument/2006/relationships/image" Target="../media/image3395.png"/><Relationship Id="rId146" Type="http://schemas.openxmlformats.org/officeDocument/2006/relationships/customXml" Target="../ink/ink3434.xml"/><Relationship Id="rId167" Type="http://schemas.openxmlformats.org/officeDocument/2006/relationships/image" Target="../media/image3416.png"/><Relationship Id="rId188" Type="http://schemas.openxmlformats.org/officeDocument/2006/relationships/customXml" Target="../ink/ink3455.xml"/><Relationship Id="rId311" Type="http://schemas.openxmlformats.org/officeDocument/2006/relationships/image" Target="../media/image3488.png"/><Relationship Id="rId332" Type="http://schemas.openxmlformats.org/officeDocument/2006/relationships/customXml" Target="../ink/ink3527.xml"/><Relationship Id="rId353" Type="http://schemas.openxmlformats.org/officeDocument/2006/relationships/image" Target="../media/image3509.png"/><Relationship Id="rId374" Type="http://schemas.openxmlformats.org/officeDocument/2006/relationships/customXml" Target="../ink/ink3548.xml"/><Relationship Id="rId395" Type="http://schemas.openxmlformats.org/officeDocument/2006/relationships/image" Target="../media/image3530.png"/><Relationship Id="rId71" Type="http://schemas.openxmlformats.org/officeDocument/2006/relationships/image" Target="../media/image3368.png"/><Relationship Id="rId92" Type="http://schemas.openxmlformats.org/officeDocument/2006/relationships/customXml" Target="../ink/ink3407.xml"/><Relationship Id="rId213" Type="http://schemas.openxmlformats.org/officeDocument/2006/relationships/image" Target="../media/image3439.png"/><Relationship Id="rId234" Type="http://schemas.openxmlformats.org/officeDocument/2006/relationships/customXml" Target="../ink/ink3478.xml"/><Relationship Id="rId2" Type="http://schemas.openxmlformats.org/officeDocument/2006/relationships/customXml" Target="../ink/ink3362.xml"/><Relationship Id="rId29" Type="http://schemas.openxmlformats.org/officeDocument/2006/relationships/image" Target="../media/image3347.png"/><Relationship Id="rId255" Type="http://schemas.openxmlformats.org/officeDocument/2006/relationships/image" Target="../media/image3460.png"/><Relationship Id="rId276" Type="http://schemas.openxmlformats.org/officeDocument/2006/relationships/customXml" Target="../ink/ink3499.xml"/><Relationship Id="rId297" Type="http://schemas.openxmlformats.org/officeDocument/2006/relationships/image" Target="../media/image3481.png"/><Relationship Id="rId40" Type="http://schemas.openxmlformats.org/officeDocument/2006/relationships/customXml" Target="../ink/ink3381.xml"/><Relationship Id="rId115" Type="http://schemas.openxmlformats.org/officeDocument/2006/relationships/image" Target="../media/image3390.png"/><Relationship Id="rId136" Type="http://schemas.openxmlformats.org/officeDocument/2006/relationships/customXml" Target="../ink/ink3429.xml"/><Relationship Id="rId157" Type="http://schemas.openxmlformats.org/officeDocument/2006/relationships/image" Target="../media/image3411.png"/><Relationship Id="rId178" Type="http://schemas.openxmlformats.org/officeDocument/2006/relationships/customXml" Target="../ink/ink3450.xml"/><Relationship Id="rId301" Type="http://schemas.openxmlformats.org/officeDocument/2006/relationships/image" Target="../media/image3483.png"/><Relationship Id="rId322" Type="http://schemas.openxmlformats.org/officeDocument/2006/relationships/customXml" Target="../ink/ink3522.xml"/><Relationship Id="rId343" Type="http://schemas.openxmlformats.org/officeDocument/2006/relationships/image" Target="../media/image3504.png"/><Relationship Id="rId364" Type="http://schemas.openxmlformats.org/officeDocument/2006/relationships/customXml" Target="../ink/ink3543.xml"/><Relationship Id="rId61" Type="http://schemas.openxmlformats.org/officeDocument/2006/relationships/image" Target="../media/image3363.png"/><Relationship Id="rId82" Type="http://schemas.openxmlformats.org/officeDocument/2006/relationships/customXml" Target="../ink/ink3402.xml"/><Relationship Id="rId199" Type="http://schemas.openxmlformats.org/officeDocument/2006/relationships/image" Target="../media/image3432.png"/><Relationship Id="rId203" Type="http://schemas.openxmlformats.org/officeDocument/2006/relationships/image" Target="../media/image3434.png"/><Relationship Id="rId385" Type="http://schemas.openxmlformats.org/officeDocument/2006/relationships/image" Target="../media/image3525.png"/><Relationship Id="rId19" Type="http://schemas.openxmlformats.org/officeDocument/2006/relationships/image" Target="../media/image3342.png"/><Relationship Id="rId224" Type="http://schemas.openxmlformats.org/officeDocument/2006/relationships/customXml" Target="../ink/ink3473.xml"/><Relationship Id="rId245" Type="http://schemas.openxmlformats.org/officeDocument/2006/relationships/image" Target="../media/image3455.png"/><Relationship Id="rId266" Type="http://schemas.openxmlformats.org/officeDocument/2006/relationships/customXml" Target="../ink/ink3494.xml"/><Relationship Id="rId287" Type="http://schemas.openxmlformats.org/officeDocument/2006/relationships/image" Target="../media/image3476.png"/><Relationship Id="rId30" Type="http://schemas.openxmlformats.org/officeDocument/2006/relationships/customXml" Target="../ink/ink3376.xml"/><Relationship Id="rId105" Type="http://schemas.openxmlformats.org/officeDocument/2006/relationships/image" Target="../media/image3385.png"/><Relationship Id="rId126" Type="http://schemas.openxmlformats.org/officeDocument/2006/relationships/customXml" Target="../ink/ink3424.xml"/><Relationship Id="rId147" Type="http://schemas.openxmlformats.org/officeDocument/2006/relationships/image" Target="../media/image3406.png"/><Relationship Id="rId168" Type="http://schemas.openxmlformats.org/officeDocument/2006/relationships/customXml" Target="../ink/ink3445.xml"/><Relationship Id="rId312" Type="http://schemas.openxmlformats.org/officeDocument/2006/relationships/customXml" Target="../ink/ink3517.xml"/><Relationship Id="rId333" Type="http://schemas.openxmlformats.org/officeDocument/2006/relationships/image" Target="../media/image3499.png"/><Relationship Id="rId354" Type="http://schemas.openxmlformats.org/officeDocument/2006/relationships/customXml" Target="../ink/ink3538.xml"/><Relationship Id="rId51" Type="http://schemas.openxmlformats.org/officeDocument/2006/relationships/image" Target="../media/image3358.png"/><Relationship Id="rId72" Type="http://schemas.openxmlformats.org/officeDocument/2006/relationships/customXml" Target="../ink/ink3397.xml"/><Relationship Id="rId93" Type="http://schemas.openxmlformats.org/officeDocument/2006/relationships/image" Target="../media/image3379.png"/><Relationship Id="rId189" Type="http://schemas.openxmlformats.org/officeDocument/2006/relationships/image" Target="../media/image3427.png"/><Relationship Id="rId375" Type="http://schemas.openxmlformats.org/officeDocument/2006/relationships/image" Target="../media/image3520.png"/><Relationship Id="rId396" Type="http://schemas.openxmlformats.org/officeDocument/2006/relationships/customXml" Target="../ink/ink3559.xml"/><Relationship Id="rId3" Type="http://schemas.openxmlformats.org/officeDocument/2006/relationships/image" Target="../media/image3334.png"/><Relationship Id="rId214" Type="http://schemas.openxmlformats.org/officeDocument/2006/relationships/customXml" Target="../ink/ink3468.xml"/><Relationship Id="rId235" Type="http://schemas.openxmlformats.org/officeDocument/2006/relationships/image" Target="../media/image3450.png"/><Relationship Id="rId256" Type="http://schemas.openxmlformats.org/officeDocument/2006/relationships/customXml" Target="../ink/ink3489.xml"/><Relationship Id="rId277" Type="http://schemas.openxmlformats.org/officeDocument/2006/relationships/image" Target="../media/image3471.png"/><Relationship Id="rId298" Type="http://schemas.openxmlformats.org/officeDocument/2006/relationships/customXml" Target="../ink/ink3510.xml"/><Relationship Id="rId400" Type="http://schemas.openxmlformats.org/officeDocument/2006/relationships/customXml" Target="../ink/ink3561.xml"/><Relationship Id="rId116" Type="http://schemas.openxmlformats.org/officeDocument/2006/relationships/customXml" Target="../ink/ink3419.xml"/><Relationship Id="rId137" Type="http://schemas.openxmlformats.org/officeDocument/2006/relationships/image" Target="../media/image3401.png"/><Relationship Id="rId158" Type="http://schemas.openxmlformats.org/officeDocument/2006/relationships/customXml" Target="../ink/ink3440.xml"/><Relationship Id="rId302" Type="http://schemas.openxmlformats.org/officeDocument/2006/relationships/customXml" Target="../ink/ink3512.xml"/><Relationship Id="rId323" Type="http://schemas.openxmlformats.org/officeDocument/2006/relationships/image" Target="../media/image3494.png"/><Relationship Id="rId344" Type="http://schemas.openxmlformats.org/officeDocument/2006/relationships/customXml" Target="../ink/ink3533.xml"/><Relationship Id="rId20" Type="http://schemas.openxmlformats.org/officeDocument/2006/relationships/customXml" Target="../ink/ink3371.xml"/><Relationship Id="rId41" Type="http://schemas.openxmlformats.org/officeDocument/2006/relationships/image" Target="../media/image3353.png"/><Relationship Id="rId62" Type="http://schemas.openxmlformats.org/officeDocument/2006/relationships/customXml" Target="../ink/ink3392.xml"/><Relationship Id="rId83" Type="http://schemas.openxmlformats.org/officeDocument/2006/relationships/image" Target="../media/image3374.png"/><Relationship Id="rId179" Type="http://schemas.openxmlformats.org/officeDocument/2006/relationships/image" Target="../media/image3422.png"/><Relationship Id="rId365" Type="http://schemas.openxmlformats.org/officeDocument/2006/relationships/image" Target="../media/image3515.png"/><Relationship Id="rId386" Type="http://schemas.openxmlformats.org/officeDocument/2006/relationships/customXml" Target="../ink/ink3554.xml"/><Relationship Id="rId190" Type="http://schemas.openxmlformats.org/officeDocument/2006/relationships/customXml" Target="../ink/ink3456.xml"/><Relationship Id="rId204" Type="http://schemas.openxmlformats.org/officeDocument/2006/relationships/customXml" Target="../ink/ink3463.xml"/><Relationship Id="rId225" Type="http://schemas.openxmlformats.org/officeDocument/2006/relationships/image" Target="../media/image3445.png"/><Relationship Id="rId246" Type="http://schemas.openxmlformats.org/officeDocument/2006/relationships/customXml" Target="../ink/ink3484.xml"/><Relationship Id="rId267" Type="http://schemas.openxmlformats.org/officeDocument/2006/relationships/image" Target="../media/image3466.png"/><Relationship Id="rId288" Type="http://schemas.openxmlformats.org/officeDocument/2006/relationships/customXml" Target="../ink/ink3505.xml"/><Relationship Id="rId106" Type="http://schemas.openxmlformats.org/officeDocument/2006/relationships/customXml" Target="../ink/ink3414.xml"/><Relationship Id="rId127" Type="http://schemas.openxmlformats.org/officeDocument/2006/relationships/image" Target="../media/image3396.png"/><Relationship Id="rId313" Type="http://schemas.openxmlformats.org/officeDocument/2006/relationships/image" Target="../media/image3489.png"/><Relationship Id="rId10" Type="http://schemas.openxmlformats.org/officeDocument/2006/relationships/customXml" Target="../ink/ink3366.xml"/><Relationship Id="rId31" Type="http://schemas.openxmlformats.org/officeDocument/2006/relationships/image" Target="../media/image3348.png"/><Relationship Id="rId52" Type="http://schemas.openxmlformats.org/officeDocument/2006/relationships/customXml" Target="../ink/ink3387.xml"/><Relationship Id="rId73" Type="http://schemas.openxmlformats.org/officeDocument/2006/relationships/image" Target="../media/image3369.png"/><Relationship Id="rId94" Type="http://schemas.openxmlformats.org/officeDocument/2006/relationships/customXml" Target="../ink/ink3408.xml"/><Relationship Id="rId148" Type="http://schemas.openxmlformats.org/officeDocument/2006/relationships/customXml" Target="../ink/ink3435.xml"/><Relationship Id="rId169" Type="http://schemas.openxmlformats.org/officeDocument/2006/relationships/image" Target="../media/image3417.png"/><Relationship Id="rId334" Type="http://schemas.openxmlformats.org/officeDocument/2006/relationships/customXml" Target="../ink/ink3528.xml"/><Relationship Id="rId355" Type="http://schemas.openxmlformats.org/officeDocument/2006/relationships/image" Target="../media/image3510.png"/><Relationship Id="rId376" Type="http://schemas.openxmlformats.org/officeDocument/2006/relationships/customXml" Target="../ink/ink3549.xml"/><Relationship Id="rId397" Type="http://schemas.openxmlformats.org/officeDocument/2006/relationships/image" Target="../media/image3531.png"/><Relationship Id="rId4" Type="http://schemas.openxmlformats.org/officeDocument/2006/relationships/customXml" Target="../ink/ink3363.xml"/><Relationship Id="rId180" Type="http://schemas.openxmlformats.org/officeDocument/2006/relationships/customXml" Target="../ink/ink3451.xml"/><Relationship Id="rId215" Type="http://schemas.openxmlformats.org/officeDocument/2006/relationships/image" Target="../media/image3440.png"/><Relationship Id="rId236" Type="http://schemas.openxmlformats.org/officeDocument/2006/relationships/customXml" Target="../ink/ink3479.xml"/><Relationship Id="rId257" Type="http://schemas.openxmlformats.org/officeDocument/2006/relationships/image" Target="../media/image3461.png"/><Relationship Id="rId278" Type="http://schemas.openxmlformats.org/officeDocument/2006/relationships/customXml" Target="../ink/ink3500.xml"/><Relationship Id="rId401" Type="http://schemas.openxmlformats.org/officeDocument/2006/relationships/image" Target="../media/image3533.png"/><Relationship Id="rId303" Type="http://schemas.openxmlformats.org/officeDocument/2006/relationships/image" Target="../media/image3484.png"/><Relationship Id="rId42" Type="http://schemas.openxmlformats.org/officeDocument/2006/relationships/customXml" Target="../ink/ink3382.xml"/><Relationship Id="rId84" Type="http://schemas.openxmlformats.org/officeDocument/2006/relationships/customXml" Target="../ink/ink3403.xml"/><Relationship Id="rId138" Type="http://schemas.openxmlformats.org/officeDocument/2006/relationships/customXml" Target="../ink/ink3430.xml"/><Relationship Id="rId345" Type="http://schemas.openxmlformats.org/officeDocument/2006/relationships/image" Target="../media/image3505.png"/><Relationship Id="rId387" Type="http://schemas.openxmlformats.org/officeDocument/2006/relationships/image" Target="../media/image3526.png"/><Relationship Id="rId191" Type="http://schemas.openxmlformats.org/officeDocument/2006/relationships/image" Target="../media/image3428.png"/><Relationship Id="rId205" Type="http://schemas.openxmlformats.org/officeDocument/2006/relationships/image" Target="../media/image3435.png"/><Relationship Id="rId247" Type="http://schemas.openxmlformats.org/officeDocument/2006/relationships/image" Target="../media/image3456.png"/><Relationship Id="rId107" Type="http://schemas.openxmlformats.org/officeDocument/2006/relationships/image" Target="../media/image3386.png"/><Relationship Id="rId289" Type="http://schemas.openxmlformats.org/officeDocument/2006/relationships/image" Target="../media/image3477.png"/><Relationship Id="rId11" Type="http://schemas.openxmlformats.org/officeDocument/2006/relationships/image" Target="../media/image3338.png"/><Relationship Id="rId53" Type="http://schemas.openxmlformats.org/officeDocument/2006/relationships/image" Target="../media/image3359.png"/><Relationship Id="rId149" Type="http://schemas.openxmlformats.org/officeDocument/2006/relationships/image" Target="../media/image3407.png"/><Relationship Id="rId314" Type="http://schemas.openxmlformats.org/officeDocument/2006/relationships/customXml" Target="../ink/ink3518.xml"/><Relationship Id="rId356" Type="http://schemas.openxmlformats.org/officeDocument/2006/relationships/customXml" Target="../ink/ink3539.xml"/><Relationship Id="rId398" Type="http://schemas.openxmlformats.org/officeDocument/2006/relationships/customXml" Target="../ink/ink3560.xml"/><Relationship Id="rId95" Type="http://schemas.openxmlformats.org/officeDocument/2006/relationships/image" Target="../media/image3380.png"/><Relationship Id="rId160" Type="http://schemas.openxmlformats.org/officeDocument/2006/relationships/customXml" Target="../ink/ink3441.xml"/><Relationship Id="rId216" Type="http://schemas.openxmlformats.org/officeDocument/2006/relationships/customXml" Target="../ink/ink3469.xml"/><Relationship Id="rId258" Type="http://schemas.openxmlformats.org/officeDocument/2006/relationships/customXml" Target="../ink/ink3490.xml"/><Relationship Id="rId22" Type="http://schemas.openxmlformats.org/officeDocument/2006/relationships/customXml" Target="../ink/ink3372.xml"/><Relationship Id="rId64" Type="http://schemas.openxmlformats.org/officeDocument/2006/relationships/customXml" Target="../ink/ink3393.xml"/><Relationship Id="rId118" Type="http://schemas.openxmlformats.org/officeDocument/2006/relationships/customXml" Target="../ink/ink3420.xml"/><Relationship Id="rId325" Type="http://schemas.openxmlformats.org/officeDocument/2006/relationships/image" Target="../media/image3495.png"/><Relationship Id="rId367" Type="http://schemas.openxmlformats.org/officeDocument/2006/relationships/image" Target="../media/image3516.png"/><Relationship Id="rId171" Type="http://schemas.openxmlformats.org/officeDocument/2006/relationships/image" Target="../media/image3418.png"/><Relationship Id="rId227" Type="http://schemas.openxmlformats.org/officeDocument/2006/relationships/image" Target="../media/image3446.png"/><Relationship Id="rId269" Type="http://schemas.openxmlformats.org/officeDocument/2006/relationships/image" Target="../media/image3467.png"/><Relationship Id="rId33" Type="http://schemas.openxmlformats.org/officeDocument/2006/relationships/image" Target="../media/image3349.png"/><Relationship Id="rId129" Type="http://schemas.openxmlformats.org/officeDocument/2006/relationships/image" Target="../media/image3397.png"/><Relationship Id="rId280" Type="http://schemas.openxmlformats.org/officeDocument/2006/relationships/customXml" Target="../ink/ink3501.xml"/><Relationship Id="rId336" Type="http://schemas.openxmlformats.org/officeDocument/2006/relationships/customXml" Target="../ink/ink3529.xml"/><Relationship Id="rId75" Type="http://schemas.openxmlformats.org/officeDocument/2006/relationships/image" Target="../media/image3370.png"/><Relationship Id="rId140" Type="http://schemas.openxmlformats.org/officeDocument/2006/relationships/customXml" Target="../ink/ink3431.xml"/><Relationship Id="rId182" Type="http://schemas.openxmlformats.org/officeDocument/2006/relationships/customXml" Target="../ink/ink3452.xml"/><Relationship Id="rId378" Type="http://schemas.openxmlformats.org/officeDocument/2006/relationships/customXml" Target="../ink/ink3550.xml"/><Relationship Id="rId403" Type="http://schemas.openxmlformats.org/officeDocument/2006/relationships/image" Target="../media/image3534.png"/><Relationship Id="rId6" Type="http://schemas.openxmlformats.org/officeDocument/2006/relationships/customXml" Target="../ink/ink3364.xml"/><Relationship Id="rId238" Type="http://schemas.openxmlformats.org/officeDocument/2006/relationships/customXml" Target="../ink/ink3480.xml"/><Relationship Id="rId291" Type="http://schemas.openxmlformats.org/officeDocument/2006/relationships/image" Target="../media/image3478.png"/><Relationship Id="rId305" Type="http://schemas.openxmlformats.org/officeDocument/2006/relationships/image" Target="../media/image3485.png"/><Relationship Id="rId347" Type="http://schemas.openxmlformats.org/officeDocument/2006/relationships/image" Target="../media/image3506.png"/><Relationship Id="rId44" Type="http://schemas.openxmlformats.org/officeDocument/2006/relationships/customXml" Target="../ink/ink3383.xml"/><Relationship Id="rId86" Type="http://schemas.openxmlformats.org/officeDocument/2006/relationships/customXml" Target="../ink/ink3404.xml"/><Relationship Id="rId151" Type="http://schemas.openxmlformats.org/officeDocument/2006/relationships/image" Target="../media/image3408.png"/><Relationship Id="rId389" Type="http://schemas.openxmlformats.org/officeDocument/2006/relationships/image" Target="../media/image3527.png"/><Relationship Id="rId193" Type="http://schemas.openxmlformats.org/officeDocument/2006/relationships/image" Target="../media/image3429.png"/><Relationship Id="rId207" Type="http://schemas.openxmlformats.org/officeDocument/2006/relationships/image" Target="../media/image3436.png"/><Relationship Id="rId249" Type="http://schemas.openxmlformats.org/officeDocument/2006/relationships/image" Target="../media/image3457.png"/><Relationship Id="rId13" Type="http://schemas.openxmlformats.org/officeDocument/2006/relationships/image" Target="../media/image3339.png"/><Relationship Id="rId109" Type="http://schemas.openxmlformats.org/officeDocument/2006/relationships/image" Target="../media/image3387.png"/><Relationship Id="rId260" Type="http://schemas.openxmlformats.org/officeDocument/2006/relationships/customXml" Target="../ink/ink3491.xml"/><Relationship Id="rId316" Type="http://schemas.openxmlformats.org/officeDocument/2006/relationships/customXml" Target="../ink/ink3519.xml"/><Relationship Id="rId55" Type="http://schemas.openxmlformats.org/officeDocument/2006/relationships/image" Target="../media/image3360.png"/><Relationship Id="rId97" Type="http://schemas.openxmlformats.org/officeDocument/2006/relationships/image" Target="../media/image3381.png"/><Relationship Id="rId120" Type="http://schemas.openxmlformats.org/officeDocument/2006/relationships/customXml" Target="../ink/ink3421.xml"/><Relationship Id="rId358" Type="http://schemas.openxmlformats.org/officeDocument/2006/relationships/customXml" Target="../ink/ink3540.xml"/><Relationship Id="rId162" Type="http://schemas.openxmlformats.org/officeDocument/2006/relationships/customXml" Target="../ink/ink3442.xml"/><Relationship Id="rId218" Type="http://schemas.openxmlformats.org/officeDocument/2006/relationships/customXml" Target="../ink/ink3470.xml"/><Relationship Id="rId271" Type="http://schemas.openxmlformats.org/officeDocument/2006/relationships/image" Target="../media/image3468.png"/><Relationship Id="rId24" Type="http://schemas.openxmlformats.org/officeDocument/2006/relationships/customXml" Target="../ink/ink3373.xml"/><Relationship Id="rId66" Type="http://schemas.openxmlformats.org/officeDocument/2006/relationships/customXml" Target="../ink/ink3394.xml"/><Relationship Id="rId131" Type="http://schemas.openxmlformats.org/officeDocument/2006/relationships/image" Target="../media/image3398.png"/><Relationship Id="rId327" Type="http://schemas.openxmlformats.org/officeDocument/2006/relationships/image" Target="../media/image3496.png"/><Relationship Id="rId369" Type="http://schemas.openxmlformats.org/officeDocument/2006/relationships/image" Target="../media/image3517.png"/><Relationship Id="rId173" Type="http://schemas.openxmlformats.org/officeDocument/2006/relationships/image" Target="../media/image3419.png"/><Relationship Id="rId229" Type="http://schemas.openxmlformats.org/officeDocument/2006/relationships/image" Target="../media/image3447.png"/><Relationship Id="rId380" Type="http://schemas.openxmlformats.org/officeDocument/2006/relationships/customXml" Target="../ink/ink3551.xml"/><Relationship Id="rId240" Type="http://schemas.openxmlformats.org/officeDocument/2006/relationships/customXml" Target="../ink/ink3481.xml"/><Relationship Id="rId35" Type="http://schemas.openxmlformats.org/officeDocument/2006/relationships/image" Target="../media/image3350.png"/><Relationship Id="rId77" Type="http://schemas.openxmlformats.org/officeDocument/2006/relationships/image" Target="../media/image3371.png"/><Relationship Id="rId100" Type="http://schemas.openxmlformats.org/officeDocument/2006/relationships/customXml" Target="../ink/ink3411.xml"/><Relationship Id="rId282" Type="http://schemas.openxmlformats.org/officeDocument/2006/relationships/customXml" Target="../ink/ink3502.xml"/><Relationship Id="rId338" Type="http://schemas.openxmlformats.org/officeDocument/2006/relationships/customXml" Target="../ink/ink3530.xml"/><Relationship Id="rId8" Type="http://schemas.openxmlformats.org/officeDocument/2006/relationships/customXml" Target="../ink/ink3365.xml"/><Relationship Id="rId142" Type="http://schemas.openxmlformats.org/officeDocument/2006/relationships/customXml" Target="../ink/ink3432.xml"/><Relationship Id="rId184" Type="http://schemas.openxmlformats.org/officeDocument/2006/relationships/customXml" Target="../ink/ink3453.xml"/><Relationship Id="rId391" Type="http://schemas.openxmlformats.org/officeDocument/2006/relationships/image" Target="../media/image3528.png"/><Relationship Id="rId405" Type="http://schemas.openxmlformats.org/officeDocument/2006/relationships/image" Target="../media/image3535.png"/><Relationship Id="rId251" Type="http://schemas.openxmlformats.org/officeDocument/2006/relationships/image" Target="../media/image3458.png"/><Relationship Id="rId46" Type="http://schemas.openxmlformats.org/officeDocument/2006/relationships/customXml" Target="../ink/ink3384.xml"/><Relationship Id="rId293" Type="http://schemas.openxmlformats.org/officeDocument/2006/relationships/image" Target="../media/image3479.png"/><Relationship Id="rId307" Type="http://schemas.openxmlformats.org/officeDocument/2006/relationships/image" Target="../media/image3486.png"/><Relationship Id="rId349" Type="http://schemas.openxmlformats.org/officeDocument/2006/relationships/image" Target="../media/image3507.png"/><Relationship Id="rId88" Type="http://schemas.openxmlformats.org/officeDocument/2006/relationships/customXml" Target="../ink/ink3405.xml"/><Relationship Id="rId111" Type="http://schemas.openxmlformats.org/officeDocument/2006/relationships/image" Target="../media/image3388.png"/><Relationship Id="rId153" Type="http://schemas.openxmlformats.org/officeDocument/2006/relationships/image" Target="../media/image3409.png"/><Relationship Id="rId195" Type="http://schemas.openxmlformats.org/officeDocument/2006/relationships/image" Target="../media/image3430.png"/><Relationship Id="rId209" Type="http://schemas.openxmlformats.org/officeDocument/2006/relationships/image" Target="../media/image3437.png"/><Relationship Id="rId360" Type="http://schemas.openxmlformats.org/officeDocument/2006/relationships/customXml" Target="../ink/ink3541.xml"/><Relationship Id="rId220" Type="http://schemas.openxmlformats.org/officeDocument/2006/relationships/customXml" Target="../ink/ink3471.xml"/><Relationship Id="rId15" Type="http://schemas.openxmlformats.org/officeDocument/2006/relationships/image" Target="../media/image3340.png"/><Relationship Id="rId57" Type="http://schemas.openxmlformats.org/officeDocument/2006/relationships/image" Target="../media/image3361.png"/><Relationship Id="rId262" Type="http://schemas.openxmlformats.org/officeDocument/2006/relationships/customXml" Target="../ink/ink3492.xml"/><Relationship Id="rId318" Type="http://schemas.openxmlformats.org/officeDocument/2006/relationships/customXml" Target="../ink/ink3520.xml"/><Relationship Id="rId99" Type="http://schemas.openxmlformats.org/officeDocument/2006/relationships/image" Target="../media/image3382.png"/><Relationship Id="rId122" Type="http://schemas.openxmlformats.org/officeDocument/2006/relationships/customXml" Target="../ink/ink3422.xml"/><Relationship Id="rId164" Type="http://schemas.openxmlformats.org/officeDocument/2006/relationships/customXml" Target="../ink/ink3443.xml"/><Relationship Id="rId371" Type="http://schemas.openxmlformats.org/officeDocument/2006/relationships/image" Target="../media/image3518.png"/><Relationship Id="rId26" Type="http://schemas.openxmlformats.org/officeDocument/2006/relationships/customXml" Target="../ink/ink3374.xml"/><Relationship Id="rId231" Type="http://schemas.openxmlformats.org/officeDocument/2006/relationships/image" Target="../media/image3448.png"/><Relationship Id="rId273" Type="http://schemas.openxmlformats.org/officeDocument/2006/relationships/image" Target="../media/image3469.png"/><Relationship Id="rId329" Type="http://schemas.openxmlformats.org/officeDocument/2006/relationships/image" Target="../media/image3497.png"/><Relationship Id="rId68" Type="http://schemas.openxmlformats.org/officeDocument/2006/relationships/customXml" Target="../ink/ink3395.xml"/><Relationship Id="rId133" Type="http://schemas.openxmlformats.org/officeDocument/2006/relationships/image" Target="../media/image3399.png"/><Relationship Id="rId175" Type="http://schemas.openxmlformats.org/officeDocument/2006/relationships/image" Target="../media/image3420.png"/><Relationship Id="rId340" Type="http://schemas.openxmlformats.org/officeDocument/2006/relationships/customXml" Target="../ink/ink3531.xml"/><Relationship Id="rId200" Type="http://schemas.openxmlformats.org/officeDocument/2006/relationships/customXml" Target="../ink/ink3461.xml"/><Relationship Id="rId382" Type="http://schemas.openxmlformats.org/officeDocument/2006/relationships/customXml" Target="../ink/ink3552.xml"/><Relationship Id="rId242" Type="http://schemas.openxmlformats.org/officeDocument/2006/relationships/customXml" Target="../ink/ink3482.xml"/><Relationship Id="rId284" Type="http://schemas.openxmlformats.org/officeDocument/2006/relationships/customXml" Target="../ink/ink3503.xml"/><Relationship Id="rId37" Type="http://schemas.openxmlformats.org/officeDocument/2006/relationships/image" Target="../media/image3351.png"/><Relationship Id="rId79" Type="http://schemas.openxmlformats.org/officeDocument/2006/relationships/image" Target="../media/image3372.png"/><Relationship Id="rId102" Type="http://schemas.openxmlformats.org/officeDocument/2006/relationships/customXml" Target="../ink/ink3412.xml"/><Relationship Id="rId144" Type="http://schemas.openxmlformats.org/officeDocument/2006/relationships/customXml" Target="../ink/ink3433.xml"/><Relationship Id="rId90" Type="http://schemas.openxmlformats.org/officeDocument/2006/relationships/customXml" Target="../ink/ink3406.xml"/><Relationship Id="rId186" Type="http://schemas.openxmlformats.org/officeDocument/2006/relationships/customXml" Target="../ink/ink3454.xml"/><Relationship Id="rId351" Type="http://schemas.openxmlformats.org/officeDocument/2006/relationships/image" Target="../media/image3508.png"/><Relationship Id="rId393" Type="http://schemas.openxmlformats.org/officeDocument/2006/relationships/image" Target="../media/image3529.png"/><Relationship Id="rId407" Type="http://schemas.openxmlformats.org/officeDocument/2006/relationships/image" Target="../media/image3536.png"/></Relationships>
</file>

<file path=ppt/slides/_rels/slide2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3594.png"/><Relationship Id="rId299" Type="http://schemas.openxmlformats.org/officeDocument/2006/relationships/image" Target="../media/image3685.png"/><Relationship Id="rId21" Type="http://schemas.openxmlformats.org/officeDocument/2006/relationships/image" Target="../media/image3546.png"/><Relationship Id="rId63" Type="http://schemas.openxmlformats.org/officeDocument/2006/relationships/image" Target="../media/image3567.png"/><Relationship Id="rId159" Type="http://schemas.openxmlformats.org/officeDocument/2006/relationships/image" Target="../media/image3615.png"/><Relationship Id="rId170" Type="http://schemas.openxmlformats.org/officeDocument/2006/relationships/customXml" Target="../ink/ink3649.xml"/><Relationship Id="rId226" Type="http://schemas.openxmlformats.org/officeDocument/2006/relationships/customXml" Target="../ink/ink3677.xml"/><Relationship Id="rId268" Type="http://schemas.openxmlformats.org/officeDocument/2006/relationships/customXml" Target="../ink/ink3698.xml"/><Relationship Id="rId32" Type="http://schemas.openxmlformats.org/officeDocument/2006/relationships/customXml" Target="../ink/ink3580.xml"/><Relationship Id="rId74" Type="http://schemas.openxmlformats.org/officeDocument/2006/relationships/customXml" Target="../ink/ink3601.xml"/><Relationship Id="rId128" Type="http://schemas.openxmlformats.org/officeDocument/2006/relationships/customXml" Target="../ink/ink3628.xml"/><Relationship Id="rId5" Type="http://schemas.openxmlformats.org/officeDocument/2006/relationships/image" Target="../media/image3538.png"/><Relationship Id="rId181" Type="http://schemas.openxmlformats.org/officeDocument/2006/relationships/image" Target="../media/image3626.png"/><Relationship Id="rId237" Type="http://schemas.openxmlformats.org/officeDocument/2006/relationships/image" Target="../media/image3654.png"/><Relationship Id="rId279" Type="http://schemas.openxmlformats.org/officeDocument/2006/relationships/image" Target="../media/image3675.png"/><Relationship Id="rId43" Type="http://schemas.openxmlformats.org/officeDocument/2006/relationships/image" Target="../media/image3557.png"/><Relationship Id="rId139" Type="http://schemas.openxmlformats.org/officeDocument/2006/relationships/image" Target="../media/image3605.png"/><Relationship Id="rId290" Type="http://schemas.openxmlformats.org/officeDocument/2006/relationships/customXml" Target="../ink/ink3709.xml"/><Relationship Id="rId304" Type="http://schemas.openxmlformats.org/officeDocument/2006/relationships/customXml" Target="../ink/ink3716.xml"/><Relationship Id="rId85" Type="http://schemas.openxmlformats.org/officeDocument/2006/relationships/image" Target="../media/image3578.png"/><Relationship Id="rId150" Type="http://schemas.openxmlformats.org/officeDocument/2006/relationships/customXml" Target="../ink/ink3639.xml"/><Relationship Id="rId192" Type="http://schemas.openxmlformats.org/officeDocument/2006/relationships/customXml" Target="../ink/ink3660.xml"/><Relationship Id="rId206" Type="http://schemas.openxmlformats.org/officeDocument/2006/relationships/customXml" Target="../ink/ink3667.xml"/><Relationship Id="rId248" Type="http://schemas.openxmlformats.org/officeDocument/2006/relationships/customXml" Target="../ink/ink3688.xml"/><Relationship Id="rId12" Type="http://schemas.openxmlformats.org/officeDocument/2006/relationships/customXml" Target="../ink/ink3570.xml"/><Relationship Id="rId108" Type="http://schemas.openxmlformats.org/officeDocument/2006/relationships/customXml" Target="../ink/ink3618.xml"/><Relationship Id="rId54" Type="http://schemas.openxmlformats.org/officeDocument/2006/relationships/customXml" Target="../ink/ink3591.xml"/><Relationship Id="rId96" Type="http://schemas.openxmlformats.org/officeDocument/2006/relationships/customXml" Target="../ink/ink3612.xml"/><Relationship Id="rId161" Type="http://schemas.openxmlformats.org/officeDocument/2006/relationships/image" Target="../media/image3616.png"/><Relationship Id="rId217" Type="http://schemas.openxmlformats.org/officeDocument/2006/relationships/image" Target="../media/image3644.png"/><Relationship Id="rId259" Type="http://schemas.openxmlformats.org/officeDocument/2006/relationships/image" Target="../media/image3665.png"/><Relationship Id="rId23" Type="http://schemas.openxmlformats.org/officeDocument/2006/relationships/image" Target="../media/image3547.png"/><Relationship Id="rId119" Type="http://schemas.openxmlformats.org/officeDocument/2006/relationships/image" Target="../media/image3595.png"/><Relationship Id="rId270" Type="http://schemas.openxmlformats.org/officeDocument/2006/relationships/customXml" Target="../ink/ink3699.xml"/><Relationship Id="rId291" Type="http://schemas.openxmlformats.org/officeDocument/2006/relationships/image" Target="../media/image3681.png"/><Relationship Id="rId305" Type="http://schemas.openxmlformats.org/officeDocument/2006/relationships/image" Target="../media/image3688.png"/><Relationship Id="rId44" Type="http://schemas.openxmlformats.org/officeDocument/2006/relationships/customXml" Target="../ink/ink3586.xml"/><Relationship Id="rId65" Type="http://schemas.openxmlformats.org/officeDocument/2006/relationships/image" Target="../media/image3568.png"/><Relationship Id="rId86" Type="http://schemas.openxmlformats.org/officeDocument/2006/relationships/customXml" Target="../ink/ink3607.xml"/><Relationship Id="rId130" Type="http://schemas.openxmlformats.org/officeDocument/2006/relationships/customXml" Target="../ink/ink3629.xml"/><Relationship Id="rId151" Type="http://schemas.openxmlformats.org/officeDocument/2006/relationships/image" Target="../media/image3611.png"/><Relationship Id="rId172" Type="http://schemas.openxmlformats.org/officeDocument/2006/relationships/customXml" Target="../ink/ink3650.xml"/><Relationship Id="rId193" Type="http://schemas.openxmlformats.org/officeDocument/2006/relationships/image" Target="../media/image3632.png"/><Relationship Id="rId207" Type="http://schemas.openxmlformats.org/officeDocument/2006/relationships/image" Target="../media/image3639.png"/><Relationship Id="rId228" Type="http://schemas.openxmlformats.org/officeDocument/2006/relationships/customXml" Target="../ink/ink3678.xml"/><Relationship Id="rId249" Type="http://schemas.openxmlformats.org/officeDocument/2006/relationships/image" Target="../media/image3660.png"/><Relationship Id="rId13" Type="http://schemas.openxmlformats.org/officeDocument/2006/relationships/image" Target="../media/image3542.png"/><Relationship Id="rId109" Type="http://schemas.openxmlformats.org/officeDocument/2006/relationships/image" Target="../media/image3590.png"/><Relationship Id="rId260" Type="http://schemas.openxmlformats.org/officeDocument/2006/relationships/customXml" Target="../ink/ink3694.xml"/><Relationship Id="rId281" Type="http://schemas.openxmlformats.org/officeDocument/2006/relationships/image" Target="../media/image3676.png"/><Relationship Id="rId34" Type="http://schemas.openxmlformats.org/officeDocument/2006/relationships/customXml" Target="../ink/ink3581.xml"/><Relationship Id="rId55" Type="http://schemas.openxmlformats.org/officeDocument/2006/relationships/image" Target="../media/image3563.png"/><Relationship Id="rId76" Type="http://schemas.openxmlformats.org/officeDocument/2006/relationships/customXml" Target="../ink/ink3602.xml"/><Relationship Id="rId97" Type="http://schemas.openxmlformats.org/officeDocument/2006/relationships/image" Target="../media/image3584.png"/><Relationship Id="rId120" Type="http://schemas.openxmlformats.org/officeDocument/2006/relationships/customXml" Target="../ink/ink3624.xml"/><Relationship Id="rId141" Type="http://schemas.openxmlformats.org/officeDocument/2006/relationships/image" Target="../media/image3606.png"/><Relationship Id="rId7" Type="http://schemas.openxmlformats.org/officeDocument/2006/relationships/image" Target="../media/image3539.png"/><Relationship Id="rId162" Type="http://schemas.openxmlformats.org/officeDocument/2006/relationships/customXml" Target="../ink/ink3645.xml"/><Relationship Id="rId183" Type="http://schemas.openxmlformats.org/officeDocument/2006/relationships/image" Target="../media/image3627.png"/><Relationship Id="rId218" Type="http://schemas.openxmlformats.org/officeDocument/2006/relationships/customXml" Target="../ink/ink3673.xml"/><Relationship Id="rId239" Type="http://schemas.openxmlformats.org/officeDocument/2006/relationships/image" Target="../media/image3655.png"/><Relationship Id="rId250" Type="http://schemas.openxmlformats.org/officeDocument/2006/relationships/customXml" Target="../ink/ink3689.xml"/><Relationship Id="rId271" Type="http://schemas.openxmlformats.org/officeDocument/2006/relationships/image" Target="../media/image3671.png"/><Relationship Id="rId292" Type="http://schemas.openxmlformats.org/officeDocument/2006/relationships/customXml" Target="../ink/ink3710.xml"/><Relationship Id="rId24" Type="http://schemas.openxmlformats.org/officeDocument/2006/relationships/customXml" Target="../ink/ink3576.xml"/><Relationship Id="rId45" Type="http://schemas.openxmlformats.org/officeDocument/2006/relationships/image" Target="../media/image3558.png"/><Relationship Id="rId66" Type="http://schemas.openxmlformats.org/officeDocument/2006/relationships/customXml" Target="../ink/ink3597.xml"/><Relationship Id="rId87" Type="http://schemas.openxmlformats.org/officeDocument/2006/relationships/image" Target="../media/image3579.png"/><Relationship Id="rId110" Type="http://schemas.openxmlformats.org/officeDocument/2006/relationships/customXml" Target="../ink/ink3619.xml"/><Relationship Id="rId131" Type="http://schemas.openxmlformats.org/officeDocument/2006/relationships/image" Target="../media/image3601.png"/><Relationship Id="rId152" Type="http://schemas.openxmlformats.org/officeDocument/2006/relationships/customXml" Target="../ink/ink3640.xml"/><Relationship Id="rId173" Type="http://schemas.openxmlformats.org/officeDocument/2006/relationships/image" Target="../media/image3622.png"/><Relationship Id="rId194" Type="http://schemas.openxmlformats.org/officeDocument/2006/relationships/customXml" Target="../ink/ink3661.xml"/><Relationship Id="rId208" Type="http://schemas.openxmlformats.org/officeDocument/2006/relationships/customXml" Target="../ink/ink3668.xml"/><Relationship Id="rId229" Type="http://schemas.openxmlformats.org/officeDocument/2006/relationships/image" Target="../media/image3650.png"/><Relationship Id="rId240" Type="http://schemas.openxmlformats.org/officeDocument/2006/relationships/customXml" Target="../ink/ink3684.xml"/><Relationship Id="rId261" Type="http://schemas.openxmlformats.org/officeDocument/2006/relationships/image" Target="../media/image3666.png"/><Relationship Id="rId14" Type="http://schemas.openxmlformats.org/officeDocument/2006/relationships/customXml" Target="../ink/ink3571.xml"/><Relationship Id="rId35" Type="http://schemas.openxmlformats.org/officeDocument/2006/relationships/image" Target="../media/image3553.png"/><Relationship Id="rId56" Type="http://schemas.openxmlformats.org/officeDocument/2006/relationships/customXml" Target="../ink/ink3592.xml"/><Relationship Id="rId77" Type="http://schemas.openxmlformats.org/officeDocument/2006/relationships/image" Target="../media/image3574.png"/><Relationship Id="rId100" Type="http://schemas.openxmlformats.org/officeDocument/2006/relationships/customXml" Target="../ink/ink3614.xml"/><Relationship Id="rId282" Type="http://schemas.openxmlformats.org/officeDocument/2006/relationships/customXml" Target="../ink/ink3705.xml"/><Relationship Id="rId8" Type="http://schemas.openxmlformats.org/officeDocument/2006/relationships/customXml" Target="../ink/ink3568.xml"/><Relationship Id="rId98" Type="http://schemas.openxmlformats.org/officeDocument/2006/relationships/customXml" Target="../ink/ink3613.xml"/><Relationship Id="rId121" Type="http://schemas.openxmlformats.org/officeDocument/2006/relationships/image" Target="../media/image3596.png"/><Relationship Id="rId142" Type="http://schemas.openxmlformats.org/officeDocument/2006/relationships/customXml" Target="../ink/ink3635.xml"/><Relationship Id="rId163" Type="http://schemas.openxmlformats.org/officeDocument/2006/relationships/image" Target="../media/image3617.png"/><Relationship Id="rId184" Type="http://schemas.openxmlformats.org/officeDocument/2006/relationships/customXml" Target="../ink/ink3656.xml"/><Relationship Id="rId219" Type="http://schemas.openxmlformats.org/officeDocument/2006/relationships/image" Target="../media/image3645.png"/><Relationship Id="rId230" Type="http://schemas.openxmlformats.org/officeDocument/2006/relationships/customXml" Target="../ink/ink3679.xml"/><Relationship Id="rId251" Type="http://schemas.openxmlformats.org/officeDocument/2006/relationships/image" Target="../media/image3661.png"/><Relationship Id="rId25" Type="http://schemas.openxmlformats.org/officeDocument/2006/relationships/image" Target="../media/image3548.png"/><Relationship Id="rId46" Type="http://schemas.openxmlformats.org/officeDocument/2006/relationships/customXml" Target="../ink/ink3587.xml"/><Relationship Id="rId67" Type="http://schemas.openxmlformats.org/officeDocument/2006/relationships/image" Target="../media/image3569.png"/><Relationship Id="rId272" Type="http://schemas.openxmlformats.org/officeDocument/2006/relationships/customXml" Target="../ink/ink3700.xml"/><Relationship Id="rId293" Type="http://schemas.openxmlformats.org/officeDocument/2006/relationships/image" Target="../media/image3682.png"/><Relationship Id="rId88" Type="http://schemas.openxmlformats.org/officeDocument/2006/relationships/customXml" Target="../ink/ink3608.xml"/><Relationship Id="rId111" Type="http://schemas.openxmlformats.org/officeDocument/2006/relationships/image" Target="../media/image3591.png"/><Relationship Id="rId132" Type="http://schemas.openxmlformats.org/officeDocument/2006/relationships/customXml" Target="../ink/ink3630.xml"/><Relationship Id="rId153" Type="http://schemas.openxmlformats.org/officeDocument/2006/relationships/image" Target="../media/image3612.png"/><Relationship Id="rId174" Type="http://schemas.openxmlformats.org/officeDocument/2006/relationships/customXml" Target="../ink/ink3651.xml"/><Relationship Id="rId195" Type="http://schemas.openxmlformats.org/officeDocument/2006/relationships/image" Target="../media/image3633.png"/><Relationship Id="rId209" Type="http://schemas.openxmlformats.org/officeDocument/2006/relationships/image" Target="../media/image3640.png"/><Relationship Id="rId220" Type="http://schemas.openxmlformats.org/officeDocument/2006/relationships/customXml" Target="../ink/ink3674.xml"/><Relationship Id="rId241" Type="http://schemas.openxmlformats.org/officeDocument/2006/relationships/image" Target="../media/image3656.png"/><Relationship Id="rId15" Type="http://schemas.openxmlformats.org/officeDocument/2006/relationships/image" Target="../media/image3543.png"/><Relationship Id="rId36" Type="http://schemas.openxmlformats.org/officeDocument/2006/relationships/customXml" Target="../ink/ink3582.xml"/><Relationship Id="rId57" Type="http://schemas.openxmlformats.org/officeDocument/2006/relationships/image" Target="../media/image3564.png"/><Relationship Id="rId262" Type="http://schemas.openxmlformats.org/officeDocument/2006/relationships/customXml" Target="../ink/ink3695.xml"/><Relationship Id="rId283" Type="http://schemas.openxmlformats.org/officeDocument/2006/relationships/image" Target="../media/image3677.png"/><Relationship Id="rId78" Type="http://schemas.openxmlformats.org/officeDocument/2006/relationships/customXml" Target="../ink/ink3603.xml"/><Relationship Id="rId99" Type="http://schemas.openxmlformats.org/officeDocument/2006/relationships/image" Target="../media/image3585.png"/><Relationship Id="rId101" Type="http://schemas.openxmlformats.org/officeDocument/2006/relationships/image" Target="../media/image3586.png"/><Relationship Id="rId122" Type="http://schemas.openxmlformats.org/officeDocument/2006/relationships/customXml" Target="../ink/ink3625.xml"/><Relationship Id="rId143" Type="http://schemas.openxmlformats.org/officeDocument/2006/relationships/image" Target="../media/image3607.png"/><Relationship Id="rId164" Type="http://schemas.openxmlformats.org/officeDocument/2006/relationships/customXml" Target="../ink/ink3646.xml"/><Relationship Id="rId185" Type="http://schemas.openxmlformats.org/officeDocument/2006/relationships/image" Target="../media/image3628.png"/><Relationship Id="rId9" Type="http://schemas.openxmlformats.org/officeDocument/2006/relationships/image" Target="../media/image3540.png"/><Relationship Id="rId210" Type="http://schemas.openxmlformats.org/officeDocument/2006/relationships/customXml" Target="../ink/ink3669.xml"/><Relationship Id="rId26" Type="http://schemas.openxmlformats.org/officeDocument/2006/relationships/customXml" Target="../ink/ink3577.xml"/><Relationship Id="rId231" Type="http://schemas.openxmlformats.org/officeDocument/2006/relationships/image" Target="../media/image3651.png"/><Relationship Id="rId252" Type="http://schemas.openxmlformats.org/officeDocument/2006/relationships/customXml" Target="../ink/ink3690.xml"/><Relationship Id="rId273" Type="http://schemas.openxmlformats.org/officeDocument/2006/relationships/image" Target="../media/image3672.png"/><Relationship Id="rId294" Type="http://schemas.openxmlformats.org/officeDocument/2006/relationships/customXml" Target="../ink/ink3711.xml"/><Relationship Id="rId47" Type="http://schemas.openxmlformats.org/officeDocument/2006/relationships/image" Target="../media/image3559.png"/><Relationship Id="rId68" Type="http://schemas.openxmlformats.org/officeDocument/2006/relationships/customXml" Target="../ink/ink3598.xml"/><Relationship Id="rId89" Type="http://schemas.openxmlformats.org/officeDocument/2006/relationships/image" Target="../media/image3580.png"/><Relationship Id="rId112" Type="http://schemas.openxmlformats.org/officeDocument/2006/relationships/customXml" Target="../ink/ink3620.xml"/><Relationship Id="rId133" Type="http://schemas.openxmlformats.org/officeDocument/2006/relationships/image" Target="../media/image3602.png"/><Relationship Id="rId154" Type="http://schemas.openxmlformats.org/officeDocument/2006/relationships/customXml" Target="../ink/ink3641.xml"/><Relationship Id="rId175" Type="http://schemas.openxmlformats.org/officeDocument/2006/relationships/image" Target="../media/image3623.png"/><Relationship Id="rId196" Type="http://schemas.openxmlformats.org/officeDocument/2006/relationships/customXml" Target="../ink/ink3662.xml"/><Relationship Id="rId200" Type="http://schemas.openxmlformats.org/officeDocument/2006/relationships/customXml" Target="../ink/ink3664.xml"/><Relationship Id="rId16" Type="http://schemas.openxmlformats.org/officeDocument/2006/relationships/customXml" Target="../ink/ink3572.xml"/><Relationship Id="rId221" Type="http://schemas.openxmlformats.org/officeDocument/2006/relationships/image" Target="../media/image3646.png"/><Relationship Id="rId242" Type="http://schemas.openxmlformats.org/officeDocument/2006/relationships/customXml" Target="../ink/ink3685.xml"/><Relationship Id="rId263" Type="http://schemas.openxmlformats.org/officeDocument/2006/relationships/image" Target="../media/image3667.png"/><Relationship Id="rId284" Type="http://schemas.openxmlformats.org/officeDocument/2006/relationships/customXml" Target="../ink/ink3706.xml"/><Relationship Id="rId37" Type="http://schemas.openxmlformats.org/officeDocument/2006/relationships/image" Target="../media/image3554.png"/><Relationship Id="rId58" Type="http://schemas.openxmlformats.org/officeDocument/2006/relationships/customXml" Target="../ink/ink3593.xml"/><Relationship Id="rId79" Type="http://schemas.openxmlformats.org/officeDocument/2006/relationships/image" Target="../media/image3575.png"/><Relationship Id="rId102" Type="http://schemas.openxmlformats.org/officeDocument/2006/relationships/customXml" Target="../ink/ink3615.xml"/><Relationship Id="rId123" Type="http://schemas.openxmlformats.org/officeDocument/2006/relationships/image" Target="../media/image3597.png"/><Relationship Id="rId144" Type="http://schemas.openxmlformats.org/officeDocument/2006/relationships/customXml" Target="../ink/ink3636.xml"/><Relationship Id="rId90" Type="http://schemas.openxmlformats.org/officeDocument/2006/relationships/customXml" Target="../ink/ink3609.xml"/><Relationship Id="rId165" Type="http://schemas.openxmlformats.org/officeDocument/2006/relationships/image" Target="../media/image3618.png"/><Relationship Id="rId186" Type="http://schemas.openxmlformats.org/officeDocument/2006/relationships/customXml" Target="../ink/ink3657.xml"/><Relationship Id="rId211" Type="http://schemas.openxmlformats.org/officeDocument/2006/relationships/image" Target="../media/image3641.png"/><Relationship Id="rId232" Type="http://schemas.openxmlformats.org/officeDocument/2006/relationships/customXml" Target="../ink/ink3680.xml"/><Relationship Id="rId253" Type="http://schemas.openxmlformats.org/officeDocument/2006/relationships/image" Target="../media/image3662.png"/><Relationship Id="rId274" Type="http://schemas.openxmlformats.org/officeDocument/2006/relationships/customXml" Target="../ink/ink3701.xml"/><Relationship Id="rId295" Type="http://schemas.openxmlformats.org/officeDocument/2006/relationships/image" Target="../media/image3683.png"/><Relationship Id="rId27" Type="http://schemas.openxmlformats.org/officeDocument/2006/relationships/image" Target="../media/image3549.png"/><Relationship Id="rId48" Type="http://schemas.openxmlformats.org/officeDocument/2006/relationships/customXml" Target="../ink/ink3588.xml"/><Relationship Id="rId69" Type="http://schemas.openxmlformats.org/officeDocument/2006/relationships/image" Target="../media/image3570.png"/><Relationship Id="rId113" Type="http://schemas.openxmlformats.org/officeDocument/2006/relationships/image" Target="../media/image3592.png"/><Relationship Id="rId134" Type="http://schemas.openxmlformats.org/officeDocument/2006/relationships/customXml" Target="../ink/ink3631.xml"/><Relationship Id="rId80" Type="http://schemas.openxmlformats.org/officeDocument/2006/relationships/customXml" Target="../ink/ink3604.xml"/><Relationship Id="rId155" Type="http://schemas.openxmlformats.org/officeDocument/2006/relationships/image" Target="../media/image3613.png"/><Relationship Id="rId176" Type="http://schemas.openxmlformats.org/officeDocument/2006/relationships/customXml" Target="../ink/ink3652.xml"/><Relationship Id="rId197" Type="http://schemas.openxmlformats.org/officeDocument/2006/relationships/image" Target="../media/image3634.png"/><Relationship Id="rId201" Type="http://schemas.openxmlformats.org/officeDocument/2006/relationships/image" Target="../media/image3636.png"/><Relationship Id="rId222" Type="http://schemas.openxmlformats.org/officeDocument/2006/relationships/customXml" Target="../ink/ink3675.xml"/><Relationship Id="rId243" Type="http://schemas.openxmlformats.org/officeDocument/2006/relationships/image" Target="../media/image3657.png"/><Relationship Id="rId264" Type="http://schemas.openxmlformats.org/officeDocument/2006/relationships/customXml" Target="../ink/ink3696.xml"/><Relationship Id="rId285" Type="http://schemas.openxmlformats.org/officeDocument/2006/relationships/image" Target="../media/image3678.png"/><Relationship Id="rId17" Type="http://schemas.openxmlformats.org/officeDocument/2006/relationships/image" Target="../media/image3544.png"/><Relationship Id="rId38" Type="http://schemas.openxmlformats.org/officeDocument/2006/relationships/customXml" Target="../ink/ink3583.xml"/><Relationship Id="rId59" Type="http://schemas.openxmlformats.org/officeDocument/2006/relationships/image" Target="../media/image3565.png"/><Relationship Id="rId103" Type="http://schemas.openxmlformats.org/officeDocument/2006/relationships/image" Target="../media/image3587.png"/><Relationship Id="rId124" Type="http://schemas.openxmlformats.org/officeDocument/2006/relationships/customXml" Target="../ink/ink3626.xml"/><Relationship Id="rId70" Type="http://schemas.openxmlformats.org/officeDocument/2006/relationships/customXml" Target="../ink/ink3599.xml"/><Relationship Id="rId91" Type="http://schemas.openxmlformats.org/officeDocument/2006/relationships/image" Target="../media/image3581.png"/><Relationship Id="rId145" Type="http://schemas.openxmlformats.org/officeDocument/2006/relationships/image" Target="../media/image3608.png"/><Relationship Id="rId166" Type="http://schemas.openxmlformats.org/officeDocument/2006/relationships/customXml" Target="../ink/ink3647.xml"/><Relationship Id="rId187" Type="http://schemas.openxmlformats.org/officeDocument/2006/relationships/image" Target="../media/image3629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3670.xml"/><Relationship Id="rId233" Type="http://schemas.openxmlformats.org/officeDocument/2006/relationships/image" Target="../media/image3652.png"/><Relationship Id="rId254" Type="http://schemas.openxmlformats.org/officeDocument/2006/relationships/customXml" Target="../ink/ink3691.xml"/><Relationship Id="rId28" Type="http://schemas.openxmlformats.org/officeDocument/2006/relationships/customXml" Target="../ink/ink3578.xml"/><Relationship Id="rId49" Type="http://schemas.openxmlformats.org/officeDocument/2006/relationships/image" Target="../media/image3560.png"/><Relationship Id="rId114" Type="http://schemas.openxmlformats.org/officeDocument/2006/relationships/customXml" Target="../ink/ink3621.xml"/><Relationship Id="rId275" Type="http://schemas.openxmlformats.org/officeDocument/2006/relationships/image" Target="../media/image3673.png"/><Relationship Id="rId296" Type="http://schemas.openxmlformats.org/officeDocument/2006/relationships/customXml" Target="../ink/ink3712.xml"/><Relationship Id="rId300" Type="http://schemas.openxmlformats.org/officeDocument/2006/relationships/customXml" Target="../ink/ink3714.xml"/><Relationship Id="rId60" Type="http://schemas.openxmlformats.org/officeDocument/2006/relationships/customXml" Target="../ink/ink3594.xml"/><Relationship Id="rId81" Type="http://schemas.openxmlformats.org/officeDocument/2006/relationships/image" Target="../media/image3576.png"/><Relationship Id="rId135" Type="http://schemas.openxmlformats.org/officeDocument/2006/relationships/image" Target="../media/image3603.png"/><Relationship Id="rId156" Type="http://schemas.openxmlformats.org/officeDocument/2006/relationships/customXml" Target="../ink/ink3642.xml"/><Relationship Id="rId177" Type="http://schemas.openxmlformats.org/officeDocument/2006/relationships/image" Target="../media/image3624.png"/><Relationship Id="rId198" Type="http://schemas.openxmlformats.org/officeDocument/2006/relationships/customXml" Target="../ink/ink3663.xml"/><Relationship Id="rId202" Type="http://schemas.openxmlformats.org/officeDocument/2006/relationships/customXml" Target="../ink/ink3665.xml"/><Relationship Id="rId223" Type="http://schemas.openxmlformats.org/officeDocument/2006/relationships/image" Target="../media/image3647.png"/><Relationship Id="rId244" Type="http://schemas.openxmlformats.org/officeDocument/2006/relationships/customXml" Target="../ink/ink3686.xml"/><Relationship Id="rId18" Type="http://schemas.openxmlformats.org/officeDocument/2006/relationships/customXml" Target="../ink/ink3573.xml"/><Relationship Id="rId39" Type="http://schemas.openxmlformats.org/officeDocument/2006/relationships/image" Target="../media/image3555.png"/><Relationship Id="rId265" Type="http://schemas.openxmlformats.org/officeDocument/2006/relationships/image" Target="../media/image3668.png"/><Relationship Id="rId286" Type="http://schemas.openxmlformats.org/officeDocument/2006/relationships/customXml" Target="../ink/ink3707.xml"/><Relationship Id="rId50" Type="http://schemas.openxmlformats.org/officeDocument/2006/relationships/customXml" Target="../ink/ink3589.xml"/><Relationship Id="rId104" Type="http://schemas.openxmlformats.org/officeDocument/2006/relationships/customXml" Target="../ink/ink3616.xml"/><Relationship Id="rId125" Type="http://schemas.openxmlformats.org/officeDocument/2006/relationships/image" Target="../media/image3598.png"/><Relationship Id="rId146" Type="http://schemas.openxmlformats.org/officeDocument/2006/relationships/customXml" Target="../ink/ink3637.xml"/><Relationship Id="rId167" Type="http://schemas.openxmlformats.org/officeDocument/2006/relationships/image" Target="../media/image3619.png"/><Relationship Id="rId188" Type="http://schemas.openxmlformats.org/officeDocument/2006/relationships/customXml" Target="../ink/ink3658.xml"/><Relationship Id="rId71" Type="http://schemas.openxmlformats.org/officeDocument/2006/relationships/image" Target="../media/image3571.png"/><Relationship Id="rId92" Type="http://schemas.openxmlformats.org/officeDocument/2006/relationships/customXml" Target="../ink/ink3610.xml"/><Relationship Id="rId213" Type="http://schemas.openxmlformats.org/officeDocument/2006/relationships/image" Target="../media/image3642.png"/><Relationship Id="rId234" Type="http://schemas.openxmlformats.org/officeDocument/2006/relationships/customXml" Target="../ink/ink3681.xml"/><Relationship Id="rId2" Type="http://schemas.openxmlformats.org/officeDocument/2006/relationships/customXml" Target="../ink/ink3565.xml"/><Relationship Id="rId29" Type="http://schemas.openxmlformats.org/officeDocument/2006/relationships/image" Target="../media/image3550.png"/><Relationship Id="rId255" Type="http://schemas.openxmlformats.org/officeDocument/2006/relationships/image" Target="../media/image3663.png"/><Relationship Id="rId276" Type="http://schemas.openxmlformats.org/officeDocument/2006/relationships/customXml" Target="../ink/ink3702.xml"/><Relationship Id="rId297" Type="http://schemas.openxmlformats.org/officeDocument/2006/relationships/image" Target="../media/image3684.png"/><Relationship Id="rId40" Type="http://schemas.openxmlformats.org/officeDocument/2006/relationships/customXml" Target="../ink/ink3584.xml"/><Relationship Id="rId115" Type="http://schemas.openxmlformats.org/officeDocument/2006/relationships/image" Target="../media/image3593.png"/><Relationship Id="rId136" Type="http://schemas.openxmlformats.org/officeDocument/2006/relationships/customXml" Target="../ink/ink3632.xml"/><Relationship Id="rId157" Type="http://schemas.openxmlformats.org/officeDocument/2006/relationships/image" Target="../media/image3614.png"/><Relationship Id="rId178" Type="http://schemas.openxmlformats.org/officeDocument/2006/relationships/customXml" Target="../ink/ink3653.xml"/><Relationship Id="rId301" Type="http://schemas.openxmlformats.org/officeDocument/2006/relationships/image" Target="../media/image3686.png"/><Relationship Id="rId61" Type="http://schemas.openxmlformats.org/officeDocument/2006/relationships/image" Target="../media/image3566.png"/><Relationship Id="rId82" Type="http://schemas.openxmlformats.org/officeDocument/2006/relationships/customXml" Target="../ink/ink3605.xml"/><Relationship Id="rId199" Type="http://schemas.openxmlformats.org/officeDocument/2006/relationships/image" Target="../media/image3635.png"/><Relationship Id="rId203" Type="http://schemas.openxmlformats.org/officeDocument/2006/relationships/image" Target="../media/image3637.png"/><Relationship Id="rId19" Type="http://schemas.openxmlformats.org/officeDocument/2006/relationships/image" Target="../media/image3545.png"/><Relationship Id="rId224" Type="http://schemas.openxmlformats.org/officeDocument/2006/relationships/customXml" Target="../ink/ink3676.xml"/><Relationship Id="rId245" Type="http://schemas.openxmlformats.org/officeDocument/2006/relationships/image" Target="../media/image3658.png"/><Relationship Id="rId266" Type="http://schemas.openxmlformats.org/officeDocument/2006/relationships/customXml" Target="../ink/ink3697.xml"/><Relationship Id="rId287" Type="http://schemas.openxmlformats.org/officeDocument/2006/relationships/image" Target="../media/image3679.png"/><Relationship Id="rId30" Type="http://schemas.openxmlformats.org/officeDocument/2006/relationships/customXml" Target="../ink/ink3579.xml"/><Relationship Id="rId105" Type="http://schemas.openxmlformats.org/officeDocument/2006/relationships/image" Target="../media/image3588.png"/><Relationship Id="rId126" Type="http://schemas.openxmlformats.org/officeDocument/2006/relationships/customXml" Target="../ink/ink3627.xml"/><Relationship Id="rId147" Type="http://schemas.openxmlformats.org/officeDocument/2006/relationships/image" Target="../media/image3609.png"/><Relationship Id="rId168" Type="http://schemas.openxmlformats.org/officeDocument/2006/relationships/customXml" Target="../ink/ink3648.xml"/><Relationship Id="rId51" Type="http://schemas.openxmlformats.org/officeDocument/2006/relationships/image" Target="../media/image3561.png"/><Relationship Id="rId72" Type="http://schemas.openxmlformats.org/officeDocument/2006/relationships/customXml" Target="../ink/ink3600.xml"/><Relationship Id="rId93" Type="http://schemas.openxmlformats.org/officeDocument/2006/relationships/image" Target="../media/image3582.png"/><Relationship Id="rId189" Type="http://schemas.openxmlformats.org/officeDocument/2006/relationships/image" Target="../media/image3630.png"/><Relationship Id="rId3" Type="http://schemas.openxmlformats.org/officeDocument/2006/relationships/image" Target="../media/image3537.png"/><Relationship Id="rId214" Type="http://schemas.openxmlformats.org/officeDocument/2006/relationships/customXml" Target="../ink/ink3671.xml"/><Relationship Id="rId235" Type="http://schemas.openxmlformats.org/officeDocument/2006/relationships/image" Target="../media/image3653.png"/><Relationship Id="rId256" Type="http://schemas.openxmlformats.org/officeDocument/2006/relationships/customXml" Target="../ink/ink3692.xml"/><Relationship Id="rId277" Type="http://schemas.openxmlformats.org/officeDocument/2006/relationships/image" Target="../media/image3674.png"/><Relationship Id="rId298" Type="http://schemas.openxmlformats.org/officeDocument/2006/relationships/customXml" Target="../ink/ink3713.xml"/><Relationship Id="rId116" Type="http://schemas.openxmlformats.org/officeDocument/2006/relationships/customXml" Target="../ink/ink3622.xml"/><Relationship Id="rId137" Type="http://schemas.openxmlformats.org/officeDocument/2006/relationships/image" Target="../media/image3604.png"/><Relationship Id="rId158" Type="http://schemas.openxmlformats.org/officeDocument/2006/relationships/customXml" Target="../ink/ink3643.xml"/><Relationship Id="rId302" Type="http://schemas.openxmlformats.org/officeDocument/2006/relationships/customXml" Target="../ink/ink3715.xml"/><Relationship Id="rId20" Type="http://schemas.openxmlformats.org/officeDocument/2006/relationships/customXml" Target="../ink/ink3574.xml"/><Relationship Id="rId41" Type="http://schemas.openxmlformats.org/officeDocument/2006/relationships/image" Target="../media/image3556.png"/><Relationship Id="rId62" Type="http://schemas.openxmlformats.org/officeDocument/2006/relationships/customXml" Target="../ink/ink3595.xml"/><Relationship Id="rId83" Type="http://schemas.openxmlformats.org/officeDocument/2006/relationships/image" Target="../media/image3577.png"/><Relationship Id="rId179" Type="http://schemas.openxmlformats.org/officeDocument/2006/relationships/image" Target="../media/image3625.png"/><Relationship Id="rId190" Type="http://schemas.openxmlformats.org/officeDocument/2006/relationships/customXml" Target="../ink/ink3659.xml"/><Relationship Id="rId204" Type="http://schemas.openxmlformats.org/officeDocument/2006/relationships/customXml" Target="../ink/ink3666.xml"/><Relationship Id="rId225" Type="http://schemas.openxmlformats.org/officeDocument/2006/relationships/image" Target="../media/image3648.png"/><Relationship Id="rId246" Type="http://schemas.openxmlformats.org/officeDocument/2006/relationships/customXml" Target="../ink/ink3687.xml"/><Relationship Id="rId267" Type="http://schemas.openxmlformats.org/officeDocument/2006/relationships/image" Target="../media/image3669.png"/><Relationship Id="rId288" Type="http://schemas.openxmlformats.org/officeDocument/2006/relationships/customXml" Target="../ink/ink3708.xml"/><Relationship Id="rId106" Type="http://schemas.openxmlformats.org/officeDocument/2006/relationships/customXml" Target="../ink/ink3617.xml"/><Relationship Id="rId127" Type="http://schemas.openxmlformats.org/officeDocument/2006/relationships/image" Target="../media/image3599.png"/><Relationship Id="rId10" Type="http://schemas.openxmlformats.org/officeDocument/2006/relationships/customXml" Target="../ink/ink3569.xml"/><Relationship Id="rId31" Type="http://schemas.openxmlformats.org/officeDocument/2006/relationships/image" Target="../media/image3551.png"/><Relationship Id="rId52" Type="http://schemas.openxmlformats.org/officeDocument/2006/relationships/customXml" Target="../ink/ink3590.xml"/><Relationship Id="rId73" Type="http://schemas.openxmlformats.org/officeDocument/2006/relationships/image" Target="../media/image3572.png"/><Relationship Id="rId94" Type="http://schemas.openxmlformats.org/officeDocument/2006/relationships/customXml" Target="../ink/ink3611.xml"/><Relationship Id="rId148" Type="http://schemas.openxmlformats.org/officeDocument/2006/relationships/customXml" Target="../ink/ink3638.xml"/><Relationship Id="rId169" Type="http://schemas.openxmlformats.org/officeDocument/2006/relationships/image" Target="../media/image3620.png"/><Relationship Id="rId4" Type="http://schemas.openxmlformats.org/officeDocument/2006/relationships/customXml" Target="../ink/ink3566.xml"/><Relationship Id="rId180" Type="http://schemas.openxmlformats.org/officeDocument/2006/relationships/customXml" Target="../ink/ink3654.xml"/><Relationship Id="rId215" Type="http://schemas.openxmlformats.org/officeDocument/2006/relationships/image" Target="../media/image3643.png"/><Relationship Id="rId236" Type="http://schemas.openxmlformats.org/officeDocument/2006/relationships/customXml" Target="../ink/ink3682.xml"/><Relationship Id="rId257" Type="http://schemas.openxmlformats.org/officeDocument/2006/relationships/image" Target="../media/image3664.png"/><Relationship Id="rId278" Type="http://schemas.openxmlformats.org/officeDocument/2006/relationships/customXml" Target="../ink/ink3703.xml"/><Relationship Id="rId303" Type="http://schemas.openxmlformats.org/officeDocument/2006/relationships/image" Target="../media/image3687.png"/><Relationship Id="rId42" Type="http://schemas.openxmlformats.org/officeDocument/2006/relationships/customXml" Target="../ink/ink3585.xml"/><Relationship Id="rId84" Type="http://schemas.openxmlformats.org/officeDocument/2006/relationships/customXml" Target="../ink/ink3606.xml"/><Relationship Id="rId138" Type="http://schemas.openxmlformats.org/officeDocument/2006/relationships/customXml" Target="../ink/ink3633.xml"/><Relationship Id="rId191" Type="http://schemas.openxmlformats.org/officeDocument/2006/relationships/image" Target="../media/image3631.png"/><Relationship Id="rId205" Type="http://schemas.openxmlformats.org/officeDocument/2006/relationships/image" Target="../media/image3638.png"/><Relationship Id="rId247" Type="http://schemas.openxmlformats.org/officeDocument/2006/relationships/image" Target="../media/image3659.png"/><Relationship Id="rId107" Type="http://schemas.openxmlformats.org/officeDocument/2006/relationships/image" Target="../media/image3589.png"/><Relationship Id="rId289" Type="http://schemas.openxmlformats.org/officeDocument/2006/relationships/image" Target="../media/image3680.png"/><Relationship Id="rId11" Type="http://schemas.openxmlformats.org/officeDocument/2006/relationships/image" Target="../media/image3541.png"/><Relationship Id="rId53" Type="http://schemas.openxmlformats.org/officeDocument/2006/relationships/image" Target="../media/image3562.png"/><Relationship Id="rId149" Type="http://schemas.openxmlformats.org/officeDocument/2006/relationships/image" Target="../media/image3610.png"/><Relationship Id="rId95" Type="http://schemas.openxmlformats.org/officeDocument/2006/relationships/image" Target="../media/image3583.png"/><Relationship Id="rId160" Type="http://schemas.openxmlformats.org/officeDocument/2006/relationships/customXml" Target="../ink/ink3644.xml"/><Relationship Id="rId216" Type="http://schemas.openxmlformats.org/officeDocument/2006/relationships/customXml" Target="../ink/ink3672.xml"/><Relationship Id="rId258" Type="http://schemas.openxmlformats.org/officeDocument/2006/relationships/customXml" Target="../ink/ink3693.xml"/><Relationship Id="rId22" Type="http://schemas.openxmlformats.org/officeDocument/2006/relationships/customXml" Target="../ink/ink3575.xml"/><Relationship Id="rId64" Type="http://schemas.openxmlformats.org/officeDocument/2006/relationships/customXml" Target="../ink/ink3596.xml"/><Relationship Id="rId118" Type="http://schemas.openxmlformats.org/officeDocument/2006/relationships/customXml" Target="../ink/ink3623.xml"/><Relationship Id="rId171" Type="http://schemas.openxmlformats.org/officeDocument/2006/relationships/image" Target="../media/image3621.png"/><Relationship Id="rId227" Type="http://schemas.openxmlformats.org/officeDocument/2006/relationships/image" Target="../media/image3649.png"/><Relationship Id="rId269" Type="http://schemas.openxmlformats.org/officeDocument/2006/relationships/image" Target="../media/image3670.png"/><Relationship Id="rId33" Type="http://schemas.openxmlformats.org/officeDocument/2006/relationships/image" Target="../media/image3552.png"/><Relationship Id="rId129" Type="http://schemas.openxmlformats.org/officeDocument/2006/relationships/image" Target="../media/image3600.png"/><Relationship Id="rId280" Type="http://schemas.openxmlformats.org/officeDocument/2006/relationships/customXml" Target="../ink/ink3704.xml"/><Relationship Id="rId75" Type="http://schemas.openxmlformats.org/officeDocument/2006/relationships/image" Target="../media/image3573.png"/><Relationship Id="rId140" Type="http://schemas.openxmlformats.org/officeDocument/2006/relationships/customXml" Target="../ink/ink3634.xml"/><Relationship Id="rId182" Type="http://schemas.openxmlformats.org/officeDocument/2006/relationships/customXml" Target="../ink/ink3655.xml"/><Relationship Id="rId6" Type="http://schemas.openxmlformats.org/officeDocument/2006/relationships/customXml" Target="../ink/ink3567.xml"/><Relationship Id="rId238" Type="http://schemas.openxmlformats.org/officeDocument/2006/relationships/customXml" Target="../ink/ink3683.xml"/></Relationships>
</file>

<file path=ppt/slides/_rels/slide22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3745.png"/><Relationship Id="rId299" Type="http://schemas.openxmlformats.org/officeDocument/2006/relationships/image" Target="../media/image3834.png"/><Relationship Id="rId21" Type="http://schemas.openxmlformats.org/officeDocument/2006/relationships/image" Target="../media/image3697.png"/><Relationship Id="rId63" Type="http://schemas.openxmlformats.org/officeDocument/2006/relationships/image" Target="../media/image3718.png"/><Relationship Id="rId159" Type="http://schemas.openxmlformats.org/officeDocument/2006/relationships/image" Target="../media/image3765.png"/><Relationship Id="rId324" Type="http://schemas.openxmlformats.org/officeDocument/2006/relationships/customXml" Target="../ink/ink3878.xml"/><Relationship Id="rId366" Type="http://schemas.openxmlformats.org/officeDocument/2006/relationships/image" Target="../media/image3866.png"/><Relationship Id="rId170" Type="http://schemas.openxmlformats.org/officeDocument/2006/relationships/customXml" Target="../ink/ink3801.xml"/><Relationship Id="rId226" Type="http://schemas.openxmlformats.org/officeDocument/2006/relationships/customXml" Target="../ink/ink3829.xml"/><Relationship Id="rId433" Type="http://schemas.openxmlformats.org/officeDocument/2006/relationships/customXml" Target="../ink/ink3933.xml"/><Relationship Id="rId268" Type="http://schemas.openxmlformats.org/officeDocument/2006/relationships/customXml" Target="../ink/ink3850.xml"/><Relationship Id="rId32" Type="http://schemas.openxmlformats.org/officeDocument/2006/relationships/customXml" Target="../ink/ink3732.xml"/><Relationship Id="rId74" Type="http://schemas.openxmlformats.org/officeDocument/2006/relationships/customXml" Target="../ink/ink3753.xml"/><Relationship Id="rId128" Type="http://schemas.openxmlformats.org/officeDocument/2006/relationships/customXml" Target="../ink/ink3780.xml"/><Relationship Id="rId335" Type="http://schemas.openxmlformats.org/officeDocument/2006/relationships/image" Target="../media/image3852.png"/><Relationship Id="rId377" Type="http://schemas.openxmlformats.org/officeDocument/2006/relationships/customXml" Target="../ink/ink3905.xml"/><Relationship Id="rId5" Type="http://schemas.openxmlformats.org/officeDocument/2006/relationships/image" Target="../media/image3690.png"/><Relationship Id="rId181" Type="http://schemas.openxmlformats.org/officeDocument/2006/relationships/image" Target="../media/image3776.png"/><Relationship Id="rId237" Type="http://schemas.openxmlformats.org/officeDocument/2006/relationships/image" Target="../media/image3804.png"/><Relationship Id="rId402" Type="http://schemas.openxmlformats.org/officeDocument/2006/relationships/image" Target="../media/image3884.png"/><Relationship Id="rId279" Type="http://schemas.openxmlformats.org/officeDocument/2006/relationships/image" Target="../media/image3824.png"/><Relationship Id="rId444" Type="http://schemas.openxmlformats.org/officeDocument/2006/relationships/image" Target="../media/image3905.png"/><Relationship Id="rId43" Type="http://schemas.openxmlformats.org/officeDocument/2006/relationships/image" Target="../media/image3708.png"/><Relationship Id="rId139" Type="http://schemas.openxmlformats.org/officeDocument/2006/relationships/image" Target="../media/image3756.png"/><Relationship Id="rId290" Type="http://schemas.openxmlformats.org/officeDocument/2006/relationships/customXml" Target="../ink/ink3861.xml"/><Relationship Id="rId304" Type="http://schemas.openxmlformats.org/officeDocument/2006/relationships/customXml" Target="../ink/ink3868.xml"/><Relationship Id="rId346" Type="http://schemas.openxmlformats.org/officeDocument/2006/relationships/customXml" Target="../ink/ink3889.xml"/><Relationship Id="rId388" Type="http://schemas.openxmlformats.org/officeDocument/2006/relationships/image" Target="../media/image3877.png"/><Relationship Id="rId85" Type="http://schemas.openxmlformats.org/officeDocument/2006/relationships/image" Target="../media/image3729.png"/><Relationship Id="rId150" Type="http://schemas.openxmlformats.org/officeDocument/2006/relationships/customXml" Target="../ink/ink3791.xml"/><Relationship Id="rId192" Type="http://schemas.openxmlformats.org/officeDocument/2006/relationships/customXml" Target="../ink/ink3812.xml"/><Relationship Id="rId206" Type="http://schemas.openxmlformats.org/officeDocument/2006/relationships/customXml" Target="../ink/ink3819.xml"/><Relationship Id="rId413" Type="http://schemas.openxmlformats.org/officeDocument/2006/relationships/customXml" Target="../ink/ink3923.xml"/><Relationship Id="rId248" Type="http://schemas.openxmlformats.org/officeDocument/2006/relationships/customXml" Target="../ink/ink3840.xml"/><Relationship Id="rId455" Type="http://schemas.openxmlformats.org/officeDocument/2006/relationships/customXml" Target="../ink/ink3944.xml"/><Relationship Id="rId12" Type="http://schemas.openxmlformats.org/officeDocument/2006/relationships/customXml" Target="../ink/ink3722.xml"/><Relationship Id="rId108" Type="http://schemas.openxmlformats.org/officeDocument/2006/relationships/customXml" Target="../ink/ink3770.xml"/><Relationship Id="rId315" Type="http://schemas.openxmlformats.org/officeDocument/2006/relationships/image" Target="../media/image3842.png"/><Relationship Id="rId357" Type="http://schemas.openxmlformats.org/officeDocument/2006/relationships/customXml" Target="../ink/ink3895.xml"/><Relationship Id="rId54" Type="http://schemas.openxmlformats.org/officeDocument/2006/relationships/customXml" Target="../ink/ink3743.xml"/><Relationship Id="rId96" Type="http://schemas.openxmlformats.org/officeDocument/2006/relationships/customXml" Target="../ink/ink3764.xml"/><Relationship Id="rId161" Type="http://schemas.openxmlformats.org/officeDocument/2006/relationships/image" Target="../media/image3766.png"/><Relationship Id="rId217" Type="http://schemas.openxmlformats.org/officeDocument/2006/relationships/image" Target="../media/image3794.png"/><Relationship Id="rId399" Type="http://schemas.openxmlformats.org/officeDocument/2006/relationships/customXml" Target="../ink/ink3916.xml"/><Relationship Id="rId259" Type="http://schemas.openxmlformats.org/officeDocument/2006/relationships/image" Target="../media/image3814.png"/><Relationship Id="rId424" Type="http://schemas.openxmlformats.org/officeDocument/2006/relationships/image" Target="../media/image3895.png"/><Relationship Id="rId23" Type="http://schemas.openxmlformats.org/officeDocument/2006/relationships/image" Target="../media/image3698.png"/><Relationship Id="rId119" Type="http://schemas.openxmlformats.org/officeDocument/2006/relationships/image" Target="../media/image3746.png"/><Relationship Id="rId270" Type="http://schemas.openxmlformats.org/officeDocument/2006/relationships/customXml" Target="../ink/ink3851.xml"/><Relationship Id="rId326" Type="http://schemas.openxmlformats.org/officeDocument/2006/relationships/customXml" Target="../ink/ink3879.xml"/><Relationship Id="rId65" Type="http://schemas.openxmlformats.org/officeDocument/2006/relationships/image" Target="../media/image3719.png"/><Relationship Id="rId130" Type="http://schemas.openxmlformats.org/officeDocument/2006/relationships/customXml" Target="../ink/ink3781.xml"/><Relationship Id="rId368" Type="http://schemas.openxmlformats.org/officeDocument/2006/relationships/image" Target="../media/image3867.png"/><Relationship Id="rId172" Type="http://schemas.openxmlformats.org/officeDocument/2006/relationships/customXml" Target="../ink/ink3802.xml"/><Relationship Id="rId228" Type="http://schemas.openxmlformats.org/officeDocument/2006/relationships/customXml" Target="../ink/ink3830.xml"/><Relationship Id="rId435" Type="http://schemas.openxmlformats.org/officeDocument/2006/relationships/customXml" Target="../ink/ink3934.xml"/><Relationship Id="rId281" Type="http://schemas.openxmlformats.org/officeDocument/2006/relationships/image" Target="../media/image3825.png"/><Relationship Id="rId337" Type="http://schemas.openxmlformats.org/officeDocument/2006/relationships/image" Target="../media/image3853.png"/><Relationship Id="rId34" Type="http://schemas.openxmlformats.org/officeDocument/2006/relationships/customXml" Target="../ink/ink3733.xml"/><Relationship Id="rId76" Type="http://schemas.openxmlformats.org/officeDocument/2006/relationships/customXml" Target="../ink/ink3754.xml"/><Relationship Id="rId141" Type="http://schemas.openxmlformats.org/officeDocument/2006/relationships/image" Target="../media/image3757.png"/><Relationship Id="rId379" Type="http://schemas.openxmlformats.org/officeDocument/2006/relationships/customXml" Target="../ink/ink3906.xml"/><Relationship Id="rId7" Type="http://schemas.openxmlformats.org/officeDocument/2006/relationships/image" Target="../media/image3691.png"/><Relationship Id="rId183" Type="http://schemas.openxmlformats.org/officeDocument/2006/relationships/image" Target="../media/image3777.png"/><Relationship Id="rId239" Type="http://schemas.openxmlformats.org/officeDocument/2006/relationships/image" Target="../media/image3805.png"/><Relationship Id="rId390" Type="http://schemas.openxmlformats.org/officeDocument/2006/relationships/image" Target="../media/image3878.png"/><Relationship Id="rId404" Type="http://schemas.openxmlformats.org/officeDocument/2006/relationships/image" Target="../media/image3885.png"/><Relationship Id="rId446" Type="http://schemas.openxmlformats.org/officeDocument/2006/relationships/image" Target="../media/image3906.png"/><Relationship Id="rId250" Type="http://schemas.openxmlformats.org/officeDocument/2006/relationships/customXml" Target="../ink/ink3841.xml"/><Relationship Id="rId292" Type="http://schemas.openxmlformats.org/officeDocument/2006/relationships/customXml" Target="../ink/ink3862.xml"/><Relationship Id="rId306" Type="http://schemas.openxmlformats.org/officeDocument/2006/relationships/customXml" Target="../ink/ink3869.xml"/><Relationship Id="rId45" Type="http://schemas.openxmlformats.org/officeDocument/2006/relationships/image" Target="../media/image3709.png"/><Relationship Id="rId87" Type="http://schemas.openxmlformats.org/officeDocument/2006/relationships/image" Target="../media/image3730.png"/><Relationship Id="rId110" Type="http://schemas.openxmlformats.org/officeDocument/2006/relationships/customXml" Target="../ink/ink3771.xml"/><Relationship Id="rId348" Type="http://schemas.openxmlformats.org/officeDocument/2006/relationships/customXml" Target="../ink/ink3890.xml"/><Relationship Id="rId152" Type="http://schemas.openxmlformats.org/officeDocument/2006/relationships/customXml" Target="../ink/ink3792.xml"/><Relationship Id="rId194" Type="http://schemas.openxmlformats.org/officeDocument/2006/relationships/customXml" Target="../ink/ink3813.xml"/><Relationship Id="rId208" Type="http://schemas.openxmlformats.org/officeDocument/2006/relationships/customXml" Target="../ink/ink3820.xml"/><Relationship Id="rId415" Type="http://schemas.openxmlformats.org/officeDocument/2006/relationships/customXml" Target="../ink/ink3924.xml"/><Relationship Id="rId457" Type="http://schemas.openxmlformats.org/officeDocument/2006/relationships/customXml" Target="../ink/ink3945.xml"/><Relationship Id="rId261" Type="http://schemas.openxmlformats.org/officeDocument/2006/relationships/image" Target="../media/image3815.png"/><Relationship Id="rId14" Type="http://schemas.openxmlformats.org/officeDocument/2006/relationships/customXml" Target="../ink/ink3723.xml"/><Relationship Id="rId56" Type="http://schemas.openxmlformats.org/officeDocument/2006/relationships/customXml" Target="../ink/ink3744.xml"/><Relationship Id="rId317" Type="http://schemas.openxmlformats.org/officeDocument/2006/relationships/image" Target="../media/image3843.png"/><Relationship Id="rId359" Type="http://schemas.openxmlformats.org/officeDocument/2006/relationships/customXml" Target="../ink/ink3896.xml"/><Relationship Id="rId98" Type="http://schemas.openxmlformats.org/officeDocument/2006/relationships/customXml" Target="../ink/ink3765.xml"/><Relationship Id="rId121" Type="http://schemas.openxmlformats.org/officeDocument/2006/relationships/image" Target="../media/image3747.png"/><Relationship Id="rId163" Type="http://schemas.openxmlformats.org/officeDocument/2006/relationships/image" Target="../media/image3767.png"/><Relationship Id="rId219" Type="http://schemas.openxmlformats.org/officeDocument/2006/relationships/image" Target="../media/image3795.png"/><Relationship Id="rId370" Type="http://schemas.openxmlformats.org/officeDocument/2006/relationships/image" Target="../media/image3868.png"/><Relationship Id="rId426" Type="http://schemas.openxmlformats.org/officeDocument/2006/relationships/image" Target="../media/image3896.png"/><Relationship Id="rId230" Type="http://schemas.openxmlformats.org/officeDocument/2006/relationships/customXml" Target="../ink/ink3831.xml"/><Relationship Id="rId25" Type="http://schemas.openxmlformats.org/officeDocument/2006/relationships/image" Target="../media/image3699.png"/><Relationship Id="rId67" Type="http://schemas.openxmlformats.org/officeDocument/2006/relationships/image" Target="../media/image3720.png"/><Relationship Id="rId272" Type="http://schemas.openxmlformats.org/officeDocument/2006/relationships/customXml" Target="../ink/ink3852.xml"/><Relationship Id="rId328" Type="http://schemas.openxmlformats.org/officeDocument/2006/relationships/customXml" Target="../ink/ink3880.xml"/><Relationship Id="rId132" Type="http://schemas.openxmlformats.org/officeDocument/2006/relationships/customXml" Target="../ink/ink3782.xml"/><Relationship Id="rId174" Type="http://schemas.openxmlformats.org/officeDocument/2006/relationships/customXml" Target="../ink/ink3803.xml"/><Relationship Id="rId381" Type="http://schemas.openxmlformats.org/officeDocument/2006/relationships/customXml" Target="../ink/ink3907.xml"/><Relationship Id="rId241" Type="http://schemas.openxmlformats.org/officeDocument/2006/relationships/image" Target="../media/image3806.png"/><Relationship Id="rId437" Type="http://schemas.openxmlformats.org/officeDocument/2006/relationships/customXml" Target="../ink/ink3935.xml"/><Relationship Id="rId36" Type="http://schemas.openxmlformats.org/officeDocument/2006/relationships/customXml" Target="../ink/ink3734.xml"/><Relationship Id="rId283" Type="http://schemas.openxmlformats.org/officeDocument/2006/relationships/image" Target="../media/image3826.png"/><Relationship Id="rId339" Type="http://schemas.openxmlformats.org/officeDocument/2006/relationships/image" Target="../media/image3854.png"/><Relationship Id="rId78" Type="http://schemas.openxmlformats.org/officeDocument/2006/relationships/customXml" Target="../ink/ink3755.xml"/><Relationship Id="rId101" Type="http://schemas.openxmlformats.org/officeDocument/2006/relationships/image" Target="../media/image3737.png"/><Relationship Id="rId143" Type="http://schemas.openxmlformats.org/officeDocument/2006/relationships/image" Target="../media/image3758.png"/><Relationship Id="rId185" Type="http://schemas.openxmlformats.org/officeDocument/2006/relationships/image" Target="../media/image3778.png"/><Relationship Id="rId350" Type="http://schemas.openxmlformats.org/officeDocument/2006/relationships/customXml" Target="../ink/ink3891.xml"/><Relationship Id="rId406" Type="http://schemas.openxmlformats.org/officeDocument/2006/relationships/image" Target="../media/image3886.png"/><Relationship Id="rId9" Type="http://schemas.openxmlformats.org/officeDocument/2006/relationships/image" Target="../media/image3692.png"/><Relationship Id="rId210" Type="http://schemas.openxmlformats.org/officeDocument/2006/relationships/customXml" Target="../ink/ink3821.xml"/><Relationship Id="rId392" Type="http://schemas.openxmlformats.org/officeDocument/2006/relationships/image" Target="../media/image3879.png"/><Relationship Id="rId448" Type="http://schemas.openxmlformats.org/officeDocument/2006/relationships/image" Target="../media/image3907.png"/><Relationship Id="rId252" Type="http://schemas.openxmlformats.org/officeDocument/2006/relationships/customXml" Target="../ink/ink3842.xml"/><Relationship Id="rId294" Type="http://schemas.openxmlformats.org/officeDocument/2006/relationships/customXml" Target="../ink/ink3863.xml"/><Relationship Id="rId308" Type="http://schemas.openxmlformats.org/officeDocument/2006/relationships/customXml" Target="../ink/ink3870.xml"/><Relationship Id="rId47" Type="http://schemas.openxmlformats.org/officeDocument/2006/relationships/image" Target="../media/image3710.png"/><Relationship Id="rId89" Type="http://schemas.openxmlformats.org/officeDocument/2006/relationships/image" Target="../media/image3731.png"/><Relationship Id="rId112" Type="http://schemas.openxmlformats.org/officeDocument/2006/relationships/customXml" Target="../ink/ink3772.xml"/><Relationship Id="rId154" Type="http://schemas.openxmlformats.org/officeDocument/2006/relationships/customXml" Target="../ink/ink3793.xml"/><Relationship Id="rId361" Type="http://schemas.openxmlformats.org/officeDocument/2006/relationships/customXml" Target="../ink/ink3897.xml"/><Relationship Id="rId196" Type="http://schemas.openxmlformats.org/officeDocument/2006/relationships/customXml" Target="../ink/ink3814.xml"/><Relationship Id="rId417" Type="http://schemas.openxmlformats.org/officeDocument/2006/relationships/customXml" Target="../ink/ink3925.xml"/><Relationship Id="rId16" Type="http://schemas.openxmlformats.org/officeDocument/2006/relationships/customXml" Target="../ink/ink3724.xml"/><Relationship Id="rId221" Type="http://schemas.openxmlformats.org/officeDocument/2006/relationships/image" Target="../media/image3796.png"/><Relationship Id="rId263" Type="http://schemas.openxmlformats.org/officeDocument/2006/relationships/image" Target="../media/image3816.png"/><Relationship Id="rId319" Type="http://schemas.openxmlformats.org/officeDocument/2006/relationships/image" Target="../media/image3844.png"/><Relationship Id="rId58" Type="http://schemas.openxmlformats.org/officeDocument/2006/relationships/customXml" Target="../ink/ink3745.xml"/><Relationship Id="rId123" Type="http://schemas.openxmlformats.org/officeDocument/2006/relationships/image" Target="../media/image3748.png"/><Relationship Id="rId330" Type="http://schemas.openxmlformats.org/officeDocument/2006/relationships/customXml" Target="../ink/ink3881.xml"/><Relationship Id="rId165" Type="http://schemas.openxmlformats.org/officeDocument/2006/relationships/image" Target="../media/image3768.png"/><Relationship Id="rId372" Type="http://schemas.openxmlformats.org/officeDocument/2006/relationships/image" Target="../media/image3869.png"/><Relationship Id="rId428" Type="http://schemas.openxmlformats.org/officeDocument/2006/relationships/image" Target="../media/image3897.png"/><Relationship Id="rId232" Type="http://schemas.openxmlformats.org/officeDocument/2006/relationships/customXml" Target="../ink/ink3832.xml"/><Relationship Id="rId274" Type="http://schemas.openxmlformats.org/officeDocument/2006/relationships/customXml" Target="../ink/ink3853.xml"/><Relationship Id="rId27" Type="http://schemas.openxmlformats.org/officeDocument/2006/relationships/image" Target="../media/image3700.png"/><Relationship Id="rId69" Type="http://schemas.openxmlformats.org/officeDocument/2006/relationships/image" Target="../media/image3721.png"/><Relationship Id="rId134" Type="http://schemas.openxmlformats.org/officeDocument/2006/relationships/customXml" Target="../ink/ink3783.xml"/><Relationship Id="rId80" Type="http://schemas.openxmlformats.org/officeDocument/2006/relationships/customXml" Target="../ink/ink3756.xml"/><Relationship Id="rId176" Type="http://schemas.openxmlformats.org/officeDocument/2006/relationships/customXml" Target="../ink/ink3804.xml"/><Relationship Id="rId341" Type="http://schemas.openxmlformats.org/officeDocument/2006/relationships/image" Target="../media/image3855.png"/><Relationship Id="rId383" Type="http://schemas.openxmlformats.org/officeDocument/2006/relationships/customXml" Target="../ink/ink3908.xml"/><Relationship Id="rId439" Type="http://schemas.openxmlformats.org/officeDocument/2006/relationships/customXml" Target="../ink/ink3936.xml"/><Relationship Id="rId201" Type="http://schemas.openxmlformats.org/officeDocument/2006/relationships/image" Target="../media/image3786.png"/><Relationship Id="rId243" Type="http://schemas.openxmlformats.org/officeDocument/2006/relationships/image" Target="../media/image3807.png"/><Relationship Id="rId285" Type="http://schemas.openxmlformats.org/officeDocument/2006/relationships/image" Target="../media/image3827.png"/><Relationship Id="rId450" Type="http://schemas.openxmlformats.org/officeDocument/2006/relationships/image" Target="../media/image3908.png"/><Relationship Id="rId38" Type="http://schemas.openxmlformats.org/officeDocument/2006/relationships/customXml" Target="../ink/ink3735.xml"/><Relationship Id="rId103" Type="http://schemas.openxmlformats.org/officeDocument/2006/relationships/image" Target="../media/image3738.png"/><Relationship Id="rId310" Type="http://schemas.openxmlformats.org/officeDocument/2006/relationships/customXml" Target="../ink/ink3871.xml"/><Relationship Id="rId91" Type="http://schemas.openxmlformats.org/officeDocument/2006/relationships/image" Target="../media/image3732.png"/><Relationship Id="rId145" Type="http://schemas.openxmlformats.org/officeDocument/2006/relationships/image" Target="../media/image3759.png"/><Relationship Id="rId187" Type="http://schemas.openxmlformats.org/officeDocument/2006/relationships/image" Target="../media/image3779.png"/><Relationship Id="rId352" Type="http://schemas.openxmlformats.org/officeDocument/2006/relationships/customXml" Target="../ink/ink3892.xml"/><Relationship Id="rId394" Type="http://schemas.openxmlformats.org/officeDocument/2006/relationships/image" Target="../media/image3880.png"/><Relationship Id="rId408" Type="http://schemas.openxmlformats.org/officeDocument/2006/relationships/image" Target="../media/image3887.png"/><Relationship Id="rId212" Type="http://schemas.openxmlformats.org/officeDocument/2006/relationships/customXml" Target="../ink/ink3822.xml"/><Relationship Id="rId254" Type="http://schemas.openxmlformats.org/officeDocument/2006/relationships/customXml" Target="../ink/ink3843.xml"/><Relationship Id="rId49" Type="http://schemas.openxmlformats.org/officeDocument/2006/relationships/image" Target="../media/image3711.png"/><Relationship Id="rId114" Type="http://schemas.openxmlformats.org/officeDocument/2006/relationships/customXml" Target="../ink/ink3773.xml"/><Relationship Id="rId296" Type="http://schemas.openxmlformats.org/officeDocument/2006/relationships/customXml" Target="../ink/ink3864.xml"/><Relationship Id="rId60" Type="http://schemas.openxmlformats.org/officeDocument/2006/relationships/customXml" Target="../ink/ink3746.xml"/><Relationship Id="rId156" Type="http://schemas.openxmlformats.org/officeDocument/2006/relationships/customXml" Target="../ink/ink3794.xml"/><Relationship Id="rId198" Type="http://schemas.openxmlformats.org/officeDocument/2006/relationships/customXml" Target="../ink/ink3815.xml"/><Relationship Id="rId321" Type="http://schemas.openxmlformats.org/officeDocument/2006/relationships/image" Target="../media/image3845.png"/><Relationship Id="rId363" Type="http://schemas.openxmlformats.org/officeDocument/2006/relationships/customXml" Target="../ink/ink3898.xml"/><Relationship Id="rId419" Type="http://schemas.openxmlformats.org/officeDocument/2006/relationships/customXml" Target="../ink/ink3926.xml"/><Relationship Id="rId223" Type="http://schemas.openxmlformats.org/officeDocument/2006/relationships/image" Target="../media/image3797.png"/><Relationship Id="rId430" Type="http://schemas.openxmlformats.org/officeDocument/2006/relationships/image" Target="../media/image3898.png"/><Relationship Id="rId18" Type="http://schemas.openxmlformats.org/officeDocument/2006/relationships/customXml" Target="../ink/ink3725.xml"/><Relationship Id="rId265" Type="http://schemas.openxmlformats.org/officeDocument/2006/relationships/image" Target="../media/image3817.png"/><Relationship Id="rId125" Type="http://schemas.openxmlformats.org/officeDocument/2006/relationships/image" Target="../media/image3749.png"/><Relationship Id="rId167" Type="http://schemas.openxmlformats.org/officeDocument/2006/relationships/image" Target="../media/image3769.png"/><Relationship Id="rId332" Type="http://schemas.openxmlformats.org/officeDocument/2006/relationships/customXml" Target="../ink/ink3882.xml"/><Relationship Id="rId374" Type="http://schemas.openxmlformats.org/officeDocument/2006/relationships/image" Target="../media/image3870.png"/><Relationship Id="rId71" Type="http://schemas.openxmlformats.org/officeDocument/2006/relationships/image" Target="../media/image3722.png"/><Relationship Id="rId234" Type="http://schemas.openxmlformats.org/officeDocument/2006/relationships/customXml" Target="../ink/ink3833.xml"/><Relationship Id="rId2" Type="http://schemas.openxmlformats.org/officeDocument/2006/relationships/customXml" Target="../ink/ink3717.xml"/><Relationship Id="rId29" Type="http://schemas.openxmlformats.org/officeDocument/2006/relationships/image" Target="../media/image3701.png"/><Relationship Id="rId255" Type="http://schemas.openxmlformats.org/officeDocument/2006/relationships/image" Target="../media/image3812.png"/><Relationship Id="rId276" Type="http://schemas.openxmlformats.org/officeDocument/2006/relationships/customXml" Target="../ink/ink3854.xml"/><Relationship Id="rId297" Type="http://schemas.openxmlformats.org/officeDocument/2006/relationships/image" Target="../media/image3833.png"/><Relationship Id="rId441" Type="http://schemas.openxmlformats.org/officeDocument/2006/relationships/customXml" Target="../ink/ink3937.xml"/><Relationship Id="rId40" Type="http://schemas.openxmlformats.org/officeDocument/2006/relationships/customXml" Target="../ink/ink3736.xml"/><Relationship Id="rId115" Type="http://schemas.openxmlformats.org/officeDocument/2006/relationships/image" Target="../media/image3744.png"/><Relationship Id="rId136" Type="http://schemas.openxmlformats.org/officeDocument/2006/relationships/customXml" Target="../ink/ink3784.xml"/><Relationship Id="rId157" Type="http://schemas.openxmlformats.org/officeDocument/2006/relationships/image" Target="../media/image3764.png"/><Relationship Id="rId178" Type="http://schemas.openxmlformats.org/officeDocument/2006/relationships/customXml" Target="../ink/ink3805.xml"/><Relationship Id="rId301" Type="http://schemas.openxmlformats.org/officeDocument/2006/relationships/image" Target="../media/image3835.png"/><Relationship Id="rId322" Type="http://schemas.openxmlformats.org/officeDocument/2006/relationships/customXml" Target="../ink/ink3877.xml"/><Relationship Id="rId343" Type="http://schemas.openxmlformats.org/officeDocument/2006/relationships/image" Target="../media/image3856.png"/><Relationship Id="rId364" Type="http://schemas.openxmlformats.org/officeDocument/2006/relationships/image" Target="../media/image3865.png"/><Relationship Id="rId61" Type="http://schemas.openxmlformats.org/officeDocument/2006/relationships/image" Target="../media/image3717.png"/><Relationship Id="rId82" Type="http://schemas.openxmlformats.org/officeDocument/2006/relationships/customXml" Target="../ink/ink3757.xml"/><Relationship Id="rId199" Type="http://schemas.openxmlformats.org/officeDocument/2006/relationships/image" Target="../media/image3785.png"/><Relationship Id="rId203" Type="http://schemas.openxmlformats.org/officeDocument/2006/relationships/image" Target="../media/image3787.png"/><Relationship Id="rId385" Type="http://schemas.openxmlformats.org/officeDocument/2006/relationships/customXml" Target="../ink/ink3909.xml"/><Relationship Id="rId19" Type="http://schemas.openxmlformats.org/officeDocument/2006/relationships/image" Target="../media/image3696.png"/><Relationship Id="rId224" Type="http://schemas.openxmlformats.org/officeDocument/2006/relationships/customXml" Target="../ink/ink3828.xml"/><Relationship Id="rId245" Type="http://schemas.openxmlformats.org/officeDocument/2006/relationships/image" Target="../media/image3808.png"/><Relationship Id="rId266" Type="http://schemas.openxmlformats.org/officeDocument/2006/relationships/customXml" Target="../ink/ink3849.xml"/><Relationship Id="rId287" Type="http://schemas.openxmlformats.org/officeDocument/2006/relationships/image" Target="../media/image3828.png"/><Relationship Id="rId410" Type="http://schemas.openxmlformats.org/officeDocument/2006/relationships/image" Target="../media/image3888.png"/><Relationship Id="rId431" Type="http://schemas.openxmlformats.org/officeDocument/2006/relationships/customXml" Target="../ink/ink3932.xml"/><Relationship Id="rId452" Type="http://schemas.openxmlformats.org/officeDocument/2006/relationships/image" Target="../media/image3909.png"/><Relationship Id="rId30" Type="http://schemas.openxmlformats.org/officeDocument/2006/relationships/customXml" Target="../ink/ink3731.xml"/><Relationship Id="rId105" Type="http://schemas.openxmlformats.org/officeDocument/2006/relationships/image" Target="../media/image3739.png"/><Relationship Id="rId126" Type="http://schemas.openxmlformats.org/officeDocument/2006/relationships/customXml" Target="../ink/ink3779.xml"/><Relationship Id="rId147" Type="http://schemas.openxmlformats.org/officeDocument/2006/relationships/image" Target="../media/image3760.png"/><Relationship Id="rId168" Type="http://schemas.openxmlformats.org/officeDocument/2006/relationships/customXml" Target="../ink/ink3800.xml"/><Relationship Id="rId312" Type="http://schemas.openxmlformats.org/officeDocument/2006/relationships/customXml" Target="../ink/ink3872.xml"/><Relationship Id="rId333" Type="http://schemas.openxmlformats.org/officeDocument/2006/relationships/image" Target="../media/image3851.png"/><Relationship Id="rId354" Type="http://schemas.openxmlformats.org/officeDocument/2006/relationships/customXml" Target="../ink/ink3893.xml"/><Relationship Id="rId51" Type="http://schemas.openxmlformats.org/officeDocument/2006/relationships/image" Target="../media/image3712.png"/><Relationship Id="rId72" Type="http://schemas.openxmlformats.org/officeDocument/2006/relationships/customXml" Target="../ink/ink3752.xml"/><Relationship Id="rId93" Type="http://schemas.openxmlformats.org/officeDocument/2006/relationships/image" Target="../media/image3733.png"/><Relationship Id="rId189" Type="http://schemas.openxmlformats.org/officeDocument/2006/relationships/image" Target="../media/image3780.png"/><Relationship Id="rId375" Type="http://schemas.openxmlformats.org/officeDocument/2006/relationships/customXml" Target="../ink/ink3904.xml"/><Relationship Id="rId396" Type="http://schemas.openxmlformats.org/officeDocument/2006/relationships/image" Target="../media/image3881.png"/><Relationship Id="rId3" Type="http://schemas.openxmlformats.org/officeDocument/2006/relationships/image" Target="../media/image3689.png"/><Relationship Id="rId214" Type="http://schemas.openxmlformats.org/officeDocument/2006/relationships/customXml" Target="../ink/ink3823.xml"/><Relationship Id="rId235" Type="http://schemas.openxmlformats.org/officeDocument/2006/relationships/image" Target="../media/image3803.png"/><Relationship Id="rId256" Type="http://schemas.openxmlformats.org/officeDocument/2006/relationships/customXml" Target="../ink/ink3844.xml"/><Relationship Id="rId277" Type="http://schemas.openxmlformats.org/officeDocument/2006/relationships/image" Target="../media/image3823.png"/><Relationship Id="rId298" Type="http://schemas.openxmlformats.org/officeDocument/2006/relationships/customXml" Target="../ink/ink3865.xml"/><Relationship Id="rId400" Type="http://schemas.openxmlformats.org/officeDocument/2006/relationships/image" Target="../media/image3883.png"/><Relationship Id="rId421" Type="http://schemas.openxmlformats.org/officeDocument/2006/relationships/customXml" Target="../ink/ink3927.xml"/><Relationship Id="rId442" Type="http://schemas.openxmlformats.org/officeDocument/2006/relationships/image" Target="../media/image3904.png"/><Relationship Id="rId116" Type="http://schemas.openxmlformats.org/officeDocument/2006/relationships/customXml" Target="../ink/ink3774.xml"/><Relationship Id="rId137" Type="http://schemas.openxmlformats.org/officeDocument/2006/relationships/image" Target="../media/image3755.png"/><Relationship Id="rId158" Type="http://schemas.openxmlformats.org/officeDocument/2006/relationships/customXml" Target="../ink/ink3795.xml"/><Relationship Id="rId302" Type="http://schemas.openxmlformats.org/officeDocument/2006/relationships/customXml" Target="../ink/ink3867.xml"/><Relationship Id="rId323" Type="http://schemas.openxmlformats.org/officeDocument/2006/relationships/image" Target="../media/image3846.png"/><Relationship Id="rId344" Type="http://schemas.openxmlformats.org/officeDocument/2006/relationships/customXml" Target="../ink/ink3888.xml"/><Relationship Id="rId20" Type="http://schemas.openxmlformats.org/officeDocument/2006/relationships/customXml" Target="../ink/ink3726.xml"/><Relationship Id="rId41" Type="http://schemas.openxmlformats.org/officeDocument/2006/relationships/image" Target="../media/image3707.png"/><Relationship Id="rId62" Type="http://schemas.openxmlformats.org/officeDocument/2006/relationships/customXml" Target="../ink/ink3747.xml"/><Relationship Id="rId83" Type="http://schemas.openxmlformats.org/officeDocument/2006/relationships/image" Target="../media/image3728.png"/><Relationship Id="rId179" Type="http://schemas.openxmlformats.org/officeDocument/2006/relationships/image" Target="../media/image3775.png"/><Relationship Id="rId365" Type="http://schemas.openxmlformats.org/officeDocument/2006/relationships/customXml" Target="../ink/ink3899.xml"/><Relationship Id="rId386" Type="http://schemas.openxmlformats.org/officeDocument/2006/relationships/image" Target="../media/image3876.png"/><Relationship Id="rId190" Type="http://schemas.openxmlformats.org/officeDocument/2006/relationships/customXml" Target="../ink/ink3811.xml"/><Relationship Id="rId204" Type="http://schemas.openxmlformats.org/officeDocument/2006/relationships/customXml" Target="../ink/ink3818.xml"/><Relationship Id="rId225" Type="http://schemas.openxmlformats.org/officeDocument/2006/relationships/image" Target="../media/image3798.png"/><Relationship Id="rId246" Type="http://schemas.openxmlformats.org/officeDocument/2006/relationships/customXml" Target="../ink/ink3839.xml"/><Relationship Id="rId267" Type="http://schemas.openxmlformats.org/officeDocument/2006/relationships/image" Target="../media/image3818.png"/><Relationship Id="rId288" Type="http://schemas.openxmlformats.org/officeDocument/2006/relationships/customXml" Target="../ink/ink3860.xml"/><Relationship Id="rId411" Type="http://schemas.openxmlformats.org/officeDocument/2006/relationships/customXml" Target="../ink/ink3922.xml"/><Relationship Id="rId432" Type="http://schemas.openxmlformats.org/officeDocument/2006/relationships/image" Target="../media/image3899.png"/><Relationship Id="rId453" Type="http://schemas.openxmlformats.org/officeDocument/2006/relationships/customXml" Target="../ink/ink3943.xml"/><Relationship Id="rId106" Type="http://schemas.openxmlformats.org/officeDocument/2006/relationships/customXml" Target="../ink/ink3769.xml"/><Relationship Id="rId127" Type="http://schemas.openxmlformats.org/officeDocument/2006/relationships/image" Target="../media/image3750.png"/><Relationship Id="rId313" Type="http://schemas.openxmlformats.org/officeDocument/2006/relationships/image" Target="../media/image3841.png"/><Relationship Id="rId10" Type="http://schemas.openxmlformats.org/officeDocument/2006/relationships/customXml" Target="../ink/ink3721.xml"/><Relationship Id="rId31" Type="http://schemas.openxmlformats.org/officeDocument/2006/relationships/image" Target="../media/image3702.png"/><Relationship Id="rId52" Type="http://schemas.openxmlformats.org/officeDocument/2006/relationships/customXml" Target="../ink/ink3742.xml"/><Relationship Id="rId73" Type="http://schemas.openxmlformats.org/officeDocument/2006/relationships/image" Target="../media/image3723.png"/><Relationship Id="rId94" Type="http://schemas.openxmlformats.org/officeDocument/2006/relationships/customXml" Target="../ink/ink3763.xml"/><Relationship Id="rId148" Type="http://schemas.openxmlformats.org/officeDocument/2006/relationships/customXml" Target="../ink/ink3790.xml"/><Relationship Id="rId169" Type="http://schemas.openxmlformats.org/officeDocument/2006/relationships/image" Target="../media/image3770.png"/><Relationship Id="rId334" Type="http://schemas.openxmlformats.org/officeDocument/2006/relationships/customXml" Target="../ink/ink3883.xml"/><Relationship Id="rId355" Type="http://schemas.openxmlformats.org/officeDocument/2006/relationships/customXml" Target="../ink/ink3894.xml"/><Relationship Id="rId376" Type="http://schemas.openxmlformats.org/officeDocument/2006/relationships/image" Target="../media/image3871.png"/><Relationship Id="rId397" Type="http://schemas.openxmlformats.org/officeDocument/2006/relationships/customXml" Target="../ink/ink3915.xml"/><Relationship Id="rId4" Type="http://schemas.openxmlformats.org/officeDocument/2006/relationships/customXml" Target="../ink/ink3718.xml"/><Relationship Id="rId180" Type="http://schemas.openxmlformats.org/officeDocument/2006/relationships/customXml" Target="../ink/ink3806.xml"/><Relationship Id="rId215" Type="http://schemas.openxmlformats.org/officeDocument/2006/relationships/image" Target="../media/image3793.png"/><Relationship Id="rId236" Type="http://schemas.openxmlformats.org/officeDocument/2006/relationships/customXml" Target="../ink/ink3834.xml"/><Relationship Id="rId257" Type="http://schemas.openxmlformats.org/officeDocument/2006/relationships/image" Target="../media/image3813.png"/><Relationship Id="rId278" Type="http://schemas.openxmlformats.org/officeDocument/2006/relationships/customXml" Target="../ink/ink3855.xml"/><Relationship Id="rId401" Type="http://schemas.openxmlformats.org/officeDocument/2006/relationships/customXml" Target="../ink/ink3917.xml"/><Relationship Id="rId422" Type="http://schemas.openxmlformats.org/officeDocument/2006/relationships/image" Target="../media/image3894.png"/><Relationship Id="rId443" Type="http://schemas.openxmlformats.org/officeDocument/2006/relationships/customXml" Target="../ink/ink3938.xml"/><Relationship Id="rId303" Type="http://schemas.openxmlformats.org/officeDocument/2006/relationships/image" Target="../media/image3836.png"/><Relationship Id="rId42" Type="http://schemas.openxmlformats.org/officeDocument/2006/relationships/customXml" Target="../ink/ink3737.xml"/><Relationship Id="rId84" Type="http://schemas.openxmlformats.org/officeDocument/2006/relationships/customXml" Target="../ink/ink3758.xml"/><Relationship Id="rId138" Type="http://schemas.openxmlformats.org/officeDocument/2006/relationships/customXml" Target="../ink/ink3785.xml"/><Relationship Id="rId345" Type="http://schemas.openxmlformats.org/officeDocument/2006/relationships/image" Target="../media/image3857.png"/><Relationship Id="rId387" Type="http://schemas.openxmlformats.org/officeDocument/2006/relationships/customXml" Target="../ink/ink3910.xml"/><Relationship Id="rId191" Type="http://schemas.openxmlformats.org/officeDocument/2006/relationships/image" Target="../media/image3781.png"/><Relationship Id="rId205" Type="http://schemas.openxmlformats.org/officeDocument/2006/relationships/image" Target="../media/image3788.png"/><Relationship Id="rId247" Type="http://schemas.openxmlformats.org/officeDocument/2006/relationships/image" Target="../media/image3809.png"/><Relationship Id="rId412" Type="http://schemas.openxmlformats.org/officeDocument/2006/relationships/image" Target="../media/image3889.png"/><Relationship Id="rId107" Type="http://schemas.openxmlformats.org/officeDocument/2006/relationships/image" Target="../media/image3740.png"/><Relationship Id="rId289" Type="http://schemas.openxmlformats.org/officeDocument/2006/relationships/image" Target="../media/image3829.png"/><Relationship Id="rId454" Type="http://schemas.openxmlformats.org/officeDocument/2006/relationships/image" Target="../media/image3910.png"/><Relationship Id="rId11" Type="http://schemas.openxmlformats.org/officeDocument/2006/relationships/image" Target="../media/image3693.png"/><Relationship Id="rId53" Type="http://schemas.openxmlformats.org/officeDocument/2006/relationships/image" Target="../media/image3713.png"/><Relationship Id="rId149" Type="http://schemas.openxmlformats.org/officeDocument/2006/relationships/image" Target="../media/image3761.png"/><Relationship Id="rId314" Type="http://schemas.openxmlformats.org/officeDocument/2006/relationships/customXml" Target="../ink/ink3873.xml"/><Relationship Id="rId356" Type="http://schemas.openxmlformats.org/officeDocument/2006/relationships/image" Target="../media/image2.png"/><Relationship Id="rId398" Type="http://schemas.openxmlformats.org/officeDocument/2006/relationships/image" Target="../media/image3882.png"/><Relationship Id="rId95" Type="http://schemas.openxmlformats.org/officeDocument/2006/relationships/image" Target="../media/image3734.png"/><Relationship Id="rId160" Type="http://schemas.openxmlformats.org/officeDocument/2006/relationships/customXml" Target="../ink/ink3796.xml"/><Relationship Id="rId216" Type="http://schemas.openxmlformats.org/officeDocument/2006/relationships/customXml" Target="../ink/ink3824.xml"/><Relationship Id="rId423" Type="http://schemas.openxmlformats.org/officeDocument/2006/relationships/customXml" Target="../ink/ink3928.xml"/><Relationship Id="rId258" Type="http://schemas.openxmlformats.org/officeDocument/2006/relationships/customXml" Target="../ink/ink3845.xml"/><Relationship Id="rId22" Type="http://schemas.openxmlformats.org/officeDocument/2006/relationships/customXml" Target="../ink/ink3727.xml"/><Relationship Id="rId64" Type="http://schemas.openxmlformats.org/officeDocument/2006/relationships/customXml" Target="../ink/ink3748.xml"/><Relationship Id="rId118" Type="http://schemas.openxmlformats.org/officeDocument/2006/relationships/customXml" Target="../ink/ink3775.xml"/><Relationship Id="rId325" Type="http://schemas.openxmlformats.org/officeDocument/2006/relationships/image" Target="../media/image3847.png"/><Relationship Id="rId367" Type="http://schemas.openxmlformats.org/officeDocument/2006/relationships/customXml" Target="../ink/ink3900.xml"/><Relationship Id="rId171" Type="http://schemas.openxmlformats.org/officeDocument/2006/relationships/image" Target="../media/image3771.png"/><Relationship Id="rId227" Type="http://schemas.openxmlformats.org/officeDocument/2006/relationships/image" Target="../media/image3799.png"/><Relationship Id="rId269" Type="http://schemas.openxmlformats.org/officeDocument/2006/relationships/image" Target="../media/image3819.png"/><Relationship Id="rId434" Type="http://schemas.openxmlformats.org/officeDocument/2006/relationships/image" Target="../media/image3900.png"/><Relationship Id="rId33" Type="http://schemas.openxmlformats.org/officeDocument/2006/relationships/image" Target="../media/image3703.png"/><Relationship Id="rId129" Type="http://schemas.openxmlformats.org/officeDocument/2006/relationships/image" Target="../media/image3751.png"/><Relationship Id="rId280" Type="http://schemas.openxmlformats.org/officeDocument/2006/relationships/customXml" Target="../ink/ink3856.xml"/><Relationship Id="rId336" Type="http://schemas.openxmlformats.org/officeDocument/2006/relationships/customXml" Target="../ink/ink3884.xml"/><Relationship Id="rId75" Type="http://schemas.openxmlformats.org/officeDocument/2006/relationships/image" Target="../media/image3724.png"/><Relationship Id="rId140" Type="http://schemas.openxmlformats.org/officeDocument/2006/relationships/customXml" Target="../ink/ink3786.xml"/><Relationship Id="rId182" Type="http://schemas.openxmlformats.org/officeDocument/2006/relationships/customXml" Target="../ink/ink3807.xml"/><Relationship Id="rId378" Type="http://schemas.openxmlformats.org/officeDocument/2006/relationships/image" Target="../media/image3872.png"/><Relationship Id="rId403" Type="http://schemas.openxmlformats.org/officeDocument/2006/relationships/customXml" Target="../ink/ink3918.xml"/><Relationship Id="rId6" Type="http://schemas.openxmlformats.org/officeDocument/2006/relationships/customXml" Target="../ink/ink3719.xml"/><Relationship Id="rId238" Type="http://schemas.openxmlformats.org/officeDocument/2006/relationships/customXml" Target="../ink/ink3835.xml"/><Relationship Id="rId445" Type="http://schemas.openxmlformats.org/officeDocument/2006/relationships/customXml" Target="../ink/ink3939.xml"/><Relationship Id="rId291" Type="http://schemas.openxmlformats.org/officeDocument/2006/relationships/image" Target="../media/image3830.png"/><Relationship Id="rId305" Type="http://schemas.openxmlformats.org/officeDocument/2006/relationships/image" Target="../media/image3837.png"/><Relationship Id="rId347" Type="http://schemas.openxmlformats.org/officeDocument/2006/relationships/image" Target="../media/image3858.png"/><Relationship Id="rId44" Type="http://schemas.openxmlformats.org/officeDocument/2006/relationships/customXml" Target="../ink/ink3738.xml"/><Relationship Id="rId86" Type="http://schemas.openxmlformats.org/officeDocument/2006/relationships/customXml" Target="../ink/ink3759.xml"/><Relationship Id="rId151" Type="http://schemas.openxmlformats.org/officeDocument/2006/relationships/image" Target="../media/image3762.png"/><Relationship Id="rId389" Type="http://schemas.openxmlformats.org/officeDocument/2006/relationships/customXml" Target="../ink/ink3911.xml"/><Relationship Id="rId193" Type="http://schemas.openxmlformats.org/officeDocument/2006/relationships/image" Target="../media/image3782.png"/><Relationship Id="rId207" Type="http://schemas.openxmlformats.org/officeDocument/2006/relationships/image" Target="../media/image3789.png"/><Relationship Id="rId249" Type="http://schemas.openxmlformats.org/officeDocument/2006/relationships/image" Target="../media/image3810.png"/><Relationship Id="rId414" Type="http://schemas.openxmlformats.org/officeDocument/2006/relationships/image" Target="../media/image3890.png"/><Relationship Id="rId456" Type="http://schemas.openxmlformats.org/officeDocument/2006/relationships/image" Target="../media/image3911.png"/><Relationship Id="rId13" Type="http://schemas.openxmlformats.org/officeDocument/2006/relationships/image" Target="../media/image3694.png"/><Relationship Id="rId109" Type="http://schemas.openxmlformats.org/officeDocument/2006/relationships/image" Target="../media/image3741.png"/><Relationship Id="rId260" Type="http://schemas.openxmlformats.org/officeDocument/2006/relationships/customXml" Target="../ink/ink3846.xml"/><Relationship Id="rId316" Type="http://schemas.openxmlformats.org/officeDocument/2006/relationships/customXml" Target="../ink/ink3874.xml"/><Relationship Id="rId55" Type="http://schemas.openxmlformats.org/officeDocument/2006/relationships/image" Target="../media/image3714.png"/><Relationship Id="rId97" Type="http://schemas.openxmlformats.org/officeDocument/2006/relationships/image" Target="../media/image3735.png"/><Relationship Id="rId120" Type="http://schemas.openxmlformats.org/officeDocument/2006/relationships/customXml" Target="../ink/ink3776.xml"/><Relationship Id="rId358" Type="http://schemas.openxmlformats.org/officeDocument/2006/relationships/image" Target="../media/image3862.png"/><Relationship Id="rId162" Type="http://schemas.openxmlformats.org/officeDocument/2006/relationships/customXml" Target="../ink/ink3797.xml"/><Relationship Id="rId218" Type="http://schemas.openxmlformats.org/officeDocument/2006/relationships/customXml" Target="../ink/ink3825.xml"/><Relationship Id="rId425" Type="http://schemas.openxmlformats.org/officeDocument/2006/relationships/customXml" Target="../ink/ink3929.xml"/><Relationship Id="rId271" Type="http://schemas.openxmlformats.org/officeDocument/2006/relationships/image" Target="../media/image3820.png"/><Relationship Id="rId24" Type="http://schemas.openxmlformats.org/officeDocument/2006/relationships/customXml" Target="../ink/ink3728.xml"/><Relationship Id="rId66" Type="http://schemas.openxmlformats.org/officeDocument/2006/relationships/customXml" Target="../ink/ink3749.xml"/><Relationship Id="rId131" Type="http://schemas.openxmlformats.org/officeDocument/2006/relationships/image" Target="../media/image3752.png"/><Relationship Id="rId327" Type="http://schemas.openxmlformats.org/officeDocument/2006/relationships/image" Target="../media/image3848.png"/><Relationship Id="rId369" Type="http://schemas.openxmlformats.org/officeDocument/2006/relationships/customXml" Target="../ink/ink3901.xml"/><Relationship Id="rId173" Type="http://schemas.openxmlformats.org/officeDocument/2006/relationships/image" Target="../media/image3772.png"/><Relationship Id="rId229" Type="http://schemas.openxmlformats.org/officeDocument/2006/relationships/image" Target="../media/image3800.png"/><Relationship Id="rId380" Type="http://schemas.openxmlformats.org/officeDocument/2006/relationships/image" Target="../media/image3873.png"/><Relationship Id="rId436" Type="http://schemas.openxmlformats.org/officeDocument/2006/relationships/image" Target="../media/image3901.png"/><Relationship Id="rId240" Type="http://schemas.openxmlformats.org/officeDocument/2006/relationships/customXml" Target="../ink/ink3836.xml"/><Relationship Id="rId35" Type="http://schemas.openxmlformats.org/officeDocument/2006/relationships/image" Target="../media/image3704.png"/><Relationship Id="rId77" Type="http://schemas.openxmlformats.org/officeDocument/2006/relationships/image" Target="../media/image3725.png"/><Relationship Id="rId100" Type="http://schemas.openxmlformats.org/officeDocument/2006/relationships/customXml" Target="../ink/ink3766.xml"/><Relationship Id="rId282" Type="http://schemas.openxmlformats.org/officeDocument/2006/relationships/customXml" Target="../ink/ink3857.xml"/><Relationship Id="rId338" Type="http://schemas.openxmlformats.org/officeDocument/2006/relationships/customXml" Target="../ink/ink3885.xml"/><Relationship Id="rId8" Type="http://schemas.openxmlformats.org/officeDocument/2006/relationships/customXml" Target="../ink/ink3720.xml"/><Relationship Id="rId142" Type="http://schemas.openxmlformats.org/officeDocument/2006/relationships/customXml" Target="../ink/ink3787.xml"/><Relationship Id="rId184" Type="http://schemas.openxmlformats.org/officeDocument/2006/relationships/customXml" Target="../ink/ink3808.xml"/><Relationship Id="rId391" Type="http://schemas.openxmlformats.org/officeDocument/2006/relationships/customXml" Target="../ink/ink3912.xml"/><Relationship Id="rId405" Type="http://schemas.openxmlformats.org/officeDocument/2006/relationships/customXml" Target="../ink/ink3919.xml"/><Relationship Id="rId447" Type="http://schemas.openxmlformats.org/officeDocument/2006/relationships/customXml" Target="../ink/ink3940.xml"/><Relationship Id="rId251" Type="http://schemas.openxmlformats.org/officeDocument/2006/relationships/image" Target="../media/image3811.png"/><Relationship Id="rId46" Type="http://schemas.openxmlformats.org/officeDocument/2006/relationships/customXml" Target="../ink/ink3739.xml"/><Relationship Id="rId293" Type="http://schemas.openxmlformats.org/officeDocument/2006/relationships/image" Target="../media/image3831.png"/><Relationship Id="rId307" Type="http://schemas.openxmlformats.org/officeDocument/2006/relationships/image" Target="../media/image3838.png"/><Relationship Id="rId349" Type="http://schemas.openxmlformats.org/officeDocument/2006/relationships/image" Target="../media/image3859.png"/><Relationship Id="rId88" Type="http://schemas.openxmlformats.org/officeDocument/2006/relationships/customXml" Target="../ink/ink3760.xml"/><Relationship Id="rId111" Type="http://schemas.openxmlformats.org/officeDocument/2006/relationships/image" Target="../media/image3742.png"/><Relationship Id="rId153" Type="http://schemas.openxmlformats.org/officeDocument/2006/relationships/image" Target="../media/image3763.png"/><Relationship Id="rId195" Type="http://schemas.openxmlformats.org/officeDocument/2006/relationships/image" Target="../media/image3783.png"/><Relationship Id="rId209" Type="http://schemas.openxmlformats.org/officeDocument/2006/relationships/image" Target="../media/image3790.png"/><Relationship Id="rId360" Type="http://schemas.openxmlformats.org/officeDocument/2006/relationships/image" Target="../media/image3863.png"/><Relationship Id="rId416" Type="http://schemas.openxmlformats.org/officeDocument/2006/relationships/image" Target="../media/image3891.png"/><Relationship Id="rId220" Type="http://schemas.openxmlformats.org/officeDocument/2006/relationships/customXml" Target="../ink/ink3826.xml"/><Relationship Id="rId458" Type="http://schemas.openxmlformats.org/officeDocument/2006/relationships/image" Target="../media/image3912.png"/><Relationship Id="rId15" Type="http://schemas.openxmlformats.org/officeDocument/2006/relationships/image" Target="../media/image652.png"/><Relationship Id="rId57" Type="http://schemas.openxmlformats.org/officeDocument/2006/relationships/image" Target="../media/image3715.png"/><Relationship Id="rId262" Type="http://schemas.openxmlformats.org/officeDocument/2006/relationships/customXml" Target="../ink/ink3847.xml"/><Relationship Id="rId318" Type="http://schemas.openxmlformats.org/officeDocument/2006/relationships/customXml" Target="../ink/ink3875.xml"/><Relationship Id="rId99" Type="http://schemas.openxmlformats.org/officeDocument/2006/relationships/image" Target="../media/image3736.png"/><Relationship Id="rId122" Type="http://schemas.openxmlformats.org/officeDocument/2006/relationships/customXml" Target="../ink/ink3777.xml"/><Relationship Id="rId164" Type="http://schemas.openxmlformats.org/officeDocument/2006/relationships/customXml" Target="../ink/ink3798.xml"/><Relationship Id="rId371" Type="http://schemas.openxmlformats.org/officeDocument/2006/relationships/customXml" Target="../ink/ink3902.xml"/><Relationship Id="rId427" Type="http://schemas.openxmlformats.org/officeDocument/2006/relationships/customXml" Target="../ink/ink3930.xml"/><Relationship Id="rId26" Type="http://schemas.openxmlformats.org/officeDocument/2006/relationships/customXml" Target="../ink/ink3729.xml"/><Relationship Id="rId231" Type="http://schemas.openxmlformats.org/officeDocument/2006/relationships/image" Target="../media/image3801.png"/><Relationship Id="rId273" Type="http://schemas.openxmlformats.org/officeDocument/2006/relationships/image" Target="../media/image3821.png"/><Relationship Id="rId329" Type="http://schemas.openxmlformats.org/officeDocument/2006/relationships/image" Target="../media/image3849.png"/><Relationship Id="rId68" Type="http://schemas.openxmlformats.org/officeDocument/2006/relationships/customXml" Target="../ink/ink3750.xml"/><Relationship Id="rId133" Type="http://schemas.openxmlformats.org/officeDocument/2006/relationships/image" Target="../media/image3753.png"/><Relationship Id="rId175" Type="http://schemas.openxmlformats.org/officeDocument/2006/relationships/image" Target="../media/image3773.png"/><Relationship Id="rId340" Type="http://schemas.openxmlformats.org/officeDocument/2006/relationships/customXml" Target="../ink/ink3886.xml"/><Relationship Id="rId200" Type="http://schemas.openxmlformats.org/officeDocument/2006/relationships/customXml" Target="../ink/ink3816.xml"/><Relationship Id="rId382" Type="http://schemas.openxmlformats.org/officeDocument/2006/relationships/image" Target="../media/image3874.png"/><Relationship Id="rId438" Type="http://schemas.openxmlformats.org/officeDocument/2006/relationships/image" Target="../media/image3902.png"/><Relationship Id="rId242" Type="http://schemas.openxmlformats.org/officeDocument/2006/relationships/customXml" Target="../ink/ink3837.xml"/><Relationship Id="rId284" Type="http://schemas.openxmlformats.org/officeDocument/2006/relationships/customXml" Target="../ink/ink3858.xml"/><Relationship Id="rId37" Type="http://schemas.openxmlformats.org/officeDocument/2006/relationships/image" Target="../media/image3705.png"/><Relationship Id="rId79" Type="http://schemas.openxmlformats.org/officeDocument/2006/relationships/image" Target="../media/image3726.png"/><Relationship Id="rId102" Type="http://schemas.openxmlformats.org/officeDocument/2006/relationships/customXml" Target="../ink/ink3767.xml"/><Relationship Id="rId144" Type="http://schemas.openxmlformats.org/officeDocument/2006/relationships/customXml" Target="../ink/ink3788.xml"/><Relationship Id="rId90" Type="http://schemas.openxmlformats.org/officeDocument/2006/relationships/customXml" Target="../ink/ink3761.xml"/><Relationship Id="rId186" Type="http://schemas.openxmlformats.org/officeDocument/2006/relationships/customXml" Target="../ink/ink3809.xml"/><Relationship Id="rId351" Type="http://schemas.openxmlformats.org/officeDocument/2006/relationships/image" Target="../media/image3860.png"/><Relationship Id="rId393" Type="http://schemas.openxmlformats.org/officeDocument/2006/relationships/customXml" Target="../ink/ink3913.xml"/><Relationship Id="rId407" Type="http://schemas.openxmlformats.org/officeDocument/2006/relationships/customXml" Target="../ink/ink3920.xml"/><Relationship Id="rId449" Type="http://schemas.openxmlformats.org/officeDocument/2006/relationships/customXml" Target="../ink/ink3941.xml"/><Relationship Id="rId211" Type="http://schemas.openxmlformats.org/officeDocument/2006/relationships/image" Target="../media/image3791.png"/><Relationship Id="rId253" Type="http://schemas.openxmlformats.org/officeDocument/2006/relationships/image" Target="../media/image2458.png"/><Relationship Id="rId295" Type="http://schemas.openxmlformats.org/officeDocument/2006/relationships/image" Target="../media/image3832.png"/><Relationship Id="rId309" Type="http://schemas.openxmlformats.org/officeDocument/2006/relationships/image" Target="../media/image3839.png"/><Relationship Id="rId48" Type="http://schemas.openxmlformats.org/officeDocument/2006/relationships/customXml" Target="../ink/ink3740.xml"/><Relationship Id="rId113" Type="http://schemas.openxmlformats.org/officeDocument/2006/relationships/image" Target="../media/image3743.png"/><Relationship Id="rId320" Type="http://schemas.openxmlformats.org/officeDocument/2006/relationships/customXml" Target="../ink/ink3876.xml"/><Relationship Id="rId155" Type="http://schemas.openxmlformats.org/officeDocument/2006/relationships/image" Target="../media/image989.png"/><Relationship Id="rId197" Type="http://schemas.openxmlformats.org/officeDocument/2006/relationships/image" Target="../media/image3784.png"/><Relationship Id="rId362" Type="http://schemas.openxmlformats.org/officeDocument/2006/relationships/image" Target="../media/image3864.png"/><Relationship Id="rId418" Type="http://schemas.openxmlformats.org/officeDocument/2006/relationships/image" Target="../media/image3892.png"/><Relationship Id="rId222" Type="http://schemas.openxmlformats.org/officeDocument/2006/relationships/customXml" Target="../ink/ink3827.xml"/><Relationship Id="rId264" Type="http://schemas.openxmlformats.org/officeDocument/2006/relationships/customXml" Target="../ink/ink3848.xml"/><Relationship Id="rId17" Type="http://schemas.openxmlformats.org/officeDocument/2006/relationships/image" Target="../media/image3695.png"/><Relationship Id="rId59" Type="http://schemas.openxmlformats.org/officeDocument/2006/relationships/image" Target="../media/image3716.png"/><Relationship Id="rId124" Type="http://schemas.openxmlformats.org/officeDocument/2006/relationships/customXml" Target="../ink/ink3778.xml"/><Relationship Id="rId70" Type="http://schemas.openxmlformats.org/officeDocument/2006/relationships/customXml" Target="../ink/ink3751.xml"/><Relationship Id="rId166" Type="http://schemas.openxmlformats.org/officeDocument/2006/relationships/customXml" Target="../ink/ink3799.xml"/><Relationship Id="rId331" Type="http://schemas.openxmlformats.org/officeDocument/2006/relationships/image" Target="../media/image3850.png"/><Relationship Id="rId373" Type="http://schemas.openxmlformats.org/officeDocument/2006/relationships/customXml" Target="../ink/ink3903.xml"/><Relationship Id="rId429" Type="http://schemas.openxmlformats.org/officeDocument/2006/relationships/customXml" Target="../ink/ink3931.xml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3802.png"/><Relationship Id="rId440" Type="http://schemas.openxmlformats.org/officeDocument/2006/relationships/image" Target="../media/image3903.png"/><Relationship Id="rId28" Type="http://schemas.openxmlformats.org/officeDocument/2006/relationships/customXml" Target="../ink/ink3730.xml"/><Relationship Id="rId275" Type="http://schemas.openxmlformats.org/officeDocument/2006/relationships/image" Target="../media/image3822.png"/><Relationship Id="rId300" Type="http://schemas.openxmlformats.org/officeDocument/2006/relationships/customXml" Target="../ink/ink3866.xml"/><Relationship Id="rId81" Type="http://schemas.openxmlformats.org/officeDocument/2006/relationships/image" Target="../media/image3727.png"/><Relationship Id="rId135" Type="http://schemas.openxmlformats.org/officeDocument/2006/relationships/image" Target="../media/image3754.png"/><Relationship Id="rId177" Type="http://schemas.openxmlformats.org/officeDocument/2006/relationships/image" Target="../media/image3774.png"/><Relationship Id="rId342" Type="http://schemas.openxmlformats.org/officeDocument/2006/relationships/customXml" Target="../ink/ink3887.xml"/><Relationship Id="rId384" Type="http://schemas.openxmlformats.org/officeDocument/2006/relationships/image" Target="../media/image3875.png"/><Relationship Id="rId202" Type="http://schemas.openxmlformats.org/officeDocument/2006/relationships/customXml" Target="../ink/ink3817.xml"/><Relationship Id="rId244" Type="http://schemas.openxmlformats.org/officeDocument/2006/relationships/customXml" Target="../ink/ink3838.xml"/><Relationship Id="rId39" Type="http://schemas.openxmlformats.org/officeDocument/2006/relationships/image" Target="../media/image3706.png"/><Relationship Id="rId286" Type="http://schemas.openxmlformats.org/officeDocument/2006/relationships/customXml" Target="../ink/ink3859.xml"/><Relationship Id="rId451" Type="http://schemas.openxmlformats.org/officeDocument/2006/relationships/customXml" Target="../ink/ink3942.xml"/><Relationship Id="rId50" Type="http://schemas.openxmlformats.org/officeDocument/2006/relationships/customXml" Target="../ink/ink3741.xml"/><Relationship Id="rId104" Type="http://schemas.openxmlformats.org/officeDocument/2006/relationships/customXml" Target="../ink/ink3768.xml"/><Relationship Id="rId146" Type="http://schemas.openxmlformats.org/officeDocument/2006/relationships/customXml" Target="../ink/ink3789.xml"/><Relationship Id="rId188" Type="http://schemas.openxmlformats.org/officeDocument/2006/relationships/customXml" Target="../ink/ink3810.xml"/><Relationship Id="rId311" Type="http://schemas.openxmlformats.org/officeDocument/2006/relationships/image" Target="../media/image3840.png"/><Relationship Id="rId353" Type="http://schemas.openxmlformats.org/officeDocument/2006/relationships/image" Target="../media/image3861.png"/><Relationship Id="rId395" Type="http://schemas.openxmlformats.org/officeDocument/2006/relationships/customXml" Target="../ink/ink3914.xml"/><Relationship Id="rId409" Type="http://schemas.openxmlformats.org/officeDocument/2006/relationships/customXml" Target="../ink/ink3921.xml"/><Relationship Id="rId92" Type="http://schemas.openxmlformats.org/officeDocument/2006/relationships/customXml" Target="../ink/ink3762.xml"/><Relationship Id="rId213" Type="http://schemas.openxmlformats.org/officeDocument/2006/relationships/image" Target="../media/image3792.png"/><Relationship Id="rId420" Type="http://schemas.openxmlformats.org/officeDocument/2006/relationships/image" Target="../media/image3893.png"/></Relationships>
</file>

<file path=ppt/slides/_rels/slide2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3970.png"/><Relationship Id="rId21" Type="http://schemas.openxmlformats.org/officeDocument/2006/relationships/image" Target="../media/image3922.png"/><Relationship Id="rId42" Type="http://schemas.openxmlformats.org/officeDocument/2006/relationships/customXml" Target="../ink/ink3966.xml"/><Relationship Id="rId63" Type="http://schemas.openxmlformats.org/officeDocument/2006/relationships/image" Target="../media/image3943.png"/><Relationship Id="rId84" Type="http://schemas.openxmlformats.org/officeDocument/2006/relationships/customXml" Target="../ink/ink3987.xml"/><Relationship Id="rId138" Type="http://schemas.openxmlformats.org/officeDocument/2006/relationships/customXml" Target="../ink/ink4014.xml"/><Relationship Id="rId107" Type="http://schemas.openxmlformats.org/officeDocument/2006/relationships/image" Target="../media/image3965.png"/><Relationship Id="rId11" Type="http://schemas.openxmlformats.org/officeDocument/2006/relationships/image" Target="../media/image3917.png"/><Relationship Id="rId32" Type="http://schemas.openxmlformats.org/officeDocument/2006/relationships/customXml" Target="../ink/ink3961.xml"/><Relationship Id="rId53" Type="http://schemas.openxmlformats.org/officeDocument/2006/relationships/image" Target="../media/image3938.png"/><Relationship Id="rId74" Type="http://schemas.openxmlformats.org/officeDocument/2006/relationships/customXml" Target="../ink/ink3982.xml"/><Relationship Id="rId128" Type="http://schemas.openxmlformats.org/officeDocument/2006/relationships/customXml" Target="../ink/ink4009.xml"/><Relationship Id="rId149" Type="http://schemas.openxmlformats.org/officeDocument/2006/relationships/image" Target="../media/image3986.png"/><Relationship Id="rId5" Type="http://schemas.openxmlformats.org/officeDocument/2006/relationships/image" Target="../media/image3914.png"/><Relationship Id="rId95" Type="http://schemas.openxmlformats.org/officeDocument/2006/relationships/image" Target="../media/image3959.png"/><Relationship Id="rId22" Type="http://schemas.openxmlformats.org/officeDocument/2006/relationships/customXml" Target="../ink/ink3956.xml"/><Relationship Id="rId43" Type="http://schemas.openxmlformats.org/officeDocument/2006/relationships/image" Target="../media/image3933.png"/><Relationship Id="rId64" Type="http://schemas.openxmlformats.org/officeDocument/2006/relationships/customXml" Target="../ink/ink3977.xml"/><Relationship Id="rId118" Type="http://schemas.openxmlformats.org/officeDocument/2006/relationships/customXml" Target="../ink/ink4004.xml"/><Relationship Id="rId139" Type="http://schemas.openxmlformats.org/officeDocument/2006/relationships/image" Target="../media/image3981.png"/><Relationship Id="rId80" Type="http://schemas.openxmlformats.org/officeDocument/2006/relationships/customXml" Target="../ink/ink3985.xml"/><Relationship Id="rId85" Type="http://schemas.openxmlformats.org/officeDocument/2006/relationships/image" Target="../media/image3954.png"/><Relationship Id="rId150" Type="http://schemas.openxmlformats.org/officeDocument/2006/relationships/customXml" Target="../ink/ink4020.xml"/><Relationship Id="rId155" Type="http://schemas.openxmlformats.org/officeDocument/2006/relationships/image" Target="../media/image3989.png"/><Relationship Id="rId12" Type="http://schemas.openxmlformats.org/officeDocument/2006/relationships/customXml" Target="../ink/ink3951.xml"/><Relationship Id="rId17" Type="http://schemas.openxmlformats.org/officeDocument/2006/relationships/image" Target="../media/image3920.png"/><Relationship Id="rId33" Type="http://schemas.openxmlformats.org/officeDocument/2006/relationships/image" Target="../media/image3928.png"/><Relationship Id="rId38" Type="http://schemas.openxmlformats.org/officeDocument/2006/relationships/customXml" Target="../ink/ink3964.xml"/><Relationship Id="rId59" Type="http://schemas.openxmlformats.org/officeDocument/2006/relationships/image" Target="../media/image3941.png"/><Relationship Id="rId103" Type="http://schemas.openxmlformats.org/officeDocument/2006/relationships/image" Target="../media/image3963.png"/><Relationship Id="rId108" Type="http://schemas.openxmlformats.org/officeDocument/2006/relationships/customXml" Target="../ink/ink3999.xml"/><Relationship Id="rId124" Type="http://schemas.openxmlformats.org/officeDocument/2006/relationships/customXml" Target="../ink/ink4007.xml"/><Relationship Id="rId129" Type="http://schemas.openxmlformats.org/officeDocument/2006/relationships/image" Target="../media/image3976.png"/><Relationship Id="rId54" Type="http://schemas.openxmlformats.org/officeDocument/2006/relationships/customXml" Target="../ink/ink3972.xml"/><Relationship Id="rId70" Type="http://schemas.openxmlformats.org/officeDocument/2006/relationships/customXml" Target="../ink/ink3980.xml"/><Relationship Id="rId75" Type="http://schemas.openxmlformats.org/officeDocument/2006/relationships/image" Target="../media/image3949.png"/><Relationship Id="rId91" Type="http://schemas.openxmlformats.org/officeDocument/2006/relationships/image" Target="../media/image3957.png"/><Relationship Id="rId96" Type="http://schemas.openxmlformats.org/officeDocument/2006/relationships/customXml" Target="../ink/ink3993.xml"/><Relationship Id="rId140" Type="http://schemas.openxmlformats.org/officeDocument/2006/relationships/customXml" Target="../ink/ink4015.xml"/><Relationship Id="rId145" Type="http://schemas.openxmlformats.org/officeDocument/2006/relationships/image" Target="../media/image3984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948.xml"/><Relationship Id="rId23" Type="http://schemas.openxmlformats.org/officeDocument/2006/relationships/image" Target="../media/image3923.png"/><Relationship Id="rId28" Type="http://schemas.openxmlformats.org/officeDocument/2006/relationships/customXml" Target="../ink/ink3959.xml"/><Relationship Id="rId49" Type="http://schemas.openxmlformats.org/officeDocument/2006/relationships/image" Target="../media/image3936.png"/><Relationship Id="rId114" Type="http://schemas.openxmlformats.org/officeDocument/2006/relationships/customXml" Target="../ink/ink4002.xml"/><Relationship Id="rId119" Type="http://schemas.openxmlformats.org/officeDocument/2006/relationships/image" Target="../media/image3971.png"/><Relationship Id="rId44" Type="http://schemas.openxmlformats.org/officeDocument/2006/relationships/customXml" Target="../ink/ink3967.xml"/><Relationship Id="rId60" Type="http://schemas.openxmlformats.org/officeDocument/2006/relationships/customXml" Target="../ink/ink3975.xml"/><Relationship Id="rId65" Type="http://schemas.openxmlformats.org/officeDocument/2006/relationships/image" Target="../media/image3944.png"/><Relationship Id="rId81" Type="http://schemas.openxmlformats.org/officeDocument/2006/relationships/image" Target="../media/image3952.png"/><Relationship Id="rId86" Type="http://schemas.openxmlformats.org/officeDocument/2006/relationships/customXml" Target="../ink/ink3988.xml"/><Relationship Id="rId130" Type="http://schemas.openxmlformats.org/officeDocument/2006/relationships/customXml" Target="../ink/ink4010.xml"/><Relationship Id="rId135" Type="http://schemas.openxmlformats.org/officeDocument/2006/relationships/image" Target="../media/image3979.png"/><Relationship Id="rId151" Type="http://schemas.openxmlformats.org/officeDocument/2006/relationships/image" Target="../media/image3987.png"/><Relationship Id="rId156" Type="http://schemas.openxmlformats.org/officeDocument/2006/relationships/customXml" Target="../ink/ink4023.xml"/><Relationship Id="rId13" Type="http://schemas.openxmlformats.org/officeDocument/2006/relationships/image" Target="../media/image3918.png"/><Relationship Id="rId18" Type="http://schemas.openxmlformats.org/officeDocument/2006/relationships/customXml" Target="../ink/ink3954.xml"/><Relationship Id="rId39" Type="http://schemas.openxmlformats.org/officeDocument/2006/relationships/image" Target="../media/image3931.png"/><Relationship Id="rId109" Type="http://schemas.openxmlformats.org/officeDocument/2006/relationships/image" Target="../media/image3966.png"/><Relationship Id="rId34" Type="http://schemas.openxmlformats.org/officeDocument/2006/relationships/customXml" Target="../ink/ink3962.xml"/><Relationship Id="rId50" Type="http://schemas.openxmlformats.org/officeDocument/2006/relationships/customXml" Target="../ink/ink3970.xml"/><Relationship Id="rId55" Type="http://schemas.openxmlformats.org/officeDocument/2006/relationships/image" Target="../media/image3939.png"/><Relationship Id="rId76" Type="http://schemas.openxmlformats.org/officeDocument/2006/relationships/customXml" Target="../ink/ink3983.xml"/><Relationship Id="rId97" Type="http://schemas.openxmlformats.org/officeDocument/2006/relationships/image" Target="../media/image3960.png"/><Relationship Id="rId104" Type="http://schemas.openxmlformats.org/officeDocument/2006/relationships/customXml" Target="../ink/ink3997.xml"/><Relationship Id="rId120" Type="http://schemas.openxmlformats.org/officeDocument/2006/relationships/customXml" Target="../ink/ink4005.xml"/><Relationship Id="rId125" Type="http://schemas.openxmlformats.org/officeDocument/2006/relationships/image" Target="../media/image3974.png"/><Relationship Id="rId141" Type="http://schemas.openxmlformats.org/officeDocument/2006/relationships/image" Target="../media/image3982.png"/><Relationship Id="rId146" Type="http://schemas.openxmlformats.org/officeDocument/2006/relationships/customXml" Target="../ink/ink4018.xml"/><Relationship Id="rId7" Type="http://schemas.openxmlformats.org/officeDocument/2006/relationships/image" Target="../media/image3915.png"/><Relationship Id="rId71" Type="http://schemas.openxmlformats.org/officeDocument/2006/relationships/image" Target="../media/image3947.png"/><Relationship Id="rId92" Type="http://schemas.openxmlformats.org/officeDocument/2006/relationships/customXml" Target="../ink/ink3991.xml"/><Relationship Id="rId2" Type="http://schemas.openxmlformats.org/officeDocument/2006/relationships/customXml" Target="../ink/ink3946.xml"/><Relationship Id="rId29" Type="http://schemas.openxmlformats.org/officeDocument/2006/relationships/image" Target="../media/image3926.png"/><Relationship Id="rId24" Type="http://schemas.openxmlformats.org/officeDocument/2006/relationships/customXml" Target="../ink/ink3957.xml"/><Relationship Id="rId40" Type="http://schemas.openxmlformats.org/officeDocument/2006/relationships/customXml" Target="../ink/ink3965.xml"/><Relationship Id="rId45" Type="http://schemas.openxmlformats.org/officeDocument/2006/relationships/image" Target="../media/image3934.png"/><Relationship Id="rId66" Type="http://schemas.openxmlformats.org/officeDocument/2006/relationships/customXml" Target="../ink/ink3978.xml"/><Relationship Id="rId87" Type="http://schemas.openxmlformats.org/officeDocument/2006/relationships/image" Target="../media/image3955.png"/><Relationship Id="rId110" Type="http://schemas.openxmlformats.org/officeDocument/2006/relationships/customXml" Target="../ink/ink4000.xml"/><Relationship Id="rId115" Type="http://schemas.openxmlformats.org/officeDocument/2006/relationships/image" Target="../media/image3969.png"/><Relationship Id="rId131" Type="http://schemas.openxmlformats.org/officeDocument/2006/relationships/image" Target="../media/image3977.png"/><Relationship Id="rId136" Type="http://schemas.openxmlformats.org/officeDocument/2006/relationships/customXml" Target="../ink/ink4013.xml"/><Relationship Id="rId157" Type="http://schemas.openxmlformats.org/officeDocument/2006/relationships/image" Target="../media/image3990.png"/><Relationship Id="rId61" Type="http://schemas.openxmlformats.org/officeDocument/2006/relationships/image" Target="../media/image3942.png"/><Relationship Id="rId82" Type="http://schemas.openxmlformats.org/officeDocument/2006/relationships/customXml" Target="../ink/ink3986.xml"/><Relationship Id="rId152" Type="http://schemas.openxmlformats.org/officeDocument/2006/relationships/customXml" Target="../ink/ink4021.xml"/><Relationship Id="rId19" Type="http://schemas.openxmlformats.org/officeDocument/2006/relationships/image" Target="../media/image3921.png"/><Relationship Id="rId14" Type="http://schemas.openxmlformats.org/officeDocument/2006/relationships/customXml" Target="../ink/ink3952.xml"/><Relationship Id="rId30" Type="http://schemas.openxmlformats.org/officeDocument/2006/relationships/customXml" Target="../ink/ink3960.xml"/><Relationship Id="rId35" Type="http://schemas.openxmlformats.org/officeDocument/2006/relationships/image" Target="../media/image3929.png"/><Relationship Id="rId56" Type="http://schemas.openxmlformats.org/officeDocument/2006/relationships/customXml" Target="../ink/ink3973.xml"/><Relationship Id="rId77" Type="http://schemas.openxmlformats.org/officeDocument/2006/relationships/image" Target="../media/image3950.png"/><Relationship Id="rId100" Type="http://schemas.openxmlformats.org/officeDocument/2006/relationships/customXml" Target="../ink/ink3995.xml"/><Relationship Id="rId105" Type="http://schemas.openxmlformats.org/officeDocument/2006/relationships/image" Target="../media/image3964.png"/><Relationship Id="rId126" Type="http://schemas.openxmlformats.org/officeDocument/2006/relationships/customXml" Target="../ink/ink4008.xml"/><Relationship Id="rId147" Type="http://schemas.openxmlformats.org/officeDocument/2006/relationships/image" Target="../media/image3985.png"/><Relationship Id="rId8" Type="http://schemas.openxmlformats.org/officeDocument/2006/relationships/customXml" Target="../ink/ink3949.xml"/><Relationship Id="rId51" Type="http://schemas.openxmlformats.org/officeDocument/2006/relationships/image" Target="../media/image3937.png"/><Relationship Id="rId72" Type="http://schemas.openxmlformats.org/officeDocument/2006/relationships/customXml" Target="../ink/ink3981.xml"/><Relationship Id="rId93" Type="http://schemas.openxmlformats.org/officeDocument/2006/relationships/image" Target="../media/image3958.png"/><Relationship Id="rId98" Type="http://schemas.openxmlformats.org/officeDocument/2006/relationships/customXml" Target="../ink/ink3994.xml"/><Relationship Id="rId121" Type="http://schemas.openxmlformats.org/officeDocument/2006/relationships/image" Target="../media/image3972.png"/><Relationship Id="rId142" Type="http://schemas.openxmlformats.org/officeDocument/2006/relationships/customXml" Target="../ink/ink4016.xml"/><Relationship Id="rId3" Type="http://schemas.openxmlformats.org/officeDocument/2006/relationships/image" Target="../media/image3913.png"/><Relationship Id="rId25" Type="http://schemas.openxmlformats.org/officeDocument/2006/relationships/image" Target="../media/image3924.png"/><Relationship Id="rId46" Type="http://schemas.openxmlformats.org/officeDocument/2006/relationships/customXml" Target="../ink/ink3968.xml"/><Relationship Id="rId67" Type="http://schemas.openxmlformats.org/officeDocument/2006/relationships/image" Target="../media/image3945.png"/><Relationship Id="rId116" Type="http://schemas.openxmlformats.org/officeDocument/2006/relationships/customXml" Target="../ink/ink4003.xml"/><Relationship Id="rId137" Type="http://schemas.openxmlformats.org/officeDocument/2006/relationships/image" Target="../media/image3980.png"/><Relationship Id="rId20" Type="http://schemas.openxmlformats.org/officeDocument/2006/relationships/customXml" Target="../ink/ink3955.xml"/><Relationship Id="rId41" Type="http://schemas.openxmlformats.org/officeDocument/2006/relationships/image" Target="../media/image3932.png"/><Relationship Id="rId62" Type="http://schemas.openxmlformats.org/officeDocument/2006/relationships/customXml" Target="../ink/ink3976.xml"/><Relationship Id="rId83" Type="http://schemas.openxmlformats.org/officeDocument/2006/relationships/image" Target="../media/image3953.png"/><Relationship Id="rId88" Type="http://schemas.openxmlformats.org/officeDocument/2006/relationships/customXml" Target="../ink/ink3989.xml"/><Relationship Id="rId111" Type="http://schemas.openxmlformats.org/officeDocument/2006/relationships/image" Target="../media/image3967.png"/><Relationship Id="rId132" Type="http://schemas.openxmlformats.org/officeDocument/2006/relationships/customXml" Target="../ink/ink4011.xml"/><Relationship Id="rId153" Type="http://schemas.openxmlformats.org/officeDocument/2006/relationships/image" Target="../media/image3988.png"/><Relationship Id="rId15" Type="http://schemas.openxmlformats.org/officeDocument/2006/relationships/image" Target="../media/image3919.png"/><Relationship Id="rId36" Type="http://schemas.openxmlformats.org/officeDocument/2006/relationships/customXml" Target="../ink/ink3963.xml"/><Relationship Id="rId57" Type="http://schemas.openxmlformats.org/officeDocument/2006/relationships/image" Target="../media/image3940.png"/><Relationship Id="rId106" Type="http://schemas.openxmlformats.org/officeDocument/2006/relationships/customXml" Target="../ink/ink3998.xml"/><Relationship Id="rId127" Type="http://schemas.openxmlformats.org/officeDocument/2006/relationships/image" Target="../media/image3975.png"/><Relationship Id="rId10" Type="http://schemas.openxmlformats.org/officeDocument/2006/relationships/customXml" Target="../ink/ink3950.xml"/><Relationship Id="rId31" Type="http://schemas.openxmlformats.org/officeDocument/2006/relationships/image" Target="../media/image3927.png"/><Relationship Id="rId52" Type="http://schemas.openxmlformats.org/officeDocument/2006/relationships/customXml" Target="../ink/ink3971.xml"/><Relationship Id="rId73" Type="http://schemas.openxmlformats.org/officeDocument/2006/relationships/image" Target="../media/image3948.png"/><Relationship Id="rId78" Type="http://schemas.openxmlformats.org/officeDocument/2006/relationships/customXml" Target="../ink/ink3984.xml"/><Relationship Id="rId94" Type="http://schemas.openxmlformats.org/officeDocument/2006/relationships/customXml" Target="../ink/ink3992.xml"/><Relationship Id="rId99" Type="http://schemas.openxmlformats.org/officeDocument/2006/relationships/image" Target="../media/image3961.png"/><Relationship Id="rId101" Type="http://schemas.openxmlformats.org/officeDocument/2006/relationships/image" Target="../media/image3962.png"/><Relationship Id="rId122" Type="http://schemas.openxmlformats.org/officeDocument/2006/relationships/customXml" Target="../ink/ink4006.xml"/><Relationship Id="rId143" Type="http://schemas.openxmlformats.org/officeDocument/2006/relationships/image" Target="../media/image3983.png"/><Relationship Id="rId148" Type="http://schemas.openxmlformats.org/officeDocument/2006/relationships/customXml" Target="../ink/ink4019.xml"/><Relationship Id="rId4" Type="http://schemas.openxmlformats.org/officeDocument/2006/relationships/customXml" Target="../ink/ink3947.xml"/><Relationship Id="rId9" Type="http://schemas.openxmlformats.org/officeDocument/2006/relationships/image" Target="../media/image3916.png"/><Relationship Id="rId26" Type="http://schemas.openxmlformats.org/officeDocument/2006/relationships/customXml" Target="../ink/ink3958.xml"/><Relationship Id="rId47" Type="http://schemas.openxmlformats.org/officeDocument/2006/relationships/image" Target="../media/image3935.png"/><Relationship Id="rId68" Type="http://schemas.openxmlformats.org/officeDocument/2006/relationships/customXml" Target="../ink/ink3979.xml"/><Relationship Id="rId89" Type="http://schemas.openxmlformats.org/officeDocument/2006/relationships/image" Target="../media/image3956.png"/><Relationship Id="rId112" Type="http://schemas.openxmlformats.org/officeDocument/2006/relationships/customXml" Target="../ink/ink4001.xml"/><Relationship Id="rId133" Type="http://schemas.openxmlformats.org/officeDocument/2006/relationships/image" Target="../media/image3978.png"/><Relationship Id="rId154" Type="http://schemas.openxmlformats.org/officeDocument/2006/relationships/customXml" Target="../ink/ink4022.xml"/><Relationship Id="rId16" Type="http://schemas.openxmlformats.org/officeDocument/2006/relationships/customXml" Target="../ink/ink3953.xml"/><Relationship Id="rId37" Type="http://schemas.openxmlformats.org/officeDocument/2006/relationships/image" Target="../media/image3930.png"/><Relationship Id="rId58" Type="http://schemas.openxmlformats.org/officeDocument/2006/relationships/customXml" Target="../ink/ink3974.xml"/><Relationship Id="rId79" Type="http://schemas.openxmlformats.org/officeDocument/2006/relationships/image" Target="../media/image3951.png"/><Relationship Id="rId102" Type="http://schemas.openxmlformats.org/officeDocument/2006/relationships/customXml" Target="../ink/ink3996.xml"/><Relationship Id="rId123" Type="http://schemas.openxmlformats.org/officeDocument/2006/relationships/image" Target="../media/image3973.png"/><Relationship Id="rId144" Type="http://schemas.openxmlformats.org/officeDocument/2006/relationships/customXml" Target="../ink/ink4017.xml"/><Relationship Id="rId90" Type="http://schemas.openxmlformats.org/officeDocument/2006/relationships/customXml" Target="../ink/ink3990.xml"/><Relationship Id="rId27" Type="http://schemas.openxmlformats.org/officeDocument/2006/relationships/image" Target="../media/image3925.png"/><Relationship Id="rId48" Type="http://schemas.openxmlformats.org/officeDocument/2006/relationships/customXml" Target="../ink/ink3969.xml"/><Relationship Id="rId69" Type="http://schemas.openxmlformats.org/officeDocument/2006/relationships/image" Target="../media/image3946.png"/><Relationship Id="rId113" Type="http://schemas.openxmlformats.org/officeDocument/2006/relationships/image" Target="../media/image3968.png"/><Relationship Id="rId134" Type="http://schemas.openxmlformats.org/officeDocument/2006/relationships/customXml" Target="../ink/ink4012.xml"/></Relationships>
</file>

<file path=ppt/slides/_rels/slide2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.png"/><Relationship Id="rId299" Type="http://schemas.openxmlformats.org/officeDocument/2006/relationships/image" Target="../media/image4137.png"/><Relationship Id="rId21" Type="http://schemas.openxmlformats.org/officeDocument/2006/relationships/image" Target="../media/image3999.png"/><Relationship Id="rId63" Type="http://schemas.openxmlformats.org/officeDocument/2006/relationships/image" Target="../media/image4020.png"/><Relationship Id="rId159" Type="http://schemas.openxmlformats.org/officeDocument/2006/relationships/image" Target="../media/image4067.png"/><Relationship Id="rId324" Type="http://schemas.openxmlformats.org/officeDocument/2006/relationships/customXml" Target="../ink/ink4185.xml"/><Relationship Id="rId366" Type="http://schemas.openxmlformats.org/officeDocument/2006/relationships/customXml" Target="../ink/ink4206.xml"/><Relationship Id="rId170" Type="http://schemas.openxmlformats.org/officeDocument/2006/relationships/customXml" Target="../ink/ink4108.xml"/><Relationship Id="rId226" Type="http://schemas.openxmlformats.org/officeDocument/2006/relationships/customXml" Target="../ink/ink4136.xml"/><Relationship Id="rId433" Type="http://schemas.openxmlformats.org/officeDocument/2006/relationships/image" Target="../media/image4204.png"/><Relationship Id="rId268" Type="http://schemas.openxmlformats.org/officeDocument/2006/relationships/customXml" Target="../ink/ink4157.xml"/><Relationship Id="rId475" Type="http://schemas.openxmlformats.org/officeDocument/2006/relationships/image" Target="../media/image4223.png"/><Relationship Id="rId32" Type="http://schemas.openxmlformats.org/officeDocument/2006/relationships/customXml" Target="../ink/ink4039.xml"/><Relationship Id="rId74" Type="http://schemas.openxmlformats.org/officeDocument/2006/relationships/customXml" Target="../ink/ink4060.xml"/><Relationship Id="rId128" Type="http://schemas.openxmlformats.org/officeDocument/2006/relationships/customXml" Target="../ink/ink4087.xml"/><Relationship Id="rId335" Type="http://schemas.openxmlformats.org/officeDocument/2006/relationships/image" Target="../media/image4155.png"/><Relationship Id="rId377" Type="http://schemas.openxmlformats.org/officeDocument/2006/relationships/image" Target="../media/image4176.png"/><Relationship Id="rId5" Type="http://schemas.openxmlformats.org/officeDocument/2006/relationships/image" Target="../media/image3992.png"/><Relationship Id="rId181" Type="http://schemas.openxmlformats.org/officeDocument/2006/relationships/image" Target="../media/image4078.png"/><Relationship Id="rId237" Type="http://schemas.openxmlformats.org/officeDocument/2006/relationships/image" Target="../media/image4106.png"/><Relationship Id="rId402" Type="http://schemas.openxmlformats.org/officeDocument/2006/relationships/customXml" Target="../ink/ink4224.xml"/><Relationship Id="rId279" Type="http://schemas.openxmlformats.org/officeDocument/2006/relationships/image" Target="../media/image4127.png"/><Relationship Id="rId444" Type="http://schemas.openxmlformats.org/officeDocument/2006/relationships/customXml" Target="../ink/ink4245.xml"/><Relationship Id="rId43" Type="http://schemas.openxmlformats.org/officeDocument/2006/relationships/image" Target="../media/image4010.png"/><Relationship Id="rId139" Type="http://schemas.openxmlformats.org/officeDocument/2006/relationships/image" Target="../media/image4057.png"/><Relationship Id="rId290" Type="http://schemas.openxmlformats.org/officeDocument/2006/relationships/customXml" Target="../ink/ink4168.xml"/><Relationship Id="rId304" Type="http://schemas.openxmlformats.org/officeDocument/2006/relationships/customXml" Target="../ink/ink4175.xml"/><Relationship Id="rId346" Type="http://schemas.openxmlformats.org/officeDocument/2006/relationships/customXml" Target="../ink/ink4196.xml"/><Relationship Id="rId388" Type="http://schemas.openxmlformats.org/officeDocument/2006/relationships/customXml" Target="../ink/ink4217.xml"/><Relationship Id="rId85" Type="http://schemas.openxmlformats.org/officeDocument/2006/relationships/image" Target="../media/image4031.png"/><Relationship Id="rId150" Type="http://schemas.openxmlformats.org/officeDocument/2006/relationships/customXml" Target="../ink/ink4098.xml"/><Relationship Id="rId192" Type="http://schemas.openxmlformats.org/officeDocument/2006/relationships/customXml" Target="../ink/ink4119.xml"/><Relationship Id="rId206" Type="http://schemas.openxmlformats.org/officeDocument/2006/relationships/customXml" Target="../ink/ink4126.xml"/><Relationship Id="rId413" Type="http://schemas.openxmlformats.org/officeDocument/2006/relationships/image" Target="../media/image4194.png"/><Relationship Id="rId248" Type="http://schemas.openxmlformats.org/officeDocument/2006/relationships/customXml" Target="../ink/ink4147.xml"/><Relationship Id="rId455" Type="http://schemas.openxmlformats.org/officeDocument/2006/relationships/image" Target="../media/image551.png"/><Relationship Id="rId12" Type="http://schemas.openxmlformats.org/officeDocument/2006/relationships/customXml" Target="../ink/ink4029.xml"/><Relationship Id="rId108" Type="http://schemas.openxmlformats.org/officeDocument/2006/relationships/customXml" Target="../ink/ink4077.xml"/><Relationship Id="rId315" Type="http://schemas.openxmlformats.org/officeDocument/2006/relationships/image" Target="../media/image4145.png"/><Relationship Id="rId357" Type="http://schemas.openxmlformats.org/officeDocument/2006/relationships/image" Target="../media/image4166.png"/><Relationship Id="rId54" Type="http://schemas.openxmlformats.org/officeDocument/2006/relationships/customXml" Target="../ink/ink4050.xml"/><Relationship Id="rId96" Type="http://schemas.openxmlformats.org/officeDocument/2006/relationships/customXml" Target="../ink/ink4071.xml"/><Relationship Id="rId161" Type="http://schemas.openxmlformats.org/officeDocument/2006/relationships/image" Target="../media/image4068.png"/><Relationship Id="rId217" Type="http://schemas.openxmlformats.org/officeDocument/2006/relationships/image" Target="../media/image4096.png"/><Relationship Id="rId399" Type="http://schemas.openxmlformats.org/officeDocument/2006/relationships/image" Target="../media/image4187.png"/><Relationship Id="rId259" Type="http://schemas.openxmlformats.org/officeDocument/2006/relationships/image" Target="../media/image4117.png"/><Relationship Id="rId424" Type="http://schemas.openxmlformats.org/officeDocument/2006/relationships/customXml" Target="../ink/ink4235.xml"/><Relationship Id="rId466" Type="http://schemas.openxmlformats.org/officeDocument/2006/relationships/customXml" Target="../ink/ink4256.xml"/><Relationship Id="rId23" Type="http://schemas.openxmlformats.org/officeDocument/2006/relationships/image" Target="../media/image4000.png"/><Relationship Id="rId119" Type="http://schemas.openxmlformats.org/officeDocument/2006/relationships/image" Target="../media/image4047.png"/><Relationship Id="rId270" Type="http://schemas.openxmlformats.org/officeDocument/2006/relationships/customXml" Target="../ink/ink4158.xml"/><Relationship Id="rId326" Type="http://schemas.openxmlformats.org/officeDocument/2006/relationships/customXml" Target="../ink/ink4186.xml"/><Relationship Id="rId65" Type="http://schemas.openxmlformats.org/officeDocument/2006/relationships/image" Target="../media/image4021.png"/><Relationship Id="rId130" Type="http://schemas.openxmlformats.org/officeDocument/2006/relationships/customXml" Target="../ink/ink4088.xml"/><Relationship Id="rId368" Type="http://schemas.openxmlformats.org/officeDocument/2006/relationships/customXml" Target="../ink/ink4207.xml"/><Relationship Id="rId172" Type="http://schemas.openxmlformats.org/officeDocument/2006/relationships/customXml" Target="../ink/ink4109.xml"/><Relationship Id="rId228" Type="http://schemas.openxmlformats.org/officeDocument/2006/relationships/customXml" Target="../ink/ink4137.xml"/><Relationship Id="rId435" Type="http://schemas.openxmlformats.org/officeDocument/2006/relationships/image" Target="../media/image4205.png"/><Relationship Id="rId477" Type="http://schemas.openxmlformats.org/officeDocument/2006/relationships/image" Target="../media/image4224.png"/><Relationship Id="rId281" Type="http://schemas.openxmlformats.org/officeDocument/2006/relationships/image" Target="../media/image4128.png"/><Relationship Id="rId337" Type="http://schemas.openxmlformats.org/officeDocument/2006/relationships/image" Target="../media/image4156.png"/><Relationship Id="rId34" Type="http://schemas.openxmlformats.org/officeDocument/2006/relationships/customXml" Target="../ink/ink4040.xml"/><Relationship Id="rId76" Type="http://schemas.openxmlformats.org/officeDocument/2006/relationships/customXml" Target="../ink/ink4061.xml"/><Relationship Id="rId141" Type="http://schemas.openxmlformats.org/officeDocument/2006/relationships/image" Target="../media/image4058.png"/><Relationship Id="rId379" Type="http://schemas.openxmlformats.org/officeDocument/2006/relationships/image" Target="../media/image4177.png"/><Relationship Id="rId7" Type="http://schemas.openxmlformats.org/officeDocument/2006/relationships/image" Target="../media/image3993.png"/><Relationship Id="rId183" Type="http://schemas.openxmlformats.org/officeDocument/2006/relationships/image" Target="../media/image4079.png"/><Relationship Id="rId239" Type="http://schemas.openxmlformats.org/officeDocument/2006/relationships/image" Target="../media/image4107.png"/><Relationship Id="rId390" Type="http://schemas.openxmlformats.org/officeDocument/2006/relationships/customXml" Target="../ink/ink4218.xml"/><Relationship Id="rId404" Type="http://schemas.openxmlformats.org/officeDocument/2006/relationships/customXml" Target="../ink/ink4225.xml"/><Relationship Id="rId446" Type="http://schemas.openxmlformats.org/officeDocument/2006/relationships/customXml" Target="../ink/ink4246.xml"/><Relationship Id="rId250" Type="http://schemas.openxmlformats.org/officeDocument/2006/relationships/customXml" Target="../ink/ink4148.xml"/><Relationship Id="rId292" Type="http://schemas.openxmlformats.org/officeDocument/2006/relationships/customXml" Target="../ink/ink4169.xml"/><Relationship Id="rId306" Type="http://schemas.openxmlformats.org/officeDocument/2006/relationships/customXml" Target="../ink/ink4176.xml"/><Relationship Id="rId45" Type="http://schemas.openxmlformats.org/officeDocument/2006/relationships/image" Target="../media/image4011.png"/><Relationship Id="rId87" Type="http://schemas.openxmlformats.org/officeDocument/2006/relationships/image" Target="../media/image4032.png"/><Relationship Id="rId110" Type="http://schemas.openxmlformats.org/officeDocument/2006/relationships/customXml" Target="../ink/ink4078.xml"/><Relationship Id="rId348" Type="http://schemas.openxmlformats.org/officeDocument/2006/relationships/customXml" Target="../ink/ink4197.xml"/><Relationship Id="rId152" Type="http://schemas.openxmlformats.org/officeDocument/2006/relationships/customXml" Target="../ink/ink4099.xml"/><Relationship Id="rId194" Type="http://schemas.openxmlformats.org/officeDocument/2006/relationships/customXml" Target="../ink/ink4120.xml"/><Relationship Id="rId208" Type="http://schemas.openxmlformats.org/officeDocument/2006/relationships/customXml" Target="../ink/ink4127.xml"/><Relationship Id="rId415" Type="http://schemas.openxmlformats.org/officeDocument/2006/relationships/image" Target="../media/image4195.png"/><Relationship Id="rId457" Type="http://schemas.openxmlformats.org/officeDocument/2006/relationships/image" Target="../media/image300.png"/><Relationship Id="rId261" Type="http://schemas.openxmlformats.org/officeDocument/2006/relationships/image" Target="../media/image4118.png"/><Relationship Id="rId14" Type="http://schemas.openxmlformats.org/officeDocument/2006/relationships/customXml" Target="../ink/ink4030.xml"/><Relationship Id="rId56" Type="http://schemas.openxmlformats.org/officeDocument/2006/relationships/customXml" Target="../ink/ink4051.xml"/><Relationship Id="rId317" Type="http://schemas.openxmlformats.org/officeDocument/2006/relationships/image" Target="../media/image4146.png"/><Relationship Id="rId359" Type="http://schemas.openxmlformats.org/officeDocument/2006/relationships/image" Target="../media/image4167.png"/><Relationship Id="rId98" Type="http://schemas.openxmlformats.org/officeDocument/2006/relationships/customXml" Target="../ink/ink4072.xml"/><Relationship Id="rId121" Type="http://schemas.openxmlformats.org/officeDocument/2006/relationships/image" Target="../media/image4048.png"/><Relationship Id="rId163" Type="http://schemas.openxmlformats.org/officeDocument/2006/relationships/image" Target="../media/image4069.png"/><Relationship Id="rId219" Type="http://schemas.openxmlformats.org/officeDocument/2006/relationships/image" Target="../media/image4097.png"/><Relationship Id="rId370" Type="http://schemas.openxmlformats.org/officeDocument/2006/relationships/customXml" Target="../ink/ink4208.xml"/><Relationship Id="rId426" Type="http://schemas.openxmlformats.org/officeDocument/2006/relationships/customXml" Target="../ink/ink4236.xml"/><Relationship Id="rId230" Type="http://schemas.openxmlformats.org/officeDocument/2006/relationships/customXml" Target="../ink/ink4138.xml"/><Relationship Id="rId468" Type="http://schemas.openxmlformats.org/officeDocument/2006/relationships/customXml" Target="../ink/ink4257.xml"/><Relationship Id="rId25" Type="http://schemas.openxmlformats.org/officeDocument/2006/relationships/image" Target="../media/image4001.png"/><Relationship Id="rId67" Type="http://schemas.openxmlformats.org/officeDocument/2006/relationships/image" Target="../media/image4022.png"/><Relationship Id="rId272" Type="http://schemas.openxmlformats.org/officeDocument/2006/relationships/customXml" Target="../ink/ink4159.xml"/><Relationship Id="rId328" Type="http://schemas.openxmlformats.org/officeDocument/2006/relationships/customXml" Target="../ink/ink4187.xml"/><Relationship Id="rId132" Type="http://schemas.openxmlformats.org/officeDocument/2006/relationships/customXml" Target="../ink/ink4089.xml"/><Relationship Id="rId174" Type="http://schemas.openxmlformats.org/officeDocument/2006/relationships/customXml" Target="../ink/ink4110.xml"/><Relationship Id="rId381" Type="http://schemas.openxmlformats.org/officeDocument/2006/relationships/image" Target="../media/image4178.png"/><Relationship Id="rId241" Type="http://schemas.openxmlformats.org/officeDocument/2006/relationships/image" Target="../media/image4108.png"/><Relationship Id="rId437" Type="http://schemas.openxmlformats.org/officeDocument/2006/relationships/image" Target="../media/image4206.png"/><Relationship Id="rId479" Type="http://schemas.openxmlformats.org/officeDocument/2006/relationships/image" Target="../media/image4225.png"/><Relationship Id="rId36" Type="http://schemas.openxmlformats.org/officeDocument/2006/relationships/customXml" Target="../ink/ink4041.xml"/><Relationship Id="rId283" Type="http://schemas.openxmlformats.org/officeDocument/2006/relationships/image" Target="../media/image4129.png"/><Relationship Id="rId339" Type="http://schemas.openxmlformats.org/officeDocument/2006/relationships/image" Target="../media/image4157.png"/><Relationship Id="rId78" Type="http://schemas.openxmlformats.org/officeDocument/2006/relationships/customXml" Target="../ink/ink4062.xml"/><Relationship Id="rId101" Type="http://schemas.openxmlformats.org/officeDocument/2006/relationships/image" Target="../media/image4039.png"/><Relationship Id="rId143" Type="http://schemas.openxmlformats.org/officeDocument/2006/relationships/image" Target="../media/image4059.png"/><Relationship Id="rId185" Type="http://schemas.openxmlformats.org/officeDocument/2006/relationships/image" Target="../media/image4080.png"/><Relationship Id="rId350" Type="http://schemas.openxmlformats.org/officeDocument/2006/relationships/customXml" Target="../ink/ink4198.xml"/><Relationship Id="rId406" Type="http://schemas.openxmlformats.org/officeDocument/2006/relationships/customXml" Target="../ink/ink4226.xml"/><Relationship Id="rId9" Type="http://schemas.openxmlformats.org/officeDocument/2006/relationships/image" Target="../media/image3994.png"/><Relationship Id="rId210" Type="http://schemas.openxmlformats.org/officeDocument/2006/relationships/customXml" Target="../ink/ink4128.xml"/><Relationship Id="rId392" Type="http://schemas.openxmlformats.org/officeDocument/2006/relationships/customXml" Target="../ink/ink4219.xml"/><Relationship Id="rId448" Type="http://schemas.openxmlformats.org/officeDocument/2006/relationships/customXml" Target="../ink/ink4247.xml"/><Relationship Id="rId252" Type="http://schemas.openxmlformats.org/officeDocument/2006/relationships/customXml" Target="../ink/ink4149.xml"/><Relationship Id="rId294" Type="http://schemas.openxmlformats.org/officeDocument/2006/relationships/customXml" Target="../ink/ink4170.xml"/><Relationship Id="rId308" Type="http://schemas.openxmlformats.org/officeDocument/2006/relationships/customXml" Target="../ink/ink4177.xml"/><Relationship Id="rId47" Type="http://schemas.openxmlformats.org/officeDocument/2006/relationships/image" Target="../media/image4012.png"/><Relationship Id="rId89" Type="http://schemas.openxmlformats.org/officeDocument/2006/relationships/image" Target="../media/image4033.png"/><Relationship Id="rId112" Type="http://schemas.openxmlformats.org/officeDocument/2006/relationships/customXml" Target="../ink/ink4079.xml"/><Relationship Id="rId154" Type="http://schemas.openxmlformats.org/officeDocument/2006/relationships/customXml" Target="../ink/ink4100.xml"/><Relationship Id="rId361" Type="http://schemas.openxmlformats.org/officeDocument/2006/relationships/image" Target="../media/image4168.png"/><Relationship Id="rId196" Type="http://schemas.openxmlformats.org/officeDocument/2006/relationships/customXml" Target="../ink/ink4121.xml"/><Relationship Id="rId417" Type="http://schemas.openxmlformats.org/officeDocument/2006/relationships/image" Target="../media/image4196.png"/><Relationship Id="rId459" Type="http://schemas.openxmlformats.org/officeDocument/2006/relationships/image" Target="../media/image4215.png"/><Relationship Id="rId16" Type="http://schemas.openxmlformats.org/officeDocument/2006/relationships/customXml" Target="../ink/ink4031.xml"/><Relationship Id="rId221" Type="http://schemas.openxmlformats.org/officeDocument/2006/relationships/image" Target="../media/image4098.png"/><Relationship Id="rId263" Type="http://schemas.openxmlformats.org/officeDocument/2006/relationships/image" Target="../media/image4119.png"/><Relationship Id="rId319" Type="http://schemas.openxmlformats.org/officeDocument/2006/relationships/image" Target="../media/image4147.png"/><Relationship Id="rId470" Type="http://schemas.openxmlformats.org/officeDocument/2006/relationships/customXml" Target="../ink/ink4258.xml"/><Relationship Id="rId58" Type="http://schemas.openxmlformats.org/officeDocument/2006/relationships/customXml" Target="../ink/ink4052.xml"/><Relationship Id="rId123" Type="http://schemas.openxmlformats.org/officeDocument/2006/relationships/image" Target="../media/image4049.png"/><Relationship Id="rId330" Type="http://schemas.openxmlformats.org/officeDocument/2006/relationships/customXml" Target="../ink/ink4188.xml"/><Relationship Id="rId165" Type="http://schemas.openxmlformats.org/officeDocument/2006/relationships/image" Target="../media/image4070.png"/><Relationship Id="rId372" Type="http://schemas.openxmlformats.org/officeDocument/2006/relationships/customXml" Target="../ink/ink4209.xml"/><Relationship Id="rId428" Type="http://schemas.openxmlformats.org/officeDocument/2006/relationships/customXml" Target="../ink/ink4237.xml"/><Relationship Id="rId232" Type="http://schemas.openxmlformats.org/officeDocument/2006/relationships/customXml" Target="../ink/ink4139.xml"/><Relationship Id="rId274" Type="http://schemas.openxmlformats.org/officeDocument/2006/relationships/customXml" Target="../ink/ink4160.xml"/><Relationship Id="rId481" Type="http://schemas.openxmlformats.org/officeDocument/2006/relationships/image" Target="../media/image4226.png"/><Relationship Id="rId27" Type="http://schemas.openxmlformats.org/officeDocument/2006/relationships/image" Target="../media/image4002.png"/><Relationship Id="rId69" Type="http://schemas.openxmlformats.org/officeDocument/2006/relationships/image" Target="../media/image4023.png"/><Relationship Id="rId134" Type="http://schemas.openxmlformats.org/officeDocument/2006/relationships/customXml" Target="../ink/ink4090.xml"/><Relationship Id="rId80" Type="http://schemas.openxmlformats.org/officeDocument/2006/relationships/customXml" Target="../ink/ink4063.xml"/><Relationship Id="rId176" Type="http://schemas.openxmlformats.org/officeDocument/2006/relationships/customXml" Target="../ink/ink4111.xml"/><Relationship Id="rId341" Type="http://schemas.openxmlformats.org/officeDocument/2006/relationships/image" Target="../media/image4158.png"/><Relationship Id="rId383" Type="http://schemas.openxmlformats.org/officeDocument/2006/relationships/image" Target="../media/image4179.png"/><Relationship Id="rId439" Type="http://schemas.openxmlformats.org/officeDocument/2006/relationships/image" Target="../media/image4207.png"/><Relationship Id="rId201" Type="http://schemas.openxmlformats.org/officeDocument/2006/relationships/image" Target="../media/image4088.png"/><Relationship Id="rId243" Type="http://schemas.openxmlformats.org/officeDocument/2006/relationships/image" Target="../media/image4109.png"/><Relationship Id="rId285" Type="http://schemas.openxmlformats.org/officeDocument/2006/relationships/image" Target="../media/image4130.png"/><Relationship Id="rId450" Type="http://schemas.openxmlformats.org/officeDocument/2006/relationships/customXml" Target="../ink/ink4248.xml"/><Relationship Id="rId38" Type="http://schemas.openxmlformats.org/officeDocument/2006/relationships/customXml" Target="../ink/ink4042.xml"/><Relationship Id="rId103" Type="http://schemas.openxmlformats.org/officeDocument/2006/relationships/image" Target="../media/image4040.png"/><Relationship Id="rId310" Type="http://schemas.openxmlformats.org/officeDocument/2006/relationships/customXml" Target="../ink/ink4178.xml"/><Relationship Id="rId91" Type="http://schemas.openxmlformats.org/officeDocument/2006/relationships/image" Target="../media/image4034.png"/><Relationship Id="rId145" Type="http://schemas.openxmlformats.org/officeDocument/2006/relationships/image" Target="../media/image4060.png"/><Relationship Id="rId187" Type="http://schemas.openxmlformats.org/officeDocument/2006/relationships/image" Target="../media/image4081.png"/><Relationship Id="rId352" Type="http://schemas.openxmlformats.org/officeDocument/2006/relationships/customXml" Target="../ink/ink4199.xml"/><Relationship Id="rId394" Type="http://schemas.openxmlformats.org/officeDocument/2006/relationships/customXml" Target="../ink/ink4220.xml"/><Relationship Id="rId408" Type="http://schemas.openxmlformats.org/officeDocument/2006/relationships/customXml" Target="../ink/ink4227.xml"/><Relationship Id="rId212" Type="http://schemas.openxmlformats.org/officeDocument/2006/relationships/customXml" Target="../ink/ink4129.xml"/><Relationship Id="rId254" Type="http://schemas.openxmlformats.org/officeDocument/2006/relationships/customXml" Target="../ink/ink4150.xml"/><Relationship Id="rId49" Type="http://schemas.openxmlformats.org/officeDocument/2006/relationships/image" Target="../media/image4013.png"/><Relationship Id="rId114" Type="http://schemas.openxmlformats.org/officeDocument/2006/relationships/customXml" Target="../ink/ink4080.xml"/><Relationship Id="rId296" Type="http://schemas.openxmlformats.org/officeDocument/2006/relationships/customXml" Target="../ink/ink4171.xml"/><Relationship Id="rId461" Type="http://schemas.openxmlformats.org/officeDocument/2006/relationships/image" Target="../media/image4216.png"/><Relationship Id="rId60" Type="http://schemas.openxmlformats.org/officeDocument/2006/relationships/customXml" Target="../ink/ink4053.xml"/><Relationship Id="rId156" Type="http://schemas.openxmlformats.org/officeDocument/2006/relationships/customXml" Target="../ink/ink4101.xml"/><Relationship Id="rId198" Type="http://schemas.openxmlformats.org/officeDocument/2006/relationships/customXml" Target="../ink/ink4122.xml"/><Relationship Id="rId321" Type="http://schemas.openxmlformats.org/officeDocument/2006/relationships/image" Target="../media/image4148.png"/><Relationship Id="rId363" Type="http://schemas.openxmlformats.org/officeDocument/2006/relationships/image" Target="../media/image4169.png"/><Relationship Id="rId419" Type="http://schemas.openxmlformats.org/officeDocument/2006/relationships/image" Target="../media/image4197.png"/><Relationship Id="rId223" Type="http://schemas.openxmlformats.org/officeDocument/2006/relationships/image" Target="../media/image4099.png"/><Relationship Id="rId430" Type="http://schemas.openxmlformats.org/officeDocument/2006/relationships/customXml" Target="../ink/ink4238.xml"/><Relationship Id="rId18" Type="http://schemas.openxmlformats.org/officeDocument/2006/relationships/customXml" Target="../ink/ink4032.xml"/><Relationship Id="rId265" Type="http://schemas.openxmlformats.org/officeDocument/2006/relationships/image" Target="../media/image4120.png"/><Relationship Id="rId472" Type="http://schemas.openxmlformats.org/officeDocument/2006/relationships/customXml" Target="../ink/ink4259.xml"/><Relationship Id="rId125" Type="http://schemas.openxmlformats.org/officeDocument/2006/relationships/image" Target="../media/image4050.png"/><Relationship Id="rId167" Type="http://schemas.openxmlformats.org/officeDocument/2006/relationships/image" Target="../media/image4071.png"/><Relationship Id="rId332" Type="http://schemas.openxmlformats.org/officeDocument/2006/relationships/customXml" Target="../ink/ink4189.xml"/><Relationship Id="rId374" Type="http://schemas.openxmlformats.org/officeDocument/2006/relationships/customXml" Target="../ink/ink4210.xml"/><Relationship Id="rId71" Type="http://schemas.openxmlformats.org/officeDocument/2006/relationships/image" Target="../media/image4024.png"/><Relationship Id="rId234" Type="http://schemas.openxmlformats.org/officeDocument/2006/relationships/customXml" Target="../ink/ink4140.xml"/><Relationship Id="rId2" Type="http://schemas.openxmlformats.org/officeDocument/2006/relationships/customXml" Target="../ink/ink4024.xml"/><Relationship Id="rId29" Type="http://schemas.openxmlformats.org/officeDocument/2006/relationships/image" Target="../media/image4003.png"/><Relationship Id="rId276" Type="http://schemas.openxmlformats.org/officeDocument/2006/relationships/customXml" Target="../ink/ink4161.xml"/><Relationship Id="rId441" Type="http://schemas.openxmlformats.org/officeDocument/2006/relationships/image" Target="../media/image4208.png"/><Relationship Id="rId483" Type="http://schemas.openxmlformats.org/officeDocument/2006/relationships/image" Target="../media/image4227.png"/><Relationship Id="rId40" Type="http://schemas.openxmlformats.org/officeDocument/2006/relationships/customXml" Target="../ink/ink4043.xml"/><Relationship Id="rId136" Type="http://schemas.openxmlformats.org/officeDocument/2006/relationships/customXml" Target="../ink/ink4091.xml"/><Relationship Id="rId178" Type="http://schemas.openxmlformats.org/officeDocument/2006/relationships/customXml" Target="../ink/ink4112.xml"/><Relationship Id="rId301" Type="http://schemas.openxmlformats.org/officeDocument/2006/relationships/image" Target="../media/image4138.png"/><Relationship Id="rId343" Type="http://schemas.openxmlformats.org/officeDocument/2006/relationships/image" Target="../media/image4159.png"/><Relationship Id="rId82" Type="http://schemas.openxmlformats.org/officeDocument/2006/relationships/customXml" Target="../ink/ink4064.xml"/><Relationship Id="rId203" Type="http://schemas.openxmlformats.org/officeDocument/2006/relationships/image" Target="../media/image4089.png"/><Relationship Id="rId385" Type="http://schemas.openxmlformats.org/officeDocument/2006/relationships/image" Target="../media/image4180.png"/><Relationship Id="rId245" Type="http://schemas.openxmlformats.org/officeDocument/2006/relationships/image" Target="../media/image4110.png"/><Relationship Id="rId287" Type="http://schemas.openxmlformats.org/officeDocument/2006/relationships/image" Target="../media/image4131.png"/><Relationship Id="rId410" Type="http://schemas.openxmlformats.org/officeDocument/2006/relationships/customXml" Target="../ink/ink4228.xml"/><Relationship Id="rId452" Type="http://schemas.openxmlformats.org/officeDocument/2006/relationships/customXml" Target="../ink/ink4249.xml"/><Relationship Id="rId105" Type="http://schemas.openxmlformats.org/officeDocument/2006/relationships/image" Target="../media/image4041.png"/><Relationship Id="rId147" Type="http://schemas.openxmlformats.org/officeDocument/2006/relationships/image" Target="../media/image4061.png"/><Relationship Id="rId312" Type="http://schemas.openxmlformats.org/officeDocument/2006/relationships/customXml" Target="../ink/ink4179.xml"/><Relationship Id="rId354" Type="http://schemas.openxmlformats.org/officeDocument/2006/relationships/customXml" Target="../ink/ink4200.xml"/><Relationship Id="rId51" Type="http://schemas.openxmlformats.org/officeDocument/2006/relationships/image" Target="../media/image4014.png"/><Relationship Id="rId93" Type="http://schemas.openxmlformats.org/officeDocument/2006/relationships/image" Target="../media/image4035.png"/><Relationship Id="rId189" Type="http://schemas.openxmlformats.org/officeDocument/2006/relationships/image" Target="../media/image4082.png"/><Relationship Id="rId396" Type="http://schemas.openxmlformats.org/officeDocument/2006/relationships/customXml" Target="../ink/ink4221.xml"/><Relationship Id="rId3" Type="http://schemas.openxmlformats.org/officeDocument/2006/relationships/image" Target="../media/image3991.png"/><Relationship Id="rId214" Type="http://schemas.openxmlformats.org/officeDocument/2006/relationships/customXml" Target="../ink/ink4130.xml"/><Relationship Id="rId235" Type="http://schemas.openxmlformats.org/officeDocument/2006/relationships/image" Target="../media/image4105.png"/><Relationship Id="rId256" Type="http://schemas.openxmlformats.org/officeDocument/2006/relationships/customXml" Target="../ink/ink4151.xml"/><Relationship Id="rId277" Type="http://schemas.openxmlformats.org/officeDocument/2006/relationships/image" Target="../media/image4126.png"/><Relationship Id="rId298" Type="http://schemas.openxmlformats.org/officeDocument/2006/relationships/customXml" Target="../ink/ink4172.xml"/><Relationship Id="rId400" Type="http://schemas.openxmlformats.org/officeDocument/2006/relationships/customXml" Target="../ink/ink4223.xml"/><Relationship Id="rId421" Type="http://schemas.openxmlformats.org/officeDocument/2006/relationships/image" Target="../media/image4198.png"/><Relationship Id="rId442" Type="http://schemas.openxmlformats.org/officeDocument/2006/relationships/customXml" Target="../ink/ink4244.xml"/><Relationship Id="rId463" Type="http://schemas.openxmlformats.org/officeDocument/2006/relationships/image" Target="../media/image4217.png"/><Relationship Id="rId116" Type="http://schemas.openxmlformats.org/officeDocument/2006/relationships/customXml" Target="../ink/ink4081.xml"/><Relationship Id="rId137" Type="http://schemas.openxmlformats.org/officeDocument/2006/relationships/image" Target="../media/image4056.png"/><Relationship Id="rId158" Type="http://schemas.openxmlformats.org/officeDocument/2006/relationships/customXml" Target="../ink/ink4102.xml"/><Relationship Id="rId302" Type="http://schemas.openxmlformats.org/officeDocument/2006/relationships/customXml" Target="../ink/ink4174.xml"/><Relationship Id="rId323" Type="http://schemas.openxmlformats.org/officeDocument/2006/relationships/image" Target="../media/image4149.png"/><Relationship Id="rId344" Type="http://schemas.openxmlformats.org/officeDocument/2006/relationships/customXml" Target="../ink/ink4195.xml"/><Relationship Id="rId20" Type="http://schemas.openxmlformats.org/officeDocument/2006/relationships/customXml" Target="../ink/ink4033.xml"/><Relationship Id="rId41" Type="http://schemas.openxmlformats.org/officeDocument/2006/relationships/image" Target="../media/image4009.png"/><Relationship Id="rId62" Type="http://schemas.openxmlformats.org/officeDocument/2006/relationships/customXml" Target="../ink/ink4054.xml"/><Relationship Id="rId83" Type="http://schemas.openxmlformats.org/officeDocument/2006/relationships/image" Target="../media/image4030.png"/><Relationship Id="rId179" Type="http://schemas.openxmlformats.org/officeDocument/2006/relationships/image" Target="../media/image4077.png"/><Relationship Id="rId365" Type="http://schemas.openxmlformats.org/officeDocument/2006/relationships/image" Target="../media/image4170.png"/><Relationship Id="rId386" Type="http://schemas.openxmlformats.org/officeDocument/2006/relationships/customXml" Target="../ink/ink4216.xml"/><Relationship Id="rId190" Type="http://schemas.openxmlformats.org/officeDocument/2006/relationships/customXml" Target="../ink/ink4118.xml"/><Relationship Id="rId204" Type="http://schemas.openxmlformats.org/officeDocument/2006/relationships/customXml" Target="../ink/ink4125.xml"/><Relationship Id="rId225" Type="http://schemas.openxmlformats.org/officeDocument/2006/relationships/image" Target="../media/image4100.png"/><Relationship Id="rId246" Type="http://schemas.openxmlformats.org/officeDocument/2006/relationships/customXml" Target="../ink/ink4146.xml"/><Relationship Id="rId267" Type="http://schemas.openxmlformats.org/officeDocument/2006/relationships/image" Target="../media/image4121.png"/><Relationship Id="rId288" Type="http://schemas.openxmlformats.org/officeDocument/2006/relationships/customXml" Target="../ink/ink4167.xml"/><Relationship Id="rId411" Type="http://schemas.openxmlformats.org/officeDocument/2006/relationships/image" Target="../media/image4193.png"/><Relationship Id="rId432" Type="http://schemas.openxmlformats.org/officeDocument/2006/relationships/customXml" Target="../ink/ink4239.xml"/><Relationship Id="rId453" Type="http://schemas.openxmlformats.org/officeDocument/2006/relationships/image" Target="../media/image4214.png"/><Relationship Id="rId474" Type="http://schemas.openxmlformats.org/officeDocument/2006/relationships/customXml" Target="../ink/ink4260.xml"/><Relationship Id="rId106" Type="http://schemas.openxmlformats.org/officeDocument/2006/relationships/customXml" Target="../ink/ink4076.xml"/><Relationship Id="rId127" Type="http://schemas.openxmlformats.org/officeDocument/2006/relationships/image" Target="../media/image4051.png"/><Relationship Id="rId313" Type="http://schemas.openxmlformats.org/officeDocument/2006/relationships/image" Target="../media/image4144.png"/><Relationship Id="rId10" Type="http://schemas.openxmlformats.org/officeDocument/2006/relationships/customXml" Target="../ink/ink4028.xml"/><Relationship Id="rId31" Type="http://schemas.openxmlformats.org/officeDocument/2006/relationships/image" Target="../media/image4004.png"/><Relationship Id="rId52" Type="http://schemas.openxmlformats.org/officeDocument/2006/relationships/customXml" Target="../ink/ink4049.xml"/><Relationship Id="rId73" Type="http://schemas.openxmlformats.org/officeDocument/2006/relationships/image" Target="../media/image4025.png"/><Relationship Id="rId94" Type="http://schemas.openxmlformats.org/officeDocument/2006/relationships/customXml" Target="../ink/ink4070.xml"/><Relationship Id="rId148" Type="http://schemas.openxmlformats.org/officeDocument/2006/relationships/customXml" Target="../ink/ink4097.xml"/><Relationship Id="rId169" Type="http://schemas.openxmlformats.org/officeDocument/2006/relationships/image" Target="../media/image4072.png"/><Relationship Id="rId334" Type="http://schemas.openxmlformats.org/officeDocument/2006/relationships/customXml" Target="../ink/ink4190.xml"/><Relationship Id="rId355" Type="http://schemas.openxmlformats.org/officeDocument/2006/relationships/image" Target="../media/image4165.png"/><Relationship Id="rId376" Type="http://schemas.openxmlformats.org/officeDocument/2006/relationships/customXml" Target="../ink/ink4211.xml"/><Relationship Id="rId397" Type="http://schemas.openxmlformats.org/officeDocument/2006/relationships/image" Target="../media/image4186.png"/><Relationship Id="rId4" Type="http://schemas.openxmlformats.org/officeDocument/2006/relationships/customXml" Target="../ink/ink4025.xml"/><Relationship Id="rId180" Type="http://schemas.openxmlformats.org/officeDocument/2006/relationships/customXml" Target="../ink/ink4113.xml"/><Relationship Id="rId215" Type="http://schemas.openxmlformats.org/officeDocument/2006/relationships/image" Target="../media/image4095.png"/><Relationship Id="rId236" Type="http://schemas.openxmlformats.org/officeDocument/2006/relationships/customXml" Target="../ink/ink4141.xml"/><Relationship Id="rId257" Type="http://schemas.openxmlformats.org/officeDocument/2006/relationships/image" Target="../media/image4116.png"/><Relationship Id="rId278" Type="http://schemas.openxmlformats.org/officeDocument/2006/relationships/customXml" Target="../ink/ink4162.xml"/><Relationship Id="rId401" Type="http://schemas.openxmlformats.org/officeDocument/2006/relationships/image" Target="../media/image4188.png"/><Relationship Id="rId422" Type="http://schemas.openxmlformats.org/officeDocument/2006/relationships/customXml" Target="../ink/ink4234.xml"/><Relationship Id="rId443" Type="http://schemas.openxmlformats.org/officeDocument/2006/relationships/image" Target="../media/image4209.png"/><Relationship Id="rId464" Type="http://schemas.openxmlformats.org/officeDocument/2006/relationships/customXml" Target="../ink/ink4255.xml"/><Relationship Id="rId303" Type="http://schemas.openxmlformats.org/officeDocument/2006/relationships/image" Target="../media/image4139.png"/><Relationship Id="rId42" Type="http://schemas.openxmlformats.org/officeDocument/2006/relationships/customXml" Target="../ink/ink4044.xml"/><Relationship Id="rId84" Type="http://schemas.openxmlformats.org/officeDocument/2006/relationships/customXml" Target="../ink/ink4065.xml"/><Relationship Id="rId138" Type="http://schemas.openxmlformats.org/officeDocument/2006/relationships/customXml" Target="../ink/ink4092.xml"/><Relationship Id="rId345" Type="http://schemas.openxmlformats.org/officeDocument/2006/relationships/image" Target="../media/image4160.png"/><Relationship Id="rId387" Type="http://schemas.openxmlformats.org/officeDocument/2006/relationships/image" Target="../media/image4181.png"/><Relationship Id="rId191" Type="http://schemas.openxmlformats.org/officeDocument/2006/relationships/image" Target="../media/image4083.png"/><Relationship Id="rId205" Type="http://schemas.openxmlformats.org/officeDocument/2006/relationships/image" Target="../media/image4090.png"/><Relationship Id="rId247" Type="http://schemas.openxmlformats.org/officeDocument/2006/relationships/image" Target="../media/image4111.png"/><Relationship Id="rId412" Type="http://schemas.openxmlformats.org/officeDocument/2006/relationships/customXml" Target="../ink/ink4229.xml"/><Relationship Id="rId107" Type="http://schemas.openxmlformats.org/officeDocument/2006/relationships/image" Target="../media/image4042.png"/><Relationship Id="rId289" Type="http://schemas.openxmlformats.org/officeDocument/2006/relationships/image" Target="../media/image4132.png"/><Relationship Id="rId454" Type="http://schemas.openxmlformats.org/officeDocument/2006/relationships/customXml" Target="../ink/ink4250.xml"/><Relationship Id="rId11" Type="http://schemas.openxmlformats.org/officeDocument/2006/relationships/image" Target="../media/image3995.png"/><Relationship Id="rId53" Type="http://schemas.openxmlformats.org/officeDocument/2006/relationships/image" Target="../media/image4015.png"/><Relationship Id="rId149" Type="http://schemas.openxmlformats.org/officeDocument/2006/relationships/image" Target="../media/image4062.png"/><Relationship Id="rId314" Type="http://schemas.openxmlformats.org/officeDocument/2006/relationships/customXml" Target="../ink/ink4180.xml"/><Relationship Id="rId356" Type="http://schemas.openxmlformats.org/officeDocument/2006/relationships/customXml" Target="../ink/ink4201.xml"/><Relationship Id="rId398" Type="http://schemas.openxmlformats.org/officeDocument/2006/relationships/customXml" Target="../ink/ink4222.xml"/><Relationship Id="rId95" Type="http://schemas.openxmlformats.org/officeDocument/2006/relationships/image" Target="../media/image4036.png"/><Relationship Id="rId160" Type="http://schemas.openxmlformats.org/officeDocument/2006/relationships/customXml" Target="../ink/ink4103.xml"/><Relationship Id="rId216" Type="http://schemas.openxmlformats.org/officeDocument/2006/relationships/customXml" Target="../ink/ink4131.xml"/><Relationship Id="rId423" Type="http://schemas.openxmlformats.org/officeDocument/2006/relationships/image" Target="../media/image4199.png"/><Relationship Id="rId258" Type="http://schemas.openxmlformats.org/officeDocument/2006/relationships/customXml" Target="../ink/ink4152.xml"/><Relationship Id="rId465" Type="http://schemas.openxmlformats.org/officeDocument/2006/relationships/image" Target="../media/image4218.png"/><Relationship Id="rId22" Type="http://schemas.openxmlformats.org/officeDocument/2006/relationships/customXml" Target="../ink/ink4034.xml"/><Relationship Id="rId64" Type="http://schemas.openxmlformats.org/officeDocument/2006/relationships/customXml" Target="../ink/ink4055.xml"/><Relationship Id="rId118" Type="http://schemas.openxmlformats.org/officeDocument/2006/relationships/customXml" Target="../ink/ink4082.xml"/><Relationship Id="rId325" Type="http://schemas.openxmlformats.org/officeDocument/2006/relationships/image" Target="../media/image4150.png"/><Relationship Id="rId367" Type="http://schemas.openxmlformats.org/officeDocument/2006/relationships/image" Target="../media/image4171.png"/><Relationship Id="rId171" Type="http://schemas.openxmlformats.org/officeDocument/2006/relationships/image" Target="../media/image4073.png"/><Relationship Id="rId227" Type="http://schemas.openxmlformats.org/officeDocument/2006/relationships/image" Target="../media/image4101.png"/><Relationship Id="rId269" Type="http://schemas.openxmlformats.org/officeDocument/2006/relationships/image" Target="../media/image4122.png"/><Relationship Id="rId434" Type="http://schemas.openxmlformats.org/officeDocument/2006/relationships/customXml" Target="../ink/ink4240.xml"/><Relationship Id="rId476" Type="http://schemas.openxmlformats.org/officeDocument/2006/relationships/customXml" Target="../ink/ink4261.xml"/><Relationship Id="rId33" Type="http://schemas.openxmlformats.org/officeDocument/2006/relationships/image" Target="../media/image4005.png"/><Relationship Id="rId129" Type="http://schemas.openxmlformats.org/officeDocument/2006/relationships/image" Target="../media/image4052.png"/><Relationship Id="rId280" Type="http://schemas.openxmlformats.org/officeDocument/2006/relationships/customXml" Target="../ink/ink4163.xml"/><Relationship Id="rId336" Type="http://schemas.openxmlformats.org/officeDocument/2006/relationships/customXml" Target="../ink/ink4191.xml"/><Relationship Id="rId75" Type="http://schemas.openxmlformats.org/officeDocument/2006/relationships/image" Target="../media/image4026.png"/><Relationship Id="rId140" Type="http://schemas.openxmlformats.org/officeDocument/2006/relationships/customXml" Target="../ink/ink4093.xml"/><Relationship Id="rId182" Type="http://schemas.openxmlformats.org/officeDocument/2006/relationships/customXml" Target="../ink/ink4114.xml"/><Relationship Id="rId378" Type="http://schemas.openxmlformats.org/officeDocument/2006/relationships/customXml" Target="../ink/ink4212.xml"/><Relationship Id="rId403" Type="http://schemas.openxmlformats.org/officeDocument/2006/relationships/image" Target="../media/image4189.png"/><Relationship Id="rId6" Type="http://schemas.openxmlformats.org/officeDocument/2006/relationships/customXml" Target="../ink/ink4026.xml"/><Relationship Id="rId238" Type="http://schemas.openxmlformats.org/officeDocument/2006/relationships/customXml" Target="../ink/ink4142.xml"/><Relationship Id="rId445" Type="http://schemas.openxmlformats.org/officeDocument/2006/relationships/image" Target="../media/image4210.png"/><Relationship Id="rId291" Type="http://schemas.openxmlformats.org/officeDocument/2006/relationships/image" Target="../media/image4133.png"/><Relationship Id="rId305" Type="http://schemas.openxmlformats.org/officeDocument/2006/relationships/image" Target="../media/image4140.png"/><Relationship Id="rId347" Type="http://schemas.openxmlformats.org/officeDocument/2006/relationships/image" Target="../media/image4161.png"/><Relationship Id="rId44" Type="http://schemas.openxmlformats.org/officeDocument/2006/relationships/customXml" Target="../ink/ink4045.xml"/><Relationship Id="rId86" Type="http://schemas.openxmlformats.org/officeDocument/2006/relationships/customXml" Target="../ink/ink4066.xml"/><Relationship Id="rId151" Type="http://schemas.openxmlformats.org/officeDocument/2006/relationships/image" Target="../media/image4063.png"/><Relationship Id="rId389" Type="http://schemas.openxmlformats.org/officeDocument/2006/relationships/image" Target="../media/image4182.png"/><Relationship Id="rId193" Type="http://schemas.openxmlformats.org/officeDocument/2006/relationships/image" Target="../media/image4084.png"/><Relationship Id="rId207" Type="http://schemas.openxmlformats.org/officeDocument/2006/relationships/image" Target="../media/image4091.png"/><Relationship Id="rId249" Type="http://schemas.openxmlformats.org/officeDocument/2006/relationships/image" Target="../media/image4112.png"/><Relationship Id="rId414" Type="http://schemas.openxmlformats.org/officeDocument/2006/relationships/customXml" Target="../ink/ink4230.xml"/><Relationship Id="rId456" Type="http://schemas.openxmlformats.org/officeDocument/2006/relationships/customXml" Target="../ink/ink4251.xml"/><Relationship Id="rId13" Type="http://schemas.openxmlformats.org/officeDocument/2006/relationships/image" Target="../media/image3996.png"/><Relationship Id="rId109" Type="http://schemas.openxmlformats.org/officeDocument/2006/relationships/image" Target="../media/image4043.png"/><Relationship Id="rId260" Type="http://schemas.openxmlformats.org/officeDocument/2006/relationships/customXml" Target="../ink/ink4153.xml"/><Relationship Id="rId316" Type="http://schemas.openxmlformats.org/officeDocument/2006/relationships/customXml" Target="../ink/ink4181.xml"/><Relationship Id="rId55" Type="http://schemas.openxmlformats.org/officeDocument/2006/relationships/image" Target="../media/image4016.png"/><Relationship Id="rId97" Type="http://schemas.openxmlformats.org/officeDocument/2006/relationships/image" Target="../media/image4037.png"/><Relationship Id="rId120" Type="http://schemas.openxmlformats.org/officeDocument/2006/relationships/customXml" Target="../ink/ink4083.xml"/><Relationship Id="rId358" Type="http://schemas.openxmlformats.org/officeDocument/2006/relationships/customXml" Target="../ink/ink4202.xml"/><Relationship Id="rId162" Type="http://schemas.openxmlformats.org/officeDocument/2006/relationships/customXml" Target="../ink/ink4104.xml"/><Relationship Id="rId218" Type="http://schemas.openxmlformats.org/officeDocument/2006/relationships/customXml" Target="../ink/ink4132.xml"/><Relationship Id="rId425" Type="http://schemas.openxmlformats.org/officeDocument/2006/relationships/image" Target="../media/image4200.png"/><Relationship Id="rId467" Type="http://schemas.openxmlformats.org/officeDocument/2006/relationships/image" Target="../media/image4219.png"/><Relationship Id="rId271" Type="http://schemas.openxmlformats.org/officeDocument/2006/relationships/image" Target="../media/image4123.png"/><Relationship Id="rId24" Type="http://schemas.openxmlformats.org/officeDocument/2006/relationships/customXml" Target="../ink/ink4035.xml"/><Relationship Id="rId66" Type="http://schemas.openxmlformats.org/officeDocument/2006/relationships/customXml" Target="../ink/ink4056.xml"/><Relationship Id="rId131" Type="http://schemas.openxmlformats.org/officeDocument/2006/relationships/image" Target="../media/image4053.png"/><Relationship Id="rId327" Type="http://schemas.openxmlformats.org/officeDocument/2006/relationships/image" Target="../media/image4151.png"/><Relationship Id="rId369" Type="http://schemas.openxmlformats.org/officeDocument/2006/relationships/image" Target="../media/image4172.png"/><Relationship Id="rId173" Type="http://schemas.openxmlformats.org/officeDocument/2006/relationships/image" Target="../media/image4074.png"/><Relationship Id="rId229" Type="http://schemas.openxmlformats.org/officeDocument/2006/relationships/image" Target="../media/image4102.png"/><Relationship Id="rId380" Type="http://schemas.openxmlformats.org/officeDocument/2006/relationships/customXml" Target="../ink/ink4213.xml"/><Relationship Id="rId436" Type="http://schemas.openxmlformats.org/officeDocument/2006/relationships/customXml" Target="../ink/ink4241.xml"/><Relationship Id="rId240" Type="http://schemas.openxmlformats.org/officeDocument/2006/relationships/customXml" Target="../ink/ink4143.xml"/><Relationship Id="rId478" Type="http://schemas.openxmlformats.org/officeDocument/2006/relationships/customXml" Target="../ink/ink4262.xml"/><Relationship Id="rId35" Type="http://schemas.openxmlformats.org/officeDocument/2006/relationships/image" Target="../media/image4006.png"/><Relationship Id="rId77" Type="http://schemas.openxmlformats.org/officeDocument/2006/relationships/image" Target="../media/image4027.png"/><Relationship Id="rId100" Type="http://schemas.openxmlformats.org/officeDocument/2006/relationships/customXml" Target="../ink/ink4073.xml"/><Relationship Id="rId282" Type="http://schemas.openxmlformats.org/officeDocument/2006/relationships/customXml" Target="../ink/ink4164.xml"/><Relationship Id="rId338" Type="http://schemas.openxmlformats.org/officeDocument/2006/relationships/customXml" Target="../ink/ink4192.xml"/><Relationship Id="rId8" Type="http://schemas.openxmlformats.org/officeDocument/2006/relationships/customXml" Target="../ink/ink4027.xml"/><Relationship Id="rId142" Type="http://schemas.openxmlformats.org/officeDocument/2006/relationships/customXml" Target="../ink/ink4094.xml"/><Relationship Id="rId184" Type="http://schemas.openxmlformats.org/officeDocument/2006/relationships/customXml" Target="../ink/ink4115.xml"/><Relationship Id="rId391" Type="http://schemas.openxmlformats.org/officeDocument/2006/relationships/image" Target="../media/image4183.png"/><Relationship Id="rId405" Type="http://schemas.openxmlformats.org/officeDocument/2006/relationships/image" Target="../media/image4190.png"/><Relationship Id="rId447" Type="http://schemas.openxmlformats.org/officeDocument/2006/relationships/image" Target="../media/image4211.png"/><Relationship Id="rId251" Type="http://schemas.openxmlformats.org/officeDocument/2006/relationships/image" Target="../media/image4113.png"/><Relationship Id="rId46" Type="http://schemas.openxmlformats.org/officeDocument/2006/relationships/customXml" Target="../ink/ink4046.xml"/><Relationship Id="rId293" Type="http://schemas.openxmlformats.org/officeDocument/2006/relationships/image" Target="../media/image4134.png"/><Relationship Id="rId307" Type="http://schemas.openxmlformats.org/officeDocument/2006/relationships/image" Target="../media/image4141.png"/><Relationship Id="rId349" Type="http://schemas.openxmlformats.org/officeDocument/2006/relationships/image" Target="../media/image4162.png"/><Relationship Id="rId88" Type="http://schemas.openxmlformats.org/officeDocument/2006/relationships/customXml" Target="../ink/ink4067.xml"/><Relationship Id="rId111" Type="http://schemas.openxmlformats.org/officeDocument/2006/relationships/image" Target="../media/image4044.png"/><Relationship Id="rId153" Type="http://schemas.openxmlformats.org/officeDocument/2006/relationships/image" Target="../media/image4064.png"/><Relationship Id="rId195" Type="http://schemas.openxmlformats.org/officeDocument/2006/relationships/image" Target="../media/image4085.png"/><Relationship Id="rId209" Type="http://schemas.openxmlformats.org/officeDocument/2006/relationships/image" Target="../media/image4092.png"/><Relationship Id="rId360" Type="http://schemas.openxmlformats.org/officeDocument/2006/relationships/customXml" Target="../ink/ink4203.xml"/><Relationship Id="rId416" Type="http://schemas.openxmlformats.org/officeDocument/2006/relationships/customXml" Target="../ink/ink4231.xml"/><Relationship Id="rId220" Type="http://schemas.openxmlformats.org/officeDocument/2006/relationships/customXml" Target="../ink/ink4133.xml"/><Relationship Id="rId458" Type="http://schemas.openxmlformats.org/officeDocument/2006/relationships/customXml" Target="../ink/ink4252.xml"/><Relationship Id="rId15" Type="http://schemas.openxmlformats.org/officeDocument/2006/relationships/image" Target="../media/image3997.png"/><Relationship Id="rId57" Type="http://schemas.openxmlformats.org/officeDocument/2006/relationships/image" Target="../media/image4017.png"/><Relationship Id="rId262" Type="http://schemas.openxmlformats.org/officeDocument/2006/relationships/customXml" Target="../ink/ink4154.xml"/><Relationship Id="rId318" Type="http://schemas.openxmlformats.org/officeDocument/2006/relationships/customXml" Target="../ink/ink4182.xml"/><Relationship Id="rId99" Type="http://schemas.openxmlformats.org/officeDocument/2006/relationships/image" Target="../media/image4038.png"/><Relationship Id="rId122" Type="http://schemas.openxmlformats.org/officeDocument/2006/relationships/customXml" Target="../ink/ink4084.xml"/><Relationship Id="rId164" Type="http://schemas.openxmlformats.org/officeDocument/2006/relationships/customXml" Target="../ink/ink4105.xml"/><Relationship Id="rId371" Type="http://schemas.openxmlformats.org/officeDocument/2006/relationships/image" Target="../media/image4173.png"/><Relationship Id="rId427" Type="http://schemas.openxmlformats.org/officeDocument/2006/relationships/image" Target="../media/image4201.png"/><Relationship Id="rId469" Type="http://schemas.openxmlformats.org/officeDocument/2006/relationships/image" Target="../media/image4220.png"/><Relationship Id="rId26" Type="http://schemas.openxmlformats.org/officeDocument/2006/relationships/customXml" Target="../ink/ink4036.xml"/><Relationship Id="rId231" Type="http://schemas.openxmlformats.org/officeDocument/2006/relationships/image" Target="../media/image4103.png"/><Relationship Id="rId273" Type="http://schemas.openxmlformats.org/officeDocument/2006/relationships/image" Target="../media/image4124.png"/><Relationship Id="rId329" Type="http://schemas.openxmlformats.org/officeDocument/2006/relationships/image" Target="../media/image4152.png"/><Relationship Id="rId480" Type="http://schemas.openxmlformats.org/officeDocument/2006/relationships/customXml" Target="../ink/ink4263.xml"/><Relationship Id="rId68" Type="http://schemas.openxmlformats.org/officeDocument/2006/relationships/customXml" Target="../ink/ink4057.xml"/><Relationship Id="rId133" Type="http://schemas.openxmlformats.org/officeDocument/2006/relationships/image" Target="../media/image4054.png"/><Relationship Id="rId175" Type="http://schemas.openxmlformats.org/officeDocument/2006/relationships/image" Target="../media/image4075.png"/><Relationship Id="rId340" Type="http://schemas.openxmlformats.org/officeDocument/2006/relationships/customXml" Target="../ink/ink4193.xml"/><Relationship Id="rId200" Type="http://schemas.openxmlformats.org/officeDocument/2006/relationships/customXml" Target="../ink/ink4123.xml"/><Relationship Id="rId382" Type="http://schemas.openxmlformats.org/officeDocument/2006/relationships/customXml" Target="../ink/ink4214.xml"/><Relationship Id="rId438" Type="http://schemas.openxmlformats.org/officeDocument/2006/relationships/customXml" Target="../ink/ink4242.xml"/><Relationship Id="rId242" Type="http://schemas.openxmlformats.org/officeDocument/2006/relationships/customXml" Target="../ink/ink4144.xml"/><Relationship Id="rId284" Type="http://schemas.openxmlformats.org/officeDocument/2006/relationships/customXml" Target="../ink/ink4165.xml"/><Relationship Id="rId37" Type="http://schemas.openxmlformats.org/officeDocument/2006/relationships/image" Target="../media/image4007.png"/><Relationship Id="rId79" Type="http://schemas.openxmlformats.org/officeDocument/2006/relationships/image" Target="../media/image4028.png"/><Relationship Id="rId102" Type="http://schemas.openxmlformats.org/officeDocument/2006/relationships/customXml" Target="../ink/ink4074.xml"/><Relationship Id="rId144" Type="http://schemas.openxmlformats.org/officeDocument/2006/relationships/customXml" Target="../ink/ink4095.xml"/><Relationship Id="rId90" Type="http://schemas.openxmlformats.org/officeDocument/2006/relationships/customXml" Target="../ink/ink4068.xml"/><Relationship Id="rId186" Type="http://schemas.openxmlformats.org/officeDocument/2006/relationships/customXml" Target="../ink/ink4116.xml"/><Relationship Id="rId351" Type="http://schemas.openxmlformats.org/officeDocument/2006/relationships/image" Target="../media/image4163.png"/><Relationship Id="rId393" Type="http://schemas.openxmlformats.org/officeDocument/2006/relationships/image" Target="../media/image4184.png"/><Relationship Id="rId407" Type="http://schemas.openxmlformats.org/officeDocument/2006/relationships/image" Target="../media/image4191.png"/><Relationship Id="rId449" Type="http://schemas.openxmlformats.org/officeDocument/2006/relationships/image" Target="../media/image4212.png"/><Relationship Id="rId211" Type="http://schemas.openxmlformats.org/officeDocument/2006/relationships/image" Target="../media/image4093.png"/><Relationship Id="rId253" Type="http://schemas.openxmlformats.org/officeDocument/2006/relationships/image" Target="../media/image4114.png"/><Relationship Id="rId295" Type="http://schemas.openxmlformats.org/officeDocument/2006/relationships/image" Target="../media/image4135.png"/><Relationship Id="rId309" Type="http://schemas.openxmlformats.org/officeDocument/2006/relationships/image" Target="../media/image4142.png"/><Relationship Id="rId460" Type="http://schemas.openxmlformats.org/officeDocument/2006/relationships/customXml" Target="../ink/ink4253.xml"/><Relationship Id="rId48" Type="http://schemas.openxmlformats.org/officeDocument/2006/relationships/customXml" Target="../ink/ink4047.xml"/><Relationship Id="rId113" Type="http://schemas.openxmlformats.org/officeDocument/2006/relationships/image" Target="../media/image4045.png"/><Relationship Id="rId320" Type="http://schemas.openxmlformats.org/officeDocument/2006/relationships/customXml" Target="../ink/ink4183.xml"/><Relationship Id="rId155" Type="http://schemas.openxmlformats.org/officeDocument/2006/relationships/image" Target="../media/image4065.png"/><Relationship Id="rId197" Type="http://schemas.openxmlformats.org/officeDocument/2006/relationships/image" Target="../media/image4086.png"/><Relationship Id="rId362" Type="http://schemas.openxmlformats.org/officeDocument/2006/relationships/customXml" Target="../ink/ink4204.xml"/><Relationship Id="rId418" Type="http://schemas.openxmlformats.org/officeDocument/2006/relationships/customXml" Target="../ink/ink4232.xml"/><Relationship Id="rId222" Type="http://schemas.openxmlformats.org/officeDocument/2006/relationships/customXml" Target="../ink/ink4134.xml"/><Relationship Id="rId264" Type="http://schemas.openxmlformats.org/officeDocument/2006/relationships/customXml" Target="../ink/ink4155.xml"/><Relationship Id="rId471" Type="http://schemas.openxmlformats.org/officeDocument/2006/relationships/image" Target="../media/image4221.png"/><Relationship Id="rId17" Type="http://schemas.openxmlformats.org/officeDocument/2006/relationships/image" Target="../media/image3998.png"/><Relationship Id="rId59" Type="http://schemas.openxmlformats.org/officeDocument/2006/relationships/image" Target="../media/image4018.png"/><Relationship Id="rId124" Type="http://schemas.openxmlformats.org/officeDocument/2006/relationships/customXml" Target="../ink/ink4085.xml"/><Relationship Id="rId70" Type="http://schemas.openxmlformats.org/officeDocument/2006/relationships/customXml" Target="../ink/ink4058.xml"/><Relationship Id="rId166" Type="http://schemas.openxmlformats.org/officeDocument/2006/relationships/customXml" Target="../ink/ink4106.xml"/><Relationship Id="rId331" Type="http://schemas.openxmlformats.org/officeDocument/2006/relationships/image" Target="../media/image4153.png"/><Relationship Id="rId373" Type="http://schemas.openxmlformats.org/officeDocument/2006/relationships/image" Target="../media/image4174.png"/><Relationship Id="rId429" Type="http://schemas.openxmlformats.org/officeDocument/2006/relationships/image" Target="../media/image4202.png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4104.png"/><Relationship Id="rId440" Type="http://schemas.openxmlformats.org/officeDocument/2006/relationships/customXml" Target="../ink/ink4243.xml"/><Relationship Id="rId28" Type="http://schemas.openxmlformats.org/officeDocument/2006/relationships/customXml" Target="../ink/ink4037.xml"/><Relationship Id="rId275" Type="http://schemas.openxmlformats.org/officeDocument/2006/relationships/image" Target="../media/image4125.png"/><Relationship Id="rId300" Type="http://schemas.openxmlformats.org/officeDocument/2006/relationships/customXml" Target="../ink/ink4173.xml"/><Relationship Id="rId482" Type="http://schemas.openxmlformats.org/officeDocument/2006/relationships/customXml" Target="../ink/ink4264.xml"/><Relationship Id="rId81" Type="http://schemas.openxmlformats.org/officeDocument/2006/relationships/image" Target="../media/image4029.png"/><Relationship Id="rId135" Type="http://schemas.openxmlformats.org/officeDocument/2006/relationships/image" Target="../media/image4055.png"/><Relationship Id="rId177" Type="http://schemas.openxmlformats.org/officeDocument/2006/relationships/image" Target="../media/image4076.png"/><Relationship Id="rId342" Type="http://schemas.openxmlformats.org/officeDocument/2006/relationships/customXml" Target="../ink/ink4194.xml"/><Relationship Id="rId384" Type="http://schemas.openxmlformats.org/officeDocument/2006/relationships/customXml" Target="../ink/ink4215.xml"/><Relationship Id="rId202" Type="http://schemas.openxmlformats.org/officeDocument/2006/relationships/customXml" Target="../ink/ink4124.xml"/><Relationship Id="rId244" Type="http://schemas.openxmlformats.org/officeDocument/2006/relationships/customXml" Target="../ink/ink4145.xml"/><Relationship Id="rId39" Type="http://schemas.openxmlformats.org/officeDocument/2006/relationships/image" Target="../media/image4008.png"/><Relationship Id="rId286" Type="http://schemas.openxmlformats.org/officeDocument/2006/relationships/customXml" Target="../ink/ink4166.xml"/><Relationship Id="rId451" Type="http://schemas.openxmlformats.org/officeDocument/2006/relationships/image" Target="../media/image4213.png"/><Relationship Id="rId50" Type="http://schemas.openxmlformats.org/officeDocument/2006/relationships/customXml" Target="../ink/ink4048.xml"/><Relationship Id="rId104" Type="http://schemas.openxmlformats.org/officeDocument/2006/relationships/customXml" Target="../ink/ink4075.xml"/><Relationship Id="rId146" Type="http://schemas.openxmlformats.org/officeDocument/2006/relationships/customXml" Target="../ink/ink4096.xml"/><Relationship Id="rId188" Type="http://schemas.openxmlformats.org/officeDocument/2006/relationships/customXml" Target="../ink/ink4117.xml"/><Relationship Id="rId311" Type="http://schemas.openxmlformats.org/officeDocument/2006/relationships/image" Target="../media/image4143.png"/><Relationship Id="rId353" Type="http://schemas.openxmlformats.org/officeDocument/2006/relationships/image" Target="../media/image4164.png"/><Relationship Id="rId395" Type="http://schemas.openxmlformats.org/officeDocument/2006/relationships/image" Target="../media/image4185.png"/><Relationship Id="rId409" Type="http://schemas.openxmlformats.org/officeDocument/2006/relationships/image" Target="../media/image4192.png"/><Relationship Id="rId92" Type="http://schemas.openxmlformats.org/officeDocument/2006/relationships/customXml" Target="../ink/ink4069.xml"/><Relationship Id="rId213" Type="http://schemas.openxmlformats.org/officeDocument/2006/relationships/image" Target="../media/image4094.png"/><Relationship Id="rId420" Type="http://schemas.openxmlformats.org/officeDocument/2006/relationships/customXml" Target="../ink/ink4233.xml"/><Relationship Id="rId255" Type="http://schemas.openxmlformats.org/officeDocument/2006/relationships/image" Target="../media/image4115.png"/><Relationship Id="rId297" Type="http://schemas.openxmlformats.org/officeDocument/2006/relationships/image" Target="../media/image4136.png"/><Relationship Id="rId462" Type="http://schemas.openxmlformats.org/officeDocument/2006/relationships/customXml" Target="../ink/ink4254.xml"/><Relationship Id="rId115" Type="http://schemas.openxmlformats.org/officeDocument/2006/relationships/image" Target="../media/image4046.png"/><Relationship Id="rId157" Type="http://schemas.openxmlformats.org/officeDocument/2006/relationships/image" Target="../media/image4066.png"/><Relationship Id="rId322" Type="http://schemas.openxmlformats.org/officeDocument/2006/relationships/customXml" Target="../ink/ink4184.xml"/><Relationship Id="rId364" Type="http://schemas.openxmlformats.org/officeDocument/2006/relationships/customXml" Target="../ink/ink4205.xml"/><Relationship Id="rId61" Type="http://schemas.openxmlformats.org/officeDocument/2006/relationships/image" Target="../media/image4019.png"/><Relationship Id="rId199" Type="http://schemas.openxmlformats.org/officeDocument/2006/relationships/image" Target="../media/image4087.png"/><Relationship Id="rId19" Type="http://schemas.openxmlformats.org/officeDocument/2006/relationships/image" Target="../media/image746.png"/><Relationship Id="rId224" Type="http://schemas.openxmlformats.org/officeDocument/2006/relationships/customXml" Target="../ink/ink4135.xml"/><Relationship Id="rId266" Type="http://schemas.openxmlformats.org/officeDocument/2006/relationships/customXml" Target="../ink/ink4156.xml"/><Relationship Id="rId431" Type="http://schemas.openxmlformats.org/officeDocument/2006/relationships/image" Target="../media/image4203.png"/><Relationship Id="rId473" Type="http://schemas.openxmlformats.org/officeDocument/2006/relationships/image" Target="../media/image4222.png"/><Relationship Id="rId30" Type="http://schemas.openxmlformats.org/officeDocument/2006/relationships/customXml" Target="../ink/ink4038.xml"/><Relationship Id="rId126" Type="http://schemas.openxmlformats.org/officeDocument/2006/relationships/customXml" Target="../ink/ink4086.xml"/><Relationship Id="rId168" Type="http://schemas.openxmlformats.org/officeDocument/2006/relationships/customXml" Target="../ink/ink4107.xml"/><Relationship Id="rId333" Type="http://schemas.openxmlformats.org/officeDocument/2006/relationships/image" Target="../media/image4154.png"/><Relationship Id="rId72" Type="http://schemas.openxmlformats.org/officeDocument/2006/relationships/customXml" Target="../ink/ink4059.xml"/><Relationship Id="rId375" Type="http://schemas.openxmlformats.org/officeDocument/2006/relationships/image" Target="../media/image4175.png"/></Relationships>
</file>

<file path=ppt/slides/_rels/slide2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283.png"/><Relationship Id="rId299" Type="http://schemas.openxmlformats.org/officeDocument/2006/relationships/image" Target="../media/image4373.png"/><Relationship Id="rId21" Type="http://schemas.openxmlformats.org/officeDocument/2006/relationships/image" Target="../media/image4236.png"/><Relationship Id="rId63" Type="http://schemas.openxmlformats.org/officeDocument/2006/relationships/image" Target="../media/image4256.png"/><Relationship Id="rId159" Type="http://schemas.openxmlformats.org/officeDocument/2006/relationships/image" Target="../media/image4303.png"/><Relationship Id="rId324" Type="http://schemas.openxmlformats.org/officeDocument/2006/relationships/customXml" Target="../ink/ink4426.xml"/><Relationship Id="rId366" Type="http://schemas.openxmlformats.org/officeDocument/2006/relationships/customXml" Target="../ink/ink4447.xml"/><Relationship Id="rId170" Type="http://schemas.openxmlformats.org/officeDocument/2006/relationships/customXml" Target="../ink/ink4349.xml"/><Relationship Id="rId226" Type="http://schemas.openxmlformats.org/officeDocument/2006/relationships/customXml" Target="../ink/ink4377.xml"/><Relationship Id="rId433" Type="http://schemas.openxmlformats.org/officeDocument/2006/relationships/image" Target="../media/image4440.png"/><Relationship Id="rId268" Type="http://schemas.openxmlformats.org/officeDocument/2006/relationships/customXml" Target="../ink/ink4398.xml"/><Relationship Id="rId32" Type="http://schemas.openxmlformats.org/officeDocument/2006/relationships/customXml" Target="../ink/ink4280.xml"/><Relationship Id="rId74" Type="http://schemas.openxmlformats.org/officeDocument/2006/relationships/customXml" Target="../ink/ink4301.xml"/><Relationship Id="rId128" Type="http://schemas.openxmlformats.org/officeDocument/2006/relationships/customXml" Target="../ink/ink4328.xml"/><Relationship Id="rId335" Type="http://schemas.openxmlformats.org/officeDocument/2006/relationships/image" Target="../media/image4391.png"/><Relationship Id="rId377" Type="http://schemas.openxmlformats.org/officeDocument/2006/relationships/image" Target="../media/image4412.png"/><Relationship Id="rId5" Type="http://schemas.openxmlformats.org/officeDocument/2006/relationships/image" Target="../media/image4229.png"/><Relationship Id="rId181" Type="http://schemas.openxmlformats.org/officeDocument/2006/relationships/image" Target="../media/image4314.png"/><Relationship Id="rId237" Type="http://schemas.openxmlformats.org/officeDocument/2006/relationships/image" Target="../media/image4342.png"/><Relationship Id="rId402" Type="http://schemas.openxmlformats.org/officeDocument/2006/relationships/customXml" Target="../ink/ink4465.xml"/><Relationship Id="rId279" Type="http://schemas.openxmlformats.org/officeDocument/2006/relationships/image" Target="../media/image4363.png"/><Relationship Id="rId444" Type="http://schemas.openxmlformats.org/officeDocument/2006/relationships/customXml" Target="../ink/ink4486.xml"/><Relationship Id="rId43" Type="http://schemas.openxmlformats.org/officeDocument/2006/relationships/image" Target="../media/image4247.png"/><Relationship Id="rId139" Type="http://schemas.openxmlformats.org/officeDocument/2006/relationships/image" Target="../media/image4293.png"/><Relationship Id="rId290" Type="http://schemas.openxmlformats.org/officeDocument/2006/relationships/customXml" Target="../ink/ink4409.xml"/><Relationship Id="rId304" Type="http://schemas.openxmlformats.org/officeDocument/2006/relationships/customXml" Target="../ink/ink4416.xml"/><Relationship Id="rId346" Type="http://schemas.openxmlformats.org/officeDocument/2006/relationships/customXml" Target="../ink/ink4437.xml"/><Relationship Id="rId388" Type="http://schemas.openxmlformats.org/officeDocument/2006/relationships/customXml" Target="../ink/ink4458.xml"/><Relationship Id="rId85" Type="http://schemas.openxmlformats.org/officeDocument/2006/relationships/image" Target="../media/image4267.png"/><Relationship Id="rId150" Type="http://schemas.openxmlformats.org/officeDocument/2006/relationships/customXml" Target="../ink/ink4339.xml"/><Relationship Id="rId192" Type="http://schemas.openxmlformats.org/officeDocument/2006/relationships/customXml" Target="../ink/ink4360.xml"/><Relationship Id="rId206" Type="http://schemas.openxmlformats.org/officeDocument/2006/relationships/customXml" Target="../ink/ink4367.xml"/><Relationship Id="rId413" Type="http://schemas.openxmlformats.org/officeDocument/2006/relationships/image" Target="../media/image4430.png"/><Relationship Id="rId248" Type="http://schemas.openxmlformats.org/officeDocument/2006/relationships/customXml" Target="../ink/ink4388.xml"/><Relationship Id="rId455" Type="http://schemas.openxmlformats.org/officeDocument/2006/relationships/image" Target="../media/image4451.png"/><Relationship Id="rId12" Type="http://schemas.openxmlformats.org/officeDocument/2006/relationships/customXml" Target="../ink/ink4270.xml"/><Relationship Id="rId108" Type="http://schemas.openxmlformats.org/officeDocument/2006/relationships/customXml" Target="../ink/ink4318.xml"/><Relationship Id="rId315" Type="http://schemas.openxmlformats.org/officeDocument/2006/relationships/image" Target="../media/image4381.png"/><Relationship Id="rId357" Type="http://schemas.openxmlformats.org/officeDocument/2006/relationships/image" Target="../media/image4402.png"/><Relationship Id="rId54" Type="http://schemas.openxmlformats.org/officeDocument/2006/relationships/customXml" Target="../ink/ink4291.xml"/><Relationship Id="rId96" Type="http://schemas.openxmlformats.org/officeDocument/2006/relationships/customXml" Target="../ink/ink4312.xml"/><Relationship Id="rId161" Type="http://schemas.openxmlformats.org/officeDocument/2006/relationships/image" Target="../media/image4304.png"/><Relationship Id="rId217" Type="http://schemas.openxmlformats.org/officeDocument/2006/relationships/image" Target="../media/image4332.png"/><Relationship Id="rId399" Type="http://schemas.openxmlformats.org/officeDocument/2006/relationships/image" Target="../media/image4423.png"/><Relationship Id="rId259" Type="http://schemas.openxmlformats.org/officeDocument/2006/relationships/image" Target="../media/image4353.png"/><Relationship Id="rId424" Type="http://schemas.openxmlformats.org/officeDocument/2006/relationships/customXml" Target="../ink/ink4476.xml"/><Relationship Id="rId23" Type="http://schemas.openxmlformats.org/officeDocument/2006/relationships/image" Target="../media/image4237.png"/><Relationship Id="rId119" Type="http://schemas.openxmlformats.org/officeDocument/2006/relationships/image" Target="../media/image989.png"/><Relationship Id="rId270" Type="http://schemas.openxmlformats.org/officeDocument/2006/relationships/customXml" Target="../ink/ink4399.xml"/><Relationship Id="rId326" Type="http://schemas.openxmlformats.org/officeDocument/2006/relationships/customXml" Target="../ink/ink4427.xml"/><Relationship Id="rId65" Type="http://schemas.openxmlformats.org/officeDocument/2006/relationships/image" Target="../media/image4257.png"/><Relationship Id="rId130" Type="http://schemas.openxmlformats.org/officeDocument/2006/relationships/customXml" Target="../ink/ink4329.xml"/><Relationship Id="rId368" Type="http://schemas.openxmlformats.org/officeDocument/2006/relationships/customXml" Target="../ink/ink4448.xml"/><Relationship Id="rId172" Type="http://schemas.openxmlformats.org/officeDocument/2006/relationships/customXml" Target="../ink/ink4350.xml"/><Relationship Id="rId228" Type="http://schemas.openxmlformats.org/officeDocument/2006/relationships/customXml" Target="../ink/ink4378.xml"/><Relationship Id="rId435" Type="http://schemas.openxmlformats.org/officeDocument/2006/relationships/image" Target="../media/image4441.png"/><Relationship Id="rId281" Type="http://schemas.openxmlformats.org/officeDocument/2006/relationships/image" Target="../media/image4364.png"/><Relationship Id="rId337" Type="http://schemas.openxmlformats.org/officeDocument/2006/relationships/image" Target="../media/image4392.png"/><Relationship Id="rId34" Type="http://schemas.openxmlformats.org/officeDocument/2006/relationships/customXml" Target="../ink/ink4281.xml"/><Relationship Id="rId76" Type="http://schemas.openxmlformats.org/officeDocument/2006/relationships/customXml" Target="../ink/ink4302.xml"/><Relationship Id="rId141" Type="http://schemas.openxmlformats.org/officeDocument/2006/relationships/image" Target="../media/image4294.png"/><Relationship Id="rId379" Type="http://schemas.openxmlformats.org/officeDocument/2006/relationships/image" Target="../media/image4413.png"/><Relationship Id="rId7" Type="http://schemas.openxmlformats.org/officeDocument/2006/relationships/image" Target="../media/image4230.png"/><Relationship Id="rId183" Type="http://schemas.openxmlformats.org/officeDocument/2006/relationships/image" Target="../media/image4315.png"/><Relationship Id="rId239" Type="http://schemas.openxmlformats.org/officeDocument/2006/relationships/image" Target="../media/image4343.png"/><Relationship Id="rId390" Type="http://schemas.openxmlformats.org/officeDocument/2006/relationships/customXml" Target="../ink/ink4459.xml"/><Relationship Id="rId404" Type="http://schemas.openxmlformats.org/officeDocument/2006/relationships/customXml" Target="../ink/ink4466.xml"/><Relationship Id="rId446" Type="http://schemas.openxmlformats.org/officeDocument/2006/relationships/customXml" Target="../ink/ink4487.xml"/><Relationship Id="rId250" Type="http://schemas.openxmlformats.org/officeDocument/2006/relationships/customXml" Target="../ink/ink4389.xml"/><Relationship Id="rId292" Type="http://schemas.openxmlformats.org/officeDocument/2006/relationships/customXml" Target="../ink/ink4410.xml"/><Relationship Id="rId306" Type="http://schemas.openxmlformats.org/officeDocument/2006/relationships/customXml" Target="../ink/ink4417.xml"/><Relationship Id="rId45" Type="http://schemas.openxmlformats.org/officeDocument/2006/relationships/image" Target="../media/image4248.png"/><Relationship Id="rId87" Type="http://schemas.openxmlformats.org/officeDocument/2006/relationships/image" Target="../media/image4268.png"/><Relationship Id="rId110" Type="http://schemas.openxmlformats.org/officeDocument/2006/relationships/customXml" Target="../ink/ink4319.xml"/><Relationship Id="rId348" Type="http://schemas.openxmlformats.org/officeDocument/2006/relationships/customXml" Target="../ink/ink4438.xml"/><Relationship Id="rId152" Type="http://schemas.openxmlformats.org/officeDocument/2006/relationships/customXml" Target="../ink/ink4340.xml"/><Relationship Id="rId194" Type="http://schemas.openxmlformats.org/officeDocument/2006/relationships/customXml" Target="../ink/ink4361.xml"/><Relationship Id="rId208" Type="http://schemas.openxmlformats.org/officeDocument/2006/relationships/customXml" Target="../ink/ink4368.xml"/><Relationship Id="rId415" Type="http://schemas.openxmlformats.org/officeDocument/2006/relationships/image" Target="../media/image4431.png"/><Relationship Id="rId457" Type="http://schemas.openxmlformats.org/officeDocument/2006/relationships/image" Target="../media/image4452.png"/><Relationship Id="rId261" Type="http://schemas.openxmlformats.org/officeDocument/2006/relationships/image" Target="../media/image4354.png"/><Relationship Id="rId14" Type="http://schemas.openxmlformats.org/officeDocument/2006/relationships/customXml" Target="../ink/ink4271.xml"/><Relationship Id="rId56" Type="http://schemas.openxmlformats.org/officeDocument/2006/relationships/customXml" Target="../ink/ink4292.xml"/><Relationship Id="rId317" Type="http://schemas.openxmlformats.org/officeDocument/2006/relationships/image" Target="../media/image4382.png"/><Relationship Id="rId359" Type="http://schemas.openxmlformats.org/officeDocument/2006/relationships/image" Target="../media/image4403.png"/><Relationship Id="rId98" Type="http://schemas.openxmlformats.org/officeDocument/2006/relationships/customXml" Target="../ink/ink4313.xml"/><Relationship Id="rId121" Type="http://schemas.openxmlformats.org/officeDocument/2006/relationships/image" Target="../media/image4284.png"/><Relationship Id="rId163" Type="http://schemas.openxmlformats.org/officeDocument/2006/relationships/image" Target="../media/image4305.png"/><Relationship Id="rId219" Type="http://schemas.openxmlformats.org/officeDocument/2006/relationships/image" Target="../media/image4333.png"/><Relationship Id="rId370" Type="http://schemas.openxmlformats.org/officeDocument/2006/relationships/customXml" Target="../ink/ink4449.xml"/><Relationship Id="rId426" Type="http://schemas.openxmlformats.org/officeDocument/2006/relationships/customXml" Target="../ink/ink4477.xml"/><Relationship Id="rId230" Type="http://schemas.openxmlformats.org/officeDocument/2006/relationships/customXml" Target="../ink/ink4379.xml"/><Relationship Id="rId25" Type="http://schemas.openxmlformats.org/officeDocument/2006/relationships/image" Target="../media/image4238.png"/><Relationship Id="rId67" Type="http://schemas.openxmlformats.org/officeDocument/2006/relationships/image" Target="../media/image4258.png"/><Relationship Id="rId272" Type="http://schemas.openxmlformats.org/officeDocument/2006/relationships/customXml" Target="../ink/ink4400.xml"/><Relationship Id="rId328" Type="http://schemas.openxmlformats.org/officeDocument/2006/relationships/customXml" Target="../ink/ink4428.xml"/><Relationship Id="rId132" Type="http://schemas.openxmlformats.org/officeDocument/2006/relationships/customXml" Target="../ink/ink4330.xml"/><Relationship Id="rId174" Type="http://schemas.openxmlformats.org/officeDocument/2006/relationships/customXml" Target="../ink/ink4351.xml"/><Relationship Id="rId381" Type="http://schemas.openxmlformats.org/officeDocument/2006/relationships/image" Target="../media/image4414.png"/><Relationship Id="rId241" Type="http://schemas.openxmlformats.org/officeDocument/2006/relationships/image" Target="../media/image4344.png"/><Relationship Id="rId437" Type="http://schemas.openxmlformats.org/officeDocument/2006/relationships/image" Target="../media/image4442.png"/><Relationship Id="rId36" Type="http://schemas.openxmlformats.org/officeDocument/2006/relationships/customXml" Target="../ink/ink4282.xml"/><Relationship Id="rId283" Type="http://schemas.openxmlformats.org/officeDocument/2006/relationships/image" Target="../media/image4365.png"/><Relationship Id="rId339" Type="http://schemas.openxmlformats.org/officeDocument/2006/relationships/image" Target="../media/image4393.png"/><Relationship Id="rId78" Type="http://schemas.openxmlformats.org/officeDocument/2006/relationships/customXml" Target="../ink/ink4303.xml"/><Relationship Id="rId101" Type="http://schemas.openxmlformats.org/officeDocument/2006/relationships/image" Target="../media/image4275.png"/><Relationship Id="rId143" Type="http://schemas.openxmlformats.org/officeDocument/2006/relationships/image" Target="../media/image4295.png"/><Relationship Id="rId185" Type="http://schemas.openxmlformats.org/officeDocument/2006/relationships/image" Target="../media/image4316.png"/><Relationship Id="rId350" Type="http://schemas.openxmlformats.org/officeDocument/2006/relationships/customXml" Target="../ink/ink4439.xml"/><Relationship Id="rId406" Type="http://schemas.openxmlformats.org/officeDocument/2006/relationships/customXml" Target="../ink/ink4467.xml"/><Relationship Id="rId9" Type="http://schemas.openxmlformats.org/officeDocument/2006/relationships/image" Target="../media/image4231.png"/><Relationship Id="rId210" Type="http://schemas.openxmlformats.org/officeDocument/2006/relationships/customXml" Target="../ink/ink4369.xml"/><Relationship Id="rId392" Type="http://schemas.openxmlformats.org/officeDocument/2006/relationships/customXml" Target="../ink/ink4460.xml"/><Relationship Id="rId448" Type="http://schemas.openxmlformats.org/officeDocument/2006/relationships/customXml" Target="../ink/ink4488.xml"/><Relationship Id="rId252" Type="http://schemas.openxmlformats.org/officeDocument/2006/relationships/customXml" Target="../ink/ink4390.xml"/><Relationship Id="rId294" Type="http://schemas.openxmlformats.org/officeDocument/2006/relationships/customXml" Target="../ink/ink4411.xml"/><Relationship Id="rId308" Type="http://schemas.openxmlformats.org/officeDocument/2006/relationships/customXml" Target="../ink/ink4418.xml"/><Relationship Id="rId47" Type="http://schemas.openxmlformats.org/officeDocument/2006/relationships/image" Target="../media/image4249.png"/><Relationship Id="rId89" Type="http://schemas.openxmlformats.org/officeDocument/2006/relationships/image" Target="../media/image4269.png"/><Relationship Id="rId112" Type="http://schemas.openxmlformats.org/officeDocument/2006/relationships/customXml" Target="../ink/ink4320.xml"/><Relationship Id="rId154" Type="http://schemas.openxmlformats.org/officeDocument/2006/relationships/customXml" Target="../ink/ink4341.xml"/><Relationship Id="rId361" Type="http://schemas.openxmlformats.org/officeDocument/2006/relationships/image" Target="../media/image4404.png"/><Relationship Id="rId196" Type="http://schemas.openxmlformats.org/officeDocument/2006/relationships/customXml" Target="../ink/ink4362.xml"/><Relationship Id="rId417" Type="http://schemas.openxmlformats.org/officeDocument/2006/relationships/image" Target="../media/image4432.png"/><Relationship Id="rId459" Type="http://schemas.openxmlformats.org/officeDocument/2006/relationships/image" Target="../media/image4453.png"/><Relationship Id="rId16" Type="http://schemas.openxmlformats.org/officeDocument/2006/relationships/customXml" Target="../ink/ink4272.xml"/><Relationship Id="rId221" Type="http://schemas.openxmlformats.org/officeDocument/2006/relationships/image" Target="../media/image4334.png"/><Relationship Id="rId263" Type="http://schemas.openxmlformats.org/officeDocument/2006/relationships/image" Target="../media/image4355.png"/><Relationship Id="rId319" Type="http://schemas.openxmlformats.org/officeDocument/2006/relationships/image" Target="../media/image4383.png"/><Relationship Id="rId58" Type="http://schemas.openxmlformats.org/officeDocument/2006/relationships/customXml" Target="../ink/ink4293.xml"/><Relationship Id="rId123" Type="http://schemas.openxmlformats.org/officeDocument/2006/relationships/image" Target="../media/image4285.png"/><Relationship Id="rId330" Type="http://schemas.openxmlformats.org/officeDocument/2006/relationships/customXml" Target="../ink/ink4429.xml"/><Relationship Id="rId165" Type="http://schemas.openxmlformats.org/officeDocument/2006/relationships/image" Target="../media/image4306.png"/><Relationship Id="rId372" Type="http://schemas.openxmlformats.org/officeDocument/2006/relationships/customXml" Target="../ink/ink4450.xml"/><Relationship Id="rId428" Type="http://schemas.openxmlformats.org/officeDocument/2006/relationships/customXml" Target="../ink/ink4478.xml"/><Relationship Id="rId232" Type="http://schemas.openxmlformats.org/officeDocument/2006/relationships/customXml" Target="../ink/ink4380.xml"/><Relationship Id="rId274" Type="http://schemas.openxmlformats.org/officeDocument/2006/relationships/customXml" Target="../ink/ink4401.xml"/><Relationship Id="rId27" Type="http://schemas.openxmlformats.org/officeDocument/2006/relationships/image" Target="../media/image4239.png"/><Relationship Id="rId69" Type="http://schemas.openxmlformats.org/officeDocument/2006/relationships/image" Target="../media/image4259.png"/><Relationship Id="rId134" Type="http://schemas.openxmlformats.org/officeDocument/2006/relationships/customXml" Target="../ink/ink4331.xml"/><Relationship Id="rId80" Type="http://schemas.openxmlformats.org/officeDocument/2006/relationships/customXml" Target="../ink/ink4304.xml"/><Relationship Id="rId176" Type="http://schemas.openxmlformats.org/officeDocument/2006/relationships/customXml" Target="../ink/ink4352.xml"/><Relationship Id="rId341" Type="http://schemas.openxmlformats.org/officeDocument/2006/relationships/image" Target="../media/image4394.png"/><Relationship Id="rId383" Type="http://schemas.openxmlformats.org/officeDocument/2006/relationships/image" Target="../media/image4415.png"/><Relationship Id="rId439" Type="http://schemas.openxmlformats.org/officeDocument/2006/relationships/image" Target="../media/image4443.png"/><Relationship Id="rId201" Type="http://schemas.openxmlformats.org/officeDocument/2006/relationships/image" Target="../media/image4324.png"/><Relationship Id="rId243" Type="http://schemas.openxmlformats.org/officeDocument/2006/relationships/image" Target="../media/image4345.png"/><Relationship Id="rId285" Type="http://schemas.openxmlformats.org/officeDocument/2006/relationships/image" Target="../media/image4366.png"/><Relationship Id="rId450" Type="http://schemas.openxmlformats.org/officeDocument/2006/relationships/customXml" Target="../ink/ink4489.xml"/><Relationship Id="rId38" Type="http://schemas.openxmlformats.org/officeDocument/2006/relationships/customXml" Target="../ink/ink4283.xml"/><Relationship Id="rId103" Type="http://schemas.openxmlformats.org/officeDocument/2006/relationships/image" Target="../media/image4276.png"/><Relationship Id="rId310" Type="http://schemas.openxmlformats.org/officeDocument/2006/relationships/customXml" Target="../ink/ink4419.xml"/><Relationship Id="rId91" Type="http://schemas.openxmlformats.org/officeDocument/2006/relationships/image" Target="../media/image4270.png"/><Relationship Id="rId145" Type="http://schemas.openxmlformats.org/officeDocument/2006/relationships/image" Target="../media/image4296.png"/><Relationship Id="rId187" Type="http://schemas.openxmlformats.org/officeDocument/2006/relationships/image" Target="../media/image4317.png"/><Relationship Id="rId352" Type="http://schemas.openxmlformats.org/officeDocument/2006/relationships/customXml" Target="../ink/ink4440.xml"/><Relationship Id="rId394" Type="http://schemas.openxmlformats.org/officeDocument/2006/relationships/customXml" Target="../ink/ink4461.xml"/><Relationship Id="rId408" Type="http://schemas.openxmlformats.org/officeDocument/2006/relationships/customXml" Target="../ink/ink4468.xml"/><Relationship Id="rId212" Type="http://schemas.openxmlformats.org/officeDocument/2006/relationships/customXml" Target="../ink/ink4370.xml"/><Relationship Id="rId254" Type="http://schemas.openxmlformats.org/officeDocument/2006/relationships/customXml" Target="../ink/ink4391.xml"/><Relationship Id="rId49" Type="http://schemas.openxmlformats.org/officeDocument/2006/relationships/image" Target="../media/image4250.png"/><Relationship Id="rId114" Type="http://schemas.openxmlformats.org/officeDocument/2006/relationships/customXml" Target="../ink/ink4321.xml"/><Relationship Id="rId296" Type="http://schemas.openxmlformats.org/officeDocument/2006/relationships/customXml" Target="../ink/ink4412.xml"/><Relationship Id="rId60" Type="http://schemas.openxmlformats.org/officeDocument/2006/relationships/customXml" Target="../ink/ink4294.xml"/><Relationship Id="rId156" Type="http://schemas.openxmlformats.org/officeDocument/2006/relationships/customXml" Target="../ink/ink4342.xml"/><Relationship Id="rId198" Type="http://schemas.openxmlformats.org/officeDocument/2006/relationships/customXml" Target="../ink/ink4363.xml"/><Relationship Id="rId321" Type="http://schemas.openxmlformats.org/officeDocument/2006/relationships/image" Target="../media/image4384.png"/><Relationship Id="rId363" Type="http://schemas.openxmlformats.org/officeDocument/2006/relationships/image" Target="../media/image4405.png"/><Relationship Id="rId419" Type="http://schemas.openxmlformats.org/officeDocument/2006/relationships/image" Target="../media/image4433.png"/><Relationship Id="rId223" Type="http://schemas.openxmlformats.org/officeDocument/2006/relationships/image" Target="../media/image4335.png"/><Relationship Id="rId430" Type="http://schemas.openxmlformats.org/officeDocument/2006/relationships/customXml" Target="../ink/ink4479.xml"/><Relationship Id="rId18" Type="http://schemas.openxmlformats.org/officeDocument/2006/relationships/customXml" Target="../ink/ink4273.xml"/><Relationship Id="rId265" Type="http://schemas.openxmlformats.org/officeDocument/2006/relationships/image" Target="../media/image4356.png"/><Relationship Id="rId125" Type="http://schemas.openxmlformats.org/officeDocument/2006/relationships/image" Target="../media/image4286.png"/><Relationship Id="rId167" Type="http://schemas.openxmlformats.org/officeDocument/2006/relationships/image" Target="../media/image4307.png"/><Relationship Id="rId332" Type="http://schemas.openxmlformats.org/officeDocument/2006/relationships/customXml" Target="../ink/ink4430.xml"/><Relationship Id="rId374" Type="http://schemas.openxmlformats.org/officeDocument/2006/relationships/customXml" Target="../ink/ink4451.xml"/><Relationship Id="rId71" Type="http://schemas.openxmlformats.org/officeDocument/2006/relationships/image" Target="../media/image4260.png"/><Relationship Id="rId234" Type="http://schemas.openxmlformats.org/officeDocument/2006/relationships/customXml" Target="../ink/ink4381.xml"/><Relationship Id="rId2" Type="http://schemas.openxmlformats.org/officeDocument/2006/relationships/customXml" Target="../ink/ink4265.xml"/><Relationship Id="rId29" Type="http://schemas.openxmlformats.org/officeDocument/2006/relationships/image" Target="../media/image4240.png"/><Relationship Id="rId255" Type="http://schemas.openxmlformats.org/officeDocument/2006/relationships/image" Target="../media/image4351.png"/><Relationship Id="rId276" Type="http://schemas.openxmlformats.org/officeDocument/2006/relationships/customXml" Target="../ink/ink4402.xml"/><Relationship Id="rId297" Type="http://schemas.openxmlformats.org/officeDocument/2006/relationships/image" Target="../media/image4372.png"/><Relationship Id="rId441" Type="http://schemas.openxmlformats.org/officeDocument/2006/relationships/image" Target="../media/image4444.png"/><Relationship Id="rId40" Type="http://schemas.openxmlformats.org/officeDocument/2006/relationships/customXml" Target="../ink/ink4284.xml"/><Relationship Id="rId115" Type="http://schemas.openxmlformats.org/officeDocument/2006/relationships/image" Target="../media/image4282.png"/><Relationship Id="rId136" Type="http://schemas.openxmlformats.org/officeDocument/2006/relationships/customXml" Target="../ink/ink4332.xml"/><Relationship Id="rId157" Type="http://schemas.openxmlformats.org/officeDocument/2006/relationships/image" Target="../media/image4302.png"/><Relationship Id="rId178" Type="http://schemas.openxmlformats.org/officeDocument/2006/relationships/customXml" Target="../ink/ink4353.xml"/><Relationship Id="rId301" Type="http://schemas.openxmlformats.org/officeDocument/2006/relationships/image" Target="../media/image4374.png"/><Relationship Id="rId322" Type="http://schemas.openxmlformats.org/officeDocument/2006/relationships/customXml" Target="../ink/ink4425.xml"/><Relationship Id="rId343" Type="http://schemas.openxmlformats.org/officeDocument/2006/relationships/image" Target="../media/image4395.png"/><Relationship Id="rId364" Type="http://schemas.openxmlformats.org/officeDocument/2006/relationships/customXml" Target="../ink/ink4446.xml"/><Relationship Id="rId61" Type="http://schemas.openxmlformats.org/officeDocument/2006/relationships/image" Target="../media/image282.png"/><Relationship Id="rId82" Type="http://schemas.openxmlformats.org/officeDocument/2006/relationships/customXml" Target="../ink/ink4305.xml"/><Relationship Id="rId199" Type="http://schemas.openxmlformats.org/officeDocument/2006/relationships/image" Target="../media/image4323.png"/><Relationship Id="rId203" Type="http://schemas.openxmlformats.org/officeDocument/2006/relationships/image" Target="../media/image4325.png"/><Relationship Id="rId385" Type="http://schemas.openxmlformats.org/officeDocument/2006/relationships/image" Target="../media/image4416.png"/><Relationship Id="rId19" Type="http://schemas.openxmlformats.org/officeDocument/2006/relationships/image" Target="../media/image4235.png"/><Relationship Id="rId224" Type="http://schemas.openxmlformats.org/officeDocument/2006/relationships/customXml" Target="../ink/ink4376.xml"/><Relationship Id="rId245" Type="http://schemas.openxmlformats.org/officeDocument/2006/relationships/image" Target="../media/image4346.png"/><Relationship Id="rId266" Type="http://schemas.openxmlformats.org/officeDocument/2006/relationships/customXml" Target="../ink/ink4397.xml"/><Relationship Id="rId287" Type="http://schemas.openxmlformats.org/officeDocument/2006/relationships/image" Target="../media/image4367.png"/><Relationship Id="rId410" Type="http://schemas.openxmlformats.org/officeDocument/2006/relationships/customXml" Target="../ink/ink4469.xml"/><Relationship Id="rId431" Type="http://schemas.openxmlformats.org/officeDocument/2006/relationships/image" Target="../media/image4439.png"/><Relationship Id="rId452" Type="http://schemas.openxmlformats.org/officeDocument/2006/relationships/customXml" Target="../ink/ink4490.xml"/><Relationship Id="rId30" Type="http://schemas.openxmlformats.org/officeDocument/2006/relationships/customXml" Target="../ink/ink4279.xml"/><Relationship Id="rId105" Type="http://schemas.openxmlformats.org/officeDocument/2006/relationships/image" Target="../media/image4277.png"/><Relationship Id="rId126" Type="http://schemas.openxmlformats.org/officeDocument/2006/relationships/customXml" Target="../ink/ink4327.xml"/><Relationship Id="rId147" Type="http://schemas.openxmlformats.org/officeDocument/2006/relationships/image" Target="../media/image4297.png"/><Relationship Id="rId168" Type="http://schemas.openxmlformats.org/officeDocument/2006/relationships/customXml" Target="../ink/ink4348.xml"/><Relationship Id="rId312" Type="http://schemas.openxmlformats.org/officeDocument/2006/relationships/customXml" Target="../ink/ink4420.xml"/><Relationship Id="rId333" Type="http://schemas.openxmlformats.org/officeDocument/2006/relationships/image" Target="../media/image4390.png"/><Relationship Id="rId354" Type="http://schemas.openxmlformats.org/officeDocument/2006/relationships/customXml" Target="../ink/ink4441.xml"/><Relationship Id="rId51" Type="http://schemas.openxmlformats.org/officeDocument/2006/relationships/image" Target="../media/image4251.png"/><Relationship Id="rId72" Type="http://schemas.openxmlformats.org/officeDocument/2006/relationships/customXml" Target="../ink/ink4300.xml"/><Relationship Id="rId93" Type="http://schemas.openxmlformats.org/officeDocument/2006/relationships/image" Target="../media/image4271.png"/><Relationship Id="rId189" Type="http://schemas.openxmlformats.org/officeDocument/2006/relationships/image" Target="../media/image4318.png"/><Relationship Id="rId375" Type="http://schemas.openxmlformats.org/officeDocument/2006/relationships/image" Target="../media/image4411.png"/><Relationship Id="rId396" Type="http://schemas.openxmlformats.org/officeDocument/2006/relationships/customXml" Target="../ink/ink4462.xml"/><Relationship Id="rId3" Type="http://schemas.openxmlformats.org/officeDocument/2006/relationships/image" Target="../media/image4228.png"/><Relationship Id="rId214" Type="http://schemas.openxmlformats.org/officeDocument/2006/relationships/customXml" Target="../ink/ink4371.xml"/><Relationship Id="rId235" Type="http://schemas.openxmlformats.org/officeDocument/2006/relationships/image" Target="../media/image4341.png"/><Relationship Id="rId256" Type="http://schemas.openxmlformats.org/officeDocument/2006/relationships/customXml" Target="../ink/ink4392.xml"/><Relationship Id="rId277" Type="http://schemas.openxmlformats.org/officeDocument/2006/relationships/image" Target="../media/image4362.png"/><Relationship Id="rId298" Type="http://schemas.openxmlformats.org/officeDocument/2006/relationships/customXml" Target="../ink/ink4413.xml"/><Relationship Id="rId400" Type="http://schemas.openxmlformats.org/officeDocument/2006/relationships/customXml" Target="../ink/ink4464.xml"/><Relationship Id="rId421" Type="http://schemas.openxmlformats.org/officeDocument/2006/relationships/image" Target="../media/image4434.png"/><Relationship Id="rId442" Type="http://schemas.openxmlformats.org/officeDocument/2006/relationships/customXml" Target="../ink/ink4485.xml"/><Relationship Id="rId116" Type="http://schemas.openxmlformats.org/officeDocument/2006/relationships/customXml" Target="../ink/ink4322.xml"/><Relationship Id="rId137" Type="http://schemas.openxmlformats.org/officeDocument/2006/relationships/image" Target="../media/image4292.png"/><Relationship Id="rId158" Type="http://schemas.openxmlformats.org/officeDocument/2006/relationships/customXml" Target="../ink/ink4343.xml"/><Relationship Id="rId302" Type="http://schemas.openxmlformats.org/officeDocument/2006/relationships/customXml" Target="../ink/ink4415.xml"/><Relationship Id="rId323" Type="http://schemas.openxmlformats.org/officeDocument/2006/relationships/image" Target="../media/image4385.png"/><Relationship Id="rId344" Type="http://schemas.openxmlformats.org/officeDocument/2006/relationships/customXml" Target="../ink/ink4436.xml"/><Relationship Id="rId20" Type="http://schemas.openxmlformats.org/officeDocument/2006/relationships/customXml" Target="../ink/ink4274.xml"/><Relationship Id="rId41" Type="http://schemas.openxmlformats.org/officeDocument/2006/relationships/image" Target="../media/image4246.png"/><Relationship Id="rId62" Type="http://schemas.openxmlformats.org/officeDocument/2006/relationships/customXml" Target="../ink/ink4295.xml"/><Relationship Id="rId83" Type="http://schemas.openxmlformats.org/officeDocument/2006/relationships/image" Target="../media/image4266.png"/><Relationship Id="rId179" Type="http://schemas.openxmlformats.org/officeDocument/2006/relationships/image" Target="../media/image4313.png"/><Relationship Id="rId365" Type="http://schemas.openxmlformats.org/officeDocument/2006/relationships/image" Target="../media/image4406.png"/><Relationship Id="rId386" Type="http://schemas.openxmlformats.org/officeDocument/2006/relationships/customXml" Target="../ink/ink4457.xml"/><Relationship Id="rId190" Type="http://schemas.openxmlformats.org/officeDocument/2006/relationships/customXml" Target="../ink/ink4359.xml"/><Relationship Id="rId204" Type="http://schemas.openxmlformats.org/officeDocument/2006/relationships/customXml" Target="../ink/ink4366.xml"/><Relationship Id="rId225" Type="http://schemas.openxmlformats.org/officeDocument/2006/relationships/image" Target="../media/image4336.png"/><Relationship Id="rId246" Type="http://schemas.openxmlformats.org/officeDocument/2006/relationships/customXml" Target="../ink/ink4387.xml"/><Relationship Id="rId267" Type="http://schemas.openxmlformats.org/officeDocument/2006/relationships/image" Target="../media/image4357.png"/><Relationship Id="rId288" Type="http://schemas.openxmlformats.org/officeDocument/2006/relationships/customXml" Target="../ink/ink4408.xml"/><Relationship Id="rId411" Type="http://schemas.openxmlformats.org/officeDocument/2006/relationships/image" Target="../media/image4429.png"/><Relationship Id="rId432" Type="http://schemas.openxmlformats.org/officeDocument/2006/relationships/customXml" Target="../ink/ink4480.xml"/><Relationship Id="rId453" Type="http://schemas.openxmlformats.org/officeDocument/2006/relationships/image" Target="../media/image4450.png"/><Relationship Id="rId106" Type="http://schemas.openxmlformats.org/officeDocument/2006/relationships/customXml" Target="../ink/ink4317.xml"/><Relationship Id="rId127" Type="http://schemas.openxmlformats.org/officeDocument/2006/relationships/image" Target="../media/image4287.png"/><Relationship Id="rId313" Type="http://schemas.openxmlformats.org/officeDocument/2006/relationships/image" Target="../media/image4380.png"/><Relationship Id="rId10" Type="http://schemas.openxmlformats.org/officeDocument/2006/relationships/customXml" Target="../ink/ink4269.xml"/><Relationship Id="rId31" Type="http://schemas.openxmlformats.org/officeDocument/2006/relationships/image" Target="../media/image4241.png"/><Relationship Id="rId52" Type="http://schemas.openxmlformats.org/officeDocument/2006/relationships/customXml" Target="../ink/ink4290.xml"/><Relationship Id="rId73" Type="http://schemas.openxmlformats.org/officeDocument/2006/relationships/image" Target="../media/image4261.png"/><Relationship Id="rId94" Type="http://schemas.openxmlformats.org/officeDocument/2006/relationships/customXml" Target="../ink/ink4311.xml"/><Relationship Id="rId148" Type="http://schemas.openxmlformats.org/officeDocument/2006/relationships/customXml" Target="../ink/ink4338.xml"/><Relationship Id="rId169" Type="http://schemas.openxmlformats.org/officeDocument/2006/relationships/image" Target="../media/image4308.png"/><Relationship Id="rId334" Type="http://schemas.openxmlformats.org/officeDocument/2006/relationships/customXml" Target="../ink/ink4431.xml"/><Relationship Id="rId355" Type="http://schemas.openxmlformats.org/officeDocument/2006/relationships/image" Target="../media/image4401.png"/><Relationship Id="rId376" Type="http://schemas.openxmlformats.org/officeDocument/2006/relationships/customXml" Target="../ink/ink4452.xml"/><Relationship Id="rId397" Type="http://schemas.openxmlformats.org/officeDocument/2006/relationships/image" Target="../media/image4422.png"/><Relationship Id="rId4" Type="http://schemas.openxmlformats.org/officeDocument/2006/relationships/customXml" Target="../ink/ink4266.xml"/><Relationship Id="rId180" Type="http://schemas.openxmlformats.org/officeDocument/2006/relationships/customXml" Target="../ink/ink4354.xml"/><Relationship Id="rId215" Type="http://schemas.openxmlformats.org/officeDocument/2006/relationships/image" Target="../media/image4331.png"/><Relationship Id="rId236" Type="http://schemas.openxmlformats.org/officeDocument/2006/relationships/customXml" Target="../ink/ink4382.xml"/><Relationship Id="rId257" Type="http://schemas.openxmlformats.org/officeDocument/2006/relationships/image" Target="../media/image4352.png"/><Relationship Id="rId278" Type="http://schemas.openxmlformats.org/officeDocument/2006/relationships/customXml" Target="../ink/ink4403.xml"/><Relationship Id="rId401" Type="http://schemas.openxmlformats.org/officeDocument/2006/relationships/image" Target="../media/image4424.png"/><Relationship Id="rId422" Type="http://schemas.openxmlformats.org/officeDocument/2006/relationships/customXml" Target="../ink/ink4475.xml"/><Relationship Id="rId443" Type="http://schemas.openxmlformats.org/officeDocument/2006/relationships/image" Target="../media/image4445.png"/><Relationship Id="rId303" Type="http://schemas.openxmlformats.org/officeDocument/2006/relationships/image" Target="../media/image4375.png"/><Relationship Id="rId42" Type="http://schemas.openxmlformats.org/officeDocument/2006/relationships/customXml" Target="../ink/ink4285.xml"/><Relationship Id="rId84" Type="http://schemas.openxmlformats.org/officeDocument/2006/relationships/customXml" Target="../ink/ink4306.xml"/><Relationship Id="rId138" Type="http://schemas.openxmlformats.org/officeDocument/2006/relationships/customXml" Target="../ink/ink4333.xml"/><Relationship Id="rId345" Type="http://schemas.openxmlformats.org/officeDocument/2006/relationships/image" Target="../media/image4396.png"/><Relationship Id="rId387" Type="http://schemas.openxmlformats.org/officeDocument/2006/relationships/image" Target="../media/image4417.png"/><Relationship Id="rId191" Type="http://schemas.openxmlformats.org/officeDocument/2006/relationships/image" Target="../media/image4319.png"/><Relationship Id="rId205" Type="http://schemas.openxmlformats.org/officeDocument/2006/relationships/image" Target="../media/image4326.png"/><Relationship Id="rId247" Type="http://schemas.openxmlformats.org/officeDocument/2006/relationships/image" Target="../media/image4347.png"/><Relationship Id="rId412" Type="http://schemas.openxmlformats.org/officeDocument/2006/relationships/customXml" Target="../ink/ink4470.xml"/><Relationship Id="rId107" Type="http://schemas.openxmlformats.org/officeDocument/2006/relationships/image" Target="../media/image4278.png"/><Relationship Id="rId289" Type="http://schemas.openxmlformats.org/officeDocument/2006/relationships/image" Target="../media/image4368.png"/><Relationship Id="rId454" Type="http://schemas.openxmlformats.org/officeDocument/2006/relationships/customXml" Target="../ink/ink4491.xml"/><Relationship Id="rId11" Type="http://schemas.openxmlformats.org/officeDocument/2006/relationships/image" Target="../media/image4232.png"/><Relationship Id="rId53" Type="http://schemas.openxmlformats.org/officeDocument/2006/relationships/image" Target="../media/image4252.png"/><Relationship Id="rId149" Type="http://schemas.openxmlformats.org/officeDocument/2006/relationships/image" Target="../media/image4298.png"/><Relationship Id="rId314" Type="http://schemas.openxmlformats.org/officeDocument/2006/relationships/customXml" Target="../ink/ink4421.xml"/><Relationship Id="rId356" Type="http://schemas.openxmlformats.org/officeDocument/2006/relationships/customXml" Target="../ink/ink4442.xml"/><Relationship Id="rId398" Type="http://schemas.openxmlformats.org/officeDocument/2006/relationships/customXml" Target="../ink/ink4463.xml"/><Relationship Id="rId95" Type="http://schemas.openxmlformats.org/officeDocument/2006/relationships/image" Target="../media/image4272.png"/><Relationship Id="rId160" Type="http://schemas.openxmlformats.org/officeDocument/2006/relationships/customXml" Target="../ink/ink4344.xml"/><Relationship Id="rId216" Type="http://schemas.openxmlformats.org/officeDocument/2006/relationships/customXml" Target="../ink/ink4372.xml"/><Relationship Id="rId423" Type="http://schemas.openxmlformats.org/officeDocument/2006/relationships/image" Target="../media/image4435.png"/><Relationship Id="rId258" Type="http://schemas.openxmlformats.org/officeDocument/2006/relationships/customXml" Target="../ink/ink4393.xml"/><Relationship Id="rId22" Type="http://schemas.openxmlformats.org/officeDocument/2006/relationships/customXml" Target="../ink/ink4275.xml"/><Relationship Id="rId64" Type="http://schemas.openxmlformats.org/officeDocument/2006/relationships/customXml" Target="../ink/ink4296.xml"/><Relationship Id="rId118" Type="http://schemas.openxmlformats.org/officeDocument/2006/relationships/customXml" Target="../ink/ink4323.xml"/><Relationship Id="rId325" Type="http://schemas.openxmlformats.org/officeDocument/2006/relationships/image" Target="../media/image4386.png"/><Relationship Id="rId367" Type="http://schemas.openxmlformats.org/officeDocument/2006/relationships/image" Target="../media/image4407.png"/><Relationship Id="rId171" Type="http://schemas.openxmlformats.org/officeDocument/2006/relationships/image" Target="../media/image4309.png"/><Relationship Id="rId227" Type="http://schemas.openxmlformats.org/officeDocument/2006/relationships/image" Target="../media/image4337.png"/><Relationship Id="rId269" Type="http://schemas.openxmlformats.org/officeDocument/2006/relationships/image" Target="../media/image4358.png"/><Relationship Id="rId434" Type="http://schemas.openxmlformats.org/officeDocument/2006/relationships/customXml" Target="../ink/ink4481.xml"/><Relationship Id="rId33" Type="http://schemas.openxmlformats.org/officeDocument/2006/relationships/image" Target="../media/image4242.png"/><Relationship Id="rId129" Type="http://schemas.openxmlformats.org/officeDocument/2006/relationships/image" Target="../media/image4288.png"/><Relationship Id="rId280" Type="http://schemas.openxmlformats.org/officeDocument/2006/relationships/customXml" Target="../ink/ink4404.xml"/><Relationship Id="rId336" Type="http://schemas.openxmlformats.org/officeDocument/2006/relationships/customXml" Target="../ink/ink4432.xml"/><Relationship Id="rId75" Type="http://schemas.openxmlformats.org/officeDocument/2006/relationships/image" Target="../media/image4262.png"/><Relationship Id="rId140" Type="http://schemas.openxmlformats.org/officeDocument/2006/relationships/customXml" Target="../ink/ink4334.xml"/><Relationship Id="rId182" Type="http://schemas.openxmlformats.org/officeDocument/2006/relationships/customXml" Target="../ink/ink4355.xml"/><Relationship Id="rId378" Type="http://schemas.openxmlformats.org/officeDocument/2006/relationships/customXml" Target="../ink/ink4453.xml"/><Relationship Id="rId403" Type="http://schemas.openxmlformats.org/officeDocument/2006/relationships/image" Target="../media/image4425.png"/><Relationship Id="rId6" Type="http://schemas.openxmlformats.org/officeDocument/2006/relationships/customXml" Target="../ink/ink4267.xml"/><Relationship Id="rId238" Type="http://schemas.openxmlformats.org/officeDocument/2006/relationships/customXml" Target="../ink/ink4383.xml"/><Relationship Id="rId445" Type="http://schemas.openxmlformats.org/officeDocument/2006/relationships/image" Target="../media/image4446.png"/><Relationship Id="rId291" Type="http://schemas.openxmlformats.org/officeDocument/2006/relationships/image" Target="../media/image4369.png"/><Relationship Id="rId305" Type="http://schemas.openxmlformats.org/officeDocument/2006/relationships/image" Target="../media/image4376.png"/><Relationship Id="rId347" Type="http://schemas.openxmlformats.org/officeDocument/2006/relationships/image" Target="../media/image4397.png"/><Relationship Id="rId44" Type="http://schemas.openxmlformats.org/officeDocument/2006/relationships/customXml" Target="../ink/ink4286.xml"/><Relationship Id="rId86" Type="http://schemas.openxmlformats.org/officeDocument/2006/relationships/customXml" Target="../ink/ink4307.xml"/><Relationship Id="rId151" Type="http://schemas.openxmlformats.org/officeDocument/2006/relationships/image" Target="../media/image4299.png"/><Relationship Id="rId389" Type="http://schemas.openxmlformats.org/officeDocument/2006/relationships/image" Target="../media/image4418.png"/><Relationship Id="rId193" Type="http://schemas.openxmlformats.org/officeDocument/2006/relationships/image" Target="../media/image4320.png"/><Relationship Id="rId207" Type="http://schemas.openxmlformats.org/officeDocument/2006/relationships/image" Target="../media/image4327.png"/><Relationship Id="rId249" Type="http://schemas.openxmlformats.org/officeDocument/2006/relationships/image" Target="../media/image4348.png"/><Relationship Id="rId414" Type="http://schemas.openxmlformats.org/officeDocument/2006/relationships/customXml" Target="../ink/ink4471.xml"/><Relationship Id="rId456" Type="http://schemas.openxmlformats.org/officeDocument/2006/relationships/customXml" Target="../ink/ink4492.xml"/><Relationship Id="rId13" Type="http://schemas.openxmlformats.org/officeDocument/2006/relationships/image" Target="../media/image4233.png"/><Relationship Id="rId109" Type="http://schemas.openxmlformats.org/officeDocument/2006/relationships/image" Target="../media/image4279.png"/><Relationship Id="rId260" Type="http://schemas.openxmlformats.org/officeDocument/2006/relationships/customXml" Target="../ink/ink4394.xml"/><Relationship Id="rId316" Type="http://schemas.openxmlformats.org/officeDocument/2006/relationships/customXml" Target="../ink/ink4422.xml"/><Relationship Id="rId55" Type="http://schemas.openxmlformats.org/officeDocument/2006/relationships/image" Target="../media/image4253.png"/><Relationship Id="rId97" Type="http://schemas.openxmlformats.org/officeDocument/2006/relationships/image" Target="../media/image4273.png"/><Relationship Id="rId120" Type="http://schemas.openxmlformats.org/officeDocument/2006/relationships/customXml" Target="../ink/ink4324.xml"/><Relationship Id="rId358" Type="http://schemas.openxmlformats.org/officeDocument/2006/relationships/customXml" Target="../ink/ink4443.xml"/><Relationship Id="rId162" Type="http://schemas.openxmlformats.org/officeDocument/2006/relationships/customXml" Target="../ink/ink4345.xml"/><Relationship Id="rId218" Type="http://schemas.openxmlformats.org/officeDocument/2006/relationships/customXml" Target="../ink/ink4373.xml"/><Relationship Id="rId425" Type="http://schemas.openxmlformats.org/officeDocument/2006/relationships/image" Target="../media/image4436.png"/><Relationship Id="rId271" Type="http://schemas.openxmlformats.org/officeDocument/2006/relationships/image" Target="../media/image4359.png"/><Relationship Id="rId24" Type="http://schemas.openxmlformats.org/officeDocument/2006/relationships/customXml" Target="../ink/ink4276.xml"/><Relationship Id="rId66" Type="http://schemas.openxmlformats.org/officeDocument/2006/relationships/customXml" Target="../ink/ink4297.xml"/><Relationship Id="rId131" Type="http://schemas.openxmlformats.org/officeDocument/2006/relationships/image" Target="../media/image4289.png"/><Relationship Id="rId327" Type="http://schemas.openxmlformats.org/officeDocument/2006/relationships/image" Target="../media/image4387.png"/><Relationship Id="rId369" Type="http://schemas.openxmlformats.org/officeDocument/2006/relationships/image" Target="../media/image4408.png"/><Relationship Id="rId173" Type="http://schemas.openxmlformats.org/officeDocument/2006/relationships/image" Target="../media/image4310.png"/><Relationship Id="rId229" Type="http://schemas.openxmlformats.org/officeDocument/2006/relationships/image" Target="../media/image4338.png"/><Relationship Id="rId380" Type="http://schemas.openxmlformats.org/officeDocument/2006/relationships/customXml" Target="../ink/ink4454.xml"/><Relationship Id="rId436" Type="http://schemas.openxmlformats.org/officeDocument/2006/relationships/customXml" Target="../ink/ink4482.xml"/><Relationship Id="rId240" Type="http://schemas.openxmlformats.org/officeDocument/2006/relationships/customXml" Target="../ink/ink4384.xml"/><Relationship Id="rId35" Type="http://schemas.openxmlformats.org/officeDocument/2006/relationships/image" Target="../media/image4243.png"/><Relationship Id="rId77" Type="http://schemas.openxmlformats.org/officeDocument/2006/relationships/image" Target="../media/image4263.png"/><Relationship Id="rId100" Type="http://schemas.openxmlformats.org/officeDocument/2006/relationships/customXml" Target="../ink/ink4314.xml"/><Relationship Id="rId282" Type="http://schemas.openxmlformats.org/officeDocument/2006/relationships/customXml" Target="../ink/ink4405.xml"/><Relationship Id="rId338" Type="http://schemas.openxmlformats.org/officeDocument/2006/relationships/customXml" Target="../ink/ink4433.xml"/><Relationship Id="rId8" Type="http://schemas.openxmlformats.org/officeDocument/2006/relationships/customXml" Target="../ink/ink4268.xml"/><Relationship Id="rId142" Type="http://schemas.openxmlformats.org/officeDocument/2006/relationships/customXml" Target="../ink/ink4335.xml"/><Relationship Id="rId184" Type="http://schemas.openxmlformats.org/officeDocument/2006/relationships/customXml" Target="../ink/ink4356.xml"/><Relationship Id="rId391" Type="http://schemas.openxmlformats.org/officeDocument/2006/relationships/image" Target="../media/image4419.png"/><Relationship Id="rId405" Type="http://schemas.openxmlformats.org/officeDocument/2006/relationships/image" Target="../media/image4426.png"/><Relationship Id="rId447" Type="http://schemas.openxmlformats.org/officeDocument/2006/relationships/image" Target="../media/image4447.png"/><Relationship Id="rId251" Type="http://schemas.openxmlformats.org/officeDocument/2006/relationships/image" Target="../media/image4349.png"/><Relationship Id="rId46" Type="http://schemas.openxmlformats.org/officeDocument/2006/relationships/customXml" Target="../ink/ink4287.xml"/><Relationship Id="rId293" Type="http://schemas.openxmlformats.org/officeDocument/2006/relationships/image" Target="../media/image4370.png"/><Relationship Id="rId307" Type="http://schemas.openxmlformats.org/officeDocument/2006/relationships/image" Target="../media/image4377.png"/><Relationship Id="rId349" Type="http://schemas.openxmlformats.org/officeDocument/2006/relationships/image" Target="../media/image4398.png"/><Relationship Id="rId88" Type="http://schemas.openxmlformats.org/officeDocument/2006/relationships/customXml" Target="../ink/ink4308.xml"/><Relationship Id="rId111" Type="http://schemas.openxmlformats.org/officeDocument/2006/relationships/image" Target="../media/image4280.png"/><Relationship Id="rId153" Type="http://schemas.openxmlformats.org/officeDocument/2006/relationships/image" Target="../media/image4300.png"/><Relationship Id="rId195" Type="http://schemas.openxmlformats.org/officeDocument/2006/relationships/image" Target="../media/image4321.png"/><Relationship Id="rId209" Type="http://schemas.openxmlformats.org/officeDocument/2006/relationships/image" Target="../media/image4328.png"/><Relationship Id="rId360" Type="http://schemas.openxmlformats.org/officeDocument/2006/relationships/customXml" Target="../ink/ink4444.xml"/><Relationship Id="rId416" Type="http://schemas.openxmlformats.org/officeDocument/2006/relationships/customXml" Target="../ink/ink4472.xml"/><Relationship Id="rId220" Type="http://schemas.openxmlformats.org/officeDocument/2006/relationships/customXml" Target="../ink/ink4374.xml"/><Relationship Id="rId458" Type="http://schemas.openxmlformats.org/officeDocument/2006/relationships/customXml" Target="../ink/ink4493.xml"/><Relationship Id="rId15" Type="http://schemas.openxmlformats.org/officeDocument/2006/relationships/image" Target="../media/image4234.png"/><Relationship Id="rId57" Type="http://schemas.openxmlformats.org/officeDocument/2006/relationships/image" Target="../media/image4254.png"/><Relationship Id="rId262" Type="http://schemas.openxmlformats.org/officeDocument/2006/relationships/customXml" Target="../ink/ink4395.xml"/><Relationship Id="rId318" Type="http://schemas.openxmlformats.org/officeDocument/2006/relationships/customXml" Target="../ink/ink4423.xml"/><Relationship Id="rId99" Type="http://schemas.openxmlformats.org/officeDocument/2006/relationships/image" Target="../media/image4274.png"/><Relationship Id="rId122" Type="http://schemas.openxmlformats.org/officeDocument/2006/relationships/customXml" Target="../ink/ink4325.xml"/><Relationship Id="rId164" Type="http://schemas.openxmlformats.org/officeDocument/2006/relationships/customXml" Target="../ink/ink4346.xml"/><Relationship Id="rId371" Type="http://schemas.openxmlformats.org/officeDocument/2006/relationships/image" Target="../media/image4409.png"/><Relationship Id="rId427" Type="http://schemas.openxmlformats.org/officeDocument/2006/relationships/image" Target="../media/image4437.png"/><Relationship Id="rId26" Type="http://schemas.openxmlformats.org/officeDocument/2006/relationships/customXml" Target="../ink/ink4277.xml"/><Relationship Id="rId231" Type="http://schemas.openxmlformats.org/officeDocument/2006/relationships/image" Target="../media/image4339.png"/><Relationship Id="rId273" Type="http://schemas.openxmlformats.org/officeDocument/2006/relationships/image" Target="../media/image4360.png"/><Relationship Id="rId329" Type="http://schemas.openxmlformats.org/officeDocument/2006/relationships/image" Target="../media/image4388.png"/><Relationship Id="rId68" Type="http://schemas.openxmlformats.org/officeDocument/2006/relationships/customXml" Target="../ink/ink4298.xml"/><Relationship Id="rId133" Type="http://schemas.openxmlformats.org/officeDocument/2006/relationships/image" Target="../media/image4290.png"/><Relationship Id="rId175" Type="http://schemas.openxmlformats.org/officeDocument/2006/relationships/image" Target="../media/image4311.png"/><Relationship Id="rId340" Type="http://schemas.openxmlformats.org/officeDocument/2006/relationships/customXml" Target="../ink/ink4434.xml"/><Relationship Id="rId200" Type="http://schemas.openxmlformats.org/officeDocument/2006/relationships/customXml" Target="../ink/ink4364.xml"/><Relationship Id="rId382" Type="http://schemas.openxmlformats.org/officeDocument/2006/relationships/customXml" Target="../ink/ink4455.xml"/><Relationship Id="rId438" Type="http://schemas.openxmlformats.org/officeDocument/2006/relationships/customXml" Target="../ink/ink4483.xml"/><Relationship Id="rId242" Type="http://schemas.openxmlformats.org/officeDocument/2006/relationships/customXml" Target="../ink/ink4385.xml"/><Relationship Id="rId284" Type="http://schemas.openxmlformats.org/officeDocument/2006/relationships/customXml" Target="../ink/ink4406.xml"/><Relationship Id="rId37" Type="http://schemas.openxmlformats.org/officeDocument/2006/relationships/image" Target="../media/image4244.png"/><Relationship Id="rId79" Type="http://schemas.openxmlformats.org/officeDocument/2006/relationships/image" Target="../media/image4264.png"/><Relationship Id="rId102" Type="http://schemas.openxmlformats.org/officeDocument/2006/relationships/customXml" Target="../ink/ink4315.xml"/><Relationship Id="rId144" Type="http://schemas.openxmlformats.org/officeDocument/2006/relationships/customXml" Target="../ink/ink4336.xml"/><Relationship Id="rId90" Type="http://schemas.openxmlformats.org/officeDocument/2006/relationships/customXml" Target="../ink/ink4309.xml"/><Relationship Id="rId186" Type="http://schemas.openxmlformats.org/officeDocument/2006/relationships/customXml" Target="../ink/ink4357.xml"/><Relationship Id="rId351" Type="http://schemas.openxmlformats.org/officeDocument/2006/relationships/image" Target="../media/image4399.png"/><Relationship Id="rId393" Type="http://schemas.openxmlformats.org/officeDocument/2006/relationships/image" Target="../media/image4420.png"/><Relationship Id="rId407" Type="http://schemas.openxmlformats.org/officeDocument/2006/relationships/image" Target="../media/image4427.png"/><Relationship Id="rId449" Type="http://schemas.openxmlformats.org/officeDocument/2006/relationships/image" Target="../media/image4448.png"/><Relationship Id="rId211" Type="http://schemas.openxmlformats.org/officeDocument/2006/relationships/image" Target="../media/image4329.png"/><Relationship Id="rId253" Type="http://schemas.openxmlformats.org/officeDocument/2006/relationships/image" Target="../media/image4350.png"/><Relationship Id="rId295" Type="http://schemas.openxmlformats.org/officeDocument/2006/relationships/image" Target="../media/image4371.png"/><Relationship Id="rId309" Type="http://schemas.openxmlformats.org/officeDocument/2006/relationships/image" Target="../media/image4378.png"/><Relationship Id="rId48" Type="http://schemas.openxmlformats.org/officeDocument/2006/relationships/customXml" Target="../ink/ink4288.xml"/><Relationship Id="rId113" Type="http://schemas.openxmlformats.org/officeDocument/2006/relationships/image" Target="../media/image4281.png"/><Relationship Id="rId320" Type="http://schemas.openxmlformats.org/officeDocument/2006/relationships/customXml" Target="../ink/ink4424.xml"/><Relationship Id="rId155" Type="http://schemas.openxmlformats.org/officeDocument/2006/relationships/image" Target="../media/image4301.png"/><Relationship Id="rId197" Type="http://schemas.openxmlformats.org/officeDocument/2006/relationships/image" Target="../media/image4322.png"/><Relationship Id="rId362" Type="http://schemas.openxmlformats.org/officeDocument/2006/relationships/customXml" Target="../ink/ink4445.xml"/><Relationship Id="rId418" Type="http://schemas.openxmlformats.org/officeDocument/2006/relationships/customXml" Target="../ink/ink4473.xml"/><Relationship Id="rId222" Type="http://schemas.openxmlformats.org/officeDocument/2006/relationships/customXml" Target="../ink/ink4375.xml"/><Relationship Id="rId264" Type="http://schemas.openxmlformats.org/officeDocument/2006/relationships/customXml" Target="../ink/ink4396.xml"/><Relationship Id="rId17" Type="http://schemas.openxmlformats.org/officeDocument/2006/relationships/image" Target="../media/image551.png"/><Relationship Id="rId59" Type="http://schemas.openxmlformats.org/officeDocument/2006/relationships/image" Target="../media/image4255.png"/><Relationship Id="rId124" Type="http://schemas.openxmlformats.org/officeDocument/2006/relationships/customXml" Target="../ink/ink4326.xml"/><Relationship Id="rId70" Type="http://schemas.openxmlformats.org/officeDocument/2006/relationships/customXml" Target="../ink/ink4299.xml"/><Relationship Id="rId166" Type="http://schemas.openxmlformats.org/officeDocument/2006/relationships/customXml" Target="../ink/ink4347.xml"/><Relationship Id="rId331" Type="http://schemas.openxmlformats.org/officeDocument/2006/relationships/image" Target="../media/image4389.png"/><Relationship Id="rId373" Type="http://schemas.openxmlformats.org/officeDocument/2006/relationships/image" Target="../media/image4410.png"/><Relationship Id="rId429" Type="http://schemas.openxmlformats.org/officeDocument/2006/relationships/image" Target="../media/image4438.png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4340.png"/><Relationship Id="rId440" Type="http://schemas.openxmlformats.org/officeDocument/2006/relationships/customXml" Target="../ink/ink4484.xml"/><Relationship Id="rId28" Type="http://schemas.openxmlformats.org/officeDocument/2006/relationships/customXml" Target="../ink/ink4278.xml"/><Relationship Id="rId275" Type="http://schemas.openxmlformats.org/officeDocument/2006/relationships/image" Target="../media/image4361.png"/><Relationship Id="rId300" Type="http://schemas.openxmlformats.org/officeDocument/2006/relationships/customXml" Target="../ink/ink4414.xml"/><Relationship Id="rId81" Type="http://schemas.openxmlformats.org/officeDocument/2006/relationships/image" Target="../media/image4265.png"/><Relationship Id="rId135" Type="http://schemas.openxmlformats.org/officeDocument/2006/relationships/image" Target="../media/image4291.png"/><Relationship Id="rId177" Type="http://schemas.openxmlformats.org/officeDocument/2006/relationships/image" Target="../media/image4312.png"/><Relationship Id="rId342" Type="http://schemas.openxmlformats.org/officeDocument/2006/relationships/customXml" Target="../ink/ink4435.xml"/><Relationship Id="rId384" Type="http://schemas.openxmlformats.org/officeDocument/2006/relationships/customXml" Target="../ink/ink4456.xml"/><Relationship Id="rId202" Type="http://schemas.openxmlformats.org/officeDocument/2006/relationships/customXml" Target="../ink/ink4365.xml"/><Relationship Id="rId244" Type="http://schemas.openxmlformats.org/officeDocument/2006/relationships/customXml" Target="../ink/ink4386.xml"/><Relationship Id="rId39" Type="http://schemas.openxmlformats.org/officeDocument/2006/relationships/image" Target="../media/image4245.png"/><Relationship Id="rId286" Type="http://schemas.openxmlformats.org/officeDocument/2006/relationships/customXml" Target="../ink/ink4407.xml"/><Relationship Id="rId451" Type="http://schemas.openxmlformats.org/officeDocument/2006/relationships/image" Target="../media/image4449.png"/><Relationship Id="rId50" Type="http://schemas.openxmlformats.org/officeDocument/2006/relationships/customXml" Target="../ink/ink4289.xml"/><Relationship Id="rId104" Type="http://schemas.openxmlformats.org/officeDocument/2006/relationships/customXml" Target="../ink/ink4316.xml"/><Relationship Id="rId146" Type="http://schemas.openxmlformats.org/officeDocument/2006/relationships/customXml" Target="../ink/ink4337.xml"/><Relationship Id="rId188" Type="http://schemas.openxmlformats.org/officeDocument/2006/relationships/customXml" Target="../ink/ink4358.xml"/><Relationship Id="rId311" Type="http://schemas.openxmlformats.org/officeDocument/2006/relationships/image" Target="../media/image4379.png"/><Relationship Id="rId353" Type="http://schemas.openxmlformats.org/officeDocument/2006/relationships/image" Target="../media/image4400.png"/><Relationship Id="rId395" Type="http://schemas.openxmlformats.org/officeDocument/2006/relationships/image" Target="../media/image4421.png"/><Relationship Id="rId409" Type="http://schemas.openxmlformats.org/officeDocument/2006/relationships/image" Target="../media/image4428.png"/><Relationship Id="rId92" Type="http://schemas.openxmlformats.org/officeDocument/2006/relationships/customXml" Target="../ink/ink4310.xml"/><Relationship Id="rId213" Type="http://schemas.openxmlformats.org/officeDocument/2006/relationships/image" Target="../media/image4330.png"/><Relationship Id="rId420" Type="http://schemas.openxmlformats.org/officeDocument/2006/relationships/customXml" Target="../ink/ink4474.xml"/></Relationships>
</file>

<file path=ppt/slides/_rels/slide26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510.png"/><Relationship Id="rId299" Type="http://schemas.openxmlformats.org/officeDocument/2006/relationships/image" Target="../media/image4601.png"/><Relationship Id="rId21" Type="http://schemas.openxmlformats.org/officeDocument/2006/relationships/image" Target="../media/image4463.png"/><Relationship Id="rId63" Type="http://schemas.openxmlformats.org/officeDocument/2006/relationships/image" Target="../media/image4483.png"/><Relationship Id="rId159" Type="http://schemas.openxmlformats.org/officeDocument/2006/relationships/image" Target="../media/image4531.png"/><Relationship Id="rId324" Type="http://schemas.openxmlformats.org/officeDocument/2006/relationships/customXml" Target="../ink/ink4655.xml"/><Relationship Id="rId366" Type="http://schemas.openxmlformats.org/officeDocument/2006/relationships/customXml" Target="../ink/ink4676.xml"/><Relationship Id="rId170" Type="http://schemas.openxmlformats.org/officeDocument/2006/relationships/customXml" Target="../ink/ink4578.xml"/><Relationship Id="rId226" Type="http://schemas.openxmlformats.org/officeDocument/2006/relationships/customXml" Target="../ink/ink4606.xml"/><Relationship Id="rId433" Type="http://schemas.openxmlformats.org/officeDocument/2006/relationships/image" Target="../media/image4668.png"/><Relationship Id="rId268" Type="http://schemas.openxmlformats.org/officeDocument/2006/relationships/customXml" Target="../ink/ink4627.xml"/><Relationship Id="rId475" Type="http://schemas.openxmlformats.org/officeDocument/2006/relationships/image" Target="../media/image4689.png"/><Relationship Id="rId32" Type="http://schemas.openxmlformats.org/officeDocument/2006/relationships/customXml" Target="../ink/ink4509.xml"/><Relationship Id="rId74" Type="http://schemas.openxmlformats.org/officeDocument/2006/relationships/customXml" Target="../ink/ink4530.xml"/><Relationship Id="rId128" Type="http://schemas.openxmlformats.org/officeDocument/2006/relationships/customXml" Target="../ink/ink4557.xml"/><Relationship Id="rId335" Type="http://schemas.openxmlformats.org/officeDocument/2006/relationships/image" Target="../media/image4619.png"/><Relationship Id="rId377" Type="http://schemas.openxmlformats.org/officeDocument/2006/relationships/image" Target="../media/image4640.png"/><Relationship Id="rId500" Type="http://schemas.openxmlformats.org/officeDocument/2006/relationships/customXml" Target="../ink/ink4743.xml"/><Relationship Id="rId5" Type="http://schemas.openxmlformats.org/officeDocument/2006/relationships/image" Target="../media/image4455.png"/><Relationship Id="rId181" Type="http://schemas.openxmlformats.org/officeDocument/2006/relationships/image" Target="../media/image4542.png"/><Relationship Id="rId237" Type="http://schemas.openxmlformats.org/officeDocument/2006/relationships/image" Target="../media/image4570.png"/><Relationship Id="rId402" Type="http://schemas.openxmlformats.org/officeDocument/2006/relationships/customXml" Target="../ink/ink4694.xml"/><Relationship Id="rId279" Type="http://schemas.openxmlformats.org/officeDocument/2006/relationships/image" Target="../media/image4591.png"/><Relationship Id="rId444" Type="http://schemas.openxmlformats.org/officeDocument/2006/relationships/customXml" Target="../ink/ink4715.xml"/><Relationship Id="rId486" Type="http://schemas.openxmlformats.org/officeDocument/2006/relationships/customXml" Target="../ink/ink4736.xml"/><Relationship Id="rId43" Type="http://schemas.openxmlformats.org/officeDocument/2006/relationships/image" Target="../media/image4474.png"/><Relationship Id="rId139" Type="http://schemas.openxmlformats.org/officeDocument/2006/relationships/image" Target="../media/image4521.png"/><Relationship Id="rId290" Type="http://schemas.openxmlformats.org/officeDocument/2006/relationships/customXml" Target="../ink/ink4638.xml"/><Relationship Id="rId304" Type="http://schemas.openxmlformats.org/officeDocument/2006/relationships/customXml" Target="../ink/ink4645.xml"/><Relationship Id="rId346" Type="http://schemas.openxmlformats.org/officeDocument/2006/relationships/customXml" Target="../ink/ink4666.xml"/><Relationship Id="rId388" Type="http://schemas.openxmlformats.org/officeDocument/2006/relationships/customXml" Target="../ink/ink4687.xml"/><Relationship Id="rId85" Type="http://schemas.openxmlformats.org/officeDocument/2006/relationships/image" Target="../media/image4494.png"/><Relationship Id="rId150" Type="http://schemas.openxmlformats.org/officeDocument/2006/relationships/customXml" Target="../ink/ink4568.xml"/><Relationship Id="rId192" Type="http://schemas.openxmlformats.org/officeDocument/2006/relationships/customXml" Target="../ink/ink4589.xml"/><Relationship Id="rId206" Type="http://schemas.openxmlformats.org/officeDocument/2006/relationships/customXml" Target="../ink/ink4596.xml"/><Relationship Id="rId413" Type="http://schemas.openxmlformats.org/officeDocument/2006/relationships/image" Target="../media/image4658.png"/><Relationship Id="rId248" Type="http://schemas.openxmlformats.org/officeDocument/2006/relationships/customXml" Target="../ink/ink4617.xml"/><Relationship Id="rId455" Type="http://schemas.openxmlformats.org/officeDocument/2006/relationships/image" Target="../media/image4679.png"/><Relationship Id="rId497" Type="http://schemas.openxmlformats.org/officeDocument/2006/relationships/image" Target="../media/image4700.png"/><Relationship Id="rId12" Type="http://schemas.openxmlformats.org/officeDocument/2006/relationships/customXml" Target="../ink/ink4499.xml"/><Relationship Id="rId108" Type="http://schemas.openxmlformats.org/officeDocument/2006/relationships/customXml" Target="../ink/ink4547.xml"/><Relationship Id="rId315" Type="http://schemas.openxmlformats.org/officeDocument/2006/relationships/image" Target="../media/image4609.png"/><Relationship Id="rId357" Type="http://schemas.openxmlformats.org/officeDocument/2006/relationships/image" Target="../media/image4630.png"/><Relationship Id="rId54" Type="http://schemas.openxmlformats.org/officeDocument/2006/relationships/customXml" Target="../ink/ink4520.xml"/><Relationship Id="rId96" Type="http://schemas.openxmlformats.org/officeDocument/2006/relationships/customXml" Target="../ink/ink4541.xml"/><Relationship Id="rId161" Type="http://schemas.openxmlformats.org/officeDocument/2006/relationships/image" Target="../media/image4532.png"/><Relationship Id="rId217" Type="http://schemas.openxmlformats.org/officeDocument/2006/relationships/image" Target="../media/image4560.png"/><Relationship Id="rId399" Type="http://schemas.openxmlformats.org/officeDocument/2006/relationships/image" Target="../media/image4651.png"/><Relationship Id="rId259" Type="http://schemas.openxmlformats.org/officeDocument/2006/relationships/image" Target="../media/image4581.png"/><Relationship Id="rId424" Type="http://schemas.openxmlformats.org/officeDocument/2006/relationships/customXml" Target="../ink/ink4705.xml"/><Relationship Id="rId466" Type="http://schemas.openxmlformats.org/officeDocument/2006/relationships/customXml" Target="../ink/ink4726.xml"/><Relationship Id="rId23" Type="http://schemas.openxmlformats.org/officeDocument/2006/relationships/image" Target="../media/image4464.png"/><Relationship Id="rId119" Type="http://schemas.openxmlformats.org/officeDocument/2006/relationships/image" Target="../media/image4511.png"/><Relationship Id="rId270" Type="http://schemas.openxmlformats.org/officeDocument/2006/relationships/customXml" Target="../ink/ink4628.xml"/><Relationship Id="rId326" Type="http://schemas.openxmlformats.org/officeDocument/2006/relationships/customXml" Target="../ink/ink4656.xml"/><Relationship Id="rId65" Type="http://schemas.openxmlformats.org/officeDocument/2006/relationships/image" Target="../media/image4484.png"/><Relationship Id="rId130" Type="http://schemas.openxmlformats.org/officeDocument/2006/relationships/customXml" Target="../ink/ink4558.xml"/><Relationship Id="rId368" Type="http://schemas.openxmlformats.org/officeDocument/2006/relationships/customXml" Target="../ink/ink4677.xml"/><Relationship Id="rId172" Type="http://schemas.openxmlformats.org/officeDocument/2006/relationships/customXml" Target="../ink/ink4579.xml"/><Relationship Id="rId228" Type="http://schemas.openxmlformats.org/officeDocument/2006/relationships/customXml" Target="../ink/ink4607.xml"/><Relationship Id="rId435" Type="http://schemas.openxmlformats.org/officeDocument/2006/relationships/image" Target="../media/image4669.png"/><Relationship Id="rId477" Type="http://schemas.openxmlformats.org/officeDocument/2006/relationships/image" Target="../media/image4690.png"/><Relationship Id="rId281" Type="http://schemas.openxmlformats.org/officeDocument/2006/relationships/image" Target="../media/image4592.png"/><Relationship Id="rId337" Type="http://schemas.openxmlformats.org/officeDocument/2006/relationships/image" Target="../media/image4620.png"/><Relationship Id="rId502" Type="http://schemas.openxmlformats.org/officeDocument/2006/relationships/customXml" Target="../ink/ink4744.xml"/><Relationship Id="rId34" Type="http://schemas.openxmlformats.org/officeDocument/2006/relationships/customXml" Target="../ink/ink4510.xml"/><Relationship Id="rId76" Type="http://schemas.openxmlformats.org/officeDocument/2006/relationships/customXml" Target="../ink/ink4531.xml"/><Relationship Id="rId141" Type="http://schemas.openxmlformats.org/officeDocument/2006/relationships/image" Target="../media/image4522.png"/><Relationship Id="rId379" Type="http://schemas.openxmlformats.org/officeDocument/2006/relationships/image" Target="../media/image4641.png"/><Relationship Id="rId7" Type="http://schemas.openxmlformats.org/officeDocument/2006/relationships/image" Target="../media/image4456.png"/><Relationship Id="rId183" Type="http://schemas.openxmlformats.org/officeDocument/2006/relationships/image" Target="../media/image4543.png"/><Relationship Id="rId239" Type="http://schemas.openxmlformats.org/officeDocument/2006/relationships/image" Target="../media/image4571.png"/><Relationship Id="rId390" Type="http://schemas.openxmlformats.org/officeDocument/2006/relationships/customXml" Target="../ink/ink4688.xml"/><Relationship Id="rId404" Type="http://schemas.openxmlformats.org/officeDocument/2006/relationships/customXml" Target="../ink/ink4695.xml"/><Relationship Id="rId446" Type="http://schemas.openxmlformats.org/officeDocument/2006/relationships/customXml" Target="../ink/ink4716.xml"/><Relationship Id="rId250" Type="http://schemas.openxmlformats.org/officeDocument/2006/relationships/customXml" Target="../ink/ink4618.xml"/><Relationship Id="rId292" Type="http://schemas.openxmlformats.org/officeDocument/2006/relationships/customXml" Target="../ink/ink4639.xml"/><Relationship Id="rId306" Type="http://schemas.openxmlformats.org/officeDocument/2006/relationships/customXml" Target="../ink/ink4646.xml"/><Relationship Id="rId488" Type="http://schemas.openxmlformats.org/officeDocument/2006/relationships/customXml" Target="../ink/ink4737.xml"/><Relationship Id="rId45" Type="http://schemas.openxmlformats.org/officeDocument/2006/relationships/image" Target="../media/image4475.png"/><Relationship Id="rId87" Type="http://schemas.openxmlformats.org/officeDocument/2006/relationships/image" Target="../media/image4495.png"/><Relationship Id="rId110" Type="http://schemas.openxmlformats.org/officeDocument/2006/relationships/customXml" Target="../ink/ink4548.xml"/><Relationship Id="rId348" Type="http://schemas.openxmlformats.org/officeDocument/2006/relationships/customXml" Target="../ink/ink4667.xml"/><Relationship Id="rId152" Type="http://schemas.openxmlformats.org/officeDocument/2006/relationships/customXml" Target="../ink/ink4569.xml"/><Relationship Id="rId194" Type="http://schemas.openxmlformats.org/officeDocument/2006/relationships/customXml" Target="../ink/ink4590.xml"/><Relationship Id="rId208" Type="http://schemas.openxmlformats.org/officeDocument/2006/relationships/customXml" Target="../ink/ink4597.xml"/><Relationship Id="rId415" Type="http://schemas.openxmlformats.org/officeDocument/2006/relationships/image" Target="../media/image4659.png"/><Relationship Id="rId457" Type="http://schemas.openxmlformats.org/officeDocument/2006/relationships/image" Target="../media/image4680.png"/><Relationship Id="rId261" Type="http://schemas.openxmlformats.org/officeDocument/2006/relationships/image" Target="../media/image4582.png"/><Relationship Id="rId499" Type="http://schemas.openxmlformats.org/officeDocument/2006/relationships/image" Target="../media/image4701.png"/><Relationship Id="rId14" Type="http://schemas.openxmlformats.org/officeDocument/2006/relationships/customXml" Target="../ink/ink4500.xml"/><Relationship Id="rId56" Type="http://schemas.openxmlformats.org/officeDocument/2006/relationships/customXml" Target="../ink/ink4521.xml"/><Relationship Id="rId317" Type="http://schemas.openxmlformats.org/officeDocument/2006/relationships/image" Target="../media/image4610.png"/><Relationship Id="rId359" Type="http://schemas.openxmlformats.org/officeDocument/2006/relationships/image" Target="../media/image4631.png"/><Relationship Id="rId98" Type="http://schemas.openxmlformats.org/officeDocument/2006/relationships/customXml" Target="../ink/ink4542.xml"/><Relationship Id="rId121" Type="http://schemas.openxmlformats.org/officeDocument/2006/relationships/image" Target="../media/image4512.png"/><Relationship Id="rId163" Type="http://schemas.openxmlformats.org/officeDocument/2006/relationships/image" Target="../media/image4533.png"/><Relationship Id="rId219" Type="http://schemas.openxmlformats.org/officeDocument/2006/relationships/image" Target="../media/image4561.png"/><Relationship Id="rId370" Type="http://schemas.openxmlformats.org/officeDocument/2006/relationships/customXml" Target="../ink/ink4678.xml"/><Relationship Id="rId426" Type="http://schemas.openxmlformats.org/officeDocument/2006/relationships/customXml" Target="../ink/ink4706.xml"/><Relationship Id="rId230" Type="http://schemas.openxmlformats.org/officeDocument/2006/relationships/customXml" Target="../ink/ink4608.xml"/><Relationship Id="rId468" Type="http://schemas.openxmlformats.org/officeDocument/2006/relationships/customXml" Target="../ink/ink4727.xml"/><Relationship Id="rId25" Type="http://schemas.openxmlformats.org/officeDocument/2006/relationships/image" Target="../media/image4465.png"/><Relationship Id="rId67" Type="http://schemas.openxmlformats.org/officeDocument/2006/relationships/image" Target="../media/image4485.png"/><Relationship Id="rId272" Type="http://schemas.openxmlformats.org/officeDocument/2006/relationships/customXml" Target="../ink/ink4629.xml"/><Relationship Id="rId328" Type="http://schemas.openxmlformats.org/officeDocument/2006/relationships/customXml" Target="../ink/ink4657.xml"/><Relationship Id="rId132" Type="http://schemas.openxmlformats.org/officeDocument/2006/relationships/customXml" Target="../ink/ink4559.xml"/><Relationship Id="rId174" Type="http://schemas.openxmlformats.org/officeDocument/2006/relationships/customXml" Target="../ink/ink4580.xml"/><Relationship Id="rId381" Type="http://schemas.openxmlformats.org/officeDocument/2006/relationships/image" Target="../media/image4642.png"/><Relationship Id="rId241" Type="http://schemas.openxmlformats.org/officeDocument/2006/relationships/image" Target="../media/image4572.png"/><Relationship Id="rId437" Type="http://schemas.openxmlformats.org/officeDocument/2006/relationships/image" Target="../media/image4670.png"/><Relationship Id="rId479" Type="http://schemas.openxmlformats.org/officeDocument/2006/relationships/image" Target="../media/image4691.png"/><Relationship Id="rId36" Type="http://schemas.openxmlformats.org/officeDocument/2006/relationships/customXml" Target="../ink/ink4511.xml"/><Relationship Id="rId283" Type="http://schemas.openxmlformats.org/officeDocument/2006/relationships/image" Target="../media/image4593.png"/><Relationship Id="rId339" Type="http://schemas.openxmlformats.org/officeDocument/2006/relationships/image" Target="../media/image4621.png"/><Relationship Id="rId490" Type="http://schemas.openxmlformats.org/officeDocument/2006/relationships/customXml" Target="../ink/ink4738.xml"/><Relationship Id="rId504" Type="http://schemas.openxmlformats.org/officeDocument/2006/relationships/customXml" Target="../ink/ink4745.xml"/><Relationship Id="rId78" Type="http://schemas.openxmlformats.org/officeDocument/2006/relationships/customXml" Target="../ink/ink4532.xml"/><Relationship Id="rId101" Type="http://schemas.openxmlformats.org/officeDocument/2006/relationships/image" Target="../media/image4502.png"/><Relationship Id="rId143" Type="http://schemas.openxmlformats.org/officeDocument/2006/relationships/image" Target="../media/image4523.png"/><Relationship Id="rId185" Type="http://schemas.openxmlformats.org/officeDocument/2006/relationships/image" Target="../media/image4544.png"/><Relationship Id="rId350" Type="http://schemas.openxmlformats.org/officeDocument/2006/relationships/customXml" Target="../ink/ink4668.xml"/><Relationship Id="rId406" Type="http://schemas.openxmlformats.org/officeDocument/2006/relationships/customXml" Target="../ink/ink4696.xml"/><Relationship Id="rId9" Type="http://schemas.openxmlformats.org/officeDocument/2006/relationships/image" Target="../media/image4457.png"/><Relationship Id="rId210" Type="http://schemas.openxmlformats.org/officeDocument/2006/relationships/customXml" Target="../ink/ink4598.xml"/><Relationship Id="rId392" Type="http://schemas.openxmlformats.org/officeDocument/2006/relationships/customXml" Target="../ink/ink4689.xml"/><Relationship Id="rId448" Type="http://schemas.openxmlformats.org/officeDocument/2006/relationships/customXml" Target="../ink/ink4717.xml"/><Relationship Id="rId252" Type="http://schemas.openxmlformats.org/officeDocument/2006/relationships/customXml" Target="../ink/ink4619.xml"/><Relationship Id="rId294" Type="http://schemas.openxmlformats.org/officeDocument/2006/relationships/customXml" Target="../ink/ink4640.xml"/><Relationship Id="rId308" Type="http://schemas.openxmlformats.org/officeDocument/2006/relationships/customXml" Target="../ink/ink4647.xml"/><Relationship Id="rId47" Type="http://schemas.openxmlformats.org/officeDocument/2006/relationships/image" Target="../media/image4476.png"/><Relationship Id="rId89" Type="http://schemas.openxmlformats.org/officeDocument/2006/relationships/image" Target="../media/image4496.png"/><Relationship Id="rId112" Type="http://schemas.openxmlformats.org/officeDocument/2006/relationships/customXml" Target="../ink/ink4549.xml"/><Relationship Id="rId154" Type="http://schemas.openxmlformats.org/officeDocument/2006/relationships/customXml" Target="../ink/ink4570.xml"/><Relationship Id="rId361" Type="http://schemas.openxmlformats.org/officeDocument/2006/relationships/image" Target="../media/image4632.png"/><Relationship Id="rId196" Type="http://schemas.openxmlformats.org/officeDocument/2006/relationships/customXml" Target="../ink/ink4591.xml"/><Relationship Id="rId417" Type="http://schemas.openxmlformats.org/officeDocument/2006/relationships/image" Target="../media/image4660.png"/><Relationship Id="rId459" Type="http://schemas.openxmlformats.org/officeDocument/2006/relationships/image" Target="../media/image4681.png"/><Relationship Id="rId16" Type="http://schemas.openxmlformats.org/officeDocument/2006/relationships/customXml" Target="../ink/ink4501.xml"/><Relationship Id="rId221" Type="http://schemas.openxmlformats.org/officeDocument/2006/relationships/image" Target="../media/image4562.png"/><Relationship Id="rId263" Type="http://schemas.openxmlformats.org/officeDocument/2006/relationships/image" Target="../media/image4583.png"/><Relationship Id="rId319" Type="http://schemas.openxmlformats.org/officeDocument/2006/relationships/image" Target="../media/image4611.png"/><Relationship Id="rId470" Type="http://schemas.openxmlformats.org/officeDocument/2006/relationships/customXml" Target="../ink/ink4728.xml"/><Relationship Id="rId58" Type="http://schemas.openxmlformats.org/officeDocument/2006/relationships/customXml" Target="../ink/ink4522.xml"/><Relationship Id="rId123" Type="http://schemas.openxmlformats.org/officeDocument/2006/relationships/image" Target="../media/image4513.png"/><Relationship Id="rId330" Type="http://schemas.openxmlformats.org/officeDocument/2006/relationships/customXml" Target="../ink/ink4658.xml"/><Relationship Id="rId165" Type="http://schemas.openxmlformats.org/officeDocument/2006/relationships/image" Target="../media/image4534.png"/><Relationship Id="rId372" Type="http://schemas.openxmlformats.org/officeDocument/2006/relationships/customXml" Target="../ink/ink4679.xml"/><Relationship Id="rId428" Type="http://schemas.openxmlformats.org/officeDocument/2006/relationships/customXml" Target="../ink/ink4707.xml"/><Relationship Id="rId232" Type="http://schemas.openxmlformats.org/officeDocument/2006/relationships/customXml" Target="../ink/ink4609.xml"/><Relationship Id="rId274" Type="http://schemas.openxmlformats.org/officeDocument/2006/relationships/customXml" Target="../ink/ink4630.xml"/><Relationship Id="rId481" Type="http://schemas.openxmlformats.org/officeDocument/2006/relationships/image" Target="../media/image4692.png"/><Relationship Id="rId27" Type="http://schemas.openxmlformats.org/officeDocument/2006/relationships/image" Target="../media/image4466.png"/><Relationship Id="rId69" Type="http://schemas.openxmlformats.org/officeDocument/2006/relationships/image" Target="../media/image4486.png"/><Relationship Id="rId134" Type="http://schemas.openxmlformats.org/officeDocument/2006/relationships/customXml" Target="../ink/ink4560.xml"/><Relationship Id="rId80" Type="http://schemas.openxmlformats.org/officeDocument/2006/relationships/customXml" Target="../ink/ink4533.xml"/><Relationship Id="rId176" Type="http://schemas.openxmlformats.org/officeDocument/2006/relationships/customXml" Target="../ink/ink4581.xml"/><Relationship Id="rId341" Type="http://schemas.openxmlformats.org/officeDocument/2006/relationships/image" Target="../media/image4622.png"/><Relationship Id="rId383" Type="http://schemas.openxmlformats.org/officeDocument/2006/relationships/image" Target="../media/image4643.png"/><Relationship Id="rId439" Type="http://schemas.openxmlformats.org/officeDocument/2006/relationships/image" Target="../media/image4671.png"/><Relationship Id="rId201" Type="http://schemas.openxmlformats.org/officeDocument/2006/relationships/image" Target="../media/image4552.png"/><Relationship Id="rId243" Type="http://schemas.openxmlformats.org/officeDocument/2006/relationships/image" Target="../media/image4573.png"/><Relationship Id="rId285" Type="http://schemas.openxmlformats.org/officeDocument/2006/relationships/image" Target="../media/image4594.png"/><Relationship Id="rId450" Type="http://schemas.openxmlformats.org/officeDocument/2006/relationships/customXml" Target="../ink/ink4718.xml"/><Relationship Id="rId38" Type="http://schemas.openxmlformats.org/officeDocument/2006/relationships/customXml" Target="../ink/ink4512.xml"/><Relationship Id="rId103" Type="http://schemas.openxmlformats.org/officeDocument/2006/relationships/image" Target="../media/image4503.png"/><Relationship Id="rId310" Type="http://schemas.openxmlformats.org/officeDocument/2006/relationships/customXml" Target="../ink/ink4648.xml"/><Relationship Id="rId492" Type="http://schemas.openxmlformats.org/officeDocument/2006/relationships/customXml" Target="../ink/ink4739.xml"/><Relationship Id="rId91" Type="http://schemas.openxmlformats.org/officeDocument/2006/relationships/image" Target="../media/image4497.png"/><Relationship Id="rId145" Type="http://schemas.openxmlformats.org/officeDocument/2006/relationships/image" Target="../media/image4524.png"/><Relationship Id="rId187" Type="http://schemas.openxmlformats.org/officeDocument/2006/relationships/image" Target="../media/image4545.png"/><Relationship Id="rId352" Type="http://schemas.openxmlformats.org/officeDocument/2006/relationships/customXml" Target="../ink/ink4669.xml"/><Relationship Id="rId394" Type="http://schemas.openxmlformats.org/officeDocument/2006/relationships/customXml" Target="../ink/ink4690.xml"/><Relationship Id="rId408" Type="http://schemas.openxmlformats.org/officeDocument/2006/relationships/customXml" Target="../ink/ink4697.xml"/><Relationship Id="rId212" Type="http://schemas.openxmlformats.org/officeDocument/2006/relationships/customXml" Target="../ink/ink4599.xml"/><Relationship Id="rId254" Type="http://schemas.openxmlformats.org/officeDocument/2006/relationships/customXml" Target="../ink/ink4620.xml"/><Relationship Id="rId49" Type="http://schemas.openxmlformats.org/officeDocument/2006/relationships/image" Target="../media/image4477.png"/><Relationship Id="rId114" Type="http://schemas.openxmlformats.org/officeDocument/2006/relationships/customXml" Target="../ink/ink4550.xml"/><Relationship Id="rId296" Type="http://schemas.openxmlformats.org/officeDocument/2006/relationships/customXml" Target="../ink/ink4641.xml"/><Relationship Id="rId461" Type="http://schemas.openxmlformats.org/officeDocument/2006/relationships/image" Target="../media/image4682.png"/><Relationship Id="rId60" Type="http://schemas.openxmlformats.org/officeDocument/2006/relationships/customXml" Target="../ink/ink4523.xml"/><Relationship Id="rId156" Type="http://schemas.openxmlformats.org/officeDocument/2006/relationships/customXml" Target="../ink/ink4571.xml"/><Relationship Id="rId198" Type="http://schemas.openxmlformats.org/officeDocument/2006/relationships/customXml" Target="../ink/ink4592.xml"/><Relationship Id="rId321" Type="http://schemas.openxmlformats.org/officeDocument/2006/relationships/image" Target="../media/image4612.png"/><Relationship Id="rId363" Type="http://schemas.openxmlformats.org/officeDocument/2006/relationships/image" Target="../media/image4633.png"/><Relationship Id="rId419" Type="http://schemas.openxmlformats.org/officeDocument/2006/relationships/image" Target="../media/image4661.png"/><Relationship Id="rId223" Type="http://schemas.openxmlformats.org/officeDocument/2006/relationships/image" Target="../media/image4563.png"/><Relationship Id="rId430" Type="http://schemas.openxmlformats.org/officeDocument/2006/relationships/customXml" Target="../ink/ink4708.xml"/><Relationship Id="rId18" Type="http://schemas.openxmlformats.org/officeDocument/2006/relationships/customXml" Target="../ink/ink4502.xml"/><Relationship Id="rId265" Type="http://schemas.openxmlformats.org/officeDocument/2006/relationships/image" Target="../media/image4584.png"/><Relationship Id="rId472" Type="http://schemas.openxmlformats.org/officeDocument/2006/relationships/customXml" Target="../ink/ink4729.xml"/><Relationship Id="rId125" Type="http://schemas.openxmlformats.org/officeDocument/2006/relationships/image" Target="../media/image4514.png"/><Relationship Id="rId167" Type="http://schemas.openxmlformats.org/officeDocument/2006/relationships/image" Target="../media/image4535.png"/><Relationship Id="rId332" Type="http://schemas.openxmlformats.org/officeDocument/2006/relationships/customXml" Target="../ink/ink4659.xml"/><Relationship Id="rId374" Type="http://schemas.openxmlformats.org/officeDocument/2006/relationships/customXml" Target="../ink/ink4680.xml"/><Relationship Id="rId71" Type="http://schemas.openxmlformats.org/officeDocument/2006/relationships/image" Target="../media/image4487.png"/><Relationship Id="rId234" Type="http://schemas.openxmlformats.org/officeDocument/2006/relationships/customXml" Target="../ink/ink4610.xml"/><Relationship Id="rId2" Type="http://schemas.openxmlformats.org/officeDocument/2006/relationships/customXml" Target="../ink/ink4494.xml"/><Relationship Id="rId29" Type="http://schemas.openxmlformats.org/officeDocument/2006/relationships/image" Target="../media/image4467.png"/><Relationship Id="rId276" Type="http://schemas.openxmlformats.org/officeDocument/2006/relationships/customXml" Target="../ink/ink4631.xml"/><Relationship Id="rId441" Type="http://schemas.openxmlformats.org/officeDocument/2006/relationships/image" Target="../media/image4672.png"/><Relationship Id="rId483" Type="http://schemas.openxmlformats.org/officeDocument/2006/relationships/image" Target="../media/image4693.png"/><Relationship Id="rId40" Type="http://schemas.openxmlformats.org/officeDocument/2006/relationships/customXml" Target="../ink/ink4513.xml"/><Relationship Id="rId136" Type="http://schemas.openxmlformats.org/officeDocument/2006/relationships/customXml" Target="../ink/ink4561.xml"/><Relationship Id="rId178" Type="http://schemas.openxmlformats.org/officeDocument/2006/relationships/customXml" Target="../ink/ink4582.xml"/><Relationship Id="rId301" Type="http://schemas.openxmlformats.org/officeDocument/2006/relationships/image" Target="../media/image4602.png"/><Relationship Id="rId343" Type="http://schemas.openxmlformats.org/officeDocument/2006/relationships/image" Target="../media/image4623.png"/><Relationship Id="rId82" Type="http://schemas.openxmlformats.org/officeDocument/2006/relationships/customXml" Target="../ink/ink4534.xml"/><Relationship Id="rId203" Type="http://schemas.openxmlformats.org/officeDocument/2006/relationships/image" Target="../media/image4553.png"/><Relationship Id="rId385" Type="http://schemas.openxmlformats.org/officeDocument/2006/relationships/image" Target="../media/image4644.png"/><Relationship Id="rId245" Type="http://schemas.openxmlformats.org/officeDocument/2006/relationships/image" Target="../media/image4574.png"/><Relationship Id="rId287" Type="http://schemas.openxmlformats.org/officeDocument/2006/relationships/image" Target="../media/image4595.png"/><Relationship Id="rId410" Type="http://schemas.openxmlformats.org/officeDocument/2006/relationships/customXml" Target="../ink/ink4698.xml"/><Relationship Id="rId452" Type="http://schemas.openxmlformats.org/officeDocument/2006/relationships/customXml" Target="../ink/ink4719.xml"/><Relationship Id="rId494" Type="http://schemas.openxmlformats.org/officeDocument/2006/relationships/customXml" Target="../ink/ink4740.xml"/><Relationship Id="rId105" Type="http://schemas.openxmlformats.org/officeDocument/2006/relationships/image" Target="../media/image4504.png"/><Relationship Id="rId147" Type="http://schemas.openxmlformats.org/officeDocument/2006/relationships/image" Target="../media/image4525.png"/><Relationship Id="rId312" Type="http://schemas.openxmlformats.org/officeDocument/2006/relationships/customXml" Target="../ink/ink4649.xml"/><Relationship Id="rId354" Type="http://schemas.openxmlformats.org/officeDocument/2006/relationships/customXml" Target="../ink/ink4670.xml"/><Relationship Id="rId51" Type="http://schemas.openxmlformats.org/officeDocument/2006/relationships/image" Target="../media/image4478.png"/><Relationship Id="rId93" Type="http://schemas.openxmlformats.org/officeDocument/2006/relationships/image" Target="../media/image4498.png"/><Relationship Id="rId189" Type="http://schemas.openxmlformats.org/officeDocument/2006/relationships/image" Target="../media/image4546.png"/><Relationship Id="rId396" Type="http://schemas.openxmlformats.org/officeDocument/2006/relationships/customXml" Target="../ink/ink4691.xml"/><Relationship Id="rId214" Type="http://schemas.openxmlformats.org/officeDocument/2006/relationships/customXml" Target="../ink/ink4600.xml"/><Relationship Id="rId256" Type="http://schemas.openxmlformats.org/officeDocument/2006/relationships/customXml" Target="../ink/ink4621.xml"/><Relationship Id="rId298" Type="http://schemas.openxmlformats.org/officeDocument/2006/relationships/customXml" Target="../ink/ink4642.xml"/><Relationship Id="rId421" Type="http://schemas.openxmlformats.org/officeDocument/2006/relationships/image" Target="../media/image4662.png"/><Relationship Id="rId463" Type="http://schemas.openxmlformats.org/officeDocument/2006/relationships/image" Target="../media/image4683.png"/><Relationship Id="rId116" Type="http://schemas.openxmlformats.org/officeDocument/2006/relationships/customXml" Target="../ink/ink4551.xml"/><Relationship Id="rId158" Type="http://schemas.openxmlformats.org/officeDocument/2006/relationships/customXml" Target="../ink/ink4572.xml"/><Relationship Id="rId323" Type="http://schemas.openxmlformats.org/officeDocument/2006/relationships/image" Target="../media/image4613.png"/><Relationship Id="rId20" Type="http://schemas.openxmlformats.org/officeDocument/2006/relationships/customXml" Target="../ink/ink4503.xml"/><Relationship Id="rId62" Type="http://schemas.openxmlformats.org/officeDocument/2006/relationships/customXml" Target="../ink/ink4524.xml"/><Relationship Id="rId365" Type="http://schemas.openxmlformats.org/officeDocument/2006/relationships/image" Target="../media/image4634.png"/><Relationship Id="rId225" Type="http://schemas.openxmlformats.org/officeDocument/2006/relationships/image" Target="../media/image4564.png"/><Relationship Id="rId267" Type="http://schemas.openxmlformats.org/officeDocument/2006/relationships/image" Target="../media/image4585.png"/><Relationship Id="rId432" Type="http://schemas.openxmlformats.org/officeDocument/2006/relationships/customXml" Target="../ink/ink4709.xml"/><Relationship Id="rId474" Type="http://schemas.openxmlformats.org/officeDocument/2006/relationships/customXml" Target="../ink/ink4730.xml"/><Relationship Id="rId127" Type="http://schemas.openxmlformats.org/officeDocument/2006/relationships/image" Target="../media/image4515.png"/><Relationship Id="rId31" Type="http://schemas.openxmlformats.org/officeDocument/2006/relationships/image" Target="../media/image4468.png"/><Relationship Id="rId73" Type="http://schemas.openxmlformats.org/officeDocument/2006/relationships/image" Target="../media/image4488.png"/><Relationship Id="rId169" Type="http://schemas.openxmlformats.org/officeDocument/2006/relationships/image" Target="../media/image4536.png"/><Relationship Id="rId334" Type="http://schemas.openxmlformats.org/officeDocument/2006/relationships/customXml" Target="../ink/ink4660.xml"/><Relationship Id="rId376" Type="http://schemas.openxmlformats.org/officeDocument/2006/relationships/customXml" Target="../ink/ink4681.xml"/><Relationship Id="rId4" Type="http://schemas.openxmlformats.org/officeDocument/2006/relationships/customXml" Target="../ink/ink4495.xml"/><Relationship Id="rId180" Type="http://schemas.openxmlformats.org/officeDocument/2006/relationships/customXml" Target="../ink/ink4583.xml"/><Relationship Id="rId215" Type="http://schemas.openxmlformats.org/officeDocument/2006/relationships/image" Target="../media/image4559.png"/><Relationship Id="rId236" Type="http://schemas.openxmlformats.org/officeDocument/2006/relationships/customXml" Target="../ink/ink4611.xml"/><Relationship Id="rId257" Type="http://schemas.openxmlformats.org/officeDocument/2006/relationships/image" Target="../media/image4580.png"/><Relationship Id="rId278" Type="http://schemas.openxmlformats.org/officeDocument/2006/relationships/customXml" Target="../ink/ink4632.xml"/><Relationship Id="rId401" Type="http://schemas.openxmlformats.org/officeDocument/2006/relationships/image" Target="../media/image4652.png"/><Relationship Id="rId422" Type="http://schemas.openxmlformats.org/officeDocument/2006/relationships/customXml" Target="../ink/ink4704.xml"/><Relationship Id="rId443" Type="http://schemas.openxmlformats.org/officeDocument/2006/relationships/image" Target="../media/image4673.png"/><Relationship Id="rId464" Type="http://schemas.openxmlformats.org/officeDocument/2006/relationships/customXml" Target="../ink/ink4725.xml"/><Relationship Id="rId303" Type="http://schemas.openxmlformats.org/officeDocument/2006/relationships/image" Target="../media/image4603.png"/><Relationship Id="rId485" Type="http://schemas.openxmlformats.org/officeDocument/2006/relationships/image" Target="../media/image4694.png"/><Relationship Id="rId42" Type="http://schemas.openxmlformats.org/officeDocument/2006/relationships/customXml" Target="../ink/ink4514.xml"/><Relationship Id="rId84" Type="http://schemas.openxmlformats.org/officeDocument/2006/relationships/customXml" Target="../ink/ink4535.xml"/><Relationship Id="rId138" Type="http://schemas.openxmlformats.org/officeDocument/2006/relationships/customXml" Target="../ink/ink4562.xml"/><Relationship Id="rId345" Type="http://schemas.openxmlformats.org/officeDocument/2006/relationships/image" Target="../media/image4624.png"/><Relationship Id="rId387" Type="http://schemas.openxmlformats.org/officeDocument/2006/relationships/image" Target="../media/image4645.png"/><Relationship Id="rId191" Type="http://schemas.openxmlformats.org/officeDocument/2006/relationships/image" Target="../media/image4547.png"/><Relationship Id="rId205" Type="http://schemas.openxmlformats.org/officeDocument/2006/relationships/image" Target="../media/image4554.png"/><Relationship Id="rId247" Type="http://schemas.openxmlformats.org/officeDocument/2006/relationships/image" Target="../media/image4575.png"/><Relationship Id="rId412" Type="http://schemas.openxmlformats.org/officeDocument/2006/relationships/customXml" Target="../ink/ink4699.xml"/><Relationship Id="rId107" Type="http://schemas.openxmlformats.org/officeDocument/2006/relationships/image" Target="../media/image4505.png"/><Relationship Id="rId289" Type="http://schemas.openxmlformats.org/officeDocument/2006/relationships/image" Target="../media/image4596.png"/><Relationship Id="rId454" Type="http://schemas.openxmlformats.org/officeDocument/2006/relationships/customXml" Target="../ink/ink4720.xml"/><Relationship Id="rId496" Type="http://schemas.openxmlformats.org/officeDocument/2006/relationships/customXml" Target="../ink/ink4741.xml"/><Relationship Id="rId11" Type="http://schemas.openxmlformats.org/officeDocument/2006/relationships/image" Target="../media/image4458.png"/><Relationship Id="rId53" Type="http://schemas.openxmlformats.org/officeDocument/2006/relationships/image" Target="../media/image4479.png"/><Relationship Id="rId149" Type="http://schemas.openxmlformats.org/officeDocument/2006/relationships/image" Target="../media/image4526.png"/><Relationship Id="rId314" Type="http://schemas.openxmlformats.org/officeDocument/2006/relationships/customXml" Target="../ink/ink4650.xml"/><Relationship Id="rId356" Type="http://schemas.openxmlformats.org/officeDocument/2006/relationships/customXml" Target="../ink/ink4671.xml"/><Relationship Id="rId398" Type="http://schemas.openxmlformats.org/officeDocument/2006/relationships/customXml" Target="../ink/ink4692.xml"/><Relationship Id="rId95" Type="http://schemas.openxmlformats.org/officeDocument/2006/relationships/image" Target="../media/image4499.png"/><Relationship Id="rId160" Type="http://schemas.openxmlformats.org/officeDocument/2006/relationships/customXml" Target="../ink/ink4573.xml"/><Relationship Id="rId216" Type="http://schemas.openxmlformats.org/officeDocument/2006/relationships/customXml" Target="../ink/ink4601.xml"/><Relationship Id="rId423" Type="http://schemas.openxmlformats.org/officeDocument/2006/relationships/image" Target="../media/image4663.png"/><Relationship Id="rId258" Type="http://schemas.openxmlformats.org/officeDocument/2006/relationships/customXml" Target="../ink/ink4622.xml"/><Relationship Id="rId465" Type="http://schemas.openxmlformats.org/officeDocument/2006/relationships/image" Target="../media/image4684.png"/><Relationship Id="rId22" Type="http://schemas.openxmlformats.org/officeDocument/2006/relationships/customXml" Target="../ink/ink4504.xml"/><Relationship Id="rId64" Type="http://schemas.openxmlformats.org/officeDocument/2006/relationships/customXml" Target="../ink/ink4525.xml"/><Relationship Id="rId118" Type="http://schemas.openxmlformats.org/officeDocument/2006/relationships/customXml" Target="../ink/ink4552.xml"/><Relationship Id="rId325" Type="http://schemas.openxmlformats.org/officeDocument/2006/relationships/image" Target="../media/image4614.png"/><Relationship Id="rId367" Type="http://schemas.openxmlformats.org/officeDocument/2006/relationships/image" Target="../media/image4635.png"/><Relationship Id="rId171" Type="http://schemas.openxmlformats.org/officeDocument/2006/relationships/image" Target="../media/image4537.png"/><Relationship Id="rId227" Type="http://schemas.openxmlformats.org/officeDocument/2006/relationships/image" Target="../media/image4565.png"/><Relationship Id="rId269" Type="http://schemas.openxmlformats.org/officeDocument/2006/relationships/image" Target="../media/image4586.png"/><Relationship Id="rId434" Type="http://schemas.openxmlformats.org/officeDocument/2006/relationships/customXml" Target="../ink/ink4710.xml"/><Relationship Id="rId476" Type="http://schemas.openxmlformats.org/officeDocument/2006/relationships/customXml" Target="../ink/ink4731.xml"/><Relationship Id="rId33" Type="http://schemas.openxmlformats.org/officeDocument/2006/relationships/image" Target="../media/image4469.png"/><Relationship Id="rId129" Type="http://schemas.openxmlformats.org/officeDocument/2006/relationships/image" Target="../media/image4516.png"/><Relationship Id="rId280" Type="http://schemas.openxmlformats.org/officeDocument/2006/relationships/customXml" Target="../ink/ink4633.xml"/><Relationship Id="rId336" Type="http://schemas.openxmlformats.org/officeDocument/2006/relationships/customXml" Target="../ink/ink4661.xml"/><Relationship Id="rId501" Type="http://schemas.openxmlformats.org/officeDocument/2006/relationships/image" Target="../media/image4702.png"/><Relationship Id="rId75" Type="http://schemas.openxmlformats.org/officeDocument/2006/relationships/image" Target="../media/image4489.png"/><Relationship Id="rId140" Type="http://schemas.openxmlformats.org/officeDocument/2006/relationships/customXml" Target="../ink/ink4563.xml"/><Relationship Id="rId182" Type="http://schemas.openxmlformats.org/officeDocument/2006/relationships/customXml" Target="../ink/ink4584.xml"/><Relationship Id="rId378" Type="http://schemas.openxmlformats.org/officeDocument/2006/relationships/customXml" Target="../ink/ink4682.xml"/><Relationship Id="rId403" Type="http://schemas.openxmlformats.org/officeDocument/2006/relationships/image" Target="../media/image4653.png"/><Relationship Id="rId6" Type="http://schemas.openxmlformats.org/officeDocument/2006/relationships/customXml" Target="../ink/ink4496.xml"/><Relationship Id="rId238" Type="http://schemas.openxmlformats.org/officeDocument/2006/relationships/customXml" Target="../ink/ink4612.xml"/><Relationship Id="rId445" Type="http://schemas.openxmlformats.org/officeDocument/2006/relationships/image" Target="../media/image4674.png"/><Relationship Id="rId487" Type="http://schemas.openxmlformats.org/officeDocument/2006/relationships/image" Target="../media/image4695.png"/><Relationship Id="rId291" Type="http://schemas.openxmlformats.org/officeDocument/2006/relationships/image" Target="../media/image4597.png"/><Relationship Id="rId305" Type="http://schemas.openxmlformats.org/officeDocument/2006/relationships/image" Target="../media/image4604.png"/><Relationship Id="rId347" Type="http://schemas.openxmlformats.org/officeDocument/2006/relationships/image" Target="../media/image4625.png"/><Relationship Id="rId44" Type="http://schemas.openxmlformats.org/officeDocument/2006/relationships/customXml" Target="../ink/ink4515.xml"/><Relationship Id="rId86" Type="http://schemas.openxmlformats.org/officeDocument/2006/relationships/customXml" Target="../ink/ink4536.xml"/><Relationship Id="rId151" Type="http://schemas.openxmlformats.org/officeDocument/2006/relationships/image" Target="../media/image4527.png"/><Relationship Id="rId389" Type="http://schemas.openxmlformats.org/officeDocument/2006/relationships/image" Target="../media/image4646.png"/><Relationship Id="rId193" Type="http://schemas.openxmlformats.org/officeDocument/2006/relationships/image" Target="../media/image4548.png"/><Relationship Id="rId207" Type="http://schemas.openxmlformats.org/officeDocument/2006/relationships/image" Target="../media/image4555.png"/><Relationship Id="rId249" Type="http://schemas.openxmlformats.org/officeDocument/2006/relationships/image" Target="../media/image4576.png"/><Relationship Id="rId414" Type="http://schemas.openxmlformats.org/officeDocument/2006/relationships/customXml" Target="../ink/ink4700.xml"/><Relationship Id="rId456" Type="http://schemas.openxmlformats.org/officeDocument/2006/relationships/customXml" Target="../ink/ink4721.xml"/><Relationship Id="rId498" Type="http://schemas.openxmlformats.org/officeDocument/2006/relationships/customXml" Target="../ink/ink4742.xml"/><Relationship Id="rId13" Type="http://schemas.openxmlformats.org/officeDocument/2006/relationships/image" Target="../media/image4459.png"/><Relationship Id="rId109" Type="http://schemas.openxmlformats.org/officeDocument/2006/relationships/image" Target="../media/image4506.png"/><Relationship Id="rId260" Type="http://schemas.openxmlformats.org/officeDocument/2006/relationships/customXml" Target="../ink/ink4623.xml"/><Relationship Id="rId316" Type="http://schemas.openxmlformats.org/officeDocument/2006/relationships/customXml" Target="../ink/ink4651.xml"/><Relationship Id="rId55" Type="http://schemas.openxmlformats.org/officeDocument/2006/relationships/image" Target="../media/image4480.png"/><Relationship Id="rId97" Type="http://schemas.openxmlformats.org/officeDocument/2006/relationships/image" Target="../media/image4500.png"/><Relationship Id="rId120" Type="http://schemas.openxmlformats.org/officeDocument/2006/relationships/customXml" Target="../ink/ink4553.xml"/><Relationship Id="rId358" Type="http://schemas.openxmlformats.org/officeDocument/2006/relationships/customXml" Target="../ink/ink4672.xml"/><Relationship Id="rId162" Type="http://schemas.openxmlformats.org/officeDocument/2006/relationships/customXml" Target="../ink/ink4574.xml"/><Relationship Id="rId218" Type="http://schemas.openxmlformats.org/officeDocument/2006/relationships/customXml" Target="../ink/ink4602.xml"/><Relationship Id="rId425" Type="http://schemas.openxmlformats.org/officeDocument/2006/relationships/image" Target="../media/image4664.png"/><Relationship Id="rId467" Type="http://schemas.openxmlformats.org/officeDocument/2006/relationships/image" Target="../media/image4685.png"/><Relationship Id="rId271" Type="http://schemas.openxmlformats.org/officeDocument/2006/relationships/image" Target="../media/image4587.png"/><Relationship Id="rId24" Type="http://schemas.openxmlformats.org/officeDocument/2006/relationships/customXml" Target="../ink/ink4505.xml"/><Relationship Id="rId66" Type="http://schemas.openxmlformats.org/officeDocument/2006/relationships/customXml" Target="../ink/ink4526.xml"/><Relationship Id="rId131" Type="http://schemas.openxmlformats.org/officeDocument/2006/relationships/image" Target="../media/image4517.png"/><Relationship Id="rId327" Type="http://schemas.openxmlformats.org/officeDocument/2006/relationships/image" Target="../media/image4615.png"/><Relationship Id="rId369" Type="http://schemas.openxmlformats.org/officeDocument/2006/relationships/image" Target="../media/image4636.png"/><Relationship Id="rId173" Type="http://schemas.openxmlformats.org/officeDocument/2006/relationships/image" Target="../media/image4538.png"/><Relationship Id="rId229" Type="http://schemas.openxmlformats.org/officeDocument/2006/relationships/image" Target="../media/image4566.png"/><Relationship Id="rId380" Type="http://schemas.openxmlformats.org/officeDocument/2006/relationships/customXml" Target="../ink/ink4683.xml"/><Relationship Id="rId436" Type="http://schemas.openxmlformats.org/officeDocument/2006/relationships/customXml" Target="../ink/ink4711.xml"/><Relationship Id="rId240" Type="http://schemas.openxmlformats.org/officeDocument/2006/relationships/customXml" Target="../ink/ink4613.xml"/><Relationship Id="rId478" Type="http://schemas.openxmlformats.org/officeDocument/2006/relationships/customXml" Target="../ink/ink4732.xml"/><Relationship Id="rId35" Type="http://schemas.openxmlformats.org/officeDocument/2006/relationships/image" Target="../media/image4470.png"/><Relationship Id="rId77" Type="http://schemas.openxmlformats.org/officeDocument/2006/relationships/image" Target="../media/image4490.png"/><Relationship Id="rId100" Type="http://schemas.openxmlformats.org/officeDocument/2006/relationships/customXml" Target="../ink/ink4543.xml"/><Relationship Id="rId282" Type="http://schemas.openxmlformats.org/officeDocument/2006/relationships/customXml" Target="../ink/ink4634.xml"/><Relationship Id="rId338" Type="http://schemas.openxmlformats.org/officeDocument/2006/relationships/customXml" Target="../ink/ink4662.xml"/><Relationship Id="rId503" Type="http://schemas.openxmlformats.org/officeDocument/2006/relationships/image" Target="../media/image4703.png"/><Relationship Id="rId8" Type="http://schemas.openxmlformats.org/officeDocument/2006/relationships/customXml" Target="../ink/ink4497.xml"/><Relationship Id="rId142" Type="http://schemas.openxmlformats.org/officeDocument/2006/relationships/customXml" Target="../ink/ink4564.xml"/><Relationship Id="rId184" Type="http://schemas.openxmlformats.org/officeDocument/2006/relationships/customXml" Target="../ink/ink4585.xml"/><Relationship Id="rId391" Type="http://schemas.openxmlformats.org/officeDocument/2006/relationships/image" Target="../media/image4647.png"/><Relationship Id="rId405" Type="http://schemas.openxmlformats.org/officeDocument/2006/relationships/image" Target="../media/image4654.png"/><Relationship Id="rId447" Type="http://schemas.openxmlformats.org/officeDocument/2006/relationships/image" Target="../media/image4675.png"/><Relationship Id="rId251" Type="http://schemas.openxmlformats.org/officeDocument/2006/relationships/image" Target="../media/image4577.png"/><Relationship Id="rId489" Type="http://schemas.openxmlformats.org/officeDocument/2006/relationships/image" Target="../media/image4696.png"/><Relationship Id="rId46" Type="http://schemas.openxmlformats.org/officeDocument/2006/relationships/customXml" Target="../ink/ink4516.xml"/><Relationship Id="rId293" Type="http://schemas.openxmlformats.org/officeDocument/2006/relationships/image" Target="../media/image4598.png"/><Relationship Id="rId307" Type="http://schemas.openxmlformats.org/officeDocument/2006/relationships/image" Target="../media/image4605.png"/><Relationship Id="rId349" Type="http://schemas.openxmlformats.org/officeDocument/2006/relationships/image" Target="../media/image4626.png"/><Relationship Id="rId88" Type="http://schemas.openxmlformats.org/officeDocument/2006/relationships/customXml" Target="../ink/ink4537.xml"/><Relationship Id="rId111" Type="http://schemas.openxmlformats.org/officeDocument/2006/relationships/image" Target="../media/image4507.png"/><Relationship Id="rId153" Type="http://schemas.openxmlformats.org/officeDocument/2006/relationships/image" Target="../media/image4528.png"/><Relationship Id="rId195" Type="http://schemas.openxmlformats.org/officeDocument/2006/relationships/image" Target="../media/image4549.png"/><Relationship Id="rId209" Type="http://schemas.openxmlformats.org/officeDocument/2006/relationships/image" Target="../media/image4556.png"/><Relationship Id="rId360" Type="http://schemas.openxmlformats.org/officeDocument/2006/relationships/customXml" Target="../ink/ink4673.xml"/><Relationship Id="rId416" Type="http://schemas.openxmlformats.org/officeDocument/2006/relationships/customXml" Target="../ink/ink4701.xml"/><Relationship Id="rId220" Type="http://schemas.openxmlformats.org/officeDocument/2006/relationships/customXml" Target="../ink/ink4603.xml"/><Relationship Id="rId458" Type="http://schemas.openxmlformats.org/officeDocument/2006/relationships/customXml" Target="../ink/ink4722.xml"/><Relationship Id="rId15" Type="http://schemas.openxmlformats.org/officeDocument/2006/relationships/image" Target="../media/image4460.png"/><Relationship Id="rId57" Type="http://schemas.openxmlformats.org/officeDocument/2006/relationships/image" Target="../media/image4481.png"/><Relationship Id="rId262" Type="http://schemas.openxmlformats.org/officeDocument/2006/relationships/customXml" Target="../ink/ink4624.xml"/><Relationship Id="rId318" Type="http://schemas.openxmlformats.org/officeDocument/2006/relationships/customXml" Target="../ink/ink4652.xml"/><Relationship Id="rId99" Type="http://schemas.openxmlformats.org/officeDocument/2006/relationships/image" Target="../media/image4501.png"/><Relationship Id="rId122" Type="http://schemas.openxmlformats.org/officeDocument/2006/relationships/customXml" Target="../ink/ink4554.xml"/><Relationship Id="rId164" Type="http://schemas.openxmlformats.org/officeDocument/2006/relationships/customXml" Target="../ink/ink4575.xml"/><Relationship Id="rId371" Type="http://schemas.openxmlformats.org/officeDocument/2006/relationships/image" Target="../media/image4637.png"/><Relationship Id="rId427" Type="http://schemas.openxmlformats.org/officeDocument/2006/relationships/image" Target="../media/image4665.png"/><Relationship Id="rId469" Type="http://schemas.openxmlformats.org/officeDocument/2006/relationships/image" Target="../media/image4686.png"/><Relationship Id="rId26" Type="http://schemas.openxmlformats.org/officeDocument/2006/relationships/customXml" Target="../ink/ink4506.xml"/><Relationship Id="rId231" Type="http://schemas.openxmlformats.org/officeDocument/2006/relationships/image" Target="../media/image4567.png"/><Relationship Id="rId273" Type="http://schemas.openxmlformats.org/officeDocument/2006/relationships/image" Target="../media/image4588.png"/><Relationship Id="rId329" Type="http://schemas.openxmlformats.org/officeDocument/2006/relationships/image" Target="../media/image4616.png"/><Relationship Id="rId480" Type="http://schemas.openxmlformats.org/officeDocument/2006/relationships/customXml" Target="../ink/ink4733.xml"/><Relationship Id="rId68" Type="http://schemas.openxmlformats.org/officeDocument/2006/relationships/customXml" Target="../ink/ink4527.xml"/><Relationship Id="rId133" Type="http://schemas.openxmlformats.org/officeDocument/2006/relationships/image" Target="../media/image4518.png"/><Relationship Id="rId175" Type="http://schemas.openxmlformats.org/officeDocument/2006/relationships/image" Target="../media/image4539.png"/><Relationship Id="rId340" Type="http://schemas.openxmlformats.org/officeDocument/2006/relationships/customXml" Target="../ink/ink4663.xml"/><Relationship Id="rId200" Type="http://schemas.openxmlformats.org/officeDocument/2006/relationships/customXml" Target="../ink/ink4593.xml"/><Relationship Id="rId382" Type="http://schemas.openxmlformats.org/officeDocument/2006/relationships/customXml" Target="../ink/ink4684.xml"/><Relationship Id="rId438" Type="http://schemas.openxmlformats.org/officeDocument/2006/relationships/customXml" Target="../ink/ink4712.xml"/><Relationship Id="rId242" Type="http://schemas.openxmlformats.org/officeDocument/2006/relationships/customXml" Target="../ink/ink4614.xml"/><Relationship Id="rId284" Type="http://schemas.openxmlformats.org/officeDocument/2006/relationships/customXml" Target="../ink/ink4635.xml"/><Relationship Id="rId491" Type="http://schemas.openxmlformats.org/officeDocument/2006/relationships/image" Target="../media/image4697.png"/><Relationship Id="rId505" Type="http://schemas.openxmlformats.org/officeDocument/2006/relationships/image" Target="../media/image4704.png"/><Relationship Id="rId37" Type="http://schemas.openxmlformats.org/officeDocument/2006/relationships/image" Target="../media/image4471.png"/><Relationship Id="rId79" Type="http://schemas.openxmlformats.org/officeDocument/2006/relationships/image" Target="../media/image4491.png"/><Relationship Id="rId102" Type="http://schemas.openxmlformats.org/officeDocument/2006/relationships/customXml" Target="../ink/ink4544.xml"/><Relationship Id="rId144" Type="http://schemas.openxmlformats.org/officeDocument/2006/relationships/customXml" Target="../ink/ink4565.xml"/><Relationship Id="rId90" Type="http://schemas.openxmlformats.org/officeDocument/2006/relationships/customXml" Target="../ink/ink4538.xml"/><Relationship Id="rId186" Type="http://schemas.openxmlformats.org/officeDocument/2006/relationships/customXml" Target="../ink/ink4586.xml"/><Relationship Id="rId351" Type="http://schemas.openxmlformats.org/officeDocument/2006/relationships/image" Target="../media/image4627.png"/><Relationship Id="rId393" Type="http://schemas.openxmlformats.org/officeDocument/2006/relationships/image" Target="../media/image4648.png"/><Relationship Id="rId407" Type="http://schemas.openxmlformats.org/officeDocument/2006/relationships/image" Target="../media/image4655.png"/><Relationship Id="rId449" Type="http://schemas.openxmlformats.org/officeDocument/2006/relationships/image" Target="../media/image4676.png"/><Relationship Id="rId211" Type="http://schemas.openxmlformats.org/officeDocument/2006/relationships/image" Target="../media/image4557.png"/><Relationship Id="rId253" Type="http://schemas.openxmlformats.org/officeDocument/2006/relationships/image" Target="../media/image4578.png"/><Relationship Id="rId295" Type="http://schemas.openxmlformats.org/officeDocument/2006/relationships/image" Target="../media/image4599.png"/><Relationship Id="rId309" Type="http://schemas.openxmlformats.org/officeDocument/2006/relationships/image" Target="../media/image4606.png"/><Relationship Id="rId460" Type="http://schemas.openxmlformats.org/officeDocument/2006/relationships/customXml" Target="../ink/ink4723.xml"/><Relationship Id="rId48" Type="http://schemas.openxmlformats.org/officeDocument/2006/relationships/customXml" Target="../ink/ink4517.xml"/><Relationship Id="rId113" Type="http://schemas.openxmlformats.org/officeDocument/2006/relationships/image" Target="../media/image4508.png"/><Relationship Id="rId320" Type="http://schemas.openxmlformats.org/officeDocument/2006/relationships/customXml" Target="../ink/ink4653.xml"/><Relationship Id="rId155" Type="http://schemas.openxmlformats.org/officeDocument/2006/relationships/image" Target="../media/image4529.png"/><Relationship Id="rId197" Type="http://schemas.openxmlformats.org/officeDocument/2006/relationships/image" Target="../media/image4550.png"/><Relationship Id="rId362" Type="http://schemas.openxmlformats.org/officeDocument/2006/relationships/customXml" Target="../ink/ink4674.xml"/><Relationship Id="rId418" Type="http://schemas.openxmlformats.org/officeDocument/2006/relationships/customXml" Target="../ink/ink4702.xml"/><Relationship Id="rId222" Type="http://schemas.openxmlformats.org/officeDocument/2006/relationships/customXml" Target="../ink/ink4604.xml"/><Relationship Id="rId264" Type="http://schemas.openxmlformats.org/officeDocument/2006/relationships/customXml" Target="../ink/ink4625.xml"/><Relationship Id="rId471" Type="http://schemas.openxmlformats.org/officeDocument/2006/relationships/image" Target="../media/image4687.png"/><Relationship Id="rId17" Type="http://schemas.openxmlformats.org/officeDocument/2006/relationships/image" Target="../media/image4461.png"/><Relationship Id="rId59" Type="http://schemas.openxmlformats.org/officeDocument/2006/relationships/image" Target="../media/image4482.png"/><Relationship Id="rId124" Type="http://schemas.openxmlformats.org/officeDocument/2006/relationships/customXml" Target="../ink/ink4555.xml"/><Relationship Id="rId70" Type="http://schemas.openxmlformats.org/officeDocument/2006/relationships/customXml" Target="../ink/ink4528.xml"/><Relationship Id="rId166" Type="http://schemas.openxmlformats.org/officeDocument/2006/relationships/customXml" Target="../ink/ink4576.xml"/><Relationship Id="rId331" Type="http://schemas.openxmlformats.org/officeDocument/2006/relationships/image" Target="../media/image4617.png"/><Relationship Id="rId373" Type="http://schemas.openxmlformats.org/officeDocument/2006/relationships/image" Target="../media/image4638.png"/><Relationship Id="rId429" Type="http://schemas.openxmlformats.org/officeDocument/2006/relationships/image" Target="../media/image4666.png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4568.png"/><Relationship Id="rId440" Type="http://schemas.openxmlformats.org/officeDocument/2006/relationships/customXml" Target="../ink/ink4713.xml"/><Relationship Id="rId28" Type="http://schemas.openxmlformats.org/officeDocument/2006/relationships/customXml" Target="../ink/ink4507.xml"/><Relationship Id="rId275" Type="http://schemas.openxmlformats.org/officeDocument/2006/relationships/image" Target="../media/image4589.png"/><Relationship Id="rId300" Type="http://schemas.openxmlformats.org/officeDocument/2006/relationships/customXml" Target="../ink/ink4643.xml"/><Relationship Id="rId482" Type="http://schemas.openxmlformats.org/officeDocument/2006/relationships/customXml" Target="../ink/ink4734.xml"/><Relationship Id="rId81" Type="http://schemas.openxmlformats.org/officeDocument/2006/relationships/image" Target="../media/image4492.png"/><Relationship Id="rId135" Type="http://schemas.openxmlformats.org/officeDocument/2006/relationships/image" Target="../media/image4519.png"/><Relationship Id="rId177" Type="http://schemas.openxmlformats.org/officeDocument/2006/relationships/image" Target="../media/image4540.png"/><Relationship Id="rId342" Type="http://schemas.openxmlformats.org/officeDocument/2006/relationships/customXml" Target="../ink/ink4664.xml"/><Relationship Id="rId384" Type="http://schemas.openxmlformats.org/officeDocument/2006/relationships/customXml" Target="../ink/ink4685.xml"/><Relationship Id="rId202" Type="http://schemas.openxmlformats.org/officeDocument/2006/relationships/customXml" Target="../ink/ink4594.xml"/><Relationship Id="rId244" Type="http://schemas.openxmlformats.org/officeDocument/2006/relationships/customXml" Target="../ink/ink4615.xml"/><Relationship Id="rId39" Type="http://schemas.openxmlformats.org/officeDocument/2006/relationships/image" Target="../media/image4472.png"/><Relationship Id="rId286" Type="http://schemas.openxmlformats.org/officeDocument/2006/relationships/customXml" Target="../ink/ink4636.xml"/><Relationship Id="rId451" Type="http://schemas.openxmlformats.org/officeDocument/2006/relationships/image" Target="../media/image4677.png"/><Relationship Id="rId493" Type="http://schemas.openxmlformats.org/officeDocument/2006/relationships/image" Target="../media/image4698.png"/><Relationship Id="rId50" Type="http://schemas.openxmlformats.org/officeDocument/2006/relationships/customXml" Target="../ink/ink4518.xml"/><Relationship Id="rId104" Type="http://schemas.openxmlformats.org/officeDocument/2006/relationships/customXml" Target="../ink/ink4545.xml"/><Relationship Id="rId146" Type="http://schemas.openxmlformats.org/officeDocument/2006/relationships/customXml" Target="../ink/ink4566.xml"/><Relationship Id="rId188" Type="http://schemas.openxmlformats.org/officeDocument/2006/relationships/customXml" Target="../ink/ink4587.xml"/><Relationship Id="rId311" Type="http://schemas.openxmlformats.org/officeDocument/2006/relationships/image" Target="../media/image4607.png"/><Relationship Id="rId353" Type="http://schemas.openxmlformats.org/officeDocument/2006/relationships/image" Target="../media/image4628.png"/><Relationship Id="rId395" Type="http://schemas.openxmlformats.org/officeDocument/2006/relationships/image" Target="../media/image4649.png"/><Relationship Id="rId409" Type="http://schemas.openxmlformats.org/officeDocument/2006/relationships/image" Target="../media/image4656.png"/><Relationship Id="rId92" Type="http://schemas.openxmlformats.org/officeDocument/2006/relationships/customXml" Target="../ink/ink4539.xml"/><Relationship Id="rId213" Type="http://schemas.openxmlformats.org/officeDocument/2006/relationships/image" Target="../media/image4558.png"/><Relationship Id="rId420" Type="http://schemas.openxmlformats.org/officeDocument/2006/relationships/customXml" Target="../ink/ink4703.xml"/><Relationship Id="rId255" Type="http://schemas.openxmlformats.org/officeDocument/2006/relationships/image" Target="../media/image4579.png"/><Relationship Id="rId297" Type="http://schemas.openxmlformats.org/officeDocument/2006/relationships/image" Target="../media/image4600.png"/><Relationship Id="rId462" Type="http://schemas.openxmlformats.org/officeDocument/2006/relationships/customXml" Target="../ink/ink4724.xml"/><Relationship Id="rId115" Type="http://schemas.openxmlformats.org/officeDocument/2006/relationships/image" Target="../media/image4509.png"/><Relationship Id="rId157" Type="http://schemas.openxmlformats.org/officeDocument/2006/relationships/image" Target="../media/image4530.png"/><Relationship Id="rId322" Type="http://schemas.openxmlformats.org/officeDocument/2006/relationships/customXml" Target="../ink/ink4654.xml"/><Relationship Id="rId364" Type="http://schemas.openxmlformats.org/officeDocument/2006/relationships/customXml" Target="../ink/ink4675.xml"/><Relationship Id="rId61" Type="http://schemas.openxmlformats.org/officeDocument/2006/relationships/image" Target="../media/image300.png"/><Relationship Id="rId199" Type="http://schemas.openxmlformats.org/officeDocument/2006/relationships/image" Target="../media/image4551.png"/><Relationship Id="rId19" Type="http://schemas.openxmlformats.org/officeDocument/2006/relationships/image" Target="../media/image4462.png"/><Relationship Id="rId224" Type="http://schemas.openxmlformats.org/officeDocument/2006/relationships/customXml" Target="../ink/ink4605.xml"/><Relationship Id="rId266" Type="http://schemas.openxmlformats.org/officeDocument/2006/relationships/customXml" Target="../ink/ink4626.xml"/><Relationship Id="rId431" Type="http://schemas.openxmlformats.org/officeDocument/2006/relationships/image" Target="../media/image4667.png"/><Relationship Id="rId473" Type="http://schemas.openxmlformats.org/officeDocument/2006/relationships/image" Target="../media/image4688.png"/><Relationship Id="rId30" Type="http://schemas.openxmlformats.org/officeDocument/2006/relationships/customXml" Target="../ink/ink4508.xml"/><Relationship Id="rId126" Type="http://schemas.openxmlformats.org/officeDocument/2006/relationships/customXml" Target="../ink/ink4556.xml"/><Relationship Id="rId168" Type="http://schemas.openxmlformats.org/officeDocument/2006/relationships/customXml" Target="../ink/ink4577.xml"/><Relationship Id="rId333" Type="http://schemas.openxmlformats.org/officeDocument/2006/relationships/image" Target="../media/image4618.png"/><Relationship Id="rId72" Type="http://schemas.openxmlformats.org/officeDocument/2006/relationships/customXml" Target="../ink/ink4529.xml"/><Relationship Id="rId375" Type="http://schemas.openxmlformats.org/officeDocument/2006/relationships/image" Target="../media/image4639.png"/><Relationship Id="rId3" Type="http://schemas.openxmlformats.org/officeDocument/2006/relationships/image" Target="../media/image4454.png"/><Relationship Id="rId235" Type="http://schemas.openxmlformats.org/officeDocument/2006/relationships/image" Target="../media/image4569.png"/><Relationship Id="rId277" Type="http://schemas.openxmlformats.org/officeDocument/2006/relationships/image" Target="../media/image4590.png"/><Relationship Id="rId400" Type="http://schemas.openxmlformats.org/officeDocument/2006/relationships/customXml" Target="../ink/ink4693.xml"/><Relationship Id="rId442" Type="http://schemas.openxmlformats.org/officeDocument/2006/relationships/customXml" Target="../ink/ink4714.xml"/><Relationship Id="rId484" Type="http://schemas.openxmlformats.org/officeDocument/2006/relationships/customXml" Target="../ink/ink4735.xml"/><Relationship Id="rId137" Type="http://schemas.openxmlformats.org/officeDocument/2006/relationships/image" Target="../media/image4520.png"/><Relationship Id="rId302" Type="http://schemas.openxmlformats.org/officeDocument/2006/relationships/customXml" Target="../ink/ink4644.xml"/><Relationship Id="rId344" Type="http://schemas.openxmlformats.org/officeDocument/2006/relationships/customXml" Target="../ink/ink4665.xml"/><Relationship Id="rId41" Type="http://schemas.openxmlformats.org/officeDocument/2006/relationships/image" Target="../media/image4473.png"/><Relationship Id="rId83" Type="http://schemas.openxmlformats.org/officeDocument/2006/relationships/image" Target="../media/image4493.png"/><Relationship Id="rId179" Type="http://schemas.openxmlformats.org/officeDocument/2006/relationships/image" Target="../media/image4541.png"/><Relationship Id="rId386" Type="http://schemas.openxmlformats.org/officeDocument/2006/relationships/customXml" Target="../ink/ink4686.xml"/><Relationship Id="rId190" Type="http://schemas.openxmlformats.org/officeDocument/2006/relationships/customXml" Target="../ink/ink4588.xml"/><Relationship Id="rId204" Type="http://schemas.openxmlformats.org/officeDocument/2006/relationships/customXml" Target="../ink/ink4595.xml"/><Relationship Id="rId246" Type="http://schemas.openxmlformats.org/officeDocument/2006/relationships/customXml" Target="../ink/ink4616.xml"/><Relationship Id="rId288" Type="http://schemas.openxmlformats.org/officeDocument/2006/relationships/customXml" Target="../ink/ink4637.xml"/><Relationship Id="rId411" Type="http://schemas.openxmlformats.org/officeDocument/2006/relationships/image" Target="../media/image4657.png"/><Relationship Id="rId453" Type="http://schemas.openxmlformats.org/officeDocument/2006/relationships/image" Target="../media/image4678.png"/><Relationship Id="rId106" Type="http://schemas.openxmlformats.org/officeDocument/2006/relationships/customXml" Target="../ink/ink4546.xml"/><Relationship Id="rId313" Type="http://schemas.openxmlformats.org/officeDocument/2006/relationships/image" Target="../media/image4608.png"/><Relationship Id="rId495" Type="http://schemas.openxmlformats.org/officeDocument/2006/relationships/image" Target="../media/image4699.png"/><Relationship Id="rId10" Type="http://schemas.openxmlformats.org/officeDocument/2006/relationships/customXml" Target="../ink/ink4498.xml"/><Relationship Id="rId52" Type="http://schemas.openxmlformats.org/officeDocument/2006/relationships/customXml" Target="../ink/ink4519.xml"/><Relationship Id="rId94" Type="http://schemas.openxmlformats.org/officeDocument/2006/relationships/customXml" Target="../ink/ink4540.xml"/><Relationship Id="rId148" Type="http://schemas.openxmlformats.org/officeDocument/2006/relationships/customXml" Target="../ink/ink4567.xml"/><Relationship Id="rId355" Type="http://schemas.openxmlformats.org/officeDocument/2006/relationships/image" Target="../media/image4629.png"/><Relationship Id="rId397" Type="http://schemas.openxmlformats.org/officeDocument/2006/relationships/image" Target="../media/image4650.png"/></Relationships>
</file>

<file path=ppt/slides/_rels/slide27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4804.xml"/><Relationship Id="rId21" Type="http://schemas.openxmlformats.org/officeDocument/2006/relationships/image" Target="../media/image4714.png"/><Relationship Id="rId42" Type="http://schemas.openxmlformats.org/officeDocument/2006/relationships/customXml" Target="../ink/ink4766.xml"/><Relationship Id="rId63" Type="http://schemas.openxmlformats.org/officeDocument/2006/relationships/image" Target="../media/image4735.png"/><Relationship Id="rId84" Type="http://schemas.openxmlformats.org/officeDocument/2006/relationships/image" Target="../media/image4744.png"/><Relationship Id="rId138" Type="http://schemas.openxmlformats.org/officeDocument/2006/relationships/image" Target="../media/image4771.png"/><Relationship Id="rId159" Type="http://schemas.openxmlformats.org/officeDocument/2006/relationships/customXml" Target="../ink/ink4825.xml"/><Relationship Id="rId170" Type="http://schemas.openxmlformats.org/officeDocument/2006/relationships/image" Target="../media/image4787.png"/><Relationship Id="rId191" Type="http://schemas.openxmlformats.org/officeDocument/2006/relationships/customXml" Target="../ink/ink4841.xml"/><Relationship Id="rId205" Type="http://schemas.openxmlformats.org/officeDocument/2006/relationships/customXml" Target="../ink/ink4848.xml"/><Relationship Id="rId107" Type="http://schemas.openxmlformats.org/officeDocument/2006/relationships/customXml" Target="../ink/ink4799.xml"/><Relationship Id="rId11" Type="http://schemas.openxmlformats.org/officeDocument/2006/relationships/image" Target="../media/image4709.png"/><Relationship Id="rId32" Type="http://schemas.openxmlformats.org/officeDocument/2006/relationships/customXml" Target="../ink/ink4761.xml"/><Relationship Id="rId53" Type="http://schemas.openxmlformats.org/officeDocument/2006/relationships/image" Target="../media/image4730.png"/><Relationship Id="rId74" Type="http://schemas.openxmlformats.org/officeDocument/2006/relationships/customXml" Target="../ink/ink4782.xml"/><Relationship Id="rId128" Type="http://schemas.openxmlformats.org/officeDocument/2006/relationships/image" Target="../media/image4766.png"/><Relationship Id="rId149" Type="http://schemas.openxmlformats.org/officeDocument/2006/relationships/customXml" Target="../ink/ink4820.xml"/><Relationship Id="rId5" Type="http://schemas.openxmlformats.org/officeDocument/2006/relationships/image" Target="../media/image4706.png"/><Relationship Id="rId95" Type="http://schemas.openxmlformats.org/officeDocument/2006/relationships/customXml" Target="../ink/ink4793.xml"/><Relationship Id="rId160" Type="http://schemas.openxmlformats.org/officeDocument/2006/relationships/image" Target="../media/image4782.png"/><Relationship Id="rId181" Type="http://schemas.openxmlformats.org/officeDocument/2006/relationships/customXml" Target="../ink/ink4836.xml"/><Relationship Id="rId22" Type="http://schemas.openxmlformats.org/officeDocument/2006/relationships/customXml" Target="../ink/ink4756.xml"/><Relationship Id="rId43" Type="http://schemas.openxmlformats.org/officeDocument/2006/relationships/image" Target="../media/image4725.png"/><Relationship Id="rId64" Type="http://schemas.openxmlformats.org/officeDocument/2006/relationships/customXml" Target="../ink/ink4777.xml"/><Relationship Id="rId118" Type="http://schemas.openxmlformats.org/officeDocument/2006/relationships/image" Target="../media/image4761.png"/><Relationship Id="rId139" Type="http://schemas.openxmlformats.org/officeDocument/2006/relationships/customXml" Target="../ink/ink4815.xml"/><Relationship Id="rId85" Type="http://schemas.openxmlformats.org/officeDocument/2006/relationships/customXml" Target="../ink/ink4788.xml"/><Relationship Id="rId150" Type="http://schemas.openxmlformats.org/officeDocument/2006/relationships/image" Target="../media/image4777.png"/><Relationship Id="rId171" Type="http://schemas.openxmlformats.org/officeDocument/2006/relationships/customXml" Target="../ink/ink4831.xml"/><Relationship Id="rId192" Type="http://schemas.openxmlformats.org/officeDocument/2006/relationships/image" Target="../media/image4798.png"/><Relationship Id="rId206" Type="http://schemas.openxmlformats.org/officeDocument/2006/relationships/image" Target="../media/image4805.png"/><Relationship Id="rId12" Type="http://schemas.openxmlformats.org/officeDocument/2006/relationships/customXml" Target="../ink/ink4751.xml"/><Relationship Id="rId33" Type="http://schemas.openxmlformats.org/officeDocument/2006/relationships/image" Target="../media/image4720.png"/><Relationship Id="rId108" Type="http://schemas.openxmlformats.org/officeDocument/2006/relationships/image" Target="../media/image4756.png"/><Relationship Id="rId129" Type="http://schemas.openxmlformats.org/officeDocument/2006/relationships/customXml" Target="../ink/ink4810.xml"/><Relationship Id="rId54" Type="http://schemas.openxmlformats.org/officeDocument/2006/relationships/customXml" Target="../ink/ink4772.xml"/><Relationship Id="rId75" Type="http://schemas.openxmlformats.org/officeDocument/2006/relationships/image" Target="../media/image4740.png"/><Relationship Id="rId96" Type="http://schemas.openxmlformats.org/officeDocument/2006/relationships/image" Target="../media/image4750.png"/><Relationship Id="rId140" Type="http://schemas.openxmlformats.org/officeDocument/2006/relationships/image" Target="../media/image4772.png"/><Relationship Id="rId161" Type="http://schemas.openxmlformats.org/officeDocument/2006/relationships/customXml" Target="../ink/ink4826.xml"/><Relationship Id="rId182" Type="http://schemas.openxmlformats.org/officeDocument/2006/relationships/image" Target="../media/image4793.png"/><Relationship Id="rId6" Type="http://schemas.openxmlformats.org/officeDocument/2006/relationships/customXml" Target="../ink/ink4748.xml"/><Relationship Id="rId23" Type="http://schemas.openxmlformats.org/officeDocument/2006/relationships/image" Target="../media/image4715.png"/><Relationship Id="rId119" Type="http://schemas.openxmlformats.org/officeDocument/2006/relationships/customXml" Target="../ink/ink4805.xml"/><Relationship Id="rId44" Type="http://schemas.openxmlformats.org/officeDocument/2006/relationships/customXml" Target="../ink/ink4767.xml"/><Relationship Id="rId65" Type="http://schemas.openxmlformats.org/officeDocument/2006/relationships/image" Target="../media/image4736.png"/><Relationship Id="rId86" Type="http://schemas.openxmlformats.org/officeDocument/2006/relationships/image" Target="../media/image4745.png"/><Relationship Id="rId130" Type="http://schemas.openxmlformats.org/officeDocument/2006/relationships/image" Target="../media/image4767.png"/><Relationship Id="rId151" Type="http://schemas.openxmlformats.org/officeDocument/2006/relationships/customXml" Target="../ink/ink4821.xml"/><Relationship Id="rId172" Type="http://schemas.openxmlformats.org/officeDocument/2006/relationships/image" Target="../media/image4788.png"/><Relationship Id="rId193" Type="http://schemas.openxmlformats.org/officeDocument/2006/relationships/customXml" Target="../ink/ink4842.xml"/><Relationship Id="rId207" Type="http://schemas.openxmlformats.org/officeDocument/2006/relationships/customXml" Target="../ink/ink4849.xml"/><Relationship Id="rId13" Type="http://schemas.openxmlformats.org/officeDocument/2006/relationships/image" Target="../media/image4710.png"/><Relationship Id="rId109" Type="http://schemas.openxmlformats.org/officeDocument/2006/relationships/customXml" Target="../ink/ink4800.xml"/><Relationship Id="rId34" Type="http://schemas.openxmlformats.org/officeDocument/2006/relationships/customXml" Target="../ink/ink4762.xml"/><Relationship Id="rId55" Type="http://schemas.openxmlformats.org/officeDocument/2006/relationships/image" Target="../media/image4731.png"/><Relationship Id="rId76" Type="http://schemas.openxmlformats.org/officeDocument/2006/relationships/customXml" Target="../ink/ink4783.xml"/><Relationship Id="rId97" Type="http://schemas.openxmlformats.org/officeDocument/2006/relationships/customXml" Target="../ink/ink4794.xml"/><Relationship Id="rId120" Type="http://schemas.openxmlformats.org/officeDocument/2006/relationships/image" Target="../media/image4762.png"/><Relationship Id="rId141" Type="http://schemas.openxmlformats.org/officeDocument/2006/relationships/customXml" Target="../ink/ink4816.xml"/><Relationship Id="rId7" Type="http://schemas.openxmlformats.org/officeDocument/2006/relationships/image" Target="../media/image4707.png"/><Relationship Id="rId162" Type="http://schemas.openxmlformats.org/officeDocument/2006/relationships/image" Target="../media/image4783.png"/><Relationship Id="rId183" Type="http://schemas.openxmlformats.org/officeDocument/2006/relationships/customXml" Target="../ink/ink4837.xml"/><Relationship Id="rId24" Type="http://schemas.openxmlformats.org/officeDocument/2006/relationships/customXml" Target="../ink/ink4757.xml"/><Relationship Id="rId45" Type="http://schemas.openxmlformats.org/officeDocument/2006/relationships/image" Target="../media/image4726.png"/><Relationship Id="rId66" Type="http://schemas.openxmlformats.org/officeDocument/2006/relationships/customXml" Target="../ink/ink4778.xml"/><Relationship Id="rId87" Type="http://schemas.openxmlformats.org/officeDocument/2006/relationships/customXml" Target="../ink/ink4789.xml"/><Relationship Id="rId110" Type="http://schemas.openxmlformats.org/officeDocument/2006/relationships/image" Target="../media/image4757.png"/><Relationship Id="rId131" Type="http://schemas.openxmlformats.org/officeDocument/2006/relationships/customXml" Target="../ink/ink4811.xml"/><Relationship Id="rId61" Type="http://schemas.openxmlformats.org/officeDocument/2006/relationships/image" Target="../media/image4734.png"/><Relationship Id="rId82" Type="http://schemas.openxmlformats.org/officeDocument/2006/relationships/image" Target="../media/image4743.png"/><Relationship Id="rId152" Type="http://schemas.openxmlformats.org/officeDocument/2006/relationships/image" Target="../media/image4778.png"/><Relationship Id="rId173" Type="http://schemas.openxmlformats.org/officeDocument/2006/relationships/customXml" Target="../ink/ink4832.xml"/><Relationship Id="rId194" Type="http://schemas.openxmlformats.org/officeDocument/2006/relationships/image" Target="../media/image4799.png"/><Relationship Id="rId199" Type="http://schemas.openxmlformats.org/officeDocument/2006/relationships/customXml" Target="../ink/ink4845.xml"/><Relationship Id="rId203" Type="http://schemas.openxmlformats.org/officeDocument/2006/relationships/customXml" Target="../ink/ink4847.xml"/><Relationship Id="rId208" Type="http://schemas.openxmlformats.org/officeDocument/2006/relationships/image" Target="../media/image4806.png"/><Relationship Id="rId19" Type="http://schemas.openxmlformats.org/officeDocument/2006/relationships/image" Target="../media/image4713.png"/><Relationship Id="rId14" Type="http://schemas.openxmlformats.org/officeDocument/2006/relationships/customXml" Target="../ink/ink4752.xml"/><Relationship Id="rId30" Type="http://schemas.openxmlformats.org/officeDocument/2006/relationships/customXml" Target="../ink/ink4760.xml"/><Relationship Id="rId35" Type="http://schemas.openxmlformats.org/officeDocument/2006/relationships/image" Target="../media/image4721.png"/><Relationship Id="rId56" Type="http://schemas.openxmlformats.org/officeDocument/2006/relationships/customXml" Target="../ink/ink4773.xml"/><Relationship Id="rId77" Type="http://schemas.openxmlformats.org/officeDocument/2006/relationships/customXml" Target="../ink/ink4784.xml"/><Relationship Id="rId100" Type="http://schemas.openxmlformats.org/officeDocument/2006/relationships/image" Target="../media/image4752.png"/><Relationship Id="rId105" Type="http://schemas.openxmlformats.org/officeDocument/2006/relationships/customXml" Target="../ink/ink4798.xml"/><Relationship Id="rId126" Type="http://schemas.openxmlformats.org/officeDocument/2006/relationships/image" Target="../media/image4765.png"/><Relationship Id="rId147" Type="http://schemas.openxmlformats.org/officeDocument/2006/relationships/customXml" Target="../ink/ink4819.xml"/><Relationship Id="rId168" Type="http://schemas.openxmlformats.org/officeDocument/2006/relationships/image" Target="../media/image4786.png"/><Relationship Id="rId8" Type="http://schemas.openxmlformats.org/officeDocument/2006/relationships/customXml" Target="../ink/ink4749.xml"/><Relationship Id="rId51" Type="http://schemas.openxmlformats.org/officeDocument/2006/relationships/image" Target="../media/image4729.png"/><Relationship Id="rId72" Type="http://schemas.openxmlformats.org/officeDocument/2006/relationships/customXml" Target="../ink/ink4781.xml"/><Relationship Id="rId93" Type="http://schemas.openxmlformats.org/officeDocument/2006/relationships/customXml" Target="../ink/ink4792.xml"/><Relationship Id="rId98" Type="http://schemas.openxmlformats.org/officeDocument/2006/relationships/image" Target="../media/image4751.png"/><Relationship Id="rId121" Type="http://schemas.openxmlformats.org/officeDocument/2006/relationships/customXml" Target="../ink/ink4806.xml"/><Relationship Id="rId142" Type="http://schemas.openxmlformats.org/officeDocument/2006/relationships/image" Target="../media/image4773.png"/><Relationship Id="rId163" Type="http://schemas.openxmlformats.org/officeDocument/2006/relationships/customXml" Target="../ink/ink4827.xml"/><Relationship Id="rId184" Type="http://schemas.openxmlformats.org/officeDocument/2006/relationships/image" Target="../media/image4794.png"/><Relationship Id="rId189" Type="http://schemas.openxmlformats.org/officeDocument/2006/relationships/customXml" Target="../ink/ink4840.xml"/><Relationship Id="rId3" Type="http://schemas.openxmlformats.org/officeDocument/2006/relationships/image" Target="../media/image4705.png"/><Relationship Id="rId25" Type="http://schemas.openxmlformats.org/officeDocument/2006/relationships/image" Target="../media/image4716.png"/><Relationship Id="rId46" Type="http://schemas.openxmlformats.org/officeDocument/2006/relationships/customXml" Target="../ink/ink4768.xml"/><Relationship Id="rId67" Type="http://schemas.openxmlformats.org/officeDocument/2006/relationships/image" Target="../media/image4737.png"/><Relationship Id="rId116" Type="http://schemas.openxmlformats.org/officeDocument/2006/relationships/image" Target="../media/image4760.png"/><Relationship Id="rId137" Type="http://schemas.openxmlformats.org/officeDocument/2006/relationships/customXml" Target="../ink/ink4814.xml"/><Relationship Id="rId158" Type="http://schemas.openxmlformats.org/officeDocument/2006/relationships/image" Target="../media/image4781.png"/><Relationship Id="rId20" Type="http://schemas.openxmlformats.org/officeDocument/2006/relationships/customXml" Target="../ink/ink4755.xml"/><Relationship Id="rId41" Type="http://schemas.openxmlformats.org/officeDocument/2006/relationships/image" Target="../media/image4724.png"/><Relationship Id="rId62" Type="http://schemas.openxmlformats.org/officeDocument/2006/relationships/customXml" Target="../ink/ink4776.xml"/><Relationship Id="rId83" Type="http://schemas.openxmlformats.org/officeDocument/2006/relationships/customXml" Target="../ink/ink4787.xml"/><Relationship Id="rId88" Type="http://schemas.openxmlformats.org/officeDocument/2006/relationships/image" Target="../media/image4746.png"/><Relationship Id="rId111" Type="http://schemas.openxmlformats.org/officeDocument/2006/relationships/customXml" Target="../ink/ink4801.xml"/><Relationship Id="rId132" Type="http://schemas.openxmlformats.org/officeDocument/2006/relationships/image" Target="../media/image4768.png"/><Relationship Id="rId153" Type="http://schemas.openxmlformats.org/officeDocument/2006/relationships/customXml" Target="../ink/ink4822.xml"/><Relationship Id="rId174" Type="http://schemas.openxmlformats.org/officeDocument/2006/relationships/image" Target="../media/image4789.png"/><Relationship Id="rId179" Type="http://schemas.openxmlformats.org/officeDocument/2006/relationships/customXml" Target="../ink/ink4835.xml"/><Relationship Id="rId195" Type="http://schemas.openxmlformats.org/officeDocument/2006/relationships/customXml" Target="../ink/ink4843.xml"/><Relationship Id="rId209" Type="http://schemas.openxmlformats.org/officeDocument/2006/relationships/customXml" Target="../ink/ink4850.xml"/><Relationship Id="rId190" Type="http://schemas.openxmlformats.org/officeDocument/2006/relationships/image" Target="../media/image4797.png"/><Relationship Id="rId204" Type="http://schemas.openxmlformats.org/officeDocument/2006/relationships/image" Target="../media/image4804.png"/><Relationship Id="rId15" Type="http://schemas.openxmlformats.org/officeDocument/2006/relationships/image" Target="../media/image4711.png"/><Relationship Id="rId36" Type="http://schemas.openxmlformats.org/officeDocument/2006/relationships/customXml" Target="../ink/ink4763.xml"/><Relationship Id="rId57" Type="http://schemas.openxmlformats.org/officeDocument/2006/relationships/image" Target="../media/image4732.png"/><Relationship Id="rId106" Type="http://schemas.openxmlformats.org/officeDocument/2006/relationships/image" Target="../media/image4755.png"/><Relationship Id="rId127" Type="http://schemas.openxmlformats.org/officeDocument/2006/relationships/customXml" Target="../ink/ink4809.xml"/><Relationship Id="rId10" Type="http://schemas.openxmlformats.org/officeDocument/2006/relationships/customXml" Target="../ink/ink4750.xml"/><Relationship Id="rId31" Type="http://schemas.openxmlformats.org/officeDocument/2006/relationships/image" Target="../media/image4719.png"/><Relationship Id="rId52" Type="http://schemas.openxmlformats.org/officeDocument/2006/relationships/customXml" Target="../ink/ink4771.xml"/><Relationship Id="rId73" Type="http://schemas.openxmlformats.org/officeDocument/2006/relationships/image" Target="../media/image4739.png"/><Relationship Id="rId78" Type="http://schemas.openxmlformats.org/officeDocument/2006/relationships/image" Target="../media/image4741.png"/><Relationship Id="rId94" Type="http://schemas.openxmlformats.org/officeDocument/2006/relationships/image" Target="../media/image4749.png"/><Relationship Id="rId99" Type="http://schemas.openxmlformats.org/officeDocument/2006/relationships/customXml" Target="../ink/ink4795.xml"/><Relationship Id="rId101" Type="http://schemas.openxmlformats.org/officeDocument/2006/relationships/customXml" Target="../ink/ink4796.xml"/><Relationship Id="rId122" Type="http://schemas.openxmlformats.org/officeDocument/2006/relationships/image" Target="../media/image4763.png"/><Relationship Id="rId143" Type="http://schemas.openxmlformats.org/officeDocument/2006/relationships/customXml" Target="../ink/ink4817.xml"/><Relationship Id="rId148" Type="http://schemas.openxmlformats.org/officeDocument/2006/relationships/image" Target="../media/image4776.png"/><Relationship Id="rId164" Type="http://schemas.openxmlformats.org/officeDocument/2006/relationships/image" Target="../media/image4784.png"/><Relationship Id="rId169" Type="http://schemas.openxmlformats.org/officeDocument/2006/relationships/customXml" Target="../ink/ink4830.xml"/><Relationship Id="rId185" Type="http://schemas.openxmlformats.org/officeDocument/2006/relationships/customXml" Target="../ink/ink4838.xml"/><Relationship Id="rId4" Type="http://schemas.openxmlformats.org/officeDocument/2006/relationships/customXml" Target="../ink/ink4747.xml"/><Relationship Id="rId9" Type="http://schemas.openxmlformats.org/officeDocument/2006/relationships/image" Target="../media/image4708.png"/><Relationship Id="rId180" Type="http://schemas.openxmlformats.org/officeDocument/2006/relationships/image" Target="../media/image4792.png"/><Relationship Id="rId210" Type="http://schemas.openxmlformats.org/officeDocument/2006/relationships/image" Target="../media/image4807.png"/><Relationship Id="rId26" Type="http://schemas.openxmlformats.org/officeDocument/2006/relationships/customXml" Target="../ink/ink4758.xml"/><Relationship Id="rId47" Type="http://schemas.openxmlformats.org/officeDocument/2006/relationships/image" Target="../media/image4727.png"/><Relationship Id="rId68" Type="http://schemas.openxmlformats.org/officeDocument/2006/relationships/customXml" Target="../ink/ink4779.xml"/><Relationship Id="rId89" Type="http://schemas.openxmlformats.org/officeDocument/2006/relationships/customXml" Target="../ink/ink4790.xml"/><Relationship Id="rId112" Type="http://schemas.openxmlformats.org/officeDocument/2006/relationships/image" Target="../media/image4758.png"/><Relationship Id="rId133" Type="http://schemas.openxmlformats.org/officeDocument/2006/relationships/customXml" Target="../ink/ink4812.xml"/><Relationship Id="rId154" Type="http://schemas.openxmlformats.org/officeDocument/2006/relationships/image" Target="../media/image4779.png"/><Relationship Id="rId175" Type="http://schemas.openxmlformats.org/officeDocument/2006/relationships/customXml" Target="../ink/ink4833.xml"/><Relationship Id="rId196" Type="http://schemas.openxmlformats.org/officeDocument/2006/relationships/image" Target="../media/image4800.png"/><Relationship Id="rId200" Type="http://schemas.openxmlformats.org/officeDocument/2006/relationships/image" Target="../media/image4802.png"/><Relationship Id="rId16" Type="http://schemas.openxmlformats.org/officeDocument/2006/relationships/customXml" Target="../ink/ink4753.xml"/><Relationship Id="rId37" Type="http://schemas.openxmlformats.org/officeDocument/2006/relationships/image" Target="../media/image4722.png"/><Relationship Id="rId58" Type="http://schemas.openxmlformats.org/officeDocument/2006/relationships/customXml" Target="../ink/ink4774.xml"/><Relationship Id="rId79" Type="http://schemas.openxmlformats.org/officeDocument/2006/relationships/customXml" Target="../ink/ink4785.xml"/><Relationship Id="rId102" Type="http://schemas.openxmlformats.org/officeDocument/2006/relationships/image" Target="../media/image4753.png"/><Relationship Id="rId123" Type="http://schemas.openxmlformats.org/officeDocument/2006/relationships/customXml" Target="../ink/ink4807.xml"/><Relationship Id="rId144" Type="http://schemas.openxmlformats.org/officeDocument/2006/relationships/image" Target="../media/image4774.png"/><Relationship Id="rId90" Type="http://schemas.openxmlformats.org/officeDocument/2006/relationships/image" Target="../media/image4747.png"/><Relationship Id="rId165" Type="http://schemas.openxmlformats.org/officeDocument/2006/relationships/customXml" Target="../ink/ink4828.xml"/><Relationship Id="rId186" Type="http://schemas.openxmlformats.org/officeDocument/2006/relationships/image" Target="../media/image4795.png"/><Relationship Id="rId211" Type="http://schemas.openxmlformats.org/officeDocument/2006/relationships/customXml" Target="../ink/ink4851.xml"/><Relationship Id="rId27" Type="http://schemas.openxmlformats.org/officeDocument/2006/relationships/image" Target="../media/image4717.png"/><Relationship Id="rId48" Type="http://schemas.openxmlformats.org/officeDocument/2006/relationships/customXml" Target="../ink/ink4769.xml"/><Relationship Id="rId69" Type="http://schemas.openxmlformats.org/officeDocument/2006/relationships/image" Target="../media/image4738.png"/><Relationship Id="rId113" Type="http://schemas.openxmlformats.org/officeDocument/2006/relationships/customXml" Target="../ink/ink4802.xml"/><Relationship Id="rId134" Type="http://schemas.openxmlformats.org/officeDocument/2006/relationships/image" Target="../media/image4769.png"/><Relationship Id="rId80" Type="http://schemas.openxmlformats.org/officeDocument/2006/relationships/image" Target="../media/image4742.png"/><Relationship Id="rId155" Type="http://schemas.openxmlformats.org/officeDocument/2006/relationships/customXml" Target="../ink/ink4823.xml"/><Relationship Id="rId176" Type="http://schemas.openxmlformats.org/officeDocument/2006/relationships/image" Target="../media/image4790.png"/><Relationship Id="rId197" Type="http://schemas.openxmlformats.org/officeDocument/2006/relationships/customXml" Target="../ink/ink4844.xml"/><Relationship Id="rId201" Type="http://schemas.openxmlformats.org/officeDocument/2006/relationships/customXml" Target="../ink/ink4846.xml"/><Relationship Id="rId17" Type="http://schemas.openxmlformats.org/officeDocument/2006/relationships/image" Target="../media/image4712.png"/><Relationship Id="rId38" Type="http://schemas.openxmlformats.org/officeDocument/2006/relationships/customXml" Target="../ink/ink4764.xml"/><Relationship Id="rId59" Type="http://schemas.openxmlformats.org/officeDocument/2006/relationships/image" Target="../media/image4733.png"/><Relationship Id="rId103" Type="http://schemas.openxmlformats.org/officeDocument/2006/relationships/customXml" Target="../ink/ink4797.xml"/><Relationship Id="rId124" Type="http://schemas.openxmlformats.org/officeDocument/2006/relationships/image" Target="../media/image4764.png"/><Relationship Id="rId70" Type="http://schemas.openxmlformats.org/officeDocument/2006/relationships/customXml" Target="../ink/ink4780.xml"/><Relationship Id="rId91" Type="http://schemas.openxmlformats.org/officeDocument/2006/relationships/customXml" Target="../ink/ink4791.xml"/><Relationship Id="rId145" Type="http://schemas.openxmlformats.org/officeDocument/2006/relationships/customXml" Target="../ink/ink4818.xml"/><Relationship Id="rId166" Type="http://schemas.openxmlformats.org/officeDocument/2006/relationships/image" Target="../media/image4785.png"/><Relationship Id="rId187" Type="http://schemas.openxmlformats.org/officeDocument/2006/relationships/customXml" Target="../ink/ink4839.xml"/><Relationship Id="rId1" Type="http://schemas.openxmlformats.org/officeDocument/2006/relationships/slideLayout" Target="../slideLayouts/slideLayout7.xml"/><Relationship Id="rId212" Type="http://schemas.openxmlformats.org/officeDocument/2006/relationships/image" Target="../media/image4808.png"/><Relationship Id="rId28" Type="http://schemas.openxmlformats.org/officeDocument/2006/relationships/customXml" Target="../ink/ink4759.xml"/><Relationship Id="rId49" Type="http://schemas.openxmlformats.org/officeDocument/2006/relationships/image" Target="../media/image4728.png"/><Relationship Id="rId114" Type="http://schemas.openxmlformats.org/officeDocument/2006/relationships/image" Target="../media/image4759.png"/><Relationship Id="rId60" Type="http://schemas.openxmlformats.org/officeDocument/2006/relationships/customXml" Target="../ink/ink4775.xml"/><Relationship Id="rId81" Type="http://schemas.openxmlformats.org/officeDocument/2006/relationships/customXml" Target="../ink/ink4786.xml"/><Relationship Id="rId135" Type="http://schemas.openxmlformats.org/officeDocument/2006/relationships/customXml" Target="../ink/ink4813.xml"/><Relationship Id="rId156" Type="http://schemas.openxmlformats.org/officeDocument/2006/relationships/image" Target="../media/image4780.png"/><Relationship Id="rId177" Type="http://schemas.openxmlformats.org/officeDocument/2006/relationships/customXml" Target="../ink/ink4834.xml"/><Relationship Id="rId198" Type="http://schemas.openxmlformats.org/officeDocument/2006/relationships/image" Target="../media/image4801.png"/><Relationship Id="rId202" Type="http://schemas.openxmlformats.org/officeDocument/2006/relationships/image" Target="../media/image4803.png"/><Relationship Id="rId18" Type="http://schemas.openxmlformats.org/officeDocument/2006/relationships/customXml" Target="../ink/ink4754.xml"/><Relationship Id="rId39" Type="http://schemas.openxmlformats.org/officeDocument/2006/relationships/image" Target="../media/image4723.png"/><Relationship Id="rId50" Type="http://schemas.openxmlformats.org/officeDocument/2006/relationships/customXml" Target="../ink/ink4770.xml"/><Relationship Id="rId104" Type="http://schemas.openxmlformats.org/officeDocument/2006/relationships/image" Target="../media/image4754.png"/><Relationship Id="rId125" Type="http://schemas.openxmlformats.org/officeDocument/2006/relationships/customXml" Target="../ink/ink4808.xml"/><Relationship Id="rId146" Type="http://schemas.openxmlformats.org/officeDocument/2006/relationships/image" Target="../media/image4775.png"/><Relationship Id="rId167" Type="http://schemas.openxmlformats.org/officeDocument/2006/relationships/customXml" Target="../ink/ink4829.xml"/><Relationship Id="rId188" Type="http://schemas.openxmlformats.org/officeDocument/2006/relationships/image" Target="../media/image4796.png"/><Relationship Id="rId71" Type="http://schemas.openxmlformats.org/officeDocument/2006/relationships/image" Target="../media/image989.png"/><Relationship Id="rId92" Type="http://schemas.openxmlformats.org/officeDocument/2006/relationships/image" Target="../media/image4748.png"/><Relationship Id="rId2" Type="http://schemas.openxmlformats.org/officeDocument/2006/relationships/customXml" Target="../ink/ink4746.xml"/><Relationship Id="rId29" Type="http://schemas.openxmlformats.org/officeDocument/2006/relationships/image" Target="../media/image4718.png"/><Relationship Id="rId40" Type="http://schemas.openxmlformats.org/officeDocument/2006/relationships/customXml" Target="../ink/ink4765.xml"/><Relationship Id="rId115" Type="http://schemas.openxmlformats.org/officeDocument/2006/relationships/customXml" Target="../ink/ink4803.xml"/><Relationship Id="rId136" Type="http://schemas.openxmlformats.org/officeDocument/2006/relationships/image" Target="../media/image4770.png"/><Relationship Id="rId157" Type="http://schemas.openxmlformats.org/officeDocument/2006/relationships/customXml" Target="../ink/ink4824.xml"/><Relationship Id="rId178" Type="http://schemas.openxmlformats.org/officeDocument/2006/relationships/image" Target="../media/image4791.png"/></Relationships>
</file>

<file path=ppt/slides/_rels/slide28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866.png"/><Relationship Id="rId21" Type="http://schemas.openxmlformats.org/officeDocument/2006/relationships/image" Target="../media/image4818.png"/><Relationship Id="rId324" Type="http://schemas.openxmlformats.org/officeDocument/2006/relationships/customXml" Target="../ink/ink5013.xml"/><Relationship Id="rId531" Type="http://schemas.openxmlformats.org/officeDocument/2006/relationships/image" Target="../media/image5072.png"/><Relationship Id="rId170" Type="http://schemas.openxmlformats.org/officeDocument/2006/relationships/customXml" Target="../ink/ink4936.xml"/><Relationship Id="rId268" Type="http://schemas.openxmlformats.org/officeDocument/2006/relationships/customXml" Target="../ink/ink4985.xml"/><Relationship Id="rId475" Type="http://schemas.openxmlformats.org/officeDocument/2006/relationships/image" Target="../media/image5045.png"/><Relationship Id="rId32" Type="http://schemas.openxmlformats.org/officeDocument/2006/relationships/customXml" Target="../ink/ink4867.xml"/><Relationship Id="rId128" Type="http://schemas.openxmlformats.org/officeDocument/2006/relationships/customXml" Target="../ink/ink4915.xml"/><Relationship Id="rId335" Type="http://schemas.openxmlformats.org/officeDocument/2006/relationships/image" Target="../media/image4975.png"/><Relationship Id="rId542" Type="http://schemas.openxmlformats.org/officeDocument/2006/relationships/customXml" Target="../ink/ink5122.xml"/><Relationship Id="rId181" Type="http://schemas.openxmlformats.org/officeDocument/2006/relationships/image" Target="../media/image4898.png"/><Relationship Id="rId402" Type="http://schemas.openxmlformats.org/officeDocument/2006/relationships/customXml" Target="../ink/ink5052.xml"/><Relationship Id="rId279" Type="http://schemas.openxmlformats.org/officeDocument/2006/relationships/image" Target="../media/image4947.png"/><Relationship Id="rId486" Type="http://schemas.openxmlformats.org/officeDocument/2006/relationships/customXml" Target="../ink/ink5094.xml"/><Relationship Id="rId43" Type="http://schemas.openxmlformats.org/officeDocument/2006/relationships/image" Target="../media/image4829.png"/><Relationship Id="rId139" Type="http://schemas.openxmlformats.org/officeDocument/2006/relationships/image" Target="../media/image4877.png"/><Relationship Id="rId346" Type="http://schemas.openxmlformats.org/officeDocument/2006/relationships/customXml" Target="../ink/ink5024.xml"/><Relationship Id="rId553" Type="http://schemas.openxmlformats.org/officeDocument/2006/relationships/image" Target="../media/image5083.png"/><Relationship Id="rId192" Type="http://schemas.openxmlformats.org/officeDocument/2006/relationships/customXml" Target="../ink/ink4947.xml"/><Relationship Id="rId206" Type="http://schemas.openxmlformats.org/officeDocument/2006/relationships/customXml" Target="../ink/ink4954.xml"/><Relationship Id="rId413" Type="http://schemas.openxmlformats.org/officeDocument/2006/relationships/image" Target="../media/image5014.png"/><Relationship Id="rId497" Type="http://schemas.openxmlformats.org/officeDocument/2006/relationships/image" Target="../media/image5056.png"/><Relationship Id="rId357" Type="http://schemas.openxmlformats.org/officeDocument/2006/relationships/image" Target="../media/image4986.png"/><Relationship Id="rId54" Type="http://schemas.openxmlformats.org/officeDocument/2006/relationships/customXml" Target="../ink/ink4878.xml"/><Relationship Id="rId217" Type="http://schemas.openxmlformats.org/officeDocument/2006/relationships/image" Target="../media/image4916.png"/><Relationship Id="rId564" Type="http://schemas.openxmlformats.org/officeDocument/2006/relationships/customXml" Target="../ink/ink5133.xml"/><Relationship Id="rId424" Type="http://schemas.openxmlformats.org/officeDocument/2006/relationships/customXml" Target="../ink/ink5063.xml"/><Relationship Id="rId270" Type="http://schemas.openxmlformats.org/officeDocument/2006/relationships/customXml" Target="../ink/ink4986.xml"/><Relationship Id="rId65" Type="http://schemas.openxmlformats.org/officeDocument/2006/relationships/image" Target="../media/image4840.png"/><Relationship Id="rId130" Type="http://schemas.openxmlformats.org/officeDocument/2006/relationships/customXml" Target="../ink/ink4916.xml"/><Relationship Id="rId368" Type="http://schemas.openxmlformats.org/officeDocument/2006/relationships/customXml" Target="../ink/ink5035.xml"/><Relationship Id="rId575" Type="http://schemas.openxmlformats.org/officeDocument/2006/relationships/image" Target="../media/image5094.png"/><Relationship Id="rId228" Type="http://schemas.openxmlformats.org/officeDocument/2006/relationships/customXml" Target="../ink/ink4965.xml"/><Relationship Id="rId435" Type="http://schemas.openxmlformats.org/officeDocument/2006/relationships/image" Target="../media/image5025.png"/><Relationship Id="rId281" Type="http://schemas.openxmlformats.org/officeDocument/2006/relationships/image" Target="../media/image4948.png"/><Relationship Id="rId502" Type="http://schemas.openxmlformats.org/officeDocument/2006/relationships/customXml" Target="../ink/ink5102.xml"/><Relationship Id="rId76" Type="http://schemas.openxmlformats.org/officeDocument/2006/relationships/customXml" Target="../ink/ink4889.xml"/><Relationship Id="rId141" Type="http://schemas.openxmlformats.org/officeDocument/2006/relationships/image" Target="../media/image4878.png"/><Relationship Id="rId379" Type="http://schemas.openxmlformats.org/officeDocument/2006/relationships/image" Target="../media/image4997.png"/><Relationship Id="rId586" Type="http://schemas.openxmlformats.org/officeDocument/2006/relationships/customXml" Target="../ink/ink5144.xml"/><Relationship Id="rId7" Type="http://schemas.openxmlformats.org/officeDocument/2006/relationships/image" Target="../media/image4811.png"/><Relationship Id="rId239" Type="http://schemas.openxmlformats.org/officeDocument/2006/relationships/image" Target="../media/image4927.png"/><Relationship Id="rId446" Type="http://schemas.openxmlformats.org/officeDocument/2006/relationships/customXml" Target="../ink/ink5074.xml"/><Relationship Id="rId292" Type="http://schemas.openxmlformats.org/officeDocument/2006/relationships/customXml" Target="../ink/ink4997.xml"/><Relationship Id="rId306" Type="http://schemas.openxmlformats.org/officeDocument/2006/relationships/customXml" Target="../ink/ink5004.xml"/><Relationship Id="rId87" Type="http://schemas.openxmlformats.org/officeDocument/2006/relationships/image" Target="../media/image4851.png"/><Relationship Id="rId513" Type="http://schemas.openxmlformats.org/officeDocument/2006/relationships/image" Target="../media/image5063.png"/><Relationship Id="rId152" Type="http://schemas.openxmlformats.org/officeDocument/2006/relationships/customXml" Target="../ink/ink4927.xml"/><Relationship Id="rId194" Type="http://schemas.openxmlformats.org/officeDocument/2006/relationships/customXml" Target="../ink/ink4948.xml"/><Relationship Id="rId208" Type="http://schemas.openxmlformats.org/officeDocument/2006/relationships/customXml" Target="../ink/ink4955.xml"/><Relationship Id="rId415" Type="http://schemas.openxmlformats.org/officeDocument/2006/relationships/image" Target="../media/image5015.png"/><Relationship Id="rId457" Type="http://schemas.openxmlformats.org/officeDocument/2006/relationships/image" Target="../media/image5036.png"/><Relationship Id="rId261" Type="http://schemas.openxmlformats.org/officeDocument/2006/relationships/image" Target="../media/image4938.png"/><Relationship Id="rId499" Type="http://schemas.openxmlformats.org/officeDocument/2006/relationships/image" Target="../media/image5057.png"/><Relationship Id="rId14" Type="http://schemas.openxmlformats.org/officeDocument/2006/relationships/customXml" Target="../ink/ink4858.xml"/><Relationship Id="rId56" Type="http://schemas.openxmlformats.org/officeDocument/2006/relationships/customXml" Target="../ink/ink4879.xml"/><Relationship Id="rId317" Type="http://schemas.openxmlformats.org/officeDocument/2006/relationships/image" Target="../media/image4966.png"/><Relationship Id="rId359" Type="http://schemas.openxmlformats.org/officeDocument/2006/relationships/image" Target="../media/image4987.png"/><Relationship Id="rId524" Type="http://schemas.openxmlformats.org/officeDocument/2006/relationships/customXml" Target="../ink/ink5113.xml"/><Relationship Id="rId566" Type="http://schemas.openxmlformats.org/officeDocument/2006/relationships/customXml" Target="../ink/ink5134.xml"/><Relationship Id="rId98" Type="http://schemas.openxmlformats.org/officeDocument/2006/relationships/customXml" Target="../ink/ink4900.xml"/><Relationship Id="rId121" Type="http://schemas.openxmlformats.org/officeDocument/2006/relationships/image" Target="../media/image4868.png"/><Relationship Id="rId163" Type="http://schemas.openxmlformats.org/officeDocument/2006/relationships/image" Target="../media/image4889.png"/><Relationship Id="rId219" Type="http://schemas.openxmlformats.org/officeDocument/2006/relationships/image" Target="../media/image4917.png"/><Relationship Id="rId370" Type="http://schemas.openxmlformats.org/officeDocument/2006/relationships/customXml" Target="../ink/ink5036.xml"/><Relationship Id="rId426" Type="http://schemas.openxmlformats.org/officeDocument/2006/relationships/customXml" Target="../ink/ink5064.xml"/><Relationship Id="rId230" Type="http://schemas.openxmlformats.org/officeDocument/2006/relationships/customXml" Target="../ink/ink4966.xml"/><Relationship Id="rId468" Type="http://schemas.openxmlformats.org/officeDocument/2006/relationships/customXml" Target="../ink/ink5085.xml"/><Relationship Id="rId25" Type="http://schemas.openxmlformats.org/officeDocument/2006/relationships/image" Target="../media/image4820.png"/><Relationship Id="rId67" Type="http://schemas.openxmlformats.org/officeDocument/2006/relationships/image" Target="../media/image4841.png"/><Relationship Id="rId272" Type="http://schemas.openxmlformats.org/officeDocument/2006/relationships/customXml" Target="../ink/ink4987.xml"/><Relationship Id="rId328" Type="http://schemas.openxmlformats.org/officeDocument/2006/relationships/customXml" Target="../ink/ink5015.xml"/><Relationship Id="rId535" Type="http://schemas.openxmlformats.org/officeDocument/2006/relationships/image" Target="../media/image5074.png"/><Relationship Id="rId577" Type="http://schemas.openxmlformats.org/officeDocument/2006/relationships/image" Target="../media/image5095.png"/><Relationship Id="rId132" Type="http://schemas.openxmlformats.org/officeDocument/2006/relationships/customXml" Target="../ink/ink4917.xml"/><Relationship Id="rId174" Type="http://schemas.openxmlformats.org/officeDocument/2006/relationships/customXml" Target="../ink/ink4938.xml"/><Relationship Id="rId381" Type="http://schemas.openxmlformats.org/officeDocument/2006/relationships/image" Target="../media/image4998.png"/><Relationship Id="rId241" Type="http://schemas.openxmlformats.org/officeDocument/2006/relationships/image" Target="../media/image4928.png"/><Relationship Id="rId437" Type="http://schemas.openxmlformats.org/officeDocument/2006/relationships/image" Target="../media/image5026.png"/><Relationship Id="rId479" Type="http://schemas.openxmlformats.org/officeDocument/2006/relationships/image" Target="../media/image5047.png"/><Relationship Id="rId36" Type="http://schemas.openxmlformats.org/officeDocument/2006/relationships/customXml" Target="../ink/ink4869.xml"/><Relationship Id="rId283" Type="http://schemas.openxmlformats.org/officeDocument/2006/relationships/image" Target="../media/image4949.png"/><Relationship Id="rId339" Type="http://schemas.openxmlformats.org/officeDocument/2006/relationships/image" Target="../media/image4977.png"/><Relationship Id="rId490" Type="http://schemas.openxmlformats.org/officeDocument/2006/relationships/customXml" Target="../ink/ink5096.xml"/><Relationship Id="rId504" Type="http://schemas.openxmlformats.org/officeDocument/2006/relationships/customXml" Target="../ink/ink5103.xml"/><Relationship Id="rId546" Type="http://schemas.openxmlformats.org/officeDocument/2006/relationships/customXml" Target="../ink/ink5124.xml"/><Relationship Id="rId78" Type="http://schemas.openxmlformats.org/officeDocument/2006/relationships/customXml" Target="../ink/ink4890.xml"/><Relationship Id="rId101" Type="http://schemas.openxmlformats.org/officeDocument/2006/relationships/image" Target="../media/image4858.png"/><Relationship Id="rId143" Type="http://schemas.openxmlformats.org/officeDocument/2006/relationships/image" Target="../media/image4879.png"/><Relationship Id="rId185" Type="http://schemas.openxmlformats.org/officeDocument/2006/relationships/image" Target="../media/image4900.png"/><Relationship Id="rId350" Type="http://schemas.openxmlformats.org/officeDocument/2006/relationships/customXml" Target="../ink/ink5026.xml"/><Relationship Id="rId406" Type="http://schemas.openxmlformats.org/officeDocument/2006/relationships/customXml" Target="../ink/ink5054.xml"/><Relationship Id="rId588" Type="http://schemas.openxmlformats.org/officeDocument/2006/relationships/customXml" Target="../ink/ink5145.xml"/><Relationship Id="rId9" Type="http://schemas.openxmlformats.org/officeDocument/2006/relationships/image" Target="../media/image4812.png"/><Relationship Id="rId210" Type="http://schemas.openxmlformats.org/officeDocument/2006/relationships/customXml" Target="../ink/ink4956.xml"/><Relationship Id="rId392" Type="http://schemas.openxmlformats.org/officeDocument/2006/relationships/customXml" Target="../ink/ink5047.xml"/><Relationship Id="rId448" Type="http://schemas.openxmlformats.org/officeDocument/2006/relationships/customXml" Target="../ink/ink5075.xml"/><Relationship Id="rId252" Type="http://schemas.openxmlformats.org/officeDocument/2006/relationships/customXml" Target="../ink/ink4977.xml"/><Relationship Id="rId294" Type="http://schemas.openxmlformats.org/officeDocument/2006/relationships/customXml" Target="../ink/ink4998.xml"/><Relationship Id="rId308" Type="http://schemas.openxmlformats.org/officeDocument/2006/relationships/customXml" Target="../ink/ink5005.xml"/><Relationship Id="rId515" Type="http://schemas.openxmlformats.org/officeDocument/2006/relationships/image" Target="../media/image5064.png"/><Relationship Id="rId47" Type="http://schemas.openxmlformats.org/officeDocument/2006/relationships/image" Target="../media/image4831.png"/><Relationship Id="rId89" Type="http://schemas.openxmlformats.org/officeDocument/2006/relationships/image" Target="../media/image4852.png"/><Relationship Id="rId112" Type="http://schemas.openxmlformats.org/officeDocument/2006/relationships/customXml" Target="../ink/ink4907.xml"/><Relationship Id="rId154" Type="http://schemas.openxmlformats.org/officeDocument/2006/relationships/customXml" Target="../ink/ink4928.xml"/><Relationship Id="rId361" Type="http://schemas.openxmlformats.org/officeDocument/2006/relationships/image" Target="../media/image4988.png"/><Relationship Id="rId557" Type="http://schemas.openxmlformats.org/officeDocument/2006/relationships/image" Target="../media/image5085.png"/><Relationship Id="rId196" Type="http://schemas.openxmlformats.org/officeDocument/2006/relationships/customXml" Target="../ink/ink4949.xml"/><Relationship Id="rId417" Type="http://schemas.openxmlformats.org/officeDocument/2006/relationships/image" Target="../media/image5016.png"/><Relationship Id="rId459" Type="http://schemas.openxmlformats.org/officeDocument/2006/relationships/image" Target="../media/image5037.png"/><Relationship Id="rId16" Type="http://schemas.openxmlformats.org/officeDocument/2006/relationships/customXml" Target="../ink/ink4859.xml"/><Relationship Id="rId221" Type="http://schemas.openxmlformats.org/officeDocument/2006/relationships/image" Target="../media/image4918.png"/><Relationship Id="rId263" Type="http://schemas.openxmlformats.org/officeDocument/2006/relationships/image" Target="../media/image4939.png"/><Relationship Id="rId319" Type="http://schemas.openxmlformats.org/officeDocument/2006/relationships/image" Target="../media/image4967.png"/><Relationship Id="rId470" Type="http://schemas.openxmlformats.org/officeDocument/2006/relationships/customXml" Target="../ink/ink5086.xml"/><Relationship Id="rId526" Type="http://schemas.openxmlformats.org/officeDocument/2006/relationships/customXml" Target="../ink/ink5114.xml"/><Relationship Id="rId58" Type="http://schemas.openxmlformats.org/officeDocument/2006/relationships/customXml" Target="../ink/ink4880.xml"/><Relationship Id="rId123" Type="http://schemas.openxmlformats.org/officeDocument/2006/relationships/image" Target="../media/image4869.png"/><Relationship Id="rId330" Type="http://schemas.openxmlformats.org/officeDocument/2006/relationships/customXml" Target="../ink/ink5016.xml"/><Relationship Id="rId568" Type="http://schemas.openxmlformats.org/officeDocument/2006/relationships/customXml" Target="../ink/ink5135.xml"/><Relationship Id="rId165" Type="http://schemas.openxmlformats.org/officeDocument/2006/relationships/image" Target="../media/image4890.png"/><Relationship Id="rId372" Type="http://schemas.openxmlformats.org/officeDocument/2006/relationships/customXml" Target="../ink/ink5037.xml"/><Relationship Id="rId428" Type="http://schemas.openxmlformats.org/officeDocument/2006/relationships/customXml" Target="../ink/ink5065.xml"/><Relationship Id="rId232" Type="http://schemas.openxmlformats.org/officeDocument/2006/relationships/customXml" Target="../ink/ink4967.xml"/><Relationship Id="rId274" Type="http://schemas.openxmlformats.org/officeDocument/2006/relationships/customXml" Target="../ink/ink4988.xml"/><Relationship Id="rId481" Type="http://schemas.openxmlformats.org/officeDocument/2006/relationships/image" Target="../media/image5048.png"/><Relationship Id="rId27" Type="http://schemas.openxmlformats.org/officeDocument/2006/relationships/image" Target="../media/image4821.png"/><Relationship Id="rId69" Type="http://schemas.openxmlformats.org/officeDocument/2006/relationships/image" Target="../media/image4842.png"/><Relationship Id="rId134" Type="http://schemas.openxmlformats.org/officeDocument/2006/relationships/customXml" Target="../ink/ink4918.xml"/><Relationship Id="rId537" Type="http://schemas.openxmlformats.org/officeDocument/2006/relationships/image" Target="../media/image5075.png"/><Relationship Id="rId579" Type="http://schemas.openxmlformats.org/officeDocument/2006/relationships/image" Target="../media/image5096.png"/><Relationship Id="rId80" Type="http://schemas.openxmlformats.org/officeDocument/2006/relationships/customXml" Target="../ink/ink4891.xml"/><Relationship Id="rId176" Type="http://schemas.openxmlformats.org/officeDocument/2006/relationships/customXml" Target="../ink/ink4939.xml"/><Relationship Id="rId341" Type="http://schemas.openxmlformats.org/officeDocument/2006/relationships/image" Target="../media/image4978.png"/><Relationship Id="rId383" Type="http://schemas.openxmlformats.org/officeDocument/2006/relationships/image" Target="../media/image4999.png"/><Relationship Id="rId439" Type="http://schemas.openxmlformats.org/officeDocument/2006/relationships/image" Target="../media/image5027.png"/><Relationship Id="rId590" Type="http://schemas.openxmlformats.org/officeDocument/2006/relationships/customXml" Target="../ink/ink5146.xml"/><Relationship Id="rId201" Type="http://schemas.openxmlformats.org/officeDocument/2006/relationships/image" Target="../media/image4908.png"/><Relationship Id="rId243" Type="http://schemas.openxmlformats.org/officeDocument/2006/relationships/image" Target="../media/image4929.png"/><Relationship Id="rId285" Type="http://schemas.openxmlformats.org/officeDocument/2006/relationships/image" Target="../media/image4950.png"/><Relationship Id="rId450" Type="http://schemas.openxmlformats.org/officeDocument/2006/relationships/customXml" Target="../ink/ink5076.xml"/><Relationship Id="rId506" Type="http://schemas.openxmlformats.org/officeDocument/2006/relationships/customXml" Target="../ink/ink5104.xml"/><Relationship Id="rId38" Type="http://schemas.openxmlformats.org/officeDocument/2006/relationships/customXml" Target="../ink/ink4870.xml"/><Relationship Id="rId103" Type="http://schemas.openxmlformats.org/officeDocument/2006/relationships/image" Target="../media/image4859.png"/><Relationship Id="rId310" Type="http://schemas.openxmlformats.org/officeDocument/2006/relationships/customXml" Target="../ink/ink5006.xml"/><Relationship Id="rId492" Type="http://schemas.openxmlformats.org/officeDocument/2006/relationships/customXml" Target="../ink/ink5097.xml"/><Relationship Id="rId548" Type="http://schemas.openxmlformats.org/officeDocument/2006/relationships/customXml" Target="../ink/ink5125.xml"/><Relationship Id="rId91" Type="http://schemas.openxmlformats.org/officeDocument/2006/relationships/image" Target="../media/image4853.png"/><Relationship Id="rId145" Type="http://schemas.openxmlformats.org/officeDocument/2006/relationships/image" Target="../media/image4880.png"/><Relationship Id="rId187" Type="http://schemas.openxmlformats.org/officeDocument/2006/relationships/image" Target="../media/image4901.png"/><Relationship Id="rId352" Type="http://schemas.openxmlformats.org/officeDocument/2006/relationships/customXml" Target="../ink/ink5027.xml"/><Relationship Id="rId394" Type="http://schemas.openxmlformats.org/officeDocument/2006/relationships/customXml" Target="../ink/ink5048.xml"/><Relationship Id="rId408" Type="http://schemas.openxmlformats.org/officeDocument/2006/relationships/customXml" Target="../ink/ink5055.xml"/><Relationship Id="rId212" Type="http://schemas.openxmlformats.org/officeDocument/2006/relationships/customXml" Target="../ink/ink4957.xml"/><Relationship Id="rId254" Type="http://schemas.openxmlformats.org/officeDocument/2006/relationships/customXml" Target="../ink/ink4978.xml"/><Relationship Id="rId49" Type="http://schemas.openxmlformats.org/officeDocument/2006/relationships/image" Target="../media/image4832.png"/><Relationship Id="rId114" Type="http://schemas.openxmlformats.org/officeDocument/2006/relationships/customXml" Target="../ink/ink4908.xml"/><Relationship Id="rId296" Type="http://schemas.openxmlformats.org/officeDocument/2006/relationships/customXml" Target="../ink/ink4999.xml"/><Relationship Id="rId461" Type="http://schemas.openxmlformats.org/officeDocument/2006/relationships/image" Target="../media/image5038.png"/><Relationship Id="rId517" Type="http://schemas.openxmlformats.org/officeDocument/2006/relationships/image" Target="../media/image5065.png"/><Relationship Id="rId559" Type="http://schemas.openxmlformats.org/officeDocument/2006/relationships/image" Target="../media/image5086.png"/><Relationship Id="rId60" Type="http://schemas.openxmlformats.org/officeDocument/2006/relationships/customXml" Target="../ink/ink4881.xml"/><Relationship Id="rId156" Type="http://schemas.openxmlformats.org/officeDocument/2006/relationships/customXml" Target="../ink/ink4929.xml"/><Relationship Id="rId198" Type="http://schemas.openxmlformats.org/officeDocument/2006/relationships/customXml" Target="../ink/ink4950.xml"/><Relationship Id="rId321" Type="http://schemas.openxmlformats.org/officeDocument/2006/relationships/image" Target="../media/image4968.png"/><Relationship Id="rId363" Type="http://schemas.openxmlformats.org/officeDocument/2006/relationships/image" Target="../media/image4989.png"/><Relationship Id="rId419" Type="http://schemas.openxmlformats.org/officeDocument/2006/relationships/image" Target="../media/image5017.png"/><Relationship Id="rId570" Type="http://schemas.openxmlformats.org/officeDocument/2006/relationships/customXml" Target="../ink/ink5136.xml"/><Relationship Id="rId223" Type="http://schemas.openxmlformats.org/officeDocument/2006/relationships/image" Target="../media/image4919.png"/><Relationship Id="rId430" Type="http://schemas.openxmlformats.org/officeDocument/2006/relationships/customXml" Target="../ink/ink5066.xml"/><Relationship Id="rId18" Type="http://schemas.openxmlformats.org/officeDocument/2006/relationships/customXml" Target="../ink/ink4860.xml"/><Relationship Id="rId265" Type="http://schemas.openxmlformats.org/officeDocument/2006/relationships/image" Target="../media/image4940.png"/><Relationship Id="rId472" Type="http://schemas.openxmlformats.org/officeDocument/2006/relationships/customXml" Target="../ink/ink5087.xml"/><Relationship Id="rId528" Type="http://schemas.openxmlformats.org/officeDocument/2006/relationships/customXml" Target="../ink/ink5115.xml"/><Relationship Id="rId125" Type="http://schemas.openxmlformats.org/officeDocument/2006/relationships/image" Target="../media/image4870.png"/><Relationship Id="rId167" Type="http://schemas.openxmlformats.org/officeDocument/2006/relationships/image" Target="../media/image4891.png"/><Relationship Id="rId332" Type="http://schemas.openxmlformats.org/officeDocument/2006/relationships/customXml" Target="../ink/ink5017.xml"/><Relationship Id="rId374" Type="http://schemas.openxmlformats.org/officeDocument/2006/relationships/customXml" Target="../ink/ink5038.xml"/><Relationship Id="rId581" Type="http://schemas.openxmlformats.org/officeDocument/2006/relationships/image" Target="../media/image5097.png"/><Relationship Id="rId71" Type="http://schemas.openxmlformats.org/officeDocument/2006/relationships/image" Target="../media/image4843.png"/><Relationship Id="rId234" Type="http://schemas.openxmlformats.org/officeDocument/2006/relationships/customXml" Target="../ink/ink4968.xml"/><Relationship Id="rId2" Type="http://schemas.openxmlformats.org/officeDocument/2006/relationships/customXml" Target="../ink/ink4852.xml"/><Relationship Id="rId29" Type="http://schemas.openxmlformats.org/officeDocument/2006/relationships/image" Target="../media/image4822.png"/><Relationship Id="rId276" Type="http://schemas.openxmlformats.org/officeDocument/2006/relationships/customXml" Target="../ink/ink4989.xml"/><Relationship Id="rId441" Type="http://schemas.openxmlformats.org/officeDocument/2006/relationships/image" Target="../media/image5028.png"/><Relationship Id="rId483" Type="http://schemas.openxmlformats.org/officeDocument/2006/relationships/image" Target="../media/image5049.png"/><Relationship Id="rId539" Type="http://schemas.openxmlformats.org/officeDocument/2006/relationships/image" Target="../media/image5076.png"/><Relationship Id="rId40" Type="http://schemas.openxmlformats.org/officeDocument/2006/relationships/customXml" Target="../ink/ink4871.xml"/><Relationship Id="rId136" Type="http://schemas.openxmlformats.org/officeDocument/2006/relationships/customXml" Target="../ink/ink4919.xml"/><Relationship Id="rId178" Type="http://schemas.openxmlformats.org/officeDocument/2006/relationships/customXml" Target="../ink/ink4940.xml"/><Relationship Id="rId301" Type="http://schemas.openxmlformats.org/officeDocument/2006/relationships/image" Target="../media/image4958.png"/><Relationship Id="rId343" Type="http://schemas.openxmlformats.org/officeDocument/2006/relationships/image" Target="../media/image4979.png"/><Relationship Id="rId550" Type="http://schemas.openxmlformats.org/officeDocument/2006/relationships/customXml" Target="../ink/ink5126.xml"/><Relationship Id="rId82" Type="http://schemas.openxmlformats.org/officeDocument/2006/relationships/customXml" Target="../ink/ink4892.xml"/><Relationship Id="rId203" Type="http://schemas.openxmlformats.org/officeDocument/2006/relationships/image" Target="../media/image4909.png"/><Relationship Id="rId385" Type="http://schemas.openxmlformats.org/officeDocument/2006/relationships/image" Target="../media/image5000.png"/><Relationship Id="rId592" Type="http://schemas.openxmlformats.org/officeDocument/2006/relationships/customXml" Target="../ink/ink5147.xml"/><Relationship Id="rId245" Type="http://schemas.openxmlformats.org/officeDocument/2006/relationships/image" Target="../media/image4930.png"/><Relationship Id="rId287" Type="http://schemas.openxmlformats.org/officeDocument/2006/relationships/image" Target="../media/image4951.png"/><Relationship Id="rId410" Type="http://schemas.openxmlformats.org/officeDocument/2006/relationships/customXml" Target="../ink/ink5056.xml"/><Relationship Id="rId452" Type="http://schemas.openxmlformats.org/officeDocument/2006/relationships/customXml" Target="../ink/ink5077.xml"/><Relationship Id="rId494" Type="http://schemas.openxmlformats.org/officeDocument/2006/relationships/customXml" Target="../ink/ink5098.xml"/><Relationship Id="rId508" Type="http://schemas.openxmlformats.org/officeDocument/2006/relationships/customXml" Target="../ink/ink5105.xml"/><Relationship Id="rId105" Type="http://schemas.openxmlformats.org/officeDocument/2006/relationships/image" Target="../media/image4860.png"/><Relationship Id="rId147" Type="http://schemas.openxmlformats.org/officeDocument/2006/relationships/image" Target="../media/image4881.png"/><Relationship Id="rId312" Type="http://schemas.openxmlformats.org/officeDocument/2006/relationships/customXml" Target="../ink/ink5007.xml"/><Relationship Id="rId354" Type="http://schemas.openxmlformats.org/officeDocument/2006/relationships/customXml" Target="../ink/ink5028.xml"/><Relationship Id="rId51" Type="http://schemas.openxmlformats.org/officeDocument/2006/relationships/image" Target="../media/image4833.png"/><Relationship Id="rId93" Type="http://schemas.openxmlformats.org/officeDocument/2006/relationships/image" Target="../media/image4854.png"/><Relationship Id="rId189" Type="http://schemas.openxmlformats.org/officeDocument/2006/relationships/image" Target="../media/image4902.png"/><Relationship Id="rId396" Type="http://schemas.openxmlformats.org/officeDocument/2006/relationships/customXml" Target="../ink/ink5049.xml"/><Relationship Id="rId561" Type="http://schemas.openxmlformats.org/officeDocument/2006/relationships/image" Target="../media/image5087.png"/><Relationship Id="rId214" Type="http://schemas.openxmlformats.org/officeDocument/2006/relationships/customXml" Target="../ink/ink4958.xml"/><Relationship Id="rId256" Type="http://schemas.openxmlformats.org/officeDocument/2006/relationships/customXml" Target="../ink/ink4979.xml"/><Relationship Id="rId298" Type="http://schemas.openxmlformats.org/officeDocument/2006/relationships/customXml" Target="../ink/ink5000.xml"/><Relationship Id="rId421" Type="http://schemas.openxmlformats.org/officeDocument/2006/relationships/image" Target="../media/image5018.png"/><Relationship Id="rId463" Type="http://schemas.openxmlformats.org/officeDocument/2006/relationships/image" Target="../media/image5039.png"/><Relationship Id="rId519" Type="http://schemas.openxmlformats.org/officeDocument/2006/relationships/image" Target="../media/image5066.png"/><Relationship Id="rId116" Type="http://schemas.openxmlformats.org/officeDocument/2006/relationships/customXml" Target="../ink/ink4909.xml"/><Relationship Id="rId158" Type="http://schemas.openxmlformats.org/officeDocument/2006/relationships/customXml" Target="../ink/ink4930.xml"/><Relationship Id="rId323" Type="http://schemas.openxmlformats.org/officeDocument/2006/relationships/image" Target="../media/image4969.png"/><Relationship Id="rId530" Type="http://schemas.openxmlformats.org/officeDocument/2006/relationships/customXml" Target="../ink/ink5116.xml"/><Relationship Id="rId20" Type="http://schemas.openxmlformats.org/officeDocument/2006/relationships/customXml" Target="../ink/ink4861.xml"/><Relationship Id="rId62" Type="http://schemas.openxmlformats.org/officeDocument/2006/relationships/customXml" Target="../ink/ink4882.xml"/><Relationship Id="rId365" Type="http://schemas.openxmlformats.org/officeDocument/2006/relationships/image" Target="../media/image4990.png"/><Relationship Id="rId572" Type="http://schemas.openxmlformats.org/officeDocument/2006/relationships/customXml" Target="../ink/ink5137.xml"/><Relationship Id="rId225" Type="http://schemas.openxmlformats.org/officeDocument/2006/relationships/image" Target="../media/image4920.png"/><Relationship Id="rId267" Type="http://schemas.openxmlformats.org/officeDocument/2006/relationships/image" Target="../media/image4941.png"/><Relationship Id="rId432" Type="http://schemas.openxmlformats.org/officeDocument/2006/relationships/customXml" Target="../ink/ink5067.xml"/><Relationship Id="rId474" Type="http://schemas.openxmlformats.org/officeDocument/2006/relationships/customXml" Target="../ink/ink5088.xml"/><Relationship Id="rId127" Type="http://schemas.openxmlformats.org/officeDocument/2006/relationships/image" Target="../media/image4871.png"/><Relationship Id="rId31" Type="http://schemas.openxmlformats.org/officeDocument/2006/relationships/image" Target="../media/image4823.png"/><Relationship Id="rId73" Type="http://schemas.openxmlformats.org/officeDocument/2006/relationships/image" Target="../media/image4844.png"/><Relationship Id="rId169" Type="http://schemas.openxmlformats.org/officeDocument/2006/relationships/image" Target="../media/image4892.png"/><Relationship Id="rId334" Type="http://schemas.openxmlformats.org/officeDocument/2006/relationships/customXml" Target="../ink/ink5018.xml"/><Relationship Id="rId376" Type="http://schemas.openxmlformats.org/officeDocument/2006/relationships/customXml" Target="../ink/ink5039.xml"/><Relationship Id="rId541" Type="http://schemas.openxmlformats.org/officeDocument/2006/relationships/image" Target="../media/image5077.png"/><Relationship Id="rId583" Type="http://schemas.openxmlformats.org/officeDocument/2006/relationships/image" Target="../media/image5098.png"/><Relationship Id="rId4" Type="http://schemas.openxmlformats.org/officeDocument/2006/relationships/customXml" Target="../ink/ink4853.xml"/><Relationship Id="rId180" Type="http://schemas.openxmlformats.org/officeDocument/2006/relationships/customXml" Target="../ink/ink4941.xml"/><Relationship Id="rId236" Type="http://schemas.openxmlformats.org/officeDocument/2006/relationships/customXml" Target="../ink/ink4969.xml"/><Relationship Id="rId278" Type="http://schemas.openxmlformats.org/officeDocument/2006/relationships/customXml" Target="../ink/ink4990.xml"/><Relationship Id="rId401" Type="http://schemas.openxmlformats.org/officeDocument/2006/relationships/image" Target="../media/image5008.png"/><Relationship Id="rId443" Type="http://schemas.openxmlformats.org/officeDocument/2006/relationships/image" Target="../media/image5029.png"/><Relationship Id="rId303" Type="http://schemas.openxmlformats.org/officeDocument/2006/relationships/image" Target="../media/image4959.png"/><Relationship Id="rId485" Type="http://schemas.openxmlformats.org/officeDocument/2006/relationships/image" Target="../media/image5050.png"/><Relationship Id="rId42" Type="http://schemas.openxmlformats.org/officeDocument/2006/relationships/customXml" Target="../ink/ink4872.xml"/><Relationship Id="rId84" Type="http://schemas.openxmlformats.org/officeDocument/2006/relationships/customXml" Target="../ink/ink4893.xml"/><Relationship Id="rId138" Type="http://schemas.openxmlformats.org/officeDocument/2006/relationships/customXml" Target="../ink/ink4920.xml"/><Relationship Id="rId345" Type="http://schemas.openxmlformats.org/officeDocument/2006/relationships/image" Target="../media/image4980.png"/><Relationship Id="rId387" Type="http://schemas.openxmlformats.org/officeDocument/2006/relationships/image" Target="../media/image5001.png"/><Relationship Id="rId510" Type="http://schemas.openxmlformats.org/officeDocument/2006/relationships/customXml" Target="../ink/ink5106.xml"/><Relationship Id="rId552" Type="http://schemas.openxmlformats.org/officeDocument/2006/relationships/customXml" Target="../ink/ink5127.xml"/><Relationship Id="rId594" Type="http://schemas.openxmlformats.org/officeDocument/2006/relationships/customXml" Target="../ink/ink5148.xml"/><Relationship Id="rId191" Type="http://schemas.openxmlformats.org/officeDocument/2006/relationships/image" Target="../media/image4903.png"/><Relationship Id="rId205" Type="http://schemas.openxmlformats.org/officeDocument/2006/relationships/image" Target="../media/image4910.png"/><Relationship Id="rId247" Type="http://schemas.openxmlformats.org/officeDocument/2006/relationships/image" Target="../media/image4931.png"/><Relationship Id="rId412" Type="http://schemas.openxmlformats.org/officeDocument/2006/relationships/customXml" Target="../ink/ink5057.xml"/><Relationship Id="rId107" Type="http://schemas.openxmlformats.org/officeDocument/2006/relationships/image" Target="../media/image4861.png"/><Relationship Id="rId289" Type="http://schemas.openxmlformats.org/officeDocument/2006/relationships/image" Target="../media/image4952.png"/><Relationship Id="rId454" Type="http://schemas.openxmlformats.org/officeDocument/2006/relationships/customXml" Target="../ink/ink5078.xml"/><Relationship Id="rId496" Type="http://schemas.openxmlformats.org/officeDocument/2006/relationships/customXml" Target="../ink/ink5099.xml"/><Relationship Id="rId11" Type="http://schemas.openxmlformats.org/officeDocument/2006/relationships/image" Target="../media/image4813.png"/><Relationship Id="rId53" Type="http://schemas.openxmlformats.org/officeDocument/2006/relationships/image" Target="../media/image4834.png"/><Relationship Id="rId149" Type="http://schemas.openxmlformats.org/officeDocument/2006/relationships/image" Target="../media/image4882.png"/><Relationship Id="rId314" Type="http://schemas.openxmlformats.org/officeDocument/2006/relationships/customXml" Target="../ink/ink5008.xml"/><Relationship Id="rId356" Type="http://schemas.openxmlformats.org/officeDocument/2006/relationships/customXml" Target="../ink/ink5029.xml"/><Relationship Id="rId398" Type="http://schemas.openxmlformats.org/officeDocument/2006/relationships/customXml" Target="../ink/ink5050.xml"/><Relationship Id="rId521" Type="http://schemas.openxmlformats.org/officeDocument/2006/relationships/image" Target="../media/image5067.png"/><Relationship Id="rId563" Type="http://schemas.openxmlformats.org/officeDocument/2006/relationships/image" Target="../media/image5088.png"/><Relationship Id="rId95" Type="http://schemas.openxmlformats.org/officeDocument/2006/relationships/image" Target="../media/image4855.png"/><Relationship Id="rId160" Type="http://schemas.openxmlformats.org/officeDocument/2006/relationships/customXml" Target="../ink/ink4931.xml"/><Relationship Id="rId216" Type="http://schemas.openxmlformats.org/officeDocument/2006/relationships/customXml" Target="../ink/ink4959.xml"/><Relationship Id="rId423" Type="http://schemas.openxmlformats.org/officeDocument/2006/relationships/image" Target="../media/image5019.png"/><Relationship Id="rId258" Type="http://schemas.openxmlformats.org/officeDocument/2006/relationships/customXml" Target="../ink/ink4980.xml"/><Relationship Id="rId465" Type="http://schemas.openxmlformats.org/officeDocument/2006/relationships/image" Target="../media/image5040.png"/><Relationship Id="rId22" Type="http://schemas.openxmlformats.org/officeDocument/2006/relationships/customXml" Target="../ink/ink4862.xml"/><Relationship Id="rId64" Type="http://schemas.openxmlformats.org/officeDocument/2006/relationships/customXml" Target="../ink/ink4883.xml"/><Relationship Id="rId118" Type="http://schemas.openxmlformats.org/officeDocument/2006/relationships/customXml" Target="../ink/ink4910.xml"/><Relationship Id="rId325" Type="http://schemas.openxmlformats.org/officeDocument/2006/relationships/image" Target="../media/image4970.png"/><Relationship Id="rId367" Type="http://schemas.openxmlformats.org/officeDocument/2006/relationships/image" Target="../media/image4991.png"/><Relationship Id="rId532" Type="http://schemas.openxmlformats.org/officeDocument/2006/relationships/customXml" Target="../ink/ink5117.xml"/><Relationship Id="rId574" Type="http://schemas.openxmlformats.org/officeDocument/2006/relationships/customXml" Target="../ink/ink5138.xml"/><Relationship Id="rId171" Type="http://schemas.openxmlformats.org/officeDocument/2006/relationships/image" Target="../media/image4893.png"/><Relationship Id="rId227" Type="http://schemas.openxmlformats.org/officeDocument/2006/relationships/image" Target="../media/image4921.png"/><Relationship Id="rId269" Type="http://schemas.openxmlformats.org/officeDocument/2006/relationships/image" Target="../media/image4942.png"/><Relationship Id="rId434" Type="http://schemas.openxmlformats.org/officeDocument/2006/relationships/customXml" Target="../ink/ink5068.xml"/><Relationship Id="rId476" Type="http://schemas.openxmlformats.org/officeDocument/2006/relationships/customXml" Target="../ink/ink5089.xml"/><Relationship Id="rId33" Type="http://schemas.openxmlformats.org/officeDocument/2006/relationships/image" Target="../media/image4824.png"/><Relationship Id="rId129" Type="http://schemas.openxmlformats.org/officeDocument/2006/relationships/image" Target="../media/image4872.png"/><Relationship Id="rId280" Type="http://schemas.openxmlformats.org/officeDocument/2006/relationships/customXml" Target="../ink/ink4991.xml"/><Relationship Id="rId336" Type="http://schemas.openxmlformats.org/officeDocument/2006/relationships/customXml" Target="../ink/ink5019.xml"/><Relationship Id="rId501" Type="http://schemas.openxmlformats.org/officeDocument/2006/relationships/image" Target="../media/image5058.png"/><Relationship Id="rId543" Type="http://schemas.openxmlformats.org/officeDocument/2006/relationships/image" Target="../media/image5078.png"/><Relationship Id="rId75" Type="http://schemas.openxmlformats.org/officeDocument/2006/relationships/image" Target="../media/image4845.png"/><Relationship Id="rId140" Type="http://schemas.openxmlformats.org/officeDocument/2006/relationships/customXml" Target="../ink/ink4921.xml"/><Relationship Id="rId182" Type="http://schemas.openxmlformats.org/officeDocument/2006/relationships/customXml" Target="../ink/ink4942.xml"/><Relationship Id="rId378" Type="http://schemas.openxmlformats.org/officeDocument/2006/relationships/customXml" Target="../ink/ink5040.xml"/><Relationship Id="rId403" Type="http://schemas.openxmlformats.org/officeDocument/2006/relationships/image" Target="../media/image5009.png"/><Relationship Id="rId585" Type="http://schemas.openxmlformats.org/officeDocument/2006/relationships/image" Target="../media/image5099.png"/><Relationship Id="rId6" Type="http://schemas.openxmlformats.org/officeDocument/2006/relationships/customXml" Target="../ink/ink4854.xml"/><Relationship Id="rId238" Type="http://schemas.openxmlformats.org/officeDocument/2006/relationships/customXml" Target="../ink/ink4970.xml"/><Relationship Id="rId445" Type="http://schemas.openxmlformats.org/officeDocument/2006/relationships/image" Target="../media/image5030.png"/><Relationship Id="rId487" Type="http://schemas.openxmlformats.org/officeDocument/2006/relationships/image" Target="../media/image5051.png"/><Relationship Id="rId291" Type="http://schemas.openxmlformats.org/officeDocument/2006/relationships/image" Target="../media/image4953.png"/><Relationship Id="rId305" Type="http://schemas.openxmlformats.org/officeDocument/2006/relationships/image" Target="../media/image4960.png"/><Relationship Id="rId347" Type="http://schemas.openxmlformats.org/officeDocument/2006/relationships/image" Target="../media/image4981.png"/><Relationship Id="rId512" Type="http://schemas.openxmlformats.org/officeDocument/2006/relationships/customXml" Target="../ink/ink5107.xml"/><Relationship Id="rId44" Type="http://schemas.openxmlformats.org/officeDocument/2006/relationships/customXml" Target="../ink/ink4873.xml"/><Relationship Id="rId86" Type="http://schemas.openxmlformats.org/officeDocument/2006/relationships/customXml" Target="../ink/ink4894.xml"/><Relationship Id="rId151" Type="http://schemas.openxmlformats.org/officeDocument/2006/relationships/image" Target="../media/image4883.png"/><Relationship Id="rId389" Type="http://schemas.openxmlformats.org/officeDocument/2006/relationships/image" Target="../media/image5002.png"/><Relationship Id="rId554" Type="http://schemas.openxmlformats.org/officeDocument/2006/relationships/customXml" Target="../ink/ink5128.xml"/><Relationship Id="rId193" Type="http://schemas.openxmlformats.org/officeDocument/2006/relationships/image" Target="../media/image4904.png"/><Relationship Id="rId207" Type="http://schemas.openxmlformats.org/officeDocument/2006/relationships/image" Target="../media/image4911.png"/><Relationship Id="rId249" Type="http://schemas.openxmlformats.org/officeDocument/2006/relationships/image" Target="../media/image4932.png"/><Relationship Id="rId414" Type="http://schemas.openxmlformats.org/officeDocument/2006/relationships/customXml" Target="../ink/ink5058.xml"/><Relationship Id="rId456" Type="http://schemas.openxmlformats.org/officeDocument/2006/relationships/customXml" Target="../ink/ink5079.xml"/><Relationship Id="rId498" Type="http://schemas.openxmlformats.org/officeDocument/2006/relationships/customXml" Target="../ink/ink5100.xml"/><Relationship Id="rId13" Type="http://schemas.openxmlformats.org/officeDocument/2006/relationships/image" Target="../media/image4814.png"/><Relationship Id="rId109" Type="http://schemas.openxmlformats.org/officeDocument/2006/relationships/image" Target="../media/image4862.png"/><Relationship Id="rId260" Type="http://schemas.openxmlformats.org/officeDocument/2006/relationships/customXml" Target="../ink/ink4981.xml"/><Relationship Id="rId316" Type="http://schemas.openxmlformats.org/officeDocument/2006/relationships/customXml" Target="../ink/ink5009.xml"/><Relationship Id="rId523" Type="http://schemas.openxmlformats.org/officeDocument/2006/relationships/image" Target="../media/image5068.png"/><Relationship Id="rId55" Type="http://schemas.openxmlformats.org/officeDocument/2006/relationships/image" Target="../media/image4835.png"/><Relationship Id="rId97" Type="http://schemas.openxmlformats.org/officeDocument/2006/relationships/image" Target="../media/image4856.png"/><Relationship Id="rId120" Type="http://schemas.openxmlformats.org/officeDocument/2006/relationships/customXml" Target="../ink/ink4911.xml"/><Relationship Id="rId358" Type="http://schemas.openxmlformats.org/officeDocument/2006/relationships/customXml" Target="../ink/ink5030.xml"/><Relationship Id="rId565" Type="http://schemas.openxmlformats.org/officeDocument/2006/relationships/image" Target="../media/image5089.png"/><Relationship Id="rId162" Type="http://schemas.openxmlformats.org/officeDocument/2006/relationships/customXml" Target="../ink/ink4932.xml"/><Relationship Id="rId218" Type="http://schemas.openxmlformats.org/officeDocument/2006/relationships/customXml" Target="../ink/ink4960.xml"/><Relationship Id="rId425" Type="http://schemas.openxmlformats.org/officeDocument/2006/relationships/image" Target="../media/image5020.png"/><Relationship Id="rId467" Type="http://schemas.openxmlformats.org/officeDocument/2006/relationships/image" Target="../media/image5041.png"/><Relationship Id="rId271" Type="http://schemas.openxmlformats.org/officeDocument/2006/relationships/image" Target="../media/image4943.png"/><Relationship Id="rId24" Type="http://schemas.openxmlformats.org/officeDocument/2006/relationships/customXml" Target="../ink/ink4863.xml"/><Relationship Id="rId66" Type="http://schemas.openxmlformats.org/officeDocument/2006/relationships/customXml" Target="../ink/ink4884.xml"/><Relationship Id="rId131" Type="http://schemas.openxmlformats.org/officeDocument/2006/relationships/image" Target="../media/image4873.png"/><Relationship Id="rId327" Type="http://schemas.openxmlformats.org/officeDocument/2006/relationships/image" Target="../media/image4971.png"/><Relationship Id="rId369" Type="http://schemas.openxmlformats.org/officeDocument/2006/relationships/image" Target="../media/image4992.png"/><Relationship Id="rId534" Type="http://schemas.openxmlformats.org/officeDocument/2006/relationships/customXml" Target="../ink/ink5118.xml"/><Relationship Id="rId576" Type="http://schemas.openxmlformats.org/officeDocument/2006/relationships/customXml" Target="../ink/ink5139.xml"/><Relationship Id="rId173" Type="http://schemas.openxmlformats.org/officeDocument/2006/relationships/image" Target="../media/image4894.png"/><Relationship Id="rId229" Type="http://schemas.openxmlformats.org/officeDocument/2006/relationships/image" Target="../media/image4922.png"/><Relationship Id="rId380" Type="http://schemas.openxmlformats.org/officeDocument/2006/relationships/customXml" Target="../ink/ink5041.xml"/><Relationship Id="rId436" Type="http://schemas.openxmlformats.org/officeDocument/2006/relationships/customXml" Target="../ink/ink5069.xml"/><Relationship Id="rId240" Type="http://schemas.openxmlformats.org/officeDocument/2006/relationships/customXml" Target="../ink/ink4971.xml"/><Relationship Id="rId478" Type="http://schemas.openxmlformats.org/officeDocument/2006/relationships/customXml" Target="../ink/ink5090.xml"/><Relationship Id="rId35" Type="http://schemas.openxmlformats.org/officeDocument/2006/relationships/image" Target="../media/image4825.png"/><Relationship Id="rId77" Type="http://schemas.openxmlformats.org/officeDocument/2006/relationships/image" Target="../media/image4846.png"/><Relationship Id="rId100" Type="http://schemas.openxmlformats.org/officeDocument/2006/relationships/customXml" Target="../ink/ink4901.xml"/><Relationship Id="rId282" Type="http://schemas.openxmlformats.org/officeDocument/2006/relationships/customXml" Target="../ink/ink4992.xml"/><Relationship Id="rId338" Type="http://schemas.openxmlformats.org/officeDocument/2006/relationships/customXml" Target="../ink/ink5020.xml"/><Relationship Id="rId503" Type="http://schemas.openxmlformats.org/officeDocument/2006/relationships/image" Target="../media/image5059.png"/><Relationship Id="rId545" Type="http://schemas.openxmlformats.org/officeDocument/2006/relationships/image" Target="../media/image5079.png"/><Relationship Id="rId587" Type="http://schemas.openxmlformats.org/officeDocument/2006/relationships/image" Target="../media/image5100.png"/><Relationship Id="rId8" Type="http://schemas.openxmlformats.org/officeDocument/2006/relationships/customXml" Target="../ink/ink4855.xml"/><Relationship Id="rId142" Type="http://schemas.openxmlformats.org/officeDocument/2006/relationships/customXml" Target="../ink/ink4922.xml"/><Relationship Id="rId184" Type="http://schemas.openxmlformats.org/officeDocument/2006/relationships/customXml" Target="../ink/ink4943.xml"/><Relationship Id="rId391" Type="http://schemas.openxmlformats.org/officeDocument/2006/relationships/image" Target="../media/image5003.png"/><Relationship Id="rId405" Type="http://schemas.openxmlformats.org/officeDocument/2006/relationships/image" Target="../media/image5010.png"/><Relationship Id="rId447" Type="http://schemas.openxmlformats.org/officeDocument/2006/relationships/image" Target="../media/image5031.png"/><Relationship Id="rId251" Type="http://schemas.openxmlformats.org/officeDocument/2006/relationships/image" Target="../media/image4933.png"/><Relationship Id="rId489" Type="http://schemas.openxmlformats.org/officeDocument/2006/relationships/image" Target="../media/image5052.png"/><Relationship Id="rId46" Type="http://schemas.openxmlformats.org/officeDocument/2006/relationships/customXml" Target="../ink/ink4874.xml"/><Relationship Id="rId293" Type="http://schemas.openxmlformats.org/officeDocument/2006/relationships/image" Target="../media/image4954.png"/><Relationship Id="rId307" Type="http://schemas.openxmlformats.org/officeDocument/2006/relationships/image" Target="../media/image4961.png"/><Relationship Id="rId349" Type="http://schemas.openxmlformats.org/officeDocument/2006/relationships/image" Target="../media/image4982.png"/><Relationship Id="rId514" Type="http://schemas.openxmlformats.org/officeDocument/2006/relationships/customXml" Target="../ink/ink5108.xml"/><Relationship Id="rId556" Type="http://schemas.openxmlformats.org/officeDocument/2006/relationships/customXml" Target="../ink/ink5129.xml"/><Relationship Id="rId88" Type="http://schemas.openxmlformats.org/officeDocument/2006/relationships/customXml" Target="../ink/ink4895.xml"/><Relationship Id="rId111" Type="http://schemas.openxmlformats.org/officeDocument/2006/relationships/image" Target="../media/image4863.png"/><Relationship Id="rId153" Type="http://schemas.openxmlformats.org/officeDocument/2006/relationships/image" Target="../media/image4884.png"/><Relationship Id="rId195" Type="http://schemas.openxmlformats.org/officeDocument/2006/relationships/image" Target="../media/image4905.png"/><Relationship Id="rId209" Type="http://schemas.openxmlformats.org/officeDocument/2006/relationships/image" Target="../media/image4912.png"/><Relationship Id="rId360" Type="http://schemas.openxmlformats.org/officeDocument/2006/relationships/customXml" Target="../ink/ink5031.xml"/><Relationship Id="rId416" Type="http://schemas.openxmlformats.org/officeDocument/2006/relationships/customXml" Target="../ink/ink5059.xml"/><Relationship Id="rId220" Type="http://schemas.openxmlformats.org/officeDocument/2006/relationships/customXml" Target="../ink/ink4961.xml"/><Relationship Id="rId458" Type="http://schemas.openxmlformats.org/officeDocument/2006/relationships/customXml" Target="../ink/ink5080.xml"/><Relationship Id="rId15" Type="http://schemas.openxmlformats.org/officeDocument/2006/relationships/image" Target="../media/image4815.png"/><Relationship Id="rId57" Type="http://schemas.openxmlformats.org/officeDocument/2006/relationships/image" Target="../media/image4836.png"/><Relationship Id="rId262" Type="http://schemas.openxmlformats.org/officeDocument/2006/relationships/customXml" Target="../ink/ink4982.xml"/><Relationship Id="rId318" Type="http://schemas.openxmlformats.org/officeDocument/2006/relationships/customXml" Target="../ink/ink5010.xml"/><Relationship Id="rId525" Type="http://schemas.openxmlformats.org/officeDocument/2006/relationships/image" Target="../media/image5069.png"/><Relationship Id="rId567" Type="http://schemas.openxmlformats.org/officeDocument/2006/relationships/image" Target="../media/image5090.png"/><Relationship Id="rId99" Type="http://schemas.openxmlformats.org/officeDocument/2006/relationships/image" Target="../media/image4857.png"/><Relationship Id="rId122" Type="http://schemas.openxmlformats.org/officeDocument/2006/relationships/customXml" Target="../ink/ink4912.xml"/><Relationship Id="rId164" Type="http://schemas.openxmlformats.org/officeDocument/2006/relationships/customXml" Target="../ink/ink4933.xml"/><Relationship Id="rId371" Type="http://schemas.openxmlformats.org/officeDocument/2006/relationships/image" Target="../media/image4993.png"/><Relationship Id="rId427" Type="http://schemas.openxmlformats.org/officeDocument/2006/relationships/image" Target="../media/image5021.png"/><Relationship Id="rId469" Type="http://schemas.openxmlformats.org/officeDocument/2006/relationships/image" Target="../media/image5042.png"/><Relationship Id="rId26" Type="http://schemas.openxmlformats.org/officeDocument/2006/relationships/customXml" Target="../ink/ink4864.xml"/><Relationship Id="rId231" Type="http://schemas.openxmlformats.org/officeDocument/2006/relationships/image" Target="../media/image4923.png"/><Relationship Id="rId273" Type="http://schemas.openxmlformats.org/officeDocument/2006/relationships/image" Target="../media/image4944.png"/><Relationship Id="rId329" Type="http://schemas.openxmlformats.org/officeDocument/2006/relationships/image" Target="../media/image4972.png"/><Relationship Id="rId480" Type="http://schemas.openxmlformats.org/officeDocument/2006/relationships/customXml" Target="../ink/ink5091.xml"/><Relationship Id="rId536" Type="http://schemas.openxmlformats.org/officeDocument/2006/relationships/customXml" Target="../ink/ink5119.xml"/><Relationship Id="rId68" Type="http://schemas.openxmlformats.org/officeDocument/2006/relationships/customXml" Target="../ink/ink4885.xml"/><Relationship Id="rId133" Type="http://schemas.openxmlformats.org/officeDocument/2006/relationships/image" Target="../media/image4874.png"/><Relationship Id="rId175" Type="http://schemas.openxmlformats.org/officeDocument/2006/relationships/image" Target="../media/image4895.png"/><Relationship Id="rId340" Type="http://schemas.openxmlformats.org/officeDocument/2006/relationships/customXml" Target="../ink/ink5021.xml"/><Relationship Id="rId578" Type="http://schemas.openxmlformats.org/officeDocument/2006/relationships/customXml" Target="../ink/ink5140.xml"/><Relationship Id="rId200" Type="http://schemas.openxmlformats.org/officeDocument/2006/relationships/customXml" Target="../ink/ink4951.xml"/><Relationship Id="rId382" Type="http://schemas.openxmlformats.org/officeDocument/2006/relationships/customXml" Target="../ink/ink5042.xml"/><Relationship Id="rId438" Type="http://schemas.openxmlformats.org/officeDocument/2006/relationships/customXml" Target="../ink/ink5070.xml"/><Relationship Id="rId242" Type="http://schemas.openxmlformats.org/officeDocument/2006/relationships/customXml" Target="../ink/ink4972.xml"/><Relationship Id="rId284" Type="http://schemas.openxmlformats.org/officeDocument/2006/relationships/customXml" Target="../ink/ink4993.xml"/><Relationship Id="rId491" Type="http://schemas.openxmlformats.org/officeDocument/2006/relationships/image" Target="../media/image5053.png"/><Relationship Id="rId505" Type="http://schemas.openxmlformats.org/officeDocument/2006/relationships/image" Target="../media/image5060.png"/><Relationship Id="rId37" Type="http://schemas.openxmlformats.org/officeDocument/2006/relationships/image" Target="../media/image4826.png"/><Relationship Id="rId79" Type="http://schemas.openxmlformats.org/officeDocument/2006/relationships/image" Target="../media/image4847.png"/><Relationship Id="rId102" Type="http://schemas.openxmlformats.org/officeDocument/2006/relationships/customXml" Target="../ink/ink4902.xml"/><Relationship Id="rId144" Type="http://schemas.openxmlformats.org/officeDocument/2006/relationships/customXml" Target="../ink/ink4923.xml"/><Relationship Id="rId547" Type="http://schemas.openxmlformats.org/officeDocument/2006/relationships/image" Target="../media/image5080.png"/><Relationship Id="rId589" Type="http://schemas.openxmlformats.org/officeDocument/2006/relationships/image" Target="../media/image5101.png"/><Relationship Id="rId90" Type="http://schemas.openxmlformats.org/officeDocument/2006/relationships/customXml" Target="../ink/ink4896.xml"/><Relationship Id="rId186" Type="http://schemas.openxmlformats.org/officeDocument/2006/relationships/customXml" Target="../ink/ink4944.xml"/><Relationship Id="rId351" Type="http://schemas.openxmlformats.org/officeDocument/2006/relationships/image" Target="../media/image4983.png"/><Relationship Id="rId393" Type="http://schemas.openxmlformats.org/officeDocument/2006/relationships/image" Target="../media/image5004.png"/><Relationship Id="rId407" Type="http://schemas.openxmlformats.org/officeDocument/2006/relationships/image" Target="../media/image5011.png"/><Relationship Id="rId449" Type="http://schemas.openxmlformats.org/officeDocument/2006/relationships/image" Target="../media/image5032.png"/><Relationship Id="rId211" Type="http://schemas.openxmlformats.org/officeDocument/2006/relationships/image" Target="../media/image4913.png"/><Relationship Id="rId253" Type="http://schemas.openxmlformats.org/officeDocument/2006/relationships/image" Target="../media/image4934.png"/><Relationship Id="rId295" Type="http://schemas.openxmlformats.org/officeDocument/2006/relationships/image" Target="../media/image4955.png"/><Relationship Id="rId309" Type="http://schemas.openxmlformats.org/officeDocument/2006/relationships/image" Target="../media/image4962.png"/><Relationship Id="rId460" Type="http://schemas.openxmlformats.org/officeDocument/2006/relationships/customXml" Target="../ink/ink5081.xml"/><Relationship Id="rId516" Type="http://schemas.openxmlformats.org/officeDocument/2006/relationships/customXml" Target="../ink/ink5109.xml"/><Relationship Id="rId48" Type="http://schemas.openxmlformats.org/officeDocument/2006/relationships/customXml" Target="../ink/ink4875.xml"/><Relationship Id="rId113" Type="http://schemas.openxmlformats.org/officeDocument/2006/relationships/image" Target="../media/image4864.png"/><Relationship Id="rId320" Type="http://schemas.openxmlformats.org/officeDocument/2006/relationships/customXml" Target="../ink/ink5011.xml"/><Relationship Id="rId558" Type="http://schemas.openxmlformats.org/officeDocument/2006/relationships/customXml" Target="../ink/ink5130.xml"/><Relationship Id="rId155" Type="http://schemas.openxmlformats.org/officeDocument/2006/relationships/image" Target="../media/image4885.png"/><Relationship Id="rId197" Type="http://schemas.openxmlformats.org/officeDocument/2006/relationships/image" Target="../media/image4906.png"/><Relationship Id="rId362" Type="http://schemas.openxmlformats.org/officeDocument/2006/relationships/customXml" Target="../ink/ink5032.xml"/><Relationship Id="rId418" Type="http://schemas.openxmlformats.org/officeDocument/2006/relationships/customXml" Target="../ink/ink5060.xml"/><Relationship Id="rId222" Type="http://schemas.openxmlformats.org/officeDocument/2006/relationships/customXml" Target="../ink/ink4962.xml"/><Relationship Id="rId264" Type="http://schemas.openxmlformats.org/officeDocument/2006/relationships/customXml" Target="../ink/ink4983.xml"/><Relationship Id="rId471" Type="http://schemas.openxmlformats.org/officeDocument/2006/relationships/image" Target="../media/image5043.png"/><Relationship Id="rId17" Type="http://schemas.openxmlformats.org/officeDocument/2006/relationships/image" Target="../media/image4816.png"/><Relationship Id="rId59" Type="http://schemas.openxmlformats.org/officeDocument/2006/relationships/image" Target="../media/image4837.png"/><Relationship Id="rId124" Type="http://schemas.openxmlformats.org/officeDocument/2006/relationships/customXml" Target="../ink/ink4913.xml"/><Relationship Id="rId527" Type="http://schemas.openxmlformats.org/officeDocument/2006/relationships/image" Target="../media/image5070.png"/><Relationship Id="rId569" Type="http://schemas.openxmlformats.org/officeDocument/2006/relationships/image" Target="../media/image5091.png"/><Relationship Id="rId70" Type="http://schemas.openxmlformats.org/officeDocument/2006/relationships/customXml" Target="../ink/ink4886.xml"/><Relationship Id="rId166" Type="http://schemas.openxmlformats.org/officeDocument/2006/relationships/customXml" Target="../ink/ink4934.xml"/><Relationship Id="rId331" Type="http://schemas.openxmlformats.org/officeDocument/2006/relationships/image" Target="../media/image4973.png"/><Relationship Id="rId373" Type="http://schemas.openxmlformats.org/officeDocument/2006/relationships/image" Target="../media/image4994.png"/><Relationship Id="rId429" Type="http://schemas.openxmlformats.org/officeDocument/2006/relationships/image" Target="../media/image5022.png"/><Relationship Id="rId580" Type="http://schemas.openxmlformats.org/officeDocument/2006/relationships/customXml" Target="../ink/ink5141.xml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4924.png"/><Relationship Id="rId440" Type="http://schemas.openxmlformats.org/officeDocument/2006/relationships/customXml" Target="../ink/ink5071.xml"/><Relationship Id="rId28" Type="http://schemas.openxmlformats.org/officeDocument/2006/relationships/customXml" Target="../ink/ink4865.xml"/><Relationship Id="rId275" Type="http://schemas.openxmlformats.org/officeDocument/2006/relationships/image" Target="../media/image4945.png"/><Relationship Id="rId300" Type="http://schemas.openxmlformats.org/officeDocument/2006/relationships/customXml" Target="../ink/ink5001.xml"/><Relationship Id="rId482" Type="http://schemas.openxmlformats.org/officeDocument/2006/relationships/customXml" Target="../ink/ink5092.xml"/><Relationship Id="rId538" Type="http://schemas.openxmlformats.org/officeDocument/2006/relationships/customXml" Target="../ink/ink5120.xml"/><Relationship Id="rId81" Type="http://schemas.openxmlformats.org/officeDocument/2006/relationships/image" Target="../media/image4848.png"/><Relationship Id="rId135" Type="http://schemas.openxmlformats.org/officeDocument/2006/relationships/image" Target="../media/image4875.png"/><Relationship Id="rId177" Type="http://schemas.openxmlformats.org/officeDocument/2006/relationships/image" Target="../media/image4896.png"/><Relationship Id="rId342" Type="http://schemas.openxmlformats.org/officeDocument/2006/relationships/customXml" Target="../ink/ink5022.xml"/><Relationship Id="rId384" Type="http://schemas.openxmlformats.org/officeDocument/2006/relationships/customXml" Target="../ink/ink5043.xml"/><Relationship Id="rId591" Type="http://schemas.openxmlformats.org/officeDocument/2006/relationships/image" Target="../media/image5102.png"/><Relationship Id="rId202" Type="http://schemas.openxmlformats.org/officeDocument/2006/relationships/customXml" Target="../ink/ink4952.xml"/><Relationship Id="rId244" Type="http://schemas.openxmlformats.org/officeDocument/2006/relationships/customXml" Target="../ink/ink4973.xml"/><Relationship Id="rId39" Type="http://schemas.openxmlformats.org/officeDocument/2006/relationships/image" Target="../media/image4827.png"/><Relationship Id="rId286" Type="http://schemas.openxmlformats.org/officeDocument/2006/relationships/customXml" Target="../ink/ink4994.xml"/><Relationship Id="rId451" Type="http://schemas.openxmlformats.org/officeDocument/2006/relationships/image" Target="../media/image5033.png"/><Relationship Id="rId493" Type="http://schemas.openxmlformats.org/officeDocument/2006/relationships/image" Target="../media/image5054.png"/><Relationship Id="rId507" Type="http://schemas.openxmlformats.org/officeDocument/2006/relationships/image" Target="../media/image2.png"/><Relationship Id="rId549" Type="http://schemas.openxmlformats.org/officeDocument/2006/relationships/image" Target="../media/image5081.png"/><Relationship Id="rId50" Type="http://schemas.openxmlformats.org/officeDocument/2006/relationships/customXml" Target="../ink/ink4876.xml"/><Relationship Id="rId104" Type="http://schemas.openxmlformats.org/officeDocument/2006/relationships/customXml" Target="../ink/ink4903.xml"/><Relationship Id="rId146" Type="http://schemas.openxmlformats.org/officeDocument/2006/relationships/customXml" Target="../ink/ink4924.xml"/><Relationship Id="rId188" Type="http://schemas.openxmlformats.org/officeDocument/2006/relationships/customXml" Target="../ink/ink4945.xml"/><Relationship Id="rId311" Type="http://schemas.openxmlformats.org/officeDocument/2006/relationships/image" Target="../media/image4963.png"/><Relationship Id="rId353" Type="http://schemas.openxmlformats.org/officeDocument/2006/relationships/image" Target="../media/image4984.png"/><Relationship Id="rId395" Type="http://schemas.openxmlformats.org/officeDocument/2006/relationships/image" Target="../media/image5005.png"/><Relationship Id="rId409" Type="http://schemas.openxmlformats.org/officeDocument/2006/relationships/image" Target="../media/image5012.png"/><Relationship Id="rId560" Type="http://schemas.openxmlformats.org/officeDocument/2006/relationships/customXml" Target="../ink/ink5131.xml"/><Relationship Id="rId92" Type="http://schemas.openxmlformats.org/officeDocument/2006/relationships/customXml" Target="../ink/ink4897.xml"/><Relationship Id="rId213" Type="http://schemas.openxmlformats.org/officeDocument/2006/relationships/image" Target="../media/image4914.png"/><Relationship Id="rId420" Type="http://schemas.openxmlformats.org/officeDocument/2006/relationships/customXml" Target="../ink/ink5061.xml"/><Relationship Id="rId255" Type="http://schemas.openxmlformats.org/officeDocument/2006/relationships/image" Target="../media/image4935.png"/><Relationship Id="rId297" Type="http://schemas.openxmlformats.org/officeDocument/2006/relationships/image" Target="../media/image4956.png"/><Relationship Id="rId462" Type="http://schemas.openxmlformats.org/officeDocument/2006/relationships/customXml" Target="../ink/ink5082.xml"/><Relationship Id="rId518" Type="http://schemas.openxmlformats.org/officeDocument/2006/relationships/customXml" Target="../ink/ink5110.xml"/><Relationship Id="rId115" Type="http://schemas.openxmlformats.org/officeDocument/2006/relationships/image" Target="../media/image4865.png"/><Relationship Id="rId157" Type="http://schemas.openxmlformats.org/officeDocument/2006/relationships/image" Target="../media/image4886.png"/><Relationship Id="rId322" Type="http://schemas.openxmlformats.org/officeDocument/2006/relationships/customXml" Target="../ink/ink5012.xml"/><Relationship Id="rId364" Type="http://schemas.openxmlformats.org/officeDocument/2006/relationships/customXml" Target="../ink/ink5033.xml"/><Relationship Id="rId61" Type="http://schemas.openxmlformats.org/officeDocument/2006/relationships/image" Target="../media/image4838.png"/><Relationship Id="rId199" Type="http://schemas.openxmlformats.org/officeDocument/2006/relationships/image" Target="../media/image4907.png"/><Relationship Id="rId571" Type="http://schemas.openxmlformats.org/officeDocument/2006/relationships/image" Target="../media/image5092.png"/><Relationship Id="rId19" Type="http://schemas.openxmlformats.org/officeDocument/2006/relationships/image" Target="../media/image4817.png"/><Relationship Id="rId224" Type="http://schemas.openxmlformats.org/officeDocument/2006/relationships/customXml" Target="../ink/ink4963.xml"/><Relationship Id="rId266" Type="http://schemas.openxmlformats.org/officeDocument/2006/relationships/customXml" Target="../ink/ink4984.xml"/><Relationship Id="rId431" Type="http://schemas.openxmlformats.org/officeDocument/2006/relationships/image" Target="../media/image5023.png"/><Relationship Id="rId473" Type="http://schemas.openxmlformats.org/officeDocument/2006/relationships/image" Target="../media/image5044.png"/><Relationship Id="rId529" Type="http://schemas.openxmlformats.org/officeDocument/2006/relationships/image" Target="../media/image5071.png"/><Relationship Id="rId30" Type="http://schemas.openxmlformats.org/officeDocument/2006/relationships/customXml" Target="../ink/ink4866.xml"/><Relationship Id="rId126" Type="http://schemas.openxmlformats.org/officeDocument/2006/relationships/customXml" Target="../ink/ink4914.xml"/><Relationship Id="rId168" Type="http://schemas.openxmlformats.org/officeDocument/2006/relationships/customXml" Target="../ink/ink4935.xml"/><Relationship Id="rId333" Type="http://schemas.openxmlformats.org/officeDocument/2006/relationships/image" Target="../media/image4974.png"/><Relationship Id="rId540" Type="http://schemas.openxmlformats.org/officeDocument/2006/relationships/customXml" Target="../ink/ink5121.xml"/><Relationship Id="rId72" Type="http://schemas.openxmlformats.org/officeDocument/2006/relationships/customXml" Target="../ink/ink4887.xml"/><Relationship Id="rId375" Type="http://schemas.openxmlformats.org/officeDocument/2006/relationships/image" Target="../media/image4995.png"/><Relationship Id="rId582" Type="http://schemas.openxmlformats.org/officeDocument/2006/relationships/customXml" Target="../ink/ink5142.xml"/><Relationship Id="rId3" Type="http://schemas.openxmlformats.org/officeDocument/2006/relationships/image" Target="../media/image4809.png"/><Relationship Id="rId235" Type="http://schemas.openxmlformats.org/officeDocument/2006/relationships/image" Target="../media/image4925.png"/><Relationship Id="rId277" Type="http://schemas.openxmlformats.org/officeDocument/2006/relationships/image" Target="../media/image4946.png"/><Relationship Id="rId400" Type="http://schemas.openxmlformats.org/officeDocument/2006/relationships/customXml" Target="../ink/ink5051.xml"/><Relationship Id="rId442" Type="http://schemas.openxmlformats.org/officeDocument/2006/relationships/customXml" Target="../ink/ink5072.xml"/><Relationship Id="rId484" Type="http://schemas.openxmlformats.org/officeDocument/2006/relationships/customXml" Target="../ink/ink5093.xml"/><Relationship Id="rId137" Type="http://schemas.openxmlformats.org/officeDocument/2006/relationships/image" Target="../media/image4876.png"/><Relationship Id="rId302" Type="http://schemas.openxmlformats.org/officeDocument/2006/relationships/customXml" Target="../ink/ink5002.xml"/><Relationship Id="rId344" Type="http://schemas.openxmlformats.org/officeDocument/2006/relationships/customXml" Target="../ink/ink5023.xml"/><Relationship Id="rId41" Type="http://schemas.openxmlformats.org/officeDocument/2006/relationships/image" Target="../media/image4828.png"/><Relationship Id="rId83" Type="http://schemas.openxmlformats.org/officeDocument/2006/relationships/image" Target="../media/image4849.png"/><Relationship Id="rId179" Type="http://schemas.openxmlformats.org/officeDocument/2006/relationships/image" Target="../media/image4897.png"/><Relationship Id="rId386" Type="http://schemas.openxmlformats.org/officeDocument/2006/relationships/customXml" Target="../ink/ink5044.xml"/><Relationship Id="rId551" Type="http://schemas.openxmlformats.org/officeDocument/2006/relationships/image" Target="../media/image5082.png"/><Relationship Id="rId593" Type="http://schemas.openxmlformats.org/officeDocument/2006/relationships/image" Target="../media/image5103.png"/><Relationship Id="rId190" Type="http://schemas.openxmlformats.org/officeDocument/2006/relationships/customXml" Target="../ink/ink4946.xml"/><Relationship Id="rId204" Type="http://schemas.openxmlformats.org/officeDocument/2006/relationships/customXml" Target="../ink/ink4953.xml"/><Relationship Id="rId246" Type="http://schemas.openxmlformats.org/officeDocument/2006/relationships/customXml" Target="../ink/ink4974.xml"/><Relationship Id="rId288" Type="http://schemas.openxmlformats.org/officeDocument/2006/relationships/customXml" Target="../ink/ink4995.xml"/><Relationship Id="rId411" Type="http://schemas.openxmlformats.org/officeDocument/2006/relationships/image" Target="../media/image5013.png"/><Relationship Id="rId453" Type="http://schemas.openxmlformats.org/officeDocument/2006/relationships/image" Target="../media/image5034.png"/><Relationship Id="rId509" Type="http://schemas.openxmlformats.org/officeDocument/2006/relationships/image" Target="../media/image5061.png"/><Relationship Id="rId106" Type="http://schemas.openxmlformats.org/officeDocument/2006/relationships/customXml" Target="../ink/ink4904.xml"/><Relationship Id="rId313" Type="http://schemas.openxmlformats.org/officeDocument/2006/relationships/image" Target="../media/image4964.png"/><Relationship Id="rId495" Type="http://schemas.openxmlformats.org/officeDocument/2006/relationships/image" Target="../media/image5055.png"/><Relationship Id="rId10" Type="http://schemas.openxmlformats.org/officeDocument/2006/relationships/customXml" Target="../ink/ink4856.xml"/><Relationship Id="rId52" Type="http://schemas.openxmlformats.org/officeDocument/2006/relationships/customXml" Target="../ink/ink4877.xml"/><Relationship Id="rId94" Type="http://schemas.openxmlformats.org/officeDocument/2006/relationships/customXml" Target="../ink/ink4898.xml"/><Relationship Id="rId148" Type="http://schemas.openxmlformats.org/officeDocument/2006/relationships/customXml" Target="../ink/ink4925.xml"/><Relationship Id="rId355" Type="http://schemas.openxmlformats.org/officeDocument/2006/relationships/image" Target="../media/image4985.png"/><Relationship Id="rId397" Type="http://schemas.openxmlformats.org/officeDocument/2006/relationships/image" Target="../media/image5006.png"/><Relationship Id="rId520" Type="http://schemas.openxmlformats.org/officeDocument/2006/relationships/customXml" Target="../ink/ink5111.xml"/><Relationship Id="rId562" Type="http://schemas.openxmlformats.org/officeDocument/2006/relationships/customXml" Target="../ink/ink5132.xml"/><Relationship Id="rId215" Type="http://schemas.openxmlformats.org/officeDocument/2006/relationships/image" Target="../media/image4915.png"/><Relationship Id="rId257" Type="http://schemas.openxmlformats.org/officeDocument/2006/relationships/image" Target="../media/image4936.png"/><Relationship Id="rId422" Type="http://schemas.openxmlformats.org/officeDocument/2006/relationships/customXml" Target="../ink/ink5062.xml"/><Relationship Id="rId464" Type="http://schemas.openxmlformats.org/officeDocument/2006/relationships/customXml" Target="../ink/ink5083.xml"/><Relationship Id="rId299" Type="http://schemas.openxmlformats.org/officeDocument/2006/relationships/image" Target="../media/image4957.png"/><Relationship Id="rId63" Type="http://schemas.openxmlformats.org/officeDocument/2006/relationships/image" Target="../media/image4839.png"/><Relationship Id="rId159" Type="http://schemas.openxmlformats.org/officeDocument/2006/relationships/image" Target="../media/image4887.png"/><Relationship Id="rId366" Type="http://schemas.openxmlformats.org/officeDocument/2006/relationships/customXml" Target="../ink/ink5034.xml"/><Relationship Id="rId573" Type="http://schemas.openxmlformats.org/officeDocument/2006/relationships/image" Target="../media/image5093.png"/><Relationship Id="rId226" Type="http://schemas.openxmlformats.org/officeDocument/2006/relationships/customXml" Target="../ink/ink4964.xml"/><Relationship Id="rId433" Type="http://schemas.openxmlformats.org/officeDocument/2006/relationships/image" Target="../media/image5024.png"/><Relationship Id="rId74" Type="http://schemas.openxmlformats.org/officeDocument/2006/relationships/customXml" Target="../ink/ink4888.xml"/><Relationship Id="rId377" Type="http://schemas.openxmlformats.org/officeDocument/2006/relationships/image" Target="../media/image4996.png"/><Relationship Id="rId500" Type="http://schemas.openxmlformats.org/officeDocument/2006/relationships/customXml" Target="../ink/ink5101.xml"/><Relationship Id="rId584" Type="http://schemas.openxmlformats.org/officeDocument/2006/relationships/customXml" Target="../ink/ink5143.xml"/><Relationship Id="rId5" Type="http://schemas.openxmlformats.org/officeDocument/2006/relationships/image" Target="../media/image4810.png"/><Relationship Id="rId237" Type="http://schemas.openxmlformats.org/officeDocument/2006/relationships/image" Target="../media/image4926.png"/><Relationship Id="rId444" Type="http://schemas.openxmlformats.org/officeDocument/2006/relationships/customXml" Target="../ink/ink5073.xml"/><Relationship Id="rId290" Type="http://schemas.openxmlformats.org/officeDocument/2006/relationships/customXml" Target="../ink/ink4996.xml"/><Relationship Id="rId304" Type="http://schemas.openxmlformats.org/officeDocument/2006/relationships/customXml" Target="../ink/ink5003.xml"/><Relationship Id="rId388" Type="http://schemas.openxmlformats.org/officeDocument/2006/relationships/customXml" Target="../ink/ink5045.xml"/><Relationship Id="rId511" Type="http://schemas.openxmlformats.org/officeDocument/2006/relationships/image" Target="../media/image5062.png"/><Relationship Id="rId85" Type="http://schemas.openxmlformats.org/officeDocument/2006/relationships/image" Target="../media/image4850.png"/><Relationship Id="rId150" Type="http://schemas.openxmlformats.org/officeDocument/2006/relationships/customXml" Target="../ink/ink4926.xml"/><Relationship Id="rId595" Type="http://schemas.openxmlformats.org/officeDocument/2006/relationships/image" Target="../media/image5104.png"/><Relationship Id="rId248" Type="http://schemas.openxmlformats.org/officeDocument/2006/relationships/customXml" Target="../ink/ink4975.xml"/><Relationship Id="rId455" Type="http://schemas.openxmlformats.org/officeDocument/2006/relationships/image" Target="../media/image5035.png"/><Relationship Id="rId12" Type="http://schemas.openxmlformats.org/officeDocument/2006/relationships/customXml" Target="../ink/ink4857.xml"/><Relationship Id="rId108" Type="http://schemas.openxmlformats.org/officeDocument/2006/relationships/customXml" Target="../ink/ink4905.xml"/><Relationship Id="rId315" Type="http://schemas.openxmlformats.org/officeDocument/2006/relationships/image" Target="../media/image4965.png"/><Relationship Id="rId522" Type="http://schemas.openxmlformats.org/officeDocument/2006/relationships/customXml" Target="../ink/ink5112.xml"/><Relationship Id="rId96" Type="http://schemas.openxmlformats.org/officeDocument/2006/relationships/customXml" Target="../ink/ink4899.xml"/><Relationship Id="rId161" Type="http://schemas.openxmlformats.org/officeDocument/2006/relationships/image" Target="../media/image4888.png"/><Relationship Id="rId399" Type="http://schemas.openxmlformats.org/officeDocument/2006/relationships/image" Target="../media/image5007.png"/><Relationship Id="rId259" Type="http://schemas.openxmlformats.org/officeDocument/2006/relationships/image" Target="../media/image4937.png"/><Relationship Id="rId466" Type="http://schemas.openxmlformats.org/officeDocument/2006/relationships/customXml" Target="../ink/ink5084.xml"/><Relationship Id="rId23" Type="http://schemas.openxmlformats.org/officeDocument/2006/relationships/image" Target="../media/image4819.png"/><Relationship Id="rId119" Type="http://schemas.openxmlformats.org/officeDocument/2006/relationships/image" Target="../media/image4867.png"/><Relationship Id="rId326" Type="http://schemas.openxmlformats.org/officeDocument/2006/relationships/customXml" Target="../ink/ink5014.xml"/><Relationship Id="rId533" Type="http://schemas.openxmlformats.org/officeDocument/2006/relationships/image" Target="../media/image5073.png"/><Relationship Id="rId172" Type="http://schemas.openxmlformats.org/officeDocument/2006/relationships/customXml" Target="../ink/ink4937.xml"/><Relationship Id="rId477" Type="http://schemas.openxmlformats.org/officeDocument/2006/relationships/image" Target="../media/image5046.png"/><Relationship Id="rId337" Type="http://schemas.openxmlformats.org/officeDocument/2006/relationships/image" Target="../media/image4976.png"/><Relationship Id="rId34" Type="http://schemas.openxmlformats.org/officeDocument/2006/relationships/customXml" Target="../ink/ink4868.xml"/><Relationship Id="rId544" Type="http://schemas.openxmlformats.org/officeDocument/2006/relationships/customXml" Target="../ink/ink5123.xml"/><Relationship Id="rId183" Type="http://schemas.openxmlformats.org/officeDocument/2006/relationships/image" Target="../media/image4899.png"/><Relationship Id="rId390" Type="http://schemas.openxmlformats.org/officeDocument/2006/relationships/customXml" Target="../ink/ink5046.xml"/><Relationship Id="rId404" Type="http://schemas.openxmlformats.org/officeDocument/2006/relationships/customXml" Target="../ink/ink5053.xml"/><Relationship Id="rId250" Type="http://schemas.openxmlformats.org/officeDocument/2006/relationships/customXml" Target="../ink/ink4976.xml"/><Relationship Id="rId488" Type="http://schemas.openxmlformats.org/officeDocument/2006/relationships/customXml" Target="../ink/ink5095.xml"/><Relationship Id="rId45" Type="http://schemas.openxmlformats.org/officeDocument/2006/relationships/image" Target="../media/image4830.png"/><Relationship Id="rId110" Type="http://schemas.openxmlformats.org/officeDocument/2006/relationships/customXml" Target="../ink/ink4906.xml"/><Relationship Id="rId348" Type="http://schemas.openxmlformats.org/officeDocument/2006/relationships/customXml" Target="../ink/ink5025.xml"/><Relationship Id="rId555" Type="http://schemas.openxmlformats.org/officeDocument/2006/relationships/image" Target="../media/image5084.png"/></Relationships>
</file>

<file path=ppt/slides/_rels/slide29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162.png"/><Relationship Id="rId21" Type="http://schemas.openxmlformats.org/officeDocument/2006/relationships/image" Target="../media/image5114.png"/><Relationship Id="rId42" Type="http://schemas.openxmlformats.org/officeDocument/2006/relationships/customXml" Target="../ink/ink5169.xml"/><Relationship Id="rId63" Type="http://schemas.openxmlformats.org/officeDocument/2006/relationships/image" Target="../media/image5135.png"/><Relationship Id="rId84" Type="http://schemas.openxmlformats.org/officeDocument/2006/relationships/customXml" Target="../ink/ink5190.xml"/><Relationship Id="rId138" Type="http://schemas.openxmlformats.org/officeDocument/2006/relationships/customXml" Target="../ink/ink5217.xml"/><Relationship Id="rId159" Type="http://schemas.openxmlformats.org/officeDocument/2006/relationships/image" Target="../media/image5183.png"/><Relationship Id="rId170" Type="http://schemas.openxmlformats.org/officeDocument/2006/relationships/customXml" Target="../ink/ink5233.xml"/><Relationship Id="rId191" Type="http://schemas.openxmlformats.org/officeDocument/2006/relationships/image" Target="../media/image5199.png"/><Relationship Id="rId205" Type="http://schemas.openxmlformats.org/officeDocument/2006/relationships/image" Target="../media/image5206.png"/><Relationship Id="rId107" Type="http://schemas.openxmlformats.org/officeDocument/2006/relationships/image" Target="../media/image5157.png"/><Relationship Id="rId11" Type="http://schemas.openxmlformats.org/officeDocument/2006/relationships/image" Target="../media/image5109.png"/><Relationship Id="rId32" Type="http://schemas.openxmlformats.org/officeDocument/2006/relationships/customXml" Target="../ink/ink5164.xml"/><Relationship Id="rId53" Type="http://schemas.openxmlformats.org/officeDocument/2006/relationships/image" Target="../media/image5130.png"/><Relationship Id="rId74" Type="http://schemas.openxmlformats.org/officeDocument/2006/relationships/customXml" Target="../ink/ink5185.xml"/><Relationship Id="rId128" Type="http://schemas.openxmlformats.org/officeDocument/2006/relationships/customXml" Target="../ink/ink5212.xml"/><Relationship Id="rId149" Type="http://schemas.openxmlformats.org/officeDocument/2006/relationships/image" Target="../media/image5178.png"/><Relationship Id="rId5" Type="http://schemas.openxmlformats.org/officeDocument/2006/relationships/image" Target="../media/image5106.png"/><Relationship Id="rId95" Type="http://schemas.openxmlformats.org/officeDocument/2006/relationships/image" Target="../media/image5151.png"/><Relationship Id="rId160" Type="http://schemas.openxmlformats.org/officeDocument/2006/relationships/customXml" Target="../ink/ink5228.xml"/><Relationship Id="rId181" Type="http://schemas.openxmlformats.org/officeDocument/2006/relationships/image" Target="../media/image5194.png"/><Relationship Id="rId22" Type="http://schemas.openxmlformats.org/officeDocument/2006/relationships/customXml" Target="../ink/ink5159.xml"/><Relationship Id="rId43" Type="http://schemas.openxmlformats.org/officeDocument/2006/relationships/image" Target="../media/image5125.png"/><Relationship Id="rId64" Type="http://schemas.openxmlformats.org/officeDocument/2006/relationships/customXml" Target="../ink/ink5180.xml"/><Relationship Id="rId118" Type="http://schemas.openxmlformats.org/officeDocument/2006/relationships/customXml" Target="../ink/ink5207.xml"/><Relationship Id="rId139" Type="http://schemas.openxmlformats.org/officeDocument/2006/relationships/image" Target="../media/image5173.png"/><Relationship Id="rId85" Type="http://schemas.openxmlformats.org/officeDocument/2006/relationships/image" Target="../media/image5146.png"/><Relationship Id="rId150" Type="http://schemas.openxmlformats.org/officeDocument/2006/relationships/customXml" Target="../ink/ink5223.xml"/><Relationship Id="rId171" Type="http://schemas.openxmlformats.org/officeDocument/2006/relationships/image" Target="../media/image5189.png"/><Relationship Id="rId192" Type="http://schemas.openxmlformats.org/officeDocument/2006/relationships/customXml" Target="../ink/ink5244.xml"/><Relationship Id="rId206" Type="http://schemas.openxmlformats.org/officeDocument/2006/relationships/customXml" Target="../ink/ink5251.xml"/><Relationship Id="rId12" Type="http://schemas.openxmlformats.org/officeDocument/2006/relationships/customXml" Target="../ink/ink5154.xml"/><Relationship Id="rId33" Type="http://schemas.openxmlformats.org/officeDocument/2006/relationships/image" Target="../media/image5120.png"/><Relationship Id="rId108" Type="http://schemas.openxmlformats.org/officeDocument/2006/relationships/customXml" Target="../ink/ink5202.xml"/><Relationship Id="rId129" Type="http://schemas.openxmlformats.org/officeDocument/2006/relationships/image" Target="../media/image5168.png"/><Relationship Id="rId54" Type="http://schemas.openxmlformats.org/officeDocument/2006/relationships/customXml" Target="../ink/ink5175.xml"/><Relationship Id="rId75" Type="http://schemas.openxmlformats.org/officeDocument/2006/relationships/image" Target="../media/image5141.png"/><Relationship Id="rId96" Type="http://schemas.openxmlformats.org/officeDocument/2006/relationships/customXml" Target="../ink/ink5196.xml"/><Relationship Id="rId140" Type="http://schemas.openxmlformats.org/officeDocument/2006/relationships/customXml" Target="../ink/ink5218.xml"/><Relationship Id="rId161" Type="http://schemas.openxmlformats.org/officeDocument/2006/relationships/image" Target="../media/image5184.png"/><Relationship Id="rId182" Type="http://schemas.openxmlformats.org/officeDocument/2006/relationships/customXml" Target="../ink/ink5239.xml"/><Relationship Id="rId6" Type="http://schemas.openxmlformats.org/officeDocument/2006/relationships/customXml" Target="../ink/ink5151.xml"/><Relationship Id="rId23" Type="http://schemas.openxmlformats.org/officeDocument/2006/relationships/image" Target="../media/image5115.png"/><Relationship Id="rId119" Type="http://schemas.openxmlformats.org/officeDocument/2006/relationships/image" Target="../media/image5163.png"/><Relationship Id="rId44" Type="http://schemas.openxmlformats.org/officeDocument/2006/relationships/customXml" Target="../ink/ink5170.xml"/><Relationship Id="rId65" Type="http://schemas.openxmlformats.org/officeDocument/2006/relationships/image" Target="../media/image5136.png"/><Relationship Id="rId86" Type="http://schemas.openxmlformats.org/officeDocument/2006/relationships/customXml" Target="../ink/ink5191.xml"/><Relationship Id="rId130" Type="http://schemas.openxmlformats.org/officeDocument/2006/relationships/customXml" Target="../ink/ink5213.xml"/><Relationship Id="rId151" Type="http://schemas.openxmlformats.org/officeDocument/2006/relationships/image" Target="../media/image5179.png"/><Relationship Id="rId172" Type="http://schemas.openxmlformats.org/officeDocument/2006/relationships/customXml" Target="../ink/ink5234.xml"/><Relationship Id="rId193" Type="http://schemas.openxmlformats.org/officeDocument/2006/relationships/image" Target="../media/image5200.png"/><Relationship Id="rId207" Type="http://schemas.openxmlformats.org/officeDocument/2006/relationships/image" Target="../media/image5207.png"/><Relationship Id="rId13" Type="http://schemas.openxmlformats.org/officeDocument/2006/relationships/image" Target="../media/image5110.png"/><Relationship Id="rId109" Type="http://schemas.openxmlformats.org/officeDocument/2006/relationships/image" Target="../media/image5158.png"/><Relationship Id="rId34" Type="http://schemas.openxmlformats.org/officeDocument/2006/relationships/customXml" Target="../ink/ink5165.xml"/><Relationship Id="rId55" Type="http://schemas.openxmlformats.org/officeDocument/2006/relationships/image" Target="../media/image5131.png"/><Relationship Id="rId76" Type="http://schemas.openxmlformats.org/officeDocument/2006/relationships/customXml" Target="../ink/ink5186.xml"/><Relationship Id="rId97" Type="http://schemas.openxmlformats.org/officeDocument/2006/relationships/image" Target="../media/image5152.png"/><Relationship Id="rId120" Type="http://schemas.openxmlformats.org/officeDocument/2006/relationships/customXml" Target="../ink/ink5208.xml"/><Relationship Id="rId141" Type="http://schemas.openxmlformats.org/officeDocument/2006/relationships/image" Target="../media/image5174.png"/><Relationship Id="rId7" Type="http://schemas.openxmlformats.org/officeDocument/2006/relationships/image" Target="../media/image5107.png"/><Relationship Id="rId162" Type="http://schemas.openxmlformats.org/officeDocument/2006/relationships/customXml" Target="../ink/ink5229.xml"/><Relationship Id="rId183" Type="http://schemas.openxmlformats.org/officeDocument/2006/relationships/image" Target="../media/image5195.png"/><Relationship Id="rId24" Type="http://schemas.openxmlformats.org/officeDocument/2006/relationships/customXml" Target="../ink/ink5160.xml"/><Relationship Id="rId45" Type="http://schemas.openxmlformats.org/officeDocument/2006/relationships/image" Target="../media/image5126.png"/><Relationship Id="rId66" Type="http://schemas.openxmlformats.org/officeDocument/2006/relationships/customXml" Target="../ink/ink5181.xml"/><Relationship Id="rId87" Type="http://schemas.openxmlformats.org/officeDocument/2006/relationships/image" Target="../media/image5147.png"/><Relationship Id="rId110" Type="http://schemas.openxmlformats.org/officeDocument/2006/relationships/customXml" Target="../ink/ink5203.xml"/><Relationship Id="rId131" Type="http://schemas.openxmlformats.org/officeDocument/2006/relationships/image" Target="../media/image5169.png"/><Relationship Id="rId152" Type="http://schemas.openxmlformats.org/officeDocument/2006/relationships/customXml" Target="../ink/ink5224.xml"/><Relationship Id="rId173" Type="http://schemas.openxmlformats.org/officeDocument/2006/relationships/image" Target="../media/image5190.png"/><Relationship Id="rId194" Type="http://schemas.openxmlformats.org/officeDocument/2006/relationships/customXml" Target="../ink/ink5245.xml"/><Relationship Id="rId208" Type="http://schemas.openxmlformats.org/officeDocument/2006/relationships/customXml" Target="../ink/ink5252.xml"/><Relationship Id="rId19" Type="http://schemas.openxmlformats.org/officeDocument/2006/relationships/image" Target="../media/image5113.png"/><Relationship Id="rId14" Type="http://schemas.openxmlformats.org/officeDocument/2006/relationships/customXml" Target="../ink/ink5155.xml"/><Relationship Id="rId30" Type="http://schemas.openxmlformats.org/officeDocument/2006/relationships/customXml" Target="../ink/ink5163.xml"/><Relationship Id="rId35" Type="http://schemas.openxmlformats.org/officeDocument/2006/relationships/image" Target="../media/image5121.png"/><Relationship Id="rId56" Type="http://schemas.openxmlformats.org/officeDocument/2006/relationships/customXml" Target="../ink/ink5176.xml"/><Relationship Id="rId77" Type="http://schemas.openxmlformats.org/officeDocument/2006/relationships/image" Target="../media/image5142.png"/><Relationship Id="rId100" Type="http://schemas.openxmlformats.org/officeDocument/2006/relationships/customXml" Target="../ink/ink5198.xml"/><Relationship Id="rId105" Type="http://schemas.openxmlformats.org/officeDocument/2006/relationships/image" Target="../media/image5156.png"/><Relationship Id="rId126" Type="http://schemas.openxmlformats.org/officeDocument/2006/relationships/customXml" Target="../ink/ink5211.xml"/><Relationship Id="rId147" Type="http://schemas.openxmlformats.org/officeDocument/2006/relationships/image" Target="../media/image5177.png"/><Relationship Id="rId168" Type="http://schemas.openxmlformats.org/officeDocument/2006/relationships/customXml" Target="../ink/ink5232.xml"/><Relationship Id="rId8" Type="http://schemas.openxmlformats.org/officeDocument/2006/relationships/customXml" Target="../ink/ink5152.xml"/><Relationship Id="rId51" Type="http://schemas.openxmlformats.org/officeDocument/2006/relationships/image" Target="../media/image5129.png"/><Relationship Id="rId72" Type="http://schemas.openxmlformats.org/officeDocument/2006/relationships/customXml" Target="../ink/ink5184.xml"/><Relationship Id="rId93" Type="http://schemas.openxmlformats.org/officeDocument/2006/relationships/image" Target="../media/image5150.png"/><Relationship Id="rId98" Type="http://schemas.openxmlformats.org/officeDocument/2006/relationships/customXml" Target="../ink/ink5197.xml"/><Relationship Id="rId121" Type="http://schemas.openxmlformats.org/officeDocument/2006/relationships/image" Target="../media/image5164.png"/><Relationship Id="rId142" Type="http://schemas.openxmlformats.org/officeDocument/2006/relationships/customXml" Target="../ink/ink5219.xml"/><Relationship Id="rId163" Type="http://schemas.openxmlformats.org/officeDocument/2006/relationships/image" Target="../media/image5185.png"/><Relationship Id="rId184" Type="http://schemas.openxmlformats.org/officeDocument/2006/relationships/customXml" Target="../ink/ink5240.xml"/><Relationship Id="rId189" Type="http://schemas.openxmlformats.org/officeDocument/2006/relationships/image" Target="../media/image5198.png"/><Relationship Id="rId3" Type="http://schemas.openxmlformats.org/officeDocument/2006/relationships/image" Target="../media/image5105.png"/><Relationship Id="rId25" Type="http://schemas.openxmlformats.org/officeDocument/2006/relationships/image" Target="../media/image5116.png"/><Relationship Id="rId46" Type="http://schemas.openxmlformats.org/officeDocument/2006/relationships/customXml" Target="../ink/ink5171.xml"/><Relationship Id="rId67" Type="http://schemas.openxmlformats.org/officeDocument/2006/relationships/image" Target="../media/image5137.png"/><Relationship Id="rId116" Type="http://schemas.openxmlformats.org/officeDocument/2006/relationships/customXml" Target="../ink/ink5206.xml"/><Relationship Id="rId137" Type="http://schemas.openxmlformats.org/officeDocument/2006/relationships/image" Target="../media/image5172.png"/><Relationship Id="rId158" Type="http://schemas.openxmlformats.org/officeDocument/2006/relationships/customXml" Target="../ink/ink5227.xml"/><Relationship Id="rId20" Type="http://schemas.openxmlformats.org/officeDocument/2006/relationships/customXml" Target="../ink/ink5158.xml"/><Relationship Id="rId41" Type="http://schemas.openxmlformats.org/officeDocument/2006/relationships/image" Target="../media/image5124.png"/><Relationship Id="rId62" Type="http://schemas.openxmlformats.org/officeDocument/2006/relationships/customXml" Target="../ink/ink5179.xml"/><Relationship Id="rId83" Type="http://schemas.openxmlformats.org/officeDocument/2006/relationships/image" Target="../media/image5145.png"/><Relationship Id="rId88" Type="http://schemas.openxmlformats.org/officeDocument/2006/relationships/customXml" Target="../ink/ink5192.xml"/><Relationship Id="rId111" Type="http://schemas.openxmlformats.org/officeDocument/2006/relationships/image" Target="../media/image5159.png"/><Relationship Id="rId132" Type="http://schemas.openxmlformats.org/officeDocument/2006/relationships/customXml" Target="../ink/ink5214.xml"/><Relationship Id="rId153" Type="http://schemas.openxmlformats.org/officeDocument/2006/relationships/image" Target="../media/image5180.png"/><Relationship Id="rId174" Type="http://schemas.openxmlformats.org/officeDocument/2006/relationships/customXml" Target="../ink/ink5235.xml"/><Relationship Id="rId179" Type="http://schemas.openxmlformats.org/officeDocument/2006/relationships/image" Target="../media/image5193.png"/><Relationship Id="rId195" Type="http://schemas.openxmlformats.org/officeDocument/2006/relationships/image" Target="../media/image5201.png"/><Relationship Id="rId209" Type="http://schemas.openxmlformats.org/officeDocument/2006/relationships/image" Target="../media/image5208.png"/><Relationship Id="rId190" Type="http://schemas.openxmlformats.org/officeDocument/2006/relationships/customXml" Target="../ink/ink5243.xml"/><Relationship Id="rId204" Type="http://schemas.openxmlformats.org/officeDocument/2006/relationships/customXml" Target="../ink/ink5250.xml"/><Relationship Id="rId15" Type="http://schemas.openxmlformats.org/officeDocument/2006/relationships/image" Target="../media/image5111.png"/><Relationship Id="rId36" Type="http://schemas.openxmlformats.org/officeDocument/2006/relationships/customXml" Target="../ink/ink5166.xml"/><Relationship Id="rId57" Type="http://schemas.openxmlformats.org/officeDocument/2006/relationships/image" Target="../media/image5132.png"/><Relationship Id="rId106" Type="http://schemas.openxmlformats.org/officeDocument/2006/relationships/customXml" Target="../ink/ink5201.xml"/><Relationship Id="rId127" Type="http://schemas.openxmlformats.org/officeDocument/2006/relationships/image" Target="../media/image5167.png"/><Relationship Id="rId10" Type="http://schemas.openxmlformats.org/officeDocument/2006/relationships/customXml" Target="../ink/ink5153.xml"/><Relationship Id="rId31" Type="http://schemas.openxmlformats.org/officeDocument/2006/relationships/image" Target="../media/image5119.png"/><Relationship Id="rId52" Type="http://schemas.openxmlformats.org/officeDocument/2006/relationships/customXml" Target="../ink/ink5174.xml"/><Relationship Id="rId73" Type="http://schemas.openxmlformats.org/officeDocument/2006/relationships/image" Target="../media/image5140.png"/><Relationship Id="rId78" Type="http://schemas.openxmlformats.org/officeDocument/2006/relationships/customXml" Target="../ink/ink5187.xml"/><Relationship Id="rId94" Type="http://schemas.openxmlformats.org/officeDocument/2006/relationships/customXml" Target="../ink/ink5195.xml"/><Relationship Id="rId99" Type="http://schemas.openxmlformats.org/officeDocument/2006/relationships/image" Target="../media/image5153.png"/><Relationship Id="rId101" Type="http://schemas.openxmlformats.org/officeDocument/2006/relationships/image" Target="../media/image5154.png"/><Relationship Id="rId122" Type="http://schemas.openxmlformats.org/officeDocument/2006/relationships/customXml" Target="../ink/ink5209.xml"/><Relationship Id="rId143" Type="http://schemas.openxmlformats.org/officeDocument/2006/relationships/image" Target="../media/image5175.png"/><Relationship Id="rId148" Type="http://schemas.openxmlformats.org/officeDocument/2006/relationships/customXml" Target="../ink/ink5222.xml"/><Relationship Id="rId164" Type="http://schemas.openxmlformats.org/officeDocument/2006/relationships/customXml" Target="../ink/ink5230.xml"/><Relationship Id="rId169" Type="http://schemas.openxmlformats.org/officeDocument/2006/relationships/image" Target="../media/image5188.png"/><Relationship Id="rId185" Type="http://schemas.openxmlformats.org/officeDocument/2006/relationships/image" Target="../media/image5196.png"/><Relationship Id="rId4" Type="http://schemas.openxmlformats.org/officeDocument/2006/relationships/customXml" Target="../ink/ink5150.xml"/><Relationship Id="rId9" Type="http://schemas.openxmlformats.org/officeDocument/2006/relationships/image" Target="../media/image5108.png"/><Relationship Id="rId180" Type="http://schemas.openxmlformats.org/officeDocument/2006/relationships/customXml" Target="../ink/ink5238.xml"/><Relationship Id="rId210" Type="http://schemas.openxmlformats.org/officeDocument/2006/relationships/customXml" Target="../ink/ink5253.xml"/><Relationship Id="rId26" Type="http://schemas.openxmlformats.org/officeDocument/2006/relationships/customXml" Target="../ink/ink5161.xml"/><Relationship Id="rId47" Type="http://schemas.openxmlformats.org/officeDocument/2006/relationships/image" Target="../media/image5127.png"/><Relationship Id="rId68" Type="http://schemas.openxmlformats.org/officeDocument/2006/relationships/customXml" Target="../ink/ink5182.xml"/><Relationship Id="rId89" Type="http://schemas.openxmlformats.org/officeDocument/2006/relationships/image" Target="../media/image5148.png"/><Relationship Id="rId112" Type="http://schemas.openxmlformats.org/officeDocument/2006/relationships/customXml" Target="../ink/ink5204.xml"/><Relationship Id="rId133" Type="http://schemas.openxmlformats.org/officeDocument/2006/relationships/image" Target="../media/image5170.png"/><Relationship Id="rId154" Type="http://schemas.openxmlformats.org/officeDocument/2006/relationships/customXml" Target="../ink/ink5225.xml"/><Relationship Id="rId175" Type="http://schemas.openxmlformats.org/officeDocument/2006/relationships/image" Target="../media/image5191.png"/><Relationship Id="rId196" Type="http://schemas.openxmlformats.org/officeDocument/2006/relationships/customXml" Target="../ink/ink5246.xml"/><Relationship Id="rId200" Type="http://schemas.openxmlformats.org/officeDocument/2006/relationships/customXml" Target="../ink/ink5248.xml"/><Relationship Id="rId16" Type="http://schemas.openxmlformats.org/officeDocument/2006/relationships/customXml" Target="../ink/ink5156.xml"/><Relationship Id="rId37" Type="http://schemas.openxmlformats.org/officeDocument/2006/relationships/image" Target="../media/image5122.png"/><Relationship Id="rId58" Type="http://schemas.openxmlformats.org/officeDocument/2006/relationships/customXml" Target="../ink/ink5177.xml"/><Relationship Id="rId79" Type="http://schemas.openxmlformats.org/officeDocument/2006/relationships/image" Target="../media/image5143.png"/><Relationship Id="rId102" Type="http://schemas.openxmlformats.org/officeDocument/2006/relationships/customXml" Target="../ink/ink5199.xml"/><Relationship Id="rId123" Type="http://schemas.openxmlformats.org/officeDocument/2006/relationships/image" Target="../media/image5165.png"/><Relationship Id="rId144" Type="http://schemas.openxmlformats.org/officeDocument/2006/relationships/customXml" Target="../ink/ink5220.xml"/><Relationship Id="rId90" Type="http://schemas.openxmlformats.org/officeDocument/2006/relationships/customXml" Target="../ink/ink5193.xml"/><Relationship Id="rId165" Type="http://schemas.openxmlformats.org/officeDocument/2006/relationships/image" Target="../media/image5186.png"/><Relationship Id="rId186" Type="http://schemas.openxmlformats.org/officeDocument/2006/relationships/customXml" Target="../ink/ink5241.xml"/><Relationship Id="rId211" Type="http://schemas.openxmlformats.org/officeDocument/2006/relationships/image" Target="../media/image5209.png"/><Relationship Id="rId27" Type="http://schemas.openxmlformats.org/officeDocument/2006/relationships/image" Target="../media/image5117.png"/><Relationship Id="rId48" Type="http://schemas.openxmlformats.org/officeDocument/2006/relationships/customXml" Target="../ink/ink5172.xml"/><Relationship Id="rId69" Type="http://schemas.openxmlformats.org/officeDocument/2006/relationships/image" Target="../media/image5138.png"/><Relationship Id="rId113" Type="http://schemas.openxmlformats.org/officeDocument/2006/relationships/image" Target="../media/image5160.png"/><Relationship Id="rId134" Type="http://schemas.openxmlformats.org/officeDocument/2006/relationships/customXml" Target="../ink/ink5215.xml"/><Relationship Id="rId80" Type="http://schemas.openxmlformats.org/officeDocument/2006/relationships/customXml" Target="../ink/ink5188.xml"/><Relationship Id="rId155" Type="http://schemas.openxmlformats.org/officeDocument/2006/relationships/image" Target="../media/image5181.png"/><Relationship Id="rId176" Type="http://schemas.openxmlformats.org/officeDocument/2006/relationships/customXml" Target="../ink/ink5236.xml"/><Relationship Id="rId197" Type="http://schemas.openxmlformats.org/officeDocument/2006/relationships/image" Target="../media/image5202.png"/><Relationship Id="rId201" Type="http://schemas.openxmlformats.org/officeDocument/2006/relationships/image" Target="../media/image5204.png"/><Relationship Id="rId17" Type="http://schemas.openxmlformats.org/officeDocument/2006/relationships/image" Target="../media/image5112.png"/><Relationship Id="rId38" Type="http://schemas.openxmlformats.org/officeDocument/2006/relationships/customXml" Target="../ink/ink5167.xml"/><Relationship Id="rId59" Type="http://schemas.openxmlformats.org/officeDocument/2006/relationships/image" Target="../media/image5133.png"/><Relationship Id="rId103" Type="http://schemas.openxmlformats.org/officeDocument/2006/relationships/image" Target="../media/image5155.png"/><Relationship Id="rId124" Type="http://schemas.openxmlformats.org/officeDocument/2006/relationships/customXml" Target="../ink/ink5210.xml"/><Relationship Id="rId70" Type="http://schemas.openxmlformats.org/officeDocument/2006/relationships/customXml" Target="../ink/ink5183.xml"/><Relationship Id="rId91" Type="http://schemas.openxmlformats.org/officeDocument/2006/relationships/image" Target="../media/image5149.png"/><Relationship Id="rId145" Type="http://schemas.openxmlformats.org/officeDocument/2006/relationships/image" Target="../media/image5176.png"/><Relationship Id="rId166" Type="http://schemas.openxmlformats.org/officeDocument/2006/relationships/customXml" Target="../ink/ink5231.xml"/><Relationship Id="rId187" Type="http://schemas.openxmlformats.org/officeDocument/2006/relationships/image" Target="../media/image5197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5254.xml"/><Relationship Id="rId28" Type="http://schemas.openxmlformats.org/officeDocument/2006/relationships/customXml" Target="../ink/ink5162.xml"/><Relationship Id="rId49" Type="http://schemas.openxmlformats.org/officeDocument/2006/relationships/image" Target="../media/image5128.png"/><Relationship Id="rId114" Type="http://schemas.openxmlformats.org/officeDocument/2006/relationships/customXml" Target="../ink/ink5205.xml"/><Relationship Id="rId60" Type="http://schemas.openxmlformats.org/officeDocument/2006/relationships/customXml" Target="../ink/ink5178.xml"/><Relationship Id="rId81" Type="http://schemas.openxmlformats.org/officeDocument/2006/relationships/image" Target="../media/image5144.png"/><Relationship Id="rId135" Type="http://schemas.openxmlformats.org/officeDocument/2006/relationships/image" Target="../media/image5171.png"/><Relationship Id="rId156" Type="http://schemas.openxmlformats.org/officeDocument/2006/relationships/customXml" Target="../ink/ink5226.xml"/><Relationship Id="rId177" Type="http://schemas.openxmlformats.org/officeDocument/2006/relationships/image" Target="../media/image5192.png"/><Relationship Id="rId198" Type="http://schemas.openxmlformats.org/officeDocument/2006/relationships/customXml" Target="../ink/ink5247.xml"/><Relationship Id="rId202" Type="http://schemas.openxmlformats.org/officeDocument/2006/relationships/customXml" Target="../ink/ink5249.xml"/><Relationship Id="rId18" Type="http://schemas.openxmlformats.org/officeDocument/2006/relationships/customXml" Target="../ink/ink5157.xml"/><Relationship Id="rId39" Type="http://schemas.openxmlformats.org/officeDocument/2006/relationships/image" Target="../media/image5123.png"/><Relationship Id="rId50" Type="http://schemas.openxmlformats.org/officeDocument/2006/relationships/customXml" Target="../ink/ink5173.xml"/><Relationship Id="rId104" Type="http://schemas.openxmlformats.org/officeDocument/2006/relationships/customXml" Target="../ink/ink5200.xml"/><Relationship Id="rId125" Type="http://schemas.openxmlformats.org/officeDocument/2006/relationships/image" Target="../media/image5166.png"/><Relationship Id="rId146" Type="http://schemas.openxmlformats.org/officeDocument/2006/relationships/customXml" Target="../ink/ink5221.xml"/><Relationship Id="rId167" Type="http://schemas.openxmlformats.org/officeDocument/2006/relationships/image" Target="../media/image5187.png"/><Relationship Id="rId188" Type="http://schemas.openxmlformats.org/officeDocument/2006/relationships/customXml" Target="../ink/ink5242.xml"/><Relationship Id="rId71" Type="http://schemas.openxmlformats.org/officeDocument/2006/relationships/image" Target="../media/image5139.png"/><Relationship Id="rId92" Type="http://schemas.openxmlformats.org/officeDocument/2006/relationships/customXml" Target="../ink/ink5194.xml"/><Relationship Id="rId213" Type="http://schemas.openxmlformats.org/officeDocument/2006/relationships/image" Target="../media/image5210.png"/><Relationship Id="rId2" Type="http://schemas.openxmlformats.org/officeDocument/2006/relationships/customXml" Target="../ink/ink5149.xml"/><Relationship Id="rId29" Type="http://schemas.openxmlformats.org/officeDocument/2006/relationships/image" Target="../media/image5118.png"/><Relationship Id="rId40" Type="http://schemas.openxmlformats.org/officeDocument/2006/relationships/customXml" Target="../ink/ink5168.xml"/><Relationship Id="rId115" Type="http://schemas.openxmlformats.org/officeDocument/2006/relationships/image" Target="../media/image5161.png"/><Relationship Id="rId136" Type="http://schemas.openxmlformats.org/officeDocument/2006/relationships/customXml" Target="../ink/ink5216.xml"/><Relationship Id="rId157" Type="http://schemas.openxmlformats.org/officeDocument/2006/relationships/image" Target="../media/image5182.png"/><Relationship Id="rId178" Type="http://schemas.openxmlformats.org/officeDocument/2006/relationships/customXml" Target="../ink/ink5237.xml"/><Relationship Id="rId61" Type="http://schemas.openxmlformats.org/officeDocument/2006/relationships/image" Target="../media/image5134.png"/><Relationship Id="rId82" Type="http://schemas.openxmlformats.org/officeDocument/2006/relationships/customXml" Target="../ink/ink5189.xml"/><Relationship Id="rId199" Type="http://schemas.openxmlformats.org/officeDocument/2006/relationships/image" Target="../media/image5203.png"/><Relationship Id="rId203" Type="http://schemas.openxmlformats.org/officeDocument/2006/relationships/image" Target="../media/image5205.png"/></Relationships>
</file>

<file path=ppt/slides/_rels/slide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57.png"/><Relationship Id="rId21" Type="http://schemas.openxmlformats.org/officeDocument/2006/relationships/image" Target="../media/image410.png"/><Relationship Id="rId42" Type="http://schemas.openxmlformats.org/officeDocument/2006/relationships/customXml" Target="../ink/ink421.xml"/><Relationship Id="rId63" Type="http://schemas.openxmlformats.org/officeDocument/2006/relationships/image" Target="../media/image431.png"/><Relationship Id="rId84" Type="http://schemas.openxmlformats.org/officeDocument/2006/relationships/customXml" Target="../ink/ink442.xml"/><Relationship Id="rId138" Type="http://schemas.openxmlformats.org/officeDocument/2006/relationships/customXml" Target="../ink/ink469.xml"/><Relationship Id="rId159" Type="http://schemas.openxmlformats.org/officeDocument/2006/relationships/image" Target="../media/image478.png"/><Relationship Id="rId170" Type="http://schemas.openxmlformats.org/officeDocument/2006/relationships/customXml" Target="../ink/ink485.xml"/><Relationship Id="rId191" Type="http://schemas.openxmlformats.org/officeDocument/2006/relationships/image" Target="../media/image494.png"/><Relationship Id="rId205" Type="http://schemas.openxmlformats.org/officeDocument/2006/relationships/image" Target="../media/image501.png"/><Relationship Id="rId107" Type="http://schemas.openxmlformats.org/officeDocument/2006/relationships/image" Target="../media/image453.png"/><Relationship Id="rId11" Type="http://schemas.openxmlformats.org/officeDocument/2006/relationships/image" Target="../media/image405.png"/><Relationship Id="rId32" Type="http://schemas.openxmlformats.org/officeDocument/2006/relationships/customXml" Target="../ink/ink416.xml"/><Relationship Id="rId53" Type="http://schemas.openxmlformats.org/officeDocument/2006/relationships/image" Target="../media/image426.png"/><Relationship Id="rId74" Type="http://schemas.openxmlformats.org/officeDocument/2006/relationships/customXml" Target="../ink/ink437.xml"/><Relationship Id="rId128" Type="http://schemas.openxmlformats.org/officeDocument/2006/relationships/customXml" Target="../ink/ink464.xml"/><Relationship Id="rId149" Type="http://schemas.openxmlformats.org/officeDocument/2006/relationships/image" Target="../media/image473.png"/><Relationship Id="rId5" Type="http://schemas.openxmlformats.org/officeDocument/2006/relationships/image" Target="../media/image402.png"/><Relationship Id="rId95" Type="http://schemas.openxmlformats.org/officeDocument/2006/relationships/image" Target="../media/image447.png"/><Relationship Id="rId160" Type="http://schemas.openxmlformats.org/officeDocument/2006/relationships/customXml" Target="../ink/ink480.xml"/><Relationship Id="rId181" Type="http://schemas.openxmlformats.org/officeDocument/2006/relationships/image" Target="../media/image489.png"/><Relationship Id="rId22" Type="http://schemas.openxmlformats.org/officeDocument/2006/relationships/customXml" Target="../ink/ink411.xml"/><Relationship Id="rId43" Type="http://schemas.openxmlformats.org/officeDocument/2006/relationships/image" Target="../media/image421.png"/><Relationship Id="rId64" Type="http://schemas.openxmlformats.org/officeDocument/2006/relationships/customXml" Target="../ink/ink432.xml"/><Relationship Id="rId118" Type="http://schemas.openxmlformats.org/officeDocument/2006/relationships/customXml" Target="../ink/ink459.xml"/><Relationship Id="rId139" Type="http://schemas.openxmlformats.org/officeDocument/2006/relationships/image" Target="../media/image468.png"/><Relationship Id="rId85" Type="http://schemas.openxmlformats.org/officeDocument/2006/relationships/image" Target="../media/image442.png"/><Relationship Id="rId150" Type="http://schemas.openxmlformats.org/officeDocument/2006/relationships/customXml" Target="../ink/ink475.xml"/><Relationship Id="rId171" Type="http://schemas.openxmlformats.org/officeDocument/2006/relationships/image" Target="../media/image484.png"/><Relationship Id="rId192" Type="http://schemas.openxmlformats.org/officeDocument/2006/relationships/customXml" Target="../ink/ink496.xml"/><Relationship Id="rId206" Type="http://schemas.openxmlformats.org/officeDocument/2006/relationships/customXml" Target="../ink/ink503.xml"/><Relationship Id="rId12" Type="http://schemas.openxmlformats.org/officeDocument/2006/relationships/customXml" Target="../ink/ink406.xml"/><Relationship Id="rId33" Type="http://schemas.openxmlformats.org/officeDocument/2006/relationships/image" Target="../media/image416.png"/><Relationship Id="rId108" Type="http://schemas.openxmlformats.org/officeDocument/2006/relationships/customXml" Target="../ink/ink454.xml"/><Relationship Id="rId129" Type="http://schemas.openxmlformats.org/officeDocument/2006/relationships/image" Target="../media/image463.png"/><Relationship Id="rId54" Type="http://schemas.openxmlformats.org/officeDocument/2006/relationships/customXml" Target="../ink/ink427.xml"/><Relationship Id="rId75" Type="http://schemas.openxmlformats.org/officeDocument/2006/relationships/image" Target="../media/image437.png"/><Relationship Id="rId96" Type="http://schemas.openxmlformats.org/officeDocument/2006/relationships/customXml" Target="../ink/ink448.xml"/><Relationship Id="rId140" Type="http://schemas.openxmlformats.org/officeDocument/2006/relationships/customXml" Target="../ink/ink470.xml"/><Relationship Id="rId161" Type="http://schemas.openxmlformats.org/officeDocument/2006/relationships/image" Target="../media/image479.png"/><Relationship Id="rId182" Type="http://schemas.openxmlformats.org/officeDocument/2006/relationships/customXml" Target="../ink/ink491.xml"/><Relationship Id="rId6" Type="http://schemas.openxmlformats.org/officeDocument/2006/relationships/customXml" Target="../ink/ink403.xml"/><Relationship Id="rId23" Type="http://schemas.openxmlformats.org/officeDocument/2006/relationships/image" Target="../media/image411.png"/><Relationship Id="rId119" Type="http://schemas.openxmlformats.org/officeDocument/2006/relationships/image" Target="../media/image458.png"/><Relationship Id="rId44" Type="http://schemas.openxmlformats.org/officeDocument/2006/relationships/customXml" Target="../ink/ink422.xml"/><Relationship Id="rId65" Type="http://schemas.openxmlformats.org/officeDocument/2006/relationships/image" Target="../media/image432.png"/><Relationship Id="rId86" Type="http://schemas.openxmlformats.org/officeDocument/2006/relationships/customXml" Target="../ink/ink443.xml"/><Relationship Id="rId130" Type="http://schemas.openxmlformats.org/officeDocument/2006/relationships/customXml" Target="../ink/ink465.xml"/><Relationship Id="rId151" Type="http://schemas.openxmlformats.org/officeDocument/2006/relationships/image" Target="../media/image474.png"/><Relationship Id="rId172" Type="http://schemas.openxmlformats.org/officeDocument/2006/relationships/customXml" Target="../ink/ink486.xml"/><Relationship Id="rId193" Type="http://schemas.openxmlformats.org/officeDocument/2006/relationships/image" Target="../media/image495.png"/><Relationship Id="rId207" Type="http://schemas.openxmlformats.org/officeDocument/2006/relationships/image" Target="../media/image502.png"/><Relationship Id="rId13" Type="http://schemas.openxmlformats.org/officeDocument/2006/relationships/image" Target="../media/image406.png"/><Relationship Id="rId109" Type="http://schemas.openxmlformats.org/officeDocument/2006/relationships/image" Target="../media/image454.png"/><Relationship Id="rId34" Type="http://schemas.openxmlformats.org/officeDocument/2006/relationships/customXml" Target="../ink/ink417.xml"/><Relationship Id="rId55" Type="http://schemas.openxmlformats.org/officeDocument/2006/relationships/image" Target="../media/image427.png"/><Relationship Id="rId76" Type="http://schemas.openxmlformats.org/officeDocument/2006/relationships/customXml" Target="../ink/ink438.xml"/><Relationship Id="rId97" Type="http://schemas.openxmlformats.org/officeDocument/2006/relationships/image" Target="../media/image448.png"/><Relationship Id="rId120" Type="http://schemas.openxmlformats.org/officeDocument/2006/relationships/customXml" Target="../ink/ink460.xml"/><Relationship Id="rId141" Type="http://schemas.openxmlformats.org/officeDocument/2006/relationships/image" Target="../media/image469.png"/><Relationship Id="rId7" Type="http://schemas.openxmlformats.org/officeDocument/2006/relationships/image" Target="../media/image403.png"/><Relationship Id="rId162" Type="http://schemas.openxmlformats.org/officeDocument/2006/relationships/customXml" Target="../ink/ink481.xml"/><Relationship Id="rId183" Type="http://schemas.openxmlformats.org/officeDocument/2006/relationships/image" Target="../media/image490.png"/><Relationship Id="rId24" Type="http://schemas.openxmlformats.org/officeDocument/2006/relationships/customXml" Target="../ink/ink412.xml"/><Relationship Id="rId45" Type="http://schemas.openxmlformats.org/officeDocument/2006/relationships/image" Target="../media/image422.png"/><Relationship Id="rId66" Type="http://schemas.openxmlformats.org/officeDocument/2006/relationships/customXml" Target="../ink/ink433.xml"/><Relationship Id="rId87" Type="http://schemas.openxmlformats.org/officeDocument/2006/relationships/image" Target="../media/image443.png"/><Relationship Id="rId110" Type="http://schemas.openxmlformats.org/officeDocument/2006/relationships/customXml" Target="../ink/ink455.xml"/><Relationship Id="rId131" Type="http://schemas.openxmlformats.org/officeDocument/2006/relationships/image" Target="../media/image464.png"/><Relationship Id="rId61" Type="http://schemas.openxmlformats.org/officeDocument/2006/relationships/image" Target="../media/image430.png"/><Relationship Id="rId82" Type="http://schemas.openxmlformats.org/officeDocument/2006/relationships/customXml" Target="../ink/ink441.xml"/><Relationship Id="rId152" Type="http://schemas.openxmlformats.org/officeDocument/2006/relationships/customXml" Target="../ink/ink476.xml"/><Relationship Id="rId173" Type="http://schemas.openxmlformats.org/officeDocument/2006/relationships/image" Target="../media/image485.png"/><Relationship Id="rId194" Type="http://schemas.openxmlformats.org/officeDocument/2006/relationships/customXml" Target="../ink/ink497.xml"/><Relationship Id="rId199" Type="http://schemas.openxmlformats.org/officeDocument/2006/relationships/image" Target="../media/image498.png"/><Relationship Id="rId203" Type="http://schemas.openxmlformats.org/officeDocument/2006/relationships/image" Target="../media/image500.png"/><Relationship Id="rId208" Type="http://schemas.openxmlformats.org/officeDocument/2006/relationships/customXml" Target="../ink/ink504.xml"/><Relationship Id="rId19" Type="http://schemas.openxmlformats.org/officeDocument/2006/relationships/image" Target="../media/image409.png"/><Relationship Id="rId14" Type="http://schemas.openxmlformats.org/officeDocument/2006/relationships/customXml" Target="../ink/ink407.xml"/><Relationship Id="rId30" Type="http://schemas.openxmlformats.org/officeDocument/2006/relationships/customXml" Target="../ink/ink415.xml"/><Relationship Id="rId35" Type="http://schemas.openxmlformats.org/officeDocument/2006/relationships/image" Target="../media/image417.png"/><Relationship Id="rId56" Type="http://schemas.openxmlformats.org/officeDocument/2006/relationships/customXml" Target="../ink/ink428.xml"/><Relationship Id="rId77" Type="http://schemas.openxmlformats.org/officeDocument/2006/relationships/image" Target="../media/image438.png"/><Relationship Id="rId100" Type="http://schemas.openxmlformats.org/officeDocument/2006/relationships/customXml" Target="../ink/ink450.xml"/><Relationship Id="rId105" Type="http://schemas.openxmlformats.org/officeDocument/2006/relationships/image" Target="../media/image452.png"/><Relationship Id="rId126" Type="http://schemas.openxmlformats.org/officeDocument/2006/relationships/customXml" Target="../ink/ink463.xml"/><Relationship Id="rId147" Type="http://schemas.openxmlformats.org/officeDocument/2006/relationships/image" Target="../media/image472.png"/><Relationship Id="rId168" Type="http://schemas.openxmlformats.org/officeDocument/2006/relationships/customXml" Target="../ink/ink484.xml"/><Relationship Id="rId8" Type="http://schemas.openxmlformats.org/officeDocument/2006/relationships/customXml" Target="../ink/ink404.xml"/><Relationship Id="rId51" Type="http://schemas.openxmlformats.org/officeDocument/2006/relationships/image" Target="../media/image425.png"/><Relationship Id="rId72" Type="http://schemas.openxmlformats.org/officeDocument/2006/relationships/customXml" Target="../ink/ink436.xml"/><Relationship Id="rId93" Type="http://schemas.openxmlformats.org/officeDocument/2006/relationships/image" Target="../media/image446.png"/><Relationship Id="rId98" Type="http://schemas.openxmlformats.org/officeDocument/2006/relationships/customXml" Target="../ink/ink449.xml"/><Relationship Id="rId121" Type="http://schemas.openxmlformats.org/officeDocument/2006/relationships/image" Target="../media/image459.png"/><Relationship Id="rId142" Type="http://schemas.openxmlformats.org/officeDocument/2006/relationships/customXml" Target="../ink/ink471.xml"/><Relationship Id="rId163" Type="http://schemas.openxmlformats.org/officeDocument/2006/relationships/image" Target="../media/image480.png"/><Relationship Id="rId184" Type="http://schemas.openxmlformats.org/officeDocument/2006/relationships/customXml" Target="../ink/ink492.xml"/><Relationship Id="rId189" Type="http://schemas.openxmlformats.org/officeDocument/2006/relationships/image" Target="../media/image493.png"/><Relationship Id="rId3" Type="http://schemas.openxmlformats.org/officeDocument/2006/relationships/image" Target="../media/image401.png"/><Relationship Id="rId25" Type="http://schemas.openxmlformats.org/officeDocument/2006/relationships/image" Target="../media/image412.png"/><Relationship Id="rId46" Type="http://schemas.openxmlformats.org/officeDocument/2006/relationships/customXml" Target="../ink/ink423.xml"/><Relationship Id="rId67" Type="http://schemas.openxmlformats.org/officeDocument/2006/relationships/image" Target="../media/image433.png"/><Relationship Id="rId116" Type="http://schemas.openxmlformats.org/officeDocument/2006/relationships/customXml" Target="../ink/ink458.xml"/><Relationship Id="rId137" Type="http://schemas.openxmlformats.org/officeDocument/2006/relationships/image" Target="../media/image467.png"/><Relationship Id="rId158" Type="http://schemas.openxmlformats.org/officeDocument/2006/relationships/customXml" Target="../ink/ink479.xml"/><Relationship Id="rId20" Type="http://schemas.openxmlformats.org/officeDocument/2006/relationships/customXml" Target="../ink/ink410.xml"/><Relationship Id="rId41" Type="http://schemas.openxmlformats.org/officeDocument/2006/relationships/image" Target="../media/image420.png"/><Relationship Id="rId62" Type="http://schemas.openxmlformats.org/officeDocument/2006/relationships/customXml" Target="../ink/ink431.xml"/><Relationship Id="rId83" Type="http://schemas.openxmlformats.org/officeDocument/2006/relationships/image" Target="../media/image441.png"/><Relationship Id="rId88" Type="http://schemas.openxmlformats.org/officeDocument/2006/relationships/customXml" Target="../ink/ink444.xml"/><Relationship Id="rId111" Type="http://schemas.openxmlformats.org/officeDocument/2006/relationships/image" Target="../media/image455.png"/><Relationship Id="rId132" Type="http://schemas.openxmlformats.org/officeDocument/2006/relationships/customXml" Target="../ink/ink466.xml"/><Relationship Id="rId153" Type="http://schemas.openxmlformats.org/officeDocument/2006/relationships/image" Target="../media/image475.png"/><Relationship Id="rId174" Type="http://schemas.openxmlformats.org/officeDocument/2006/relationships/customXml" Target="../ink/ink487.xml"/><Relationship Id="rId179" Type="http://schemas.openxmlformats.org/officeDocument/2006/relationships/image" Target="../media/image488.png"/><Relationship Id="rId195" Type="http://schemas.openxmlformats.org/officeDocument/2006/relationships/image" Target="../media/image496.png"/><Relationship Id="rId209" Type="http://schemas.openxmlformats.org/officeDocument/2006/relationships/image" Target="../media/image503.png"/><Relationship Id="rId190" Type="http://schemas.openxmlformats.org/officeDocument/2006/relationships/customXml" Target="../ink/ink495.xml"/><Relationship Id="rId204" Type="http://schemas.openxmlformats.org/officeDocument/2006/relationships/customXml" Target="../ink/ink502.xml"/><Relationship Id="rId15" Type="http://schemas.openxmlformats.org/officeDocument/2006/relationships/image" Target="../media/image407.png"/><Relationship Id="rId36" Type="http://schemas.openxmlformats.org/officeDocument/2006/relationships/customXml" Target="../ink/ink418.xml"/><Relationship Id="rId57" Type="http://schemas.openxmlformats.org/officeDocument/2006/relationships/image" Target="../media/image428.png"/><Relationship Id="rId106" Type="http://schemas.openxmlformats.org/officeDocument/2006/relationships/customXml" Target="../ink/ink453.xml"/><Relationship Id="rId127" Type="http://schemas.openxmlformats.org/officeDocument/2006/relationships/image" Target="../media/image462.png"/><Relationship Id="rId10" Type="http://schemas.openxmlformats.org/officeDocument/2006/relationships/customXml" Target="../ink/ink405.xml"/><Relationship Id="rId31" Type="http://schemas.openxmlformats.org/officeDocument/2006/relationships/image" Target="../media/image415.png"/><Relationship Id="rId52" Type="http://schemas.openxmlformats.org/officeDocument/2006/relationships/customXml" Target="../ink/ink426.xml"/><Relationship Id="rId73" Type="http://schemas.openxmlformats.org/officeDocument/2006/relationships/image" Target="../media/image436.png"/><Relationship Id="rId78" Type="http://schemas.openxmlformats.org/officeDocument/2006/relationships/customXml" Target="../ink/ink439.xml"/><Relationship Id="rId94" Type="http://schemas.openxmlformats.org/officeDocument/2006/relationships/customXml" Target="../ink/ink447.xml"/><Relationship Id="rId99" Type="http://schemas.openxmlformats.org/officeDocument/2006/relationships/image" Target="../media/image449.png"/><Relationship Id="rId101" Type="http://schemas.openxmlformats.org/officeDocument/2006/relationships/image" Target="../media/image450.png"/><Relationship Id="rId122" Type="http://schemas.openxmlformats.org/officeDocument/2006/relationships/customXml" Target="../ink/ink461.xml"/><Relationship Id="rId143" Type="http://schemas.openxmlformats.org/officeDocument/2006/relationships/image" Target="../media/image470.png"/><Relationship Id="rId148" Type="http://schemas.openxmlformats.org/officeDocument/2006/relationships/customXml" Target="../ink/ink474.xml"/><Relationship Id="rId164" Type="http://schemas.openxmlformats.org/officeDocument/2006/relationships/customXml" Target="../ink/ink482.xml"/><Relationship Id="rId169" Type="http://schemas.openxmlformats.org/officeDocument/2006/relationships/image" Target="../media/image483.png"/><Relationship Id="rId185" Type="http://schemas.openxmlformats.org/officeDocument/2006/relationships/image" Target="../media/image491.png"/><Relationship Id="rId4" Type="http://schemas.openxmlformats.org/officeDocument/2006/relationships/customXml" Target="../ink/ink402.xml"/><Relationship Id="rId9" Type="http://schemas.openxmlformats.org/officeDocument/2006/relationships/image" Target="../media/image404.png"/><Relationship Id="rId180" Type="http://schemas.openxmlformats.org/officeDocument/2006/relationships/customXml" Target="../ink/ink490.xml"/><Relationship Id="rId210" Type="http://schemas.openxmlformats.org/officeDocument/2006/relationships/customXml" Target="../ink/ink505.xml"/><Relationship Id="rId26" Type="http://schemas.openxmlformats.org/officeDocument/2006/relationships/customXml" Target="../ink/ink413.xml"/><Relationship Id="rId47" Type="http://schemas.openxmlformats.org/officeDocument/2006/relationships/image" Target="../media/image423.png"/><Relationship Id="rId68" Type="http://schemas.openxmlformats.org/officeDocument/2006/relationships/customXml" Target="../ink/ink434.xml"/><Relationship Id="rId89" Type="http://schemas.openxmlformats.org/officeDocument/2006/relationships/image" Target="../media/image444.png"/><Relationship Id="rId112" Type="http://schemas.openxmlformats.org/officeDocument/2006/relationships/customXml" Target="../ink/ink456.xml"/><Relationship Id="rId133" Type="http://schemas.openxmlformats.org/officeDocument/2006/relationships/image" Target="../media/image465.png"/><Relationship Id="rId154" Type="http://schemas.openxmlformats.org/officeDocument/2006/relationships/customXml" Target="../ink/ink477.xml"/><Relationship Id="rId175" Type="http://schemas.openxmlformats.org/officeDocument/2006/relationships/image" Target="../media/image486.png"/><Relationship Id="rId196" Type="http://schemas.openxmlformats.org/officeDocument/2006/relationships/customXml" Target="../ink/ink498.xml"/><Relationship Id="rId200" Type="http://schemas.openxmlformats.org/officeDocument/2006/relationships/customXml" Target="../ink/ink500.xml"/><Relationship Id="rId16" Type="http://schemas.openxmlformats.org/officeDocument/2006/relationships/customXml" Target="../ink/ink408.xml"/><Relationship Id="rId37" Type="http://schemas.openxmlformats.org/officeDocument/2006/relationships/image" Target="../media/image418.png"/><Relationship Id="rId58" Type="http://schemas.openxmlformats.org/officeDocument/2006/relationships/customXml" Target="../ink/ink429.xml"/><Relationship Id="rId79" Type="http://schemas.openxmlformats.org/officeDocument/2006/relationships/image" Target="../media/image439.png"/><Relationship Id="rId102" Type="http://schemas.openxmlformats.org/officeDocument/2006/relationships/customXml" Target="../ink/ink451.xml"/><Relationship Id="rId123" Type="http://schemas.openxmlformats.org/officeDocument/2006/relationships/image" Target="../media/image460.png"/><Relationship Id="rId144" Type="http://schemas.openxmlformats.org/officeDocument/2006/relationships/customXml" Target="../ink/ink472.xml"/><Relationship Id="rId90" Type="http://schemas.openxmlformats.org/officeDocument/2006/relationships/customXml" Target="../ink/ink445.xml"/><Relationship Id="rId165" Type="http://schemas.openxmlformats.org/officeDocument/2006/relationships/image" Target="../media/image481.png"/><Relationship Id="rId186" Type="http://schemas.openxmlformats.org/officeDocument/2006/relationships/customXml" Target="../ink/ink493.xml"/><Relationship Id="rId211" Type="http://schemas.openxmlformats.org/officeDocument/2006/relationships/image" Target="../media/image504.png"/><Relationship Id="rId27" Type="http://schemas.openxmlformats.org/officeDocument/2006/relationships/image" Target="../media/image413.png"/><Relationship Id="rId48" Type="http://schemas.openxmlformats.org/officeDocument/2006/relationships/customXml" Target="../ink/ink424.xml"/><Relationship Id="rId69" Type="http://schemas.openxmlformats.org/officeDocument/2006/relationships/image" Target="../media/image434.png"/><Relationship Id="rId113" Type="http://schemas.openxmlformats.org/officeDocument/2006/relationships/image" Target="../media/image300.png"/><Relationship Id="rId134" Type="http://schemas.openxmlformats.org/officeDocument/2006/relationships/customXml" Target="../ink/ink467.xml"/><Relationship Id="rId80" Type="http://schemas.openxmlformats.org/officeDocument/2006/relationships/customXml" Target="../ink/ink440.xml"/><Relationship Id="rId155" Type="http://schemas.openxmlformats.org/officeDocument/2006/relationships/image" Target="../media/image476.png"/><Relationship Id="rId176" Type="http://schemas.openxmlformats.org/officeDocument/2006/relationships/customXml" Target="../ink/ink488.xml"/><Relationship Id="rId197" Type="http://schemas.openxmlformats.org/officeDocument/2006/relationships/image" Target="../media/image497.png"/><Relationship Id="rId201" Type="http://schemas.openxmlformats.org/officeDocument/2006/relationships/image" Target="../media/image499.png"/><Relationship Id="rId17" Type="http://schemas.openxmlformats.org/officeDocument/2006/relationships/image" Target="../media/image408.png"/><Relationship Id="rId38" Type="http://schemas.openxmlformats.org/officeDocument/2006/relationships/customXml" Target="../ink/ink419.xml"/><Relationship Id="rId59" Type="http://schemas.openxmlformats.org/officeDocument/2006/relationships/image" Target="../media/image429.png"/><Relationship Id="rId103" Type="http://schemas.openxmlformats.org/officeDocument/2006/relationships/image" Target="../media/image451.png"/><Relationship Id="rId124" Type="http://schemas.openxmlformats.org/officeDocument/2006/relationships/customXml" Target="../ink/ink462.xml"/><Relationship Id="rId70" Type="http://schemas.openxmlformats.org/officeDocument/2006/relationships/customXml" Target="../ink/ink435.xml"/><Relationship Id="rId91" Type="http://schemas.openxmlformats.org/officeDocument/2006/relationships/image" Target="../media/image445.png"/><Relationship Id="rId145" Type="http://schemas.openxmlformats.org/officeDocument/2006/relationships/image" Target="../media/image471.png"/><Relationship Id="rId166" Type="http://schemas.openxmlformats.org/officeDocument/2006/relationships/customXml" Target="../ink/ink483.xml"/><Relationship Id="rId187" Type="http://schemas.openxmlformats.org/officeDocument/2006/relationships/image" Target="../media/image492.png"/><Relationship Id="rId1" Type="http://schemas.openxmlformats.org/officeDocument/2006/relationships/slideLayout" Target="../slideLayouts/slideLayout7.xml"/><Relationship Id="rId28" Type="http://schemas.openxmlformats.org/officeDocument/2006/relationships/customXml" Target="../ink/ink414.xml"/><Relationship Id="rId49" Type="http://schemas.openxmlformats.org/officeDocument/2006/relationships/image" Target="../media/image424.png"/><Relationship Id="rId114" Type="http://schemas.openxmlformats.org/officeDocument/2006/relationships/customXml" Target="../ink/ink457.xml"/><Relationship Id="rId60" Type="http://schemas.openxmlformats.org/officeDocument/2006/relationships/customXml" Target="../ink/ink430.xml"/><Relationship Id="rId81" Type="http://schemas.openxmlformats.org/officeDocument/2006/relationships/image" Target="../media/image440.png"/><Relationship Id="rId135" Type="http://schemas.openxmlformats.org/officeDocument/2006/relationships/image" Target="../media/image466.png"/><Relationship Id="rId156" Type="http://schemas.openxmlformats.org/officeDocument/2006/relationships/customXml" Target="../ink/ink478.xml"/><Relationship Id="rId177" Type="http://schemas.openxmlformats.org/officeDocument/2006/relationships/image" Target="../media/image487.png"/><Relationship Id="rId198" Type="http://schemas.openxmlformats.org/officeDocument/2006/relationships/customXml" Target="../ink/ink499.xml"/><Relationship Id="rId202" Type="http://schemas.openxmlformats.org/officeDocument/2006/relationships/customXml" Target="../ink/ink501.xml"/><Relationship Id="rId18" Type="http://schemas.openxmlformats.org/officeDocument/2006/relationships/customXml" Target="../ink/ink409.xml"/><Relationship Id="rId39" Type="http://schemas.openxmlformats.org/officeDocument/2006/relationships/image" Target="../media/image419.png"/><Relationship Id="rId50" Type="http://schemas.openxmlformats.org/officeDocument/2006/relationships/customXml" Target="../ink/ink425.xml"/><Relationship Id="rId104" Type="http://schemas.openxmlformats.org/officeDocument/2006/relationships/customXml" Target="../ink/ink452.xml"/><Relationship Id="rId125" Type="http://schemas.openxmlformats.org/officeDocument/2006/relationships/image" Target="../media/image461.png"/><Relationship Id="rId146" Type="http://schemas.openxmlformats.org/officeDocument/2006/relationships/customXml" Target="../ink/ink473.xml"/><Relationship Id="rId167" Type="http://schemas.openxmlformats.org/officeDocument/2006/relationships/image" Target="../media/image482.png"/><Relationship Id="rId188" Type="http://schemas.openxmlformats.org/officeDocument/2006/relationships/customXml" Target="../ink/ink494.xml"/><Relationship Id="rId71" Type="http://schemas.openxmlformats.org/officeDocument/2006/relationships/image" Target="../media/image435.png"/><Relationship Id="rId92" Type="http://schemas.openxmlformats.org/officeDocument/2006/relationships/customXml" Target="../ink/ink446.xml"/><Relationship Id="rId2" Type="http://schemas.openxmlformats.org/officeDocument/2006/relationships/customXml" Target="../ink/ink401.xml"/><Relationship Id="rId29" Type="http://schemas.openxmlformats.org/officeDocument/2006/relationships/image" Target="../media/image414.png"/><Relationship Id="rId40" Type="http://schemas.openxmlformats.org/officeDocument/2006/relationships/customXml" Target="../ink/ink420.xml"/><Relationship Id="rId115" Type="http://schemas.openxmlformats.org/officeDocument/2006/relationships/image" Target="../media/image456.png"/><Relationship Id="rId136" Type="http://schemas.openxmlformats.org/officeDocument/2006/relationships/customXml" Target="../ink/ink468.xml"/><Relationship Id="rId157" Type="http://schemas.openxmlformats.org/officeDocument/2006/relationships/image" Target="../media/image477.png"/><Relationship Id="rId178" Type="http://schemas.openxmlformats.org/officeDocument/2006/relationships/customXml" Target="../ink/ink489.xml"/></Relationships>
</file>

<file path=ppt/slides/_rels/slide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62.png"/><Relationship Id="rId299" Type="http://schemas.openxmlformats.org/officeDocument/2006/relationships/customXml" Target="../ink/ink655.xml"/><Relationship Id="rId21" Type="http://schemas.openxmlformats.org/officeDocument/2006/relationships/image" Target="../media/image514.png"/><Relationship Id="rId63" Type="http://schemas.openxmlformats.org/officeDocument/2006/relationships/image" Target="../media/image535.png"/><Relationship Id="rId159" Type="http://schemas.openxmlformats.org/officeDocument/2006/relationships/image" Target="../media/image583.png"/><Relationship Id="rId324" Type="http://schemas.openxmlformats.org/officeDocument/2006/relationships/image" Target="../media/image664.png"/><Relationship Id="rId366" Type="http://schemas.openxmlformats.org/officeDocument/2006/relationships/image" Target="../media/image684.png"/><Relationship Id="rId170" Type="http://schemas.openxmlformats.org/officeDocument/2006/relationships/customXml" Target="../ink/ink590.xml"/><Relationship Id="rId226" Type="http://schemas.openxmlformats.org/officeDocument/2006/relationships/image" Target="../media/image616.png"/><Relationship Id="rId433" Type="http://schemas.openxmlformats.org/officeDocument/2006/relationships/customXml" Target="../ink/ink722.xml"/><Relationship Id="rId268" Type="http://schemas.openxmlformats.org/officeDocument/2006/relationships/image" Target="../media/image637.png"/><Relationship Id="rId32" Type="http://schemas.openxmlformats.org/officeDocument/2006/relationships/customXml" Target="../ink/ink521.xml"/><Relationship Id="rId74" Type="http://schemas.openxmlformats.org/officeDocument/2006/relationships/customXml" Target="../ink/ink542.xml"/><Relationship Id="rId128" Type="http://schemas.openxmlformats.org/officeDocument/2006/relationships/customXml" Target="../ink/ink569.xml"/><Relationship Id="rId335" Type="http://schemas.openxmlformats.org/officeDocument/2006/relationships/customXml" Target="../ink/ink673.xml"/><Relationship Id="rId377" Type="http://schemas.openxmlformats.org/officeDocument/2006/relationships/customXml" Target="../ink/ink694.xml"/><Relationship Id="rId5" Type="http://schemas.openxmlformats.org/officeDocument/2006/relationships/image" Target="../media/image506.png"/><Relationship Id="rId181" Type="http://schemas.openxmlformats.org/officeDocument/2006/relationships/customXml" Target="../ink/ink596.xml"/><Relationship Id="rId237" Type="http://schemas.openxmlformats.org/officeDocument/2006/relationships/customXml" Target="../ink/ink624.xml"/><Relationship Id="rId402" Type="http://schemas.openxmlformats.org/officeDocument/2006/relationships/image" Target="../media/image702.png"/><Relationship Id="rId279" Type="http://schemas.openxmlformats.org/officeDocument/2006/relationships/customXml" Target="../ink/ink645.xml"/><Relationship Id="rId43" Type="http://schemas.openxmlformats.org/officeDocument/2006/relationships/image" Target="../media/image525.png"/><Relationship Id="rId139" Type="http://schemas.openxmlformats.org/officeDocument/2006/relationships/image" Target="../media/image573.png"/><Relationship Id="rId290" Type="http://schemas.openxmlformats.org/officeDocument/2006/relationships/image" Target="../media/image648.png"/><Relationship Id="rId304" Type="http://schemas.openxmlformats.org/officeDocument/2006/relationships/image" Target="../media/image654.png"/><Relationship Id="rId346" Type="http://schemas.openxmlformats.org/officeDocument/2006/relationships/image" Target="../media/image674.png"/><Relationship Id="rId388" Type="http://schemas.openxmlformats.org/officeDocument/2006/relationships/image" Target="../media/image695.png"/><Relationship Id="rId85" Type="http://schemas.openxmlformats.org/officeDocument/2006/relationships/image" Target="../media/image546.png"/><Relationship Id="rId150" Type="http://schemas.openxmlformats.org/officeDocument/2006/relationships/customXml" Target="../ink/ink580.xml"/><Relationship Id="rId192" Type="http://schemas.openxmlformats.org/officeDocument/2006/relationships/image" Target="../media/image599.png"/><Relationship Id="rId206" Type="http://schemas.openxmlformats.org/officeDocument/2006/relationships/image" Target="../media/image606.png"/><Relationship Id="rId413" Type="http://schemas.openxmlformats.org/officeDocument/2006/relationships/customXml" Target="../ink/ink712.xml"/><Relationship Id="rId248" Type="http://schemas.openxmlformats.org/officeDocument/2006/relationships/image" Target="../media/image627.png"/><Relationship Id="rId12" Type="http://schemas.openxmlformats.org/officeDocument/2006/relationships/customXml" Target="../ink/ink511.xml"/><Relationship Id="rId108" Type="http://schemas.openxmlformats.org/officeDocument/2006/relationships/customXml" Target="../ink/ink559.xml"/><Relationship Id="rId315" Type="http://schemas.openxmlformats.org/officeDocument/2006/relationships/customXml" Target="../ink/ink663.xml"/><Relationship Id="rId357" Type="http://schemas.openxmlformats.org/officeDocument/2006/relationships/customXml" Target="../ink/ink684.xml"/><Relationship Id="rId54" Type="http://schemas.openxmlformats.org/officeDocument/2006/relationships/customXml" Target="../ink/ink532.xml"/><Relationship Id="rId96" Type="http://schemas.openxmlformats.org/officeDocument/2006/relationships/customXml" Target="../ink/ink553.xml"/><Relationship Id="rId161" Type="http://schemas.openxmlformats.org/officeDocument/2006/relationships/image" Target="../media/image584.png"/><Relationship Id="rId217" Type="http://schemas.openxmlformats.org/officeDocument/2006/relationships/customXml" Target="../ink/ink614.xml"/><Relationship Id="rId399" Type="http://schemas.openxmlformats.org/officeDocument/2006/relationships/customXml" Target="../ink/ink705.xml"/><Relationship Id="rId259" Type="http://schemas.openxmlformats.org/officeDocument/2006/relationships/customXml" Target="../ink/ink635.xml"/><Relationship Id="rId424" Type="http://schemas.openxmlformats.org/officeDocument/2006/relationships/image" Target="../media/image713.png"/><Relationship Id="rId23" Type="http://schemas.openxmlformats.org/officeDocument/2006/relationships/image" Target="../media/image515.png"/><Relationship Id="rId119" Type="http://schemas.openxmlformats.org/officeDocument/2006/relationships/image" Target="../media/image563.png"/><Relationship Id="rId270" Type="http://schemas.openxmlformats.org/officeDocument/2006/relationships/image" Target="../media/image638.png"/><Relationship Id="rId326" Type="http://schemas.openxmlformats.org/officeDocument/2006/relationships/image" Target="../media/image665.png"/><Relationship Id="rId65" Type="http://schemas.openxmlformats.org/officeDocument/2006/relationships/image" Target="../media/image536.png"/><Relationship Id="rId130" Type="http://schemas.openxmlformats.org/officeDocument/2006/relationships/customXml" Target="../ink/ink570.xml"/><Relationship Id="rId368" Type="http://schemas.openxmlformats.org/officeDocument/2006/relationships/image" Target="../media/image685.png"/><Relationship Id="rId172" Type="http://schemas.openxmlformats.org/officeDocument/2006/relationships/customXml" Target="../ink/ink591.xml"/><Relationship Id="rId228" Type="http://schemas.openxmlformats.org/officeDocument/2006/relationships/image" Target="../media/image617.png"/><Relationship Id="rId281" Type="http://schemas.openxmlformats.org/officeDocument/2006/relationships/customXml" Target="../ink/ink646.xml"/><Relationship Id="rId337" Type="http://schemas.openxmlformats.org/officeDocument/2006/relationships/customXml" Target="../ink/ink674.xml"/><Relationship Id="rId34" Type="http://schemas.openxmlformats.org/officeDocument/2006/relationships/customXml" Target="../ink/ink522.xml"/><Relationship Id="rId76" Type="http://schemas.openxmlformats.org/officeDocument/2006/relationships/customXml" Target="../ink/ink543.xml"/><Relationship Id="rId141" Type="http://schemas.openxmlformats.org/officeDocument/2006/relationships/image" Target="../media/image574.png"/><Relationship Id="rId379" Type="http://schemas.openxmlformats.org/officeDocument/2006/relationships/customXml" Target="../ink/ink695.xml"/><Relationship Id="rId7" Type="http://schemas.openxmlformats.org/officeDocument/2006/relationships/image" Target="../media/image507.png"/><Relationship Id="rId183" Type="http://schemas.openxmlformats.org/officeDocument/2006/relationships/customXml" Target="../ink/ink597.xml"/><Relationship Id="rId239" Type="http://schemas.openxmlformats.org/officeDocument/2006/relationships/customXml" Target="../ink/ink625.xml"/><Relationship Id="rId390" Type="http://schemas.openxmlformats.org/officeDocument/2006/relationships/image" Target="../media/image696.png"/><Relationship Id="rId404" Type="http://schemas.openxmlformats.org/officeDocument/2006/relationships/image" Target="../media/image703.png"/><Relationship Id="rId250" Type="http://schemas.openxmlformats.org/officeDocument/2006/relationships/image" Target="../media/image628.png"/><Relationship Id="rId292" Type="http://schemas.openxmlformats.org/officeDocument/2006/relationships/image" Target="../media/image649.png"/><Relationship Id="rId306" Type="http://schemas.openxmlformats.org/officeDocument/2006/relationships/image" Target="../media/image655.png"/><Relationship Id="rId45" Type="http://schemas.openxmlformats.org/officeDocument/2006/relationships/image" Target="../media/image526.png"/><Relationship Id="rId87" Type="http://schemas.openxmlformats.org/officeDocument/2006/relationships/image" Target="../media/image547.png"/><Relationship Id="rId110" Type="http://schemas.openxmlformats.org/officeDocument/2006/relationships/customXml" Target="../ink/ink560.xml"/><Relationship Id="rId348" Type="http://schemas.openxmlformats.org/officeDocument/2006/relationships/image" Target="../media/image675.png"/><Relationship Id="rId152" Type="http://schemas.openxmlformats.org/officeDocument/2006/relationships/customXml" Target="../ink/ink581.xml"/><Relationship Id="rId194" Type="http://schemas.openxmlformats.org/officeDocument/2006/relationships/image" Target="../media/image600.png"/><Relationship Id="rId208" Type="http://schemas.openxmlformats.org/officeDocument/2006/relationships/image" Target="../media/image607.png"/><Relationship Id="rId415" Type="http://schemas.openxmlformats.org/officeDocument/2006/relationships/customXml" Target="../ink/ink713.xml"/><Relationship Id="rId261" Type="http://schemas.openxmlformats.org/officeDocument/2006/relationships/customXml" Target="../ink/ink636.xml"/><Relationship Id="rId14" Type="http://schemas.openxmlformats.org/officeDocument/2006/relationships/customXml" Target="../ink/ink512.xml"/><Relationship Id="rId56" Type="http://schemas.openxmlformats.org/officeDocument/2006/relationships/customXml" Target="../ink/ink533.xml"/><Relationship Id="rId317" Type="http://schemas.openxmlformats.org/officeDocument/2006/relationships/customXml" Target="../ink/ink664.xml"/><Relationship Id="rId359" Type="http://schemas.openxmlformats.org/officeDocument/2006/relationships/customXml" Target="../ink/ink685.xml"/><Relationship Id="rId98" Type="http://schemas.openxmlformats.org/officeDocument/2006/relationships/customXml" Target="../ink/ink554.xml"/><Relationship Id="rId121" Type="http://schemas.openxmlformats.org/officeDocument/2006/relationships/image" Target="../media/image564.png"/><Relationship Id="rId163" Type="http://schemas.openxmlformats.org/officeDocument/2006/relationships/image" Target="../media/image585.png"/><Relationship Id="rId219" Type="http://schemas.openxmlformats.org/officeDocument/2006/relationships/customXml" Target="../ink/ink615.xml"/><Relationship Id="rId370" Type="http://schemas.openxmlformats.org/officeDocument/2006/relationships/image" Target="../media/image686.png"/><Relationship Id="rId426" Type="http://schemas.openxmlformats.org/officeDocument/2006/relationships/image" Target="../media/image714.png"/><Relationship Id="rId230" Type="http://schemas.openxmlformats.org/officeDocument/2006/relationships/image" Target="../media/image618.png"/><Relationship Id="rId25" Type="http://schemas.openxmlformats.org/officeDocument/2006/relationships/image" Target="../media/image516.png"/><Relationship Id="rId67" Type="http://schemas.openxmlformats.org/officeDocument/2006/relationships/image" Target="../media/image537.png"/><Relationship Id="rId272" Type="http://schemas.openxmlformats.org/officeDocument/2006/relationships/image" Target="../media/image639.png"/><Relationship Id="rId328" Type="http://schemas.openxmlformats.org/officeDocument/2006/relationships/image" Target="../media/image666.png"/><Relationship Id="rId132" Type="http://schemas.openxmlformats.org/officeDocument/2006/relationships/customXml" Target="../ink/ink571.xml"/><Relationship Id="rId174" Type="http://schemas.openxmlformats.org/officeDocument/2006/relationships/image" Target="../media/image590.png"/><Relationship Id="rId381" Type="http://schemas.openxmlformats.org/officeDocument/2006/relationships/customXml" Target="../ink/ink696.xml"/><Relationship Id="rId241" Type="http://schemas.openxmlformats.org/officeDocument/2006/relationships/customXml" Target="../ink/ink626.xml"/><Relationship Id="rId36" Type="http://schemas.openxmlformats.org/officeDocument/2006/relationships/customXml" Target="../ink/ink523.xml"/><Relationship Id="rId283" Type="http://schemas.openxmlformats.org/officeDocument/2006/relationships/customXml" Target="../ink/ink647.xml"/><Relationship Id="rId339" Type="http://schemas.openxmlformats.org/officeDocument/2006/relationships/customXml" Target="../ink/ink675.xml"/><Relationship Id="rId78" Type="http://schemas.openxmlformats.org/officeDocument/2006/relationships/customXml" Target="../ink/ink544.xml"/><Relationship Id="rId101" Type="http://schemas.openxmlformats.org/officeDocument/2006/relationships/image" Target="../media/image554.png"/><Relationship Id="rId143" Type="http://schemas.openxmlformats.org/officeDocument/2006/relationships/image" Target="../media/image575.png"/><Relationship Id="rId185" Type="http://schemas.openxmlformats.org/officeDocument/2006/relationships/customXml" Target="../ink/ink598.xml"/><Relationship Id="rId350" Type="http://schemas.openxmlformats.org/officeDocument/2006/relationships/image" Target="../media/image676.png"/><Relationship Id="rId406" Type="http://schemas.openxmlformats.org/officeDocument/2006/relationships/image" Target="../media/image704.png"/><Relationship Id="rId9" Type="http://schemas.openxmlformats.org/officeDocument/2006/relationships/image" Target="../media/image508.png"/><Relationship Id="rId210" Type="http://schemas.openxmlformats.org/officeDocument/2006/relationships/image" Target="../media/image608.png"/><Relationship Id="rId392" Type="http://schemas.openxmlformats.org/officeDocument/2006/relationships/image" Target="../media/image697.png"/><Relationship Id="rId252" Type="http://schemas.openxmlformats.org/officeDocument/2006/relationships/image" Target="../media/image629.png"/><Relationship Id="rId294" Type="http://schemas.openxmlformats.org/officeDocument/2006/relationships/image" Target="../media/image650.png"/><Relationship Id="rId308" Type="http://schemas.openxmlformats.org/officeDocument/2006/relationships/image" Target="../media/image656.png"/><Relationship Id="rId47" Type="http://schemas.openxmlformats.org/officeDocument/2006/relationships/image" Target="../media/image527.png"/><Relationship Id="rId89" Type="http://schemas.openxmlformats.org/officeDocument/2006/relationships/image" Target="../media/image548.png"/><Relationship Id="rId112" Type="http://schemas.openxmlformats.org/officeDocument/2006/relationships/customXml" Target="../ink/ink561.xml"/><Relationship Id="rId154" Type="http://schemas.openxmlformats.org/officeDocument/2006/relationships/customXml" Target="../ink/ink582.xml"/><Relationship Id="rId361" Type="http://schemas.openxmlformats.org/officeDocument/2006/relationships/customXml" Target="../ink/ink686.xml"/><Relationship Id="rId196" Type="http://schemas.openxmlformats.org/officeDocument/2006/relationships/image" Target="../media/image601.png"/><Relationship Id="rId417" Type="http://schemas.openxmlformats.org/officeDocument/2006/relationships/customXml" Target="../ink/ink714.xml"/><Relationship Id="rId16" Type="http://schemas.openxmlformats.org/officeDocument/2006/relationships/customXml" Target="../ink/ink513.xml"/><Relationship Id="rId221" Type="http://schemas.openxmlformats.org/officeDocument/2006/relationships/customXml" Target="../ink/ink616.xml"/><Relationship Id="rId263" Type="http://schemas.openxmlformats.org/officeDocument/2006/relationships/customXml" Target="../ink/ink637.xml"/><Relationship Id="rId319" Type="http://schemas.openxmlformats.org/officeDocument/2006/relationships/customXml" Target="../ink/ink665.xml"/><Relationship Id="rId58" Type="http://schemas.openxmlformats.org/officeDocument/2006/relationships/customXml" Target="../ink/ink534.xml"/><Relationship Id="rId123" Type="http://schemas.openxmlformats.org/officeDocument/2006/relationships/image" Target="../media/image565.png"/><Relationship Id="rId330" Type="http://schemas.openxmlformats.org/officeDocument/2006/relationships/image" Target="../media/image667.png"/><Relationship Id="rId165" Type="http://schemas.openxmlformats.org/officeDocument/2006/relationships/image" Target="../media/image586.png"/><Relationship Id="rId372" Type="http://schemas.openxmlformats.org/officeDocument/2006/relationships/image" Target="../media/image687.png"/><Relationship Id="rId428" Type="http://schemas.openxmlformats.org/officeDocument/2006/relationships/image" Target="../media/image715.png"/><Relationship Id="rId232" Type="http://schemas.openxmlformats.org/officeDocument/2006/relationships/image" Target="../media/image619.png"/><Relationship Id="rId274" Type="http://schemas.openxmlformats.org/officeDocument/2006/relationships/image" Target="../media/image640.png"/><Relationship Id="rId27" Type="http://schemas.openxmlformats.org/officeDocument/2006/relationships/image" Target="../media/image517.png"/><Relationship Id="rId69" Type="http://schemas.openxmlformats.org/officeDocument/2006/relationships/image" Target="../media/image538.png"/><Relationship Id="rId134" Type="http://schemas.openxmlformats.org/officeDocument/2006/relationships/customXml" Target="../ink/ink572.xml"/><Relationship Id="rId80" Type="http://schemas.openxmlformats.org/officeDocument/2006/relationships/customXml" Target="../ink/ink545.xml"/><Relationship Id="rId176" Type="http://schemas.openxmlformats.org/officeDocument/2006/relationships/image" Target="../media/image591.png"/><Relationship Id="rId341" Type="http://schemas.openxmlformats.org/officeDocument/2006/relationships/customXml" Target="../ink/ink676.xml"/><Relationship Id="rId383" Type="http://schemas.openxmlformats.org/officeDocument/2006/relationships/customXml" Target="../ink/ink697.xml"/><Relationship Id="rId201" Type="http://schemas.openxmlformats.org/officeDocument/2006/relationships/customXml" Target="../ink/ink606.xml"/><Relationship Id="rId243" Type="http://schemas.openxmlformats.org/officeDocument/2006/relationships/customXml" Target="../ink/ink627.xml"/><Relationship Id="rId285" Type="http://schemas.openxmlformats.org/officeDocument/2006/relationships/customXml" Target="../ink/ink648.xml"/><Relationship Id="rId38" Type="http://schemas.openxmlformats.org/officeDocument/2006/relationships/customXml" Target="../ink/ink524.xml"/><Relationship Id="rId103" Type="http://schemas.openxmlformats.org/officeDocument/2006/relationships/image" Target="../media/image555.png"/><Relationship Id="rId310" Type="http://schemas.openxmlformats.org/officeDocument/2006/relationships/image" Target="../media/image657.png"/><Relationship Id="rId91" Type="http://schemas.openxmlformats.org/officeDocument/2006/relationships/image" Target="../media/image549.png"/><Relationship Id="rId145" Type="http://schemas.openxmlformats.org/officeDocument/2006/relationships/image" Target="../media/image576.png"/><Relationship Id="rId187" Type="http://schemas.openxmlformats.org/officeDocument/2006/relationships/customXml" Target="../ink/ink599.xml"/><Relationship Id="rId352" Type="http://schemas.openxmlformats.org/officeDocument/2006/relationships/image" Target="../media/image677.png"/><Relationship Id="rId394" Type="http://schemas.openxmlformats.org/officeDocument/2006/relationships/image" Target="../media/image698.png"/><Relationship Id="rId408" Type="http://schemas.openxmlformats.org/officeDocument/2006/relationships/image" Target="../media/image705.png"/><Relationship Id="rId212" Type="http://schemas.openxmlformats.org/officeDocument/2006/relationships/image" Target="../media/image609.png"/><Relationship Id="rId254" Type="http://schemas.openxmlformats.org/officeDocument/2006/relationships/image" Target="../media/image630.png"/><Relationship Id="rId28" Type="http://schemas.openxmlformats.org/officeDocument/2006/relationships/customXml" Target="../ink/ink519.xml"/><Relationship Id="rId49" Type="http://schemas.openxmlformats.org/officeDocument/2006/relationships/image" Target="../media/image528.png"/><Relationship Id="rId114" Type="http://schemas.openxmlformats.org/officeDocument/2006/relationships/customXml" Target="../ink/ink562.xml"/><Relationship Id="rId275" Type="http://schemas.openxmlformats.org/officeDocument/2006/relationships/customXml" Target="../ink/ink643.xml"/><Relationship Id="rId296" Type="http://schemas.openxmlformats.org/officeDocument/2006/relationships/image" Target="../media/image651.png"/><Relationship Id="rId300" Type="http://schemas.openxmlformats.org/officeDocument/2006/relationships/image" Target="../media/image652.png"/><Relationship Id="rId60" Type="http://schemas.openxmlformats.org/officeDocument/2006/relationships/customXml" Target="../ink/ink535.xml"/><Relationship Id="rId81" Type="http://schemas.openxmlformats.org/officeDocument/2006/relationships/image" Target="../media/image544.png"/><Relationship Id="rId135" Type="http://schemas.openxmlformats.org/officeDocument/2006/relationships/image" Target="../media/image571.png"/><Relationship Id="rId156" Type="http://schemas.openxmlformats.org/officeDocument/2006/relationships/customXml" Target="../ink/ink583.xml"/><Relationship Id="rId177" Type="http://schemas.openxmlformats.org/officeDocument/2006/relationships/customXml" Target="../ink/ink594.xml"/><Relationship Id="rId198" Type="http://schemas.openxmlformats.org/officeDocument/2006/relationships/image" Target="../media/image602.png"/><Relationship Id="rId321" Type="http://schemas.openxmlformats.org/officeDocument/2006/relationships/customXml" Target="../ink/ink666.xml"/><Relationship Id="rId342" Type="http://schemas.openxmlformats.org/officeDocument/2006/relationships/image" Target="../media/image300.png"/><Relationship Id="rId363" Type="http://schemas.openxmlformats.org/officeDocument/2006/relationships/customXml" Target="../ink/ink687.xml"/><Relationship Id="rId384" Type="http://schemas.openxmlformats.org/officeDocument/2006/relationships/image" Target="../media/image693.png"/><Relationship Id="rId419" Type="http://schemas.openxmlformats.org/officeDocument/2006/relationships/customXml" Target="../ink/ink715.xml"/><Relationship Id="rId202" Type="http://schemas.openxmlformats.org/officeDocument/2006/relationships/image" Target="../media/image604.png"/><Relationship Id="rId223" Type="http://schemas.openxmlformats.org/officeDocument/2006/relationships/customXml" Target="../ink/ink617.xml"/><Relationship Id="rId244" Type="http://schemas.openxmlformats.org/officeDocument/2006/relationships/image" Target="../media/image625.png"/><Relationship Id="rId430" Type="http://schemas.openxmlformats.org/officeDocument/2006/relationships/image" Target="../media/image716.png"/><Relationship Id="rId18" Type="http://schemas.openxmlformats.org/officeDocument/2006/relationships/customXml" Target="../ink/ink514.xml"/><Relationship Id="rId39" Type="http://schemas.openxmlformats.org/officeDocument/2006/relationships/image" Target="../media/image523.png"/><Relationship Id="rId265" Type="http://schemas.openxmlformats.org/officeDocument/2006/relationships/customXml" Target="../ink/ink638.xml"/><Relationship Id="rId286" Type="http://schemas.openxmlformats.org/officeDocument/2006/relationships/image" Target="../media/image646.png"/><Relationship Id="rId50" Type="http://schemas.openxmlformats.org/officeDocument/2006/relationships/customXml" Target="../ink/ink530.xml"/><Relationship Id="rId104" Type="http://schemas.openxmlformats.org/officeDocument/2006/relationships/customXml" Target="../ink/ink557.xml"/><Relationship Id="rId125" Type="http://schemas.openxmlformats.org/officeDocument/2006/relationships/image" Target="../media/image566.png"/><Relationship Id="rId146" Type="http://schemas.openxmlformats.org/officeDocument/2006/relationships/customXml" Target="../ink/ink578.xml"/><Relationship Id="rId167" Type="http://schemas.openxmlformats.org/officeDocument/2006/relationships/image" Target="../media/image587.png"/><Relationship Id="rId188" Type="http://schemas.openxmlformats.org/officeDocument/2006/relationships/image" Target="../media/image597.png"/><Relationship Id="rId311" Type="http://schemas.openxmlformats.org/officeDocument/2006/relationships/customXml" Target="../ink/ink661.xml"/><Relationship Id="rId332" Type="http://schemas.openxmlformats.org/officeDocument/2006/relationships/image" Target="../media/image668.png"/><Relationship Id="rId353" Type="http://schemas.openxmlformats.org/officeDocument/2006/relationships/customXml" Target="../ink/ink682.xml"/><Relationship Id="rId374" Type="http://schemas.openxmlformats.org/officeDocument/2006/relationships/image" Target="../media/image688.png"/><Relationship Id="rId395" Type="http://schemas.openxmlformats.org/officeDocument/2006/relationships/customXml" Target="../ink/ink703.xml"/><Relationship Id="rId409" Type="http://schemas.openxmlformats.org/officeDocument/2006/relationships/customXml" Target="../ink/ink710.xml"/><Relationship Id="rId71" Type="http://schemas.openxmlformats.org/officeDocument/2006/relationships/image" Target="../media/image539.png"/><Relationship Id="rId92" Type="http://schemas.openxmlformats.org/officeDocument/2006/relationships/customXml" Target="../ink/ink551.xml"/><Relationship Id="rId213" Type="http://schemas.openxmlformats.org/officeDocument/2006/relationships/customXml" Target="../ink/ink612.xml"/><Relationship Id="rId234" Type="http://schemas.openxmlformats.org/officeDocument/2006/relationships/image" Target="../media/image620.png"/><Relationship Id="rId420" Type="http://schemas.openxmlformats.org/officeDocument/2006/relationships/image" Target="../media/image711.png"/><Relationship Id="rId2" Type="http://schemas.openxmlformats.org/officeDocument/2006/relationships/customXml" Target="../ink/ink506.xml"/><Relationship Id="rId29" Type="http://schemas.openxmlformats.org/officeDocument/2006/relationships/image" Target="../media/image518.png"/><Relationship Id="rId255" Type="http://schemas.openxmlformats.org/officeDocument/2006/relationships/customXml" Target="../ink/ink633.xml"/><Relationship Id="rId276" Type="http://schemas.openxmlformats.org/officeDocument/2006/relationships/image" Target="../media/image641.png"/><Relationship Id="rId297" Type="http://schemas.openxmlformats.org/officeDocument/2006/relationships/customXml" Target="../ink/ink654.xml"/><Relationship Id="rId40" Type="http://schemas.openxmlformats.org/officeDocument/2006/relationships/customXml" Target="../ink/ink525.xml"/><Relationship Id="rId115" Type="http://schemas.openxmlformats.org/officeDocument/2006/relationships/image" Target="../media/image561.png"/><Relationship Id="rId136" Type="http://schemas.openxmlformats.org/officeDocument/2006/relationships/customXml" Target="../ink/ink573.xml"/><Relationship Id="rId157" Type="http://schemas.openxmlformats.org/officeDocument/2006/relationships/image" Target="../media/image582.png"/><Relationship Id="rId178" Type="http://schemas.openxmlformats.org/officeDocument/2006/relationships/image" Target="../media/image592.png"/><Relationship Id="rId301" Type="http://schemas.openxmlformats.org/officeDocument/2006/relationships/customXml" Target="../ink/ink656.xml"/><Relationship Id="rId322" Type="http://schemas.openxmlformats.org/officeDocument/2006/relationships/image" Target="../media/image663.png"/><Relationship Id="rId343" Type="http://schemas.openxmlformats.org/officeDocument/2006/relationships/customXml" Target="../ink/ink677.xml"/><Relationship Id="rId364" Type="http://schemas.openxmlformats.org/officeDocument/2006/relationships/image" Target="../media/image683.png"/><Relationship Id="rId61" Type="http://schemas.openxmlformats.org/officeDocument/2006/relationships/image" Target="../media/image534.png"/><Relationship Id="rId82" Type="http://schemas.openxmlformats.org/officeDocument/2006/relationships/customXml" Target="../ink/ink546.xml"/><Relationship Id="rId199" Type="http://schemas.openxmlformats.org/officeDocument/2006/relationships/customXml" Target="../ink/ink605.xml"/><Relationship Id="rId203" Type="http://schemas.openxmlformats.org/officeDocument/2006/relationships/customXml" Target="../ink/ink607.xml"/><Relationship Id="rId385" Type="http://schemas.openxmlformats.org/officeDocument/2006/relationships/customXml" Target="../ink/ink698.xml"/><Relationship Id="rId19" Type="http://schemas.openxmlformats.org/officeDocument/2006/relationships/image" Target="../media/image513.png"/><Relationship Id="rId224" Type="http://schemas.openxmlformats.org/officeDocument/2006/relationships/image" Target="../media/image615.png"/><Relationship Id="rId245" Type="http://schemas.openxmlformats.org/officeDocument/2006/relationships/customXml" Target="../ink/ink628.xml"/><Relationship Id="rId266" Type="http://schemas.openxmlformats.org/officeDocument/2006/relationships/image" Target="../media/image636.png"/><Relationship Id="rId287" Type="http://schemas.openxmlformats.org/officeDocument/2006/relationships/customXml" Target="../ink/ink649.xml"/><Relationship Id="rId410" Type="http://schemas.openxmlformats.org/officeDocument/2006/relationships/image" Target="../media/image706.png"/><Relationship Id="rId431" Type="http://schemas.openxmlformats.org/officeDocument/2006/relationships/customXml" Target="../ink/ink721.xml"/><Relationship Id="rId30" Type="http://schemas.openxmlformats.org/officeDocument/2006/relationships/customXml" Target="../ink/ink520.xml"/><Relationship Id="rId105" Type="http://schemas.openxmlformats.org/officeDocument/2006/relationships/image" Target="../media/image556.png"/><Relationship Id="rId126" Type="http://schemas.openxmlformats.org/officeDocument/2006/relationships/customXml" Target="../ink/ink568.xml"/><Relationship Id="rId147" Type="http://schemas.openxmlformats.org/officeDocument/2006/relationships/image" Target="../media/image577.png"/><Relationship Id="rId168" Type="http://schemas.openxmlformats.org/officeDocument/2006/relationships/customXml" Target="../ink/ink589.xml"/><Relationship Id="rId312" Type="http://schemas.openxmlformats.org/officeDocument/2006/relationships/image" Target="../media/image658.png"/><Relationship Id="rId333" Type="http://schemas.openxmlformats.org/officeDocument/2006/relationships/customXml" Target="../ink/ink672.xml"/><Relationship Id="rId354" Type="http://schemas.openxmlformats.org/officeDocument/2006/relationships/image" Target="../media/image678.png"/><Relationship Id="rId51" Type="http://schemas.openxmlformats.org/officeDocument/2006/relationships/image" Target="../media/image529.png"/><Relationship Id="rId72" Type="http://schemas.openxmlformats.org/officeDocument/2006/relationships/customXml" Target="../ink/ink541.xml"/><Relationship Id="rId93" Type="http://schemas.openxmlformats.org/officeDocument/2006/relationships/image" Target="../media/image550.png"/><Relationship Id="rId189" Type="http://schemas.openxmlformats.org/officeDocument/2006/relationships/customXml" Target="../ink/ink600.xml"/><Relationship Id="rId375" Type="http://schemas.openxmlformats.org/officeDocument/2006/relationships/customXml" Target="../ink/ink693.xml"/><Relationship Id="rId396" Type="http://schemas.openxmlformats.org/officeDocument/2006/relationships/image" Target="../media/image699.png"/><Relationship Id="rId3" Type="http://schemas.openxmlformats.org/officeDocument/2006/relationships/image" Target="../media/image505.png"/><Relationship Id="rId214" Type="http://schemas.openxmlformats.org/officeDocument/2006/relationships/image" Target="../media/image610.png"/><Relationship Id="rId235" Type="http://schemas.openxmlformats.org/officeDocument/2006/relationships/customXml" Target="../ink/ink623.xml"/><Relationship Id="rId256" Type="http://schemas.openxmlformats.org/officeDocument/2006/relationships/image" Target="../media/image631.png"/><Relationship Id="rId277" Type="http://schemas.openxmlformats.org/officeDocument/2006/relationships/customXml" Target="../ink/ink644.xml"/><Relationship Id="rId298" Type="http://schemas.openxmlformats.org/officeDocument/2006/relationships/image" Target="../media/image2.png"/><Relationship Id="rId400" Type="http://schemas.openxmlformats.org/officeDocument/2006/relationships/image" Target="../media/image701.png"/><Relationship Id="rId421" Type="http://schemas.openxmlformats.org/officeDocument/2006/relationships/customXml" Target="../ink/ink716.xml"/><Relationship Id="rId116" Type="http://schemas.openxmlformats.org/officeDocument/2006/relationships/customXml" Target="../ink/ink563.xml"/><Relationship Id="rId137" Type="http://schemas.openxmlformats.org/officeDocument/2006/relationships/image" Target="../media/image572.png"/><Relationship Id="rId158" Type="http://schemas.openxmlformats.org/officeDocument/2006/relationships/customXml" Target="../ink/ink584.xml"/><Relationship Id="rId302" Type="http://schemas.openxmlformats.org/officeDocument/2006/relationships/image" Target="../media/image653.png"/><Relationship Id="rId323" Type="http://schemas.openxmlformats.org/officeDocument/2006/relationships/customXml" Target="../ink/ink667.xml"/><Relationship Id="rId344" Type="http://schemas.openxmlformats.org/officeDocument/2006/relationships/image" Target="../media/image673.png"/><Relationship Id="rId20" Type="http://schemas.openxmlformats.org/officeDocument/2006/relationships/customXml" Target="../ink/ink515.xml"/><Relationship Id="rId41" Type="http://schemas.openxmlformats.org/officeDocument/2006/relationships/image" Target="../media/image524.png"/><Relationship Id="rId62" Type="http://schemas.openxmlformats.org/officeDocument/2006/relationships/customXml" Target="../ink/ink536.xml"/><Relationship Id="rId83" Type="http://schemas.openxmlformats.org/officeDocument/2006/relationships/image" Target="../media/image545.png"/><Relationship Id="rId179" Type="http://schemas.openxmlformats.org/officeDocument/2006/relationships/customXml" Target="../ink/ink595.xml"/><Relationship Id="rId365" Type="http://schemas.openxmlformats.org/officeDocument/2006/relationships/customXml" Target="../ink/ink688.xml"/><Relationship Id="rId386" Type="http://schemas.openxmlformats.org/officeDocument/2006/relationships/image" Target="../media/image694.png"/><Relationship Id="rId190" Type="http://schemas.openxmlformats.org/officeDocument/2006/relationships/image" Target="../media/image598.png"/><Relationship Id="rId204" Type="http://schemas.openxmlformats.org/officeDocument/2006/relationships/image" Target="../media/image605.png"/><Relationship Id="rId225" Type="http://schemas.openxmlformats.org/officeDocument/2006/relationships/customXml" Target="../ink/ink618.xml"/><Relationship Id="rId246" Type="http://schemas.openxmlformats.org/officeDocument/2006/relationships/image" Target="../media/image626.png"/><Relationship Id="rId267" Type="http://schemas.openxmlformats.org/officeDocument/2006/relationships/customXml" Target="../ink/ink639.xml"/><Relationship Id="rId288" Type="http://schemas.openxmlformats.org/officeDocument/2006/relationships/image" Target="../media/image647.png"/><Relationship Id="rId411" Type="http://schemas.openxmlformats.org/officeDocument/2006/relationships/customXml" Target="../ink/ink711.xml"/><Relationship Id="rId432" Type="http://schemas.openxmlformats.org/officeDocument/2006/relationships/image" Target="../media/image717.png"/><Relationship Id="rId106" Type="http://schemas.openxmlformats.org/officeDocument/2006/relationships/customXml" Target="../ink/ink558.xml"/><Relationship Id="rId127" Type="http://schemas.openxmlformats.org/officeDocument/2006/relationships/image" Target="../media/image567.png"/><Relationship Id="rId313" Type="http://schemas.openxmlformats.org/officeDocument/2006/relationships/customXml" Target="../ink/ink662.xml"/><Relationship Id="rId10" Type="http://schemas.openxmlformats.org/officeDocument/2006/relationships/customXml" Target="../ink/ink510.xml"/><Relationship Id="rId31" Type="http://schemas.openxmlformats.org/officeDocument/2006/relationships/image" Target="../media/image519.png"/><Relationship Id="rId52" Type="http://schemas.openxmlformats.org/officeDocument/2006/relationships/customXml" Target="../ink/ink531.xml"/><Relationship Id="rId73" Type="http://schemas.openxmlformats.org/officeDocument/2006/relationships/image" Target="../media/image540.png"/><Relationship Id="rId94" Type="http://schemas.openxmlformats.org/officeDocument/2006/relationships/customXml" Target="../ink/ink552.xml"/><Relationship Id="rId148" Type="http://schemas.openxmlformats.org/officeDocument/2006/relationships/customXml" Target="../ink/ink579.xml"/><Relationship Id="rId169" Type="http://schemas.openxmlformats.org/officeDocument/2006/relationships/image" Target="../media/image588.png"/><Relationship Id="rId334" Type="http://schemas.openxmlformats.org/officeDocument/2006/relationships/image" Target="../media/image669.png"/><Relationship Id="rId355" Type="http://schemas.openxmlformats.org/officeDocument/2006/relationships/customXml" Target="../ink/ink683.xml"/><Relationship Id="rId376" Type="http://schemas.openxmlformats.org/officeDocument/2006/relationships/image" Target="../media/image689.png"/><Relationship Id="rId397" Type="http://schemas.openxmlformats.org/officeDocument/2006/relationships/customXml" Target="../ink/ink704.xml"/><Relationship Id="rId4" Type="http://schemas.openxmlformats.org/officeDocument/2006/relationships/customXml" Target="../ink/ink507.xml"/><Relationship Id="rId180" Type="http://schemas.openxmlformats.org/officeDocument/2006/relationships/image" Target="../media/image593.png"/><Relationship Id="rId215" Type="http://schemas.openxmlformats.org/officeDocument/2006/relationships/customXml" Target="../ink/ink613.xml"/><Relationship Id="rId236" Type="http://schemas.openxmlformats.org/officeDocument/2006/relationships/image" Target="../media/image621.png"/><Relationship Id="rId257" Type="http://schemas.openxmlformats.org/officeDocument/2006/relationships/customXml" Target="../ink/ink634.xml"/><Relationship Id="rId278" Type="http://schemas.openxmlformats.org/officeDocument/2006/relationships/image" Target="../media/image642.png"/><Relationship Id="rId401" Type="http://schemas.openxmlformats.org/officeDocument/2006/relationships/customXml" Target="../ink/ink706.xml"/><Relationship Id="rId422" Type="http://schemas.openxmlformats.org/officeDocument/2006/relationships/image" Target="../media/image712.png"/><Relationship Id="rId303" Type="http://schemas.openxmlformats.org/officeDocument/2006/relationships/customXml" Target="../ink/ink657.xml"/><Relationship Id="rId42" Type="http://schemas.openxmlformats.org/officeDocument/2006/relationships/customXml" Target="../ink/ink526.xml"/><Relationship Id="rId84" Type="http://schemas.openxmlformats.org/officeDocument/2006/relationships/customXml" Target="../ink/ink547.xml"/><Relationship Id="rId138" Type="http://schemas.openxmlformats.org/officeDocument/2006/relationships/customXml" Target="../ink/ink574.xml"/><Relationship Id="rId345" Type="http://schemas.openxmlformats.org/officeDocument/2006/relationships/customXml" Target="../ink/ink678.xml"/><Relationship Id="rId387" Type="http://schemas.openxmlformats.org/officeDocument/2006/relationships/customXml" Target="../ink/ink699.xml"/><Relationship Id="rId191" Type="http://schemas.openxmlformats.org/officeDocument/2006/relationships/customXml" Target="../ink/ink601.xml"/><Relationship Id="rId205" Type="http://schemas.openxmlformats.org/officeDocument/2006/relationships/customXml" Target="../ink/ink608.xml"/><Relationship Id="rId247" Type="http://schemas.openxmlformats.org/officeDocument/2006/relationships/customXml" Target="../ink/ink629.xml"/><Relationship Id="rId412" Type="http://schemas.openxmlformats.org/officeDocument/2006/relationships/image" Target="../media/image707.png"/><Relationship Id="rId107" Type="http://schemas.openxmlformats.org/officeDocument/2006/relationships/image" Target="../media/image557.png"/><Relationship Id="rId289" Type="http://schemas.openxmlformats.org/officeDocument/2006/relationships/customXml" Target="../ink/ink650.xml"/><Relationship Id="rId11" Type="http://schemas.openxmlformats.org/officeDocument/2006/relationships/image" Target="../media/image509.png"/><Relationship Id="rId53" Type="http://schemas.openxmlformats.org/officeDocument/2006/relationships/image" Target="../media/image530.png"/><Relationship Id="rId149" Type="http://schemas.openxmlformats.org/officeDocument/2006/relationships/image" Target="../media/image578.png"/><Relationship Id="rId314" Type="http://schemas.openxmlformats.org/officeDocument/2006/relationships/image" Target="../media/image659.png"/><Relationship Id="rId356" Type="http://schemas.openxmlformats.org/officeDocument/2006/relationships/image" Target="../media/image679.png"/><Relationship Id="rId398" Type="http://schemas.openxmlformats.org/officeDocument/2006/relationships/image" Target="../media/image700.png"/><Relationship Id="rId95" Type="http://schemas.openxmlformats.org/officeDocument/2006/relationships/image" Target="../media/image551.png"/><Relationship Id="rId160" Type="http://schemas.openxmlformats.org/officeDocument/2006/relationships/customXml" Target="../ink/ink585.xml"/><Relationship Id="rId216" Type="http://schemas.openxmlformats.org/officeDocument/2006/relationships/image" Target="../media/image611.png"/><Relationship Id="rId423" Type="http://schemas.openxmlformats.org/officeDocument/2006/relationships/customXml" Target="../ink/ink717.xml"/><Relationship Id="rId258" Type="http://schemas.openxmlformats.org/officeDocument/2006/relationships/image" Target="../media/image632.png"/><Relationship Id="rId22" Type="http://schemas.openxmlformats.org/officeDocument/2006/relationships/customXml" Target="../ink/ink516.xml"/><Relationship Id="rId64" Type="http://schemas.openxmlformats.org/officeDocument/2006/relationships/customXml" Target="../ink/ink537.xml"/><Relationship Id="rId118" Type="http://schemas.openxmlformats.org/officeDocument/2006/relationships/customXml" Target="../ink/ink564.xml"/><Relationship Id="rId325" Type="http://schemas.openxmlformats.org/officeDocument/2006/relationships/customXml" Target="../ink/ink668.xml"/><Relationship Id="rId367" Type="http://schemas.openxmlformats.org/officeDocument/2006/relationships/customXml" Target="../ink/ink689.xml"/><Relationship Id="rId171" Type="http://schemas.openxmlformats.org/officeDocument/2006/relationships/image" Target="../media/image589.png"/><Relationship Id="rId227" Type="http://schemas.openxmlformats.org/officeDocument/2006/relationships/customXml" Target="../ink/ink619.xml"/><Relationship Id="rId269" Type="http://schemas.openxmlformats.org/officeDocument/2006/relationships/customXml" Target="../ink/ink640.xml"/><Relationship Id="rId434" Type="http://schemas.openxmlformats.org/officeDocument/2006/relationships/image" Target="../media/image718.png"/><Relationship Id="rId33" Type="http://schemas.openxmlformats.org/officeDocument/2006/relationships/image" Target="../media/image520.png"/><Relationship Id="rId129" Type="http://schemas.openxmlformats.org/officeDocument/2006/relationships/image" Target="../media/image568.png"/><Relationship Id="rId280" Type="http://schemas.openxmlformats.org/officeDocument/2006/relationships/image" Target="../media/image643.png"/><Relationship Id="rId336" Type="http://schemas.openxmlformats.org/officeDocument/2006/relationships/image" Target="../media/image670.png"/><Relationship Id="rId75" Type="http://schemas.openxmlformats.org/officeDocument/2006/relationships/image" Target="../media/image541.png"/><Relationship Id="rId140" Type="http://schemas.openxmlformats.org/officeDocument/2006/relationships/customXml" Target="../ink/ink575.xml"/><Relationship Id="rId182" Type="http://schemas.openxmlformats.org/officeDocument/2006/relationships/image" Target="../media/image594.png"/><Relationship Id="rId378" Type="http://schemas.openxmlformats.org/officeDocument/2006/relationships/image" Target="../media/image690.png"/><Relationship Id="rId403" Type="http://schemas.openxmlformats.org/officeDocument/2006/relationships/customXml" Target="../ink/ink707.xml"/><Relationship Id="rId6" Type="http://schemas.openxmlformats.org/officeDocument/2006/relationships/customXml" Target="../ink/ink508.xml"/><Relationship Id="rId238" Type="http://schemas.openxmlformats.org/officeDocument/2006/relationships/image" Target="../media/image622.png"/><Relationship Id="rId291" Type="http://schemas.openxmlformats.org/officeDocument/2006/relationships/customXml" Target="../ink/ink651.xml"/><Relationship Id="rId305" Type="http://schemas.openxmlformats.org/officeDocument/2006/relationships/customXml" Target="../ink/ink658.xml"/><Relationship Id="rId347" Type="http://schemas.openxmlformats.org/officeDocument/2006/relationships/customXml" Target="../ink/ink679.xml"/><Relationship Id="rId44" Type="http://schemas.openxmlformats.org/officeDocument/2006/relationships/customXml" Target="../ink/ink527.xml"/><Relationship Id="rId86" Type="http://schemas.openxmlformats.org/officeDocument/2006/relationships/customXml" Target="../ink/ink548.xml"/><Relationship Id="rId151" Type="http://schemas.openxmlformats.org/officeDocument/2006/relationships/image" Target="../media/image579.png"/><Relationship Id="rId389" Type="http://schemas.openxmlformats.org/officeDocument/2006/relationships/customXml" Target="../ink/ink700.xml"/><Relationship Id="rId193" Type="http://schemas.openxmlformats.org/officeDocument/2006/relationships/customXml" Target="../ink/ink602.xml"/><Relationship Id="rId207" Type="http://schemas.openxmlformats.org/officeDocument/2006/relationships/customXml" Target="../ink/ink609.xml"/><Relationship Id="rId249" Type="http://schemas.openxmlformats.org/officeDocument/2006/relationships/customXml" Target="../ink/ink630.xml"/><Relationship Id="rId414" Type="http://schemas.openxmlformats.org/officeDocument/2006/relationships/image" Target="../media/image708.png"/><Relationship Id="rId13" Type="http://schemas.openxmlformats.org/officeDocument/2006/relationships/image" Target="../media/image510.png"/><Relationship Id="rId109" Type="http://schemas.openxmlformats.org/officeDocument/2006/relationships/image" Target="../media/image558.png"/><Relationship Id="rId260" Type="http://schemas.openxmlformats.org/officeDocument/2006/relationships/image" Target="../media/image633.png"/><Relationship Id="rId316" Type="http://schemas.openxmlformats.org/officeDocument/2006/relationships/image" Target="../media/image660.png"/><Relationship Id="rId55" Type="http://schemas.openxmlformats.org/officeDocument/2006/relationships/image" Target="../media/image531.png"/><Relationship Id="rId97" Type="http://schemas.openxmlformats.org/officeDocument/2006/relationships/image" Target="../media/image552.png"/><Relationship Id="rId120" Type="http://schemas.openxmlformats.org/officeDocument/2006/relationships/customXml" Target="../ink/ink565.xml"/><Relationship Id="rId358" Type="http://schemas.openxmlformats.org/officeDocument/2006/relationships/image" Target="../media/image680.png"/><Relationship Id="rId162" Type="http://schemas.openxmlformats.org/officeDocument/2006/relationships/customXml" Target="../ink/ink586.xml"/><Relationship Id="rId218" Type="http://schemas.openxmlformats.org/officeDocument/2006/relationships/image" Target="../media/image612.png"/><Relationship Id="rId425" Type="http://schemas.openxmlformats.org/officeDocument/2006/relationships/customXml" Target="../ink/ink718.xml"/><Relationship Id="rId271" Type="http://schemas.openxmlformats.org/officeDocument/2006/relationships/customXml" Target="../ink/ink641.xml"/><Relationship Id="rId24" Type="http://schemas.openxmlformats.org/officeDocument/2006/relationships/customXml" Target="../ink/ink517.xml"/><Relationship Id="rId66" Type="http://schemas.openxmlformats.org/officeDocument/2006/relationships/customXml" Target="../ink/ink538.xml"/><Relationship Id="rId131" Type="http://schemas.openxmlformats.org/officeDocument/2006/relationships/image" Target="../media/image569.png"/><Relationship Id="rId327" Type="http://schemas.openxmlformats.org/officeDocument/2006/relationships/customXml" Target="../ink/ink669.xml"/><Relationship Id="rId369" Type="http://schemas.openxmlformats.org/officeDocument/2006/relationships/customXml" Target="../ink/ink690.xml"/><Relationship Id="rId173" Type="http://schemas.openxmlformats.org/officeDocument/2006/relationships/customXml" Target="../ink/ink592.xml"/><Relationship Id="rId229" Type="http://schemas.openxmlformats.org/officeDocument/2006/relationships/customXml" Target="../ink/ink620.xml"/><Relationship Id="rId380" Type="http://schemas.openxmlformats.org/officeDocument/2006/relationships/image" Target="../media/image691.png"/><Relationship Id="rId240" Type="http://schemas.openxmlformats.org/officeDocument/2006/relationships/image" Target="../media/image623.png"/><Relationship Id="rId35" Type="http://schemas.openxmlformats.org/officeDocument/2006/relationships/image" Target="../media/image521.png"/><Relationship Id="rId77" Type="http://schemas.openxmlformats.org/officeDocument/2006/relationships/image" Target="../media/image542.png"/><Relationship Id="rId100" Type="http://schemas.openxmlformats.org/officeDocument/2006/relationships/customXml" Target="../ink/ink555.xml"/><Relationship Id="rId282" Type="http://schemas.openxmlformats.org/officeDocument/2006/relationships/image" Target="../media/image644.png"/><Relationship Id="rId338" Type="http://schemas.openxmlformats.org/officeDocument/2006/relationships/image" Target="../media/image671.png"/><Relationship Id="rId8" Type="http://schemas.openxmlformats.org/officeDocument/2006/relationships/customXml" Target="../ink/ink509.xml"/><Relationship Id="rId142" Type="http://schemas.openxmlformats.org/officeDocument/2006/relationships/customXml" Target="../ink/ink576.xml"/><Relationship Id="rId184" Type="http://schemas.openxmlformats.org/officeDocument/2006/relationships/image" Target="../media/image595.png"/><Relationship Id="rId391" Type="http://schemas.openxmlformats.org/officeDocument/2006/relationships/customXml" Target="../ink/ink701.xml"/><Relationship Id="rId405" Type="http://schemas.openxmlformats.org/officeDocument/2006/relationships/customXml" Target="../ink/ink708.xml"/><Relationship Id="rId251" Type="http://schemas.openxmlformats.org/officeDocument/2006/relationships/customXml" Target="../ink/ink631.xml"/><Relationship Id="rId46" Type="http://schemas.openxmlformats.org/officeDocument/2006/relationships/customXml" Target="../ink/ink528.xml"/><Relationship Id="rId293" Type="http://schemas.openxmlformats.org/officeDocument/2006/relationships/customXml" Target="../ink/ink652.xml"/><Relationship Id="rId307" Type="http://schemas.openxmlformats.org/officeDocument/2006/relationships/customXml" Target="../ink/ink659.xml"/><Relationship Id="rId349" Type="http://schemas.openxmlformats.org/officeDocument/2006/relationships/customXml" Target="../ink/ink680.xml"/><Relationship Id="rId88" Type="http://schemas.openxmlformats.org/officeDocument/2006/relationships/customXml" Target="../ink/ink549.xml"/><Relationship Id="rId111" Type="http://schemas.openxmlformats.org/officeDocument/2006/relationships/image" Target="../media/image559.png"/><Relationship Id="rId153" Type="http://schemas.openxmlformats.org/officeDocument/2006/relationships/image" Target="../media/image580.png"/><Relationship Id="rId195" Type="http://schemas.openxmlformats.org/officeDocument/2006/relationships/customXml" Target="../ink/ink603.xml"/><Relationship Id="rId209" Type="http://schemas.openxmlformats.org/officeDocument/2006/relationships/customXml" Target="../ink/ink610.xml"/><Relationship Id="rId360" Type="http://schemas.openxmlformats.org/officeDocument/2006/relationships/image" Target="../media/image681.png"/><Relationship Id="rId416" Type="http://schemas.openxmlformats.org/officeDocument/2006/relationships/image" Target="../media/image709.png"/><Relationship Id="rId220" Type="http://schemas.openxmlformats.org/officeDocument/2006/relationships/image" Target="../media/image613.png"/><Relationship Id="rId15" Type="http://schemas.openxmlformats.org/officeDocument/2006/relationships/image" Target="../media/image511.png"/><Relationship Id="rId57" Type="http://schemas.openxmlformats.org/officeDocument/2006/relationships/image" Target="../media/image532.png"/><Relationship Id="rId262" Type="http://schemas.openxmlformats.org/officeDocument/2006/relationships/image" Target="../media/image634.png"/><Relationship Id="rId318" Type="http://schemas.openxmlformats.org/officeDocument/2006/relationships/image" Target="../media/image661.png"/><Relationship Id="rId99" Type="http://schemas.openxmlformats.org/officeDocument/2006/relationships/image" Target="../media/image553.png"/><Relationship Id="rId122" Type="http://schemas.openxmlformats.org/officeDocument/2006/relationships/customXml" Target="../ink/ink566.xml"/><Relationship Id="rId164" Type="http://schemas.openxmlformats.org/officeDocument/2006/relationships/customXml" Target="../ink/ink587.xml"/><Relationship Id="rId371" Type="http://schemas.openxmlformats.org/officeDocument/2006/relationships/customXml" Target="../ink/ink691.xml"/><Relationship Id="rId427" Type="http://schemas.openxmlformats.org/officeDocument/2006/relationships/customXml" Target="../ink/ink719.xml"/><Relationship Id="rId26" Type="http://schemas.openxmlformats.org/officeDocument/2006/relationships/customXml" Target="../ink/ink518.xml"/><Relationship Id="rId231" Type="http://schemas.openxmlformats.org/officeDocument/2006/relationships/customXml" Target="../ink/ink621.xml"/><Relationship Id="rId273" Type="http://schemas.openxmlformats.org/officeDocument/2006/relationships/customXml" Target="../ink/ink642.xml"/><Relationship Id="rId329" Type="http://schemas.openxmlformats.org/officeDocument/2006/relationships/customXml" Target="../ink/ink670.xml"/><Relationship Id="rId68" Type="http://schemas.openxmlformats.org/officeDocument/2006/relationships/customXml" Target="../ink/ink539.xml"/><Relationship Id="rId133" Type="http://schemas.openxmlformats.org/officeDocument/2006/relationships/image" Target="../media/image570.png"/><Relationship Id="rId175" Type="http://schemas.openxmlformats.org/officeDocument/2006/relationships/customXml" Target="../ink/ink593.xml"/><Relationship Id="rId340" Type="http://schemas.openxmlformats.org/officeDocument/2006/relationships/image" Target="../media/image672.png"/><Relationship Id="rId200" Type="http://schemas.openxmlformats.org/officeDocument/2006/relationships/image" Target="../media/image603.png"/><Relationship Id="rId382" Type="http://schemas.openxmlformats.org/officeDocument/2006/relationships/image" Target="../media/image692.png"/><Relationship Id="rId242" Type="http://schemas.openxmlformats.org/officeDocument/2006/relationships/image" Target="../media/image624.png"/><Relationship Id="rId284" Type="http://schemas.openxmlformats.org/officeDocument/2006/relationships/image" Target="../media/image645.png"/><Relationship Id="rId37" Type="http://schemas.openxmlformats.org/officeDocument/2006/relationships/image" Target="../media/image522.png"/><Relationship Id="rId79" Type="http://schemas.openxmlformats.org/officeDocument/2006/relationships/image" Target="../media/image543.png"/><Relationship Id="rId102" Type="http://schemas.openxmlformats.org/officeDocument/2006/relationships/customXml" Target="../ink/ink556.xml"/><Relationship Id="rId144" Type="http://schemas.openxmlformats.org/officeDocument/2006/relationships/customXml" Target="../ink/ink577.xml"/><Relationship Id="rId90" Type="http://schemas.openxmlformats.org/officeDocument/2006/relationships/customXml" Target="../ink/ink550.xml"/><Relationship Id="rId186" Type="http://schemas.openxmlformats.org/officeDocument/2006/relationships/image" Target="../media/image596.png"/><Relationship Id="rId351" Type="http://schemas.openxmlformats.org/officeDocument/2006/relationships/customXml" Target="../ink/ink681.xml"/><Relationship Id="rId393" Type="http://schemas.openxmlformats.org/officeDocument/2006/relationships/customXml" Target="../ink/ink702.xml"/><Relationship Id="rId407" Type="http://schemas.openxmlformats.org/officeDocument/2006/relationships/customXml" Target="../ink/ink709.xml"/><Relationship Id="rId211" Type="http://schemas.openxmlformats.org/officeDocument/2006/relationships/customXml" Target="../ink/ink611.xml"/><Relationship Id="rId253" Type="http://schemas.openxmlformats.org/officeDocument/2006/relationships/customXml" Target="../ink/ink632.xml"/><Relationship Id="rId295" Type="http://schemas.openxmlformats.org/officeDocument/2006/relationships/customXml" Target="../ink/ink653.xml"/><Relationship Id="rId309" Type="http://schemas.openxmlformats.org/officeDocument/2006/relationships/customXml" Target="../ink/ink660.xml"/><Relationship Id="rId48" Type="http://schemas.openxmlformats.org/officeDocument/2006/relationships/customXml" Target="../ink/ink529.xml"/><Relationship Id="rId113" Type="http://schemas.openxmlformats.org/officeDocument/2006/relationships/image" Target="../media/image560.png"/><Relationship Id="rId320" Type="http://schemas.openxmlformats.org/officeDocument/2006/relationships/image" Target="../media/image662.png"/><Relationship Id="rId155" Type="http://schemas.openxmlformats.org/officeDocument/2006/relationships/image" Target="../media/image581.png"/><Relationship Id="rId197" Type="http://schemas.openxmlformats.org/officeDocument/2006/relationships/customXml" Target="../ink/ink604.xml"/><Relationship Id="rId362" Type="http://schemas.openxmlformats.org/officeDocument/2006/relationships/image" Target="../media/image682.png"/><Relationship Id="rId418" Type="http://schemas.openxmlformats.org/officeDocument/2006/relationships/image" Target="../media/image710.png"/><Relationship Id="rId222" Type="http://schemas.openxmlformats.org/officeDocument/2006/relationships/image" Target="../media/image614.png"/><Relationship Id="rId264" Type="http://schemas.openxmlformats.org/officeDocument/2006/relationships/image" Target="../media/image635.png"/><Relationship Id="rId17" Type="http://schemas.openxmlformats.org/officeDocument/2006/relationships/image" Target="../media/image512.png"/><Relationship Id="rId59" Type="http://schemas.openxmlformats.org/officeDocument/2006/relationships/image" Target="../media/image533.png"/><Relationship Id="rId124" Type="http://schemas.openxmlformats.org/officeDocument/2006/relationships/customXml" Target="../ink/ink567.xml"/><Relationship Id="rId70" Type="http://schemas.openxmlformats.org/officeDocument/2006/relationships/customXml" Target="../ink/ink540.xml"/><Relationship Id="rId166" Type="http://schemas.openxmlformats.org/officeDocument/2006/relationships/customXml" Target="../ink/ink588.xml"/><Relationship Id="rId331" Type="http://schemas.openxmlformats.org/officeDocument/2006/relationships/customXml" Target="../ink/ink671.xml"/><Relationship Id="rId373" Type="http://schemas.openxmlformats.org/officeDocument/2006/relationships/customXml" Target="../ink/ink692.xml"/><Relationship Id="rId429" Type="http://schemas.openxmlformats.org/officeDocument/2006/relationships/customXml" Target="../ink/ink720.xml"/><Relationship Id="rId1" Type="http://schemas.openxmlformats.org/officeDocument/2006/relationships/slideLayout" Target="../slideLayouts/slideLayout7.xml"/><Relationship Id="rId233" Type="http://schemas.openxmlformats.org/officeDocument/2006/relationships/customXml" Target="../ink/ink622.xml"/></Relationships>
</file>

<file path=ppt/slides/_rels/slide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776.png"/><Relationship Id="rId299" Type="http://schemas.openxmlformats.org/officeDocument/2006/relationships/image" Target="../media/image867.png"/><Relationship Id="rId21" Type="http://schemas.openxmlformats.org/officeDocument/2006/relationships/image" Target="../media/image728.png"/><Relationship Id="rId63" Type="http://schemas.openxmlformats.org/officeDocument/2006/relationships/image" Target="../media/image749.png"/><Relationship Id="rId159" Type="http://schemas.openxmlformats.org/officeDocument/2006/relationships/image" Target="../media/image797.png"/><Relationship Id="rId324" Type="http://schemas.openxmlformats.org/officeDocument/2006/relationships/customXml" Target="../ink/ink884.xml"/><Relationship Id="rId366" Type="http://schemas.openxmlformats.org/officeDocument/2006/relationships/customXml" Target="../ink/ink905.xml"/><Relationship Id="rId170" Type="http://schemas.openxmlformats.org/officeDocument/2006/relationships/customXml" Target="../ink/ink807.xml"/><Relationship Id="rId226" Type="http://schemas.openxmlformats.org/officeDocument/2006/relationships/customXml" Target="../ink/ink835.xml"/><Relationship Id="rId268" Type="http://schemas.openxmlformats.org/officeDocument/2006/relationships/customXml" Target="../ink/ink856.xml"/><Relationship Id="rId32" Type="http://schemas.openxmlformats.org/officeDocument/2006/relationships/customXml" Target="../ink/ink738.xml"/><Relationship Id="rId74" Type="http://schemas.openxmlformats.org/officeDocument/2006/relationships/customXml" Target="../ink/ink759.xml"/><Relationship Id="rId128" Type="http://schemas.openxmlformats.org/officeDocument/2006/relationships/customXml" Target="../ink/ink786.xml"/><Relationship Id="rId335" Type="http://schemas.openxmlformats.org/officeDocument/2006/relationships/image" Target="../media/image885.png"/><Relationship Id="rId377" Type="http://schemas.openxmlformats.org/officeDocument/2006/relationships/image" Target="../media/image906.png"/><Relationship Id="rId5" Type="http://schemas.openxmlformats.org/officeDocument/2006/relationships/image" Target="../media/image720.png"/><Relationship Id="rId181" Type="http://schemas.openxmlformats.org/officeDocument/2006/relationships/image" Target="../media/image808.png"/><Relationship Id="rId237" Type="http://schemas.openxmlformats.org/officeDocument/2006/relationships/image" Target="../media/image836.png"/><Relationship Id="rId279" Type="http://schemas.openxmlformats.org/officeDocument/2006/relationships/image" Target="../media/image857.png"/><Relationship Id="rId43" Type="http://schemas.openxmlformats.org/officeDocument/2006/relationships/image" Target="../media/image739.png"/><Relationship Id="rId139" Type="http://schemas.openxmlformats.org/officeDocument/2006/relationships/image" Target="../media/image787.png"/><Relationship Id="rId290" Type="http://schemas.openxmlformats.org/officeDocument/2006/relationships/customXml" Target="../ink/ink867.xml"/><Relationship Id="rId304" Type="http://schemas.openxmlformats.org/officeDocument/2006/relationships/customXml" Target="../ink/ink874.xml"/><Relationship Id="rId346" Type="http://schemas.openxmlformats.org/officeDocument/2006/relationships/customXml" Target="../ink/ink895.xml"/><Relationship Id="rId85" Type="http://schemas.openxmlformats.org/officeDocument/2006/relationships/image" Target="../media/image760.png"/><Relationship Id="rId150" Type="http://schemas.openxmlformats.org/officeDocument/2006/relationships/customXml" Target="../ink/ink797.xml"/><Relationship Id="rId192" Type="http://schemas.openxmlformats.org/officeDocument/2006/relationships/customXml" Target="../ink/ink818.xml"/><Relationship Id="rId206" Type="http://schemas.openxmlformats.org/officeDocument/2006/relationships/customXml" Target="../ink/ink825.xml"/><Relationship Id="rId248" Type="http://schemas.openxmlformats.org/officeDocument/2006/relationships/customXml" Target="../ink/ink846.xml"/><Relationship Id="rId12" Type="http://schemas.openxmlformats.org/officeDocument/2006/relationships/customXml" Target="../ink/ink728.xml"/><Relationship Id="rId108" Type="http://schemas.openxmlformats.org/officeDocument/2006/relationships/customXml" Target="../ink/ink776.xml"/><Relationship Id="rId315" Type="http://schemas.openxmlformats.org/officeDocument/2006/relationships/image" Target="../media/image875.png"/><Relationship Id="rId357" Type="http://schemas.openxmlformats.org/officeDocument/2006/relationships/image" Target="../media/image896.png"/><Relationship Id="rId54" Type="http://schemas.openxmlformats.org/officeDocument/2006/relationships/customXml" Target="../ink/ink749.xml"/><Relationship Id="rId96" Type="http://schemas.openxmlformats.org/officeDocument/2006/relationships/customXml" Target="../ink/ink770.xml"/><Relationship Id="rId161" Type="http://schemas.openxmlformats.org/officeDocument/2006/relationships/image" Target="../media/image798.png"/><Relationship Id="rId217" Type="http://schemas.openxmlformats.org/officeDocument/2006/relationships/image" Target="../media/image826.png"/><Relationship Id="rId259" Type="http://schemas.openxmlformats.org/officeDocument/2006/relationships/image" Target="../media/image847.png"/><Relationship Id="rId23" Type="http://schemas.openxmlformats.org/officeDocument/2006/relationships/image" Target="../media/image729.png"/><Relationship Id="rId119" Type="http://schemas.openxmlformats.org/officeDocument/2006/relationships/image" Target="../media/image777.png"/><Relationship Id="rId270" Type="http://schemas.openxmlformats.org/officeDocument/2006/relationships/customXml" Target="../ink/ink857.xml"/><Relationship Id="rId326" Type="http://schemas.openxmlformats.org/officeDocument/2006/relationships/customXml" Target="../ink/ink885.xml"/><Relationship Id="rId65" Type="http://schemas.openxmlformats.org/officeDocument/2006/relationships/image" Target="../media/image750.png"/><Relationship Id="rId130" Type="http://schemas.openxmlformats.org/officeDocument/2006/relationships/customXml" Target="../ink/ink787.xml"/><Relationship Id="rId368" Type="http://schemas.openxmlformats.org/officeDocument/2006/relationships/customXml" Target="../ink/ink906.xml"/><Relationship Id="rId172" Type="http://schemas.openxmlformats.org/officeDocument/2006/relationships/customXml" Target="../ink/ink808.xml"/><Relationship Id="rId228" Type="http://schemas.openxmlformats.org/officeDocument/2006/relationships/customXml" Target="../ink/ink836.xml"/><Relationship Id="rId281" Type="http://schemas.openxmlformats.org/officeDocument/2006/relationships/image" Target="../media/image858.png"/><Relationship Id="rId337" Type="http://schemas.openxmlformats.org/officeDocument/2006/relationships/image" Target="../media/image886.png"/><Relationship Id="rId34" Type="http://schemas.openxmlformats.org/officeDocument/2006/relationships/customXml" Target="../ink/ink739.xml"/><Relationship Id="rId76" Type="http://schemas.openxmlformats.org/officeDocument/2006/relationships/customXml" Target="../ink/ink760.xml"/><Relationship Id="rId141" Type="http://schemas.openxmlformats.org/officeDocument/2006/relationships/image" Target="../media/image788.png"/><Relationship Id="rId379" Type="http://schemas.openxmlformats.org/officeDocument/2006/relationships/image" Target="../media/image907.png"/><Relationship Id="rId7" Type="http://schemas.openxmlformats.org/officeDocument/2006/relationships/image" Target="../media/image721.png"/><Relationship Id="rId183" Type="http://schemas.openxmlformats.org/officeDocument/2006/relationships/image" Target="../media/image809.png"/><Relationship Id="rId239" Type="http://schemas.openxmlformats.org/officeDocument/2006/relationships/image" Target="../media/image837.png"/><Relationship Id="rId250" Type="http://schemas.openxmlformats.org/officeDocument/2006/relationships/customXml" Target="../ink/ink847.xml"/><Relationship Id="rId292" Type="http://schemas.openxmlformats.org/officeDocument/2006/relationships/customXml" Target="../ink/ink868.xml"/><Relationship Id="rId306" Type="http://schemas.openxmlformats.org/officeDocument/2006/relationships/customXml" Target="../ink/ink875.xml"/><Relationship Id="rId45" Type="http://schemas.openxmlformats.org/officeDocument/2006/relationships/image" Target="../media/image740.png"/><Relationship Id="rId87" Type="http://schemas.openxmlformats.org/officeDocument/2006/relationships/image" Target="../media/image761.png"/><Relationship Id="rId110" Type="http://schemas.openxmlformats.org/officeDocument/2006/relationships/customXml" Target="../ink/ink777.xml"/><Relationship Id="rId348" Type="http://schemas.openxmlformats.org/officeDocument/2006/relationships/customXml" Target="../ink/ink896.xml"/><Relationship Id="rId152" Type="http://schemas.openxmlformats.org/officeDocument/2006/relationships/customXml" Target="../ink/ink798.xml"/><Relationship Id="rId194" Type="http://schemas.openxmlformats.org/officeDocument/2006/relationships/customXml" Target="../ink/ink819.xml"/><Relationship Id="rId208" Type="http://schemas.openxmlformats.org/officeDocument/2006/relationships/customXml" Target="../ink/ink826.xml"/><Relationship Id="rId261" Type="http://schemas.openxmlformats.org/officeDocument/2006/relationships/image" Target="../media/image848.png"/><Relationship Id="rId14" Type="http://schemas.openxmlformats.org/officeDocument/2006/relationships/customXml" Target="../ink/ink729.xml"/><Relationship Id="rId56" Type="http://schemas.openxmlformats.org/officeDocument/2006/relationships/customXml" Target="../ink/ink750.xml"/><Relationship Id="rId317" Type="http://schemas.openxmlformats.org/officeDocument/2006/relationships/image" Target="../media/image876.png"/><Relationship Id="rId359" Type="http://schemas.openxmlformats.org/officeDocument/2006/relationships/image" Target="../media/image897.png"/><Relationship Id="rId98" Type="http://schemas.openxmlformats.org/officeDocument/2006/relationships/customXml" Target="../ink/ink771.xml"/><Relationship Id="rId121" Type="http://schemas.openxmlformats.org/officeDocument/2006/relationships/image" Target="../media/image778.png"/><Relationship Id="rId163" Type="http://schemas.openxmlformats.org/officeDocument/2006/relationships/image" Target="../media/image799.png"/><Relationship Id="rId219" Type="http://schemas.openxmlformats.org/officeDocument/2006/relationships/image" Target="../media/image827.png"/><Relationship Id="rId370" Type="http://schemas.openxmlformats.org/officeDocument/2006/relationships/customXml" Target="../ink/ink907.xml"/><Relationship Id="rId230" Type="http://schemas.openxmlformats.org/officeDocument/2006/relationships/customXml" Target="../ink/ink837.xml"/><Relationship Id="rId25" Type="http://schemas.openxmlformats.org/officeDocument/2006/relationships/image" Target="../media/image730.png"/><Relationship Id="rId67" Type="http://schemas.openxmlformats.org/officeDocument/2006/relationships/image" Target="../media/image751.png"/><Relationship Id="rId272" Type="http://schemas.openxmlformats.org/officeDocument/2006/relationships/customXml" Target="../ink/ink858.xml"/><Relationship Id="rId328" Type="http://schemas.openxmlformats.org/officeDocument/2006/relationships/customXml" Target="../ink/ink886.xml"/><Relationship Id="rId132" Type="http://schemas.openxmlformats.org/officeDocument/2006/relationships/customXml" Target="../ink/ink788.xml"/><Relationship Id="rId174" Type="http://schemas.openxmlformats.org/officeDocument/2006/relationships/customXml" Target="../ink/ink809.xml"/><Relationship Id="rId381" Type="http://schemas.openxmlformats.org/officeDocument/2006/relationships/image" Target="../media/image908.png"/><Relationship Id="rId241" Type="http://schemas.openxmlformats.org/officeDocument/2006/relationships/image" Target="../media/image838.png"/><Relationship Id="rId36" Type="http://schemas.openxmlformats.org/officeDocument/2006/relationships/customXml" Target="../ink/ink740.xml"/><Relationship Id="rId283" Type="http://schemas.openxmlformats.org/officeDocument/2006/relationships/image" Target="../media/image859.png"/><Relationship Id="rId339" Type="http://schemas.openxmlformats.org/officeDocument/2006/relationships/image" Target="../media/image887.png"/><Relationship Id="rId78" Type="http://schemas.openxmlformats.org/officeDocument/2006/relationships/customXml" Target="../ink/ink761.xml"/><Relationship Id="rId101" Type="http://schemas.openxmlformats.org/officeDocument/2006/relationships/image" Target="../media/image768.png"/><Relationship Id="rId143" Type="http://schemas.openxmlformats.org/officeDocument/2006/relationships/image" Target="../media/image789.png"/><Relationship Id="rId185" Type="http://schemas.openxmlformats.org/officeDocument/2006/relationships/image" Target="../media/image810.png"/><Relationship Id="rId350" Type="http://schemas.openxmlformats.org/officeDocument/2006/relationships/customXml" Target="../ink/ink897.xml"/><Relationship Id="rId9" Type="http://schemas.openxmlformats.org/officeDocument/2006/relationships/image" Target="../media/image722.png"/><Relationship Id="rId210" Type="http://schemas.openxmlformats.org/officeDocument/2006/relationships/customXml" Target="../ink/ink827.xml"/><Relationship Id="rId26" Type="http://schemas.openxmlformats.org/officeDocument/2006/relationships/customXml" Target="../ink/ink735.xml"/><Relationship Id="rId231" Type="http://schemas.openxmlformats.org/officeDocument/2006/relationships/image" Target="../media/image833.png"/><Relationship Id="rId252" Type="http://schemas.openxmlformats.org/officeDocument/2006/relationships/customXml" Target="../ink/ink848.xml"/><Relationship Id="rId273" Type="http://schemas.openxmlformats.org/officeDocument/2006/relationships/image" Target="../media/image854.png"/><Relationship Id="rId294" Type="http://schemas.openxmlformats.org/officeDocument/2006/relationships/customXml" Target="../ink/ink869.xml"/><Relationship Id="rId308" Type="http://schemas.openxmlformats.org/officeDocument/2006/relationships/customXml" Target="../ink/ink876.xml"/><Relationship Id="rId329" Type="http://schemas.openxmlformats.org/officeDocument/2006/relationships/image" Target="../media/image882.png"/><Relationship Id="rId47" Type="http://schemas.openxmlformats.org/officeDocument/2006/relationships/image" Target="../media/image741.png"/><Relationship Id="rId68" Type="http://schemas.openxmlformats.org/officeDocument/2006/relationships/customXml" Target="../ink/ink756.xml"/><Relationship Id="rId89" Type="http://schemas.openxmlformats.org/officeDocument/2006/relationships/image" Target="../media/image762.png"/><Relationship Id="rId112" Type="http://schemas.openxmlformats.org/officeDocument/2006/relationships/customXml" Target="../ink/ink778.xml"/><Relationship Id="rId133" Type="http://schemas.openxmlformats.org/officeDocument/2006/relationships/image" Target="../media/image784.png"/><Relationship Id="rId154" Type="http://schemas.openxmlformats.org/officeDocument/2006/relationships/customXml" Target="../ink/ink799.xml"/><Relationship Id="rId175" Type="http://schemas.openxmlformats.org/officeDocument/2006/relationships/image" Target="../media/image805.png"/><Relationship Id="rId340" Type="http://schemas.openxmlformats.org/officeDocument/2006/relationships/customXml" Target="../ink/ink892.xml"/><Relationship Id="rId361" Type="http://schemas.openxmlformats.org/officeDocument/2006/relationships/image" Target="../media/image898.png"/><Relationship Id="rId196" Type="http://schemas.openxmlformats.org/officeDocument/2006/relationships/customXml" Target="../ink/ink820.xml"/><Relationship Id="rId200" Type="http://schemas.openxmlformats.org/officeDocument/2006/relationships/customXml" Target="../ink/ink822.xml"/><Relationship Id="rId382" Type="http://schemas.openxmlformats.org/officeDocument/2006/relationships/customXml" Target="../ink/ink913.xml"/><Relationship Id="rId16" Type="http://schemas.openxmlformats.org/officeDocument/2006/relationships/customXml" Target="../ink/ink730.xml"/><Relationship Id="rId221" Type="http://schemas.openxmlformats.org/officeDocument/2006/relationships/image" Target="../media/image828.png"/><Relationship Id="rId242" Type="http://schemas.openxmlformats.org/officeDocument/2006/relationships/customXml" Target="../ink/ink843.xml"/><Relationship Id="rId263" Type="http://schemas.openxmlformats.org/officeDocument/2006/relationships/image" Target="../media/image849.png"/><Relationship Id="rId284" Type="http://schemas.openxmlformats.org/officeDocument/2006/relationships/customXml" Target="../ink/ink864.xml"/><Relationship Id="rId319" Type="http://schemas.openxmlformats.org/officeDocument/2006/relationships/image" Target="../media/image877.png"/><Relationship Id="rId37" Type="http://schemas.openxmlformats.org/officeDocument/2006/relationships/image" Target="../media/image736.png"/><Relationship Id="rId58" Type="http://schemas.openxmlformats.org/officeDocument/2006/relationships/customXml" Target="../ink/ink751.xml"/><Relationship Id="rId79" Type="http://schemas.openxmlformats.org/officeDocument/2006/relationships/image" Target="../media/image757.png"/><Relationship Id="rId102" Type="http://schemas.openxmlformats.org/officeDocument/2006/relationships/customXml" Target="../ink/ink773.xml"/><Relationship Id="rId123" Type="http://schemas.openxmlformats.org/officeDocument/2006/relationships/image" Target="../media/image779.png"/><Relationship Id="rId144" Type="http://schemas.openxmlformats.org/officeDocument/2006/relationships/customXml" Target="../ink/ink794.xml"/><Relationship Id="rId330" Type="http://schemas.openxmlformats.org/officeDocument/2006/relationships/customXml" Target="../ink/ink887.xml"/><Relationship Id="rId90" Type="http://schemas.openxmlformats.org/officeDocument/2006/relationships/customXml" Target="../ink/ink767.xml"/><Relationship Id="rId165" Type="http://schemas.openxmlformats.org/officeDocument/2006/relationships/image" Target="../media/image800.png"/><Relationship Id="rId186" Type="http://schemas.openxmlformats.org/officeDocument/2006/relationships/customXml" Target="../ink/ink815.xml"/><Relationship Id="rId351" Type="http://schemas.openxmlformats.org/officeDocument/2006/relationships/image" Target="../media/image893.png"/><Relationship Id="rId372" Type="http://schemas.openxmlformats.org/officeDocument/2006/relationships/customXml" Target="../ink/ink908.xml"/><Relationship Id="rId211" Type="http://schemas.openxmlformats.org/officeDocument/2006/relationships/image" Target="../media/image823.png"/><Relationship Id="rId232" Type="http://schemas.openxmlformats.org/officeDocument/2006/relationships/customXml" Target="../ink/ink838.xml"/><Relationship Id="rId253" Type="http://schemas.openxmlformats.org/officeDocument/2006/relationships/image" Target="../media/image844.png"/><Relationship Id="rId274" Type="http://schemas.openxmlformats.org/officeDocument/2006/relationships/customXml" Target="../ink/ink859.xml"/><Relationship Id="rId295" Type="http://schemas.openxmlformats.org/officeDocument/2006/relationships/image" Target="../media/image865.png"/><Relationship Id="rId309" Type="http://schemas.openxmlformats.org/officeDocument/2006/relationships/image" Target="../media/image872.png"/><Relationship Id="rId27" Type="http://schemas.openxmlformats.org/officeDocument/2006/relationships/image" Target="../media/image731.png"/><Relationship Id="rId48" Type="http://schemas.openxmlformats.org/officeDocument/2006/relationships/customXml" Target="../ink/ink746.xml"/><Relationship Id="rId69" Type="http://schemas.openxmlformats.org/officeDocument/2006/relationships/image" Target="../media/image752.png"/><Relationship Id="rId113" Type="http://schemas.openxmlformats.org/officeDocument/2006/relationships/image" Target="../media/image774.png"/><Relationship Id="rId134" Type="http://schemas.openxmlformats.org/officeDocument/2006/relationships/customXml" Target="../ink/ink789.xml"/><Relationship Id="rId320" Type="http://schemas.openxmlformats.org/officeDocument/2006/relationships/customXml" Target="../ink/ink882.xml"/><Relationship Id="rId80" Type="http://schemas.openxmlformats.org/officeDocument/2006/relationships/customXml" Target="../ink/ink762.xml"/><Relationship Id="rId155" Type="http://schemas.openxmlformats.org/officeDocument/2006/relationships/image" Target="../media/image795.png"/><Relationship Id="rId176" Type="http://schemas.openxmlformats.org/officeDocument/2006/relationships/customXml" Target="../ink/ink810.xml"/><Relationship Id="rId197" Type="http://schemas.openxmlformats.org/officeDocument/2006/relationships/image" Target="../media/image816.png"/><Relationship Id="rId341" Type="http://schemas.openxmlformats.org/officeDocument/2006/relationships/image" Target="../media/image888.png"/><Relationship Id="rId362" Type="http://schemas.openxmlformats.org/officeDocument/2006/relationships/customXml" Target="../ink/ink903.xml"/><Relationship Id="rId383" Type="http://schemas.openxmlformats.org/officeDocument/2006/relationships/image" Target="../media/image909.png"/><Relationship Id="rId201" Type="http://schemas.openxmlformats.org/officeDocument/2006/relationships/image" Target="../media/image818.png"/><Relationship Id="rId222" Type="http://schemas.openxmlformats.org/officeDocument/2006/relationships/customXml" Target="../ink/ink833.xml"/><Relationship Id="rId243" Type="http://schemas.openxmlformats.org/officeDocument/2006/relationships/image" Target="../media/image839.png"/><Relationship Id="rId264" Type="http://schemas.openxmlformats.org/officeDocument/2006/relationships/customXml" Target="../ink/ink854.xml"/><Relationship Id="rId285" Type="http://schemas.openxmlformats.org/officeDocument/2006/relationships/image" Target="../media/image860.png"/><Relationship Id="rId17" Type="http://schemas.openxmlformats.org/officeDocument/2006/relationships/image" Target="../media/image726.png"/><Relationship Id="rId38" Type="http://schemas.openxmlformats.org/officeDocument/2006/relationships/customXml" Target="../ink/ink741.xml"/><Relationship Id="rId59" Type="http://schemas.openxmlformats.org/officeDocument/2006/relationships/image" Target="../media/image747.png"/><Relationship Id="rId103" Type="http://schemas.openxmlformats.org/officeDocument/2006/relationships/image" Target="../media/image769.png"/><Relationship Id="rId124" Type="http://schemas.openxmlformats.org/officeDocument/2006/relationships/customXml" Target="../ink/ink784.xml"/><Relationship Id="rId310" Type="http://schemas.openxmlformats.org/officeDocument/2006/relationships/customXml" Target="../ink/ink877.xml"/><Relationship Id="rId70" Type="http://schemas.openxmlformats.org/officeDocument/2006/relationships/customXml" Target="../ink/ink757.xml"/><Relationship Id="rId91" Type="http://schemas.openxmlformats.org/officeDocument/2006/relationships/image" Target="../media/image763.png"/><Relationship Id="rId145" Type="http://schemas.openxmlformats.org/officeDocument/2006/relationships/image" Target="../media/image790.png"/><Relationship Id="rId166" Type="http://schemas.openxmlformats.org/officeDocument/2006/relationships/customXml" Target="../ink/ink805.xml"/><Relationship Id="rId187" Type="http://schemas.openxmlformats.org/officeDocument/2006/relationships/image" Target="../media/image811.png"/><Relationship Id="rId331" Type="http://schemas.openxmlformats.org/officeDocument/2006/relationships/image" Target="../media/image883.png"/><Relationship Id="rId352" Type="http://schemas.openxmlformats.org/officeDocument/2006/relationships/customXml" Target="../ink/ink898.xml"/><Relationship Id="rId373" Type="http://schemas.openxmlformats.org/officeDocument/2006/relationships/image" Target="../media/image904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828.xml"/><Relationship Id="rId233" Type="http://schemas.openxmlformats.org/officeDocument/2006/relationships/image" Target="../media/image834.png"/><Relationship Id="rId254" Type="http://schemas.openxmlformats.org/officeDocument/2006/relationships/customXml" Target="../ink/ink849.xml"/><Relationship Id="rId28" Type="http://schemas.openxmlformats.org/officeDocument/2006/relationships/customXml" Target="../ink/ink736.xml"/><Relationship Id="rId49" Type="http://schemas.openxmlformats.org/officeDocument/2006/relationships/image" Target="../media/image742.png"/><Relationship Id="rId114" Type="http://schemas.openxmlformats.org/officeDocument/2006/relationships/customXml" Target="../ink/ink779.xml"/><Relationship Id="rId275" Type="http://schemas.openxmlformats.org/officeDocument/2006/relationships/image" Target="../media/image855.png"/><Relationship Id="rId296" Type="http://schemas.openxmlformats.org/officeDocument/2006/relationships/customXml" Target="../ink/ink870.xml"/><Relationship Id="rId300" Type="http://schemas.openxmlformats.org/officeDocument/2006/relationships/customXml" Target="../ink/ink872.xml"/><Relationship Id="rId60" Type="http://schemas.openxmlformats.org/officeDocument/2006/relationships/customXml" Target="../ink/ink752.xml"/><Relationship Id="rId81" Type="http://schemas.openxmlformats.org/officeDocument/2006/relationships/image" Target="../media/image758.png"/><Relationship Id="rId135" Type="http://schemas.openxmlformats.org/officeDocument/2006/relationships/image" Target="../media/image785.png"/><Relationship Id="rId156" Type="http://schemas.openxmlformats.org/officeDocument/2006/relationships/customXml" Target="../ink/ink800.xml"/><Relationship Id="rId177" Type="http://schemas.openxmlformats.org/officeDocument/2006/relationships/image" Target="../media/image806.png"/><Relationship Id="rId198" Type="http://schemas.openxmlformats.org/officeDocument/2006/relationships/customXml" Target="../ink/ink821.xml"/><Relationship Id="rId321" Type="http://schemas.openxmlformats.org/officeDocument/2006/relationships/image" Target="../media/image878.png"/><Relationship Id="rId342" Type="http://schemas.openxmlformats.org/officeDocument/2006/relationships/customXml" Target="../ink/ink893.xml"/><Relationship Id="rId363" Type="http://schemas.openxmlformats.org/officeDocument/2006/relationships/image" Target="../media/image899.png"/><Relationship Id="rId202" Type="http://schemas.openxmlformats.org/officeDocument/2006/relationships/customXml" Target="../ink/ink823.xml"/><Relationship Id="rId223" Type="http://schemas.openxmlformats.org/officeDocument/2006/relationships/image" Target="../media/image829.png"/><Relationship Id="rId244" Type="http://schemas.openxmlformats.org/officeDocument/2006/relationships/customXml" Target="../ink/ink844.xml"/><Relationship Id="rId18" Type="http://schemas.openxmlformats.org/officeDocument/2006/relationships/customXml" Target="../ink/ink731.xml"/><Relationship Id="rId39" Type="http://schemas.openxmlformats.org/officeDocument/2006/relationships/image" Target="../media/image737.png"/><Relationship Id="rId265" Type="http://schemas.openxmlformats.org/officeDocument/2006/relationships/image" Target="../media/image850.png"/><Relationship Id="rId286" Type="http://schemas.openxmlformats.org/officeDocument/2006/relationships/customXml" Target="../ink/ink865.xml"/><Relationship Id="rId50" Type="http://schemas.openxmlformats.org/officeDocument/2006/relationships/customXml" Target="../ink/ink747.xml"/><Relationship Id="rId104" Type="http://schemas.openxmlformats.org/officeDocument/2006/relationships/customXml" Target="../ink/ink774.xml"/><Relationship Id="rId125" Type="http://schemas.openxmlformats.org/officeDocument/2006/relationships/image" Target="../media/image780.png"/><Relationship Id="rId146" Type="http://schemas.openxmlformats.org/officeDocument/2006/relationships/customXml" Target="../ink/ink795.xml"/><Relationship Id="rId167" Type="http://schemas.openxmlformats.org/officeDocument/2006/relationships/image" Target="../media/image801.png"/><Relationship Id="rId188" Type="http://schemas.openxmlformats.org/officeDocument/2006/relationships/customXml" Target="../ink/ink816.xml"/><Relationship Id="rId311" Type="http://schemas.openxmlformats.org/officeDocument/2006/relationships/image" Target="../media/image873.png"/><Relationship Id="rId332" Type="http://schemas.openxmlformats.org/officeDocument/2006/relationships/customXml" Target="../ink/ink888.xml"/><Relationship Id="rId353" Type="http://schemas.openxmlformats.org/officeDocument/2006/relationships/image" Target="../media/image894.png"/><Relationship Id="rId374" Type="http://schemas.openxmlformats.org/officeDocument/2006/relationships/customXml" Target="../ink/ink909.xml"/><Relationship Id="rId71" Type="http://schemas.openxmlformats.org/officeDocument/2006/relationships/image" Target="../media/image753.png"/><Relationship Id="rId92" Type="http://schemas.openxmlformats.org/officeDocument/2006/relationships/customXml" Target="../ink/ink768.xml"/><Relationship Id="rId213" Type="http://schemas.openxmlformats.org/officeDocument/2006/relationships/image" Target="../media/image824.png"/><Relationship Id="rId234" Type="http://schemas.openxmlformats.org/officeDocument/2006/relationships/customXml" Target="../ink/ink839.xml"/><Relationship Id="rId2" Type="http://schemas.openxmlformats.org/officeDocument/2006/relationships/customXml" Target="../ink/ink723.xml"/><Relationship Id="rId29" Type="http://schemas.openxmlformats.org/officeDocument/2006/relationships/image" Target="../media/image732.png"/><Relationship Id="rId255" Type="http://schemas.openxmlformats.org/officeDocument/2006/relationships/image" Target="../media/image845.png"/><Relationship Id="rId276" Type="http://schemas.openxmlformats.org/officeDocument/2006/relationships/customXml" Target="../ink/ink860.xml"/><Relationship Id="rId297" Type="http://schemas.openxmlformats.org/officeDocument/2006/relationships/image" Target="../media/image866.png"/><Relationship Id="rId40" Type="http://schemas.openxmlformats.org/officeDocument/2006/relationships/customXml" Target="../ink/ink742.xml"/><Relationship Id="rId115" Type="http://schemas.openxmlformats.org/officeDocument/2006/relationships/image" Target="../media/image775.png"/><Relationship Id="rId136" Type="http://schemas.openxmlformats.org/officeDocument/2006/relationships/customXml" Target="../ink/ink790.xml"/><Relationship Id="rId157" Type="http://schemas.openxmlformats.org/officeDocument/2006/relationships/image" Target="../media/image796.png"/><Relationship Id="rId178" Type="http://schemas.openxmlformats.org/officeDocument/2006/relationships/customXml" Target="../ink/ink811.xml"/><Relationship Id="rId301" Type="http://schemas.openxmlformats.org/officeDocument/2006/relationships/image" Target="../media/image868.png"/><Relationship Id="rId322" Type="http://schemas.openxmlformats.org/officeDocument/2006/relationships/customXml" Target="../ink/ink883.xml"/><Relationship Id="rId343" Type="http://schemas.openxmlformats.org/officeDocument/2006/relationships/image" Target="../media/image889.png"/><Relationship Id="rId364" Type="http://schemas.openxmlformats.org/officeDocument/2006/relationships/customXml" Target="../ink/ink904.xml"/><Relationship Id="rId61" Type="http://schemas.openxmlformats.org/officeDocument/2006/relationships/image" Target="../media/image748.png"/><Relationship Id="rId82" Type="http://schemas.openxmlformats.org/officeDocument/2006/relationships/customXml" Target="../ink/ink763.xml"/><Relationship Id="rId199" Type="http://schemas.openxmlformats.org/officeDocument/2006/relationships/image" Target="../media/image817.png"/><Relationship Id="rId203" Type="http://schemas.openxmlformats.org/officeDocument/2006/relationships/image" Target="../media/image819.png"/><Relationship Id="rId19" Type="http://schemas.openxmlformats.org/officeDocument/2006/relationships/image" Target="../media/image727.png"/><Relationship Id="rId224" Type="http://schemas.openxmlformats.org/officeDocument/2006/relationships/customXml" Target="../ink/ink834.xml"/><Relationship Id="rId245" Type="http://schemas.openxmlformats.org/officeDocument/2006/relationships/image" Target="../media/image840.png"/><Relationship Id="rId266" Type="http://schemas.openxmlformats.org/officeDocument/2006/relationships/customXml" Target="../ink/ink855.xml"/><Relationship Id="rId287" Type="http://schemas.openxmlformats.org/officeDocument/2006/relationships/image" Target="../media/image861.png"/><Relationship Id="rId30" Type="http://schemas.openxmlformats.org/officeDocument/2006/relationships/customXml" Target="../ink/ink737.xml"/><Relationship Id="rId105" Type="http://schemas.openxmlformats.org/officeDocument/2006/relationships/image" Target="../media/image770.png"/><Relationship Id="rId126" Type="http://schemas.openxmlformats.org/officeDocument/2006/relationships/customXml" Target="../ink/ink785.xml"/><Relationship Id="rId147" Type="http://schemas.openxmlformats.org/officeDocument/2006/relationships/image" Target="../media/image791.png"/><Relationship Id="rId168" Type="http://schemas.openxmlformats.org/officeDocument/2006/relationships/customXml" Target="../ink/ink806.xml"/><Relationship Id="rId312" Type="http://schemas.openxmlformats.org/officeDocument/2006/relationships/customXml" Target="../ink/ink878.xml"/><Relationship Id="rId333" Type="http://schemas.openxmlformats.org/officeDocument/2006/relationships/image" Target="../media/image884.png"/><Relationship Id="rId354" Type="http://schemas.openxmlformats.org/officeDocument/2006/relationships/customXml" Target="../ink/ink899.xml"/><Relationship Id="rId51" Type="http://schemas.openxmlformats.org/officeDocument/2006/relationships/image" Target="../media/image743.png"/><Relationship Id="rId72" Type="http://schemas.openxmlformats.org/officeDocument/2006/relationships/customXml" Target="../ink/ink758.xml"/><Relationship Id="rId93" Type="http://schemas.openxmlformats.org/officeDocument/2006/relationships/image" Target="../media/image764.png"/><Relationship Id="rId189" Type="http://schemas.openxmlformats.org/officeDocument/2006/relationships/image" Target="../media/image812.png"/><Relationship Id="rId375" Type="http://schemas.openxmlformats.org/officeDocument/2006/relationships/image" Target="../media/image905.png"/><Relationship Id="rId3" Type="http://schemas.openxmlformats.org/officeDocument/2006/relationships/image" Target="../media/image719.png"/><Relationship Id="rId214" Type="http://schemas.openxmlformats.org/officeDocument/2006/relationships/customXml" Target="../ink/ink829.xml"/><Relationship Id="rId235" Type="http://schemas.openxmlformats.org/officeDocument/2006/relationships/image" Target="../media/image835.png"/><Relationship Id="rId256" Type="http://schemas.openxmlformats.org/officeDocument/2006/relationships/customXml" Target="../ink/ink850.xml"/><Relationship Id="rId277" Type="http://schemas.openxmlformats.org/officeDocument/2006/relationships/image" Target="../media/image856.png"/><Relationship Id="rId298" Type="http://schemas.openxmlformats.org/officeDocument/2006/relationships/customXml" Target="../ink/ink871.xml"/><Relationship Id="rId116" Type="http://schemas.openxmlformats.org/officeDocument/2006/relationships/customXml" Target="../ink/ink780.xml"/><Relationship Id="rId137" Type="http://schemas.openxmlformats.org/officeDocument/2006/relationships/image" Target="../media/image786.png"/><Relationship Id="rId158" Type="http://schemas.openxmlformats.org/officeDocument/2006/relationships/customXml" Target="../ink/ink801.xml"/><Relationship Id="rId302" Type="http://schemas.openxmlformats.org/officeDocument/2006/relationships/customXml" Target="../ink/ink873.xml"/><Relationship Id="rId323" Type="http://schemas.openxmlformats.org/officeDocument/2006/relationships/image" Target="../media/image879.png"/><Relationship Id="rId344" Type="http://schemas.openxmlformats.org/officeDocument/2006/relationships/customXml" Target="../ink/ink894.xml"/><Relationship Id="rId20" Type="http://schemas.openxmlformats.org/officeDocument/2006/relationships/customXml" Target="../ink/ink732.xml"/><Relationship Id="rId41" Type="http://schemas.openxmlformats.org/officeDocument/2006/relationships/image" Target="../media/image738.png"/><Relationship Id="rId62" Type="http://schemas.openxmlformats.org/officeDocument/2006/relationships/customXml" Target="../ink/ink753.xml"/><Relationship Id="rId83" Type="http://schemas.openxmlformats.org/officeDocument/2006/relationships/image" Target="../media/image759.png"/><Relationship Id="rId179" Type="http://schemas.openxmlformats.org/officeDocument/2006/relationships/image" Target="../media/image807.png"/><Relationship Id="rId365" Type="http://schemas.openxmlformats.org/officeDocument/2006/relationships/image" Target="../media/image900.png"/><Relationship Id="rId190" Type="http://schemas.openxmlformats.org/officeDocument/2006/relationships/customXml" Target="../ink/ink817.xml"/><Relationship Id="rId204" Type="http://schemas.openxmlformats.org/officeDocument/2006/relationships/customXml" Target="../ink/ink824.xml"/><Relationship Id="rId225" Type="http://schemas.openxmlformats.org/officeDocument/2006/relationships/image" Target="../media/image830.png"/><Relationship Id="rId246" Type="http://schemas.openxmlformats.org/officeDocument/2006/relationships/customXml" Target="../ink/ink845.xml"/><Relationship Id="rId267" Type="http://schemas.openxmlformats.org/officeDocument/2006/relationships/image" Target="../media/image851.png"/><Relationship Id="rId288" Type="http://schemas.openxmlformats.org/officeDocument/2006/relationships/customXml" Target="../ink/ink866.xml"/><Relationship Id="rId106" Type="http://schemas.openxmlformats.org/officeDocument/2006/relationships/customXml" Target="../ink/ink775.xml"/><Relationship Id="rId127" Type="http://schemas.openxmlformats.org/officeDocument/2006/relationships/image" Target="../media/image781.png"/><Relationship Id="rId313" Type="http://schemas.openxmlformats.org/officeDocument/2006/relationships/image" Target="../media/image874.png"/><Relationship Id="rId10" Type="http://schemas.openxmlformats.org/officeDocument/2006/relationships/customXml" Target="../ink/ink727.xml"/><Relationship Id="rId31" Type="http://schemas.openxmlformats.org/officeDocument/2006/relationships/image" Target="../media/image733.png"/><Relationship Id="rId52" Type="http://schemas.openxmlformats.org/officeDocument/2006/relationships/customXml" Target="../ink/ink748.xml"/><Relationship Id="rId73" Type="http://schemas.openxmlformats.org/officeDocument/2006/relationships/image" Target="../media/image754.png"/><Relationship Id="rId94" Type="http://schemas.openxmlformats.org/officeDocument/2006/relationships/customXml" Target="../ink/ink769.xml"/><Relationship Id="rId148" Type="http://schemas.openxmlformats.org/officeDocument/2006/relationships/customXml" Target="../ink/ink796.xml"/><Relationship Id="rId169" Type="http://schemas.openxmlformats.org/officeDocument/2006/relationships/image" Target="../media/image802.png"/><Relationship Id="rId334" Type="http://schemas.openxmlformats.org/officeDocument/2006/relationships/customXml" Target="../ink/ink889.xml"/><Relationship Id="rId355" Type="http://schemas.openxmlformats.org/officeDocument/2006/relationships/image" Target="../media/image895.png"/><Relationship Id="rId376" Type="http://schemas.openxmlformats.org/officeDocument/2006/relationships/customXml" Target="../ink/ink910.xml"/><Relationship Id="rId4" Type="http://schemas.openxmlformats.org/officeDocument/2006/relationships/customXml" Target="../ink/ink724.xml"/><Relationship Id="rId180" Type="http://schemas.openxmlformats.org/officeDocument/2006/relationships/customXml" Target="../ink/ink812.xml"/><Relationship Id="rId215" Type="http://schemas.openxmlformats.org/officeDocument/2006/relationships/image" Target="../media/image825.png"/><Relationship Id="rId236" Type="http://schemas.openxmlformats.org/officeDocument/2006/relationships/customXml" Target="../ink/ink840.xml"/><Relationship Id="rId257" Type="http://schemas.openxmlformats.org/officeDocument/2006/relationships/image" Target="../media/image846.png"/><Relationship Id="rId278" Type="http://schemas.openxmlformats.org/officeDocument/2006/relationships/customXml" Target="../ink/ink861.xml"/><Relationship Id="rId303" Type="http://schemas.openxmlformats.org/officeDocument/2006/relationships/image" Target="../media/image869.png"/><Relationship Id="rId42" Type="http://schemas.openxmlformats.org/officeDocument/2006/relationships/customXml" Target="../ink/ink743.xml"/><Relationship Id="rId84" Type="http://schemas.openxmlformats.org/officeDocument/2006/relationships/customXml" Target="../ink/ink764.xml"/><Relationship Id="rId138" Type="http://schemas.openxmlformats.org/officeDocument/2006/relationships/customXml" Target="../ink/ink791.xml"/><Relationship Id="rId345" Type="http://schemas.openxmlformats.org/officeDocument/2006/relationships/image" Target="../media/image890.png"/><Relationship Id="rId191" Type="http://schemas.openxmlformats.org/officeDocument/2006/relationships/image" Target="../media/image813.png"/><Relationship Id="rId205" Type="http://schemas.openxmlformats.org/officeDocument/2006/relationships/image" Target="../media/image820.png"/><Relationship Id="rId247" Type="http://schemas.openxmlformats.org/officeDocument/2006/relationships/image" Target="../media/image841.png"/><Relationship Id="rId107" Type="http://schemas.openxmlformats.org/officeDocument/2006/relationships/image" Target="../media/image771.png"/><Relationship Id="rId289" Type="http://schemas.openxmlformats.org/officeDocument/2006/relationships/image" Target="../media/image862.png"/><Relationship Id="rId11" Type="http://schemas.openxmlformats.org/officeDocument/2006/relationships/image" Target="../media/image723.png"/><Relationship Id="rId53" Type="http://schemas.openxmlformats.org/officeDocument/2006/relationships/image" Target="../media/image744.png"/><Relationship Id="rId149" Type="http://schemas.openxmlformats.org/officeDocument/2006/relationships/image" Target="../media/image792.png"/><Relationship Id="rId314" Type="http://schemas.openxmlformats.org/officeDocument/2006/relationships/customXml" Target="../ink/ink879.xml"/><Relationship Id="rId356" Type="http://schemas.openxmlformats.org/officeDocument/2006/relationships/customXml" Target="../ink/ink900.xml"/><Relationship Id="rId95" Type="http://schemas.openxmlformats.org/officeDocument/2006/relationships/image" Target="../media/image765.png"/><Relationship Id="rId160" Type="http://schemas.openxmlformats.org/officeDocument/2006/relationships/customXml" Target="../ink/ink802.xml"/><Relationship Id="rId216" Type="http://schemas.openxmlformats.org/officeDocument/2006/relationships/customXml" Target="../ink/ink830.xml"/><Relationship Id="rId258" Type="http://schemas.openxmlformats.org/officeDocument/2006/relationships/customXml" Target="../ink/ink851.xml"/><Relationship Id="rId22" Type="http://schemas.openxmlformats.org/officeDocument/2006/relationships/customXml" Target="../ink/ink733.xml"/><Relationship Id="rId64" Type="http://schemas.openxmlformats.org/officeDocument/2006/relationships/customXml" Target="../ink/ink754.xml"/><Relationship Id="rId118" Type="http://schemas.openxmlformats.org/officeDocument/2006/relationships/customXml" Target="../ink/ink781.xml"/><Relationship Id="rId325" Type="http://schemas.openxmlformats.org/officeDocument/2006/relationships/image" Target="../media/image880.png"/><Relationship Id="rId367" Type="http://schemas.openxmlformats.org/officeDocument/2006/relationships/image" Target="../media/image901.png"/><Relationship Id="rId171" Type="http://schemas.openxmlformats.org/officeDocument/2006/relationships/image" Target="../media/image803.png"/><Relationship Id="rId227" Type="http://schemas.openxmlformats.org/officeDocument/2006/relationships/image" Target="../media/image831.png"/><Relationship Id="rId269" Type="http://schemas.openxmlformats.org/officeDocument/2006/relationships/image" Target="../media/image852.png"/><Relationship Id="rId33" Type="http://schemas.openxmlformats.org/officeDocument/2006/relationships/image" Target="../media/image734.png"/><Relationship Id="rId129" Type="http://schemas.openxmlformats.org/officeDocument/2006/relationships/image" Target="../media/image782.png"/><Relationship Id="rId280" Type="http://schemas.openxmlformats.org/officeDocument/2006/relationships/customXml" Target="../ink/ink862.xml"/><Relationship Id="rId336" Type="http://schemas.openxmlformats.org/officeDocument/2006/relationships/customXml" Target="../ink/ink890.xml"/><Relationship Id="rId75" Type="http://schemas.openxmlformats.org/officeDocument/2006/relationships/image" Target="../media/image755.png"/><Relationship Id="rId140" Type="http://schemas.openxmlformats.org/officeDocument/2006/relationships/customXml" Target="../ink/ink792.xml"/><Relationship Id="rId182" Type="http://schemas.openxmlformats.org/officeDocument/2006/relationships/customXml" Target="../ink/ink813.xml"/><Relationship Id="rId378" Type="http://schemas.openxmlformats.org/officeDocument/2006/relationships/customXml" Target="../ink/ink911.xml"/><Relationship Id="rId6" Type="http://schemas.openxmlformats.org/officeDocument/2006/relationships/customXml" Target="../ink/ink725.xml"/><Relationship Id="rId238" Type="http://schemas.openxmlformats.org/officeDocument/2006/relationships/customXml" Target="../ink/ink841.xml"/><Relationship Id="rId291" Type="http://schemas.openxmlformats.org/officeDocument/2006/relationships/image" Target="../media/image863.png"/><Relationship Id="rId305" Type="http://schemas.openxmlformats.org/officeDocument/2006/relationships/image" Target="../media/image870.png"/><Relationship Id="rId347" Type="http://schemas.openxmlformats.org/officeDocument/2006/relationships/image" Target="../media/image891.png"/><Relationship Id="rId44" Type="http://schemas.openxmlformats.org/officeDocument/2006/relationships/customXml" Target="../ink/ink744.xml"/><Relationship Id="rId86" Type="http://schemas.openxmlformats.org/officeDocument/2006/relationships/customXml" Target="../ink/ink765.xml"/><Relationship Id="rId151" Type="http://schemas.openxmlformats.org/officeDocument/2006/relationships/image" Target="../media/image793.png"/><Relationship Id="rId193" Type="http://schemas.openxmlformats.org/officeDocument/2006/relationships/image" Target="../media/image814.png"/><Relationship Id="rId207" Type="http://schemas.openxmlformats.org/officeDocument/2006/relationships/image" Target="../media/image821.png"/><Relationship Id="rId249" Type="http://schemas.openxmlformats.org/officeDocument/2006/relationships/image" Target="../media/image842.png"/><Relationship Id="rId13" Type="http://schemas.openxmlformats.org/officeDocument/2006/relationships/image" Target="../media/image724.png"/><Relationship Id="rId109" Type="http://schemas.openxmlformats.org/officeDocument/2006/relationships/image" Target="../media/image772.png"/><Relationship Id="rId260" Type="http://schemas.openxmlformats.org/officeDocument/2006/relationships/customXml" Target="../ink/ink852.xml"/><Relationship Id="rId316" Type="http://schemas.openxmlformats.org/officeDocument/2006/relationships/customXml" Target="../ink/ink880.xml"/><Relationship Id="rId55" Type="http://schemas.openxmlformats.org/officeDocument/2006/relationships/image" Target="../media/image745.png"/><Relationship Id="rId97" Type="http://schemas.openxmlformats.org/officeDocument/2006/relationships/image" Target="../media/image766.png"/><Relationship Id="rId120" Type="http://schemas.openxmlformats.org/officeDocument/2006/relationships/customXml" Target="../ink/ink782.xml"/><Relationship Id="rId358" Type="http://schemas.openxmlformats.org/officeDocument/2006/relationships/customXml" Target="../ink/ink901.xml"/><Relationship Id="rId162" Type="http://schemas.openxmlformats.org/officeDocument/2006/relationships/customXml" Target="../ink/ink803.xml"/><Relationship Id="rId218" Type="http://schemas.openxmlformats.org/officeDocument/2006/relationships/customXml" Target="../ink/ink831.xml"/><Relationship Id="rId271" Type="http://schemas.openxmlformats.org/officeDocument/2006/relationships/image" Target="../media/image853.png"/><Relationship Id="rId24" Type="http://schemas.openxmlformats.org/officeDocument/2006/relationships/customXml" Target="../ink/ink734.xml"/><Relationship Id="rId66" Type="http://schemas.openxmlformats.org/officeDocument/2006/relationships/customXml" Target="../ink/ink755.xml"/><Relationship Id="rId131" Type="http://schemas.openxmlformats.org/officeDocument/2006/relationships/image" Target="../media/image783.png"/><Relationship Id="rId327" Type="http://schemas.openxmlformats.org/officeDocument/2006/relationships/image" Target="../media/image881.png"/><Relationship Id="rId369" Type="http://schemas.openxmlformats.org/officeDocument/2006/relationships/image" Target="../media/image902.png"/><Relationship Id="rId173" Type="http://schemas.openxmlformats.org/officeDocument/2006/relationships/image" Target="../media/image804.png"/><Relationship Id="rId229" Type="http://schemas.openxmlformats.org/officeDocument/2006/relationships/image" Target="../media/image832.png"/><Relationship Id="rId380" Type="http://schemas.openxmlformats.org/officeDocument/2006/relationships/customXml" Target="../ink/ink912.xml"/><Relationship Id="rId240" Type="http://schemas.openxmlformats.org/officeDocument/2006/relationships/customXml" Target="../ink/ink842.xml"/><Relationship Id="rId35" Type="http://schemas.openxmlformats.org/officeDocument/2006/relationships/image" Target="../media/image735.png"/><Relationship Id="rId77" Type="http://schemas.openxmlformats.org/officeDocument/2006/relationships/image" Target="../media/image756.png"/><Relationship Id="rId100" Type="http://schemas.openxmlformats.org/officeDocument/2006/relationships/customXml" Target="../ink/ink772.xml"/><Relationship Id="rId282" Type="http://schemas.openxmlformats.org/officeDocument/2006/relationships/customXml" Target="../ink/ink863.xml"/><Relationship Id="rId338" Type="http://schemas.openxmlformats.org/officeDocument/2006/relationships/customXml" Target="../ink/ink891.xml"/><Relationship Id="rId8" Type="http://schemas.openxmlformats.org/officeDocument/2006/relationships/customXml" Target="../ink/ink726.xml"/><Relationship Id="rId142" Type="http://schemas.openxmlformats.org/officeDocument/2006/relationships/customXml" Target="../ink/ink793.xml"/><Relationship Id="rId184" Type="http://schemas.openxmlformats.org/officeDocument/2006/relationships/customXml" Target="../ink/ink814.xml"/><Relationship Id="rId251" Type="http://schemas.openxmlformats.org/officeDocument/2006/relationships/image" Target="../media/image843.png"/><Relationship Id="rId46" Type="http://schemas.openxmlformats.org/officeDocument/2006/relationships/customXml" Target="../ink/ink745.xml"/><Relationship Id="rId293" Type="http://schemas.openxmlformats.org/officeDocument/2006/relationships/image" Target="../media/image864.png"/><Relationship Id="rId307" Type="http://schemas.openxmlformats.org/officeDocument/2006/relationships/image" Target="../media/image871.png"/><Relationship Id="rId349" Type="http://schemas.openxmlformats.org/officeDocument/2006/relationships/image" Target="../media/image892.png"/><Relationship Id="rId88" Type="http://schemas.openxmlformats.org/officeDocument/2006/relationships/customXml" Target="../ink/ink766.xml"/><Relationship Id="rId111" Type="http://schemas.openxmlformats.org/officeDocument/2006/relationships/image" Target="../media/image773.png"/><Relationship Id="rId153" Type="http://schemas.openxmlformats.org/officeDocument/2006/relationships/image" Target="../media/image794.png"/><Relationship Id="rId195" Type="http://schemas.openxmlformats.org/officeDocument/2006/relationships/image" Target="../media/image815.png"/><Relationship Id="rId209" Type="http://schemas.openxmlformats.org/officeDocument/2006/relationships/image" Target="../media/image822.png"/><Relationship Id="rId360" Type="http://schemas.openxmlformats.org/officeDocument/2006/relationships/customXml" Target="../ink/ink902.xml"/><Relationship Id="rId220" Type="http://schemas.openxmlformats.org/officeDocument/2006/relationships/customXml" Target="../ink/ink832.xml"/><Relationship Id="rId15" Type="http://schemas.openxmlformats.org/officeDocument/2006/relationships/image" Target="../media/image725.png"/><Relationship Id="rId57" Type="http://schemas.openxmlformats.org/officeDocument/2006/relationships/image" Target="../media/image746.png"/><Relationship Id="rId262" Type="http://schemas.openxmlformats.org/officeDocument/2006/relationships/customXml" Target="../ink/ink853.xml"/><Relationship Id="rId318" Type="http://schemas.openxmlformats.org/officeDocument/2006/relationships/customXml" Target="../ink/ink881.xml"/><Relationship Id="rId99" Type="http://schemas.openxmlformats.org/officeDocument/2006/relationships/image" Target="../media/image767.png"/><Relationship Id="rId122" Type="http://schemas.openxmlformats.org/officeDocument/2006/relationships/customXml" Target="../ink/ink783.xml"/><Relationship Id="rId164" Type="http://schemas.openxmlformats.org/officeDocument/2006/relationships/customXml" Target="../ink/ink804.xml"/><Relationship Id="rId371" Type="http://schemas.openxmlformats.org/officeDocument/2006/relationships/image" Target="../media/image903.png"/></Relationships>
</file>

<file path=ppt/slides/_rels/slide6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972.xml"/><Relationship Id="rId21" Type="http://schemas.openxmlformats.org/officeDocument/2006/relationships/image" Target="../media/image919.png"/><Relationship Id="rId42" Type="http://schemas.openxmlformats.org/officeDocument/2006/relationships/customXml" Target="../ink/ink934.xml"/><Relationship Id="rId63" Type="http://schemas.openxmlformats.org/officeDocument/2006/relationships/image" Target="../media/image940.png"/><Relationship Id="rId84" Type="http://schemas.openxmlformats.org/officeDocument/2006/relationships/customXml" Target="../ink/ink955.xml"/><Relationship Id="rId138" Type="http://schemas.openxmlformats.org/officeDocument/2006/relationships/image" Target="../media/image976.png"/><Relationship Id="rId159" Type="http://schemas.openxmlformats.org/officeDocument/2006/relationships/customXml" Target="../ink/ink993.xml"/><Relationship Id="rId170" Type="http://schemas.openxmlformats.org/officeDocument/2006/relationships/image" Target="../media/image991.png"/><Relationship Id="rId191" Type="http://schemas.openxmlformats.org/officeDocument/2006/relationships/customXml" Target="../ink/ink1009.xml"/><Relationship Id="rId205" Type="http://schemas.openxmlformats.org/officeDocument/2006/relationships/customXml" Target="../ink/ink1016.xml"/><Relationship Id="rId107" Type="http://schemas.openxmlformats.org/officeDocument/2006/relationships/customXml" Target="../ink/ink967.xml"/><Relationship Id="rId11" Type="http://schemas.openxmlformats.org/officeDocument/2006/relationships/image" Target="../media/image914.png"/><Relationship Id="rId32" Type="http://schemas.openxmlformats.org/officeDocument/2006/relationships/customXml" Target="../ink/ink929.xml"/><Relationship Id="rId53" Type="http://schemas.openxmlformats.org/officeDocument/2006/relationships/image" Target="../media/image935.png"/><Relationship Id="rId74" Type="http://schemas.openxmlformats.org/officeDocument/2006/relationships/customXml" Target="../ink/ink950.xml"/><Relationship Id="rId128" Type="http://schemas.openxmlformats.org/officeDocument/2006/relationships/image" Target="../media/image971.png"/><Relationship Id="rId149" Type="http://schemas.openxmlformats.org/officeDocument/2006/relationships/customXml" Target="../ink/ink988.xml"/><Relationship Id="rId5" Type="http://schemas.openxmlformats.org/officeDocument/2006/relationships/image" Target="../media/image911.png"/><Relationship Id="rId95" Type="http://schemas.openxmlformats.org/officeDocument/2006/relationships/image" Target="../media/image955.png"/><Relationship Id="rId160" Type="http://schemas.openxmlformats.org/officeDocument/2006/relationships/image" Target="../media/image986.png"/><Relationship Id="rId181" Type="http://schemas.openxmlformats.org/officeDocument/2006/relationships/customXml" Target="../ink/ink1004.xml"/><Relationship Id="rId22" Type="http://schemas.openxmlformats.org/officeDocument/2006/relationships/customXml" Target="../ink/ink924.xml"/><Relationship Id="rId43" Type="http://schemas.openxmlformats.org/officeDocument/2006/relationships/image" Target="../media/image930.png"/><Relationship Id="rId64" Type="http://schemas.openxmlformats.org/officeDocument/2006/relationships/customXml" Target="../ink/ink945.xml"/><Relationship Id="rId118" Type="http://schemas.openxmlformats.org/officeDocument/2006/relationships/image" Target="../media/image966.png"/><Relationship Id="rId139" Type="http://schemas.openxmlformats.org/officeDocument/2006/relationships/customXml" Target="../ink/ink983.xml"/><Relationship Id="rId85" Type="http://schemas.openxmlformats.org/officeDocument/2006/relationships/image" Target="../media/image950.png"/><Relationship Id="rId150" Type="http://schemas.openxmlformats.org/officeDocument/2006/relationships/image" Target="../media/image981.png"/><Relationship Id="rId171" Type="http://schemas.openxmlformats.org/officeDocument/2006/relationships/customXml" Target="../ink/ink999.xml"/><Relationship Id="rId192" Type="http://schemas.openxmlformats.org/officeDocument/2006/relationships/image" Target="../media/image1002.png"/><Relationship Id="rId206" Type="http://schemas.openxmlformats.org/officeDocument/2006/relationships/image" Target="../media/image1009.png"/><Relationship Id="rId12" Type="http://schemas.openxmlformats.org/officeDocument/2006/relationships/customXml" Target="../ink/ink919.xml"/><Relationship Id="rId33" Type="http://schemas.openxmlformats.org/officeDocument/2006/relationships/image" Target="../media/image925.png"/><Relationship Id="rId108" Type="http://schemas.openxmlformats.org/officeDocument/2006/relationships/image" Target="../media/image961.png"/><Relationship Id="rId129" Type="http://schemas.openxmlformats.org/officeDocument/2006/relationships/customXml" Target="../ink/ink978.xml"/><Relationship Id="rId54" Type="http://schemas.openxmlformats.org/officeDocument/2006/relationships/customXml" Target="../ink/ink940.xml"/><Relationship Id="rId75" Type="http://schemas.openxmlformats.org/officeDocument/2006/relationships/image" Target="../media/image945.png"/><Relationship Id="rId96" Type="http://schemas.openxmlformats.org/officeDocument/2006/relationships/customXml" Target="../ink/ink961.xml"/><Relationship Id="rId140" Type="http://schemas.openxmlformats.org/officeDocument/2006/relationships/image" Target="../media/image977.png"/><Relationship Id="rId161" Type="http://schemas.openxmlformats.org/officeDocument/2006/relationships/customXml" Target="../ink/ink994.xml"/><Relationship Id="rId182" Type="http://schemas.openxmlformats.org/officeDocument/2006/relationships/image" Target="../media/image997.png"/><Relationship Id="rId6" Type="http://schemas.openxmlformats.org/officeDocument/2006/relationships/customXml" Target="../ink/ink916.xml"/><Relationship Id="rId23" Type="http://schemas.openxmlformats.org/officeDocument/2006/relationships/image" Target="../media/image920.png"/><Relationship Id="rId119" Type="http://schemas.openxmlformats.org/officeDocument/2006/relationships/customXml" Target="../ink/ink973.xml"/><Relationship Id="rId44" Type="http://schemas.openxmlformats.org/officeDocument/2006/relationships/customXml" Target="../ink/ink935.xml"/><Relationship Id="rId65" Type="http://schemas.openxmlformats.org/officeDocument/2006/relationships/image" Target="../media/image941.png"/><Relationship Id="rId86" Type="http://schemas.openxmlformats.org/officeDocument/2006/relationships/customXml" Target="../ink/ink956.xml"/><Relationship Id="rId130" Type="http://schemas.openxmlformats.org/officeDocument/2006/relationships/image" Target="../media/image972.png"/><Relationship Id="rId151" Type="http://schemas.openxmlformats.org/officeDocument/2006/relationships/customXml" Target="../ink/ink989.xml"/><Relationship Id="rId172" Type="http://schemas.openxmlformats.org/officeDocument/2006/relationships/image" Target="../media/image992.png"/><Relationship Id="rId193" Type="http://schemas.openxmlformats.org/officeDocument/2006/relationships/customXml" Target="../ink/ink1010.xml"/><Relationship Id="rId207" Type="http://schemas.openxmlformats.org/officeDocument/2006/relationships/customXml" Target="../ink/ink1017.xml"/><Relationship Id="rId13" Type="http://schemas.openxmlformats.org/officeDocument/2006/relationships/image" Target="../media/image915.png"/><Relationship Id="rId109" Type="http://schemas.openxmlformats.org/officeDocument/2006/relationships/customXml" Target="../ink/ink968.xml"/><Relationship Id="rId34" Type="http://schemas.openxmlformats.org/officeDocument/2006/relationships/customXml" Target="../ink/ink930.xml"/><Relationship Id="rId55" Type="http://schemas.openxmlformats.org/officeDocument/2006/relationships/image" Target="../media/image936.png"/><Relationship Id="rId76" Type="http://schemas.openxmlformats.org/officeDocument/2006/relationships/customXml" Target="../ink/ink951.xml"/><Relationship Id="rId97" Type="http://schemas.openxmlformats.org/officeDocument/2006/relationships/image" Target="../media/image956.png"/><Relationship Id="rId120" Type="http://schemas.openxmlformats.org/officeDocument/2006/relationships/image" Target="../media/image967.png"/><Relationship Id="rId141" Type="http://schemas.openxmlformats.org/officeDocument/2006/relationships/customXml" Target="../ink/ink984.xml"/><Relationship Id="rId7" Type="http://schemas.openxmlformats.org/officeDocument/2006/relationships/image" Target="../media/image912.png"/><Relationship Id="rId162" Type="http://schemas.openxmlformats.org/officeDocument/2006/relationships/image" Target="../media/image987.png"/><Relationship Id="rId183" Type="http://schemas.openxmlformats.org/officeDocument/2006/relationships/customXml" Target="../ink/ink1005.xml"/><Relationship Id="rId24" Type="http://schemas.openxmlformats.org/officeDocument/2006/relationships/customXml" Target="../ink/ink925.xml"/><Relationship Id="rId45" Type="http://schemas.openxmlformats.org/officeDocument/2006/relationships/image" Target="../media/image931.png"/><Relationship Id="rId66" Type="http://schemas.openxmlformats.org/officeDocument/2006/relationships/customXml" Target="../ink/ink946.xml"/><Relationship Id="rId87" Type="http://schemas.openxmlformats.org/officeDocument/2006/relationships/image" Target="../media/image951.png"/><Relationship Id="rId110" Type="http://schemas.openxmlformats.org/officeDocument/2006/relationships/image" Target="../media/image962.png"/><Relationship Id="rId131" Type="http://schemas.openxmlformats.org/officeDocument/2006/relationships/customXml" Target="../ink/ink979.xml"/><Relationship Id="rId152" Type="http://schemas.openxmlformats.org/officeDocument/2006/relationships/image" Target="../media/image982.png"/><Relationship Id="rId173" Type="http://schemas.openxmlformats.org/officeDocument/2006/relationships/customXml" Target="../ink/ink1000.xml"/><Relationship Id="rId194" Type="http://schemas.openxmlformats.org/officeDocument/2006/relationships/image" Target="../media/image1003.png"/><Relationship Id="rId208" Type="http://schemas.openxmlformats.org/officeDocument/2006/relationships/image" Target="../media/image1010.png"/><Relationship Id="rId19" Type="http://schemas.openxmlformats.org/officeDocument/2006/relationships/image" Target="../media/image918.png"/><Relationship Id="rId14" Type="http://schemas.openxmlformats.org/officeDocument/2006/relationships/customXml" Target="../ink/ink920.xml"/><Relationship Id="rId30" Type="http://schemas.openxmlformats.org/officeDocument/2006/relationships/customXml" Target="../ink/ink928.xml"/><Relationship Id="rId35" Type="http://schemas.openxmlformats.org/officeDocument/2006/relationships/image" Target="../media/image926.png"/><Relationship Id="rId56" Type="http://schemas.openxmlformats.org/officeDocument/2006/relationships/customXml" Target="../ink/ink941.xml"/><Relationship Id="rId77" Type="http://schemas.openxmlformats.org/officeDocument/2006/relationships/image" Target="../media/image946.png"/><Relationship Id="rId100" Type="http://schemas.openxmlformats.org/officeDocument/2006/relationships/image" Target="../media/image957.png"/><Relationship Id="rId105" Type="http://schemas.openxmlformats.org/officeDocument/2006/relationships/customXml" Target="../ink/ink966.xml"/><Relationship Id="rId126" Type="http://schemas.openxmlformats.org/officeDocument/2006/relationships/image" Target="../media/image970.png"/><Relationship Id="rId147" Type="http://schemas.openxmlformats.org/officeDocument/2006/relationships/customXml" Target="../ink/ink987.xml"/><Relationship Id="rId168" Type="http://schemas.openxmlformats.org/officeDocument/2006/relationships/image" Target="../media/image990.png"/><Relationship Id="rId8" Type="http://schemas.openxmlformats.org/officeDocument/2006/relationships/customXml" Target="../ink/ink917.xml"/><Relationship Id="rId51" Type="http://schemas.openxmlformats.org/officeDocument/2006/relationships/image" Target="../media/image934.png"/><Relationship Id="rId72" Type="http://schemas.openxmlformats.org/officeDocument/2006/relationships/customXml" Target="../ink/ink949.xml"/><Relationship Id="rId93" Type="http://schemas.openxmlformats.org/officeDocument/2006/relationships/image" Target="../media/image954.png"/><Relationship Id="rId98" Type="http://schemas.openxmlformats.org/officeDocument/2006/relationships/customXml" Target="../ink/ink962.xml"/><Relationship Id="rId121" Type="http://schemas.openxmlformats.org/officeDocument/2006/relationships/customXml" Target="../ink/ink974.xml"/><Relationship Id="rId142" Type="http://schemas.openxmlformats.org/officeDocument/2006/relationships/image" Target="../media/image300.png"/><Relationship Id="rId163" Type="http://schemas.openxmlformats.org/officeDocument/2006/relationships/customXml" Target="../ink/ink995.xml"/><Relationship Id="rId184" Type="http://schemas.openxmlformats.org/officeDocument/2006/relationships/image" Target="../media/image998.png"/><Relationship Id="rId189" Type="http://schemas.openxmlformats.org/officeDocument/2006/relationships/customXml" Target="../ink/ink1008.xml"/><Relationship Id="rId3" Type="http://schemas.openxmlformats.org/officeDocument/2006/relationships/image" Target="../media/image910.png"/><Relationship Id="rId214" Type="http://schemas.openxmlformats.org/officeDocument/2006/relationships/image" Target="../media/image1013.png"/><Relationship Id="rId25" Type="http://schemas.openxmlformats.org/officeDocument/2006/relationships/image" Target="../media/image921.png"/><Relationship Id="rId46" Type="http://schemas.openxmlformats.org/officeDocument/2006/relationships/customXml" Target="../ink/ink936.xml"/><Relationship Id="rId67" Type="http://schemas.openxmlformats.org/officeDocument/2006/relationships/image" Target="../media/image551.png"/><Relationship Id="rId116" Type="http://schemas.openxmlformats.org/officeDocument/2006/relationships/image" Target="../media/image965.png"/><Relationship Id="rId137" Type="http://schemas.openxmlformats.org/officeDocument/2006/relationships/customXml" Target="../ink/ink982.xml"/><Relationship Id="rId158" Type="http://schemas.openxmlformats.org/officeDocument/2006/relationships/image" Target="../media/image985.png"/><Relationship Id="rId20" Type="http://schemas.openxmlformats.org/officeDocument/2006/relationships/customXml" Target="../ink/ink923.xml"/><Relationship Id="rId41" Type="http://schemas.openxmlformats.org/officeDocument/2006/relationships/image" Target="../media/image929.png"/><Relationship Id="rId62" Type="http://schemas.openxmlformats.org/officeDocument/2006/relationships/customXml" Target="../ink/ink944.xml"/><Relationship Id="rId83" Type="http://schemas.openxmlformats.org/officeDocument/2006/relationships/image" Target="../media/image949.png"/><Relationship Id="rId88" Type="http://schemas.openxmlformats.org/officeDocument/2006/relationships/customXml" Target="../ink/ink957.xml"/><Relationship Id="rId111" Type="http://schemas.openxmlformats.org/officeDocument/2006/relationships/customXml" Target="../ink/ink969.xml"/><Relationship Id="rId132" Type="http://schemas.openxmlformats.org/officeDocument/2006/relationships/image" Target="../media/image973.png"/><Relationship Id="rId153" Type="http://schemas.openxmlformats.org/officeDocument/2006/relationships/customXml" Target="../ink/ink990.xml"/><Relationship Id="rId174" Type="http://schemas.openxmlformats.org/officeDocument/2006/relationships/image" Target="../media/image993.png"/><Relationship Id="rId179" Type="http://schemas.openxmlformats.org/officeDocument/2006/relationships/customXml" Target="../ink/ink1003.xml"/><Relationship Id="rId195" Type="http://schemas.openxmlformats.org/officeDocument/2006/relationships/customXml" Target="../ink/ink1011.xml"/><Relationship Id="rId209" Type="http://schemas.openxmlformats.org/officeDocument/2006/relationships/customXml" Target="../ink/ink1018.xml"/><Relationship Id="rId190" Type="http://schemas.openxmlformats.org/officeDocument/2006/relationships/image" Target="../media/image1001.png"/><Relationship Id="rId204" Type="http://schemas.openxmlformats.org/officeDocument/2006/relationships/image" Target="../media/image1008.png"/><Relationship Id="rId15" Type="http://schemas.openxmlformats.org/officeDocument/2006/relationships/image" Target="../media/image916.png"/><Relationship Id="rId36" Type="http://schemas.openxmlformats.org/officeDocument/2006/relationships/customXml" Target="../ink/ink931.xml"/><Relationship Id="rId57" Type="http://schemas.openxmlformats.org/officeDocument/2006/relationships/image" Target="../media/image937.png"/><Relationship Id="rId106" Type="http://schemas.openxmlformats.org/officeDocument/2006/relationships/image" Target="../media/image960.png"/><Relationship Id="rId127" Type="http://schemas.openxmlformats.org/officeDocument/2006/relationships/customXml" Target="../ink/ink977.xml"/><Relationship Id="rId10" Type="http://schemas.openxmlformats.org/officeDocument/2006/relationships/customXml" Target="../ink/ink918.xml"/><Relationship Id="rId31" Type="http://schemas.openxmlformats.org/officeDocument/2006/relationships/image" Target="../media/image924.png"/><Relationship Id="rId52" Type="http://schemas.openxmlformats.org/officeDocument/2006/relationships/customXml" Target="../ink/ink939.xml"/><Relationship Id="rId73" Type="http://schemas.openxmlformats.org/officeDocument/2006/relationships/image" Target="../media/image944.png"/><Relationship Id="rId78" Type="http://schemas.openxmlformats.org/officeDocument/2006/relationships/customXml" Target="../ink/ink952.xml"/><Relationship Id="rId94" Type="http://schemas.openxmlformats.org/officeDocument/2006/relationships/customXml" Target="../ink/ink960.xml"/><Relationship Id="rId99" Type="http://schemas.openxmlformats.org/officeDocument/2006/relationships/customXml" Target="../ink/ink963.xml"/><Relationship Id="rId101" Type="http://schemas.openxmlformats.org/officeDocument/2006/relationships/customXml" Target="../ink/ink964.xml"/><Relationship Id="rId122" Type="http://schemas.openxmlformats.org/officeDocument/2006/relationships/image" Target="../media/image968.png"/><Relationship Id="rId143" Type="http://schemas.openxmlformats.org/officeDocument/2006/relationships/customXml" Target="../ink/ink985.xml"/><Relationship Id="rId148" Type="http://schemas.openxmlformats.org/officeDocument/2006/relationships/image" Target="../media/image980.png"/><Relationship Id="rId164" Type="http://schemas.openxmlformats.org/officeDocument/2006/relationships/image" Target="../media/image988.png"/><Relationship Id="rId169" Type="http://schemas.openxmlformats.org/officeDocument/2006/relationships/customXml" Target="../ink/ink998.xml"/><Relationship Id="rId185" Type="http://schemas.openxmlformats.org/officeDocument/2006/relationships/customXml" Target="../ink/ink1006.xml"/><Relationship Id="rId4" Type="http://schemas.openxmlformats.org/officeDocument/2006/relationships/customXml" Target="../ink/ink915.xml"/><Relationship Id="rId9" Type="http://schemas.openxmlformats.org/officeDocument/2006/relationships/image" Target="../media/image913.png"/><Relationship Id="rId180" Type="http://schemas.openxmlformats.org/officeDocument/2006/relationships/image" Target="../media/image996.png"/><Relationship Id="rId210" Type="http://schemas.openxmlformats.org/officeDocument/2006/relationships/image" Target="../media/image1011.png"/><Relationship Id="rId26" Type="http://schemas.openxmlformats.org/officeDocument/2006/relationships/customXml" Target="../ink/ink926.xml"/><Relationship Id="rId47" Type="http://schemas.openxmlformats.org/officeDocument/2006/relationships/image" Target="../media/image932.png"/><Relationship Id="rId68" Type="http://schemas.openxmlformats.org/officeDocument/2006/relationships/customXml" Target="../ink/ink947.xml"/><Relationship Id="rId89" Type="http://schemas.openxmlformats.org/officeDocument/2006/relationships/image" Target="../media/image952.png"/><Relationship Id="rId112" Type="http://schemas.openxmlformats.org/officeDocument/2006/relationships/image" Target="../media/image963.png"/><Relationship Id="rId133" Type="http://schemas.openxmlformats.org/officeDocument/2006/relationships/customXml" Target="../ink/ink980.xml"/><Relationship Id="rId154" Type="http://schemas.openxmlformats.org/officeDocument/2006/relationships/image" Target="../media/image983.png"/><Relationship Id="rId175" Type="http://schemas.openxmlformats.org/officeDocument/2006/relationships/customXml" Target="../ink/ink1001.xml"/><Relationship Id="rId196" Type="http://schemas.openxmlformats.org/officeDocument/2006/relationships/image" Target="../media/image1004.png"/><Relationship Id="rId200" Type="http://schemas.openxmlformats.org/officeDocument/2006/relationships/image" Target="../media/image1006.png"/><Relationship Id="rId16" Type="http://schemas.openxmlformats.org/officeDocument/2006/relationships/customXml" Target="../ink/ink921.xml"/><Relationship Id="rId37" Type="http://schemas.openxmlformats.org/officeDocument/2006/relationships/image" Target="../media/image927.png"/><Relationship Id="rId58" Type="http://schemas.openxmlformats.org/officeDocument/2006/relationships/customXml" Target="../ink/ink942.xml"/><Relationship Id="rId79" Type="http://schemas.openxmlformats.org/officeDocument/2006/relationships/image" Target="../media/image947.png"/><Relationship Id="rId102" Type="http://schemas.openxmlformats.org/officeDocument/2006/relationships/image" Target="../media/image958.png"/><Relationship Id="rId123" Type="http://schemas.openxmlformats.org/officeDocument/2006/relationships/customXml" Target="../ink/ink975.xml"/><Relationship Id="rId144" Type="http://schemas.openxmlformats.org/officeDocument/2006/relationships/image" Target="../media/image978.png"/><Relationship Id="rId90" Type="http://schemas.openxmlformats.org/officeDocument/2006/relationships/customXml" Target="../ink/ink958.xml"/><Relationship Id="rId165" Type="http://schemas.openxmlformats.org/officeDocument/2006/relationships/customXml" Target="../ink/ink996.xml"/><Relationship Id="rId186" Type="http://schemas.openxmlformats.org/officeDocument/2006/relationships/image" Target="../media/image999.png"/><Relationship Id="rId211" Type="http://schemas.openxmlformats.org/officeDocument/2006/relationships/customXml" Target="../ink/ink1019.xml"/><Relationship Id="rId27" Type="http://schemas.openxmlformats.org/officeDocument/2006/relationships/image" Target="../media/image922.png"/><Relationship Id="rId48" Type="http://schemas.openxmlformats.org/officeDocument/2006/relationships/customXml" Target="../ink/ink937.xml"/><Relationship Id="rId69" Type="http://schemas.openxmlformats.org/officeDocument/2006/relationships/image" Target="../media/image942.png"/><Relationship Id="rId113" Type="http://schemas.openxmlformats.org/officeDocument/2006/relationships/customXml" Target="../ink/ink970.xml"/><Relationship Id="rId134" Type="http://schemas.openxmlformats.org/officeDocument/2006/relationships/image" Target="../media/image974.png"/><Relationship Id="rId80" Type="http://schemas.openxmlformats.org/officeDocument/2006/relationships/customXml" Target="../ink/ink953.xml"/><Relationship Id="rId155" Type="http://schemas.openxmlformats.org/officeDocument/2006/relationships/customXml" Target="../ink/ink991.xml"/><Relationship Id="rId176" Type="http://schemas.openxmlformats.org/officeDocument/2006/relationships/image" Target="../media/image994.png"/><Relationship Id="rId197" Type="http://schemas.openxmlformats.org/officeDocument/2006/relationships/customXml" Target="../ink/ink1012.xml"/><Relationship Id="rId201" Type="http://schemas.openxmlformats.org/officeDocument/2006/relationships/customXml" Target="../ink/ink1014.xml"/><Relationship Id="rId17" Type="http://schemas.openxmlformats.org/officeDocument/2006/relationships/image" Target="../media/image917.png"/><Relationship Id="rId38" Type="http://schemas.openxmlformats.org/officeDocument/2006/relationships/customXml" Target="../ink/ink932.xml"/><Relationship Id="rId59" Type="http://schemas.openxmlformats.org/officeDocument/2006/relationships/image" Target="../media/image938.png"/><Relationship Id="rId103" Type="http://schemas.openxmlformats.org/officeDocument/2006/relationships/customXml" Target="../ink/ink965.xml"/><Relationship Id="rId124" Type="http://schemas.openxmlformats.org/officeDocument/2006/relationships/image" Target="../media/image969.png"/><Relationship Id="rId70" Type="http://schemas.openxmlformats.org/officeDocument/2006/relationships/customXml" Target="../ink/ink948.xml"/><Relationship Id="rId91" Type="http://schemas.openxmlformats.org/officeDocument/2006/relationships/image" Target="../media/image953.png"/><Relationship Id="rId145" Type="http://schemas.openxmlformats.org/officeDocument/2006/relationships/customXml" Target="../ink/ink986.xml"/><Relationship Id="rId166" Type="http://schemas.openxmlformats.org/officeDocument/2006/relationships/image" Target="../media/image989.png"/><Relationship Id="rId187" Type="http://schemas.openxmlformats.org/officeDocument/2006/relationships/customXml" Target="../ink/ink1007.xml"/><Relationship Id="rId1" Type="http://schemas.openxmlformats.org/officeDocument/2006/relationships/slideLayout" Target="../slideLayouts/slideLayout7.xml"/><Relationship Id="rId212" Type="http://schemas.openxmlformats.org/officeDocument/2006/relationships/image" Target="../media/image1012.png"/><Relationship Id="rId28" Type="http://schemas.openxmlformats.org/officeDocument/2006/relationships/customXml" Target="../ink/ink927.xml"/><Relationship Id="rId49" Type="http://schemas.openxmlformats.org/officeDocument/2006/relationships/image" Target="../media/image933.png"/><Relationship Id="rId114" Type="http://schemas.openxmlformats.org/officeDocument/2006/relationships/image" Target="../media/image964.png"/><Relationship Id="rId60" Type="http://schemas.openxmlformats.org/officeDocument/2006/relationships/customXml" Target="../ink/ink943.xml"/><Relationship Id="rId81" Type="http://schemas.openxmlformats.org/officeDocument/2006/relationships/image" Target="../media/image948.png"/><Relationship Id="rId135" Type="http://schemas.openxmlformats.org/officeDocument/2006/relationships/customXml" Target="../ink/ink981.xml"/><Relationship Id="rId156" Type="http://schemas.openxmlformats.org/officeDocument/2006/relationships/image" Target="../media/image984.png"/><Relationship Id="rId177" Type="http://schemas.openxmlformats.org/officeDocument/2006/relationships/customXml" Target="../ink/ink1002.xml"/><Relationship Id="rId198" Type="http://schemas.openxmlformats.org/officeDocument/2006/relationships/image" Target="../media/image1005.png"/><Relationship Id="rId202" Type="http://schemas.openxmlformats.org/officeDocument/2006/relationships/image" Target="../media/image1007.png"/><Relationship Id="rId18" Type="http://schemas.openxmlformats.org/officeDocument/2006/relationships/customXml" Target="../ink/ink922.xml"/><Relationship Id="rId39" Type="http://schemas.openxmlformats.org/officeDocument/2006/relationships/image" Target="../media/image928.png"/><Relationship Id="rId50" Type="http://schemas.openxmlformats.org/officeDocument/2006/relationships/customXml" Target="../ink/ink938.xml"/><Relationship Id="rId104" Type="http://schemas.openxmlformats.org/officeDocument/2006/relationships/image" Target="../media/image959.png"/><Relationship Id="rId125" Type="http://schemas.openxmlformats.org/officeDocument/2006/relationships/customXml" Target="../ink/ink976.xml"/><Relationship Id="rId146" Type="http://schemas.openxmlformats.org/officeDocument/2006/relationships/image" Target="../media/image979.png"/><Relationship Id="rId167" Type="http://schemas.openxmlformats.org/officeDocument/2006/relationships/customXml" Target="../ink/ink997.xml"/><Relationship Id="rId188" Type="http://schemas.openxmlformats.org/officeDocument/2006/relationships/image" Target="../media/image1000.png"/><Relationship Id="rId71" Type="http://schemas.openxmlformats.org/officeDocument/2006/relationships/image" Target="../media/image943.png"/><Relationship Id="rId92" Type="http://schemas.openxmlformats.org/officeDocument/2006/relationships/customXml" Target="../ink/ink959.xml"/><Relationship Id="rId213" Type="http://schemas.openxmlformats.org/officeDocument/2006/relationships/customXml" Target="../ink/ink1020.xml"/><Relationship Id="rId2" Type="http://schemas.openxmlformats.org/officeDocument/2006/relationships/customXml" Target="../ink/ink914.xml"/><Relationship Id="rId29" Type="http://schemas.openxmlformats.org/officeDocument/2006/relationships/image" Target="../media/image923.png"/><Relationship Id="rId40" Type="http://schemas.openxmlformats.org/officeDocument/2006/relationships/customXml" Target="../ink/ink933.xml"/><Relationship Id="rId115" Type="http://schemas.openxmlformats.org/officeDocument/2006/relationships/customXml" Target="../ink/ink971.xml"/><Relationship Id="rId136" Type="http://schemas.openxmlformats.org/officeDocument/2006/relationships/image" Target="../media/image975.png"/><Relationship Id="rId157" Type="http://schemas.openxmlformats.org/officeDocument/2006/relationships/customXml" Target="../ink/ink992.xml"/><Relationship Id="rId178" Type="http://schemas.openxmlformats.org/officeDocument/2006/relationships/image" Target="../media/image995.png"/><Relationship Id="rId61" Type="http://schemas.openxmlformats.org/officeDocument/2006/relationships/image" Target="../media/image939.png"/><Relationship Id="rId82" Type="http://schemas.openxmlformats.org/officeDocument/2006/relationships/customXml" Target="../ink/ink954.xml"/><Relationship Id="rId199" Type="http://schemas.openxmlformats.org/officeDocument/2006/relationships/customXml" Target="../ink/ink1013.xml"/><Relationship Id="rId203" Type="http://schemas.openxmlformats.org/officeDocument/2006/relationships/customXml" Target="../ink/ink1015.xml"/></Relationships>
</file>

<file path=ppt/slides/_rels/slide7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071.png"/><Relationship Id="rId299" Type="http://schemas.openxmlformats.org/officeDocument/2006/relationships/image" Target="../media/image1161.png"/><Relationship Id="rId21" Type="http://schemas.openxmlformats.org/officeDocument/2006/relationships/image" Target="../media/image1023.png"/><Relationship Id="rId63" Type="http://schemas.openxmlformats.org/officeDocument/2006/relationships/image" Target="../media/image1044.png"/><Relationship Id="rId159" Type="http://schemas.openxmlformats.org/officeDocument/2006/relationships/image" Target="../media/image1092.png"/><Relationship Id="rId324" Type="http://schemas.openxmlformats.org/officeDocument/2006/relationships/customXml" Target="../ink/ink1182.xml"/><Relationship Id="rId366" Type="http://schemas.openxmlformats.org/officeDocument/2006/relationships/customXml" Target="../ink/ink1203.xml"/><Relationship Id="rId170" Type="http://schemas.openxmlformats.org/officeDocument/2006/relationships/customXml" Target="../ink/ink1105.xml"/><Relationship Id="rId226" Type="http://schemas.openxmlformats.org/officeDocument/2006/relationships/customXml" Target="../ink/ink1133.xml"/><Relationship Id="rId268" Type="http://schemas.openxmlformats.org/officeDocument/2006/relationships/customXml" Target="../ink/ink1154.xml"/><Relationship Id="rId32" Type="http://schemas.openxmlformats.org/officeDocument/2006/relationships/customXml" Target="../ink/ink1036.xml"/><Relationship Id="rId74" Type="http://schemas.openxmlformats.org/officeDocument/2006/relationships/customXml" Target="../ink/ink1057.xml"/><Relationship Id="rId128" Type="http://schemas.openxmlformats.org/officeDocument/2006/relationships/customXml" Target="../ink/ink1084.xml"/><Relationship Id="rId335" Type="http://schemas.openxmlformats.org/officeDocument/2006/relationships/image" Target="../media/image300.png"/><Relationship Id="rId5" Type="http://schemas.openxmlformats.org/officeDocument/2006/relationships/image" Target="../media/image1015.png"/><Relationship Id="rId181" Type="http://schemas.openxmlformats.org/officeDocument/2006/relationships/image" Target="../media/image1103.png"/><Relationship Id="rId237" Type="http://schemas.openxmlformats.org/officeDocument/2006/relationships/image" Target="../media/image1131.png"/><Relationship Id="rId279" Type="http://schemas.openxmlformats.org/officeDocument/2006/relationships/image" Target="../media/image1151.png"/><Relationship Id="rId43" Type="http://schemas.openxmlformats.org/officeDocument/2006/relationships/image" Target="../media/image1034.png"/><Relationship Id="rId139" Type="http://schemas.openxmlformats.org/officeDocument/2006/relationships/image" Target="../media/image1082.png"/><Relationship Id="rId290" Type="http://schemas.openxmlformats.org/officeDocument/2006/relationships/customXml" Target="../ink/ink1165.xml"/><Relationship Id="rId304" Type="http://schemas.openxmlformats.org/officeDocument/2006/relationships/customXml" Target="../ink/ink1172.xml"/><Relationship Id="rId346" Type="http://schemas.openxmlformats.org/officeDocument/2006/relationships/customXml" Target="../ink/ink1193.xml"/><Relationship Id="rId85" Type="http://schemas.openxmlformats.org/officeDocument/2006/relationships/image" Target="../media/image1055.png"/><Relationship Id="rId150" Type="http://schemas.openxmlformats.org/officeDocument/2006/relationships/customXml" Target="../ink/ink1095.xml"/><Relationship Id="rId192" Type="http://schemas.openxmlformats.org/officeDocument/2006/relationships/customXml" Target="../ink/ink1116.xml"/><Relationship Id="rId206" Type="http://schemas.openxmlformats.org/officeDocument/2006/relationships/customXml" Target="../ink/ink1123.xml"/><Relationship Id="rId248" Type="http://schemas.openxmlformats.org/officeDocument/2006/relationships/customXml" Target="../ink/ink1144.xml"/><Relationship Id="rId12" Type="http://schemas.openxmlformats.org/officeDocument/2006/relationships/customXml" Target="../ink/ink1026.xml"/><Relationship Id="rId108" Type="http://schemas.openxmlformats.org/officeDocument/2006/relationships/customXml" Target="../ink/ink1074.xml"/><Relationship Id="rId315" Type="http://schemas.openxmlformats.org/officeDocument/2006/relationships/image" Target="../media/image1169.png"/><Relationship Id="rId357" Type="http://schemas.openxmlformats.org/officeDocument/2006/relationships/image" Target="../media/image1189.png"/><Relationship Id="rId54" Type="http://schemas.openxmlformats.org/officeDocument/2006/relationships/customXml" Target="../ink/ink1047.xml"/><Relationship Id="rId96" Type="http://schemas.openxmlformats.org/officeDocument/2006/relationships/customXml" Target="../ink/ink1068.xml"/><Relationship Id="rId161" Type="http://schemas.openxmlformats.org/officeDocument/2006/relationships/image" Target="../media/image1093.png"/><Relationship Id="rId217" Type="http://schemas.openxmlformats.org/officeDocument/2006/relationships/image" Target="../media/image1121.png"/><Relationship Id="rId259" Type="http://schemas.openxmlformats.org/officeDocument/2006/relationships/image" Target="../media/image1142.png"/><Relationship Id="rId23" Type="http://schemas.openxmlformats.org/officeDocument/2006/relationships/image" Target="../media/image1024.png"/><Relationship Id="rId119" Type="http://schemas.openxmlformats.org/officeDocument/2006/relationships/image" Target="../media/image1072.png"/><Relationship Id="rId270" Type="http://schemas.openxmlformats.org/officeDocument/2006/relationships/customXml" Target="../ink/ink1155.xml"/><Relationship Id="rId326" Type="http://schemas.openxmlformats.org/officeDocument/2006/relationships/customXml" Target="../ink/ink1183.xml"/><Relationship Id="rId65" Type="http://schemas.openxmlformats.org/officeDocument/2006/relationships/image" Target="../media/image1045.png"/><Relationship Id="rId130" Type="http://schemas.openxmlformats.org/officeDocument/2006/relationships/customXml" Target="../ink/ink1085.xml"/><Relationship Id="rId368" Type="http://schemas.openxmlformats.org/officeDocument/2006/relationships/customXml" Target="../ink/ink1204.xml"/><Relationship Id="rId172" Type="http://schemas.openxmlformats.org/officeDocument/2006/relationships/customXml" Target="../ink/ink1106.xml"/><Relationship Id="rId228" Type="http://schemas.openxmlformats.org/officeDocument/2006/relationships/customXml" Target="../ink/ink1134.xml"/><Relationship Id="rId281" Type="http://schemas.openxmlformats.org/officeDocument/2006/relationships/image" Target="../media/image1152.png"/><Relationship Id="rId337" Type="http://schemas.openxmlformats.org/officeDocument/2006/relationships/image" Target="../media/image1179.png"/><Relationship Id="rId34" Type="http://schemas.openxmlformats.org/officeDocument/2006/relationships/customXml" Target="../ink/ink1037.xml"/><Relationship Id="rId76" Type="http://schemas.openxmlformats.org/officeDocument/2006/relationships/customXml" Target="../ink/ink1058.xml"/><Relationship Id="rId141" Type="http://schemas.openxmlformats.org/officeDocument/2006/relationships/image" Target="../media/image1083.png"/><Relationship Id="rId7" Type="http://schemas.openxmlformats.org/officeDocument/2006/relationships/image" Target="../media/image1016.png"/><Relationship Id="rId183" Type="http://schemas.openxmlformats.org/officeDocument/2006/relationships/image" Target="../media/image1104.png"/><Relationship Id="rId239" Type="http://schemas.openxmlformats.org/officeDocument/2006/relationships/image" Target="../media/image1132.png"/><Relationship Id="rId250" Type="http://schemas.openxmlformats.org/officeDocument/2006/relationships/customXml" Target="../ink/ink1145.xml"/><Relationship Id="rId292" Type="http://schemas.openxmlformats.org/officeDocument/2006/relationships/customXml" Target="../ink/ink1166.xml"/><Relationship Id="rId306" Type="http://schemas.openxmlformats.org/officeDocument/2006/relationships/customXml" Target="../ink/ink1173.xml"/><Relationship Id="rId45" Type="http://schemas.openxmlformats.org/officeDocument/2006/relationships/image" Target="../media/image1035.png"/><Relationship Id="rId87" Type="http://schemas.openxmlformats.org/officeDocument/2006/relationships/image" Target="../media/image1056.png"/><Relationship Id="rId110" Type="http://schemas.openxmlformats.org/officeDocument/2006/relationships/customXml" Target="../ink/ink1075.xml"/><Relationship Id="rId348" Type="http://schemas.openxmlformats.org/officeDocument/2006/relationships/customXml" Target="../ink/ink1194.xml"/><Relationship Id="rId152" Type="http://schemas.openxmlformats.org/officeDocument/2006/relationships/customXml" Target="../ink/ink1096.xml"/><Relationship Id="rId194" Type="http://schemas.openxmlformats.org/officeDocument/2006/relationships/customXml" Target="../ink/ink1117.xml"/><Relationship Id="rId208" Type="http://schemas.openxmlformats.org/officeDocument/2006/relationships/customXml" Target="../ink/ink1124.xml"/><Relationship Id="rId261" Type="http://schemas.openxmlformats.org/officeDocument/2006/relationships/image" Target="../media/image1143.png"/><Relationship Id="rId14" Type="http://schemas.openxmlformats.org/officeDocument/2006/relationships/customXml" Target="../ink/ink1027.xml"/><Relationship Id="rId56" Type="http://schemas.openxmlformats.org/officeDocument/2006/relationships/customXml" Target="../ink/ink1048.xml"/><Relationship Id="rId317" Type="http://schemas.openxmlformats.org/officeDocument/2006/relationships/image" Target="../media/image1170.png"/><Relationship Id="rId359" Type="http://schemas.openxmlformats.org/officeDocument/2006/relationships/image" Target="../media/image1190.png"/><Relationship Id="rId98" Type="http://schemas.openxmlformats.org/officeDocument/2006/relationships/customXml" Target="../ink/ink1069.xml"/><Relationship Id="rId121" Type="http://schemas.openxmlformats.org/officeDocument/2006/relationships/image" Target="../media/image1073.png"/><Relationship Id="rId163" Type="http://schemas.openxmlformats.org/officeDocument/2006/relationships/image" Target="../media/image1094.png"/><Relationship Id="rId219" Type="http://schemas.openxmlformats.org/officeDocument/2006/relationships/image" Target="../media/image1122.png"/><Relationship Id="rId370" Type="http://schemas.openxmlformats.org/officeDocument/2006/relationships/customXml" Target="../ink/ink1205.xml"/><Relationship Id="rId230" Type="http://schemas.openxmlformats.org/officeDocument/2006/relationships/customXml" Target="../ink/ink1135.xml"/><Relationship Id="rId25" Type="http://schemas.openxmlformats.org/officeDocument/2006/relationships/image" Target="../media/image1025.png"/><Relationship Id="rId67" Type="http://schemas.openxmlformats.org/officeDocument/2006/relationships/image" Target="../media/image1046.png"/><Relationship Id="rId272" Type="http://schemas.openxmlformats.org/officeDocument/2006/relationships/customXml" Target="../ink/ink1156.xml"/><Relationship Id="rId328" Type="http://schemas.openxmlformats.org/officeDocument/2006/relationships/customXml" Target="../ink/ink1184.xml"/><Relationship Id="rId132" Type="http://schemas.openxmlformats.org/officeDocument/2006/relationships/customXml" Target="../ink/ink1086.xml"/><Relationship Id="rId174" Type="http://schemas.openxmlformats.org/officeDocument/2006/relationships/customXml" Target="../ink/ink1107.xml"/><Relationship Id="rId241" Type="http://schemas.openxmlformats.org/officeDocument/2006/relationships/image" Target="../media/image1133.png"/><Relationship Id="rId36" Type="http://schemas.openxmlformats.org/officeDocument/2006/relationships/customXml" Target="../ink/ink1038.xml"/><Relationship Id="rId283" Type="http://schemas.openxmlformats.org/officeDocument/2006/relationships/image" Target="../media/image1153.png"/><Relationship Id="rId339" Type="http://schemas.openxmlformats.org/officeDocument/2006/relationships/image" Target="../media/image1180.png"/><Relationship Id="rId78" Type="http://schemas.openxmlformats.org/officeDocument/2006/relationships/customXml" Target="../ink/ink1059.xml"/><Relationship Id="rId99" Type="http://schemas.openxmlformats.org/officeDocument/2006/relationships/image" Target="../media/image1062.png"/><Relationship Id="rId101" Type="http://schemas.openxmlformats.org/officeDocument/2006/relationships/image" Target="../media/image1063.png"/><Relationship Id="rId122" Type="http://schemas.openxmlformats.org/officeDocument/2006/relationships/customXml" Target="../ink/ink1081.xml"/><Relationship Id="rId143" Type="http://schemas.openxmlformats.org/officeDocument/2006/relationships/image" Target="../media/image1084.png"/><Relationship Id="rId164" Type="http://schemas.openxmlformats.org/officeDocument/2006/relationships/customXml" Target="../ink/ink1102.xml"/><Relationship Id="rId185" Type="http://schemas.openxmlformats.org/officeDocument/2006/relationships/image" Target="../media/image1105.png"/><Relationship Id="rId350" Type="http://schemas.openxmlformats.org/officeDocument/2006/relationships/customXml" Target="../ink/ink1195.xml"/><Relationship Id="rId371" Type="http://schemas.openxmlformats.org/officeDocument/2006/relationships/image" Target="../media/image1196.png"/><Relationship Id="rId9" Type="http://schemas.openxmlformats.org/officeDocument/2006/relationships/image" Target="../media/image1017.png"/><Relationship Id="rId210" Type="http://schemas.openxmlformats.org/officeDocument/2006/relationships/customXml" Target="../ink/ink1125.xml"/><Relationship Id="rId26" Type="http://schemas.openxmlformats.org/officeDocument/2006/relationships/customXml" Target="../ink/ink1033.xml"/><Relationship Id="rId231" Type="http://schemas.openxmlformats.org/officeDocument/2006/relationships/image" Target="../media/image1128.png"/><Relationship Id="rId252" Type="http://schemas.openxmlformats.org/officeDocument/2006/relationships/customXml" Target="../ink/ink1146.xml"/><Relationship Id="rId273" Type="http://schemas.openxmlformats.org/officeDocument/2006/relationships/image" Target="../media/image1148.png"/><Relationship Id="rId294" Type="http://schemas.openxmlformats.org/officeDocument/2006/relationships/customXml" Target="../ink/ink1167.xml"/><Relationship Id="rId308" Type="http://schemas.openxmlformats.org/officeDocument/2006/relationships/customXml" Target="../ink/ink1174.xml"/><Relationship Id="rId329" Type="http://schemas.openxmlformats.org/officeDocument/2006/relationships/image" Target="../media/image1176.png"/><Relationship Id="rId47" Type="http://schemas.openxmlformats.org/officeDocument/2006/relationships/image" Target="../media/image1036.png"/><Relationship Id="rId68" Type="http://schemas.openxmlformats.org/officeDocument/2006/relationships/customXml" Target="../ink/ink1054.xml"/><Relationship Id="rId89" Type="http://schemas.openxmlformats.org/officeDocument/2006/relationships/image" Target="../media/image1057.png"/><Relationship Id="rId112" Type="http://schemas.openxmlformats.org/officeDocument/2006/relationships/customXml" Target="../ink/ink1076.xml"/><Relationship Id="rId133" Type="http://schemas.openxmlformats.org/officeDocument/2006/relationships/image" Target="../media/image1079.png"/><Relationship Id="rId154" Type="http://schemas.openxmlformats.org/officeDocument/2006/relationships/customXml" Target="../ink/ink1097.xml"/><Relationship Id="rId175" Type="http://schemas.openxmlformats.org/officeDocument/2006/relationships/image" Target="../media/image1100.png"/><Relationship Id="rId340" Type="http://schemas.openxmlformats.org/officeDocument/2006/relationships/customXml" Target="../ink/ink1190.xml"/><Relationship Id="rId361" Type="http://schemas.openxmlformats.org/officeDocument/2006/relationships/image" Target="../media/image1191.png"/><Relationship Id="rId196" Type="http://schemas.openxmlformats.org/officeDocument/2006/relationships/customXml" Target="../ink/ink1118.xml"/><Relationship Id="rId200" Type="http://schemas.openxmlformats.org/officeDocument/2006/relationships/customXml" Target="../ink/ink1120.xml"/><Relationship Id="rId16" Type="http://schemas.openxmlformats.org/officeDocument/2006/relationships/customXml" Target="../ink/ink1028.xml"/><Relationship Id="rId221" Type="http://schemas.openxmlformats.org/officeDocument/2006/relationships/image" Target="../media/image1123.png"/><Relationship Id="rId242" Type="http://schemas.openxmlformats.org/officeDocument/2006/relationships/customXml" Target="../ink/ink1141.xml"/><Relationship Id="rId263" Type="http://schemas.openxmlformats.org/officeDocument/2006/relationships/image" Target="../media/image1144.png"/><Relationship Id="rId284" Type="http://schemas.openxmlformats.org/officeDocument/2006/relationships/customXml" Target="../ink/ink1162.xml"/><Relationship Id="rId319" Type="http://schemas.openxmlformats.org/officeDocument/2006/relationships/image" Target="../media/image1171.png"/><Relationship Id="rId37" Type="http://schemas.openxmlformats.org/officeDocument/2006/relationships/image" Target="../media/image1031.png"/><Relationship Id="rId58" Type="http://schemas.openxmlformats.org/officeDocument/2006/relationships/customXml" Target="../ink/ink1049.xml"/><Relationship Id="rId79" Type="http://schemas.openxmlformats.org/officeDocument/2006/relationships/image" Target="../media/image1052.png"/><Relationship Id="rId102" Type="http://schemas.openxmlformats.org/officeDocument/2006/relationships/customXml" Target="../ink/ink1071.xml"/><Relationship Id="rId123" Type="http://schemas.openxmlformats.org/officeDocument/2006/relationships/image" Target="../media/image1074.png"/><Relationship Id="rId144" Type="http://schemas.openxmlformats.org/officeDocument/2006/relationships/customXml" Target="../ink/ink1092.xml"/><Relationship Id="rId330" Type="http://schemas.openxmlformats.org/officeDocument/2006/relationships/customXml" Target="../ink/ink1185.xml"/><Relationship Id="rId90" Type="http://schemas.openxmlformats.org/officeDocument/2006/relationships/customXml" Target="../ink/ink1065.xml"/><Relationship Id="rId165" Type="http://schemas.openxmlformats.org/officeDocument/2006/relationships/image" Target="../media/image1095.png"/><Relationship Id="rId186" Type="http://schemas.openxmlformats.org/officeDocument/2006/relationships/customXml" Target="../ink/ink1113.xml"/><Relationship Id="rId351" Type="http://schemas.openxmlformats.org/officeDocument/2006/relationships/image" Target="../media/image1186.png"/><Relationship Id="rId372" Type="http://schemas.openxmlformats.org/officeDocument/2006/relationships/customXml" Target="../ink/ink1206.xml"/><Relationship Id="rId211" Type="http://schemas.openxmlformats.org/officeDocument/2006/relationships/image" Target="../media/image1118.png"/><Relationship Id="rId232" Type="http://schemas.openxmlformats.org/officeDocument/2006/relationships/customXml" Target="../ink/ink1136.xml"/><Relationship Id="rId253" Type="http://schemas.openxmlformats.org/officeDocument/2006/relationships/image" Target="../media/image1139.png"/><Relationship Id="rId274" Type="http://schemas.openxmlformats.org/officeDocument/2006/relationships/customXml" Target="../ink/ink1157.xml"/><Relationship Id="rId295" Type="http://schemas.openxmlformats.org/officeDocument/2006/relationships/image" Target="../media/image1159.png"/><Relationship Id="rId309" Type="http://schemas.openxmlformats.org/officeDocument/2006/relationships/image" Target="../media/image1166.png"/><Relationship Id="rId27" Type="http://schemas.openxmlformats.org/officeDocument/2006/relationships/image" Target="../media/image1026.png"/><Relationship Id="rId48" Type="http://schemas.openxmlformats.org/officeDocument/2006/relationships/customXml" Target="../ink/ink1044.xml"/><Relationship Id="rId69" Type="http://schemas.openxmlformats.org/officeDocument/2006/relationships/image" Target="../media/image1047.png"/><Relationship Id="rId113" Type="http://schemas.openxmlformats.org/officeDocument/2006/relationships/image" Target="../media/image1069.png"/><Relationship Id="rId134" Type="http://schemas.openxmlformats.org/officeDocument/2006/relationships/customXml" Target="../ink/ink1087.xml"/><Relationship Id="rId320" Type="http://schemas.openxmlformats.org/officeDocument/2006/relationships/customXml" Target="../ink/ink1180.xml"/><Relationship Id="rId80" Type="http://schemas.openxmlformats.org/officeDocument/2006/relationships/customXml" Target="../ink/ink1060.xml"/><Relationship Id="rId155" Type="http://schemas.openxmlformats.org/officeDocument/2006/relationships/image" Target="../media/image1090.png"/><Relationship Id="rId176" Type="http://schemas.openxmlformats.org/officeDocument/2006/relationships/customXml" Target="../ink/ink1108.xml"/><Relationship Id="rId197" Type="http://schemas.openxmlformats.org/officeDocument/2006/relationships/image" Target="../media/image1111.png"/><Relationship Id="rId341" Type="http://schemas.openxmlformats.org/officeDocument/2006/relationships/image" Target="../media/image1181.png"/><Relationship Id="rId362" Type="http://schemas.openxmlformats.org/officeDocument/2006/relationships/customXml" Target="../ink/ink1201.xml"/><Relationship Id="rId201" Type="http://schemas.openxmlformats.org/officeDocument/2006/relationships/image" Target="../media/image1113.png"/><Relationship Id="rId222" Type="http://schemas.openxmlformats.org/officeDocument/2006/relationships/customXml" Target="../ink/ink1131.xml"/><Relationship Id="rId243" Type="http://schemas.openxmlformats.org/officeDocument/2006/relationships/image" Target="../media/image1134.png"/><Relationship Id="rId264" Type="http://schemas.openxmlformats.org/officeDocument/2006/relationships/customXml" Target="../ink/ink1152.xml"/><Relationship Id="rId285" Type="http://schemas.openxmlformats.org/officeDocument/2006/relationships/image" Target="../media/image1154.png"/><Relationship Id="rId17" Type="http://schemas.openxmlformats.org/officeDocument/2006/relationships/image" Target="../media/image1021.png"/><Relationship Id="rId38" Type="http://schemas.openxmlformats.org/officeDocument/2006/relationships/customXml" Target="../ink/ink1039.xml"/><Relationship Id="rId59" Type="http://schemas.openxmlformats.org/officeDocument/2006/relationships/image" Target="../media/image1042.png"/><Relationship Id="rId103" Type="http://schemas.openxmlformats.org/officeDocument/2006/relationships/image" Target="../media/image1064.png"/><Relationship Id="rId124" Type="http://schemas.openxmlformats.org/officeDocument/2006/relationships/customXml" Target="../ink/ink1082.xml"/><Relationship Id="rId310" Type="http://schemas.openxmlformats.org/officeDocument/2006/relationships/customXml" Target="../ink/ink1175.xml"/><Relationship Id="rId70" Type="http://schemas.openxmlformats.org/officeDocument/2006/relationships/customXml" Target="../ink/ink1055.xml"/><Relationship Id="rId91" Type="http://schemas.openxmlformats.org/officeDocument/2006/relationships/image" Target="../media/image1058.png"/><Relationship Id="rId145" Type="http://schemas.openxmlformats.org/officeDocument/2006/relationships/image" Target="../media/image1085.png"/><Relationship Id="rId166" Type="http://schemas.openxmlformats.org/officeDocument/2006/relationships/customXml" Target="../ink/ink1103.xml"/><Relationship Id="rId187" Type="http://schemas.openxmlformats.org/officeDocument/2006/relationships/image" Target="../media/image1106.png"/><Relationship Id="rId331" Type="http://schemas.openxmlformats.org/officeDocument/2006/relationships/image" Target="../media/image1177.png"/><Relationship Id="rId352" Type="http://schemas.openxmlformats.org/officeDocument/2006/relationships/customXml" Target="../ink/ink1196.xml"/><Relationship Id="rId373" Type="http://schemas.openxmlformats.org/officeDocument/2006/relationships/image" Target="../media/image1197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1126.xml"/><Relationship Id="rId233" Type="http://schemas.openxmlformats.org/officeDocument/2006/relationships/image" Target="../media/image1129.png"/><Relationship Id="rId254" Type="http://schemas.openxmlformats.org/officeDocument/2006/relationships/customXml" Target="../ink/ink1147.xml"/><Relationship Id="rId28" Type="http://schemas.openxmlformats.org/officeDocument/2006/relationships/customXml" Target="../ink/ink1034.xml"/><Relationship Id="rId49" Type="http://schemas.openxmlformats.org/officeDocument/2006/relationships/image" Target="../media/image1037.png"/><Relationship Id="rId114" Type="http://schemas.openxmlformats.org/officeDocument/2006/relationships/customXml" Target="../ink/ink1077.xml"/><Relationship Id="rId275" Type="http://schemas.openxmlformats.org/officeDocument/2006/relationships/image" Target="../media/image1149.png"/><Relationship Id="rId296" Type="http://schemas.openxmlformats.org/officeDocument/2006/relationships/customXml" Target="../ink/ink1168.xml"/><Relationship Id="rId300" Type="http://schemas.openxmlformats.org/officeDocument/2006/relationships/customXml" Target="../ink/ink1170.xml"/><Relationship Id="rId60" Type="http://schemas.openxmlformats.org/officeDocument/2006/relationships/customXml" Target="../ink/ink1050.xml"/><Relationship Id="rId81" Type="http://schemas.openxmlformats.org/officeDocument/2006/relationships/image" Target="../media/image1053.png"/><Relationship Id="rId135" Type="http://schemas.openxmlformats.org/officeDocument/2006/relationships/image" Target="../media/image1080.png"/><Relationship Id="rId156" Type="http://schemas.openxmlformats.org/officeDocument/2006/relationships/customXml" Target="../ink/ink1098.xml"/><Relationship Id="rId177" Type="http://schemas.openxmlformats.org/officeDocument/2006/relationships/image" Target="../media/image1101.png"/><Relationship Id="rId198" Type="http://schemas.openxmlformats.org/officeDocument/2006/relationships/customXml" Target="../ink/ink1119.xml"/><Relationship Id="rId321" Type="http://schemas.openxmlformats.org/officeDocument/2006/relationships/image" Target="../media/image1172.png"/><Relationship Id="rId342" Type="http://schemas.openxmlformats.org/officeDocument/2006/relationships/customXml" Target="../ink/ink1191.xml"/><Relationship Id="rId363" Type="http://schemas.openxmlformats.org/officeDocument/2006/relationships/image" Target="../media/image1192.png"/><Relationship Id="rId202" Type="http://schemas.openxmlformats.org/officeDocument/2006/relationships/customXml" Target="../ink/ink1121.xml"/><Relationship Id="rId223" Type="http://schemas.openxmlformats.org/officeDocument/2006/relationships/image" Target="../media/image1124.png"/><Relationship Id="rId244" Type="http://schemas.openxmlformats.org/officeDocument/2006/relationships/customXml" Target="../ink/ink1142.xml"/><Relationship Id="rId18" Type="http://schemas.openxmlformats.org/officeDocument/2006/relationships/customXml" Target="../ink/ink1029.xml"/><Relationship Id="rId39" Type="http://schemas.openxmlformats.org/officeDocument/2006/relationships/image" Target="../media/image1032.png"/><Relationship Id="rId265" Type="http://schemas.openxmlformats.org/officeDocument/2006/relationships/image" Target="../media/image1145.png"/><Relationship Id="rId286" Type="http://schemas.openxmlformats.org/officeDocument/2006/relationships/customXml" Target="../ink/ink1163.xml"/><Relationship Id="rId50" Type="http://schemas.openxmlformats.org/officeDocument/2006/relationships/customXml" Target="../ink/ink1045.xml"/><Relationship Id="rId104" Type="http://schemas.openxmlformats.org/officeDocument/2006/relationships/customXml" Target="../ink/ink1072.xml"/><Relationship Id="rId125" Type="http://schemas.openxmlformats.org/officeDocument/2006/relationships/image" Target="../media/image1075.png"/><Relationship Id="rId146" Type="http://schemas.openxmlformats.org/officeDocument/2006/relationships/customXml" Target="../ink/ink1093.xml"/><Relationship Id="rId167" Type="http://schemas.openxmlformats.org/officeDocument/2006/relationships/image" Target="../media/image1096.png"/><Relationship Id="rId188" Type="http://schemas.openxmlformats.org/officeDocument/2006/relationships/customXml" Target="../ink/ink1114.xml"/><Relationship Id="rId311" Type="http://schemas.openxmlformats.org/officeDocument/2006/relationships/image" Target="../media/image1167.png"/><Relationship Id="rId332" Type="http://schemas.openxmlformats.org/officeDocument/2006/relationships/customXml" Target="../ink/ink1186.xml"/><Relationship Id="rId353" Type="http://schemas.openxmlformats.org/officeDocument/2006/relationships/image" Target="../media/image1187.png"/><Relationship Id="rId71" Type="http://schemas.openxmlformats.org/officeDocument/2006/relationships/image" Target="../media/image1048.png"/><Relationship Id="rId92" Type="http://schemas.openxmlformats.org/officeDocument/2006/relationships/customXml" Target="../ink/ink1066.xml"/><Relationship Id="rId213" Type="http://schemas.openxmlformats.org/officeDocument/2006/relationships/image" Target="../media/image1119.png"/><Relationship Id="rId234" Type="http://schemas.openxmlformats.org/officeDocument/2006/relationships/customXml" Target="../ink/ink1137.xml"/><Relationship Id="rId2" Type="http://schemas.openxmlformats.org/officeDocument/2006/relationships/customXml" Target="../ink/ink1021.xml"/><Relationship Id="rId29" Type="http://schemas.openxmlformats.org/officeDocument/2006/relationships/image" Target="../media/image1027.png"/><Relationship Id="rId255" Type="http://schemas.openxmlformats.org/officeDocument/2006/relationships/image" Target="../media/image1140.png"/><Relationship Id="rId276" Type="http://schemas.openxmlformats.org/officeDocument/2006/relationships/customXml" Target="../ink/ink1158.xml"/><Relationship Id="rId297" Type="http://schemas.openxmlformats.org/officeDocument/2006/relationships/image" Target="../media/image1160.png"/><Relationship Id="rId40" Type="http://schemas.openxmlformats.org/officeDocument/2006/relationships/customXml" Target="../ink/ink1040.xml"/><Relationship Id="rId115" Type="http://schemas.openxmlformats.org/officeDocument/2006/relationships/image" Target="../media/image1070.png"/><Relationship Id="rId136" Type="http://schemas.openxmlformats.org/officeDocument/2006/relationships/customXml" Target="../ink/ink1088.xml"/><Relationship Id="rId157" Type="http://schemas.openxmlformats.org/officeDocument/2006/relationships/image" Target="../media/image1091.png"/><Relationship Id="rId178" Type="http://schemas.openxmlformats.org/officeDocument/2006/relationships/customXml" Target="../ink/ink1109.xml"/><Relationship Id="rId301" Type="http://schemas.openxmlformats.org/officeDocument/2006/relationships/image" Target="../media/image1162.png"/><Relationship Id="rId322" Type="http://schemas.openxmlformats.org/officeDocument/2006/relationships/customXml" Target="../ink/ink1181.xml"/><Relationship Id="rId343" Type="http://schemas.openxmlformats.org/officeDocument/2006/relationships/image" Target="../media/image1182.png"/><Relationship Id="rId364" Type="http://schemas.openxmlformats.org/officeDocument/2006/relationships/customXml" Target="../ink/ink1202.xml"/><Relationship Id="rId61" Type="http://schemas.openxmlformats.org/officeDocument/2006/relationships/image" Target="../media/image1043.png"/><Relationship Id="rId82" Type="http://schemas.openxmlformats.org/officeDocument/2006/relationships/customXml" Target="../ink/ink1061.xml"/><Relationship Id="rId199" Type="http://schemas.openxmlformats.org/officeDocument/2006/relationships/image" Target="../media/image1112.png"/><Relationship Id="rId203" Type="http://schemas.openxmlformats.org/officeDocument/2006/relationships/image" Target="../media/image1114.png"/><Relationship Id="rId19" Type="http://schemas.openxmlformats.org/officeDocument/2006/relationships/image" Target="../media/image1022.png"/><Relationship Id="rId224" Type="http://schemas.openxmlformats.org/officeDocument/2006/relationships/customXml" Target="../ink/ink1132.xml"/><Relationship Id="rId245" Type="http://schemas.openxmlformats.org/officeDocument/2006/relationships/image" Target="../media/image1135.png"/><Relationship Id="rId266" Type="http://schemas.openxmlformats.org/officeDocument/2006/relationships/customXml" Target="../ink/ink1153.xml"/><Relationship Id="rId287" Type="http://schemas.openxmlformats.org/officeDocument/2006/relationships/image" Target="../media/image1155.png"/><Relationship Id="rId30" Type="http://schemas.openxmlformats.org/officeDocument/2006/relationships/customXml" Target="../ink/ink1035.xml"/><Relationship Id="rId105" Type="http://schemas.openxmlformats.org/officeDocument/2006/relationships/image" Target="../media/image1065.png"/><Relationship Id="rId126" Type="http://schemas.openxmlformats.org/officeDocument/2006/relationships/customXml" Target="../ink/ink1083.xml"/><Relationship Id="rId147" Type="http://schemas.openxmlformats.org/officeDocument/2006/relationships/image" Target="../media/image1086.png"/><Relationship Id="rId168" Type="http://schemas.openxmlformats.org/officeDocument/2006/relationships/customXml" Target="../ink/ink1104.xml"/><Relationship Id="rId312" Type="http://schemas.openxmlformats.org/officeDocument/2006/relationships/customXml" Target="../ink/ink1176.xml"/><Relationship Id="rId333" Type="http://schemas.openxmlformats.org/officeDocument/2006/relationships/image" Target="../media/image1178.png"/><Relationship Id="rId354" Type="http://schemas.openxmlformats.org/officeDocument/2006/relationships/customXml" Target="../ink/ink1197.xml"/><Relationship Id="rId51" Type="http://schemas.openxmlformats.org/officeDocument/2006/relationships/image" Target="../media/image1038.png"/><Relationship Id="rId72" Type="http://schemas.openxmlformats.org/officeDocument/2006/relationships/customXml" Target="../ink/ink1056.xml"/><Relationship Id="rId93" Type="http://schemas.openxmlformats.org/officeDocument/2006/relationships/image" Target="../media/image1059.png"/><Relationship Id="rId189" Type="http://schemas.openxmlformats.org/officeDocument/2006/relationships/image" Target="../media/image1107.png"/><Relationship Id="rId3" Type="http://schemas.openxmlformats.org/officeDocument/2006/relationships/image" Target="../media/image1014.png"/><Relationship Id="rId214" Type="http://schemas.openxmlformats.org/officeDocument/2006/relationships/customXml" Target="../ink/ink1127.xml"/><Relationship Id="rId235" Type="http://schemas.openxmlformats.org/officeDocument/2006/relationships/image" Target="../media/image1130.png"/><Relationship Id="rId256" Type="http://schemas.openxmlformats.org/officeDocument/2006/relationships/customXml" Target="../ink/ink1148.xml"/><Relationship Id="rId277" Type="http://schemas.openxmlformats.org/officeDocument/2006/relationships/image" Target="../media/image1150.png"/><Relationship Id="rId298" Type="http://schemas.openxmlformats.org/officeDocument/2006/relationships/customXml" Target="../ink/ink1169.xml"/><Relationship Id="rId116" Type="http://schemas.openxmlformats.org/officeDocument/2006/relationships/customXml" Target="../ink/ink1078.xml"/><Relationship Id="rId137" Type="http://schemas.openxmlformats.org/officeDocument/2006/relationships/image" Target="../media/image1081.png"/><Relationship Id="rId158" Type="http://schemas.openxmlformats.org/officeDocument/2006/relationships/customXml" Target="../ink/ink1099.xml"/><Relationship Id="rId302" Type="http://schemas.openxmlformats.org/officeDocument/2006/relationships/customXml" Target="../ink/ink1171.xml"/><Relationship Id="rId323" Type="http://schemas.openxmlformats.org/officeDocument/2006/relationships/image" Target="../media/image1173.png"/><Relationship Id="rId344" Type="http://schemas.openxmlformats.org/officeDocument/2006/relationships/customXml" Target="../ink/ink1192.xml"/><Relationship Id="rId20" Type="http://schemas.openxmlformats.org/officeDocument/2006/relationships/customXml" Target="../ink/ink1030.xml"/><Relationship Id="rId41" Type="http://schemas.openxmlformats.org/officeDocument/2006/relationships/image" Target="../media/image1033.png"/><Relationship Id="rId62" Type="http://schemas.openxmlformats.org/officeDocument/2006/relationships/customXml" Target="../ink/ink1051.xml"/><Relationship Id="rId83" Type="http://schemas.openxmlformats.org/officeDocument/2006/relationships/image" Target="../media/image1054.png"/><Relationship Id="rId179" Type="http://schemas.openxmlformats.org/officeDocument/2006/relationships/image" Target="../media/image1102.png"/><Relationship Id="rId365" Type="http://schemas.openxmlformats.org/officeDocument/2006/relationships/image" Target="../media/image1193.png"/><Relationship Id="rId190" Type="http://schemas.openxmlformats.org/officeDocument/2006/relationships/customXml" Target="../ink/ink1115.xml"/><Relationship Id="rId204" Type="http://schemas.openxmlformats.org/officeDocument/2006/relationships/customXml" Target="../ink/ink1122.xml"/><Relationship Id="rId225" Type="http://schemas.openxmlformats.org/officeDocument/2006/relationships/image" Target="../media/image1125.png"/><Relationship Id="rId246" Type="http://schemas.openxmlformats.org/officeDocument/2006/relationships/customXml" Target="../ink/ink1143.xml"/><Relationship Id="rId267" Type="http://schemas.openxmlformats.org/officeDocument/2006/relationships/image" Target="../media/image989.png"/><Relationship Id="rId288" Type="http://schemas.openxmlformats.org/officeDocument/2006/relationships/customXml" Target="../ink/ink1164.xml"/><Relationship Id="rId106" Type="http://schemas.openxmlformats.org/officeDocument/2006/relationships/customXml" Target="../ink/ink1073.xml"/><Relationship Id="rId127" Type="http://schemas.openxmlformats.org/officeDocument/2006/relationships/image" Target="../media/image1076.png"/><Relationship Id="rId313" Type="http://schemas.openxmlformats.org/officeDocument/2006/relationships/image" Target="../media/image1168.png"/><Relationship Id="rId10" Type="http://schemas.openxmlformats.org/officeDocument/2006/relationships/customXml" Target="../ink/ink1025.xml"/><Relationship Id="rId31" Type="http://schemas.openxmlformats.org/officeDocument/2006/relationships/image" Target="../media/image1028.png"/><Relationship Id="rId52" Type="http://schemas.openxmlformats.org/officeDocument/2006/relationships/customXml" Target="../ink/ink1046.xml"/><Relationship Id="rId73" Type="http://schemas.openxmlformats.org/officeDocument/2006/relationships/image" Target="../media/image1049.png"/><Relationship Id="rId94" Type="http://schemas.openxmlformats.org/officeDocument/2006/relationships/customXml" Target="../ink/ink1067.xml"/><Relationship Id="rId148" Type="http://schemas.openxmlformats.org/officeDocument/2006/relationships/customXml" Target="../ink/ink1094.xml"/><Relationship Id="rId169" Type="http://schemas.openxmlformats.org/officeDocument/2006/relationships/image" Target="../media/image1097.png"/><Relationship Id="rId334" Type="http://schemas.openxmlformats.org/officeDocument/2006/relationships/customXml" Target="../ink/ink1187.xml"/><Relationship Id="rId355" Type="http://schemas.openxmlformats.org/officeDocument/2006/relationships/image" Target="../media/image1188.png"/><Relationship Id="rId4" Type="http://schemas.openxmlformats.org/officeDocument/2006/relationships/customXml" Target="../ink/ink1022.xml"/><Relationship Id="rId180" Type="http://schemas.openxmlformats.org/officeDocument/2006/relationships/customXml" Target="../ink/ink1110.xml"/><Relationship Id="rId215" Type="http://schemas.openxmlformats.org/officeDocument/2006/relationships/image" Target="../media/image1120.png"/><Relationship Id="rId236" Type="http://schemas.openxmlformats.org/officeDocument/2006/relationships/customXml" Target="../ink/ink1138.xml"/><Relationship Id="rId257" Type="http://schemas.openxmlformats.org/officeDocument/2006/relationships/image" Target="../media/image1141.png"/><Relationship Id="rId278" Type="http://schemas.openxmlformats.org/officeDocument/2006/relationships/customXml" Target="../ink/ink1159.xml"/><Relationship Id="rId303" Type="http://schemas.openxmlformats.org/officeDocument/2006/relationships/image" Target="../media/image1163.png"/><Relationship Id="rId42" Type="http://schemas.openxmlformats.org/officeDocument/2006/relationships/customXml" Target="../ink/ink1041.xml"/><Relationship Id="rId84" Type="http://schemas.openxmlformats.org/officeDocument/2006/relationships/customXml" Target="../ink/ink1062.xml"/><Relationship Id="rId138" Type="http://schemas.openxmlformats.org/officeDocument/2006/relationships/customXml" Target="../ink/ink1089.xml"/><Relationship Id="rId345" Type="http://schemas.openxmlformats.org/officeDocument/2006/relationships/image" Target="../media/image1183.png"/><Relationship Id="rId191" Type="http://schemas.openxmlformats.org/officeDocument/2006/relationships/image" Target="../media/image1108.png"/><Relationship Id="rId205" Type="http://schemas.openxmlformats.org/officeDocument/2006/relationships/image" Target="../media/image1115.png"/><Relationship Id="rId247" Type="http://schemas.openxmlformats.org/officeDocument/2006/relationships/image" Target="../media/image1136.png"/><Relationship Id="rId107" Type="http://schemas.openxmlformats.org/officeDocument/2006/relationships/image" Target="../media/image1066.png"/><Relationship Id="rId289" Type="http://schemas.openxmlformats.org/officeDocument/2006/relationships/image" Target="../media/image1156.png"/><Relationship Id="rId11" Type="http://schemas.openxmlformats.org/officeDocument/2006/relationships/image" Target="../media/image1018.png"/><Relationship Id="rId53" Type="http://schemas.openxmlformats.org/officeDocument/2006/relationships/image" Target="../media/image1039.png"/><Relationship Id="rId149" Type="http://schemas.openxmlformats.org/officeDocument/2006/relationships/image" Target="../media/image1087.png"/><Relationship Id="rId314" Type="http://schemas.openxmlformats.org/officeDocument/2006/relationships/customXml" Target="../ink/ink1177.xml"/><Relationship Id="rId356" Type="http://schemas.openxmlformats.org/officeDocument/2006/relationships/customXml" Target="../ink/ink1198.xml"/><Relationship Id="rId95" Type="http://schemas.openxmlformats.org/officeDocument/2006/relationships/image" Target="../media/image1060.png"/><Relationship Id="rId160" Type="http://schemas.openxmlformats.org/officeDocument/2006/relationships/customXml" Target="../ink/ink1100.xml"/><Relationship Id="rId216" Type="http://schemas.openxmlformats.org/officeDocument/2006/relationships/customXml" Target="../ink/ink1128.xml"/><Relationship Id="rId258" Type="http://schemas.openxmlformats.org/officeDocument/2006/relationships/customXml" Target="../ink/ink1149.xml"/><Relationship Id="rId22" Type="http://schemas.openxmlformats.org/officeDocument/2006/relationships/customXml" Target="../ink/ink1031.xml"/><Relationship Id="rId64" Type="http://schemas.openxmlformats.org/officeDocument/2006/relationships/customXml" Target="../ink/ink1052.xml"/><Relationship Id="rId118" Type="http://schemas.openxmlformats.org/officeDocument/2006/relationships/customXml" Target="../ink/ink1079.xml"/><Relationship Id="rId325" Type="http://schemas.openxmlformats.org/officeDocument/2006/relationships/image" Target="../media/image1174.png"/><Relationship Id="rId367" Type="http://schemas.openxmlformats.org/officeDocument/2006/relationships/image" Target="../media/image1194.png"/><Relationship Id="rId171" Type="http://schemas.openxmlformats.org/officeDocument/2006/relationships/image" Target="../media/image1098.png"/><Relationship Id="rId227" Type="http://schemas.openxmlformats.org/officeDocument/2006/relationships/image" Target="../media/image1126.png"/><Relationship Id="rId269" Type="http://schemas.openxmlformats.org/officeDocument/2006/relationships/image" Target="../media/image1146.png"/><Relationship Id="rId33" Type="http://schemas.openxmlformats.org/officeDocument/2006/relationships/image" Target="../media/image1029.png"/><Relationship Id="rId129" Type="http://schemas.openxmlformats.org/officeDocument/2006/relationships/image" Target="../media/image1077.png"/><Relationship Id="rId280" Type="http://schemas.openxmlformats.org/officeDocument/2006/relationships/customXml" Target="../ink/ink1160.xml"/><Relationship Id="rId336" Type="http://schemas.openxmlformats.org/officeDocument/2006/relationships/customXml" Target="../ink/ink1188.xml"/><Relationship Id="rId75" Type="http://schemas.openxmlformats.org/officeDocument/2006/relationships/image" Target="../media/image1050.png"/><Relationship Id="rId140" Type="http://schemas.openxmlformats.org/officeDocument/2006/relationships/customXml" Target="../ink/ink1090.xml"/><Relationship Id="rId182" Type="http://schemas.openxmlformats.org/officeDocument/2006/relationships/customXml" Target="../ink/ink1111.xml"/><Relationship Id="rId6" Type="http://schemas.openxmlformats.org/officeDocument/2006/relationships/customXml" Target="../ink/ink1023.xml"/><Relationship Id="rId238" Type="http://schemas.openxmlformats.org/officeDocument/2006/relationships/customXml" Target="../ink/ink1139.xml"/><Relationship Id="rId291" Type="http://schemas.openxmlformats.org/officeDocument/2006/relationships/image" Target="../media/image1157.png"/><Relationship Id="rId305" Type="http://schemas.openxmlformats.org/officeDocument/2006/relationships/image" Target="../media/image1164.png"/><Relationship Id="rId347" Type="http://schemas.openxmlformats.org/officeDocument/2006/relationships/image" Target="../media/image1184.png"/><Relationship Id="rId44" Type="http://schemas.openxmlformats.org/officeDocument/2006/relationships/customXml" Target="../ink/ink1042.xml"/><Relationship Id="rId86" Type="http://schemas.openxmlformats.org/officeDocument/2006/relationships/customXml" Target="../ink/ink1063.xml"/><Relationship Id="rId151" Type="http://schemas.openxmlformats.org/officeDocument/2006/relationships/image" Target="../media/image1088.png"/><Relationship Id="rId193" Type="http://schemas.openxmlformats.org/officeDocument/2006/relationships/image" Target="../media/image1109.png"/><Relationship Id="rId207" Type="http://schemas.openxmlformats.org/officeDocument/2006/relationships/image" Target="../media/image1116.png"/><Relationship Id="rId249" Type="http://schemas.openxmlformats.org/officeDocument/2006/relationships/image" Target="../media/image1137.png"/><Relationship Id="rId13" Type="http://schemas.openxmlformats.org/officeDocument/2006/relationships/image" Target="../media/image1019.png"/><Relationship Id="rId109" Type="http://schemas.openxmlformats.org/officeDocument/2006/relationships/image" Target="../media/image1067.png"/><Relationship Id="rId260" Type="http://schemas.openxmlformats.org/officeDocument/2006/relationships/customXml" Target="../ink/ink1150.xml"/><Relationship Id="rId316" Type="http://schemas.openxmlformats.org/officeDocument/2006/relationships/customXml" Target="../ink/ink1178.xml"/><Relationship Id="rId55" Type="http://schemas.openxmlformats.org/officeDocument/2006/relationships/image" Target="../media/image1040.png"/><Relationship Id="rId97" Type="http://schemas.openxmlformats.org/officeDocument/2006/relationships/image" Target="../media/image1061.png"/><Relationship Id="rId120" Type="http://schemas.openxmlformats.org/officeDocument/2006/relationships/customXml" Target="../ink/ink1080.xml"/><Relationship Id="rId358" Type="http://schemas.openxmlformats.org/officeDocument/2006/relationships/customXml" Target="../ink/ink1199.xml"/><Relationship Id="rId162" Type="http://schemas.openxmlformats.org/officeDocument/2006/relationships/customXml" Target="../ink/ink1101.xml"/><Relationship Id="rId218" Type="http://schemas.openxmlformats.org/officeDocument/2006/relationships/customXml" Target="../ink/ink1129.xml"/><Relationship Id="rId271" Type="http://schemas.openxmlformats.org/officeDocument/2006/relationships/image" Target="../media/image1147.png"/><Relationship Id="rId24" Type="http://schemas.openxmlformats.org/officeDocument/2006/relationships/customXml" Target="../ink/ink1032.xml"/><Relationship Id="rId66" Type="http://schemas.openxmlformats.org/officeDocument/2006/relationships/customXml" Target="../ink/ink1053.xml"/><Relationship Id="rId131" Type="http://schemas.openxmlformats.org/officeDocument/2006/relationships/image" Target="../media/image1078.png"/><Relationship Id="rId327" Type="http://schemas.openxmlformats.org/officeDocument/2006/relationships/image" Target="../media/image1175.png"/><Relationship Id="rId369" Type="http://schemas.openxmlformats.org/officeDocument/2006/relationships/image" Target="../media/image1195.png"/><Relationship Id="rId173" Type="http://schemas.openxmlformats.org/officeDocument/2006/relationships/image" Target="../media/image1099.png"/><Relationship Id="rId229" Type="http://schemas.openxmlformats.org/officeDocument/2006/relationships/image" Target="../media/image1127.png"/><Relationship Id="rId240" Type="http://schemas.openxmlformats.org/officeDocument/2006/relationships/customXml" Target="../ink/ink1140.xml"/><Relationship Id="rId35" Type="http://schemas.openxmlformats.org/officeDocument/2006/relationships/image" Target="../media/image1030.png"/><Relationship Id="rId77" Type="http://schemas.openxmlformats.org/officeDocument/2006/relationships/image" Target="../media/image1051.png"/><Relationship Id="rId100" Type="http://schemas.openxmlformats.org/officeDocument/2006/relationships/customXml" Target="../ink/ink1070.xml"/><Relationship Id="rId282" Type="http://schemas.openxmlformats.org/officeDocument/2006/relationships/customXml" Target="../ink/ink1161.xml"/><Relationship Id="rId338" Type="http://schemas.openxmlformats.org/officeDocument/2006/relationships/customXml" Target="../ink/ink1189.xml"/><Relationship Id="rId8" Type="http://schemas.openxmlformats.org/officeDocument/2006/relationships/customXml" Target="../ink/ink1024.xml"/><Relationship Id="rId142" Type="http://schemas.openxmlformats.org/officeDocument/2006/relationships/customXml" Target="../ink/ink1091.xml"/><Relationship Id="rId184" Type="http://schemas.openxmlformats.org/officeDocument/2006/relationships/customXml" Target="../ink/ink1112.xml"/><Relationship Id="rId251" Type="http://schemas.openxmlformats.org/officeDocument/2006/relationships/image" Target="../media/image1138.png"/><Relationship Id="rId46" Type="http://schemas.openxmlformats.org/officeDocument/2006/relationships/customXml" Target="../ink/ink1043.xml"/><Relationship Id="rId293" Type="http://schemas.openxmlformats.org/officeDocument/2006/relationships/image" Target="../media/image1158.png"/><Relationship Id="rId307" Type="http://schemas.openxmlformats.org/officeDocument/2006/relationships/image" Target="../media/image1165.png"/><Relationship Id="rId349" Type="http://schemas.openxmlformats.org/officeDocument/2006/relationships/image" Target="../media/image1185.png"/><Relationship Id="rId88" Type="http://schemas.openxmlformats.org/officeDocument/2006/relationships/customXml" Target="../ink/ink1064.xml"/><Relationship Id="rId111" Type="http://schemas.openxmlformats.org/officeDocument/2006/relationships/image" Target="../media/image1068.png"/><Relationship Id="rId153" Type="http://schemas.openxmlformats.org/officeDocument/2006/relationships/image" Target="../media/image1089.png"/><Relationship Id="rId195" Type="http://schemas.openxmlformats.org/officeDocument/2006/relationships/image" Target="../media/image1110.png"/><Relationship Id="rId209" Type="http://schemas.openxmlformats.org/officeDocument/2006/relationships/image" Target="../media/image1117.png"/><Relationship Id="rId360" Type="http://schemas.openxmlformats.org/officeDocument/2006/relationships/customXml" Target="../ink/ink1200.xml"/><Relationship Id="rId220" Type="http://schemas.openxmlformats.org/officeDocument/2006/relationships/customXml" Target="../ink/ink1130.xml"/><Relationship Id="rId15" Type="http://schemas.openxmlformats.org/officeDocument/2006/relationships/image" Target="../media/image1020.png"/><Relationship Id="rId57" Type="http://schemas.openxmlformats.org/officeDocument/2006/relationships/image" Target="../media/image1041.png"/><Relationship Id="rId262" Type="http://schemas.openxmlformats.org/officeDocument/2006/relationships/customXml" Target="../ink/ink1151.xml"/><Relationship Id="rId318" Type="http://schemas.openxmlformats.org/officeDocument/2006/relationships/customXml" Target="../ink/ink1179.xml"/></Relationships>
</file>

<file path=ppt/slides/_rels/slide8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255.png"/><Relationship Id="rId299" Type="http://schemas.openxmlformats.org/officeDocument/2006/relationships/image" Target="../media/image1345.png"/><Relationship Id="rId21" Type="http://schemas.openxmlformats.org/officeDocument/2006/relationships/image" Target="../media/image1207.png"/><Relationship Id="rId63" Type="http://schemas.openxmlformats.org/officeDocument/2006/relationships/image" Target="../media/image1228.png"/><Relationship Id="rId159" Type="http://schemas.openxmlformats.org/officeDocument/2006/relationships/image" Target="../media/image1276.png"/><Relationship Id="rId324" Type="http://schemas.openxmlformats.org/officeDocument/2006/relationships/customXml" Target="../ink/ink1368.xml"/><Relationship Id="rId366" Type="http://schemas.openxmlformats.org/officeDocument/2006/relationships/customXml" Target="../ink/ink1389.xml"/><Relationship Id="rId170" Type="http://schemas.openxmlformats.org/officeDocument/2006/relationships/customXml" Target="../ink/ink1291.xml"/><Relationship Id="rId226" Type="http://schemas.openxmlformats.org/officeDocument/2006/relationships/customXml" Target="../ink/ink1319.xml"/><Relationship Id="rId268" Type="http://schemas.openxmlformats.org/officeDocument/2006/relationships/customXml" Target="../ink/ink1340.xml"/><Relationship Id="rId32" Type="http://schemas.openxmlformats.org/officeDocument/2006/relationships/customXml" Target="../ink/ink1222.xml"/><Relationship Id="rId74" Type="http://schemas.openxmlformats.org/officeDocument/2006/relationships/customXml" Target="../ink/ink1243.xml"/><Relationship Id="rId128" Type="http://schemas.openxmlformats.org/officeDocument/2006/relationships/customXml" Target="../ink/ink1270.xml"/><Relationship Id="rId335" Type="http://schemas.openxmlformats.org/officeDocument/2006/relationships/image" Target="../media/image1363.png"/><Relationship Id="rId377" Type="http://schemas.openxmlformats.org/officeDocument/2006/relationships/image" Target="../media/image1384.png"/><Relationship Id="rId5" Type="http://schemas.openxmlformats.org/officeDocument/2006/relationships/image" Target="../media/image1199.png"/><Relationship Id="rId181" Type="http://schemas.openxmlformats.org/officeDocument/2006/relationships/image" Target="../media/image1287.png"/><Relationship Id="rId237" Type="http://schemas.openxmlformats.org/officeDocument/2006/relationships/image" Target="../media/image1315.png"/><Relationship Id="rId402" Type="http://schemas.openxmlformats.org/officeDocument/2006/relationships/customXml" Target="../ink/ink1407.xml"/><Relationship Id="rId279" Type="http://schemas.openxmlformats.org/officeDocument/2006/relationships/image" Target="../media/image1335.png"/><Relationship Id="rId43" Type="http://schemas.openxmlformats.org/officeDocument/2006/relationships/image" Target="../media/image1218.png"/><Relationship Id="rId139" Type="http://schemas.openxmlformats.org/officeDocument/2006/relationships/image" Target="../media/image1266.png"/><Relationship Id="rId290" Type="http://schemas.openxmlformats.org/officeDocument/2006/relationships/customXml" Target="../ink/ink1351.xml"/><Relationship Id="rId304" Type="http://schemas.openxmlformats.org/officeDocument/2006/relationships/customXml" Target="../ink/ink1358.xml"/><Relationship Id="rId346" Type="http://schemas.openxmlformats.org/officeDocument/2006/relationships/customXml" Target="../ink/ink1379.xml"/><Relationship Id="rId388" Type="http://schemas.openxmlformats.org/officeDocument/2006/relationships/customXml" Target="../ink/ink1400.xml"/><Relationship Id="rId85" Type="http://schemas.openxmlformats.org/officeDocument/2006/relationships/image" Target="../media/image1239.png"/><Relationship Id="rId150" Type="http://schemas.openxmlformats.org/officeDocument/2006/relationships/customXml" Target="../ink/ink1281.xml"/><Relationship Id="rId192" Type="http://schemas.openxmlformats.org/officeDocument/2006/relationships/customXml" Target="../ink/ink1302.xml"/><Relationship Id="rId206" Type="http://schemas.openxmlformats.org/officeDocument/2006/relationships/customXml" Target="../ink/ink1309.xml"/><Relationship Id="rId248" Type="http://schemas.openxmlformats.org/officeDocument/2006/relationships/customXml" Target="../ink/ink1330.xml"/><Relationship Id="rId12" Type="http://schemas.openxmlformats.org/officeDocument/2006/relationships/customXml" Target="../ink/ink1212.xml"/><Relationship Id="rId108" Type="http://schemas.openxmlformats.org/officeDocument/2006/relationships/customXml" Target="../ink/ink1260.xml"/><Relationship Id="rId315" Type="http://schemas.openxmlformats.org/officeDocument/2006/relationships/image" Target="../media/image1353.png"/><Relationship Id="rId357" Type="http://schemas.openxmlformats.org/officeDocument/2006/relationships/image" Target="../media/image1374.png"/><Relationship Id="rId54" Type="http://schemas.openxmlformats.org/officeDocument/2006/relationships/customXml" Target="../ink/ink1233.xml"/><Relationship Id="rId96" Type="http://schemas.openxmlformats.org/officeDocument/2006/relationships/customXml" Target="../ink/ink1254.xml"/><Relationship Id="rId161" Type="http://schemas.openxmlformats.org/officeDocument/2006/relationships/image" Target="../media/image1277.png"/><Relationship Id="rId217" Type="http://schemas.openxmlformats.org/officeDocument/2006/relationships/image" Target="../media/image1305.png"/><Relationship Id="rId399" Type="http://schemas.openxmlformats.org/officeDocument/2006/relationships/image" Target="../media/image1395.png"/><Relationship Id="rId259" Type="http://schemas.openxmlformats.org/officeDocument/2006/relationships/image" Target="../media/image1325.png"/><Relationship Id="rId23" Type="http://schemas.openxmlformats.org/officeDocument/2006/relationships/image" Target="../media/image1208.png"/><Relationship Id="rId119" Type="http://schemas.openxmlformats.org/officeDocument/2006/relationships/image" Target="../media/image1256.png"/><Relationship Id="rId270" Type="http://schemas.openxmlformats.org/officeDocument/2006/relationships/customXml" Target="../ink/ink1341.xml"/><Relationship Id="rId326" Type="http://schemas.openxmlformats.org/officeDocument/2006/relationships/customXml" Target="../ink/ink1369.xml"/><Relationship Id="rId65" Type="http://schemas.openxmlformats.org/officeDocument/2006/relationships/image" Target="../media/image1229.png"/><Relationship Id="rId130" Type="http://schemas.openxmlformats.org/officeDocument/2006/relationships/customXml" Target="../ink/ink1271.xml"/><Relationship Id="rId368" Type="http://schemas.openxmlformats.org/officeDocument/2006/relationships/customXml" Target="../ink/ink1390.xml"/><Relationship Id="rId172" Type="http://schemas.openxmlformats.org/officeDocument/2006/relationships/customXml" Target="../ink/ink1292.xml"/><Relationship Id="rId228" Type="http://schemas.openxmlformats.org/officeDocument/2006/relationships/customXml" Target="../ink/ink1320.xml"/><Relationship Id="rId281" Type="http://schemas.openxmlformats.org/officeDocument/2006/relationships/image" Target="../media/image1336.png"/><Relationship Id="rId337" Type="http://schemas.openxmlformats.org/officeDocument/2006/relationships/image" Target="../media/image1364.png"/><Relationship Id="rId34" Type="http://schemas.openxmlformats.org/officeDocument/2006/relationships/customXml" Target="../ink/ink1223.xml"/><Relationship Id="rId76" Type="http://schemas.openxmlformats.org/officeDocument/2006/relationships/customXml" Target="../ink/ink1244.xml"/><Relationship Id="rId141" Type="http://schemas.openxmlformats.org/officeDocument/2006/relationships/image" Target="../media/image1267.png"/><Relationship Id="rId379" Type="http://schemas.openxmlformats.org/officeDocument/2006/relationships/image" Target="../media/image1385.png"/><Relationship Id="rId7" Type="http://schemas.openxmlformats.org/officeDocument/2006/relationships/image" Target="../media/image1200.png"/><Relationship Id="rId183" Type="http://schemas.openxmlformats.org/officeDocument/2006/relationships/image" Target="../media/image1288.png"/><Relationship Id="rId239" Type="http://schemas.openxmlformats.org/officeDocument/2006/relationships/image" Target="../media/image1316.png"/><Relationship Id="rId390" Type="http://schemas.openxmlformats.org/officeDocument/2006/relationships/customXml" Target="../ink/ink1401.xml"/><Relationship Id="rId404" Type="http://schemas.openxmlformats.org/officeDocument/2006/relationships/customXml" Target="../ink/ink1408.xml"/><Relationship Id="rId250" Type="http://schemas.openxmlformats.org/officeDocument/2006/relationships/customXml" Target="../ink/ink1331.xml"/><Relationship Id="rId292" Type="http://schemas.openxmlformats.org/officeDocument/2006/relationships/customXml" Target="../ink/ink1352.xml"/><Relationship Id="rId306" Type="http://schemas.openxmlformats.org/officeDocument/2006/relationships/customXml" Target="../ink/ink1359.xml"/><Relationship Id="rId45" Type="http://schemas.openxmlformats.org/officeDocument/2006/relationships/image" Target="../media/image1219.png"/><Relationship Id="rId87" Type="http://schemas.openxmlformats.org/officeDocument/2006/relationships/image" Target="../media/image1240.png"/><Relationship Id="rId110" Type="http://schemas.openxmlformats.org/officeDocument/2006/relationships/customXml" Target="../ink/ink1261.xml"/><Relationship Id="rId348" Type="http://schemas.openxmlformats.org/officeDocument/2006/relationships/customXml" Target="../ink/ink1380.xml"/><Relationship Id="rId152" Type="http://schemas.openxmlformats.org/officeDocument/2006/relationships/customXml" Target="../ink/ink1282.xml"/><Relationship Id="rId194" Type="http://schemas.openxmlformats.org/officeDocument/2006/relationships/customXml" Target="../ink/ink1303.xml"/><Relationship Id="rId208" Type="http://schemas.openxmlformats.org/officeDocument/2006/relationships/customXml" Target="../ink/ink1310.xml"/><Relationship Id="rId261" Type="http://schemas.openxmlformats.org/officeDocument/2006/relationships/image" Target="../media/image1326.png"/><Relationship Id="rId14" Type="http://schemas.openxmlformats.org/officeDocument/2006/relationships/customXml" Target="../ink/ink1213.xml"/><Relationship Id="rId56" Type="http://schemas.openxmlformats.org/officeDocument/2006/relationships/customXml" Target="../ink/ink1234.xml"/><Relationship Id="rId317" Type="http://schemas.openxmlformats.org/officeDocument/2006/relationships/image" Target="../media/image1354.png"/><Relationship Id="rId359" Type="http://schemas.openxmlformats.org/officeDocument/2006/relationships/image" Target="../media/image1375.png"/><Relationship Id="rId98" Type="http://schemas.openxmlformats.org/officeDocument/2006/relationships/customXml" Target="../ink/ink1255.xml"/><Relationship Id="rId121" Type="http://schemas.openxmlformats.org/officeDocument/2006/relationships/image" Target="../media/image1257.png"/><Relationship Id="rId163" Type="http://schemas.openxmlformats.org/officeDocument/2006/relationships/image" Target="../media/image1278.png"/><Relationship Id="rId219" Type="http://schemas.openxmlformats.org/officeDocument/2006/relationships/image" Target="../media/image1306.png"/><Relationship Id="rId370" Type="http://schemas.openxmlformats.org/officeDocument/2006/relationships/customXml" Target="../ink/ink1391.xml"/><Relationship Id="rId230" Type="http://schemas.openxmlformats.org/officeDocument/2006/relationships/customXml" Target="../ink/ink1321.xml"/><Relationship Id="rId25" Type="http://schemas.openxmlformats.org/officeDocument/2006/relationships/image" Target="../media/image1209.png"/><Relationship Id="rId67" Type="http://schemas.openxmlformats.org/officeDocument/2006/relationships/image" Target="../media/image1230.png"/><Relationship Id="rId272" Type="http://schemas.openxmlformats.org/officeDocument/2006/relationships/customXml" Target="../ink/ink1342.xml"/><Relationship Id="rId328" Type="http://schemas.openxmlformats.org/officeDocument/2006/relationships/customXml" Target="../ink/ink1370.xml"/><Relationship Id="rId132" Type="http://schemas.openxmlformats.org/officeDocument/2006/relationships/customXml" Target="../ink/ink1272.xml"/><Relationship Id="rId174" Type="http://schemas.openxmlformats.org/officeDocument/2006/relationships/customXml" Target="../ink/ink1293.xml"/><Relationship Id="rId381" Type="http://schemas.openxmlformats.org/officeDocument/2006/relationships/image" Target="../media/image1386.png"/><Relationship Id="rId241" Type="http://schemas.openxmlformats.org/officeDocument/2006/relationships/image" Target="../media/image1317.png"/><Relationship Id="rId36" Type="http://schemas.openxmlformats.org/officeDocument/2006/relationships/customXml" Target="../ink/ink1224.xml"/><Relationship Id="rId283" Type="http://schemas.openxmlformats.org/officeDocument/2006/relationships/image" Target="../media/image1337.png"/><Relationship Id="rId339" Type="http://schemas.openxmlformats.org/officeDocument/2006/relationships/image" Target="../media/image1365.png"/><Relationship Id="rId78" Type="http://schemas.openxmlformats.org/officeDocument/2006/relationships/customXml" Target="../ink/ink1245.xml"/><Relationship Id="rId101" Type="http://schemas.openxmlformats.org/officeDocument/2006/relationships/image" Target="../media/image1247.png"/><Relationship Id="rId143" Type="http://schemas.openxmlformats.org/officeDocument/2006/relationships/image" Target="../media/image1268.png"/><Relationship Id="rId185" Type="http://schemas.openxmlformats.org/officeDocument/2006/relationships/image" Target="../media/image1289.png"/><Relationship Id="rId350" Type="http://schemas.openxmlformats.org/officeDocument/2006/relationships/customXml" Target="../ink/ink1381.xml"/><Relationship Id="rId9" Type="http://schemas.openxmlformats.org/officeDocument/2006/relationships/image" Target="../media/image1201.png"/><Relationship Id="rId210" Type="http://schemas.openxmlformats.org/officeDocument/2006/relationships/customXml" Target="../ink/ink1311.xml"/><Relationship Id="rId392" Type="http://schemas.openxmlformats.org/officeDocument/2006/relationships/customXml" Target="../ink/ink1402.xml"/><Relationship Id="rId252" Type="http://schemas.openxmlformats.org/officeDocument/2006/relationships/customXml" Target="../ink/ink1332.xml"/><Relationship Id="rId294" Type="http://schemas.openxmlformats.org/officeDocument/2006/relationships/customXml" Target="../ink/ink1353.xml"/><Relationship Id="rId308" Type="http://schemas.openxmlformats.org/officeDocument/2006/relationships/customXml" Target="../ink/ink1360.xml"/><Relationship Id="rId47" Type="http://schemas.openxmlformats.org/officeDocument/2006/relationships/image" Target="../media/image1220.png"/><Relationship Id="rId89" Type="http://schemas.openxmlformats.org/officeDocument/2006/relationships/image" Target="../media/image1241.png"/><Relationship Id="rId112" Type="http://schemas.openxmlformats.org/officeDocument/2006/relationships/customXml" Target="../ink/ink1262.xml"/><Relationship Id="rId154" Type="http://schemas.openxmlformats.org/officeDocument/2006/relationships/customXml" Target="../ink/ink1283.xml"/><Relationship Id="rId361" Type="http://schemas.openxmlformats.org/officeDocument/2006/relationships/image" Target="../media/image1376.png"/><Relationship Id="rId196" Type="http://schemas.openxmlformats.org/officeDocument/2006/relationships/customXml" Target="../ink/ink1304.xml"/><Relationship Id="rId16" Type="http://schemas.openxmlformats.org/officeDocument/2006/relationships/customXml" Target="../ink/ink1214.xml"/><Relationship Id="rId221" Type="http://schemas.openxmlformats.org/officeDocument/2006/relationships/image" Target="../media/image1307.png"/><Relationship Id="rId263" Type="http://schemas.openxmlformats.org/officeDocument/2006/relationships/image" Target="../media/image1327.png"/><Relationship Id="rId319" Type="http://schemas.openxmlformats.org/officeDocument/2006/relationships/image" Target="../media/image1355.png"/><Relationship Id="rId58" Type="http://schemas.openxmlformats.org/officeDocument/2006/relationships/customXml" Target="../ink/ink1235.xml"/><Relationship Id="rId123" Type="http://schemas.openxmlformats.org/officeDocument/2006/relationships/image" Target="../media/image1258.png"/><Relationship Id="rId330" Type="http://schemas.openxmlformats.org/officeDocument/2006/relationships/customXml" Target="../ink/ink1371.xml"/><Relationship Id="rId165" Type="http://schemas.openxmlformats.org/officeDocument/2006/relationships/image" Target="../media/image1279.png"/><Relationship Id="rId372" Type="http://schemas.openxmlformats.org/officeDocument/2006/relationships/customXml" Target="../ink/ink1392.xml"/><Relationship Id="rId211" Type="http://schemas.openxmlformats.org/officeDocument/2006/relationships/image" Target="../media/image1302.png"/><Relationship Id="rId232" Type="http://schemas.openxmlformats.org/officeDocument/2006/relationships/customXml" Target="../ink/ink1322.xml"/><Relationship Id="rId253" Type="http://schemas.openxmlformats.org/officeDocument/2006/relationships/image" Target="../media/image1323.png"/><Relationship Id="rId274" Type="http://schemas.openxmlformats.org/officeDocument/2006/relationships/customXml" Target="../ink/ink1343.xml"/><Relationship Id="rId295" Type="http://schemas.openxmlformats.org/officeDocument/2006/relationships/image" Target="../media/image1343.png"/><Relationship Id="rId309" Type="http://schemas.openxmlformats.org/officeDocument/2006/relationships/image" Target="../media/image1350.png"/><Relationship Id="rId27" Type="http://schemas.openxmlformats.org/officeDocument/2006/relationships/image" Target="../media/image1210.png"/><Relationship Id="rId48" Type="http://schemas.openxmlformats.org/officeDocument/2006/relationships/customXml" Target="../ink/ink1230.xml"/><Relationship Id="rId69" Type="http://schemas.openxmlformats.org/officeDocument/2006/relationships/image" Target="../media/image1231.png"/><Relationship Id="rId113" Type="http://schemas.openxmlformats.org/officeDocument/2006/relationships/image" Target="../media/image1253.png"/><Relationship Id="rId134" Type="http://schemas.openxmlformats.org/officeDocument/2006/relationships/customXml" Target="../ink/ink1273.xml"/><Relationship Id="rId320" Type="http://schemas.openxmlformats.org/officeDocument/2006/relationships/customXml" Target="../ink/ink1366.xml"/><Relationship Id="rId80" Type="http://schemas.openxmlformats.org/officeDocument/2006/relationships/customXml" Target="../ink/ink1246.xml"/><Relationship Id="rId155" Type="http://schemas.openxmlformats.org/officeDocument/2006/relationships/image" Target="../media/image1274.png"/><Relationship Id="rId176" Type="http://schemas.openxmlformats.org/officeDocument/2006/relationships/customXml" Target="../ink/ink1294.xml"/><Relationship Id="rId197" Type="http://schemas.openxmlformats.org/officeDocument/2006/relationships/image" Target="../media/image1295.png"/><Relationship Id="rId341" Type="http://schemas.openxmlformats.org/officeDocument/2006/relationships/image" Target="../media/image1366.png"/><Relationship Id="rId362" Type="http://schemas.openxmlformats.org/officeDocument/2006/relationships/customXml" Target="../ink/ink1387.xml"/><Relationship Id="rId383" Type="http://schemas.openxmlformats.org/officeDocument/2006/relationships/image" Target="../media/image1387.png"/><Relationship Id="rId201" Type="http://schemas.openxmlformats.org/officeDocument/2006/relationships/image" Target="../media/image1297.png"/><Relationship Id="rId222" Type="http://schemas.openxmlformats.org/officeDocument/2006/relationships/customXml" Target="../ink/ink1317.xml"/><Relationship Id="rId243" Type="http://schemas.openxmlformats.org/officeDocument/2006/relationships/image" Target="../media/image1318.png"/><Relationship Id="rId264" Type="http://schemas.openxmlformats.org/officeDocument/2006/relationships/customXml" Target="../ink/ink1338.xml"/><Relationship Id="rId285" Type="http://schemas.openxmlformats.org/officeDocument/2006/relationships/image" Target="../media/image1338.png"/><Relationship Id="rId17" Type="http://schemas.openxmlformats.org/officeDocument/2006/relationships/image" Target="../media/image1205.png"/><Relationship Id="rId38" Type="http://schemas.openxmlformats.org/officeDocument/2006/relationships/customXml" Target="../ink/ink1225.xml"/><Relationship Id="rId59" Type="http://schemas.openxmlformats.org/officeDocument/2006/relationships/image" Target="../media/image1226.png"/><Relationship Id="rId103" Type="http://schemas.openxmlformats.org/officeDocument/2006/relationships/image" Target="../media/image1248.png"/><Relationship Id="rId124" Type="http://schemas.openxmlformats.org/officeDocument/2006/relationships/customXml" Target="../ink/ink1268.xml"/><Relationship Id="rId310" Type="http://schemas.openxmlformats.org/officeDocument/2006/relationships/customXml" Target="../ink/ink1361.xml"/><Relationship Id="rId70" Type="http://schemas.openxmlformats.org/officeDocument/2006/relationships/customXml" Target="../ink/ink1241.xml"/><Relationship Id="rId91" Type="http://schemas.openxmlformats.org/officeDocument/2006/relationships/image" Target="../media/image1242.png"/><Relationship Id="rId145" Type="http://schemas.openxmlformats.org/officeDocument/2006/relationships/image" Target="../media/image1269.png"/><Relationship Id="rId166" Type="http://schemas.openxmlformats.org/officeDocument/2006/relationships/customXml" Target="../ink/ink1289.xml"/><Relationship Id="rId187" Type="http://schemas.openxmlformats.org/officeDocument/2006/relationships/image" Target="../media/image1290.png"/><Relationship Id="rId331" Type="http://schemas.openxmlformats.org/officeDocument/2006/relationships/image" Target="../media/image1361.png"/><Relationship Id="rId352" Type="http://schemas.openxmlformats.org/officeDocument/2006/relationships/customXml" Target="../ink/ink1382.xml"/><Relationship Id="rId373" Type="http://schemas.openxmlformats.org/officeDocument/2006/relationships/image" Target="../media/image1382.png"/><Relationship Id="rId394" Type="http://schemas.openxmlformats.org/officeDocument/2006/relationships/customXml" Target="../ink/ink1403.xml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1312.xml"/><Relationship Id="rId233" Type="http://schemas.openxmlformats.org/officeDocument/2006/relationships/image" Target="../media/image1313.png"/><Relationship Id="rId254" Type="http://schemas.openxmlformats.org/officeDocument/2006/relationships/customXml" Target="../ink/ink1333.xml"/><Relationship Id="rId28" Type="http://schemas.openxmlformats.org/officeDocument/2006/relationships/customXml" Target="../ink/ink1220.xml"/><Relationship Id="rId49" Type="http://schemas.openxmlformats.org/officeDocument/2006/relationships/image" Target="../media/image1221.png"/><Relationship Id="rId114" Type="http://schemas.openxmlformats.org/officeDocument/2006/relationships/customXml" Target="../ink/ink1263.xml"/><Relationship Id="rId275" Type="http://schemas.openxmlformats.org/officeDocument/2006/relationships/image" Target="../media/image1333.png"/><Relationship Id="rId296" Type="http://schemas.openxmlformats.org/officeDocument/2006/relationships/customXml" Target="../ink/ink1354.xml"/><Relationship Id="rId300" Type="http://schemas.openxmlformats.org/officeDocument/2006/relationships/customXml" Target="../ink/ink1356.xml"/><Relationship Id="rId60" Type="http://schemas.openxmlformats.org/officeDocument/2006/relationships/customXml" Target="../ink/ink1236.xml"/><Relationship Id="rId81" Type="http://schemas.openxmlformats.org/officeDocument/2006/relationships/image" Target="../media/image1237.png"/><Relationship Id="rId135" Type="http://schemas.openxmlformats.org/officeDocument/2006/relationships/image" Target="../media/image1264.png"/><Relationship Id="rId156" Type="http://schemas.openxmlformats.org/officeDocument/2006/relationships/customXml" Target="../ink/ink1284.xml"/><Relationship Id="rId177" Type="http://schemas.openxmlformats.org/officeDocument/2006/relationships/image" Target="../media/image1285.png"/><Relationship Id="rId198" Type="http://schemas.openxmlformats.org/officeDocument/2006/relationships/customXml" Target="../ink/ink1305.xml"/><Relationship Id="rId321" Type="http://schemas.openxmlformats.org/officeDocument/2006/relationships/image" Target="../media/image1356.png"/><Relationship Id="rId342" Type="http://schemas.openxmlformats.org/officeDocument/2006/relationships/customXml" Target="../ink/ink1377.xml"/><Relationship Id="rId363" Type="http://schemas.openxmlformats.org/officeDocument/2006/relationships/image" Target="../media/image1377.png"/><Relationship Id="rId384" Type="http://schemas.openxmlformats.org/officeDocument/2006/relationships/customXml" Target="../ink/ink1398.xml"/><Relationship Id="rId202" Type="http://schemas.openxmlformats.org/officeDocument/2006/relationships/customXml" Target="../ink/ink1307.xml"/><Relationship Id="rId223" Type="http://schemas.openxmlformats.org/officeDocument/2006/relationships/image" Target="../media/image1308.png"/><Relationship Id="rId244" Type="http://schemas.openxmlformats.org/officeDocument/2006/relationships/customXml" Target="../ink/ink1328.xml"/><Relationship Id="rId18" Type="http://schemas.openxmlformats.org/officeDocument/2006/relationships/customXml" Target="../ink/ink1215.xml"/><Relationship Id="rId39" Type="http://schemas.openxmlformats.org/officeDocument/2006/relationships/image" Target="../media/image1216.png"/><Relationship Id="rId265" Type="http://schemas.openxmlformats.org/officeDocument/2006/relationships/image" Target="../media/image1328.png"/><Relationship Id="rId286" Type="http://schemas.openxmlformats.org/officeDocument/2006/relationships/customXml" Target="../ink/ink1349.xml"/><Relationship Id="rId50" Type="http://schemas.openxmlformats.org/officeDocument/2006/relationships/customXml" Target="../ink/ink1231.xml"/><Relationship Id="rId104" Type="http://schemas.openxmlformats.org/officeDocument/2006/relationships/customXml" Target="../ink/ink1258.xml"/><Relationship Id="rId125" Type="http://schemas.openxmlformats.org/officeDocument/2006/relationships/image" Target="../media/image1259.png"/><Relationship Id="rId146" Type="http://schemas.openxmlformats.org/officeDocument/2006/relationships/customXml" Target="../ink/ink1279.xml"/><Relationship Id="rId167" Type="http://schemas.openxmlformats.org/officeDocument/2006/relationships/image" Target="../media/image1280.png"/><Relationship Id="rId188" Type="http://schemas.openxmlformats.org/officeDocument/2006/relationships/customXml" Target="../ink/ink1300.xml"/><Relationship Id="rId311" Type="http://schemas.openxmlformats.org/officeDocument/2006/relationships/image" Target="../media/image1351.png"/><Relationship Id="rId332" Type="http://schemas.openxmlformats.org/officeDocument/2006/relationships/customXml" Target="../ink/ink1372.xml"/><Relationship Id="rId353" Type="http://schemas.openxmlformats.org/officeDocument/2006/relationships/image" Target="../media/image1372.png"/><Relationship Id="rId374" Type="http://schemas.openxmlformats.org/officeDocument/2006/relationships/customXml" Target="../ink/ink1393.xml"/><Relationship Id="rId395" Type="http://schemas.openxmlformats.org/officeDocument/2006/relationships/image" Target="../media/image1393.png"/><Relationship Id="rId71" Type="http://schemas.openxmlformats.org/officeDocument/2006/relationships/image" Target="../media/image1232.png"/><Relationship Id="rId92" Type="http://schemas.openxmlformats.org/officeDocument/2006/relationships/customXml" Target="../ink/ink1252.xml"/><Relationship Id="rId213" Type="http://schemas.openxmlformats.org/officeDocument/2006/relationships/image" Target="../media/image1303.png"/><Relationship Id="rId234" Type="http://schemas.openxmlformats.org/officeDocument/2006/relationships/customXml" Target="../ink/ink1323.xml"/><Relationship Id="rId2" Type="http://schemas.openxmlformats.org/officeDocument/2006/relationships/customXml" Target="../ink/ink1207.xml"/><Relationship Id="rId29" Type="http://schemas.openxmlformats.org/officeDocument/2006/relationships/image" Target="../media/image1211.png"/><Relationship Id="rId255" Type="http://schemas.openxmlformats.org/officeDocument/2006/relationships/image" Target="../media/image1324.png"/><Relationship Id="rId276" Type="http://schemas.openxmlformats.org/officeDocument/2006/relationships/customXml" Target="../ink/ink1344.xml"/><Relationship Id="rId297" Type="http://schemas.openxmlformats.org/officeDocument/2006/relationships/image" Target="../media/image1344.png"/><Relationship Id="rId40" Type="http://schemas.openxmlformats.org/officeDocument/2006/relationships/customXml" Target="../ink/ink1226.xml"/><Relationship Id="rId115" Type="http://schemas.openxmlformats.org/officeDocument/2006/relationships/image" Target="../media/image1254.png"/><Relationship Id="rId136" Type="http://schemas.openxmlformats.org/officeDocument/2006/relationships/customXml" Target="../ink/ink1274.xml"/><Relationship Id="rId157" Type="http://schemas.openxmlformats.org/officeDocument/2006/relationships/image" Target="../media/image1275.png"/><Relationship Id="rId178" Type="http://schemas.openxmlformats.org/officeDocument/2006/relationships/customXml" Target="../ink/ink1295.xml"/><Relationship Id="rId301" Type="http://schemas.openxmlformats.org/officeDocument/2006/relationships/image" Target="../media/image1346.png"/><Relationship Id="rId322" Type="http://schemas.openxmlformats.org/officeDocument/2006/relationships/customXml" Target="../ink/ink1367.xml"/><Relationship Id="rId343" Type="http://schemas.openxmlformats.org/officeDocument/2006/relationships/image" Target="../media/image1367.png"/><Relationship Id="rId364" Type="http://schemas.openxmlformats.org/officeDocument/2006/relationships/customXml" Target="../ink/ink1388.xml"/><Relationship Id="rId61" Type="http://schemas.openxmlformats.org/officeDocument/2006/relationships/image" Target="../media/image1227.png"/><Relationship Id="rId82" Type="http://schemas.openxmlformats.org/officeDocument/2006/relationships/customXml" Target="../ink/ink1247.xml"/><Relationship Id="rId199" Type="http://schemas.openxmlformats.org/officeDocument/2006/relationships/image" Target="../media/image1296.png"/><Relationship Id="rId203" Type="http://schemas.openxmlformats.org/officeDocument/2006/relationships/image" Target="../media/image1298.png"/><Relationship Id="rId385" Type="http://schemas.openxmlformats.org/officeDocument/2006/relationships/image" Target="../media/image1388.png"/><Relationship Id="rId19" Type="http://schemas.openxmlformats.org/officeDocument/2006/relationships/image" Target="../media/image1206.png"/><Relationship Id="rId224" Type="http://schemas.openxmlformats.org/officeDocument/2006/relationships/customXml" Target="../ink/ink1318.xml"/><Relationship Id="rId245" Type="http://schemas.openxmlformats.org/officeDocument/2006/relationships/image" Target="../media/image1319.png"/><Relationship Id="rId266" Type="http://schemas.openxmlformats.org/officeDocument/2006/relationships/customXml" Target="../ink/ink1339.xml"/><Relationship Id="rId287" Type="http://schemas.openxmlformats.org/officeDocument/2006/relationships/image" Target="../media/image1339.png"/><Relationship Id="rId30" Type="http://schemas.openxmlformats.org/officeDocument/2006/relationships/customXml" Target="../ink/ink1221.xml"/><Relationship Id="rId105" Type="http://schemas.openxmlformats.org/officeDocument/2006/relationships/image" Target="../media/image1249.png"/><Relationship Id="rId126" Type="http://schemas.openxmlformats.org/officeDocument/2006/relationships/customXml" Target="../ink/ink1269.xml"/><Relationship Id="rId147" Type="http://schemas.openxmlformats.org/officeDocument/2006/relationships/image" Target="../media/image1270.png"/><Relationship Id="rId168" Type="http://schemas.openxmlformats.org/officeDocument/2006/relationships/customXml" Target="../ink/ink1290.xml"/><Relationship Id="rId312" Type="http://schemas.openxmlformats.org/officeDocument/2006/relationships/customXml" Target="../ink/ink1362.xml"/><Relationship Id="rId333" Type="http://schemas.openxmlformats.org/officeDocument/2006/relationships/image" Target="../media/image1362.png"/><Relationship Id="rId354" Type="http://schemas.openxmlformats.org/officeDocument/2006/relationships/customXml" Target="../ink/ink1383.xml"/><Relationship Id="rId51" Type="http://schemas.openxmlformats.org/officeDocument/2006/relationships/image" Target="../media/image1222.png"/><Relationship Id="rId72" Type="http://schemas.openxmlformats.org/officeDocument/2006/relationships/customXml" Target="../ink/ink1242.xml"/><Relationship Id="rId93" Type="http://schemas.openxmlformats.org/officeDocument/2006/relationships/image" Target="../media/image1243.png"/><Relationship Id="rId189" Type="http://schemas.openxmlformats.org/officeDocument/2006/relationships/image" Target="../media/image1291.png"/><Relationship Id="rId375" Type="http://schemas.openxmlformats.org/officeDocument/2006/relationships/image" Target="../media/image1383.png"/><Relationship Id="rId396" Type="http://schemas.openxmlformats.org/officeDocument/2006/relationships/customXml" Target="../ink/ink1404.xml"/><Relationship Id="rId3" Type="http://schemas.openxmlformats.org/officeDocument/2006/relationships/image" Target="../media/image1198.png"/><Relationship Id="rId214" Type="http://schemas.openxmlformats.org/officeDocument/2006/relationships/customXml" Target="../ink/ink1313.xml"/><Relationship Id="rId235" Type="http://schemas.openxmlformats.org/officeDocument/2006/relationships/image" Target="../media/image1314.png"/><Relationship Id="rId256" Type="http://schemas.openxmlformats.org/officeDocument/2006/relationships/customXml" Target="../ink/ink1334.xml"/><Relationship Id="rId277" Type="http://schemas.openxmlformats.org/officeDocument/2006/relationships/image" Target="../media/image1334.png"/><Relationship Id="rId298" Type="http://schemas.openxmlformats.org/officeDocument/2006/relationships/customXml" Target="../ink/ink1355.xml"/><Relationship Id="rId400" Type="http://schemas.openxmlformats.org/officeDocument/2006/relationships/customXml" Target="../ink/ink1406.xml"/><Relationship Id="rId116" Type="http://schemas.openxmlformats.org/officeDocument/2006/relationships/customXml" Target="../ink/ink1264.xml"/><Relationship Id="rId137" Type="http://schemas.openxmlformats.org/officeDocument/2006/relationships/image" Target="../media/image1265.png"/><Relationship Id="rId158" Type="http://schemas.openxmlformats.org/officeDocument/2006/relationships/customXml" Target="../ink/ink1285.xml"/><Relationship Id="rId302" Type="http://schemas.openxmlformats.org/officeDocument/2006/relationships/customXml" Target="../ink/ink1357.xml"/><Relationship Id="rId323" Type="http://schemas.openxmlformats.org/officeDocument/2006/relationships/image" Target="../media/image1357.png"/><Relationship Id="rId344" Type="http://schemas.openxmlformats.org/officeDocument/2006/relationships/customXml" Target="../ink/ink1378.xml"/><Relationship Id="rId20" Type="http://schemas.openxmlformats.org/officeDocument/2006/relationships/customXml" Target="../ink/ink1216.xml"/><Relationship Id="rId41" Type="http://schemas.openxmlformats.org/officeDocument/2006/relationships/image" Target="../media/image1217.png"/><Relationship Id="rId62" Type="http://schemas.openxmlformats.org/officeDocument/2006/relationships/customXml" Target="../ink/ink1237.xml"/><Relationship Id="rId83" Type="http://schemas.openxmlformats.org/officeDocument/2006/relationships/image" Target="../media/image1238.png"/><Relationship Id="rId179" Type="http://schemas.openxmlformats.org/officeDocument/2006/relationships/image" Target="../media/image1286.png"/><Relationship Id="rId365" Type="http://schemas.openxmlformats.org/officeDocument/2006/relationships/image" Target="../media/image1378.png"/><Relationship Id="rId386" Type="http://schemas.openxmlformats.org/officeDocument/2006/relationships/customXml" Target="../ink/ink1399.xml"/><Relationship Id="rId190" Type="http://schemas.openxmlformats.org/officeDocument/2006/relationships/customXml" Target="../ink/ink1301.xml"/><Relationship Id="rId204" Type="http://schemas.openxmlformats.org/officeDocument/2006/relationships/customXml" Target="../ink/ink1308.xml"/><Relationship Id="rId225" Type="http://schemas.openxmlformats.org/officeDocument/2006/relationships/image" Target="../media/image1309.png"/><Relationship Id="rId246" Type="http://schemas.openxmlformats.org/officeDocument/2006/relationships/customXml" Target="../ink/ink1329.xml"/><Relationship Id="rId267" Type="http://schemas.openxmlformats.org/officeDocument/2006/relationships/image" Target="../media/image1329.png"/><Relationship Id="rId288" Type="http://schemas.openxmlformats.org/officeDocument/2006/relationships/customXml" Target="../ink/ink1350.xml"/><Relationship Id="rId106" Type="http://schemas.openxmlformats.org/officeDocument/2006/relationships/customXml" Target="../ink/ink1259.xml"/><Relationship Id="rId127" Type="http://schemas.openxmlformats.org/officeDocument/2006/relationships/image" Target="../media/image1260.png"/><Relationship Id="rId313" Type="http://schemas.openxmlformats.org/officeDocument/2006/relationships/image" Target="../media/image1352.png"/><Relationship Id="rId10" Type="http://schemas.openxmlformats.org/officeDocument/2006/relationships/customXml" Target="../ink/ink1211.xml"/><Relationship Id="rId31" Type="http://schemas.openxmlformats.org/officeDocument/2006/relationships/image" Target="../media/image1212.png"/><Relationship Id="rId52" Type="http://schemas.openxmlformats.org/officeDocument/2006/relationships/customXml" Target="../ink/ink1232.xml"/><Relationship Id="rId73" Type="http://schemas.openxmlformats.org/officeDocument/2006/relationships/image" Target="../media/image1233.png"/><Relationship Id="rId94" Type="http://schemas.openxmlformats.org/officeDocument/2006/relationships/customXml" Target="../ink/ink1253.xml"/><Relationship Id="rId148" Type="http://schemas.openxmlformats.org/officeDocument/2006/relationships/customXml" Target="../ink/ink1280.xml"/><Relationship Id="rId169" Type="http://schemas.openxmlformats.org/officeDocument/2006/relationships/image" Target="../media/image1281.png"/><Relationship Id="rId334" Type="http://schemas.openxmlformats.org/officeDocument/2006/relationships/customXml" Target="../ink/ink1373.xml"/><Relationship Id="rId355" Type="http://schemas.openxmlformats.org/officeDocument/2006/relationships/image" Target="../media/image1373.png"/><Relationship Id="rId376" Type="http://schemas.openxmlformats.org/officeDocument/2006/relationships/customXml" Target="../ink/ink1394.xml"/><Relationship Id="rId397" Type="http://schemas.openxmlformats.org/officeDocument/2006/relationships/image" Target="../media/image1394.png"/><Relationship Id="rId4" Type="http://schemas.openxmlformats.org/officeDocument/2006/relationships/customXml" Target="../ink/ink1208.xml"/><Relationship Id="rId180" Type="http://schemas.openxmlformats.org/officeDocument/2006/relationships/customXml" Target="../ink/ink1296.xml"/><Relationship Id="rId215" Type="http://schemas.openxmlformats.org/officeDocument/2006/relationships/image" Target="../media/image1304.png"/><Relationship Id="rId236" Type="http://schemas.openxmlformats.org/officeDocument/2006/relationships/customXml" Target="../ink/ink1324.xml"/><Relationship Id="rId257" Type="http://schemas.openxmlformats.org/officeDocument/2006/relationships/image" Target="../media/image2.png"/><Relationship Id="rId278" Type="http://schemas.openxmlformats.org/officeDocument/2006/relationships/customXml" Target="../ink/ink1345.xml"/><Relationship Id="rId401" Type="http://schemas.openxmlformats.org/officeDocument/2006/relationships/image" Target="../media/image1396.png"/><Relationship Id="rId303" Type="http://schemas.openxmlformats.org/officeDocument/2006/relationships/image" Target="../media/image1347.png"/><Relationship Id="rId42" Type="http://schemas.openxmlformats.org/officeDocument/2006/relationships/customXml" Target="../ink/ink1227.xml"/><Relationship Id="rId84" Type="http://schemas.openxmlformats.org/officeDocument/2006/relationships/customXml" Target="../ink/ink1248.xml"/><Relationship Id="rId138" Type="http://schemas.openxmlformats.org/officeDocument/2006/relationships/customXml" Target="../ink/ink1275.xml"/><Relationship Id="rId345" Type="http://schemas.openxmlformats.org/officeDocument/2006/relationships/image" Target="../media/image1368.png"/><Relationship Id="rId387" Type="http://schemas.openxmlformats.org/officeDocument/2006/relationships/image" Target="../media/image1389.png"/><Relationship Id="rId191" Type="http://schemas.openxmlformats.org/officeDocument/2006/relationships/image" Target="../media/image1292.png"/><Relationship Id="rId205" Type="http://schemas.openxmlformats.org/officeDocument/2006/relationships/image" Target="../media/image1299.png"/><Relationship Id="rId247" Type="http://schemas.openxmlformats.org/officeDocument/2006/relationships/image" Target="../media/image1320.png"/><Relationship Id="rId107" Type="http://schemas.openxmlformats.org/officeDocument/2006/relationships/image" Target="../media/image1250.png"/><Relationship Id="rId289" Type="http://schemas.openxmlformats.org/officeDocument/2006/relationships/image" Target="../media/image1340.png"/><Relationship Id="rId11" Type="http://schemas.openxmlformats.org/officeDocument/2006/relationships/image" Target="../media/image1202.png"/><Relationship Id="rId53" Type="http://schemas.openxmlformats.org/officeDocument/2006/relationships/image" Target="../media/image1223.png"/><Relationship Id="rId149" Type="http://schemas.openxmlformats.org/officeDocument/2006/relationships/image" Target="../media/image1271.png"/><Relationship Id="rId314" Type="http://schemas.openxmlformats.org/officeDocument/2006/relationships/customXml" Target="../ink/ink1363.xml"/><Relationship Id="rId356" Type="http://schemas.openxmlformats.org/officeDocument/2006/relationships/customXml" Target="../ink/ink1384.xml"/><Relationship Id="rId398" Type="http://schemas.openxmlformats.org/officeDocument/2006/relationships/customXml" Target="../ink/ink1405.xml"/><Relationship Id="rId95" Type="http://schemas.openxmlformats.org/officeDocument/2006/relationships/image" Target="../media/image1244.png"/><Relationship Id="rId160" Type="http://schemas.openxmlformats.org/officeDocument/2006/relationships/customXml" Target="../ink/ink1286.xml"/><Relationship Id="rId216" Type="http://schemas.openxmlformats.org/officeDocument/2006/relationships/customXml" Target="../ink/ink1314.xml"/><Relationship Id="rId258" Type="http://schemas.openxmlformats.org/officeDocument/2006/relationships/customXml" Target="../ink/ink1335.xml"/><Relationship Id="rId22" Type="http://schemas.openxmlformats.org/officeDocument/2006/relationships/customXml" Target="../ink/ink1217.xml"/><Relationship Id="rId64" Type="http://schemas.openxmlformats.org/officeDocument/2006/relationships/customXml" Target="../ink/ink1238.xml"/><Relationship Id="rId118" Type="http://schemas.openxmlformats.org/officeDocument/2006/relationships/customXml" Target="../ink/ink1265.xml"/><Relationship Id="rId325" Type="http://schemas.openxmlformats.org/officeDocument/2006/relationships/image" Target="../media/image1358.png"/><Relationship Id="rId367" Type="http://schemas.openxmlformats.org/officeDocument/2006/relationships/image" Target="../media/image1379.png"/><Relationship Id="rId171" Type="http://schemas.openxmlformats.org/officeDocument/2006/relationships/image" Target="../media/image1282.png"/><Relationship Id="rId227" Type="http://schemas.openxmlformats.org/officeDocument/2006/relationships/image" Target="../media/image1310.png"/><Relationship Id="rId269" Type="http://schemas.openxmlformats.org/officeDocument/2006/relationships/image" Target="../media/image1330.png"/><Relationship Id="rId33" Type="http://schemas.openxmlformats.org/officeDocument/2006/relationships/image" Target="../media/image1213.png"/><Relationship Id="rId129" Type="http://schemas.openxmlformats.org/officeDocument/2006/relationships/image" Target="../media/image1261.png"/><Relationship Id="rId280" Type="http://schemas.openxmlformats.org/officeDocument/2006/relationships/customXml" Target="../ink/ink1346.xml"/><Relationship Id="rId336" Type="http://schemas.openxmlformats.org/officeDocument/2006/relationships/customXml" Target="../ink/ink1374.xml"/><Relationship Id="rId75" Type="http://schemas.openxmlformats.org/officeDocument/2006/relationships/image" Target="../media/image1234.png"/><Relationship Id="rId140" Type="http://schemas.openxmlformats.org/officeDocument/2006/relationships/customXml" Target="../ink/ink1276.xml"/><Relationship Id="rId182" Type="http://schemas.openxmlformats.org/officeDocument/2006/relationships/customXml" Target="../ink/ink1297.xml"/><Relationship Id="rId378" Type="http://schemas.openxmlformats.org/officeDocument/2006/relationships/customXml" Target="../ink/ink1395.xml"/><Relationship Id="rId403" Type="http://schemas.openxmlformats.org/officeDocument/2006/relationships/image" Target="../media/image1397.png"/><Relationship Id="rId6" Type="http://schemas.openxmlformats.org/officeDocument/2006/relationships/customXml" Target="../ink/ink1209.xml"/><Relationship Id="rId238" Type="http://schemas.openxmlformats.org/officeDocument/2006/relationships/customXml" Target="../ink/ink1325.xml"/><Relationship Id="rId291" Type="http://schemas.openxmlformats.org/officeDocument/2006/relationships/image" Target="../media/image1341.png"/><Relationship Id="rId305" Type="http://schemas.openxmlformats.org/officeDocument/2006/relationships/image" Target="../media/image1348.png"/><Relationship Id="rId347" Type="http://schemas.openxmlformats.org/officeDocument/2006/relationships/image" Target="../media/image1369.png"/><Relationship Id="rId44" Type="http://schemas.openxmlformats.org/officeDocument/2006/relationships/customXml" Target="../ink/ink1228.xml"/><Relationship Id="rId86" Type="http://schemas.openxmlformats.org/officeDocument/2006/relationships/customXml" Target="../ink/ink1249.xml"/><Relationship Id="rId151" Type="http://schemas.openxmlformats.org/officeDocument/2006/relationships/image" Target="../media/image1272.png"/><Relationship Id="rId389" Type="http://schemas.openxmlformats.org/officeDocument/2006/relationships/image" Target="../media/image1390.png"/><Relationship Id="rId193" Type="http://schemas.openxmlformats.org/officeDocument/2006/relationships/image" Target="../media/image1293.png"/><Relationship Id="rId207" Type="http://schemas.openxmlformats.org/officeDocument/2006/relationships/image" Target="../media/image1300.png"/><Relationship Id="rId249" Type="http://schemas.openxmlformats.org/officeDocument/2006/relationships/image" Target="../media/image1321.png"/><Relationship Id="rId13" Type="http://schemas.openxmlformats.org/officeDocument/2006/relationships/image" Target="../media/image1203.png"/><Relationship Id="rId109" Type="http://schemas.openxmlformats.org/officeDocument/2006/relationships/image" Target="../media/image1251.png"/><Relationship Id="rId260" Type="http://schemas.openxmlformats.org/officeDocument/2006/relationships/customXml" Target="../ink/ink1336.xml"/><Relationship Id="rId316" Type="http://schemas.openxmlformats.org/officeDocument/2006/relationships/customXml" Target="../ink/ink1364.xml"/><Relationship Id="rId55" Type="http://schemas.openxmlformats.org/officeDocument/2006/relationships/image" Target="../media/image1224.png"/><Relationship Id="rId97" Type="http://schemas.openxmlformats.org/officeDocument/2006/relationships/image" Target="../media/image1245.png"/><Relationship Id="rId120" Type="http://schemas.openxmlformats.org/officeDocument/2006/relationships/customXml" Target="../ink/ink1266.xml"/><Relationship Id="rId358" Type="http://schemas.openxmlformats.org/officeDocument/2006/relationships/customXml" Target="../ink/ink1385.xml"/><Relationship Id="rId162" Type="http://schemas.openxmlformats.org/officeDocument/2006/relationships/customXml" Target="../ink/ink1287.xml"/><Relationship Id="rId218" Type="http://schemas.openxmlformats.org/officeDocument/2006/relationships/customXml" Target="../ink/ink1315.xml"/><Relationship Id="rId271" Type="http://schemas.openxmlformats.org/officeDocument/2006/relationships/image" Target="../media/image1331.png"/><Relationship Id="rId24" Type="http://schemas.openxmlformats.org/officeDocument/2006/relationships/customXml" Target="../ink/ink1218.xml"/><Relationship Id="rId66" Type="http://schemas.openxmlformats.org/officeDocument/2006/relationships/customXml" Target="../ink/ink1239.xml"/><Relationship Id="rId131" Type="http://schemas.openxmlformats.org/officeDocument/2006/relationships/image" Target="../media/image1262.png"/><Relationship Id="rId327" Type="http://schemas.openxmlformats.org/officeDocument/2006/relationships/image" Target="../media/image1359.png"/><Relationship Id="rId369" Type="http://schemas.openxmlformats.org/officeDocument/2006/relationships/image" Target="../media/image1380.png"/><Relationship Id="rId173" Type="http://schemas.openxmlformats.org/officeDocument/2006/relationships/image" Target="../media/image1283.png"/><Relationship Id="rId229" Type="http://schemas.openxmlformats.org/officeDocument/2006/relationships/image" Target="../media/image1311.png"/><Relationship Id="rId380" Type="http://schemas.openxmlformats.org/officeDocument/2006/relationships/customXml" Target="../ink/ink1396.xml"/><Relationship Id="rId240" Type="http://schemas.openxmlformats.org/officeDocument/2006/relationships/customXml" Target="../ink/ink1326.xml"/><Relationship Id="rId35" Type="http://schemas.openxmlformats.org/officeDocument/2006/relationships/image" Target="../media/image1214.png"/><Relationship Id="rId77" Type="http://schemas.openxmlformats.org/officeDocument/2006/relationships/image" Target="../media/image1235.png"/><Relationship Id="rId100" Type="http://schemas.openxmlformats.org/officeDocument/2006/relationships/customXml" Target="../ink/ink1256.xml"/><Relationship Id="rId282" Type="http://schemas.openxmlformats.org/officeDocument/2006/relationships/customXml" Target="../ink/ink1347.xml"/><Relationship Id="rId338" Type="http://schemas.openxmlformats.org/officeDocument/2006/relationships/customXml" Target="../ink/ink1375.xml"/><Relationship Id="rId8" Type="http://schemas.openxmlformats.org/officeDocument/2006/relationships/customXml" Target="../ink/ink1210.xml"/><Relationship Id="rId142" Type="http://schemas.openxmlformats.org/officeDocument/2006/relationships/customXml" Target="../ink/ink1277.xml"/><Relationship Id="rId184" Type="http://schemas.openxmlformats.org/officeDocument/2006/relationships/customXml" Target="../ink/ink1298.xml"/><Relationship Id="rId391" Type="http://schemas.openxmlformats.org/officeDocument/2006/relationships/image" Target="../media/image1391.png"/><Relationship Id="rId405" Type="http://schemas.openxmlformats.org/officeDocument/2006/relationships/image" Target="../media/image1398.png"/><Relationship Id="rId251" Type="http://schemas.openxmlformats.org/officeDocument/2006/relationships/image" Target="../media/image1322.png"/><Relationship Id="rId46" Type="http://schemas.openxmlformats.org/officeDocument/2006/relationships/customXml" Target="../ink/ink1229.xml"/><Relationship Id="rId293" Type="http://schemas.openxmlformats.org/officeDocument/2006/relationships/image" Target="../media/image1342.png"/><Relationship Id="rId307" Type="http://schemas.openxmlformats.org/officeDocument/2006/relationships/image" Target="../media/image1349.png"/><Relationship Id="rId349" Type="http://schemas.openxmlformats.org/officeDocument/2006/relationships/image" Target="../media/image1370.png"/><Relationship Id="rId88" Type="http://schemas.openxmlformats.org/officeDocument/2006/relationships/customXml" Target="../ink/ink1250.xml"/><Relationship Id="rId111" Type="http://schemas.openxmlformats.org/officeDocument/2006/relationships/image" Target="../media/image1252.png"/><Relationship Id="rId153" Type="http://schemas.openxmlformats.org/officeDocument/2006/relationships/image" Target="../media/image1273.png"/><Relationship Id="rId195" Type="http://schemas.openxmlformats.org/officeDocument/2006/relationships/image" Target="../media/image1294.png"/><Relationship Id="rId209" Type="http://schemas.openxmlformats.org/officeDocument/2006/relationships/image" Target="../media/image1301.png"/><Relationship Id="rId360" Type="http://schemas.openxmlformats.org/officeDocument/2006/relationships/customXml" Target="../ink/ink1386.xml"/><Relationship Id="rId220" Type="http://schemas.openxmlformats.org/officeDocument/2006/relationships/customXml" Target="../ink/ink1316.xml"/><Relationship Id="rId15" Type="http://schemas.openxmlformats.org/officeDocument/2006/relationships/image" Target="../media/image1204.png"/><Relationship Id="rId57" Type="http://schemas.openxmlformats.org/officeDocument/2006/relationships/image" Target="../media/image1225.png"/><Relationship Id="rId262" Type="http://schemas.openxmlformats.org/officeDocument/2006/relationships/customXml" Target="../ink/ink1337.xml"/><Relationship Id="rId318" Type="http://schemas.openxmlformats.org/officeDocument/2006/relationships/customXml" Target="../ink/ink1365.xml"/><Relationship Id="rId99" Type="http://schemas.openxmlformats.org/officeDocument/2006/relationships/image" Target="../media/image1246.png"/><Relationship Id="rId122" Type="http://schemas.openxmlformats.org/officeDocument/2006/relationships/customXml" Target="../ink/ink1267.xml"/><Relationship Id="rId164" Type="http://schemas.openxmlformats.org/officeDocument/2006/relationships/customXml" Target="../ink/ink1288.xml"/><Relationship Id="rId371" Type="http://schemas.openxmlformats.org/officeDocument/2006/relationships/image" Target="../media/image1381.png"/><Relationship Id="rId26" Type="http://schemas.openxmlformats.org/officeDocument/2006/relationships/customXml" Target="../ink/ink1219.xml"/><Relationship Id="rId231" Type="http://schemas.openxmlformats.org/officeDocument/2006/relationships/image" Target="../media/image1312.png"/><Relationship Id="rId273" Type="http://schemas.openxmlformats.org/officeDocument/2006/relationships/image" Target="../media/image1332.png"/><Relationship Id="rId329" Type="http://schemas.openxmlformats.org/officeDocument/2006/relationships/image" Target="../media/image1360.png"/><Relationship Id="rId68" Type="http://schemas.openxmlformats.org/officeDocument/2006/relationships/customXml" Target="../ink/ink1240.xml"/><Relationship Id="rId133" Type="http://schemas.openxmlformats.org/officeDocument/2006/relationships/image" Target="../media/image1263.png"/><Relationship Id="rId175" Type="http://schemas.openxmlformats.org/officeDocument/2006/relationships/image" Target="../media/image1284.png"/><Relationship Id="rId340" Type="http://schemas.openxmlformats.org/officeDocument/2006/relationships/customXml" Target="../ink/ink1376.xml"/><Relationship Id="rId200" Type="http://schemas.openxmlformats.org/officeDocument/2006/relationships/customXml" Target="../ink/ink1306.xml"/><Relationship Id="rId382" Type="http://schemas.openxmlformats.org/officeDocument/2006/relationships/customXml" Target="../ink/ink1397.xml"/><Relationship Id="rId242" Type="http://schemas.openxmlformats.org/officeDocument/2006/relationships/customXml" Target="../ink/ink1327.xml"/><Relationship Id="rId284" Type="http://schemas.openxmlformats.org/officeDocument/2006/relationships/customXml" Target="../ink/ink1348.xml"/><Relationship Id="rId37" Type="http://schemas.openxmlformats.org/officeDocument/2006/relationships/image" Target="../media/image1215.png"/><Relationship Id="rId79" Type="http://schemas.openxmlformats.org/officeDocument/2006/relationships/image" Target="../media/image1236.png"/><Relationship Id="rId102" Type="http://schemas.openxmlformats.org/officeDocument/2006/relationships/customXml" Target="../ink/ink1257.xml"/><Relationship Id="rId144" Type="http://schemas.openxmlformats.org/officeDocument/2006/relationships/customXml" Target="../ink/ink1278.xml"/><Relationship Id="rId90" Type="http://schemas.openxmlformats.org/officeDocument/2006/relationships/customXml" Target="../ink/ink1251.xml"/><Relationship Id="rId186" Type="http://schemas.openxmlformats.org/officeDocument/2006/relationships/customXml" Target="../ink/ink1299.xml"/><Relationship Id="rId351" Type="http://schemas.openxmlformats.org/officeDocument/2006/relationships/image" Target="../media/image1371.png"/><Relationship Id="rId393" Type="http://schemas.openxmlformats.org/officeDocument/2006/relationships/image" Target="../media/image1392.png"/></Relationships>
</file>

<file path=ppt/slides/_rels/slide9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456.png"/><Relationship Id="rId21" Type="http://schemas.openxmlformats.org/officeDocument/2006/relationships/image" Target="../media/image1408.png"/><Relationship Id="rId63" Type="http://schemas.openxmlformats.org/officeDocument/2006/relationships/image" Target="../media/image1429.png"/><Relationship Id="rId159" Type="http://schemas.openxmlformats.org/officeDocument/2006/relationships/image" Target="../media/image1477.png"/><Relationship Id="rId170" Type="http://schemas.openxmlformats.org/officeDocument/2006/relationships/customXml" Target="../ink/ink1493.xml"/><Relationship Id="rId191" Type="http://schemas.openxmlformats.org/officeDocument/2006/relationships/image" Target="../media/image1493.png"/><Relationship Id="rId205" Type="http://schemas.openxmlformats.org/officeDocument/2006/relationships/image" Target="../media/image1500.png"/><Relationship Id="rId226" Type="http://schemas.openxmlformats.org/officeDocument/2006/relationships/customXml" Target="../ink/ink1521.xml"/><Relationship Id="rId247" Type="http://schemas.openxmlformats.org/officeDocument/2006/relationships/image" Target="../media/image1521.png"/><Relationship Id="rId107" Type="http://schemas.openxmlformats.org/officeDocument/2006/relationships/image" Target="../media/image1451.png"/><Relationship Id="rId11" Type="http://schemas.openxmlformats.org/officeDocument/2006/relationships/image" Target="../media/image1403.png"/><Relationship Id="rId32" Type="http://schemas.openxmlformats.org/officeDocument/2006/relationships/customXml" Target="../ink/ink1424.xml"/><Relationship Id="rId53" Type="http://schemas.openxmlformats.org/officeDocument/2006/relationships/image" Target="../media/image1424.png"/><Relationship Id="rId74" Type="http://schemas.openxmlformats.org/officeDocument/2006/relationships/customXml" Target="../ink/ink1445.xml"/><Relationship Id="rId128" Type="http://schemas.openxmlformats.org/officeDocument/2006/relationships/customXml" Target="../ink/ink1472.xml"/><Relationship Id="rId149" Type="http://schemas.openxmlformats.org/officeDocument/2006/relationships/image" Target="../media/image1472.png"/><Relationship Id="rId5" Type="http://schemas.openxmlformats.org/officeDocument/2006/relationships/image" Target="../media/image1400.png"/><Relationship Id="rId95" Type="http://schemas.openxmlformats.org/officeDocument/2006/relationships/image" Target="../media/image1445.png"/><Relationship Id="rId160" Type="http://schemas.openxmlformats.org/officeDocument/2006/relationships/customXml" Target="../ink/ink1488.xml"/><Relationship Id="rId181" Type="http://schemas.openxmlformats.org/officeDocument/2006/relationships/image" Target="../media/image1488.png"/><Relationship Id="rId216" Type="http://schemas.openxmlformats.org/officeDocument/2006/relationships/customXml" Target="../ink/ink1516.xml"/><Relationship Id="rId237" Type="http://schemas.openxmlformats.org/officeDocument/2006/relationships/image" Target="../media/image1516.png"/><Relationship Id="rId258" Type="http://schemas.openxmlformats.org/officeDocument/2006/relationships/customXml" Target="../ink/ink1537.xml"/><Relationship Id="rId22" Type="http://schemas.openxmlformats.org/officeDocument/2006/relationships/customXml" Target="../ink/ink1419.xml"/><Relationship Id="rId43" Type="http://schemas.openxmlformats.org/officeDocument/2006/relationships/image" Target="../media/image1419.png"/><Relationship Id="rId64" Type="http://schemas.openxmlformats.org/officeDocument/2006/relationships/customXml" Target="../ink/ink1440.xml"/><Relationship Id="rId118" Type="http://schemas.openxmlformats.org/officeDocument/2006/relationships/customXml" Target="../ink/ink1467.xml"/><Relationship Id="rId139" Type="http://schemas.openxmlformats.org/officeDocument/2006/relationships/image" Target="../media/image1467.png"/><Relationship Id="rId85" Type="http://schemas.openxmlformats.org/officeDocument/2006/relationships/image" Target="../media/image1440.png"/><Relationship Id="rId150" Type="http://schemas.openxmlformats.org/officeDocument/2006/relationships/customXml" Target="../ink/ink1483.xml"/><Relationship Id="rId171" Type="http://schemas.openxmlformats.org/officeDocument/2006/relationships/image" Target="../media/image1483.png"/><Relationship Id="rId192" Type="http://schemas.openxmlformats.org/officeDocument/2006/relationships/customXml" Target="../ink/ink1504.xml"/><Relationship Id="rId206" Type="http://schemas.openxmlformats.org/officeDocument/2006/relationships/customXml" Target="../ink/ink1511.xml"/><Relationship Id="rId227" Type="http://schemas.openxmlformats.org/officeDocument/2006/relationships/image" Target="../media/image1511.png"/><Relationship Id="rId248" Type="http://schemas.openxmlformats.org/officeDocument/2006/relationships/customXml" Target="../ink/ink1532.xml"/><Relationship Id="rId12" Type="http://schemas.openxmlformats.org/officeDocument/2006/relationships/customXml" Target="../ink/ink1414.xml"/><Relationship Id="rId33" Type="http://schemas.openxmlformats.org/officeDocument/2006/relationships/image" Target="../media/image1414.png"/><Relationship Id="rId108" Type="http://schemas.openxmlformats.org/officeDocument/2006/relationships/customXml" Target="../ink/ink1462.xml"/><Relationship Id="rId129" Type="http://schemas.openxmlformats.org/officeDocument/2006/relationships/image" Target="../media/image1462.png"/><Relationship Id="rId54" Type="http://schemas.openxmlformats.org/officeDocument/2006/relationships/customXml" Target="../ink/ink1435.xml"/><Relationship Id="rId75" Type="http://schemas.openxmlformats.org/officeDocument/2006/relationships/image" Target="../media/image1435.png"/><Relationship Id="rId96" Type="http://schemas.openxmlformats.org/officeDocument/2006/relationships/customXml" Target="../ink/ink1456.xml"/><Relationship Id="rId140" Type="http://schemas.openxmlformats.org/officeDocument/2006/relationships/customXml" Target="../ink/ink1478.xml"/><Relationship Id="rId161" Type="http://schemas.openxmlformats.org/officeDocument/2006/relationships/image" Target="../media/image1478.png"/><Relationship Id="rId182" Type="http://schemas.openxmlformats.org/officeDocument/2006/relationships/customXml" Target="../ink/ink1499.xml"/><Relationship Id="rId217" Type="http://schemas.openxmlformats.org/officeDocument/2006/relationships/image" Target="../media/image1506.png"/><Relationship Id="rId6" Type="http://schemas.openxmlformats.org/officeDocument/2006/relationships/customXml" Target="../ink/ink1411.xml"/><Relationship Id="rId238" Type="http://schemas.openxmlformats.org/officeDocument/2006/relationships/customXml" Target="../ink/ink1527.xml"/><Relationship Id="rId259" Type="http://schemas.openxmlformats.org/officeDocument/2006/relationships/image" Target="../media/image1527.png"/><Relationship Id="rId23" Type="http://schemas.openxmlformats.org/officeDocument/2006/relationships/image" Target="../media/image1409.png"/><Relationship Id="rId119" Type="http://schemas.openxmlformats.org/officeDocument/2006/relationships/image" Target="../media/image1457.png"/><Relationship Id="rId44" Type="http://schemas.openxmlformats.org/officeDocument/2006/relationships/customXml" Target="../ink/ink1430.xml"/><Relationship Id="rId65" Type="http://schemas.openxmlformats.org/officeDocument/2006/relationships/image" Target="../media/image1430.png"/><Relationship Id="rId86" Type="http://schemas.openxmlformats.org/officeDocument/2006/relationships/customXml" Target="../ink/ink1451.xml"/><Relationship Id="rId130" Type="http://schemas.openxmlformats.org/officeDocument/2006/relationships/customXml" Target="../ink/ink1473.xml"/><Relationship Id="rId151" Type="http://schemas.openxmlformats.org/officeDocument/2006/relationships/image" Target="../media/image1473.png"/><Relationship Id="rId172" Type="http://schemas.openxmlformats.org/officeDocument/2006/relationships/customXml" Target="../ink/ink1494.xml"/><Relationship Id="rId193" Type="http://schemas.openxmlformats.org/officeDocument/2006/relationships/image" Target="../media/image1494.png"/><Relationship Id="rId207" Type="http://schemas.openxmlformats.org/officeDocument/2006/relationships/image" Target="../media/image1501.png"/><Relationship Id="rId228" Type="http://schemas.openxmlformats.org/officeDocument/2006/relationships/customXml" Target="../ink/ink1522.xml"/><Relationship Id="rId249" Type="http://schemas.openxmlformats.org/officeDocument/2006/relationships/image" Target="../media/image1522.png"/><Relationship Id="rId13" Type="http://schemas.openxmlformats.org/officeDocument/2006/relationships/image" Target="../media/image1404.png"/><Relationship Id="rId109" Type="http://schemas.openxmlformats.org/officeDocument/2006/relationships/image" Target="../media/image1452.png"/><Relationship Id="rId260" Type="http://schemas.openxmlformats.org/officeDocument/2006/relationships/customXml" Target="../ink/ink1538.xml"/><Relationship Id="rId34" Type="http://schemas.openxmlformats.org/officeDocument/2006/relationships/customXml" Target="../ink/ink1425.xml"/><Relationship Id="rId55" Type="http://schemas.openxmlformats.org/officeDocument/2006/relationships/image" Target="../media/image1425.png"/><Relationship Id="rId76" Type="http://schemas.openxmlformats.org/officeDocument/2006/relationships/customXml" Target="../ink/ink1446.xml"/><Relationship Id="rId97" Type="http://schemas.openxmlformats.org/officeDocument/2006/relationships/image" Target="../media/image1446.png"/><Relationship Id="rId120" Type="http://schemas.openxmlformats.org/officeDocument/2006/relationships/customXml" Target="../ink/ink1468.xml"/><Relationship Id="rId141" Type="http://schemas.openxmlformats.org/officeDocument/2006/relationships/image" Target="../media/image1468.png"/><Relationship Id="rId7" Type="http://schemas.openxmlformats.org/officeDocument/2006/relationships/image" Target="../media/image1401.png"/><Relationship Id="rId162" Type="http://schemas.openxmlformats.org/officeDocument/2006/relationships/customXml" Target="../ink/ink1489.xml"/><Relationship Id="rId183" Type="http://schemas.openxmlformats.org/officeDocument/2006/relationships/image" Target="../media/image1489.png"/><Relationship Id="rId218" Type="http://schemas.openxmlformats.org/officeDocument/2006/relationships/customXml" Target="../ink/ink1517.xml"/><Relationship Id="rId239" Type="http://schemas.openxmlformats.org/officeDocument/2006/relationships/image" Target="../media/image1517.png"/><Relationship Id="rId250" Type="http://schemas.openxmlformats.org/officeDocument/2006/relationships/customXml" Target="../ink/ink1533.xml"/><Relationship Id="rId24" Type="http://schemas.openxmlformats.org/officeDocument/2006/relationships/customXml" Target="../ink/ink1420.xml"/><Relationship Id="rId45" Type="http://schemas.openxmlformats.org/officeDocument/2006/relationships/image" Target="../media/image1420.png"/><Relationship Id="rId66" Type="http://schemas.openxmlformats.org/officeDocument/2006/relationships/customXml" Target="../ink/ink1441.xml"/><Relationship Id="rId87" Type="http://schemas.openxmlformats.org/officeDocument/2006/relationships/image" Target="../media/image1441.png"/><Relationship Id="rId110" Type="http://schemas.openxmlformats.org/officeDocument/2006/relationships/customXml" Target="../ink/ink1463.xml"/><Relationship Id="rId131" Type="http://schemas.openxmlformats.org/officeDocument/2006/relationships/image" Target="../media/image1463.png"/><Relationship Id="rId152" Type="http://schemas.openxmlformats.org/officeDocument/2006/relationships/customXml" Target="../ink/ink1484.xml"/><Relationship Id="rId173" Type="http://schemas.openxmlformats.org/officeDocument/2006/relationships/image" Target="../media/image1484.png"/><Relationship Id="rId194" Type="http://schemas.openxmlformats.org/officeDocument/2006/relationships/customXml" Target="../ink/ink1505.xml"/><Relationship Id="rId208" Type="http://schemas.openxmlformats.org/officeDocument/2006/relationships/customXml" Target="../ink/ink1512.xml"/><Relationship Id="rId229" Type="http://schemas.openxmlformats.org/officeDocument/2006/relationships/image" Target="../media/image1512.png"/><Relationship Id="rId240" Type="http://schemas.openxmlformats.org/officeDocument/2006/relationships/customXml" Target="../ink/ink1528.xml"/><Relationship Id="rId261" Type="http://schemas.openxmlformats.org/officeDocument/2006/relationships/image" Target="../media/image1528.png"/><Relationship Id="rId14" Type="http://schemas.openxmlformats.org/officeDocument/2006/relationships/customXml" Target="../ink/ink1415.xml"/><Relationship Id="rId35" Type="http://schemas.openxmlformats.org/officeDocument/2006/relationships/image" Target="../media/image1415.png"/><Relationship Id="rId56" Type="http://schemas.openxmlformats.org/officeDocument/2006/relationships/customXml" Target="../ink/ink1436.xml"/><Relationship Id="rId77" Type="http://schemas.openxmlformats.org/officeDocument/2006/relationships/image" Target="../media/image1436.png"/><Relationship Id="rId100" Type="http://schemas.openxmlformats.org/officeDocument/2006/relationships/customXml" Target="../ink/ink1458.xml"/><Relationship Id="rId8" Type="http://schemas.openxmlformats.org/officeDocument/2006/relationships/customXml" Target="../ink/ink1412.xml"/><Relationship Id="rId98" Type="http://schemas.openxmlformats.org/officeDocument/2006/relationships/customXml" Target="../ink/ink1457.xml"/><Relationship Id="rId121" Type="http://schemas.openxmlformats.org/officeDocument/2006/relationships/image" Target="../media/image1458.png"/><Relationship Id="rId142" Type="http://schemas.openxmlformats.org/officeDocument/2006/relationships/customXml" Target="../ink/ink1479.xml"/><Relationship Id="rId163" Type="http://schemas.openxmlformats.org/officeDocument/2006/relationships/image" Target="../media/image1479.png"/><Relationship Id="rId184" Type="http://schemas.openxmlformats.org/officeDocument/2006/relationships/customXml" Target="../ink/ink1500.xml"/><Relationship Id="rId219" Type="http://schemas.openxmlformats.org/officeDocument/2006/relationships/image" Target="../media/image1507.png"/><Relationship Id="rId230" Type="http://schemas.openxmlformats.org/officeDocument/2006/relationships/customXml" Target="../ink/ink1523.xml"/><Relationship Id="rId251" Type="http://schemas.openxmlformats.org/officeDocument/2006/relationships/image" Target="../media/image1523.png"/><Relationship Id="rId25" Type="http://schemas.openxmlformats.org/officeDocument/2006/relationships/image" Target="../media/image1410.png"/><Relationship Id="rId46" Type="http://schemas.openxmlformats.org/officeDocument/2006/relationships/customXml" Target="../ink/ink1431.xml"/><Relationship Id="rId67" Type="http://schemas.openxmlformats.org/officeDocument/2006/relationships/image" Target="../media/image1431.png"/><Relationship Id="rId88" Type="http://schemas.openxmlformats.org/officeDocument/2006/relationships/customXml" Target="../ink/ink1452.xml"/><Relationship Id="rId111" Type="http://schemas.openxmlformats.org/officeDocument/2006/relationships/image" Target="../media/image1453.png"/><Relationship Id="rId132" Type="http://schemas.openxmlformats.org/officeDocument/2006/relationships/customXml" Target="../ink/ink1474.xml"/><Relationship Id="rId153" Type="http://schemas.openxmlformats.org/officeDocument/2006/relationships/image" Target="../media/image1474.png"/><Relationship Id="rId174" Type="http://schemas.openxmlformats.org/officeDocument/2006/relationships/customXml" Target="../ink/ink1495.xml"/><Relationship Id="rId195" Type="http://schemas.openxmlformats.org/officeDocument/2006/relationships/image" Target="../media/image1495.png"/><Relationship Id="rId209" Type="http://schemas.openxmlformats.org/officeDocument/2006/relationships/image" Target="../media/image1502.png"/><Relationship Id="rId220" Type="http://schemas.openxmlformats.org/officeDocument/2006/relationships/customXml" Target="../ink/ink1518.xml"/><Relationship Id="rId241" Type="http://schemas.openxmlformats.org/officeDocument/2006/relationships/image" Target="../media/image1518.png"/><Relationship Id="rId15" Type="http://schemas.openxmlformats.org/officeDocument/2006/relationships/image" Target="../media/image1405.png"/><Relationship Id="rId36" Type="http://schemas.openxmlformats.org/officeDocument/2006/relationships/customXml" Target="../ink/ink1426.xml"/><Relationship Id="rId57" Type="http://schemas.openxmlformats.org/officeDocument/2006/relationships/image" Target="../media/image1426.png"/><Relationship Id="rId78" Type="http://schemas.openxmlformats.org/officeDocument/2006/relationships/customXml" Target="../ink/ink1447.xml"/><Relationship Id="rId99" Type="http://schemas.openxmlformats.org/officeDocument/2006/relationships/image" Target="../media/image1447.png"/><Relationship Id="rId101" Type="http://schemas.openxmlformats.org/officeDocument/2006/relationships/image" Target="../media/image1448.png"/><Relationship Id="rId122" Type="http://schemas.openxmlformats.org/officeDocument/2006/relationships/customXml" Target="../ink/ink1469.xml"/><Relationship Id="rId143" Type="http://schemas.openxmlformats.org/officeDocument/2006/relationships/image" Target="../media/image1469.png"/><Relationship Id="rId164" Type="http://schemas.openxmlformats.org/officeDocument/2006/relationships/customXml" Target="../ink/ink1490.xml"/><Relationship Id="rId185" Type="http://schemas.openxmlformats.org/officeDocument/2006/relationships/image" Target="../media/image1490.png"/><Relationship Id="rId9" Type="http://schemas.openxmlformats.org/officeDocument/2006/relationships/image" Target="../media/image1402.png"/><Relationship Id="rId210" Type="http://schemas.openxmlformats.org/officeDocument/2006/relationships/customXml" Target="../ink/ink1513.xml"/><Relationship Id="rId26" Type="http://schemas.openxmlformats.org/officeDocument/2006/relationships/customXml" Target="../ink/ink1421.xml"/><Relationship Id="rId231" Type="http://schemas.openxmlformats.org/officeDocument/2006/relationships/image" Target="../media/image1513.png"/><Relationship Id="rId252" Type="http://schemas.openxmlformats.org/officeDocument/2006/relationships/customXml" Target="../ink/ink1534.xml"/><Relationship Id="rId47" Type="http://schemas.openxmlformats.org/officeDocument/2006/relationships/image" Target="../media/image1421.png"/><Relationship Id="rId68" Type="http://schemas.openxmlformats.org/officeDocument/2006/relationships/customXml" Target="../ink/ink1442.xml"/><Relationship Id="rId89" Type="http://schemas.openxmlformats.org/officeDocument/2006/relationships/image" Target="../media/image1442.png"/><Relationship Id="rId112" Type="http://schemas.openxmlformats.org/officeDocument/2006/relationships/customXml" Target="../ink/ink1464.xml"/><Relationship Id="rId133" Type="http://schemas.openxmlformats.org/officeDocument/2006/relationships/image" Target="../media/image1464.png"/><Relationship Id="rId154" Type="http://schemas.openxmlformats.org/officeDocument/2006/relationships/customXml" Target="../ink/ink1485.xml"/><Relationship Id="rId175" Type="http://schemas.openxmlformats.org/officeDocument/2006/relationships/image" Target="../media/image1485.png"/><Relationship Id="rId196" Type="http://schemas.openxmlformats.org/officeDocument/2006/relationships/customXml" Target="../ink/ink1506.xml"/><Relationship Id="rId200" Type="http://schemas.openxmlformats.org/officeDocument/2006/relationships/customXml" Target="../ink/ink1508.xml"/><Relationship Id="rId16" Type="http://schemas.openxmlformats.org/officeDocument/2006/relationships/customXml" Target="../ink/ink1416.xml"/><Relationship Id="rId221" Type="http://schemas.openxmlformats.org/officeDocument/2006/relationships/image" Target="../media/image1508.png"/><Relationship Id="rId242" Type="http://schemas.openxmlformats.org/officeDocument/2006/relationships/customXml" Target="../ink/ink1529.xml"/><Relationship Id="rId37" Type="http://schemas.openxmlformats.org/officeDocument/2006/relationships/image" Target="../media/image1416.png"/><Relationship Id="rId58" Type="http://schemas.openxmlformats.org/officeDocument/2006/relationships/customXml" Target="../ink/ink1437.xml"/><Relationship Id="rId79" Type="http://schemas.openxmlformats.org/officeDocument/2006/relationships/image" Target="../media/image1437.png"/><Relationship Id="rId102" Type="http://schemas.openxmlformats.org/officeDocument/2006/relationships/customXml" Target="../ink/ink1459.xml"/><Relationship Id="rId123" Type="http://schemas.openxmlformats.org/officeDocument/2006/relationships/image" Target="../media/image1459.png"/><Relationship Id="rId144" Type="http://schemas.openxmlformats.org/officeDocument/2006/relationships/customXml" Target="../ink/ink1480.xml"/><Relationship Id="rId90" Type="http://schemas.openxmlformats.org/officeDocument/2006/relationships/customXml" Target="../ink/ink1453.xml"/><Relationship Id="rId165" Type="http://schemas.openxmlformats.org/officeDocument/2006/relationships/image" Target="../media/image1480.png"/><Relationship Id="rId186" Type="http://schemas.openxmlformats.org/officeDocument/2006/relationships/customXml" Target="../ink/ink1501.xml"/><Relationship Id="rId211" Type="http://schemas.openxmlformats.org/officeDocument/2006/relationships/image" Target="../media/image1503.png"/><Relationship Id="rId232" Type="http://schemas.openxmlformats.org/officeDocument/2006/relationships/customXml" Target="../ink/ink1524.xml"/><Relationship Id="rId253" Type="http://schemas.openxmlformats.org/officeDocument/2006/relationships/image" Target="../media/image1524.png"/><Relationship Id="rId27" Type="http://schemas.openxmlformats.org/officeDocument/2006/relationships/image" Target="../media/image1411.png"/><Relationship Id="rId48" Type="http://schemas.openxmlformats.org/officeDocument/2006/relationships/customXml" Target="../ink/ink1432.xml"/><Relationship Id="rId69" Type="http://schemas.openxmlformats.org/officeDocument/2006/relationships/image" Target="../media/image1432.png"/><Relationship Id="rId113" Type="http://schemas.openxmlformats.org/officeDocument/2006/relationships/image" Target="../media/image1454.png"/><Relationship Id="rId134" Type="http://schemas.openxmlformats.org/officeDocument/2006/relationships/customXml" Target="../ink/ink1475.xml"/><Relationship Id="rId80" Type="http://schemas.openxmlformats.org/officeDocument/2006/relationships/customXml" Target="../ink/ink1448.xml"/><Relationship Id="rId155" Type="http://schemas.openxmlformats.org/officeDocument/2006/relationships/image" Target="../media/image1475.png"/><Relationship Id="rId176" Type="http://schemas.openxmlformats.org/officeDocument/2006/relationships/customXml" Target="../ink/ink1496.xml"/><Relationship Id="rId197" Type="http://schemas.openxmlformats.org/officeDocument/2006/relationships/image" Target="../media/image1496.png"/><Relationship Id="rId201" Type="http://schemas.openxmlformats.org/officeDocument/2006/relationships/image" Target="../media/image1498.png"/><Relationship Id="rId222" Type="http://schemas.openxmlformats.org/officeDocument/2006/relationships/customXml" Target="../ink/ink1519.xml"/><Relationship Id="rId243" Type="http://schemas.openxmlformats.org/officeDocument/2006/relationships/image" Target="../media/image1519.png"/><Relationship Id="rId17" Type="http://schemas.openxmlformats.org/officeDocument/2006/relationships/image" Target="../media/image1406.png"/><Relationship Id="rId38" Type="http://schemas.openxmlformats.org/officeDocument/2006/relationships/customXml" Target="../ink/ink1427.xml"/><Relationship Id="rId59" Type="http://schemas.openxmlformats.org/officeDocument/2006/relationships/image" Target="../media/image1427.png"/><Relationship Id="rId103" Type="http://schemas.openxmlformats.org/officeDocument/2006/relationships/image" Target="../media/image1449.png"/><Relationship Id="rId124" Type="http://schemas.openxmlformats.org/officeDocument/2006/relationships/customXml" Target="../ink/ink1470.xml"/><Relationship Id="rId70" Type="http://schemas.openxmlformats.org/officeDocument/2006/relationships/customXml" Target="../ink/ink1443.xml"/><Relationship Id="rId91" Type="http://schemas.openxmlformats.org/officeDocument/2006/relationships/image" Target="../media/image1443.png"/><Relationship Id="rId145" Type="http://schemas.openxmlformats.org/officeDocument/2006/relationships/image" Target="../media/image1470.png"/><Relationship Id="rId166" Type="http://schemas.openxmlformats.org/officeDocument/2006/relationships/customXml" Target="../ink/ink1491.xml"/><Relationship Id="rId187" Type="http://schemas.openxmlformats.org/officeDocument/2006/relationships/image" Target="../media/image1491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1514.xml"/><Relationship Id="rId233" Type="http://schemas.openxmlformats.org/officeDocument/2006/relationships/image" Target="../media/image1514.png"/><Relationship Id="rId254" Type="http://schemas.openxmlformats.org/officeDocument/2006/relationships/customXml" Target="../ink/ink1535.xml"/><Relationship Id="rId28" Type="http://schemas.openxmlformats.org/officeDocument/2006/relationships/customXml" Target="../ink/ink1422.xml"/><Relationship Id="rId49" Type="http://schemas.openxmlformats.org/officeDocument/2006/relationships/image" Target="../media/image1422.png"/><Relationship Id="rId114" Type="http://schemas.openxmlformats.org/officeDocument/2006/relationships/customXml" Target="../ink/ink1465.xml"/><Relationship Id="rId60" Type="http://schemas.openxmlformats.org/officeDocument/2006/relationships/customXml" Target="../ink/ink1438.xml"/><Relationship Id="rId81" Type="http://schemas.openxmlformats.org/officeDocument/2006/relationships/image" Target="../media/image1438.png"/><Relationship Id="rId135" Type="http://schemas.openxmlformats.org/officeDocument/2006/relationships/image" Target="../media/image1465.png"/><Relationship Id="rId156" Type="http://schemas.openxmlformats.org/officeDocument/2006/relationships/customXml" Target="../ink/ink1486.xml"/><Relationship Id="rId177" Type="http://schemas.openxmlformats.org/officeDocument/2006/relationships/image" Target="../media/image1486.png"/><Relationship Id="rId198" Type="http://schemas.openxmlformats.org/officeDocument/2006/relationships/customXml" Target="../ink/ink1507.xml"/><Relationship Id="rId202" Type="http://schemas.openxmlformats.org/officeDocument/2006/relationships/customXml" Target="../ink/ink1509.xml"/><Relationship Id="rId223" Type="http://schemas.openxmlformats.org/officeDocument/2006/relationships/image" Target="../media/image1509.png"/><Relationship Id="rId244" Type="http://schemas.openxmlformats.org/officeDocument/2006/relationships/customXml" Target="../ink/ink1530.xml"/><Relationship Id="rId18" Type="http://schemas.openxmlformats.org/officeDocument/2006/relationships/customXml" Target="../ink/ink1417.xml"/><Relationship Id="rId39" Type="http://schemas.openxmlformats.org/officeDocument/2006/relationships/image" Target="../media/image1417.png"/><Relationship Id="rId50" Type="http://schemas.openxmlformats.org/officeDocument/2006/relationships/customXml" Target="../ink/ink1433.xml"/><Relationship Id="rId104" Type="http://schemas.openxmlformats.org/officeDocument/2006/relationships/customXml" Target="../ink/ink1460.xml"/><Relationship Id="rId125" Type="http://schemas.openxmlformats.org/officeDocument/2006/relationships/image" Target="../media/image1460.png"/><Relationship Id="rId146" Type="http://schemas.openxmlformats.org/officeDocument/2006/relationships/customXml" Target="../ink/ink1481.xml"/><Relationship Id="rId167" Type="http://schemas.openxmlformats.org/officeDocument/2006/relationships/image" Target="../media/image1481.png"/><Relationship Id="rId188" Type="http://schemas.openxmlformats.org/officeDocument/2006/relationships/customXml" Target="../ink/ink1502.xml"/><Relationship Id="rId71" Type="http://schemas.openxmlformats.org/officeDocument/2006/relationships/image" Target="../media/image1433.png"/><Relationship Id="rId92" Type="http://schemas.openxmlformats.org/officeDocument/2006/relationships/customXml" Target="../ink/ink1454.xml"/><Relationship Id="rId213" Type="http://schemas.openxmlformats.org/officeDocument/2006/relationships/image" Target="../media/image1504.png"/><Relationship Id="rId234" Type="http://schemas.openxmlformats.org/officeDocument/2006/relationships/customXml" Target="../ink/ink1525.xml"/><Relationship Id="rId2" Type="http://schemas.openxmlformats.org/officeDocument/2006/relationships/customXml" Target="../ink/ink1409.xml"/><Relationship Id="rId29" Type="http://schemas.openxmlformats.org/officeDocument/2006/relationships/image" Target="../media/image1412.png"/><Relationship Id="rId255" Type="http://schemas.openxmlformats.org/officeDocument/2006/relationships/image" Target="../media/image1525.png"/><Relationship Id="rId40" Type="http://schemas.openxmlformats.org/officeDocument/2006/relationships/customXml" Target="../ink/ink1428.xml"/><Relationship Id="rId115" Type="http://schemas.openxmlformats.org/officeDocument/2006/relationships/image" Target="../media/image1455.png"/><Relationship Id="rId136" Type="http://schemas.openxmlformats.org/officeDocument/2006/relationships/customXml" Target="../ink/ink1476.xml"/><Relationship Id="rId157" Type="http://schemas.openxmlformats.org/officeDocument/2006/relationships/image" Target="../media/image1476.png"/><Relationship Id="rId178" Type="http://schemas.openxmlformats.org/officeDocument/2006/relationships/customXml" Target="../ink/ink1497.xml"/><Relationship Id="rId61" Type="http://schemas.openxmlformats.org/officeDocument/2006/relationships/image" Target="../media/image1428.png"/><Relationship Id="rId82" Type="http://schemas.openxmlformats.org/officeDocument/2006/relationships/customXml" Target="../ink/ink1449.xml"/><Relationship Id="rId199" Type="http://schemas.openxmlformats.org/officeDocument/2006/relationships/image" Target="../media/image1497.png"/><Relationship Id="rId203" Type="http://schemas.openxmlformats.org/officeDocument/2006/relationships/image" Target="../media/image1499.png"/><Relationship Id="rId19" Type="http://schemas.openxmlformats.org/officeDocument/2006/relationships/image" Target="../media/image1407.png"/><Relationship Id="rId224" Type="http://schemas.openxmlformats.org/officeDocument/2006/relationships/customXml" Target="../ink/ink1520.xml"/><Relationship Id="rId245" Type="http://schemas.openxmlformats.org/officeDocument/2006/relationships/image" Target="../media/image1520.png"/><Relationship Id="rId30" Type="http://schemas.openxmlformats.org/officeDocument/2006/relationships/customXml" Target="../ink/ink1423.xml"/><Relationship Id="rId105" Type="http://schemas.openxmlformats.org/officeDocument/2006/relationships/image" Target="../media/image1450.png"/><Relationship Id="rId126" Type="http://schemas.openxmlformats.org/officeDocument/2006/relationships/customXml" Target="../ink/ink1471.xml"/><Relationship Id="rId147" Type="http://schemas.openxmlformats.org/officeDocument/2006/relationships/image" Target="../media/image1471.png"/><Relationship Id="rId168" Type="http://schemas.openxmlformats.org/officeDocument/2006/relationships/customXml" Target="../ink/ink1492.xml"/><Relationship Id="rId51" Type="http://schemas.openxmlformats.org/officeDocument/2006/relationships/image" Target="../media/image1423.png"/><Relationship Id="rId72" Type="http://schemas.openxmlformats.org/officeDocument/2006/relationships/customXml" Target="../ink/ink1444.xml"/><Relationship Id="rId93" Type="http://schemas.openxmlformats.org/officeDocument/2006/relationships/image" Target="../media/image1444.png"/><Relationship Id="rId189" Type="http://schemas.openxmlformats.org/officeDocument/2006/relationships/image" Target="../media/image1492.png"/><Relationship Id="rId3" Type="http://schemas.openxmlformats.org/officeDocument/2006/relationships/image" Target="../media/image1399.png"/><Relationship Id="rId214" Type="http://schemas.openxmlformats.org/officeDocument/2006/relationships/customXml" Target="../ink/ink1515.xml"/><Relationship Id="rId235" Type="http://schemas.openxmlformats.org/officeDocument/2006/relationships/image" Target="../media/image1515.png"/><Relationship Id="rId256" Type="http://schemas.openxmlformats.org/officeDocument/2006/relationships/customXml" Target="../ink/ink1536.xml"/><Relationship Id="rId116" Type="http://schemas.openxmlformats.org/officeDocument/2006/relationships/customXml" Target="../ink/ink1466.xml"/><Relationship Id="rId137" Type="http://schemas.openxmlformats.org/officeDocument/2006/relationships/image" Target="../media/image1466.png"/><Relationship Id="rId158" Type="http://schemas.openxmlformats.org/officeDocument/2006/relationships/customXml" Target="../ink/ink1487.xml"/><Relationship Id="rId20" Type="http://schemas.openxmlformats.org/officeDocument/2006/relationships/customXml" Target="../ink/ink1418.xml"/><Relationship Id="rId41" Type="http://schemas.openxmlformats.org/officeDocument/2006/relationships/image" Target="../media/image1418.png"/><Relationship Id="rId62" Type="http://schemas.openxmlformats.org/officeDocument/2006/relationships/customXml" Target="../ink/ink1439.xml"/><Relationship Id="rId83" Type="http://schemas.openxmlformats.org/officeDocument/2006/relationships/image" Target="../media/image1439.png"/><Relationship Id="rId179" Type="http://schemas.openxmlformats.org/officeDocument/2006/relationships/image" Target="../media/image1487.png"/><Relationship Id="rId190" Type="http://schemas.openxmlformats.org/officeDocument/2006/relationships/customXml" Target="../ink/ink1503.xml"/><Relationship Id="rId204" Type="http://schemas.openxmlformats.org/officeDocument/2006/relationships/customXml" Target="../ink/ink1510.xml"/><Relationship Id="rId225" Type="http://schemas.openxmlformats.org/officeDocument/2006/relationships/image" Target="../media/image1510.png"/><Relationship Id="rId246" Type="http://schemas.openxmlformats.org/officeDocument/2006/relationships/customXml" Target="../ink/ink1531.xml"/><Relationship Id="rId106" Type="http://schemas.openxmlformats.org/officeDocument/2006/relationships/customXml" Target="../ink/ink1461.xml"/><Relationship Id="rId127" Type="http://schemas.openxmlformats.org/officeDocument/2006/relationships/image" Target="../media/image1461.png"/><Relationship Id="rId10" Type="http://schemas.openxmlformats.org/officeDocument/2006/relationships/customXml" Target="../ink/ink1413.xml"/><Relationship Id="rId31" Type="http://schemas.openxmlformats.org/officeDocument/2006/relationships/image" Target="../media/image1413.png"/><Relationship Id="rId52" Type="http://schemas.openxmlformats.org/officeDocument/2006/relationships/customXml" Target="../ink/ink1434.xml"/><Relationship Id="rId73" Type="http://schemas.openxmlformats.org/officeDocument/2006/relationships/image" Target="../media/image1434.png"/><Relationship Id="rId94" Type="http://schemas.openxmlformats.org/officeDocument/2006/relationships/customXml" Target="../ink/ink1455.xml"/><Relationship Id="rId148" Type="http://schemas.openxmlformats.org/officeDocument/2006/relationships/customXml" Target="../ink/ink1482.xml"/><Relationship Id="rId169" Type="http://schemas.openxmlformats.org/officeDocument/2006/relationships/image" Target="../media/image1482.png"/><Relationship Id="rId4" Type="http://schemas.openxmlformats.org/officeDocument/2006/relationships/customXml" Target="../ink/ink1410.xml"/><Relationship Id="rId180" Type="http://schemas.openxmlformats.org/officeDocument/2006/relationships/customXml" Target="../ink/ink1498.xml"/><Relationship Id="rId215" Type="http://schemas.openxmlformats.org/officeDocument/2006/relationships/image" Target="../media/image1505.png"/><Relationship Id="rId236" Type="http://schemas.openxmlformats.org/officeDocument/2006/relationships/customXml" Target="../ink/ink1526.xml"/><Relationship Id="rId257" Type="http://schemas.openxmlformats.org/officeDocument/2006/relationships/image" Target="../media/image1526.png"/><Relationship Id="rId42" Type="http://schemas.openxmlformats.org/officeDocument/2006/relationships/customXml" Target="../ink/ink1429.xml"/><Relationship Id="rId84" Type="http://schemas.openxmlformats.org/officeDocument/2006/relationships/customXml" Target="../ink/ink1450.xml"/><Relationship Id="rId138" Type="http://schemas.openxmlformats.org/officeDocument/2006/relationships/customXml" Target="../ink/ink147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80E6D128-B24D-D244-ACD7-3E78D3834EC6}"/>
              </a:ext>
            </a:extLst>
          </p:cNvPr>
          <p:cNvGrpSpPr/>
          <p:nvPr/>
        </p:nvGrpSpPr>
        <p:grpSpPr>
          <a:xfrm>
            <a:off x="724060" y="372169"/>
            <a:ext cx="771480" cy="436320"/>
            <a:chOff x="724060" y="372169"/>
            <a:chExt cx="771480" cy="43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墨迹 1">
                  <a:extLst>
                    <a:ext uri="{FF2B5EF4-FFF2-40B4-BE49-F238E27FC236}">
                      <a16:creationId xmlns:a16="http://schemas.microsoft.com/office/drawing/2014/main" id="{E9E33452-2CD8-D540-BB9E-E5CB0DF686C2}"/>
                    </a:ext>
                  </a:extLst>
                </p14:cNvPr>
                <p14:cNvContentPartPr/>
                <p14:nvPr/>
              </p14:nvContentPartPr>
              <p14:xfrm>
                <a:off x="724060" y="372169"/>
                <a:ext cx="180360" cy="436320"/>
              </p14:xfrm>
            </p:contentPart>
          </mc:Choice>
          <mc:Fallback xmlns="">
            <p:pic>
              <p:nvPicPr>
                <p:cNvPr id="2" name="墨迹 1">
                  <a:extLst>
                    <a:ext uri="{FF2B5EF4-FFF2-40B4-BE49-F238E27FC236}">
                      <a16:creationId xmlns:a16="http://schemas.microsoft.com/office/drawing/2014/main" id="{E9E33452-2CD8-D540-BB9E-E5CB0DF686C2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16500" y="364609"/>
                  <a:ext cx="195120" cy="45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4CF56E58-D0FE-6446-A4E4-7B8126A1AEB7}"/>
                    </a:ext>
                  </a:extLst>
                </p14:cNvPr>
                <p14:cNvContentPartPr/>
                <p14:nvPr/>
              </p14:nvContentPartPr>
              <p14:xfrm>
                <a:off x="1065700" y="533809"/>
                <a:ext cx="12960" cy="6480"/>
              </p14:xfrm>
            </p:contentPart>
          </mc:Choice>
          <mc:Fallback xmlns=""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4CF56E58-D0FE-6446-A4E4-7B8126A1AEB7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58140" y="526609"/>
                  <a:ext cx="2772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DC1FB7F9-9AEB-2C4F-80BF-71A057F000EF}"/>
                    </a:ext>
                  </a:extLst>
                </p14:cNvPr>
                <p14:cNvContentPartPr/>
                <p14:nvPr/>
              </p14:nvContentPartPr>
              <p14:xfrm>
                <a:off x="1077940" y="502849"/>
                <a:ext cx="25200" cy="149760"/>
              </p14:xfrm>
            </p:contentPart>
          </mc:Choice>
          <mc:Fallback xmlns=""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DC1FB7F9-9AEB-2C4F-80BF-71A057F000EF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70380" y="495289"/>
                  <a:ext cx="4032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69D9DA5D-DBCE-DB45-9013-5391C5525EEB}"/>
                    </a:ext>
                  </a:extLst>
                </p14:cNvPr>
                <p14:cNvContentPartPr/>
                <p14:nvPr/>
              </p14:nvContentPartPr>
              <p14:xfrm>
                <a:off x="1239940" y="484129"/>
                <a:ext cx="118800" cy="212040"/>
              </p14:xfrm>
            </p:contentPart>
          </mc:Choice>
          <mc:Fallback xmlns=""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69D9DA5D-DBCE-DB45-9013-5391C5525EEB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232380" y="476569"/>
                  <a:ext cx="13356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FBCD121E-629B-E144-A157-BF89DBAC609C}"/>
                    </a:ext>
                  </a:extLst>
                </p14:cNvPr>
                <p14:cNvContentPartPr/>
                <p14:nvPr/>
              </p14:nvContentPartPr>
              <p14:xfrm>
                <a:off x="1439020" y="701929"/>
                <a:ext cx="56520" cy="360"/>
              </p14:xfrm>
            </p:contentPart>
          </mc:Choice>
          <mc:Fallback xmlns=""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FBCD121E-629B-E144-A157-BF89DBAC609C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431460" y="694369"/>
                  <a:ext cx="71280" cy="15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0365601F-46B2-8342-8F43-EED033050C5A}"/>
              </a:ext>
            </a:extLst>
          </p:cNvPr>
          <p:cNvGrpSpPr/>
          <p:nvPr/>
        </p:nvGrpSpPr>
        <p:grpSpPr>
          <a:xfrm>
            <a:off x="1706860" y="434449"/>
            <a:ext cx="168480" cy="330480"/>
            <a:chOff x="1706860" y="434449"/>
            <a:chExt cx="168480" cy="330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6678F7AE-A63E-1343-89E1-69EC632208C7}"/>
                    </a:ext>
                  </a:extLst>
                </p14:cNvPr>
                <p14:cNvContentPartPr/>
                <p14:nvPr/>
              </p14:nvContentPartPr>
              <p14:xfrm>
                <a:off x="1706860" y="434449"/>
                <a:ext cx="155880" cy="280440"/>
              </p14:xfrm>
            </p:contentPart>
          </mc:Choice>
          <mc:Fallback xmlns=""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6678F7AE-A63E-1343-89E1-69EC632208C7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699300" y="426889"/>
                  <a:ext cx="17100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4F99263E-AD9E-9942-A9F2-65AF39B368A1}"/>
                    </a:ext>
                  </a:extLst>
                </p14:cNvPr>
                <p14:cNvContentPartPr/>
                <p14:nvPr/>
              </p14:nvContentPartPr>
              <p14:xfrm>
                <a:off x="1818820" y="559009"/>
                <a:ext cx="56520" cy="205920"/>
              </p14:xfrm>
            </p:contentPart>
          </mc:Choice>
          <mc:Fallback xmlns=""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4F99263E-AD9E-9942-A9F2-65AF39B368A1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811260" y="551449"/>
                  <a:ext cx="71280" cy="221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92671C86-4356-EB49-9BA0-9D2532569EEE}"/>
              </a:ext>
            </a:extLst>
          </p:cNvPr>
          <p:cNvGrpSpPr/>
          <p:nvPr/>
        </p:nvGrpSpPr>
        <p:grpSpPr>
          <a:xfrm>
            <a:off x="2553580" y="247609"/>
            <a:ext cx="504000" cy="452160"/>
            <a:chOff x="2553580" y="247609"/>
            <a:chExt cx="504000" cy="452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856CE863-07D7-7A4A-982C-7A91133F5539}"/>
                    </a:ext>
                  </a:extLst>
                </p14:cNvPr>
                <p14:cNvContentPartPr/>
                <p14:nvPr/>
              </p14:nvContentPartPr>
              <p14:xfrm>
                <a:off x="2584540" y="247609"/>
                <a:ext cx="143640" cy="452160"/>
              </p14:xfrm>
            </p:contentPart>
          </mc:Choice>
          <mc:Fallback xmlns=""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856CE863-07D7-7A4A-982C-7A91133F5539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576980" y="240049"/>
                  <a:ext cx="158760" cy="46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720A2E09-6C9F-C44C-AC42-78065A8A6412}"/>
                    </a:ext>
                  </a:extLst>
                </p14:cNvPr>
                <p14:cNvContentPartPr/>
                <p14:nvPr/>
              </p14:nvContentPartPr>
              <p14:xfrm>
                <a:off x="2553580" y="471889"/>
                <a:ext cx="137160" cy="176760"/>
              </p14:xfrm>
            </p:contentPart>
          </mc:Choice>
          <mc:Fallback xmlns=""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720A2E09-6C9F-C44C-AC42-78065A8A6412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546020" y="464329"/>
                  <a:ext cx="15228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007FBC2C-8381-804E-A9C3-FDD2AE71F8E3}"/>
                    </a:ext>
                  </a:extLst>
                </p14:cNvPr>
                <p14:cNvContentPartPr/>
                <p14:nvPr/>
              </p14:nvContentPartPr>
              <p14:xfrm>
                <a:off x="2809540" y="322849"/>
                <a:ext cx="248040" cy="339480"/>
              </p14:xfrm>
            </p:contentPart>
          </mc:Choice>
          <mc:Fallback xmlns=""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007FBC2C-8381-804E-A9C3-FDD2AE71F8E3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801980" y="315289"/>
                  <a:ext cx="263160" cy="354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A1A9BBD5-50A5-1D47-8F3E-096C875F91AE}"/>
              </a:ext>
            </a:extLst>
          </p:cNvPr>
          <p:cNvGrpSpPr/>
          <p:nvPr/>
        </p:nvGrpSpPr>
        <p:grpSpPr>
          <a:xfrm>
            <a:off x="3300580" y="272449"/>
            <a:ext cx="224640" cy="380160"/>
            <a:chOff x="3300580" y="272449"/>
            <a:chExt cx="224640" cy="380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4A7FE16E-677B-5B40-916B-DC145BE1C3E9}"/>
                    </a:ext>
                  </a:extLst>
                </p14:cNvPr>
                <p14:cNvContentPartPr/>
                <p14:nvPr/>
              </p14:nvContentPartPr>
              <p14:xfrm>
                <a:off x="3362860" y="272449"/>
                <a:ext cx="31320" cy="81360"/>
              </p14:xfrm>
            </p:contentPart>
          </mc:Choice>
          <mc:Fallback xmlns=""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4A7FE16E-677B-5B40-916B-DC145BE1C3E9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355300" y="264889"/>
                  <a:ext cx="4644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C3C36553-A76B-C942-B595-3B92D12AA976}"/>
                    </a:ext>
                  </a:extLst>
                </p14:cNvPr>
                <p14:cNvContentPartPr/>
                <p14:nvPr/>
              </p14:nvContentPartPr>
              <p14:xfrm>
                <a:off x="3300580" y="440569"/>
                <a:ext cx="224640" cy="212040"/>
              </p14:xfrm>
            </p:contentPart>
          </mc:Choice>
          <mc:Fallback xmlns=""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C3C36553-A76B-C942-B595-3B92D12AA976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293020" y="433009"/>
                  <a:ext cx="239400" cy="227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1CEB8915-1AC9-0945-959B-4FD8C61400B8}"/>
              </a:ext>
            </a:extLst>
          </p:cNvPr>
          <p:cNvGrpSpPr/>
          <p:nvPr/>
        </p:nvGrpSpPr>
        <p:grpSpPr>
          <a:xfrm>
            <a:off x="3761380" y="291169"/>
            <a:ext cx="691200" cy="435960"/>
            <a:chOff x="3761380" y="291169"/>
            <a:chExt cx="691200" cy="435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B5C5EFCA-044F-3647-A23E-57CED9BF0FB6}"/>
                    </a:ext>
                  </a:extLst>
                </p14:cNvPr>
                <p14:cNvContentPartPr/>
                <p14:nvPr/>
              </p14:nvContentPartPr>
              <p14:xfrm>
                <a:off x="3761380" y="378289"/>
                <a:ext cx="324000" cy="223920"/>
              </p14:xfrm>
            </p:contentPart>
          </mc:Choice>
          <mc:Fallback xmlns=""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B5C5EFCA-044F-3647-A23E-57CED9BF0FB6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753820" y="370729"/>
                  <a:ext cx="33912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AD8695FD-AF7E-EC4F-A039-77B2F427889C}"/>
                    </a:ext>
                  </a:extLst>
                </p14:cNvPr>
                <p14:cNvContentPartPr/>
                <p14:nvPr/>
              </p14:nvContentPartPr>
              <p14:xfrm>
                <a:off x="3929500" y="359569"/>
                <a:ext cx="112320" cy="186480"/>
              </p14:xfrm>
            </p:contentPart>
          </mc:Choice>
          <mc:Fallback xmlns=""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AD8695FD-AF7E-EC4F-A039-77B2F427889C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921940" y="352009"/>
                  <a:ext cx="12744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6F017429-982C-5B49-8DD2-FE4F25E26A7C}"/>
                    </a:ext>
                  </a:extLst>
                </p14:cNvPr>
                <p14:cNvContentPartPr/>
                <p14:nvPr/>
              </p14:nvContentPartPr>
              <p14:xfrm>
                <a:off x="4184740" y="291169"/>
                <a:ext cx="152640" cy="106200"/>
              </p14:xfrm>
            </p:contentPart>
          </mc:Choice>
          <mc:Fallback xmlns=""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6F017429-982C-5B49-8DD2-FE4F25E26A7C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177180" y="283609"/>
                  <a:ext cx="16776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AAAEC7F9-CE94-214B-91EC-368661E01770}"/>
                    </a:ext>
                  </a:extLst>
                </p14:cNvPr>
                <p14:cNvContentPartPr/>
                <p14:nvPr/>
              </p14:nvContentPartPr>
              <p14:xfrm>
                <a:off x="4166020" y="440569"/>
                <a:ext cx="112320" cy="174600"/>
              </p14:xfrm>
            </p:contentPart>
          </mc:Choice>
          <mc:Fallback xmlns=""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AAAEC7F9-CE94-214B-91EC-368661E01770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158460" y="433009"/>
                  <a:ext cx="12744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4A43CF3D-9F44-3545-A38B-C76DD1671EF1}"/>
                    </a:ext>
                  </a:extLst>
                </p14:cNvPr>
                <p14:cNvContentPartPr/>
                <p14:nvPr/>
              </p14:nvContentPartPr>
              <p14:xfrm>
                <a:off x="4153420" y="534529"/>
                <a:ext cx="299160" cy="192600"/>
              </p14:xfrm>
            </p:contentPart>
          </mc:Choice>
          <mc:Fallback xmlns=""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4A43CF3D-9F44-3545-A38B-C76DD1671EF1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145860" y="526969"/>
                  <a:ext cx="314280" cy="207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5" name="墨迹 24">
                <a:extLst>
                  <a:ext uri="{FF2B5EF4-FFF2-40B4-BE49-F238E27FC236}">
                    <a16:creationId xmlns:a16="http://schemas.microsoft.com/office/drawing/2014/main" id="{939D44CE-73F6-224F-9538-C88FAB4977D6}"/>
                  </a:ext>
                </a:extLst>
              </p14:cNvPr>
              <p14:cNvContentPartPr/>
              <p14:nvPr/>
            </p14:nvContentPartPr>
            <p14:xfrm>
              <a:off x="4832020" y="278569"/>
              <a:ext cx="106200" cy="81360"/>
            </p14:xfrm>
          </p:contentPart>
        </mc:Choice>
        <mc:Fallback xmlns="">
          <p:pic>
            <p:nvPicPr>
              <p:cNvPr id="25" name="墨迹 24">
                <a:extLst>
                  <a:ext uri="{FF2B5EF4-FFF2-40B4-BE49-F238E27FC236}">
                    <a16:creationId xmlns:a16="http://schemas.microsoft.com/office/drawing/2014/main" id="{939D44CE-73F6-224F-9538-C88FAB4977D6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4824460" y="271009"/>
                <a:ext cx="121320" cy="9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6" name="墨迹 25">
                <a:extLst>
                  <a:ext uri="{FF2B5EF4-FFF2-40B4-BE49-F238E27FC236}">
                    <a16:creationId xmlns:a16="http://schemas.microsoft.com/office/drawing/2014/main" id="{F03B1F32-2D92-8445-8AB6-DD13CB64FBFA}"/>
                  </a:ext>
                </a:extLst>
              </p14:cNvPr>
              <p14:cNvContentPartPr/>
              <p14:nvPr/>
            </p14:nvContentPartPr>
            <p14:xfrm>
              <a:off x="4695220" y="478729"/>
              <a:ext cx="523440" cy="223920"/>
            </p14:xfrm>
          </p:contentPart>
        </mc:Choice>
        <mc:Fallback xmlns="">
          <p:pic>
            <p:nvPicPr>
              <p:cNvPr id="26" name="墨迹 25">
                <a:extLst>
                  <a:ext uri="{FF2B5EF4-FFF2-40B4-BE49-F238E27FC236}">
                    <a16:creationId xmlns:a16="http://schemas.microsoft.com/office/drawing/2014/main" id="{F03B1F32-2D92-8445-8AB6-DD13CB64FBFA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4687660" y="471169"/>
                <a:ext cx="538200" cy="238680"/>
              </a:xfrm>
              <a:prstGeom prst="rect">
                <a:avLst/>
              </a:prstGeom>
            </p:spPr>
          </p:pic>
        </mc:Fallback>
      </mc:AlternateContent>
      <p:grpSp>
        <p:nvGrpSpPr>
          <p:cNvPr id="37" name="组合 36">
            <a:extLst>
              <a:ext uri="{FF2B5EF4-FFF2-40B4-BE49-F238E27FC236}">
                <a16:creationId xmlns:a16="http://schemas.microsoft.com/office/drawing/2014/main" id="{0B85E9F9-FE51-1547-926A-A285F28CE69D}"/>
              </a:ext>
            </a:extLst>
          </p:cNvPr>
          <p:cNvGrpSpPr/>
          <p:nvPr/>
        </p:nvGrpSpPr>
        <p:grpSpPr>
          <a:xfrm>
            <a:off x="5616460" y="210169"/>
            <a:ext cx="523440" cy="523440"/>
            <a:chOff x="5616460" y="210169"/>
            <a:chExt cx="523440" cy="523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840BA9C8-2CE0-474D-B574-DAA2348087CB}"/>
                    </a:ext>
                  </a:extLst>
                </p14:cNvPr>
                <p14:cNvContentPartPr/>
                <p14:nvPr/>
              </p14:nvContentPartPr>
              <p14:xfrm>
                <a:off x="5616460" y="384409"/>
                <a:ext cx="37800" cy="193320"/>
              </p14:xfrm>
            </p:contentPart>
          </mc:Choice>
          <mc:Fallback xmlns=""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840BA9C8-2CE0-474D-B574-DAA2348087CB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608900" y="376849"/>
                  <a:ext cx="5292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DDD3246F-B1D0-1B46-9E87-03C8ED7CD3C2}"/>
                    </a:ext>
                  </a:extLst>
                </p14:cNvPr>
                <p14:cNvContentPartPr/>
                <p14:nvPr/>
              </p14:nvContentPartPr>
              <p14:xfrm>
                <a:off x="5828140" y="210169"/>
                <a:ext cx="311760" cy="523440"/>
              </p14:xfrm>
            </p:contentPart>
          </mc:Choice>
          <mc:Fallback xmlns=""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DDD3246F-B1D0-1B46-9E87-03C8ED7CD3C2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820580" y="202609"/>
                  <a:ext cx="326880" cy="53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845F6921-19CA-C842-92D6-EAF351125EA9}"/>
                    </a:ext>
                  </a:extLst>
                </p14:cNvPr>
                <p14:cNvContentPartPr/>
                <p14:nvPr/>
              </p14:nvContentPartPr>
              <p14:xfrm>
                <a:off x="5828140" y="353449"/>
                <a:ext cx="199440" cy="224640"/>
              </p14:xfrm>
            </p:contentPart>
          </mc:Choice>
          <mc:Fallback xmlns=""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845F6921-19CA-C842-92D6-EAF351125EA9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820580" y="345889"/>
                  <a:ext cx="21456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54B11C3E-0F38-FA4A-A3AA-0FCF328B4C15}"/>
                    </a:ext>
                  </a:extLst>
                </p14:cNvPr>
                <p14:cNvContentPartPr/>
                <p14:nvPr/>
              </p14:nvContentPartPr>
              <p14:xfrm>
                <a:off x="5803300" y="465409"/>
                <a:ext cx="162360" cy="118800"/>
              </p14:xfrm>
            </p:contentPart>
          </mc:Choice>
          <mc:Fallback xmlns=""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54B11C3E-0F38-FA4A-A3AA-0FCF328B4C15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795740" y="457849"/>
                  <a:ext cx="17712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B105A82F-A426-3F4C-9087-A64FA270AFEB}"/>
                    </a:ext>
                  </a:extLst>
                </p14:cNvPr>
                <p14:cNvContentPartPr/>
                <p14:nvPr/>
              </p14:nvContentPartPr>
              <p14:xfrm>
                <a:off x="5771980" y="621289"/>
                <a:ext cx="212040" cy="50040"/>
              </p14:xfrm>
            </p:contentPart>
          </mc:Choice>
          <mc:Fallback xmlns=""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B105A82F-A426-3F4C-9087-A64FA270AFEB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5764420" y="613729"/>
                  <a:ext cx="227160" cy="65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AAABCD00-E136-6A40-823B-2CAFBBFD16E8}"/>
              </a:ext>
            </a:extLst>
          </p:cNvPr>
          <p:cNvGrpSpPr/>
          <p:nvPr/>
        </p:nvGrpSpPr>
        <p:grpSpPr>
          <a:xfrm>
            <a:off x="6400900" y="322129"/>
            <a:ext cx="660240" cy="386640"/>
            <a:chOff x="6400900" y="322129"/>
            <a:chExt cx="660240" cy="386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00CB5CE0-D6E9-6342-8D9A-2F04A75F231C}"/>
                    </a:ext>
                  </a:extLst>
                </p14:cNvPr>
                <p14:cNvContentPartPr/>
                <p14:nvPr/>
              </p14:nvContentPartPr>
              <p14:xfrm>
                <a:off x="6400900" y="440569"/>
                <a:ext cx="311760" cy="193320"/>
              </p14:xfrm>
            </p:contentPart>
          </mc:Choice>
          <mc:Fallback xmlns=""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00CB5CE0-D6E9-6342-8D9A-2F04A75F231C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393340" y="433009"/>
                  <a:ext cx="32688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A3756999-0828-8449-8D45-A49F94103EDE}"/>
                    </a:ext>
                  </a:extLst>
                </p14:cNvPr>
                <p14:cNvContentPartPr/>
                <p14:nvPr/>
              </p14:nvContentPartPr>
              <p14:xfrm>
                <a:off x="6587740" y="322129"/>
                <a:ext cx="100080" cy="243000"/>
              </p14:xfrm>
            </p:contentPart>
          </mc:Choice>
          <mc:Fallback xmlns=""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A3756999-0828-8449-8D45-A49F94103EDE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580180" y="314929"/>
                  <a:ext cx="11520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CE035B2C-294C-EF47-B6D4-EB93F3A86C66}"/>
                    </a:ext>
                  </a:extLst>
                </p14:cNvPr>
                <p14:cNvContentPartPr/>
                <p14:nvPr/>
              </p14:nvContentPartPr>
              <p14:xfrm>
                <a:off x="6811660" y="353449"/>
                <a:ext cx="178200" cy="81360"/>
              </p14:xfrm>
            </p:contentPart>
          </mc:Choice>
          <mc:Fallback xmlns=""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CE035B2C-294C-EF47-B6D4-EB93F3A86C66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804100" y="345889"/>
                  <a:ext cx="19332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7A34F324-0F00-B14F-9BE1-9F1FA2FB712D}"/>
                    </a:ext>
                  </a:extLst>
                </p14:cNvPr>
                <p14:cNvContentPartPr/>
                <p14:nvPr/>
              </p14:nvContentPartPr>
              <p14:xfrm>
                <a:off x="6750100" y="496729"/>
                <a:ext cx="311040" cy="212040"/>
              </p14:xfrm>
            </p:contentPart>
          </mc:Choice>
          <mc:Fallback xmlns=""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7A34F324-0F00-B14F-9BE1-9F1FA2FB712D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6742540" y="489169"/>
                  <a:ext cx="326160" cy="227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17544EF5-FB02-6C4C-AA6F-1BC8DF81087A}"/>
              </a:ext>
            </a:extLst>
          </p:cNvPr>
          <p:cNvGrpSpPr/>
          <p:nvPr/>
        </p:nvGrpSpPr>
        <p:grpSpPr>
          <a:xfrm>
            <a:off x="511660" y="1268569"/>
            <a:ext cx="790920" cy="516960"/>
            <a:chOff x="511660" y="1268569"/>
            <a:chExt cx="790920" cy="516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2F9F1295-7C84-D747-B5F7-6DC64D82359D}"/>
                    </a:ext>
                  </a:extLst>
                </p14:cNvPr>
                <p14:cNvContentPartPr/>
                <p14:nvPr/>
              </p14:nvContentPartPr>
              <p14:xfrm>
                <a:off x="648460" y="1268569"/>
                <a:ext cx="56520" cy="56520"/>
              </p14:xfrm>
            </p:contentPart>
          </mc:Choice>
          <mc:Fallback xmlns=""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2F9F1295-7C84-D747-B5F7-6DC64D82359D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640900" y="1261009"/>
                  <a:ext cx="7128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4E4B387A-0B9F-154D-A014-D52703BCD82C}"/>
                    </a:ext>
                  </a:extLst>
                </p14:cNvPr>
                <p14:cNvContentPartPr/>
                <p14:nvPr/>
              </p14:nvContentPartPr>
              <p14:xfrm>
                <a:off x="511660" y="1424089"/>
                <a:ext cx="492120" cy="361440"/>
              </p14:xfrm>
            </p:contentPart>
          </mc:Choice>
          <mc:Fallback xmlns=""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4E4B387A-0B9F-154D-A014-D52703BCD82C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04100" y="1416529"/>
                  <a:ext cx="507240" cy="37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5353EEAE-DFA0-7748-9031-AA19E69510AB}"/>
                    </a:ext>
                  </a:extLst>
                </p14:cNvPr>
                <p14:cNvContentPartPr/>
                <p14:nvPr/>
              </p14:nvContentPartPr>
              <p14:xfrm>
                <a:off x="1158940" y="1486369"/>
                <a:ext cx="25200" cy="43920"/>
              </p14:xfrm>
            </p:contentPart>
          </mc:Choice>
          <mc:Fallback xmlns=""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5353EEAE-DFA0-7748-9031-AA19E69510AB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151380" y="1478809"/>
                  <a:ext cx="4032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A5BAE456-95D5-814F-9734-19201882CD91}"/>
                    </a:ext>
                  </a:extLst>
                </p14:cNvPr>
                <p14:cNvContentPartPr/>
                <p14:nvPr/>
              </p14:nvContentPartPr>
              <p14:xfrm>
                <a:off x="1127980" y="1505089"/>
                <a:ext cx="174600" cy="205920"/>
              </p14:xfrm>
            </p:contentPart>
          </mc:Choice>
          <mc:Fallback xmlns=""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A5BAE456-95D5-814F-9734-19201882CD91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120420" y="1497529"/>
                  <a:ext cx="189720" cy="221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75D7DB4C-DA76-5B4B-8EEE-D7F8A8864463}"/>
              </a:ext>
            </a:extLst>
          </p:cNvPr>
          <p:cNvGrpSpPr/>
          <p:nvPr/>
        </p:nvGrpSpPr>
        <p:grpSpPr>
          <a:xfrm>
            <a:off x="1831420" y="1617049"/>
            <a:ext cx="43920" cy="106560"/>
            <a:chOff x="1831420" y="1617049"/>
            <a:chExt cx="43920" cy="106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3AB2AA8C-D617-104C-B7DA-8323883332F6}"/>
                    </a:ext>
                  </a:extLst>
                </p14:cNvPr>
                <p14:cNvContentPartPr/>
                <p14:nvPr/>
              </p14:nvContentPartPr>
              <p14:xfrm>
                <a:off x="1831420" y="1617049"/>
                <a:ext cx="43920" cy="19080"/>
              </p14:xfrm>
            </p:contentPart>
          </mc:Choice>
          <mc:Fallback xmlns=""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3AB2AA8C-D617-104C-B7DA-8323883332F6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823860" y="1609489"/>
                  <a:ext cx="5904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B7B2F6EC-193A-BC4D-856A-0C2B76263133}"/>
                    </a:ext>
                  </a:extLst>
                </p14:cNvPr>
                <p14:cNvContentPartPr/>
                <p14:nvPr/>
              </p14:nvContentPartPr>
              <p14:xfrm>
                <a:off x="1856260" y="1704529"/>
                <a:ext cx="19080" cy="19080"/>
              </p14:xfrm>
            </p:contentPart>
          </mc:Choice>
          <mc:Fallback xmlns=""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B7B2F6EC-193A-BC4D-856A-0C2B76263133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848700" y="1696969"/>
                  <a:ext cx="34200" cy="3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AD8EE3BA-E363-7246-A74E-E1D1FAE387AF}"/>
              </a:ext>
            </a:extLst>
          </p:cNvPr>
          <p:cNvGrpSpPr/>
          <p:nvPr/>
        </p:nvGrpSpPr>
        <p:grpSpPr>
          <a:xfrm>
            <a:off x="2280340" y="1355689"/>
            <a:ext cx="609840" cy="423720"/>
            <a:chOff x="2280340" y="1355689"/>
            <a:chExt cx="609840" cy="423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C3F069E3-37BE-BA4B-8BF1-D0884C159D7B}"/>
                    </a:ext>
                  </a:extLst>
                </p14:cNvPr>
                <p14:cNvContentPartPr/>
                <p14:nvPr/>
              </p14:nvContentPartPr>
              <p14:xfrm>
                <a:off x="2280340" y="1355689"/>
                <a:ext cx="186480" cy="423720"/>
              </p14:xfrm>
            </p:contentPart>
          </mc:Choice>
          <mc:Fallback xmlns=""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C3F069E3-37BE-BA4B-8BF1-D0884C159D7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2272780" y="1348129"/>
                  <a:ext cx="201600" cy="43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5" name="墨迹 44">
                  <a:extLst>
                    <a:ext uri="{FF2B5EF4-FFF2-40B4-BE49-F238E27FC236}">
                      <a16:creationId xmlns:a16="http://schemas.microsoft.com/office/drawing/2014/main" id="{51E536E3-A537-0F4D-BF09-F39B65D9F3F9}"/>
                    </a:ext>
                  </a:extLst>
                </p14:cNvPr>
                <p14:cNvContentPartPr/>
                <p14:nvPr/>
              </p14:nvContentPartPr>
              <p14:xfrm>
                <a:off x="2323180" y="1561249"/>
                <a:ext cx="131040" cy="131040"/>
              </p14:xfrm>
            </p:contentPart>
          </mc:Choice>
          <mc:Fallback xmlns="">
            <p:pic>
              <p:nvPicPr>
                <p:cNvPr id="45" name="墨迹 44">
                  <a:extLst>
                    <a:ext uri="{FF2B5EF4-FFF2-40B4-BE49-F238E27FC236}">
                      <a16:creationId xmlns:a16="http://schemas.microsoft.com/office/drawing/2014/main" id="{51E536E3-A537-0F4D-BF09-F39B65D9F3F9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2315620" y="1553689"/>
                  <a:ext cx="14616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6" name="墨迹 45">
                  <a:extLst>
                    <a:ext uri="{FF2B5EF4-FFF2-40B4-BE49-F238E27FC236}">
                      <a16:creationId xmlns:a16="http://schemas.microsoft.com/office/drawing/2014/main" id="{56A0D1C9-065A-7F4D-9877-AED168F9F0C9}"/>
                    </a:ext>
                  </a:extLst>
                </p14:cNvPr>
                <p14:cNvContentPartPr/>
                <p14:nvPr/>
              </p14:nvContentPartPr>
              <p14:xfrm>
                <a:off x="2654380" y="1455409"/>
                <a:ext cx="178920" cy="155880"/>
              </p14:xfrm>
            </p:contentPart>
          </mc:Choice>
          <mc:Fallback xmlns="">
            <p:pic>
              <p:nvPicPr>
                <p:cNvPr id="46" name="墨迹 45">
                  <a:extLst>
                    <a:ext uri="{FF2B5EF4-FFF2-40B4-BE49-F238E27FC236}">
                      <a16:creationId xmlns:a16="http://schemas.microsoft.com/office/drawing/2014/main" id="{56A0D1C9-065A-7F4D-9877-AED168F9F0C9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2646820" y="1447849"/>
                  <a:ext cx="19404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E4670E57-F471-1D46-B437-036C9FFBBE50}"/>
                    </a:ext>
                  </a:extLst>
                </p14:cNvPr>
                <p14:cNvContentPartPr/>
                <p14:nvPr/>
              </p14:nvContentPartPr>
              <p14:xfrm>
                <a:off x="2715220" y="1449289"/>
                <a:ext cx="6480" cy="205920"/>
              </p14:xfrm>
            </p:contentPart>
          </mc:Choice>
          <mc:Fallback xmlns=""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E4670E57-F471-1D46-B437-036C9FFBBE50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2708020" y="1441729"/>
                  <a:ext cx="2160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8" name="墨迹 47">
                  <a:extLst>
                    <a:ext uri="{FF2B5EF4-FFF2-40B4-BE49-F238E27FC236}">
                      <a16:creationId xmlns:a16="http://schemas.microsoft.com/office/drawing/2014/main" id="{9213D67A-B336-BB40-B7E2-AB0FC17D317A}"/>
                    </a:ext>
                  </a:extLst>
                </p14:cNvPr>
                <p14:cNvContentPartPr/>
                <p14:nvPr/>
              </p14:nvContentPartPr>
              <p14:xfrm>
                <a:off x="2597860" y="1667089"/>
                <a:ext cx="217440" cy="80640"/>
              </p14:xfrm>
            </p:contentPart>
          </mc:Choice>
          <mc:Fallback xmlns="">
            <p:pic>
              <p:nvPicPr>
                <p:cNvPr id="48" name="墨迹 47">
                  <a:extLst>
                    <a:ext uri="{FF2B5EF4-FFF2-40B4-BE49-F238E27FC236}">
                      <a16:creationId xmlns:a16="http://schemas.microsoft.com/office/drawing/2014/main" id="{9213D67A-B336-BB40-B7E2-AB0FC17D317A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2590300" y="1659529"/>
                  <a:ext cx="23256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9" name="墨迹 48">
                  <a:extLst>
                    <a:ext uri="{FF2B5EF4-FFF2-40B4-BE49-F238E27FC236}">
                      <a16:creationId xmlns:a16="http://schemas.microsoft.com/office/drawing/2014/main" id="{9CC5861F-3A25-4145-A512-EC059EAC99EA}"/>
                    </a:ext>
                  </a:extLst>
                </p14:cNvPr>
                <p14:cNvContentPartPr/>
                <p14:nvPr/>
              </p14:nvContentPartPr>
              <p14:xfrm>
                <a:off x="2846260" y="1654489"/>
                <a:ext cx="43920" cy="93600"/>
              </p14:xfrm>
            </p:contentPart>
          </mc:Choice>
          <mc:Fallback xmlns="">
            <p:pic>
              <p:nvPicPr>
                <p:cNvPr id="49" name="墨迹 48">
                  <a:extLst>
                    <a:ext uri="{FF2B5EF4-FFF2-40B4-BE49-F238E27FC236}">
                      <a16:creationId xmlns:a16="http://schemas.microsoft.com/office/drawing/2014/main" id="{9CC5861F-3A25-4145-A512-EC059EAC99EA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2838700" y="1646929"/>
                  <a:ext cx="59040" cy="108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" name="组合 59">
            <a:extLst>
              <a:ext uri="{FF2B5EF4-FFF2-40B4-BE49-F238E27FC236}">
                <a16:creationId xmlns:a16="http://schemas.microsoft.com/office/drawing/2014/main" id="{FE85D5B4-07F2-E142-BCBA-AE19C490E94B}"/>
              </a:ext>
            </a:extLst>
          </p:cNvPr>
          <p:cNvGrpSpPr/>
          <p:nvPr/>
        </p:nvGrpSpPr>
        <p:grpSpPr>
          <a:xfrm>
            <a:off x="3207340" y="1255969"/>
            <a:ext cx="793440" cy="536040"/>
            <a:chOff x="3207340" y="1255969"/>
            <a:chExt cx="793440" cy="536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0" name="墨迹 49">
                  <a:extLst>
                    <a:ext uri="{FF2B5EF4-FFF2-40B4-BE49-F238E27FC236}">
                      <a16:creationId xmlns:a16="http://schemas.microsoft.com/office/drawing/2014/main" id="{8F0E69C5-38DE-9140-9D0D-1B23AA1B87DF}"/>
                    </a:ext>
                  </a:extLst>
                </p14:cNvPr>
                <p14:cNvContentPartPr/>
                <p14:nvPr/>
              </p14:nvContentPartPr>
              <p14:xfrm>
                <a:off x="3250900" y="1287289"/>
                <a:ext cx="62640" cy="62640"/>
              </p14:xfrm>
            </p:contentPart>
          </mc:Choice>
          <mc:Fallback xmlns="">
            <p:pic>
              <p:nvPicPr>
                <p:cNvPr id="50" name="墨迹 49">
                  <a:extLst>
                    <a:ext uri="{FF2B5EF4-FFF2-40B4-BE49-F238E27FC236}">
                      <a16:creationId xmlns:a16="http://schemas.microsoft.com/office/drawing/2014/main" id="{8F0E69C5-38DE-9140-9D0D-1B23AA1B87DF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3243340" y="1279729"/>
                  <a:ext cx="7776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1" name="墨迹 50">
                  <a:extLst>
                    <a:ext uri="{FF2B5EF4-FFF2-40B4-BE49-F238E27FC236}">
                      <a16:creationId xmlns:a16="http://schemas.microsoft.com/office/drawing/2014/main" id="{69C6BC1D-FBEC-EB41-A9E1-7F4D528796B8}"/>
                    </a:ext>
                  </a:extLst>
                </p14:cNvPr>
                <p14:cNvContentPartPr/>
                <p14:nvPr/>
              </p14:nvContentPartPr>
              <p14:xfrm>
                <a:off x="3207340" y="1486369"/>
                <a:ext cx="155880" cy="243000"/>
              </p14:xfrm>
            </p:contentPart>
          </mc:Choice>
          <mc:Fallback xmlns="">
            <p:pic>
              <p:nvPicPr>
                <p:cNvPr id="51" name="墨迹 50">
                  <a:extLst>
                    <a:ext uri="{FF2B5EF4-FFF2-40B4-BE49-F238E27FC236}">
                      <a16:creationId xmlns:a16="http://schemas.microsoft.com/office/drawing/2014/main" id="{69C6BC1D-FBEC-EB41-A9E1-7F4D528796B8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3199780" y="1478809"/>
                  <a:ext cx="17100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5" name="墨迹 54">
                  <a:extLst>
                    <a:ext uri="{FF2B5EF4-FFF2-40B4-BE49-F238E27FC236}">
                      <a16:creationId xmlns:a16="http://schemas.microsoft.com/office/drawing/2014/main" id="{DB7A20D5-3FE1-604C-88D3-555D0F01EF7C}"/>
                    </a:ext>
                  </a:extLst>
                </p14:cNvPr>
                <p14:cNvContentPartPr/>
                <p14:nvPr/>
              </p14:nvContentPartPr>
              <p14:xfrm>
                <a:off x="3667780" y="1287289"/>
                <a:ext cx="68760" cy="218160"/>
              </p14:xfrm>
            </p:contentPart>
          </mc:Choice>
          <mc:Fallback xmlns="">
            <p:pic>
              <p:nvPicPr>
                <p:cNvPr id="55" name="墨迹 54">
                  <a:extLst>
                    <a:ext uri="{FF2B5EF4-FFF2-40B4-BE49-F238E27FC236}">
                      <a16:creationId xmlns:a16="http://schemas.microsoft.com/office/drawing/2014/main" id="{DB7A20D5-3FE1-604C-88D3-555D0F01EF7C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3660220" y="1279729"/>
                  <a:ext cx="8388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6" name="墨迹 55">
                  <a:extLst>
                    <a:ext uri="{FF2B5EF4-FFF2-40B4-BE49-F238E27FC236}">
                      <a16:creationId xmlns:a16="http://schemas.microsoft.com/office/drawing/2014/main" id="{DE0336C4-D884-B74A-89BC-34D4FC1F6DAB}"/>
                    </a:ext>
                  </a:extLst>
                </p14:cNvPr>
                <p14:cNvContentPartPr/>
                <p14:nvPr/>
              </p14:nvContentPartPr>
              <p14:xfrm>
                <a:off x="3842020" y="1255969"/>
                <a:ext cx="124920" cy="274320"/>
              </p14:xfrm>
            </p:contentPart>
          </mc:Choice>
          <mc:Fallback xmlns="">
            <p:pic>
              <p:nvPicPr>
                <p:cNvPr id="56" name="墨迹 55">
                  <a:extLst>
                    <a:ext uri="{FF2B5EF4-FFF2-40B4-BE49-F238E27FC236}">
                      <a16:creationId xmlns:a16="http://schemas.microsoft.com/office/drawing/2014/main" id="{DE0336C4-D884-B74A-89BC-34D4FC1F6DAB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3834820" y="1248769"/>
                  <a:ext cx="14004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7" name="墨迹 56">
                  <a:extLst>
                    <a:ext uri="{FF2B5EF4-FFF2-40B4-BE49-F238E27FC236}">
                      <a16:creationId xmlns:a16="http://schemas.microsoft.com/office/drawing/2014/main" id="{5CCB2B48-17F1-814F-9C43-8AEA38EF3CE8}"/>
                    </a:ext>
                  </a:extLst>
                </p14:cNvPr>
                <p14:cNvContentPartPr/>
                <p14:nvPr/>
              </p14:nvContentPartPr>
              <p14:xfrm>
                <a:off x="3543940" y="1586089"/>
                <a:ext cx="456840" cy="56520"/>
              </p14:xfrm>
            </p:contentPart>
          </mc:Choice>
          <mc:Fallback xmlns="">
            <p:pic>
              <p:nvPicPr>
                <p:cNvPr id="57" name="墨迹 56">
                  <a:extLst>
                    <a:ext uri="{FF2B5EF4-FFF2-40B4-BE49-F238E27FC236}">
                      <a16:creationId xmlns:a16="http://schemas.microsoft.com/office/drawing/2014/main" id="{5CCB2B48-17F1-814F-9C43-8AEA38EF3CE8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3536380" y="1578529"/>
                  <a:ext cx="47196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8" name="墨迹 57">
                  <a:extLst>
                    <a:ext uri="{FF2B5EF4-FFF2-40B4-BE49-F238E27FC236}">
                      <a16:creationId xmlns:a16="http://schemas.microsoft.com/office/drawing/2014/main" id="{38E5BC1C-D7AE-3B4E-9934-887C12DCD0D6}"/>
                    </a:ext>
                  </a:extLst>
                </p14:cNvPr>
                <p14:cNvContentPartPr/>
                <p14:nvPr/>
              </p14:nvContentPartPr>
              <p14:xfrm>
                <a:off x="3767500" y="1598689"/>
                <a:ext cx="224640" cy="193320"/>
              </p14:xfrm>
            </p:contentPart>
          </mc:Choice>
          <mc:Fallback xmlns="">
            <p:pic>
              <p:nvPicPr>
                <p:cNvPr id="58" name="墨迹 57">
                  <a:extLst>
                    <a:ext uri="{FF2B5EF4-FFF2-40B4-BE49-F238E27FC236}">
                      <a16:creationId xmlns:a16="http://schemas.microsoft.com/office/drawing/2014/main" id="{38E5BC1C-D7AE-3B4E-9934-887C12DCD0D6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3759940" y="1591129"/>
                  <a:ext cx="239400" cy="208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59" name="墨迹 58">
                <a:extLst>
                  <a:ext uri="{FF2B5EF4-FFF2-40B4-BE49-F238E27FC236}">
                    <a16:creationId xmlns:a16="http://schemas.microsoft.com/office/drawing/2014/main" id="{BD21926E-0F76-5445-8E25-3FD1067E8127}"/>
                  </a:ext>
                </a:extLst>
              </p14:cNvPr>
              <p14:cNvContentPartPr/>
              <p14:nvPr/>
            </p14:nvContentPartPr>
            <p14:xfrm>
              <a:off x="4228300" y="1779049"/>
              <a:ext cx="19080" cy="25200"/>
            </p14:xfrm>
          </p:contentPart>
        </mc:Choice>
        <mc:Fallback xmlns="">
          <p:pic>
            <p:nvPicPr>
              <p:cNvPr id="59" name="墨迹 58">
                <a:extLst>
                  <a:ext uri="{FF2B5EF4-FFF2-40B4-BE49-F238E27FC236}">
                    <a16:creationId xmlns:a16="http://schemas.microsoft.com/office/drawing/2014/main" id="{BD21926E-0F76-5445-8E25-3FD1067E8127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4220740" y="1771489"/>
                <a:ext cx="34200" cy="40320"/>
              </a:xfrm>
              <a:prstGeom prst="rect">
                <a:avLst/>
              </a:prstGeom>
            </p:spPr>
          </p:pic>
        </mc:Fallback>
      </mc:AlternateContent>
      <p:grpSp>
        <p:nvGrpSpPr>
          <p:cNvPr id="83" name="组合 82">
            <a:extLst>
              <a:ext uri="{FF2B5EF4-FFF2-40B4-BE49-F238E27FC236}">
                <a16:creationId xmlns:a16="http://schemas.microsoft.com/office/drawing/2014/main" id="{124EE8B2-0F47-CA49-930F-F71DE848D85C}"/>
              </a:ext>
            </a:extLst>
          </p:cNvPr>
          <p:cNvGrpSpPr/>
          <p:nvPr/>
        </p:nvGrpSpPr>
        <p:grpSpPr>
          <a:xfrm>
            <a:off x="922420" y="2134009"/>
            <a:ext cx="448560" cy="498240"/>
            <a:chOff x="922420" y="2134009"/>
            <a:chExt cx="448560" cy="498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61" name="墨迹 60">
                  <a:extLst>
                    <a:ext uri="{FF2B5EF4-FFF2-40B4-BE49-F238E27FC236}">
                      <a16:creationId xmlns:a16="http://schemas.microsoft.com/office/drawing/2014/main" id="{0239D1A4-DB56-9844-8A56-8DFB9541C015}"/>
                    </a:ext>
                  </a:extLst>
                </p14:cNvPr>
                <p14:cNvContentPartPr/>
                <p14:nvPr/>
              </p14:nvContentPartPr>
              <p14:xfrm>
                <a:off x="922420" y="2264689"/>
                <a:ext cx="131040" cy="348840"/>
              </p14:xfrm>
            </p:contentPart>
          </mc:Choice>
          <mc:Fallback xmlns="">
            <p:pic>
              <p:nvPicPr>
                <p:cNvPr id="61" name="墨迹 60">
                  <a:extLst>
                    <a:ext uri="{FF2B5EF4-FFF2-40B4-BE49-F238E27FC236}">
                      <a16:creationId xmlns:a16="http://schemas.microsoft.com/office/drawing/2014/main" id="{0239D1A4-DB56-9844-8A56-8DFB9541C015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914860" y="2257129"/>
                  <a:ext cx="146160" cy="36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2" name="墨迹 61">
                  <a:extLst>
                    <a:ext uri="{FF2B5EF4-FFF2-40B4-BE49-F238E27FC236}">
                      <a16:creationId xmlns:a16="http://schemas.microsoft.com/office/drawing/2014/main" id="{711DF4B8-F26F-CB4A-B924-E59F76FFB102}"/>
                    </a:ext>
                  </a:extLst>
                </p14:cNvPr>
                <p14:cNvContentPartPr/>
                <p14:nvPr/>
              </p14:nvContentPartPr>
              <p14:xfrm>
                <a:off x="1127980" y="2134009"/>
                <a:ext cx="243000" cy="317880"/>
              </p14:xfrm>
            </p:contentPart>
          </mc:Choice>
          <mc:Fallback xmlns="">
            <p:pic>
              <p:nvPicPr>
                <p:cNvPr id="62" name="墨迹 61">
                  <a:extLst>
                    <a:ext uri="{FF2B5EF4-FFF2-40B4-BE49-F238E27FC236}">
                      <a16:creationId xmlns:a16="http://schemas.microsoft.com/office/drawing/2014/main" id="{711DF4B8-F26F-CB4A-B924-E59F76FFB102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120420" y="2126449"/>
                  <a:ext cx="258120" cy="33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3" name="墨迹 62">
                  <a:extLst>
                    <a:ext uri="{FF2B5EF4-FFF2-40B4-BE49-F238E27FC236}">
                      <a16:creationId xmlns:a16="http://schemas.microsoft.com/office/drawing/2014/main" id="{D95F6DB9-D073-6F46-8756-300ADCCB630C}"/>
                    </a:ext>
                  </a:extLst>
                </p14:cNvPr>
                <p14:cNvContentPartPr/>
                <p14:nvPr/>
              </p14:nvContentPartPr>
              <p14:xfrm>
                <a:off x="1227340" y="2519929"/>
                <a:ext cx="118800" cy="112320"/>
              </p14:xfrm>
            </p:contentPart>
          </mc:Choice>
          <mc:Fallback xmlns="">
            <p:pic>
              <p:nvPicPr>
                <p:cNvPr id="63" name="墨迹 62">
                  <a:extLst>
                    <a:ext uri="{FF2B5EF4-FFF2-40B4-BE49-F238E27FC236}">
                      <a16:creationId xmlns:a16="http://schemas.microsoft.com/office/drawing/2014/main" id="{D95F6DB9-D073-6F46-8756-300ADCCB630C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219780" y="2512369"/>
                  <a:ext cx="133560" cy="127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64" name="墨迹 63">
                <a:extLst>
                  <a:ext uri="{FF2B5EF4-FFF2-40B4-BE49-F238E27FC236}">
                    <a16:creationId xmlns:a16="http://schemas.microsoft.com/office/drawing/2014/main" id="{FA4042D5-169B-E249-B72B-42DFB481A104}"/>
                  </a:ext>
                </a:extLst>
              </p14:cNvPr>
              <p14:cNvContentPartPr/>
              <p14:nvPr/>
            </p14:nvContentPartPr>
            <p14:xfrm>
              <a:off x="1638460" y="2134009"/>
              <a:ext cx="361440" cy="479880"/>
            </p14:xfrm>
          </p:contentPart>
        </mc:Choice>
        <mc:Fallback xmlns="">
          <p:pic>
            <p:nvPicPr>
              <p:cNvPr id="64" name="墨迹 63">
                <a:extLst>
                  <a:ext uri="{FF2B5EF4-FFF2-40B4-BE49-F238E27FC236}">
                    <a16:creationId xmlns:a16="http://schemas.microsoft.com/office/drawing/2014/main" id="{FA4042D5-169B-E249-B72B-42DFB481A104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1630900" y="2126449"/>
                <a:ext cx="376560" cy="494640"/>
              </a:xfrm>
              <a:prstGeom prst="rect">
                <a:avLst/>
              </a:prstGeom>
            </p:spPr>
          </p:pic>
        </mc:Fallback>
      </mc:AlternateContent>
      <p:grpSp>
        <p:nvGrpSpPr>
          <p:cNvPr id="82" name="组合 81">
            <a:extLst>
              <a:ext uri="{FF2B5EF4-FFF2-40B4-BE49-F238E27FC236}">
                <a16:creationId xmlns:a16="http://schemas.microsoft.com/office/drawing/2014/main" id="{2C60D504-6EE4-E043-B746-F4C95156B91B}"/>
              </a:ext>
            </a:extLst>
          </p:cNvPr>
          <p:cNvGrpSpPr/>
          <p:nvPr/>
        </p:nvGrpSpPr>
        <p:grpSpPr>
          <a:xfrm>
            <a:off x="2229940" y="2071729"/>
            <a:ext cx="435960" cy="616680"/>
            <a:chOff x="2229940" y="2071729"/>
            <a:chExt cx="435960" cy="616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5" name="墨迹 64">
                  <a:extLst>
                    <a:ext uri="{FF2B5EF4-FFF2-40B4-BE49-F238E27FC236}">
                      <a16:creationId xmlns:a16="http://schemas.microsoft.com/office/drawing/2014/main" id="{C35BF759-25AC-BE4A-8117-965D478ECF11}"/>
                    </a:ext>
                  </a:extLst>
                </p14:cNvPr>
                <p14:cNvContentPartPr/>
                <p14:nvPr/>
              </p14:nvContentPartPr>
              <p14:xfrm>
                <a:off x="2229940" y="2360809"/>
                <a:ext cx="31320" cy="140760"/>
              </p14:xfrm>
            </p:contentPart>
          </mc:Choice>
          <mc:Fallback xmlns="">
            <p:pic>
              <p:nvPicPr>
                <p:cNvPr id="65" name="墨迹 64">
                  <a:extLst>
                    <a:ext uri="{FF2B5EF4-FFF2-40B4-BE49-F238E27FC236}">
                      <a16:creationId xmlns:a16="http://schemas.microsoft.com/office/drawing/2014/main" id="{C35BF759-25AC-BE4A-8117-965D478ECF11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2222380" y="2353249"/>
                  <a:ext cx="4644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6" name="墨迹 65">
                  <a:extLst>
                    <a:ext uri="{FF2B5EF4-FFF2-40B4-BE49-F238E27FC236}">
                      <a16:creationId xmlns:a16="http://schemas.microsoft.com/office/drawing/2014/main" id="{ED151251-A1B3-CD4A-BE4E-23B6BAA6CD90}"/>
                    </a:ext>
                  </a:extLst>
                </p14:cNvPr>
                <p14:cNvContentPartPr/>
                <p14:nvPr/>
              </p14:nvContentPartPr>
              <p14:xfrm>
                <a:off x="2366740" y="2071729"/>
                <a:ext cx="299160" cy="616680"/>
              </p14:xfrm>
            </p:contentPart>
          </mc:Choice>
          <mc:Fallback xmlns="">
            <p:pic>
              <p:nvPicPr>
                <p:cNvPr id="66" name="墨迹 65">
                  <a:extLst>
                    <a:ext uri="{FF2B5EF4-FFF2-40B4-BE49-F238E27FC236}">
                      <a16:creationId xmlns:a16="http://schemas.microsoft.com/office/drawing/2014/main" id="{ED151251-A1B3-CD4A-BE4E-23B6BAA6CD90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2359180" y="2064169"/>
                  <a:ext cx="314280" cy="63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7" name="墨迹 66">
                  <a:extLst>
                    <a:ext uri="{FF2B5EF4-FFF2-40B4-BE49-F238E27FC236}">
                      <a16:creationId xmlns:a16="http://schemas.microsoft.com/office/drawing/2014/main" id="{15841689-3A86-2C41-BCD7-8CE9908C5D18}"/>
                    </a:ext>
                  </a:extLst>
                </p14:cNvPr>
                <p14:cNvContentPartPr/>
                <p14:nvPr/>
              </p14:nvContentPartPr>
              <p14:xfrm>
                <a:off x="2366740" y="2202409"/>
                <a:ext cx="168480" cy="380160"/>
              </p14:xfrm>
            </p:contentPart>
          </mc:Choice>
          <mc:Fallback xmlns="">
            <p:pic>
              <p:nvPicPr>
                <p:cNvPr id="67" name="墨迹 66">
                  <a:extLst>
                    <a:ext uri="{FF2B5EF4-FFF2-40B4-BE49-F238E27FC236}">
                      <a16:creationId xmlns:a16="http://schemas.microsoft.com/office/drawing/2014/main" id="{15841689-3A86-2C41-BCD7-8CE9908C5D18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2359180" y="2194849"/>
                  <a:ext cx="183600" cy="395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1" name="组合 80">
            <a:extLst>
              <a:ext uri="{FF2B5EF4-FFF2-40B4-BE49-F238E27FC236}">
                <a16:creationId xmlns:a16="http://schemas.microsoft.com/office/drawing/2014/main" id="{E0E8A602-6AFE-E847-9F73-226751354E41}"/>
              </a:ext>
            </a:extLst>
          </p:cNvPr>
          <p:cNvGrpSpPr/>
          <p:nvPr/>
        </p:nvGrpSpPr>
        <p:grpSpPr>
          <a:xfrm>
            <a:off x="2908540" y="2233369"/>
            <a:ext cx="286560" cy="336600"/>
            <a:chOff x="2908540" y="2233369"/>
            <a:chExt cx="286560" cy="336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8" name="墨迹 67">
                  <a:extLst>
                    <a:ext uri="{FF2B5EF4-FFF2-40B4-BE49-F238E27FC236}">
                      <a16:creationId xmlns:a16="http://schemas.microsoft.com/office/drawing/2014/main" id="{C872A50D-5AAD-CF47-86C5-F525B3D04945}"/>
                    </a:ext>
                  </a:extLst>
                </p14:cNvPr>
                <p14:cNvContentPartPr/>
                <p14:nvPr/>
              </p14:nvContentPartPr>
              <p14:xfrm>
                <a:off x="2908540" y="2233369"/>
                <a:ext cx="230760" cy="336600"/>
              </p14:xfrm>
            </p:contentPart>
          </mc:Choice>
          <mc:Fallback xmlns="">
            <p:pic>
              <p:nvPicPr>
                <p:cNvPr id="68" name="墨迹 67">
                  <a:extLst>
                    <a:ext uri="{FF2B5EF4-FFF2-40B4-BE49-F238E27FC236}">
                      <a16:creationId xmlns:a16="http://schemas.microsoft.com/office/drawing/2014/main" id="{C872A50D-5AAD-CF47-86C5-F525B3D04945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2900980" y="2226169"/>
                  <a:ext cx="245880" cy="35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9" name="墨迹 68">
                  <a:extLst>
                    <a:ext uri="{FF2B5EF4-FFF2-40B4-BE49-F238E27FC236}">
                      <a16:creationId xmlns:a16="http://schemas.microsoft.com/office/drawing/2014/main" id="{390B152B-24DA-8645-9273-6900DB6FBFE4}"/>
                    </a:ext>
                  </a:extLst>
                </p14:cNvPr>
                <p14:cNvContentPartPr/>
                <p14:nvPr/>
              </p14:nvContentPartPr>
              <p14:xfrm>
                <a:off x="2983060" y="2420209"/>
                <a:ext cx="212040" cy="19080"/>
              </p14:xfrm>
            </p:contentPart>
          </mc:Choice>
          <mc:Fallback xmlns="">
            <p:pic>
              <p:nvPicPr>
                <p:cNvPr id="69" name="墨迹 68">
                  <a:extLst>
                    <a:ext uri="{FF2B5EF4-FFF2-40B4-BE49-F238E27FC236}">
                      <a16:creationId xmlns:a16="http://schemas.microsoft.com/office/drawing/2014/main" id="{390B152B-24DA-8645-9273-6900DB6FBFE4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2975500" y="2412649"/>
                  <a:ext cx="227160" cy="3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0" name="组合 79">
            <a:extLst>
              <a:ext uri="{FF2B5EF4-FFF2-40B4-BE49-F238E27FC236}">
                <a16:creationId xmlns:a16="http://schemas.microsoft.com/office/drawing/2014/main" id="{2CCFE0D0-7648-4245-93F8-2628C5BDB449}"/>
              </a:ext>
            </a:extLst>
          </p:cNvPr>
          <p:cNvGrpSpPr/>
          <p:nvPr/>
        </p:nvGrpSpPr>
        <p:grpSpPr>
          <a:xfrm>
            <a:off x="3468700" y="2320849"/>
            <a:ext cx="186840" cy="143280"/>
            <a:chOff x="3468700" y="2320849"/>
            <a:chExt cx="186840" cy="143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70" name="墨迹 69">
                  <a:extLst>
                    <a:ext uri="{FF2B5EF4-FFF2-40B4-BE49-F238E27FC236}">
                      <a16:creationId xmlns:a16="http://schemas.microsoft.com/office/drawing/2014/main" id="{1D491AF6-D411-E84E-B866-550D6184D9FD}"/>
                    </a:ext>
                  </a:extLst>
                </p14:cNvPr>
                <p14:cNvContentPartPr/>
                <p14:nvPr/>
              </p14:nvContentPartPr>
              <p14:xfrm>
                <a:off x="3468700" y="2320849"/>
                <a:ext cx="131040" cy="43920"/>
              </p14:xfrm>
            </p:contentPart>
          </mc:Choice>
          <mc:Fallback xmlns="">
            <p:pic>
              <p:nvPicPr>
                <p:cNvPr id="70" name="墨迹 69">
                  <a:extLst>
                    <a:ext uri="{FF2B5EF4-FFF2-40B4-BE49-F238E27FC236}">
                      <a16:creationId xmlns:a16="http://schemas.microsoft.com/office/drawing/2014/main" id="{1D491AF6-D411-E84E-B866-550D6184D9FD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3461140" y="2313289"/>
                  <a:ext cx="14616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71" name="墨迹 70">
                  <a:extLst>
                    <a:ext uri="{FF2B5EF4-FFF2-40B4-BE49-F238E27FC236}">
                      <a16:creationId xmlns:a16="http://schemas.microsoft.com/office/drawing/2014/main" id="{EDF67C61-72BD-AD4D-9B0C-83F565C137C3}"/>
                    </a:ext>
                  </a:extLst>
                </p14:cNvPr>
                <p14:cNvContentPartPr/>
                <p14:nvPr/>
              </p14:nvContentPartPr>
              <p14:xfrm>
                <a:off x="3480940" y="2438929"/>
                <a:ext cx="174600" cy="25200"/>
              </p14:xfrm>
            </p:contentPart>
          </mc:Choice>
          <mc:Fallback xmlns="">
            <p:pic>
              <p:nvPicPr>
                <p:cNvPr id="71" name="墨迹 70">
                  <a:extLst>
                    <a:ext uri="{FF2B5EF4-FFF2-40B4-BE49-F238E27FC236}">
                      <a16:creationId xmlns:a16="http://schemas.microsoft.com/office/drawing/2014/main" id="{EDF67C61-72BD-AD4D-9B0C-83F565C137C3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3473740" y="2431369"/>
                  <a:ext cx="189720" cy="40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72" name="墨迹 71">
                <a:extLst>
                  <a:ext uri="{FF2B5EF4-FFF2-40B4-BE49-F238E27FC236}">
                    <a16:creationId xmlns:a16="http://schemas.microsoft.com/office/drawing/2014/main" id="{F5B33E07-6983-9646-8F8E-FAA1EAC1884F}"/>
                  </a:ext>
                </a:extLst>
              </p14:cNvPr>
              <p14:cNvContentPartPr/>
              <p14:nvPr/>
            </p14:nvContentPartPr>
            <p14:xfrm>
              <a:off x="3892060" y="2227249"/>
              <a:ext cx="112320" cy="330480"/>
            </p14:xfrm>
          </p:contentPart>
        </mc:Choice>
        <mc:Fallback xmlns="">
          <p:pic>
            <p:nvPicPr>
              <p:cNvPr id="72" name="墨迹 71">
                <a:extLst>
                  <a:ext uri="{FF2B5EF4-FFF2-40B4-BE49-F238E27FC236}">
                    <a16:creationId xmlns:a16="http://schemas.microsoft.com/office/drawing/2014/main" id="{F5B33E07-6983-9646-8F8E-FAA1EAC1884F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3884500" y="2219689"/>
                <a:ext cx="127440" cy="34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73" name="墨迹 72">
                <a:extLst>
                  <a:ext uri="{FF2B5EF4-FFF2-40B4-BE49-F238E27FC236}">
                    <a16:creationId xmlns:a16="http://schemas.microsoft.com/office/drawing/2014/main" id="{FFDAA1FA-6EC2-0043-A1C8-DACC4A25DE54}"/>
                  </a:ext>
                </a:extLst>
              </p14:cNvPr>
              <p14:cNvContentPartPr/>
              <p14:nvPr/>
            </p14:nvContentPartPr>
            <p14:xfrm>
              <a:off x="4234420" y="2264689"/>
              <a:ext cx="236880" cy="261720"/>
            </p14:xfrm>
          </p:contentPart>
        </mc:Choice>
        <mc:Fallback xmlns="">
          <p:pic>
            <p:nvPicPr>
              <p:cNvPr id="73" name="墨迹 72">
                <a:extLst>
                  <a:ext uri="{FF2B5EF4-FFF2-40B4-BE49-F238E27FC236}">
                    <a16:creationId xmlns:a16="http://schemas.microsoft.com/office/drawing/2014/main" id="{FFDAA1FA-6EC2-0043-A1C8-DACC4A25DE54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4226860" y="2257129"/>
                <a:ext cx="252000" cy="27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74" name="墨迹 73">
                <a:extLst>
                  <a:ext uri="{FF2B5EF4-FFF2-40B4-BE49-F238E27FC236}">
                    <a16:creationId xmlns:a16="http://schemas.microsoft.com/office/drawing/2014/main" id="{F3464E97-BF71-A940-9B2A-9611BC17DB68}"/>
                  </a:ext>
                </a:extLst>
              </p14:cNvPr>
              <p14:cNvContentPartPr/>
              <p14:nvPr/>
            </p14:nvContentPartPr>
            <p14:xfrm>
              <a:off x="4676500" y="2426689"/>
              <a:ext cx="62640" cy="68760"/>
            </p14:xfrm>
          </p:contentPart>
        </mc:Choice>
        <mc:Fallback xmlns="">
          <p:pic>
            <p:nvPicPr>
              <p:cNvPr id="74" name="墨迹 73">
                <a:extLst>
                  <a:ext uri="{FF2B5EF4-FFF2-40B4-BE49-F238E27FC236}">
                    <a16:creationId xmlns:a16="http://schemas.microsoft.com/office/drawing/2014/main" id="{F3464E97-BF71-A940-9B2A-9611BC17DB68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4668940" y="2419129"/>
                <a:ext cx="77760" cy="83880"/>
              </a:xfrm>
              <a:prstGeom prst="rect">
                <a:avLst/>
              </a:prstGeom>
            </p:spPr>
          </p:pic>
        </mc:Fallback>
      </mc:AlternateContent>
      <p:grpSp>
        <p:nvGrpSpPr>
          <p:cNvPr id="79" name="组合 78">
            <a:extLst>
              <a:ext uri="{FF2B5EF4-FFF2-40B4-BE49-F238E27FC236}">
                <a16:creationId xmlns:a16="http://schemas.microsoft.com/office/drawing/2014/main" id="{4EBDD4E1-70D0-8943-898A-94937D5C5A83}"/>
              </a:ext>
            </a:extLst>
          </p:cNvPr>
          <p:cNvGrpSpPr/>
          <p:nvPr/>
        </p:nvGrpSpPr>
        <p:grpSpPr>
          <a:xfrm>
            <a:off x="4951180" y="2196289"/>
            <a:ext cx="615600" cy="454680"/>
            <a:chOff x="4951180" y="2196289"/>
            <a:chExt cx="615600" cy="454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5" name="墨迹 74">
                  <a:extLst>
                    <a:ext uri="{FF2B5EF4-FFF2-40B4-BE49-F238E27FC236}">
                      <a16:creationId xmlns:a16="http://schemas.microsoft.com/office/drawing/2014/main" id="{FC31CE59-5BA4-374A-B355-7695B8517139}"/>
                    </a:ext>
                  </a:extLst>
                </p14:cNvPr>
                <p14:cNvContentPartPr/>
                <p14:nvPr/>
              </p14:nvContentPartPr>
              <p14:xfrm>
                <a:off x="5031100" y="2202409"/>
                <a:ext cx="131040" cy="37800"/>
              </p14:xfrm>
            </p:contentPart>
          </mc:Choice>
          <mc:Fallback xmlns="">
            <p:pic>
              <p:nvPicPr>
                <p:cNvPr id="75" name="墨迹 74">
                  <a:extLst>
                    <a:ext uri="{FF2B5EF4-FFF2-40B4-BE49-F238E27FC236}">
                      <a16:creationId xmlns:a16="http://schemas.microsoft.com/office/drawing/2014/main" id="{FC31CE59-5BA4-374A-B355-7695B8517139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5023900" y="2194849"/>
                  <a:ext cx="14616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76" name="墨迹 75">
                  <a:extLst>
                    <a:ext uri="{FF2B5EF4-FFF2-40B4-BE49-F238E27FC236}">
                      <a16:creationId xmlns:a16="http://schemas.microsoft.com/office/drawing/2014/main" id="{651E29AD-6CB5-324F-818D-107C9A36E049}"/>
                    </a:ext>
                  </a:extLst>
                </p14:cNvPr>
                <p14:cNvContentPartPr/>
                <p14:nvPr/>
              </p14:nvContentPartPr>
              <p14:xfrm>
                <a:off x="4951180" y="2333089"/>
                <a:ext cx="223920" cy="223920"/>
              </p14:xfrm>
            </p:contentPart>
          </mc:Choice>
          <mc:Fallback xmlns="">
            <p:pic>
              <p:nvPicPr>
                <p:cNvPr id="76" name="墨迹 75">
                  <a:extLst>
                    <a:ext uri="{FF2B5EF4-FFF2-40B4-BE49-F238E27FC236}">
                      <a16:creationId xmlns:a16="http://schemas.microsoft.com/office/drawing/2014/main" id="{651E29AD-6CB5-324F-818D-107C9A36E049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4943620" y="2325529"/>
                  <a:ext cx="23868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77" name="墨迹 76">
                  <a:extLst>
                    <a:ext uri="{FF2B5EF4-FFF2-40B4-BE49-F238E27FC236}">
                      <a16:creationId xmlns:a16="http://schemas.microsoft.com/office/drawing/2014/main" id="{7EAD87E3-6E1B-0D4C-AFCF-2DF6FA0978D1}"/>
                    </a:ext>
                  </a:extLst>
                </p14:cNvPr>
                <p14:cNvContentPartPr/>
                <p14:nvPr/>
              </p14:nvContentPartPr>
              <p14:xfrm>
                <a:off x="5006260" y="2395369"/>
                <a:ext cx="205920" cy="49320"/>
              </p14:xfrm>
            </p:contentPart>
          </mc:Choice>
          <mc:Fallback xmlns="">
            <p:pic>
              <p:nvPicPr>
                <p:cNvPr id="77" name="墨迹 76">
                  <a:extLst>
                    <a:ext uri="{FF2B5EF4-FFF2-40B4-BE49-F238E27FC236}">
                      <a16:creationId xmlns:a16="http://schemas.microsoft.com/office/drawing/2014/main" id="{7EAD87E3-6E1B-0D4C-AFCF-2DF6FA0978D1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4998700" y="2387809"/>
                  <a:ext cx="22104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78" name="墨迹 77">
                  <a:extLst>
                    <a:ext uri="{FF2B5EF4-FFF2-40B4-BE49-F238E27FC236}">
                      <a16:creationId xmlns:a16="http://schemas.microsoft.com/office/drawing/2014/main" id="{8B768415-005F-F848-935E-A5E611B05CF5}"/>
                    </a:ext>
                  </a:extLst>
                </p14:cNvPr>
                <p14:cNvContentPartPr/>
                <p14:nvPr/>
              </p14:nvContentPartPr>
              <p14:xfrm>
                <a:off x="5367340" y="2196289"/>
                <a:ext cx="199440" cy="454680"/>
              </p14:xfrm>
            </p:contentPart>
          </mc:Choice>
          <mc:Fallback xmlns="">
            <p:pic>
              <p:nvPicPr>
                <p:cNvPr id="78" name="墨迹 77">
                  <a:extLst>
                    <a:ext uri="{FF2B5EF4-FFF2-40B4-BE49-F238E27FC236}">
                      <a16:creationId xmlns:a16="http://schemas.microsoft.com/office/drawing/2014/main" id="{8B768415-005F-F848-935E-A5E611B05CF5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5359780" y="2188729"/>
                  <a:ext cx="214560" cy="469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84" name="墨迹 83">
                <a:extLst>
                  <a:ext uri="{FF2B5EF4-FFF2-40B4-BE49-F238E27FC236}">
                    <a16:creationId xmlns:a16="http://schemas.microsoft.com/office/drawing/2014/main" id="{03CE6279-9BF8-1646-9CE1-92D99B013A81}"/>
                  </a:ext>
                </a:extLst>
              </p14:cNvPr>
              <p14:cNvContentPartPr/>
              <p14:nvPr/>
            </p14:nvContentPartPr>
            <p14:xfrm>
              <a:off x="5852980" y="2607049"/>
              <a:ext cx="37800" cy="43920"/>
            </p14:xfrm>
          </p:contentPart>
        </mc:Choice>
        <mc:Fallback xmlns="">
          <p:pic>
            <p:nvPicPr>
              <p:cNvPr id="84" name="墨迹 83">
                <a:extLst>
                  <a:ext uri="{FF2B5EF4-FFF2-40B4-BE49-F238E27FC236}">
                    <a16:creationId xmlns:a16="http://schemas.microsoft.com/office/drawing/2014/main" id="{03CE6279-9BF8-1646-9CE1-92D99B013A81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5845420" y="2599489"/>
                <a:ext cx="52920" cy="59040"/>
              </a:xfrm>
              <a:prstGeom prst="rect">
                <a:avLst/>
              </a:prstGeom>
            </p:spPr>
          </p:pic>
        </mc:Fallback>
      </mc:AlternateContent>
      <p:grpSp>
        <p:nvGrpSpPr>
          <p:cNvPr id="90" name="组合 89">
            <a:extLst>
              <a:ext uri="{FF2B5EF4-FFF2-40B4-BE49-F238E27FC236}">
                <a16:creationId xmlns:a16="http://schemas.microsoft.com/office/drawing/2014/main" id="{88F0A5D8-B1FA-8643-9BA9-989640F40AB4}"/>
              </a:ext>
            </a:extLst>
          </p:cNvPr>
          <p:cNvGrpSpPr/>
          <p:nvPr/>
        </p:nvGrpSpPr>
        <p:grpSpPr>
          <a:xfrm>
            <a:off x="6276340" y="2034289"/>
            <a:ext cx="903240" cy="547920"/>
            <a:chOff x="6276340" y="2034289"/>
            <a:chExt cx="903240" cy="547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85" name="墨迹 84">
                  <a:extLst>
                    <a:ext uri="{FF2B5EF4-FFF2-40B4-BE49-F238E27FC236}">
                      <a16:creationId xmlns:a16="http://schemas.microsoft.com/office/drawing/2014/main" id="{950ADA9A-11C2-BF4F-B060-ECBF3F0C4077}"/>
                    </a:ext>
                  </a:extLst>
                </p14:cNvPr>
                <p14:cNvContentPartPr/>
                <p14:nvPr/>
              </p14:nvContentPartPr>
              <p14:xfrm>
                <a:off x="6276340" y="2227249"/>
                <a:ext cx="255600" cy="292320"/>
              </p14:xfrm>
            </p:contentPart>
          </mc:Choice>
          <mc:Fallback xmlns="">
            <p:pic>
              <p:nvPicPr>
                <p:cNvPr id="85" name="墨迹 84">
                  <a:extLst>
                    <a:ext uri="{FF2B5EF4-FFF2-40B4-BE49-F238E27FC236}">
                      <a16:creationId xmlns:a16="http://schemas.microsoft.com/office/drawing/2014/main" id="{950ADA9A-11C2-BF4F-B060-ECBF3F0C4077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6268780" y="2219689"/>
                  <a:ext cx="270720" cy="3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86" name="墨迹 85">
                  <a:extLst>
                    <a:ext uri="{FF2B5EF4-FFF2-40B4-BE49-F238E27FC236}">
                      <a16:creationId xmlns:a16="http://schemas.microsoft.com/office/drawing/2014/main" id="{5B479CE0-5EC1-0245-BB91-8DC70B8CA07D}"/>
                    </a:ext>
                  </a:extLst>
                </p14:cNvPr>
                <p14:cNvContentPartPr/>
                <p14:nvPr/>
              </p14:nvContentPartPr>
              <p14:xfrm>
                <a:off x="6718420" y="2034289"/>
                <a:ext cx="106200" cy="212040"/>
              </p14:xfrm>
            </p:contentPart>
          </mc:Choice>
          <mc:Fallback xmlns="">
            <p:pic>
              <p:nvPicPr>
                <p:cNvPr id="86" name="墨迹 85">
                  <a:extLst>
                    <a:ext uri="{FF2B5EF4-FFF2-40B4-BE49-F238E27FC236}">
                      <a16:creationId xmlns:a16="http://schemas.microsoft.com/office/drawing/2014/main" id="{5B479CE0-5EC1-0245-BB91-8DC70B8CA07D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6710860" y="2026729"/>
                  <a:ext cx="12132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87" name="墨迹 86">
                  <a:extLst>
                    <a:ext uri="{FF2B5EF4-FFF2-40B4-BE49-F238E27FC236}">
                      <a16:creationId xmlns:a16="http://schemas.microsoft.com/office/drawing/2014/main" id="{1A65F129-4146-2140-96B1-5E77C11165D3}"/>
                    </a:ext>
                  </a:extLst>
                </p14:cNvPr>
                <p14:cNvContentPartPr/>
                <p14:nvPr/>
              </p14:nvContentPartPr>
              <p14:xfrm>
                <a:off x="6905260" y="2245969"/>
                <a:ext cx="274320" cy="218160"/>
              </p14:xfrm>
            </p:contentPart>
          </mc:Choice>
          <mc:Fallback xmlns="">
            <p:pic>
              <p:nvPicPr>
                <p:cNvPr id="87" name="墨迹 86">
                  <a:extLst>
                    <a:ext uri="{FF2B5EF4-FFF2-40B4-BE49-F238E27FC236}">
                      <a16:creationId xmlns:a16="http://schemas.microsoft.com/office/drawing/2014/main" id="{1A65F129-4146-2140-96B1-5E77C11165D3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6897700" y="2238409"/>
                  <a:ext cx="28944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88" name="墨迹 87">
                  <a:extLst>
                    <a:ext uri="{FF2B5EF4-FFF2-40B4-BE49-F238E27FC236}">
                      <a16:creationId xmlns:a16="http://schemas.microsoft.com/office/drawing/2014/main" id="{95063C13-6F1B-794D-B4D2-22440593E10E}"/>
                    </a:ext>
                  </a:extLst>
                </p14:cNvPr>
                <p14:cNvContentPartPr/>
                <p14:nvPr/>
              </p14:nvContentPartPr>
              <p14:xfrm>
                <a:off x="6867820" y="2550889"/>
                <a:ext cx="299160" cy="31320"/>
              </p14:xfrm>
            </p:contentPart>
          </mc:Choice>
          <mc:Fallback xmlns="">
            <p:pic>
              <p:nvPicPr>
                <p:cNvPr id="88" name="墨迹 87">
                  <a:extLst>
                    <a:ext uri="{FF2B5EF4-FFF2-40B4-BE49-F238E27FC236}">
                      <a16:creationId xmlns:a16="http://schemas.microsoft.com/office/drawing/2014/main" id="{95063C13-6F1B-794D-B4D2-22440593E10E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6860260" y="2543329"/>
                  <a:ext cx="314280" cy="46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89" name="墨迹 88">
                <a:extLst>
                  <a:ext uri="{FF2B5EF4-FFF2-40B4-BE49-F238E27FC236}">
                    <a16:creationId xmlns:a16="http://schemas.microsoft.com/office/drawing/2014/main" id="{6E42575D-2153-7943-AFEF-28FDE8BCB2C5}"/>
                  </a:ext>
                </a:extLst>
              </p14:cNvPr>
              <p14:cNvContentPartPr/>
              <p14:nvPr/>
            </p14:nvContentPartPr>
            <p14:xfrm>
              <a:off x="7446700" y="2221129"/>
              <a:ext cx="336600" cy="348840"/>
            </p14:xfrm>
          </p:contentPart>
        </mc:Choice>
        <mc:Fallback xmlns="">
          <p:pic>
            <p:nvPicPr>
              <p:cNvPr id="89" name="墨迹 88">
                <a:extLst>
                  <a:ext uri="{FF2B5EF4-FFF2-40B4-BE49-F238E27FC236}">
                    <a16:creationId xmlns:a16="http://schemas.microsoft.com/office/drawing/2014/main" id="{6E42575D-2153-7943-AFEF-28FDE8BCB2C5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7439140" y="2213569"/>
                <a:ext cx="351720" cy="36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91" name="墨迹 90">
                <a:extLst>
                  <a:ext uri="{FF2B5EF4-FFF2-40B4-BE49-F238E27FC236}">
                    <a16:creationId xmlns:a16="http://schemas.microsoft.com/office/drawing/2014/main" id="{B5610E03-6C19-BA41-B43B-D9477487EC6B}"/>
                  </a:ext>
                </a:extLst>
              </p14:cNvPr>
              <p14:cNvContentPartPr/>
              <p14:nvPr/>
            </p14:nvContentPartPr>
            <p14:xfrm>
              <a:off x="7888780" y="2588329"/>
              <a:ext cx="93600" cy="62640"/>
            </p14:xfrm>
          </p:contentPart>
        </mc:Choice>
        <mc:Fallback xmlns="">
          <p:pic>
            <p:nvPicPr>
              <p:cNvPr id="91" name="墨迹 90">
                <a:extLst>
                  <a:ext uri="{FF2B5EF4-FFF2-40B4-BE49-F238E27FC236}">
                    <a16:creationId xmlns:a16="http://schemas.microsoft.com/office/drawing/2014/main" id="{B5610E03-6C19-BA41-B43B-D9477487EC6B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7881220" y="2580769"/>
                <a:ext cx="108720" cy="77760"/>
              </a:xfrm>
              <a:prstGeom prst="rect">
                <a:avLst/>
              </a:prstGeom>
            </p:spPr>
          </p:pic>
        </mc:Fallback>
      </mc:AlternateContent>
      <p:grpSp>
        <p:nvGrpSpPr>
          <p:cNvPr id="107" name="组合 106">
            <a:extLst>
              <a:ext uri="{FF2B5EF4-FFF2-40B4-BE49-F238E27FC236}">
                <a16:creationId xmlns:a16="http://schemas.microsoft.com/office/drawing/2014/main" id="{DA4F1A57-77F2-7849-8A19-05AACFBFB0DE}"/>
              </a:ext>
            </a:extLst>
          </p:cNvPr>
          <p:cNvGrpSpPr/>
          <p:nvPr/>
        </p:nvGrpSpPr>
        <p:grpSpPr>
          <a:xfrm>
            <a:off x="8461540" y="2053009"/>
            <a:ext cx="3455640" cy="925200"/>
            <a:chOff x="8461540" y="2053009"/>
            <a:chExt cx="3455640" cy="925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92" name="墨迹 91">
                  <a:extLst>
                    <a:ext uri="{FF2B5EF4-FFF2-40B4-BE49-F238E27FC236}">
                      <a16:creationId xmlns:a16="http://schemas.microsoft.com/office/drawing/2014/main" id="{74EF6965-0CB3-0C42-A1BF-175613C57C8D}"/>
                    </a:ext>
                  </a:extLst>
                </p14:cNvPr>
                <p14:cNvContentPartPr/>
                <p14:nvPr/>
              </p14:nvContentPartPr>
              <p14:xfrm>
                <a:off x="8461540" y="2215009"/>
                <a:ext cx="249480" cy="348840"/>
              </p14:xfrm>
            </p:contentPart>
          </mc:Choice>
          <mc:Fallback xmlns="">
            <p:pic>
              <p:nvPicPr>
                <p:cNvPr id="92" name="墨迹 91">
                  <a:extLst>
                    <a:ext uri="{FF2B5EF4-FFF2-40B4-BE49-F238E27FC236}">
                      <a16:creationId xmlns:a16="http://schemas.microsoft.com/office/drawing/2014/main" id="{74EF6965-0CB3-0C42-A1BF-175613C57C8D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8453980" y="2207449"/>
                  <a:ext cx="264600" cy="36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93" name="墨迹 92">
                  <a:extLst>
                    <a:ext uri="{FF2B5EF4-FFF2-40B4-BE49-F238E27FC236}">
                      <a16:creationId xmlns:a16="http://schemas.microsoft.com/office/drawing/2014/main" id="{FFD7A175-709D-B44D-9991-294C19E65BD5}"/>
                    </a:ext>
                  </a:extLst>
                </p14:cNvPr>
                <p14:cNvContentPartPr/>
                <p14:nvPr/>
              </p14:nvContentPartPr>
              <p14:xfrm>
                <a:off x="8903620" y="2053009"/>
                <a:ext cx="56520" cy="68760"/>
              </p14:xfrm>
            </p:contentPart>
          </mc:Choice>
          <mc:Fallback xmlns="">
            <p:pic>
              <p:nvPicPr>
                <p:cNvPr id="93" name="墨迹 92">
                  <a:extLst>
                    <a:ext uri="{FF2B5EF4-FFF2-40B4-BE49-F238E27FC236}">
                      <a16:creationId xmlns:a16="http://schemas.microsoft.com/office/drawing/2014/main" id="{FFD7A175-709D-B44D-9991-294C19E65BD5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8896060" y="2045449"/>
                  <a:ext cx="7128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95" name="墨迹 94">
                  <a:extLst>
                    <a:ext uri="{FF2B5EF4-FFF2-40B4-BE49-F238E27FC236}">
                      <a16:creationId xmlns:a16="http://schemas.microsoft.com/office/drawing/2014/main" id="{6EE010FB-F2B8-2740-A5DD-23D078F876BA}"/>
                    </a:ext>
                  </a:extLst>
                </p14:cNvPr>
                <p14:cNvContentPartPr/>
                <p14:nvPr/>
              </p14:nvContentPartPr>
              <p14:xfrm>
                <a:off x="9083980" y="2239849"/>
                <a:ext cx="280440" cy="451440"/>
              </p14:xfrm>
            </p:contentPart>
          </mc:Choice>
          <mc:Fallback xmlns="">
            <p:pic>
              <p:nvPicPr>
                <p:cNvPr id="95" name="墨迹 94">
                  <a:extLst>
                    <a:ext uri="{FF2B5EF4-FFF2-40B4-BE49-F238E27FC236}">
                      <a16:creationId xmlns:a16="http://schemas.microsoft.com/office/drawing/2014/main" id="{6EE010FB-F2B8-2740-A5DD-23D078F876BA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9076420" y="2232289"/>
                  <a:ext cx="295560" cy="46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97" name="墨迹 96">
                  <a:extLst>
                    <a:ext uri="{FF2B5EF4-FFF2-40B4-BE49-F238E27FC236}">
                      <a16:creationId xmlns:a16="http://schemas.microsoft.com/office/drawing/2014/main" id="{D4BAC90D-53A1-0648-B55C-B91512183936}"/>
                    </a:ext>
                  </a:extLst>
                </p14:cNvPr>
                <p14:cNvContentPartPr/>
                <p14:nvPr/>
              </p14:nvContentPartPr>
              <p14:xfrm>
                <a:off x="9559900" y="2276929"/>
                <a:ext cx="134640" cy="330480"/>
              </p14:xfrm>
            </p:contentPart>
          </mc:Choice>
          <mc:Fallback xmlns="">
            <p:pic>
              <p:nvPicPr>
                <p:cNvPr id="97" name="墨迹 96">
                  <a:extLst>
                    <a:ext uri="{FF2B5EF4-FFF2-40B4-BE49-F238E27FC236}">
                      <a16:creationId xmlns:a16="http://schemas.microsoft.com/office/drawing/2014/main" id="{D4BAC90D-53A1-0648-B55C-B91512183936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9552340" y="2269729"/>
                  <a:ext cx="149760" cy="34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98" name="墨迹 97">
                  <a:extLst>
                    <a:ext uri="{FF2B5EF4-FFF2-40B4-BE49-F238E27FC236}">
                      <a16:creationId xmlns:a16="http://schemas.microsoft.com/office/drawing/2014/main" id="{24A5F470-B5A8-A643-9F20-4E26269159A4}"/>
                    </a:ext>
                  </a:extLst>
                </p14:cNvPr>
                <p14:cNvContentPartPr/>
                <p14:nvPr/>
              </p14:nvContentPartPr>
              <p14:xfrm>
                <a:off x="9743860" y="2171449"/>
                <a:ext cx="261000" cy="492120"/>
              </p14:xfrm>
            </p:contentPart>
          </mc:Choice>
          <mc:Fallback xmlns="">
            <p:pic>
              <p:nvPicPr>
                <p:cNvPr id="98" name="墨迹 97">
                  <a:extLst>
                    <a:ext uri="{FF2B5EF4-FFF2-40B4-BE49-F238E27FC236}">
                      <a16:creationId xmlns:a16="http://schemas.microsoft.com/office/drawing/2014/main" id="{24A5F470-B5A8-A643-9F20-4E26269159A4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9736300" y="2163889"/>
                  <a:ext cx="276120" cy="50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99" name="墨迹 98">
                  <a:extLst>
                    <a:ext uri="{FF2B5EF4-FFF2-40B4-BE49-F238E27FC236}">
                      <a16:creationId xmlns:a16="http://schemas.microsoft.com/office/drawing/2014/main" id="{6D3E82AA-11E9-6B47-A1D0-06ACC39B4837}"/>
                    </a:ext>
                  </a:extLst>
                </p14:cNvPr>
                <p14:cNvContentPartPr/>
                <p14:nvPr/>
              </p14:nvContentPartPr>
              <p14:xfrm>
                <a:off x="10347940" y="2202409"/>
                <a:ext cx="31320" cy="37800"/>
              </p14:xfrm>
            </p:contentPart>
          </mc:Choice>
          <mc:Fallback xmlns="">
            <p:pic>
              <p:nvPicPr>
                <p:cNvPr id="99" name="墨迹 98">
                  <a:extLst>
                    <a:ext uri="{FF2B5EF4-FFF2-40B4-BE49-F238E27FC236}">
                      <a16:creationId xmlns:a16="http://schemas.microsoft.com/office/drawing/2014/main" id="{6D3E82AA-11E9-6B47-A1D0-06ACC39B4837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0340380" y="2194849"/>
                  <a:ext cx="4644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00" name="墨迹 99">
                  <a:extLst>
                    <a:ext uri="{FF2B5EF4-FFF2-40B4-BE49-F238E27FC236}">
                      <a16:creationId xmlns:a16="http://schemas.microsoft.com/office/drawing/2014/main" id="{3658D046-1143-DC48-9728-A76CB455EE79}"/>
                    </a:ext>
                  </a:extLst>
                </p14:cNvPr>
                <p14:cNvContentPartPr/>
                <p14:nvPr/>
              </p14:nvContentPartPr>
              <p14:xfrm>
                <a:off x="10204660" y="2258569"/>
                <a:ext cx="280440" cy="423720"/>
              </p14:xfrm>
            </p:contentPart>
          </mc:Choice>
          <mc:Fallback xmlns="">
            <p:pic>
              <p:nvPicPr>
                <p:cNvPr id="100" name="墨迹 99">
                  <a:extLst>
                    <a:ext uri="{FF2B5EF4-FFF2-40B4-BE49-F238E27FC236}">
                      <a16:creationId xmlns:a16="http://schemas.microsoft.com/office/drawing/2014/main" id="{3658D046-1143-DC48-9728-A76CB455EE79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0197100" y="2251009"/>
                  <a:ext cx="295560" cy="43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01" name="墨迹 100">
                  <a:extLst>
                    <a:ext uri="{FF2B5EF4-FFF2-40B4-BE49-F238E27FC236}">
                      <a16:creationId xmlns:a16="http://schemas.microsoft.com/office/drawing/2014/main" id="{51925EE7-B916-9745-898A-F98F248C7C6A}"/>
                    </a:ext>
                  </a:extLst>
                </p14:cNvPr>
                <p14:cNvContentPartPr/>
                <p14:nvPr/>
              </p14:nvContentPartPr>
              <p14:xfrm>
                <a:off x="10609300" y="2302129"/>
                <a:ext cx="249480" cy="336600"/>
              </p14:xfrm>
            </p:contentPart>
          </mc:Choice>
          <mc:Fallback xmlns="">
            <p:pic>
              <p:nvPicPr>
                <p:cNvPr id="101" name="墨迹 100">
                  <a:extLst>
                    <a:ext uri="{FF2B5EF4-FFF2-40B4-BE49-F238E27FC236}">
                      <a16:creationId xmlns:a16="http://schemas.microsoft.com/office/drawing/2014/main" id="{51925EE7-B916-9745-898A-F98F248C7C6A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0601740" y="2294569"/>
                  <a:ext cx="264600" cy="35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02" name="墨迹 101">
                  <a:extLst>
                    <a:ext uri="{FF2B5EF4-FFF2-40B4-BE49-F238E27FC236}">
                      <a16:creationId xmlns:a16="http://schemas.microsoft.com/office/drawing/2014/main" id="{BB488EA9-2DEF-9A45-BD1D-8ED07DAEDE02}"/>
                    </a:ext>
                  </a:extLst>
                </p14:cNvPr>
                <p14:cNvContentPartPr/>
                <p14:nvPr/>
              </p14:nvContentPartPr>
              <p14:xfrm>
                <a:off x="10652860" y="2495089"/>
                <a:ext cx="75240" cy="93600"/>
              </p14:xfrm>
            </p:contentPart>
          </mc:Choice>
          <mc:Fallback xmlns="">
            <p:pic>
              <p:nvPicPr>
                <p:cNvPr id="102" name="墨迹 101">
                  <a:extLst>
                    <a:ext uri="{FF2B5EF4-FFF2-40B4-BE49-F238E27FC236}">
                      <a16:creationId xmlns:a16="http://schemas.microsoft.com/office/drawing/2014/main" id="{BB488EA9-2DEF-9A45-BD1D-8ED07DAEDE02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0645300" y="2487529"/>
                  <a:ext cx="9000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03" name="墨迹 102">
                  <a:extLst>
                    <a:ext uri="{FF2B5EF4-FFF2-40B4-BE49-F238E27FC236}">
                      <a16:creationId xmlns:a16="http://schemas.microsoft.com/office/drawing/2014/main" id="{A62DBF37-327B-1248-91BB-C5281E300CEE}"/>
                    </a:ext>
                  </a:extLst>
                </p14:cNvPr>
                <p14:cNvContentPartPr/>
                <p14:nvPr/>
              </p14:nvContentPartPr>
              <p14:xfrm>
                <a:off x="10851940" y="2538649"/>
                <a:ext cx="68760" cy="75240"/>
              </p14:xfrm>
            </p:contentPart>
          </mc:Choice>
          <mc:Fallback xmlns="">
            <p:pic>
              <p:nvPicPr>
                <p:cNvPr id="103" name="墨迹 102">
                  <a:extLst>
                    <a:ext uri="{FF2B5EF4-FFF2-40B4-BE49-F238E27FC236}">
                      <a16:creationId xmlns:a16="http://schemas.microsoft.com/office/drawing/2014/main" id="{A62DBF37-327B-1248-91BB-C5281E300CEE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0844740" y="2531089"/>
                  <a:ext cx="8388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04" name="墨迹 103">
                  <a:extLst>
                    <a:ext uri="{FF2B5EF4-FFF2-40B4-BE49-F238E27FC236}">
                      <a16:creationId xmlns:a16="http://schemas.microsoft.com/office/drawing/2014/main" id="{F59B5B25-8D7A-D146-8FEA-B15C706F8A75}"/>
                    </a:ext>
                  </a:extLst>
                </p14:cNvPr>
                <p14:cNvContentPartPr/>
                <p14:nvPr/>
              </p14:nvContentPartPr>
              <p14:xfrm>
                <a:off x="11119780" y="2233369"/>
                <a:ext cx="180720" cy="386280"/>
              </p14:xfrm>
            </p:contentPart>
          </mc:Choice>
          <mc:Fallback xmlns="">
            <p:pic>
              <p:nvPicPr>
                <p:cNvPr id="104" name="墨迹 103">
                  <a:extLst>
                    <a:ext uri="{FF2B5EF4-FFF2-40B4-BE49-F238E27FC236}">
                      <a16:creationId xmlns:a16="http://schemas.microsoft.com/office/drawing/2014/main" id="{F59B5B25-8D7A-D146-8FEA-B15C706F8A75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11112220" y="2226169"/>
                  <a:ext cx="195840" cy="40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05" name="墨迹 104">
                  <a:extLst>
                    <a:ext uri="{FF2B5EF4-FFF2-40B4-BE49-F238E27FC236}">
                      <a16:creationId xmlns:a16="http://schemas.microsoft.com/office/drawing/2014/main" id="{3E901A7D-2F3A-CD4D-8A03-BFBCA102B086}"/>
                    </a:ext>
                  </a:extLst>
                </p14:cNvPr>
                <p14:cNvContentPartPr/>
                <p14:nvPr/>
              </p14:nvContentPartPr>
              <p14:xfrm>
                <a:off x="11063620" y="2414089"/>
                <a:ext cx="473400" cy="149040"/>
              </p14:xfrm>
            </p:contentPart>
          </mc:Choice>
          <mc:Fallback xmlns="">
            <p:pic>
              <p:nvPicPr>
                <p:cNvPr id="105" name="墨迹 104">
                  <a:extLst>
                    <a:ext uri="{FF2B5EF4-FFF2-40B4-BE49-F238E27FC236}">
                      <a16:creationId xmlns:a16="http://schemas.microsoft.com/office/drawing/2014/main" id="{3E901A7D-2F3A-CD4D-8A03-BFBCA102B086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11056060" y="2406529"/>
                  <a:ext cx="48852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06" name="墨迹 105">
                  <a:extLst>
                    <a:ext uri="{FF2B5EF4-FFF2-40B4-BE49-F238E27FC236}">
                      <a16:creationId xmlns:a16="http://schemas.microsoft.com/office/drawing/2014/main" id="{C95844DA-A9E5-DA47-8811-089C02AFFA7B}"/>
                    </a:ext>
                  </a:extLst>
                </p14:cNvPr>
                <p14:cNvContentPartPr/>
                <p14:nvPr/>
              </p14:nvContentPartPr>
              <p14:xfrm>
                <a:off x="11537740" y="2196289"/>
                <a:ext cx="379440" cy="781920"/>
              </p14:xfrm>
            </p:contentPart>
          </mc:Choice>
          <mc:Fallback xmlns="">
            <p:pic>
              <p:nvPicPr>
                <p:cNvPr id="106" name="墨迹 105">
                  <a:extLst>
                    <a:ext uri="{FF2B5EF4-FFF2-40B4-BE49-F238E27FC236}">
                      <a16:creationId xmlns:a16="http://schemas.microsoft.com/office/drawing/2014/main" id="{C95844DA-A9E5-DA47-8811-089C02AFFA7B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1530180" y="2188729"/>
                  <a:ext cx="394560" cy="797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5" name="组合 114">
            <a:extLst>
              <a:ext uri="{FF2B5EF4-FFF2-40B4-BE49-F238E27FC236}">
                <a16:creationId xmlns:a16="http://schemas.microsoft.com/office/drawing/2014/main" id="{B08F9233-1EEB-DF4E-AD34-DD9DAA274BE6}"/>
              </a:ext>
            </a:extLst>
          </p:cNvPr>
          <p:cNvGrpSpPr/>
          <p:nvPr/>
        </p:nvGrpSpPr>
        <p:grpSpPr>
          <a:xfrm>
            <a:off x="561340" y="3167209"/>
            <a:ext cx="635400" cy="492480"/>
            <a:chOff x="561340" y="3167209"/>
            <a:chExt cx="635400" cy="492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08" name="墨迹 107">
                  <a:extLst>
                    <a:ext uri="{FF2B5EF4-FFF2-40B4-BE49-F238E27FC236}">
                      <a16:creationId xmlns:a16="http://schemas.microsoft.com/office/drawing/2014/main" id="{0DCD1772-D9DE-C24E-B472-1C1D140AC638}"/>
                    </a:ext>
                  </a:extLst>
                </p14:cNvPr>
                <p14:cNvContentPartPr/>
                <p14:nvPr/>
              </p14:nvContentPartPr>
              <p14:xfrm>
                <a:off x="704620" y="3242089"/>
                <a:ext cx="37800" cy="106200"/>
              </p14:xfrm>
            </p:contentPart>
          </mc:Choice>
          <mc:Fallback xmlns="">
            <p:pic>
              <p:nvPicPr>
                <p:cNvPr id="108" name="墨迹 107">
                  <a:extLst>
                    <a:ext uri="{FF2B5EF4-FFF2-40B4-BE49-F238E27FC236}">
                      <a16:creationId xmlns:a16="http://schemas.microsoft.com/office/drawing/2014/main" id="{0DCD1772-D9DE-C24E-B472-1C1D140AC638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697060" y="3234529"/>
                  <a:ext cx="5292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09" name="墨迹 108">
                  <a:extLst>
                    <a:ext uri="{FF2B5EF4-FFF2-40B4-BE49-F238E27FC236}">
                      <a16:creationId xmlns:a16="http://schemas.microsoft.com/office/drawing/2014/main" id="{17C91430-B1C6-1A4C-8C25-AE5EDFB3446E}"/>
                    </a:ext>
                  </a:extLst>
                </p14:cNvPr>
                <p14:cNvContentPartPr/>
                <p14:nvPr/>
              </p14:nvContentPartPr>
              <p14:xfrm>
                <a:off x="561340" y="3167209"/>
                <a:ext cx="635400" cy="435600"/>
              </p14:xfrm>
            </p:contentPart>
          </mc:Choice>
          <mc:Fallback xmlns="">
            <p:pic>
              <p:nvPicPr>
                <p:cNvPr id="109" name="墨迹 108">
                  <a:extLst>
                    <a:ext uri="{FF2B5EF4-FFF2-40B4-BE49-F238E27FC236}">
                      <a16:creationId xmlns:a16="http://schemas.microsoft.com/office/drawing/2014/main" id="{17C91430-B1C6-1A4C-8C25-AE5EDFB3446E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553780" y="3159649"/>
                  <a:ext cx="650520" cy="45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10" name="墨迹 109">
                  <a:extLst>
                    <a:ext uri="{FF2B5EF4-FFF2-40B4-BE49-F238E27FC236}">
                      <a16:creationId xmlns:a16="http://schemas.microsoft.com/office/drawing/2014/main" id="{5D471A73-9715-5048-8DD8-136CF90B2693}"/>
                    </a:ext>
                  </a:extLst>
                </p14:cNvPr>
                <p14:cNvContentPartPr/>
                <p14:nvPr/>
              </p14:nvContentPartPr>
              <p14:xfrm>
                <a:off x="1059220" y="3410209"/>
                <a:ext cx="118800" cy="118800"/>
              </p14:xfrm>
            </p:contentPart>
          </mc:Choice>
          <mc:Fallback xmlns="">
            <p:pic>
              <p:nvPicPr>
                <p:cNvPr id="110" name="墨迹 109">
                  <a:extLst>
                    <a:ext uri="{FF2B5EF4-FFF2-40B4-BE49-F238E27FC236}">
                      <a16:creationId xmlns:a16="http://schemas.microsoft.com/office/drawing/2014/main" id="{5D471A73-9715-5048-8DD8-136CF90B2693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1052020" y="3402649"/>
                  <a:ext cx="13356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11" name="墨迹 110">
                  <a:extLst>
                    <a:ext uri="{FF2B5EF4-FFF2-40B4-BE49-F238E27FC236}">
                      <a16:creationId xmlns:a16="http://schemas.microsoft.com/office/drawing/2014/main" id="{4687E404-1948-2D4C-8075-1DF2DDD73386}"/>
                    </a:ext>
                  </a:extLst>
                </p14:cNvPr>
                <p14:cNvContentPartPr/>
                <p14:nvPr/>
              </p14:nvContentPartPr>
              <p14:xfrm>
                <a:off x="1059220" y="3491209"/>
                <a:ext cx="137160" cy="168480"/>
              </p14:xfrm>
            </p:contentPart>
          </mc:Choice>
          <mc:Fallback xmlns="">
            <p:pic>
              <p:nvPicPr>
                <p:cNvPr id="111" name="墨迹 110">
                  <a:extLst>
                    <a:ext uri="{FF2B5EF4-FFF2-40B4-BE49-F238E27FC236}">
                      <a16:creationId xmlns:a16="http://schemas.microsoft.com/office/drawing/2014/main" id="{4687E404-1948-2D4C-8075-1DF2DDD73386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1052020" y="3483649"/>
                  <a:ext cx="152280" cy="183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4" name="组合 113">
            <a:extLst>
              <a:ext uri="{FF2B5EF4-FFF2-40B4-BE49-F238E27FC236}">
                <a16:creationId xmlns:a16="http://schemas.microsoft.com/office/drawing/2014/main" id="{66FAD402-D67D-5E45-B2F2-D84D87CF76E8}"/>
              </a:ext>
            </a:extLst>
          </p:cNvPr>
          <p:cNvGrpSpPr/>
          <p:nvPr/>
        </p:nvGrpSpPr>
        <p:grpSpPr>
          <a:xfrm>
            <a:off x="1520020" y="3173689"/>
            <a:ext cx="405000" cy="392040"/>
            <a:chOff x="1520020" y="3173689"/>
            <a:chExt cx="405000" cy="392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12" name="墨迹 111">
                  <a:extLst>
                    <a:ext uri="{FF2B5EF4-FFF2-40B4-BE49-F238E27FC236}">
                      <a16:creationId xmlns:a16="http://schemas.microsoft.com/office/drawing/2014/main" id="{380979A5-2831-B64F-BAFD-FD1F575BDEA8}"/>
                    </a:ext>
                  </a:extLst>
                </p14:cNvPr>
                <p14:cNvContentPartPr/>
                <p14:nvPr/>
              </p14:nvContentPartPr>
              <p14:xfrm>
                <a:off x="1520020" y="3298249"/>
                <a:ext cx="224640" cy="267480"/>
              </p14:xfrm>
            </p:contentPart>
          </mc:Choice>
          <mc:Fallback xmlns="">
            <p:pic>
              <p:nvPicPr>
                <p:cNvPr id="112" name="墨迹 111">
                  <a:extLst>
                    <a:ext uri="{FF2B5EF4-FFF2-40B4-BE49-F238E27FC236}">
                      <a16:creationId xmlns:a16="http://schemas.microsoft.com/office/drawing/2014/main" id="{380979A5-2831-B64F-BAFD-FD1F575BDEA8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1512460" y="3290689"/>
                  <a:ext cx="239400" cy="28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13" name="墨迹 112">
                  <a:extLst>
                    <a:ext uri="{FF2B5EF4-FFF2-40B4-BE49-F238E27FC236}">
                      <a16:creationId xmlns:a16="http://schemas.microsoft.com/office/drawing/2014/main" id="{F7E030B3-DC1A-BB42-A7CA-A07A33C16EBC}"/>
                    </a:ext>
                  </a:extLst>
                </p14:cNvPr>
                <p14:cNvContentPartPr/>
                <p14:nvPr/>
              </p14:nvContentPartPr>
              <p14:xfrm>
                <a:off x="1862380" y="3173689"/>
                <a:ext cx="62640" cy="124920"/>
              </p14:xfrm>
            </p:contentPart>
          </mc:Choice>
          <mc:Fallback xmlns="">
            <p:pic>
              <p:nvPicPr>
                <p:cNvPr id="113" name="墨迹 112">
                  <a:extLst>
                    <a:ext uri="{FF2B5EF4-FFF2-40B4-BE49-F238E27FC236}">
                      <a16:creationId xmlns:a16="http://schemas.microsoft.com/office/drawing/2014/main" id="{F7E030B3-DC1A-BB42-A7CA-A07A33C16EBC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1854820" y="3166129"/>
                  <a:ext cx="77760" cy="140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0" name="组合 129">
            <a:extLst>
              <a:ext uri="{FF2B5EF4-FFF2-40B4-BE49-F238E27FC236}">
                <a16:creationId xmlns:a16="http://schemas.microsoft.com/office/drawing/2014/main" id="{AEE6B261-BD95-9747-960A-4A490A2710AE}"/>
              </a:ext>
            </a:extLst>
          </p:cNvPr>
          <p:cNvGrpSpPr/>
          <p:nvPr/>
        </p:nvGrpSpPr>
        <p:grpSpPr>
          <a:xfrm>
            <a:off x="2267020" y="3092689"/>
            <a:ext cx="380160" cy="458280"/>
            <a:chOff x="2267020" y="3092689"/>
            <a:chExt cx="380160" cy="458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16" name="墨迹 115">
                  <a:extLst>
                    <a:ext uri="{FF2B5EF4-FFF2-40B4-BE49-F238E27FC236}">
                      <a16:creationId xmlns:a16="http://schemas.microsoft.com/office/drawing/2014/main" id="{3D772A51-F5A1-BC43-9AB7-D18E78CC0FCE}"/>
                    </a:ext>
                  </a:extLst>
                </p14:cNvPr>
                <p14:cNvContentPartPr/>
                <p14:nvPr/>
              </p14:nvContentPartPr>
              <p14:xfrm>
                <a:off x="2323180" y="3148849"/>
                <a:ext cx="75240" cy="37800"/>
              </p14:xfrm>
            </p:contentPart>
          </mc:Choice>
          <mc:Fallback xmlns="">
            <p:pic>
              <p:nvPicPr>
                <p:cNvPr id="116" name="墨迹 115">
                  <a:extLst>
                    <a:ext uri="{FF2B5EF4-FFF2-40B4-BE49-F238E27FC236}">
                      <a16:creationId xmlns:a16="http://schemas.microsoft.com/office/drawing/2014/main" id="{3D772A51-F5A1-BC43-9AB7-D18E78CC0FCE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2315620" y="3141289"/>
                  <a:ext cx="9000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17" name="墨迹 116">
                  <a:extLst>
                    <a:ext uri="{FF2B5EF4-FFF2-40B4-BE49-F238E27FC236}">
                      <a16:creationId xmlns:a16="http://schemas.microsoft.com/office/drawing/2014/main" id="{060951AF-93F6-FB43-B500-4227FD9708A2}"/>
                    </a:ext>
                  </a:extLst>
                </p14:cNvPr>
                <p14:cNvContentPartPr/>
                <p14:nvPr/>
              </p14:nvContentPartPr>
              <p14:xfrm>
                <a:off x="2267020" y="3092689"/>
                <a:ext cx="380160" cy="458280"/>
              </p14:xfrm>
            </p:contentPart>
          </mc:Choice>
          <mc:Fallback xmlns="">
            <p:pic>
              <p:nvPicPr>
                <p:cNvPr id="117" name="墨迹 116">
                  <a:extLst>
                    <a:ext uri="{FF2B5EF4-FFF2-40B4-BE49-F238E27FC236}">
                      <a16:creationId xmlns:a16="http://schemas.microsoft.com/office/drawing/2014/main" id="{060951AF-93F6-FB43-B500-4227FD9708A2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2259460" y="3085129"/>
                  <a:ext cx="395280" cy="473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9" name="组合 128">
            <a:extLst>
              <a:ext uri="{FF2B5EF4-FFF2-40B4-BE49-F238E27FC236}">
                <a16:creationId xmlns:a16="http://schemas.microsoft.com/office/drawing/2014/main" id="{C800DC97-231F-FA42-B57C-185EFC1D6C83}"/>
              </a:ext>
            </a:extLst>
          </p:cNvPr>
          <p:cNvGrpSpPr/>
          <p:nvPr/>
        </p:nvGrpSpPr>
        <p:grpSpPr>
          <a:xfrm>
            <a:off x="2920780" y="2887129"/>
            <a:ext cx="1774440" cy="715680"/>
            <a:chOff x="2920780" y="2887129"/>
            <a:chExt cx="1774440" cy="715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18" name="墨迹 117">
                  <a:extLst>
                    <a:ext uri="{FF2B5EF4-FFF2-40B4-BE49-F238E27FC236}">
                      <a16:creationId xmlns:a16="http://schemas.microsoft.com/office/drawing/2014/main" id="{10BAF186-8F66-EF44-B27B-6600DFB66D2D}"/>
                    </a:ext>
                  </a:extLst>
                </p14:cNvPr>
                <p14:cNvContentPartPr/>
                <p14:nvPr/>
              </p14:nvContentPartPr>
              <p14:xfrm>
                <a:off x="2920780" y="3067849"/>
                <a:ext cx="168480" cy="417600"/>
              </p14:xfrm>
            </p:contentPart>
          </mc:Choice>
          <mc:Fallback xmlns="">
            <p:pic>
              <p:nvPicPr>
                <p:cNvPr id="118" name="墨迹 117">
                  <a:extLst>
                    <a:ext uri="{FF2B5EF4-FFF2-40B4-BE49-F238E27FC236}">
                      <a16:creationId xmlns:a16="http://schemas.microsoft.com/office/drawing/2014/main" id="{10BAF186-8F66-EF44-B27B-6600DFB66D2D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2913220" y="3060289"/>
                  <a:ext cx="183600" cy="43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19" name="墨迹 118">
                  <a:extLst>
                    <a:ext uri="{FF2B5EF4-FFF2-40B4-BE49-F238E27FC236}">
                      <a16:creationId xmlns:a16="http://schemas.microsoft.com/office/drawing/2014/main" id="{E7E94EAB-D017-3E41-A6B4-B88FCFC941E1}"/>
                    </a:ext>
                  </a:extLst>
                </p14:cNvPr>
                <p14:cNvContentPartPr/>
                <p14:nvPr/>
              </p14:nvContentPartPr>
              <p14:xfrm>
                <a:off x="2952100" y="3298249"/>
                <a:ext cx="68760" cy="112320"/>
              </p14:xfrm>
            </p:contentPart>
          </mc:Choice>
          <mc:Fallback xmlns="">
            <p:pic>
              <p:nvPicPr>
                <p:cNvPr id="119" name="墨迹 118">
                  <a:extLst>
                    <a:ext uri="{FF2B5EF4-FFF2-40B4-BE49-F238E27FC236}">
                      <a16:creationId xmlns:a16="http://schemas.microsoft.com/office/drawing/2014/main" id="{E7E94EAB-D017-3E41-A6B4-B88FCFC941E1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2944540" y="3290689"/>
                  <a:ext cx="8388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20" name="墨迹 119">
                  <a:extLst>
                    <a:ext uri="{FF2B5EF4-FFF2-40B4-BE49-F238E27FC236}">
                      <a16:creationId xmlns:a16="http://schemas.microsoft.com/office/drawing/2014/main" id="{A845DA60-39F0-EF4B-B24C-0315417AD18F}"/>
                    </a:ext>
                  </a:extLst>
                </p14:cNvPr>
                <p14:cNvContentPartPr/>
                <p14:nvPr/>
              </p14:nvContentPartPr>
              <p14:xfrm>
                <a:off x="3225700" y="3192409"/>
                <a:ext cx="193320" cy="112320"/>
              </p14:xfrm>
            </p:contentPart>
          </mc:Choice>
          <mc:Fallback xmlns="">
            <p:pic>
              <p:nvPicPr>
                <p:cNvPr id="120" name="墨迹 119">
                  <a:extLst>
                    <a:ext uri="{FF2B5EF4-FFF2-40B4-BE49-F238E27FC236}">
                      <a16:creationId xmlns:a16="http://schemas.microsoft.com/office/drawing/2014/main" id="{A845DA60-39F0-EF4B-B24C-0315417AD18F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3218500" y="3184849"/>
                  <a:ext cx="20844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21" name="墨迹 120">
                  <a:extLst>
                    <a:ext uri="{FF2B5EF4-FFF2-40B4-BE49-F238E27FC236}">
                      <a16:creationId xmlns:a16="http://schemas.microsoft.com/office/drawing/2014/main" id="{E26C6E33-4F9F-E745-B498-13B478DBC2BD}"/>
                    </a:ext>
                  </a:extLst>
                </p14:cNvPr>
                <p14:cNvContentPartPr/>
                <p14:nvPr/>
              </p14:nvContentPartPr>
              <p14:xfrm>
                <a:off x="3306700" y="3136249"/>
                <a:ext cx="25200" cy="274320"/>
              </p14:xfrm>
            </p:contentPart>
          </mc:Choice>
          <mc:Fallback xmlns="">
            <p:pic>
              <p:nvPicPr>
                <p:cNvPr id="121" name="墨迹 120">
                  <a:extLst>
                    <a:ext uri="{FF2B5EF4-FFF2-40B4-BE49-F238E27FC236}">
                      <a16:creationId xmlns:a16="http://schemas.microsoft.com/office/drawing/2014/main" id="{E26C6E33-4F9F-E745-B498-13B478DBC2BD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3299140" y="3128689"/>
                  <a:ext cx="4032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22" name="墨迹 121">
                  <a:extLst>
                    <a:ext uri="{FF2B5EF4-FFF2-40B4-BE49-F238E27FC236}">
                      <a16:creationId xmlns:a16="http://schemas.microsoft.com/office/drawing/2014/main" id="{AE9C191D-B0C8-3840-AFE2-2F62CECE838F}"/>
                    </a:ext>
                  </a:extLst>
                </p14:cNvPr>
                <p14:cNvContentPartPr/>
                <p14:nvPr/>
              </p14:nvContentPartPr>
              <p14:xfrm>
                <a:off x="3257020" y="3422449"/>
                <a:ext cx="249480" cy="124920"/>
              </p14:xfrm>
            </p:contentPart>
          </mc:Choice>
          <mc:Fallback xmlns="">
            <p:pic>
              <p:nvPicPr>
                <p:cNvPr id="122" name="墨迹 121">
                  <a:extLst>
                    <a:ext uri="{FF2B5EF4-FFF2-40B4-BE49-F238E27FC236}">
                      <a16:creationId xmlns:a16="http://schemas.microsoft.com/office/drawing/2014/main" id="{AE9C191D-B0C8-3840-AFE2-2F62CECE838F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3249460" y="3414889"/>
                  <a:ext cx="26460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23" name="墨迹 122">
                  <a:extLst>
                    <a:ext uri="{FF2B5EF4-FFF2-40B4-BE49-F238E27FC236}">
                      <a16:creationId xmlns:a16="http://schemas.microsoft.com/office/drawing/2014/main" id="{C7FE579F-DF42-004C-856E-B84D776B4ECE}"/>
                    </a:ext>
                  </a:extLst>
                </p14:cNvPr>
                <p14:cNvContentPartPr/>
                <p14:nvPr/>
              </p14:nvContentPartPr>
              <p14:xfrm>
                <a:off x="3699100" y="3049129"/>
                <a:ext cx="43920" cy="25200"/>
              </p14:xfrm>
            </p:contentPart>
          </mc:Choice>
          <mc:Fallback xmlns="">
            <p:pic>
              <p:nvPicPr>
                <p:cNvPr id="123" name="墨迹 122">
                  <a:extLst>
                    <a:ext uri="{FF2B5EF4-FFF2-40B4-BE49-F238E27FC236}">
                      <a16:creationId xmlns:a16="http://schemas.microsoft.com/office/drawing/2014/main" id="{C7FE579F-DF42-004C-856E-B84D776B4ECE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3691540" y="3041569"/>
                  <a:ext cx="5904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24" name="墨迹 123">
                  <a:extLst>
                    <a:ext uri="{FF2B5EF4-FFF2-40B4-BE49-F238E27FC236}">
                      <a16:creationId xmlns:a16="http://schemas.microsoft.com/office/drawing/2014/main" id="{E2F6B973-70B6-C34E-A468-19788C7822A6}"/>
                    </a:ext>
                  </a:extLst>
                </p14:cNvPr>
                <p14:cNvContentPartPr/>
                <p14:nvPr/>
              </p14:nvContentPartPr>
              <p14:xfrm>
                <a:off x="3879460" y="3011689"/>
                <a:ext cx="68760" cy="81360"/>
              </p14:xfrm>
            </p:contentPart>
          </mc:Choice>
          <mc:Fallback xmlns="">
            <p:pic>
              <p:nvPicPr>
                <p:cNvPr id="124" name="墨迹 123">
                  <a:extLst>
                    <a:ext uri="{FF2B5EF4-FFF2-40B4-BE49-F238E27FC236}">
                      <a16:creationId xmlns:a16="http://schemas.microsoft.com/office/drawing/2014/main" id="{E2F6B973-70B6-C34E-A468-19788C7822A6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3871900" y="3004129"/>
                  <a:ext cx="8388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25" name="墨迹 124">
                  <a:extLst>
                    <a:ext uri="{FF2B5EF4-FFF2-40B4-BE49-F238E27FC236}">
                      <a16:creationId xmlns:a16="http://schemas.microsoft.com/office/drawing/2014/main" id="{04A54A97-8609-9845-9126-9E772D1E8718}"/>
                    </a:ext>
                  </a:extLst>
                </p14:cNvPr>
                <p14:cNvContentPartPr/>
                <p14:nvPr/>
              </p14:nvContentPartPr>
              <p14:xfrm>
                <a:off x="3829780" y="3210769"/>
                <a:ext cx="299160" cy="212040"/>
              </p14:xfrm>
            </p:contentPart>
          </mc:Choice>
          <mc:Fallback xmlns="">
            <p:pic>
              <p:nvPicPr>
                <p:cNvPr id="125" name="墨迹 124">
                  <a:extLst>
                    <a:ext uri="{FF2B5EF4-FFF2-40B4-BE49-F238E27FC236}">
                      <a16:creationId xmlns:a16="http://schemas.microsoft.com/office/drawing/2014/main" id="{04A54A97-8609-9845-9126-9E772D1E8718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3822220" y="3203569"/>
                  <a:ext cx="31428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26" name="墨迹 125">
                  <a:extLst>
                    <a:ext uri="{FF2B5EF4-FFF2-40B4-BE49-F238E27FC236}">
                      <a16:creationId xmlns:a16="http://schemas.microsoft.com/office/drawing/2014/main" id="{44EE9377-56CD-5440-8E03-A55F9B5B87ED}"/>
                    </a:ext>
                  </a:extLst>
                </p14:cNvPr>
                <p14:cNvContentPartPr/>
                <p14:nvPr/>
              </p14:nvContentPartPr>
              <p14:xfrm>
                <a:off x="4308940" y="2918449"/>
                <a:ext cx="124920" cy="255600"/>
              </p14:xfrm>
            </p:contentPart>
          </mc:Choice>
          <mc:Fallback xmlns="">
            <p:pic>
              <p:nvPicPr>
                <p:cNvPr id="126" name="墨迹 125">
                  <a:extLst>
                    <a:ext uri="{FF2B5EF4-FFF2-40B4-BE49-F238E27FC236}">
                      <a16:creationId xmlns:a16="http://schemas.microsoft.com/office/drawing/2014/main" id="{44EE9377-56CD-5440-8E03-A55F9B5B87ED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4301740" y="2910889"/>
                  <a:ext cx="14004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27" name="墨迹 126">
                  <a:extLst>
                    <a:ext uri="{FF2B5EF4-FFF2-40B4-BE49-F238E27FC236}">
                      <a16:creationId xmlns:a16="http://schemas.microsoft.com/office/drawing/2014/main" id="{390F4A47-F54D-3044-ADB9-CD6CA227C5AF}"/>
                    </a:ext>
                  </a:extLst>
                </p14:cNvPr>
                <p14:cNvContentPartPr/>
                <p14:nvPr/>
              </p14:nvContentPartPr>
              <p14:xfrm>
                <a:off x="4334140" y="2887129"/>
                <a:ext cx="336600" cy="448560"/>
              </p14:xfrm>
            </p:contentPart>
          </mc:Choice>
          <mc:Fallback xmlns="">
            <p:pic>
              <p:nvPicPr>
                <p:cNvPr id="127" name="墨迹 126">
                  <a:extLst>
                    <a:ext uri="{FF2B5EF4-FFF2-40B4-BE49-F238E27FC236}">
                      <a16:creationId xmlns:a16="http://schemas.microsoft.com/office/drawing/2014/main" id="{390F4A47-F54D-3044-ADB9-CD6CA227C5AF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4326580" y="2879569"/>
                  <a:ext cx="351720" cy="46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28" name="墨迹 127">
                  <a:extLst>
                    <a:ext uri="{FF2B5EF4-FFF2-40B4-BE49-F238E27FC236}">
                      <a16:creationId xmlns:a16="http://schemas.microsoft.com/office/drawing/2014/main" id="{63FC1F7A-F8D7-714A-86C8-68EAE900AAB5}"/>
                    </a:ext>
                  </a:extLst>
                </p14:cNvPr>
                <p14:cNvContentPartPr/>
                <p14:nvPr/>
              </p14:nvContentPartPr>
              <p14:xfrm>
                <a:off x="4178980" y="3279529"/>
                <a:ext cx="516240" cy="323280"/>
              </p14:xfrm>
            </p:contentPart>
          </mc:Choice>
          <mc:Fallback xmlns="">
            <p:pic>
              <p:nvPicPr>
                <p:cNvPr id="128" name="墨迹 127">
                  <a:extLst>
                    <a:ext uri="{FF2B5EF4-FFF2-40B4-BE49-F238E27FC236}">
                      <a16:creationId xmlns:a16="http://schemas.microsoft.com/office/drawing/2014/main" id="{63FC1F7A-F8D7-714A-86C8-68EAE900AAB5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4171420" y="3271969"/>
                  <a:ext cx="531360" cy="338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7" name="组合 146">
            <a:extLst>
              <a:ext uri="{FF2B5EF4-FFF2-40B4-BE49-F238E27FC236}">
                <a16:creationId xmlns:a16="http://schemas.microsoft.com/office/drawing/2014/main" id="{2C6BC57B-2791-4F4C-9F09-AB23EE24A347}"/>
              </a:ext>
            </a:extLst>
          </p:cNvPr>
          <p:cNvGrpSpPr/>
          <p:nvPr/>
        </p:nvGrpSpPr>
        <p:grpSpPr>
          <a:xfrm>
            <a:off x="7614820" y="3273049"/>
            <a:ext cx="2746080" cy="2409480"/>
            <a:chOff x="7614820" y="3273049"/>
            <a:chExt cx="2746080" cy="2409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31" name="墨迹 130">
                  <a:extLst>
                    <a:ext uri="{FF2B5EF4-FFF2-40B4-BE49-F238E27FC236}">
                      <a16:creationId xmlns:a16="http://schemas.microsoft.com/office/drawing/2014/main" id="{8B4F3456-F0BF-BF4C-A1F1-A9B2658D9C6B}"/>
                    </a:ext>
                  </a:extLst>
                </p14:cNvPr>
                <p14:cNvContentPartPr/>
                <p14:nvPr/>
              </p14:nvContentPartPr>
              <p14:xfrm>
                <a:off x="8648380" y="3273049"/>
                <a:ext cx="87480" cy="112320"/>
              </p14:xfrm>
            </p:contentPart>
          </mc:Choice>
          <mc:Fallback xmlns="">
            <p:pic>
              <p:nvPicPr>
                <p:cNvPr id="131" name="墨迹 130">
                  <a:extLst>
                    <a:ext uri="{FF2B5EF4-FFF2-40B4-BE49-F238E27FC236}">
                      <a16:creationId xmlns:a16="http://schemas.microsoft.com/office/drawing/2014/main" id="{8B4F3456-F0BF-BF4C-A1F1-A9B2658D9C6B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8640820" y="3265489"/>
                  <a:ext cx="10260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32" name="墨迹 131">
                  <a:extLst>
                    <a:ext uri="{FF2B5EF4-FFF2-40B4-BE49-F238E27FC236}">
                      <a16:creationId xmlns:a16="http://schemas.microsoft.com/office/drawing/2014/main" id="{D6A532CE-1780-5442-9576-24A4997739D3}"/>
                    </a:ext>
                  </a:extLst>
                </p14:cNvPr>
                <p14:cNvContentPartPr/>
                <p14:nvPr/>
              </p14:nvContentPartPr>
              <p14:xfrm>
                <a:off x="7813900" y="3323809"/>
                <a:ext cx="896760" cy="696960"/>
              </p14:xfrm>
            </p:contentPart>
          </mc:Choice>
          <mc:Fallback xmlns="">
            <p:pic>
              <p:nvPicPr>
                <p:cNvPr id="132" name="墨迹 131">
                  <a:extLst>
                    <a:ext uri="{FF2B5EF4-FFF2-40B4-BE49-F238E27FC236}">
                      <a16:creationId xmlns:a16="http://schemas.microsoft.com/office/drawing/2014/main" id="{D6A532CE-1780-5442-9576-24A4997739D3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7806700" y="3316249"/>
                  <a:ext cx="911880" cy="71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33" name="墨迹 132">
                  <a:extLst>
                    <a:ext uri="{FF2B5EF4-FFF2-40B4-BE49-F238E27FC236}">
                      <a16:creationId xmlns:a16="http://schemas.microsoft.com/office/drawing/2014/main" id="{2E8EBACD-7C69-2449-9EB4-E438BC1554D3}"/>
                    </a:ext>
                  </a:extLst>
                </p14:cNvPr>
                <p14:cNvContentPartPr/>
                <p14:nvPr/>
              </p14:nvContentPartPr>
              <p14:xfrm>
                <a:off x="7614820" y="4026529"/>
                <a:ext cx="187200" cy="112320"/>
              </p14:xfrm>
            </p:contentPart>
          </mc:Choice>
          <mc:Fallback xmlns="">
            <p:pic>
              <p:nvPicPr>
                <p:cNvPr id="133" name="墨迹 132">
                  <a:extLst>
                    <a:ext uri="{FF2B5EF4-FFF2-40B4-BE49-F238E27FC236}">
                      <a16:creationId xmlns:a16="http://schemas.microsoft.com/office/drawing/2014/main" id="{2E8EBACD-7C69-2449-9EB4-E438BC1554D3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7607260" y="4018969"/>
                  <a:ext cx="20232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34" name="墨迹 133">
                  <a:extLst>
                    <a:ext uri="{FF2B5EF4-FFF2-40B4-BE49-F238E27FC236}">
                      <a16:creationId xmlns:a16="http://schemas.microsoft.com/office/drawing/2014/main" id="{05B202DE-0A63-8B4C-AB22-5DF01CCE6887}"/>
                    </a:ext>
                  </a:extLst>
                </p14:cNvPr>
                <p14:cNvContentPartPr/>
                <p14:nvPr/>
              </p14:nvContentPartPr>
              <p14:xfrm>
                <a:off x="7808500" y="4076209"/>
                <a:ext cx="977040" cy="305280"/>
              </p14:xfrm>
            </p:contentPart>
          </mc:Choice>
          <mc:Fallback xmlns="">
            <p:pic>
              <p:nvPicPr>
                <p:cNvPr id="134" name="墨迹 133">
                  <a:extLst>
                    <a:ext uri="{FF2B5EF4-FFF2-40B4-BE49-F238E27FC236}">
                      <a16:creationId xmlns:a16="http://schemas.microsoft.com/office/drawing/2014/main" id="{05B202DE-0A63-8B4C-AB22-5DF01CCE6887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7800940" y="4068649"/>
                  <a:ext cx="99216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35" name="墨迹 134">
                  <a:extLst>
                    <a:ext uri="{FF2B5EF4-FFF2-40B4-BE49-F238E27FC236}">
                      <a16:creationId xmlns:a16="http://schemas.microsoft.com/office/drawing/2014/main" id="{C65B9304-9774-2147-83A5-3117FC6258E6}"/>
                    </a:ext>
                  </a:extLst>
                </p14:cNvPr>
                <p14:cNvContentPartPr/>
                <p14:nvPr/>
              </p14:nvContentPartPr>
              <p14:xfrm>
                <a:off x="8617060" y="4182049"/>
                <a:ext cx="180360" cy="286560"/>
              </p14:xfrm>
            </p:contentPart>
          </mc:Choice>
          <mc:Fallback xmlns="">
            <p:pic>
              <p:nvPicPr>
                <p:cNvPr id="135" name="墨迹 134">
                  <a:extLst>
                    <a:ext uri="{FF2B5EF4-FFF2-40B4-BE49-F238E27FC236}">
                      <a16:creationId xmlns:a16="http://schemas.microsoft.com/office/drawing/2014/main" id="{C65B9304-9774-2147-83A5-3117FC6258E6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8609500" y="4174489"/>
                  <a:ext cx="19512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36" name="墨迹 135">
                  <a:extLst>
                    <a:ext uri="{FF2B5EF4-FFF2-40B4-BE49-F238E27FC236}">
                      <a16:creationId xmlns:a16="http://schemas.microsoft.com/office/drawing/2014/main" id="{64308EBA-CCB9-C549-A60E-3BC69965784F}"/>
                    </a:ext>
                  </a:extLst>
                </p14:cNvPr>
                <p14:cNvContentPartPr/>
                <p14:nvPr/>
              </p14:nvContentPartPr>
              <p14:xfrm>
                <a:off x="8747740" y="3820969"/>
                <a:ext cx="62640" cy="100080"/>
              </p14:xfrm>
            </p:contentPart>
          </mc:Choice>
          <mc:Fallback xmlns="">
            <p:pic>
              <p:nvPicPr>
                <p:cNvPr id="136" name="墨迹 135">
                  <a:extLst>
                    <a:ext uri="{FF2B5EF4-FFF2-40B4-BE49-F238E27FC236}">
                      <a16:creationId xmlns:a16="http://schemas.microsoft.com/office/drawing/2014/main" id="{64308EBA-CCB9-C549-A60E-3BC69965784F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8740180" y="3813409"/>
                  <a:ext cx="7776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37" name="墨迹 136">
                  <a:extLst>
                    <a:ext uri="{FF2B5EF4-FFF2-40B4-BE49-F238E27FC236}">
                      <a16:creationId xmlns:a16="http://schemas.microsoft.com/office/drawing/2014/main" id="{8ABDA4AB-46F9-394B-A52E-5CB6FCCA6394}"/>
                    </a:ext>
                  </a:extLst>
                </p14:cNvPr>
                <p14:cNvContentPartPr/>
                <p14:nvPr/>
              </p14:nvContentPartPr>
              <p14:xfrm>
                <a:off x="8685460" y="3435049"/>
                <a:ext cx="1394280" cy="703800"/>
              </p14:xfrm>
            </p:contentPart>
          </mc:Choice>
          <mc:Fallback xmlns="">
            <p:pic>
              <p:nvPicPr>
                <p:cNvPr id="137" name="墨迹 136">
                  <a:extLst>
                    <a:ext uri="{FF2B5EF4-FFF2-40B4-BE49-F238E27FC236}">
                      <a16:creationId xmlns:a16="http://schemas.microsoft.com/office/drawing/2014/main" id="{8ABDA4AB-46F9-394B-A52E-5CB6FCCA6394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8678260" y="3427489"/>
                  <a:ext cx="1409400" cy="71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38" name="墨迹 137">
                  <a:extLst>
                    <a:ext uri="{FF2B5EF4-FFF2-40B4-BE49-F238E27FC236}">
                      <a16:creationId xmlns:a16="http://schemas.microsoft.com/office/drawing/2014/main" id="{CD938F78-3871-3B4C-9701-83A83DEBA14F}"/>
                    </a:ext>
                  </a:extLst>
                </p14:cNvPr>
                <p14:cNvContentPartPr/>
                <p14:nvPr/>
              </p14:nvContentPartPr>
              <p14:xfrm>
                <a:off x="7848820" y="4425049"/>
                <a:ext cx="831240" cy="1040040"/>
              </p14:xfrm>
            </p:contentPart>
          </mc:Choice>
          <mc:Fallback xmlns="">
            <p:pic>
              <p:nvPicPr>
                <p:cNvPr id="138" name="墨迹 137">
                  <a:extLst>
                    <a:ext uri="{FF2B5EF4-FFF2-40B4-BE49-F238E27FC236}">
                      <a16:creationId xmlns:a16="http://schemas.microsoft.com/office/drawing/2014/main" id="{CD938F78-3871-3B4C-9701-83A83DEBA14F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7841260" y="4417489"/>
                  <a:ext cx="846360" cy="10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39" name="墨迹 138">
                  <a:extLst>
                    <a:ext uri="{FF2B5EF4-FFF2-40B4-BE49-F238E27FC236}">
                      <a16:creationId xmlns:a16="http://schemas.microsoft.com/office/drawing/2014/main" id="{A11DE649-C959-9448-90BF-1530F9AA6957}"/>
                    </a:ext>
                  </a:extLst>
                </p14:cNvPr>
                <p14:cNvContentPartPr/>
                <p14:nvPr/>
              </p14:nvContentPartPr>
              <p14:xfrm>
                <a:off x="7701940" y="5334409"/>
                <a:ext cx="217440" cy="223920"/>
              </p14:xfrm>
            </p:contentPart>
          </mc:Choice>
          <mc:Fallback xmlns="">
            <p:pic>
              <p:nvPicPr>
                <p:cNvPr id="139" name="墨迹 138">
                  <a:extLst>
                    <a:ext uri="{FF2B5EF4-FFF2-40B4-BE49-F238E27FC236}">
                      <a16:creationId xmlns:a16="http://schemas.microsoft.com/office/drawing/2014/main" id="{A11DE649-C959-9448-90BF-1530F9AA6957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7694380" y="5326849"/>
                  <a:ext cx="23256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40" name="墨迹 139">
                  <a:extLst>
                    <a:ext uri="{FF2B5EF4-FFF2-40B4-BE49-F238E27FC236}">
                      <a16:creationId xmlns:a16="http://schemas.microsoft.com/office/drawing/2014/main" id="{1E380120-0F1A-E945-ACF1-85CBA44B9AC5}"/>
                    </a:ext>
                  </a:extLst>
                </p14:cNvPr>
                <p14:cNvContentPartPr/>
                <p14:nvPr/>
              </p14:nvContentPartPr>
              <p14:xfrm>
                <a:off x="8741620" y="4213369"/>
                <a:ext cx="1363680" cy="199440"/>
              </p14:xfrm>
            </p:contentPart>
          </mc:Choice>
          <mc:Fallback xmlns="">
            <p:pic>
              <p:nvPicPr>
                <p:cNvPr id="140" name="墨迹 139">
                  <a:extLst>
                    <a:ext uri="{FF2B5EF4-FFF2-40B4-BE49-F238E27FC236}">
                      <a16:creationId xmlns:a16="http://schemas.microsoft.com/office/drawing/2014/main" id="{1E380120-0F1A-E945-ACF1-85CBA44B9AC5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8734060" y="4205809"/>
                  <a:ext cx="137880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41" name="墨迹 140">
                  <a:extLst>
                    <a:ext uri="{FF2B5EF4-FFF2-40B4-BE49-F238E27FC236}">
                      <a16:creationId xmlns:a16="http://schemas.microsoft.com/office/drawing/2014/main" id="{796EB678-9AB6-D04E-B26C-E6A90E1F2D19}"/>
                    </a:ext>
                  </a:extLst>
                </p14:cNvPr>
                <p14:cNvContentPartPr/>
                <p14:nvPr/>
              </p14:nvContentPartPr>
              <p14:xfrm>
                <a:off x="10011700" y="4175929"/>
                <a:ext cx="224640" cy="1344960"/>
              </p14:xfrm>
            </p:contentPart>
          </mc:Choice>
          <mc:Fallback xmlns="">
            <p:pic>
              <p:nvPicPr>
                <p:cNvPr id="141" name="墨迹 140">
                  <a:extLst>
                    <a:ext uri="{FF2B5EF4-FFF2-40B4-BE49-F238E27FC236}">
                      <a16:creationId xmlns:a16="http://schemas.microsoft.com/office/drawing/2014/main" id="{796EB678-9AB6-D04E-B26C-E6A90E1F2D19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10004140" y="4168369"/>
                  <a:ext cx="239400" cy="136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42" name="墨迹 141">
                  <a:extLst>
                    <a:ext uri="{FF2B5EF4-FFF2-40B4-BE49-F238E27FC236}">
                      <a16:creationId xmlns:a16="http://schemas.microsoft.com/office/drawing/2014/main" id="{14EAB613-F5E2-1041-AF78-41AFB46547D7}"/>
                    </a:ext>
                  </a:extLst>
                </p14:cNvPr>
                <p14:cNvContentPartPr/>
                <p14:nvPr/>
              </p14:nvContentPartPr>
              <p14:xfrm>
                <a:off x="10067860" y="5265289"/>
                <a:ext cx="293040" cy="367560"/>
              </p14:xfrm>
            </p:contentPart>
          </mc:Choice>
          <mc:Fallback xmlns="">
            <p:pic>
              <p:nvPicPr>
                <p:cNvPr id="142" name="墨迹 141">
                  <a:extLst>
                    <a:ext uri="{FF2B5EF4-FFF2-40B4-BE49-F238E27FC236}">
                      <a16:creationId xmlns:a16="http://schemas.microsoft.com/office/drawing/2014/main" id="{14EAB613-F5E2-1041-AF78-41AFB46547D7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10060300" y="5257729"/>
                  <a:ext cx="308160" cy="38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43" name="墨迹 142">
                  <a:extLst>
                    <a:ext uri="{FF2B5EF4-FFF2-40B4-BE49-F238E27FC236}">
                      <a16:creationId xmlns:a16="http://schemas.microsoft.com/office/drawing/2014/main" id="{47B0AE06-F99B-E140-9E3D-9770179F9B1B}"/>
                    </a:ext>
                  </a:extLst>
                </p14:cNvPr>
                <p14:cNvContentPartPr/>
                <p14:nvPr/>
              </p14:nvContentPartPr>
              <p14:xfrm>
                <a:off x="8772940" y="4474729"/>
                <a:ext cx="261720" cy="1077480"/>
              </p14:xfrm>
            </p:contentPart>
          </mc:Choice>
          <mc:Fallback xmlns="">
            <p:pic>
              <p:nvPicPr>
                <p:cNvPr id="143" name="墨迹 142">
                  <a:extLst>
                    <a:ext uri="{FF2B5EF4-FFF2-40B4-BE49-F238E27FC236}">
                      <a16:creationId xmlns:a16="http://schemas.microsoft.com/office/drawing/2014/main" id="{47B0AE06-F99B-E140-9E3D-9770179F9B1B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8765380" y="4467169"/>
                  <a:ext cx="276840" cy="10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44" name="墨迹 143">
                  <a:extLst>
                    <a:ext uri="{FF2B5EF4-FFF2-40B4-BE49-F238E27FC236}">
                      <a16:creationId xmlns:a16="http://schemas.microsoft.com/office/drawing/2014/main" id="{5B32295D-A4EC-0A43-908A-3684CDF43D47}"/>
                    </a:ext>
                  </a:extLst>
                </p14:cNvPr>
                <p14:cNvContentPartPr/>
                <p14:nvPr/>
              </p14:nvContentPartPr>
              <p14:xfrm>
                <a:off x="8922340" y="5492089"/>
                <a:ext cx="155160" cy="190440"/>
              </p14:xfrm>
            </p:contentPart>
          </mc:Choice>
          <mc:Fallback xmlns="">
            <p:pic>
              <p:nvPicPr>
                <p:cNvPr id="144" name="墨迹 143">
                  <a:extLst>
                    <a:ext uri="{FF2B5EF4-FFF2-40B4-BE49-F238E27FC236}">
                      <a16:creationId xmlns:a16="http://schemas.microsoft.com/office/drawing/2014/main" id="{5B32295D-A4EC-0A43-908A-3684CDF43D47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8914780" y="5484529"/>
                  <a:ext cx="17028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45" name="墨迹 144">
                  <a:extLst>
                    <a:ext uri="{FF2B5EF4-FFF2-40B4-BE49-F238E27FC236}">
                      <a16:creationId xmlns:a16="http://schemas.microsoft.com/office/drawing/2014/main" id="{CA801408-CE9C-8449-A47B-DF75E280717B}"/>
                    </a:ext>
                  </a:extLst>
                </p14:cNvPr>
                <p14:cNvContentPartPr/>
                <p14:nvPr/>
              </p14:nvContentPartPr>
              <p14:xfrm>
                <a:off x="9258220" y="5452129"/>
                <a:ext cx="1024920" cy="112320"/>
              </p14:xfrm>
            </p:contentPart>
          </mc:Choice>
          <mc:Fallback xmlns="">
            <p:pic>
              <p:nvPicPr>
                <p:cNvPr id="145" name="墨迹 144">
                  <a:extLst>
                    <a:ext uri="{FF2B5EF4-FFF2-40B4-BE49-F238E27FC236}">
                      <a16:creationId xmlns:a16="http://schemas.microsoft.com/office/drawing/2014/main" id="{CA801408-CE9C-8449-A47B-DF75E280717B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9250660" y="5444569"/>
                  <a:ext cx="104004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46" name="墨迹 145">
                  <a:extLst>
                    <a:ext uri="{FF2B5EF4-FFF2-40B4-BE49-F238E27FC236}">
                      <a16:creationId xmlns:a16="http://schemas.microsoft.com/office/drawing/2014/main" id="{56E66DE7-2D05-1D4E-B73B-15A36924CB1A}"/>
                    </a:ext>
                  </a:extLst>
                </p14:cNvPr>
                <p14:cNvContentPartPr/>
                <p14:nvPr/>
              </p14:nvContentPartPr>
              <p14:xfrm>
                <a:off x="8611660" y="4281769"/>
                <a:ext cx="242640" cy="255600"/>
              </p14:xfrm>
            </p:contentPart>
          </mc:Choice>
          <mc:Fallback xmlns="">
            <p:pic>
              <p:nvPicPr>
                <p:cNvPr id="146" name="墨迹 145">
                  <a:extLst>
                    <a:ext uri="{FF2B5EF4-FFF2-40B4-BE49-F238E27FC236}">
                      <a16:creationId xmlns:a16="http://schemas.microsoft.com/office/drawing/2014/main" id="{56E66DE7-2D05-1D4E-B73B-15A36924CB1A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8604100" y="4274209"/>
                  <a:ext cx="257400" cy="270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42">
            <p14:nvContentPartPr>
              <p14:cNvPr id="148" name="墨迹 147">
                <a:extLst>
                  <a:ext uri="{FF2B5EF4-FFF2-40B4-BE49-F238E27FC236}">
                    <a16:creationId xmlns:a16="http://schemas.microsoft.com/office/drawing/2014/main" id="{8A254533-CA1D-2E43-8963-AE9683409A0E}"/>
                  </a:ext>
                </a:extLst>
              </p14:cNvPr>
              <p14:cNvContentPartPr/>
              <p14:nvPr/>
            </p14:nvContentPartPr>
            <p14:xfrm>
              <a:off x="8393140" y="3210769"/>
              <a:ext cx="610560" cy="361440"/>
            </p14:xfrm>
          </p:contentPart>
        </mc:Choice>
        <mc:Fallback xmlns="">
          <p:pic>
            <p:nvPicPr>
              <p:cNvPr id="148" name="墨迹 147">
                <a:extLst>
                  <a:ext uri="{FF2B5EF4-FFF2-40B4-BE49-F238E27FC236}">
                    <a16:creationId xmlns:a16="http://schemas.microsoft.com/office/drawing/2014/main" id="{8A254533-CA1D-2E43-8963-AE9683409A0E}"/>
                  </a:ext>
                </a:extLst>
              </p:cNvPr>
              <p:cNvPicPr/>
              <p:nvPr/>
            </p:nvPicPr>
            <p:blipFill>
              <a:blip r:embed="rId243"/>
              <a:stretch>
                <a:fillRect/>
              </a:stretch>
            </p:blipFill>
            <p:spPr>
              <a:xfrm>
                <a:off x="8385580" y="3203569"/>
                <a:ext cx="625680" cy="37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4">
            <p14:nvContentPartPr>
              <p14:cNvPr id="149" name="墨迹 148">
                <a:extLst>
                  <a:ext uri="{FF2B5EF4-FFF2-40B4-BE49-F238E27FC236}">
                    <a16:creationId xmlns:a16="http://schemas.microsoft.com/office/drawing/2014/main" id="{B55E9C43-56F7-1E44-96E0-900F02C720C1}"/>
                  </a:ext>
                </a:extLst>
              </p14:cNvPr>
              <p14:cNvContentPartPr/>
              <p14:nvPr/>
            </p14:nvContentPartPr>
            <p14:xfrm>
              <a:off x="8449660" y="4287889"/>
              <a:ext cx="510120" cy="293040"/>
            </p14:xfrm>
          </p:contentPart>
        </mc:Choice>
        <mc:Fallback xmlns="">
          <p:pic>
            <p:nvPicPr>
              <p:cNvPr id="149" name="墨迹 148">
                <a:extLst>
                  <a:ext uri="{FF2B5EF4-FFF2-40B4-BE49-F238E27FC236}">
                    <a16:creationId xmlns:a16="http://schemas.microsoft.com/office/drawing/2014/main" id="{B55E9C43-56F7-1E44-96E0-900F02C720C1}"/>
                  </a:ext>
                </a:extLst>
              </p:cNvPr>
              <p:cNvPicPr/>
              <p:nvPr/>
            </p:nvPicPr>
            <p:blipFill>
              <a:blip r:embed="rId245"/>
              <a:stretch>
                <a:fillRect/>
              </a:stretch>
            </p:blipFill>
            <p:spPr>
              <a:xfrm>
                <a:off x="8442100" y="4280329"/>
                <a:ext cx="525240" cy="30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6">
            <p14:nvContentPartPr>
              <p14:cNvPr id="150" name="墨迹 149">
                <a:extLst>
                  <a:ext uri="{FF2B5EF4-FFF2-40B4-BE49-F238E27FC236}">
                    <a16:creationId xmlns:a16="http://schemas.microsoft.com/office/drawing/2014/main" id="{8DC11940-8D16-BD4A-857F-FEA95C5EC715}"/>
                  </a:ext>
                </a:extLst>
              </p14:cNvPr>
              <p14:cNvContentPartPr/>
              <p14:nvPr/>
            </p14:nvContentPartPr>
            <p14:xfrm>
              <a:off x="9830980" y="5327569"/>
              <a:ext cx="629280" cy="417600"/>
            </p14:xfrm>
          </p:contentPart>
        </mc:Choice>
        <mc:Fallback xmlns="">
          <p:pic>
            <p:nvPicPr>
              <p:cNvPr id="150" name="墨迹 149">
                <a:extLst>
                  <a:ext uri="{FF2B5EF4-FFF2-40B4-BE49-F238E27FC236}">
                    <a16:creationId xmlns:a16="http://schemas.microsoft.com/office/drawing/2014/main" id="{8DC11940-8D16-BD4A-857F-FEA95C5EC715}"/>
                  </a:ext>
                </a:extLst>
              </p:cNvPr>
              <p:cNvPicPr/>
              <p:nvPr/>
            </p:nvPicPr>
            <p:blipFill>
              <a:blip r:embed="rId247"/>
              <a:stretch>
                <a:fillRect/>
              </a:stretch>
            </p:blipFill>
            <p:spPr>
              <a:xfrm>
                <a:off x="9823420" y="5320009"/>
                <a:ext cx="644040" cy="432360"/>
              </a:xfrm>
              <a:prstGeom prst="rect">
                <a:avLst/>
              </a:prstGeom>
            </p:spPr>
          </p:pic>
        </mc:Fallback>
      </mc:AlternateContent>
      <p:grpSp>
        <p:nvGrpSpPr>
          <p:cNvPr id="163" name="组合 162">
            <a:extLst>
              <a:ext uri="{FF2B5EF4-FFF2-40B4-BE49-F238E27FC236}">
                <a16:creationId xmlns:a16="http://schemas.microsoft.com/office/drawing/2014/main" id="{965E7BF5-8020-3F40-A6CC-8DC6943026E6}"/>
              </a:ext>
            </a:extLst>
          </p:cNvPr>
          <p:cNvGrpSpPr/>
          <p:nvPr/>
        </p:nvGrpSpPr>
        <p:grpSpPr>
          <a:xfrm>
            <a:off x="1115380" y="3871009"/>
            <a:ext cx="1425960" cy="498240"/>
            <a:chOff x="1115380" y="3871009"/>
            <a:chExt cx="1425960" cy="498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51" name="墨迹 150">
                  <a:extLst>
                    <a:ext uri="{FF2B5EF4-FFF2-40B4-BE49-F238E27FC236}">
                      <a16:creationId xmlns:a16="http://schemas.microsoft.com/office/drawing/2014/main" id="{B41C9804-02B4-C14F-9339-FC7DD2757EDF}"/>
                    </a:ext>
                  </a:extLst>
                </p14:cNvPr>
                <p14:cNvContentPartPr/>
                <p14:nvPr/>
              </p14:nvContentPartPr>
              <p14:xfrm>
                <a:off x="1115380" y="4038769"/>
                <a:ext cx="597960" cy="330480"/>
              </p14:xfrm>
            </p:contentPart>
          </mc:Choice>
          <mc:Fallback xmlns="">
            <p:pic>
              <p:nvPicPr>
                <p:cNvPr id="151" name="墨迹 150">
                  <a:extLst>
                    <a:ext uri="{FF2B5EF4-FFF2-40B4-BE49-F238E27FC236}">
                      <a16:creationId xmlns:a16="http://schemas.microsoft.com/office/drawing/2014/main" id="{B41C9804-02B4-C14F-9339-FC7DD2757EDF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1107820" y="4031209"/>
                  <a:ext cx="613080" cy="34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52" name="墨迹 151">
                  <a:extLst>
                    <a:ext uri="{FF2B5EF4-FFF2-40B4-BE49-F238E27FC236}">
                      <a16:creationId xmlns:a16="http://schemas.microsoft.com/office/drawing/2014/main" id="{8388CE88-6192-7644-8DCF-A7FCE4292064}"/>
                    </a:ext>
                  </a:extLst>
                </p14:cNvPr>
                <p14:cNvContentPartPr/>
                <p14:nvPr/>
              </p14:nvContentPartPr>
              <p14:xfrm>
                <a:off x="1887220" y="4119769"/>
                <a:ext cx="180720" cy="62640"/>
              </p14:xfrm>
            </p:contentPart>
          </mc:Choice>
          <mc:Fallback xmlns="">
            <p:pic>
              <p:nvPicPr>
                <p:cNvPr id="152" name="墨迹 151">
                  <a:extLst>
                    <a:ext uri="{FF2B5EF4-FFF2-40B4-BE49-F238E27FC236}">
                      <a16:creationId xmlns:a16="http://schemas.microsoft.com/office/drawing/2014/main" id="{8388CE88-6192-7644-8DCF-A7FCE4292064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1880020" y="4112209"/>
                  <a:ext cx="19584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53" name="墨迹 152">
                  <a:extLst>
                    <a:ext uri="{FF2B5EF4-FFF2-40B4-BE49-F238E27FC236}">
                      <a16:creationId xmlns:a16="http://schemas.microsoft.com/office/drawing/2014/main" id="{BDAA0080-6A47-9048-9AF5-01535BADEA96}"/>
                    </a:ext>
                  </a:extLst>
                </p14:cNvPr>
                <p14:cNvContentPartPr/>
                <p14:nvPr/>
              </p14:nvContentPartPr>
              <p14:xfrm>
                <a:off x="1949500" y="4101049"/>
                <a:ext cx="212040" cy="199440"/>
              </p14:xfrm>
            </p:contentPart>
          </mc:Choice>
          <mc:Fallback xmlns="">
            <p:pic>
              <p:nvPicPr>
                <p:cNvPr id="153" name="墨迹 152">
                  <a:extLst>
                    <a:ext uri="{FF2B5EF4-FFF2-40B4-BE49-F238E27FC236}">
                      <a16:creationId xmlns:a16="http://schemas.microsoft.com/office/drawing/2014/main" id="{BDAA0080-6A47-9048-9AF5-01535BADEA96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1941940" y="4093489"/>
                  <a:ext cx="22716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55" name="墨迹 154">
                  <a:extLst>
                    <a:ext uri="{FF2B5EF4-FFF2-40B4-BE49-F238E27FC236}">
                      <a16:creationId xmlns:a16="http://schemas.microsoft.com/office/drawing/2014/main" id="{6DAAEFE5-0936-184B-98C2-1B608B1C173A}"/>
                    </a:ext>
                  </a:extLst>
                </p14:cNvPr>
                <p14:cNvContentPartPr/>
                <p14:nvPr/>
              </p14:nvContentPartPr>
              <p14:xfrm>
                <a:off x="2367460" y="3871009"/>
                <a:ext cx="173880" cy="423720"/>
              </p14:xfrm>
            </p:contentPart>
          </mc:Choice>
          <mc:Fallback xmlns="">
            <p:pic>
              <p:nvPicPr>
                <p:cNvPr id="155" name="墨迹 154">
                  <a:extLst>
                    <a:ext uri="{FF2B5EF4-FFF2-40B4-BE49-F238E27FC236}">
                      <a16:creationId xmlns:a16="http://schemas.microsoft.com/office/drawing/2014/main" id="{6DAAEFE5-0936-184B-98C2-1B608B1C173A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2359900" y="3863449"/>
                  <a:ext cx="189000" cy="43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56" name="墨迹 155">
                  <a:extLst>
                    <a:ext uri="{FF2B5EF4-FFF2-40B4-BE49-F238E27FC236}">
                      <a16:creationId xmlns:a16="http://schemas.microsoft.com/office/drawing/2014/main" id="{FC228E01-FF2E-C141-9518-CD64BD11D862}"/>
                    </a:ext>
                  </a:extLst>
                </p14:cNvPr>
                <p14:cNvContentPartPr/>
                <p14:nvPr/>
              </p14:nvContentPartPr>
              <p14:xfrm>
                <a:off x="2422900" y="4138489"/>
                <a:ext cx="80640" cy="162360"/>
              </p14:xfrm>
            </p:contentPart>
          </mc:Choice>
          <mc:Fallback xmlns="">
            <p:pic>
              <p:nvPicPr>
                <p:cNvPr id="156" name="墨迹 155">
                  <a:extLst>
                    <a:ext uri="{FF2B5EF4-FFF2-40B4-BE49-F238E27FC236}">
                      <a16:creationId xmlns:a16="http://schemas.microsoft.com/office/drawing/2014/main" id="{FC228E01-FF2E-C141-9518-CD64BD11D862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2415340" y="4130929"/>
                  <a:ext cx="95760" cy="177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2" name="组合 161">
            <a:extLst>
              <a:ext uri="{FF2B5EF4-FFF2-40B4-BE49-F238E27FC236}">
                <a16:creationId xmlns:a16="http://schemas.microsoft.com/office/drawing/2014/main" id="{2DE83152-F038-7A4A-BAAF-5D494968DF2C}"/>
              </a:ext>
            </a:extLst>
          </p:cNvPr>
          <p:cNvGrpSpPr/>
          <p:nvPr/>
        </p:nvGrpSpPr>
        <p:grpSpPr>
          <a:xfrm>
            <a:off x="2750140" y="3958129"/>
            <a:ext cx="263880" cy="311400"/>
            <a:chOff x="2750140" y="3958129"/>
            <a:chExt cx="263880" cy="311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57" name="墨迹 156">
                  <a:extLst>
                    <a:ext uri="{FF2B5EF4-FFF2-40B4-BE49-F238E27FC236}">
                      <a16:creationId xmlns:a16="http://schemas.microsoft.com/office/drawing/2014/main" id="{68BCF245-C67C-3A41-8E90-361EEBC8695D}"/>
                    </a:ext>
                  </a:extLst>
                </p14:cNvPr>
                <p14:cNvContentPartPr/>
                <p14:nvPr/>
              </p14:nvContentPartPr>
              <p14:xfrm>
                <a:off x="2750140" y="3958129"/>
                <a:ext cx="173880" cy="286560"/>
              </p14:xfrm>
            </p:contentPart>
          </mc:Choice>
          <mc:Fallback xmlns="">
            <p:pic>
              <p:nvPicPr>
                <p:cNvPr id="157" name="墨迹 156">
                  <a:extLst>
                    <a:ext uri="{FF2B5EF4-FFF2-40B4-BE49-F238E27FC236}">
                      <a16:creationId xmlns:a16="http://schemas.microsoft.com/office/drawing/2014/main" id="{68BCF245-C67C-3A41-8E90-361EEBC8695D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2742580" y="3950569"/>
                  <a:ext cx="18900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58" name="墨迹 157">
                  <a:extLst>
                    <a:ext uri="{FF2B5EF4-FFF2-40B4-BE49-F238E27FC236}">
                      <a16:creationId xmlns:a16="http://schemas.microsoft.com/office/drawing/2014/main" id="{0C5B978B-05F3-924B-A440-D56BC63BA3CD}"/>
                    </a:ext>
                  </a:extLst>
                </p14:cNvPr>
                <p14:cNvContentPartPr/>
                <p14:nvPr/>
              </p14:nvContentPartPr>
              <p14:xfrm>
                <a:off x="2771380" y="4219489"/>
                <a:ext cx="242640" cy="50040"/>
              </p14:xfrm>
            </p:contentPart>
          </mc:Choice>
          <mc:Fallback xmlns="">
            <p:pic>
              <p:nvPicPr>
                <p:cNvPr id="158" name="墨迹 157">
                  <a:extLst>
                    <a:ext uri="{FF2B5EF4-FFF2-40B4-BE49-F238E27FC236}">
                      <a16:creationId xmlns:a16="http://schemas.microsoft.com/office/drawing/2014/main" id="{0C5B978B-05F3-924B-A440-D56BC63BA3CD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2763820" y="4211929"/>
                  <a:ext cx="257400" cy="65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1" name="组合 170">
            <a:extLst>
              <a:ext uri="{FF2B5EF4-FFF2-40B4-BE49-F238E27FC236}">
                <a16:creationId xmlns:a16="http://schemas.microsoft.com/office/drawing/2014/main" id="{FC177443-1CCC-AF44-BBAB-93F4C842419B}"/>
              </a:ext>
            </a:extLst>
          </p:cNvPr>
          <p:cNvGrpSpPr/>
          <p:nvPr/>
        </p:nvGrpSpPr>
        <p:grpSpPr>
          <a:xfrm>
            <a:off x="3244420" y="3733849"/>
            <a:ext cx="1059120" cy="654120"/>
            <a:chOff x="3244420" y="3733849"/>
            <a:chExt cx="1059120" cy="654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59" name="墨迹 158">
                  <a:extLst>
                    <a:ext uri="{FF2B5EF4-FFF2-40B4-BE49-F238E27FC236}">
                      <a16:creationId xmlns:a16="http://schemas.microsoft.com/office/drawing/2014/main" id="{720C676A-3E7B-5548-B339-995F8DDE5AE4}"/>
                    </a:ext>
                  </a:extLst>
                </p14:cNvPr>
                <p14:cNvContentPartPr/>
                <p14:nvPr/>
              </p14:nvContentPartPr>
              <p14:xfrm>
                <a:off x="3263140" y="3839689"/>
                <a:ext cx="112320" cy="118800"/>
              </p14:xfrm>
            </p:contentPart>
          </mc:Choice>
          <mc:Fallback xmlns="">
            <p:pic>
              <p:nvPicPr>
                <p:cNvPr id="159" name="墨迹 158">
                  <a:extLst>
                    <a:ext uri="{FF2B5EF4-FFF2-40B4-BE49-F238E27FC236}">
                      <a16:creationId xmlns:a16="http://schemas.microsoft.com/office/drawing/2014/main" id="{720C676A-3E7B-5548-B339-995F8DDE5AE4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3255580" y="3832129"/>
                  <a:ext cx="12744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60" name="墨迹 159">
                  <a:extLst>
                    <a:ext uri="{FF2B5EF4-FFF2-40B4-BE49-F238E27FC236}">
                      <a16:creationId xmlns:a16="http://schemas.microsoft.com/office/drawing/2014/main" id="{1992912A-845D-6F43-846D-27366E84186E}"/>
                    </a:ext>
                  </a:extLst>
                </p14:cNvPr>
                <p14:cNvContentPartPr/>
                <p14:nvPr/>
              </p14:nvContentPartPr>
              <p14:xfrm>
                <a:off x="3244420" y="4038769"/>
                <a:ext cx="180720" cy="217440"/>
              </p14:xfrm>
            </p:contentPart>
          </mc:Choice>
          <mc:Fallback xmlns="">
            <p:pic>
              <p:nvPicPr>
                <p:cNvPr id="160" name="墨迹 159">
                  <a:extLst>
                    <a:ext uri="{FF2B5EF4-FFF2-40B4-BE49-F238E27FC236}">
                      <a16:creationId xmlns:a16="http://schemas.microsoft.com/office/drawing/2014/main" id="{1992912A-845D-6F43-846D-27366E84186E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3236860" y="4031209"/>
                  <a:ext cx="19584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64" name="墨迹 163">
                  <a:extLst>
                    <a:ext uri="{FF2B5EF4-FFF2-40B4-BE49-F238E27FC236}">
                      <a16:creationId xmlns:a16="http://schemas.microsoft.com/office/drawing/2014/main" id="{35953D9A-E51D-A949-92FA-A0A9E81D6867}"/>
                    </a:ext>
                  </a:extLst>
                </p14:cNvPr>
                <p14:cNvContentPartPr/>
                <p14:nvPr/>
              </p14:nvContentPartPr>
              <p14:xfrm>
                <a:off x="3736180" y="3773809"/>
                <a:ext cx="112320" cy="259200"/>
              </p14:xfrm>
            </p:contentPart>
          </mc:Choice>
          <mc:Fallback xmlns="">
            <p:pic>
              <p:nvPicPr>
                <p:cNvPr id="164" name="墨迹 163">
                  <a:extLst>
                    <a:ext uri="{FF2B5EF4-FFF2-40B4-BE49-F238E27FC236}">
                      <a16:creationId xmlns:a16="http://schemas.microsoft.com/office/drawing/2014/main" id="{35953D9A-E51D-A949-92FA-A0A9E81D6867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3728980" y="3766609"/>
                  <a:ext cx="127440" cy="27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65" name="墨迹 164">
                  <a:extLst>
                    <a:ext uri="{FF2B5EF4-FFF2-40B4-BE49-F238E27FC236}">
                      <a16:creationId xmlns:a16="http://schemas.microsoft.com/office/drawing/2014/main" id="{E4588EEA-083A-E046-A195-1883D650A572}"/>
                    </a:ext>
                  </a:extLst>
                </p14:cNvPr>
                <p14:cNvContentPartPr/>
                <p14:nvPr/>
              </p14:nvContentPartPr>
              <p14:xfrm>
                <a:off x="4041460" y="3746449"/>
                <a:ext cx="86760" cy="56520"/>
              </p14:xfrm>
            </p:contentPart>
          </mc:Choice>
          <mc:Fallback xmlns="">
            <p:pic>
              <p:nvPicPr>
                <p:cNvPr id="165" name="墨迹 164">
                  <a:extLst>
                    <a:ext uri="{FF2B5EF4-FFF2-40B4-BE49-F238E27FC236}">
                      <a16:creationId xmlns:a16="http://schemas.microsoft.com/office/drawing/2014/main" id="{E4588EEA-083A-E046-A195-1883D650A572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4033900" y="3738889"/>
                  <a:ext cx="10188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66" name="墨迹 165">
                  <a:extLst>
                    <a:ext uri="{FF2B5EF4-FFF2-40B4-BE49-F238E27FC236}">
                      <a16:creationId xmlns:a16="http://schemas.microsoft.com/office/drawing/2014/main" id="{CC187783-3717-3343-8B41-785CCE7E945F}"/>
                    </a:ext>
                  </a:extLst>
                </p14:cNvPr>
                <p14:cNvContentPartPr/>
                <p14:nvPr/>
              </p14:nvContentPartPr>
              <p14:xfrm>
                <a:off x="4016620" y="3733849"/>
                <a:ext cx="118800" cy="305280"/>
              </p14:xfrm>
            </p:contentPart>
          </mc:Choice>
          <mc:Fallback xmlns="">
            <p:pic>
              <p:nvPicPr>
                <p:cNvPr id="166" name="墨迹 165">
                  <a:extLst>
                    <a:ext uri="{FF2B5EF4-FFF2-40B4-BE49-F238E27FC236}">
                      <a16:creationId xmlns:a16="http://schemas.microsoft.com/office/drawing/2014/main" id="{CC187783-3717-3343-8B41-785CCE7E945F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4009060" y="3726289"/>
                  <a:ext cx="13356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67" name="墨迹 166">
                  <a:extLst>
                    <a:ext uri="{FF2B5EF4-FFF2-40B4-BE49-F238E27FC236}">
                      <a16:creationId xmlns:a16="http://schemas.microsoft.com/office/drawing/2014/main" id="{24F0D84C-CBF2-E14C-832B-C0EF5CF8E65E}"/>
                    </a:ext>
                  </a:extLst>
                </p14:cNvPr>
                <p14:cNvContentPartPr/>
                <p14:nvPr/>
              </p14:nvContentPartPr>
              <p14:xfrm>
                <a:off x="3541420" y="4063969"/>
                <a:ext cx="762120" cy="324000"/>
              </p14:xfrm>
            </p:contentPart>
          </mc:Choice>
          <mc:Fallback xmlns="">
            <p:pic>
              <p:nvPicPr>
                <p:cNvPr id="167" name="墨迹 166">
                  <a:extLst>
                    <a:ext uri="{FF2B5EF4-FFF2-40B4-BE49-F238E27FC236}">
                      <a16:creationId xmlns:a16="http://schemas.microsoft.com/office/drawing/2014/main" id="{24F0D84C-CBF2-E14C-832B-C0EF5CF8E65E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3533860" y="4056409"/>
                  <a:ext cx="776880" cy="339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0" name="组合 169">
            <a:extLst>
              <a:ext uri="{FF2B5EF4-FFF2-40B4-BE49-F238E27FC236}">
                <a16:creationId xmlns:a16="http://schemas.microsoft.com/office/drawing/2014/main" id="{B82E2FB1-1AB9-3C41-8C0B-0D1443E5067A}"/>
              </a:ext>
            </a:extLst>
          </p:cNvPr>
          <p:cNvGrpSpPr/>
          <p:nvPr/>
        </p:nvGrpSpPr>
        <p:grpSpPr>
          <a:xfrm>
            <a:off x="4539340" y="4244329"/>
            <a:ext cx="50040" cy="181080"/>
            <a:chOff x="4539340" y="4244329"/>
            <a:chExt cx="50040" cy="181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68" name="墨迹 167">
                  <a:extLst>
                    <a:ext uri="{FF2B5EF4-FFF2-40B4-BE49-F238E27FC236}">
                      <a16:creationId xmlns:a16="http://schemas.microsoft.com/office/drawing/2014/main" id="{FD4DE2CA-1FED-BB42-8C7A-6C22A122FB06}"/>
                    </a:ext>
                  </a:extLst>
                </p14:cNvPr>
                <p14:cNvContentPartPr/>
                <p14:nvPr/>
              </p14:nvContentPartPr>
              <p14:xfrm>
                <a:off x="4539340" y="4244329"/>
                <a:ext cx="25200" cy="62640"/>
              </p14:xfrm>
            </p:contentPart>
          </mc:Choice>
          <mc:Fallback xmlns="">
            <p:pic>
              <p:nvPicPr>
                <p:cNvPr id="168" name="墨迹 167">
                  <a:extLst>
                    <a:ext uri="{FF2B5EF4-FFF2-40B4-BE49-F238E27FC236}">
                      <a16:creationId xmlns:a16="http://schemas.microsoft.com/office/drawing/2014/main" id="{FD4DE2CA-1FED-BB42-8C7A-6C22A122FB06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4531780" y="4236769"/>
                  <a:ext cx="4032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69" name="墨迹 168">
                  <a:extLst>
                    <a:ext uri="{FF2B5EF4-FFF2-40B4-BE49-F238E27FC236}">
                      <a16:creationId xmlns:a16="http://schemas.microsoft.com/office/drawing/2014/main" id="{47F93342-D933-8A47-8267-627A4908F5B4}"/>
                    </a:ext>
                  </a:extLst>
                </p14:cNvPr>
                <p14:cNvContentPartPr/>
                <p14:nvPr/>
              </p14:nvContentPartPr>
              <p14:xfrm>
                <a:off x="4539340" y="4406329"/>
                <a:ext cx="50040" cy="19080"/>
              </p14:xfrm>
            </p:contentPart>
          </mc:Choice>
          <mc:Fallback xmlns="">
            <p:pic>
              <p:nvPicPr>
                <p:cNvPr id="169" name="墨迹 168">
                  <a:extLst>
                    <a:ext uri="{FF2B5EF4-FFF2-40B4-BE49-F238E27FC236}">
                      <a16:creationId xmlns:a16="http://schemas.microsoft.com/office/drawing/2014/main" id="{47F93342-D933-8A47-8267-627A4908F5B4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4531780" y="4398769"/>
                  <a:ext cx="65160" cy="3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4" name="组合 193">
            <a:extLst>
              <a:ext uri="{FF2B5EF4-FFF2-40B4-BE49-F238E27FC236}">
                <a16:creationId xmlns:a16="http://schemas.microsoft.com/office/drawing/2014/main" id="{6CF53E49-15B3-4748-B001-0ECC91C3A9D9}"/>
              </a:ext>
            </a:extLst>
          </p:cNvPr>
          <p:cNvGrpSpPr/>
          <p:nvPr/>
        </p:nvGrpSpPr>
        <p:grpSpPr>
          <a:xfrm>
            <a:off x="1040860" y="4673809"/>
            <a:ext cx="635400" cy="635040"/>
            <a:chOff x="1040860" y="4673809"/>
            <a:chExt cx="635400" cy="635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72" name="墨迹 171">
                  <a:extLst>
                    <a:ext uri="{FF2B5EF4-FFF2-40B4-BE49-F238E27FC236}">
                      <a16:creationId xmlns:a16="http://schemas.microsoft.com/office/drawing/2014/main" id="{B6838F94-765C-CA40-BFC5-DFA177B225BE}"/>
                    </a:ext>
                  </a:extLst>
                </p14:cNvPr>
                <p14:cNvContentPartPr/>
                <p14:nvPr/>
              </p14:nvContentPartPr>
              <p14:xfrm>
                <a:off x="1040860" y="4673809"/>
                <a:ext cx="558000" cy="361440"/>
              </p14:xfrm>
            </p:contentPart>
          </mc:Choice>
          <mc:Fallback xmlns="">
            <p:pic>
              <p:nvPicPr>
                <p:cNvPr id="172" name="墨迹 171">
                  <a:extLst>
                    <a:ext uri="{FF2B5EF4-FFF2-40B4-BE49-F238E27FC236}">
                      <a16:creationId xmlns:a16="http://schemas.microsoft.com/office/drawing/2014/main" id="{B6838F94-765C-CA40-BFC5-DFA177B225BE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1033300" y="4666249"/>
                  <a:ext cx="573120" cy="37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73" name="墨迹 172">
                  <a:extLst>
                    <a:ext uri="{FF2B5EF4-FFF2-40B4-BE49-F238E27FC236}">
                      <a16:creationId xmlns:a16="http://schemas.microsoft.com/office/drawing/2014/main" id="{89F466B3-1022-6844-8367-273AFA1BEEB9}"/>
                    </a:ext>
                  </a:extLst>
                </p14:cNvPr>
                <p14:cNvContentPartPr/>
                <p14:nvPr/>
              </p14:nvContentPartPr>
              <p14:xfrm>
                <a:off x="1277380" y="4985209"/>
                <a:ext cx="50040" cy="118800"/>
              </p14:xfrm>
            </p:contentPart>
          </mc:Choice>
          <mc:Fallback xmlns="">
            <p:pic>
              <p:nvPicPr>
                <p:cNvPr id="173" name="墨迹 172">
                  <a:extLst>
                    <a:ext uri="{FF2B5EF4-FFF2-40B4-BE49-F238E27FC236}">
                      <a16:creationId xmlns:a16="http://schemas.microsoft.com/office/drawing/2014/main" id="{89F466B3-1022-6844-8367-273AFA1BEEB9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1269820" y="4977649"/>
                  <a:ext cx="6516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74" name="墨迹 173">
                  <a:extLst>
                    <a:ext uri="{FF2B5EF4-FFF2-40B4-BE49-F238E27FC236}">
                      <a16:creationId xmlns:a16="http://schemas.microsoft.com/office/drawing/2014/main" id="{CE82068F-C6B3-FB45-9BA6-4FEB79FF8E50}"/>
                    </a:ext>
                  </a:extLst>
                </p14:cNvPr>
                <p14:cNvContentPartPr/>
                <p14:nvPr/>
              </p14:nvContentPartPr>
              <p14:xfrm>
                <a:off x="1327060" y="4997809"/>
                <a:ext cx="56520" cy="311040"/>
              </p14:xfrm>
            </p:contentPart>
          </mc:Choice>
          <mc:Fallback xmlns="">
            <p:pic>
              <p:nvPicPr>
                <p:cNvPr id="174" name="墨迹 173">
                  <a:extLst>
                    <a:ext uri="{FF2B5EF4-FFF2-40B4-BE49-F238E27FC236}">
                      <a16:creationId xmlns:a16="http://schemas.microsoft.com/office/drawing/2014/main" id="{CE82068F-C6B3-FB45-9BA6-4FEB79FF8E50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1319500" y="4990249"/>
                  <a:ext cx="71280" cy="32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75" name="墨迹 174">
                  <a:extLst>
                    <a:ext uri="{FF2B5EF4-FFF2-40B4-BE49-F238E27FC236}">
                      <a16:creationId xmlns:a16="http://schemas.microsoft.com/office/drawing/2014/main" id="{0BE3FA6E-529B-994B-88B3-644B276AAB0B}"/>
                    </a:ext>
                  </a:extLst>
                </p14:cNvPr>
                <p14:cNvContentPartPr/>
                <p14:nvPr/>
              </p14:nvContentPartPr>
              <p14:xfrm>
                <a:off x="1258660" y="5091049"/>
                <a:ext cx="417600" cy="149760"/>
              </p14:xfrm>
            </p:contentPart>
          </mc:Choice>
          <mc:Fallback xmlns="">
            <p:pic>
              <p:nvPicPr>
                <p:cNvPr id="175" name="墨迹 174">
                  <a:extLst>
                    <a:ext uri="{FF2B5EF4-FFF2-40B4-BE49-F238E27FC236}">
                      <a16:creationId xmlns:a16="http://schemas.microsoft.com/office/drawing/2014/main" id="{0BE3FA6E-529B-994B-88B3-644B276AAB0B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1251100" y="5083489"/>
                  <a:ext cx="432360" cy="16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3" name="组合 192">
            <a:extLst>
              <a:ext uri="{FF2B5EF4-FFF2-40B4-BE49-F238E27FC236}">
                <a16:creationId xmlns:a16="http://schemas.microsoft.com/office/drawing/2014/main" id="{0A3F5EF7-14B8-F74C-BAC7-532CB48D0A04}"/>
              </a:ext>
            </a:extLst>
          </p:cNvPr>
          <p:cNvGrpSpPr/>
          <p:nvPr/>
        </p:nvGrpSpPr>
        <p:grpSpPr>
          <a:xfrm>
            <a:off x="2020780" y="4895209"/>
            <a:ext cx="154080" cy="245880"/>
            <a:chOff x="2020780" y="4895209"/>
            <a:chExt cx="154080" cy="245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76" name="墨迹 175">
                  <a:extLst>
                    <a:ext uri="{FF2B5EF4-FFF2-40B4-BE49-F238E27FC236}">
                      <a16:creationId xmlns:a16="http://schemas.microsoft.com/office/drawing/2014/main" id="{D56F727B-4131-0A43-B60A-913B9A129AA2}"/>
                    </a:ext>
                  </a:extLst>
                </p14:cNvPr>
                <p14:cNvContentPartPr/>
                <p14:nvPr/>
              </p14:nvContentPartPr>
              <p14:xfrm>
                <a:off x="2020780" y="4929049"/>
                <a:ext cx="154080" cy="65520"/>
              </p14:xfrm>
            </p:contentPart>
          </mc:Choice>
          <mc:Fallback xmlns="">
            <p:pic>
              <p:nvPicPr>
                <p:cNvPr id="176" name="墨迹 175">
                  <a:extLst>
                    <a:ext uri="{FF2B5EF4-FFF2-40B4-BE49-F238E27FC236}">
                      <a16:creationId xmlns:a16="http://schemas.microsoft.com/office/drawing/2014/main" id="{D56F727B-4131-0A43-B60A-913B9A129AA2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2013220" y="4921489"/>
                  <a:ext cx="16884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77" name="墨迹 176">
                  <a:extLst>
                    <a:ext uri="{FF2B5EF4-FFF2-40B4-BE49-F238E27FC236}">
                      <a16:creationId xmlns:a16="http://schemas.microsoft.com/office/drawing/2014/main" id="{143DAFF6-85BC-8F43-B09E-A71D418BC013}"/>
                    </a:ext>
                  </a:extLst>
                </p14:cNvPr>
                <p14:cNvContentPartPr/>
                <p14:nvPr/>
              </p14:nvContentPartPr>
              <p14:xfrm>
                <a:off x="2043100" y="4895209"/>
                <a:ext cx="118800" cy="245880"/>
              </p14:xfrm>
            </p:contentPart>
          </mc:Choice>
          <mc:Fallback xmlns="">
            <p:pic>
              <p:nvPicPr>
                <p:cNvPr id="177" name="墨迹 176">
                  <a:extLst>
                    <a:ext uri="{FF2B5EF4-FFF2-40B4-BE49-F238E27FC236}">
                      <a16:creationId xmlns:a16="http://schemas.microsoft.com/office/drawing/2014/main" id="{143DAFF6-85BC-8F43-B09E-A71D418BC013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2035540" y="4887649"/>
                  <a:ext cx="133560" cy="261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2" name="组合 191">
            <a:extLst>
              <a:ext uri="{FF2B5EF4-FFF2-40B4-BE49-F238E27FC236}">
                <a16:creationId xmlns:a16="http://schemas.microsoft.com/office/drawing/2014/main" id="{733A92C2-D2CE-CB4D-A068-EF61123BE843}"/>
              </a:ext>
            </a:extLst>
          </p:cNvPr>
          <p:cNvGrpSpPr/>
          <p:nvPr/>
        </p:nvGrpSpPr>
        <p:grpSpPr>
          <a:xfrm>
            <a:off x="2435140" y="4830409"/>
            <a:ext cx="672840" cy="385560"/>
            <a:chOff x="2435140" y="4830409"/>
            <a:chExt cx="672840" cy="385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78" name="墨迹 177">
                  <a:extLst>
                    <a:ext uri="{FF2B5EF4-FFF2-40B4-BE49-F238E27FC236}">
                      <a16:creationId xmlns:a16="http://schemas.microsoft.com/office/drawing/2014/main" id="{44EBD654-9B0E-8048-95BF-DD818B4C3651}"/>
                    </a:ext>
                  </a:extLst>
                </p14:cNvPr>
                <p14:cNvContentPartPr/>
                <p14:nvPr/>
              </p14:nvContentPartPr>
              <p14:xfrm>
                <a:off x="2466460" y="4841929"/>
                <a:ext cx="149040" cy="374040"/>
              </p14:xfrm>
            </p:contentPart>
          </mc:Choice>
          <mc:Fallback xmlns="">
            <p:pic>
              <p:nvPicPr>
                <p:cNvPr id="178" name="墨迹 177">
                  <a:extLst>
                    <a:ext uri="{FF2B5EF4-FFF2-40B4-BE49-F238E27FC236}">
                      <a16:creationId xmlns:a16="http://schemas.microsoft.com/office/drawing/2014/main" id="{44EBD654-9B0E-8048-95BF-DD818B4C3651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2458900" y="4834369"/>
                  <a:ext cx="164160" cy="38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79" name="墨迹 178">
                  <a:extLst>
                    <a:ext uri="{FF2B5EF4-FFF2-40B4-BE49-F238E27FC236}">
                      <a16:creationId xmlns:a16="http://schemas.microsoft.com/office/drawing/2014/main" id="{7D0457A7-0C54-9D40-A059-17375C7F64F4}"/>
                    </a:ext>
                  </a:extLst>
                </p14:cNvPr>
                <p14:cNvContentPartPr/>
                <p14:nvPr/>
              </p14:nvContentPartPr>
              <p14:xfrm>
                <a:off x="2559700" y="5028769"/>
                <a:ext cx="56520" cy="87480"/>
              </p14:xfrm>
            </p:contentPart>
          </mc:Choice>
          <mc:Fallback xmlns="">
            <p:pic>
              <p:nvPicPr>
                <p:cNvPr id="179" name="墨迹 178">
                  <a:extLst>
                    <a:ext uri="{FF2B5EF4-FFF2-40B4-BE49-F238E27FC236}">
                      <a16:creationId xmlns:a16="http://schemas.microsoft.com/office/drawing/2014/main" id="{7D0457A7-0C54-9D40-A059-17375C7F64F4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2552140" y="5021209"/>
                  <a:ext cx="7128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80" name="墨迹 179">
                  <a:extLst>
                    <a:ext uri="{FF2B5EF4-FFF2-40B4-BE49-F238E27FC236}">
                      <a16:creationId xmlns:a16="http://schemas.microsoft.com/office/drawing/2014/main" id="{DDC1B596-6E11-DC44-AB5E-89F913D3A42C}"/>
                    </a:ext>
                  </a:extLst>
                </p14:cNvPr>
                <p14:cNvContentPartPr/>
                <p14:nvPr/>
              </p14:nvContentPartPr>
              <p14:xfrm>
                <a:off x="2771380" y="4830409"/>
                <a:ext cx="273600" cy="311040"/>
              </p14:xfrm>
            </p:contentPart>
          </mc:Choice>
          <mc:Fallback xmlns="">
            <p:pic>
              <p:nvPicPr>
                <p:cNvPr id="180" name="墨迹 179">
                  <a:extLst>
                    <a:ext uri="{FF2B5EF4-FFF2-40B4-BE49-F238E27FC236}">
                      <a16:creationId xmlns:a16="http://schemas.microsoft.com/office/drawing/2014/main" id="{DDC1B596-6E11-DC44-AB5E-89F913D3A42C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2763820" y="4822849"/>
                  <a:ext cx="288720" cy="32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81" name="墨迹 180">
                  <a:extLst>
                    <a:ext uri="{FF2B5EF4-FFF2-40B4-BE49-F238E27FC236}">
                      <a16:creationId xmlns:a16="http://schemas.microsoft.com/office/drawing/2014/main" id="{70CCD3C6-5251-5E4C-9B9F-2EFD3469887E}"/>
                    </a:ext>
                  </a:extLst>
                </p14:cNvPr>
                <p14:cNvContentPartPr/>
                <p14:nvPr/>
              </p14:nvContentPartPr>
              <p14:xfrm>
                <a:off x="2908540" y="5109769"/>
                <a:ext cx="199440" cy="62640"/>
              </p14:xfrm>
            </p:contentPart>
          </mc:Choice>
          <mc:Fallback xmlns="">
            <p:pic>
              <p:nvPicPr>
                <p:cNvPr id="181" name="墨迹 180">
                  <a:extLst>
                    <a:ext uri="{FF2B5EF4-FFF2-40B4-BE49-F238E27FC236}">
                      <a16:creationId xmlns:a16="http://schemas.microsoft.com/office/drawing/2014/main" id="{70CCD3C6-5251-5E4C-9B9F-2EFD3469887E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2900980" y="5102209"/>
                  <a:ext cx="21456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182" name="墨迹 181">
                  <a:extLst>
                    <a:ext uri="{FF2B5EF4-FFF2-40B4-BE49-F238E27FC236}">
                      <a16:creationId xmlns:a16="http://schemas.microsoft.com/office/drawing/2014/main" id="{957944D4-4DD4-ED47-935C-4CAE2F06DA53}"/>
                    </a:ext>
                  </a:extLst>
                </p14:cNvPr>
                <p14:cNvContentPartPr/>
                <p14:nvPr/>
              </p14:nvContentPartPr>
              <p14:xfrm>
                <a:off x="2435140" y="5109769"/>
                <a:ext cx="199440" cy="106200"/>
              </p14:xfrm>
            </p:contentPart>
          </mc:Choice>
          <mc:Fallback xmlns="">
            <p:pic>
              <p:nvPicPr>
                <p:cNvPr id="182" name="墨迹 181">
                  <a:extLst>
                    <a:ext uri="{FF2B5EF4-FFF2-40B4-BE49-F238E27FC236}">
                      <a16:creationId xmlns:a16="http://schemas.microsoft.com/office/drawing/2014/main" id="{957944D4-4DD4-ED47-935C-4CAE2F06DA53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2427580" y="5102209"/>
                  <a:ext cx="214560" cy="121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1" name="组合 190">
            <a:extLst>
              <a:ext uri="{FF2B5EF4-FFF2-40B4-BE49-F238E27FC236}">
                <a16:creationId xmlns:a16="http://schemas.microsoft.com/office/drawing/2014/main" id="{29DFE93B-A92A-684A-82CC-F594FD9BB0B6}"/>
              </a:ext>
            </a:extLst>
          </p:cNvPr>
          <p:cNvGrpSpPr/>
          <p:nvPr/>
        </p:nvGrpSpPr>
        <p:grpSpPr>
          <a:xfrm>
            <a:off x="3437380" y="4568689"/>
            <a:ext cx="903240" cy="590400"/>
            <a:chOff x="3437380" y="4568689"/>
            <a:chExt cx="903240" cy="590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183" name="墨迹 182">
                  <a:extLst>
                    <a:ext uri="{FF2B5EF4-FFF2-40B4-BE49-F238E27FC236}">
                      <a16:creationId xmlns:a16="http://schemas.microsoft.com/office/drawing/2014/main" id="{10327A1B-F561-A642-B4EA-4F4431C70541}"/>
                    </a:ext>
                  </a:extLst>
                </p14:cNvPr>
                <p14:cNvContentPartPr/>
                <p14:nvPr/>
              </p14:nvContentPartPr>
              <p14:xfrm>
                <a:off x="3437380" y="4792249"/>
                <a:ext cx="100080" cy="62640"/>
              </p14:xfrm>
            </p:contentPart>
          </mc:Choice>
          <mc:Fallback xmlns="">
            <p:pic>
              <p:nvPicPr>
                <p:cNvPr id="183" name="墨迹 182">
                  <a:extLst>
                    <a:ext uri="{FF2B5EF4-FFF2-40B4-BE49-F238E27FC236}">
                      <a16:creationId xmlns:a16="http://schemas.microsoft.com/office/drawing/2014/main" id="{10327A1B-F561-A642-B4EA-4F4431C70541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3430180" y="4784689"/>
                  <a:ext cx="11520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184" name="墨迹 183">
                  <a:extLst>
                    <a:ext uri="{FF2B5EF4-FFF2-40B4-BE49-F238E27FC236}">
                      <a16:creationId xmlns:a16="http://schemas.microsoft.com/office/drawing/2014/main" id="{61767351-0557-0F49-8156-9DE20CF27423}"/>
                    </a:ext>
                  </a:extLst>
                </p14:cNvPr>
                <p14:cNvContentPartPr/>
                <p14:nvPr/>
              </p14:nvContentPartPr>
              <p14:xfrm>
                <a:off x="3437380" y="4929049"/>
                <a:ext cx="236880" cy="212040"/>
              </p14:xfrm>
            </p:contentPart>
          </mc:Choice>
          <mc:Fallback xmlns="">
            <p:pic>
              <p:nvPicPr>
                <p:cNvPr id="184" name="墨迹 183">
                  <a:extLst>
                    <a:ext uri="{FF2B5EF4-FFF2-40B4-BE49-F238E27FC236}">
                      <a16:creationId xmlns:a16="http://schemas.microsoft.com/office/drawing/2014/main" id="{61767351-0557-0F49-8156-9DE20CF27423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3430180" y="4921489"/>
                  <a:ext cx="25200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185" name="墨迹 184">
                  <a:extLst>
                    <a:ext uri="{FF2B5EF4-FFF2-40B4-BE49-F238E27FC236}">
                      <a16:creationId xmlns:a16="http://schemas.microsoft.com/office/drawing/2014/main" id="{7AB2FBF8-2016-E14A-8BDA-C2BD964E6B63}"/>
                    </a:ext>
                  </a:extLst>
                </p14:cNvPr>
                <p14:cNvContentPartPr/>
                <p14:nvPr/>
              </p14:nvContentPartPr>
              <p14:xfrm>
                <a:off x="3879460" y="4568689"/>
                <a:ext cx="180720" cy="279720"/>
              </p14:xfrm>
            </p:contentPart>
          </mc:Choice>
          <mc:Fallback xmlns="">
            <p:pic>
              <p:nvPicPr>
                <p:cNvPr id="185" name="墨迹 184">
                  <a:extLst>
                    <a:ext uri="{FF2B5EF4-FFF2-40B4-BE49-F238E27FC236}">
                      <a16:creationId xmlns:a16="http://schemas.microsoft.com/office/drawing/2014/main" id="{7AB2FBF8-2016-E14A-8BDA-C2BD964E6B63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3871900" y="4561129"/>
                  <a:ext cx="195840" cy="29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186" name="墨迹 185">
                  <a:extLst>
                    <a:ext uri="{FF2B5EF4-FFF2-40B4-BE49-F238E27FC236}">
                      <a16:creationId xmlns:a16="http://schemas.microsoft.com/office/drawing/2014/main" id="{A64261D7-C71F-3F43-88AE-D2D02F310A9E}"/>
                    </a:ext>
                  </a:extLst>
                </p14:cNvPr>
                <p14:cNvContentPartPr/>
                <p14:nvPr/>
              </p14:nvContentPartPr>
              <p14:xfrm>
                <a:off x="4066300" y="4605409"/>
                <a:ext cx="218160" cy="268200"/>
              </p14:xfrm>
            </p:contentPart>
          </mc:Choice>
          <mc:Fallback xmlns="">
            <p:pic>
              <p:nvPicPr>
                <p:cNvPr id="186" name="墨迹 185">
                  <a:extLst>
                    <a:ext uri="{FF2B5EF4-FFF2-40B4-BE49-F238E27FC236}">
                      <a16:creationId xmlns:a16="http://schemas.microsoft.com/office/drawing/2014/main" id="{A64261D7-C71F-3F43-88AE-D2D02F310A9E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4058740" y="4597849"/>
                  <a:ext cx="23328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187" name="墨迹 186">
                  <a:extLst>
                    <a:ext uri="{FF2B5EF4-FFF2-40B4-BE49-F238E27FC236}">
                      <a16:creationId xmlns:a16="http://schemas.microsoft.com/office/drawing/2014/main" id="{E48E83DA-4D8A-D745-A097-3300D690F3C6}"/>
                    </a:ext>
                  </a:extLst>
                </p14:cNvPr>
                <p14:cNvContentPartPr/>
                <p14:nvPr/>
              </p14:nvContentPartPr>
              <p14:xfrm>
                <a:off x="3751660" y="4885489"/>
                <a:ext cx="588960" cy="273600"/>
              </p14:xfrm>
            </p:contentPart>
          </mc:Choice>
          <mc:Fallback xmlns="">
            <p:pic>
              <p:nvPicPr>
                <p:cNvPr id="187" name="墨迹 186">
                  <a:extLst>
                    <a:ext uri="{FF2B5EF4-FFF2-40B4-BE49-F238E27FC236}">
                      <a16:creationId xmlns:a16="http://schemas.microsoft.com/office/drawing/2014/main" id="{E48E83DA-4D8A-D745-A097-3300D690F3C6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3744100" y="4877929"/>
                  <a:ext cx="604080" cy="288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0" name="组合 189">
            <a:extLst>
              <a:ext uri="{FF2B5EF4-FFF2-40B4-BE49-F238E27FC236}">
                <a16:creationId xmlns:a16="http://schemas.microsoft.com/office/drawing/2014/main" id="{708F1F5C-42A5-924C-B765-EB1C193B8625}"/>
              </a:ext>
            </a:extLst>
          </p:cNvPr>
          <p:cNvGrpSpPr/>
          <p:nvPr/>
        </p:nvGrpSpPr>
        <p:grpSpPr>
          <a:xfrm>
            <a:off x="4608100" y="5003929"/>
            <a:ext cx="31320" cy="168480"/>
            <a:chOff x="4608100" y="5003929"/>
            <a:chExt cx="31320" cy="168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188" name="墨迹 187">
                  <a:extLst>
                    <a:ext uri="{FF2B5EF4-FFF2-40B4-BE49-F238E27FC236}">
                      <a16:creationId xmlns:a16="http://schemas.microsoft.com/office/drawing/2014/main" id="{5B42EDFF-26E8-DD42-8A8B-D602A96F073A}"/>
                    </a:ext>
                  </a:extLst>
                </p14:cNvPr>
                <p14:cNvContentPartPr/>
                <p14:nvPr/>
              </p14:nvContentPartPr>
              <p14:xfrm>
                <a:off x="4614220" y="5003929"/>
                <a:ext cx="25200" cy="19080"/>
              </p14:xfrm>
            </p:contentPart>
          </mc:Choice>
          <mc:Fallback xmlns="">
            <p:pic>
              <p:nvPicPr>
                <p:cNvPr id="188" name="墨迹 187">
                  <a:extLst>
                    <a:ext uri="{FF2B5EF4-FFF2-40B4-BE49-F238E27FC236}">
                      <a16:creationId xmlns:a16="http://schemas.microsoft.com/office/drawing/2014/main" id="{5B42EDFF-26E8-DD42-8A8B-D602A96F073A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4606660" y="4996369"/>
                  <a:ext cx="4032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189" name="墨迹 188">
                  <a:extLst>
                    <a:ext uri="{FF2B5EF4-FFF2-40B4-BE49-F238E27FC236}">
                      <a16:creationId xmlns:a16="http://schemas.microsoft.com/office/drawing/2014/main" id="{2B23D38B-3C74-D04E-AB89-D76E5792FF53}"/>
                    </a:ext>
                  </a:extLst>
                </p14:cNvPr>
                <p14:cNvContentPartPr/>
                <p14:nvPr/>
              </p14:nvContentPartPr>
              <p14:xfrm>
                <a:off x="4608100" y="5115889"/>
                <a:ext cx="6480" cy="56520"/>
              </p14:xfrm>
            </p:contentPart>
          </mc:Choice>
          <mc:Fallback xmlns="">
            <p:pic>
              <p:nvPicPr>
                <p:cNvPr id="189" name="墨迹 188">
                  <a:extLst>
                    <a:ext uri="{FF2B5EF4-FFF2-40B4-BE49-F238E27FC236}">
                      <a16:creationId xmlns:a16="http://schemas.microsoft.com/office/drawing/2014/main" id="{2B23D38B-3C74-D04E-AB89-D76E5792FF53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4600540" y="5108329"/>
                  <a:ext cx="21600" cy="7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2" name="组合 201">
            <a:extLst>
              <a:ext uri="{FF2B5EF4-FFF2-40B4-BE49-F238E27FC236}">
                <a16:creationId xmlns:a16="http://schemas.microsoft.com/office/drawing/2014/main" id="{2153AEE6-BA27-DD40-88FF-26B547FBD963}"/>
              </a:ext>
            </a:extLst>
          </p:cNvPr>
          <p:cNvGrpSpPr/>
          <p:nvPr/>
        </p:nvGrpSpPr>
        <p:grpSpPr>
          <a:xfrm>
            <a:off x="5448340" y="3055249"/>
            <a:ext cx="1581840" cy="591840"/>
            <a:chOff x="5448340" y="3055249"/>
            <a:chExt cx="1581840" cy="591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195" name="墨迹 194">
                  <a:extLst>
                    <a:ext uri="{FF2B5EF4-FFF2-40B4-BE49-F238E27FC236}">
                      <a16:creationId xmlns:a16="http://schemas.microsoft.com/office/drawing/2014/main" id="{4E931032-3062-874E-8B79-71F544FD48B2}"/>
                    </a:ext>
                  </a:extLst>
                </p14:cNvPr>
                <p14:cNvContentPartPr/>
                <p14:nvPr/>
              </p14:nvContentPartPr>
              <p14:xfrm>
                <a:off x="5448340" y="3080089"/>
                <a:ext cx="299160" cy="429840"/>
              </p14:xfrm>
            </p:contentPart>
          </mc:Choice>
          <mc:Fallback xmlns="">
            <p:pic>
              <p:nvPicPr>
                <p:cNvPr id="195" name="墨迹 194">
                  <a:extLst>
                    <a:ext uri="{FF2B5EF4-FFF2-40B4-BE49-F238E27FC236}">
                      <a16:creationId xmlns:a16="http://schemas.microsoft.com/office/drawing/2014/main" id="{4E931032-3062-874E-8B79-71F544FD48B2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5440780" y="3072529"/>
                  <a:ext cx="314280" cy="44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196" name="墨迹 195">
                  <a:extLst>
                    <a:ext uri="{FF2B5EF4-FFF2-40B4-BE49-F238E27FC236}">
                      <a16:creationId xmlns:a16="http://schemas.microsoft.com/office/drawing/2014/main" id="{E99A2028-509A-4F45-9484-E65DCCE02099}"/>
                    </a:ext>
                  </a:extLst>
                </p14:cNvPr>
                <p14:cNvContentPartPr/>
                <p14:nvPr/>
              </p14:nvContentPartPr>
              <p14:xfrm>
                <a:off x="5616460" y="3335329"/>
                <a:ext cx="162360" cy="19080"/>
              </p14:xfrm>
            </p:contentPart>
          </mc:Choice>
          <mc:Fallback xmlns="">
            <p:pic>
              <p:nvPicPr>
                <p:cNvPr id="196" name="墨迹 195">
                  <a:extLst>
                    <a:ext uri="{FF2B5EF4-FFF2-40B4-BE49-F238E27FC236}">
                      <a16:creationId xmlns:a16="http://schemas.microsoft.com/office/drawing/2014/main" id="{E99A2028-509A-4F45-9484-E65DCCE02099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5608900" y="3327769"/>
                  <a:ext cx="17712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197" name="墨迹 196">
                  <a:extLst>
                    <a:ext uri="{FF2B5EF4-FFF2-40B4-BE49-F238E27FC236}">
                      <a16:creationId xmlns:a16="http://schemas.microsoft.com/office/drawing/2014/main" id="{DE223E1A-FE6A-9C4F-BB95-229DDF964D63}"/>
                    </a:ext>
                  </a:extLst>
                </p14:cNvPr>
                <p14:cNvContentPartPr/>
                <p14:nvPr/>
              </p14:nvContentPartPr>
              <p14:xfrm>
                <a:off x="5964940" y="3073969"/>
                <a:ext cx="230760" cy="461160"/>
              </p14:xfrm>
            </p:contentPart>
          </mc:Choice>
          <mc:Fallback xmlns="">
            <p:pic>
              <p:nvPicPr>
                <p:cNvPr id="197" name="墨迹 196">
                  <a:extLst>
                    <a:ext uri="{FF2B5EF4-FFF2-40B4-BE49-F238E27FC236}">
                      <a16:creationId xmlns:a16="http://schemas.microsoft.com/office/drawing/2014/main" id="{DE223E1A-FE6A-9C4F-BB95-229DDF964D63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5957380" y="3066409"/>
                  <a:ext cx="245880" cy="47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198" name="墨迹 197">
                  <a:extLst>
                    <a:ext uri="{FF2B5EF4-FFF2-40B4-BE49-F238E27FC236}">
                      <a16:creationId xmlns:a16="http://schemas.microsoft.com/office/drawing/2014/main" id="{C2E39137-6FA6-1245-83BA-98B5B3DF5742}"/>
                    </a:ext>
                  </a:extLst>
                </p14:cNvPr>
                <p14:cNvContentPartPr/>
                <p14:nvPr/>
              </p14:nvContentPartPr>
              <p14:xfrm>
                <a:off x="6344740" y="3154969"/>
                <a:ext cx="280440" cy="348120"/>
              </p14:xfrm>
            </p:contentPart>
          </mc:Choice>
          <mc:Fallback xmlns="">
            <p:pic>
              <p:nvPicPr>
                <p:cNvPr id="198" name="墨迹 197">
                  <a:extLst>
                    <a:ext uri="{FF2B5EF4-FFF2-40B4-BE49-F238E27FC236}">
                      <a16:creationId xmlns:a16="http://schemas.microsoft.com/office/drawing/2014/main" id="{C2E39137-6FA6-1245-83BA-98B5B3DF5742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6337180" y="3147409"/>
                  <a:ext cx="295560" cy="36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199" name="墨迹 198">
                  <a:extLst>
                    <a:ext uri="{FF2B5EF4-FFF2-40B4-BE49-F238E27FC236}">
                      <a16:creationId xmlns:a16="http://schemas.microsoft.com/office/drawing/2014/main" id="{1A7A48E2-30C7-D74F-9A02-A0E5DEBF0947}"/>
                    </a:ext>
                  </a:extLst>
                </p14:cNvPr>
                <p14:cNvContentPartPr/>
                <p14:nvPr/>
              </p14:nvContentPartPr>
              <p14:xfrm>
                <a:off x="6699700" y="3055249"/>
                <a:ext cx="75240" cy="143640"/>
              </p14:xfrm>
            </p:contentPart>
          </mc:Choice>
          <mc:Fallback xmlns="">
            <p:pic>
              <p:nvPicPr>
                <p:cNvPr id="199" name="墨迹 198">
                  <a:extLst>
                    <a:ext uri="{FF2B5EF4-FFF2-40B4-BE49-F238E27FC236}">
                      <a16:creationId xmlns:a16="http://schemas.microsoft.com/office/drawing/2014/main" id="{1A7A48E2-30C7-D74F-9A02-A0E5DEBF0947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6692140" y="3047689"/>
                  <a:ext cx="9000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200" name="墨迹 199">
                  <a:extLst>
                    <a:ext uri="{FF2B5EF4-FFF2-40B4-BE49-F238E27FC236}">
                      <a16:creationId xmlns:a16="http://schemas.microsoft.com/office/drawing/2014/main" id="{4FA548C3-E070-634C-A675-E6D30EAF2365}"/>
                    </a:ext>
                  </a:extLst>
                </p14:cNvPr>
                <p14:cNvContentPartPr/>
                <p14:nvPr/>
              </p14:nvContentPartPr>
              <p14:xfrm>
                <a:off x="6923980" y="3092689"/>
                <a:ext cx="12960" cy="19080"/>
              </p14:xfrm>
            </p:contentPart>
          </mc:Choice>
          <mc:Fallback xmlns="">
            <p:pic>
              <p:nvPicPr>
                <p:cNvPr id="200" name="墨迹 199">
                  <a:extLst>
                    <a:ext uri="{FF2B5EF4-FFF2-40B4-BE49-F238E27FC236}">
                      <a16:creationId xmlns:a16="http://schemas.microsoft.com/office/drawing/2014/main" id="{4FA548C3-E070-634C-A675-E6D30EAF2365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6916420" y="3085129"/>
                  <a:ext cx="2772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201" name="墨迹 200">
                  <a:extLst>
                    <a:ext uri="{FF2B5EF4-FFF2-40B4-BE49-F238E27FC236}">
                      <a16:creationId xmlns:a16="http://schemas.microsoft.com/office/drawing/2014/main" id="{A8A0D5C1-9B4B-D94F-80EF-047E42097216}"/>
                    </a:ext>
                  </a:extLst>
                </p14:cNvPr>
                <p14:cNvContentPartPr/>
                <p14:nvPr/>
              </p14:nvContentPartPr>
              <p14:xfrm>
                <a:off x="6799420" y="3086569"/>
                <a:ext cx="230760" cy="560520"/>
              </p14:xfrm>
            </p:contentPart>
          </mc:Choice>
          <mc:Fallback xmlns="">
            <p:pic>
              <p:nvPicPr>
                <p:cNvPr id="201" name="墨迹 200">
                  <a:extLst>
                    <a:ext uri="{FF2B5EF4-FFF2-40B4-BE49-F238E27FC236}">
                      <a16:creationId xmlns:a16="http://schemas.microsoft.com/office/drawing/2014/main" id="{A8A0D5C1-9B4B-D94F-80EF-047E42097216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6791860" y="3079009"/>
                  <a:ext cx="245880" cy="575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2" name="组合 221">
            <a:extLst>
              <a:ext uri="{FF2B5EF4-FFF2-40B4-BE49-F238E27FC236}">
                <a16:creationId xmlns:a16="http://schemas.microsoft.com/office/drawing/2014/main" id="{BDECF761-6D2B-5643-8FF2-38C86DF68B17}"/>
              </a:ext>
            </a:extLst>
          </p:cNvPr>
          <p:cNvGrpSpPr/>
          <p:nvPr/>
        </p:nvGrpSpPr>
        <p:grpSpPr>
          <a:xfrm>
            <a:off x="5641300" y="3845809"/>
            <a:ext cx="1999080" cy="1332720"/>
            <a:chOff x="5641300" y="3845809"/>
            <a:chExt cx="1999080" cy="1332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203" name="墨迹 202">
                  <a:extLst>
                    <a:ext uri="{FF2B5EF4-FFF2-40B4-BE49-F238E27FC236}">
                      <a16:creationId xmlns:a16="http://schemas.microsoft.com/office/drawing/2014/main" id="{8AF41288-C38F-CE45-9FEE-330C8894554E}"/>
                    </a:ext>
                  </a:extLst>
                </p14:cNvPr>
                <p14:cNvContentPartPr/>
                <p14:nvPr/>
              </p14:nvContentPartPr>
              <p14:xfrm>
                <a:off x="5771980" y="3932929"/>
                <a:ext cx="155880" cy="155880"/>
              </p14:xfrm>
            </p:contentPart>
          </mc:Choice>
          <mc:Fallback xmlns="">
            <p:pic>
              <p:nvPicPr>
                <p:cNvPr id="203" name="墨迹 202">
                  <a:extLst>
                    <a:ext uri="{FF2B5EF4-FFF2-40B4-BE49-F238E27FC236}">
                      <a16:creationId xmlns:a16="http://schemas.microsoft.com/office/drawing/2014/main" id="{8AF41288-C38F-CE45-9FEE-330C8894554E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5764420" y="3925729"/>
                  <a:ext cx="17100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204" name="墨迹 203">
                  <a:extLst>
                    <a:ext uri="{FF2B5EF4-FFF2-40B4-BE49-F238E27FC236}">
                      <a16:creationId xmlns:a16="http://schemas.microsoft.com/office/drawing/2014/main" id="{40CE06B5-630F-3540-BC3B-A9B424548BC8}"/>
                    </a:ext>
                  </a:extLst>
                </p14:cNvPr>
                <p14:cNvContentPartPr/>
                <p14:nvPr/>
              </p14:nvContentPartPr>
              <p14:xfrm>
                <a:off x="5641300" y="4163329"/>
                <a:ext cx="405000" cy="261720"/>
              </p14:xfrm>
            </p:contentPart>
          </mc:Choice>
          <mc:Fallback xmlns="">
            <p:pic>
              <p:nvPicPr>
                <p:cNvPr id="204" name="墨迹 203">
                  <a:extLst>
                    <a:ext uri="{FF2B5EF4-FFF2-40B4-BE49-F238E27FC236}">
                      <a16:creationId xmlns:a16="http://schemas.microsoft.com/office/drawing/2014/main" id="{40CE06B5-630F-3540-BC3B-A9B424548BC8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5633740" y="4155769"/>
                  <a:ext cx="42012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205" name="墨迹 204">
                  <a:extLst>
                    <a:ext uri="{FF2B5EF4-FFF2-40B4-BE49-F238E27FC236}">
                      <a16:creationId xmlns:a16="http://schemas.microsoft.com/office/drawing/2014/main" id="{C6B5836C-1956-C749-B0FC-DA060D0398EA}"/>
                    </a:ext>
                  </a:extLst>
                </p14:cNvPr>
                <p14:cNvContentPartPr/>
                <p14:nvPr/>
              </p14:nvContentPartPr>
              <p14:xfrm>
                <a:off x="6277060" y="4051369"/>
                <a:ext cx="161640" cy="317880"/>
              </p14:xfrm>
            </p:contentPart>
          </mc:Choice>
          <mc:Fallback xmlns="">
            <p:pic>
              <p:nvPicPr>
                <p:cNvPr id="205" name="墨迹 204">
                  <a:extLst>
                    <a:ext uri="{FF2B5EF4-FFF2-40B4-BE49-F238E27FC236}">
                      <a16:creationId xmlns:a16="http://schemas.microsoft.com/office/drawing/2014/main" id="{C6B5836C-1956-C749-B0FC-DA060D0398EA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6269500" y="4043809"/>
                  <a:ext cx="176760" cy="33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206" name="墨迹 205">
                  <a:extLst>
                    <a:ext uri="{FF2B5EF4-FFF2-40B4-BE49-F238E27FC236}">
                      <a16:creationId xmlns:a16="http://schemas.microsoft.com/office/drawing/2014/main" id="{15DF94D5-6C0D-EA4E-8C84-CB61972AD449}"/>
                    </a:ext>
                  </a:extLst>
                </p14:cNvPr>
                <p14:cNvContentPartPr/>
                <p14:nvPr/>
              </p14:nvContentPartPr>
              <p14:xfrm>
                <a:off x="6369580" y="4045249"/>
                <a:ext cx="6480" cy="142920"/>
              </p14:xfrm>
            </p:contentPart>
          </mc:Choice>
          <mc:Fallback xmlns="">
            <p:pic>
              <p:nvPicPr>
                <p:cNvPr id="206" name="墨迹 205">
                  <a:extLst>
                    <a:ext uri="{FF2B5EF4-FFF2-40B4-BE49-F238E27FC236}">
                      <a16:creationId xmlns:a16="http://schemas.microsoft.com/office/drawing/2014/main" id="{15DF94D5-6C0D-EA4E-8C84-CB61972AD449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6362380" y="4037689"/>
                  <a:ext cx="2160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207" name="墨迹 206">
                  <a:extLst>
                    <a:ext uri="{FF2B5EF4-FFF2-40B4-BE49-F238E27FC236}">
                      <a16:creationId xmlns:a16="http://schemas.microsoft.com/office/drawing/2014/main" id="{4F22D1B9-9570-9D41-B8C7-CD45CB72BAAE}"/>
                    </a:ext>
                  </a:extLst>
                </p14:cNvPr>
                <p14:cNvContentPartPr/>
                <p14:nvPr/>
              </p14:nvContentPartPr>
              <p14:xfrm>
                <a:off x="6463180" y="4063969"/>
                <a:ext cx="68760" cy="75240"/>
              </p14:xfrm>
            </p:contentPart>
          </mc:Choice>
          <mc:Fallback xmlns="">
            <p:pic>
              <p:nvPicPr>
                <p:cNvPr id="207" name="墨迹 206">
                  <a:extLst>
                    <a:ext uri="{FF2B5EF4-FFF2-40B4-BE49-F238E27FC236}">
                      <a16:creationId xmlns:a16="http://schemas.microsoft.com/office/drawing/2014/main" id="{4F22D1B9-9570-9D41-B8C7-CD45CB72BAAE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6455620" y="4056409"/>
                  <a:ext cx="8388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209" name="墨迹 208">
                  <a:extLst>
                    <a:ext uri="{FF2B5EF4-FFF2-40B4-BE49-F238E27FC236}">
                      <a16:creationId xmlns:a16="http://schemas.microsoft.com/office/drawing/2014/main" id="{BD16DD01-7BE2-0441-8792-D636EC3A1DEB}"/>
                    </a:ext>
                  </a:extLst>
                </p14:cNvPr>
                <p14:cNvContentPartPr/>
                <p14:nvPr/>
              </p14:nvContentPartPr>
              <p14:xfrm>
                <a:off x="6786820" y="4038769"/>
                <a:ext cx="199440" cy="274320"/>
              </p14:xfrm>
            </p:contentPart>
          </mc:Choice>
          <mc:Fallback xmlns="">
            <p:pic>
              <p:nvPicPr>
                <p:cNvPr id="209" name="墨迹 208">
                  <a:extLst>
                    <a:ext uri="{FF2B5EF4-FFF2-40B4-BE49-F238E27FC236}">
                      <a16:creationId xmlns:a16="http://schemas.microsoft.com/office/drawing/2014/main" id="{BD16DD01-7BE2-0441-8792-D636EC3A1DEB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6779260" y="4031209"/>
                  <a:ext cx="21456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210" name="墨迹 209">
                  <a:extLst>
                    <a:ext uri="{FF2B5EF4-FFF2-40B4-BE49-F238E27FC236}">
                      <a16:creationId xmlns:a16="http://schemas.microsoft.com/office/drawing/2014/main" id="{C61B5B28-F44B-AD42-91CA-B6FD8141A412}"/>
                    </a:ext>
                  </a:extLst>
                </p14:cNvPr>
                <p14:cNvContentPartPr/>
                <p14:nvPr/>
              </p14:nvContentPartPr>
              <p14:xfrm>
                <a:off x="7160500" y="4057489"/>
                <a:ext cx="37800" cy="236880"/>
              </p14:xfrm>
            </p:contentPart>
          </mc:Choice>
          <mc:Fallback xmlns="">
            <p:pic>
              <p:nvPicPr>
                <p:cNvPr id="210" name="墨迹 209">
                  <a:extLst>
                    <a:ext uri="{FF2B5EF4-FFF2-40B4-BE49-F238E27FC236}">
                      <a16:creationId xmlns:a16="http://schemas.microsoft.com/office/drawing/2014/main" id="{C61B5B28-F44B-AD42-91CA-B6FD8141A412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7152940" y="4049929"/>
                  <a:ext cx="5292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211" name="墨迹 210">
                  <a:extLst>
                    <a:ext uri="{FF2B5EF4-FFF2-40B4-BE49-F238E27FC236}">
                      <a16:creationId xmlns:a16="http://schemas.microsoft.com/office/drawing/2014/main" id="{34AF6FB0-25E2-9745-A9AD-57A666D0F01E}"/>
                    </a:ext>
                  </a:extLst>
                </p14:cNvPr>
                <p14:cNvContentPartPr/>
                <p14:nvPr/>
              </p14:nvContentPartPr>
              <p14:xfrm>
                <a:off x="7390900" y="3845809"/>
                <a:ext cx="249480" cy="622800"/>
              </p14:xfrm>
            </p:contentPart>
          </mc:Choice>
          <mc:Fallback xmlns="">
            <p:pic>
              <p:nvPicPr>
                <p:cNvPr id="211" name="墨迹 210">
                  <a:extLst>
                    <a:ext uri="{FF2B5EF4-FFF2-40B4-BE49-F238E27FC236}">
                      <a16:creationId xmlns:a16="http://schemas.microsoft.com/office/drawing/2014/main" id="{34AF6FB0-25E2-9745-A9AD-57A666D0F01E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7383340" y="3838249"/>
                  <a:ext cx="264600" cy="63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212" name="墨迹 211">
                  <a:extLst>
                    <a:ext uri="{FF2B5EF4-FFF2-40B4-BE49-F238E27FC236}">
                      <a16:creationId xmlns:a16="http://schemas.microsoft.com/office/drawing/2014/main" id="{78632487-28F8-474E-AE9C-C15C772A449A}"/>
                    </a:ext>
                  </a:extLst>
                </p14:cNvPr>
                <p14:cNvContentPartPr/>
                <p14:nvPr/>
              </p14:nvContentPartPr>
              <p14:xfrm>
                <a:off x="7325740" y="3989089"/>
                <a:ext cx="145800" cy="405000"/>
              </p14:xfrm>
            </p:contentPart>
          </mc:Choice>
          <mc:Fallback xmlns="">
            <p:pic>
              <p:nvPicPr>
                <p:cNvPr id="212" name="墨迹 211">
                  <a:extLst>
                    <a:ext uri="{FF2B5EF4-FFF2-40B4-BE49-F238E27FC236}">
                      <a16:creationId xmlns:a16="http://schemas.microsoft.com/office/drawing/2014/main" id="{78632487-28F8-474E-AE9C-C15C772A449A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7318180" y="3981529"/>
                  <a:ext cx="160560" cy="42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214" name="墨迹 213">
                  <a:extLst>
                    <a:ext uri="{FF2B5EF4-FFF2-40B4-BE49-F238E27FC236}">
                      <a16:creationId xmlns:a16="http://schemas.microsoft.com/office/drawing/2014/main" id="{1FD84254-F93B-0C48-B83E-585F89F89221}"/>
                    </a:ext>
                  </a:extLst>
                </p14:cNvPr>
                <p14:cNvContentPartPr/>
                <p14:nvPr/>
              </p14:nvContentPartPr>
              <p14:xfrm>
                <a:off x="5815540" y="4673809"/>
                <a:ext cx="81360" cy="81360"/>
              </p14:xfrm>
            </p:contentPart>
          </mc:Choice>
          <mc:Fallback xmlns="">
            <p:pic>
              <p:nvPicPr>
                <p:cNvPr id="214" name="墨迹 213">
                  <a:extLst>
                    <a:ext uri="{FF2B5EF4-FFF2-40B4-BE49-F238E27FC236}">
                      <a16:creationId xmlns:a16="http://schemas.microsoft.com/office/drawing/2014/main" id="{1FD84254-F93B-0C48-B83E-585F89F89221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5807980" y="4666249"/>
                  <a:ext cx="9648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215" name="墨迹 214">
                  <a:extLst>
                    <a:ext uri="{FF2B5EF4-FFF2-40B4-BE49-F238E27FC236}">
                      <a16:creationId xmlns:a16="http://schemas.microsoft.com/office/drawing/2014/main" id="{5746ACE4-085D-7044-A10D-A7939D8C25A5}"/>
                    </a:ext>
                  </a:extLst>
                </p14:cNvPr>
                <p14:cNvContentPartPr/>
                <p14:nvPr/>
              </p14:nvContentPartPr>
              <p14:xfrm>
                <a:off x="5734900" y="4636729"/>
                <a:ext cx="392400" cy="416880"/>
              </p14:xfrm>
            </p:contentPart>
          </mc:Choice>
          <mc:Fallback xmlns="">
            <p:pic>
              <p:nvPicPr>
                <p:cNvPr id="215" name="墨迹 214">
                  <a:extLst>
                    <a:ext uri="{FF2B5EF4-FFF2-40B4-BE49-F238E27FC236}">
                      <a16:creationId xmlns:a16="http://schemas.microsoft.com/office/drawing/2014/main" id="{5746ACE4-085D-7044-A10D-A7939D8C25A5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5727340" y="4629169"/>
                  <a:ext cx="407520" cy="43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216" name="墨迹 215">
                  <a:extLst>
                    <a:ext uri="{FF2B5EF4-FFF2-40B4-BE49-F238E27FC236}">
                      <a16:creationId xmlns:a16="http://schemas.microsoft.com/office/drawing/2014/main" id="{D31572B8-9FD7-FD43-B414-31F1922CB42B}"/>
                    </a:ext>
                  </a:extLst>
                </p14:cNvPr>
                <p14:cNvContentPartPr/>
                <p14:nvPr/>
              </p14:nvContentPartPr>
              <p14:xfrm>
                <a:off x="6388300" y="4543129"/>
                <a:ext cx="411120" cy="416880"/>
              </p14:xfrm>
            </p:contentPart>
          </mc:Choice>
          <mc:Fallback xmlns="">
            <p:pic>
              <p:nvPicPr>
                <p:cNvPr id="216" name="墨迹 215">
                  <a:extLst>
                    <a:ext uri="{FF2B5EF4-FFF2-40B4-BE49-F238E27FC236}">
                      <a16:creationId xmlns:a16="http://schemas.microsoft.com/office/drawing/2014/main" id="{D31572B8-9FD7-FD43-B414-31F1922CB42B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6380740" y="4535569"/>
                  <a:ext cx="426240" cy="43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217" name="墨迹 216">
                  <a:extLst>
                    <a:ext uri="{FF2B5EF4-FFF2-40B4-BE49-F238E27FC236}">
                      <a16:creationId xmlns:a16="http://schemas.microsoft.com/office/drawing/2014/main" id="{263CBB33-77F8-3241-AAC0-66B4AB204537}"/>
                    </a:ext>
                  </a:extLst>
                </p14:cNvPr>
                <p14:cNvContentPartPr/>
                <p14:nvPr/>
              </p14:nvContentPartPr>
              <p14:xfrm>
                <a:off x="6606460" y="4985209"/>
                <a:ext cx="124920" cy="162360"/>
              </p14:xfrm>
            </p:contentPart>
          </mc:Choice>
          <mc:Fallback xmlns="">
            <p:pic>
              <p:nvPicPr>
                <p:cNvPr id="217" name="墨迹 216">
                  <a:extLst>
                    <a:ext uri="{FF2B5EF4-FFF2-40B4-BE49-F238E27FC236}">
                      <a16:creationId xmlns:a16="http://schemas.microsoft.com/office/drawing/2014/main" id="{263CBB33-77F8-3241-AAC0-66B4AB204537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6598900" y="4977649"/>
                  <a:ext cx="14004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219" name="墨迹 218">
                  <a:extLst>
                    <a:ext uri="{FF2B5EF4-FFF2-40B4-BE49-F238E27FC236}">
                      <a16:creationId xmlns:a16="http://schemas.microsoft.com/office/drawing/2014/main" id="{3E1B3060-61BB-D64B-AEEE-E487EEB87636}"/>
                    </a:ext>
                  </a:extLst>
                </p14:cNvPr>
                <p14:cNvContentPartPr/>
                <p14:nvPr/>
              </p14:nvContentPartPr>
              <p14:xfrm>
                <a:off x="6998500" y="4717369"/>
                <a:ext cx="31320" cy="273600"/>
              </p14:xfrm>
            </p:contentPart>
          </mc:Choice>
          <mc:Fallback xmlns="">
            <p:pic>
              <p:nvPicPr>
                <p:cNvPr id="219" name="墨迹 218">
                  <a:extLst>
                    <a:ext uri="{FF2B5EF4-FFF2-40B4-BE49-F238E27FC236}">
                      <a16:creationId xmlns:a16="http://schemas.microsoft.com/office/drawing/2014/main" id="{3E1B3060-61BB-D64B-AEEE-E487EEB87636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6990940" y="4709809"/>
                  <a:ext cx="46440" cy="28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220" name="墨迹 219">
                  <a:extLst>
                    <a:ext uri="{FF2B5EF4-FFF2-40B4-BE49-F238E27FC236}">
                      <a16:creationId xmlns:a16="http://schemas.microsoft.com/office/drawing/2014/main" id="{057ECDFE-43BF-1E4A-B1A2-8DC004B41AC1}"/>
                    </a:ext>
                  </a:extLst>
                </p14:cNvPr>
                <p14:cNvContentPartPr/>
                <p14:nvPr/>
              </p14:nvContentPartPr>
              <p14:xfrm>
                <a:off x="7166620" y="4499569"/>
                <a:ext cx="293040" cy="678960"/>
              </p14:xfrm>
            </p:contentPart>
          </mc:Choice>
          <mc:Fallback xmlns="">
            <p:pic>
              <p:nvPicPr>
                <p:cNvPr id="220" name="墨迹 219">
                  <a:extLst>
                    <a:ext uri="{FF2B5EF4-FFF2-40B4-BE49-F238E27FC236}">
                      <a16:creationId xmlns:a16="http://schemas.microsoft.com/office/drawing/2014/main" id="{057ECDFE-43BF-1E4A-B1A2-8DC004B41AC1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7159060" y="4492009"/>
                  <a:ext cx="308160" cy="69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221" name="墨迹 220">
                  <a:extLst>
                    <a:ext uri="{FF2B5EF4-FFF2-40B4-BE49-F238E27FC236}">
                      <a16:creationId xmlns:a16="http://schemas.microsoft.com/office/drawing/2014/main" id="{3A26F062-9FFC-5A46-8938-29C76FCF8DA8}"/>
                    </a:ext>
                  </a:extLst>
                </p14:cNvPr>
                <p14:cNvContentPartPr/>
                <p14:nvPr/>
              </p14:nvContentPartPr>
              <p14:xfrm>
                <a:off x="7079500" y="4630249"/>
                <a:ext cx="268200" cy="423720"/>
              </p14:xfrm>
            </p:contentPart>
          </mc:Choice>
          <mc:Fallback xmlns="">
            <p:pic>
              <p:nvPicPr>
                <p:cNvPr id="221" name="墨迹 220">
                  <a:extLst>
                    <a:ext uri="{FF2B5EF4-FFF2-40B4-BE49-F238E27FC236}">
                      <a16:creationId xmlns:a16="http://schemas.microsoft.com/office/drawing/2014/main" id="{3A26F062-9FFC-5A46-8938-29C76FCF8DA8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7071940" y="4622689"/>
                  <a:ext cx="282960" cy="438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9" name="组合 238">
            <a:extLst>
              <a:ext uri="{FF2B5EF4-FFF2-40B4-BE49-F238E27FC236}">
                <a16:creationId xmlns:a16="http://schemas.microsoft.com/office/drawing/2014/main" id="{21C6AA86-1FFE-E94A-83BD-DA5C09EA4EE0}"/>
              </a:ext>
            </a:extLst>
          </p:cNvPr>
          <p:cNvGrpSpPr/>
          <p:nvPr/>
        </p:nvGrpSpPr>
        <p:grpSpPr>
          <a:xfrm>
            <a:off x="1287100" y="5794489"/>
            <a:ext cx="1671480" cy="554400"/>
            <a:chOff x="1287100" y="5794489"/>
            <a:chExt cx="1671480" cy="554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223" name="墨迹 222">
                  <a:extLst>
                    <a:ext uri="{FF2B5EF4-FFF2-40B4-BE49-F238E27FC236}">
                      <a16:creationId xmlns:a16="http://schemas.microsoft.com/office/drawing/2014/main" id="{FBBEDAD0-C444-C242-A3FA-78AA2E74D4DF}"/>
                    </a:ext>
                  </a:extLst>
                </p14:cNvPr>
                <p14:cNvContentPartPr/>
                <p14:nvPr/>
              </p14:nvContentPartPr>
              <p14:xfrm>
                <a:off x="1296820" y="5887729"/>
                <a:ext cx="142920" cy="218160"/>
              </p14:xfrm>
            </p:contentPart>
          </mc:Choice>
          <mc:Fallback xmlns="">
            <p:pic>
              <p:nvPicPr>
                <p:cNvPr id="223" name="墨迹 222">
                  <a:extLst>
                    <a:ext uri="{FF2B5EF4-FFF2-40B4-BE49-F238E27FC236}">
                      <a16:creationId xmlns:a16="http://schemas.microsoft.com/office/drawing/2014/main" id="{FBBEDAD0-C444-C242-A3FA-78AA2E74D4DF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1289260" y="5880529"/>
                  <a:ext cx="15804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224" name="墨迹 223">
                  <a:extLst>
                    <a:ext uri="{FF2B5EF4-FFF2-40B4-BE49-F238E27FC236}">
                      <a16:creationId xmlns:a16="http://schemas.microsoft.com/office/drawing/2014/main" id="{2E1E075D-8FF3-1248-A195-ED37D069FB1B}"/>
                    </a:ext>
                  </a:extLst>
                </p14:cNvPr>
                <p14:cNvContentPartPr/>
                <p14:nvPr/>
              </p14:nvContentPartPr>
              <p14:xfrm>
                <a:off x="1351900" y="5950009"/>
                <a:ext cx="56520" cy="398880"/>
              </p14:xfrm>
            </p:contentPart>
          </mc:Choice>
          <mc:Fallback xmlns="">
            <p:pic>
              <p:nvPicPr>
                <p:cNvPr id="224" name="墨迹 223">
                  <a:extLst>
                    <a:ext uri="{FF2B5EF4-FFF2-40B4-BE49-F238E27FC236}">
                      <a16:creationId xmlns:a16="http://schemas.microsoft.com/office/drawing/2014/main" id="{2E1E075D-8FF3-1248-A195-ED37D069FB1B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1344340" y="5942449"/>
                  <a:ext cx="71280" cy="41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225" name="墨迹 224">
                  <a:extLst>
                    <a:ext uri="{FF2B5EF4-FFF2-40B4-BE49-F238E27FC236}">
                      <a16:creationId xmlns:a16="http://schemas.microsoft.com/office/drawing/2014/main" id="{CBEED39B-30D9-3345-8ADB-58E808699476}"/>
                    </a:ext>
                  </a:extLst>
                </p14:cNvPr>
                <p14:cNvContentPartPr/>
                <p14:nvPr/>
              </p14:nvContentPartPr>
              <p14:xfrm>
                <a:off x="1287100" y="6105889"/>
                <a:ext cx="121320" cy="165600"/>
              </p14:xfrm>
            </p:contentPart>
          </mc:Choice>
          <mc:Fallback xmlns="">
            <p:pic>
              <p:nvPicPr>
                <p:cNvPr id="225" name="墨迹 224">
                  <a:extLst>
                    <a:ext uri="{FF2B5EF4-FFF2-40B4-BE49-F238E27FC236}">
                      <a16:creationId xmlns:a16="http://schemas.microsoft.com/office/drawing/2014/main" id="{CBEED39B-30D9-3345-8ADB-58E808699476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1279540" y="6098329"/>
                  <a:ext cx="13644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226" name="墨迹 225">
                  <a:extLst>
                    <a:ext uri="{FF2B5EF4-FFF2-40B4-BE49-F238E27FC236}">
                      <a16:creationId xmlns:a16="http://schemas.microsoft.com/office/drawing/2014/main" id="{FCFD99F6-D307-5847-8CC4-24284359361A}"/>
                    </a:ext>
                  </a:extLst>
                </p14:cNvPr>
                <p14:cNvContentPartPr/>
                <p14:nvPr/>
              </p14:nvContentPartPr>
              <p14:xfrm>
                <a:off x="1557460" y="5987449"/>
                <a:ext cx="211320" cy="187200"/>
              </p14:xfrm>
            </p:contentPart>
          </mc:Choice>
          <mc:Fallback xmlns="">
            <p:pic>
              <p:nvPicPr>
                <p:cNvPr id="226" name="墨迹 225">
                  <a:extLst>
                    <a:ext uri="{FF2B5EF4-FFF2-40B4-BE49-F238E27FC236}">
                      <a16:creationId xmlns:a16="http://schemas.microsoft.com/office/drawing/2014/main" id="{FCFD99F6-D307-5847-8CC4-24284359361A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1549900" y="5979889"/>
                  <a:ext cx="22644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227" name="墨迹 226">
                  <a:extLst>
                    <a:ext uri="{FF2B5EF4-FFF2-40B4-BE49-F238E27FC236}">
                      <a16:creationId xmlns:a16="http://schemas.microsoft.com/office/drawing/2014/main" id="{767F7CA6-06DC-A340-9215-E1779AE6FA31}"/>
                    </a:ext>
                  </a:extLst>
                </p14:cNvPr>
                <p14:cNvContentPartPr/>
                <p14:nvPr/>
              </p14:nvContentPartPr>
              <p14:xfrm>
                <a:off x="1625860" y="5950009"/>
                <a:ext cx="43920" cy="218160"/>
              </p14:xfrm>
            </p:contentPart>
          </mc:Choice>
          <mc:Fallback xmlns="">
            <p:pic>
              <p:nvPicPr>
                <p:cNvPr id="227" name="墨迹 226">
                  <a:extLst>
                    <a:ext uri="{FF2B5EF4-FFF2-40B4-BE49-F238E27FC236}">
                      <a16:creationId xmlns:a16="http://schemas.microsoft.com/office/drawing/2014/main" id="{767F7CA6-06DC-A340-9215-E1779AE6FA31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1618300" y="5942449"/>
                  <a:ext cx="5904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228" name="墨迹 227">
                  <a:extLst>
                    <a:ext uri="{FF2B5EF4-FFF2-40B4-BE49-F238E27FC236}">
                      <a16:creationId xmlns:a16="http://schemas.microsoft.com/office/drawing/2014/main" id="{FEBD2975-9AB6-9E4B-B870-19B1FD8B47A1}"/>
                    </a:ext>
                  </a:extLst>
                </p14:cNvPr>
                <p14:cNvContentPartPr/>
                <p14:nvPr/>
              </p14:nvContentPartPr>
              <p14:xfrm>
                <a:off x="1576900" y="6186889"/>
                <a:ext cx="254880" cy="93600"/>
              </p14:xfrm>
            </p:contentPart>
          </mc:Choice>
          <mc:Fallback xmlns="">
            <p:pic>
              <p:nvPicPr>
                <p:cNvPr id="228" name="墨迹 227">
                  <a:extLst>
                    <a:ext uri="{FF2B5EF4-FFF2-40B4-BE49-F238E27FC236}">
                      <a16:creationId xmlns:a16="http://schemas.microsoft.com/office/drawing/2014/main" id="{FEBD2975-9AB6-9E4B-B870-19B1FD8B47A1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1569340" y="6179329"/>
                  <a:ext cx="27000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229" name="墨迹 228">
                  <a:extLst>
                    <a:ext uri="{FF2B5EF4-FFF2-40B4-BE49-F238E27FC236}">
                      <a16:creationId xmlns:a16="http://schemas.microsoft.com/office/drawing/2014/main" id="{44F31B17-55EB-824A-B22F-201314136176}"/>
                    </a:ext>
                  </a:extLst>
                </p14:cNvPr>
                <p14:cNvContentPartPr/>
                <p14:nvPr/>
              </p14:nvContentPartPr>
              <p14:xfrm>
                <a:off x="1955980" y="5819329"/>
                <a:ext cx="93600" cy="81360"/>
              </p14:xfrm>
            </p:contentPart>
          </mc:Choice>
          <mc:Fallback xmlns="">
            <p:pic>
              <p:nvPicPr>
                <p:cNvPr id="229" name="墨迹 228">
                  <a:extLst>
                    <a:ext uri="{FF2B5EF4-FFF2-40B4-BE49-F238E27FC236}">
                      <a16:creationId xmlns:a16="http://schemas.microsoft.com/office/drawing/2014/main" id="{44F31B17-55EB-824A-B22F-201314136176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1948420" y="5811769"/>
                  <a:ext cx="10872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230" name="墨迹 229">
                  <a:extLst>
                    <a:ext uri="{FF2B5EF4-FFF2-40B4-BE49-F238E27FC236}">
                      <a16:creationId xmlns:a16="http://schemas.microsoft.com/office/drawing/2014/main" id="{02F79C22-A414-994B-9DBA-E756C3E9BC76}"/>
                    </a:ext>
                  </a:extLst>
                </p14:cNvPr>
                <p14:cNvContentPartPr/>
                <p14:nvPr/>
              </p14:nvContentPartPr>
              <p14:xfrm>
                <a:off x="1974700" y="5993569"/>
                <a:ext cx="155880" cy="261720"/>
              </p14:xfrm>
            </p:contentPart>
          </mc:Choice>
          <mc:Fallback xmlns="">
            <p:pic>
              <p:nvPicPr>
                <p:cNvPr id="230" name="墨迹 229">
                  <a:extLst>
                    <a:ext uri="{FF2B5EF4-FFF2-40B4-BE49-F238E27FC236}">
                      <a16:creationId xmlns:a16="http://schemas.microsoft.com/office/drawing/2014/main" id="{02F79C22-A414-994B-9DBA-E756C3E9BC76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1967140" y="5986009"/>
                  <a:ext cx="17100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232" name="墨迹 231">
                  <a:extLst>
                    <a:ext uri="{FF2B5EF4-FFF2-40B4-BE49-F238E27FC236}">
                      <a16:creationId xmlns:a16="http://schemas.microsoft.com/office/drawing/2014/main" id="{61BCFD7C-D567-5641-BD7E-09A825643901}"/>
                    </a:ext>
                  </a:extLst>
                </p14:cNvPr>
                <p14:cNvContentPartPr/>
                <p14:nvPr/>
              </p14:nvContentPartPr>
              <p14:xfrm>
                <a:off x="2273500" y="6012289"/>
                <a:ext cx="293040" cy="137160"/>
              </p14:xfrm>
            </p:contentPart>
          </mc:Choice>
          <mc:Fallback xmlns="">
            <p:pic>
              <p:nvPicPr>
                <p:cNvPr id="232" name="墨迹 231">
                  <a:extLst>
                    <a:ext uri="{FF2B5EF4-FFF2-40B4-BE49-F238E27FC236}">
                      <a16:creationId xmlns:a16="http://schemas.microsoft.com/office/drawing/2014/main" id="{61BCFD7C-D567-5641-BD7E-09A825643901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2265940" y="6004729"/>
                  <a:ext cx="30816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233" name="墨迹 232">
                  <a:extLst>
                    <a:ext uri="{FF2B5EF4-FFF2-40B4-BE49-F238E27FC236}">
                      <a16:creationId xmlns:a16="http://schemas.microsoft.com/office/drawing/2014/main" id="{E39ECD2A-D608-C944-B97B-3CF5695CA631}"/>
                    </a:ext>
                  </a:extLst>
                </p14:cNvPr>
                <p14:cNvContentPartPr/>
                <p14:nvPr/>
              </p14:nvContentPartPr>
              <p14:xfrm>
                <a:off x="2528740" y="5921929"/>
                <a:ext cx="43920" cy="233640"/>
              </p14:xfrm>
            </p:contentPart>
          </mc:Choice>
          <mc:Fallback xmlns="">
            <p:pic>
              <p:nvPicPr>
                <p:cNvPr id="233" name="墨迹 232">
                  <a:extLst>
                    <a:ext uri="{FF2B5EF4-FFF2-40B4-BE49-F238E27FC236}">
                      <a16:creationId xmlns:a16="http://schemas.microsoft.com/office/drawing/2014/main" id="{E39ECD2A-D608-C944-B97B-3CF5695CA631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2521180" y="5914369"/>
                  <a:ext cx="5904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234" name="墨迹 233">
                  <a:extLst>
                    <a:ext uri="{FF2B5EF4-FFF2-40B4-BE49-F238E27FC236}">
                      <a16:creationId xmlns:a16="http://schemas.microsoft.com/office/drawing/2014/main" id="{1C600E26-C490-4141-B19A-BBD7D63B4D22}"/>
                    </a:ext>
                  </a:extLst>
                </p14:cNvPr>
                <p14:cNvContentPartPr/>
                <p14:nvPr/>
              </p14:nvContentPartPr>
              <p14:xfrm>
                <a:off x="2777500" y="5794489"/>
                <a:ext cx="68760" cy="106200"/>
              </p14:xfrm>
            </p:contentPart>
          </mc:Choice>
          <mc:Fallback xmlns="">
            <p:pic>
              <p:nvPicPr>
                <p:cNvPr id="234" name="墨迹 233">
                  <a:extLst>
                    <a:ext uri="{FF2B5EF4-FFF2-40B4-BE49-F238E27FC236}">
                      <a16:creationId xmlns:a16="http://schemas.microsoft.com/office/drawing/2014/main" id="{1C600E26-C490-4141-B19A-BBD7D63B4D22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2769940" y="5786929"/>
                  <a:ext cx="8388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235" name="墨迹 234">
                  <a:extLst>
                    <a:ext uri="{FF2B5EF4-FFF2-40B4-BE49-F238E27FC236}">
                      <a16:creationId xmlns:a16="http://schemas.microsoft.com/office/drawing/2014/main" id="{10B9D0C3-5A45-A242-B672-FE9105D4B8ED}"/>
                    </a:ext>
                  </a:extLst>
                </p14:cNvPr>
                <p14:cNvContentPartPr/>
                <p14:nvPr/>
              </p14:nvContentPartPr>
              <p14:xfrm>
                <a:off x="2665540" y="5919049"/>
                <a:ext cx="293040" cy="311760"/>
              </p14:xfrm>
            </p:contentPart>
          </mc:Choice>
          <mc:Fallback xmlns="">
            <p:pic>
              <p:nvPicPr>
                <p:cNvPr id="235" name="墨迹 234">
                  <a:extLst>
                    <a:ext uri="{FF2B5EF4-FFF2-40B4-BE49-F238E27FC236}">
                      <a16:creationId xmlns:a16="http://schemas.microsoft.com/office/drawing/2014/main" id="{10B9D0C3-5A45-A242-B672-FE9105D4B8ED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2657980" y="5911489"/>
                  <a:ext cx="308160" cy="326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8" name="组合 237">
            <a:extLst>
              <a:ext uri="{FF2B5EF4-FFF2-40B4-BE49-F238E27FC236}">
                <a16:creationId xmlns:a16="http://schemas.microsoft.com/office/drawing/2014/main" id="{16762557-3437-0D46-9979-C343BF8D393A}"/>
              </a:ext>
            </a:extLst>
          </p:cNvPr>
          <p:cNvGrpSpPr/>
          <p:nvPr/>
        </p:nvGrpSpPr>
        <p:grpSpPr>
          <a:xfrm>
            <a:off x="3244420" y="6199129"/>
            <a:ext cx="62640" cy="137160"/>
            <a:chOff x="3244420" y="6199129"/>
            <a:chExt cx="62640" cy="137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236" name="墨迹 235">
                  <a:extLst>
                    <a:ext uri="{FF2B5EF4-FFF2-40B4-BE49-F238E27FC236}">
                      <a16:creationId xmlns:a16="http://schemas.microsoft.com/office/drawing/2014/main" id="{153C5C35-2432-504D-910C-F7B6D14C5FB1}"/>
                    </a:ext>
                  </a:extLst>
                </p14:cNvPr>
                <p14:cNvContentPartPr/>
                <p14:nvPr/>
              </p14:nvContentPartPr>
              <p14:xfrm>
                <a:off x="3244420" y="6199129"/>
                <a:ext cx="62640" cy="6480"/>
              </p14:xfrm>
            </p:contentPart>
          </mc:Choice>
          <mc:Fallback xmlns="">
            <p:pic>
              <p:nvPicPr>
                <p:cNvPr id="236" name="墨迹 235">
                  <a:extLst>
                    <a:ext uri="{FF2B5EF4-FFF2-40B4-BE49-F238E27FC236}">
                      <a16:creationId xmlns:a16="http://schemas.microsoft.com/office/drawing/2014/main" id="{153C5C35-2432-504D-910C-F7B6D14C5FB1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3236860" y="6191569"/>
                  <a:ext cx="7776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237" name="墨迹 236">
                  <a:extLst>
                    <a:ext uri="{FF2B5EF4-FFF2-40B4-BE49-F238E27FC236}">
                      <a16:creationId xmlns:a16="http://schemas.microsoft.com/office/drawing/2014/main" id="{CB6D2911-98AA-0541-BF6D-6A03FAFBE109}"/>
                    </a:ext>
                  </a:extLst>
                </p14:cNvPr>
                <p14:cNvContentPartPr/>
                <p14:nvPr/>
              </p14:nvContentPartPr>
              <p14:xfrm>
                <a:off x="3269620" y="6311089"/>
                <a:ext cx="19080" cy="25200"/>
              </p14:xfrm>
            </p:contentPart>
          </mc:Choice>
          <mc:Fallback xmlns="">
            <p:pic>
              <p:nvPicPr>
                <p:cNvPr id="237" name="墨迹 236">
                  <a:extLst>
                    <a:ext uri="{FF2B5EF4-FFF2-40B4-BE49-F238E27FC236}">
                      <a16:creationId xmlns:a16="http://schemas.microsoft.com/office/drawing/2014/main" id="{CB6D2911-98AA-0541-BF6D-6A03FAFBE109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3262060" y="6303529"/>
                  <a:ext cx="34200" cy="40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8" name="组合 247">
            <a:extLst>
              <a:ext uri="{FF2B5EF4-FFF2-40B4-BE49-F238E27FC236}">
                <a16:creationId xmlns:a16="http://schemas.microsoft.com/office/drawing/2014/main" id="{62CB04AE-1AC4-084A-BFB8-9774CE14823D}"/>
              </a:ext>
            </a:extLst>
          </p:cNvPr>
          <p:cNvGrpSpPr/>
          <p:nvPr/>
        </p:nvGrpSpPr>
        <p:grpSpPr>
          <a:xfrm>
            <a:off x="3798460" y="5832649"/>
            <a:ext cx="1145160" cy="423000"/>
            <a:chOff x="3798460" y="5832649"/>
            <a:chExt cx="1145160" cy="423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240" name="墨迹 239">
                  <a:extLst>
                    <a:ext uri="{FF2B5EF4-FFF2-40B4-BE49-F238E27FC236}">
                      <a16:creationId xmlns:a16="http://schemas.microsoft.com/office/drawing/2014/main" id="{A4E4773B-7B34-124C-942A-9BA1217F397C}"/>
                    </a:ext>
                  </a:extLst>
                </p14:cNvPr>
                <p14:cNvContentPartPr/>
                <p14:nvPr/>
              </p14:nvContentPartPr>
              <p14:xfrm>
                <a:off x="3798460" y="5869369"/>
                <a:ext cx="236880" cy="386280"/>
              </p14:xfrm>
            </p:contentPart>
          </mc:Choice>
          <mc:Fallback xmlns="">
            <p:pic>
              <p:nvPicPr>
                <p:cNvPr id="240" name="墨迹 239">
                  <a:extLst>
                    <a:ext uri="{FF2B5EF4-FFF2-40B4-BE49-F238E27FC236}">
                      <a16:creationId xmlns:a16="http://schemas.microsoft.com/office/drawing/2014/main" id="{A4E4773B-7B34-124C-942A-9BA1217F397C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3790900" y="5861809"/>
                  <a:ext cx="252000" cy="40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241" name="墨迹 240">
                  <a:extLst>
                    <a:ext uri="{FF2B5EF4-FFF2-40B4-BE49-F238E27FC236}">
                      <a16:creationId xmlns:a16="http://schemas.microsoft.com/office/drawing/2014/main" id="{C6147C69-BC4A-9B47-83CB-017C93913B51}"/>
                    </a:ext>
                  </a:extLst>
                </p14:cNvPr>
                <p14:cNvContentPartPr/>
                <p14:nvPr/>
              </p14:nvContentPartPr>
              <p14:xfrm>
                <a:off x="4172140" y="5919049"/>
                <a:ext cx="93600" cy="299160"/>
              </p14:xfrm>
            </p:contentPart>
          </mc:Choice>
          <mc:Fallback xmlns="">
            <p:pic>
              <p:nvPicPr>
                <p:cNvPr id="241" name="墨迹 240">
                  <a:extLst>
                    <a:ext uri="{FF2B5EF4-FFF2-40B4-BE49-F238E27FC236}">
                      <a16:creationId xmlns:a16="http://schemas.microsoft.com/office/drawing/2014/main" id="{C6147C69-BC4A-9B47-83CB-017C93913B51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4164580" y="5911489"/>
                  <a:ext cx="108720" cy="31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242" name="墨迹 241">
                  <a:extLst>
                    <a:ext uri="{FF2B5EF4-FFF2-40B4-BE49-F238E27FC236}">
                      <a16:creationId xmlns:a16="http://schemas.microsoft.com/office/drawing/2014/main" id="{982DD734-915E-AF4A-8B13-D1A3CE06A1A4}"/>
                    </a:ext>
                  </a:extLst>
                </p14:cNvPr>
                <p14:cNvContentPartPr/>
                <p14:nvPr/>
              </p14:nvContentPartPr>
              <p14:xfrm>
                <a:off x="4402540" y="5850649"/>
                <a:ext cx="174600" cy="386280"/>
              </p14:xfrm>
            </p:contentPart>
          </mc:Choice>
          <mc:Fallback xmlns="">
            <p:pic>
              <p:nvPicPr>
                <p:cNvPr id="242" name="墨迹 241">
                  <a:extLst>
                    <a:ext uri="{FF2B5EF4-FFF2-40B4-BE49-F238E27FC236}">
                      <a16:creationId xmlns:a16="http://schemas.microsoft.com/office/drawing/2014/main" id="{982DD734-915E-AF4A-8B13-D1A3CE06A1A4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4394980" y="5843089"/>
                  <a:ext cx="189720" cy="40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243" name="墨迹 242">
                  <a:extLst>
                    <a:ext uri="{FF2B5EF4-FFF2-40B4-BE49-F238E27FC236}">
                      <a16:creationId xmlns:a16="http://schemas.microsoft.com/office/drawing/2014/main" id="{730DFC23-2307-CC4C-BE31-3708CEFD74BF}"/>
                    </a:ext>
                  </a:extLst>
                </p14:cNvPr>
                <p14:cNvContentPartPr/>
                <p14:nvPr/>
              </p14:nvContentPartPr>
              <p14:xfrm>
                <a:off x="4458340" y="6093289"/>
                <a:ext cx="205920" cy="12960"/>
              </p14:xfrm>
            </p:contentPart>
          </mc:Choice>
          <mc:Fallback xmlns="">
            <p:pic>
              <p:nvPicPr>
                <p:cNvPr id="243" name="墨迹 242">
                  <a:extLst>
                    <a:ext uri="{FF2B5EF4-FFF2-40B4-BE49-F238E27FC236}">
                      <a16:creationId xmlns:a16="http://schemas.microsoft.com/office/drawing/2014/main" id="{730DFC23-2307-CC4C-BE31-3708CEFD74BF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4451140" y="6085729"/>
                  <a:ext cx="22104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244" name="墨迹 243">
                  <a:extLst>
                    <a:ext uri="{FF2B5EF4-FFF2-40B4-BE49-F238E27FC236}">
                      <a16:creationId xmlns:a16="http://schemas.microsoft.com/office/drawing/2014/main" id="{7534E22A-E765-6341-9B95-50941DEDFA47}"/>
                    </a:ext>
                  </a:extLst>
                </p14:cNvPr>
                <p14:cNvContentPartPr/>
                <p14:nvPr/>
              </p14:nvContentPartPr>
              <p14:xfrm>
                <a:off x="4856860" y="5832649"/>
                <a:ext cx="86760" cy="410400"/>
              </p14:xfrm>
            </p:contentPart>
          </mc:Choice>
          <mc:Fallback xmlns="">
            <p:pic>
              <p:nvPicPr>
                <p:cNvPr id="244" name="墨迹 243">
                  <a:extLst>
                    <a:ext uri="{FF2B5EF4-FFF2-40B4-BE49-F238E27FC236}">
                      <a16:creationId xmlns:a16="http://schemas.microsoft.com/office/drawing/2014/main" id="{7534E22A-E765-6341-9B95-50941DEDFA47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4849300" y="5825089"/>
                  <a:ext cx="101880" cy="425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7" name="组合 246">
            <a:extLst>
              <a:ext uri="{FF2B5EF4-FFF2-40B4-BE49-F238E27FC236}">
                <a16:creationId xmlns:a16="http://schemas.microsoft.com/office/drawing/2014/main" id="{EA98C6D3-73F1-644D-B375-60EFAC2B6B6F}"/>
              </a:ext>
            </a:extLst>
          </p:cNvPr>
          <p:cNvGrpSpPr/>
          <p:nvPr/>
        </p:nvGrpSpPr>
        <p:grpSpPr>
          <a:xfrm>
            <a:off x="5217940" y="6130729"/>
            <a:ext cx="62640" cy="181080"/>
            <a:chOff x="5217940" y="6130729"/>
            <a:chExt cx="62640" cy="181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245" name="墨迹 244">
                  <a:extLst>
                    <a:ext uri="{FF2B5EF4-FFF2-40B4-BE49-F238E27FC236}">
                      <a16:creationId xmlns:a16="http://schemas.microsoft.com/office/drawing/2014/main" id="{97333FFD-C00A-D946-80EF-0EED3971F72A}"/>
                    </a:ext>
                  </a:extLst>
                </p14:cNvPr>
                <p14:cNvContentPartPr/>
                <p14:nvPr/>
              </p14:nvContentPartPr>
              <p14:xfrm>
                <a:off x="5249260" y="6130729"/>
                <a:ext cx="31320" cy="12960"/>
              </p14:xfrm>
            </p:contentPart>
          </mc:Choice>
          <mc:Fallback xmlns="">
            <p:pic>
              <p:nvPicPr>
                <p:cNvPr id="245" name="墨迹 244">
                  <a:extLst>
                    <a:ext uri="{FF2B5EF4-FFF2-40B4-BE49-F238E27FC236}">
                      <a16:creationId xmlns:a16="http://schemas.microsoft.com/office/drawing/2014/main" id="{97333FFD-C00A-D946-80EF-0EED3971F72A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5241700" y="6123169"/>
                  <a:ext cx="4644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246" name="墨迹 245">
                  <a:extLst>
                    <a:ext uri="{FF2B5EF4-FFF2-40B4-BE49-F238E27FC236}">
                      <a16:creationId xmlns:a16="http://schemas.microsoft.com/office/drawing/2014/main" id="{C395E2A8-150E-B544-B282-4F2C8D02A87C}"/>
                    </a:ext>
                  </a:extLst>
                </p14:cNvPr>
                <p14:cNvContentPartPr/>
                <p14:nvPr/>
              </p14:nvContentPartPr>
              <p14:xfrm>
                <a:off x="5217940" y="6274009"/>
                <a:ext cx="31320" cy="37800"/>
              </p14:xfrm>
            </p:contentPart>
          </mc:Choice>
          <mc:Fallback xmlns="">
            <p:pic>
              <p:nvPicPr>
                <p:cNvPr id="246" name="墨迹 245">
                  <a:extLst>
                    <a:ext uri="{FF2B5EF4-FFF2-40B4-BE49-F238E27FC236}">
                      <a16:creationId xmlns:a16="http://schemas.microsoft.com/office/drawing/2014/main" id="{C395E2A8-150E-B544-B282-4F2C8D02A87C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5210380" y="6266449"/>
                  <a:ext cx="46440" cy="52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3" name="组合 272">
            <a:extLst>
              <a:ext uri="{FF2B5EF4-FFF2-40B4-BE49-F238E27FC236}">
                <a16:creationId xmlns:a16="http://schemas.microsoft.com/office/drawing/2014/main" id="{CED8B0EA-5CBC-CD48-8CE8-54CA83EB0D82}"/>
              </a:ext>
            </a:extLst>
          </p:cNvPr>
          <p:cNvGrpSpPr/>
          <p:nvPr/>
        </p:nvGrpSpPr>
        <p:grpSpPr>
          <a:xfrm>
            <a:off x="5691340" y="5651209"/>
            <a:ext cx="5410080" cy="905760"/>
            <a:chOff x="5691340" y="5651209"/>
            <a:chExt cx="5410080" cy="905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249" name="墨迹 248">
                  <a:extLst>
                    <a:ext uri="{FF2B5EF4-FFF2-40B4-BE49-F238E27FC236}">
                      <a16:creationId xmlns:a16="http://schemas.microsoft.com/office/drawing/2014/main" id="{C9E8F6FE-2A5F-2D45-AA6A-2D26D774631C}"/>
                    </a:ext>
                  </a:extLst>
                </p14:cNvPr>
                <p14:cNvContentPartPr/>
                <p14:nvPr/>
              </p14:nvContentPartPr>
              <p14:xfrm>
                <a:off x="5691340" y="5651209"/>
                <a:ext cx="401400" cy="582120"/>
              </p14:xfrm>
            </p:contentPart>
          </mc:Choice>
          <mc:Fallback xmlns="">
            <p:pic>
              <p:nvPicPr>
                <p:cNvPr id="249" name="墨迹 248">
                  <a:extLst>
                    <a:ext uri="{FF2B5EF4-FFF2-40B4-BE49-F238E27FC236}">
                      <a16:creationId xmlns:a16="http://schemas.microsoft.com/office/drawing/2014/main" id="{C9E8F6FE-2A5F-2D45-AA6A-2D26D774631C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5683780" y="5643649"/>
                  <a:ext cx="416520" cy="59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250" name="墨迹 249">
                  <a:extLst>
                    <a:ext uri="{FF2B5EF4-FFF2-40B4-BE49-F238E27FC236}">
                      <a16:creationId xmlns:a16="http://schemas.microsoft.com/office/drawing/2014/main" id="{CF4D9A46-BF7B-DD4D-BE8C-2943E127C2CF}"/>
                    </a:ext>
                  </a:extLst>
                </p14:cNvPr>
                <p14:cNvContentPartPr/>
                <p14:nvPr/>
              </p14:nvContentPartPr>
              <p14:xfrm>
                <a:off x="5865580" y="6093289"/>
                <a:ext cx="43920" cy="463680"/>
              </p14:xfrm>
            </p:contentPart>
          </mc:Choice>
          <mc:Fallback xmlns="">
            <p:pic>
              <p:nvPicPr>
                <p:cNvPr id="250" name="墨迹 249">
                  <a:extLst>
                    <a:ext uri="{FF2B5EF4-FFF2-40B4-BE49-F238E27FC236}">
                      <a16:creationId xmlns:a16="http://schemas.microsoft.com/office/drawing/2014/main" id="{CF4D9A46-BF7B-DD4D-BE8C-2943E127C2CF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5858020" y="6085729"/>
                  <a:ext cx="59040" cy="47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251" name="墨迹 250">
                  <a:extLst>
                    <a:ext uri="{FF2B5EF4-FFF2-40B4-BE49-F238E27FC236}">
                      <a16:creationId xmlns:a16="http://schemas.microsoft.com/office/drawing/2014/main" id="{89DA9778-E6E0-B943-8D40-E2B8BBC6922C}"/>
                    </a:ext>
                  </a:extLst>
                </p14:cNvPr>
                <p14:cNvContentPartPr/>
                <p14:nvPr/>
              </p14:nvContentPartPr>
              <p14:xfrm>
                <a:off x="5771980" y="6155569"/>
                <a:ext cx="467280" cy="192600"/>
              </p14:xfrm>
            </p:contentPart>
          </mc:Choice>
          <mc:Fallback xmlns="">
            <p:pic>
              <p:nvPicPr>
                <p:cNvPr id="251" name="墨迹 250">
                  <a:extLst>
                    <a:ext uri="{FF2B5EF4-FFF2-40B4-BE49-F238E27FC236}">
                      <a16:creationId xmlns:a16="http://schemas.microsoft.com/office/drawing/2014/main" id="{89DA9778-E6E0-B943-8D40-E2B8BBC6922C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5764420" y="6148009"/>
                  <a:ext cx="48240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8">
              <p14:nvContentPartPr>
                <p14:cNvPr id="252" name="墨迹 251">
                  <a:extLst>
                    <a:ext uri="{FF2B5EF4-FFF2-40B4-BE49-F238E27FC236}">
                      <a16:creationId xmlns:a16="http://schemas.microsoft.com/office/drawing/2014/main" id="{CBB1242F-A2F7-9A44-849C-F72A8676741F}"/>
                    </a:ext>
                  </a:extLst>
                </p14:cNvPr>
                <p14:cNvContentPartPr/>
                <p14:nvPr/>
              </p14:nvContentPartPr>
              <p14:xfrm>
                <a:off x="6450580" y="5975209"/>
                <a:ext cx="187200" cy="293040"/>
              </p14:xfrm>
            </p:contentPart>
          </mc:Choice>
          <mc:Fallback xmlns="">
            <p:pic>
              <p:nvPicPr>
                <p:cNvPr id="252" name="墨迹 251">
                  <a:extLst>
                    <a:ext uri="{FF2B5EF4-FFF2-40B4-BE49-F238E27FC236}">
                      <a16:creationId xmlns:a16="http://schemas.microsoft.com/office/drawing/2014/main" id="{CBB1242F-A2F7-9A44-849C-F72A8676741F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6443020" y="5967649"/>
                  <a:ext cx="20232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0">
              <p14:nvContentPartPr>
                <p14:cNvPr id="254" name="墨迹 253">
                  <a:extLst>
                    <a:ext uri="{FF2B5EF4-FFF2-40B4-BE49-F238E27FC236}">
                      <a16:creationId xmlns:a16="http://schemas.microsoft.com/office/drawing/2014/main" id="{C435B001-0325-1040-8496-EF71E993A8F4}"/>
                    </a:ext>
                  </a:extLst>
                </p14:cNvPr>
                <p14:cNvContentPartPr/>
                <p14:nvPr/>
              </p14:nvContentPartPr>
              <p14:xfrm>
                <a:off x="6868540" y="5708089"/>
                <a:ext cx="186480" cy="603000"/>
              </p14:xfrm>
            </p:contentPart>
          </mc:Choice>
          <mc:Fallback xmlns="">
            <p:pic>
              <p:nvPicPr>
                <p:cNvPr id="254" name="墨迹 253">
                  <a:extLst>
                    <a:ext uri="{FF2B5EF4-FFF2-40B4-BE49-F238E27FC236}">
                      <a16:creationId xmlns:a16="http://schemas.microsoft.com/office/drawing/2014/main" id="{C435B001-0325-1040-8496-EF71E993A8F4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6860980" y="5700529"/>
                  <a:ext cx="201600" cy="61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255" name="墨迹 254">
                  <a:extLst>
                    <a:ext uri="{FF2B5EF4-FFF2-40B4-BE49-F238E27FC236}">
                      <a16:creationId xmlns:a16="http://schemas.microsoft.com/office/drawing/2014/main" id="{C3AD7F45-1DD7-AB42-AE89-725488B285AA}"/>
                    </a:ext>
                  </a:extLst>
                </p14:cNvPr>
                <p14:cNvContentPartPr/>
                <p14:nvPr/>
              </p14:nvContentPartPr>
              <p14:xfrm>
                <a:off x="6886540" y="6043609"/>
                <a:ext cx="155880" cy="161640"/>
              </p14:xfrm>
            </p:contentPart>
          </mc:Choice>
          <mc:Fallback xmlns="">
            <p:pic>
              <p:nvPicPr>
                <p:cNvPr id="255" name="墨迹 254">
                  <a:extLst>
                    <a:ext uri="{FF2B5EF4-FFF2-40B4-BE49-F238E27FC236}">
                      <a16:creationId xmlns:a16="http://schemas.microsoft.com/office/drawing/2014/main" id="{C3AD7F45-1DD7-AB42-AE89-725488B285AA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6878980" y="6036049"/>
                  <a:ext cx="17100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256" name="墨迹 255">
                  <a:extLst>
                    <a:ext uri="{FF2B5EF4-FFF2-40B4-BE49-F238E27FC236}">
                      <a16:creationId xmlns:a16="http://schemas.microsoft.com/office/drawing/2014/main" id="{6BD30381-9DB3-8848-9CD3-3F1E6DB68427}"/>
                    </a:ext>
                  </a:extLst>
                </p14:cNvPr>
                <p14:cNvContentPartPr/>
                <p14:nvPr/>
              </p14:nvContentPartPr>
              <p14:xfrm>
                <a:off x="7156900" y="5968729"/>
                <a:ext cx="271440" cy="293040"/>
              </p14:xfrm>
            </p:contentPart>
          </mc:Choice>
          <mc:Fallback xmlns="">
            <p:pic>
              <p:nvPicPr>
                <p:cNvPr id="256" name="墨迹 255">
                  <a:extLst>
                    <a:ext uri="{FF2B5EF4-FFF2-40B4-BE49-F238E27FC236}">
                      <a16:creationId xmlns:a16="http://schemas.microsoft.com/office/drawing/2014/main" id="{6BD30381-9DB3-8848-9CD3-3F1E6DB68427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7149340" y="5961169"/>
                  <a:ext cx="28656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257" name="墨迹 256">
                  <a:extLst>
                    <a:ext uri="{FF2B5EF4-FFF2-40B4-BE49-F238E27FC236}">
                      <a16:creationId xmlns:a16="http://schemas.microsoft.com/office/drawing/2014/main" id="{E808699D-EDBA-3645-AB70-14F2116F4847}"/>
                    </a:ext>
                  </a:extLst>
                </p14:cNvPr>
                <p14:cNvContentPartPr/>
                <p14:nvPr/>
              </p14:nvContentPartPr>
              <p14:xfrm>
                <a:off x="7639660" y="5831929"/>
                <a:ext cx="87480" cy="118800"/>
              </p14:xfrm>
            </p:contentPart>
          </mc:Choice>
          <mc:Fallback xmlns="">
            <p:pic>
              <p:nvPicPr>
                <p:cNvPr id="257" name="墨迹 256">
                  <a:extLst>
                    <a:ext uri="{FF2B5EF4-FFF2-40B4-BE49-F238E27FC236}">
                      <a16:creationId xmlns:a16="http://schemas.microsoft.com/office/drawing/2014/main" id="{E808699D-EDBA-3645-AB70-14F2116F4847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7632100" y="5824369"/>
                  <a:ext cx="10260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258" name="墨迹 257">
                  <a:extLst>
                    <a:ext uri="{FF2B5EF4-FFF2-40B4-BE49-F238E27FC236}">
                      <a16:creationId xmlns:a16="http://schemas.microsoft.com/office/drawing/2014/main" id="{0DC49D19-6652-ED49-B7B5-503822F3C83B}"/>
                    </a:ext>
                  </a:extLst>
                </p14:cNvPr>
                <p14:cNvContentPartPr/>
                <p14:nvPr/>
              </p14:nvContentPartPr>
              <p14:xfrm>
                <a:off x="7655140" y="6031009"/>
                <a:ext cx="215640" cy="243000"/>
              </p14:xfrm>
            </p:contentPart>
          </mc:Choice>
          <mc:Fallback xmlns="">
            <p:pic>
              <p:nvPicPr>
                <p:cNvPr id="258" name="墨迹 257">
                  <a:extLst>
                    <a:ext uri="{FF2B5EF4-FFF2-40B4-BE49-F238E27FC236}">
                      <a16:creationId xmlns:a16="http://schemas.microsoft.com/office/drawing/2014/main" id="{0DC49D19-6652-ED49-B7B5-503822F3C83B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7647580" y="6023449"/>
                  <a:ext cx="23040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0">
              <p14:nvContentPartPr>
                <p14:cNvPr id="260" name="墨迹 259">
                  <a:extLst>
                    <a:ext uri="{FF2B5EF4-FFF2-40B4-BE49-F238E27FC236}">
                      <a16:creationId xmlns:a16="http://schemas.microsoft.com/office/drawing/2014/main" id="{33EC3045-D6EA-9446-B988-5A1F01E83E3E}"/>
                    </a:ext>
                  </a:extLst>
                </p14:cNvPr>
                <p14:cNvContentPartPr/>
                <p14:nvPr/>
              </p14:nvContentPartPr>
              <p14:xfrm>
                <a:off x="8131420" y="5744809"/>
                <a:ext cx="81360" cy="296280"/>
              </p14:xfrm>
            </p:contentPart>
          </mc:Choice>
          <mc:Fallback xmlns="">
            <p:pic>
              <p:nvPicPr>
                <p:cNvPr id="260" name="墨迹 259">
                  <a:extLst>
                    <a:ext uri="{FF2B5EF4-FFF2-40B4-BE49-F238E27FC236}">
                      <a16:creationId xmlns:a16="http://schemas.microsoft.com/office/drawing/2014/main" id="{33EC3045-D6EA-9446-B988-5A1F01E83E3E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8123860" y="5737249"/>
                  <a:ext cx="9648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2">
              <p14:nvContentPartPr>
                <p14:cNvPr id="261" name="墨迹 260">
                  <a:extLst>
                    <a:ext uri="{FF2B5EF4-FFF2-40B4-BE49-F238E27FC236}">
                      <a16:creationId xmlns:a16="http://schemas.microsoft.com/office/drawing/2014/main" id="{9A1B5A13-DCEE-1846-B94E-0E2648728687}"/>
                    </a:ext>
                  </a:extLst>
                </p14:cNvPr>
                <p14:cNvContentPartPr/>
                <p14:nvPr/>
              </p14:nvContentPartPr>
              <p14:xfrm>
                <a:off x="8249860" y="5707369"/>
                <a:ext cx="223920" cy="380160"/>
              </p14:xfrm>
            </p:contentPart>
          </mc:Choice>
          <mc:Fallback xmlns="">
            <p:pic>
              <p:nvPicPr>
                <p:cNvPr id="261" name="墨迹 260">
                  <a:extLst>
                    <a:ext uri="{FF2B5EF4-FFF2-40B4-BE49-F238E27FC236}">
                      <a16:creationId xmlns:a16="http://schemas.microsoft.com/office/drawing/2014/main" id="{9A1B5A13-DCEE-1846-B94E-0E2648728687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8242300" y="5699809"/>
                  <a:ext cx="238680" cy="39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4">
              <p14:nvContentPartPr>
                <p14:cNvPr id="262" name="墨迹 261">
                  <a:extLst>
                    <a:ext uri="{FF2B5EF4-FFF2-40B4-BE49-F238E27FC236}">
                      <a16:creationId xmlns:a16="http://schemas.microsoft.com/office/drawing/2014/main" id="{289A11DF-C7D4-3B43-B451-5D14A01ABB28}"/>
                    </a:ext>
                  </a:extLst>
                </p14:cNvPr>
                <p14:cNvContentPartPr/>
                <p14:nvPr/>
              </p14:nvContentPartPr>
              <p14:xfrm>
                <a:off x="7988500" y="6106609"/>
                <a:ext cx="567000" cy="241920"/>
              </p14:xfrm>
            </p:contentPart>
          </mc:Choice>
          <mc:Fallback xmlns="">
            <p:pic>
              <p:nvPicPr>
                <p:cNvPr id="262" name="墨迹 261">
                  <a:extLst>
                    <a:ext uri="{FF2B5EF4-FFF2-40B4-BE49-F238E27FC236}">
                      <a16:creationId xmlns:a16="http://schemas.microsoft.com/office/drawing/2014/main" id="{289A11DF-C7D4-3B43-B451-5D14A01ABB28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7980940" y="6099049"/>
                  <a:ext cx="58212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6">
              <p14:nvContentPartPr>
                <p14:cNvPr id="264" name="墨迹 263">
                  <a:extLst>
                    <a:ext uri="{FF2B5EF4-FFF2-40B4-BE49-F238E27FC236}">
                      <a16:creationId xmlns:a16="http://schemas.microsoft.com/office/drawing/2014/main" id="{2C7774BB-CE9F-F84A-9FC7-493954E3B637}"/>
                    </a:ext>
                  </a:extLst>
                </p14:cNvPr>
                <p14:cNvContentPartPr/>
                <p14:nvPr/>
              </p14:nvContentPartPr>
              <p14:xfrm>
                <a:off x="8779060" y="5856769"/>
                <a:ext cx="286200" cy="621360"/>
              </p14:xfrm>
            </p:contentPart>
          </mc:Choice>
          <mc:Fallback xmlns="">
            <p:pic>
              <p:nvPicPr>
                <p:cNvPr id="264" name="墨迹 263">
                  <a:extLst>
                    <a:ext uri="{FF2B5EF4-FFF2-40B4-BE49-F238E27FC236}">
                      <a16:creationId xmlns:a16="http://schemas.microsoft.com/office/drawing/2014/main" id="{2C7774BB-CE9F-F84A-9FC7-493954E3B637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8771500" y="5849209"/>
                  <a:ext cx="300960" cy="63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265" name="墨迹 264">
                  <a:extLst>
                    <a:ext uri="{FF2B5EF4-FFF2-40B4-BE49-F238E27FC236}">
                      <a16:creationId xmlns:a16="http://schemas.microsoft.com/office/drawing/2014/main" id="{1E3FBA10-5B0B-3C4E-BD48-88F112B58097}"/>
                    </a:ext>
                  </a:extLst>
                </p14:cNvPr>
                <p14:cNvContentPartPr/>
                <p14:nvPr/>
              </p14:nvContentPartPr>
              <p14:xfrm>
                <a:off x="9333100" y="6043609"/>
                <a:ext cx="124920" cy="348840"/>
              </p14:xfrm>
            </p:contentPart>
          </mc:Choice>
          <mc:Fallback xmlns="">
            <p:pic>
              <p:nvPicPr>
                <p:cNvPr id="265" name="墨迹 264">
                  <a:extLst>
                    <a:ext uri="{FF2B5EF4-FFF2-40B4-BE49-F238E27FC236}">
                      <a16:creationId xmlns:a16="http://schemas.microsoft.com/office/drawing/2014/main" id="{1E3FBA10-5B0B-3C4E-BD48-88F112B58097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9325540" y="6036049"/>
                  <a:ext cx="140040" cy="36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0">
              <p14:nvContentPartPr>
                <p14:cNvPr id="266" name="墨迹 265">
                  <a:extLst>
                    <a:ext uri="{FF2B5EF4-FFF2-40B4-BE49-F238E27FC236}">
                      <a16:creationId xmlns:a16="http://schemas.microsoft.com/office/drawing/2014/main" id="{3ADC5641-888A-7D40-A7F7-5E7A0E7EBC89}"/>
                    </a:ext>
                  </a:extLst>
                </p14:cNvPr>
                <p14:cNvContentPartPr/>
                <p14:nvPr/>
              </p14:nvContentPartPr>
              <p14:xfrm>
                <a:off x="9613180" y="5925169"/>
                <a:ext cx="187200" cy="523440"/>
              </p14:xfrm>
            </p:contentPart>
          </mc:Choice>
          <mc:Fallback xmlns="">
            <p:pic>
              <p:nvPicPr>
                <p:cNvPr id="266" name="墨迹 265">
                  <a:extLst>
                    <a:ext uri="{FF2B5EF4-FFF2-40B4-BE49-F238E27FC236}">
                      <a16:creationId xmlns:a16="http://schemas.microsoft.com/office/drawing/2014/main" id="{3ADC5641-888A-7D40-A7F7-5E7A0E7EBC89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9605620" y="5917609"/>
                  <a:ext cx="202320" cy="53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2">
              <p14:nvContentPartPr>
                <p14:cNvPr id="267" name="墨迹 266">
                  <a:extLst>
                    <a:ext uri="{FF2B5EF4-FFF2-40B4-BE49-F238E27FC236}">
                      <a16:creationId xmlns:a16="http://schemas.microsoft.com/office/drawing/2014/main" id="{9A193CAF-8CC6-BE41-97CD-6FB0BE046327}"/>
                    </a:ext>
                  </a:extLst>
                </p14:cNvPr>
                <p14:cNvContentPartPr/>
                <p14:nvPr/>
              </p14:nvContentPartPr>
              <p14:xfrm>
                <a:off x="10199260" y="5900329"/>
                <a:ext cx="24480" cy="81360"/>
              </p14:xfrm>
            </p:contentPart>
          </mc:Choice>
          <mc:Fallback xmlns="">
            <p:pic>
              <p:nvPicPr>
                <p:cNvPr id="267" name="墨迹 266">
                  <a:extLst>
                    <a:ext uri="{FF2B5EF4-FFF2-40B4-BE49-F238E27FC236}">
                      <a16:creationId xmlns:a16="http://schemas.microsoft.com/office/drawing/2014/main" id="{9A193CAF-8CC6-BE41-97CD-6FB0BE046327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10191700" y="5892769"/>
                  <a:ext cx="3960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4">
              <p14:nvContentPartPr>
                <p14:cNvPr id="268" name="墨迹 267">
                  <a:extLst>
                    <a:ext uri="{FF2B5EF4-FFF2-40B4-BE49-F238E27FC236}">
                      <a16:creationId xmlns:a16="http://schemas.microsoft.com/office/drawing/2014/main" id="{E205185D-64F2-D74F-847F-54B710B37680}"/>
                    </a:ext>
                  </a:extLst>
                </p14:cNvPr>
                <p14:cNvContentPartPr/>
                <p14:nvPr/>
              </p14:nvContentPartPr>
              <p14:xfrm>
                <a:off x="10086940" y="5975209"/>
                <a:ext cx="198720" cy="467280"/>
              </p14:xfrm>
            </p:contentPart>
          </mc:Choice>
          <mc:Fallback xmlns="">
            <p:pic>
              <p:nvPicPr>
                <p:cNvPr id="268" name="墨迹 267">
                  <a:extLst>
                    <a:ext uri="{FF2B5EF4-FFF2-40B4-BE49-F238E27FC236}">
                      <a16:creationId xmlns:a16="http://schemas.microsoft.com/office/drawing/2014/main" id="{E205185D-64F2-D74F-847F-54B710B37680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10079380" y="5967649"/>
                  <a:ext cx="21384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269" name="墨迹 268">
                  <a:extLst>
                    <a:ext uri="{FF2B5EF4-FFF2-40B4-BE49-F238E27FC236}">
                      <a16:creationId xmlns:a16="http://schemas.microsoft.com/office/drawing/2014/main" id="{07507F39-56B4-8B49-AC4F-AFF258CA6968}"/>
                    </a:ext>
                  </a:extLst>
                </p14:cNvPr>
                <p14:cNvContentPartPr/>
                <p14:nvPr/>
              </p14:nvContentPartPr>
              <p14:xfrm>
                <a:off x="10553140" y="6149449"/>
                <a:ext cx="280440" cy="162360"/>
              </p14:xfrm>
            </p:contentPart>
          </mc:Choice>
          <mc:Fallback xmlns="">
            <p:pic>
              <p:nvPicPr>
                <p:cNvPr id="269" name="墨迹 268">
                  <a:extLst>
                    <a:ext uri="{FF2B5EF4-FFF2-40B4-BE49-F238E27FC236}">
                      <a16:creationId xmlns:a16="http://schemas.microsoft.com/office/drawing/2014/main" id="{07507F39-56B4-8B49-AC4F-AFF258CA6968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10545580" y="6141889"/>
                  <a:ext cx="29556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270" name="墨迹 269">
                  <a:extLst>
                    <a:ext uri="{FF2B5EF4-FFF2-40B4-BE49-F238E27FC236}">
                      <a16:creationId xmlns:a16="http://schemas.microsoft.com/office/drawing/2014/main" id="{844B61C2-3F13-7E43-BF41-6B86025F3CF5}"/>
                    </a:ext>
                  </a:extLst>
                </p14:cNvPr>
                <p14:cNvContentPartPr/>
                <p14:nvPr/>
              </p14:nvContentPartPr>
              <p14:xfrm>
                <a:off x="10715140" y="6130729"/>
                <a:ext cx="37800" cy="112320"/>
              </p14:xfrm>
            </p:contentPart>
          </mc:Choice>
          <mc:Fallback xmlns="">
            <p:pic>
              <p:nvPicPr>
                <p:cNvPr id="270" name="墨迹 269">
                  <a:extLst>
                    <a:ext uri="{FF2B5EF4-FFF2-40B4-BE49-F238E27FC236}">
                      <a16:creationId xmlns:a16="http://schemas.microsoft.com/office/drawing/2014/main" id="{844B61C2-3F13-7E43-BF41-6B86025F3CF5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10707580" y="6123169"/>
                  <a:ext cx="5292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271" name="墨迹 270">
                  <a:extLst>
                    <a:ext uri="{FF2B5EF4-FFF2-40B4-BE49-F238E27FC236}">
                      <a16:creationId xmlns:a16="http://schemas.microsoft.com/office/drawing/2014/main" id="{C00AEB10-ED39-CD44-B155-D93392F2DB8C}"/>
                    </a:ext>
                  </a:extLst>
                </p14:cNvPr>
                <p14:cNvContentPartPr/>
                <p14:nvPr/>
              </p14:nvContentPartPr>
              <p14:xfrm>
                <a:off x="11007820" y="5968729"/>
                <a:ext cx="93600" cy="68760"/>
              </p14:xfrm>
            </p:contentPart>
          </mc:Choice>
          <mc:Fallback xmlns="">
            <p:pic>
              <p:nvPicPr>
                <p:cNvPr id="271" name="墨迹 270">
                  <a:extLst>
                    <a:ext uri="{FF2B5EF4-FFF2-40B4-BE49-F238E27FC236}">
                      <a16:creationId xmlns:a16="http://schemas.microsoft.com/office/drawing/2014/main" id="{C00AEB10-ED39-CD44-B155-D93392F2DB8C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11000260" y="5961169"/>
                  <a:ext cx="10872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272" name="墨迹 271">
                  <a:extLst>
                    <a:ext uri="{FF2B5EF4-FFF2-40B4-BE49-F238E27FC236}">
                      <a16:creationId xmlns:a16="http://schemas.microsoft.com/office/drawing/2014/main" id="{2A7D6571-DF2C-3F48-AEDB-8542D2F2F4BF}"/>
                    </a:ext>
                  </a:extLst>
                </p14:cNvPr>
                <p14:cNvContentPartPr/>
                <p14:nvPr/>
              </p14:nvContentPartPr>
              <p14:xfrm>
                <a:off x="10877140" y="6149449"/>
                <a:ext cx="218160" cy="317880"/>
              </p14:xfrm>
            </p:contentPart>
          </mc:Choice>
          <mc:Fallback xmlns="">
            <p:pic>
              <p:nvPicPr>
                <p:cNvPr id="272" name="墨迹 271">
                  <a:extLst>
                    <a:ext uri="{FF2B5EF4-FFF2-40B4-BE49-F238E27FC236}">
                      <a16:creationId xmlns:a16="http://schemas.microsoft.com/office/drawing/2014/main" id="{2A7D6571-DF2C-3F48-AEDB-8542D2F2F4BF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10869580" y="6141889"/>
                  <a:ext cx="233280" cy="333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8332528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683C72B6-6214-8247-BEC1-445BAC5AC130}"/>
                  </a:ext>
                </a:extLst>
              </p14:cNvPr>
              <p14:cNvContentPartPr/>
              <p14:nvPr/>
            </p14:nvContentPartPr>
            <p14:xfrm>
              <a:off x="959860" y="596089"/>
              <a:ext cx="106200" cy="42984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683C72B6-6214-8247-BEC1-445BAC5AC13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52300" y="588529"/>
                <a:ext cx="121320" cy="44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FEA98DFC-3A8F-C242-A630-AC85D53B1D98}"/>
                  </a:ext>
                </a:extLst>
              </p14:cNvPr>
              <p14:cNvContentPartPr/>
              <p14:nvPr/>
            </p14:nvContentPartPr>
            <p14:xfrm>
              <a:off x="1233820" y="677089"/>
              <a:ext cx="149760" cy="32400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FEA98DFC-3A8F-C242-A630-AC85D53B1D9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26260" y="669529"/>
                <a:ext cx="164880" cy="339120"/>
              </a:xfrm>
              <a:prstGeom prst="rect">
                <a:avLst/>
              </a:prstGeom>
            </p:spPr>
          </p:pic>
        </mc:Fallback>
      </mc:AlternateContent>
      <p:grpSp>
        <p:nvGrpSpPr>
          <p:cNvPr id="11" name="组合 10">
            <a:extLst>
              <a:ext uri="{FF2B5EF4-FFF2-40B4-BE49-F238E27FC236}">
                <a16:creationId xmlns:a16="http://schemas.microsoft.com/office/drawing/2014/main" id="{A2CCF3A0-BC77-7C46-9289-5F915EA1F741}"/>
              </a:ext>
            </a:extLst>
          </p:cNvPr>
          <p:cNvGrpSpPr/>
          <p:nvPr/>
        </p:nvGrpSpPr>
        <p:grpSpPr>
          <a:xfrm>
            <a:off x="1563580" y="502849"/>
            <a:ext cx="492120" cy="429120"/>
            <a:chOff x="1563580" y="502849"/>
            <a:chExt cx="492120" cy="429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AA5407BA-0BAD-D642-A9D7-102CFB633208}"/>
                    </a:ext>
                  </a:extLst>
                </p14:cNvPr>
                <p14:cNvContentPartPr/>
                <p14:nvPr/>
              </p14:nvContentPartPr>
              <p14:xfrm>
                <a:off x="1631980" y="577369"/>
                <a:ext cx="56520" cy="106200"/>
              </p14:xfrm>
            </p:contentPart>
          </mc:Choice>
          <mc:Fallback xmlns=""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AA5407BA-0BAD-D642-A9D7-102CFB633208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624780" y="570169"/>
                  <a:ext cx="7128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墨迹 4">
                  <a:extLst>
                    <a:ext uri="{FF2B5EF4-FFF2-40B4-BE49-F238E27FC236}">
                      <a16:creationId xmlns:a16="http://schemas.microsoft.com/office/drawing/2014/main" id="{52F18C06-2748-3B4D-AE43-7E5A027ADA20}"/>
                    </a:ext>
                  </a:extLst>
                </p14:cNvPr>
                <p14:cNvContentPartPr/>
                <p14:nvPr/>
              </p14:nvContentPartPr>
              <p14:xfrm>
                <a:off x="1563580" y="751969"/>
                <a:ext cx="149760" cy="172080"/>
              </p14:xfrm>
            </p:contentPart>
          </mc:Choice>
          <mc:Fallback xmlns="">
            <p:pic>
              <p:nvPicPr>
                <p:cNvPr id="5" name="墨迹 4">
                  <a:extLst>
                    <a:ext uri="{FF2B5EF4-FFF2-40B4-BE49-F238E27FC236}">
                      <a16:creationId xmlns:a16="http://schemas.microsoft.com/office/drawing/2014/main" id="{52F18C06-2748-3B4D-AE43-7E5A027ADA20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556020" y="744409"/>
                  <a:ext cx="16488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46A5BF89-BF67-A64E-98F7-52A70B13DDD6}"/>
                    </a:ext>
                  </a:extLst>
                </p14:cNvPr>
                <p14:cNvContentPartPr/>
                <p14:nvPr/>
              </p14:nvContentPartPr>
              <p14:xfrm>
                <a:off x="1887220" y="502849"/>
                <a:ext cx="137160" cy="143640"/>
              </p14:xfrm>
            </p:contentPart>
          </mc:Choice>
          <mc:Fallback xmlns=""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46A5BF89-BF67-A64E-98F7-52A70B13DDD6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880020" y="495289"/>
                  <a:ext cx="15228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1F31E59E-CB33-F64D-9977-DB452B4495C0}"/>
                    </a:ext>
                  </a:extLst>
                </p14:cNvPr>
                <p14:cNvContentPartPr/>
                <p14:nvPr/>
              </p14:nvContentPartPr>
              <p14:xfrm>
                <a:off x="1769140" y="789049"/>
                <a:ext cx="286560" cy="142920"/>
              </p14:xfrm>
            </p:contentPart>
          </mc:Choice>
          <mc:Fallback xmlns=""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1F31E59E-CB33-F64D-9977-DB452B4495C0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761580" y="781849"/>
                  <a:ext cx="301680" cy="158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C7D75AE5-B57C-1F41-B3C9-D8E0F0004079}"/>
              </a:ext>
            </a:extLst>
          </p:cNvPr>
          <p:cNvGrpSpPr/>
          <p:nvPr/>
        </p:nvGrpSpPr>
        <p:grpSpPr>
          <a:xfrm>
            <a:off x="2360620" y="845209"/>
            <a:ext cx="37800" cy="174600"/>
            <a:chOff x="2360620" y="845209"/>
            <a:chExt cx="37800" cy="17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74CDB313-29B4-5240-889E-D61329236C70}"/>
                    </a:ext>
                  </a:extLst>
                </p14:cNvPr>
                <p14:cNvContentPartPr/>
                <p14:nvPr/>
              </p14:nvContentPartPr>
              <p14:xfrm>
                <a:off x="2366740" y="845209"/>
                <a:ext cx="25200" cy="43920"/>
              </p14:xfrm>
            </p:contentPart>
          </mc:Choice>
          <mc:Fallback xmlns=""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74CDB313-29B4-5240-889E-D61329236C70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359180" y="837649"/>
                  <a:ext cx="4032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08FAD7F3-E5E0-8A44-AFB8-6767A8148047}"/>
                    </a:ext>
                  </a:extLst>
                </p14:cNvPr>
                <p14:cNvContentPartPr/>
                <p14:nvPr/>
              </p14:nvContentPartPr>
              <p14:xfrm>
                <a:off x="2360620" y="988489"/>
                <a:ext cx="37800" cy="31320"/>
              </p14:xfrm>
            </p:contentPart>
          </mc:Choice>
          <mc:Fallback xmlns=""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08FAD7F3-E5E0-8A44-AFB8-6767A8148047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353060" y="980929"/>
                  <a:ext cx="52920" cy="46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8F318E3A-0E4A-FA41-A1DC-851B9D2B695F}"/>
              </a:ext>
            </a:extLst>
          </p:cNvPr>
          <p:cNvGrpSpPr/>
          <p:nvPr/>
        </p:nvGrpSpPr>
        <p:grpSpPr>
          <a:xfrm>
            <a:off x="2926900" y="453169"/>
            <a:ext cx="511200" cy="529560"/>
            <a:chOff x="2926900" y="453169"/>
            <a:chExt cx="511200" cy="52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4751AD22-EBE5-3E44-AC89-EE13E70EBA8B}"/>
                    </a:ext>
                  </a:extLst>
                </p14:cNvPr>
                <p14:cNvContentPartPr/>
                <p14:nvPr/>
              </p14:nvContentPartPr>
              <p14:xfrm>
                <a:off x="2926900" y="670969"/>
                <a:ext cx="31320" cy="217440"/>
              </p14:xfrm>
            </p:contentPart>
          </mc:Choice>
          <mc:Fallback xmlns=""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4751AD22-EBE5-3E44-AC89-EE13E70EBA8B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919340" y="663409"/>
                  <a:ext cx="4644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10443226-A3CE-FA4A-8564-8AB6647FD7F6}"/>
                    </a:ext>
                  </a:extLst>
                </p14:cNvPr>
                <p14:cNvContentPartPr/>
                <p14:nvPr/>
              </p14:nvContentPartPr>
              <p14:xfrm>
                <a:off x="3169900" y="453169"/>
                <a:ext cx="268200" cy="529560"/>
              </p14:xfrm>
            </p:contentPart>
          </mc:Choice>
          <mc:Fallback xmlns=""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10443226-A3CE-FA4A-8564-8AB6647FD7F6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162340" y="445609"/>
                  <a:ext cx="282960" cy="54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80DBCA96-F04B-0948-A611-B99E42578276}"/>
                    </a:ext>
                  </a:extLst>
                </p14:cNvPr>
                <p14:cNvContentPartPr/>
                <p14:nvPr/>
              </p14:nvContentPartPr>
              <p14:xfrm>
                <a:off x="3088900" y="608689"/>
                <a:ext cx="162360" cy="255600"/>
              </p14:xfrm>
            </p:contentPart>
          </mc:Choice>
          <mc:Fallback xmlns=""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80DBCA96-F04B-0948-A611-B99E42578276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081340" y="601129"/>
                  <a:ext cx="17712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13F69665-0050-D045-A28C-C309274A0D0C}"/>
                    </a:ext>
                  </a:extLst>
                </p14:cNvPr>
                <p14:cNvContentPartPr/>
                <p14:nvPr/>
              </p14:nvContentPartPr>
              <p14:xfrm>
                <a:off x="3064060" y="826489"/>
                <a:ext cx="305280" cy="106200"/>
              </p14:xfrm>
            </p:contentPart>
          </mc:Choice>
          <mc:Fallback xmlns=""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13F69665-0050-D045-A28C-C309274A0D0C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056500" y="818929"/>
                  <a:ext cx="320400" cy="121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C614F11A-1A36-064C-B5D5-E8F502283F77}"/>
              </a:ext>
            </a:extLst>
          </p:cNvPr>
          <p:cNvGrpSpPr/>
          <p:nvPr/>
        </p:nvGrpSpPr>
        <p:grpSpPr>
          <a:xfrm>
            <a:off x="3754900" y="571249"/>
            <a:ext cx="230760" cy="317880"/>
            <a:chOff x="3754900" y="571249"/>
            <a:chExt cx="230760" cy="317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06E8A92F-EFDE-AE48-A3B6-6198FFE9390A}"/>
                    </a:ext>
                  </a:extLst>
                </p14:cNvPr>
                <p14:cNvContentPartPr/>
                <p14:nvPr/>
              </p14:nvContentPartPr>
              <p14:xfrm>
                <a:off x="3811060" y="571249"/>
                <a:ext cx="167760" cy="317880"/>
              </p14:xfrm>
            </p:contentPart>
          </mc:Choice>
          <mc:Fallback xmlns=""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06E8A92F-EFDE-AE48-A3B6-6198FFE9390A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803500" y="563689"/>
                  <a:ext cx="182880" cy="33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1E8F14CD-70B7-BE45-8C4D-7508B92D65AE}"/>
                    </a:ext>
                  </a:extLst>
                </p14:cNvPr>
                <p14:cNvContentPartPr/>
                <p14:nvPr/>
              </p14:nvContentPartPr>
              <p14:xfrm>
                <a:off x="3898180" y="608689"/>
                <a:ext cx="87480" cy="25200"/>
              </p14:xfrm>
            </p:contentPart>
          </mc:Choice>
          <mc:Fallback xmlns=""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1E8F14CD-70B7-BE45-8C4D-7508B92D65AE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890620" y="601129"/>
                  <a:ext cx="10260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F1E78896-5824-2242-BFC8-87BE167B3B26}"/>
                    </a:ext>
                  </a:extLst>
                </p14:cNvPr>
                <p14:cNvContentPartPr/>
                <p14:nvPr/>
              </p14:nvContentPartPr>
              <p14:xfrm>
                <a:off x="3754900" y="795529"/>
                <a:ext cx="106200" cy="12960"/>
              </p14:xfrm>
            </p:contentPart>
          </mc:Choice>
          <mc:Fallback xmlns=""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F1E78896-5824-2242-BFC8-87BE167B3B26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747340" y="787969"/>
                  <a:ext cx="121320" cy="27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9" name="墨迹 18">
                <a:extLst>
                  <a:ext uri="{FF2B5EF4-FFF2-40B4-BE49-F238E27FC236}">
                    <a16:creationId xmlns:a16="http://schemas.microsoft.com/office/drawing/2014/main" id="{8ADF588D-5CED-D143-A543-C9A88C8AFD35}"/>
                  </a:ext>
                </a:extLst>
              </p14:cNvPr>
              <p14:cNvContentPartPr/>
              <p14:nvPr/>
            </p14:nvContentPartPr>
            <p14:xfrm>
              <a:off x="4308940" y="499249"/>
              <a:ext cx="162360" cy="445680"/>
            </p14:xfrm>
          </p:contentPart>
        </mc:Choice>
        <mc:Fallback xmlns="">
          <p:pic>
            <p:nvPicPr>
              <p:cNvPr id="19" name="墨迹 18">
                <a:extLst>
                  <a:ext uri="{FF2B5EF4-FFF2-40B4-BE49-F238E27FC236}">
                    <a16:creationId xmlns:a16="http://schemas.microsoft.com/office/drawing/2014/main" id="{8ADF588D-5CED-D143-A543-C9A88C8AFD35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4301740" y="491689"/>
                <a:ext cx="177120" cy="460800"/>
              </a:xfrm>
              <a:prstGeom prst="rect">
                <a:avLst/>
              </a:prstGeom>
            </p:spPr>
          </p:pic>
        </mc:Fallback>
      </mc:AlternateContent>
      <p:grpSp>
        <p:nvGrpSpPr>
          <p:cNvPr id="24" name="组合 23">
            <a:extLst>
              <a:ext uri="{FF2B5EF4-FFF2-40B4-BE49-F238E27FC236}">
                <a16:creationId xmlns:a16="http://schemas.microsoft.com/office/drawing/2014/main" id="{CBB94A8E-D909-0F4E-9452-4A1FB1039BAC}"/>
              </a:ext>
            </a:extLst>
          </p:cNvPr>
          <p:cNvGrpSpPr/>
          <p:nvPr/>
        </p:nvGrpSpPr>
        <p:grpSpPr>
          <a:xfrm>
            <a:off x="4732300" y="627409"/>
            <a:ext cx="215640" cy="324000"/>
            <a:chOff x="4732300" y="627409"/>
            <a:chExt cx="215640" cy="324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71FF0547-97E1-044B-AFE5-6D386338A948}"/>
                    </a:ext>
                  </a:extLst>
                </p14:cNvPr>
                <p14:cNvContentPartPr/>
                <p14:nvPr/>
              </p14:nvContentPartPr>
              <p14:xfrm>
                <a:off x="4732300" y="627409"/>
                <a:ext cx="136800" cy="236880"/>
              </p14:xfrm>
            </p:contentPart>
          </mc:Choice>
          <mc:Fallback xmlns=""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71FF0547-97E1-044B-AFE5-6D386338A948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724740" y="619849"/>
                  <a:ext cx="15156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91AFFFC2-343E-DA42-9B8A-FE9D5123FBF2}"/>
                    </a:ext>
                  </a:extLst>
                </p14:cNvPr>
                <p14:cNvContentPartPr/>
                <p14:nvPr/>
              </p14:nvContentPartPr>
              <p14:xfrm>
                <a:off x="4744900" y="841609"/>
                <a:ext cx="203040" cy="109800"/>
              </p14:xfrm>
            </p:contentPart>
          </mc:Choice>
          <mc:Fallback xmlns=""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91AFFFC2-343E-DA42-9B8A-FE9D5123FBF2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737340" y="834409"/>
                  <a:ext cx="218160" cy="124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2" name="墨迹 21">
                <a:extLst>
                  <a:ext uri="{FF2B5EF4-FFF2-40B4-BE49-F238E27FC236}">
                    <a16:creationId xmlns:a16="http://schemas.microsoft.com/office/drawing/2014/main" id="{5B859702-CCF5-4640-9086-09C6E93AEEB8}"/>
                  </a:ext>
                </a:extLst>
              </p14:cNvPr>
              <p14:cNvContentPartPr/>
              <p14:nvPr/>
            </p14:nvContentPartPr>
            <p14:xfrm>
              <a:off x="5224420" y="415729"/>
              <a:ext cx="100080" cy="118800"/>
            </p14:xfrm>
          </p:contentPart>
        </mc:Choice>
        <mc:Fallback xmlns="">
          <p:pic>
            <p:nvPicPr>
              <p:cNvPr id="22" name="墨迹 21">
                <a:extLst>
                  <a:ext uri="{FF2B5EF4-FFF2-40B4-BE49-F238E27FC236}">
                    <a16:creationId xmlns:a16="http://schemas.microsoft.com/office/drawing/2014/main" id="{5B859702-CCF5-4640-9086-09C6E93AEEB8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5216860" y="408169"/>
                <a:ext cx="115200" cy="13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3" name="墨迹 22">
                <a:extLst>
                  <a:ext uri="{FF2B5EF4-FFF2-40B4-BE49-F238E27FC236}">
                    <a16:creationId xmlns:a16="http://schemas.microsoft.com/office/drawing/2014/main" id="{CDB0E454-5874-5E48-A127-10B69704B611}"/>
                  </a:ext>
                </a:extLst>
              </p14:cNvPr>
              <p14:cNvContentPartPr/>
              <p14:nvPr/>
            </p14:nvContentPartPr>
            <p14:xfrm>
              <a:off x="5155660" y="714529"/>
              <a:ext cx="243000" cy="236880"/>
            </p14:xfrm>
          </p:contentPart>
        </mc:Choice>
        <mc:Fallback xmlns="">
          <p:pic>
            <p:nvPicPr>
              <p:cNvPr id="23" name="墨迹 22">
                <a:extLst>
                  <a:ext uri="{FF2B5EF4-FFF2-40B4-BE49-F238E27FC236}">
                    <a16:creationId xmlns:a16="http://schemas.microsoft.com/office/drawing/2014/main" id="{CDB0E454-5874-5E48-A127-10B69704B611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5148100" y="706969"/>
                <a:ext cx="258120" cy="25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7" name="墨迹 26">
                <a:extLst>
                  <a:ext uri="{FF2B5EF4-FFF2-40B4-BE49-F238E27FC236}">
                    <a16:creationId xmlns:a16="http://schemas.microsoft.com/office/drawing/2014/main" id="{A848216D-54F6-BD49-9D20-458F5B96D522}"/>
                  </a:ext>
                </a:extLst>
              </p14:cNvPr>
              <p14:cNvContentPartPr/>
              <p14:nvPr/>
            </p14:nvContentPartPr>
            <p14:xfrm>
              <a:off x="5624740" y="428689"/>
              <a:ext cx="440280" cy="597240"/>
            </p14:xfrm>
          </p:contentPart>
        </mc:Choice>
        <mc:Fallback xmlns="">
          <p:pic>
            <p:nvPicPr>
              <p:cNvPr id="27" name="墨迹 26">
                <a:extLst>
                  <a:ext uri="{FF2B5EF4-FFF2-40B4-BE49-F238E27FC236}">
                    <a16:creationId xmlns:a16="http://schemas.microsoft.com/office/drawing/2014/main" id="{A848216D-54F6-BD49-9D20-458F5B96D522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617180" y="421129"/>
                <a:ext cx="455400" cy="612360"/>
              </a:xfrm>
              <a:prstGeom prst="rect">
                <a:avLst/>
              </a:prstGeom>
            </p:spPr>
          </p:pic>
        </mc:Fallback>
      </mc:AlternateContent>
      <p:grpSp>
        <p:nvGrpSpPr>
          <p:cNvPr id="35" name="组合 34">
            <a:extLst>
              <a:ext uri="{FF2B5EF4-FFF2-40B4-BE49-F238E27FC236}">
                <a16:creationId xmlns:a16="http://schemas.microsoft.com/office/drawing/2014/main" id="{BD82A1B8-C129-3346-879D-AD5700D2B204}"/>
              </a:ext>
            </a:extLst>
          </p:cNvPr>
          <p:cNvGrpSpPr/>
          <p:nvPr/>
        </p:nvGrpSpPr>
        <p:grpSpPr>
          <a:xfrm>
            <a:off x="6363460" y="347329"/>
            <a:ext cx="897120" cy="887760"/>
            <a:chOff x="6363460" y="347329"/>
            <a:chExt cx="897120" cy="887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E9F29805-598E-6C42-9F83-A2EF8ED5EBDF}"/>
                    </a:ext>
                  </a:extLst>
                </p14:cNvPr>
                <p14:cNvContentPartPr/>
                <p14:nvPr/>
              </p14:nvContentPartPr>
              <p14:xfrm>
                <a:off x="6363460" y="552529"/>
                <a:ext cx="299160" cy="380160"/>
              </p14:xfrm>
            </p:contentPart>
          </mc:Choice>
          <mc:Fallback xmlns=""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E9F29805-598E-6C42-9F83-A2EF8ED5EBDF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355900" y="544969"/>
                  <a:ext cx="314280" cy="39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0CAD0DE3-34ED-7A42-8E42-BD065A34F8EC}"/>
                    </a:ext>
                  </a:extLst>
                </p14:cNvPr>
                <p14:cNvContentPartPr/>
                <p14:nvPr/>
              </p14:nvContentPartPr>
              <p14:xfrm>
                <a:off x="6905260" y="565129"/>
                <a:ext cx="118800" cy="380160"/>
              </p14:xfrm>
            </p:contentPart>
          </mc:Choice>
          <mc:Fallback xmlns=""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0CAD0DE3-34ED-7A42-8E42-BD065A34F8EC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897700" y="557569"/>
                  <a:ext cx="133560" cy="39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53287188-DC60-1D43-B6BF-037185D35F44}"/>
                    </a:ext>
                  </a:extLst>
                </p14:cNvPr>
                <p14:cNvContentPartPr/>
                <p14:nvPr/>
              </p14:nvContentPartPr>
              <p14:xfrm>
                <a:off x="7004620" y="403129"/>
                <a:ext cx="68760" cy="112320"/>
              </p14:xfrm>
            </p:contentPart>
          </mc:Choice>
          <mc:Fallback xmlns=""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53287188-DC60-1D43-B6BF-037185D35F44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997060" y="395569"/>
                  <a:ext cx="8388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5A74CCB6-854A-764B-8EE1-3EA3CDBDB44D}"/>
                    </a:ext>
                  </a:extLst>
                </p14:cNvPr>
                <p14:cNvContentPartPr/>
                <p14:nvPr/>
              </p14:nvContentPartPr>
              <p14:xfrm>
                <a:off x="6861700" y="347329"/>
                <a:ext cx="398880" cy="887760"/>
              </p14:xfrm>
            </p:contentPart>
          </mc:Choice>
          <mc:Fallback xmlns=""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5A74CCB6-854A-764B-8EE1-3EA3CDBDB44D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854140" y="339769"/>
                  <a:ext cx="414000" cy="902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E353D2EC-E3A4-044D-A757-E3D36CD157A2}"/>
              </a:ext>
            </a:extLst>
          </p:cNvPr>
          <p:cNvGrpSpPr/>
          <p:nvPr/>
        </p:nvGrpSpPr>
        <p:grpSpPr>
          <a:xfrm>
            <a:off x="7478020" y="764209"/>
            <a:ext cx="81000" cy="212040"/>
            <a:chOff x="7478020" y="764209"/>
            <a:chExt cx="81000" cy="212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DE111E1B-E7DB-BD41-A272-8CCA72884A7D}"/>
                    </a:ext>
                  </a:extLst>
                </p14:cNvPr>
                <p14:cNvContentPartPr/>
                <p14:nvPr/>
              </p14:nvContentPartPr>
              <p14:xfrm>
                <a:off x="7478020" y="764209"/>
                <a:ext cx="25200" cy="25200"/>
              </p14:xfrm>
            </p:contentPart>
          </mc:Choice>
          <mc:Fallback xmlns=""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DE111E1B-E7DB-BD41-A272-8CCA72884A7D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470460" y="756649"/>
                  <a:ext cx="4032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C965DC09-86E0-2647-BF56-3DF75DAAFC60}"/>
                    </a:ext>
                  </a:extLst>
                </p14:cNvPr>
                <p14:cNvContentPartPr/>
                <p14:nvPr/>
              </p14:nvContentPartPr>
              <p14:xfrm>
                <a:off x="7552540" y="944929"/>
                <a:ext cx="6480" cy="31320"/>
              </p14:xfrm>
            </p:contentPart>
          </mc:Choice>
          <mc:Fallback xmlns=""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C965DC09-86E0-2647-BF56-3DF75DAAFC60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7544980" y="937369"/>
                  <a:ext cx="21600" cy="46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" name="组合 68">
            <a:extLst>
              <a:ext uri="{FF2B5EF4-FFF2-40B4-BE49-F238E27FC236}">
                <a16:creationId xmlns:a16="http://schemas.microsoft.com/office/drawing/2014/main" id="{D8BFBD75-5E64-A047-8998-696C349DF4B6}"/>
              </a:ext>
            </a:extLst>
          </p:cNvPr>
          <p:cNvGrpSpPr/>
          <p:nvPr/>
        </p:nvGrpSpPr>
        <p:grpSpPr>
          <a:xfrm>
            <a:off x="1759833" y="1761952"/>
            <a:ext cx="947160" cy="443160"/>
            <a:chOff x="1759833" y="1761952"/>
            <a:chExt cx="947160" cy="443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E86094C6-98A2-074A-8205-EDF055381339}"/>
                    </a:ext>
                  </a:extLst>
                </p14:cNvPr>
                <p14:cNvContentPartPr/>
                <p14:nvPr/>
              </p14:nvContentPartPr>
              <p14:xfrm>
                <a:off x="1759833" y="1761952"/>
                <a:ext cx="313920" cy="430920"/>
              </p14:xfrm>
            </p:contentPart>
          </mc:Choice>
          <mc:Fallback xmlns=""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E86094C6-98A2-074A-8205-EDF055381339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752273" y="1754392"/>
                  <a:ext cx="329040" cy="44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02EFFAC2-511F-E04C-885A-5125BBBE0C03}"/>
                    </a:ext>
                  </a:extLst>
                </p14:cNvPr>
                <p14:cNvContentPartPr/>
                <p14:nvPr/>
              </p14:nvContentPartPr>
              <p14:xfrm>
                <a:off x="1889073" y="1995952"/>
                <a:ext cx="277200" cy="30600"/>
              </p14:xfrm>
            </p:contentPart>
          </mc:Choice>
          <mc:Fallback xmlns=""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02EFFAC2-511F-E04C-885A-5125BBBE0C03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881513" y="1988392"/>
                  <a:ext cx="2923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18DAFE3E-37D0-734D-A1D2-4E4D23A2A840}"/>
                    </a:ext>
                  </a:extLst>
                </p14:cNvPr>
                <p14:cNvContentPartPr/>
                <p14:nvPr/>
              </p14:nvContentPartPr>
              <p14:xfrm>
                <a:off x="1870353" y="2038792"/>
                <a:ext cx="135720" cy="6480"/>
              </p14:xfrm>
            </p:contentPart>
          </mc:Choice>
          <mc:Fallback xmlns=""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18DAFE3E-37D0-734D-A1D2-4E4D23A2A840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862793" y="2031232"/>
                  <a:ext cx="15084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F287AA9A-AF8F-E14B-9EE8-03EB088BE886}"/>
                    </a:ext>
                  </a:extLst>
                </p14:cNvPr>
                <p14:cNvContentPartPr/>
                <p14:nvPr/>
              </p14:nvContentPartPr>
              <p14:xfrm>
                <a:off x="2386953" y="1761952"/>
                <a:ext cx="320040" cy="443160"/>
              </p14:xfrm>
            </p:contentPart>
          </mc:Choice>
          <mc:Fallback xmlns=""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F287AA9A-AF8F-E14B-9EE8-03EB088BE886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2379753" y="1754392"/>
                  <a:ext cx="335160" cy="458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41" name="墨迹 40">
                <a:extLst>
                  <a:ext uri="{FF2B5EF4-FFF2-40B4-BE49-F238E27FC236}">
                    <a16:creationId xmlns:a16="http://schemas.microsoft.com/office/drawing/2014/main" id="{8E7E0E4A-DB84-6841-A975-7C6722CB15B7}"/>
                  </a:ext>
                </a:extLst>
              </p14:cNvPr>
              <p14:cNvContentPartPr/>
              <p14:nvPr/>
            </p14:nvContentPartPr>
            <p14:xfrm>
              <a:off x="3051513" y="1761952"/>
              <a:ext cx="37440" cy="61920"/>
            </p14:xfrm>
          </p:contentPart>
        </mc:Choice>
        <mc:Fallback xmlns="">
          <p:pic>
            <p:nvPicPr>
              <p:cNvPr id="41" name="墨迹 40">
                <a:extLst>
                  <a:ext uri="{FF2B5EF4-FFF2-40B4-BE49-F238E27FC236}">
                    <a16:creationId xmlns:a16="http://schemas.microsoft.com/office/drawing/2014/main" id="{8E7E0E4A-DB84-6841-A975-7C6722CB15B7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3043953" y="1754392"/>
                <a:ext cx="52200" cy="7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42" name="墨迹 41">
                <a:extLst>
                  <a:ext uri="{FF2B5EF4-FFF2-40B4-BE49-F238E27FC236}">
                    <a16:creationId xmlns:a16="http://schemas.microsoft.com/office/drawing/2014/main" id="{AA1DD5D1-37FD-DE4A-804A-E755421BC6A9}"/>
                  </a:ext>
                </a:extLst>
              </p14:cNvPr>
              <p14:cNvContentPartPr/>
              <p14:nvPr/>
            </p14:nvContentPartPr>
            <p14:xfrm>
              <a:off x="2983833" y="2014312"/>
              <a:ext cx="283320" cy="98640"/>
            </p14:xfrm>
          </p:contentPart>
        </mc:Choice>
        <mc:Fallback xmlns="">
          <p:pic>
            <p:nvPicPr>
              <p:cNvPr id="42" name="墨迹 41">
                <a:extLst>
                  <a:ext uri="{FF2B5EF4-FFF2-40B4-BE49-F238E27FC236}">
                    <a16:creationId xmlns:a16="http://schemas.microsoft.com/office/drawing/2014/main" id="{AA1DD5D1-37FD-DE4A-804A-E755421BC6A9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2976273" y="2006752"/>
                <a:ext cx="298440" cy="113760"/>
              </a:xfrm>
              <a:prstGeom prst="rect">
                <a:avLst/>
              </a:prstGeom>
            </p:spPr>
          </p:pic>
        </mc:Fallback>
      </mc:AlternateContent>
      <p:grpSp>
        <p:nvGrpSpPr>
          <p:cNvPr id="68" name="组合 67">
            <a:extLst>
              <a:ext uri="{FF2B5EF4-FFF2-40B4-BE49-F238E27FC236}">
                <a16:creationId xmlns:a16="http://schemas.microsoft.com/office/drawing/2014/main" id="{552ACDFB-776F-0640-A845-BCAA4B35E3D3}"/>
              </a:ext>
            </a:extLst>
          </p:cNvPr>
          <p:cNvGrpSpPr/>
          <p:nvPr/>
        </p:nvGrpSpPr>
        <p:grpSpPr>
          <a:xfrm>
            <a:off x="3629673" y="1522192"/>
            <a:ext cx="547560" cy="793800"/>
            <a:chOff x="3629673" y="1522192"/>
            <a:chExt cx="547560" cy="793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CB219122-C06C-3F48-AD39-833610D70803}"/>
                    </a:ext>
                  </a:extLst>
                </p14:cNvPr>
                <p14:cNvContentPartPr/>
                <p14:nvPr/>
              </p14:nvContentPartPr>
              <p14:xfrm>
                <a:off x="3629673" y="1841872"/>
                <a:ext cx="104760" cy="237600"/>
              </p14:xfrm>
            </p:contentPart>
          </mc:Choice>
          <mc:Fallback xmlns=""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CB219122-C06C-3F48-AD39-833610D70803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3622113" y="1834312"/>
                  <a:ext cx="11988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90DA4F84-6278-A145-8D57-EEE281D054DE}"/>
                    </a:ext>
                  </a:extLst>
                </p14:cNvPr>
                <p14:cNvContentPartPr/>
                <p14:nvPr/>
              </p14:nvContentPartPr>
              <p14:xfrm>
                <a:off x="3789513" y="1522192"/>
                <a:ext cx="387720" cy="793800"/>
              </p14:xfrm>
            </p:contentPart>
          </mc:Choice>
          <mc:Fallback xmlns=""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90DA4F84-6278-A145-8D57-EEE281D054DE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781953" y="1514632"/>
                  <a:ext cx="402840" cy="80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5" name="墨迹 44">
                  <a:extLst>
                    <a:ext uri="{FF2B5EF4-FFF2-40B4-BE49-F238E27FC236}">
                      <a16:creationId xmlns:a16="http://schemas.microsoft.com/office/drawing/2014/main" id="{BF23354B-52D3-E541-8539-F8E289CDE5FD}"/>
                    </a:ext>
                  </a:extLst>
                </p14:cNvPr>
                <p14:cNvContentPartPr/>
                <p14:nvPr/>
              </p14:nvContentPartPr>
              <p14:xfrm>
                <a:off x="3813993" y="1777072"/>
                <a:ext cx="252360" cy="292680"/>
              </p14:xfrm>
            </p:contentPart>
          </mc:Choice>
          <mc:Fallback xmlns="">
            <p:pic>
              <p:nvPicPr>
                <p:cNvPr id="45" name="墨迹 44">
                  <a:extLst>
                    <a:ext uri="{FF2B5EF4-FFF2-40B4-BE49-F238E27FC236}">
                      <a16:creationId xmlns:a16="http://schemas.microsoft.com/office/drawing/2014/main" id="{BF23354B-52D3-E541-8539-F8E289CDE5F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3806433" y="1769512"/>
                  <a:ext cx="267480" cy="30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6" name="墨迹 45">
                  <a:extLst>
                    <a:ext uri="{FF2B5EF4-FFF2-40B4-BE49-F238E27FC236}">
                      <a16:creationId xmlns:a16="http://schemas.microsoft.com/office/drawing/2014/main" id="{60388AA8-C485-A941-99A5-348143FA7877}"/>
                    </a:ext>
                  </a:extLst>
                </p14:cNvPr>
                <p14:cNvContentPartPr/>
                <p14:nvPr/>
              </p14:nvContentPartPr>
              <p14:xfrm>
                <a:off x="3783393" y="2094232"/>
                <a:ext cx="258840" cy="68040"/>
              </p14:xfrm>
            </p:contentPart>
          </mc:Choice>
          <mc:Fallback xmlns="">
            <p:pic>
              <p:nvPicPr>
                <p:cNvPr id="46" name="墨迹 45">
                  <a:extLst>
                    <a:ext uri="{FF2B5EF4-FFF2-40B4-BE49-F238E27FC236}">
                      <a16:creationId xmlns:a16="http://schemas.microsoft.com/office/drawing/2014/main" id="{60388AA8-C485-A941-99A5-348143FA7877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3775833" y="2086672"/>
                  <a:ext cx="273600" cy="83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7" name="组合 66">
            <a:extLst>
              <a:ext uri="{FF2B5EF4-FFF2-40B4-BE49-F238E27FC236}">
                <a16:creationId xmlns:a16="http://schemas.microsoft.com/office/drawing/2014/main" id="{5B1D13E5-1453-5A40-9736-749910C5973F}"/>
              </a:ext>
            </a:extLst>
          </p:cNvPr>
          <p:cNvGrpSpPr/>
          <p:nvPr/>
        </p:nvGrpSpPr>
        <p:grpSpPr>
          <a:xfrm>
            <a:off x="4542633" y="1651432"/>
            <a:ext cx="1042920" cy="516960"/>
            <a:chOff x="4542633" y="1651432"/>
            <a:chExt cx="1042920" cy="516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4B947E37-515E-2D46-8107-E6DD115CABC4}"/>
                    </a:ext>
                  </a:extLst>
                </p14:cNvPr>
                <p14:cNvContentPartPr/>
                <p14:nvPr/>
              </p14:nvContentPartPr>
              <p14:xfrm>
                <a:off x="4798233" y="1823512"/>
                <a:ext cx="443160" cy="18720"/>
              </p14:xfrm>
            </p:contentPart>
          </mc:Choice>
          <mc:Fallback xmlns=""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4B947E37-515E-2D46-8107-E6DD115CABC4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4790673" y="1815952"/>
                  <a:ext cx="45828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8" name="墨迹 47">
                  <a:extLst>
                    <a:ext uri="{FF2B5EF4-FFF2-40B4-BE49-F238E27FC236}">
                      <a16:creationId xmlns:a16="http://schemas.microsoft.com/office/drawing/2014/main" id="{2259719C-7227-FC49-96DE-31D6CA97D417}"/>
                    </a:ext>
                  </a:extLst>
                </p14:cNvPr>
                <p14:cNvContentPartPr/>
                <p14:nvPr/>
              </p14:nvContentPartPr>
              <p14:xfrm>
                <a:off x="4705713" y="1922152"/>
                <a:ext cx="689040" cy="43560"/>
              </p14:xfrm>
            </p:contentPart>
          </mc:Choice>
          <mc:Fallback xmlns="">
            <p:pic>
              <p:nvPicPr>
                <p:cNvPr id="48" name="墨迹 47">
                  <a:extLst>
                    <a:ext uri="{FF2B5EF4-FFF2-40B4-BE49-F238E27FC236}">
                      <a16:creationId xmlns:a16="http://schemas.microsoft.com/office/drawing/2014/main" id="{2259719C-7227-FC49-96DE-31D6CA97D417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4698153" y="1914592"/>
                  <a:ext cx="70416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9" name="墨迹 48">
                  <a:extLst>
                    <a:ext uri="{FF2B5EF4-FFF2-40B4-BE49-F238E27FC236}">
                      <a16:creationId xmlns:a16="http://schemas.microsoft.com/office/drawing/2014/main" id="{FF479465-1AA0-CD42-B122-11F4ACE72940}"/>
                    </a:ext>
                  </a:extLst>
                </p14:cNvPr>
                <p14:cNvContentPartPr/>
                <p14:nvPr/>
              </p14:nvContentPartPr>
              <p14:xfrm>
                <a:off x="5124033" y="1651432"/>
                <a:ext cx="461520" cy="516960"/>
              </p14:xfrm>
            </p:contentPart>
          </mc:Choice>
          <mc:Fallback xmlns="">
            <p:pic>
              <p:nvPicPr>
                <p:cNvPr id="49" name="墨迹 48">
                  <a:extLst>
                    <a:ext uri="{FF2B5EF4-FFF2-40B4-BE49-F238E27FC236}">
                      <a16:creationId xmlns:a16="http://schemas.microsoft.com/office/drawing/2014/main" id="{FF479465-1AA0-CD42-B122-11F4ACE72940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116473" y="1643872"/>
                  <a:ext cx="476640" cy="53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0" name="墨迹 49">
                  <a:extLst>
                    <a:ext uri="{FF2B5EF4-FFF2-40B4-BE49-F238E27FC236}">
                      <a16:creationId xmlns:a16="http://schemas.microsoft.com/office/drawing/2014/main" id="{B59AA47A-41E1-274A-AA5D-A75ED7BC22AC}"/>
                    </a:ext>
                  </a:extLst>
                </p14:cNvPr>
                <p14:cNvContentPartPr/>
                <p14:nvPr/>
              </p14:nvContentPartPr>
              <p14:xfrm>
                <a:off x="4542633" y="1725232"/>
                <a:ext cx="618840" cy="430920"/>
              </p14:xfrm>
            </p:contentPart>
          </mc:Choice>
          <mc:Fallback xmlns="">
            <p:pic>
              <p:nvPicPr>
                <p:cNvPr id="50" name="墨迹 49">
                  <a:extLst>
                    <a:ext uri="{FF2B5EF4-FFF2-40B4-BE49-F238E27FC236}">
                      <a16:creationId xmlns:a16="http://schemas.microsoft.com/office/drawing/2014/main" id="{B59AA47A-41E1-274A-AA5D-A75ED7BC22AC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4535073" y="1717672"/>
                  <a:ext cx="633960" cy="446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6" name="组合 65">
            <a:extLst>
              <a:ext uri="{FF2B5EF4-FFF2-40B4-BE49-F238E27FC236}">
                <a16:creationId xmlns:a16="http://schemas.microsoft.com/office/drawing/2014/main" id="{397CD134-EE6F-EC42-BEDE-EEE57363804B}"/>
              </a:ext>
            </a:extLst>
          </p:cNvPr>
          <p:cNvGrpSpPr/>
          <p:nvPr/>
        </p:nvGrpSpPr>
        <p:grpSpPr>
          <a:xfrm>
            <a:off x="5911353" y="1651432"/>
            <a:ext cx="1303920" cy="486360"/>
            <a:chOff x="5911353" y="1651432"/>
            <a:chExt cx="1303920" cy="486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1" name="墨迹 50">
                  <a:extLst>
                    <a:ext uri="{FF2B5EF4-FFF2-40B4-BE49-F238E27FC236}">
                      <a16:creationId xmlns:a16="http://schemas.microsoft.com/office/drawing/2014/main" id="{F307BDED-0AB5-FF40-A324-47A6B47C8AB2}"/>
                    </a:ext>
                  </a:extLst>
                </p14:cNvPr>
                <p14:cNvContentPartPr/>
                <p14:nvPr/>
              </p14:nvContentPartPr>
              <p14:xfrm>
                <a:off x="5911353" y="1651432"/>
                <a:ext cx="344880" cy="486360"/>
              </p14:xfrm>
            </p:contentPart>
          </mc:Choice>
          <mc:Fallback xmlns="">
            <p:pic>
              <p:nvPicPr>
                <p:cNvPr id="51" name="墨迹 50">
                  <a:extLst>
                    <a:ext uri="{FF2B5EF4-FFF2-40B4-BE49-F238E27FC236}">
                      <a16:creationId xmlns:a16="http://schemas.microsoft.com/office/drawing/2014/main" id="{F307BDED-0AB5-FF40-A324-47A6B47C8AB2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903793" y="1643872"/>
                  <a:ext cx="360000" cy="50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2" name="墨迹 51">
                  <a:extLst>
                    <a:ext uri="{FF2B5EF4-FFF2-40B4-BE49-F238E27FC236}">
                      <a16:creationId xmlns:a16="http://schemas.microsoft.com/office/drawing/2014/main" id="{FDBE0E93-83E7-964B-83E2-393CD9070703}"/>
                    </a:ext>
                  </a:extLst>
                </p14:cNvPr>
                <p14:cNvContentPartPr/>
                <p14:nvPr/>
              </p14:nvContentPartPr>
              <p14:xfrm>
                <a:off x="6095673" y="1909552"/>
                <a:ext cx="246240" cy="18720"/>
              </p14:xfrm>
            </p:contentPart>
          </mc:Choice>
          <mc:Fallback xmlns="">
            <p:pic>
              <p:nvPicPr>
                <p:cNvPr id="52" name="墨迹 51">
                  <a:extLst>
                    <a:ext uri="{FF2B5EF4-FFF2-40B4-BE49-F238E27FC236}">
                      <a16:creationId xmlns:a16="http://schemas.microsoft.com/office/drawing/2014/main" id="{FDBE0E93-83E7-964B-83E2-393CD9070703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088113" y="1901992"/>
                  <a:ext cx="26136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4" name="墨迹 53">
                  <a:extLst>
                    <a:ext uri="{FF2B5EF4-FFF2-40B4-BE49-F238E27FC236}">
                      <a16:creationId xmlns:a16="http://schemas.microsoft.com/office/drawing/2014/main" id="{130BC7DB-5CAA-1C4F-B5D5-96635A582096}"/>
                    </a:ext>
                  </a:extLst>
                </p14:cNvPr>
                <p14:cNvContentPartPr/>
                <p14:nvPr/>
              </p14:nvContentPartPr>
              <p14:xfrm>
                <a:off x="6889113" y="1731352"/>
                <a:ext cx="326160" cy="369360"/>
              </p14:xfrm>
            </p:contentPart>
          </mc:Choice>
          <mc:Fallback xmlns="">
            <p:pic>
              <p:nvPicPr>
                <p:cNvPr id="54" name="墨迹 53">
                  <a:extLst>
                    <a:ext uri="{FF2B5EF4-FFF2-40B4-BE49-F238E27FC236}">
                      <a16:creationId xmlns:a16="http://schemas.microsoft.com/office/drawing/2014/main" id="{130BC7DB-5CAA-1C4F-B5D5-96635A582096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881553" y="1723792"/>
                  <a:ext cx="341280" cy="384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55" name="墨迹 54">
                <a:extLst>
                  <a:ext uri="{FF2B5EF4-FFF2-40B4-BE49-F238E27FC236}">
                    <a16:creationId xmlns:a16="http://schemas.microsoft.com/office/drawing/2014/main" id="{5C5F6CF4-8694-B947-9B3E-4C70530F0428}"/>
                  </a:ext>
                </a:extLst>
              </p14:cNvPr>
              <p14:cNvContentPartPr/>
              <p14:nvPr/>
            </p14:nvContentPartPr>
            <p14:xfrm>
              <a:off x="7510473" y="1731352"/>
              <a:ext cx="191160" cy="522360"/>
            </p14:xfrm>
          </p:contentPart>
        </mc:Choice>
        <mc:Fallback xmlns="">
          <p:pic>
            <p:nvPicPr>
              <p:cNvPr id="55" name="墨迹 54">
                <a:extLst>
                  <a:ext uri="{FF2B5EF4-FFF2-40B4-BE49-F238E27FC236}">
                    <a16:creationId xmlns:a16="http://schemas.microsoft.com/office/drawing/2014/main" id="{5C5F6CF4-8694-B947-9B3E-4C70530F0428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7502913" y="1723792"/>
                <a:ext cx="205920" cy="53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56" name="墨迹 55">
                <a:extLst>
                  <a:ext uri="{FF2B5EF4-FFF2-40B4-BE49-F238E27FC236}">
                    <a16:creationId xmlns:a16="http://schemas.microsoft.com/office/drawing/2014/main" id="{59039C82-7D5B-6744-8E6D-6079C698DD93}"/>
                  </a:ext>
                </a:extLst>
              </p14:cNvPr>
              <p14:cNvContentPartPr/>
              <p14:nvPr/>
            </p14:nvContentPartPr>
            <p14:xfrm>
              <a:off x="7517313" y="1977232"/>
              <a:ext cx="128880" cy="135000"/>
            </p14:xfrm>
          </p:contentPart>
        </mc:Choice>
        <mc:Fallback xmlns="">
          <p:pic>
            <p:nvPicPr>
              <p:cNvPr id="56" name="墨迹 55">
                <a:extLst>
                  <a:ext uri="{FF2B5EF4-FFF2-40B4-BE49-F238E27FC236}">
                    <a16:creationId xmlns:a16="http://schemas.microsoft.com/office/drawing/2014/main" id="{59039C82-7D5B-6744-8E6D-6079C698DD93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7509753" y="1969672"/>
                <a:ext cx="144000" cy="15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57" name="墨迹 56">
                <a:extLst>
                  <a:ext uri="{FF2B5EF4-FFF2-40B4-BE49-F238E27FC236}">
                    <a16:creationId xmlns:a16="http://schemas.microsoft.com/office/drawing/2014/main" id="{A1DBDB0D-AA52-FA4F-AA04-EB2A054A00F6}"/>
                  </a:ext>
                </a:extLst>
              </p14:cNvPr>
              <p14:cNvContentPartPr/>
              <p14:nvPr/>
            </p14:nvContentPartPr>
            <p14:xfrm>
              <a:off x="7842393" y="1805152"/>
              <a:ext cx="221040" cy="332640"/>
            </p14:xfrm>
          </p:contentPart>
        </mc:Choice>
        <mc:Fallback xmlns="">
          <p:pic>
            <p:nvPicPr>
              <p:cNvPr id="57" name="墨迹 56">
                <a:extLst>
                  <a:ext uri="{FF2B5EF4-FFF2-40B4-BE49-F238E27FC236}">
                    <a16:creationId xmlns:a16="http://schemas.microsoft.com/office/drawing/2014/main" id="{A1DBDB0D-AA52-FA4F-AA04-EB2A054A00F6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7834833" y="1797592"/>
                <a:ext cx="236160" cy="34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58" name="墨迹 57">
                <a:extLst>
                  <a:ext uri="{FF2B5EF4-FFF2-40B4-BE49-F238E27FC236}">
                    <a16:creationId xmlns:a16="http://schemas.microsoft.com/office/drawing/2014/main" id="{E933724B-60D6-9F44-9678-6A96914B2055}"/>
                  </a:ext>
                </a:extLst>
              </p14:cNvPr>
              <p14:cNvContentPartPr/>
              <p14:nvPr/>
            </p14:nvContentPartPr>
            <p14:xfrm>
              <a:off x="8057673" y="2032672"/>
              <a:ext cx="68040" cy="109080"/>
            </p14:xfrm>
          </p:contentPart>
        </mc:Choice>
        <mc:Fallback xmlns="">
          <p:pic>
            <p:nvPicPr>
              <p:cNvPr id="58" name="墨迹 57">
                <a:extLst>
                  <a:ext uri="{FF2B5EF4-FFF2-40B4-BE49-F238E27FC236}">
                    <a16:creationId xmlns:a16="http://schemas.microsoft.com/office/drawing/2014/main" id="{E933724B-60D6-9F44-9678-6A96914B2055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8050113" y="2025112"/>
                <a:ext cx="83160" cy="124200"/>
              </a:xfrm>
              <a:prstGeom prst="rect">
                <a:avLst/>
              </a:prstGeom>
            </p:spPr>
          </p:pic>
        </mc:Fallback>
      </mc:AlternateContent>
      <p:grpSp>
        <p:nvGrpSpPr>
          <p:cNvPr id="64" name="组合 63">
            <a:extLst>
              <a:ext uri="{FF2B5EF4-FFF2-40B4-BE49-F238E27FC236}">
                <a16:creationId xmlns:a16="http://schemas.microsoft.com/office/drawing/2014/main" id="{AFAD497D-1B2E-8B43-BB3F-9FF4E6B221F2}"/>
              </a:ext>
            </a:extLst>
          </p:cNvPr>
          <p:cNvGrpSpPr/>
          <p:nvPr/>
        </p:nvGrpSpPr>
        <p:grpSpPr>
          <a:xfrm>
            <a:off x="8396073" y="1546672"/>
            <a:ext cx="1095120" cy="901800"/>
            <a:chOff x="8396073" y="1546672"/>
            <a:chExt cx="1095120" cy="901800"/>
          </a:xfrm>
        </p:grpSpPr>
        <p:grpSp>
          <p:nvGrpSpPr>
            <p:cNvPr id="65" name="组合 64">
              <a:extLst>
                <a:ext uri="{FF2B5EF4-FFF2-40B4-BE49-F238E27FC236}">
                  <a16:creationId xmlns:a16="http://schemas.microsoft.com/office/drawing/2014/main" id="{CBC6F2D6-F745-324B-8E39-0F48C8B5F192}"/>
                </a:ext>
              </a:extLst>
            </p:cNvPr>
            <p:cNvGrpSpPr/>
            <p:nvPr/>
          </p:nvGrpSpPr>
          <p:grpSpPr>
            <a:xfrm>
              <a:off x="8396073" y="1546672"/>
              <a:ext cx="1095120" cy="901800"/>
              <a:chOff x="8396073" y="1546672"/>
              <a:chExt cx="1095120" cy="901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98">
                <p14:nvContentPartPr>
                  <p14:cNvPr id="59" name="墨迹 58">
                    <a:extLst>
                      <a:ext uri="{FF2B5EF4-FFF2-40B4-BE49-F238E27FC236}">
                        <a16:creationId xmlns:a16="http://schemas.microsoft.com/office/drawing/2014/main" id="{2FD27AAD-0902-FA4C-A155-D21FF93D00C9}"/>
                      </a:ext>
                    </a:extLst>
                  </p14:cNvPr>
                  <p14:cNvContentPartPr/>
                  <p14:nvPr/>
                </p14:nvContentPartPr>
                <p14:xfrm>
                  <a:off x="8488233" y="1682032"/>
                  <a:ext cx="55080" cy="86400"/>
                </p14:xfrm>
              </p:contentPart>
            </mc:Choice>
            <mc:Fallback xmlns="">
              <p:pic>
                <p:nvPicPr>
                  <p:cNvPr id="59" name="墨迹 58">
                    <a:extLst>
                      <a:ext uri="{FF2B5EF4-FFF2-40B4-BE49-F238E27FC236}">
                        <a16:creationId xmlns:a16="http://schemas.microsoft.com/office/drawing/2014/main" id="{2FD27AAD-0902-FA4C-A155-D21FF93D00C9}"/>
                      </a:ext>
                    </a:extLst>
                  </p:cNvPr>
                  <p:cNvPicPr/>
                  <p:nvPr/>
                </p:nvPicPr>
                <p:blipFill>
                  <a:blip r:embed="rId99"/>
                  <a:stretch>
                    <a:fillRect/>
                  </a:stretch>
                </p:blipFill>
                <p:spPr>
                  <a:xfrm>
                    <a:off x="8480673" y="1674472"/>
                    <a:ext cx="70200" cy="101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0">
                <p14:nvContentPartPr>
                  <p14:cNvPr id="60" name="墨迹 59">
                    <a:extLst>
                      <a:ext uri="{FF2B5EF4-FFF2-40B4-BE49-F238E27FC236}">
                        <a16:creationId xmlns:a16="http://schemas.microsoft.com/office/drawing/2014/main" id="{268ACA93-8721-A445-809D-75BED2842DB7}"/>
                      </a:ext>
                    </a:extLst>
                  </p14:cNvPr>
                  <p14:cNvContentPartPr/>
                  <p14:nvPr/>
                </p14:nvContentPartPr>
                <p14:xfrm>
                  <a:off x="8396073" y="1909552"/>
                  <a:ext cx="172440" cy="289440"/>
                </p14:xfrm>
              </p:contentPart>
            </mc:Choice>
            <mc:Fallback xmlns="">
              <p:pic>
                <p:nvPicPr>
                  <p:cNvPr id="60" name="墨迹 59">
                    <a:extLst>
                      <a:ext uri="{FF2B5EF4-FFF2-40B4-BE49-F238E27FC236}">
                        <a16:creationId xmlns:a16="http://schemas.microsoft.com/office/drawing/2014/main" id="{268ACA93-8721-A445-809D-75BED2842DB7}"/>
                      </a:ext>
                    </a:extLst>
                  </p:cNvPr>
                  <p:cNvPicPr/>
                  <p:nvPr/>
                </p:nvPicPr>
                <p:blipFill>
                  <a:blip r:embed="rId101"/>
                  <a:stretch>
                    <a:fillRect/>
                  </a:stretch>
                </p:blipFill>
                <p:spPr>
                  <a:xfrm>
                    <a:off x="8388513" y="1901992"/>
                    <a:ext cx="187560" cy="30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2">
                <p14:nvContentPartPr>
                  <p14:cNvPr id="61" name="墨迹 60">
                    <a:extLst>
                      <a:ext uri="{FF2B5EF4-FFF2-40B4-BE49-F238E27FC236}">
                        <a16:creationId xmlns:a16="http://schemas.microsoft.com/office/drawing/2014/main" id="{B4D16625-1322-8045-8E4D-93D7D656AB3E}"/>
                      </a:ext>
                    </a:extLst>
                  </p14:cNvPr>
                  <p14:cNvContentPartPr/>
                  <p14:nvPr/>
                </p14:nvContentPartPr>
                <p14:xfrm>
                  <a:off x="8623593" y="1546672"/>
                  <a:ext cx="596880" cy="707040"/>
                </p14:xfrm>
              </p:contentPart>
            </mc:Choice>
            <mc:Fallback xmlns="">
              <p:pic>
                <p:nvPicPr>
                  <p:cNvPr id="61" name="墨迹 60">
                    <a:extLst>
                      <a:ext uri="{FF2B5EF4-FFF2-40B4-BE49-F238E27FC236}">
                        <a16:creationId xmlns:a16="http://schemas.microsoft.com/office/drawing/2014/main" id="{B4D16625-1322-8045-8E4D-93D7D656AB3E}"/>
                      </a:ext>
                    </a:extLst>
                  </p:cNvPr>
                  <p:cNvPicPr/>
                  <p:nvPr/>
                </p:nvPicPr>
                <p:blipFill>
                  <a:blip r:embed="rId103"/>
                  <a:stretch>
                    <a:fillRect/>
                  </a:stretch>
                </p:blipFill>
                <p:spPr>
                  <a:xfrm>
                    <a:off x="8616033" y="1539112"/>
                    <a:ext cx="612000" cy="722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4">
                <p14:nvContentPartPr>
                  <p14:cNvPr id="62" name="墨迹 61">
                    <a:extLst>
                      <a:ext uri="{FF2B5EF4-FFF2-40B4-BE49-F238E27FC236}">
                        <a16:creationId xmlns:a16="http://schemas.microsoft.com/office/drawing/2014/main" id="{191486BC-A664-4441-BC7A-9D933FC7700D}"/>
                      </a:ext>
                    </a:extLst>
                  </p14:cNvPr>
                  <p14:cNvContentPartPr/>
                  <p14:nvPr/>
                </p14:nvContentPartPr>
                <p14:xfrm>
                  <a:off x="9460233" y="2315632"/>
                  <a:ext cx="30960" cy="30960"/>
                </p14:xfrm>
              </p:contentPart>
            </mc:Choice>
            <mc:Fallback xmlns="">
              <p:pic>
                <p:nvPicPr>
                  <p:cNvPr id="62" name="墨迹 61">
                    <a:extLst>
                      <a:ext uri="{FF2B5EF4-FFF2-40B4-BE49-F238E27FC236}">
                        <a16:creationId xmlns:a16="http://schemas.microsoft.com/office/drawing/2014/main" id="{191486BC-A664-4441-BC7A-9D933FC7700D}"/>
                      </a:ext>
                    </a:extLst>
                  </p:cNvPr>
                  <p:cNvPicPr/>
                  <p:nvPr/>
                </p:nvPicPr>
                <p:blipFill>
                  <a:blip r:embed="rId105"/>
                  <a:stretch>
                    <a:fillRect/>
                  </a:stretch>
                </p:blipFill>
                <p:spPr>
                  <a:xfrm>
                    <a:off x="9452673" y="2308072"/>
                    <a:ext cx="46080" cy="46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6">
                <p14:nvContentPartPr>
                  <p14:cNvPr id="63" name="墨迹 62">
                    <a:extLst>
                      <a:ext uri="{FF2B5EF4-FFF2-40B4-BE49-F238E27FC236}">
                        <a16:creationId xmlns:a16="http://schemas.microsoft.com/office/drawing/2014/main" id="{2B68F6CD-98D9-9543-953B-7493FEF31BFE}"/>
                      </a:ext>
                    </a:extLst>
                  </p14:cNvPr>
                  <p14:cNvContentPartPr/>
                  <p14:nvPr/>
                </p14:nvContentPartPr>
                <p14:xfrm>
                  <a:off x="9392553" y="2413912"/>
                  <a:ext cx="49680" cy="34560"/>
                </p14:xfrm>
              </p:contentPart>
            </mc:Choice>
            <mc:Fallback xmlns="">
              <p:pic>
                <p:nvPicPr>
                  <p:cNvPr id="63" name="墨迹 62">
                    <a:extLst>
                      <a:ext uri="{FF2B5EF4-FFF2-40B4-BE49-F238E27FC236}">
                        <a16:creationId xmlns:a16="http://schemas.microsoft.com/office/drawing/2014/main" id="{2B68F6CD-98D9-9543-953B-7493FEF31BFE}"/>
                      </a:ext>
                    </a:extLst>
                  </p:cNvPr>
                  <p:cNvPicPr/>
                  <p:nvPr/>
                </p:nvPicPr>
                <p:blipFill>
                  <a:blip r:embed="rId107"/>
                  <a:stretch>
                    <a:fillRect/>
                  </a:stretch>
                </p:blipFill>
                <p:spPr>
                  <a:xfrm>
                    <a:off x="9384993" y="2406352"/>
                    <a:ext cx="64800" cy="4968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75" name="组合 74">
            <a:extLst>
              <a:ext uri="{FF2B5EF4-FFF2-40B4-BE49-F238E27FC236}">
                <a16:creationId xmlns:a16="http://schemas.microsoft.com/office/drawing/2014/main" id="{B1F0C696-49EF-784D-8FFE-8EDA3B7ADEBE}"/>
              </a:ext>
            </a:extLst>
          </p:cNvPr>
          <p:cNvGrpSpPr/>
          <p:nvPr/>
        </p:nvGrpSpPr>
        <p:grpSpPr>
          <a:xfrm>
            <a:off x="1851993" y="2967592"/>
            <a:ext cx="1261440" cy="433080"/>
            <a:chOff x="1851993" y="2967592"/>
            <a:chExt cx="1261440" cy="433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70" name="墨迹 69">
                  <a:extLst>
                    <a:ext uri="{FF2B5EF4-FFF2-40B4-BE49-F238E27FC236}">
                      <a16:creationId xmlns:a16="http://schemas.microsoft.com/office/drawing/2014/main" id="{CB329835-3C15-1D44-8174-92D5505203D0}"/>
                    </a:ext>
                  </a:extLst>
                </p14:cNvPr>
                <p14:cNvContentPartPr/>
                <p14:nvPr/>
              </p14:nvContentPartPr>
              <p14:xfrm>
                <a:off x="1851993" y="2998192"/>
                <a:ext cx="227880" cy="295560"/>
              </p14:xfrm>
            </p:contentPart>
          </mc:Choice>
          <mc:Fallback xmlns="">
            <p:pic>
              <p:nvPicPr>
                <p:cNvPr id="70" name="墨迹 69">
                  <a:extLst>
                    <a:ext uri="{FF2B5EF4-FFF2-40B4-BE49-F238E27FC236}">
                      <a16:creationId xmlns:a16="http://schemas.microsoft.com/office/drawing/2014/main" id="{CB329835-3C15-1D44-8174-92D5505203D0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844433" y="2990632"/>
                  <a:ext cx="243000" cy="31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71" name="墨迹 70">
                  <a:extLst>
                    <a:ext uri="{FF2B5EF4-FFF2-40B4-BE49-F238E27FC236}">
                      <a16:creationId xmlns:a16="http://schemas.microsoft.com/office/drawing/2014/main" id="{47F60321-1AF2-7347-9752-09ACCB940CE2}"/>
                    </a:ext>
                  </a:extLst>
                </p14:cNvPr>
                <p14:cNvContentPartPr/>
                <p14:nvPr/>
              </p14:nvContentPartPr>
              <p14:xfrm>
                <a:off x="2264193" y="2967592"/>
                <a:ext cx="172440" cy="350280"/>
              </p14:xfrm>
            </p:contentPart>
          </mc:Choice>
          <mc:Fallback xmlns="">
            <p:pic>
              <p:nvPicPr>
                <p:cNvPr id="71" name="墨迹 70">
                  <a:extLst>
                    <a:ext uri="{FF2B5EF4-FFF2-40B4-BE49-F238E27FC236}">
                      <a16:creationId xmlns:a16="http://schemas.microsoft.com/office/drawing/2014/main" id="{47F60321-1AF2-7347-9752-09ACCB940CE2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2256633" y="2960032"/>
                  <a:ext cx="187560" cy="36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72" name="墨迹 71">
                  <a:extLst>
                    <a:ext uri="{FF2B5EF4-FFF2-40B4-BE49-F238E27FC236}">
                      <a16:creationId xmlns:a16="http://schemas.microsoft.com/office/drawing/2014/main" id="{14A0DC23-D2F1-294C-99A6-18CADD242048}"/>
                    </a:ext>
                  </a:extLst>
                </p14:cNvPr>
                <p14:cNvContentPartPr/>
                <p14:nvPr/>
              </p14:nvContentPartPr>
              <p14:xfrm>
                <a:off x="2503953" y="3035272"/>
                <a:ext cx="227880" cy="365400"/>
              </p14:xfrm>
            </p:contentPart>
          </mc:Choice>
          <mc:Fallback xmlns="">
            <p:pic>
              <p:nvPicPr>
                <p:cNvPr id="72" name="墨迹 71">
                  <a:extLst>
                    <a:ext uri="{FF2B5EF4-FFF2-40B4-BE49-F238E27FC236}">
                      <a16:creationId xmlns:a16="http://schemas.microsoft.com/office/drawing/2014/main" id="{14A0DC23-D2F1-294C-99A6-18CADD242048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2496393" y="3027712"/>
                  <a:ext cx="243000" cy="38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73" name="墨迹 72">
                  <a:extLst>
                    <a:ext uri="{FF2B5EF4-FFF2-40B4-BE49-F238E27FC236}">
                      <a16:creationId xmlns:a16="http://schemas.microsoft.com/office/drawing/2014/main" id="{80C64A06-A326-F247-9298-115A34A33077}"/>
                    </a:ext>
                  </a:extLst>
                </p14:cNvPr>
                <p14:cNvContentPartPr/>
                <p14:nvPr/>
              </p14:nvContentPartPr>
              <p14:xfrm>
                <a:off x="2614833" y="3201232"/>
                <a:ext cx="197280" cy="43560"/>
              </p14:xfrm>
            </p:contentPart>
          </mc:Choice>
          <mc:Fallback xmlns="">
            <p:pic>
              <p:nvPicPr>
                <p:cNvPr id="73" name="墨迹 72">
                  <a:extLst>
                    <a:ext uri="{FF2B5EF4-FFF2-40B4-BE49-F238E27FC236}">
                      <a16:creationId xmlns:a16="http://schemas.microsoft.com/office/drawing/2014/main" id="{80C64A06-A326-F247-9298-115A34A33077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2607273" y="3193672"/>
                  <a:ext cx="21240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74" name="墨迹 73">
                  <a:extLst>
                    <a:ext uri="{FF2B5EF4-FFF2-40B4-BE49-F238E27FC236}">
                      <a16:creationId xmlns:a16="http://schemas.microsoft.com/office/drawing/2014/main" id="{628818C0-25BE-BB45-B9FC-FADD508C2480}"/>
                    </a:ext>
                  </a:extLst>
                </p14:cNvPr>
                <p14:cNvContentPartPr/>
                <p14:nvPr/>
              </p14:nvContentPartPr>
              <p14:xfrm>
                <a:off x="2971593" y="3059752"/>
                <a:ext cx="141840" cy="271080"/>
              </p14:xfrm>
            </p:contentPart>
          </mc:Choice>
          <mc:Fallback xmlns="">
            <p:pic>
              <p:nvPicPr>
                <p:cNvPr id="74" name="墨迹 73">
                  <a:extLst>
                    <a:ext uri="{FF2B5EF4-FFF2-40B4-BE49-F238E27FC236}">
                      <a16:creationId xmlns:a16="http://schemas.microsoft.com/office/drawing/2014/main" id="{628818C0-25BE-BB45-B9FC-FADD508C2480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2964033" y="3052192"/>
                  <a:ext cx="156960" cy="286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3" name="组合 82">
            <a:extLst>
              <a:ext uri="{FF2B5EF4-FFF2-40B4-BE49-F238E27FC236}">
                <a16:creationId xmlns:a16="http://schemas.microsoft.com/office/drawing/2014/main" id="{A7623901-1B4A-3F47-8EB4-A9CEE87FFC57}"/>
              </a:ext>
            </a:extLst>
          </p:cNvPr>
          <p:cNvGrpSpPr/>
          <p:nvPr/>
        </p:nvGrpSpPr>
        <p:grpSpPr>
          <a:xfrm>
            <a:off x="3444993" y="3151912"/>
            <a:ext cx="289440" cy="129600"/>
            <a:chOff x="3444993" y="3151912"/>
            <a:chExt cx="289440" cy="129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76" name="墨迹 75">
                  <a:extLst>
                    <a:ext uri="{FF2B5EF4-FFF2-40B4-BE49-F238E27FC236}">
                      <a16:creationId xmlns:a16="http://schemas.microsoft.com/office/drawing/2014/main" id="{090452DC-DEE2-FF40-B95F-749021490A83}"/>
                    </a:ext>
                  </a:extLst>
                </p14:cNvPr>
                <p14:cNvContentPartPr/>
                <p14:nvPr/>
              </p14:nvContentPartPr>
              <p14:xfrm>
                <a:off x="3475593" y="3151912"/>
                <a:ext cx="191160" cy="30960"/>
              </p14:xfrm>
            </p:contentPart>
          </mc:Choice>
          <mc:Fallback xmlns="">
            <p:pic>
              <p:nvPicPr>
                <p:cNvPr id="76" name="墨迹 75">
                  <a:extLst>
                    <a:ext uri="{FF2B5EF4-FFF2-40B4-BE49-F238E27FC236}">
                      <a16:creationId xmlns:a16="http://schemas.microsoft.com/office/drawing/2014/main" id="{090452DC-DEE2-FF40-B95F-749021490A83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3468393" y="3144352"/>
                  <a:ext cx="20592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7" name="墨迹 76">
                  <a:extLst>
                    <a:ext uri="{FF2B5EF4-FFF2-40B4-BE49-F238E27FC236}">
                      <a16:creationId xmlns:a16="http://schemas.microsoft.com/office/drawing/2014/main" id="{0EEAD805-57B5-8441-82CC-FE64B9A13478}"/>
                    </a:ext>
                  </a:extLst>
                </p14:cNvPr>
                <p14:cNvContentPartPr/>
                <p14:nvPr/>
              </p14:nvContentPartPr>
              <p14:xfrm>
                <a:off x="3444993" y="3256672"/>
                <a:ext cx="289440" cy="24840"/>
              </p14:xfrm>
            </p:contentPart>
          </mc:Choice>
          <mc:Fallback xmlns="">
            <p:pic>
              <p:nvPicPr>
                <p:cNvPr id="77" name="墨迹 76">
                  <a:extLst>
                    <a:ext uri="{FF2B5EF4-FFF2-40B4-BE49-F238E27FC236}">
                      <a16:creationId xmlns:a16="http://schemas.microsoft.com/office/drawing/2014/main" id="{0EEAD805-57B5-8441-82CC-FE64B9A13478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3437433" y="3249112"/>
                  <a:ext cx="304560" cy="39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84" name="墨迹 83">
                <a:extLst>
                  <a:ext uri="{FF2B5EF4-FFF2-40B4-BE49-F238E27FC236}">
                    <a16:creationId xmlns:a16="http://schemas.microsoft.com/office/drawing/2014/main" id="{AC8D7E81-2463-9B48-AF44-73ACBBA0F2A1}"/>
                  </a:ext>
                </a:extLst>
              </p14:cNvPr>
              <p14:cNvContentPartPr/>
              <p14:nvPr/>
            </p14:nvContentPartPr>
            <p14:xfrm>
              <a:off x="5948073" y="1534432"/>
              <a:ext cx="387720" cy="37440"/>
            </p14:xfrm>
          </p:contentPart>
        </mc:Choice>
        <mc:Fallback xmlns="">
          <p:pic>
            <p:nvPicPr>
              <p:cNvPr id="84" name="墨迹 83">
                <a:extLst>
                  <a:ext uri="{FF2B5EF4-FFF2-40B4-BE49-F238E27FC236}">
                    <a16:creationId xmlns:a16="http://schemas.microsoft.com/office/drawing/2014/main" id="{AC8D7E81-2463-9B48-AF44-73ACBBA0F2A1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5940513" y="1526872"/>
                <a:ext cx="402840" cy="52200"/>
              </a:xfrm>
              <a:prstGeom prst="rect">
                <a:avLst/>
              </a:prstGeom>
            </p:spPr>
          </p:pic>
        </mc:Fallback>
      </mc:AlternateContent>
      <p:grpSp>
        <p:nvGrpSpPr>
          <p:cNvPr id="95" name="组合 94">
            <a:extLst>
              <a:ext uri="{FF2B5EF4-FFF2-40B4-BE49-F238E27FC236}">
                <a16:creationId xmlns:a16="http://schemas.microsoft.com/office/drawing/2014/main" id="{EC98500A-7990-A841-B3E0-FA4D885FC2F8}"/>
              </a:ext>
            </a:extLst>
          </p:cNvPr>
          <p:cNvGrpSpPr/>
          <p:nvPr/>
        </p:nvGrpSpPr>
        <p:grpSpPr>
          <a:xfrm>
            <a:off x="6544953" y="618232"/>
            <a:ext cx="2891160" cy="1119600"/>
            <a:chOff x="6544953" y="618232"/>
            <a:chExt cx="2891160" cy="1119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85" name="墨迹 84">
                  <a:extLst>
                    <a:ext uri="{FF2B5EF4-FFF2-40B4-BE49-F238E27FC236}">
                      <a16:creationId xmlns:a16="http://schemas.microsoft.com/office/drawing/2014/main" id="{A59786F4-03B3-D546-BA4F-11EF4B4F4F66}"/>
                    </a:ext>
                  </a:extLst>
                </p14:cNvPr>
                <p14:cNvContentPartPr/>
                <p14:nvPr/>
              </p14:nvContentPartPr>
              <p14:xfrm>
                <a:off x="6544953" y="1011712"/>
                <a:ext cx="1273320" cy="726120"/>
              </p14:xfrm>
            </p:contentPart>
          </mc:Choice>
          <mc:Fallback xmlns="">
            <p:pic>
              <p:nvPicPr>
                <p:cNvPr id="85" name="墨迹 84">
                  <a:extLst>
                    <a:ext uri="{FF2B5EF4-FFF2-40B4-BE49-F238E27FC236}">
                      <a16:creationId xmlns:a16="http://schemas.microsoft.com/office/drawing/2014/main" id="{A59786F4-03B3-D546-BA4F-11EF4B4F4F66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6537393" y="1004152"/>
                  <a:ext cx="1288440" cy="74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86" name="墨迹 85">
                  <a:extLst>
                    <a:ext uri="{FF2B5EF4-FFF2-40B4-BE49-F238E27FC236}">
                      <a16:creationId xmlns:a16="http://schemas.microsoft.com/office/drawing/2014/main" id="{4A888E40-17CB-524D-A25A-42C3075241C3}"/>
                    </a:ext>
                  </a:extLst>
                </p14:cNvPr>
                <p14:cNvContentPartPr/>
                <p14:nvPr/>
              </p14:nvContentPartPr>
              <p14:xfrm>
                <a:off x="6667713" y="1571512"/>
                <a:ext cx="61920" cy="43560"/>
              </p14:xfrm>
            </p:contentPart>
          </mc:Choice>
          <mc:Fallback xmlns="">
            <p:pic>
              <p:nvPicPr>
                <p:cNvPr id="86" name="墨迹 85">
                  <a:extLst>
                    <a:ext uri="{FF2B5EF4-FFF2-40B4-BE49-F238E27FC236}">
                      <a16:creationId xmlns:a16="http://schemas.microsoft.com/office/drawing/2014/main" id="{4A888E40-17CB-524D-A25A-42C3075241C3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660153" y="1563952"/>
                  <a:ext cx="7704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87" name="墨迹 86">
                  <a:extLst>
                    <a:ext uri="{FF2B5EF4-FFF2-40B4-BE49-F238E27FC236}">
                      <a16:creationId xmlns:a16="http://schemas.microsoft.com/office/drawing/2014/main" id="{E908DF6D-C7EB-7E4B-85D7-11D52AAA7634}"/>
                    </a:ext>
                  </a:extLst>
                </p14:cNvPr>
                <p14:cNvContentPartPr/>
                <p14:nvPr/>
              </p14:nvContentPartPr>
              <p14:xfrm>
                <a:off x="6548193" y="1503832"/>
                <a:ext cx="421200" cy="197280"/>
              </p14:xfrm>
            </p:contentPart>
          </mc:Choice>
          <mc:Fallback xmlns="">
            <p:pic>
              <p:nvPicPr>
                <p:cNvPr id="87" name="墨迹 86">
                  <a:extLst>
                    <a:ext uri="{FF2B5EF4-FFF2-40B4-BE49-F238E27FC236}">
                      <a16:creationId xmlns:a16="http://schemas.microsoft.com/office/drawing/2014/main" id="{E908DF6D-C7EB-7E4B-85D7-11D52AAA7634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6540633" y="1496272"/>
                  <a:ext cx="43632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89" name="墨迹 88">
                  <a:extLst>
                    <a:ext uri="{FF2B5EF4-FFF2-40B4-BE49-F238E27FC236}">
                      <a16:creationId xmlns:a16="http://schemas.microsoft.com/office/drawing/2014/main" id="{4D0D1ACC-8D36-EB4A-8C3D-D1BABCF86888}"/>
                    </a:ext>
                  </a:extLst>
                </p14:cNvPr>
                <p14:cNvContentPartPr/>
                <p14:nvPr/>
              </p14:nvContentPartPr>
              <p14:xfrm>
                <a:off x="8119233" y="845752"/>
                <a:ext cx="80280" cy="104760"/>
              </p14:xfrm>
            </p:contentPart>
          </mc:Choice>
          <mc:Fallback xmlns="">
            <p:pic>
              <p:nvPicPr>
                <p:cNvPr id="89" name="墨迹 88">
                  <a:extLst>
                    <a:ext uri="{FF2B5EF4-FFF2-40B4-BE49-F238E27FC236}">
                      <a16:creationId xmlns:a16="http://schemas.microsoft.com/office/drawing/2014/main" id="{4D0D1ACC-8D36-EB4A-8C3D-D1BABCF86888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8111673" y="838192"/>
                  <a:ext cx="9540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90" name="墨迹 89">
                  <a:extLst>
                    <a:ext uri="{FF2B5EF4-FFF2-40B4-BE49-F238E27FC236}">
                      <a16:creationId xmlns:a16="http://schemas.microsoft.com/office/drawing/2014/main" id="{57968683-BB24-3D4D-8AE4-025912525A18}"/>
                    </a:ext>
                  </a:extLst>
                </p14:cNvPr>
                <p14:cNvContentPartPr/>
                <p14:nvPr/>
              </p14:nvContentPartPr>
              <p14:xfrm>
                <a:off x="7996473" y="673312"/>
                <a:ext cx="467640" cy="818280"/>
              </p14:xfrm>
            </p:contentPart>
          </mc:Choice>
          <mc:Fallback xmlns="">
            <p:pic>
              <p:nvPicPr>
                <p:cNvPr id="90" name="墨迹 89">
                  <a:extLst>
                    <a:ext uri="{FF2B5EF4-FFF2-40B4-BE49-F238E27FC236}">
                      <a16:creationId xmlns:a16="http://schemas.microsoft.com/office/drawing/2014/main" id="{57968683-BB24-3D4D-8AE4-025912525A18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988913" y="665752"/>
                  <a:ext cx="482760" cy="83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91" name="墨迹 90">
                  <a:extLst>
                    <a:ext uri="{FF2B5EF4-FFF2-40B4-BE49-F238E27FC236}">
                      <a16:creationId xmlns:a16="http://schemas.microsoft.com/office/drawing/2014/main" id="{4B21F2C1-78CC-4246-8940-1E4B87C31CE3}"/>
                    </a:ext>
                  </a:extLst>
                </p14:cNvPr>
                <p14:cNvContentPartPr/>
                <p14:nvPr/>
              </p14:nvContentPartPr>
              <p14:xfrm>
                <a:off x="8617473" y="981112"/>
                <a:ext cx="24840" cy="123480"/>
              </p14:xfrm>
            </p:contentPart>
          </mc:Choice>
          <mc:Fallback xmlns="">
            <p:pic>
              <p:nvPicPr>
                <p:cNvPr id="91" name="墨迹 90">
                  <a:extLst>
                    <a:ext uri="{FF2B5EF4-FFF2-40B4-BE49-F238E27FC236}">
                      <a16:creationId xmlns:a16="http://schemas.microsoft.com/office/drawing/2014/main" id="{4B21F2C1-78CC-4246-8940-1E4B87C31CE3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8609913" y="973552"/>
                  <a:ext cx="3996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92" name="墨迹 91">
                  <a:extLst>
                    <a:ext uri="{FF2B5EF4-FFF2-40B4-BE49-F238E27FC236}">
                      <a16:creationId xmlns:a16="http://schemas.microsoft.com/office/drawing/2014/main" id="{A04B5326-ED30-6442-B7C2-52BE5C90F3AD}"/>
                    </a:ext>
                  </a:extLst>
                </p14:cNvPr>
                <p14:cNvContentPartPr/>
                <p14:nvPr/>
              </p14:nvContentPartPr>
              <p14:xfrm>
                <a:off x="8832753" y="876352"/>
                <a:ext cx="68040" cy="234000"/>
              </p14:xfrm>
            </p:contentPart>
          </mc:Choice>
          <mc:Fallback xmlns="">
            <p:pic>
              <p:nvPicPr>
                <p:cNvPr id="92" name="墨迹 91">
                  <a:extLst>
                    <a:ext uri="{FF2B5EF4-FFF2-40B4-BE49-F238E27FC236}">
                      <a16:creationId xmlns:a16="http://schemas.microsoft.com/office/drawing/2014/main" id="{A04B5326-ED30-6442-B7C2-52BE5C90F3AD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8825193" y="868792"/>
                  <a:ext cx="8316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93" name="墨迹 92">
                  <a:extLst>
                    <a:ext uri="{FF2B5EF4-FFF2-40B4-BE49-F238E27FC236}">
                      <a16:creationId xmlns:a16="http://schemas.microsoft.com/office/drawing/2014/main" id="{00C2C3BB-C114-0F49-9FB0-8FC5E3F294B3}"/>
                    </a:ext>
                  </a:extLst>
                </p14:cNvPr>
                <p14:cNvContentPartPr/>
                <p14:nvPr/>
              </p14:nvContentPartPr>
              <p14:xfrm>
                <a:off x="9244953" y="618232"/>
                <a:ext cx="191160" cy="726120"/>
              </p14:xfrm>
            </p:contentPart>
          </mc:Choice>
          <mc:Fallback xmlns="">
            <p:pic>
              <p:nvPicPr>
                <p:cNvPr id="93" name="墨迹 92">
                  <a:extLst>
                    <a:ext uri="{FF2B5EF4-FFF2-40B4-BE49-F238E27FC236}">
                      <a16:creationId xmlns:a16="http://schemas.microsoft.com/office/drawing/2014/main" id="{00C2C3BB-C114-0F49-9FB0-8FC5E3F294B3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9237393" y="610672"/>
                  <a:ext cx="205920" cy="74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94" name="墨迹 93">
                  <a:extLst>
                    <a:ext uri="{FF2B5EF4-FFF2-40B4-BE49-F238E27FC236}">
                      <a16:creationId xmlns:a16="http://schemas.microsoft.com/office/drawing/2014/main" id="{E7DCB18A-7A7D-C349-8D3D-41ECFE6B920E}"/>
                    </a:ext>
                  </a:extLst>
                </p14:cNvPr>
                <p14:cNvContentPartPr/>
                <p14:nvPr/>
              </p14:nvContentPartPr>
              <p14:xfrm>
                <a:off x="9017433" y="741712"/>
                <a:ext cx="295560" cy="504000"/>
              </p14:xfrm>
            </p:contentPart>
          </mc:Choice>
          <mc:Fallback xmlns="">
            <p:pic>
              <p:nvPicPr>
                <p:cNvPr id="94" name="墨迹 93">
                  <a:extLst>
                    <a:ext uri="{FF2B5EF4-FFF2-40B4-BE49-F238E27FC236}">
                      <a16:creationId xmlns:a16="http://schemas.microsoft.com/office/drawing/2014/main" id="{E7DCB18A-7A7D-C349-8D3D-41ECFE6B920E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9009873" y="734152"/>
                  <a:ext cx="310680" cy="519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9" name="组合 98">
            <a:extLst>
              <a:ext uri="{FF2B5EF4-FFF2-40B4-BE49-F238E27FC236}">
                <a16:creationId xmlns:a16="http://schemas.microsoft.com/office/drawing/2014/main" id="{B2006E58-BB7C-C44A-ADA9-40D9A2E249ED}"/>
              </a:ext>
            </a:extLst>
          </p:cNvPr>
          <p:cNvGrpSpPr/>
          <p:nvPr/>
        </p:nvGrpSpPr>
        <p:grpSpPr>
          <a:xfrm>
            <a:off x="4029273" y="2869312"/>
            <a:ext cx="1353600" cy="467640"/>
            <a:chOff x="4029273" y="2869312"/>
            <a:chExt cx="1353600" cy="46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78" name="墨迹 77">
                  <a:extLst>
                    <a:ext uri="{FF2B5EF4-FFF2-40B4-BE49-F238E27FC236}">
                      <a16:creationId xmlns:a16="http://schemas.microsoft.com/office/drawing/2014/main" id="{D1D67F27-7015-C849-8A97-74126B4FE36B}"/>
                    </a:ext>
                  </a:extLst>
                </p14:cNvPr>
                <p14:cNvContentPartPr/>
                <p14:nvPr/>
              </p14:nvContentPartPr>
              <p14:xfrm>
                <a:off x="4029273" y="3078112"/>
                <a:ext cx="277200" cy="191160"/>
              </p14:xfrm>
            </p:contentPart>
          </mc:Choice>
          <mc:Fallback xmlns="">
            <p:pic>
              <p:nvPicPr>
                <p:cNvPr id="78" name="墨迹 77">
                  <a:extLst>
                    <a:ext uri="{FF2B5EF4-FFF2-40B4-BE49-F238E27FC236}">
                      <a16:creationId xmlns:a16="http://schemas.microsoft.com/office/drawing/2014/main" id="{D1D67F27-7015-C849-8A97-74126B4FE36B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4021713" y="3070552"/>
                  <a:ext cx="29232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79" name="墨迹 78">
                  <a:extLst>
                    <a:ext uri="{FF2B5EF4-FFF2-40B4-BE49-F238E27FC236}">
                      <a16:creationId xmlns:a16="http://schemas.microsoft.com/office/drawing/2014/main" id="{F2972803-9A78-264C-BFCC-BFE48E9A11B1}"/>
                    </a:ext>
                  </a:extLst>
                </p14:cNvPr>
                <p14:cNvContentPartPr/>
                <p14:nvPr/>
              </p14:nvContentPartPr>
              <p14:xfrm>
                <a:off x="4490433" y="2979832"/>
                <a:ext cx="166320" cy="307800"/>
              </p14:xfrm>
            </p:contentPart>
          </mc:Choice>
          <mc:Fallback xmlns="">
            <p:pic>
              <p:nvPicPr>
                <p:cNvPr id="79" name="墨迹 78">
                  <a:extLst>
                    <a:ext uri="{FF2B5EF4-FFF2-40B4-BE49-F238E27FC236}">
                      <a16:creationId xmlns:a16="http://schemas.microsoft.com/office/drawing/2014/main" id="{F2972803-9A78-264C-BFCC-BFE48E9A11B1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4482873" y="2972272"/>
                  <a:ext cx="181440" cy="32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80" name="墨迹 79">
                  <a:extLst>
                    <a:ext uri="{FF2B5EF4-FFF2-40B4-BE49-F238E27FC236}">
                      <a16:creationId xmlns:a16="http://schemas.microsoft.com/office/drawing/2014/main" id="{D4275BCA-B1A7-B144-BEA8-1AFFC02FA0FD}"/>
                    </a:ext>
                  </a:extLst>
                </p14:cNvPr>
                <p14:cNvContentPartPr/>
                <p14:nvPr/>
              </p14:nvContentPartPr>
              <p14:xfrm>
                <a:off x="4798233" y="2949232"/>
                <a:ext cx="234000" cy="379080"/>
              </p14:xfrm>
            </p:contentPart>
          </mc:Choice>
          <mc:Fallback xmlns="">
            <p:pic>
              <p:nvPicPr>
                <p:cNvPr id="80" name="墨迹 79">
                  <a:extLst>
                    <a:ext uri="{FF2B5EF4-FFF2-40B4-BE49-F238E27FC236}">
                      <a16:creationId xmlns:a16="http://schemas.microsoft.com/office/drawing/2014/main" id="{D4275BCA-B1A7-B144-BEA8-1AFFC02FA0FD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4790673" y="2941672"/>
                  <a:ext cx="249120" cy="39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81" name="墨迹 80">
                  <a:extLst>
                    <a:ext uri="{FF2B5EF4-FFF2-40B4-BE49-F238E27FC236}">
                      <a16:creationId xmlns:a16="http://schemas.microsoft.com/office/drawing/2014/main" id="{4C997D21-3417-9040-8E04-F237035386CF}"/>
                    </a:ext>
                  </a:extLst>
                </p14:cNvPr>
                <p14:cNvContentPartPr/>
                <p14:nvPr/>
              </p14:nvContentPartPr>
              <p14:xfrm>
                <a:off x="4890393" y="3170632"/>
                <a:ext cx="209520" cy="43560"/>
              </p14:xfrm>
            </p:contentPart>
          </mc:Choice>
          <mc:Fallback xmlns="">
            <p:pic>
              <p:nvPicPr>
                <p:cNvPr id="81" name="墨迹 80">
                  <a:extLst>
                    <a:ext uri="{FF2B5EF4-FFF2-40B4-BE49-F238E27FC236}">
                      <a16:creationId xmlns:a16="http://schemas.microsoft.com/office/drawing/2014/main" id="{4C997D21-3417-9040-8E04-F237035386CF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4882833" y="3163072"/>
                  <a:ext cx="22464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96" name="墨迹 95">
                  <a:extLst>
                    <a:ext uri="{FF2B5EF4-FFF2-40B4-BE49-F238E27FC236}">
                      <a16:creationId xmlns:a16="http://schemas.microsoft.com/office/drawing/2014/main" id="{D9474A6B-125B-EB45-81CF-494821B2B7E3}"/>
                    </a:ext>
                  </a:extLst>
                </p14:cNvPr>
                <p14:cNvContentPartPr/>
                <p14:nvPr/>
              </p14:nvContentPartPr>
              <p14:xfrm>
                <a:off x="4785633" y="2869312"/>
                <a:ext cx="264960" cy="24840"/>
              </p14:xfrm>
            </p:contentPart>
          </mc:Choice>
          <mc:Fallback xmlns="">
            <p:pic>
              <p:nvPicPr>
                <p:cNvPr id="96" name="墨迹 95">
                  <a:extLst>
                    <a:ext uri="{FF2B5EF4-FFF2-40B4-BE49-F238E27FC236}">
                      <a16:creationId xmlns:a16="http://schemas.microsoft.com/office/drawing/2014/main" id="{D9474A6B-125B-EB45-81CF-494821B2B7E3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4778073" y="2861752"/>
                  <a:ext cx="27972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97" name="墨迹 96">
                  <a:extLst>
                    <a:ext uri="{FF2B5EF4-FFF2-40B4-BE49-F238E27FC236}">
                      <a16:creationId xmlns:a16="http://schemas.microsoft.com/office/drawing/2014/main" id="{A4B39D4D-9A42-8043-BBCF-AB7482CBCAE9}"/>
                    </a:ext>
                  </a:extLst>
                </p14:cNvPr>
                <p14:cNvContentPartPr/>
                <p14:nvPr/>
              </p14:nvContentPartPr>
              <p14:xfrm>
                <a:off x="5191713" y="3004312"/>
                <a:ext cx="191160" cy="332640"/>
              </p14:xfrm>
            </p:contentPart>
          </mc:Choice>
          <mc:Fallback xmlns="">
            <p:pic>
              <p:nvPicPr>
                <p:cNvPr id="97" name="墨迹 96">
                  <a:extLst>
                    <a:ext uri="{FF2B5EF4-FFF2-40B4-BE49-F238E27FC236}">
                      <a16:creationId xmlns:a16="http://schemas.microsoft.com/office/drawing/2014/main" id="{A4B39D4D-9A42-8043-BBCF-AB7482CBCAE9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5184153" y="2996752"/>
                  <a:ext cx="205920" cy="347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98" name="墨迹 97">
                <a:extLst>
                  <a:ext uri="{FF2B5EF4-FFF2-40B4-BE49-F238E27FC236}">
                    <a16:creationId xmlns:a16="http://schemas.microsoft.com/office/drawing/2014/main" id="{69B59697-3CD0-574B-A21B-478BA10A8F61}"/>
                  </a:ext>
                </a:extLst>
              </p14:cNvPr>
              <p14:cNvContentPartPr/>
              <p14:nvPr/>
            </p14:nvContentPartPr>
            <p14:xfrm>
              <a:off x="5671593" y="3385912"/>
              <a:ext cx="67320" cy="86400"/>
            </p14:xfrm>
          </p:contentPart>
        </mc:Choice>
        <mc:Fallback xmlns="">
          <p:pic>
            <p:nvPicPr>
              <p:cNvPr id="98" name="墨迹 97">
                <a:extLst>
                  <a:ext uri="{FF2B5EF4-FFF2-40B4-BE49-F238E27FC236}">
                    <a16:creationId xmlns:a16="http://schemas.microsoft.com/office/drawing/2014/main" id="{69B59697-3CD0-574B-A21B-478BA10A8F61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5664033" y="3378352"/>
                <a:ext cx="82440" cy="101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05" name="组合 104">
            <a:extLst>
              <a:ext uri="{FF2B5EF4-FFF2-40B4-BE49-F238E27FC236}">
                <a16:creationId xmlns:a16="http://schemas.microsoft.com/office/drawing/2014/main" id="{157A54C0-C29F-814C-BE41-DC5B17DEDE7A}"/>
              </a:ext>
            </a:extLst>
          </p:cNvPr>
          <p:cNvGrpSpPr/>
          <p:nvPr/>
        </p:nvGrpSpPr>
        <p:grpSpPr>
          <a:xfrm>
            <a:off x="6452433" y="3010432"/>
            <a:ext cx="1254960" cy="357120"/>
            <a:chOff x="6452433" y="3010432"/>
            <a:chExt cx="1254960" cy="357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00" name="墨迹 99">
                  <a:extLst>
                    <a:ext uri="{FF2B5EF4-FFF2-40B4-BE49-F238E27FC236}">
                      <a16:creationId xmlns:a16="http://schemas.microsoft.com/office/drawing/2014/main" id="{4DA9D0E8-3328-474C-81BD-35AB2B46709D}"/>
                    </a:ext>
                  </a:extLst>
                </p14:cNvPr>
                <p14:cNvContentPartPr/>
                <p14:nvPr/>
              </p14:nvContentPartPr>
              <p14:xfrm>
                <a:off x="6452433" y="3115192"/>
                <a:ext cx="375480" cy="221760"/>
              </p14:xfrm>
            </p:contentPart>
          </mc:Choice>
          <mc:Fallback xmlns="">
            <p:pic>
              <p:nvPicPr>
                <p:cNvPr id="100" name="墨迹 99">
                  <a:extLst>
                    <a:ext uri="{FF2B5EF4-FFF2-40B4-BE49-F238E27FC236}">
                      <a16:creationId xmlns:a16="http://schemas.microsoft.com/office/drawing/2014/main" id="{4DA9D0E8-3328-474C-81BD-35AB2B46709D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6444873" y="3107632"/>
                  <a:ext cx="39060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01" name="墨迹 100">
                  <a:extLst>
                    <a:ext uri="{FF2B5EF4-FFF2-40B4-BE49-F238E27FC236}">
                      <a16:creationId xmlns:a16="http://schemas.microsoft.com/office/drawing/2014/main" id="{037DE3CD-DB08-824B-BB64-F4956150C67C}"/>
                    </a:ext>
                  </a:extLst>
                </p14:cNvPr>
                <p14:cNvContentPartPr/>
                <p14:nvPr/>
              </p14:nvContentPartPr>
              <p14:xfrm>
                <a:off x="6975153" y="3041392"/>
                <a:ext cx="166320" cy="283320"/>
              </p14:xfrm>
            </p:contentPart>
          </mc:Choice>
          <mc:Fallback xmlns="">
            <p:pic>
              <p:nvPicPr>
                <p:cNvPr id="101" name="墨迹 100">
                  <a:extLst>
                    <a:ext uri="{FF2B5EF4-FFF2-40B4-BE49-F238E27FC236}">
                      <a16:creationId xmlns:a16="http://schemas.microsoft.com/office/drawing/2014/main" id="{037DE3CD-DB08-824B-BB64-F4956150C67C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6967953" y="3033832"/>
                  <a:ext cx="18144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02" name="墨迹 101">
                  <a:extLst>
                    <a:ext uri="{FF2B5EF4-FFF2-40B4-BE49-F238E27FC236}">
                      <a16:creationId xmlns:a16="http://schemas.microsoft.com/office/drawing/2014/main" id="{4AF226AD-7A72-9146-B3E4-9ABD875822E7}"/>
                    </a:ext>
                  </a:extLst>
                </p14:cNvPr>
                <p14:cNvContentPartPr/>
                <p14:nvPr/>
              </p14:nvContentPartPr>
              <p14:xfrm>
                <a:off x="7282953" y="3010432"/>
                <a:ext cx="166320" cy="277200"/>
              </p14:xfrm>
            </p:contentPart>
          </mc:Choice>
          <mc:Fallback xmlns="">
            <p:pic>
              <p:nvPicPr>
                <p:cNvPr id="102" name="墨迹 101">
                  <a:extLst>
                    <a:ext uri="{FF2B5EF4-FFF2-40B4-BE49-F238E27FC236}">
                      <a16:creationId xmlns:a16="http://schemas.microsoft.com/office/drawing/2014/main" id="{4AF226AD-7A72-9146-B3E4-9ABD875822E7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7275393" y="3003232"/>
                  <a:ext cx="181440" cy="29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03" name="墨迹 102">
                  <a:extLst>
                    <a:ext uri="{FF2B5EF4-FFF2-40B4-BE49-F238E27FC236}">
                      <a16:creationId xmlns:a16="http://schemas.microsoft.com/office/drawing/2014/main" id="{2BDE48BC-1F5A-F048-952F-6FD8ED02832F}"/>
                    </a:ext>
                  </a:extLst>
                </p14:cNvPr>
                <p14:cNvContentPartPr/>
                <p14:nvPr/>
              </p14:nvContentPartPr>
              <p14:xfrm>
                <a:off x="7356753" y="3151912"/>
                <a:ext cx="154080" cy="37440"/>
              </p14:xfrm>
            </p:contentPart>
          </mc:Choice>
          <mc:Fallback xmlns="">
            <p:pic>
              <p:nvPicPr>
                <p:cNvPr id="103" name="墨迹 102">
                  <a:extLst>
                    <a:ext uri="{FF2B5EF4-FFF2-40B4-BE49-F238E27FC236}">
                      <a16:creationId xmlns:a16="http://schemas.microsoft.com/office/drawing/2014/main" id="{2BDE48BC-1F5A-F048-952F-6FD8ED02832F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7349193" y="3144352"/>
                  <a:ext cx="16920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04" name="墨迹 103">
                  <a:extLst>
                    <a:ext uri="{FF2B5EF4-FFF2-40B4-BE49-F238E27FC236}">
                      <a16:creationId xmlns:a16="http://schemas.microsoft.com/office/drawing/2014/main" id="{95D48193-F1FB-1A4E-B678-E0708233E627}"/>
                    </a:ext>
                  </a:extLst>
                </p14:cNvPr>
                <p14:cNvContentPartPr/>
                <p14:nvPr/>
              </p14:nvContentPartPr>
              <p14:xfrm>
                <a:off x="7614873" y="3053632"/>
                <a:ext cx="92520" cy="313920"/>
              </p14:xfrm>
            </p:contentPart>
          </mc:Choice>
          <mc:Fallback xmlns="">
            <p:pic>
              <p:nvPicPr>
                <p:cNvPr id="104" name="墨迹 103">
                  <a:extLst>
                    <a:ext uri="{FF2B5EF4-FFF2-40B4-BE49-F238E27FC236}">
                      <a16:creationId xmlns:a16="http://schemas.microsoft.com/office/drawing/2014/main" id="{95D48193-F1FB-1A4E-B678-E0708233E627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7607313" y="3046072"/>
                  <a:ext cx="107640" cy="329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4" name="组合 113">
            <a:extLst>
              <a:ext uri="{FF2B5EF4-FFF2-40B4-BE49-F238E27FC236}">
                <a16:creationId xmlns:a16="http://schemas.microsoft.com/office/drawing/2014/main" id="{500468C4-5933-3448-8190-ED8E251F5AC6}"/>
              </a:ext>
            </a:extLst>
          </p:cNvPr>
          <p:cNvGrpSpPr/>
          <p:nvPr/>
        </p:nvGrpSpPr>
        <p:grpSpPr>
          <a:xfrm>
            <a:off x="7996473" y="2985952"/>
            <a:ext cx="1838520" cy="504720"/>
            <a:chOff x="7996473" y="2985952"/>
            <a:chExt cx="1838520" cy="504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06" name="墨迹 105">
                  <a:extLst>
                    <a:ext uri="{FF2B5EF4-FFF2-40B4-BE49-F238E27FC236}">
                      <a16:creationId xmlns:a16="http://schemas.microsoft.com/office/drawing/2014/main" id="{683EDDF0-4C89-D345-B129-59AD325752FC}"/>
                    </a:ext>
                  </a:extLst>
                </p14:cNvPr>
                <p14:cNvContentPartPr/>
                <p14:nvPr/>
              </p14:nvContentPartPr>
              <p14:xfrm>
                <a:off x="7996473" y="3213472"/>
                <a:ext cx="178560" cy="18720"/>
              </p14:xfrm>
            </p:contentPart>
          </mc:Choice>
          <mc:Fallback xmlns="">
            <p:pic>
              <p:nvPicPr>
                <p:cNvPr id="106" name="墨迹 105">
                  <a:extLst>
                    <a:ext uri="{FF2B5EF4-FFF2-40B4-BE49-F238E27FC236}">
                      <a16:creationId xmlns:a16="http://schemas.microsoft.com/office/drawing/2014/main" id="{683EDDF0-4C89-D345-B129-59AD325752FC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7988913" y="3205912"/>
                  <a:ext cx="19368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07" name="墨迹 106">
                  <a:extLst>
                    <a:ext uri="{FF2B5EF4-FFF2-40B4-BE49-F238E27FC236}">
                      <a16:creationId xmlns:a16="http://schemas.microsoft.com/office/drawing/2014/main" id="{89230CE2-2B5B-814B-B17E-60BDF152F7D1}"/>
                    </a:ext>
                  </a:extLst>
                </p14:cNvPr>
                <p14:cNvContentPartPr/>
                <p14:nvPr/>
              </p14:nvContentPartPr>
              <p14:xfrm>
                <a:off x="7996473" y="3293392"/>
                <a:ext cx="264960" cy="43560"/>
              </p14:xfrm>
            </p:contentPart>
          </mc:Choice>
          <mc:Fallback xmlns="">
            <p:pic>
              <p:nvPicPr>
                <p:cNvPr id="107" name="墨迹 106">
                  <a:extLst>
                    <a:ext uri="{FF2B5EF4-FFF2-40B4-BE49-F238E27FC236}">
                      <a16:creationId xmlns:a16="http://schemas.microsoft.com/office/drawing/2014/main" id="{89230CE2-2B5B-814B-B17E-60BDF152F7D1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7988913" y="3285832"/>
                  <a:ext cx="27972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08" name="墨迹 107">
                  <a:extLst>
                    <a:ext uri="{FF2B5EF4-FFF2-40B4-BE49-F238E27FC236}">
                      <a16:creationId xmlns:a16="http://schemas.microsoft.com/office/drawing/2014/main" id="{8FAF2468-FD50-244E-A5EF-F445DE5ADB71}"/>
                    </a:ext>
                  </a:extLst>
                </p14:cNvPr>
                <p14:cNvContentPartPr/>
                <p14:nvPr/>
              </p14:nvContentPartPr>
              <p14:xfrm>
                <a:off x="8475993" y="3065872"/>
                <a:ext cx="234000" cy="271080"/>
              </p14:xfrm>
            </p:contentPart>
          </mc:Choice>
          <mc:Fallback xmlns="">
            <p:pic>
              <p:nvPicPr>
                <p:cNvPr id="108" name="墨迹 107">
                  <a:extLst>
                    <a:ext uri="{FF2B5EF4-FFF2-40B4-BE49-F238E27FC236}">
                      <a16:creationId xmlns:a16="http://schemas.microsoft.com/office/drawing/2014/main" id="{8FAF2468-FD50-244E-A5EF-F445DE5ADB71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8468433" y="3058312"/>
                  <a:ext cx="249120" cy="28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09" name="墨迹 108">
                  <a:extLst>
                    <a:ext uri="{FF2B5EF4-FFF2-40B4-BE49-F238E27FC236}">
                      <a16:creationId xmlns:a16="http://schemas.microsoft.com/office/drawing/2014/main" id="{DC127CDC-16F6-3148-94AC-95762F31008F}"/>
                    </a:ext>
                  </a:extLst>
                </p14:cNvPr>
                <p14:cNvContentPartPr/>
                <p14:nvPr/>
              </p14:nvContentPartPr>
              <p14:xfrm>
                <a:off x="8901153" y="3059752"/>
                <a:ext cx="122760" cy="295560"/>
              </p14:xfrm>
            </p:contentPart>
          </mc:Choice>
          <mc:Fallback xmlns="">
            <p:pic>
              <p:nvPicPr>
                <p:cNvPr id="109" name="墨迹 108">
                  <a:extLst>
                    <a:ext uri="{FF2B5EF4-FFF2-40B4-BE49-F238E27FC236}">
                      <a16:creationId xmlns:a16="http://schemas.microsoft.com/office/drawing/2014/main" id="{DC127CDC-16F6-3148-94AC-95762F31008F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893593" y="3052192"/>
                  <a:ext cx="137880" cy="31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10" name="墨迹 109">
                  <a:extLst>
                    <a:ext uri="{FF2B5EF4-FFF2-40B4-BE49-F238E27FC236}">
                      <a16:creationId xmlns:a16="http://schemas.microsoft.com/office/drawing/2014/main" id="{EB276026-B3F9-2D41-AA1F-01877B6931D1}"/>
                    </a:ext>
                  </a:extLst>
                </p14:cNvPr>
                <p14:cNvContentPartPr/>
                <p14:nvPr/>
              </p14:nvContentPartPr>
              <p14:xfrm>
                <a:off x="9183393" y="3059752"/>
                <a:ext cx="227880" cy="357120"/>
              </p14:xfrm>
            </p:contentPart>
          </mc:Choice>
          <mc:Fallback xmlns="">
            <p:pic>
              <p:nvPicPr>
                <p:cNvPr id="110" name="墨迹 109">
                  <a:extLst>
                    <a:ext uri="{FF2B5EF4-FFF2-40B4-BE49-F238E27FC236}">
                      <a16:creationId xmlns:a16="http://schemas.microsoft.com/office/drawing/2014/main" id="{EB276026-B3F9-2D41-AA1F-01877B6931D1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9175833" y="3052192"/>
                  <a:ext cx="243000" cy="37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11" name="墨迹 110">
                  <a:extLst>
                    <a:ext uri="{FF2B5EF4-FFF2-40B4-BE49-F238E27FC236}">
                      <a16:creationId xmlns:a16="http://schemas.microsoft.com/office/drawing/2014/main" id="{3C59718E-9498-4C4A-8700-71AAAE94DA59}"/>
                    </a:ext>
                  </a:extLst>
                </p14:cNvPr>
                <p14:cNvContentPartPr/>
                <p14:nvPr/>
              </p14:nvContentPartPr>
              <p14:xfrm>
                <a:off x="9275553" y="3238312"/>
                <a:ext cx="191160" cy="30960"/>
              </p14:xfrm>
            </p:contentPart>
          </mc:Choice>
          <mc:Fallback xmlns="">
            <p:pic>
              <p:nvPicPr>
                <p:cNvPr id="111" name="墨迹 110">
                  <a:extLst>
                    <a:ext uri="{FF2B5EF4-FFF2-40B4-BE49-F238E27FC236}">
                      <a16:creationId xmlns:a16="http://schemas.microsoft.com/office/drawing/2014/main" id="{3C59718E-9498-4C4A-8700-71AAAE94DA59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9267993" y="3230752"/>
                  <a:ext cx="20592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12" name="墨迹 111">
                  <a:extLst>
                    <a:ext uri="{FF2B5EF4-FFF2-40B4-BE49-F238E27FC236}">
                      <a16:creationId xmlns:a16="http://schemas.microsoft.com/office/drawing/2014/main" id="{6A09C446-68C0-E349-B464-5E4EED713976}"/>
                    </a:ext>
                  </a:extLst>
                </p14:cNvPr>
                <p14:cNvContentPartPr/>
                <p14:nvPr/>
              </p14:nvContentPartPr>
              <p14:xfrm>
                <a:off x="9134073" y="2985952"/>
                <a:ext cx="320040" cy="61920"/>
              </p14:xfrm>
            </p:contentPart>
          </mc:Choice>
          <mc:Fallback xmlns="">
            <p:pic>
              <p:nvPicPr>
                <p:cNvPr id="112" name="墨迹 111">
                  <a:extLst>
                    <a:ext uri="{FF2B5EF4-FFF2-40B4-BE49-F238E27FC236}">
                      <a16:creationId xmlns:a16="http://schemas.microsoft.com/office/drawing/2014/main" id="{6A09C446-68C0-E349-B464-5E4EED713976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9126513" y="2978392"/>
                  <a:ext cx="33516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13" name="墨迹 112">
                  <a:extLst>
                    <a:ext uri="{FF2B5EF4-FFF2-40B4-BE49-F238E27FC236}">
                      <a16:creationId xmlns:a16="http://schemas.microsoft.com/office/drawing/2014/main" id="{83394418-A97D-7D42-9DC4-1D5ED32E69DD}"/>
                    </a:ext>
                  </a:extLst>
                </p14:cNvPr>
                <p14:cNvContentPartPr/>
                <p14:nvPr/>
              </p14:nvContentPartPr>
              <p14:xfrm>
                <a:off x="9718353" y="3121312"/>
                <a:ext cx="116640" cy="369360"/>
              </p14:xfrm>
            </p:contentPart>
          </mc:Choice>
          <mc:Fallback xmlns="">
            <p:pic>
              <p:nvPicPr>
                <p:cNvPr id="113" name="墨迹 112">
                  <a:extLst>
                    <a:ext uri="{FF2B5EF4-FFF2-40B4-BE49-F238E27FC236}">
                      <a16:creationId xmlns:a16="http://schemas.microsoft.com/office/drawing/2014/main" id="{83394418-A97D-7D42-9DC4-1D5ED32E69DD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9710793" y="3113752"/>
                  <a:ext cx="131760" cy="384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5" name="组合 124">
            <a:extLst>
              <a:ext uri="{FF2B5EF4-FFF2-40B4-BE49-F238E27FC236}">
                <a16:creationId xmlns:a16="http://schemas.microsoft.com/office/drawing/2014/main" id="{A5494CE4-9141-DB48-954D-7ACE20F54874}"/>
              </a:ext>
            </a:extLst>
          </p:cNvPr>
          <p:cNvGrpSpPr/>
          <p:nvPr/>
        </p:nvGrpSpPr>
        <p:grpSpPr>
          <a:xfrm>
            <a:off x="1071820" y="3802249"/>
            <a:ext cx="834480" cy="735120"/>
            <a:chOff x="1071820" y="3802249"/>
            <a:chExt cx="834480" cy="735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15" name="墨迹 114">
                  <a:extLst>
                    <a:ext uri="{FF2B5EF4-FFF2-40B4-BE49-F238E27FC236}">
                      <a16:creationId xmlns:a16="http://schemas.microsoft.com/office/drawing/2014/main" id="{0E466273-209F-D047-A5B8-50BCF01DA08D}"/>
                    </a:ext>
                  </a:extLst>
                </p14:cNvPr>
                <p14:cNvContentPartPr/>
                <p14:nvPr/>
              </p14:nvContentPartPr>
              <p14:xfrm>
                <a:off x="1233820" y="3827089"/>
                <a:ext cx="62640" cy="87480"/>
              </p14:xfrm>
            </p:contentPart>
          </mc:Choice>
          <mc:Fallback xmlns="">
            <p:pic>
              <p:nvPicPr>
                <p:cNvPr id="115" name="墨迹 114">
                  <a:extLst>
                    <a:ext uri="{FF2B5EF4-FFF2-40B4-BE49-F238E27FC236}">
                      <a16:creationId xmlns:a16="http://schemas.microsoft.com/office/drawing/2014/main" id="{0E466273-209F-D047-A5B8-50BCF01DA08D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1226260" y="3819889"/>
                  <a:ext cx="7776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16" name="墨迹 115">
                  <a:extLst>
                    <a:ext uri="{FF2B5EF4-FFF2-40B4-BE49-F238E27FC236}">
                      <a16:creationId xmlns:a16="http://schemas.microsoft.com/office/drawing/2014/main" id="{7A857206-29BE-BE4C-89B9-7E4201FC0CE3}"/>
                    </a:ext>
                  </a:extLst>
                </p14:cNvPr>
                <p14:cNvContentPartPr/>
                <p14:nvPr/>
              </p14:nvContentPartPr>
              <p14:xfrm>
                <a:off x="1071820" y="3802249"/>
                <a:ext cx="305280" cy="567000"/>
              </p14:xfrm>
            </p:contentPart>
          </mc:Choice>
          <mc:Fallback xmlns="">
            <p:pic>
              <p:nvPicPr>
                <p:cNvPr id="116" name="墨迹 115">
                  <a:extLst>
                    <a:ext uri="{FF2B5EF4-FFF2-40B4-BE49-F238E27FC236}">
                      <a16:creationId xmlns:a16="http://schemas.microsoft.com/office/drawing/2014/main" id="{7A857206-29BE-BE4C-89B9-7E4201FC0CE3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1064260" y="3794689"/>
                  <a:ext cx="320400" cy="58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17" name="墨迹 116">
                  <a:extLst>
                    <a:ext uri="{FF2B5EF4-FFF2-40B4-BE49-F238E27FC236}">
                      <a16:creationId xmlns:a16="http://schemas.microsoft.com/office/drawing/2014/main" id="{27F0F6A3-5C20-9641-8141-B52FD61678F2}"/>
                    </a:ext>
                  </a:extLst>
                </p14:cNvPr>
                <p14:cNvContentPartPr/>
                <p14:nvPr/>
              </p14:nvContentPartPr>
              <p14:xfrm>
                <a:off x="1171540" y="4256929"/>
                <a:ext cx="43920" cy="142920"/>
              </p14:xfrm>
            </p:contentPart>
          </mc:Choice>
          <mc:Fallback xmlns="">
            <p:pic>
              <p:nvPicPr>
                <p:cNvPr id="117" name="墨迹 116">
                  <a:extLst>
                    <a:ext uri="{FF2B5EF4-FFF2-40B4-BE49-F238E27FC236}">
                      <a16:creationId xmlns:a16="http://schemas.microsoft.com/office/drawing/2014/main" id="{27F0F6A3-5C20-9641-8141-B52FD61678F2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1163980" y="4249369"/>
                  <a:ext cx="5904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18" name="墨迹 117">
                  <a:extLst>
                    <a:ext uri="{FF2B5EF4-FFF2-40B4-BE49-F238E27FC236}">
                      <a16:creationId xmlns:a16="http://schemas.microsoft.com/office/drawing/2014/main" id="{3CE344CF-911B-D746-BC4B-2AF414CD2CC8}"/>
                    </a:ext>
                  </a:extLst>
                </p14:cNvPr>
                <p14:cNvContentPartPr/>
                <p14:nvPr/>
              </p14:nvContentPartPr>
              <p14:xfrm>
                <a:off x="1239940" y="4206889"/>
                <a:ext cx="112320" cy="330480"/>
              </p14:xfrm>
            </p:contentPart>
          </mc:Choice>
          <mc:Fallback xmlns="">
            <p:pic>
              <p:nvPicPr>
                <p:cNvPr id="118" name="墨迹 117">
                  <a:extLst>
                    <a:ext uri="{FF2B5EF4-FFF2-40B4-BE49-F238E27FC236}">
                      <a16:creationId xmlns:a16="http://schemas.microsoft.com/office/drawing/2014/main" id="{3CE344CF-911B-D746-BC4B-2AF414CD2CC8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232380" y="4199329"/>
                  <a:ext cx="127440" cy="34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19" name="墨迹 118">
                  <a:extLst>
                    <a:ext uri="{FF2B5EF4-FFF2-40B4-BE49-F238E27FC236}">
                      <a16:creationId xmlns:a16="http://schemas.microsoft.com/office/drawing/2014/main" id="{7277C848-68F7-BE45-8DE0-F4018724EB9B}"/>
                    </a:ext>
                  </a:extLst>
                </p14:cNvPr>
                <p14:cNvContentPartPr/>
                <p14:nvPr/>
              </p14:nvContentPartPr>
              <p14:xfrm>
                <a:off x="1239940" y="4312729"/>
                <a:ext cx="155880" cy="131040"/>
              </p14:xfrm>
            </p:contentPart>
          </mc:Choice>
          <mc:Fallback xmlns="">
            <p:pic>
              <p:nvPicPr>
                <p:cNvPr id="119" name="墨迹 118">
                  <a:extLst>
                    <a:ext uri="{FF2B5EF4-FFF2-40B4-BE49-F238E27FC236}">
                      <a16:creationId xmlns:a16="http://schemas.microsoft.com/office/drawing/2014/main" id="{7277C848-68F7-BE45-8DE0-F4018724EB9B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1232380" y="4305169"/>
                  <a:ext cx="17100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20" name="墨迹 119">
                  <a:extLst>
                    <a:ext uri="{FF2B5EF4-FFF2-40B4-BE49-F238E27FC236}">
                      <a16:creationId xmlns:a16="http://schemas.microsoft.com/office/drawing/2014/main" id="{E6A8F424-A0B8-1341-82A5-AD40044E402A}"/>
                    </a:ext>
                  </a:extLst>
                </p14:cNvPr>
                <p14:cNvContentPartPr/>
                <p14:nvPr/>
              </p14:nvContentPartPr>
              <p14:xfrm>
                <a:off x="1588420" y="3901969"/>
                <a:ext cx="317880" cy="498240"/>
              </p14:xfrm>
            </p:contentPart>
          </mc:Choice>
          <mc:Fallback xmlns="">
            <p:pic>
              <p:nvPicPr>
                <p:cNvPr id="120" name="墨迹 119">
                  <a:extLst>
                    <a:ext uri="{FF2B5EF4-FFF2-40B4-BE49-F238E27FC236}">
                      <a16:creationId xmlns:a16="http://schemas.microsoft.com/office/drawing/2014/main" id="{E6A8F424-A0B8-1341-82A5-AD40044E402A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1580860" y="3894409"/>
                  <a:ext cx="333000" cy="513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4" name="组合 123">
            <a:extLst>
              <a:ext uri="{FF2B5EF4-FFF2-40B4-BE49-F238E27FC236}">
                <a16:creationId xmlns:a16="http://schemas.microsoft.com/office/drawing/2014/main" id="{D9F83656-E9AE-2245-9462-D53881EF25F2}"/>
              </a:ext>
            </a:extLst>
          </p:cNvPr>
          <p:cNvGrpSpPr/>
          <p:nvPr/>
        </p:nvGrpSpPr>
        <p:grpSpPr>
          <a:xfrm>
            <a:off x="2260900" y="3995209"/>
            <a:ext cx="292320" cy="349200"/>
            <a:chOff x="2260900" y="3995209"/>
            <a:chExt cx="292320" cy="34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21" name="墨迹 120">
                  <a:extLst>
                    <a:ext uri="{FF2B5EF4-FFF2-40B4-BE49-F238E27FC236}">
                      <a16:creationId xmlns:a16="http://schemas.microsoft.com/office/drawing/2014/main" id="{49C4529A-EAC4-C54C-9451-75B11579BAAB}"/>
                    </a:ext>
                  </a:extLst>
                </p14:cNvPr>
                <p14:cNvContentPartPr/>
                <p14:nvPr/>
              </p14:nvContentPartPr>
              <p14:xfrm>
                <a:off x="2260900" y="3995209"/>
                <a:ext cx="292320" cy="336600"/>
              </p14:xfrm>
            </p:contentPart>
          </mc:Choice>
          <mc:Fallback xmlns="">
            <p:pic>
              <p:nvPicPr>
                <p:cNvPr id="121" name="墨迹 120">
                  <a:extLst>
                    <a:ext uri="{FF2B5EF4-FFF2-40B4-BE49-F238E27FC236}">
                      <a16:creationId xmlns:a16="http://schemas.microsoft.com/office/drawing/2014/main" id="{49C4529A-EAC4-C54C-9451-75B11579BAAB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2253340" y="3987649"/>
                  <a:ext cx="307440" cy="35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22" name="墨迹 121">
                  <a:extLst>
                    <a:ext uri="{FF2B5EF4-FFF2-40B4-BE49-F238E27FC236}">
                      <a16:creationId xmlns:a16="http://schemas.microsoft.com/office/drawing/2014/main" id="{A9C71F75-23EC-F043-849A-8D9F6244F666}"/>
                    </a:ext>
                  </a:extLst>
                </p14:cNvPr>
                <p14:cNvContentPartPr/>
                <p14:nvPr/>
              </p14:nvContentPartPr>
              <p14:xfrm>
                <a:off x="2335780" y="4094929"/>
                <a:ext cx="143640" cy="19080"/>
              </p14:xfrm>
            </p:contentPart>
          </mc:Choice>
          <mc:Fallback xmlns="">
            <p:pic>
              <p:nvPicPr>
                <p:cNvPr id="122" name="墨迹 121">
                  <a:extLst>
                    <a:ext uri="{FF2B5EF4-FFF2-40B4-BE49-F238E27FC236}">
                      <a16:creationId xmlns:a16="http://schemas.microsoft.com/office/drawing/2014/main" id="{A9C71F75-23EC-F043-849A-8D9F6244F666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2328220" y="4087369"/>
                  <a:ext cx="15876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23" name="墨迹 122">
                  <a:extLst>
                    <a:ext uri="{FF2B5EF4-FFF2-40B4-BE49-F238E27FC236}">
                      <a16:creationId xmlns:a16="http://schemas.microsoft.com/office/drawing/2014/main" id="{A294C074-9DE8-2B46-BE91-095494800A6B}"/>
                    </a:ext>
                  </a:extLst>
                </p14:cNvPr>
                <p14:cNvContentPartPr/>
                <p14:nvPr/>
              </p14:nvContentPartPr>
              <p14:xfrm>
                <a:off x="2292220" y="4287889"/>
                <a:ext cx="149760" cy="56520"/>
              </p14:xfrm>
            </p:contentPart>
          </mc:Choice>
          <mc:Fallback xmlns="">
            <p:pic>
              <p:nvPicPr>
                <p:cNvPr id="123" name="墨迹 122">
                  <a:extLst>
                    <a:ext uri="{FF2B5EF4-FFF2-40B4-BE49-F238E27FC236}">
                      <a16:creationId xmlns:a16="http://schemas.microsoft.com/office/drawing/2014/main" id="{A294C074-9DE8-2B46-BE91-095494800A6B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2284660" y="4280329"/>
                  <a:ext cx="164880" cy="7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2" name="组合 131">
            <a:extLst>
              <a:ext uri="{FF2B5EF4-FFF2-40B4-BE49-F238E27FC236}">
                <a16:creationId xmlns:a16="http://schemas.microsoft.com/office/drawing/2014/main" id="{F167C466-1584-6D4D-A69C-8351DBE18EEB}"/>
              </a:ext>
            </a:extLst>
          </p:cNvPr>
          <p:cNvGrpSpPr/>
          <p:nvPr/>
        </p:nvGrpSpPr>
        <p:grpSpPr>
          <a:xfrm>
            <a:off x="2802700" y="3771289"/>
            <a:ext cx="379800" cy="629280"/>
            <a:chOff x="2802700" y="3771289"/>
            <a:chExt cx="379800" cy="629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26" name="墨迹 125">
                  <a:extLst>
                    <a:ext uri="{FF2B5EF4-FFF2-40B4-BE49-F238E27FC236}">
                      <a16:creationId xmlns:a16="http://schemas.microsoft.com/office/drawing/2014/main" id="{77C9FBF0-491E-454D-A366-2686ED8BC767}"/>
                    </a:ext>
                  </a:extLst>
                </p14:cNvPr>
                <p14:cNvContentPartPr/>
                <p14:nvPr/>
              </p14:nvContentPartPr>
              <p14:xfrm>
                <a:off x="2802700" y="4013929"/>
                <a:ext cx="37800" cy="203040"/>
              </p14:xfrm>
            </p:contentPart>
          </mc:Choice>
          <mc:Fallback xmlns="">
            <p:pic>
              <p:nvPicPr>
                <p:cNvPr id="126" name="墨迹 125">
                  <a:extLst>
                    <a:ext uri="{FF2B5EF4-FFF2-40B4-BE49-F238E27FC236}">
                      <a16:creationId xmlns:a16="http://schemas.microsoft.com/office/drawing/2014/main" id="{77C9FBF0-491E-454D-A366-2686ED8BC767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2795140" y="4006369"/>
                  <a:ext cx="5292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27" name="墨迹 126">
                  <a:extLst>
                    <a:ext uri="{FF2B5EF4-FFF2-40B4-BE49-F238E27FC236}">
                      <a16:creationId xmlns:a16="http://schemas.microsoft.com/office/drawing/2014/main" id="{E99EFE2C-D692-4243-89F2-52047B1B336F}"/>
                    </a:ext>
                  </a:extLst>
                </p14:cNvPr>
                <p14:cNvContentPartPr/>
                <p14:nvPr/>
              </p14:nvContentPartPr>
              <p14:xfrm>
                <a:off x="2983060" y="3771289"/>
                <a:ext cx="199440" cy="629280"/>
              </p14:xfrm>
            </p:contentPart>
          </mc:Choice>
          <mc:Fallback xmlns="">
            <p:pic>
              <p:nvPicPr>
                <p:cNvPr id="127" name="墨迹 126">
                  <a:extLst>
                    <a:ext uri="{FF2B5EF4-FFF2-40B4-BE49-F238E27FC236}">
                      <a16:creationId xmlns:a16="http://schemas.microsoft.com/office/drawing/2014/main" id="{E99EFE2C-D692-4243-89F2-52047B1B336F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2975500" y="3763729"/>
                  <a:ext cx="214560" cy="64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28" name="墨迹 127">
                  <a:extLst>
                    <a:ext uri="{FF2B5EF4-FFF2-40B4-BE49-F238E27FC236}">
                      <a16:creationId xmlns:a16="http://schemas.microsoft.com/office/drawing/2014/main" id="{DD76C676-39CB-4F44-B921-2A28F3229690}"/>
                    </a:ext>
                  </a:extLst>
                </p14:cNvPr>
                <p14:cNvContentPartPr/>
                <p14:nvPr/>
              </p14:nvContentPartPr>
              <p14:xfrm>
                <a:off x="2895940" y="3970369"/>
                <a:ext cx="205200" cy="243000"/>
              </p14:xfrm>
            </p:contentPart>
          </mc:Choice>
          <mc:Fallback xmlns="">
            <p:pic>
              <p:nvPicPr>
                <p:cNvPr id="128" name="墨迹 127">
                  <a:extLst>
                    <a:ext uri="{FF2B5EF4-FFF2-40B4-BE49-F238E27FC236}">
                      <a16:creationId xmlns:a16="http://schemas.microsoft.com/office/drawing/2014/main" id="{DD76C676-39CB-4F44-B921-2A28F3229690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2888380" y="3962809"/>
                  <a:ext cx="22032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29" name="墨迹 128">
                  <a:extLst>
                    <a:ext uri="{FF2B5EF4-FFF2-40B4-BE49-F238E27FC236}">
                      <a16:creationId xmlns:a16="http://schemas.microsoft.com/office/drawing/2014/main" id="{5839A66F-53E3-1448-8994-C2E9ABE4197E}"/>
                    </a:ext>
                  </a:extLst>
                </p14:cNvPr>
                <p14:cNvContentPartPr/>
                <p14:nvPr/>
              </p14:nvContentPartPr>
              <p14:xfrm>
                <a:off x="2902060" y="4256929"/>
                <a:ext cx="162360" cy="56520"/>
              </p14:xfrm>
            </p:contentPart>
          </mc:Choice>
          <mc:Fallback xmlns="">
            <p:pic>
              <p:nvPicPr>
                <p:cNvPr id="129" name="墨迹 128">
                  <a:extLst>
                    <a:ext uri="{FF2B5EF4-FFF2-40B4-BE49-F238E27FC236}">
                      <a16:creationId xmlns:a16="http://schemas.microsoft.com/office/drawing/2014/main" id="{5839A66F-53E3-1448-8994-C2E9ABE4197E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2894500" y="4249369"/>
                  <a:ext cx="177120" cy="71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8">
            <p14:nvContentPartPr>
              <p14:cNvPr id="130" name="墨迹 129">
                <a:extLst>
                  <a:ext uri="{FF2B5EF4-FFF2-40B4-BE49-F238E27FC236}">
                    <a16:creationId xmlns:a16="http://schemas.microsoft.com/office/drawing/2014/main" id="{9513A4EE-8970-4046-987A-21819C4E8ACF}"/>
                  </a:ext>
                </a:extLst>
              </p14:cNvPr>
              <p14:cNvContentPartPr/>
              <p14:nvPr/>
            </p14:nvContentPartPr>
            <p14:xfrm>
              <a:off x="3431260" y="4250449"/>
              <a:ext cx="62640" cy="19080"/>
            </p14:xfrm>
          </p:contentPart>
        </mc:Choice>
        <mc:Fallback xmlns="">
          <p:pic>
            <p:nvPicPr>
              <p:cNvPr id="130" name="墨迹 129">
                <a:extLst>
                  <a:ext uri="{FF2B5EF4-FFF2-40B4-BE49-F238E27FC236}">
                    <a16:creationId xmlns:a16="http://schemas.microsoft.com/office/drawing/2014/main" id="{9513A4EE-8970-4046-987A-21819C4E8ACF}"/>
                  </a:ext>
                </a:extLst>
              </p:cNvPr>
              <p:cNvPicPr/>
              <p:nvPr/>
            </p:nvPicPr>
            <p:blipFill>
              <a:blip r:embed="rId209"/>
              <a:stretch>
                <a:fillRect/>
              </a:stretch>
            </p:blipFill>
            <p:spPr>
              <a:xfrm>
                <a:off x="3423700" y="4242889"/>
                <a:ext cx="7776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0">
            <p14:nvContentPartPr>
              <p14:cNvPr id="131" name="墨迹 130">
                <a:extLst>
                  <a:ext uri="{FF2B5EF4-FFF2-40B4-BE49-F238E27FC236}">
                    <a16:creationId xmlns:a16="http://schemas.microsoft.com/office/drawing/2014/main" id="{FAD225D3-B812-9840-9408-1A593AF67E7F}"/>
                  </a:ext>
                </a:extLst>
              </p14:cNvPr>
              <p14:cNvContentPartPr/>
              <p14:nvPr/>
            </p14:nvContentPartPr>
            <p14:xfrm>
              <a:off x="3437380" y="4431169"/>
              <a:ext cx="25200" cy="12960"/>
            </p14:xfrm>
          </p:contentPart>
        </mc:Choice>
        <mc:Fallback xmlns="">
          <p:pic>
            <p:nvPicPr>
              <p:cNvPr id="131" name="墨迹 130">
                <a:extLst>
                  <a:ext uri="{FF2B5EF4-FFF2-40B4-BE49-F238E27FC236}">
                    <a16:creationId xmlns:a16="http://schemas.microsoft.com/office/drawing/2014/main" id="{FAD225D3-B812-9840-9408-1A593AF67E7F}"/>
                  </a:ext>
                </a:extLst>
              </p:cNvPr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3430180" y="4423609"/>
                <a:ext cx="40320" cy="27720"/>
              </a:xfrm>
              <a:prstGeom prst="rect">
                <a:avLst/>
              </a:prstGeom>
            </p:spPr>
          </p:pic>
        </mc:Fallback>
      </mc:AlternateContent>
      <p:grpSp>
        <p:nvGrpSpPr>
          <p:cNvPr id="135" name="组合 134">
            <a:extLst>
              <a:ext uri="{FF2B5EF4-FFF2-40B4-BE49-F238E27FC236}">
                <a16:creationId xmlns:a16="http://schemas.microsoft.com/office/drawing/2014/main" id="{33C71DF5-8C9A-694D-A3D3-E3C2DDD3722E}"/>
              </a:ext>
            </a:extLst>
          </p:cNvPr>
          <p:cNvGrpSpPr/>
          <p:nvPr/>
        </p:nvGrpSpPr>
        <p:grpSpPr>
          <a:xfrm>
            <a:off x="1570060" y="4835809"/>
            <a:ext cx="336600" cy="324000"/>
            <a:chOff x="1570060" y="4835809"/>
            <a:chExt cx="336600" cy="324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33" name="墨迹 132">
                  <a:extLst>
                    <a:ext uri="{FF2B5EF4-FFF2-40B4-BE49-F238E27FC236}">
                      <a16:creationId xmlns:a16="http://schemas.microsoft.com/office/drawing/2014/main" id="{C0BA1A7C-0FCF-CB40-AE8B-9D5819320687}"/>
                    </a:ext>
                  </a:extLst>
                </p14:cNvPr>
                <p14:cNvContentPartPr/>
                <p14:nvPr/>
              </p14:nvContentPartPr>
              <p14:xfrm>
                <a:off x="1756540" y="4910329"/>
                <a:ext cx="6480" cy="112320"/>
              </p14:xfrm>
            </p:contentPart>
          </mc:Choice>
          <mc:Fallback xmlns="">
            <p:pic>
              <p:nvPicPr>
                <p:cNvPr id="133" name="墨迹 132">
                  <a:extLst>
                    <a:ext uri="{FF2B5EF4-FFF2-40B4-BE49-F238E27FC236}">
                      <a16:creationId xmlns:a16="http://schemas.microsoft.com/office/drawing/2014/main" id="{C0BA1A7C-0FCF-CB40-AE8B-9D5819320687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1748980" y="4903129"/>
                  <a:ext cx="2160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34" name="墨迹 133">
                  <a:extLst>
                    <a:ext uri="{FF2B5EF4-FFF2-40B4-BE49-F238E27FC236}">
                      <a16:creationId xmlns:a16="http://schemas.microsoft.com/office/drawing/2014/main" id="{FE23FC24-0097-D44C-9C82-5A795174FF89}"/>
                    </a:ext>
                  </a:extLst>
                </p14:cNvPr>
                <p14:cNvContentPartPr/>
                <p14:nvPr/>
              </p14:nvContentPartPr>
              <p14:xfrm>
                <a:off x="1570060" y="4835809"/>
                <a:ext cx="336600" cy="324000"/>
              </p14:xfrm>
            </p:contentPart>
          </mc:Choice>
          <mc:Fallback xmlns="">
            <p:pic>
              <p:nvPicPr>
                <p:cNvPr id="134" name="墨迹 133">
                  <a:extLst>
                    <a:ext uri="{FF2B5EF4-FFF2-40B4-BE49-F238E27FC236}">
                      <a16:creationId xmlns:a16="http://schemas.microsoft.com/office/drawing/2014/main" id="{FE23FC24-0097-D44C-9C82-5A795174FF89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1562500" y="4828249"/>
                  <a:ext cx="351720" cy="339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3" name="组合 142">
            <a:extLst>
              <a:ext uri="{FF2B5EF4-FFF2-40B4-BE49-F238E27FC236}">
                <a16:creationId xmlns:a16="http://schemas.microsoft.com/office/drawing/2014/main" id="{9A042A2A-CFF3-2847-83AA-30181CDBA5C6}"/>
              </a:ext>
            </a:extLst>
          </p:cNvPr>
          <p:cNvGrpSpPr/>
          <p:nvPr/>
        </p:nvGrpSpPr>
        <p:grpSpPr>
          <a:xfrm>
            <a:off x="2354140" y="4667689"/>
            <a:ext cx="392760" cy="461160"/>
            <a:chOff x="2354140" y="4667689"/>
            <a:chExt cx="392760" cy="461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36" name="墨迹 135">
                  <a:extLst>
                    <a:ext uri="{FF2B5EF4-FFF2-40B4-BE49-F238E27FC236}">
                      <a16:creationId xmlns:a16="http://schemas.microsoft.com/office/drawing/2014/main" id="{B3CC556B-CA3C-6C4F-9433-05A91FEB7553}"/>
                    </a:ext>
                  </a:extLst>
                </p14:cNvPr>
                <p14:cNvContentPartPr/>
                <p14:nvPr/>
              </p14:nvContentPartPr>
              <p14:xfrm>
                <a:off x="2354140" y="4860649"/>
                <a:ext cx="37800" cy="174600"/>
              </p14:xfrm>
            </p:contentPart>
          </mc:Choice>
          <mc:Fallback xmlns="">
            <p:pic>
              <p:nvPicPr>
                <p:cNvPr id="136" name="墨迹 135">
                  <a:extLst>
                    <a:ext uri="{FF2B5EF4-FFF2-40B4-BE49-F238E27FC236}">
                      <a16:creationId xmlns:a16="http://schemas.microsoft.com/office/drawing/2014/main" id="{B3CC556B-CA3C-6C4F-9433-05A91FEB7553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2346940" y="4853089"/>
                  <a:ext cx="5292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37" name="墨迹 136">
                  <a:extLst>
                    <a:ext uri="{FF2B5EF4-FFF2-40B4-BE49-F238E27FC236}">
                      <a16:creationId xmlns:a16="http://schemas.microsoft.com/office/drawing/2014/main" id="{5E1EC254-0C1C-4F40-92F9-6CAE9D84364D}"/>
                    </a:ext>
                  </a:extLst>
                </p14:cNvPr>
                <p14:cNvContentPartPr/>
                <p14:nvPr/>
              </p14:nvContentPartPr>
              <p14:xfrm>
                <a:off x="2491300" y="4667689"/>
                <a:ext cx="255600" cy="461160"/>
              </p14:xfrm>
            </p:contentPart>
          </mc:Choice>
          <mc:Fallback xmlns="">
            <p:pic>
              <p:nvPicPr>
                <p:cNvPr id="137" name="墨迹 136">
                  <a:extLst>
                    <a:ext uri="{FF2B5EF4-FFF2-40B4-BE49-F238E27FC236}">
                      <a16:creationId xmlns:a16="http://schemas.microsoft.com/office/drawing/2014/main" id="{5E1EC254-0C1C-4F40-92F9-6CAE9D84364D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2483740" y="4660129"/>
                  <a:ext cx="270720" cy="47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38" name="墨迹 137">
                  <a:extLst>
                    <a:ext uri="{FF2B5EF4-FFF2-40B4-BE49-F238E27FC236}">
                      <a16:creationId xmlns:a16="http://schemas.microsoft.com/office/drawing/2014/main" id="{3D801963-7E91-DD47-8645-CA0C5FAD27B8}"/>
                    </a:ext>
                  </a:extLst>
                </p14:cNvPr>
                <p14:cNvContentPartPr/>
                <p14:nvPr/>
              </p14:nvContentPartPr>
              <p14:xfrm>
                <a:off x="2534860" y="4854529"/>
                <a:ext cx="103320" cy="50040"/>
              </p14:xfrm>
            </p:contentPart>
          </mc:Choice>
          <mc:Fallback xmlns="">
            <p:pic>
              <p:nvPicPr>
                <p:cNvPr id="138" name="墨迹 137">
                  <a:extLst>
                    <a:ext uri="{FF2B5EF4-FFF2-40B4-BE49-F238E27FC236}">
                      <a16:creationId xmlns:a16="http://schemas.microsoft.com/office/drawing/2014/main" id="{3D801963-7E91-DD47-8645-CA0C5FAD27B8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2527300" y="4846969"/>
                  <a:ext cx="11844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39" name="墨迹 138">
                  <a:extLst>
                    <a:ext uri="{FF2B5EF4-FFF2-40B4-BE49-F238E27FC236}">
                      <a16:creationId xmlns:a16="http://schemas.microsoft.com/office/drawing/2014/main" id="{ACAC0CC4-D635-504C-A833-82D65BF7407E}"/>
                    </a:ext>
                  </a:extLst>
                </p14:cNvPr>
                <p14:cNvContentPartPr/>
                <p14:nvPr/>
              </p14:nvContentPartPr>
              <p14:xfrm>
                <a:off x="2579140" y="4817089"/>
                <a:ext cx="30960" cy="155880"/>
              </p14:xfrm>
            </p:contentPart>
          </mc:Choice>
          <mc:Fallback xmlns="">
            <p:pic>
              <p:nvPicPr>
                <p:cNvPr id="139" name="墨迹 138">
                  <a:extLst>
                    <a:ext uri="{FF2B5EF4-FFF2-40B4-BE49-F238E27FC236}">
                      <a16:creationId xmlns:a16="http://schemas.microsoft.com/office/drawing/2014/main" id="{ACAC0CC4-D635-504C-A833-82D65BF7407E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2571580" y="4809529"/>
                  <a:ext cx="4572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40" name="墨迹 139">
                  <a:extLst>
                    <a:ext uri="{FF2B5EF4-FFF2-40B4-BE49-F238E27FC236}">
                      <a16:creationId xmlns:a16="http://schemas.microsoft.com/office/drawing/2014/main" id="{66B06E6D-7D66-A540-B1BB-5358D51B7757}"/>
                    </a:ext>
                  </a:extLst>
                </p14:cNvPr>
                <p14:cNvContentPartPr/>
                <p14:nvPr/>
              </p14:nvContentPartPr>
              <p14:xfrm>
                <a:off x="2491300" y="4898089"/>
                <a:ext cx="118800" cy="149760"/>
              </p14:xfrm>
            </p:contentPart>
          </mc:Choice>
          <mc:Fallback xmlns="">
            <p:pic>
              <p:nvPicPr>
                <p:cNvPr id="140" name="墨迹 139">
                  <a:extLst>
                    <a:ext uri="{FF2B5EF4-FFF2-40B4-BE49-F238E27FC236}">
                      <a16:creationId xmlns:a16="http://schemas.microsoft.com/office/drawing/2014/main" id="{66B06E6D-7D66-A540-B1BB-5358D51B7757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2483740" y="4890529"/>
                  <a:ext cx="13356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41" name="墨迹 140">
                  <a:extLst>
                    <a:ext uri="{FF2B5EF4-FFF2-40B4-BE49-F238E27FC236}">
                      <a16:creationId xmlns:a16="http://schemas.microsoft.com/office/drawing/2014/main" id="{252C8636-B1EC-F94B-B9BA-3F1F409A9A66}"/>
                    </a:ext>
                  </a:extLst>
                </p14:cNvPr>
                <p14:cNvContentPartPr/>
                <p14:nvPr/>
              </p14:nvContentPartPr>
              <p14:xfrm>
                <a:off x="2435140" y="5034889"/>
                <a:ext cx="243000" cy="87480"/>
              </p14:xfrm>
            </p:contentPart>
          </mc:Choice>
          <mc:Fallback xmlns="">
            <p:pic>
              <p:nvPicPr>
                <p:cNvPr id="141" name="墨迹 140">
                  <a:extLst>
                    <a:ext uri="{FF2B5EF4-FFF2-40B4-BE49-F238E27FC236}">
                      <a16:creationId xmlns:a16="http://schemas.microsoft.com/office/drawing/2014/main" id="{252C8636-B1EC-F94B-B9BA-3F1F409A9A66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2427580" y="5027329"/>
                  <a:ext cx="258120" cy="102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28">
            <p14:nvContentPartPr>
              <p14:cNvPr id="142" name="墨迹 141">
                <a:extLst>
                  <a:ext uri="{FF2B5EF4-FFF2-40B4-BE49-F238E27FC236}">
                    <a16:creationId xmlns:a16="http://schemas.microsoft.com/office/drawing/2014/main" id="{DD91A052-B4DB-1845-BBA0-633E891FE780}"/>
                  </a:ext>
                </a:extLst>
              </p14:cNvPr>
              <p14:cNvContentPartPr/>
              <p14:nvPr/>
            </p14:nvContentPartPr>
            <p14:xfrm>
              <a:off x="3082780" y="4723849"/>
              <a:ext cx="274320" cy="486000"/>
            </p14:xfrm>
          </p:contentPart>
        </mc:Choice>
        <mc:Fallback xmlns="">
          <p:pic>
            <p:nvPicPr>
              <p:cNvPr id="142" name="墨迹 141">
                <a:extLst>
                  <a:ext uri="{FF2B5EF4-FFF2-40B4-BE49-F238E27FC236}">
                    <a16:creationId xmlns:a16="http://schemas.microsoft.com/office/drawing/2014/main" id="{DD91A052-B4DB-1845-BBA0-633E891FE780}"/>
                  </a:ext>
                </a:extLst>
              </p:cNvPr>
              <p:cNvPicPr/>
              <p:nvPr/>
            </p:nvPicPr>
            <p:blipFill>
              <a:blip r:embed="rId229"/>
              <a:stretch>
                <a:fillRect/>
              </a:stretch>
            </p:blipFill>
            <p:spPr>
              <a:xfrm>
                <a:off x="3075220" y="4716289"/>
                <a:ext cx="289440" cy="501120"/>
              </a:xfrm>
              <a:prstGeom prst="rect">
                <a:avLst/>
              </a:prstGeom>
            </p:spPr>
          </p:pic>
        </mc:Fallback>
      </mc:AlternateContent>
      <p:grpSp>
        <p:nvGrpSpPr>
          <p:cNvPr id="157" name="组合 156">
            <a:extLst>
              <a:ext uri="{FF2B5EF4-FFF2-40B4-BE49-F238E27FC236}">
                <a16:creationId xmlns:a16="http://schemas.microsoft.com/office/drawing/2014/main" id="{DCE3FBC2-AA5C-9447-94BF-FC48D6842E65}"/>
              </a:ext>
            </a:extLst>
          </p:cNvPr>
          <p:cNvGrpSpPr/>
          <p:nvPr/>
        </p:nvGrpSpPr>
        <p:grpSpPr>
          <a:xfrm>
            <a:off x="3642940" y="4605409"/>
            <a:ext cx="380160" cy="386280"/>
            <a:chOff x="3642940" y="4605409"/>
            <a:chExt cx="380160" cy="386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44" name="墨迹 143">
                  <a:extLst>
                    <a:ext uri="{FF2B5EF4-FFF2-40B4-BE49-F238E27FC236}">
                      <a16:creationId xmlns:a16="http://schemas.microsoft.com/office/drawing/2014/main" id="{9190B94F-7A12-6843-B6F5-F04983154875}"/>
                    </a:ext>
                  </a:extLst>
                </p14:cNvPr>
                <p14:cNvContentPartPr/>
                <p14:nvPr/>
              </p14:nvContentPartPr>
              <p14:xfrm>
                <a:off x="3642940" y="4736089"/>
                <a:ext cx="81360" cy="248760"/>
              </p14:xfrm>
            </p:contentPart>
          </mc:Choice>
          <mc:Fallback xmlns="">
            <p:pic>
              <p:nvPicPr>
                <p:cNvPr id="144" name="墨迹 143">
                  <a:extLst>
                    <a:ext uri="{FF2B5EF4-FFF2-40B4-BE49-F238E27FC236}">
                      <a16:creationId xmlns:a16="http://schemas.microsoft.com/office/drawing/2014/main" id="{9190B94F-7A12-6843-B6F5-F04983154875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3635380" y="4728529"/>
                  <a:ext cx="9648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45" name="墨迹 144">
                  <a:extLst>
                    <a:ext uri="{FF2B5EF4-FFF2-40B4-BE49-F238E27FC236}">
                      <a16:creationId xmlns:a16="http://schemas.microsoft.com/office/drawing/2014/main" id="{D2DE0D24-B4FF-DA4A-A94E-E7D52C64271A}"/>
                    </a:ext>
                  </a:extLst>
                </p14:cNvPr>
                <p14:cNvContentPartPr/>
                <p14:nvPr/>
              </p14:nvContentPartPr>
              <p14:xfrm>
                <a:off x="3876940" y="4605409"/>
                <a:ext cx="146160" cy="386280"/>
              </p14:xfrm>
            </p:contentPart>
          </mc:Choice>
          <mc:Fallback xmlns="">
            <p:pic>
              <p:nvPicPr>
                <p:cNvPr id="145" name="墨迹 144">
                  <a:extLst>
                    <a:ext uri="{FF2B5EF4-FFF2-40B4-BE49-F238E27FC236}">
                      <a16:creationId xmlns:a16="http://schemas.microsoft.com/office/drawing/2014/main" id="{D2DE0D24-B4FF-DA4A-A94E-E7D52C64271A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3869380" y="4597849"/>
                  <a:ext cx="161280" cy="401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6" name="组合 155">
            <a:extLst>
              <a:ext uri="{FF2B5EF4-FFF2-40B4-BE49-F238E27FC236}">
                <a16:creationId xmlns:a16="http://schemas.microsoft.com/office/drawing/2014/main" id="{D26C60F7-66E0-0A47-A992-B7546C5C50AD}"/>
              </a:ext>
            </a:extLst>
          </p:cNvPr>
          <p:cNvGrpSpPr/>
          <p:nvPr/>
        </p:nvGrpSpPr>
        <p:grpSpPr>
          <a:xfrm>
            <a:off x="4340260" y="4611529"/>
            <a:ext cx="205920" cy="343080"/>
            <a:chOff x="4340260" y="4611529"/>
            <a:chExt cx="205920" cy="343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46" name="墨迹 145">
                  <a:extLst>
                    <a:ext uri="{FF2B5EF4-FFF2-40B4-BE49-F238E27FC236}">
                      <a16:creationId xmlns:a16="http://schemas.microsoft.com/office/drawing/2014/main" id="{DA03E28B-9320-344A-A956-A1FF53CA43BD}"/>
                    </a:ext>
                  </a:extLst>
                </p14:cNvPr>
                <p14:cNvContentPartPr/>
                <p14:nvPr/>
              </p14:nvContentPartPr>
              <p14:xfrm>
                <a:off x="4340260" y="4611529"/>
                <a:ext cx="62640" cy="56520"/>
              </p14:xfrm>
            </p:contentPart>
          </mc:Choice>
          <mc:Fallback xmlns="">
            <p:pic>
              <p:nvPicPr>
                <p:cNvPr id="146" name="墨迹 145">
                  <a:extLst>
                    <a:ext uri="{FF2B5EF4-FFF2-40B4-BE49-F238E27FC236}">
                      <a16:creationId xmlns:a16="http://schemas.microsoft.com/office/drawing/2014/main" id="{DA03E28B-9320-344A-A956-A1FF53CA43BD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4332700" y="4603969"/>
                  <a:ext cx="7776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47" name="墨迹 146">
                  <a:extLst>
                    <a:ext uri="{FF2B5EF4-FFF2-40B4-BE49-F238E27FC236}">
                      <a16:creationId xmlns:a16="http://schemas.microsoft.com/office/drawing/2014/main" id="{41B112EC-4531-264B-8D31-B4464F507C40}"/>
                    </a:ext>
                  </a:extLst>
                </p14:cNvPr>
                <p14:cNvContentPartPr/>
                <p14:nvPr/>
              </p14:nvContentPartPr>
              <p14:xfrm>
                <a:off x="4340260" y="4624129"/>
                <a:ext cx="205920" cy="330480"/>
              </p14:xfrm>
            </p:contentPart>
          </mc:Choice>
          <mc:Fallback xmlns="">
            <p:pic>
              <p:nvPicPr>
                <p:cNvPr id="147" name="墨迹 146">
                  <a:extLst>
                    <a:ext uri="{FF2B5EF4-FFF2-40B4-BE49-F238E27FC236}">
                      <a16:creationId xmlns:a16="http://schemas.microsoft.com/office/drawing/2014/main" id="{41B112EC-4531-264B-8D31-B4464F507C40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4332700" y="4616569"/>
                  <a:ext cx="221040" cy="345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5" name="组合 154">
            <a:extLst>
              <a:ext uri="{FF2B5EF4-FFF2-40B4-BE49-F238E27FC236}">
                <a16:creationId xmlns:a16="http://schemas.microsoft.com/office/drawing/2014/main" id="{4C4E32EF-082B-1948-8336-F70211BA5984}"/>
              </a:ext>
            </a:extLst>
          </p:cNvPr>
          <p:cNvGrpSpPr/>
          <p:nvPr/>
        </p:nvGrpSpPr>
        <p:grpSpPr>
          <a:xfrm>
            <a:off x="4881700" y="4524409"/>
            <a:ext cx="865800" cy="516960"/>
            <a:chOff x="4881700" y="4524409"/>
            <a:chExt cx="865800" cy="516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48" name="墨迹 147">
                  <a:extLst>
                    <a:ext uri="{FF2B5EF4-FFF2-40B4-BE49-F238E27FC236}">
                      <a16:creationId xmlns:a16="http://schemas.microsoft.com/office/drawing/2014/main" id="{DDFF48F0-27FC-3F46-A53C-339FC8B1557C}"/>
                    </a:ext>
                  </a:extLst>
                </p14:cNvPr>
                <p14:cNvContentPartPr/>
                <p14:nvPr/>
              </p14:nvContentPartPr>
              <p14:xfrm>
                <a:off x="4881700" y="4636729"/>
                <a:ext cx="137160" cy="293040"/>
              </p14:xfrm>
            </p:contentPart>
          </mc:Choice>
          <mc:Fallback xmlns="">
            <p:pic>
              <p:nvPicPr>
                <p:cNvPr id="148" name="墨迹 147">
                  <a:extLst>
                    <a:ext uri="{FF2B5EF4-FFF2-40B4-BE49-F238E27FC236}">
                      <a16:creationId xmlns:a16="http://schemas.microsoft.com/office/drawing/2014/main" id="{DDFF48F0-27FC-3F46-A53C-339FC8B1557C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4874140" y="4629169"/>
                  <a:ext cx="15228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49" name="墨迹 148">
                  <a:extLst>
                    <a:ext uri="{FF2B5EF4-FFF2-40B4-BE49-F238E27FC236}">
                      <a16:creationId xmlns:a16="http://schemas.microsoft.com/office/drawing/2014/main" id="{A10279ED-42D0-0D42-B09C-CAB03974806F}"/>
                    </a:ext>
                  </a:extLst>
                </p14:cNvPr>
                <p14:cNvContentPartPr/>
                <p14:nvPr/>
              </p14:nvContentPartPr>
              <p14:xfrm>
                <a:off x="4881700" y="4823209"/>
                <a:ext cx="180720" cy="87480"/>
              </p14:xfrm>
            </p:contentPart>
          </mc:Choice>
          <mc:Fallback xmlns="">
            <p:pic>
              <p:nvPicPr>
                <p:cNvPr id="149" name="墨迹 148">
                  <a:extLst>
                    <a:ext uri="{FF2B5EF4-FFF2-40B4-BE49-F238E27FC236}">
                      <a16:creationId xmlns:a16="http://schemas.microsoft.com/office/drawing/2014/main" id="{A10279ED-42D0-0D42-B09C-CAB03974806F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4874140" y="4815649"/>
                  <a:ext cx="19584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50" name="墨迹 149">
                  <a:extLst>
                    <a:ext uri="{FF2B5EF4-FFF2-40B4-BE49-F238E27FC236}">
                      <a16:creationId xmlns:a16="http://schemas.microsoft.com/office/drawing/2014/main" id="{F0057560-B912-6B4F-B740-03B555BB06BE}"/>
                    </a:ext>
                  </a:extLst>
                </p14:cNvPr>
                <p14:cNvContentPartPr/>
                <p14:nvPr/>
              </p14:nvContentPartPr>
              <p14:xfrm>
                <a:off x="5105980" y="4863529"/>
                <a:ext cx="31320" cy="47520"/>
              </p14:xfrm>
            </p:contentPart>
          </mc:Choice>
          <mc:Fallback xmlns="">
            <p:pic>
              <p:nvPicPr>
                <p:cNvPr id="150" name="墨迹 149">
                  <a:extLst>
                    <a:ext uri="{FF2B5EF4-FFF2-40B4-BE49-F238E27FC236}">
                      <a16:creationId xmlns:a16="http://schemas.microsoft.com/office/drawing/2014/main" id="{F0057560-B912-6B4F-B740-03B555BB06BE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5098420" y="4855969"/>
                  <a:ext cx="464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51" name="墨迹 150">
                  <a:extLst>
                    <a:ext uri="{FF2B5EF4-FFF2-40B4-BE49-F238E27FC236}">
                      <a16:creationId xmlns:a16="http://schemas.microsoft.com/office/drawing/2014/main" id="{6BB768B7-DC59-0647-8D89-ECF7313AE35F}"/>
                    </a:ext>
                  </a:extLst>
                </p14:cNvPr>
                <p14:cNvContentPartPr/>
                <p14:nvPr/>
              </p14:nvContentPartPr>
              <p14:xfrm>
                <a:off x="5336380" y="4742569"/>
                <a:ext cx="19080" cy="243000"/>
              </p14:xfrm>
            </p:contentPart>
          </mc:Choice>
          <mc:Fallback xmlns="">
            <p:pic>
              <p:nvPicPr>
                <p:cNvPr id="151" name="墨迹 150">
                  <a:extLst>
                    <a:ext uri="{FF2B5EF4-FFF2-40B4-BE49-F238E27FC236}">
                      <a16:creationId xmlns:a16="http://schemas.microsoft.com/office/drawing/2014/main" id="{6BB768B7-DC59-0647-8D89-ECF7313AE35F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5328820" y="4735009"/>
                  <a:ext cx="3420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52" name="墨迹 151">
                  <a:extLst>
                    <a:ext uri="{FF2B5EF4-FFF2-40B4-BE49-F238E27FC236}">
                      <a16:creationId xmlns:a16="http://schemas.microsoft.com/office/drawing/2014/main" id="{B168AB97-E1D8-3D4E-943E-475A1F215A61}"/>
                    </a:ext>
                  </a:extLst>
                </p14:cNvPr>
                <p14:cNvContentPartPr/>
                <p14:nvPr/>
              </p14:nvContentPartPr>
              <p14:xfrm>
                <a:off x="5535460" y="4524409"/>
                <a:ext cx="212040" cy="516960"/>
              </p14:xfrm>
            </p:contentPart>
          </mc:Choice>
          <mc:Fallback xmlns="">
            <p:pic>
              <p:nvPicPr>
                <p:cNvPr id="152" name="墨迹 151">
                  <a:extLst>
                    <a:ext uri="{FF2B5EF4-FFF2-40B4-BE49-F238E27FC236}">
                      <a16:creationId xmlns:a16="http://schemas.microsoft.com/office/drawing/2014/main" id="{B168AB97-E1D8-3D4E-943E-475A1F215A61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5527900" y="4516849"/>
                  <a:ext cx="227160" cy="53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53" name="墨迹 152">
                  <a:extLst>
                    <a:ext uri="{FF2B5EF4-FFF2-40B4-BE49-F238E27FC236}">
                      <a16:creationId xmlns:a16="http://schemas.microsoft.com/office/drawing/2014/main" id="{4D707DDF-F0D5-C44E-8E81-C10049BA43FA}"/>
                    </a:ext>
                  </a:extLst>
                </p14:cNvPr>
                <p14:cNvContentPartPr/>
                <p14:nvPr/>
              </p14:nvContentPartPr>
              <p14:xfrm>
                <a:off x="5498020" y="4773529"/>
                <a:ext cx="87480" cy="155880"/>
              </p14:xfrm>
            </p:contentPart>
          </mc:Choice>
          <mc:Fallback xmlns="">
            <p:pic>
              <p:nvPicPr>
                <p:cNvPr id="153" name="墨迹 152">
                  <a:extLst>
                    <a:ext uri="{FF2B5EF4-FFF2-40B4-BE49-F238E27FC236}">
                      <a16:creationId xmlns:a16="http://schemas.microsoft.com/office/drawing/2014/main" id="{4D707DDF-F0D5-C44E-8E81-C10049BA43FA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5490460" y="4765969"/>
                  <a:ext cx="102600" cy="171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50">
            <p14:nvContentPartPr>
              <p14:cNvPr id="154" name="墨迹 153">
                <a:extLst>
                  <a:ext uri="{FF2B5EF4-FFF2-40B4-BE49-F238E27FC236}">
                    <a16:creationId xmlns:a16="http://schemas.microsoft.com/office/drawing/2014/main" id="{61BB74AD-6777-C84B-8903-5F550A53B8C3}"/>
                  </a:ext>
                </a:extLst>
              </p14:cNvPr>
              <p14:cNvContentPartPr/>
              <p14:nvPr/>
            </p14:nvContentPartPr>
            <p14:xfrm>
              <a:off x="6126940" y="4425049"/>
              <a:ext cx="467280" cy="567000"/>
            </p14:xfrm>
          </p:contentPart>
        </mc:Choice>
        <mc:Fallback xmlns="">
          <p:pic>
            <p:nvPicPr>
              <p:cNvPr id="154" name="墨迹 153">
                <a:extLst>
                  <a:ext uri="{FF2B5EF4-FFF2-40B4-BE49-F238E27FC236}">
                    <a16:creationId xmlns:a16="http://schemas.microsoft.com/office/drawing/2014/main" id="{61BB74AD-6777-C84B-8903-5F550A53B8C3}"/>
                  </a:ext>
                </a:extLst>
              </p:cNvPr>
              <p:cNvPicPr/>
              <p:nvPr/>
            </p:nvPicPr>
            <p:blipFill>
              <a:blip r:embed="rId251"/>
              <a:stretch>
                <a:fillRect/>
              </a:stretch>
            </p:blipFill>
            <p:spPr>
              <a:xfrm>
                <a:off x="6119380" y="4417489"/>
                <a:ext cx="482400" cy="582120"/>
              </a:xfrm>
              <a:prstGeom prst="rect">
                <a:avLst/>
              </a:prstGeom>
            </p:spPr>
          </p:pic>
        </mc:Fallback>
      </mc:AlternateContent>
      <p:grpSp>
        <p:nvGrpSpPr>
          <p:cNvPr id="167" name="组合 166">
            <a:extLst>
              <a:ext uri="{FF2B5EF4-FFF2-40B4-BE49-F238E27FC236}">
                <a16:creationId xmlns:a16="http://schemas.microsoft.com/office/drawing/2014/main" id="{2CAD31E4-2100-9248-B3A6-7B3F9CE052AB}"/>
              </a:ext>
            </a:extLst>
          </p:cNvPr>
          <p:cNvGrpSpPr/>
          <p:nvPr/>
        </p:nvGrpSpPr>
        <p:grpSpPr>
          <a:xfrm>
            <a:off x="1619740" y="5638969"/>
            <a:ext cx="492120" cy="436320"/>
            <a:chOff x="1619740" y="5638969"/>
            <a:chExt cx="492120" cy="43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58" name="墨迹 157">
                  <a:extLst>
                    <a:ext uri="{FF2B5EF4-FFF2-40B4-BE49-F238E27FC236}">
                      <a16:creationId xmlns:a16="http://schemas.microsoft.com/office/drawing/2014/main" id="{2FA3D816-51DE-7241-A8F3-F30BE214BEED}"/>
                    </a:ext>
                  </a:extLst>
                </p14:cNvPr>
                <p14:cNvContentPartPr/>
                <p14:nvPr/>
              </p14:nvContentPartPr>
              <p14:xfrm>
                <a:off x="1750420" y="5781889"/>
                <a:ext cx="130320" cy="174600"/>
              </p14:xfrm>
            </p:contentPart>
          </mc:Choice>
          <mc:Fallback xmlns="">
            <p:pic>
              <p:nvPicPr>
                <p:cNvPr id="158" name="墨迹 157">
                  <a:extLst>
                    <a:ext uri="{FF2B5EF4-FFF2-40B4-BE49-F238E27FC236}">
                      <a16:creationId xmlns:a16="http://schemas.microsoft.com/office/drawing/2014/main" id="{2FA3D816-51DE-7241-A8F3-F30BE214BEED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1742860" y="5774689"/>
                  <a:ext cx="14544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59" name="墨迹 158">
                  <a:extLst>
                    <a:ext uri="{FF2B5EF4-FFF2-40B4-BE49-F238E27FC236}">
                      <a16:creationId xmlns:a16="http://schemas.microsoft.com/office/drawing/2014/main" id="{C4A86483-53D2-0D47-9C4C-58553EF14588}"/>
                    </a:ext>
                  </a:extLst>
                </p14:cNvPr>
                <p14:cNvContentPartPr/>
                <p14:nvPr/>
              </p14:nvContentPartPr>
              <p14:xfrm>
                <a:off x="1619740" y="5638969"/>
                <a:ext cx="492120" cy="436320"/>
              </p14:xfrm>
            </p:contentPart>
          </mc:Choice>
          <mc:Fallback xmlns="">
            <p:pic>
              <p:nvPicPr>
                <p:cNvPr id="159" name="墨迹 158">
                  <a:extLst>
                    <a:ext uri="{FF2B5EF4-FFF2-40B4-BE49-F238E27FC236}">
                      <a16:creationId xmlns:a16="http://schemas.microsoft.com/office/drawing/2014/main" id="{C4A86483-53D2-0D47-9C4C-58553EF14588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1612180" y="5631409"/>
                  <a:ext cx="507240" cy="451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6" name="组合 165">
            <a:extLst>
              <a:ext uri="{FF2B5EF4-FFF2-40B4-BE49-F238E27FC236}">
                <a16:creationId xmlns:a16="http://schemas.microsoft.com/office/drawing/2014/main" id="{C7DD94AE-AF17-6148-A0EA-CD0CE53438CA}"/>
              </a:ext>
            </a:extLst>
          </p:cNvPr>
          <p:cNvGrpSpPr/>
          <p:nvPr/>
        </p:nvGrpSpPr>
        <p:grpSpPr>
          <a:xfrm>
            <a:off x="2634580" y="5595409"/>
            <a:ext cx="1307880" cy="448560"/>
            <a:chOff x="2634580" y="5595409"/>
            <a:chExt cx="1307880" cy="448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60" name="墨迹 159">
                  <a:extLst>
                    <a:ext uri="{FF2B5EF4-FFF2-40B4-BE49-F238E27FC236}">
                      <a16:creationId xmlns:a16="http://schemas.microsoft.com/office/drawing/2014/main" id="{A92FF761-8C8A-634F-BDDB-A6DB9BFF4B63}"/>
                    </a:ext>
                  </a:extLst>
                </p14:cNvPr>
                <p14:cNvContentPartPr/>
                <p14:nvPr/>
              </p14:nvContentPartPr>
              <p14:xfrm>
                <a:off x="2634580" y="5694769"/>
                <a:ext cx="243000" cy="335880"/>
              </p14:xfrm>
            </p:contentPart>
          </mc:Choice>
          <mc:Fallback xmlns="">
            <p:pic>
              <p:nvPicPr>
                <p:cNvPr id="160" name="墨迹 159">
                  <a:extLst>
                    <a:ext uri="{FF2B5EF4-FFF2-40B4-BE49-F238E27FC236}">
                      <a16:creationId xmlns:a16="http://schemas.microsoft.com/office/drawing/2014/main" id="{A92FF761-8C8A-634F-BDDB-A6DB9BFF4B63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2627020" y="5687209"/>
                  <a:ext cx="258120" cy="35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61" name="墨迹 160">
                  <a:extLst>
                    <a:ext uri="{FF2B5EF4-FFF2-40B4-BE49-F238E27FC236}">
                      <a16:creationId xmlns:a16="http://schemas.microsoft.com/office/drawing/2014/main" id="{D98E821C-ECA9-6042-94FA-C797CEB49D22}"/>
                    </a:ext>
                  </a:extLst>
                </p14:cNvPr>
                <p14:cNvContentPartPr/>
                <p14:nvPr/>
              </p14:nvContentPartPr>
              <p14:xfrm>
                <a:off x="2669140" y="5732929"/>
                <a:ext cx="233640" cy="236160"/>
              </p14:xfrm>
            </p:contentPart>
          </mc:Choice>
          <mc:Fallback xmlns="">
            <p:pic>
              <p:nvPicPr>
                <p:cNvPr id="161" name="墨迹 160">
                  <a:extLst>
                    <a:ext uri="{FF2B5EF4-FFF2-40B4-BE49-F238E27FC236}">
                      <a16:creationId xmlns:a16="http://schemas.microsoft.com/office/drawing/2014/main" id="{D98E821C-ECA9-6042-94FA-C797CEB49D22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2661580" y="5725369"/>
                  <a:ext cx="24840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62" name="墨迹 161">
                  <a:extLst>
                    <a:ext uri="{FF2B5EF4-FFF2-40B4-BE49-F238E27FC236}">
                      <a16:creationId xmlns:a16="http://schemas.microsoft.com/office/drawing/2014/main" id="{E99F4BF0-88BE-3C45-B607-B889B01F2B06}"/>
                    </a:ext>
                  </a:extLst>
                </p14:cNvPr>
                <p14:cNvContentPartPr/>
                <p14:nvPr/>
              </p14:nvContentPartPr>
              <p14:xfrm>
                <a:off x="3088900" y="5595409"/>
                <a:ext cx="236880" cy="380160"/>
              </p14:xfrm>
            </p:contentPart>
          </mc:Choice>
          <mc:Fallback xmlns="">
            <p:pic>
              <p:nvPicPr>
                <p:cNvPr id="162" name="墨迹 161">
                  <a:extLst>
                    <a:ext uri="{FF2B5EF4-FFF2-40B4-BE49-F238E27FC236}">
                      <a16:creationId xmlns:a16="http://schemas.microsoft.com/office/drawing/2014/main" id="{E99F4BF0-88BE-3C45-B607-B889B01F2B06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3081340" y="5587849"/>
                  <a:ext cx="252000" cy="39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63" name="墨迹 162">
                  <a:extLst>
                    <a:ext uri="{FF2B5EF4-FFF2-40B4-BE49-F238E27FC236}">
                      <a16:creationId xmlns:a16="http://schemas.microsoft.com/office/drawing/2014/main" id="{9B1CAD70-6FEB-D84E-ACE3-C0B7D048EEA4}"/>
                    </a:ext>
                  </a:extLst>
                </p14:cNvPr>
                <p14:cNvContentPartPr/>
                <p14:nvPr/>
              </p14:nvContentPartPr>
              <p14:xfrm>
                <a:off x="3449980" y="5620249"/>
                <a:ext cx="212040" cy="342720"/>
              </p14:xfrm>
            </p:contentPart>
          </mc:Choice>
          <mc:Fallback xmlns="">
            <p:pic>
              <p:nvPicPr>
                <p:cNvPr id="163" name="墨迹 162">
                  <a:extLst>
                    <a:ext uri="{FF2B5EF4-FFF2-40B4-BE49-F238E27FC236}">
                      <a16:creationId xmlns:a16="http://schemas.microsoft.com/office/drawing/2014/main" id="{9B1CAD70-6FEB-D84E-ACE3-C0B7D048EEA4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3442420" y="5612689"/>
                  <a:ext cx="227160" cy="35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64" name="墨迹 163">
                  <a:extLst>
                    <a:ext uri="{FF2B5EF4-FFF2-40B4-BE49-F238E27FC236}">
                      <a16:creationId xmlns:a16="http://schemas.microsoft.com/office/drawing/2014/main" id="{65DB6B9B-4EFF-B547-BE6D-EA39151064BC}"/>
                    </a:ext>
                  </a:extLst>
                </p14:cNvPr>
                <p14:cNvContentPartPr/>
                <p14:nvPr/>
              </p14:nvContentPartPr>
              <p14:xfrm>
                <a:off x="3512260" y="5807089"/>
                <a:ext cx="168480" cy="81360"/>
              </p14:xfrm>
            </p:contentPart>
          </mc:Choice>
          <mc:Fallback xmlns="">
            <p:pic>
              <p:nvPicPr>
                <p:cNvPr id="164" name="墨迹 163">
                  <a:extLst>
                    <a:ext uri="{FF2B5EF4-FFF2-40B4-BE49-F238E27FC236}">
                      <a16:creationId xmlns:a16="http://schemas.microsoft.com/office/drawing/2014/main" id="{65DB6B9B-4EFF-B547-BE6D-EA39151064BC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3504700" y="5799529"/>
                  <a:ext cx="18360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65" name="墨迹 164">
                  <a:extLst>
                    <a:ext uri="{FF2B5EF4-FFF2-40B4-BE49-F238E27FC236}">
                      <a16:creationId xmlns:a16="http://schemas.microsoft.com/office/drawing/2014/main" id="{DEBEE85C-CA7F-8F45-BDEC-8684A5300D8C}"/>
                    </a:ext>
                  </a:extLst>
                </p14:cNvPr>
                <p14:cNvContentPartPr/>
                <p14:nvPr/>
              </p14:nvContentPartPr>
              <p14:xfrm>
                <a:off x="3823660" y="5682529"/>
                <a:ext cx="118800" cy="361440"/>
              </p14:xfrm>
            </p:contentPart>
          </mc:Choice>
          <mc:Fallback xmlns="">
            <p:pic>
              <p:nvPicPr>
                <p:cNvPr id="165" name="墨迹 164">
                  <a:extLst>
                    <a:ext uri="{FF2B5EF4-FFF2-40B4-BE49-F238E27FC236}">
                      <a16:creationId xmlns:a16="http://schemas.microsoft.com/office/drawing/2014/main" id="{DEBEE85C-CA7F-8F45-BDEC-8684A5300D8C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3816100" y="5674969"/>
                  <a:ext cx="133560" cy="376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7" name="组合 176">
            <a:extLst>
              <a:ext uri="{FF2B5EF4-FFF2-40B4-BE49-F238E27FC236}">
                <a16:creationId xmlns:a16="http://schemas.microsoft.com/office/drawing/2014/main" id="{AB73EAB0-3893-7942-A02E-744535B342A5}"/>
              </a:ext>
            </a:extLst>
          </p:cNvPr>
          <p:cNvGrpSpPr/>
          <p:nvPr/>
        </p:nvGrpSpPr>
        <p:grpSpPr>
          <a:xfrm>
            <a:off x="4358980" y="5719969"/>
            <a:ext cx="355320" cy="348840"/>
            <a:chOff x="4358980" y="5719969"/>
            <a:chExt cx="355320" cy="348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68" name="墨迹 167">
                  <a:extLst>
                    <a:ext uri="{FF2B5EF4-FFF2-40B4-BE49-F238E27FC236}">
                      <a16:creationId xmlns:a16="http://schemas.microsoft.com/office/drawing/2014/main" id="{D10FB5F3-FB51-DD40-A5B3-E67066E94E61}"/>
                    </a:ext>
                  </a:extLst>
                </p14:cNvPr>
                <p14:cNvContentPartPr/>
                <p14:nvPr/>
              </p14:nvContentPartPr>
              <p14:xfrm>
                <a:off x="4421260" y="5719969"/>
                <a:ext cx="199440" cy="174600"/>
              </p14:xfrm>
            </p:contentPart>
          </mc:Choice>
          <mc:Fallback xmlns="">
            <p:pic>
              <p:nvPicPr>
                <p:cNvPr id="168" name="墨迹 167">
                  <a:extLst>
                    <a:ext uri="{FF2B5EF4-FFF2-40B4-BE49-F238E27FC236}">
                      <a16:creationId xmlns:a16="http://schemas.microsoft.com/office/drawing/2014/main" id="{D10FB5F3-FB51-DD40-A5B3-E67066E94E61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4413700" y="5712409"/>
                  <a:ext cx="21456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69" name="墨迹 168">
                  <a:extLst>
                    <a:ext uri="{FF2B5EF4-FFF2-40B4-BE49-F238E27FC236}">
                      <a16:creationId xmlns:a16="http://schemas.microsoft.com/office/drawing/2014/main" id="{B72DC237-34BE-2843-8819-E8DB5E4F5EEE}"/>
                    </a:ext>
                  </a:extLst>
                </p14:cNvPr>
                <p14:cNvContentPartPr/>
                <p14:nvPr/>
              </p14:nvContentPartPr>
              <p14:xfrm>
                <a:off x="4358980" y="5894209"/>
                <a:ext cx="355320" cy="174600"/>
              </p14:xfrm>
            </p:contentPart>
          </mc:Choice>
          <mc:Fallback xmlns="">
            <p:pic>
              <p:nvPicPr>
                <p:cNvPr id="169" name="墨迹 168">
                  <a:extLst>
                    <a:ext uri="{FF2B5EF4-FFF2-40B4-BE49-F238E27FC236}">
                      <a16:creationId xmlns:a16="http://schemas.microsoft.com/office/drawing/2014/main" id="{B72DC237-34BE-2843-8819-E8DB5E4F5EEE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4351420" y="5886649"/>
                  <a:ext cx="370440" cy="189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6" name="组合 175">
            <a:extLst>
              <a:ext uri="{FF2B5EF4-FFF2-40B4-BE49-F238E27FC236}">
                <a16:creationId xmlns:a16="http://schemas.microsoft.com/office/drawing/2014/main" id="{7870C9B2-333D-7E4D-ACA3-A7EF94CAA94A}"/>
              </a:ext>
            </a:extLst>
          </p:cNvPr>
          <p:cNvGrpSpPr/>
          <p:nvPr/>
        </p:nvGrpSpPr>
        <p:grpSpPr>
          <a:xfrm>
            <a:off x="5037580" y="5682529"/>
            <a:ext cx="1381680" cy="386280"/>
            <a:chOff x="5037580" y="5682529"/>
            <a:chExt cx="1381680" cy="386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70" name="墨迹 169">
                  <a:extLst>
                    <a:ext uri="{FF2B5EF4-FFF2-40B4-BE49-F238E27FC236}">
                      <a16:creationId xmlns:a16="http://schemas.microsoft.com/office/drawing/2014/main" id="{2B48609A-B1D3-DC46-BF76-F026AF7C1011}"/>
                    </a:ext>
                  </a:extLst>
                </p14:cNvPr>
                <p14:cNvContentPartPr/>
                <p14:nvPr/>
              </p14:nvContentPartPr>
              <p14:xfrm>
                <a:off x="5037580" y="5919049"/>
                <a:ext cx="12960" cy="19080"/>
              </p14:xfrm>
            </p:contentPart>
          </mc:Choice>
          <mc:Fallback xmlns="">
            <p:pic>
              <p:nvPicPr>
                <p:cNvPr id="170" name="墨迹 169">
                  <a:extLst>
                    <a:ext uri="{FF2B5EF4-FFF2-40B4-BE49-F238E27FC236}">
                      <a16:creationId xmlns:a16="http://schemas.microsoft.com/office/drawing/2014/main" id="{2B48609A-B1D3-DC46-BF76-F026AF7C1011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5030020" y="5911489"/>
                  <a:ext cx="2772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71" name="墨迹 170">
                  <a:extLst>
                    <a:ext uri="{FF2B5EF4-FFF2-40B4-BE49-F238E27FC236}">
                      <a16:creationId xmlns:a16="http://schemas.microsoft.com/office/drawing/2014/main" id="{C5136FC1-8399-014B-A5AF-28675E4DBD50}"/>
                    </a:ext>
                  </a:extLst>
                </p14:cNvPr>
                <p14:cNvContentPartPr/>
                <p14:nvPr/>
              </p14:nvContentPartPr>
              <p14:xfrm>
                <a:off x="5037580" y="5750929"/>
                <a:ext cx="348840" cy="243000"/>
              </p14:xfrm>
            </p:contentPart>
          </mc:Choice>
          <mc:Fallback xmlns="">
            <p:pic>
              <p:nvPicPr>
                <p:cNvPr id="171" name="墨迹 170">
                  <a:extLst>
                    <a:ext uri="{FF2B5EF4-FFF2-40B4-BE49-F238E27FC236}">
                      <a16:creationId xmlns:a16="http://schemas.microsoft.com/office/drawing/2014/main" id="{C5136FC1-8399-014B-A5AF-28675E4DBD50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5030020" y="5743369"/>
                  <a:ext cx="36396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72" name="墨迹 171">
                  <a:extLst>
                    <a:ext uri="{FF2B5EF4-FFF2-40B4-BE49-F238E27FC236}">
                      <a16:creationId xmlns:a16="http://schemas.microsoft.com/office/drawing/2014/main" id="{33D5EEB0-40BB-EF49-BADD-40F97ED2B23A}"/>
                    </a:ext>
                  </a:extLst>
                </p14:cNvPr>
                <p14:cNvContentPartPr/>
                <p14:nvPr/>
              </p14:nvContentPartPr>
              <p14:xfrm>
                <a:off x="5530060" y="5694769"/>
                <a:ext cx="180360" cy="305280"/>
              </p14:xfrm>
            </p:contentPart>
          </mc:Choice>
          <mc:Fallback xmlns="">
            <p:pic>
              <p:nvPicPr>
                <p:cNvPr id="172" name="墨迹 171">
                  <a:extLst>
                    <a:ext uri="{FF2B5EF4-FFF2-40B4-BE49-F238E27FC236}">
                      <a16:creationId xmlns:a16="http://schemas.microsoft.com/office/drawing/2014/main" id="{33D5EEB0-40BB-EF49-BADD-40F97ED2B23A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5522500" y="5687209"/>
                  <a:ext cx="19512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73" name="墨迹 172">
                  <a:extLst>
                    <a:ext uri="{FF2B5EF4-FFF2-40B4-BE49-F238E27FC236}">
                      <a16:creationId xmlns:a16="http://schemas.microsoft.com/office/drawing/2014/main" id="{3684151C-D778-A444-BAA7-7ED4ABECA514}"/>
                    </a:ext>
                  </a:extLst>
                </p14:cNvPr>
                <p14:cNvContentPartPr/>
                <p14:nvPr/>
              </p14:nvContentPartPr>
              <p14:xfrm>
                <a:off x="5840740" y="5682529"/>
                <a:ext cx="212040" cy="311040"/>
              </p14:xfrm>
            </p:contentPart>
          </mc:Choice>
          <mc:Fallback xmlns="">
            <p:pic>
              <p:nvPicPr>
                <p:cNvPr id="173" name="墨迹 172">
                  <a:extLst>
                    <a:ext uri="{FF2B5EF4-FFF2-40B4-BE49-F238E27FC236}">
                      <a16:creationId xmlns:a16="http://schemas.microsoft.com/office/drawing/2014/main" id="{3684151C-D778-A444-BAA7-7ED4ABECA514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5833180" y="5674969"/>
                  <a:ext cx="227160" cy="32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74" name="墨迹 173">
                  <a:extLst>
                    <a:ext uri="{FF2B5EF4-FFF2-40B4-BE49-F238E27FC236}">
                      <a16:creationId xmlns:a16="http://schemas.microsoft.com/office/drawing/2014/main" id="{14067C52-4C31-1E49-BBD1-DCDDA5F1927B}"/>
                    </a:ext>
                  </a:extLst>
                </p14:cNvPr>
                <p14:cNvContentPartPr/>
                <p14:nvPr/>
              </p14:nvContentPartPr>
              <p14:xfrm>
                <a:off x="5940100" y="5844169"/>
                <a:ext cx="180720" cy="37800"/>
              </p14:xfrm>
            </p:contentPart>
          </mc:Choice>
          <mc:Fallback xmlns="">
            <p:pic>
              <p:nvPicPr>
                <p:cNvPr id="174" name="墨迹 173">
                  <a:extLst>
                    <a:ext uri="{FF2B5EF4-FFF2-40B4-BE49-F238E27FC236}">
                      <a16:creationId xmlns:a16="http://schemas.microsoft.com/office/drawing/2014/main" id="{14067C52-4C31-1E49-BBD1-DCDDA5F1927B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5932540" y="5836609"/>
                  <a:ext cx="19584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75" name="墨迹 174">
                  <a:extLst>
                    <a:ext uri="{FF2B5EF4-FFF2-40B4-BE49-F238E27FC236}">
                      <a16:creationId xmlns:a16="http://schemas.microsoft.com/office/drawing/2014/main" id="{E4C900AB-1F82-F647-9CBF-F4B99A265EFE}"/>
                    </a:ext>
                  </a:extLst>
                </p14:cNvPr>
                <p14:cNvContentPartPr/>
                <p14:nvPr/>
              </p14:nvContentPartPr>
              <p14:xfrm>
                <a:off x="6270220" y="5707369"/>
                <a:ext cx="149040" cy="361440"/>
              </p14:xfrm>
            </p:contentPart>
          </mc:Choice>
          <mc:Fallback xmlns="">
            <p:pic>
              <p:nvPicPr>
                <p:cNvPr id="175" name="墨迹 174">
                  <a:extLst>
                    <a:ext uri="{FF2B5EF4-FFF2-40B4-BE49-F238E27FC236}">
                      <a16:creationId xmlns:a16="http://schemas.microsoft.com/office/drawing/2014/main" id="{E4C900AB-1F82-F647-9CBF-F4B99A265EFE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6262660" y="5699809"/>
                  <a:ext cx="164160" cy="376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84">
            <p14:nvContentPartPr>
              <p14:cNvPr id="178" name="墨迹 177">
                <a:extLst>
                  <a:ext uri="{FF2B5EF4-FFF2-40B4-BE49-F238E27FC236}">
                    <a16:creationId xmlns:a16="http://schemas.microsoft.com/office/drawing/2014/main" id="{A7A01B9B-08CA-2449-93C2-7CA51F23A604}"/>
                  </a:ext>
                </a:extLst>
              </p14:cNvPr>
              <p14:cNvContentPartPr/>
              <p14:nvPr/>
            </p14:nvContentPartPr>
            <p14:xfrm>
              <a:off x="2310580" y="5265289"/>
              <a:ext cx="4638240" cy="1345320"/>
            </p14:xfrm>
          </p:contentPart>
        </mc:Choice>
        <mc:Fallback xmlns="">
          <p:pic>
            <p:nvPicPr>
              <p:cNvPr id="178" name="墨迹 177">
                <a:extLst>
                  <a:ext uri="{FF2B5EF4-FFF2-40B4-BE49-F238E27FC236}">
                    <a16:creationId xmlns:a16="http://schemas.microsoft.com/office/drawing/2014/main" id="{A7A01B9B-08CA-2449-93C2-7CA51F23A604}"/>
                  </a:ext>
                </a:extLst>
              </p:cNvPr>
              <p:cNvPicPr/>
              <p:nvPr/>
            </p:nvPicPr>
            <p:blipFill>
              <a:blip r:embed="rId285"/>
              <a:stretch>
                <a:fillRect/>
              </a:stretch>
            </p:blipFill>
            <p:spPr>
              <a:xfrm>
                <a:off x="2303020" y="5257729"/>
                <a:ext cx="4653360" cy="1360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492606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>
            <a:extLst>
              <a:ext uri="{FF2B5EF4-FFF2-40B4-BE49-F238E27FC236}">
                <a16:creationId xmlns:a16="http://schemas.microsoft.com/office/drawing/2014/main" id="{9ED04352-13CC-CA4C-B56A-ACFF8F0569C2}"/>
              </a:ext>
            </a:extLst>
          </p:cNvPr>
          <p:cNvGrpSpPr/>
          <p:nvPr/>
        </p:nvGrpSpPr>
        <p:grpSpPr>
          <a:xfrm>
            <a:off x="935020" y="272449"/>
            <a:ext cx="466920" cy="585720"/>
            <a:chOff x="935020" y="272449"/>
            <a:chExt cx="466920" cy="585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墨迹 1">
                  <a:extLst>
                    <a:ext uri="{FF2B5EF4-FFF2-40B4-BE49-F238E27FC236}">
                      <a16:creationId xmlns:a16="http://schemas.microsoft.com/office/drawing/2014/main" id="{B51D655E-0B26-3C44-B69A-D541105B8D04}"/>
                    </a:ext>
                  </a:extLst>
                </p14:cNvPr>
                <p14:cNvContentPartPr/>
                <p14:nvPr/>
              </p14:nvContentPartPr>
              <p14:xfrm>
                <a:off x="935020" y="446689"/>
                <a:ext cx="31320" cy="305280"/>
              </p14:xfrm>
            </p:contentPart>
          </mc:Choice>
          <mc:Fallback xmlns="">
            <p:pic>
              <p:nvPicPr>
                <p:cNvPr id="2" name="墨迹 1">
                  <a:extLst>
                    <a:ext uri="{FF2B5EF4-FFF2-40B4-BE49-F238E27FC236}">
                      <a16:creationId xmlns:a16="http://schemas.microsoft.com/office/drawing/2014/main" id="{B51D655E-0B26-3C44-B69A-D541105B8D04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927460" y="439129"/>
                  <a:ext cx="4644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96517F47-72E9-454D-AC0D-DFEF6231EEF1}"/>
                    </a:ext>
                  </a:extLst>
                </p14:cNvPr>
                <p14:cNvContentPartPr/>
                <p14:nvPr/>
              </p14:nvContentPartPr>
              <p14:xfrm>
                <a:off x="1121500" y="272449"/>
                <a:ext cx="280440" cy="585720"/>
              </p14:xfrm>
            </p:contentPart>
          </mc:Choice>
          <mc:Fallback xmlns=""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96517F47-72E9-454D-AC0D-DFEF6231EEF1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113940" y="264889"/>
                  <a:ext cx="295560" cy="60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4D546CE8-6CAA-DB4B-B480-CA41B2AFA0E0}"/>
                    </a:ext>
                  </a:extLst>
                </p14:cNvPr>
                <p14:cNvContentPartPr/>
                <p14:nvPr/>
              </p14:nvContentPartPr>
              <p14:xfrm>
                <a:off x="1046980" y="471889"/>
                <a:ext cx="205200" cy="249480"/>
              </p14:xfrm>
            </p:contentPart>
          </mc:Choice>
          <mc:Fallback xmlns=""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4D546CE8-6CAA-DB4B-B480-CA41B2AFA0E0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39420" y="464329"/>
                  <a:ext cx="22032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墨迹 4">
                  <a:extLst>
                    <a:ext uri="{FF2B5EF4-FFF2-40B4-BE49-F238E27FC236}">
                      <a16:creationId xmlns:a16="http://schemas.microsoft.com/office/drawing/2014/main" id="{67CF1C26-CA05-7949-9C9B-C9DB9F753ECB}"/>
                    </a:ext>
                  </a:extLst>
                </p14:cNvPr>
                <p14:cNvContentPartPr/>
                <p14:nvPr/>
              </p14:nvContentPartPr>
              <p14:xfrm>
                <a:off x="1077940" y="714529"/>
                <a:ext cx="205920" cy="75240"/>
              </p14:xfrm>
            </p:contentPart>
          </mc:Choice>
          <mc:Fallback xmlns="">
            <p:pic>
              <p:nvPicPr>
                <p:cNvPr id="5" name="墨迹 4">
                  <a:extLst>
                    <a:ext uri="{FF2B5EF4-FFF2-40B4-BE49-F238E27FC236}">
                      <a16:creationId xmlns:a16="http://schemas.microsoft.com/office/drawing/2014/main" id="{67CF1C26-CA05-7949-9C9B-C9DB9F753ECB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070380" y="706969"/>
                  <a:ext cx="221040" cy="90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3E051215-E5A1-E94D-9B9A-2CEF1D0D4B83}"/>
              </a:ext>
            </a:extLst>
          </p:cNvPr>
          <p:cNvGrpSpPr/>
          <p:nvPr/>
        </p:nvGrpSpPr>
        <p:grpSpPr>
          <a:xfrm>
            <a:off x="1706860" y="340849"/>
            <a:ext cx="492120" cy="461160"/>
            <a:chOff x="1706860" y="340849"/>
            <a:chExt cx="492120" cy="461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EC1AE38F-3092-BD41-A081-52B0F15C99E9}"/>
                    </a:ext>
                  </a:extLst>
                </p14:cNvPr>
                <p14:cNvContentPartPr/>
                <p14:nvPr/>
              </p14:nvContentPartPr>
              <p14:xfrm>
                <a:off x="1706860" y="415729"/>
                <a:ext cx="187200" cy="336600"/>
              </p14:xfrm>
            </p:contentPart>
          </mc:Choice>
          <mc:Fallback xmlns=""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EC1AE38F-3092-BD41-A081-52B0F15C99E9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699300" y="408169"/>
                  <a:ext cx="202320" cy="35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79523645-5D37-B34B-AF3D-92B270C2A55F}"/>
                    </a:ext>
                  </a:extLst>
                </p14:cNvPr>
                <p14:cNvContentPartPr/>
                <p14:nvPr/>
              </p14:nvContentPartPr>
              <p14:xfrm>
                <a:off x="1756540" y="602569"/>
                <a:ext cx="162360" cy="100080"/>
              </p14:xfrm>
            </p:contentPart>
          </mc:Choice>
          <mc:Fallback xmlns=""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79523645-5D37-B34B-AF3D-92B270C2A55F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748980" y="595009"/>
                  <a:ext cx="17712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B01205AA-A970-A344-8E46-2EC2A45ED8CC}"/>
                    </a:ext>
                  </a:extLst>
                </p14:cNvPr>
                <p14:cNvContentPartPr/>
                <p14:nvPr/>
              </p14:nvContentPartPr>
              <p14:xfrm>
                <a:off x="1949500" y="372169"/>
                <a:ext cx="25200" cy="93600"/>
              </p14:xfrm>
            </p:contentPart>
          </mc:Choice>
          <mc:Fallback xmlns=""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B01205AA-A970-A344-8E46-2EC2A45ED8CC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941940" y="364609"/>
                  <a:ext cx="4032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B6B1BFFE-DA2C-9946-95D1-F1A5667A56D8}"/>
                    </a:ext>
                  </a:extLst>
                </p14:cNvPr>
                <p14:cNvContentPartPr/>
                <p14:nvPr/>
              </p14:nvContentPartPr>
              <p14:xfrm>
                <a:off x="2067940" y="521569"/>
                <a:ext cx="19080" cy="87480"/>
              </p14:xfrm>
            </p:contentPart>
          </mc:Choice>
          <mc:Fallback xmlns=""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B6B1BFFE-DA2C-9946-95D1-F1A5667A56D8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060380" y="514009"/>
                  <a:ext cx="3420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2C26B36D-E94E-9446-8A5D-9CEC31BF36AB}"/>
                    </a:ext>
                  </a:extLst>
                </p14:cNvPr>
                <p14:cNvContentPartPr/>
                <p14:nvPr/>
              </p14:nvContentPartPr>
              <p14:xfrm>
                <a:off x="2173780" y="340849"/>
                <a:ext cx="25200" cy="461160"/>
              </p14:xfrm>
            </p:contentPart>
          </mc:Choice>
          <mc:Fallback xmlns=""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2C26B36D-E94E-9446-8A5D-9CEC31BF36AB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166220" y="333289"/>
                  <a:ext cx="40320" cy="476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FF46523F-3AEE-134E-82BE-5B628237C926}"/>
              </a:ext>
            </a:extLst>
          </p:cNvPr>
          <p:cNvGrpSpPr/>
          <p:nvPr/>
        </p:nvGrpSpPr>
        <p:grpSpPr>
          <a:xfrm>
            <a:off x="2497420" y="278569"/>
            <a:ext cx="890640" cy="523440"/>
            <a:chOff x="2497420" y="278569"/>
            <a:chExt cx="890640" cy="523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C6E68E4D-048E-9F40-97E8-60D7C03D990E}"/>
                    </a:ext>
                  </a:extLst>
                </p14:cNvPr>
                <p14:cNvContentPartPr/>
                <p14:nvPr/>
              </p14:nvContentPartPr>
              <p14:xfrm>
                <a:off x="2497420" y="347329"/>
                <a:ext cx="124920" cy="454680"/>
              </p14:xfrm>
            </p:contentPart>
          </mc:Choice>
          <mc:Fallback xmlns=""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C6E68E4D-048E-9F40-97E8-60D7C03D990E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489860" y="339769"/>
                  <a:ext cx="140040" cy="46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04485DC1-76DE-2A4D-853F-A55055486AEB}"/>
                    </a:ext>
                  </a:extLst>
                </p14:cNvPr>
                <p14:cNvContentPartPr/>
                <p14:nvPr/>
              </p14:nvContentPartPr>
              <p14:xfrm>
                <a:off x="2640700" y="421849"/>
                <a:ext cx="75240" cy="12960"/>
              </p14:xfrm>
            </p:contentPart>
          </mc:Choice>
          <mc:Fallback xmlns=""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04485DC1-76DE-2A4D-853F-A55055486AEB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633140" y="414289"/>
                  <a:ext cx="9000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71869BAC-1000-5A49-B9CF-AB57CBD28432}"/>
                    </a:ext>
                  </a:extLst>
                </p14:cNvPr>
                <p14:cNvContentPartPr/>
                <p14:nvPr/>
              </p14:nvContentPartPr>
              <p14:xfrm>
                <a:off x="2877220" y="484849"/>
                <a:ext cx="254880" cy="189720"/>
              </p14:xfrm>
            </p:contentPart>
          </mc:Choice>
          <mc:Fallback xmlns=""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71869BAC-1000-5A49-B9CF-AB57CBD28432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869660" y="477289"/>
                  <a:ext cx="27000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5F898DDF-88F7-9C4C-9E43-009B430C7BE6}"/>
                    </a:ext>
                  </a:extLst>
                </p14:cNvPr>
                <p14:cNvContentPartPr/>
                <p14:nvPr/>
              </p14:nvContentPartPr>
              <p14:xfrm>
                <a:off x="3001780" y="446689"/>
                <a:ext cx="75240" cy="178200"/>
              </p14:xfrm>
            </p:contentPart>
          </mc:Choice>
          <mc:Fallback xmlns=""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5F898DDF-88F7-9C4C-9E43-009B430C7BE6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994220" y="439129"/>
                  <a:ext cx="9000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C85F5DFC-0E7B-C945-916C-0F553A2579F8}"/>
                    </a:ext>
                  </a:extLst>
                </p14:cNvPr>
                <p14:cNvContentPartPr/>
                <p14:nvPr/>
              </p14:nvContentPartPr>
              <p14:xfrm>
                <a:off x="3232180" y="278569"/>
                <a:ext cx="106200" cy="155880"/>
              </p14:xfrm>
            </p:contentPart>
          </mc:Choice>
          <mc:Fallback xmlns=""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C85F5DFC-0E7B-C945-916C-0F553A2579F8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224620" y="271009"/>
                  <a:ext cx="12132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6DD7DA7F-BB2B-D943-B877-74AC0BEA1ECE}"/>
                    </a:ext>
                  </a:extLst>
                </p14:cNvPr>
                <p14:cNvContentPartPr/>
                <p14:nvPr/>
              </p14:nvContentPartPr>
              <p14:xfrm>
                <a:off x="3145060" y="577369"/>
                <a:ext cx="243000" cy="193320"/>
              </p14:xfrm>
            </p:contentPart>
          </mc:Choice>
          <mc:Fallback xmlns=""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6DD7DA7F-BB2B-D943-B877-74AC0BEA1ECE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137500" y="570169"/>
                  <a:ext cx="258120" cy="208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18763864-30AC-7B49-82C8-C78E49B34026}"/>
              </a:ext>
            </a:extLst>
          </p:cNvPr>
          <p:cNvGrpSpPr/>
          <p:nvPr/>
        </p:nvGrpSpPr>
        <p:grpSpPr>
          <a:xfrm>
            <a:off x="3748780" y="776809"/>
            <a:ext cx="87480" cy="143280"/>
            <a:chOff x="3748780" y="776809"/>
            <a:chExt cx="87480" cy="143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E4D0BA0F-FE24-5140-95F3-ADA1156BE7F6}"/>
                    </a:ext>
                  </a:extLst>
                </p14:cNvPr>
                <p14:cNvContentPartPr/>
                <p14:nvPr/>
              </p14:nvContentPartPr>
              <p14:xfrm>
                <a:off x="3748780" y="776809"/>
                <a:ext cx="62640" cy="31320"/>
              </p14:xfrm>
            </p:contentPart>
          </mc:Choice>
          <mc:Fallback xmlns=""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E4D0BA0F-FE24-5140-95F3-ADA1156BE7F6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741220" y="769249"/>
                  <a:ext cx="7776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603820C2-E701-9E45-834A-FB99BDA918B0}"/>
                    </a:ext>
                  </a:extLst>
                </p14:cNvPr>
                <p14:cNvContentPartPr/>
                <p14:nvPr/>
              </p14:nvContentPartPr>
              <p14:xfrm>
                <a:off x="3773620" y="894889"/>
                <a:ext cx="62640" cy="25200"/>
              </p14:xfrm>
            </p:contentPart>
          </mc:Choice>
          <mc:Fallback xmlns=""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603820C2-E701-9E45-834A-FB99BDA918B0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766060" y="887689"/>
                  <a:ext cx="77760" cy="40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59A4C8BD-C024-FE43-BD81-8967445FB7EA}"/>
              </a:ext>
            </a:extLst>
          </p:cNvPr>
          <p:cNvGrpSpPr/>
          <p:nvPr/>
        </p:nvGrpSpPr>
        <p:grpSpPr>
          <a:xfrm>
            <a:off x="822700" y="1200169"/>
            <a:ext cx="560880" cy="535680"/>
            <a:chOff x="822700" y="1200169"/>
            <a:chExt cx="560880" cy="535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B37E2C2F-4ED5-804F-9D32-993D36E88853}"/>
                    </a:ext>
                  </a:extLst>
                </p14:cNvPr>
                <p14:cNvContentPartPr/>
                <p14:nvPr/>
              </p14:nvContentPartPr>
              <p14:xfrm>
                <a:off x="941140" y="1430569"/>
                <a:ext cx="6480" cy="6480"/>
              </p14:xfrm>
            </p:contentPart>
          </mc:Choice>
          <mc:Fallback xmlns=""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B37E2C2F-4ED5-804F-9D32-993D36E88853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933580" y="1423009"/>
                  <a:ext cx="2160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5D8D171B-B04C-624D-8E51-29676CE38B97}"/>
                    </a:ext>
                  </a:extLst>
                </p14:cNvPr>
                <p14:cNvContentPartPr/>
                <p14:nvPr/>
              </p14:nvContentPartPr>
              <p14:xfrm>
                <a:off x="922420" y="1430569"/>
                <a:ext cx="19080" cy="162360"/>
              </p14:xfrm>
            </p:contentPart>
          </mc:Choice>
          <mc:Fallback xmlns=""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5D8D171B-B04C-624D-8E51-29676CE38B97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914860" y="1423009"/>
                  <a:ext cx="3420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0C89A52A-4AA2-774C-BD40-A1124550B42C}"/>
                    </a:ext>
                  </a:extLst>
                </p14:cNvPr>
                <p14:cNvContentPartPr/>
                <p14:nvPr/>
              </p14:nvContentPartPr>
              <p14:xfrm>
                <a:off x="822700" y="1442809"/>
                <a:ext cx="130320" cy="43920"/>
              </p14:xfrm>
            </p:contentPart>
          </mc:Choice>
          <mc:Fallback xmlns=""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0C89A52A-4AA2-774C-BD40-A1124550B42C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815140" y="1435249"/>
                  <a:ext cx="14544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9E3988D9-4B38-D74B-B249-0DD5E50D6348}"/>
                    </a:ext>
                  </a:extLst>
                </p14:cNvPr>
                <p14:cNvContentPartPr/>
                <p14:nvPr/>
              </p14:nvContentPartPr>
              <p14:xfrm>
                <a:off x="829180" y="1411849"/>
                <a:ext cx="174600" cy="280440"/>
              </p14:xfrm>
            </p:contentPart>
          </mc:Choice>
          <mc:Fallback xmlns=""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9E3988D9-4B38-D74B-B249-0DD5E50D6348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821620" y="1404289"/>
                  <a:ext cx="18972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C473A591-BF3D-174E-8C99-01BA9B8022D2}"/>
                    </a:ext>
                  </a:extLst>
                </p14:cNvPr>
                <p14:cNvContentPartPr/>
                <p14:nvPr/>
              </p14:nvContentPartPr>
              <p14:xfrm>
                <a:off x="1071820" y="1200169"/>
                <a:ext cx="311760" cy="535680"/>
              </p14:xfrm>
            </p:contentPart>
          </mc:Choice>
          <mc:Fallback xmlns=""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C473A591-BF3D-174E-8C99-01BA9B8022D2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064260" y="1192609"/>
                  <a:ext cx="326880" cy="550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C54D0257-DD3E-F244-9017-63AFEB49E154}"/>
              </a:ext>
            </a:extLst>
          </p:cNvPr>
          <p:cNvGrpSpPr/>
          <p:nvPr/>
        </p:nvGrpSpPr>
        <p:grpSpPr>
          <a:xfrm>
            <a:off x="1638460" y="1262449"/>
            <a:ext cx="274320" cy="324000"/>
            <a:chOff x="1638460" y="1262449"/>
            <a:chExt cx="274320" cy="324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291A2EEF-823E-6046-80FC-32EBEE3E65B4}"/>
                    </a:ext>
                  </a:extLst>
                </p14:cNvPr>
                <p14:cNvContentPartPr/>
                <p14:nvPr/>
              </p14:nvContentPartPr>
              <p14:xfrm>
                <a:off x="1638460" y="1262449"/>
                <a:ext cx="236880" cy="324000"/>
              </p14:xfrm>
            </p:contentPart>
          </mc:Choice>
          <mc:Fallback xmlns=""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291A2EEF-823E-6046-80FC-32EBEE3E65B4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630900" y="1254889"/>
                  <a:ext cx="252000" cy="33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FC7D90F3-0FBD-4848-852E-7C20E72CC611}"/>
                    </a:ext>
                  </a:extLst>
                </p14:cNvPr>
                <p14:cNvContentPartPr/>
                <p14:nvPr/>
              </p14:nvContentPartPr>
              <p14:xfrm>
                <a:off x="1769140" y="1424089"/>
                <a:ext cx="143640" cy="31320"/>
              </p14:xfrm>
            </p:contentPart>
          </mc:Choice>
          <mc:Fallback xmlns=""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FC7D90F3-0FBD-4848-852E-7C20E72CC611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761580" y="1416529"/>
                  <a:ext cx="158760" cy="46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E86226FC-DDC8-1844-8BE6-3FB7E76D7FFC}"/>
              </a:ext>
            </a:extLst>
          </p:cNvPr>
          <p:cNvGrpSpPr/>
          <p:nvPr/>
        </p:nvGrpSpPr>
        <p:grpSpPr>
          <a:xfrm>
            <a:off x="2242180" y="1281169"/>
            <a:ext cx="268200" cy="267840"/>
            <a:chOff x="2242180" y="1281169"/>
            <a:chExt cx="268200" cy="267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5D23DFC4-8DD2-6A45-9DBF-CBE74B619E6F}"/>
                    </a:ext>
                  </a:extLst>
                </p14:cNvPr>
                <p14:cNvContentPartPr/>
                <p14:nvPr/>
              </p14:nvContentPartPr>
              <p14:xfrm>
                <a:off x="2254780" y="1281169"/>
                <a:ext cx="81360" cy="56520"/>
              </p14:xfrm>
            </p:contentPart>
          </mc:Choice>
          <mc:Fallback xmlns=""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5D23DFC4-8DD2-6A45-9DBF-CBE74B619E6F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2247220" y="1273609"/>
                  <a:ext cx="9648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657AAFC9-15DB-6E45-A476-5FD093766DE7}"/>
                    </a:ext>
                  </a:extLst>
                </p14:cNvPr>
                <p14:cNvContentPartPr/>
                <p14:nvPr/>
              </p14:nvContentPartPr>
              <p14:xfrm>
                <a:off x="2242180" y="1455409"/>
                <a:ext cx="268200" cy="93600"/>
              </p14:xfrm>
            </p:contentPart>
          </mc:Choice>
          <mc:Fallback xmlns=""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657AAFC9-15DB-6E45-A476-5FD093766DE7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2234620" y="1447849"/>
                  <a:ext cx="282960" cy="108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8FEF463D-24E5-6748-8FC7-74C506F430A6}"/>
              </a:ext>
            </a:extLst>
          </p:cNvPr>
          <p:cNvGrpSpPr/>
          <p:nvPr/>
        </p:nvGrpSpPr>
        <p:grpSpPr>
          <a:xfrm>
            <a:off x="2733940" y="1212409"/>
            <a:ext cx="411120" cy="398880"/>
            <a:chOff x="2733940" y="1212409"/>
            <a:chExt cx="411120" cy="398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1E5B9A00-6A66-1146-9800-67DE1939C5DA}"/>
                    </a:ext>
                  </a:extLst>
                </p14:cNvPr>
                <p14:cNvContentPartPr/>
                <p14:nvPr/>
              </p14:nvContentPartPr>
              <p14:xfrm>
                <a:off x="2733940" y="1324729"/>
                <a:ext cx="87480" cy="286560"/>
              </p14:xfrm>
            </p:contentPart>
          </mc:Choice>
          <mc:Fallback xmlns=""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1E5B9A00-6A66-1146-9800-67DE1939C5DA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2726380" y="1317169"/>
                  <a:ext cx="10260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F84A7CDD-B132-8F4B-9050-EE80B57FE2DE}"/>
                    </a:ext>
                  </a:extLst>
                </p14:cNvPr>
                <p14:cNvContentPartPr/>
                <p14:nvPr/>
              </p14:nvContentPartPr>
              <p14:xfrm>
                <a:off x="2945620" y="1212409"/>
                <a:ext cx="199440" cy="380160"/>
              </p14:xfrm>
            </p:contentPart>
          </mc:Choice>
          <mc:Fallback xmlns=""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F84A7CDD-B132-8F4B-9050-EE80B57FE2DE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2938060" y="1204849"/>
                  <a:ext cx="214560" cy="395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419814DA-C76F-314C-833A-CC8763F74361}"/>
              </a:ext>
            </a:extLst>
          </p:cNvPr>
          <p:cNvGrpSpPr/>
          <p:nvPr/>
        </p:nvGrpSpPr>
        <p:grpSpPr>
          <a:xfrm>
            <a:off x="3449980" y="1063009"/>
            <a:ext cx="784800" cy="567000"/>
            <a:chOff x="3449980" y="1063009"/>
            <a:chExt cx="784800" cy="567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C5244435-9802-F749-893E-CACB88209DE0}"/>
                    </a:ext>
                  </a:extLst>
                </p14:cNvPr>
                <p14:cNvContentPartPr/>
                <p14:nvPr/>
              </p14:nvContentPartPr>
              <p14:xfrm>
                <a:off x="3449980" y="1181449"/>
                <a:ext cx="50040" cy="68760"/>
              </p14:xfrm>
            </p:contentPart>
          </mc:Choice>
          <mc:Fallback xmlns=""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C5244435-9802-F749-893E-CACB88209DE0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3442420" y="1173889"/>
                  <a:ext cx="6516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5921680F-53BF-9E4B-84FE-CDF73D8ECD6C}"/>
                    </a:ext>
                  </a:extLst>
                </p14:cNvPr>
                <p14:cNvContentPartPr/>
                <p14:nvPr/>
              </p14:nvContentPartPr>
              <p14:xfrm>
                <a:off x="3462580" y="1243729"/>
                <a:ext cx="155880" cy="380160"/>
              </p14:xfrm>
            </p:contentPart>
          </mc:Choice>
          <mc:Fallback xmlns=""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5921680F-53BF-9E4B-84FE-CDF73D8ECD6C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3455020" y="1236169"/>
                  <a:ext cx="171000" cy="39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F81A7870-3D45-5144-84B4-9D2595C57720}"/>
                    </a:ext>
                  </a:extLst>
                </p14:cNvPr>
                <p14:cNvContentPartPr/>
                <p14:nvPr/>
              </p14:nvContentPartPr>
              <p14:xfrm>
                <a:off x="3941740" y="1119889"/>
                <a:ext cx="50040" cy="232920"/>
              </p14:xfrm>
            </p:contentPart>
          </mc:Choice>
          <mc:Fallback xmlns=""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F81A7870-3D45-5144-84B4-9D2595C57720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3934180" y="1112329"/>
                  <a:ext cx="6516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1BA73C46-B6EE-F44F-A243-5FDE21EEEE19}"/>
                    </a:ext>
                  </a:extLst>
                </p14:cNvPr>
                <p14:cNvContentPartPr/>
                <p14:nvPr/>
              </p14:nvContentPartPr>
              <p14:xfrm>
                <a:off x="4047580" y="1063009"/>
                <a:ext cx="187200" cy="286560"/>
              </p14:xfrm>
            </p:contentPart>
          </mc:Choice>
          <mc:Fallback xmlns=""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1BA73C46-B6EE-F44F-A243-5FDE21EEEE19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4040020" y="1055449"/>
                  <a:ext cx="20232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82453523-72D7-4347-A3C7-F486884DF72C}"/>
                    </a:ext>
                  </a:extLst>
                </p14:cNvPr>
                <p14:cNvContentPartPr/>
                <p14:nvPr/>
              </p14:nvContentPartPr>
              <p14:xfrm>
                <a:off x="3792340" y="1455409"/>
                <a:ext cx="442440" cy="174600"/>
              </p14:xfrm>
            </p:contentPart>
          </mc:Choice>
          <mc:Fallback xmlns=""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82453523-72D7-4347-A3C7-F486884DF72C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3784780" y="1447849"/>
                  <a:ext cx="457560" cy="189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7" name="组合 76">
            <a:extLst>
              <a:ext uri="{FF2B5EF4-FFF2-40B4-BE49-F238E27FC236}">
                <a16:creationId xmlns:a16="http://schemas.microsoft.com/office/drawing/2014/main" id="{35E0FFFA-624A-A141-9008-BCD634C06611}"/>
              </a:ext>
            </a:extLst>
          </p:cNvPr>
          <p:cNvGrpSpPr/>
          <p:nvPr/>
        </p:nvGrpSpPr>
        <p:grpSpPr>
          <a:xfrm>
            <a:off x="4601620" y="1168849"/>
            <a:ext cx="454680" cy="367560"/>
            <a:chOff x="4601620" y="1168849"/>
            <a:chExt cx="454680" cy="367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5" name="墨迹 44">
                  <a:extLst>
                    <a:ext uri="{FF2B5EF4-FFF2-40B4-BE49-F238E27FC236}">
                      <a16:creationId xmlns:a16="http://schemas.microsoft.com/office/drawing/2014/main" id="{1459669B-CCC4-E84C-9B6C-7F6BA2F84AEE}"/>
                    </a:ext>
                  </a:extLst>
                </p14:cNvPr>
                <p14:cNvContentPartPr/>
                <p14:nvPr/>
              </p14:nvContentPartPr>
              <p14:xfrm>
                <a:off x="4601620" y="1168849"/>
                <a:ext cx="293040" cy="348840"/>
              </p14:xfrm>
            </p:contentPart>
          </mc:Choice>
          <mc:Fallback xmlns="">
            <p:pic>
              <p:nvPicPr>
                <p:cNvPr id="45" name="墨迹 44">
                  <a:extLst>
                    <a:ext uri="{FF2B5EF4-FFF2-40B4-BE49-F238E27FC236}">
                      <a16:creationId xmlns:a16="http://schemas.microsoft.com/office/drawing/2014/main" id="{1459669B-CCC4-E84C-9B6C-7F6BA2F84AEE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594060" y="1161289"/>
                  <a:ext cx="308160" cy="36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CD15F7EE-05FD-1642-9574-F2C7794E3DAD}"/>
                    </a:ext>
                  </a:extLst>
                </p14:cNvPr>
                <p14:cNvContentPartPr/>
                <p14:nvPr/>
              </p14:nvContentPartPr>
              <p14:xfrm>
                <a:off x="5024980" y="1511209"/>
                <a:ext cx="31320" cy="25200"/>
              </p14:xfrm>
            </p:contentPart>
          </mc:Choice>
          <mc:Fallback xmlns=""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CD15F7EE-05FD-1642-9574-F2C7794E3DAD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5017420" y="1504009"/>
                  <a:ext cx="46440" cy="40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6" name="组合 75">
            <a:extLst>
              <a:ext uri="{FF2B5EF4-FFF2-40B4-BE49-F238E27FC236}">
                <a16:creationId xmlns:a16="http://schemas.microsoft.com/office/drawing/2014/main" id="{F4696A3E-79A7-7C48-994D-06EAA049A08F}"/>
              </a:ext>
            </a:extLst>
          </p:cNvPr>
          <p:cNvGrpSpPr/>
          <p:nvPr/>
        </p:nvGrpSpPr>
        <p:grpSpPr>
          <a:xfrm>
            <a:off x="5292820" y="926209"/>
            <a:ext cx="678960" cy="766080"/>
            <a:chOff x="5292820" y="926209"/>
            <a:chExt cx="678960" cy="766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8" name="墨迹 47">
                  <a:extLst>
                    <a:ext uri="{FF2B5EF4-FFF2-40B4-BE49-F238E27FC236}">
                      <a16:creationId xmlns:a16="http://schemas.microsoft.com/office/drawing/2014/main" id="{7CBF1081-C8B5-CA42-A473-7AAA09392250}"/>
                    </a:ext>
                  </a:extLst>
                </p14:cNvPr>
                <p14:cNvContentPartPr/>
                <p14:nvPr/>
              </p14:nvContentPartPr>
              <p14:xfrm>
                <a:off x="5292820" y="1150129"/>
                <a:ext cx="280440" cy="324000"/>
              </p14:xfrm>
            </p:contentPart>
          </mc:Choice>
          <mc:Fallback xmlns="">
            <p:pic>
              <p:nvPicPr>
                <p:cNvPr id="48" name="墨迹 47">
                  <a:extLst>
                    <a:ext uri="{FF2B5EF4-FFF2-40B4-BE49-F238E27FC236}">
                      <a16:creationId xmlns:a16="http://schemas.microsoft.com/office/drawing/2014/main" id="{7CBF1081-C8B5-CA42-A473-7AAA09392250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5285260" y="1142929"/>
                  <a:ext cx="295560" cy="33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9" name="墨迹 48">
                  <a:extLst>
                    <a:ext uri="{FF2B5EF4-FFF2-40B4-BE49-F238E27FC236}">
                      <a16:creationId xmlns:a16="http://schemas.microsoft.com/office/drawing/2014/main" id="{E4A7A680-5B3D-1B4D-870F-54CE75DF903E}"/>
                    </a:ext>
                  </a:extLst>
                </p14:cNvPr>
                <p14:cNvContentPartPr/>
                <p14:nvPr/>
              </p14:nvContentPartPr>
              <p14:xfrm>
                <a:off x="5473180" y="1343449"/>
                <a:ext cx="162360" cy="56520"/>
              </p14:xfrm>
            </p:contentPart>
          </mc:Choice>
          <mc:Fallback xmlns="">
            <p:pic>
              <p:nvPicPr>
                <p:cNvPr id="49" name="墨迹 48">
                  <a:extLst>
                    <a:ext uri="{FF2B5EF4-FFF2-40B4-BE49-F238E27FC236}">
                      <a16:creationId xmlns:a16="http://schemas.microsoft.com/office/drawing/2014/main" id="{E4A7A680-5B3D-1B4D-870F-54CE75DF903E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5465620" y="1335889"/>
                  <a:ext cx="17712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50" name="墨迹 49">
                  <a:extLst>
                    <a:ext uri="{FF2B5EF4-FFF2-40B4-BE49-F238E27FC236}">
                      <a16:creationId xmlns:a16="http://schemas.microsoft.com/office/drawing/2014/main" id="{F53F7D8F-F902-BC40-A27F-B54FF248CD2A}"/>
                    </a:ext>
                  </a:extLst>
                </p14:cNvPr>
                <p14:cNvContentPartPr/>
                <p14:nvPr/>
              </p14:nvContentPartPr>
              <p14:xfrm>
                <a:off x="5635180" y="1038169"/>
                <a:ext cx="56520" cy="100080"/>
              </p14:xfrm>
            </p:contentPart>
          </mc:Choice>
          <mc:Fallback xmlns="">
            <p:pic>
              <p:nvPicPr>
                <p:cNvPr id="50" name="墨迹 49">
                  <a:extLst>
                    <a:ext uri="{FF2B5EF4-FFF2-40B4-BE49-F238E27FC236}">
                      <a16:creationId xmlns:a16="http://schemas.microsoft.com/office/drawing/2014/main" id="{F53F7D8F-F902-BC40-A27F-B54FF248CD2A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627620" y="1030609"/>
                  <a:ext cx="7128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1" name="墨迹 50">
                  <a:extLst>
                    <a:ext uri="{FF2B5EF4-FFF2-40B4-BE49-F238E27FC236}">
                      <a16:creationId xmlns:a16="http://schemas.microsoft.com/office/drawing/2014/main" id="{D4EF6363-70BC-8D44-8BCD-A3D87A2FD206}"/>
                    </a:ext>
                  </a:extLst>
                </p14:cNvPr>
                <p14:cNvContentPartPr/>
                <p14:nvPr/>
              </p14:nvContentPartPr>
              <p14:xfrm>
                <a:off x="5778460" y="1281169"/>
                <a:ext cx="6480" cy="19080"/>
              </p14:xfrm>
            </p:contentPart>
          </mc:Choice>
          <mc:Fallback xmlns="">
            <p:pic>
              <p:nvPicPr>
                <p:cNvPr id="51" name="墨迹 50">
                  <a:extLst>
                    <a:ext uri="{FF2B5EF4-FFF2-40B4-BE49-F238E27FC236}">
                      <a16:creationId xmlns:a16="http://schemas.microsoft.com/office/drawing/2014/main" id="{D4EF6363-70BC-8D44-8BCD-A3D87A2FD206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770900" y="1273609"/>
                  <a:ext cx="2160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2" name="墨迹 51">
                  <a:extLst>
                    <a:ext uri="{FF2B5EF4-FFF2-40B4-BE49-F238E27FC236}">
                      <a16:creationId xmlns:a16="http://schemas.microsoft.com/office/drawing/2014/main" id="{7DE69E9B-CE86-074A-B14C-90A255C721D4}"/>
                    </a:ext>
                  </a:extLst>
                </p14:cNvPr>
                <p14:cNvContentPartPr/>
                <p14:nvPr/>
              </p14:nvContentPartPr>
              <p14:xfrm>
                <a:off x="5933980" y="926209"/>
                <a:ext cx="37800" cy="766080"/>
              </p14:xfrm>
            </p:contentPart>
          </mc:Choice>
          <mc:Fallback xmlns="">
            <p:pic>
              <p:nvPicPr>
                <p:cNvPr id="52" name="墨迹 51">
                  <a:extLst>
                    <a:ext uri="{FF2B5EF4-FFF2-40B4-BE49-F238E27FC236}">
                      <a16:creationId xmlns:a16="http://schemas.microsoft.com/office/drawing/2014/main" id="{7DE69E9B-CE86-074A-B14C-90A255C721D4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926420" y="918649"/>
                  <a:ext cx="52920" cy="781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5" name="组合 74">
            <a:extLst>
              <a:ext uri="{FF2B5EF4-FFF2-40B4-BE49-F238E27FC236}">
                <a16:creationId xmlns:a16="http://schemas.microsoft.com/office/drawing/2014/main" id="{09B5D67A-ABD1-0742-89E5-5398346B23DD}"/>
              </a:ext>
            </a:extLst>
          </p:cNvPr>
          <p:cNvGrpSpPr/>
          <p:nvPr/>
        </p:nvGrpSpPr>
        <p:grpSpPr>
          <a:xfrm>
            <a:off x="6307660" y="1025929"/>
            <a:ext cx="267840" cy="477720"/>
            <a:chOff x="6307660" y="1025929"/>
            <a:chExt cx="267840" cy="477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3" name="墨迹 52">
                  <a:extLst>
                    <a:ext uri="{FF2B5EF4-FFF2-40B4-BE49-F238E27FC236}">
                      <a16:creationId xmlns:a16="http://schemas.microsoft.com/office/drawing/2014/main" id="{F16C0BC2-852C-754C-955A-A8C3542B1FAD}"/>
                    </a:ext>
                  </a:extLst>
                </p14:cNvPr>
                <p14:cNvContentPartPr/>
                <p14:nvPr/>
              </p14:nvContentPartPr>
              <p14:xfrm>
                <a:off x="6307660" y="1025929"/>
                <a:ext cx="118800" cy="477720"/>
              </p14:xfrm>
            </p:contentPart>
          </mc:Choice>
          <mc:Fallback xmlns="">
            <p:pic>
              <p:nvPicPr>
                <p:cNvPr id="53" name="墨迹 52">
                  <a:extLst>
                    <a:ext uri="{FF2B5EF4-FFF2-40B4-BE49-F238E27FC236}">
                      <a16:creationId xmlns:a16="http://schemas.microsoft.com/office/drawing/2014/main" id="{F16C0BC2-852C-754C-955A-A8C3542B1FAD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6300100" y="1018369"/>
                  <a:ext cx="133560" cy="49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4" name="墨迹 53">
                  <a:extLst>
                    <a:ext uri="{FF2B5EF4-FFF2-40B4-BE49-F238E27FC236}">
                      <a16:creationId xmlns:a16="http://schemas.microsoft.com/office/drawing/2014/main" id="{972C628D-223D-274E-BB43-D46C9E597C84}"/>
                    </a:ext>
                  </a:extLst>
                </p14:cNvPr>
                <p14:cNvContentPartPr/>
                <p14:nvPr/>
              </p14:nvContentPartPr>
              <p14:xfrm>
                <a:off x="6537700" y="1094329"/>
                <a:ext cx="37800" cy="25200"/>
              </p14:xfrm>
            </p:contentPart>
          </mc:Choice>
          <mc:Fallback xmlns="">
            <p:pic>
              <p:nvPicPr>
                <p:cNvPr id="54" name="墨迹 53">
                  <a:extLst>
                    <a:ext uri="{FF2B5EF4-FFF2-40B4-BE49-F238E27FC236}">
                      <a16:creationId xmlns:a16="http://schemas.microsoft.com/office/drawing/2014/main" id="{972C628D-223D-274E-BB43-D46C9E597C84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6530140" y="1086769"/>
                  <a:ext cx="52920" cy="40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4" name="组合 73">
            <a:extLst>
              <a:ext uri="{FF2B5EF4-FFF2-40B4-BE49-F238E27FC236}">
                <a16:creationId xmlns:a16="http://schemas.microsoft.com/office/drawing/2014/main" id="{4DEDD1C3-5170-7E44-8524-FBE9C1DB7DD0}"/>
              </a:ext>
            </a:extLst>
          </p:cNvPr>
          <p:cNvGrpSpPr/>
          <p:nvPr/>
        </p:nvGrpSpPr>
        <p:grpSpPr>
          <a:xfrm>
            <a:off x="6843700" y="1025929"/>
            <a:ext cx="410400" cy="486000"/>
            <a:chOff x="6843700" y="1025929"/>
            <a:chExt cx="410400" cy="486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5" name="墨迹 54">
                  <a:extLst>
                    <a:ext uri="{FF2B5EF4-FFF2-40B4-BE49-F238E27FC236}">
                      <a16:creationId xmlns:a16="http://schemas.microsoft.com/office/drawing/2014/main" id="{607A259E-FD49-D645-92B0-E45D8CB151A3}"/>
                    </a:ext>
                  </a:extLst>
                </p14:cNvPr>
                <p14:cNvContentPartPr/>
                <p14:nvPr/>
              </p14:nvContentPartPr>
              <p14:xfrm>
                <a:off x="6905260" y="1025929"/>
                <a:ext cx="43920" cy="118800"/>
              </p14:xfrm>
            </p:contentPart>
          </mc:Choice>
          <mc:Fallback xmlns="">
            <p:pic>
              <p:nvPicPr>
                <p:cNvPr id="55" name="墨迹 54">
                  <a:extLst>
                    <a:ext uri="{FF2B5EF4-FFF2-40B4-BE49-F238E27FC236}">
                      <a16:creationId xmlns:a16="http://schemas.microsoft.com/office/drawing/2014/main" id="{607A259E-FD49-D645-92B0-E45D8CB151A3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897700" y="1018369"/>
                  <a:ext cx="5904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6" name="墨迹 55">
                  <a:extLst>
                    <a:ext uri="{FF2B5EF4-FFF2-40B4-BE49-F238E27FC236}">
                      <a16:creationId xmlns:a16="http://schemas.microsoft.com/office/drawing/2014/main" id="{D85044E7-F98D-5648-B2F2-9654A9A88279}"/>
                    </a:ext>
                  </a:extLst>
                </p14:cNvPr>
                <p14:cNvContentPartPr/>
                <p14:nvPr/>
              </p14:nvContentPartPr>
              <p14:xfrm>
                <a:off x="6843700" y="1025929"/>
                <a:ext cx="410400" cy="486000"/>
              </p14:xfrm>
            </p:contentPart>
          </mc:Choice>
          <mc:Fallback xmlns="">
            <p:pic>
              <p:nvPicPr>
                <p:cNvPr id="56" name="墨迹 55">
                  <a:extLst>
                    <a:ext uri="{FF2B5EF4-FFF2-40B4-BE49-F238E27FC236}">
                      <a16:creationId xmlns:a16="http://schemas.microsoft.com/office/drawing/2014/main" id="{D85044E7-F98D-5648-B2F2-9654A9A88279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836140" y="1018369"/>
                  <a:ext cx="425520" cy="501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" name="组合 72">
            <a:extLst>
              <a:ext uri="{FF2B5EF4-FFF2-40B4-BE49-F238E27FC236}">
                <a16:creationId xmlns:a16="http://schemas.microsoft.com/office/drawing/2014/main" id="{B18CFC9D-C2FA-6248-BE23-C7CE072546A7}"/>
              </a:ext>
            </a:extLst>
          </p:cNvPr>
          <p:cNvGrpSpPr/>
          <p:nvPr/>
        </p:nvGrpSpPr>
        <p:grpSpPr>
          <a:xfrm>
            <a:off x="7677100" y="1100449"/>
            <a:ext cx="548280" cy="454680"/>
            <a:chOff x="7677100" y="1100449"/>
            <a:chExt cx="548280" cy="454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7" name="墨迹 56">
                  <a:extLst>
                    <a:ext uri="{FF2B5EF4-FFF2-40B4-BE49-F238E27FC236}">
                      <a16:creationId xmlns:a16="http://schemas.microsoft.com/office/drawing/2014/main" id="{D255AD66-49C5-574C-8E5C-02330E0E08F9}"/>
                    </a:ext>
                  </a:extLst>
                </p14:cNvPr>
                <p14:cNvContentPartPr/>
                <p14:nvPr/>
              </p14:nvContentPartPr>
              <p14:xfrm>
                <a:off x="7677100" y="1100449"/>
                <a:ext cx="336600" cy="367560"/>
              </p14:xfrm>
            </p:contentPart>
          </mc:Choice>
          <mc:Fallback xmlns="">
            <p:pic>
              <p:nvPicPr>
                <p:cNvPr id="57" name="墨迹 56">
                  <a:extLst>
                    <a:ext uri="{FF2B5EF4-FFF2-40B4-BE49-F238E27FC236}">
                      <a16:creationId xmlns:a16="http://schemas.microsoft.com/office/drawing/2014/main" id="{D255AD66-49C5-574C-8E5C-02330E0E08F9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7669540" y="1092889"/>
                  <a:ext cx="351720" cy="38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8" name="墨迹 57">
                  <a:extLst>
                    <a:ext uri="{FF2B5EF4-FFF2-40B4-BE49-F238E27FC236}">
                      <a16:creationId xmlns:a16="http://schemas.microsoft.com/office/drawing/2014/main" id="{17E1AB28-13DD-5C40-94D2-43713B779A3C}"/>
                    </a:ext>
                  </a:extLst>
                </p14:cNvPr>
                <p14:cNvContentPartPr/>
                <p14:nvPr/>
              </p14:nvContentPartPr>
              <p14:xfrm>
                <a:off x="8000740" y="1361809"/>
                <a:ext cx="31320" cy="106200"/>
              </p14:xfrm>
            </p:contentPart>
          </mc:Choice>
          <mc:Fallback xmlns="">
            <p:pic>
              <p:nvPicPr>
                <p:cNvPr id="58" name="墨迹 57">
                  <a:extLst>
                    <a:ext uri="{FF2B5EF4-FFF2-40B4-BE49-F238E27FC236}">
                      <a16:creationId xmlns:a16="http://schemas.microsoft.com/office/drawing/2014/main" id="{17E1AB28-13DD-5C40-94D2-43713B779A3C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7993180" y="1354249"/>
                  <a:ext cx="4644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9" name="墨迹 58">
                  <a:extLst>
                    <a:ext uri="{FF2B5EF4-FFF2-40B4-BE49-F238E27FC236}">
                      <a16:creationId xmlns:a16="http://schemas.microsoft.com/office/drawing/2014/main" id="{6A5E948D-9C5F-5C44-80CA-365D514225CA}"/>
                    </a:ext>
                  </a:extLst>
                </p14:cNvPr>
                <p14:cNvContentPartPr/>
                <p14:nvPr/>
              </p14:nvContentPartPr>
              <p14:xfrm>
                <a:off x="8162740" y="1505089"/>
                <a:ext cx="62640" cy="50040"/>
              </p14:xfrm>
            </p:contentPart>
          </mc:Choice>
          <mc:Fallback xmlns="">
            <p:pic>
              <p:nvPicPr>
                <p:cNvPr id="59" name="墨迹 58">
                  <a:extLst>
                    <a:ext uri="{FF2B5EF4-FFF2-40B4-BE49-F238E27FC236}">
                      <a16:creationId xmlns:a16="http://schemas.microsoft.com/office/drawing/2014/main" id="{6A5E948D-9C5F-5C44-80CA-365D514225CA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8155180" y="1497529"/>
                  <a:ext cx="77760" cy="65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2" name="组合 71">
            <a:extLst>
              <a:ext uri="{FF2B5EF4-FFF2-40B4-BE49-F238E27FC236}">
                <a16:creationId xmlns:a16="http://schemas.microsoft.com/office/drawing/2014/main" id="{4035569B-1ED2-F44B-86C0-C932F386D4C9}"/>
              </a:ext>
            </a:extLst>
          </p:cNvPr>
          <p:cNvGrpSpPr/>
          <p:nvPr/>
        </p:nvGrpSpPr>
        <p:grpSpPr>
          <a:xfrm>
            <a:off x="8685460" y="1100449"/>
            <a:ext cx="386640" cy="317880"/>
            <a:chOff x="8685460" y="1100449"/>
            <a:chExt cx="386640" cy="317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60" name="墨迹 59">
                  <a:extLst>
                    <a:ext uri="{FF2B5EF4-FFF2-40B4-BE49-F238E27FC236}">
                      <a16:creationId xmlns:a16="http://schemas.microsoft.com/office/drawing/2014/main" id="{9C16312C-89D1-0A45-9694-1EBD8BEF093B}"/>
                    </a:ext>
                  </a:extLst>
                </p14:cNvPr>
                <p14:cNvContentPartPr/>
                <p14:nvPr/>
              </p14:nvContentPartPr>
              <p14:xfrm>
                <a:off x="8685460" y="1100449"/>
                <a:ext cx="236880" cy="317160"/>
              </p14:xfrm>
            </p:contentPart>
          </mc:Choice>
          <mc:Fallback xmlns="">
            <p:pic>
              <p:nvPicPr>
                <p:cNvPr id="60" name="墨迹 59">
                  <a:extLst>
                    <a:ext uri="{FF2B5EF4-FFF2-40B4-BE49-F238E27FC236}">
                      <a16:creationId xmlns:a16="http://schemas.microsoft.com/office/drawing/2014/main" id="{9C16312C-89D1-0A45-9694-1EBD8BEF093B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8678260" y="1092889"/>
                  <a:ext cx="252000" cy="33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1" name="墨迹 60">
                  <a:extLst>
                    <a:ext uri="{FF2B5EF4-FFF2-40B4-BE49-F238E27FC236}">
                      <a16:creationId xmlns:a16="http://schemas.microsoft.com/office/drawing/2014/main" id="{AD6DABCF-CEE2-F84E-B150-4AB39EA70DCA}"/>
                    </a:ext>
                  </a:extLst>
                </p14:cNvPr>
                <p14:cNvContentPartPr/>
                <p14:nvPr/>
              </p14:nvContentPartPr>
              <p14:xfrm>
                <a:off x="8972020" y="1336969"/>
                <a:ext cx="100080" cy="81360"/>
              </p14:xfrm>
            </p:contentPart>
          </mc:Choice>
          <mc:Fallback xmlns="">
            <p:pic>
              <p:nvPicPr>
                <p:cNvPr id="61" name="墨迹 60">
                  <a:extLst>
                    <a:ext uri="{FF2B5EF4-FFF2-40B4-BE49-F238E27FC236}">
                      <a16:creationId xmlns:a16="http://schemas.microsoft.com/office/drawing/2014/main" id="{AD6DABCF-CEE2-F84E-B150-4AB39EA70DCA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8964460" y="1329409"/>
                  <a:ext cx="115200" cy="96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62" name="墨迹 61">
                <a:extLst>
                  <a:ext uri="{FF2B5EF4-FFF2-40B4-BE49-F238E27FC236}">
                    <a16:creationId xmlns:a16="http://schemas.microsoft.com/office/drawing/2014/main" id="{F1F92E81-9B55-F94A-A972-670186A7361B}"/>
                  </a:ext>
                </a:extLst>
              </p14:cNvPr>
              <p14:cNvContentPartPr/>
              <p14:nvPr/>
            </p14:nvContentPartPr>
            <p14:xfrm>
              <a:off x="9308260" y="1480249"/>
              <a:ext cx="131040" cy="37800"/>
            </p14:xfrm>
          </p:contentPart>
        </mc:Choice>
        <mc:Fallback xmlns="">
          <p:pic>
            <p:nvPicPr>
              <p:cNvPr id="62" name="墨迹 61">
                <a:extLst>
                  <a:ext uri="{FF2B5EF4-FFF2-40B4-BE49-F238E27FC236}">
                    <a16:creationId xmlns:a16="http://schemas.microsoft.com/office/drawing/2014/main" id="{F1F92E81-9B55-F94A-A972-670186A7361B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9300700" y="1472689"/>
                <a:ext cx="146160" cy="52920"/>
              </a:xfrm>
              <a:prstGeom prst="rect">
                <a:avLst/>
              </a:prstGeom>
            </p:spPr>
          </p:pic>
        </mc:Fallback>
      </mc:AlternateContent>
      <p:grpSp>
        <p:nvGrpSpPr>
          <p:cNvPr id="71" name="组合 70">
            <a:extLst>
              <a:ext uri="{FF2B5EF4-FFF2-40B4-BE49-F238E27FC236}">
                <a16:creationId xmlns:a16="http://schemas.microsoft.com/office/drawing/2014/main" id="{1CD8506D-5DF9-A040-A743-14BD81398B7D}"/>
              </a:ext>
            </a:extLst>
          </p:cNvPr>
          <p:cNvGrpSpPr/>
          <p:nvPr/>
        </p:nvGrpSpPr>
        <p:grpSpPr>
          <a:xfrm>
            <a:off x="9607060" y="1312129"/>
            <a:ext cx="504360" cy="19080"/>
            <a:chOff x="9607060" y="1312129"/>
            <a:chExt cx="504360" cy="1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3" name="墨迹 62">
                  <a:extLst>
                    <a:ext uri="{FF2B5EF4-FFF2-40B4-BE49-F238E27FC236}">
                      <a16:creationId xmlns:a16="http://schemas.microsoft.com/office/drawing/2014/main" id="{E3AFF87A-A7B5-DA4C-BB3F-C22D0FE01EE4}"/>
                    </a:ext>
                  </a:extLst>
                </p14:cNvPr>
                <p14:cNvContentPartPr/>
                <p14:nvPr/>
              </p14:nvContentPartPr>
              <p14:xfrm>
                <a:off x="9607060" y="1312129"/>
                <a:ext cx="112320" cy="6480"/>
              </p14:xfrm>
            </p:contentPart>
          </mc:Choice>
          <mc:Fallback xmlns="">
            <p:pic>
              <p:nvPicPr>
                <p:cNvPr id="63" name="墨迹 62">
                  <a:extLst>
                    <a:ext uri="{FF2B5EF4-FFF2-40B4-BE49-F238E27FC236}">
                      <a16:creationId xmlns:a16="http://schemas.microsoft.com/office/drawing/2014/main" id="{E3AFF87A-A7B5-DA4C-BB3F-C22D0FE01EE4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9599500" y="1304569"/>
                  <a:ext cx="12744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4" name="墨迹 63">
                  <a:extLst>
                    <a:ext uri="{FF2B5EF4-FFF2-40B4-BE49-F238E27FC236}">
                      <a16:creationId xmlns:a16="http://schemas.microsoft.com/office/drawing/2014/main" id="{ED185359-6075-9A4C-99B0-297662C90616}"/>
                    </a:ext>
                  </a:extLst>
                </p14:cNvPr>
                <p14:cNvContentPartPr/>
                <p14:nvPr/>
              </p14:nvContentPartPr>
              <p14:xfrm>
                <a:off x="9911980" y="1318249"/>
                <a:ext cx="124920" cy="12960"/>
              </p14:xfrm>
            </p:contentPart>
          </mc:Choice>
          <mc:Fallback xmlns="">
            <p:pic>
              <p:nvPicPr>
                <p:cNvPr id="64" name="墨迹 63">
                  <a:extLst>
                    <a:ext uri="{FF2B5EF4-FFF2-40B4-BE49-F238E27FC236}">
                      <a16:creationId xmlns:a16="http://schemas.microsoft.com/office/drawing/2014/main" id="{ED185359-6075-9A4C-99B0-297662C90616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9904420" y="1310689"/>
                  <a:ext cx="14004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5" name="墨迹 64">
                  <a:extLst>
                    <a:ext uri="{FF2B5EF4-FFF2-40B4-BE49-F238E27FC236}">
                      <a16:creationId xmlns:a16="http://schemas.microsoft.com/office/drawing/2014/main" id="{DA8E5A73-B84C-464E-97EA-5077A94EF28C}"/>
                    </a:ext>
                  </a:extLst>
                </p14:cNvPr>
                <p14:cNvContentPartPr/>
                <p14:nvPr/>
              </p14:nvContentPartPr>
              <p14:xfrm>
                <a:off x="10086220" y="1318249"/>
                <a:ext cx="25200" cy="12960"/>
              </p14:xfrm>
            </p:contentPart>
          </mc:Choice>
          <mc:Fallback xmlns="">
            <p:pic>
              <p:nvPicPr>
                <p:cNvPr id="65" name="墨迹 64">
                  <a:extLst>
                    <a:ext uri="{FF2B5EF4-FFF2-40B4-BE49-F238E27FC236}">
                      <a16:creationId xmlns:a16="http://schemas.microsoft.com/office/drawing/2014/main" id="{DA8E5A73-B84C-464E-97EA-5077A94EF28C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0078660" y="1310689"/>
                  <a:ext cx="40320" cy="27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66" name="墨迹 65">
                <a:extLst>
                  <a:ext uri="{FF2B5EF4-FFF2-40B4-BE49-F238E27FC236}">
                    <a16:creationId xmlns:a16="http://schemas.microsoft.com/office/drawing/2014/main" id="{0602EEFC-3898-D847-8E5A-5073E94250B6}"/>
                  </a:ext>
                </a:extLst>
              </p14:cNvPr>
              <p14:cNvContentPartPr/>
              <p14:nvPr/>
            </p14:nvContentPartPr>
            <p14:xfrm>
              <a:off x="10378900" y="1050769"/>
              <a:ext cx="442440" cy="436320"/>
            </p14:xfrm>
          </p:contentPart>
        </mc:Choice>
        <mc:Fallback xmlns="">
          <p:pic>
            <p:nvPicPr>
              <p:cNvPr id="66" name="墨迹 65">
                <a:extLst>
                  <a:ext uri="{FF2B5EF4-FFF2-40B4-BE49-F238E27FC236}">
                    <a16:creationId xmlns:a16="http://schemas.microsoft.com/office/drawing/2014/main" id="{0602EEFC-3898-D847-8E5A-5073E94250B6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10371340" y="1043209"/>
                <a:ext cx="457560" cy="45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78" name="墨迹 77">
                <a:extLst>
                  <a:ext uri="{FF2B5EF4-FFF2-40B4-BE49-F238E27FC236}">
                    <a16:creationId xmlns:a16="http://schemas.microsoft.com/office/drawing/2014/main" id="{0B7FA9AA-0633-2E4D-BDB0-E2D6B466FEED}"/>
                  </a:ext>
                </a:extLst>
              </p14:cNvPr>
              <p14:cNvContentPartPr/>
              <p14:nvPr/>
            </p14:nvContentPartPr>
            <p14:xfrm>
              <a:off x="10603180" y="1355689"/>
              <a:ext cx="342720" cy="280440"/>
            </p14:xfrm>
          </p:contentPart>
        </mc:Choice>
        <mc:Fallback xmlns="">
          <p:pic>
            <p:nvPicPr>
              <p:cNvPr id="78" name="墨迹 77">
                <a:extLst>
                  <a:ext uri="{FF2B5EF4-FFF2-40B4-BE49-F238E27FC236}">
                    <a16:creationId xmlns:a16="http://schemas.microsoft.com/office/drawing/2014/main" id="{0B7FA9AA-0633-2E4D-BDB0-E2D6B466FEED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10595620" y="1348129"/>
                <a:ext cx="357840" cy="295560"/>
              </a:xfrm>
              <a:prstGeom prst="rect">
                <a:avLst/>
              </a:prstGeom>
            </p:spPr>
          </p:pic>
        </mc:Fallback>
      </mc:AlternateContent>
      <p:grpSp>
        <p:nvGrpSpPr>
          <p:cNvPr id="82" name="组合 81">
            <a:extLst>
              <a:ext uri="{FF2B5EF4-FFF2-40B4-BE49-F238E27FC236}">
                <a16:creationId xmlns:a16="http://schemas.microsoft.com/office/drawing/2014/main" id="{6E113718-08E7-A545-B04B-94EB6C6397F8}"/>
              </a:ext>
            </a:extLst>
          </p:cNvPr>
          <p:cNvGrpSpPr/>
          <p:nvPr/>
        </p:nvGrpSpPr>
        <p:grpSpPr>
          <a:xfrm>
            <a:off x="499060" y="2083969"/>
            <a:ext cx="579600" cy="461160"/>
            <a:chOff x="499060" y="2083969"/>
            <a:chExt cx="579600" cy="461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79" name="墨迹 78">
                  <a:extLst>
                    <a:ext uri="{FF2B5EF4-FFF2-40B4-BE49-F238E27FC236}">
                      <a16:creationId xmlns:a16="http://schemas.microsoft.com/office/drawing/2014/main" id="{0DFC2DE1-2B9C-7D46-A5B5-BB03A049B5E4}"/>
                    </a:ext>
                  </a:extLst>
                </p14:cNvPr>
                <p14:cNvContentPartPr/>
                <p14:nvPr/>
              </p14:nvContentPartPr>
              <p14:xfrm>
                <a:off x="499060" y="2115289"/>
                <a:ext cx="149760" cy="317880"/>
              </p14:xfrm>
            </p:contentPart>
          </mc:Choice>
          <mc:Fallback xmlns="">
            <p:pic>
              <p:nvPicPr>
                <p:cNvPr id="79" name="墨迹 78">
                  <a:extLst>
                    <a:ext uri="{FF2B5EF4-FFF2-40B4-BE49-F238E27FC236}">
                      <a16:creationId xmlns:a16="http://schemas.microsoft.com/office/drawing/2014/main" id="{0DFC2DE1-2B9C-7D46-A5B5-BB03A049B5E4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491500" y="2107729"/>
                  <a:ext cx="164880" cy="33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80" name="墨迹 79">
                  <a:extLst>
                    <a:ext uri="{FF2B5EF4-FFF2-40B4-BE49-F238E27FC236}">
                      <a16:creationId xmlns:a16="http://schemas.microsoft.com/office/drawing/2014/main" id="{A09AFE54-04EA-F447-9C44-589A2F832791}"/>
                    </a:ext>
                  </a:extLst>
                </p14:cNvPr>
                <p14:cNvContentPartPr/>
                <p14:nvPr/>
              </p14:nvContentPartPr>
              <p14:xfrm>
                <a:off x="729460" y="2083969"/>
                <a:ext cx="212040" cy="442440"/>
              </p14:xfrm>
            </p:contentPart>
          </mc:Choice>
          <mc:Fallback xmlns="">
            <p:pic>
              <p:nvPicPr>
                <p:cNvPr id="80" name="墨迹 79">
                  <a:extLst>
                    <a:ext uri="{FF2B5EF4-FFF2-40B4-BE49-F238E27FC236}">
                      <a16:creationId xmlns:a16="http://schemas.microsoft.com/office/drawing/2014/main" id="{A09AFE54-04EA-F447-9C44-589A2F832791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21900" y="2076409"/>
                  <a:ext cx="227160" cy="45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81" name="墨迹 80">
                  <a:extLst>
                    <a:ext uri="{FF2B5EF4-FFF2-40B4-BE49-F238E27FC236}">
                      <a16:creationId xmlns:a16="http://schemas.microsoft.com/office/drawing/2014/main" id="{CA40FFE1-4E62-9949-81EE-05785DFE3D3B}"/>
                    </a:ext>
                  </a:extLst>
                </p14:cNvPr>
                <p14:cNvContentPartPr/>
                <p14:nvPr/>
              </p14:nvContentPartPr>
              <p14:xfrm>
                <a:off x="742060" y="2345689"/>
                <a:ext cx="336600" cy="199440"/>
              </p14:xfrm>
            </p:contentPart>
          </mc:Choice>
          <mc:Fallback xmlns="">
            <p:pic>
              <p:nvPicPr>
                <p:cNvPr id="81" name="墨迹 80">
                  <a:extLst>
                    <a:ext uri="{FF2B5EF4-FFF2-40B4-BE49-F238E27FC236}">
                      <a16:creationId xmlns:a16="http://schemas.microsoft.com/office/drawing/2014/main" id="{CA40FFE1-4E62-9949-81EE-05785DFE3D3B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734500" y="2338129"/>
                  <a:ext cx="351720" cy="214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3" name="组合 102">
            <a:extLst>
              <a:ext uri="{FF2B5EF4-FFF2-40B4-BE49-F238E27FC236}">
                <a16:creationId xmlns:a16="http://schemas.microsoft.com/office/drawing/2014/main" id="{BE588235-ABB4-1A45-81FB-8E357E1BE406}"/>
              </a:ext>
            </a:extLst>
          </p:cNvPr>
          <p:cNvGrpSpPr/>
          <p:nvPr/>
        </p:nvGrpSpPr>
        <p:grpSpPr>
          <a:xfrm>
            <a:off x="1314820" y="1929169"/>
            <a:ext cx="2471760" cy="552960"/>
            <a:chOff x="1314820" y="1929169"/>
            <a:chExt cx="2471760" cy="552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83" name="墨迹 82">
                  <a:extLst>
                    <a:ext uri="{FF2B5EF4-FFF2-40B4-BE49-F238E27FC236}">
                      <a16:creationId xmlns:a16="http://schemas.microsoft.com/office/drawing/2014/main" id="{D7A301C5-73AE-FD4B-9F1E-800A38AC210A}"/>
                    </a:ext>
                  </a:extLst>
                </p14:cNvPr>
                <p14:cNvContentPartPr/>
                <p14:nvPr/>
              </p14:nvContentPartPr>
              <p14:xfrm>
                <a:off x="1314820" y="2053009"/>
                <a:ext cx="255600" cy="392400"/>
              </p14:xfrm>
            </p:contentPart>
          </mc:Choice>
          <mc:Fallback xmlns="">
            <p:pic>
              <p:nvPicPr>
                <p:cNvPr id="83" name="墨迹 82">
                  <a:extLst>
                    <a:ext uri="{FF2B5EF4-FFF2-40B4-BE49-F238E27FC236}">
                      <a16:creationId xmlns:a16="http://schemas.microsoft.com/office/drawing/2014/main" id="{D7A301C5-73AE-FD4B-9F1E-800A38AC210A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307260" y="2045449"/>
                  <a:ext cx="270720" cy="40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84" name="墨迹 83">
                  <a:extLst>
                    <a:ext uri="{FF2B5EF4-FFF2-40B4-BE49-F238E27FC236}">
                      <a16:creationId xmlns:a16="http://schemas.microsoft.com/office/drawing/2014/main" id="{704EFBEC-84B0-5E46-94F2-C3A17F9187E4}"/>
                    </a:ext>
                  </a:extLst>
                </p14:cNvPr>
                <p14:cNvContentPartPr/>
                <p14:nvPr/>
              </p14:nvContentPartPr>
              <p14:xfrm>
                <a:off x="1432900" y="2289529"/>
                <a:ext cx="224640" cy="37800"/>
              </p14:xfrm>
            </p:contentPart>
          </mc:Choice>
          <mc:Fallback xmlns="">
            <p:pic>
              <p:nvPicPr>
                <p:cNvPr id="84" name="墨迹 83">
                  <a:extLst>
                    <a:ext uri="{FF2B5EF4-FFF2-40B4-BE49-F238E27FC236}">
                      <a16:creationId xmlns:a16="http://schemas.microsoft.com/office/drawing/2014/main" id="{704EFBEC-84B0-5E46-94F2-C3A17F9187E4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425340" y="2281969"/>
                  <a:ext cx="23940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85" name="墨迹 84">
                  <a:extLst>
                    <a:ext uri="{FF2B5EF4-FFF2-40B4-BE49-F238E27FC236}">
                      <a16:creationId xmlns:a16="http://schemas.microsoft.com/office/drawing/2014/main" id="{8AE86E40-4BCA-814D-B07B-62D9123EF864}"/>
                    </a:ext>
                  </a:extLst>
                </p14:cNvPr>
                <p14:cNvContentPartPr/>
                <p14:nvPr/>
              </p14:nvContentPartPr>
              <p14:xfrm>
                <a:off x="1731700" y="2127529"/>
                <a:ext cx="143640" cy="330480"/>
              </p14:xfrm>
            </p:contentPart>
          </mc:Choice>
          <mc:Fallback xmlns="">
            <p:pic>
              <p:nvPicPr>
                <p:cNvPr id="85" name="墨迹 84">
                  <a:extLst>
                    <a:ext uri="{FF2B5EF4-FFF2-40B4-BE49-F238E27FC236}">
                      <a16:creationId xmlns:a16="http://schemas.microsoft.com/office/drawing/2014/main" id="{8AE86E40-4BCA-814D-B07B-62D9123EF864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724140" y="2120329"/>
                  <a:ext cx="158760" cy="34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86" name="墨迹 85">
                  <a:extLst>
                    <a:ext uri="{FF2B5EF4-FFF2-40B4-BE49-F238E27FC236}">
                      <a16:creationId xmlns:a16="http://schemas.microsoft.com/office/drawing/2014/main" id="{33BFAE1B-C2D9-E94D-938A-CAB9915A2D61}"/>
                    </a:ext>
                  </a:extLst>
                </p14:cNvPr>
                <p14:cNvContentPartPr/>
                <p14:nvPr/>
              </p14:nvContentPartPr>
              <p14:xfrm>
                <a:off x="2005660" y="2102689"/>
                <a:ext cx="162360" cy="274320"/>
              </p14:xfrm>
            </p:contentPart>
          </mc:Choice>
          <mc:Fallback xmlns="">
            <p:pic>
              <p:nvPicPr>
                <p:cNvPr id="86" name="墨迹 85">
                  <a:extLst>
                    <a:ext uri="{FF2B5EF4-FFF2-40B4-BE49-F238E27FC236}">
                      <a16:creationId xmlns:a16="http://schemas.microsoft.com/office/drawing/2014/main" id="{33BFAE1B-C2D9-E94D-938A-CAB9915A2D61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998100" y="2095129"/>
                  <a:ext cx="17712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87" name="墨迹 86">
                  <a:extLst>
                    <a:ext uri="{FF2B5EF4-FFF2-40B4-BE49-F238E27FC236}">
                      <a16:creationId xmlns:a16="http://schemas.microsoft.com/office/drawing/2014/main" id="{BDF78CA8-C7AB-F84E-87F0-11108AC134F2}"/>
                    </a:ext>
                  </a:extLst>
                </p14:cNvPr>
                <p14:cNvContentPartPr/>
                <p14:nvPr/>
              </p14:nvContentPartPr>
              <p14:xfrm>
                <a:off x="2236060" y="2283409"/>
                <a:ext cx="12960" cy="124920"/>
              </p14:xfrm>
            </p:contentPart>
          </mc:Choice>
          <mc:Fallback xmlns="">
            <p:pic>
              <p:nvPicPr>
                <p:cNvPr id="87" name="墨迹 86">
                  <a:extLst>
                    <a:ext uri="{FF2B5EF4-FFF2-40B4-BE49-F238E27FC236}">
                      <a16:creationId xmlns:a16="http://schemas.microsoft.com/office/drawing/2014/main" id="{BDF78CA8-C7AB-F84E-87F0-11108AC134F2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2228500" y="2275849"/>
                  <a:ext cx="2772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88" name="墨迹 87">
                  <a:extLst>
                    <a:ext uri="{FF2B5EF4-FFF2-40B4-BE49-F238E27FC236}">
                      <a16:creationId xmlns:a16="http://schemas.microsoft.com/office/drawing/2014/main" id="{EB0E5D05-4C2F-194D-8884-A48ED39521D5}"/>
                    </a:ext>
                  </a:extLst>
                </p14:cNvPr>
                <p14:cNvContentPartPr/>
                <p14:nvPr/>
              </p14:nvContentPartPr>
              <p14:xfrm>
                <a:off x="2391580" y="2102689"/>
                <a:ext cx="137160" cy="379440"/>
              </p14:xfrm>
            </p:contentPart>
          </mc:Choice>
          <mc:Fallback xmlns="">
            <p:pic>
              <p:nvPicPr>
                <p:cNvPr id="88" name="墨迹 87">
                  <a:extLst>
                    <a:ext uri="{FF2B5EF4-FFF2-40B4-BE49-F238E27FC236}">
                      <a16:creationId xmlns:a16="http://schemas.microsoft.com/office/drawing/2014/main" id="{EB0E5D05-4C2F-194D-8884-A48ED39521D5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2384020" y="2095129"/>
                  <a:ext cx="152280" cy="3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89" name="墨迹 88">
                  <a:extLst>
                    <a:ext uri="{FF2B5EF4-FFF2-40B4-BE49-F238E27FC236}">
                      <a16:creationId xmlns:a16="http://schemas.microsoft.com/office/drawing/2014/main" id="{D1A719B3-9CF4-0048-BED3-33DDE5B38365}"/>
                    </a:ext>
                  </a:extLst>
                </p14:cNvPr>
                <p14:cNvContentPartPr/>
                <p14:nvPr/>
              </p14:nvContentPartPr>
              <p14:xfrm>
                <a:off x="2198620" y="2295649"/>
                <a:ext cx="155880" cy="124920"/>
              </p14:xfrm>
            </p:contentPart>
          </mc:Choice>
          <mc:Fallback xmlns="">
            <p:pic>
              <p:nvPicPr>
                <p:cNvPr id="89" name="墨迹 88">
                  <a:extLst>
                    <a:ext uri="{FF2B5EF4-FFF2-40B4-BE49-F238E27FC236}">
                      <a16:creationId xmlns:a16="http://schemas.microsoft.com/office/drawing/2014/main" id="{D1A719B3-9CF4-0048-BED3-33DDE5B38365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2191060" y="2288089"/>
                  <a:ext cx="17100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90" name="墨迹 89">
                  <a:extLst>
                    <a:ext uri="{FF2B5EF4-FFF2-40B4-BE49-F238E27FC236}">
                      <a16:creationId xmlns:a16="http://schemas.microsoft.com/office/drawing/2014/main" id="{A61792C8-029C-A744-BE11-3E6DE300F546}"/>
                    </a:ext>
                  </a:extLst>
                </p14:cNvPr>
                <p14:cNvContentPartPr/>
                <p14:nvPr/>
              </p14:nvContentPartPr>
              <p14:xfrm>
                <a:off x="2292220" y="2177569"/>
                <a:ext cx="87480" cy="31320"/>
              </p14:xfrm>
            </p:contentPart>
          </mc:Choice>
          <mc:Fallback xmlns="">
            <p:pic>
              <p:nvPicPr>
                <p:cNvPr id="90" name="墨迹 89">
                  <a:extLst>
                    <a:ext uri="{FF2B5EF4-FFF2-40B4-BE49-F238E27FC236}">
                      <a16:creationId xmlns:a16="http://schemas.microsoft.com/office/drawing/2014/main" id="{A61792C8-029C-A744-BE11-3E6DE300F546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2284660" y="2170009"/>
                  <a:ext cx="10260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91" name="墨迹 90">
                  <a:extLst>
                    <a:ext uri="{FF2B5EF4-FFF2-40B4-BE49-F238E27FC236}">
                      <a16:creationId xmlns:a16="http://schemas.microsoft.com/office/drawing/2014/main" id="{50241A39-7933-904E-80A5-7837EBC53A25}"/>
                    </a:ext>
                  </a:extLst>
                </p14:cNvPr>
                <p14:cNvContentPartPr/>
                <p14:nvPr/>
              </p14:nvContentPartPr>
              <p14:xfrm>
                <a:off x="2715220" y="1929169"/>
                <a:ext cx="610560" cy="541440"/>
              </p14:xfrm>
            </p:contentPart>
          </mc:Choice>
          <mc:Fallback xmlns="">
            <p:pic>
              <p:nvPicPr>
                <p:cNvPr id="91" name="墨迹 90">
                  <a:extLst>
                    <a:ext uri="{FF2B5EF4-FFF2-40B4-BE49-F238E27FC236}">
                      <a16:creationId xmlns:a16="http://schemas.microsoft.com/office/drawing/2014/main" id="{50241A39-7933-904E-80A5-7837EBC53A25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2708020" y="1921609"/>
                  <a:ext cx="625680" cy="55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92" name="墨迹 91">
                  <a:extLst>
                    <a:ext uri="{FF2B5EF4-FFF2-40B4-BE49-F238E27FC236}">
                      <a16:creationId xmlns:a16="http://schemas.microsoft.com/office/drawing/2014/main" id="{037B26B8-431A-224C-888D-089283A0EEB0}"/>
                    </a:ext>
                  </a:extLst>
                </p14:cNvPr>
                <p14:cNvContentPartPr/>
                <p14:nvPr/>
              </p14:nvContentPartPr>
              <p14:xfrm>
                <a:off x="3549700" y="1941049"/>
                <a:ext cx="100080" cy="68760"/>
              </p14:xfrm>
            </p:contentPart>
          </mc:Choice>
          <mc:Fallback xmlns="">
            <p:pic>
              <p:nvPicPr>
                <p:cNvPr id="92" name="墨迹 91">
                  <a:extLst>
                    <a:ext uri="{FF2B5EF4-FFF2-40B4-BE49-F238E27FC236}">
                      <a16:creationId xmlns:a16="http://schemas.microsoft.com/office/drawing/2014/main" id="{037B26B8-431A-224C-888D-089283A0EEB0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3542140" y="1933489"/>
                  <a:ext cx="11520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93" name="墨迹 92">
                  <a:extLst>
                    <a:ext uri="{FF2B5EF4-FFF2-40B4-BE49-F238E27FC236}">
                      <a16:creationId xmlns:a16="http://schemas.microsoft.com/office/drawing/2014/main" id="{53BC5AD4-48C0-1D48-A485-AF7F7C894BD2}"/>
                    </a:ext>
                  </a:extLst>
                </p14:cNvPr>
                <p14:cNvContentPartPr/>
                <p14:nvPr/>
              </p14:nvContentPartPr>
              <p14:xfrm>
                <a:off x="3506140" y="2102689"/>
                <a:ext cx="212040" cy="118800"/>
              </p14:xfrm>
            </p:contentPart>
          </mc:Choice>
          <mc:Fallback xmlns="">
            <p:pic>
              <p:nvPicPr>
                <p:cNvPr id="93" name="墨迹 92">
                  <a:extLst>
                    <a:ext uri="{FF2B5EF4-FFF2-40B4-BE49-F238E27FC236}">
                      <a16:creationId xmlns:a16="http://schemas.microsoft.com/office/drawing/2014/main" id="{53BC5AD4-48C0-1D48-A485-AF7F7C894BD2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3498580" y="2095129"/>
                  <a:ext cx="22716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94" name="墨迹 93">
                  <a:extLst>
                    <a:ext uri="{FF2B5EF4-FFF2-40B4-BE49-F238E27FC236}">
                      <a16:creationId xmlns:a16="http://schemas.microsoft.com/office/drawing/2014/main" id="{F10B9C2D-B1D2-1C43-929B-AC4B41B618FD}"/>
                    </a:ext>
                  </a:extLst>
                </p14:cNvPr>
                <p14:cNvContentPartPr/>
                <p14:nvPr/>
              </p14:nvContentPartPr>
              <p14:xfrm>
                <a:off x="3533140" y="2252089"/>
                <a:ext cx="253440" cy="218160"/>
              </p14:xfrm>
            </p:contentPart>
          </mc:Choice>
          <mc:Fallback xmlns="">
            <p:pic>
              <p:nvPicPr>
                <p:cNvPr id="94" name="墨迹 93">
                  <a:extLst>
                    <a:ext uri="{FF2B5EF4-FFF2-40B4-BE49-F238E27FC236}">
                      <a16:creationId xmlns:a16="http://schemas.microsoft.com/office/drawing/2014/main" id="{F10B9C2D-B1D2-1C43-929B-AC4B41B618FD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3525580" y="2244529"/>
                  <a:ext cx="268560" cy="233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2" name="组合 101">
            <a:extLst>
              <a:ext uri="{FF2B5EF4-FFF2-40B4-BE49-F238E27FC236}">
                <a16:creationId xmlns:a16="http://schemas.microsoft.com/office/drawing/2014/main" id="{49BBB3C5-378F-8F49-9FBE-674E1F9A91FF}"/>
              </a:ext>
            </a:extLst>
          </p:cNvPr>
          <p:cNvGrpSpPr/>
          <p:nvPr/>
        </p:nvGrpSpPr>
        <p:grpSpPr>
          <a:xfrm>
            <a:off x="4066300" y="1978129"/>
            <a:ext cx="212040" cy="448200"/>
            <a:chOff x="4066300" y="1978129"/>
            <a:chExt cx="212040" cy="448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95" name="墨迹 94">
                  <a:extLst>
                    <a:ext uri="{FF2B5EF4-FFF2-40B4-BE49-F238E27FC236}">
                      <a16:creationId xmlns:a16="http://schemas.microsoft.com/office/drawing/2014/main" id="{2DCE9555-0611-7F4A-979D-182F1E1D6CED}"/>
                    </a:ext>
                  </a:extLst>
                </p14:cNvPr>
                <p14:cNvContentPartPr/>
                <p14:nvPr/>
              </p14:nvContentPartPr>
              <p14:xfrm>
                <a:off x="4072420" y="1978129"/>
                <a:ext cx="158760" cy="162360"/>
              </p14:xfrm>
            </p:contentPart>
          </mc:Choice>
          <mc:Fallback xmlns="">
            <p:pic>
              <p:nvPicPr>
                <p:cNvPr id="95" name="墨迹 94">
                  <a:extLst>
                    <a:ext uri="{FF2B5EF4-FFF2-40B4-BE49-F238E27FC236}">
                      <a16:creationId xmlns:a16="http://schemas.microsoft.com/office/drawing/2014/main" id="{2DCE9555-0611-7F4A-979D-182F1E1D6CED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4064860" y="1970569"/>
                  <a:ext cx="17388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96" name="墨迹 95">
                  <a:extLst>
                    <a:ext uri="{FF2B5EF4-FFF2-40B4-BE49-F238E27FC236}">
                      <a16:creationId xmlns:a16="http://schemas.microsoft.com/office/drawing/2014/main" id="{B0C67E6A-0EAF-7D40-B54A-61E00FCBDB6F}"/>
                    </a:ext>
                  </a:extLst>
                </p14:cNvPr>
                <p14:cNvContentPartPr/>
                <p14:nvPr/>
              </p14:nvContentPartPr>
              <p14:xfrm>
                <a:off x="4066300" y="2215009"/>
                <a:ext cx="212040" cy="211320"/>
              </p14:xfrm>
            </p:contentPart>
          </mc:Choice>
          <mc:Fallback xmlns="">
            <p:pic>
              <p:nvPicPr>
                <p:cNvPr id="96" name="墨迹 95">
                  <a:extLst>
                    <a:ext uri="{FF2B5EF4-FFF2-40B4-BE49-F238E27FC236}">
                      <a16:creationId xmlns:a16="http://schemas.microsoft.com/office/drawing/2014/main" id="{B0C67E6A-0EAF-7D40-B54A-61E00FCBDB6F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4058740" y="2207449"/>
                  <a:ext cx="227160" cy="226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1" name="组合 100">
            <a:extLst>
              <a:ext uri="{FF2B5EF4-FFF2-40B4-BE49-F238E27FC236}">
                <a16:creationId xmlns:a16="http://schemas.microsoft.com/office/drawing/2014/main" id="{30D130EF-6336-1241-BA2B-21F785FDE6CA}"/>
              </a:ext>
            </a:extLst>
          </p:cNvPr>
          <p:cNvGrpSpPr/>
          <p:nvPr/>
        </p:nvGrpSpPr>
        <p:grpSpPr>
          <a:xfrm>
            <a:off x="4502260" y="1841329"/>
            <a:ext cx="448200" cy="641520"/>
            <a:chOff x="4502260" y="1841329"/>
            <a:chExt cx="448200" cy="641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97" name="墨迹 96">
                  <a:extLst>
                    <a:ext uri="{FF2B5EF4-FFF2-40B4-BE49-F238E27FC236}">
                      <a16:creationId xmlns:a16="http://schemas.microsoft.com/office/drawing/2014/main" id="{1149C83D-B709-DD45-B3EF-F81900FEF13F}"/>
                    </a:ext>
                  </a:extLst>
                </p14:cNvPr>
                <p14:cNvContentPartPr/>
                <p14:nvPr/>
              </p14:nvContentPartPr>
              <p14:xfrm>
                <a:off x="4502260" y="2105569"/>
                <a:ext cx="37800" cy="240480"/>
              </p14:xfrm>
            </p:contentPart>
          </mc:Choice>
          <mc:Fallback xmlns="">
            <p:pic>
              <p:nvPicPr>
                <p:cNvPr id="97" name="墨迹 96">
                  <a:extLst>
                    <a:ext uri="{FF2B5EF4-FFF2-40B4-BE49-F238E27FC236}">
                      <a16:creationId xmlns:a16="http://schemas.microsoft.com/office/drawing/2014/main" id="{1149C83D-B709-DD45-B3EF-F81900FEF13F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4494700" y="2098009"/>
                  <a:ext cx="5292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98" name="墨迹 97">
                  <a:extLst>
                    <a:ext uri="{FF2B5EF4-FFF2-40B4-BE49-F238E27FC236}">
                      <a16:creationId xmlns:a16="http://schemas.microsoft.com/office/drawing/2014/main" id="{563267FC-0D09-EC48-A9B3-5BCF709AA965}"/>
                    </a:ext>
                  </a:extLst>
                </p14:cNvPr>
                <p14:cNvContentPartPr/>
                <p14:nvPr/>
              </p14:nvContentPartPr>
              <p14:xfrm>
                <a:off x="4663900" y="1841329"/>
                <a:ext cx="286560" cy="641520"/>
              </p14:xfrm>
            </p:contentPart>
          </mc:Choice>
          <mc:Fallback xmlns="">
            <p:pic>
              <p:nvPicPr>
                <p:cNvPr id="98" name="墨迹 97">
                  <a:extLst>
                    <a:ext uri="{FF2B5EF4-FFF2-40B4-BE49-F238E27FC236}">
                      <a16:creationId xmlns:a16="http://schemas.microsoft.com/office/drawing/2014/main" id="{563267FC-0D09-EC48-A9B3-5BCF709AA965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4656340" y="1833769"/>
                  <a:ext cx="301680" cy="65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99" name="墨迹 98">
                  <a:extLst>
                    <a:ext uri="{FF2B5EF4-FFF2-40B4-BE49-F238E27FC236}">
                      <a16:creationId xmlns:a16="http://schemas.microsoft.com/office/drawing/2014/main" id="{81F59270-EFFF-B747-AA38-EE3A1758D21D}"/>
                    </a:ext>
                  </a:extLst>
                </p14:cNvPr>
                <p14:cNvContentPartPr/>
                <p14:nvPr/>
              </p14:nvContentPartPr>
              <p14:xfrm>
                <a:off x="4627180" y="1972009"/>
                <a:ext cx="248760" cy="436320"/>
              </p14:xfrm>
            </p:contentPart>
          </mc:Choice>
          <mc:Fallback xmlns="">
            <p:pic>
              <p:nvPicPr>
                <p:cNvPr id="99" name="墨迹 98">
                  <a:extLst>
                    <a:ext uri="{FF2B5EF4-FFF2-40B4-BE49-F238E27FC236}">
                      <a16:creationId xmlns:a16="http://schemas.microsoft.com/office/drawing/2014/main" id="{81F59270-EFFF-B747-AA38-EE3A1758D21D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4619620" y="1964449"/>
                  <a:ext cx="263880" cy="451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100" name="墨迹 99">
                <a:extLst>
                  <a:ext uri="{FF2B5EF4-FFF2-40B4-BE49-F238E27FC236}">
                    <a16:creationId xmlns:a16="http://schemas.microsoft.com/office/drawing/2014/main" id="{D50D59F3-F3CE-B34F-A29D-9E56B5BB9C17}"/>
                  </a:ext>
                </a:extLst>
              </p14:cNvPr>
              <p14:cNvContentPartPr/>
              <p14:nvPr/>
            </p14:nvContentPartPr>
            <p14:xfrm>
              <a:off x="5155660" y="2382769"/>
              <a:ext cx="112320" cy="81360"/>
            </p14:xfrm>
          </p:contentPart>
        </mc:Choice>
        <mc:Fallback xmlns="">
          <p:pic>
            <p:nvPicPr>
              <p:cNvPr id="100" name="墨迹 99">
                <a:extLst>
                  <a:ext uri="{FF2B5EF4-FFF2-40B4-BE49-F238E27FC236}">
                    <a16:creationId xmlns:a16="http://schemas.microsoft.com/office/drawing/2014/main" id="{D50D59F3-F3CE-B34F-A29D-9E56B5BB9C17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5148100" y="2375569"/>
                <a:ext cx="127440" cy="9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113" name="墨迹 112">
                <a:extLst>
                  <a:ext uri="{FF2B5EF4-FFF2-40B4-BE49-F238E27FC236}">
                    <a16:creationId xmlns:a16="http://schemas.microsoft.com/office/drawing/2014/main" id="{C6AC7693-FA65-7445-87BE-7CF69730E32B}"/>
                  </a:ext>
                </a:extLst>
              </p14:cNvPr>
              <p14:cNvContentPartPr/>
              <p14:nvPr/>
            </p14:nvContentPartPr>
            <p14:xfrm>
              <a:off x="7813900" y="2389249"/>
              <a:ext cx="149760" cy="112320"/>
            </p14:xfrm>
          </p:contentPart>
        </mc:Choice>
        <mc:Fallback xmlns="">
          <p:pic>
            <p:nvPicPr>
              <p:cNvPr id="113" name="墨迹 112">
                <a:extLst>
                  <a:ext uri="{FF2B5EF4-FFF2-40B4-BE49-F238E27FC236}">
                    <a16:creationId xmlns:a16="http://schemas.microsoft.com/office/drawing/2014/main" id="{C6AC7693-FA65-7445-87BE-7CF69730E32B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7806700" y="2381689"/>
                <a:ext cx="164880" cy="127440"/>
              </a:xfrm>
              <a:prstGeom prst="rect">
                <a:avLst/>
              </a:prstGeom>
            </p:spPr>
          </p:pic>
        </mc:Fallback>
      </mc:AlternateContent>
      <p:grpSp>
        <p:nvGrpSpPr>
          <p:cNvPr id="118" name="组合 117">
            <a:extLst>
              <a:ext uri="{FF2B5EF4-FFF2-40B4-BE49-F238E27FC236}">
                <a16:creationId xmlns:a16="http://schemas.microsoft.com/office/drawing/2014/main" id="{BA9009BA-C654-7840-8C8D-527EB31ED38A}"/>
              </a:ext>
            </a:extLst>
          </p:cNvPr>
          <p:cNvGrpSpPr/>
          <p:nvPr/>
        </p:nvGrpSpPr>
        <p:grpSpPr>
          <a:xfrm>
            <a:off x="5852980" y="1847449"/>
            <a:ext cx="1749600" cy="635400"/>
            <a:chOff x="5852980" y="1847449"/>
            <a:chExt cx="1749600" cy="635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04" name="墨迹 103">
                  <a:extLst>
                    <a:ext uri="{FF2B5EF4-FFF2-40B4-BE49-F238E27FC236}">
                      <a16:creationId xmlns:a16="http://schemas.microsoft.com/office/drawing/2014/main" id="{778EC4B7-891E-224A-9904-93C190F3599B}"/>
                    </a:ext>
                  </a:extLst>
                </p14:cNvPr>
                <p14:cNvContentPartPr/>
                <p14:nvPr/>
              </p14:nvContentPartPr>
              <p14:xfrm>
                <a:off x="5852980" y="2023129"/>
                <a:ext cx="286560" cy="360000"/>
              </p14:xfrm>
            </p:contentPart>
          </mc:Choice>
          <mc:Fallback xmlns="">
            <p:pic>
              <p:nvPicPr>
                <p:cNvPr id="104" name="墨迹 103">
                  <a:extLst>
                    <a:ext uri="{FF2B5EF4-FFF2-40B4-BE49-F238E27FC236}">
                      <a16:creationId xmlns:a16="http://schemas.microsoft.com/office/drawing/2014/main" id="{778EC4B7-891E-224A-9904-93C190F3599B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5845420" y="2015569"/>
                  <a:ext cx="301680" cy="37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05" name="墨迹 104">
                  <a:extLst>
                    <a:ext uri="{FF2B5EF4-FFF2-40B4-BE49-F238E27FC236}">
                      <a16:creationId xmlns:a16="http://schemas.microsoft.com/office/drawing/2014/main" id="{9DCE5F5E-D6F4-FE42-B601-429558DD19D4}"/>
                    </a:ext>
                  </a:extLst>
                </p14:cNvPr>
                <p14:cNvContentPartPr/>
                <p14:nvPr/>
              </p14:nvContentPartPr>
              <p14:xfrm>
                <a:off x="6226660" y="2276929"/>
                <a:ext cx="137160" cy="106200"/>
              </p14:xfrm>
            </p:contentPart>
          </mc:Choice>
          <mc:Fallback xmlns="">
            <p:pic>
              <p:nvPicPr>
                <p:cNvPr id="105" name="墨迹 104">
                  <a:extLst>
                    <a:ext uri="{FF2B5EF4-FFF2-40B4-BE49-F238E27FC236}">
                      <a16:creationId xmlns:a16="http://schemas.microsoft.com/office/drawing/2014/main" id="{9DCE5F5E-D6F4-FE42-B601-429558DD19D4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6219100" y="2269729"/>
                  <a:ext cx="15228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06" name="墨迹 105">
                  <a:extLst>
                    <a:ext uri="{FF2B5EF4-FFF2-40B4-BE49-F238E27FC236}">
                      <a16:creationId xmlns:a16="http://schemas.microsoft.com/office/drawing/2014/main" id="{43A70305-ACC5-0F43-A8B9-0F48EB26168C}"/>
                    </a:ext>
                  </a:extLst>
                </p14:cNvPr>
                <p14:cNvContentPartPr/>
                <p14:nvPr/>
              </p14:nvContentPartPr>
              <p14:xfrm>
                <a:off x="6369580" y="2146249"/>
                <a:ext cx="25200" cy="37800"/>
              </p14:xfrm>
            </p:contentPart>
          </mc:Choice>
          <mc:Fallback xmlns="">
            <p:pic>
              <p:nvPicPr>
                <p:cNvPr id="106" name="墨迹 105">
                  <a:extLst>
                    <a:ext uri="{FF2B5EF4-FFF2-40B4-BE49-F238E27FC236}">
                      <a16:creationId xmlns:a16="http://schemas.microsoft.com/office/drawing/2014/main" id="{43A70305-ACC5-0F43-A8B9-0F48EB26168C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6362380" y="2138689"/>
                  <a:ext cx="403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07" name="墨迹 106">
                  <a:extLst>
                    <a:ext uri="{FF2B5EF4-FFF2-40B4-BE49-F238E27FC236}">
                      <a16:creationId xmlns:a16="http://schemas.microsoft.com/office/drawing/2014/main" id="{246B2FCA-7171-EA4B-9259-630DEEC53540}"/>
                    </a:ext>
                  </a:extLst>
                </p14:cNvPr>
                <p14:cNvContentPartPr/>
                <p14:nvPr/>
              </p14:nvContentPartPr>
              <p14:xfrm>
                <a:off x="6546700" y="1860049"/>
                <a:ext cx="501840" cy="529560"/>
              </p14:xfrm>
            </p:contentPart>
          </mc:Choice>
          <mc:Fallback xmlns="">
            <p:pic>
              <p:nvPicPr>
                <p:cNvPr id="107" name="墨迹 106">
                  <a:extLst>
                    <a:ext uri="{FF2B5EF4-FFF2-40B4-BE49-F238E27FC236}">
                      <a16:creationId xmlns:a16="http://schemas.microsoft.com/office/drawing/2014/main" id="{246B2FCA-7171-EA4B-9259-630DEEC53540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6539140" y="1852489"/>
                  <a:ext cx="516960" cy="54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08" name="墨迹 107">
                  <a:extLst>
                    <a:ext uri="{FF2B5EF4-FFF2-40B4-BE49-F238E27FC236}">
                      <a16:creationId xmlns:a16="http://schemas.microsoft.com/office/drawing/2014/main" id="{FFBD813B-917D-094A-AC1B-B85ADB6D985E}"/>
                    </a:ext>
                  </a:extLst>
                </p14:cNvPr>
                <p14:cNvContentPartPr/>
                <p14:nvPr/>
              </p14:nvContentPartPr>
              <p14:xfrm>
                <a:off x="7098220" y="2102689"/>
                <a:ext cx="100080" cy="215640"/>
              </p14:xfrm>
            </p:contentPart>
          </mc:Choice>
          <mc:Fallback xmlns="">
            <p:pic>
              <p:nvPicPr>
                <p:cNvPr id="108" name="墨迹 107">
                  <a:extLst>
                    <a:ext uri="{FF2B5EF4-FFF2-40B4-BE49-F238E27FC236}">
                      <a16:creationId xmlns:a16="http://schemas.microsoft.com/office/drawing/2014/main" id="{FFBD813B-917D-094A-AC1B-B85ADB6D985E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7090660" y="2095129"/>
                  <a:ext cx="11520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09" name="墨迹 108">
                  <a:extLst>
                    <a:ext uri="{FF2B5EF4-FFF2-40B4-BE49-F238E27FC236}">
                      <a16:creationId xmlns:a16="http://schemas.microsoft.com/office/drawing/2014/main" id="{1575C768-B962-2A46-8140-A7AA7F164AB4}"/>
                    </a:ext>
                  </a:extLst>
                </p14:cNvPr>
                <p14:cNvContentPartPr/>
                <p14:nvPr/>
              </p14:nvContentPartPr>
              <p14:xfrm>
                <a:off x="7340860" y="1847449"/>
                <a:ext cx="261720" cy="635400"/>
              </p14:xfrm>
            </p:contentPart>
          </mc:Choice>
          <mc:Fallback xmlns="">
            <p:pic>
              <p:nvPicPr>
                <p:cNvPr id="109" name="墨迹 108">
                  <a:extLst>
                    <a:ext uri="{FF2B5EF4-FFF2-40B4-BE49-F238E27FC236}">
                      <a16:creationId xmlns:a16="http://schemas.microsoft.com/office/drawing/2014/main" id="{1575C768-B962-2A46-8140-A7AA7F164AB4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7333300" y="1839889"/>
                  <a:ext cx="276840" cy="65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10" name="墨迹 109">
                  <a:extLst>
                    <a:ext uri="{FF2B5EF4-FFF2-40B4-BE49-F238E27FC236}">
                      <a16:creationId xmlns:a16="http://schemas.microsoft.com/office/drawing/2014/main" id="{2C47BA6D-8B4A-2F4E-AA14-C8C69AA41F59}"/>
                    </a:ext>
                  </a:extLst>
                </p14:cNvPr>
                <p14:cNvContentPartPr/>
                <p14:nvPr/>
              </p14:nvContentPartPr>
              <p14:xfrm>
                <a:off x="7328620" y="2071729"/>
                <a:ext cx="149760" cy="218160"/>
              </p14:xfrm>
            </p:contentPart>
          </mc:Choice>
          <mc:Fallback xmlns="">
            <p:pic>
              <p:nvPicPr>
                <p:cNvPr id="110" name="墨迹 109">
                  <a:extLst>
                    <a:ext uri="{FF2B5EF4-FFF2-40B4-BE49-F238E27FC236}">
                      <a16:creationId xmlns:a16="http://schemas.microsoft.com/office/drawing/2014/main" id="{2C47BA6D-8B4A-2F4E-AA14-C8C69AA41F59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7321060" y="2064169"/>
                  <a:ext cx="16488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11" name="墨迹 110">
                  <a:extLst>
                    <a:ext uri="{FF2B5EF4-FFF2-40B4-BE49-F238E27FC236}">
                      <a16:creationId xmlns:a16="http://schemas.microsoft.com/office/drawing/2014/main" id="{97681923-1CAD-CC47-ABA5-909BE05DFB10}"/>
                    </a:ext>
                  </a:extLst>
                </p14:cNvPr>
                <p14:cNvContentPartPr/>
                <p14:nvPr/>
              </p14:nvContentPartPr>
              <p14:xfrm>
                <a:off x="7191460" y="2258569"/>
                <a:ext cx="212040" cy="87480"/>
              </p14:xfrm>
            </p:contentPart>
          </mc:Choice>
          <mc:Fallback xmlns="">
            <p:pic>
              <p:nvPicPr>
                <p:cNvPr id="111" name="墨迹 110">
                  <a:extLst>
                    <a:ext uri="{FF2B5EF4-FFF2-40B4-BE49-F238E27FC236}">
                      <a16:creationId xmlns:a16="http://schemas.microsoft.com/office/drawing/2014/main" id="{97681923-1CAD-CC47-ABA5-909BE05DFB10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7183900" y="2251009"/>
                  <a:ext cx="22716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12" name="墨迹 111">
                  <a:extLst>
                    <a:ext uri="{FF2B5EF4-FFF2-40B4-BE49-F238E27FC236}">
                      <a16:creationId xmlns:a16="http://schemas.microsoft.com/office/drawing/2014/main" id="{D49A58B1-C78E-7440-A307-2CC0FA0FA8F4}"/>
                    </a:ext>
                  </a:extLst>
                </p14:cNvPr>
                <p14:cNvContentPartPr/>
                <p14:nvPr/>
              </p14:nvContentPartPr>
              <p14:xfrm>
                <a:off x="7235020" y="2370529"/>
                <a:ext cx="255600" cy="81360"/>
              </p14:xfrm>
            </p:contentPart>
          </mc:Choice>
          <mc:Fallback xmlns="">
            <p:pic>
              <p:nvPicPr>
                <p:cNvPr id="112" name="墨迹 111">
                  <a:extLst>
                    <a:ext uri="{FF2B5EF4-FFF2-40B4-BE49-F238E27FC236}">
                      <a16:creationId xmlns:a16="http://schemas.microsoft.com/office/drawing/2014/main" id="{D49A58B1-C78E-7440-A307-2CC0FA0FA8F4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7227460" y="2362969"/>
                  <a:ext cx="27072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15" name="墨迹 114">
                  <a:extLst>
                    <a:ext uri="{FF2B5EF4-FFF2-40B4-BE49-F238E27FC236}">
                      <a16:creationId xmlns:a16="http://schemas.microsoft.com/office/drawing/2014/main" id="{2FB2BF9C-A681-2A42-A2C3-915C2E85C0A2}"/>
                    </a:ext>
                  </a:extLst>
                </p14:cNvPr>
                <p14:cNvContentPartPr/>
                <p14:nvPr/>
              </p14:nvContentPartPr>
              <p14:xfrm>
                <a:off x="7390900" y="2276929"/>
                <a:ext cx="56520" cy="174600"/>
              </p14:xfrm>
            </p:contentPart>
          </mc:Choice>
          <mc:Fallback xmlns="">
            <p:pic>
              <p:nvPicPr>
                <p:cNvPr id="115" name="墨迹 114">
                  <a:extLst>
                    <a:ext uri="{FF2B5EF4-FFF2-40B4-BE49-F238E27FC236}">
                      <a16:creationId xmlns:a16="http://schemas.microsoft.com/office/drawing/2014/main" id="{2FB2BF9C-A681-2A42-A2C3-915C2E85C0A2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7383340" y="2269729"/>
                  <a:ext cx="7128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16" name="墨迹 115">
                  <a:extLst>
                    <a:ext uri="{FF2B5EF4-FFF2-40B4-BE49-F238E27FC236}">
                      <a16:creationId xmlns:a16="http://schemas.microsoft.com/office/drawing/2014/main" id="{8270451A-412F-2E4C-B078-46EB0F895ABE}"/>
                    </a:ext>
                  </a:extLst>
                </p14:cNvPr>
                <p14:cNvContentPartPr/>
                <p14:nvPr/>
              </p14:nvContentPartPr>
              <p14:xfrm>
                <a:off x="7372180" y="2283409"/>
                <a:ext cx="31320" cy="75240"/>
              </p14:xfrm>
            </p:contentPart>
          </mc:Choice>
          <mc:Fallback xmlns="">
            <p:pic>
              <p:nvPicPr>
                <p:cNvPr id="116" name="墨迹 115">
                  <a:extLst>
                    <a:ext uri="{FF2B5EF4-FFF2-40B4-BE49-F238E27FC236}">
                      <a16:creationId xmlns:a16="http://schemas.microsoft.com/office/drawing/2014/main" id="{8270451A-412F-2E4C-B078-46EB0F895ABE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7364620" y="2275849"/>
                  <a:ext cx="4644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17" name="墨迹 116">
                  <a:extLst>
                    <a:ext uri="{FF2B5EF4-FFF2-40B4-BE49-F238E27FC236}">
                      <a16:creationId xmlns:a16="http://schemas.microsoft.com/office/drawing/2014/main" id="{E1DF33B2-1A2E-3143-86C6-F5771EF6E2E5}"/>
                    </a:ext>
                  </a:extLst>
                </p14:cNvPr>
                <p14:cNvContentPartPr/>
                <p14:nvPr/>
              </p14:nvContentPartPr>
              <p14:xfrm>
                <a:off x="7403140" y="2308249"/>
                <a:ext cx="12960" cy="43920"/>
              </p14:xfrm>
            </p:contentPart>
          </mc:Choice>
          <mc:Fallback xmlns="">
            <p:pic>
              <p:nvPicPr>
                <p:cNvPr id="117" name="墨迹 116">
                  <a:extLst>
                    <a:ext uri="{FF2B5EF4-FFF2-40B4-BE49-F238E27FC236}">
                      <a16:creationId xmlns:a16="http://schemas.microsoft.com/office/drawing/2014/main" id="{E1DF33B2-1A2E-3143-86C6-F5771EF6E2E5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7395580" y="2300689"/>
                  <a:ext cx="27720" cy="59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1" name="组合 120">
            <a:extLst>
              <a:ext uri="{FF2B5EF4-FFF2-40B4-BE49-F238E27FC236}">
                <a16:creationId xmlns:a16="http://schemas.microsoft.com/office/drawing/2014/main" id="{4866089F-EDB2-D948-96CB-3A21B9179D9E}"/>
              </a:ext>
            </a:extLst>
          </p:cNvPr>
          <p:cNvGrpSpPr/>
          <p:nvPr/>
        </p:nvGrpSpPr>
        <p:grpSpPr>
          <a:xfrm>
            <a:off x="978580" y="3036529"/>
            <a:ext cx="317880" cy="423720"/>
            <a:chOff x="978580" y="3036529"/>
            <a:chExt cx="317880" cy="423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19" name="墨迹 118">
                  <a:extLst>
                    <a:ext uri="{FF2B5EF4-FFF2-40B4-BE49-F238E27FC236}">
                      <a16:creationId xmlns:a16="http://schemas.microsoft.com/office/drawing/2014/main" id="{FF2AEBD6-C76A-5042-B140-D94B76E90C3C}"/>
                    </a:ext>
                  </a:extLst>
                </p14:cNvPr>
                <p14:cNvContentPartPr/>
                <p14:nvPr/>
              </p14:nvContentPartPr>
              <p14:xfrm>
                <a:off x="978580" y="3036529"/>
                <a:ext cx="255600" cy="423720"/>
              </p14:xfrm>
            </p:contentPart>
          </mc:Choice>
          <mc:Fallback xmlns="">
            <p:pic>
              <p:nvPicPr>
                <p:cNvPr id="119" name="墨迹 118">
                  <a:extLst>
                    <a:ext uri="{FF2B5EF4-FFF2-40B4-BE49-F238E27FC236}">
                      <a16:creationId xmlns:a16="http://schemas.microsoft.com/office/drawing/2014/main" id="{FF2AEBD6-C76A-5042-B140-D94B76E90C3C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971020" y="3028969"/>
                  <a:ext cx="270720" cy="43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20" name="墨迹 119">
                  <a:extLst>
                    <a:ext uri="{FF2B5EF4-FFF2-40B4-BE49-F238E27FC236}">
                      <a16:creationId xmlns:a16="http://schemas.microsoft.com/office/drawing/2014/main" id="{4E80AE73-2908-DE4A-8CFC-D677529DEA4C}"/>
                    </a:ext>
                  </a:extLst>
                </p14:cNvPr>
                <p14:cNvContentPartPr/>
                <p14:nvPr/>
              </p14:nvContentPartPr>
              <p14:xfrm>
                <a:off x="1127980" y="3285649"/>
                <a:ext cx="168480" cy="25200"/>
              </p14:xfrm>
            </p:contentPart>
          </mc:Choice>
          <mc:Fallback xmlns="">
            <p:pic>
              <p:nvPicPr>
                <p:cNvPr id="120" name="墨迹 119">
                  <a:extLst>
                    <a:ext uri="{FF2B5EF4-FFF2-40B4-BE49-F238E27FC236}">
                      <a16:creationId xmlns:a16="http://schemas.microsoft.com/office/drawing/2014/main" id="{4E80AE73-2908-DE4A-8CFC-D677529DEA4C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1120420" y="3278089"/>
                  <a:ext cx="183600" cy="40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8" name="组合 127">
            <a:extLst>
              <a:ext uri="{FF2B5EF4-FFF2-40B4-BE49-F238E27FC236}">
                <a16:creationId xmlns:a16="http://schemas.microsoft.com/office/drawing/2014/main" id="{BB33B59C-0E1C-744E-A9E3-E903331C8C2F}"/>
              </a:ext>
            </a:extLst>
          </p:cNvPr>
          <p:cNvGrpSpPr/>
          <p:nvPr/>
        </p:nvGrpSpPr>
        <p:grpSpPr>
          <a:xfrm>
            <a:off x="1520020" y="2992969"/>
            <a:ext cx="629280" cy="703080"/>
            <a:chOff x="1520020" y="2992969"/>
            <a:chExt cx="629280" cy="703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22" name="墨迹 121">
                  <a:extLst>
                    <a:ext uri="{FF2B5EF4-FFF2-40B4-BE49-F238E27FC236}">
                      <a16:creationId xmlns:a16="http://schemas.microsoft.com/office/drawing/2014/main" id="{7186C7A9-FBB0-4B4A-A534-2091E8F03B43}"/>
                    </a:ext>
                  </a:extLst>
                </p14:cNvPr>
                <p14:cNvContentPartPr/>
                <p14:nvPr/>
              </p14:nvContentPartPr>
              <p14:xfrm>
                <a:off x="1544860" y="3167209"/>
                <a:ext cx="6480" cy="6480"/>
              </p14:xfrm>
            </p:contentPart>
          </mc:Choice>
          <mc:Fallback xmlns="">
            <p:pic>
              <p:nvPicPr>
                <p:cNvPr id="122" name="墨迹 121">
                  <a:extLst>
                    <a:ext uri="{FF2B5EF4-FFF2-40B4-BE49-F238E27FC236}">
                      <a16:creationId xmlns:a16="http://schemas.microsoft.com/office/drawing/2014/main" id="{7186C7A9-FBB0-4B4A-A534-2091E8F03B43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537300" y="3159649"/>
                  <a:ext cx="2160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123" name="墨迹 122">
                  <a:extLst>
                    <a:ext uri="{FF2B5EF4-FFF2-40B4-BE49-F238E27FC236}">
                      <a16:creationId xmlns:a16="http://schemas.microsoft.com/office/drawing/2014/main" id="{428C4AAE-1473-5A45-868A-CDF202EB2A6F}"/>
                    </a:ext>
                  </a:extLst>
                </p14:cNvPr>
                <p14:cNvContentPartPr/>
                <p14:nvPr/>
              </p14:nvContentPartPr>
              <p14:xfrm>
                <a:off x="1520020" y="3080089"/>
                <a:ext cx="261720" cy="330480"/>
              </p14:xfrm>
            </p:contentPart>
          </mc:Choice>
          <mc:Fallback xmlns="">
            <p:pic>
              <p:nvPicPr>
                <p:cNvPr id="123" name="墨迹 122">
                  <a:extLst>
                    <a:ext uri="{FF2B5EF4-FFF2-40B4-BE49-F238E27FC236}">
                      <a16:creationId xmlns:a16="http://schemas.microsoft.com/office/drawing/2014/main" id="{428C4AAE-1473-5A45-868A-CDF202EB2A6F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1512460" y="3072529"/>
                  <a:ext cx="276840" cy="34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124" name="墨迹 123">
                  <a:extLst>
                    <a:ext uri="{FF2B5EF4-FFF2-40B4-BE49-F238E27FC236}">
                      <a16:creationId xmlns:a16="http://schemas.microsoft.com/office/drawing/2014/main" id="{08A59C5D-410A-4A4A-A6F2-40BC71B5DA58}"/>
                    </a:ext>
                  </a:extLst>
                </p14:cNvPr>
                <p14:cNvContentPartPr/>
                <p14:nvPr/>
              </p14:nvContentPartPr>
              <p14:xfrm>
                <a:off x="1700740" y="3298249"/>
                <a:ext cx="112320" cy="81360"/>
              </p14:xfrm>
            </p:contentPart>
          </mc:Choice>
          <mc:Fallback xmlns="">
            <p:pic>
              <p:nvPicPr>
                <p:cNvPr id="124" name="墨迹 123">
                  <a:extLst>
                    <a:ext uri="{FF2B5EF4-FFF2-40B4-BE49-F238E27FC236}">
                      <a16:creationId xmlns:a16="http://schemas.microsoft.com/office/drawing/2014/main" id="{08A59C5D-410A-4A4A-A6F2-40BC71B5DA58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1693180" y="3290689"/>
                  <a:ext cx="12744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125" name="墨迹 124">
                  <a:extLst>
                    <a:ext uri="{FF2B5EF4-FFF2-40B4-BE49-F238E27FC236}">
                      <a16:creationId xmlns:a16="http://schemas.microsoft.com/office/drawing/2014/main" id="{B4213683-17C7-9A42-99D9-515396609625}"/>
                    </a:ext>
                  </a:extLst>
                </p14:cNvPr>
                <p14:cNvContentPartPr/>
                <p14:nvPr/>
              </p14:nvContentPartPr>
              <p14:xfrm>
                <a:off x="1756540" y="3024289"/>
                <a:ext cx="43920" cy="81360"/>
              </p14:xfrm>
            </p:contentPart>
          </mc:Choice>
          <mc:Fallback xmlns="">
            <p:pic>
              <p:nvPicPr>
                <p:cNvPr id="125" name="墨迹 124">
                  <a:extLst>
                    <a:ext uri="{FF2B5EF4-FFF2-40B4-BE49-F238E27FC236}">
                      <a16:creationId xmlns:a16="http://schemas.microsoft.com/office/drawing/2014/main" id="{B4213683-17C7-9A42-99D9-515396609625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1748980" y="3016729"/>
                  <a:ext cx="5904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126" name="墨迹 125">
                  <a:extLst>
                    <a:ext uri="{FF2B5EF4-FFF2-40B4-BE49-F238E27FC236}">
                      <a16:creationId xmlns:a16="http://schemas.microsoft.com/office/drawing/2014/main" id="{CA225F65-D555-6040-B15E-4E3A82716AC6}"/>
                    </a:ext>
                  </a:extLst>
                </p14:cNvPr>
                <p14:cNvContentPartPr/>
                <p14:nvPr/>
              </p14:nvContentPartPr>
              <p14:xfrm>
                <a:off x="1980820" y="3242089"/>
                <a:ext cx="12960" cy="50040"/>
              </p14:xfrm>
            </p:contentPart>
          </mc:Choice>
          <mc:Fallback xmlns="">
            <p:pic>
              <p:nvPicPr>
                <p:cNvPr id="126" name="墨迹 125">
                  <a:extLst>
                    <a:ext uri="{FF2B5EF4-FFF2-40B4-BE49-F238E27FC236}">
                      <a16:creationId xmlns:a16="http://schemas.microsoft.com/office/drawing/2014/main" id="{CA225F65-D555-6040-B15E-4E3A82716AC6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1973260" y="3234529"/>
                  <a:ext cx="2772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127" name="墨迹 126">
                  <a:extLst>
                    <a:ext uri="{FF2B5EF4-FFF2-40B4-BE49-F238E27FC236}">
                      <a16:creationId xmlns:a16="http://schemas.microsoft.com/office/drawing/2014/main" id="{4B008B25-E312-FF47-8C1D-7A9BE27F4917}"/>
                    </a:ext>
                  </a:extLst>
                </p14:cNvPr>
                <p14:cNvContentPartPr/>
                <p14:nvPr/>
              </p14:nvContentPartPr>
              <p14:xfrm>
                <a:off x="2117620" y="2992969"/>
                <a:ext cx="31680" cy="703080"/>
              </p14:xfrm>
            </p:contentPart>
          </mc:Choice>
          <mc:Fallback xmlns="">
            <p:pic>
              <p:nvPicPr>
                <p:cNvPr id="127" name="墨迹 126">
                  <a:extLst>
                    <a:ext uri="{FF2B5EF4-FFF2-40B4-BE49-F238E27FC236}">
                      <a16:creationId xmlns:a16="http://schemas.microsoft.com/office/drawing/2014/main" id="{4B008B25-E312-FF47-8C1D-7A9BE27F4917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2110060" y="2985409"/>
                  <a:ext cx="46800" cy="718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1" name="组合 140">
            <a:extLst>
              <a:ext uri="{FF2B5EF4-FFF2-40B4-BE49-F238E27FC236}">
                <a16:creationId xmlns:a16="http://schemas.microsoft.com/office/drawing/2014/main" id="{E4FE7F80-CE92-8644-BE8E-C91FB62B558B}"/>
              </a:ext>
            </a:extLst>
          </p:cNvPr>
          <p:cNvGrpSpPr/>
          <p:nvPr/>
        </p:nvGrpSpPr>
        <p:grpSpPr>
          <a:xfrm>
            <a:off x="2435140" y="3024289"/>
            <a:ext cx="236880" cy="454680"/>
            <a:chOff x="2435140" y="3024289"/>
            <a:chExt cx="236880" cy="454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129" name="墨迹 128">
                  <a:extLst>
                    <a:ext uri="{FF2B5EF4-FFF2-40B4-BE49-F238E27FC236}">
                      <a16:creationId xmlns:a16="http://schemas.microsoft.com/office/drawing/2014/main" id="{C61BE2BD-0D69-BA44-B8D4-C31F4D067825}"/>
                    </a:ext>
                  </a:extLst>
                </p14:cNvPr>
                <p14:cNvContentPartPr/>
                <p14:nvPr/>
              </p14:nvContentPartPr>
              <p14:xfrm>
                <a:off x="2435140" y="3024289"/>
                <a:ext cx="137160" cy="454680"/>
              </p14:xfrm>
            </p:contentPart>
          </mc:Choice>
          <mc:Fallback xmlns="">
            <p:pic>
              <p:nvPicPr>
                <p:cNvPr id="129" name="墨迹 128">
                  <a:extLst>
                    <a:ext uri="{FF2B5EF4-FFF2-40B4-BE49-F238E27FC236}">
                      <a16:creationId xmlns:a16="http://schemas.microsoft.com/office/drawing/2014/main" id="{C61BE2BD-0D69-BA44-B8D4-C31F4D067825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2427580" y="3016729"/>
                  <a:ext cx="152280" cy="46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130" name="墨迹 129">
                  <a:extLst>
                    <a:ext uri="{FF2B5EF4-FFF2-40B4-BE49-F238E27FC236}">
                      <a16:creationId xmlns:a16="http://schemas.microsoft.com/office/drawing/2014/main" id="{07F46DE4-B4B2-1B4B-B90C-5158EA3244BF}"/>
                    </a:ext>
                  </a:extLst>
                </p14:cNvPr>
                <p14:cNvContentPartPr/>
                <p14:nvPr/>
              </p14:nvContentPartPr>
              <p14:xfrm>
                <a:off x="2621980" y="3098809"/>
                <a:ext cx="50040" cy="25200"/>
              </p14:xfrm>
            </p:contentPart>
          </mc:Choice>
          <mc:Fallback xmlns="">
            <p:pic>
              <p:nvPicPr>
                <p:cNvPr id="130" name="墨迹 129">
                  <a:extLst>
                    <a:ext uri="{FF2B5EF4-FFF2-40B4-BE49-F238E27FC236}">
                      <a16:creationId xmlns:a16="http://schemas.microsoft.com/office/drawing/2014/main" id="{07F46DE4-B4B2-1B4B-B90C-5158EA3244BF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2614420" y="3091249"/>
                  <a:ext cx="65160" cy="40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0" name="组合 139">
            <a:extLst>
              <a:ext uri="{FF2B5EF4-FFF2-40B4-BE49-F238E27FC236}">
                <a16:creationId xmlns:a16="http://schemas.microsoft.com/office/drawing/2014/main" id="{8602EBAF-241E-F34E-A548-1A0937CA170E}"/>
              </a:ext>
            </a:extLst>
          </p:cNvPr>
          <p:cNvGrpSpPr/>
          <p:nvPr/>
        </p:nvGrpSpPr>
        <p:grpSpPr>
          <a:xfrm>
            <a:off x="2939500" y="3030409"/>
            <a:ext cx="293040" cy="429840"/>
            <a:chOff x="2939500" y="3030409"/>
            <a:chExt cx="293040" cy="429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131" name="墨迹 130">
                  <a:extLst>
                    <a:ext uri="{FF2B5EF4-FFF2-40B4-BE49-F238E27FC236}">
                      <a16:creationId xmlns:a16="http://schemas.microsoft.com/office/drawing/2014/main" id="{BF8B41D4-9B78-6E4F-BFF3-9B422B8F429E}"/>
                    </a:ext>
                  </a:extLst>
                </p14:cNvPr>
                <p14:cNvContentPartPr/>
                <p14:nvPr/>
              </p14:nvContentPartPr>
              <p14:xfrm>
                <a:off x="2958220" y="3030409"/>
                <a:ext cx="6480" cy="106200"/>
              </p14:xfrm>
            </p:contentPart>
          </mc:Choice>
          <mc:Fallback xmlns="">
            <p:pic>
              <p:nvPicPr>
                <p:cNvPr id="131" name="墨迹 130">
                  <a:extLst>
                    <a:ext uri="{FF2B5EF4-FFF2-40B4-BE49-F238E27FC236}">
                      <a16:creationId xmlns:a16="http://schemas.microsoft.com/office/drawing/2014/main" id="{BF8B41D4-9B78-6E4F-BFF3-9B422B8F429E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2950660" y="3022849"/>
                  <a:ext cx="2160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132" name="墨迹 131">
                  <a:extLst>
                    <a:ext uri="{FF2B5EF4-FFF2-40B4-BE49-F238E27FC236}">
                      <a16:creationId xmlns:a16="http://schemas.microsoft.com/office/drawing/2014/main" id="{F51B63E5-727B-E94C-B09E-66BB0C85D9E1}"/>
                    </a:ext>
                  </a:extLst>
                </p14:cNvPr>
                <p14:cNvContentPartPr/>
                <p14:nvPr/>
              </p14:nvContentPartPr>
              <p14:xfrm>
                <a:off x="2939500" y="3049129"/>
                <a:ext cx="293040" cy="411120"/>
              </p14:xfrm>
            </p:contentPart>
          </mc:Choice>
          <mc:Fallback xmlns="">
            <p:pic>
              <p:nvPicPr>
                <p:cNvPr id="132" name="墨迹 131">
                  <a:extLst>
                    <a:ext uri="{FF2B5EF4-FFF2-40B4-BE49-F238E27FC236}">
                      <a16:creationId xmlns:a16="http://schemas.microsoft.com/office/drawing/2014/main" id="{F51B63E5-727B-E94C-B09E-66BB0C85D9E1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2931940" y="3041569"/>
                  <a:ext cx="308160" cy="426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4" name="组合 153">
            <a:extLst>
              <a:ext uri="{FF2B5EF4-FFF2-40B4-BE49-F238E27FC236}">
                <a16:creationId xmlns:a16="http://schemas.microsoft.com/office/drawing/2014/main" id="{9D273121-2629-ED43-809D-65EB7023A855}"/>
              </a:ext>
            </a:extLst>
          </p:cNvPr>
          <p:cNvGrpSpPr/>
          <p:nvPr/>
        </p:nvGrpSpPr>
        <p:grpSpPr>
          <a:xfrm>
            <a:off x="3437380" y="2899729"/>
            <a:ext cx="498600" cy="666360"/>
            <a:chOff x="3437380" y="2899729"/>
            <a:chExt cx="498600" cy="666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133" name="墨迹 132">
                  <a:extLst>
                    <a:ext uri="{FF2B5EF4-FFF2-40B4-BE49-F238E27FC236}">
                      <a16:creationId xmlns:a16="http://schemas.microsoft.com/office/drawing/2014/main" id="{2BFC4BD6-366D-EC4B-8BB5-14A1D92466FC}"/>
                    </a:ext>
                  </a:extLst>
                </p14:cNvPr>
                <p14:cNvContentPartPr/>
                <p14:nvPr/>
              </p14:nvContentPartPr>
              <p14:xfrm>
                <a:off x="3437380" y="3167209"/>
                <a:ext cx="37800" cy="236880"/>
              </p14:xfrm>
            </p:contentPart>
          </mc:Choice>
          <mc:Fallback xmlns="">
            <p:pic>
              <p:nvPicPr>
                <p:cNvPr id="133" name="墨迹 132">
                  <a:extLst>
                    <a:ext uri="{FF2B5EF4-FFF2-40B4-BE49-F238E27FC236}">
                      <a16:creationId xmlns:a16="http://schemas.microsoft.com/office/drawing/2014/main" id="{2BFC4BD6-366D-EC4B-8BB5-14A1D92466FC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3430180" y="3159649"/>
                  <a:ext cx="5292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134" name="墨迹 133">
                  <a:extLst>
                    <a:ext uri="{FF2B5EF4-FFF2-40B4-BE49-F238E27FC236}">
                      <a16:creationId xmlns:a16="http://schemas.microsoft.com/office/drawing/2014/main" id="{64E5109A-B8FB-AB4B-B93C-329E35AB62C3}"/>
                    </a:ext>
                  </a:extLst>
                </p14:cNvPr>
                <p14:cNvContentPartPr/>
                <p14:nvPr/>
              </p14:nvContentPartPr>
              <p14:xfrm>
                <a:off x="3686500" y="2899729"/>
                <a:ext cx="249480" cy="666360"/>
              </p14:xfrm>
            </p:contentPart>
          </mc:Choice>
          <mc:Fallback xmlns="">
            <p:pic>
              <p:nvPicPr>
                <p:cNvPr id="134" name="墨迹 133">
                  <a:extLst>
                    <a:ext uri="{FF2B5EF4-FFF2-40B4-BE49-F238E27FC236}">
                      <a16:creationId xmlns:a16="http://schemas.microsoft.com/office/drawing/2014/main" id="{64E5109A-B8FB-AB4B-B93C-329E35AB62C3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3678940" y="2892169"/>
                  <a:ext cx="264600" cy="68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135" name="墨迹 134">
                  <a:extLst>
                    <a:ext uri="{FF2B5EF4-FFF2-40B4-BE49-F238E27FC236}">
                      <a16:creationId xmlns:a16="http://schemas.microsoft.com/office/drawing/2014/main" id="{56C6471C-84AF-4F43-A73B-EB34DC1FC487}"/>
                    </a:ext>
                  </a:extLst>
                </p14:cNvPr>
                <p14:cNvContentPartPr/>
                <p14:nvPr/>
              </p14:nvContentPartPr>
              <p14:xfrm>
                <a:off x="3649060" y="3049129"/>
                <a:ext cx="137160" cy="205920"/>
              </p14:xfrm>
            </p:contentPart>
          </mc:Choice>
          <mc:Fallback xmlns="">
            <p:pic>
              <p:nvPicPr>
                <p:cNvPr id="135" name="墨迹 134">
                  <a:extLst>
                    <a:ext uri="{FF2B5EF4-FFF2-40B4-BE49-F238E27FC236}">
                      <a16:creationId xmlns:a16="http://schemas.microsoft.com/office/drawing/2014/main" id="{56C6471C-84AF-4F43-A73B-EB34DC1FC487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3641500" y="3041569"/>
                  <a:ext cx="15228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136" name="墨迹 135">
                  <a:extLst>
                    <a:ext uri="{FF2B5EF4-FFF2-40B4-BE49-F238E27FC236}">
                      <a16:creationId xmlns:a16="http://schemas.microsoft.com/office/drawing/2014/main" id="{FBECC96D-5C94-8F43-AEEA-5BBE3C366328}"/>
                    </a:ext>
                  </a:extLst>
                </p14:cNvPr>
                <p14:cNvContentPartPr/>
                <p14:nvPr/>
              </p14:nvContentPartPr>
              <p14:xfrm>
                <a:off x="3568420" y="3073969"/>
                <a:ext cx="223920" cy="398880"/>
              </p14:xfrm>
            </p:contentPart>
          </mc:Choice>
          <mc:Fallback xmlns="">
            <p:pic>
              <p:nvPicPr>
                <p:cNvPr id="136" name="墨迹 135">
                  <a:extLst>
                    <a:ext uri="{FF2B5EF4-FFF2-40B4-BE49-F238E27FC236}">
                      <a16:creationId xmlns:a16="http://schemas.microsoft.com/office/drawing/2014/main" id="{FBECC96D-5C94-8F43-AEEA-5BBE3C366328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3560860" y="3066409"/>
                  <a:ext cx="238680" cy="41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137" name="墨迹 136">
                  <a:extLst>
                    <a:ext uri="{FF2B5EF4-FFF2-40B4-BE49-F238E27FC236}">
                      <a16:creationId xmlns:a16="http://schemas.microsoft.com/office/drawing/2014/main" id="{42208A9F-A0E5-1344-AA58-1E2C00F0999C}"/>
                    </a:ext>
                  </a:extLst>
                </p14:cNvPr>
                <p14:cNvContentPartPr/>
                <p14:nvPr/>
              </p14:nvContentPartPr>
              <p14:xfrm>
                <a:off x="3543220" y="3229489"/>
                <a:ext cx="180360" cy="143640"/>
              </p14:xfrm>
            </p:contentPart>
          </mc:Choice>
          <mc:Fallback xmlns="">
            <p:pic>
              <p:nvPicPr>
                <p:cNvPr id="137" name="墨迹 136">
                  <a:extLst>
                    <a:ext uri="{FF2B5EF4-FFF2-40B4-BE49-F238E27FC236}">
                      <a16:creationId xmlns:a16="http://schemas.microsoft.com/office/drawing/2014/main" id="{42208A9F-A0E5-1344-AA58-1E2C00F0999C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3535660" y="3221929"/>
                  <a:ext cx="19512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138" name="墨迹 137">
                  <a:extLst>
                    <a:ext uri="{FF2B5EF4-FFF2-40B4-BE49-F238E27FC236}">
                      <a16:creationId xmlns:a16="http://schemas.microsoft.com/office/drawing/2014/main" id="{16D5513D-86A5-3C4C-AA0E-8AE4FD92BD57}"/>
                    </a:ext>
                  </a:extLst>
                </p14:cNvPr>
                <p14:cNvContentPartPr/>
                <p14:nvPr/>
              </p14:nvContentPartPr>
              <p14:xfrm>
                <a:off x="3549700" y="3459889"/>
                <a:ext cx="274320" cy="81360"/>
              </p14:xfrm>
            </p:contentPart>
          </mc:Choice>
          <mc:Fallback xmlns="">
            <p:pic>
              <p:nvPicPr>
                <p:cNvPr id="138" name="墨迹 137">
                  <a:extLst>
                    <a:ext uri="{FF2B5EF4-FFF2-40B4-BE49-F238E27FC236}">
                      <a16:creationId xmlns:a16="http://schemas.microsoft.com/office/drawing/2014/main" id="{16D5513D-86A5-3C4C-AA0E-8AE4FD92BD57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3542140" y="3452329"/>
                  <a:ext cx="28944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142" name="墨迹 141">
                  <a:extLst>
                    <a:ext uri="{FF2B5EF4-FFF2-40B4-BE49-F238E27FC236}">
                      <a16:creationId xmlns:a16="http://schemas.microsoft.com/office/drawing/2014/main" id="{25C15E8E-197F-3E42-8966-530CEF963435}"/>
                    </a:ext>
                  </a:extLst>
                </p14:cNvPr>
                <p14:cNvContentPartPr/>
                <p14:nvPr/>
              </p14:nvContentPartPr>
              <p14:xfrm>
                <a:off x="3736180" y="3043009"/>
                <a:ext cx="19080" cy="19080"/>
              </p14:xfrm>
            </p:contentPart>
          </mc:Choice>
          <mc:Fallback xmlns="">
            <p:pic>
              <p:nvPicPr>
                <p:cNvPr id="142" name="墨迹 141">
                  <a:extLst>
                    <a:ext uri="{FF2B5EF4-FFF2-40B4-BE49-F238E27FC236}">
                      <a16:creationId xmlns:a16="http://schemas.microsoft.com/office/drawing/2014/main" id="{25C15E8E-197F-3E42-8966-530CEF963435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3728980" y="3035449"/>
                  <a:ext cx="34200" cy="34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7">
            <p14:nvContentPartPr>
              <p14:cNvPr id="143" name="墨迹 142">
                <a:extLst>
                  <a:ext uri="{FF2B5EF4-FFF2-40B4-BE49-F238E27FC236}">
                    <a16:creationId xmlns:a16="http://schemas.microsoft.com/office/drawing/2014/main" id="{1DA1700C-E6AB-114E-8EF0-5E99FD9AE366}"/>
                  </a:ext>
                </a:extLst>
              </p14:cNvPr>
              <p14:cNvContentPartPr/>
              <p14:nvPr/>
            </p14:nvContentPartPr>
            <p14:xfrm>
              <a:off x="4234420" y="3506329"/>
              <a:ext cx="31320" cy="53640"/>
            </p14:xfrm>
          </p:contentPart>
        </mc:Choice>
        <mc:Fallback xmlns="">
          <p:pic>
            <p:nvPicPr>
              <p:cNvPr id="143" name="墨迹 142">
                <a:extLst>
                  <a:ext uri="{FF2B5EF4-FFF2-40B4-BE49-F238E27FC236}">
                    <a16:creationId xmlns:a16="http://schemas.microsoft.com/office/drawing/2014/main" id="{1DA1700C-E6AB-114E-8EF0-5E99FD9AE366}"/>
                  </a:ext>
                </a:extLst>
              </p:cNvPr>
              <p:cNvPicPr/>
              <p:nvPr/>
            </p:nvPicPr>
            <p:blipFill>
              <a:blip r:embed="rId218"/>
              <a:stretch>
                <a:fillRect/>
              </a:stretch>
            </p:blipFill>
            <p:spPr>
              <a:xfrm>
                <a:off x="4226860" y="3498769"/>
                <a:ext cx="46440" cy="68760"/>
              </a:xfrm>
              <a:prstGeom prst="rect">
                <a:avLst/>
              </a:prstGeom>
            </p:spPr>
          </p:pic>
        </mc:Fallback>
      </mc:AlternateContent>
      <p:grpSp>
        <p:nvGrpSpPr>
          <p:cNvPr id="153" name="组合 152">
            <a:extLst>
              <a:ext uri="{FF2B5EF4-FFF2-40B4-BE49-F238E27FC236}">
                <a16:creationId xmlns:a16="http://schemas.microsoft.com/office/drawing/2014/main" id="{2899B327-8F27-1F47-B85C-9BC8C61D29E2}"/>
              </a:ext>
            </a:extLst>
          </p:cNvPr>
          <p:cNvGrpSpPr/>
          <p:nvPr/>
        </p:nvGrpSpPr>
        <p:grpSpPr>
          <a:xfrm>
            <a:off x="4589380" y="2893249"/>
            <a:ext cx="173880" cy="728280"/>
            <a:chOff x="4589380" y="2893249"/>
            <a:chExt cx="173880" cy="728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144" name="墨迹 143">
                  <a:extLst>
                    <a:ext uri="{FF2B5EF4-FFF2-40B4-BE49-F238E27FC236}">
                      <a16:creationId xmlns:a16="http://schemas.microsoft.com/office/drawing/2014/main" id="{F049C0C3-97A1-A44C-8C41-04C72F2F57CE}"/>
                    </a:ext>
                  </a:extLst>
                </p14:cNvPr>
                <p14:cNvContentPartPr/>
                <p14:nvPr/>
              </p14:nvContentPartPr>
              <p14:xfrm>
                <a:off x="4676500" y="2893249"/>
                <a:ext cx="56520" cy="106200"/>
              </p14:xfrm>
            </p:contentPart>
          </mc:Choice>
          <mc:Fallback xmlns="">
            <p:pic>
              <p:nvPicPr>
                <p:cNvPr id="144" name="墨迹 143">
                  <a:extLst>
                    <a:ext uri="{FF2B5EF4-FFF2-40B4-BE49-F238E27FC236}">
                      <a16:creationId xmlns:a16="http://schemas.microsoft.com/office/drawing/2014/main" id="{F049C0C3-97A1-A44C-8C41-04C72F2F57CE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4668940" y="2886049"/>
                  <a:ext cx="7128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145" name="墨迹 144">
                  <a:extLst>
                    <a:ext uri="{FF2B5EF4-FFF2-40B4-BE49-F238E27FC236}">
                      <a16:creationId xmlns:a16="http://schemas.microsoft.com/office/drawing/2014/main" id="{8F6BB904-506A-5945-9F42-0779D0C11E2C}"/>
                    </a:ext>
                  </a:extLst>
                </p14:cNvPr>
                <p14:cNvContentPartPr/>
                <p14:nvPr/>
              </p14:nvContentPartPr>
              <p14:xfrm>
                <a:off x="4589380" y="3098809"/>
                <a:ext cx="173880" cy="522720"/>
              </p14:xfrm>
            </p:contentPart>
          </mc:Choice>
          <mc:Fallback xmlns="">
            <p:pic>
              <p:nvPicPr>
                <p:cNvPr id="145" name="墨迹 144">
                  <a:extLst>
                    <a:ext uri="{FF2B5EF4-FFF2-40B4-BE49-F238E27FC236}">
                      <a16:creationId xmlns:a16="http://schemas.microsoft.com/office/drawing/2014/main" id="{8F6BB904-506A-5945-9F42-0779D0C11E2C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4581820" y="3091249"/>
                  <a:ext cx="189000" cy="537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23">
            <p14:nvContentPartPr>
              <p14:cNvPr id="146" name="墨迹 145">
                <a:extLst>
                  <a:ext uri="{FF2B5EF4-FFF2-40B4-BE49-F238E27FC236}">
                    <a16:creationId xmlns:a16="http://schemas.microsoft.com/office/drawing/2014/main" id="{4FE97BA2-318A-F14F-9F83-BA5C537CED5C}"/>
                  </a:ext>
                </a:extLst>
              </p14:cNvPr>
              <p14:cNvContentPartPr/>
              <p14:nvPr/>
            </p14:nvContentPartPr>
            <p14:xfrm>
              <a:off x="5112100" y="3117529"/>
              <a:ext cx="243000" cy="342720"/>
            </p14:xfrm>
          </p:contentPart>
        </mc:Choice>
        <mc:Fallback xmlns="">
          <p:pic>
            <p:nvPicPr>
              <p:cNvPr id="146" name="墨迹 145">
                <a:extLst>
                  <a:ext uri="{FF2B5EF4-FFF2-40B4-BE49-F238E27FC236}">
                    <a16:creationId xmlns:a16="http://schemas.microsoft.com/office/drawing/2014/main" id="{4FE97BA2-318A-F14F-9F83-BA5C537CED5C}"/>
                  </a:ext>
                </a:extLst>
              </p:cNvPr>
              <p:cNvPicPr/>
              <p:nvPr/>
            </p:nvPicPr>
            <p:blipFill>
              <a:blip r:embed="rId224"/>
              <a:stretch>
                <a:fillRect/>
              </a:stretch>
            </p:blipFill>
            <p:spPr>
              <a:xfrm>
                <a:off x="5104540" y="3109969"/>
                <a:ext cx="258120" cy="357840"/>
              </a:xfrm>
              <a:prstGeom prst="rect">
                <a:avLst/>
              </a:prstGeom>
            </p:spPr>
          </p:pic>
        </mc:Fallback>
      </mc:AlternateContent>
      <p:grpSp>
        <p:nvGrpSpPr>
          <p:cNvPr id="163" name="组合 162">
            <a:extLst>
              <a:ext uri="{FF2B5EF4-FFF2-40B4-BE49-F238E27FC236}">
                <a16:creationId xmlns:a16="http://schemas.microsoft.com/office/drawing/2014/main" id="{BAB00781-9BA9-B840-BBF5-F122843DA567}"/>
              </a:ext>
            </a:extLst>
          </p:cNvPr>
          <p:cNvGrpSpPr/>
          <p:nvPr/>
        </p:nvGrpSpPr>
        <p:grpSpPr>
          <a:xfrm>
            <a:off x="5554180" y="3017809"/>
            <a:ext cx="442440" cy="604080"/>
            <a:chOff x="5554180" y="3017809"/>
            <a:chExt cx="442440" cy="604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147" name="墨迹 146">
                  <a:extLst>
                    <a:ext uri="{FF2B5EF4-FFF2-40B4-BE49-F238E27FC236}">
                      <a16:creationId xmlns:a16="http://schemas.microsoft.com/office/drawing/2014/main" id="{43544A34-AABA-3644-9482-F846AD5B14AF}"/>
                    </a:ext>
                  </a:extLst>
                </p14:cNvPr>
                <p14:cNvContentPartPr/>
                <p14:nvPr/>
              </p14:nvContentPartPr>
              <p14:xfrm>
                <a:off x="5554180" y="3205369"/>
                <a:ext cx="25200" cy="230760"/>
              </p14:xfrm>
            </p:contentPart>
          </mc:Choice>
          <mc:Fallback xmlns="">
            <p:pic>
              <p:nvPicPr>
                <p:cNvPr id="147" name="墨迹 146">
                  <a:extLst>
                    <a:ext uri="{FF2B5EF4-FFF2-40B4-BE49-F238E27FC236}">
                      <a16:creationId xmlns:a16="http://schemas.microsoft.com/office/drawing/2014/main" id="{43544A34-AABA-3644-9482-F846AD5B14AF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5546620" y="3197809"/>
                  <a:ext cx="4032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148" name="墨迹 147">
                  <a:extLst>
                    <a:ext uri="{FF2B5EF4-FFF2-40B4-BE49-F238E27FC236}">
                      <a16:creationId xmlns:a16="http://schemas.microsoft.com/office/drawing/2014/main" id="{BD51B4A7-EC07-CD48-8CFE-FE3CAA7A7F62}"/>
                    </a:ext>
                  </a:extLst>
                </p14:cNvPr>
                <p14:cNvContentPartPr/>
                <p14:nvPr/>
              </p14:nvContentPartPr>
              <p14:xfrm>
                <a:off x="5778460" y="3017809"/>
                <a:ext cx="218160" cy="604080"/>
              </p14:xfrm>
            </p:contentPart>
          </mc:Choice>
          <mc:Fallback xmlns="">
            <p:pic>
              <p:nvPicPr>
                <p:cNvPr id="148" name="墨迹 147">
                  <a:extLst>
                    <a:ext uri="{FF2B5EF4-FFF2-40B4-BE49-F238E27FC236}">
                      <a16:creationId xmlns:a16="http://schemas.microsoft.com/office/drawing/2014/main" id="{BD51B4A7-EC07-CD48-8CFE-FE3CAA7A7F62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5770900" y="3010249"/>
                  <a:ext cx="233280" cy="61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149" name="墨迹 148">
                  <a:extLst>
                    <a:ext uri="{FF2B5EF4-FFF2-40B4-BE49-F238E27FC236}">
                      <a16:creationId xmlns:a16="http://schemas.microsoft.com/office/drawing/2014/main" id="{D3677DD5-3E13-FB48-8946-DC487CB1DA1F}"/>
                    </a:ext>
                  </a:extLst>
                </p14:cNvPr>
                <p14:cNvContentPartPr/>
                <p14:nvPr/>
              </p14:nvContentPartPr>
              <p14:xfrm>
                <a:off x="5747140" y="3186649"/>
                <a:ext cx="205920" cy="230040"/>
              </p14:xfrm>
            </p:contentPart>
          </mc:Choice>
          <mc:Fallback xmlns="">
            <p:pic>
              <p:nvPicPr>
                <p:cNvPr id="149" name="墨迹 148">
                  <a:extLst>
                    <a:ext uri="{FF2B5EF4-FFF2-40B4-BE49-F238E27FC236}">
                      <a16:creationId xmlns:a16="http://schemas.microsoft.com/office/drawing/2014/main" id="{D3677DD5-3E13-FB48-8946-DC487CB1DA1F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5739580" y="3179089"/>
                  <a:ext cx="22104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150" name="墨迹 149">
                  <a:extLst>
                    <a:ext uri="{FF2B5EF4-FFF2-40B4-BE49-F238E27FC236}">
                      <a16:creationId xmlns:a16="http://schemas.microsoft.com/office/drawing/2014/main" id="{29BCEC52-7355-2841-87F9-3B41E6F01121}"/>
                    </a:ext>
                  </a:extLst>
                </p14:cNvPr>
                <p14:cNvContentPartPr/>
                <p14:nvPr/>
              </p14:nvContentPartPr>
              <p14:xfrm>
                <a:off x="5691340" y="3385369"/>
                <a:ext cx="112320" cy="81360"/>
              </p14:xfrm>
            </p:contentPart>
          </mc:Choice>
          <mc:Fallback xmlns="">
            <p:pic>
              <p:nvPicPr>
                <p:cNvPr id="150" name="墨迹 149">
                  <a:extLst>
                    <a:ext uri="{FF2B5EF4-FFF2-40B4-BE49-F238E27FC236}">
                      <a16:creationId xmlns:a16="http://schemas.microsoft.com/office/drawing/2014/main" id="{29BCEC52-7355-2841-87F9-3B41E6F01121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5683780" y="3377809"/>
                  <a:ext cx="12744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151" name="墨迹 150">
                  <a:extLst>
                    <a:ext uri="{FF2B5EF4-FFF2-40B4-BE49-F238E27FC236}">
                      <a16:creationId xmlns:a16="http://schemas.microsoft.com/office/drawing/2014/main" id="{5A627D30-6044-214E-9534-A3247049D7B7}"/>
                    </a:ext>
                  </a:extLst>
                </p14:cNvPr>
                <p14:cNvContentPartPr/>
                <p14:nvPr/>
              </p14:nvContentPartPr>
              <p14:xfrm>
                <a:off x="5678740" y="3478609"/>
                <a:ext cx="230760" cy="19080"/>
              </p14:xfrm>
            </p:contentPart>
          </mc:Choice>
          <mc:Fallback xmlns="">
            <p:pic>
              <p:nvPicPr>
                <p:cNvPr id="151" name="墨迹 150">
                  <a:extLst>
                    <a:ext uri="{FF2B5EF4-FFF2-40B4-BE49-F238E27FC236}">
                      <a16:creationId xmlns:a16="http://schemas.microsoft.com/office/drawing/2014/main" id="{5A627D30-6044-214E-9534-A3247049D7B7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5671180" y="3471049"/>
                  <a:ext cx="24588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155" name="墨迹 154">
                  <a:extLst>
                    <a:ext uri="{FF2B5EF4-FFF2-40B4-BE49-F238E27FC236}">
                      <a16:creationId xmlns:a16="http://schemas.microsoft.com/office/drawing/2014/main" id="{8F3A7231-6F68-1B45-9DCB-1FDD780D7E56}"/>
                    </a:ext>
                  </a:extLst>
                </p14:cNvPr>
                <p14:cNvContentPartPr/>
                <p14:nvPr/>
              </p14:nvContentPartPr>
              <p14:xfrm>
                <a:off x="5771980" y="3391489"/>
                <a:ext cx="81360" cy="68760"/>
              </p14:xfrm>
            </p:contentPart>
          </mc:Choice>
          <mc:Fallback xmlns="">
            <p:pic>
              <p:nvPicPr>
                <p:cNvPr id="155" name="墨迹 154">
                  <a:extLst>
                    <a:ext uri="{FF2B5EF4-FFF2-40B4-BE49-F238E27FC236}">
                      <a16:creationId xmlns:a16="http://schemas.microsoft.com/office/drawing/2014/main" id="{8F3A7231-6F68-1B45-9DCB-1FDD780D7E56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5764420" y="3383929"/>
                  <a:ext cx="96480" cy="83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37">
            <p14:nvContentPartPr>
              <p14:cNvPr id="156" name="墨迹 155">
                <a:extLst>
                  <a:ext uri="{FF2B5EF4-FFF2-40B4-BE49-F238E27FC236}">
                    <a16:creationId xmlns:a16="http://schemas.microsoft.com/office/drawing/2014/main" id="{3FF59E99-367F-7C4E-B62F-E7AC536B8399}"/>
                  </a:ext>
                </a:extLst>
              </p14:cNvPr>
              <p14:cNvContentPartPr/>
              <p14:nvPr/>
            </p14:nvContentPartPr>
            <p14:xfrm>
              <a:off x="6550300" y="3043009"/>
              <a:ext cx="56520" cy="118800"/>
            </p14:xfrm>
          </p:contentPart>
        </mc:Choice>
        <mc:Fallback xmlns="">
          <p:pic>
            <p:nvPicPr>
              <p:cNvPr id="156" name="墨迹 155">
                <a:extLst>
                  <a:ext uri="{FF2B5EF4-FFF2-40B4-BE49-F238E27FC236}">
                    <a16:creationId xmlns:a16="http://schemas.microsoft.com/office/drawing/2014/main" id="{3FF59E99-367F-7C4E-B62F-E7AC536B8399}"/>
                  </a:ext>
                </a:extLst>
              </p:cNvPr>
              <p:cNvPicPr/>
              <p:nvPr/>
            </p:nvPicPr>
            <p:blipFill>
              <a:blip r:embed="rId238"/>
              <a:stretch>
                <a:fillRect/>
              </a:stretch>
            </p:blipFill>
            <p:spPr>
              <a:xfrm>
                <a:off x="6542740" y="3035449"/>
                <a:ext cx="71280" cy="13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9">
            <p14:nvContentPartPr>
              <p14:cNvPr id="157" name="墨迹 156">
                <a:extLst>
                  <a:ext uri="{FF2B5EF4-FFF2-40B4-BE49-F238E27FC236}">
                    <a16:creationId xmlns:a16="http://schemas.microsoft.com/office/drawing/2014/main" id="{83350F14-E36A-2949-A153-53A8AD71BB81}"/>
                  </a:ext>
                </a:extLst>
              </p14:cNvPr>
              <p14:cNvContentPartPr/>
              <p14:nvPr/>
            </p14:nvContentPartPr>
            <p14:xfrm>
              <a:off x="6400900" y="3347929"/>
              <a:ext cx="392400" cy="87480"/>
            </p14:xfrm>
          </p:contentPart>
        </mc:Choice>
        <mc:Fallback xmlns="">
          <p:pic>
            <p:nvPicPr>
              <p:cNvPr id="157" name="墨迹 156">
                <a:extLst>
                  <a:ext uri="{FF2B5EF4-FFF2-40B4-BE49-F238E27FC236}">
                    <a16:creationId xmlns:a16="http://schemas.microsoft.com/office/drawing/2014/main" id="{83350F14-E36A-2949-A153-53A8AD71BB81}"/>
                  </a:ext>
                </a:extLst>
              </p:cNvPr>
              <p:cNvPicPr/>
              <p:nvPr/>
            </p:nvPicPr>
            <p:blipFill>
              <a:blip r:embed="rId240"/>
              <a:stretch>
                <a:fillRect/>
              </a:stretch>
            </p:blipFill>
            <p:spPr>
              <a:xfrm>
                <a:off x="6393340" y="3340369"/>
                <a:ext cx="407520" cy="102600"/>
              </a:xfrm>
              <a:prstGeom prst="rect">
                <a:avLst/>
              </a:prstGeom>
            </p:spPr>
          </p:pic>
        </mc:Fallback>
      </mc:AlternateContent>
      <p:grpSp>
        <p:nvGrpSpPr>
          <p:cNvPr id="162" name="组合 161">
            <a:extLst>
              <a:ext uri="{FF2B5EF4-FFF2-40B4-BE49-F238E27FC236}">
                <a16:creationId xmlns:a16="http://schemas.microsoft.com/office/drawing/2014/main" id="{73A6A5C7-2FB2-2D45-BEDD-6768705BAF4F}"/>
              </a:ext>
            </a:extLst>
          </p:cNvPr>
          <p:cNvGrpSpPr/>
          <p:nvPr/>
        </p:nvGrpSpPr>
        <p:grpSpPr>
          <a:xfrm>
            <a:off x="7048180" y="3080089"/>
            <a:ext cx="489600" cy="424080"/>
            <a:chOff x="7048180" y="3080089"/>
            <a:chExt cx="489600" cy="424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158" name="墨迹 157">
                  <a:extLst>
                    <a:ext uri="{FF2B5EF4-FFF2-40B4-BE49-F238E27FC236}">
                      <a16:creationId xmlns:a16="http://schemas.microsoft.com/office/drawing/2014/main" id="{18C984F2-4DB5-3647-86F8-2299863E9F0A}"/>
                    </a:ext>
                  </a:extLst>
                </p14:cNvPr>
                <p14:cNvContentPartPr/>
                <p14:nvPr/>
              </p14:nvContentPartPr>
              <p14:xfrm>
                <a:off x="7048180" y="3298249"/>
                <a:ext cx="218160" cy="140760"/>
              </p14:xfrm>
            </p:contentPart>
          </mc:Choice>
          <mc:Fallback xmlns="">
            <p:pic>
              <p:nvPicPr>
                <p:cNvPr id="158" name="墨迹 157">
                  <a:extLst>
                    <a:ext uri="{FF2B5EF4-FFF2-40B4-BE49-F238E27FC236}">
                      <a16:creationId xmlns:a16="http://schemas.microsoft.com/office/drawing/2014/main" id="{18C984F2-4DB5-3647-86F8-2299863E9F0A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7040620" y="3290689"/>
                  <a:ext cx="23328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159" name="墨迹 158">
                  <a:extLst>
                    <a:ext uri="{FF2B5EF4-FFF2-40B4-BE49-F238E27FC236}">
                      <a16:creationId xmlns:a16="http://schemas.microsoft.com/office/drawing/2014/main" id="{1B700FCF-2302-234A-9FA3-80C684F9D543}"/>
                    </a:ext>
                  </a:extLst>
                </p14:cNvPr>
                <p14:cNvContentPartPr/>
                <p14:nvPr/>
              </p14:nvContentPartPr>
              <p14:xfrm>
                <a:off x="7154020" y="3285649"/>
                <a:ext cx="19080" cy="155880"/>
              </p14:xfrm>
            </p:contentPart>
          </mc:Choice>
          <mc:Fallback xmlns="">
            <p:pic>
              <p:nvPicPr>
                <p:cNvPr id="159" name="墨迹 158">
                  <a:extLst>
                    <a:ext uri="{FF2B5EF4-FFF2-40B4-BE49-F238E27FC236}">
                      <a16:creationId xmlns:a16="http://schemas.microsoft.com/office/drawing/2014/main" id="{1B700FCF-2302-234A-9FA3-80C684F9D543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7146460" y="3278089"/>
                  <a:ext cx="3420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160" name="墨迹 159">
                  <a:extLst>
                    <a:ext uri="{FF2B5EF4-FFF2-40B4-BE49-F238E27FC236}">
                      <a16:creationId xmlns:a16="http://schemas.microsoft.com/office/drawing/2014/main" id="{4806F55F-F6E3-054E-84B2-05794FED1C99}"/>
                    </a:ext>
                  </a:extLst>
                </p14:cNvPr>
                <p14:cNvContentPartPr/>
                <p14:nvPr/>
              </p14:nvContentPartPr>
              <p14:xfrm>
                <a:off x="7415740" y="3080089"/>
                <a:ext cx="122040" cy="100080"/>
              </p14:xfrm>
            </p:contentPart>
          </mc:Choice>
          <mc:Fallback xmlns="">
            <p:pic>
              <p:nvPicPr>
                <p:cNvPr id="160" name="墨迹 159">
                  <a:extLst>
                    <a:ext uri="{FF2B5EF4-FFF2-40B4-BE49-F238E27FC236}">
                      <a16:creationId xmlns:a16="http://schemas.microsoft.com/office/drawing/2014/main" id="{4806F55F-F6E3-054E-84B2-05794FED1C99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7408180" y="3072529"/>
                  <a:ext cx="13716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161" name="墨迹 160">
                  <a:extLst>
                    <a:ext uri="{FF2B5EF4-FFF2-40B4-BE49-F238E27FC236}">
                      <a16:creationId xmlns:a16="http://schemas.microsoft.com/office/drawing/2014/main" id="{F33C5A1B-F0D0-5E41-AA42-18FE065F304D}"/>
                    </a:ext>
                  </a:extLst>
                </p14:cNvPr>
                <p14:cNvContentPartPr/>
                <p14:nvPr/>
              </p14:nvContentPartPr>
              <p14:xfrm>
                <a:off x="7340860" y="3298249"/>
                <a:ext cx="137160" cy="205920"/>
              </p14:xfrm>
            </p:contentPart>
          </mc:Choice>
          <mc:Fallback xmlns="">
            <p:pic>
              <p:nvPicPr>
                <p:cNvPr id="161" name="墨迹 160">
                  <a:extLst>
                    <a:ext uri="{FF2B5EF4-FFF2-40B4-BE49-F238E27FC236}">
                      <a16:creationId xmlns:a16="http://schemas.microsoft.com/office/drawing/2014/main" id="{F33C5A1B-F0D0-5E41-AA42-18FE065F304D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7333300" y="3290689"/>
                  <a:ext cx="152280" cy="221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4" name="组合 173">
            <a:extLst>
              <a:ext uri="{FF2B5EF4-FFF2-40B4-BE49-F238E27FC236}">
                <a16:creationId xmlns:a16="http://schemas.microsoft.com/office/drawing/2014/main" id="{C88E85B7-B5EB-774D-A5C6-CC9FA8309FC4}"/>
              </a:ext>
            </a:extLst>
          </p:cNvPr>
          <p:cNvGrpSpPr/>
          <p:nvPr/>
        </p:nvGrpSpPr>
        <p:grpSpPr>
          <a:xfrm>
            <a:off x="7792660" y="2812609"/>
            <a:ext cx="1229400" cy="859320"/>
            <a:chOff x="7792660" y="2812609"/>
            <a:chExt cx="1229400" cy="859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164" name="墨迹 163">
                  <a:extLst>
                    <a:ext uri="{FF2B5EF4-FFF2-40B4-BE49-F238E27FC236}">
                      <a16:creationId xmlns:a16="http://schemas.microsoft.com/office/drawing/2014/main" id="{973EACE6-318F-CD44-8ADC-C3AE42438E0C}"/>
                    </a:ext>
                  </a:extLst>
                </p14:cNvPr>
                <p14:cNvContentPartPr/>
                <p14:nvPr/>
              </p14:nvContentPartPr>
              <p14:xfrm>
                <a:off x="8000740" y="2874889"/>
                <a:ext cx="62640" cy="162360"/>
              </p14:xfrm>
            </p:contentPart>
          </mc:Choice>
          <mc:Fallback xmlns="">
            <p:pic>
              <p:nvPicPr>
                <p:cNvPr id="164" name="墨迹 163">
                  <a:extLst>
                    <a:ext uri="{FF2B5EF4-FFF2-40B4-BE49-F238E27FC236}">
                      <a16:creationId xmlns:a16="http://schemas.microsoft.com/office/drawing/2014/main" id="{973EACE6-318F-CD44-8ADC-C3AE42438E0C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7993180" y="2867329"/>
                  <a:ext cx="7776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165" name="墨迹 164">
                  <a:extLst>
                    <a:ext uri="{FF2B5EF4-FFF2-40B4-BE49-F238E27FC236}">
                      <a16:creationId xmlns:a16="http://schemas.microsoft.com/office/drawing/2014/main" id="{3F66E0A1-ECB8-C845-A25D-8432E38BFDEE}"/>
                    </a:ext>
                  </a:extLst>
                </p14:cNvPr>
                <p14:cNvContentPartPr/>
                <p14:nvPr/>
              </p14:nvContentPartPr>
              <p14:xfrm>
                <a:off x="8038900" y="2887129"/>
                <a:ext cx="111600" cy="205920"/>
              </p14:xfrm>
            </p:contentPart>
          </mc:Choice>
          <mc:Fallback xmlns="">
            <p:pic>
              <p:nvPicPr>
                <p:cNvPr id="165" name="墨迹 164">
                  <a:extLst>
                    <a:ext uri="{FF2B5EF4-FFF2-40B4-BE49-F238E27FC236}">
                      <a16:creationId xmlns:a16="http://schemas.microsoft.com/office/drawing/2014/main" id="{3F66E0A1-ECB8-C845-A25D-8432E38BFDEE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8031340" y="2879569"/>
                  <a:ext cx="12672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166" name="墨迹 165">
                  <a:extLst>
                    <a:ext uri="{FF2B5EF4-FFF2-40B4-BE49-F238E27FC236}">
                      <a16:creationId xmlns:a16="http://schemas.microsoft.com/office/drawing/2014/main" id="{BF7EE512-4C70-B643-B2AD-9491A35D7F7E}"/>
                    </a:ext>
                  </a:extLst>
                </p14:cNvPr>
                <p14:cNvContentPartPr/>
                <p14:nvPr/>
              </p14:nvContentPartPr>
              <p14:xfrm>
                <a:off x="7792660" y="3142369"/>
                <a:ext cx="457560" cy="479880"/>
              </p14:xfrm>
            </p:contentPart>
          </mc:Choice>
          <mc:Fallback xmlns="">
            <p:pic>
              <p:nvPicPr>
                <p:cNvPr id="166" name="墨迹 165">
                  <a:extLst>
                    <a:ext uri="{FF2B5EF4-FFF2-40B4-BE49-F238E27FC236}">
                      <a16:creationId xmlns:a16="http://schemas.microsoft.com/office/drawing/2014/main" id="{BF7EE512-4C70-B643-B2AD-9491A35D7F7E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7785100" y="3134809"/>
                  <a:ext cx="472680" cy="49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167" name="墨迹 166">
                  <a:extLst>
                    <a:ext uri="{FF2B5EF4-FFF2-40B4-BE49-F238E27FC236}">
                      <a16:creationId xmlns:a16="http://schemas.microsoft.com/office/drawing/2014/main" id="{4AE9F202-A2D2-3948-947B-B115726DD398}"/>
                    </a:ext>
                  </a:extLst>
                </p14:cNvPr>
                <p14:cNvContentPartPr/>
                <p14:nvPr/>
              </p14:nvContentPartPr>
              <p14:xfrm>
                <a:off x="8408260" y="2812609"/>
                <a:ext cx="451440" cy="461160"/>
              </p14:xfrm>
            </p:contentPart>
          </mc:Choice>
          <mc:Fallback xmlns="">
            <p:pic>
              <p:nvPicPr>
                <p:cNvPr id="167" name="墨迹 166">
                  <a:extLst>
                    <a:ext uri="{FF2B5EF4-FFF2-40B4-BE49-F238E27FC236}">
                      <a16:creationId xmlns:a16="http://schemas.microsoft.com/office/drawing/2014/main" id="{4AE9F202-A2D2-3948-947B-B115726DD398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8400700" y="2805049"/>
                  <a:ext cx="466560" cy="47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168" name="墨迹 167">
                  <a:extLst>
                    <a:ext uri="{FF2B5EF4-FFF2-40B4-BE49-F238E27FC236}">
                      <a16:creationId xmlns:a16="http://schemas.microsoft.com/office/drawing/2014/main" id="{96FE7140-7017-CC4C-A364-36027E6A8646}"/>
                    </a:ext>
                  </a:extLst>
                </p14:cNvPr>
                <p14:cNvContentPartPr/>
                <p14:nvPr/>
              </p14:nvContentPartPr>
              <p14:xfrm>
                <a:off x="8586100" y="3291769"/>
                <a:ext cx="100080" cy="380160"/>
              </p14:xfrm>
            </p:contentPart>
          </mc:Choice>
          <mc:Fallback xmlns="">
            <p:pic>
              <p:nvPicPr>
                <p:cNvPr id="168" name="墨迹 167">
                  <a:extLst>
                    <a:ext uri="{FF2B5EF4-FFF2-40B4-BE49-F238E27FC236}">
                      <a16:creationId xmlns:a16="http://schemas.microsoft.com/office/drawing/2014/main" id="{96FE7140-7017-CC4C-A364-36027E6A8646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8578540" y="3284209"/>
                  <a:ext cx="115200" cy="39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169" name="墨迹 168">
                  <a:extLst>
                    <a:ext uri="{FF2B5EF4-FFF2-40B4-BE49-F238E27FC236}">
                      <a16:creationId xmlns:a16="http://schemas.microsoft.com/office/drawing/2014/main" id="{2126AD81-F2AC-F64D-9F3D-D53463CFAE18}"/>
                    </a:ext>
                  </a:extLst>
                </p14:cNvPr>
                <p14:cNvContentPartPr/>
                <p14:nvPr/>
              </p14:nvContentPartPr>
              <p14:xfrm>
                <a:off x="8436700" y="3460609"/>
                <a:ext cx="236880" cy="105480"/>
              </p14:xfrm>
            </p:contentPart>
          </mc:Choice>
          <mc:Fallback xmlns="">
            <p:pic>
              <p:nvPicPr>
                <p:cNvPr id="169" name="墨迹 168">
                  <a:extLst>
                    <a:ext uri="{FF2B5EF4-FFF2-40B4-BE49-F238E27FC236}">
                      <a16:creationId xmlns:a16="http://schemas.microsoft.com/office/drawing/2014/main" id="{2126AD81-F2AC-F64D-9F3D-D53463CFAE18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8429140" y="3453049"/>
                  <a:ext cx="2520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170" name="墨迹 169">
                  <a:extLst>
                    <a:ext uri="{FF2B5EF4-FFF2-40B4-BE49-F238E27FC236}">
                      <a16:creationId xmlns:a16="http://schemas.microsoft.com/office/drawing/2014/main" id="{518230F4-D0DA-A449-9C12-11B9AE05E31D}"/>
                    </a:ext>
                  </a:extLst>
                </p14:cNvPr>
                <p14:cNvContentPartPr/>
                <p14:nvPr/>
              </p14:nvContentPartPr>
              <p14:xfrm>
                <a:off x="8741620" y="3347929"/>
                <a:ext cx="280440" cy="173880"/>
              </p14:xfrm>
            </p:contentPart>
          </mc:Choice>
          <mc:Fallback xmlns="">
            <p:pic>
              <p:nvPicPr>
                <p:cNvPr id="170" name="墨迹 169">
                  <a:extLst>
                    <a:ext uri="{FF2B5EF4-FFF2-40B4-BE49-F238E27FC236}">
                      <a16:creationId xmlns:a16="http://schemas.microsoft.com/office/drawing/2014/main" id="{518230F4-D0DA-A449-9C12-11B9AE05E31D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8734060" y="3340369"/>
                  <a:ext cx="295560" cy="189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3" name="组合 172">
            <a:extLst>
              <a:ext uri="{FF2B5EF4-FFF2-40B4-BE49-F238E27FC236}">
                <a16:creationId xmlns:a16="http://schemas.microsoft.com/office/drawing/2014/main" id="{0CEE11CC-67B9-3C43-BE01-9A75C79953AC}"/>
              </a:ext>
            </a:extLst>
          </p:cNvPr>
          <p:cNvGrpSpPr/>
          <p:nvPr/>
        </p:nvGrpSpPr>
        <p:grpSpPr>
          <a:xfrm>
            <a:off x="9252820" y="2980729"/>
            <a:ext cx="441720" cy="601560"/>
            <a:chOff x="9252820" y="2980729"/>
            <a:chExt cx="441720" cy="601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171" name="墨迹 170">
                  <a:extLst>
                    <a:ext uri="{FF2B5EF4-FFF2-40B4-BE49-F238E27FC236}">
                      <a16:creationId xmlns:a16="http://schemas.microsoft.com/office/drawing/2014/main" id="{C53E730F-1E92-424A-AFFE-F9850B6D0547}"/>
                    </a:ext>
                  </a:extLst>
                </p14:cNvPr>
                <p14:cNvContentPartPr/>
                <p14:nvPr/>
              </p14:nvContentPartPr>
              <p14:xfrm>
                <a:off x="9252820" y="2980729"/>
                <a:ext cx="198720" cy="601560"/>
              </p14:xfrm>
            </p:contentPart>
          </mc:Choice>
          <mc:Fallback xmlns="">
            <p:pic>
              <p:nvPicPr>
                <p:cNvPr id="171" name="墨迹 170">
                  <a:extLst>
                    <a:ext uri="{FF2B5EF4-FFF2-40B4-BE49-F238E27FC236}">
                      <a16:creationId xmlns:a16="http://schemas.microsoft.com/office/drawing/2014/main" id="{C53E730F-1E92-424A-AFFE-F9850B6D0547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9245260" y="2973169"/>
                  <a:ext cx="213840" cy="61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172" name="墨迹 171">
                  <a:extLst>
                    <a:ext uri="{FF2B5EF4-FFF2-40B4-BE49-F238E27FC236}">
                      <a16:creationId xmlns:a16="http://schemas.microsoft.com/office/drawing/2014/main" id="{7EDF5F34-81E6-C14B-8E6B-1EC04B8442F6}"/>
                    </a:ext>
                  </a:extLst>
                </p14:cNvPr>
                <p14:cNvContentPartPr/>
                <p14:nvPr/>
              </p14:nvContentPartPr>
              <p14:xfrm>
                <a:off x="9656740" y="3112129"/>
                <a:ext cx="37800" cy="92880"/>
              </p14:xfrm>
            </p:contentPart>
          </mc:Choice>
          <mc:Fallback xmlns="">
            <p:pic>
              <p:nvPicPr>
                <p:cNvPr id="172" name="墨迹 171">
                  <a:extLst>
                    <a:ext uri="{FF2B5EF4-FFF2-40B4-BE49-F238E27FC236}">
                      <a16:creationId xmlns:a16="http://schemas.microsoft.com/office/drawing/2014/main" id="{7EDF5F34-81E6-C14B-8E6B-1EC04B8442F6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9649180" y="3104569"/>
                  <a:ext cx="52920" cy="10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67">
            <p14:nvContentPartPr>
              <p14:cNvPr id="175" name="墨迹 174">
                <a:extLst>
                  <a:ext uri="{FF2B5EF4-FFF2-40B4-BE49-F238E27FC236}">
                    <a16:creationId xmlns:a16="http://schemas.microsoft.com/office/drawing/2014/main" id="{FDD2125E-D663-4B49-91BC-F22BC61C7545}"/>
                  </a:ext>
                </a:extLst>
              </p14:cNvPr>
              <p14:cNvContentPartPr/>
              <p14:nvPr/>
            </p14:nvContentPartPr>
            <p14:xfrm>
              <a:off x="9980380" y="3435049"/>
              <a:ext cx="173880" cy="124920"/>
            </p14:xfrm>
          </p:contentPart>
        </mc:Choice>
        <mc:Fallback xmlns="">
          <p:pic>
            <p:nvPicPr>
              <p:cNvPr id="175" name="墨迹 174">
                <a:extLst>
                  <a:ext uri="{FF2B5EF4-FFF2-40B4-BE49-F238E27FC236}">
                    <a16:creationId xmlns:a16="http://schemas.microsoft.com/office/drawing/2014/main" id="{FDD2125E-D663-4B49-91BC-F22BC61C7545}"/>
                  </a:ext>
                </a:extLst>
              </p:cNvPr>
              <p:cNvPicPr/>
              <p:nvPr/>
            </p:nvPicPr>
            <p:blipFill>
              <a:blip r:embed="rId268"/>
              <a:stretch>
                <a:fillRect/>
              </a:stretch>
            </p:blipFill>
            <p:spPr>
              <a:xfrm>
                <a:off x="9972820" y="3427489"/>
                <a:ext cx="189000" cy="140040"/>
              </a:xfrm>
              <a:prstGeom prst="rect">
                <a:avLst/>
              </a:prstGeom>
            </p:spPr>
          </p:pic>
        </mc:Fallback>
      </mc:AlternateContent>
      <p:grpSp>
        <p:nvGrpSpPr>
          <p:cNvPr id="185" name="组合 184">
            <a:extLst>
              <a:ext uri="{FF2B5EF4-FFF2-40B4-BE49-F238E27FC236}">
                <a16:creationId xmlns:a16="http://schemas.microsoft.com/office/drawing/2014/main" id="{15E523BE-49CB-3B49-B229-3E13AA9A27ED}"/>
              </a:ext>
            </a:extLst>
          </p:cNvPr>
          <p:cNvGrpSpPr/>
          <p:nvPr/>
        </p:nvGrpSpPr>
        <p:grpSpPr>
          <a:xfrm>
            <a:off x="791740" y="901369"/>
            <a:ext cx="2534040" cy="131040"/>
            <a:chOff x="791740" y="901369"/>
            <a:chExt cx="2534040" cy="131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176" name="墨迹 175">
                  <a:extLst>
                    <a:ext uri="{FF2B5EF4-FFF2-40B4-BE49-F238E27FC236}">
                      <a16:creationId xmlns:a16="http://schemas.microsoft.com/office/drawing/2014/main" id="{1C708B9B-985C-5240-976A-7577CE6652E0}"/>
                    </a:ext>
                  </a:extLst>
                </p14:cNvPr>
                <p14:cNvContentPartPr/>
                <p14:nvPr/>
              </p14:nvContentPartPr>
              <p14:xfrm>
                <a:off x="791740" y="1007209"/>
                <a:ext cx="25200" cy="25200"/>
              </p14:xfrm>
            </p:contentPart>
          </mc:Choice>
          <mc:Fallback xmlns="">
            <p:pic>
              <p:nvPicPr>
                <p:cNvPr id="176" name="墨迹 175">
                  <a:extLst>
                    <a:ext uri="{FF2B5EF4-FFF2-40B4-BE49-F238E27FC236}">
                      <a16:creationId xmlns:a16="http://schemas.microsoft.com/office/drawing/2014/main" id="{1C708B9B-985C-5240-976A-7577CE6652E0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784180" y="999649"/>
                  <a:ext cx="4032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177" name="墨迹 176">
                  <a:extLst>
                    <a:ext uri="{FF2B5EF4-FFF2-40B4-BE49-F238E27FC236}">
                      <a16:creationId xmlns:a16="http://schemas.microsoft.com/office/drawing/2014/main" id="{0594B233-6F42-7647-83DE-68157A08E7D1}"/>
                    </a:ext>
                  </a:extLst>
                </p14:cNvPr>
                <p14:cNvContentPartPr/>
                <p14:nvPr/>
              </p14:nvContentPartPr>
              <p14:xfrm>
                <a:off x="878860" y="901369"/>
                <a:ext cx="2446920" cy="93600"/>
              </p14:xfrm>
            </p:contentPart>
          </mc:Choice>
          <mc:Fallback xmlns="">
            <p:pic>
              <p:nvPicPr>
                <p:cNvPr id="177" name="墨迹 176">
                  <a:extLst>
                    <a:ext uri="{FF2B5EF4-FFF2-40B4-BE49-F238E27FC236}">
                      <a16:creationId xmlns:a16="http://schemas.microsoft.com/office/drawing/2014/main" id="{0594B233-6F42-7647-83DE-68157A08E7D1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871300" y="893809"/>
                  <a:ext cx="2462040" cy="108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4" name="组合 183">
            <a:extLst>
              <a:ext uri="{FF2B5EF4-FFF2-40B4-BE49-F238E27FC236}">
                <a16:creationId xmlns:a16="http://schemas.microsoft.com/office/drawing/2014/main" id="{C0FAF755-1E55-C744-BD36-4EC92FD87F3F}"/>
              </a:ext>
            </a:extLst>
          </p:cNvPr>
          <p:cNvGrpSpPr/>
          <p:nvPr/>
        </p:nvGrpSpPr>
        <p:grpSpPr>
          <a:xfrm>
            <a:off x="4327660" y="110809"/>
            <a:ext cx="1133280" cy="541440"/>
            <a:chOff x="4327660" y="110809"/>
            <a:chExt cx="1133280" cy="541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178" name="墨迹 177">
                  <a:extLst>
                    <a:ext uri="{FF2B5EF4-FFF2-40B4-BE49-F238E27FC236}">
                      <a16:creationId xmlns:a16="http://schemas.microsoft.com/office/drawing/2014/main" id="{36B6ACD1-79DD-A645-BEF6-0B63345D6E3C}"/>
                    </a:ext>
                  </a:extLst>
                </p14:cNvPr>
                <p14:cNvContentPartPr/>
                <p14:nvPr/>
              </p14:nvContentPartPr>
              <p14:xfrm>
                <a:off x="4327660" y="110809"/>
                <a:ext cx="367560" cy="541440"/>
              </p14:xfrm>
            </p:contentPart>
          </mc:Choice>
          <mc:Fallback xmlns="">
            <p:pic>
              <p:nvPicPr>
                <p:cNvPr id="178" name="墨迹 177">
                  <a:extLst>
                    <a:ext uri="{FF2B5EF4-FFF2-40B4-BE49-F238E27FC236}">
                      <a16:creationId xmlns:a16="http://schemas.microsoft.com/office/drawing/2014/main" id="{36B6ACD1-79DD-A645-BEF6-0B63345D6E3C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4320100" y="103249"/>
                  <a:ext cx="382680" cy="55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179" name="墨迹 178">
                  <a:extLst>
                    <a:ext uri="{FF2B5EF4-FFF2-40B4-BE49-F238E27FC236}">
                      <a16:creationId xmlns:a16="http://schemas.microsoft.com/office/drawing/2014/main" id="{6D9A1ABB-8DB2-3C4A-A642-AE2F374A14CD}"/>
                    </a:ext>
                  </a:extLst>
                </p14:cNvPr>
                <p14:cNvContentPartPr/>
                <p14:nvPr/>
              </p14:nvContentPartPr>
              <p14:xfrm>
                <a:off x="4427380" y="440569"/>
                <a:ext cx="224640" cy="25200"/>
              </p14:xfrm>
            </p:contentPart>
          </mc:Choice>
          <mc:Fallback xmlns="">
            <p:pic>
              <p:nvPicPr>
                <p:cNvPr id="179" name="墨迹 178">
                  <a:extLst>
                    <a:ext uri="{FF2B5EF4-FFF2-40B4-BE49-F238E27FC236}">
                      <a16:creationId xmlns:a16="http://schemas.microsoft.com/office/drawing/2014/main" id="{6D9A1ABB-8DB2-3C4A-A642-AE2F374A14CD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4419820" y="433009"/>
                  <a:ext cx="23940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180" name="墨迹 179">
                  <a:extLst>
                    <a:ext uri="{FF2B5EF4-FFF2-40B4-BE49-F238E27FC236}">
                      <a16:creationId xmlns:a16="http://schemas.microsoft.com/office/drawing/2014/main" id="{390B41B7-A82D-9841-A8E6-170221E6C156}"/>
                    </a:ext>
                  </a:extLst>
                </p14:cNvPr>
                <p14:cNvContentPartPr/>
                <p14:nvPr/>
              </p14:nvContentPartPr>
              <p14:xfrm>
                <a:off x="4813300" y="204769"/>
                <a:ext cx="218160" cy="366840"/>
              </p14:xfrm>
            </p:contentPart>
          </mc:Choice>
          <mc:Fallback xmlns="">
            <p:pic>
              <p:nvPicPr>
                <p:cNvPr id="180" name="墨迹 179">
                  <a:extLst>
                    <a:ext uri="{FF2B5EF4-FFF2-40B4-BE49-F238E27FC236}">
                      <a16:creationId xmlns:a16="http://schemas.microsoft.com/office/drawing/2014/main" id="{390B41B7-A82D-9841-A8E6-170221E6C156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4805740" y="197209"/>
                  <a:ext cx="233280" cy="38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181" name="墨迹 180">
                  <a:extLst>
                    <a:ext uri="{FF2B5EF4-FFF2-40B4-BE49-F238E27FC236}">
                      <a16:creationId xmlns:a16="http://schemas.microsoft.com/office/drawing/2014/main" id="{5ADFF0CD-BEFE-0D4E-AE92-98426A77D5D8}"/>
                    </a:ext>
                  </a:extLst>
                </p14:cNvPr>
                <p14:cNvContentPartPr/>
                <p14:nvPr/>
              </p14:nvContentPartPr>
              <p14:xfrm>
                <a:off x="5150260" y="241489"/>
                <a:ext cx="273600" cy="361440"/>
              </p14:xfrm>
            </p:contentPart>
          </mc:Choice>
          <mc:Fallback xmlns="">
            <p:pic>
              <p:nvPicPr>
                <p:cNvPr id="181" name="墨迹 180">
                  <a:extLst>
                    <a:ext uri="{FF2B5EF4-FFF2-40B4-BE49-F238E27FC236}">
                      <a16:creationId xmlns:a16="http://schemas.microsoft.com/office/drawing/2014/main" id="{5ADFF0CD-BEFE-0D4E-AE92-98426A77D5D8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5142700" y="233929"/>
                  <a:ext cx="288720" cy="37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182" name="墨迹 181">
                  <a:extLst>
                    <a:ext uri="{FF2B5EF4-FFF2-40B4-BE49-F238E27FC236}">
                      <a16:creationId xmlns:a16="http://schemas.microsoft.com/office/drawing/2014/main" id="{8888D47C-A012-3943-B159-6A4262F03671}"/>
                    </a:ext>
                  </a:extLst>
                </p14:cNvPr>
                <p14:cNvContentPartPr/>
                <p14:nvPr/>
              </p14:nvContentPartPr>
              <p14:xfrm>
                <a:off x="5261500" y="434449"/>
                <a:ext cx="199440" cy="43920"/>
              </p14:xfrm>
            </p:contentPart>
          </mc:Choice>
          <mc:Fallback xmlns="">
            <p:pic>
              <p:nvPicPr>
                <p:cNvPr id="182" name="墨迹 181">
                  <a:extLst>
                    <a:ext uri="{FF2B5EF4-FFF2-40B4-BE49-F238E27FC236}">
                      <a16:creationId xmlns:a16="http://schemas.microsoft.com/office/drawing/2014/main" id="{8888D47C-A012-3943-B159-6A4262F03671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5253940" y="426889"/>
                  <a:ext cx="214560" cy="59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83">
            <p14:nvContentPartPr>
              <p14:cNvPr id="183" name="墨迹 182">
                <a:extLst>
                  <a:ext uri="{FF2B5EF4-FFF2-40B4-BE49-F238E27FC236}">
                    <a16:creationId xmlns:a16="http://schemas.microsoft.com/office/drawing/2014/main" id="{6232A125-E4EA-3643-928C-6542EBB84710}"/>
                  </a:ext>
                </a:extLst>
              </p14:cNvPr>
              <p14:cNvContentPartPr/>
              <p14:nvPr/>
            </p14:nvContentPartPr>
            <p14:xfrm>
              <a:off x="5691340" y="291169"/>
              <a:ext cx="161640" cy="436320"/>
            </p14:xfrm>
          </p:contentPart>
        </mc:Choice>
        <mc:Fallback xmlns="">
          <p:pic>
            <p:nvPicPr>
              <p:cNvPr id="183" name="墨迹 182">
                <a:extLst>
                  <a:ext uri="{FF2B5EF4-FFF2-40B4-BE49-F238E27FC236}">
                    <a16:creationId xmlns:a16="http://schemas.microsoft.com/office/drawing/2014/main" id="{6232A125-E4EA-3643-928C-6542EBB84710}"/>
                  </a:ext>
                </a:extLst>
              </p:cNvPr>
              <p:cNvPicPr/>
              <p:nvPr/>
            </p:nvPicPr>
            <p:blipFill>
              <a:blip r:embed="rId284"/>
              <a:stretch>
                <a:fillRect/>
              </a:stretch>
            </p:blipFill>
            <p:spPr>
              <a:xfrm>
                <a:off x="5683780" y="283609"/>
                <a:ext cx="176760" cy="451080"/>
              </a:xfrm>
              <a:prstGeom prst="rect">
                <a:avLst/>
              </a:prstGeom>
            </p:spPr>
          </p:pic>
        </mc:Fallback>
      </mc:AlternateContent>
      <p:grpSp>
        <p:nvGrpSpPr>
          <p:cNvPr id="196" name="组合 195">
            <a:extLst>
              <a:ext uri="{FF2B5EF4-FFF2-40B4-BE49-F238E27FC236}">
                <a16:creationId xmlns:a16="http://schemas.microsoft.com/office/drawing/2014/main" id="{5702D1D3-F803-F642-A531-FD968488BF0D}"/>
              </a:ext>
            </a:extLst>
          </p:cNvPr>
          <p:cNvGrpSpPr/>
          <p:nvPr/>
        </p:nvGrpSpPr>
        <p:grpSpPr>
          <a:xfrm>
            <a:off x="1152820" y="4219489"/>
            <a:ext cx="859680" cy="423000"/>
            <a:chOff x="1152820" y="4219489"/>
            <a:chExt cx="859680" cy="423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186" name="墨迹 185">
                  <a:extLst>
                    <a:ext uri="{FF2B5EF4-FFF2-40B4-BE49-F238E27FC236}">
                      <a16:creationId xmlns:a16="http://schemas.microsoft.com/office/drawing/2014/main" id="{85DFC77F-4CB3-994A-ABA6-39E919D650E7}"/>
                    </a:ext>
                  </a:extLst>
                </p14:cNvPr>
                <p14:cNvContentPartPr/>
                <p14:nvPr/>
              </p14:nvContentPartPr>
              <p14:xfrm>
                <a:off x="1152820" y="4219489"/>
                <a:ext cx="230760" cy="423000"/>
              </p14:xfrm>
            </p:contentPart>
          </mc:Choice>
          <mc:Fallback xmlns="">
            <p:pic>
              <p:nvPicPr>
                <p:cNvPr id="186" name="墨迹 185">
                  <a:extLst>
                    <a:ext uri="{FF2B5EF4-FFF2-40B4-BE49-F238E27FC236}">
                      <a16:creationId xmlns:a16="http://schemas.microsoft.com/office/drawing/2014/main" id="{85DFC77F-4CB3-994A-ABA6-39E919D650E7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1145260" y="4211929"/>
                  <a:ext cx="245880" cy="43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187" name="墨迹 186">
                  <a:extLst>
                    <a:ext uri="{FF2B5EF4-FFF2-40B4-BE49-F238E27FC236}">
                      <a16:creationId xmlns:a16="http://schemas.microsoft.com/office/drawing/2014/main" id="{50924336-CE56-8844-88E1-56CDC9BF23F4}"/>
                    </a:ext>
                  </a:extLst>
                </p14:cNvPr>
                <p14:cNvContentPartPr/>
                <p14:nvPr/>
              </p14:nvContentPartPr>
              <p14:xfrm>
                <a:off x="1252540" y="4493449"/>
                <a:ext cx="230760" cy="43920"/>
              </p14:xfrm>
            </p:contentPart>
          </mc:Choice>
          <mc:Fallback xmlns="">
            <p:pic>
              <p:nvPicPr>
                <p:cNvPr id="187" name="墨迹 186">
                  <a:extLst>
                    <a:ext uri="{FF2B5EF4-FFF2-40B4-BE49-F238E27FC236}">
                      <a16:creationId xmlns:a16="http://schemas.microsoft.com/office/drawing/2014/main" id="{50924336-CE56-8844-88E1-56CDC9BF23F4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1244980" y="4485889"/>
                  <a:ext cx="24588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189" name="墨迹 188">
                  <a:extLst>
                    <a:ext uri="{FF2B5EF4-FFF2-40B4-BE49-F238E27FC236}">
                      <a16:creationId xmlns:a16="http://schemas.microsoft.com/office/drawing/2014/main" id="{B574347B-9795-A248-B0CB-60F20866D157}"/>
                    </a:ext>
                  </a:extLst>
                </p14:cNvPr>
                <p14:cNvContentPartPr/>
                <p14:nvPr/>
              </p14:nvContentPartPr>
              <p14:xfrm>
                <a:off x="1737820" y="4244329"/>
                <a:ext cx="93600" cy="81360"/>
              </p14:xfrm>
            </p:contentPart>
          </mc:Choice>
          <mc:Fallback xmlns="">
            <p:pic>
              <p:nvPicPr>
                <p:cNvPr id="189" name="墨迹 188">
                  <a:extLst>
                    <a:ext uri="{FF2B5EF4-FFF2-40B4-BE49-F238E27FC236}">
                      <a16:creationId xmlns:a16="http://schemas.microsoft.com/office/drawing/2014/main" id="{B574347B-9795-A248-B0CB-60F20866D157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1730620" y="4236769"/>
                  <a:ext cx="10872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190" name="墨迹 189">
                  <a:extLst>
                    <a:ext uri="{FF2B5EF4-FFF2-40B4-BE49-F238E27FC236}">
                      <a16:creationId xmlns:a16="http://schemas.microsoft.com/office/drawing/2014/main" id="{EC43B307-89E0-5E40-9951-98D58A85DA44}"/>
                    </a:ext>
                  </a:extLst>
                </p14:cNvPr>
                <p14:cNvContentPartPr/>
                <p14:nvPr/>
              </p14:nvContentPartPr>
              <p14:xfrm>
                <a:off x="1700740" y="4449889"/>
                <a:ext cx="311760" cy="106200"/>
              </p14:xfrm>
            </p:contentPart>
          </mc:Choice>
          <mc:Fallback xmlns="">
            <p:pic>
              <p:nvPicPr>
                <p:cNvPr id="190" name="墨迹 189">
                  <a:extLst>
                    <a:ext uri="{FF2B5EF4-FFF2-40B4-BE49-F238E27FC236}">
                      <a16:creationId xmlns:a16="http://schemas.microsoft.com/office/drawing/2014/main" id="{EC43B307-89E0-5E40-9951-98D58A85DA44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1693180" y="4442329"/>
                  <a:ext cx="326880" cy="121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5" name="组合 194">
            <a:extLst>
              <a:ext uri="{FF2B5EF4-FFF2-40B4-BE49-F238E27FC236}">
                <a16:creationId xmlns:a16="http://schemas.microsoft.com/office/drawing/2014/main" id="{4A6E3B31-1A3B-CC48-8AE7-03520340C685}"/>
              </a:ext>
            </a:extLst>
          </p:cNvPr>
          <p:cNvGrpSpPr/>
          <p:nvPr/>
        </p:nvGrpSpPr>
        <p:grpSpPr>
          <a:xfrm>
            <a:off x="2360620" y="4063969"/>
            <a:ext cx="398880" cy="523440"/>
            <a:chOff x="2360620" y="4063969"/>
            <a:chExt cx="398880" cy="523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191" name="墨迹 190">
                  <a:extLst>
                    <a:ext uri="{FF2B5EF4-FFF2-40B4-BE49-F238E27FC236}">
                      <a16:creationId xmlns:a16="http://schemas.microsoft.com/office/drawing/2014/main" id="{870C8F28-CDD0-794B-87B8-FDF131E0474B}"/>
                    </a:ext>
                  </a:extLst>
                </p14:cNvPr>
                <p14:cNvContentPartPr/>
                <p14:nvPr/>
              </p14:nvContentPartPr>
              <p14:xfrm>
                <a:off x="2360620" y="4306609"/>
                <a:ext cx="12960" cy="190440"/>
              </p14:xfrm>
            </p:contentPart>
          </mc:Choice>
          <mc:Fallback xmlns="">
            <p:pic>
              <p:nvPicPr>
                <p:cNvPr id="191" name="墨迹 190">
                  <a:extLst>
                    <a:ext uri="{FF2B5EF4-FFF2-40B4-BE49-F238E27FC236}">
                      <a16:creationId xmlns:a16="http://schemas.microsoft.com/office/drawing/2014/main" id="{870C8F28-CDD0-794B-87B8-FDF131E0474B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2353060" y="4299049"/>
                  <a:ext cx="2772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192" name="墨迹 191">
                  <a:extLst>
                    <a:ext uri="{FF2B5EF4-FFF2-40B4-BE49-F238E27FC236}">
                      <a16:creationId xmlns:a16="http://schemas.microsoft.com/office/drawing/2014/main" id="{D42E3098-B532-1F47-884E-B266A23D73D6}"/>
                    </a:ext>
                  </a:extLst>
                </p14:cNvPr>
                <p14:cNvContentPartPr/>
                <p14:nvPr/>
              </p14:nvContentPartPr>
              <p14:xfrm>
                <a:off x="2534860" y="4063969"/>
                <a:ext cx="224640" cy="523440"/>
              </p14:xfrm>
            </p:contentPart>
          </mc:Choice>
          <mc:Fallback xmlns="">
            <p:pic>
              <p:nvPicPr>
                <p:cNvPr id="192" name="墨迹 191">
                  <a:extLst>
                    <a:ext uri="{FF2B5EF4-FFF2-40B4-BE49-F238E27FC236}">
                      <a16:creationId xmlns:a16="http://schemas.microsoft.com/office/drawing/2014/main" id="{D42E3098-B532-1F47-884E-B266A23D73D6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2527300" y="4056409"/>
                  <a:ext cx="239400" cy="53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193" name="墨迹 192">
                  <a:extLst>
                    <a:ext uri="{FF2B5EF4-FFF2-40B4-BE49-F238E27FC236}">
                      <a16:creationId xmlns:a16="http://schemas.microsoft.com/office/drawing/2014/main" id="{B4B4BE64-58D1-A24E-B9AF-8E3D166B05BD}"/>
                    </a:ext>
                  </a:extLst>
                </p14:cNvPr>
                <p14:cNvContentPartPr/>
                <p14:nvPr/>
              </p14:nvContentPartPr>
              <p14:xfrm>
                <a:off x="2485180" y="4225609"/>
                <a:ext cx="180720" cy="249480"/>
              </p14:xfrm>
            </p:contentPart>
          </mc:Choice>
          <mc:Fallback xmlns="">
            <p:pic>
              <p:nvPicPr>
                <p:cNvPr id="193" name="墨迹 192">
                  <a:extLst>
                    <a:ext uri="{FF2B5EF4-FFF2-40B4-BE49-F238E27FC236}">
                      <a16:creationId xmlns:a16="http://schemas.microsoft.com/office/drawing/2014/main" id="{B4B4BE64-58D1-A24E-B9AF-8E3D166B05BD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2477620" y="4218049"/>
                  <a:ext cx="19584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194" name="墨迹 193">
                  <a:extLst>
                    <a:ext uri="{FF2B5EF4-FFF2-40B4-BE49-F238E27FC236}">
                      <a16:creationId xmlns:a16="http://schemas.microsoft.com/office/drawing/2014/main" id="{891375BB-8A81-F849-8EAD-60CE1BEB90D4}"/>
                    </a:ext>
                  </a:extLst>
                </p14:cNvPr>
                <p14:cNvContentPartPr/>
                <p14:nvPr/>
              </p14:nvContentPartPr>
              <p14:xfrm>
                <a:off x="2447740" y="4480849"/>
                <a:ext cx="205920" cy="37800"/>
              </p14:xfrm>
            </p:contentPart>
          </mc:Choice>
          <mc:Fallback xmlns="">
            <p:pic>
              <p:nvPicPr>
                <p:cNvPr id="194" name="墨迹 193">
                  <a:extLst>
                    <a:ext uri="{FF2B5EF4-FFF2-40B4-BE49-F238E27FC236}">
                      <a16:creationId xmlns:a16="http://schemas.microsoft.com/office/drawing/2014/main" id="{891375BB-8A81-F849-8EAD-60CE1BEB90D4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2440180" y="4473289"/>
                  <a:ext cx="221040" cy="52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5" name="组合 204">
            <a:extLst>
              <a:ext uri="{FF2B5EF4-FFF2-40B4-BE49-F238E27FC236}">
                <a16:creationId xmlns:a16="http://schemas.microsoft.com/office/drawing/2014/main" id="{51189F4D-9280-B244-8024-2B60948419E5}"/>
              </a:ext>
            </a:extLst>
          </p:cNvPr>
          <p:cNvGrpSpPr/>
          <p:nvPr/>
        </p:nvGrpSpPr>
        <p:grpSpPr>
          <a:xfrm>
            <a:off x="3001780" y="4063969"/>
            <a:ext cx="579600" cy="697680"/>
            <a:chOff x="3001780" y="4063969"/>
            <a:chExt cx="579600" cy="697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197" name="墨迹 196">
                  <a:extLst>
                    <a:ext uri="{FF2B5EF4-FFF2-40B4-BE49-F238E27FC236}">
                      <a16:creationId xmlns:a16="http://schemas.microsoft.com/office/drawing/2014/main" id="{6C510DEB-E77F-8540-9A51-C86184BA5F60}"/>
                    </a:ext>
                  </a:extLst>
                </p14:cNvPr>
                <p14:cNvContentPartPr/>
                <p14:nvPr/>
              </p14:nvContentPartPr>
              <p14:xfrm>
                <a:off x="3001780" y="4195369"/>
                <a:ext cx="224640" cy="304560"/>
              </p14:xfrm>
            </p:contentPart>
          </mc:Choice>
          <mc:Fallback xmlns="">
            <p:pic>
              <p:nvPicPr>
                <p:cNvPr id="197" name="墨迹 196">
                  <a:extLst>
                    <a:ext uri="{FF2B5EF4-FFF2-40B4-BE49-F238E27FC236}">
                      <a16:creationId xmlns:a16="http://schemas.microsoft.com/office/drawing/2014/main" id="{6C510DEB-E77F-8540-9A51-C86184BA5F60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2994220" y="4187809"/>
                  <a:ext cx="239400" cy="31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198" name="墨迹 197">
                  <a:extLst>
                    <a:ext uri="{FF2B5EF4-FFF2-40B4-BE49-F238E27FC236}">
                      <a16:creationId xmlns:a16="http://schemas.microsoft.com/office/drawing/2014/main" id="{2A9A015D-F80E-6D4B-8627-EA14ECFE5383}"/>
                    </a:ext>
                  </a:extLst>
                </p14:cNvPr>
                <p14:cNvContentPartPr/>
                <p14:nvPr/>
              </p14:nvContentPartPr>
              <p14:xfrm>
                <a:off x="3107620" y="4399849"/>
                <a:ext cx="143640" cy="56520"/>
              </p14:xfrm>
            </p:contentPart>
          </mc:Choice>
          <mc:Fallback xmlns="">
            <p:pic>
              <p:nvPicPr>
                <p:cNvPr id="198" name="墨迹 197">
                  <a:extLst>
                    <a:ext uri="{FF2B5EF4-FFF2-40B4-BE49-F238E27FC236}">
                      <a16:creationId xmlns:a16="http://schemas.microsoft.com/office/drawing/2014/main" id="{2A9A015D-F80E-6D4B-8627-EA14ECFE5383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3100060" y="4392289"/>
                  <a:ext cx="15876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199" name="墨迹 198">
                  <a:extLst>
                    <a:ext uri="{FF2B5EF4-FFF2-40B4-BE49-F238E27FC236}">
                      <a16:creationId xmlns:a16="http://schemas.microsoft.com/office/drawing/2014/main" id="{50AB2A69-BB41-E846-B16F-E019B8F32123}"/>
                    </a:ext>
                  </a:extLst>
                </p14:cNvPr>
                <p14:cNvContentPartPr/>
                <p14:nvPr/>
              </p14:nvContentPartPr>
              <p14:xfrm>
                <a:off x="3207340" y="4151089"/>
                <a:ext cx="62640" cy="100080"/>
              </p14:xfrm>
            </p:contentPart>
          </mc:Choice>
          <mc:Fallback xmlns="">
            <p:pic>
              <p:nvPicPr>
                <p:cNvPr id="199" name="墨迹 198">
                  <a:extLst>
                    <a:ext uri="{FF2B5EF4-FFF2-40B4-BE49-F238E27FC236}">
                      <a16:creationId xmlns:a16="http://schemas.microsoft.com/office/drawing/2014/main" id="{50AB2A69-BB41-E846-B16F-E019B8F32123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3199780" y="4143529"/>
                  <a:ext cx="7776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200" name="墨迹 199">
                  <a:extLst>
                    <a:ext uri="{FF2B5EF4-FFF2-40B4-BE49-F238E27FC236}">
                      <a16:creationId xmlns:a16="http://schemas.microsoft.com/office/drawing/2014/main" id="{0AC611E3-BA29-974C-B60B-C92EC75D349F}"/>
                    </a:ext>
                  </a:extLst>
                </p14:cNvPr>
                <p14:cNvContentPartPr/>
                <p14:nvPr/>
              </p14:nvContentPartPr>
              <p14:xfrm>
                <a:off x="3412540" y="4368889"/>
                <a:ext cx="12960" cy="50040"/>
              </p14:xfrm>
            </p:contentPart>
          </mc:Choice>
          <mc:Fallback xmlns="">
            <p:pic>
              <p:nvPicPr>
                <p:cNvPr id="200" name="墨迹 199">
                  <a:extLst>
                    <a:ext uri="{FF2B5EF4-FFF2-40B4-BE49-F238E27FC236}">
                      <a16:creationId xmlns:a16="http://schemas.microsoft.com/office/drawing/2014/main" id="{0AC611E3-BA29-974C-B60B-C92EC75D349F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3404980" y="4361329"/>
                  <a:ext cx="2772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201" name="墨迹 200">
                  <a:extLst>
                    <a:ext uri="{FF2B5EF4-FFF2-40B4-BE49-F238E27FC236}">
                      <a16:creationId xmlns:a16="http://schemas.microsoft.com/office/drawing/2014/main" id="{4CBFC230-4F93-634A-BC43-19A2D222CF70}"/>
                    </a:ext>
                  </a:extLst>
                </p14:cNvPr>
                <p14:cNvContentPartPr/>
                <p14:nvPr/>
              </p14:nvContentPartPr>
              <p14:xfrm>
                <a:off x="3549700" y="4063969"/>
                <a:ext cx="31680" cy="697680"/>
              </p14:xfrm>
            </p:contentPart>
          </mc:Choice>
          <mc:Fallback xmlns="">
            <p:pic>
              <p:nvPicPr>
                <p:cNvPr id="201" name="墨迹 200">
                  <a:extLst>
                    <a:ext uri="{FF2B5EF4-FFF2-40B4-BE49-F238E27FC236}">
                      <a16:creationId xmlns:a16="http://schemas.microsoft.com/office/drawing/2014/main" id="{4CBFC230-4F93-634A-BC43-19A2D222CF70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3542140" y="4056409"/>
                  <a:ext cx="46800" cy="712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4" name="组合 203">
            <a:extLst>
              <a:ext uri="{FF2B5EF4-FFF2-40B4-BE49-F238E27FC236}">
                <a16:creationId xmlns:a16="http://schemas.microsoft.com/office/drawing/2014/main" id="{58727D15-3673-A445-A367-07504C1AB7A2}"/>
              </a:ext>
            </a:extLst>
          </p:cNvPr>
          <p:cNvGrpSpPr/>
          <p:nvPr/>
        </p:nvGrpSpPr>
        <p:grpSpPr>
          <a:xfrm>
            <a:off x="3886300" y="4151089"/>
            <a:ext cx="255240" cy="448560"/>
            <a:chOff x="3886300" y="4151089"/>
            <a:chExt cx="255240" cy="448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202" name="墨迹 201">
                  <a:extLst>
                    <a:ext uri="{FF2B5EF4-FFF2-40B4-BE49-F238E27FC236}">
                      <a16:creationId xmlns:a16="http://schemas.microsoft.com/office/drawing/2014/main" id="{A2B47496-99B2-C44A-ADED-1FA1931DC887}"/>
                    </a:ext>
                  </a:extLst>
                </p14:cNvPr>
                <p14:cNvContentPartPr/>
                <p14:nvPr/>
              </p14:nvContentPartPr>
              <p14:xfrm>
                <a:off x="3886300" y="4151089"/>
                <a:ext cx="111600" cy="448560"/>
              </p14:xfrm>
            </p:contentPart>
          </mc:Choice>
          <mc:Fallback xmlns="">
            <p:pic>
              <p:nvPicPr>
                <p:cNvPr id="202" name="墨迹 201">
                  <a:extLst>
                    <a:ext uri="{FF2B5EF4-FFF2-40B4-BE49-F238E27FC236}">
                      <a16:creationId xmlns:a16="http://schemas.microsoft.com/office/drawing/2014/main" id="{A2B47496-99B2-C44A-ADED-1FA1931DC887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3879100" y="4143529"/>
                  <a:ext cx="126720" cy="46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203" name="墨迹 202">
                  <a:extLst>
                    <a:ext uri="{FF2B5EF4-FFF2-40B4-BE49-F238E27FC236}">
                      <a16:creationId xmlns:a16="http://schemas.microsoft.com/office/drawing/2014/main" id="{9C90A1F9-1A4B-4F4E-963A-6E7BB0918220}"/>
                    </a:ext>
                  </a:extLst>
                </p14:cNvPr>
                <p14:cNvContentPartPr/>
                <p14:nvPr/>
              </p14:nvContentPartPr>
              <p14:xfrm>
                <a:off x="4085020" y="4219489"/>
                <a:ext cx="56520" cy="31320"/>
              </p14:xfrm>
            </p:contentPart>
          </mc:Choice>
          <mc:Fallback xmlns="">
            <p:pic>
              <p:nvPicPr>
                <p:cNvPr id="203" name="墨迹 202">
                  <a:extLst>
                    <a:ext uri="{FF2B5EF4-FFF2-40B4-BE49-F238E27FC236}">
                      <a16:creationId xmlns:a16="http://schemas.microsoft.com/office/drawing/2014/main" id="{9C90A1F9-1A4B-4F4E-963A-6E7BB0918220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4077460" y="4211929"/>
                  <a:ext cx="71280" cy="46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0" name="组合 209">
            <a:extLst>
              <a:ext uri="{FF2B5EF4-FFF2-40B4-BE49-F238E27FC236}">
                <a16:creationId xmlns:a16="http://schemas.microsoft.com/office/drawing/2014/main" id="{9BF2DD55-9752-0842-AEEB-67A925DE9B85}"/>
              </a:ext>
            </a:extLst>
          </p:cNvPr>
          <p:cNvGrpSpPr/>
          <p:nvPr/>
        </p:nvGrpSpPr>
        <p:grpSpPr>
          <a:xfrm>
            <a:off x="4430260" y="4182049"/>
            <a:ext cx="1037160" cy="367560"/>
            <a:chOff x="4430260" y="4182049"/>
            <a:chExt cx="1037160" cy="367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206" name="墨迹 205">
                  <a:extLst>
                    <a:ext uri="{FF2B5EF4-FFF2-40B4-BE49-F238E27FC236}">
                      <a16:creationId xmlns:a16="http://schemas.microsoft.com/office/drawing/2014/main" id="{A3CDB754-0756-744C-83F1-42ABA18AAB0D}"/>
                    </a:ext>
                  </a:extLst>
                </p14:cNvPr>
                <p14:cNvContentPartPr/>
                <p14:nvPr/>
              </p14:nvContentPartPr>
              <p14:xfrm>
                <a:off x="4707460" y="4312729"/>
                <a:ext cx="548280" cy="37800"/>
              </p14:xfrm>
            </p:contentPart>
          </mc:Choice>
          <mc:Fallback xmlns="">
            <p:pic>
              <p:nvPicPr>
                <p:cNvPr id="206" name="墨迹 205">
                  <a:extLst>
                    <a:ext uri="{FF2B5EF4-FFF2-40B4-BE49-F238E27FC236}">
                      <a16:creationId xmlns:a16="http://schemas.microsoft.com/office/drawing/2014/main" id="{A3CDB754-0756-744C-83F1-42ABA18AAB0D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4699900" y="4305169"/>
                  <a:ext cx="56340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7">
              <p14:nvContentPartPr>
                <p14:cNvPr id="207" name="墨迹 206">
                  <a:extLst>
                    <a:ext uri="{FF2B5EF4-FFF2-40B4-BE49-F238E27FC236}">
                      <a16:creationId xmlns:a16="http://schemas.microsoft.com/office/drawing/2014/main" id="{BE38EEF4-DCA8-9443-99FD-922B4D761618}"/>
                    </a:ext>
                  </a:extLst>
                </p14:cNvPr>
                <p14:cNvContentPartPr/>
                <p14:nvPr/>
              </p14:nvContentPartPr>
              <p14:xfrm>
                <a:off x="4708180" y="4412449"/>
                <a:ext cx="566280" cy="25200"/>
              </p14:xfrm>
            </p:contentPart>
          </mc:Choice>
          <mc:Fallback xmlns="">
            <p:pic>
              <p:nvPicPr>
                <p:cNvPr id="207" name="墨迹 206">
                  <a:extLst>
                    <a:ext uri="{FF2B5EF4-FFF2-40B4-BE49-F238E27FC236}">
                      <a16:creationId xmlns:a16="http://schemas.microsoft.com/office/drawing/2014/main" id="{BE38EEF4-DCA8-9443-99FD-922B4D761618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4700620" y="4404889"/>
                  <a:ext cx="58140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208" name="墨迹 207">
                  <a:extLst>
                    <a:ext uri="{FF2B5EF4-FFF2-40B4-BE49-F238E27FC236}">
                      <a16:creationId xmlns:a16="http://schemas.microsoft.com/office/drawing/2014/main" id="{22356875-4969-4F44-BF57-D936D944A0DB}"/>
                    </a:ext>
                  </a:extLst>
                </p14:cNvPr>
                <p14:cNvContentPartPr/>
                <p14:nvPr/>
              </p14:nvContentPartPr>
              <p14:xfrm>
                <a:off x="5112100" y="4182049"/>
                <a:ext cx="355320" cy="367560"/>
              </p14:xfrm>
            </p:contentPart>
          </mc:Choice>
          <mc:Fallback xmlns="">
            <p:pic>
              <p:nvPicPr>
                <p:cNvPr id="208" name="墨迹 207">
                  <a:extLst>
                    <a:ext uri="{FF2B5EF4-FFF2-40B4-BE49-F238E27FC236}">
                      <a16:creationId xmlns:a16="http://schemas.microsoft.com/office/drawing/2014/main" id="{22356875-4969-4F44-BF57-D936D944A0DB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5104540" y="4174489"/>
                  <a:ext cx="370440" cy="38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1">
              <p14:nvContentPartPr>
                <p14:cNvPr id="209" name="墨迹 208">
                  <a:extLst>
                    <a:ext uri="{FF2B5EF4-FFF2-40B4-BE49-F238E27FC236}">
                      <a16:creationId xmlns:a16="http://schemas.microsoft.com/office/drawing/2014/main" id="{85EFDA93-F594-5A46-8EA5-63EBB82E997D}"/>
                    </a:ext>
                  </a:extLst>
                </p14:cNvPr>
                <p14:cNvContentPartPr/>
                <p14:nvPr/>
              </p14:nvContentPartPr>
              <p14:xfrm>
                <a:off x="4430260" y="4213369"/>
                <a:ext cx="533160" cy="311760"/>
              </p14:xfrm>
            </p:contentPart>
          </mc:Choice>
          <mc:Fallback xmlns="">
            <p:pic>
              <p:nvPicPr>
                <p:cNvPr id="209" name="墨迹 208">
                  <a:extLst>
                    <a:ext uri="{FF2B5EF4-FFF2-40B4-BE49-F238E27FC236}">
                      <a16:creationId xmlns:a16="http://schemas.microsoft.com/office/drawing/2014/main" id="{85EFDA93-F594-5A46-8EA5-63EBB82E997D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4422700" y="4205809"/>
                  <a:ext cx="547920" cy="326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4" name="组合 223">
            <a:extLst>
              <a:ext uri="{FF2B5EF4-FFF2-40B4-BE49-F238E27FC236}">
                <a16:creationId xmlns:a16="http://schemas.microsoft.com/office/drawing/2014/main" id="{D8D43091-5FBB-EF46-94C7-E5D1612C7CEC}"/>
              </a:ext>
            </a:extLst>
          </p:cNvPr>
          <p:cNvGrpSpPr/>
          <p:nvPr/>
        </p:nvGrpSpPr>
        <p:grpSpPr>
          <a:xfrm>
            <a:off x="5996260" y="3989089"/>
            <a:ext cx="423360" cy="479880"/>
            <a:chOff x="5996260" y="3989089"/>
            <a:chExt cx="423360" cy="479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211" name="墨迹 210">
                  <a:extLst>
                    <a:ext uri="{FF2B5EF4-FFF2-40B4-BE49-F238E27FC236}">
                      <a16:creationId xmlns:a16="http://schemas.microsoft.com/office/drawing/2014/main" id="{E3764CB7-78EE-7A47-9D92-C812F53418C1}"/>
                    </a:ext>
                  </a:extLst>
                </p14:cNvPr>
                <p14:cNvContentPartPr/>
                <p14:nvPr/>
              </p14:nvContentPartPr>
              <p14:xfrm>
                <a:off x="5996260" y="4132369"/>
                <a:ext cx="311760" cy="336600"/>
              </p14:xfrm>
            </p:contentPart>
          </mc:Choice>
          <mc:Fallback xmlns="">
            <p:pic>
              <p:nvPicPr>
                <p:cNvPr id="211" name="墨迹 210">
                  <a:extLst>
                    <a:ext uri="{FF2B5EF4-FFF2-40B4-BE49-F238E27FC236}">
                      <a16:creationId xmlns:a16="http://schemas.microsoft.com/office/drawing/2014/main" id="{E3764CB7-78EE-7A47-9D92-C812F53418C1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5988700" y="4124809"/>
                  <a:ext cx="326880" cy="35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212" name="墨迹 211">
                  <a:extLst>
                    <a:ext uri="{FF2B5EF4-FFF2-40B4-BE49-F238E27FC236}">
                      <a16:creationId xmlns:a16="http://schemas.microsoft.com/office/drawing/2014/main" id="{A4F19FD1-6B77-F741-8C1B-D9D77E6C19C3}"/>
                    </a:ext>
                  </a:extLst>
                </p14:cNvPr>
                <p14:cNvContentPartPr/>
                <p14:nvPr/>
              </p14:nvContentPartPr>
              <p14:xfrm>
                <a:off x="6176620" y="4294009"/>
                <a:ext cx="243000" cy="37800"/>
              </p14:xfrm>
            </p:contentPart>
          </mc:Choice>
          <mc:Fallback xmlns="">
            <p:pic>
              <p:nvPicPr>
                <p:cNvPr id="212" name="墨迹 211">
                  <a:extLst>
                    <a:ext uri="{FF2B5EF4-FFF2-40B4-BE49-F238E27FC236}">
                      <a16:creationId xmlns:a16="http://schemas.microsoft.com/office/drawing/2014/main" id="{A4F19FD1-6B77-F741-8C1B-D9D77E6C19C3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6169060" y="4286449"/>
                  <a:ext cx="2581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213" name="墨迹 212">
                  <a:extLst>
                    <a:ext uri="{FF2B5EF4-FFF2-40B4-BE49-F238E27FC236}">
                      <a16:creationId xmlns:a16="http://schemas.microsoft.com/office/drawing/2014/main" id="{7D2AE818-9482-9D43-B67A-58778F487175}"/>
                    </a:ext>
                  </a:extLst>
                </p14:cNvPr>
                <p14:cNvContentPartPr/>
                <p14:nvPr/>
              </p14:nvContentPartPr>
              <p14:xfrm>
                <a:off x="6034420" y="3989089"/>
                <a:ext cx="366840" cy="56520"/>
              </p14:xfrm>
            </p:contentPart>
          </mc:Choice>
          <mc:Fallback xmlns="">
            <p:pic>
              <p:nvPicPr>
                <p:cNvPr id="213" name="墨迹 212">
                  <a:extLst>
                    <a:ext uri="{FF2B5EF4-FFF2-40B4-BE49-F238E27FC236}">
                      <a16:creationId xmlns:a16="http://schemas.microsoft.com/office/drawing/2014/main" id="{7D2AE818-9482-9D43-B67A-58778F487175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6026860" y="3981529"/>
                  <a:ext cx="381960" cy="71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29">
            <p14:nvContentPartPr>
              <p14:cNvPr id="214" name="墨迹 213">
                <a:extLst>
                  <a:ext uri="{FF2B5EF4-FFF2-40B4-BE49-F238E27FC236}">
                    <a16:creationId xmlns:a16="http://schemas.microsoft.com/office/drawing/2014/main" id="{3491B75F-00B7-5E47-9B53-5933B4315DAA}"/>
                  </a:ext>
                </a:extLst>
              </p14:cNvPr>
              <p14:cNvContentPartPr/>
              <p14:nvPr/>
            </p14:nvContentPartPr>
            <p14:xfrm>
              <a:off x="6755860" y="4132369"/>
              <a:ext cx="75240" cy="50040"/>
            </p14:xfrm>
          </p:contentPart>
        </mc:Choice>
        <mc:Fallback xmlns="">
          <p:pic>
            <p:nvPicPr>
              <p:cNvPr id="214" name="墨迹 213">
                <a:extLst>
                  <a:ext uri="{FF2B5EF4-FFF2-40B4-BE49-F238E27FC236}">
                    <a16:creationId xmlns:a16="http://schemas.microsoft.com/office/drawing/2014/main" id="{3491B75F-00B7-5E47-9B53-5933B4315DAA}"/>
                  </a:ext>
                </a:extLst>
              </p:cNvPr>
              <p:cNvPicPr/>
              <p:nvPr/>
            </p:nvPicPr>
            <p:blipFill>
              <a:blip r:embed="rId330"/>
              <a:stretch>
                <a:fillRect/>
              </a:stretch>
            </p:blipFill>
            <p:spPr>
              <a:xfrm>
                <a:off x="6748300" y="4124809"/>
                <a:ext cx="90000" cy="6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1">
            <p14:nvContentPartPr>
              <p14:cNvPr id="215" name="墨迹 214">
                <a:extLst>
                  <a:ext uri="{FF2B5EF4-FFF2-40B4-BE49-F238E27FC236}">
                    <a16:creationId xmlns:a16="http://schemas.microsoft.com/office/drawing/2014/main" id="{9ADDA56B-82CE-8C4E-B661-BD7584D71E15}"/>
                  </a:ext>
                </a:extLst>
              </p14:cNvPr>
              <p14:cNvContentPartPr/>
              <p14:nvPr/>
            </p14:nvContentPartPr>
            <p14:xfrm>
              <a:off x="6674860" y="4312729"/>
              <a:ext cx="317160" cy="62640"/>
            </p14:xfrm>
          </p:contentPart>
        </mc:Choice>
        <mc:Fallback xmlns="">
          <p:pic>
            <p:nvPicPr>
              <p:cNvPr id="215" name="墨迹 214">
                <a:extLst>
                  <a:ext uri="{FF2B5EF4-FFF2-40B4-BE49-F238E27FC236}">
                    <a16:creationId xmlns:a16="http://schemas.microsoft.com/office/drawing/2014/main" id="{9ADDA56B-82CE-8C4E-B661-BD7584D71E15}"/>
                  </a:ext>
                </a:extLst>
              </p:cNvPr>
              <p:cNvPicPr/>
              <p:nvPr/>
            </p:nvPicPr>
            <p:blipFill>
              <a:blip r:embed="rId332"/>
              <a:stretch>
                <a:fillRect/>
              </a:stretch>
            </p:blipFill>
            <p:spPr>
              <a:xfrm>
                <a:off x="6667300" y="4305169"/>
                <a:ext cx="332280" cy="77760"/>
              </a:xfrm>
              <a:prstGeom prst="rect">
                <a:avLst/>
              </a:prstGeom>
            </p:spPr>
          </p:pic>
        </mc:Fallback>
      </mc:AlternateContent>
      <p:grpSp>
        <p:nvGrpSpPr>
          <p:cNvPr id="223" name="组合 222">
            <a:extLst>
              <a:ext uri="{FF2B5EF4-FFF2-40B4-BE49-F238E27FC236}">
                <a16:creationId xmlns:a16="http://schemas.microsoft.com/office/drawing/2014/main" id="{15284FED-D750-0349-9966-B65621F1890C}"/>
              </a:ext>
            </a:extLst>
          </p:cNvPr>
          <p:cNvGrpSpPr/>
          <p:nvPr/>
        </p:nvGrpSpPr>
        <p:grpSpPr>
          <a:xfrm>
            <a:off x="7222780" y="4094929"/>
            <a:ext cx="560160" cy="467280"/>
            <a:chOff x="7222780" y="4094929"/>
            <a:chExt cx="560160" cy="467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216" name="墨迹 215">
                  <a:extLst>
                    <a:ext uri="{FF2B5EF4-FFF2-40B4-BE49-F238E27FC236}">
                      <a16:creationId xmlns:a16="http://schemas.microsoft.com/office/drawing/2014/main" id="{757397C8-95D5-FE45-8D25-3BD28D39176D}"/>
                    </a:ext>
                  </a:extLst>
                </p14:cNvPr>
                <p14:cNvContentPartPr/>
                <p14:nvPr/>
              </p14:nvContentPartPr>
              <p14:xfrm>
                <a:off x="7222780" y="4094929"/>
                <a:ext cx="168480" cy="441720"/>
              </p14:xfrm>
            </p:contentPart>
          </mc:Choice>
          <mc:Fallback xmlns="">
            <p:pic>
              <p:nvPicPr>
                <p:cNvPr id="216" name="墨迹 215">
                  <a:extLst>
                    <a:ext uri="{FF2B5EF4-FFF2-40B4-BE49-F238E27FC236}">
                      <a16:creationId xmlns:a16="http://schemas.microsoft.com/office/drawing/2014/main" id="{757397C8-95D5-FE45-8D25-3BD28D39176D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7215220" y="4087369"/>
                  <a:ext cx="183600" cy="45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217" name="墨迹 216">
                  <a:extLst>
                    <a:ext uri="{FF2B5EF4-FFF2-40B4-BE49-F238E27FC236}">
                      <a16:creationId xmlns:a16="http://schemas.microsoft.com/office/drawing/2014/main" id="{583FDD04-F4A2-4046-BDEC-AD269AD9D589}"/>
                    </a:ext>
                  </a:extLst>
                </p14:cNvPr>
                <p14:cNvContentPartPr/>
                <p14:nvPr/>
              </p14:nvContentPartPr>
              <p14:xfrm>
                <a:off x="7228900" y="4306609"/>
                <a:ext cx="100080" cy="118800"/>
              </p14:xfrm>
            </p:contentPart>
          </mc:Choice>
          <mc:Fallback xmlns="">
            <p:pic>
              <p:nvPicPr>
                <p:cNvPr id="217" name="墨迹 216">
                  <a:extLst>
                    <a:ext uri="{FF2B5EF4-FFF2-40B4-BE49-F238E27FC236}">
                      <a16:creationId xmlns:a16="http://schemas.microsoft.com/office/drawing/2014/main" id="{583FDD04-F4A2-4046-BDEC-AD269AD9D589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7221340" y="4299049"/>
                  <a:ext cx="11520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7">
              <p14:nvContentPartPr>
                <p14:cNvPr id="218" name="墨迹 217">
                  <a:extLst>
                    <a:ext uri="{FF2B5EF4-FFF2-40B4-BE49-F238E27FC236}">
                      <a16:creationId xmlns:a16="http://schemas.microsoft.com/office/drawing/2014/main" id="{92F0FF45-1C98-C14F-B706-5556A18A846D}"/>
                    </a:ext>
                  </a:extLst>
                </p14:cNvPr>
                <p14:cNvContentPartPr/>
                <p14:nvPr/>
              </p14:nvContentPartPr>
              <p14:xfrm>
                <a:off x="7502860" y="4144609"/>
                <a:ext cx="248760" cy="311760"/>
              </p14:xfrm>
            </p:contentPart>
          </mc:Choice>
          <mc:Fallback xmlns="">
            <p:pic>
              <p:nvPicPr>
                <p:cNvPr id="218" name="墨迹 217">
                  <a:extLst>
                    <a:ext uri="{FF2B5EF4-FFF2-40B4-BE49-F238E27FC236}">
                      <a16:creationId xmlns:a16="http://schemas.microsoft.com/office/drawing/2014/main" id="{92F0FF45-1C98-C14F-B706-5556A18A846D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7495300" y="4137049"/>
                  <a:ext cx="263880" cy="32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9">
              <p14:nvContentPartPr>
                <p14:cNvPr id="219" name="墨迹 218">
                  <a:extLst>
                    <a:ext uri="{FF2B5EF4-FFF2-40B4-BE49-F238E27FC236}">
                      <a16:creationId xmlns:a16="http://schemas.microsoft.com/office/drawing/2014/main" id="{84B5C33F-E46F-394F-82A7-A3737270384C}"/>
                    </a:ext>
                  </a:extLst>
                </p14:cNvPr>
                <p14:cNvContentPartPr/>
                <p14:nvPr/>
              </p14:nvContentPartPr>
              <p14:xfrm>
                <a:off x="7505380" y="4425049"/>
                <a:ext cx="277560" cy="137160"/>
              </p14:xfrm>
            </p:contentPart>
          </mc:Choice>
          <mc:Fallback xmlns="">
            <p:pic>
              <p:nvPicPr>
                <p:cNvPr id="219" name="墨迹 218">
                  <a:extLst>
                    <a:ext uri="{FF2B5EF4-FFF2-40B4-BE49-F238E27FC236}">
                      <a16:creationId xmlns:a16="http://schemas.microsoft.com/office/drawing/2014/main" id="{84B5C33F-E46F-394F-82A7-A3737270384C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7498180" y="4417489"/>
                  <a:ext cx="292680" cy="152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6" name="组合 235">
            <a:extLst>
              <a:ext uri="{FF2B5EF4-FFF2-40B4-BE49-F238E27FC236}">
                <a16:creationId xmlns:a16="http://schemas.microsoft.com/office/drawing/2014/main" id="{D57A3283-09A9-0B47-823A-9E688CB1A176}"/>
              </a:ext>
            </a:extLst>
          </p:cNvPr>
          <p:cNvGrpSpPr/>
          <p:nvPr/>
        </p:nvGrpSpPr>
        <p:grpSpPr>
          <a:xfrm>
            <a:off x="8069860" y="3958129"/>
            <a:ext cx="1568520" cy="766080"/>
            <a:chOff x="8069860" y="3958129"/>
            <a:chExt cx="1568520" cy="766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1">
              <p14:nvContentPartPr>
                <p14:cNvPr id="220" name="墨迹 219">
                  <a:extLst>
                    <a:ext uri="{FF2B5EF4-FFF2-40B4-BE49-F238E27FC236}">
                      <a16:creationId xmlns:a16="http://schemas.microsoft.com/office/drawing/2014/main" id="{9F86032B-86FA-244E-8B87-71B00CAF5A06}"/>
                    </a:ext>
                  </a:extLst>
                </p14:cNvPr>
                <p14:cNvContentPartPr/>
                <p14:nvPr/>
              </p14:nvContentPartPr>
              <p14:xfrm>
                <a:off x="8094340" y="4082329"/>
                <a:ext cx="100080" cy="124920"/>
              </p14:xfrm>
            </p:contentPart>
          </mc:Choice>
          <mc:Fallback xmlns="">
            <p:pic>
              <p:nvPicPr>
                <p:cNvPr id="220" name="墨迹 219">
                  <a:extLst>
                    <a:ext uri="{FF2B5EF4-FFF2-40B4-BE49-F238E27FC236}">
                      <a16:creationId xmlns:a16="http://schemas.microsoft.com/office/drawing/2014/main" id="{9F86032B-86FA-244E-8B87-71B00CAF5A06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8086780" y="4075129"/>
                  <a:ext cx="11520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221" name="墨迹 220">
                  <a:extLst>
                    <a:ext uri="{FF2B5EF4-FFF2-40B4-BE49-F238E27FC236}">
                      <a16:creationId xmlns:a16="http://schemas.microsoft.com/office/drawing/2014/main" id="{FB91DD10-4A51-CD4E-A9FF-703D430088A7}"/>
                    </a:ext>
                  </a:extLst>
                </p14:cNvPr>
                <p14:cNvContentPartPr/>
                <p14:nvPr/>
              </p14:nvContentPartPr>
              <p14:xfrm>
                <a:off x="8069860" y="4269169"/>
                <a:ext cx="205200" cy="230760"/>
              </p14:xfrm>
            </p:contentPart>
          </mc:Choice>
          <mc:Fallback xmlns="">
            <p:pic>
              <p:nvPicPr>
                <p:cNvPr id="221" name="墨迹 220">
                  <a:extLst>
                    <a:ext uri="{FF2B5EF4-FFF2-40B4-BE49-F238E27FC236}">
                      <a16:creationId xmlns:a16="http://schemas.microsoft.com/office/drawing/2014/main" id="{FB91DD10-4A51-CD4E-A9FF-703D430088A7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8062300" y="4261609"/>
                  <a:ext cx="22032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225" name="墨迹 224">
                  <a:extLst>
                    <a:ext uri="{FF2B5EF4-FFF2-40B4-BE49-F238E27FC236}">
                      <a16:creationId xmlns:a16="http://schemas.microsoft.com/office/drawing/2014/main" id="{F7BF84A7-C88B-D546-9E52-A0FBC32B3B51}"/>
                    </a:ext>
                  </a:extLst>
                </p14:cNvPr>
                <p14:cNvContentPartPr/>
                <p14:nvPr/>
              </p14:nvContentPartPr>
              <p14:xfrm>
                <a:off x="8554780" y="3970369"/>
                <a:ext cx="81360" cy="274320"/>
              </p14:xfrm>
            </p:contentPart>
          </mc:Choice>
          <mc:Fallback xmlns="">
            <p:pic>
              <p:nvPicPr>
                <p:cNvPr id="225" name="墨迹 224">
                  <a:extLst>
                    <a:ext uri="{FF2B5EF4-FFF2-40B4-BE49-F238E27FC236}">
                      <a16:creationId xmlns:a16="http://schemas.microsoft.com/office/drawing/2014/main" id="{F7BF84A7-C88B-D546-9E52-A0FBC32B3B51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8547220" y="3962809"/>
                  <a:ext cx="9648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226" name="墨迹 225">
                  <a:extLst>
                    <a:ext uri="{FF2B5EF4-FFF2-40B4-BE49-F238E27FC236}">
                      <a16:creationId xmlns:a16="http://schemas.microsoft.com/office/drawing/2014/main" id="{1C2AFF42-D308-524F-8B55-0E6296158C3B}"/>
                    </a:ext>
                  </a:extLst>
                </p14:cNvPr>
                <p14:cNvContentPartPr/>
                <p14:nvPr/>
              </p14:nvContentPartPr>
              <p14:xfrm>
                <a:off x="8735500" y="3958129"/>
                <a:ext cx="192600" cy="355320"/>
              </p14:xfrm>
            </p:contentPart>
          </mc:Choice>
          <mc:Fallback xmlns="">
            <p:pic>
              <p:nvPicPr>
                <p:cNvPr id="226" name="墨迹 225">
                  <a:extLst>
                    <a:ext uri="{FF2B5EF4-FFF2-40B4-BE49-F238E27FC236}">
                      <a16:creationId xmlns:a16="http://schemas.microsoft.com/office/drawing/2014/main" id="{1C2AFF42-D308-524F-8B55-0E6296158C3B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8727940" y="3950569"/>
                  <a:ext cx="207720" cy="37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227" name="墨迹 226">
                  <a:extLst>
                    <a:ext uri="{FF2B5EF4-FFF2-40B4-BE49-F238E27FC236}">
                      <a16:creationId xmlns:a16="http://schemas.microsoft.com/office/drawing/2014/main" id="{2352FBA0-4AF4-6B4C-B0C1-82EAF7357165}"/>
                    </a:ext>
                  </a:extLst>
                </p14:cNvPr>
                <p14:cNvContentPartPr/>
                <p14:nvPr/>
              </p14:nvContentPartPr>
              <p14:xfrm>
                <a:off x="8426980" y="4337569"/>
                <a:ext cx="458280" cy="261720"/>
              </p14:xfrm>
            </p:contentPart>
          </mc:Choice>
          <mc:Fallback xmlns="">
            <p:pic>
              <p:nvPicPr>
                <p:cNvPr id="227" name="墨迹 226">
                  <a:extLst>
                    <a:ext uri="{FF2B5EF4-FFF2-40B4-BE49-F238E27FC236}">
                      <a16:creationId xmlns:a16="http://schemas.microsoft.com/office/drawing/2014/main" id="{2352FBA0-4AF4-6B4C-B0C1-82EAF7357165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8419420" y="4330369"/>
                  <a:ext cx="47340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228" name="墨迹 227">
                  <a:extLst>
                    <a:ext uri="{FF2B5EF4-FFF2-40B4-BE49-F238E27FC236}">
                      <a16:creationId xmlns:a16="http://schemas.microsoft.com/office/drawing/2014/main" id="{B32C43E7-C0B3-134D-9A88-D454156DAD71}"/>
                    </a:ext>
                  </a:extLst>
                </p14:cNvPr>
                <p14:cNvContentPartPr/>
                <p14:nvPr/>
              </p14:nvContentPartPr>
              <p14:xfrm>
                <a:off x="9090460" y="4206889"/>
                <a:ext cx="212040" cy="342000"/>
              </p14:xfrm>
            </p:contentPart>
          </mc:Choice>
          <mc:Fallback xmlns="">
            <p:pic>
              <p:nvPicPr>
                <p:cNvPr id="228" name="墨迹 227">
                  <a:extLst>
                    <a:ext uri="{FF2B5EF4-FFF2-40B4-BE49-F238E27FC236}">
                      <a16:creationId xmlns:a16="http://schemas.microsoft.com/office/drawing/2014/main" id="{B32C43E7-C0B3-134D-9A88-D454156DAD71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9082900" y="4199329"/>
                  <a:ext cx="227160" cy="35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229" name="墨迹 228">
                  <a:extLst>
                    <a:ext uri="{FF2B5EF4-FFF2-40B4-BE49-F238E27FC236}">
                      <a16:creationId xmlns:a16="http://schemas.microsoft.com/office/drawing/2014/main" id="{BF4EA1BE-78EA-6A4C-8F04-B2E2E6900725}"/>
                    </a:ext>
                  </a:extLst>
                </p14:cNvPr>
                <p14:cNvContentPartPr/>
                <p14:nvPr/>
              </p14:nvContentPartPr>
              <p14:xfrm>
                <a:off x="9227260" y="4381489"/>
                <a:ext cx="124920" cy="68760"/>
              </p14:xfrm>
            </p:contentPart>
          </mc:Choice>
          <mc:Fallback xmlns="">
            <p:pic>
              <p:nvPicPr>
                <p:cNvPr id="229" name="墨迹 228">
                  <a:extLst>
                    <a:ext uri="{FF2B5EF4-FFF2-40B4-BE49-F238E27FC236}">
                      <a16:creationId xmlns:a16="http://schemas.microsoft.com/office/drawing/2014/main" id="{BF4EA1BE-78EA-6A4C-8F04-B2E2E6900725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9219700" y="4373929"/>
                  <a:ext cx="14004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230" name="墨迹 229">
                  <a:extLst>
                    <a:ext uri="{FF2B5EF4-FFF2-40B4-BE49-F238E27FC236}">
                      <a16:creationId xmlns:a16="http://schemas.microsoft.com/office/drawing/2014/main" id="{99C717D1-15AC-DE4D-9B64-E150E1BBAF6E}"/>
                    </a:ext>
                  </a:extLst>
                </p14:cNvPr>
                <p14:cNvContentPartPr/>
                <p14:nvPr/>
              </p14:nvContentPartPr>
              <p14:xfrm>
                <a:off x="9295660" y="4157209"/>
                <a:ext cx="19080" cy="75240"/>
              </p14:xfrm>
            </p:contentPart>
          </mc:Choice>
          <mc:Fallback xmlns="">
            <p:pic>
              <p:nvPicPr>
                <p:cNvPr id="230" name="墨迹 229">
                  <a:extLst>
                    <a:ext uri="{FF2B5EF4-FFF2-40B4-BE49-F238E27FC236}">
                      <a16:creationId xmlns:a16="http://schemas.microsoft.com/office/drawing/2014/main" id="{99C717D1-15AC-DE4D-9B64-E150E1BBAF6E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9288100" y="4149649"/>
                  <a:ext cx="3420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231" name="墨迹 230">
                  <a:extLst>
                    <a:ext uri="{FF2B5EF4-FFF2-40B4-BE49-F238E27FC236}">
                      <a16:creationId xmlns:a16="http://schemas.microsoft.com/office/drawing/2014/main" id="{40427D79-067C-A740-BA60-9FDD55B504F4}"/>
                    </a:ext>
                  </a:extLst>
                </p14:cNvPr>
                <p14:cNvContentPartPr/>
                <p14:nvPr/>
              </p14:nvContentPartPr>
              <p14:xfrm>
                <a:off x="9445060" y="4300489"/>
                <a:ext cx="25200" cy="75240"/>
              </p14:xfrm>
            </p:contentPart>
          </mc:Choice>
          <mc:Fallback xmlns="">
            <p:pic>
              <p:nvPicPr>
                <p:cNvPr id="231" name="墨迹 230">
                  <a:extLst>
                    <a:ext uri="{FF2B5EF4-FFF2-40B4-BE49-F238E27FC236}">
                      <a16:creationId xmlns:a16="http://schemas.microsoft.com/office/drawing/2014/main" id="{40427D79-067C-A740-BA60-9FDD55B504F4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9437500" y="4292929"/>
                  <a:ext cx="4032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232" name="墨迹 231">
                  <a:extLst>
                    <a:ext uri="{FF2B5EF4-FFF2-40B4-BE49-F238E27FC236}">
                      <a16:creationId xmlns:a16="http://schemas.microsoft.com/office/drawing/2014/main" id="{B06B18D6-C5F5-3849-8851-D571F884AB62}"/>
                    </a:ext>
                  </a:extLst>
                </p14:cNvPr>
                <p14:cNvContentPartPr/>
                <p14:nvPr/>
              </p14:nvContentPartPr>
              <p14:xfrm>
                <a:off x="9532180" y="3982969"/>
                <a:ext cx="106200" cy="741240"/>
              </p14:xfrm>
            </p:contentPart>
          </mc:Choice>
          <mc:Fallback xmlns="">
            <p:pic>
              <p:nvPicPr>
                <p:cNvPr id="232" name="墨迹 231">
                  <a:extLst>
                    <a:ext uri="{FF2B5EF4-FFF2-40B4-BE49-F238E27FC236}">
                      <a16:creationId xmlns:a16="http://schemas.microsoft.com/office/drawing/2014/main" id="{B06B18D6-C5F5-3849-8851-D571F884AB62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9524620" y="3975409"/>
                  <a:ext cx="121320" cy="756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5" name="组合 234">
            <a:extLst>
              <a:ext uri="{FF2B5EF4-FFF2-40B4-BE49-F238E27FC236}">
                <a16:creationId xmlns:a16="http://schemas.microsoft.com/office/drawing/2014/main" id="{6FB2D094-9C7C-ED40-B34F-21CA598AB4B6}"/>
              </a:ext>
            </a:extLst>
          </p:cNvPr>
          <p:cNvGrpSpPr/>
          <p:nvPr/>
        </p:nvGrpSpPr>
        <p:grpSpPr>
          <a:xfrm>
            <a:off x="9949420" y="4076209"/>
            <a:ext cx="386280" cy="554400"/>
            <a:chOff x="9949420" y="4076209"/>
            <a:chExt cx="386280" cy="554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233" name="墨迹 232">
                  <a:extLst>
                    <a:ext uri="{FF2B5EF4-FFF2-40B4-BE49-F238E27FC236}">
                      <a16:creationId xmlns:a16="http://schemas.microsoft.com/office/drawing/2014/main" id="{3FB250FD-29F1-894B-A056-9291D54491F2}"/>
                    </a:ext>
                  </a:extLst>
                </p14:cNvPr>
                <p14:cNvContentPartPr/>
                <p14:nvPr/>
              </p14:nvContentPartPr>
              <p14:xfrm>
                <a:off x="9949420" y="4076209"/>
                <a:ext cx="168480" cy="554400"/>
              </p14:xfrm>
            </p:contentPart>
          </mc:Choice>
          <mc:Fallback xmlns="">
            <p:pic>
              <p:nvPicPr>
                <p:cNvPr id="233" name="墨迹 232">
                  <a:extLst>
                    <a:ext uri="{FF2B5EF4-FFF2-40B4-BE49-F238E27FC236}">
                      <a16:creationId xmlns:a16="http://schemas.microsoft.com/office/drawing/2014/main" id="{3FB250FD-29F1-894B-A056-9291D54491F2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9941860" y="4068649"/>
                  <a:ext cx="183600" cy="56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234" name="墨迹 233">
                  <a:extLst>
                    <a:ext uri="{FF2B5EF4-FFF2-40B4-BE49-F238E27FC236}">
                      <a16:creationId xmlns:a16="http://schemas.microsoft.com/office/drawing/2014/main" id="{DA48EDA5-677A-344A-8008-CD7217151789}"/>
                    </a:ext>
                  </a:extLst>
                </p14:cNvPr>
                <p14:cNvContentPartPr/>
                <p14:nvPr/>
              </p14:nvContentPartPr>
              <p14:xfrm>
                <a:off x="10192060" y="4107529"/>
                <a:ext cx="143640" cy="62640"/>
              </p14:xfrm>
            </p:contentPart>
          </mc:Choice>
          <mc:Fallback xmlns="">
            <p:pic>
              <p:nvPicPr>
                <p:cNvPr id="234" name="墨迹 233">
                  <a:extLst>
                    <a:ext uri="{FF2B5EF4-FFF2-40B4-BE49-F238E27FC236}">
                      <a16:creationId xmlns:a16="http://schemas.microsoft.com/office/drawing/2014/main" id="{DA48EDA5-677A-344A-8008-CD7217151789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10184500" y="4099969"/>
                  <a:ext cx="158760" cy="77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3" name="组合 242">
            <a:extLst>
              <a:ext uri="{FF2B5EF4-FFF2-40B4-BE49-F238E27FC236}">
                <a16:creationId xmlns:a16="http://schemas.microsoft.com/office/drawing/2014/main" id="{050E8A90-F001-0A4D-836B-0EC5CED69096}"/>
              </a:ext>
            </a:extLst>
          </p:cNvPr>
          <p:cNvGrpSpPr/>
          <p:nvPr/>
        </p:nvGrpSpPr>
        <p:grpSpPr>
          <a:xfrm>
            <a:off x="1451620" y="5321449"/>
            <a:ext cx="958320" cy="435960"/>
            <a:chOff x="1451620" y="5321449"/>
            <a:chExt cx="958320" cy="435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237" name="墨迹 236">
                  <a:extLst>
                    <a:ext uri="{FF2B5EF4-FFF2-40B4-BE49-F238E27FC236}">
                      <a16:creationId xmlns:a16="http://schemas.microsoft.com/office/drawing/2014/main" id="{8769A390-C3FF-5B45-88AC-32500235A6B5}"/>
                    </a:ext>
                  </a:extLst>
                </p14:cNvPr>
                <p14:cNvContentPartPr/>
                <p14:nvPr/>
              </p14:nvContentPartPr>
              <p14:xfrm>
                <a:off x="1451620" y="5365009"/>
                <a:ext cx="268200" cy="361440"/>
              </p14:xfrm>
            </p:contentPart>
          </mc:Choice>
          <mc:Fallback xmlns="">
            <p:pic>
              <p:nvPicPr>
                <p:cNvPr id="237" name="墨迹 236">
                  <a:extLst>
                    <a:ext uri="{FF2B5EF4-FFF2-40B4-BE49-F238E27FC236}">
                      <a16:creationId xmlns:a16="http://schemas.microsoft.com/office/drawing/2014/main" id="{8769A390-C3FF-5B45-88AC-32500235A6B5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1444060" y="5357449"/>
                  <a:ext cx="282960" cy="37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238" name="墨迹 237">
                  <a:extLst>
                    <a:ext uri="{FF2B5EF4-FFF2-40B4-BE49-F238E27FC236}">
                      <a16:creationId xmlns:a16="http://schemas.microsoft.com/office/drawing/2014/main" id="{72B2B1CD-86C2-3744-B0D9-D61D4DADA577}"/>
                    </a:ext>
                  </a:extLst>
                </p14:cNvPr>
                <p14:cNvContentPartPr/>
                <p14:nvPr/>
              </p14:nvContentPartPr>
              <p14:xfrm>
                <a:off x="1457740" y="5383729"/>
                <a:ext cx="255600" cy="299160"/>
              </p14:xfrm>
            </p:contentPart>
          </mc:Choice>
          <mc:Fallback xmlns="">
            <p:pic>
              <p:nvPicPr>
                <p:cNvPr id="238" name="墨迹 237">
                  <a:extLst>
                    <a:ext uri="{FF2B5EF4-FFF2-40B4-BE49-F238E27FC236}">
                      <a16:creationId xmlns:a16="http://schemas.microsoft.com/office/drawing/2014/main" id="{72B2B1CD-86C2-3744-B0D9-D61D4DADA577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1450180" y="5376169"/>
                  <a:ext cx="270720" cy="31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239" name="墨迹 238">
                  <a:extLst>
                    <a:ext uri="{FF2B5EF4-FFF2-40B4-BE49-F238E27FC236}">
                      <a16:creationId xmlns:a16="http://schemas.microsoft.com/office/drawing/2014/main" id="{613A2AB8-FD7B-EE47-90BA-348112A7E5C5}"/>
                    </a:ext>
                  </a:extLst>
                </p14:cNvPr>
                <p14:cNvContentPartPr/>
                <p14:nvPr/>
              </p14:nvContentPartPr>
              <p14:xfrm>
                <a:off x="1769140" y="5321449"/>
                <a:ext cx="149760" cy="342720"/>
              </p14:xfrm>
            </p:contentPart>
          </mc:Choice>
          <mc:Fallback xmlns="">
            <p:pic>
              <p:nvPicPr>
                <p:cNvPr id="239" name="墨迹 238">
                  <a:extLst>
                    <a:ext uri="{FF2B5EF4-FFF2-40B4-BE49-F238E27FC236}">
                      <a16:creationId xmlns:a16="http://schemas.microsoft.com/office/drawing/2014/main" id="{613A2AB8-FD7B-EE47-90BA-348112A7E5C5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1761580" y="5313889"/>
                  <a:ext cx="164880" cy="35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1">
              <p14:nvContentPartPr>
                <p14:cNvPr id="240" name="墨迹 239">
                  <a:extLst>
                    <a:ext uri="{FF2B5EF4-FFF2-40B4-BE49-F238E27FC236}">
                      <a16:creationId xmlns:a16="http://schemas.microsoft.com/office/drawing/2014/main" id="{B06DA8C9-7B9D-EE4E-B03C-6AECBE932132}"/>
                    </a:ext>
                  </a:extLst>
                </p14:cNvPr>
                <p14:cNvContentPartPr/>
                <p14:nvPr/>
              </p14:nvContentPartPr>
              <p14:xfrm>
                <a:off x="1993060" y="5365009"/>
                <a:ext cx="212040" cy="299160"/>
              </p14:xfrm>
            </p:contentPart>
          </mc:Choice>
          <mc:Fallback xmlns="">
            <p:pic>
              <p:nvPicPr>
                <p:cNvPr id="240" name="墨迹 239">
                  <a:extLst>
                    <a:ext uri="{FF2B5EF4-FFF2-40B4-BE49-F238E27FC236}">
                      <a16:creationId xmlns:a16="http://schemas.microsoft.com/office/drawing/2014/main" id="{B06DA8C9-7B9D-EE4E-B03C-6AECBE932132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1985860" y="5357449"/>
                  <a:ext cx="227160" cy="31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3">
              <p14:nvContentPartPr>
                <p14:cNvPr id="241" name="墨迹 240">
                  <a:extLst>
                    <a:ext uri="{FF2B5EF4-FFF2-40B4-BE49-F238E27FC236}">
                      <a16:creationId xmlns:a16="http://schemas.microsoft.com/office/drawing/2014/main" id="{C6D54AE3-333D-094F-ABB5-5BE6AEA43EA6}"/>
                    </a:ext>
                  </a:extLst>
                </p14:cNvPr>
                <p14:cNvContentPartPr/>
                <p14:nvPr/>
              </p14:nvContentPartPr>
              <p14:xfrm>
                <a:off x="2074060" y="5545369"/>
                <a:ext cx="118800" cy="37800"/>
              </p14:xfrm>
            </p:contentPart>
          </mc:Choice>
          <mc:Fallback xmlns="">
            <p:pic>
              <p:nvPicPr>
                <p:cNvPr id="241" name="墨迹 240">
                  <a:extLst>
                    <a:ext uri="{FF2B5EF4-FFF2-40B4-BE49-F238E27FC236}">
                      <a16:creationId xmlns:a16="http://schemas.microsoft.com/office/drawing/2014/main" id="{C6D54AE3-333D-094F-ABB5-5BE6AEA43EA6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2066500" y="5537809"/>
                  <a:ext cx="13356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5">
              <p14:nvContentPartPr>
                <p14:cNvPr id="242" name="墨迹 241">
                  <a:extLst>
                    <a:ext uri="{FF2B5EF4-FFF2-40B4-BE49-F238E27FC236}">
                      <a16:creationId xmlns:a16="http://schemas.microsoft.com/office/drawing/2014/main" id="{111B7162-389F-6740-90C1-794B31EC0AAB}"/>
                    </a:ext>
                  </a:extLst>
                </p14:cNvPr>
                <p14:cNvContentPartPr/>
                <p14:nvPr/>
              </p14:nvContentPartPr>
              <p14:xfrm>
                <a:off x="2298340" y="5352409"/>
                <a:ext cx="111600" cy="405000"/>
              </p14:xfrm>
            </p:contentPart>
          </mc:Choice>
          <mc:Fallback xmlns="">
            <p:pic>
              <p:nvPicPr>
                <p:cNvPr id="242" name="墨迹 241">
                  <a:extLst>
                    <a:ext uri="{FF2B5EF4-FFF2-40B4-BE49-F238E27FC236}">
                      <a16:creationId xmlns:a16="http://schemas.microsoft.com/office/drawing/2014/main" id="{111B7162-389F-6740-90C1-794B31EC0AAB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2290780" y="5344849"/>
                  <a:ext cx="126720" cy="420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2" name="组合 251">
            <a:extLst>
              <a:ext uri="{FF2B5EF4-FFF2-40B4-BE49-F238E27FC236}">
                <a16:creationId xmlns:a16="http://schemas.microsoft.com/office/drawing/2014/main" id="{AC8FDE63-54EB-EE48-ADE2-D17D79591C26}"/>
              </a:ext>
            </a:extLst>
          </p:cNvPr>
          <p:cNvGrpSpPr/>
          <p:nvPr/>
        </p:nvGrpSpPr>
        <p:grpSpPr>
          <a:xfrm>
            <a:off x="2634580" y="5333689"/>
            <a:ext cx="1556280" cy="442440"/>
            <a:chOff x="2634580" y="5333689"/>
            <a:chExt cx="1556280" cy="442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7">
              <p14:nvContentPartPr>
                <p14:cNvPr id="244" name="墨迹 243">
                  <a:extLst>
                    <a:ext uri="{FF2B5EF4-FFF2-40B4-BE49-F238E27FC236}">
                      <a16:creationId xmlns:a16="http://schemas.microsoft.com/office/drawing/2014/main" id="{55FAD38F-1EFE-814B-A529-97CCC857B153}"/>
                    </a:ext>
                  </a:extLst>
                </p14:cNvPr>
                <p14:cNvContentPartPr/>
                <p14:nvPr/>
              </p14:nvContentPartPr>
              <p14:xfrm>
                <a:off x="2653300" y="5420809"/>
                <a:ext cx="162360" cy="143640"/>
              </p14:xfrm>
            </p:contentPart>
          </mc:Choice>
          <mc:Fallback xmlns="">
            <p:pic>
              <p:nvPicPr>
                <p:cNvPr id="244" name="墨迹 243">
                  <a:extLst>
                    <a:ext uri="{FF2B5EF4-FFF2-40B4-BE49-F238E27FC236}">
                      <a16:creationId xmlns:a16="http://schemas.microsoft.com/office/drawing/2014/main" id="{55FAD38F-1EFE-814B-A529-97CCC857B153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2645740" y="5413609"/>
                  <a:ext cx="17712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9">
              <p14:nvContentPartPr>
                <p14:cNvPr id="245" name="墨迹 244">
                  <a:extLst>
                    <a:ext uri="{FF2B5EF4-FFF2-40B4-BE49-F238E27FC236}">
                      <a16:creationId xmlns:a16="http://schemas.microsoft.com/office/drawing/2014/main" id="{80935E34-DC59-3E42-AE4A-73F889046B58}"/>
                    </a:ext>
                  </a:extLst>
                </p14:cNvPr>
                <p14:cNvContentPartPr/>
                <p14:nvPr/>
              </p14:nvContentPartPr>
              <p14:xfrm>
                <a:off x="2634580" y="5564089"/>
                <a:ext cx="168480" cy="137160"/>
              </p14:xfrm>
            </p:contentPart>
          </mc:Choice>
          <mc:Fallback xmlns="">
            <p:pic>
              <p:nvPicPr>
                <p:cNvPr id="245" name="墨迹 244">
                  <a:extLst>
                    <a:ext uri="{FF2B5EF4-FFF2-40B4-BE49-F238E27FC236}">
                      <a16:creationId xmlns:a16="http://schemas.microsoft.com/office/drawing/2014/main" id="{80935E34-DC59-3E42-AE4A-73F889046B58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2627020" y="5556529"/>
                  <a:ext cx="18360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1">
              <p14:nvContentPartPr>
                <p14:cNvPr id="247" name="墨迹 246">
                  <a:extLst>
                    <a:ext uri="{FF2B5EF4-FFF2-40B4-BE49-F238E27FC236}">
                      <a16:creationId xmlns:a16="http://schemas.microsoft.com/office/drawing/2014/main" id="{FD680F64-BBBB-1B43-9778-076621D40A88}"/>
                    </a:ext>
                  </a:extLst>
                </p14:cNvPr>
                <p14:cNvContentPartPr/>
                <p14:nvPr/>
              </p14:nvContentPartPr>
              <p14:xfrm>
                <a:off x="3001780" y="5409289"/>
                <a:ext cx="361440" cy="236160"/>
              </p14:xfrm>
            </p:contentPart>
          </mc:Choice>
          <mc:Fallback xmlns="">
            <p:pic>
              <p:nvPicPr>
                <p:cNvPr id="247" name="墨迹 246">
                  <a:extLst>
                    <a:ext uri="{FF2B5EF4-FFF2-40B4-BE49-F238E27FC236}">
                      <a16:creationId xmlns:a16="http://schemas.microsoft.com/office/drawing/2014/main" id="{FD680F64-BBBB-1B43-9778-076621D40A88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2994220" y="5401729"/>
                  <a:ext cx="37656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3">
              <p14:nvContentPartPr>
                <p14:cNvPr id="248" name="墨迹 247">
                  <a:extLst>
                    <a:ext uri="{FF2B5EF4-FFF2-40B4-BE49-F238E27FC236}">
                      <a16:creationId xmlns:a16="http://schemas.microsoft.com/office/drawing/2014/main" id="{77B89FAB-E4EF-0444-83AC-214C698631F1}"/>
                    </a:ext>
                  </a:extLst>
                </p14:cNvPr>
                <p14:cNvContentPartPr/>
                <p14:nvPr/>
              </p14:nvContentPartPr>
              <p14:xfrm>
                <a:off x="3437380" y="5333689"/>
                <a:ext cx="193320" cy="311760"/>
              </p14:xfrm>
            </p:contentPart>
          </mc:Choice>
          <mc:Fallback xmlns="">
            <p:pic>
              <p:nvPicPr>
                <p:cNvPr id="248" name="墨迹 247">
                  <a:extLst>
                    <a:ext uri="{FF2B5EF4-FFF2-40B4-BE49-F238E27FC236}">
                      <a16:creationId xmlns:a16="http://schemas.microsoft.com/office/drawing/2014/main" id="{77B89FAB-E4EF-0444-83AC-214C698631F1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3430180" y="5326129"/>
                  <a:ext cx="208440" cy="32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5">
              <p14:nvContentPartPr>
                <p14:cNvPr id="249" name="墨迹 248">
                  <a:extLst>
                    <a:ext uri="{FF2B5EF4-FFF2-40B4-BE49-F238E27FC236}">
                      <a16:creationId xmlns:a16="http://schemas.microsoft.com/office/drawing/2014/main" id="{5009D16D-98DF-F64E-BC1C-F8CB1F07276F}"/>
                    </a:ext>
                  </a:extLst>
                </p14:cNvPr>
                <p14:cNvContentPartPr/>
                <p14:nvPr/>
              </p14:nvContentPartPr>
              <p14:xfrm>
                <a:off x="3699100" y="5352409"/>
                <a:ext cx="212040" cy="392400"/>
              </p14:xfrm>
            </p:contentPart>
          </mc:Choice>
          <mc:Fallback xmlns="">
            <p:pic>
              <p:nvPicPr>
                <p:cNvPr id="249" name="墨迹 248">
                  <a:extLst>
                    <a:ext uri="{FF2B5EF4-FFF2-40B4-BE49-F238E27FC236}">
                      <a16:creationId xmlns:a16="http://schemas.microsoft.com/office/drawing/2014/main" id="{5009D16D-98DF-F64E-BC1C-F8CB1F07276F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3691540" y="5344849"/>
                  <a:ext cx="227160" cy="40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7">
              <p14:nvContentPartPr>
                <p14:cNvPr id="250" name="墨迹 249">
                  <a:extLst>
                    <a:ext uri="{FF2B5EF4-FFF2-40B4-BE49-F238E27FC236}">
                      <a16:creationId xmlns:a16="http://schemas.microsoft.com/office/drawing/2014/main" id="{FE9501F8-5712-A444-8547-765A6999184C}"/>
                    </a:ext>
                  </a:extLst>
                </p14:cNvPr>
                <p14:cNvContentPartPr/>
                <p14:nvPr/>
              </p14:nvContentPartPr>
              <p14:xfrm>
                <a:off x="3786220" y="5601529"/>
                <a:ext cx="174600" cy="25200"/>
              </p14:xfrm>
            </p:contentPart>
          </mc:Choice>
          <mc:Fallback xmlns="">
            <p:pic>
              <p:nvPicPr>
                <p:cNvPr id="250" name="墨迹 249">
                  <a:extLst>
                    <a:ext uri="{FF2B5EF4-FFF2-40B4-BE49-F238E27FC236}">
                      <a16:creationId xmlns:a16="http://schemas.microsoft.com/office/drawing/2014/main" id="{FE9501F8-5712-A444-8547-765A6999184C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3778660" y="5593969"/>
                  <a:ext cx="18972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9">
              <p14:nvContentPartPr>
                <p14:cNvPr id="251" name="墨迹 250">
                  <a:extLst>
                    <a:ext uri="{FF2B5EF4-FFF2-40B4-BE49-F238E27FC236}">
                      <a16:creationId xmlns:a16="http://schemas.microsoft.com/office/drawing/2014/main" id="{35DB5AD1-8330-DB4F-BCE8-F34E8C10E15A}"/>
                    </a:ext>
                  </a:extLst>
                </p14:cNvPr>
                <p14:cNvContentPartPr/>
                <p14:nvPr/>
              </p14:nvContentPartPr>
              <p14:xfrm>
                <a:off x="4010140" y="5420809"/>
                <a:ext cx="180720" cy="355320"/>
              </p14:xfrm>
            </p:contentPart>
          </mc:Choice>
          <mc:Fallback xmlns="">
            <p:pic>
              <p:nvPicPr>
                <p:cNvPr id="251" name="墨迹 250">
                  <a:extLst>
                    <a:ext uri="{FF2B5EF4-FFF2-40B4-BE49-F238E27FC236}">
                      <a16:creationId xmlns:a16="http://schemas.microsoft.com/office/drawing/2014/main" id="{35DB5AD1-8330-DB4F-BCE8-F34E8C10E15A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4002580" y="5413609"/>
                  <a:ext cx="195840" cy="370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0" name="组合 259">
            <a:extLst>
              <a:ext uri="{FF2B5EF4-FFF2-40B4-BE49-F238E27FC236}">
                <a16:creationId xmlns:a16="http://schemas.microsoft.com/office/drawing/2014/main" id="{ADA947D4-2F30-1443-9EC7-B3D2C5D29933}"/>
              </a:ext>
            </a:extLst>
          </p:cNvPr>
          <p:cNvGrpSpPr/>
          <p:nvPr/>
        </p:nvGrpSpPr>
        <p:grpSpPr>
          <a:xfrm>
            <a:off x="5809420" y="5240449"/>
            <a:ext cx="1145880" cy="311760"/>
            <a:chOff x="5809420" y="5240449"/>
            <a:chExt cx="1145880" cy="311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1">
              <p14:nvContentPartPr>
                <p14:cNvPr id="253" name="墨迹 252">
                  <a:extLst>
                    <a:ext uri="{FF2B5EF4-FFF2-40B4-BE49-F238E27FC236}">
                      <a16:creationId xmlns:a16="http://schemas.microsoft.com/office/drawing/2014/main" id="{A6FA9116-AC82-214A-8C96-23A7C9C7D074}"/>
                    </a:ext>
                  </a:extLst>
                </p14:cNvPr>
                <p14:cNvContentPartPr/>
                <p14:nvPr/>
              </p14:nvContentPartPr>
              <p14:xfrm>
                <a:off x="5822020" y="5271409"/>
                <a:ext cx="224640" cy="268200"/>
              </p14:xfrm>
            </p:contentPart>
          </mc:Choice>
          <mc:Fallback xmlns="">
            <p:pic>
              <p:nvPicPr>
                <p:cNvPr id="253" name="墨迹 252">
                  <a:extLst>
                    <a:ext uri="{FF2B5EF4-FFF2-40B4-BE49-F238E27FC236}">
                      <a16:creationId xmlns:a16="http://schemas.microsoft.com/office/drawing/2014/main" id="{A6FA9116-AC82-214A-8C96-23A7C9C7D074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5814460" y="5264209"/>
                  <a:ext cx="23940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3">
              <p14:nvContentPartPr>
                <p14:cNvPr id="254" name="墨迹 253">
                  <a:extLst>
                    <a:ext uri="{FF2B5EF4-FFF2-40B4-BE49-F238E27FC236}">
                      <a16:creationId xmlns:a16="http://schemas.microsoft.com/office/drawing/2014/main" id="{06F19611-227B-6D42-BEB7-D09A03546A07}"/>
                    </a:ext>
                  </a:extLst>
                </p14:cNvPr>
                <p14:cNvContentPartPr/>
                <p14:nvPr/>
              </p14:nvContentPartPr>
              <p14:xfrm>
                <a:off x="5809420" y="5265289"/>
                <a:ext cx="286560" cy="261720"/>
              </p14:xfrm>
            </p:contentPart>
          </mc:Choice>
          <mc:Fallback xmlns="">
            <p:pic>
              <p:nvPicPr>
                <p:cNvPr id="254" name="墨迹 253">
                  <a:extLst>
                    <a:ext uri="{FF2B5EF4-FFF2-40B4-BE49-F238E27FC236}">
                      <a16:creationId xmlns:a16="http://schemas.microsoft.com/office/drawing/2014/main" id="{06F19611-227B-6D42-BEB7-D09A03546A07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5801860" y="5257729"/>
                  <a:ext cx="30168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5">
              <p14:nvContentPartPr>
                <p14:cNvPr id="256" name="墨迹 255">
                  <a:extLst>
                    <a:ext uri="{FF2B5EF4-FFF2-40B4-BE49-F238E27FC236}">
                      <a16:creationId xmlns:a16="http://schemas.microsoft.com/office/drawing/2014/main" id="{D5AB7593-3E4F-3845-BE6B-193056D8E2FD}"/>
                    </a:ext>
                  </a:extLst>
                </p14:cNvPr>
                <p14:cNvContentPartPr/>
                <p14:nvPr/>
              </p14:nvContentPartPr>
              <p14:xfrm>
                <a:off x="6246100" y="5246569"/>
                <a:ext cx="130320" cy="261000"/>
              </p14:xfrm>
            </p:contentPart>
          </mc:Choice>
          <mc:Fallback xmlns="">
            <p:pic>
              <p:nvPicPr>
                <p:cNvPr id="256" name="墨迹 255">
                  <a:extLst>
                    <a:ext uri="{FF2B5EF4-FFF2-40B4-BE49-F238E27FC236}">
                      <a16:creationId xmlns:a16="http://schemas.microsoft.com/office/drawing/2014/main" id="{D5AB7593-3E4F-3845-BE6B-193056D8E2FD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6238540" y="5239009"/>
                  <a:ext cx="145440" cy="27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7">
              <p14:nvContentPartPr>
                <p14:cNvPr id="257" name="墨迹 256">
                  <a:extLst>
                    <a:ext uri="{FF2B5EF4-FFF2-40B4-BE49-F238E27FC236}">
                      <a16:creationId xmlns:a16="http://schemas.microsoft.com/office/drawing/2014/main" id="{4F4A26A6-761B-604C-8FBC-7DA2CCE3B9B4}"/>
                    </a:ext>
                  </a:extLst>
                </p14:cNvPr>
                <p14:cNvContentPartPr/>
                <p14:nvPr/>
              </p14:nvContentPartPr>
              <p14:xfrm>
                <a:off x="6512860" y="5240449"/>
                <a:ext cx="143640" cy="268200"/>
              </p14:xfrm>
            </p:contentPart>
          </mc:Choice>
          <mc:Fallback xmlns="">
            <p:pic>
              <p:nvPicPr>
                <p:cNvPr id="257" name="墨迹 256">
                  <a:extLst>
                    <a:ext uri="{FF2B5EF4-FFF2-40B4-BE49-F238E27FC236}">
                      <a16:creationId xmlns:a16="http://schemas.microsoft.com/office/drawing/2014/main" id="{4F4A26A6-761B-604C-8FBC-7DA2CCE3B9B4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6505300" y="5232889"/>
                  <a:ext cx="15876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9">
              <p14:nvContentPartPr>
                <p14:cNvPr id="258" name="墨迹 257">
                  <a:extLst>
                    <a:ext uri="{FF2B5EF4-FFF2-40B4-BE49-F238E27FC236}">
                      <a16:creationId xmlns:a16="http://schemas.microsoft.com/office/drawing/2014/main" id="{4DB6392F-4D46-EB48-988E-B27FFA58CA23}"/>
                    </a:ext>
                  </a:extLst>
                </p14:cNvPr>
                <p14:cNvContentPartPr/>
                <p14:nvPr/>
              </p14:nvContentPartPr>
              <p14:xfrm>
                <a:off x="6581260" y="5365009"/>
                <a:ext cx="187200" cy="37800"/>
              </p14:xfrm>
            </p:contentPart>
          </mc:Choice>
          <mc:Fallback xmlns="">
            <p:pic>
              <p:nvPicPr>
                <p:cNvPr id="258" name="墨迹 257">
                  <a:extLst>
                    <a:ext uri="{FF2B5EF4-FFF2-40B4-BE49-F238E27FC236}">
                      <a16:creationId xmlns:a16="http://schemas.microsoft.com/office/drawing/2014/main" id="{4DB6392F-4D46-EB48-988E-B27FFA58CA23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6573700" y="5357449"/>
                  <a:ext cx="2023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1">
              <p14:nvContentPartPr>
                <p14:cNvPr id="259" name="墨迹 258">
                  <a:extLst>
                    <a:ext uri="{FF2B5EF4-FFF2-40B4-BE49-F238E27FC236}">
                      <a16:creationId xmlns:a16="http://schemas.microsoft.com/office/drawing/2014/main" id="{59F02D56-8C17-8640-88E8-53644D556739}"/>
                    </a:ext>
                  </a:extLst>
                </p14:cNvPr>
                <p14:cNvContentPartPr/>
                <p14:nvPr/>
              </p14:nvContentPartPr>
              <p14:xfrm>
                <a:off x="6842980" y="5277889"/>
                <a:ext cx="112320" cy="274320"/>
              </p14:xfrm>
            </p:contentPart>
          </mc:Choice>
          <mc:Fallback xmlns="">
            <p:pic>
              <p:nvPicPr>
                <p:cNvPr id="259" name="墨迹 258">
                  <a:extLst>
                    <a:ext uri="{FF2B5EF4-FFF2-40B4-BE49-F238E27FC236}">
                      <a16:creationId xmlns:a16="http://schemas.microsoft.com/office/drawing/2014/main" id="{59F02D56-8C17-8640-88E8-53644D556739}"/>
                    </a:ext>
                  </a:extLst>
                </p:cNvPr>
                <p:cNvPicPr/>
                <p:nvPr/>
              </p:nvPicPr>
              <p:blipFill>
                <a:blip r:embed="rId402"/>
                <a:stretch>
                  <a:fillRect/>
                </a:stretch>
              </p:blipFill>
              <p:spPr>
                <a:xfrm>
                  <a:off x="6835420" y="5270329"/>
                  <a:ext cx="127440" cy="289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3" name="组合 262">
            <a:extLst>
              <a:ext uri="{FF2B5EF4-FFF2-40B4-BE49-F238E27FC236}">
                <a16:creationId xmlns:a16="http://schemas.microsoft.com/office/drawing/2014/main" id="{BA21CF53-488E-3746-BE10-AABACE9296D2}"/>
              </a:ext>
            </a:extLst>
          </p:cNvPr>
          <p:cNvGrpSpPr/>
          <p:nvPr/>
        </p:nvGrpSpPr>
        <p:grpSpPr>
          <a:xfrm>
            <a:off x="7273180" y="5346289"/>
            <a:ext cx="248760" cy="143640"/>
            <a:chOff x="7273180" y="5346289"/>
            <a:chExt cx="248760" cy="143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3">
              <p14:nvContentPartPr>
                <p14:cNvPr id="261" name="墨迹 260">
                  <a:extLst>
                    <a:ext uri="{FF2B5EF4-FFF2-40B4-BE49-F238E27FC236}">
                      <a16:creationId xmlns:a16="http://schemas.microsoft.com/office/drawing/2014/main" id="{448D8584-6DA5-144A-A9A6-E4731E5E44EF}"/>
                    </a:ext>
                  </a:extLst>
                </p14:cNvPr>
                <p14:cNvContentPartPr/>
                <p14:nvPr/>
              </p14:nvContentPartPr>
              <p14:xfrm>
                <a:off x="7285060" y="5346289"/>
                <a:ext cx="162360" cy="37800"/>
              </p14:xfrm>
            </p:contentPart>
          </mc:Choice>
          <mc:Fallback xmlns="">
            <p:pic>
              <p:nvPicPr>
                <p:cNvPr id="261" name="墨迹 260">
                  <a:extLst>
                    <a:ext uri="{FF2B5EF4-FFF2-40B4-BE49-F238E27FC236}">
                      <a16:creationId xmlns:a16="http://schemas.microsoft.com/office/drawing/2014/main" id="{448D8584-6DA5-144A-A9A6-E4731E5E44EF}"/>
                    </a:ext>
                  </a:extLst>
                </p:cNvPr>
                <p:cNvPicPr/>
                <p:nvPr/>
              </p:nvPicPr>
              <p:blipFill>
                <a:blip r:embed="rId404"/>
                <a:stretch>
                  <a:fillRect/>
                </a:stretch>
              </p:blipFill>
              <p:spPr>
                <a:xfrm>
                  <a:off x="7277500" y="5338729"/>
                  <a:ext cx="1771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5">
              <p14:nvContentPartPr>
                <p14:cNvPr id="262" name="墨迹 261">
                  <a:extLst>
                    <a:ext uri="{FF2B5EF4-FFF2-40B4-BE49-F238E27FC236}">
                      <a16:creationId xmlns:a16="http://schemas.microsoft.com/office/drawing/2014/main" id="{5671D7F8-493D-224B-8D36-759E5ECDABF9}"/>
                    </a:ext>
                  </a:extLst>
                </p14:cNvPr>
                <p14:cNvContentPartPr/>
                <p14:nvPr/>
              </p14:nvContentPartPr>
              <p14:xfrm>
                <a:off x="7273180" y="5464729"/>
                <a:ext cx="248760" cy="25200"/>
              </p14:xfrm>
            </p:contentPart>
          </mc:Choice>
          <mc:Fallback xmlns="">
            <p:pic>
              <p:nvPicPr>
                <p:cNvPr id="262" name="墨迹 261">
                  <a:extLst>
                    <a:ext uri="{FF2B5EF4-FFF2-40B4-BE49-F238E27FC236}">
                      <a16:creationId xmlns:a16="http://schemas.microsoft.com/office/drawing/2014/main" id="{5671D7F8-493D-224B-8D36-759E5ECDABF9}"/>
                    </a:ext>
                  </a:extLst>
                </p:cNvPr>
                <p:cNvPicPr/>
                <p:nvPr/>
              </p:nvPicPr>
              <p:blipFill>
                <a:blip r:embed="rId406"/>
                <a:stretch>
                  <a:fillRect/>
                </a:stretch>
              </p:blipFill>
              <p:spPr>
                <a:xfrm>
                  <a:off x="7265620" y="5457169"/>
                  <a:ext cx="263880" cy="40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2" name="组合 271">
            <a:extLst>
              <a:ext uri="{FF2B5EF4-FFF2-40B4-BE49-F238E27FC236}">
                <a16:creationId xmlns:a16="http://schemas.microsoft.com/office/drawing/2014/main" id="{799D1CC6-A2A4-F942-9255-9B35499DAC79}"/>
              </a:ext>
            </a:extLst>
          </p:cNvPr>
          <p:cNvGrpSpPr/>
          <p:nvPr/>
        </p:nvGrpSpPr>
        <p:grpSpPr>
          <a:xfrm>
            <a:off x="7776820" y="5153329"/>
            <a:ext cx="1127160" cy="448560"/>
            <a:chOff x="7776820" y="5153329"/>
            <a:chExt cx="1127160" cy="448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7">
              <p14:nvContentPartPr>
                <p14:cNvPr id="264" name="墨迹 263">
                  <a:extLst>
                    <a:ext uri="{FF2B5EF4-FFF2-40B4-BE49-F238E27FC236}">
                      <a16:creationId xmlns:a16="http://schemas.microsoft.com/office/drawing/2014/main" id="{A35BC08B-AD31-4D49-A130-3C2856FFC760}"/>
                    </a:ext>
                  </a:extLst>
                </p14:cNvPr>
                <p14:cNvContentPartPr/>
                <p14:nvPr/>
              </p14:nvContentPartPr>
              <p14:xfrm>
                <a:off x="7820380" y="5346289"/>
                <a:ext cx="360" cy="19080"/>
              </p14:xfrm>
            </p:contentPart>
          </mc:Choice>
          <mc:Fallback xmlns="">
            <p:pic>
              <p:nvPicPr>
                <p:cNvPr id="264" name="墨迹 263">
                  <a:extLst>
                    <a:ext uri="{FF2B5EF4-FFF2-40B4-BE49-F238E27FC236}">
                      <a16:creationId xmlns:a16="http://schemas.microsoft.com/office/drawing/2014/main" id="{A35BC08B-AD31-4D49-A130-3C2856FFC760}"/>
                    </a:ext>
                  </a:extLst>
                </p:cNvPr>
                <p:cNvPicPr/>
                <p:nvPr/>
              </p:nvPicPr>
              <p:blipFill>
                <a:blip r:embed="rId408"/>
                <a:stretch>
                  <a:fillRect/>
                </a:stretch>
              </p:blipFill>
              <p:spPr>
                <a:xfrm>
                  <a:off x="7812820" y="5338729"/>
                  <a:ext cx="1548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9">
              <p14:nvContentPartPr>
                <p14:cNvPr id="265" name="墨迹 264">
                  <a:extLst>
                    <a:ext uri="{FF2B5EF4-FFF2-40B4-BE49-F238E27FC236}">
                      <a16:creationId xmlns:a16="http://schemas.microsoft.com/office/drawing/2014/main" id="{968B33CA-9DFB-AB47-94C0-145FA0E32E57}"/>
                    </a:ext>
                  </a:extLst>
                </p14:cNvPr>
                <p14:cNvContentPartPr/>
                <p14:nvPr/>
              </p14:nvContentPartPr>
              <p14:xfrm>
                <a:off x="7776820" y="5153329"/>
                <a:ext cx="249480" cy="398880"/>
              </p14:xfrm>
            </p:contentPart>
          </mc:Choice>
          <mc:Fallback xmlns="">
            <p:pic>
              <p:nvPicPr>
                <p:cNvPr id="265" name="墨迹 264">
                  <a:extLst>
                    <a:ext uri="{FF2B5EF4-FFF2-40B4-BE49-F238E27FC236}">
                      <a16:creationId xmlns:a16="http://schemas.microsoft.com/office/drawing/2014/main" id="{968B33CA-9DFB-AB47-94C0-145FA0E32E57}"/>
                    </a:ext>
                  </a:extLst>
                </p:cNvPr>
                <p:cNvPicPr/>
                <p:nvPr/>
              </p:nvPicPr>
              <p:blipFill>
                <a:blip r:embed="rId410"/>
                <a:stretch>
                  <a:fillRect/>
                </a:stretch>
              </p:blipFill>
              <p:spPr>
                <a:xfrm>
                  <a:off x="7769260" y="5145769"/>
                  <a:ext cx="264600" cy="41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1">
              <p14:nvContentPartPr>
                <p14:cNvPr id="266" name="墨迹 265">
                  <a:extLst>
                    <a:ext uri="{FF2B5EF4-FFF2-40B4-BE49-F238E27FC236}">
                      <a16:creationId xmlns:a16="http://schemas.microsoft.com/office/drawing/2014/main" id="{58061500-E2A3-B04A-A0DB-2EB67C90A91B}"/>
                    </a:ext>
                  </a:extLst>
                </p14:cNvPr>
                <p14:cNvContentPartPr/>
                <p14:nvPr/>
              </p14:nvContentPartPr>
              <p14:xfrm>
                <a:off x="7807780" y="5395969"/>
                <a:ext cx="230760" cy="43920"/>
              </p14:xfrm>
            </p:contentPart>
          </mc:Choice>
          <mc:Fallback xmlns="">
            <p:pic>
              <p:nvPicPr>
                <p:cNvPr id="266" name="墨迹 265">
                  <a:extLst>
                    <a:ext uri="{FF2B5EF4-FFF2-40B4-BE49-F238E27FC236}">
                      <a16:creationId xmlns:a16="http://schemas.microsoft.com/office/drawing/2014/main" id="{58061500-E2A3-B04A-A0DB-2EB67C90A91B}"/>
                    </a:ext>
                  </a:extLst>
                </p:cNvPr>
                <p:cNvPicPr/>
                <p:nvPr/>
              </p:nvPicPr>
              <p:blipFill>
                <a:blip r:embed="rId412"/>
                <a:stretch>
                  <a:fillRect/>
                </a:stretch>
              </p:blipFill>
              <p:spPr>
                <a:xfrm>
                  <a:off x="7800220" y="5388409"/>
                  <a:ext cx="24588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3">
              <p14:nvContentPartPr>
                <p14:cNvPr id="267" name="墨迹 266">
                  <a:extLst>
                    <a:ext uri="{FF2B5EF4-FFF2-40B4-BE49-F238E27FC236}">
                      <a16:creationId xmlns:a16="http://schemas.microsoft.com/office/drawing/2014/main" id="{A44352A0-F0B6-9244-B6FF-85F7801B1AD7}"/>
                    </a:ext>
                  </a:extLst>
                </p14:cNvPr>
                <p14:cNvContentPartPr/>
                <p14:nvPr/>
              </p14:nvContentPartPr>
              <p14:xfrm>
                <a:off x="8125300" y="5246569"/>
                <a:ext cx="137160" cy="305280"/>
              </p14:xfrm>
            </p:contentPart>
          </mc:Choice>
          <mc:Fallback xmlns="">
            <p:pic>
              <p:nvPicPr>
                <p:cNvPr id="267" name="墨迹 266">
                  <a:extLst>
                    <a:ext uri="{FF2B5EF4-FFF2-40B4-BE49-F238E27FC236}">
                      <a16:creationId xmlns:a16="http://schemas.microsoft.com/office/drawing/2014/main" id="{A44352A0-F0B6-9244-B6FF-85F7801B1AD7}"/>
                    </a:ext>
                  </a:extLst>
                </p:cNvPr>
                <p:cNvPicPr/>
                <p:nvPr/>
              </p:nvPicPr>
              <p:blipFill>
                <a:blip r:embed="rId414"/>
                <a:stretch>
                  <a:fillRect/>
                </a:stretch>
              </p:blipFill>
              <p:spPr>
                <a:xfrm>
                  <a:off x="8117740" y="5239009"/>
                  <a:ext cx="15228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5">
              <p14:nvContentPartPr>
                <p14:cNvPr id="268" name="墨迹 267">
                  <a:extLst>
                    <a:ext uri="{FF2B5EF4-FFF2-40B4-BE49-F238E27FC236}">
                      <a16:creationId xmlns:a16="http://schemas.microsoft.com/office/drawing/2014/main" id="{57C6594C-FF14-7E44-8F84-17776A40B1DB}"/>
                    </a:ext>
                  </a:extLst>
                </p14:cNvPr>
                <p14:cNvContentPartPr/>
                <p14:nvPr/>
              </p14:nvContentPartPr>
              <p14:xfrm>
                <a:off x="8368300" y="5265289"/>
                <a:ext cx="236880" cy="336600"/>
              </p14:xfrm>
            </p:contentPart>
          </mc:Choice>
          <mc:Fallback xmlns="">
            <p:pic>
              <p:nvPicPr>
                <p:cNvPr id="268" name="墨迹 267">
                  <a:extLst>
                    <a:ext uri="{FF2B5EF4-FFF2-40B4-BE49-F238E27FC236}">
                      <a16:creationId xmlns:a16="http://schemas.microsoft.com/office/drawing/2014/main" id="{57C6594C-FF14-7E44-8F84-17776A40B1DB}"/>
                    </a:ext>
                  </a:extLst>
                </p:cNvPr>
                <p:cNvPicPr/>
                <p:nvPr/>
              </p:nvPicPr>
              <p:blipFill>
                <a:blip r:embed="rId416"/>
                <a:stretch>
                  <a:fillRect/>
                </a:stretch>
              </p:blipFill>
              <p:spPr>
                <a:xfrm>
                  <a:off x="8360740" y="5257729"/>
                  <a:ext cx="252000" cy="35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7">
              <p14:nvContentPartPr>
                <p14:cNvPr id="269" name="墨迹 268">
                  <a:extLst>
                    <a:ext uri="{FF2B5EF4-FFF2-40B4-BE49-F238E27FC236}">
                      <a16:creationId xmlns:a16="http://schemas.microsoft.com/office/drawing/2014/main" id="{83E5EEAD-9DC2-BF4D-85F2-50553777DBFC}"/>
                    </a:ext>
                  </a:extLst>
                </p14:cNvPr>
                <p14:cNvContentPartPr/>
                <p14:nvPr/>
              </p14:nvContentPartPr>
              <p14:xfrm>
                <a:off x="8480980" y="5464729"/>
                <a:ext cx="180360" cy="43920"/>
              </p14:xfrm>
            </p:contentPart>
          </mc:Choice>
          <mc:Fallback xmlns="">
            <p:pic>
              <p:nvPicPr>
                <p:cNvPr id="269" name="墨迹 268">
                  <a:extLst>
                    <a:ext uri="{FF2B5EF4-FFF2-40B4-BE49-F238E27FC236}">
                      <a16:creationId xmlns:a16="http://schemas.microsoft.com/office/drawing/2014/main" id="{83E5EEAD-9DC2-BF4D-85F2-50553777DBFC}"/>
                    </a:ext>
                  </a:extLst>
                </p:cNvPr>
                <p:cNvPicPr/>
                <p:nvPr/>
              </p:nvPicPr>
              <p:blipFill>
                <a:blip r:embed="rId418"/>
                <a:stretch>
                  <a:fillRect/>
                </a:stretch>
              </p:blipFill>
              <p:spPr>
                <a:xfrm>
                  <a:off x="8473420" y="5457169"/>
                  <a:ext cx="19512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9">
              <p14:nvContentPartPr>
                <p14:cNvPr id="270" name="墨迹 269">
                  <a:extLst>
                    <a:ext uri="{FF2B5EF4-FFF2-40B4-BE49-F238E27FC236}">
                      <a16:creationId xmlns:a16="http://schemas.microsoft.com/office/drawing/2014/main" id="{8824ACE7-1526-FA44-83FF-EC03DC4482E6}"/>
                    </a:ext>
                  </a:extLst>
                </p14:cNvPr>
                <p14:cNvContentPartPr/>
                <p14:nvPr/>
              </p14:nvContentPartPr>
              <p14:xfrm>
                <a:off x="8448940" y="5165569"/>
                <a:ext cx="193320" cy="37800"/>
              </p14:xfrm>
            </p:contentPart>
          </mc:Choice>
          <mc:Fallback xmlns="">
            <p:pic>
              <p:nvPicPr>
                <p:cNvPr id="270" name="墨迹 269">
                  <a:extLst>
                    <a:ext uri="{FF2B5EF4-FFF2-40B4-BE49-F238E27FC236}">
                      <a16:creationId xmlns:a16="http://schemas.microsoft.com/office/drawing/2014/main" id="{8824ACE7-1526-FA44-83FF-EC03DC4482E6}"/>
                    </a:ext>
                  </a:extLst>
                </p:cNvPr>
                <p:cNvPicPr/>
                <p:nvPr/>
              </p:nvPicPr>
              <p:blipFill>
                <a:blip r:embed="rId420"/>
                <a:stretch>
                  <a:fillRect/>
                </a:stretch>
              </p:blipFill>
              <p:spPr>
                <a:xfrm>
                  <a:off x="8441380" y="5158369"/>
                  <a:ext cx="20844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1">
              <p14:nvContentPartPr>
                <p14:cNvPr id="271" name="墨迹 270">
                  <a:extLst>
                    <a:ext uri="{FF2B5EF4-FFF2-40B4-BE49-F238E27FC236}">
                      <a16:creationId xmlns:a16="http://schemas.microsoft.com/office/drawing/2014/main" id="{61D6DFB9-ED31-4848-8508-2E6B7D1EDB0D}"/>
                    </a:ext>
                  </a:extLst>
                </p14:cNvPr>
                <p14:cNvContentPartPr/>
                <p14:nvPr/>
              </p14:nvContentPartPr>
              <p14:xfrm>
                <a:off x="8785180" y="5302729"/>
                <a:ext cx="118800" cy="274320"/>
              </p14:xfrm>
            </p:contentPart>
          </mc:Choice>
          <mc:Fallback xmlns="">
            <p:pic>
              <p:nvPicPr>
                <p:cNvPr id="271" name="墨迹 270">
                  <a:extLst>
                    <a:ext uri="{FF2B5EF4-FFF2-40B4-BE49-F238E27FC236}">
                      <a16:creationId xmlns:a16="http://schemas.microsoft.com/office/drawing/2014/main" id="{61D6DFB9-ED31-4848-8508-2E6B7D1EDB0D}"/>
                    </a:ext>
                  </a:extLst>
                </p:cNvPr>
                <p:cNvPicPr/>
                <p:nvPr/>
              </p:nvPicPr>
              <p:blipFill>
                <a:blip r:embed="rId422"/>
                <a:stretch>
                  <a:fillRect/>
                </a:stretch>
              </p:blipFill>
              <p:spPr>
                <a:xfrm>
                  <a:off x="8777620" y="5295169"/>
                  <a:ext cx="133560" cy="289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23">
            <p14:nvContentPartPr>
              <p14:cNvPr id="276" name="墨迹 275">
                <a:extLst>
                  <a:ext uri="{FF2B5EF4-FFF2-40B4-BE49-F238E27FC236}">
                    <a16:creationId xmlns:a16="http://schemas.microsoft.com/office/drawing/2014/main" id="{BB8ACA6D-6996-CB42-8B7B-FBAE9A9CF0A1}"/>
                  </a:ext>
                </a:extLst>
              </p14:cNvPr>
              <p14:cNvContentPartPr/>
              <p14:nvPr/>
            </p14:nvContentPartPr>
            <p14:xfrm>
              <a:off x="9252100" y="5676769"/>
              <a:ext cx="56520" cy="61920"/>
            </p14:xfrm>
          </p:contentPart>
        </mc:Choice>
        <mc:Fallback xmlns="">
          <p:pic>
            <p:nvPicPr>
              <p:cNvPr id="276" name="墨迹 275">
                <a:extLst>
                  <a:ext uri="{FF2B5EF4-FFF2-40B4-BE49-F238E27FC236}">
                    <a16:creationId xmlns:a16="http://schemas.microsoft.com/office/drawing/2014/main" id="{BB8ACA6D-6996-CB42-8B7B-FBAE9A9CF0A1}"/>
                  </a:ext>
                </a:extLst>
              </p:cNvPr>
              <p:cNvPicPr/>
              <p:nvPr/>
            </p:nvPicPr>
            <p:blipFill>
              <a:blip r:embed="rId424"/>
              <a:stretch>
                <a:fillRect/>
              </a:stretch>
            </p:blipFill>
            <p:spPr>
              <a:xfrm>
                <a:off x="9244540" y="5669209"/>
                <a:ext cx="71280" cy="77040"/>
              </a:xfrm>
              <a:prstGeom prst="rect">
                <a:avLst/>
              </a:prstGeom>
            </p:spPr>
          </p:pic>
        </mc:Fallback>
      </mc:AlternateContent>
      <p:grpSp>
        <p:nvGrpSpPr>
          <p:cNvPr id="293" name="组合 292">
            <a:extLst>
              <a:ext uri="{FF2B5EF4-FFF2-40B4-BE49-F238E27FC236}">
                <a16:creationId xmlns:a16="http://schemas.microsoft.com/office/drawing/2014/main" id="{B4AB64F6-4FB2-1E40-A6DE-CDD4E8A8EFEE}"/>
              </a:ext>
            </a:extLst>
          </p:cNvPr>
          <p:cNvGrpSpPr/>
          <p:nvPr/>
        </p:nvGrpSpPr>
        <p:grpSpPr>
          <a:xfrm>
            <a:off x="9544780" y="5134609"/>
            <a:ext cx="2434680" cy="486000"/>
            <a:chOff x="9544780" y="5134609"/>
            <a:chExt cx="2434680" cy="486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5">
              <p14:nvContentPartPr>
                <p14:cNvPr id="277" name="墨迹 276">
                  <a:extLst>
                    <a:ext uri="{FF2B5EF4-FFF2-40B4-BE49-F238E27FC236}">
                      <a16:creationId xmlns:a16="http://schemas.microsoft.com/office/drawing/2014/main" id="{3E0223E5-6660-5749-9E96-C710BCE6AB6E}"/>
                    </a:ext>
                  </a:extLst>
                </p14:cNvPr>
                <p14:cNvContentPartPr/>
                <p14:nvPr/>
              </p14:nvContentPartPr>
              <p14:xfrm>
                <a:off x="9544780" y="5240449"/>
                <a:ext cx="249480" cy="374040"/>
              </p14:xfrm>
            </p:contentPart>
          </mc:Choice>
          <mc:Fallback xmlns="">
            <p:pic>
              <p:nvPicPr>
                <p:cNvPr id="277" name="墨迹 276">
                  <a:extLst>
                    <a:ext uri="{FF2B5EF4-FFF2-40B4-BE49-F238E27FC236}">
                      <a16:creationId xmlns:a16="http://schemas.microsoft.com/office/drawing/2014/main" id="{3E0223E5-6660-5749-9E96-C710BCE6AB6E}"/>
                    </a:ext>
                  </a:extLst>
                </p:cNvPr>
                <p:cNvPicPr/>
                <p:nvPr/>
              </p:nvPicPr>
              <p:blipFill>
                <a:blip r:embed="rId426"/>
                <a:stretch>
                  <a:fillRect/>
                </a:stretch>
              </p:blipFill>
              <p:spPr>
                <a:xfrm>
                  <a:off x="9537220" y="5232889"/>
                  <a:ext cx="264600" cy="38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7">
              <p14:nvContentPartPr>
                <p14:cNvPr id="278" name="墨迹 277">
                  <a:extLst>
                    <a:ext uri="{FF2B5EF4-FFF2-40B4-BE49-F238E27FC236}">
                      <a16:creationId xmlns:a16="http://schemas.microsoft.com/office/drawing/2014/main" id="{50F3D401-D351-EC49-AAF2-155BD5812296}"/>
                    </a:ext>
                  </a:extLst>
                </p14:cNvPr>
                <p14:cNvContentPartPr/>
                <p14:nvPr/>
              </p14:nvContentPartPr>
              <p14:xfrm>
                <a:off x="9569620" y="5470849"/>
                <a:ext cx="224640" cy="6480"/>
              </p14:xfrm>
            </p:contentPart>
          </mc:Choice>
          <mc:Fallback xmlns="">
            <p:pic>
              <p:nvPicPr>
                <p:cNvPr id="278" name="墨迹 277">
                  <a:extLst>
                    <a:ext uri="{FF2B5EF4-FFF2-40B4-BE49-F238E27FC236}">
                      <a16:creationId xmlns:a16="http://schemas.microsoft.com/office/drawing/2014/main" id="{50F3D401-D351-EC49-AAF2-155BD5812296}"/>
                    </a:ext>
                  </a:extLst>
                </p:cNvPr>
                <p:cNvPicPr/>
                <p:nvPr/>
              </p:nvPicPr>
              <p:blipFill>
                <a:blip r:embed="rId428"/>
                <a:stretch>
                  <a:fillRect/>
                </a:stretch>
              </p:blipFill>
              <p:spPr>
                <a:xfrm>
                  <a:off x="9562060" y="5463289"/>
                  <a:ext cx="23940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9">
              <p14:nvContentPartPr>
                <p14:cNvPr id="279" name="墨迹 278">
                  <a:extLst>
                    <a:ext uri="{FF2B5EF4-FFF2-40B4-BE49-F238E27FC236}">
                      <a16:creationId xmlns:a16="http://schemas.microsoft.com/office/drawing/2014/main" id="{3DB8BB0C-AED0-2347-9CC4-E364BB2A2AFF}"/>
                    </a:ext>
                  </a:extLst>
                </p14:cNvPr>
                <p14:cNvContentPartPr/>
                <p14:nvPr/>
              </p14:nvContentPartPr>
              <p14:xfrm>
                <a:off x="9955540" y="5290129"/>
                <a:ext cx="124920" cy="286560"/>
              </p14:xfrm>
            </p:contentPart>
          </mc:Choice>
          <mc:Fallback xmlns="">
            <p:pic>
              <p:nvPicPr>
                <p:cNvPr id="279" name="墨迹 278">
                  <a:extLst>
                    <a:ext uri="{FF2B5EF4-FFF2-40B4-BE49-F238E27FC236}">
                      <a16:creationId xmlns:a16="http://schemas.microsoft.com/office/drawing/2014/main" id="{3DB8BB0C-AED0-2347-9CC4-E364BB2A2AFF}"/>
                    </a:ext>
                  </a:extLst>
                </p:cNvPr>
                <p:cNvPicPr/>
                <p:nvPr/>
              </p:nvPicPr>
              <p:blipFill>
                <a:blip r:embed="rId430"/>
                <a:stretch>
                  <a:fillRect/>
                </a:stretch>
              </p:blipFill>
              <p:spPr>
                <a:xfrm>
                  <a:off x="9947980" y="5282569"/>
                  <a:ext cx="14004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1">
              <p14:nvContentPartPr>
                <p14:cNvPr id="280" name="墨迹 279">
                  <a:extLst>
                    <a:ext uri="{FF2B5EF4-FFF2-40B4-BE49-F238E27FC236}">
                      <a16:creationId xmlns:a16="http://schemas.microsoft.com/office/drawing/2014/main" id="{4AAC58E5-0787-8541-9A9B-58C89B931910}"/>
                    </a:ext>
                  </a:extLst>
                </p14:cNvPr>
                <p14:cNvContentPartPr/>
                <p14:nvPr/>
              </p14:nvContentPartPr>
              <p14:xfrm>
                <a:off x="10161100" y="5266009"/>
                <a:ext cx="193320" cy="332280"/>
              </p14:xfrm>
            </p:contentPart>
          </mc:Choice>
          <mc:Fallback xmlns="">
            <p:pic>
              <p:nvPicPr>
                <p:cNvPr id="280" name="墨迹 279">
                  <a:extLst>
                    <a:ext uri="{FF2B5EF4-FFF2-40B4-BE49-F238E27FC236}">
                      <a16:creationId xmlns:a16="http://schemas.microsoft.com/office/drawing/2014/main" id="{4AAC58E5-0787-8541-9A9B-58C89B931910}"/>
                    </a:ext>
                  </a:extLst>
                </p:cNvPr>
                <p:cNvPicPr/>
                <p:nvPr/>
              </p:nvPicPr>
              <p:blipFill>
                <a:blip r:embed="rId432"/>
                <a:stretch>
                  <a:fillRect/>
                </a:stretch>
              </p:blipFill>
              <p:spPr>
                <a:xfrm>
                  <a:off x="10153540" y="5258449"/>
                  <a:ext cx="208440" cy="34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3">
              <p14:nvContentPartPr>
                <p14:cNvPr id="281" name="墨迹 280">
                  <a:extLst>
                    <a:ext uri="{FF2B5EF4-FFF2-40B4-BE49-F238E27FC236}">
                      <a16:creationId xmlns:a16="http://schemas.microsoft.com/office/drawing/2014/main" id="{4AF390C7-E921-5C4B-ACAA-BD8F5F7A2A3F}"/>
                    </a:ext>
                  </a:extLst>
                </p14:cNvPr>
                <p14:cNvContentPartPr/>
                <p14:nvPr/>
              </p14:nvContentPartPr>
              <p14:xfrm>
                <a:off x="10223380" y="5446009"/>
                <a:ext cx="205920" cy="43920"/>
              </p14:xfrm>
            </p:contentPart>
          </mc:Choice>
          <mc:Fallback xmlns="">
            <p:pic>
              <p:nvPicPr>
                <p:cNvPr id="281" name="墨迹 280">
                  <a:extLst>
                    <a:ext uri="{FF2B5EF4-FFF2-40B4-BE49-F238E27FC236}">
                      <a16:creationId xmlns:a16="http://schemas.microsoft.com/office/drawing/2014/main" id="{4AF390C7-E921-5C4B-ACAA-BD8F5F7A2A3F}"/>
                    </a:ext>
                  </a:extLst>
                </p:cNvPr>
                <p:cNvPicPr/>
                <p:nvPr/>
              </p:nvPicPr>
              <p:blipFill>
                <a:blip r:embed="rId434"/>
                <a:stretch>
                  <a:fillRect/>
                </a:stretch>
              </p:blipFill>
              <p:spPr>
                <a:xfrm>
                  <a:off x="10215820" y="5438449"/>
                  <a:ext cx="22104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5">
              <p14:nvContentPartPr>
                <p14:cNvPr id="282" name="墨迹 281">
                  <a:extLst>
                    <a:ext uri="{FF2B5EF4-FFF2-40B4-BE49-F238E27FC236}">
                      <a16:creationId xmlns:a16="http://schemas.microsoft.com/office/drawing/2014/main" id="{E1112185-E607-DF4C-867B-11D665D6A6CE}"/>
                    </a:ext>
                  </a:extLst>
                </p14:cNvPr>
                <p14:cNvContentPartPr/>
                <p14:nvPr/>
              </p14:nvContentPartPr>
              <p14:xfrm>
                <a:off x="10547020" y="5327569"/>
                <a:ext cx="75240" cy="293040"/>
              </p14:xfrm>
            </p:contentPart>
          </mc:Choice>
          <mc:Fallback xmlns="">
            <p:pic>
              <p:nvPicPr>
                <p:cNvPr id="282" name="墨迹 281">
                  <a:extLst>
                    <a:ext uri="{FF2B5EF4-FFF2-40B4-BE49-F238E27FC236}">
                      <a16:creationId xmlns:a16="http://schemas.microsoft.com/office/drawing/2014/main" id="{E1112185-E607-DF4C-867B-11D665D6A6CE}"/>
                    </a:ext>
                  </a:extLst>
                </p:cNvPr>
                <p:cNvPicPr/>
                <p:nvPr/>
              </p:nvPicPr>
              <p:blipFill>
                <a:blip r:embed="rId436"/>
                <a:stretch>
                  <a:fillRect/>
                </a:stretch>
              </p:blipFill>
              <p:spPr>
                <a:xfrm>
                  <a:off x="10539460" y="5320009"/>
                  <a:ext cx="9000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7">
              <p14:nvContentPartPr>
                <p14:cNvPr id="283" name="墨迹 282">
                  <a:extLst>
                    <a:ext uri="{FF2B5EF4-FFF2-40B4-BE49-F238E27FC236}">
                      <a16:creationId xmlns:a16="http://schemas.microsoft.com/office/drawing/2014/main" id="{F432A3DB-0494-A94B-8A21-F67090194F71}"/>
                    </a:ext>
                  </a:extLst>
                </p14:cNvPr>
                <p14:cNvContentPartPr/>
                <p14:nvPr/>
              </p14:nvContentPartPr>
              <p14:xfrm>
                <a:off x="10783540" y="5414689"/>
                <a:ext cx="106200" cy="25200"/>
              </p14:xfrm>
            </p:contentPart>
          </mc:Choice>
          <mc:Fallback xmlns="">
            <p:pic>
              <p:nvPicPr>
                <p:cNvPr id="283" name="墨迹 282">
                  <a:extLst>
                    <a:ext uri="{FF2B5EF4-FFF2-40B4-BE49-F238E27FC236}">
                      <a16:creationId xmlns:a16="http://schemas.microsoft.com/office/drawing/2014/main" id="{F432A3DB-0494-A94B-8A21-F67090194F71}"/>
                    </a:ext>
                  </a:extLst>
                </p:cNvPr>
                <p:cNvPicPr/>
                <p:nvPr/>
              </p:nvPicPr>
              <p:blipFill>
                <a:blip r:embed="rId438"/>
                <a:stretch>
                  <a:fillRect/>
                </a:stretch>
              </p:blipFill>
              <p:spPr>
                <a:xfrm>
                  <a:off x="10775980" y="5407129"/>
                  <a:ext cx="12132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9">
              <p14:nvContentPartPr>
                <p14:cNvPr id="284" name="墨迹 283">
                  <a:extLst>
                    <a:ext uri="{FF2B5EF4-FFF2-40B4-BE49-F238E27FC236}">
                      <a16:creationId xmlns:a16="http://schemas.microsoft.com/office/drawing/2014/main" id="{BB410984-1199-8341-A010-AB769444580E}"/>
                    </a:ext>
                  </a:extLst>
                </p14:cNvPr>
                <p14:cNvContentPartPr/>
                <p14:nvPr/>
              </p14:nvContentPartPr>
              <p14:xfrm>
                <a:off x="10752580" y="5557969"/>
                <a:ext cx="212040" cy="31320"/>
              </p14:xfrm>
            </p:contentPart>
          </mc:Choice>
          <mc:Fallback xmlns="">
            <p:pic>
              <p:nvPicPr>
                <p:cNvPr id="284" name="墨迹 283">
                  <a:extLst>
                    <a:ext uri="{FF2B5EF4-FFF2-40B4-BE49-F238E27FC236}">
                      <a16:creationId xmlns:a16="http://schemas.microsoft.com/office/drawing/2014/main" id="{BB410984-1199-8341-A010-AB769444580E}"/>
                    </a:ext>
                  </a:extLst>
                </p:cNvPr>
                <p:cNvPicPr/>
                <p:nvPr/>
              </p:nvPicPr>
              <p:blipFill>
                <a:blip r:embed="rId440"/>
                <a:stretch>
                  <a:fillRect/>
                </a:stretch>
              </p:blipFill>
              <p:spPr>
                <a:xfrm>
                  <a:off x="10745020" y="5550409"/>
                  <a:ext cx="22716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1">
              <p14:nvContentPartPr>
                <p14:cNvPr id="286" name="墨迹 285">
                  <a:extLst>
                    <a:ext uri="{FF2B5EF4-FFF2-40B4-BE49-F238E27FC236}">
                      <a16:creationId xmlns:a16="http://schemas.microsoft.com/office/drawing/2014/main" id="{E6D53C26-9099-FB41-9A44-74E42F6F4B75}"/>
                    </a:ext>
                  </a:extLst>
                </p14:cNvPr>
                <p14:cNvContentPartPr/>
                <p14:nvPr/>
              </p14:nvContentPartPr>
              <p14:xfrm>
                <a:off x="11076220" y="5265289"/>
                <a:ext cx="205920" cy="299160"/>
              </p14:xfrm>
            </p:contentPart>
          </mc:Choice>
          <mc:Fallback xmlns="">
            <p:pic>
              <p:nvPicPr>
                <p:cNvPr id="286" name="墨迹 285">
                  <a:extLst>
                    <a:ext uri="{FF2B5EF4-FFF2-40B4-BE49-F238E27FC236}">
                      <a16:creationId xmlns:a16="http://schemas.microsoft.com/office/drawing/2014/main" id="{E6D53C26-9099-FB41-9A44-74E42F6F4B75}"/>
                    </a:ext>
                  </a:extLst>
                </p:cNvPr>
                <p:cNvPicPr/>
                <p:nvPr/>
              </p:nvPicPr>
              <p:blipFill>
                <a:blip r:embed="rId442"/>
                <a:stretch>
                  <a:fillRect/>
                </a:stretch>
              </p:blipFill>
              <p:spPr>
                <a:xfrm>
                  <a:off x="11068660" y="5257729"/>
                  <a:ext cx="221040" cy="31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3">
              <p14:nvContentPartPr>
                <p14:cNvPr id="287" name="墨迹 286">
                  <a:extLst>
                    <a:ext uri="{FF2B5EF4-FFF2-40B4-BE49-F238E27FC236}">
                      <a16:creationId xmlns:a16="http://schemas.microsoft.com/office/drawing/2014/main" id="{2C9C8ACD-DB28-AD45-8F54-628F0548812C}"/>
                    </a:ext>
                  </a:extLst>
                </p14:cNvPr>
                <p14:cNvContentPartPr/>
                <p14:nvPr/>
              </p14:nvContentPartPr>
              <p14:xfrm>
                <a:off x="11063620" y="5246569"/>
                <a:ext cx="255600" cy="268200"/>
              </p14:xfrm>
            </p:contentPart>
          </mc:Choice>
          <mc:Fallback xmlns="">
            <p:pic>
              <p:nvPicPr>
                <p:cNvPr id="287" name="墨迹 286">
                  <a:extLst>
                    <a:ext uri="{FF2B5EF4-FFF2-40B4-BE49-F238E27FC236}">
                      <a16:creationId xmlns:a16="http://schemas.microsoft.com/office/drawing/2014/main" id="{2C9C8ACD-DB28-AD45-8F54-628F0548812C}"/>
                    </a:ext>
                  </a:extLst>
                </p:cNvPr>
                <p:cNvPicPr/>
                <p:nvPr/>
              </p:nvPicPr>
              <p:blipFill>
                <a:blip r:embed="rId444"/>
                <a:stretch>
                  <a:fillRect/>
                </a:stretch>
              </p:blipFill>
              <p:spPr>
                <a:xfrm>
                  <a:off x="11056060" y="5239009"/>
                  <a:ext cx="27072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5">
              <p14:nvContentPartPr>
                <p14:cNvPr id="288" name="墨迹 287">
                  <a:extLst>
                    <a:ext uri="{FF2B5EF4-FFF2-40B4-BE49-F238E27FC236}">
                      <a16:creationId xmlns:a16="http://schemas.microsoft.com/office/drawing/2014/main" id="{417AEA32-B02F-4F4A-A400-EAD1F41C53A4}"/>
                    </a:ext>
                  </a:extLst>
                </p14:cNvPr>
                <p14:cNvContentPartPr/>
                <p14:nvPr/>
              </p14:nvContentPartPr>
              <p14:xfrm>
                <a:off x="11337580" y="5178889"/>
                <a:ext cx="180720" cy="398160"/>
              </p14:xfrm>
            </p:contentPart>
          </mc:Choice>
          <mc:Fallback xmlns="">
            <p:pic>
              <p:nvPicPr>
                <p:cNvPr id="288" name="墨迹 287">
                  <a:extLst>
                    <a:ext uri="{FF2B5EF4-FFF2-40B4-BE49-F238E27FC236}">
                      <a16:creationId xmlns:a16="http://schemas.microsoft.com/office/drawing/2014/main" id="{417AEA32-B02F-4F4A-A400-EAD1F41C53A4}"/>
                    </a:ext>
                  </a:extLst>
                </p:cNvPr>
                <p:cNvPicPr/>
                <p:nvPr/>
              </p:nvPicPr>
              <p:blipFill>
                <a:blip r:embed="rId446"/>
                <a:stretch>
                  <a:fillRect/>
                </a:stretch>
              </p:blipFill>
              <p:spPr>
                <a:xfrm>
                  <a:off x="11330020" y="5171329"/>
                  <a:ext cx="195840" cy="41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7">
              <p14:nvContentPartPr>
                <p14:cNvPr id="289" name="墨迹 288">
                  <a:extLst>
                    <a:ext uri="{FF2B5EF4-FFF2-40B4-BE49-F238E27FC236}">
                      <a16:creationId xmlns:a16="http://schemas.microsoft.com/office/drawing/2014/main" id="{A3880930-F2D0-E44D-BFFA-DC017FD182F0}"/>
                    </a:ext>
                  </a:extLst>
                </p14:cNvPr>
                <p14:cNvContentPartPr/>
                <p14:nvPr/>
              </p14:nvContentPartPr>
              <p14:xfrm>
                <a:off x="11518300" y="5227849"/>
                <a:ext cx="249480" cy="355320"/>
              </p14:xfrm>
            </p:contentPart>
          </mc:Choice>
          <mc:Fallback xmlns="">
            <p:pic>
              <p:nvPicPr>
                <p:cNvPr id="289" name="墨迹 288">
                  <a:extLst>
                    <a:ext uri="{FF2B5EF4-FFF2-40B4-BE49-F238E27FC236}">
                      <a16:creationId xmlns:a16="http://schemas.microsoft.com/office/drawing/2014/main" id="{A3880930-F2D0-E44D-BFFA-DC017FD182F0}"/>
                    </a:ext>
                  </a:extLst>
                </p:cNvPr>
                <p:cNvPicPr/>
                <p:nvPr/>
              </p:nvPicPr>
              <p:blipFill>
                <a:blip r:embed="rId448"/>
                <a:stretch>
                  <a:fillRect/>
                </a:stretch>
              </p:blipFill>
              <p:spPr>
                <a:xfrm>
                  <a:off x="11508220" y="5217769"/>
                  <a:ext cx="269640" cy="37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9">
              <p14:nvContentPartPr>
                <p14:cNvPr id="290" name="墨迹 289">
                  <a:extLst>
                    <a:ext uri="{FF2B5EF4-FFF2-40B4-BE49-F238E27FC236}">
                      <a16:creationId xmlns:a16="http://schemas.microsoft.com/office/drawing/2014/main" id="{80149B20-6F3A-7E46-93B0-553C9A8EA9AC}"/>
                    </a:ext>
                  </a:extLst>
                </p14:cNvPr>
                <p14:cNvContentPartPr/>
                <p14:nvPr/>
              </p14:nvContentPartPr>
              <p14:xfrm>
                <a:off x="11617660" y="5483089"/>
                <a:ext cx="174600" cy="31320"/>
              </p14:xfrm>
            </p:contentPart>
          </mc:Choice>
          <mc:Fallback xmlns="">
            <p:pic>
              <p:nvPicPr>
                <p:cNvPr id="290" name="墨迹 289">
                  <a:extLst>
                    <a:ext uri="{FF2B5EF4-FFF2-40B4-BE49-F238E27FC236}">
                      <a16:creationId xmlns:a16="http://schemas.microsoft.com/office/drawing/2014/main" id="{80149B20-6F3A-7E46-93B0-553C9A8EA9AC}"/>
                    </a:ext>
                  </a:extLst>
                </p:cNvPr>
                <p:cNvPicPr/>
                <p:nvPr/>
              </p:nvPicPr>
              <p:blipFill>
                <a:blip r:embed="rId450"/>
                <a:stretch>
                  <a:fillRect/>
                </a:stretch>
              </p:blipFill>
              <p:spPr>
                <a:xfrm>
                  <a:off x="11610460" y="5475529"/>
                  <a:ext cx="18972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1">
              <p14:nvContentPartPr>
                <p14:cNvPr id="291" name="墨迹 290">
                  <a:extLst>
                    <a:ext uri="{FF2B5EF4-FFF2-40B4-BE49-F238E27FC236}">
                      <a16:creationId xmlns:a16="http://schemas.microsoft.com/office/drawing/2014/main" id="{17E25586-AD6A-504F-93EB-2FD368964A22}"/>
                    </a:ext>
                  </a:extLst>
                </p14:cNvPr>
                <p14:cNvContentPartPr/>
                <p14:nvPr/>
              </p14:nvContentPartPr>
              <p14:xfrm>
                <a:off x="11528020" y="5134609"/>
                <a:ext cx="245880" cy="50040"/>
              </p14:xfrm>
            </p:contentPart>
          </mc:Choice>
          <mc:Fallback xmlns="">
            <p:pic>
              <p:nvPicPr>
                <p:cNvPr id="291" name="墨迹 290">
                  <a:extLst>
                    <a:ext uri="{FF2B5EF4-FFF2-40B4-BE49-F238E27FC236}">
                      <a16:creationId xmlns:a16="http://schemas.microsoft.com/office/drawing/2014/main" id="{17E25586-AD6A-504F-93EB-2FD368964A22}"/>
                    </a:ext>
                  </a:extLst>
                </p:cNvPr>
                <p:cNvPicPr/>
                <p:nvPr/>
              </p:nvPicPr>
              <p:blipFill>
                <a:blip r:embed="rId452"/>
                <a:stretch>
                  <a:fillRect/>
                </a:stretch>
              </p:blipFill>
              <p:spPr>
                <a:xfrm>
                  <a:off x="11517940" y="5124529"/>
                  <a:ext cx="26604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3">
              <p14:nvContentPartPr>
                <p14:cNvPr id="292" name="墨迹 291">
                  <a:extLst>
                    <a:ext uri="{FF2B5EF4-FFF2-40B4-BE49-F238E27FC236}">
                      <a16:creationId xmlns:a16="http://schemas.microsoft.com/office/drawing/2014/main" id="{695A5125-E754-5E42-AAAE-CDFD420CF23A}"/>
                    </a:ext>
                  </a:extLst>
                </p14:cNvPr>
                <p14:cNvContentPartPr/>
                <p14:nvPr/>
              </p14:nvContentPartPr>
              <p14:xfrm>
                <a:off x="11835820" y="5265289"/>
                <a:ext cx="143640" cy="305280"/>
              </p14:xfrm>
            </p:contentPart>
          </mc:Choice>
          <mc:Fallback xmlns="">
            <p:pic>
              <p:nvPicPr>
                <p:cNvPr id="292" name="墨迹 291">
                  <a:extLst>
                    <a:ext uri="{FF2B5EF4-FFF2-40B4-BE49-F238E27FC236}">
                      <a16:creationId xmlns:a16="http://schemas.microsoft.com/office/drawing/2014/main" id="{695A5125-E754-5E42-AAAE-CDFD420CF23A}"/>
                    </a:ext>
                  </a:extLst>
                </p:cNvPr>
                <p:cNvPicPr/>
                <p:nvPr/>
              </p:nvPicPr>
              <p:blipFill>
                <a:blip r:embed="rId454"/>
                <a:stretch>
                  <a:fillRect/>
                </a:stretch>
              </p:blipFill>
              <p:spPr>
                <a:xfrm>
                  <a:off x="11828260" y="5257729"/>
                  <a:ext cx="158760" cy="320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7" name="组合 296">
            <a:extLst>
              <a:ext uri="{FF2B5EF4-FFF2-40B4-BE49-F238E27FC236}">
                <a16:creationId xmlns:a16="http://schemas.microsoft.com/office/drawing/2014/main" id="{DFBFDF28-0BBC-614B-A5EB-F306193D0F7A}"/>
              </a:ext>
            </a:extLst>
          </p:cNvPr>
          <p:cNvGrpSpPr/>
          <p:nvPr/>
        </p:nvGrpSpPr>
        <p:grpSpPr>
          <a:xfrm>
            <a:off x="1451620" y="6118129"/>
            <a:ext cx="696960" cy="571680"/>
            <a:chOff x="1451620" y="6118129"/>
            <a:chExt cx="696960" cy="571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5">
              <p14:nvContentPartPr>
                <p14:cNvPr id="294" name="墨迹 293">
                  <a:extLst>
                    <a:ext uri="{FF2B5EF4-FFF2-40B4-BE49-F238E27FC236}">
                      <a16:creationId xmlns:a16="http://schemas.microsoft.com/office/drawing/2014/main" id="{D4C9FEC5-04AC-8349-8A8E-CEF72B0818BE}"/>
                    </a:ext>
                  </a:extLst>
                </p14:cNvPr>
                <p14:cNvContentPartPr/>
                <p14:nvPr/>
              </p14:nvContentPartPr>
              <p14:xfrm>
                <a:off x="1582300" y="6255289"/>
                <a:ext cx="361440" cy="87480"/>
              </p14:xfrm>
            </p:contentPart>
          </mc:Choice>
          <mc:Fallback xmlns="">
            <p:pic>
              <p:nvPicPr>
                <p:cNvPr id="294" name="墨迹 293">
                  <a:extLst>
                    <a:ext uri="{FF2B5EF4-FFF2-40B4-BE49-F238E27FC236}">
                      <a16:creationId xmlns:a16="http://schemas.microsoft.com/office/drawing/2014/main" id="{D4C9FEC5-04AC-8349-8A8E-CEF72B0818BE}"/>
                    </a:ext>
                  </a:extLst>
                </p:cNvPr>
                <p:cNvPicPr/>
                <p:nvPr/>
              </p:nvPicPr>
              <p:blipFill>
                <a:blip r:embed="rId456"/>
                <a:stretch>
                  <a:fillRect/>
                </a:stretch>
              </p:blipFill>
              <p:spPr>
                <a:xfrm>
                  <a:off x="1574740" y="6247729"/>
                  <a:ext cx="37656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7">
              <p14:nvContentPartPr>
                <p14:cNvPr id="295" name="墨迹 294">
                  <a:extLst>
                    <a:ext uri="{FF2B5EF4-FFF2-40B4-BE49-F238E27FC236}">
                      <a16:creationId xmlns:a16="http://schemas.microsoft.com/office/drawing/2014/main" id="{BC99E6E3-571E-834A-A2EF-247FC387692B}"/>
                    </a:ext>
                  </a:extLst>
                </p14:cNvPr>
                <p14:cNvContentPartPr/>
                <p14:nvPr/>
              </p14:nvContentPartPr>
              <p14:xfrm>
                <a:off x="1451620" y="6404689"/>
                <a:ext cx="504720" cy="81360"/>
              </p14:xfrm>
            </p:contentPart>
          </mc:Choice>
          <mc:Fallback xmlns="">
            <p:pic>
              <p:nvPicPr>
                <p:cNvPr id="295" name="墨迹 294">
                  <a:extLst>
                    <a:ext uri="{FF2B5EF4-FFF2-40B4-BE49-F238E27FC236}">
                      <a16:creationId xmlns:a16="http://schemas.microsoft.com/office/drawing/2014/main" id="{BC99E6E3-571E-834A-A2EF-247FC387692B}"/>
                    </a:ext>
                  </a:extLst>
                </p:cNvPr>
                <p:cNvPicPr/>
                <p:nvPr/>
              </p:nvPicPr>
              <p:blipFill>
                <a:blip r:embed="rId458"/>
                <a:stretch>
                  <a:fillRect/>
                </a:stretch>
              </p:blipFill>
              <p:spPr>
                <a:xfrm>
                  <a:off x="1444060" y="6397129"/>
                  <a:ext cx="51984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9">
              <p14:nvContentPartPr>
                <p14:cNvPr id="296" name="墨迹 295">
                  <a:extLst>
                    <a:ext uri="{FF2B5EF4-FFF2-40B4-BE49-F238E27FC236}">
                      <a16:creationId xmlns:a16="http://schemas.microsoft.com/office/drawing/2014/main" id="{803B6A05-5E9B-A14B-9C0A-4A5C7BCFB4DB}"/>
                    </a:ext>
                  </a:extLst>
                </p14:cNvPr>
                <p14:cNvContentPartPr/>
                <p14:nvPr/>
              </p14:nvContentPartPr>
              <p14:xfrm>
                <a:off x="1640980" y="6118129"/>
                <a:ext cx="507600" cy="571680"/>
              </p14:xfrm>
            </p:contentPart>
          </mc:Choice>
          <mc:Fallback xmlns="">
            <p:pic>
              <p:nvPicPr>
                <p:cNvPr id="296" name="墨迹 295">
                  <a:extLst>
                    <a:ext uri="{FF2B5EF4-FFF2-40B4-BE49-F238E27FC236}">
                      <a16:creationId xmlns:a16="http://schemas.microsoft.com/office/drawing/2014/main" id="{803B6A05-5E9B-A14B-9C0A-4A5C7BCFB4DB}"/>
                    </a:ext>
                  </a:extLst>
                </p:cNvPr>
                <p:cNvPicPr/>
                <p:nvPr/>
              </p:nvPicPr>
              <p:blipFill>
                <a:blip r:embed="rId460"/>
                <a:stretch>
                  <a:fillRect/>
                </a:stretch>
              </p:blipFill>
              <p:spPr>
                <a:xfrm>
                  <a:off x="1633420" y="6110569"/>
                  <a:ext cx="522360" cy="586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4" name="组合 303">
            <a:extLst>
              <a:ext uri="{FF2B5EF4-FFF2-40B4-BE49-F238E27FC236}">
                <a16:creationId xmlns:a16="http://schemas.microsoft.com/office/drawing/2014/main" id="{20D84D17-0C8E-6047-8F5D-D8FFF0772A0E}"/>
              </a:ext>
            </a:extLst>
          </p:cNvPr>
          <p:cNvGrpSpPr/>
          <p:nvPr/>
        </p:nvGrpSpPr>
        <p:grpSpPr>
          <a:xfrm>
            <a:off x="2665540" y="6193009"/>
            <a:ext cx="1139040" cy="448560"/>
            <a:chOff x="2665540" y="6193009"/>
            <a:chExt cx="1139040" cy="448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1">
              <p14:nvContentPartPr>
                <p14:cNvPr id="298" name="墨迹 297">
                  <a:extLst>
                    <a:ext uri="{FF2B5EF4-FFF2-40B4-BE49-F238E27FC236}">
                      <a16:creationId xmlns:a16="http://schemas.microsoft.com/office/drawing/2014/main" id="{1536434A-1238-7843-A3AF-322414173039}"/>
                    </a:ext>
                  </a:extLst>
                </p14:cNvPr>
                <p14:cNvContentPartPr/>
                <p14:nvPr/>
              </p14:nvContentPartPr>
              <p14:xfrm>
                <a:off x="2665540" y="6193009"/>
                <a:ext cx="268200" cy="448560"/>
              </p14:xfrm>
            </p:contentPart>
          </mc:Choice>
          <mc:Fallback xmlns="">
            <p:pic>
              <p:nvPicPr>
                <p:cNvPr id="298" name="墨迹 297">
                  <a:extLst>
                    <a:ext uri="{FF2B5EF4-FFF2-40B4-BE49-F238E27FC236}">
                      <a16:creationId xmlns:a16="http://schemas.microsoft.com/office/drawing/2014/main" id="{1536434A-1238-7843-A3AF-322414173039}"/>
                    </a:ext>
                  </a:extLst>
                </p:cNvPr>
                <p:cNvPicPr/>
                <p:nvPr/>
              </p:nvPicPr>
              <p:blipFill>
                <a:blip r:embed="rId462"/>
                <a:stretch>
                  <a:fillRect/>
                </a:stretch>
              </p:blipFill>
              <p:spPr>
                <a:xfrm>
                  <a:off x="2657980" y="6185449"/>
                  <a:ext cx="282960" cy="46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3">
              <p14:nvContentPartPr>
                <p14:cNvPr id="299" name="墨迹 298">
                  <a:extLst>
                    <a:ext uri="{FF2B5EF4-FFF2-40B4-BE49-F238E27FC236}">
                      <a16:creationId xmlns:a16="http://schemas.microsoft.com/office/drawing/2014/main" id="{EA06C529-4F6B-5947-803B-71902C8629F4}"/>
                    </a:ext>
                  </a:extLst>
                </p14:cNvPr>
                <p14:cNvContentPartPr/>
                <p14:nvPr/>
              </p14:nvContentPartPr>
              <p14:xfrm>
                <a:off x="2696860" y="6435649"/>
                <a:ext cx="174600" cy="31320"/>
              </p14:xfrm>
            </p:contentPart>
          </mc:Choice>
          <mc:Fallback xmlns="">
            <p:pic>
              <p:nvPicPr>
                <p:cNvPr id="299" name="墨迹 298">
                  <a:extLst>
                    <a:ext uri="{FF2B5EF4-FFF2-40B4-BE49-F238E27FC236}">
                      <a16:creationId xmlns:a16="http://schemas.microsoft.com/office/drawing/2014/main" id="{EA06C529-4F6B-5947-803B-71902C8629F4}"/>
                    </a:ext>
                  </a:extLst>
                </p:cNvPr>
                <p:cNvPicPr/>
                <p:nvPr/>
              </p:nvPicPr>
              <p:blipFill>
                <a:blip r:embed="rId464"/>
                <a:stretch>
                  <a:fillRect/>
                </a:stretch>
              </p:blipFill>
              <p:spPr>
                <a:xfrm>
                  <a:off x="2689300" y="6428089"/>
                  <a:ext cx="18972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5">
              <p14:nvContentPartPr>
                <p14:cNvPr id="300" name="墨迹 299">
                  <a:extLst>
                    <a:ext uri="{FF2B5EF4-FFF2-40B4-BE49-F238E27FC236}">
                      <a16:creationId xmlns:a16="http://schemas.microsoft.com/office/drawing/2014/main" id="{6FAC6805-D0D5-8A4F-8AF7-55257A93C559}"/>
                    </a:ext>
                  </a:extLst>
                </p14:cNvPr>
                <p14:cNvContentPartPr/>
                <p14:nvPr/>
              </p14:nvContentPartPr>
              <p14:xfrm>
                <a:off x="3064060" y="6323689"/>
                <a:ext cx="93600" cy="243000"/>
              </p14:xfrm>
            </p:contentPart>
          </mc:Choice>
          <mc:Fallback xmlns="">
            <p:pic>
              <p:nvPicPr>
                <p:cNvPr id="300" name="墨迹 299">
                  <a:extLst>
                    <a:ext uri="{FF2B5EF4-FFF2-40B4-BE49-F238E27FC236}">
                      <a16:creationId xmlns:a16="http://schemas.microsoft.com/office/drawing/2014/main" id="{6FAC6805-D0D5-8A4F-8AF7-55257A93C559}"/>
                    </a:ext>
                  </a:extLst>
                </p:cNvPr>
                <p:cNvPicPr/>
                <p:nvPr/>
              </p:nvPicPr>
              <p:blipFill>
                <a:blip r:embed="rId466"/>
                <a:stretch>
                  <a:fillRect/>
                </a:stretch>
              </p:blipFill>
              <p:spPr>
                <a:xfrm>
                  <a:off x="3056500" y="6316129"/>
                  <a:ext cx="10872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7">
              <p14:nvContentPartPr>
                <p14:cNvPr id="301" name="墨迹 300">
                  <a:extLst>
                    <a:ext uri="{FF2B5EF4-FFF2-40B4-BE49-F238E27FC236}">
                      <a16:creationId xmlns:a16="http://schemas.microsoft.com/office/drawing/2014/main" id="{BFA300E7-AE12-AB47-8795-93F9B2B60D60}"/>
                    </a:ext>
                  </a:extLst>
                </p14:cNvPr>
                <p14:cNvContentPartPr/>
                <p14:nvPr/>
              </p14:nvContentPartPr>
              <p14:xfrm>
                <a:off x="3281860" y="6293089"/>
                <a:ext cx="180720" cy="298440"/>
              </p14:xfrm>
            </p:contentPart>
          </mc:Choice>
          <mc:Fallback xmlns="">
            <p:pic>
              <p:nvPicPr>
                <p:cNvPr id="301" name="墨迹 300">
                  <a:extLst>
                    <a:ext uri="{FF2B5EF4-FFF2-40B4-BE49-F238E27FC236}">
                      <a16:creationId xmlns:a16="http://schemas.microsoft.com/office/drawing/2014/main" id="{BFA300E7-AE12-AB47-8795-93F9B2B60D60}"/>
                    </a:ext>
                  </a:extLst>
                </p:cNvPr>
                <p:cNvPicPr/>
                <p:nvPr/>
              </p:nvPicPr>
              <p:blipFill>
                <a:blip r:embed="rId468"/>
                <a:stretch>
                  <a:fillRect/>
                </a:stretch>
              </p:blipFill>
              <p:spPr>
                <a:xfrm>
                  <a:off x="3274300" y="6285529"/>
                  <a:ext cx="195840" cy="31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9">
              <p14:nvContentPartPr>
                <p14:cNvPr id="302" name="墨迹 301">
                  <a:extLst>
                    <a:ext uri="{FF2B5EF4-FFF2-40B4-BE49-F238E27FC236}">
                      <a16:creationId xmlns:a16="http://schemas.microsoft.com/office/drawing/2014/main" id="{A7C86D9E-2C1C-084A-B235-EAA2D60F5480}"/>
                    </a:ext>
                  </a:extLst>
                </p14:cNvPr>
                <p14:cNvContentPartPr/>
                <p14:nvPr/>
              </p14:nvContentPartPr>
              <p14:xfrm>
                <a:off x="3368980" y="6454369"/>
                <a:ext cx="187200" cy="25200"/>
              </p14:xfrm>
            </p:contentPart>
          </mc:Choice>
          <mc:Fallback xmlns="">
            <p:pic>
              <p:nvPicPr>
                <p:cNvPr id="302" name="墨迹 301">
                  <a:extLst>
                    <a:ext uri="{FF2B5EF4-FFF2-40B4-BE49-F238E27FC236}">
                      <a16:creationId xmlns:a16="http://schemas.microsoft.com/office/drawing/2014/main" id="{A7C86D9E-2C1C-084A-B235-EAA2D60F5480}"/>
                    </a:ext>
                  </a:extLst>
                </p:cNvPr>
                <p:cNvPicPr/>
                <p:nvPr/>
              </p:nvPicPr>
              <p:blipFill>
                <a:blip r:embed="rId470"/>
                <a:stretch>
                  <a:fillRect/>
                </a:stretch>
              </p:blipFill>
              <p:spPr>
                <a:xfrm>
                  <a:off x="3361420" y="6446809"/>
                  <a:ext cx="20232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1">
              <p14:nvContentPartPr>
                <p14:cNvPr id="303" name="墨迹 302">
                  <a:extLst>
                    <a:ext uri="{FF2B5EF4-FFF2-40B4-BE49-F238E27FC236}">
                      <a16:creationId xmlns:a16="http://schemas.microsoft.com/office/drawing/2014/main" id="{C517DF22-6D23-7B43-AA01-208FB2199DAC}"/>
                    </a:ext>
                  </a:extLst>
                </p14:cNvPr>
                <p14:cNvContentPartPr/>
                <p14:nvPr/>
              </p14:nvContentPartPr>
              <p14:xfrm>
                <a:off x="3705220" y="6354649"/>
                <a:ext cx="99360" cy="261720"/>
              </p14:xfrm>
            </p:contentPart>
          </mc:Choice>
          <mc:Fallback xmlns="">
            <p:pic>
              <p:nvPicPr>
                <p:cNvPr id="303" name="墨迹 302">
                  <a:extLst>
                    <a:ext uri="{FF2B5EF4-FFF2-40B4-BE49-F238E27FC236}">
                      <a16:creationId xmlns:a16="http://schemas.microsoft.com/office/drawing/2014/main" id="{C517DF22-6D23-7B43-AA01-208FB2199DAC}"/>
                    </a:ext>
                  </a:extLst>
                </p:cNvPr>
                <p:cNvPicPr/>
                <p:nvPr/>
              </p:nvPicPr>
              <p:blipFill>
                <a:blip r:embed="rId472"/>
                <a:stretch>
                  <a:fillRect/>
                </a:stretch>
              </p:blipFill>
              <p:spPr>
                <a:xfrm>
                  <a:off x="3697660" y="6347089"/>
                  <a:ext cx="114480" cy="276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3" name="组合 312">
            <a:extLst>
              <a:ext uri="{FF2B5EF4-FFF2-40B4-BE49-F238E27FC236}">
                <a16:creationId xmlns:a16="http://schemas.microsoft.com/office/drawing/2014/main" id="{A93AB330-F921-1B45-97A2-D3BBC523565E}"/>
              </a:ext>
            </a:extLst>
          </p:cNvPr>
          <p:cNvGrpSpPr/>
          <p:nvPr/>
        </p:nvGrpSpPr>
        <p:grpSpPr>
          <a:xfrm>
            <a:off x="4154140" y="6323689"/>
            <a:ext cx="311040" cy="355320"/>
            <a:chOff x="4154140" y="6323689"/>
            <a:chExt cx="311040" cy="355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73">
              <p14:nvContentPartPr>
                <p14:cNvPr id="305" name="墨迹 304">
                  <a:extLst>
                    <a:ext uri="{FF2B5EF4-FFF2-40B4-BE49-F238E27FC236}">
                      <a16:creationId xmlns:a16="http://schemas.microsoft.com/office/drawing/2014/main" id="{B188C22A-2B14-C249-BF19-5A2417658DB2}"/>
                    </a:ext>
                  </a:extLst>
                </p14:cNvPr>
                <p14:cNvContentPartPr/>
                <p14:nvPr/>
              </p14:nvContentPartPr>
              <p14:xfrm>
                <a:off x="4209580" y="6323689"/>
                <a:ext cx="212040" cy="218160"/>
              </p14:xfrm>
            </p:contentPart>
          </mc:Choice>
          <mc:Fallback xmlns="">
            <p:pic>
              <p:nvPicPr>
                <p:cNvPr id="305" name="墨迹 304">
                  <a:extLst>
                    <a:ext uri="{FF2B5EF4-FFF2-40B4-BE49-F238E27FC236}">
                      <a16:creationId xmlns:a16="http://schemas.microsoft.com/office/drawing/2014/main" id="{B188C22A-2B14-C249-BF19-5A2417658DB2}"/>
                    </a:ext>
                  </a:extLst>
                </p:cNvPr>
                <p:cNvPicPr/>
                <p:nvPr/>
              </p:nvPicPr>
              <p:blipFill>
                <a:blip r:embed="rId474"/>
                <a:stretch>
                  <a:fillRect/>
                </a:stretch>
              </p:blipFill>
              <p:spPr>
                <a:xfrm>
                  <a:off x="4202020" y="6316129"/>
                  <a:ext cx="22716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5">
              <p14:nvContentPartPr>
                <p14:cNvPr id="306" name="墨迹 305">
                  <a:extLst>
                    <a:ext uri="{FF2B5EF4-FFF2-40B4-BE49-F238E27FC236}">
                      <a16:creationId xmlns:a16="http://schemas.microsoft.com/office/drawing/2014/main" id="{430ABF07-10CB-7545-A014-90AF5CDA1AD3}"/>
                    </a:ext>
                  </a:extLst>
                </p14:cNvPr>
                <p14:cNvContentPartPr/>
                <p14:nvPr/>
              </p14:nvContentPartPr>
              <p14:xfrm>
                <a:off x="4154140" y="6591529"/>
                <a:ext cx="311040" cy="87480"/>
              </p14:xfrm>
            </p:contentPart>
          </mc:Choice>
          <mc:Fallback xmlns="">
            <p:pic>
              <p:nvPicPr>
                <p:cNvPr id="306" name="墨迹 305">
                  <a:extLst>
                    <a:ext uri="{FF2B5EF4-FFF2-40B4-BE49-F238E27FC236}">
                      <a16:creationId xmlns:a16="http://schemas.microsoft.com/office/drawing/2014/main" id="{430ABF07-10CB-7545-A014-90AF5CDA1AD3}"/>
                    </a:ext>
                  </a:extLst>
                </p:cNvPr>
                <p:cNvPicPr/>
                <p:nvPr/>
              </p:nvPicPr>
              <p:blipFill>
                <a:blip r:embed="rId476"/>
                <a:stretch>
                  <a:fillRect/>
                </a:stretch>
              </p:blipFill>
              <p:spPr>
                <a:xfrm>
                  <a:off x="4146580" y="6583969"/>
                  <a:ext cx="326160" cy="102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2" name="组合 311">
            <a:extLst>
              <a:ext uri="{FF2B5EF4-FFF2-40B4-BE49-F238E27FC236}">
                <a16:creationId xmlns:a16="http://schemas.microsoft.com/office/drawing/2014/main" id="{3EE12E28-C3B6-B347-B416-A0A805F0D34D}"/>
              </a:ext>
            </a:extLst>
          </p:cNvPr>
          <p:cNvGrpSpPr/>
          <p:nvPr/>
        </p:nvGrpSpPr>
        <p:grpSpPr>
          <a:xfrm>
            <a:off x="4695220" y="6348529"/>
            <a:ext cx="1181520" cy="423720"/>
            <a:chOff x="4695220" y="6348529"/>
            <a:chExt cx="1181520" cy="423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77">
              <p14:nvContentPartPr>
                <p14:cNvPr id="307" name="墨迹 306">
                  <a:extLst>
                    <a:ext uri="{FF2B5EF4-FFF2-40B4-BE49-F238E27FC236}">
                      <a16:creationId xmlns:a16="http://schemas.microsoft.com/office/drawing/2014/main" id="{9C61307F-55DD-2F46-9DC7-1CB9D26B41E2}"/>
                    </a:ext>
                  </a:extLst>
                </p14:cNvPr>
                <p14:cNvContentPartPr/>
                <p14:nvPr/>
              </p14:nvContentPartPr>
              <p14:xfrm>
                <a:off x="4695220" y="6348529"/>
                <a:ext cx="212040" cy="249480"/>
              </p14:xfrm>
            </p:contentPart>
          </mc:Choice>
          <mc:Fallback xmlns="">
            <p:pic>
              <p:nvPicPr>
                <p:cNvPr id="307" name="墨迹 306">
                  <a:extLst>
                    <a:ext uri="{FF2B5EF4-FFF2-40B4-BE49-F238E27FC236}">
                      <a16:creationId xmlns:a16="http://schemas.microsoft.com/office/drawing/2014/main" id="{9C61307F-55DD-2F46-9DC7-1CB9D26B41E2}"/>
                    </a:ext>
                  </a:extLst>
                </p:cNvPr>
                <p:cNvPicPr/>
                <p:nvPr/>
              </p:nvPicPr>
              <p:blipFill>
                <a:blip r:embed="rId478"/>
                <a:stretch>
                  <a:fillRect/>
                </a:stretch>
              </p:blipFill>
              <p:spPr>
                <a:xfrm>
                  <a:off x="4687660" y="6340969"/>
                  <a:ext cx="22716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9">
              <p14:nvContentPartPr>
                <p14:cNvPr id="308" name="墨迹 307">
                  <a:extLst>
                    <a:ext uri="{FF2B5EF4-FFF2-40B4-BE49-F238E27FC236}">
                      <a16:creationId xmlns:a16="http://schemas.microsoft.com/office/drawing/2014/main" id="{54D7B89B-6E17-F448-AB53-308D80DF6063}"/>
                    </a:ext>
                  </a:extLst>
                </p14:cNvPr>
                <p14:cNvContentPartPr/>
                <p14:nvPr/>
              </p14:nvContentPartPr>
              <p14:xfrm>
                <a:off x="5081140" y="6354649"/>
                <a:ext cx="149760" cy="261720"/>
              </p14:xfrm>
            </p:contentPart>
          </mc:Choice>
          <mc:Fallback xmlns="">
            <p:pic>
              <p:nvPicPr>
                <p:cNvPr id="308" name="墨迹 307">
                  <a:extLst>
                    <a:ext uri="{FF2B5EF4-FFF2-40B4-BE49-F238E27FC236}">
                      <a16:creationId xmlns:a16="http://schemas.microsoft.com/office/drawing/2014/main" id="{54D7B89B-6E17-F448-AB53-308D80DF6063}"/>
                    </a:ext>
                  </a:extLst>
                </p:cNvPr>
                <p:cNvPicPr/>
                <p:nvPr/>
              </p:nvPicPr>
              <p:blipFill>
                <a:blip r:embed="rId480"/>
                <a:stretch>
                  <a:fillRect/>
                </a:stretch>
              </p:blipFill>
              <p:spPr>
                <a:xfrm>
                  <a:off x="5073580" y="6347089"/>
                  <a:ext cx="16488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1">
              <p14:nvContentPartPr>
                <p14:cNvPr id="309" name="墨迹 308">
                  <a:extLst>
                    <a:ext uri="{FF2B5EF4-FFF2-40B4-BE49-F238E27FC236}">
                      <a16:creationId xmlns:a16="http://schemas.microsoft.com/office/drawing/2014/main" id="{EA15E3B6-2EC3-7145-BE1A-057E9BEAFDF1}"/>
                    </a:ext>
                  </a:extLst>
                </p14:cNvPr>
                <p14:cNvContentPartPr/>
                <p14:nvPr/>
              </p14:nvContentPartPr>
              <p14:xfrm>
                <a:off x="5298940" y="6367249"/>
                <a:ext cx="205920" cy="330480"/>
              </p14:xfrm>
            </p:contentPart>
          </mc:Choice>
          <mc:Fallback xmlns="">
            <p:pic>
              <p:nvPicPr>
                <p:cNvPr id="309" name="墨迹 308">
                  <a:extLst>
                    <a:ext uri="{FF2B5EF4-FFF2-40B4-BE49-F238E27FC236}">
                      <a16:creationId xmlns:a16="http://schemas.microsoft.com/office/drawing/2014/main" id="{EA15E3B6-2EC3-7145-BE1A-057E9BEAFDF1}"/>
                    </a:ext>
                  </a:extLst>
                </p:cNvPr>
                <p:cNvPicPr/>
                <p:nvPr/>
              </p:nvPicPr>
              <p:blipFill>
                <a:blip r:embed="rId482"/>
                <a:stretch>
                  <a:fillRect/>
                </a:stretch>
              </p:blipFill>
              <p:spPr>
                <a:xfrm>
                  <a:off x="5291380" y="6359689"/>
                  <a:ext cx="221040" cy="34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3">
              <p14:nvContentPartPr>
                <p14:cNvPr id="310" name="墨迹 309">
                  <a:extLst>
                    <a:ext uri="{FF2B5EF4-FFF2-40B4-BE49-F238E27FC236}">
                      <a16:creationId xmlns:a16="http://schemas.microsoft.com/office/drawing/2014/main" id="{81E1F853-1C0D-A34B-AAD2-530CDE81718F}"/>
                    </a:ext>
                  </a:extLst>
                </p14:cNvPr>
                <p14:cNvContentPartPr/>
                <p14:nvPr/>
              </p14:nvContentPartPr>
              <p14:xfrm>
                <a:off x="5361220" y="6548329"/>
                <a:ext cx="218160" cy="30960"/>
              </p14:xfrm>
            </p:contentPart>
          </mc:Choice>
          <mc:Fallback xmlns="">
            <p:pic>
              <p:nvPicPr>
                <p:cNvPr id="310" name="墨迹 309">
                  <a:extLst>
                    <a:ext uri="{FF2B5EF4-FFF2-40B4-BE49-F238E27FC236}">
                      <a16:creationId xmlns:a16="http://schemas.microsoft.com/office/drawing/2014/main" id="{81E1F853-1C0D-A34B-AAD2-530CDE81718F}"/>
                    </a:ext>
                  </a:extLst>
                </p:cNvPr>
                <p:cNvPicPr/>
                <p:nvPr/>
              </p:nvPicPr>
              <p:blipFill>
                <a:blip r:embed="rId484"/>
                <a:stretch>
                  <a:fillRect/>
                </a:stretch>
              </p:blipFill>
              <p:spPr>
                <a:xfrm>
                  <a:off x="5353660" y="6540769"/>
                  <a:ext cx="23328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5">
              <p14:nvContentPartPr>
                <p14:cNvPr id="311" name="墨迹 310">
                  <a:extLst>
                    <a:ext uri="{FF2B5EF4-FFF2-40B4-BE49-F238E27FC236}">
                      <a16:creationId xmlns:a16="http://schemas.microsoft.com/office/drawing/2014/main" id="{77A76233-0166-EE4E-A42D-B01EFC624FA8}"/>
                    </a:ext>
                  </a:extLst>
                </p14:cNvPr>
                <p14:cNvContentPartPr/>
                <p14:nvPr/>
              </p14:nvContentPartPr>
              <p14:xfrm>
                <a:off x="5709700" y="6392809"/>
                <a:ext cx="167040" cy="379440"/>
              </p14:xfrm>
            </p:contentPart>
          </mc:Choice>
          <mc:Fallback xmlns="">
            <p:pic>
              <p:nvPicPr>
                <p:cNvPr id="311" name="墨迹 310">
                  <a:extLst>
                    <a:ext uri="{FF2B5EF4-FFF2-40B4-BE49-F238E27FC236}">
                      <a16:creationId xmlns:a16="http://schemas.microsoft.com/office/drawing/2014/main" id="{77A76233-0166-EE4E-A42D-B01EFC624FA8}"/>
                    </a:ext>
                  </a:extLst>
                </p:cNvPr>
                <p:cNvPicPr/>
                <p:nvPr/>
              </p:nvPicPr>
              <p:blipFill>
                <a:blip r:embed="rId486"/>
                <a:stretch>
                  <a:fillRect/>
                </a:stretch>
              </p:blipFill>
              <p:spPr>
                <a:xfrm>
                  <a:off x="5702140" y="6385249"/>
                  <a:ext cx="182160" cy="394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87">
            <p14:nvContentPartPr>
              <p14:cNvPr id="314" name="墨迹 313">
                <a:extLst>
                  <a:ext uri="{FF2B5EF4-FFF2-40B4-BE49-F238E27FC236}">
                    <a16:creationId xmlns:a16="http://schemas.microsoft.com/office/drawing/2014/main" id="{372CE8EB-F394-8843-938E-CD2C9C49F48F}"/>
                  </a:ext>
                </a:extLst>
              </p14:cNvPr>
              <p14:cNvContentPartPr/>
              <p14:nvPr/>
            </p14:nvContentPartPr>
            <p14:xfrm>
              <a:off x="2137060" y="5912929"/>
              <a:ext cx="4064760" cy="1002960"/>
            </p14:xfrm>
          </p:contentPart>
        </mc:Choice>
        <mc:Fallback xmlns="">
          <p:pic>
            <p:nvPicPr>
              <p:cNvPr id="314" name="墨迹 313">
                <a:extLst>
                  <a:ext uri="{FF2B5EF4-FFF2-40B4-BE49-F238E27FC236}">
                    <a16:creationId xmlns:a16="http://schemas.microsoft.com/office/drawing/2014/main" id="{372CE8EB-F394-8843-938E-CD2C9C49F48F}"/>
                  </a:ext>
                </a:extLst>
              </p:cNvPr>
              <p:cNvPicPr/>
              <p:nvPr/>
            </p:nvPicPr>
            <p:blipFill>
              <a:blip r:embed="rId488"/>
              <a:stretch>
                <a:fillRect/>
              </a:stretch>
            </p:blipFill>
            <p:spPr>
              <a:xfrm>
                <a:off x="2129500" y="5905369"/>
                <a:ext cx="4079880" cy="1017720"/>
              </a:xfrm>
              <a:prstGeom prst="rect">
                <a:avLst/>
              </a:prstGeom>
            </p:spPr>
          </p:pic>
        </mc:Fallback>
      </mc:AlternateContent>
      <p:grpSp>
        <p:nvGrpSpPr>
          <p:cNvPr id="343" name="组合 342">
            <a:extLst>
              <a:ext uri="{FF2B5EF4-FFF2-40B4-BE49-F238E27FC236}">
                <a16:creationId xmlns:a16="http://schemas.microsoft.com/office/drawing/2014/main" id="{63056DB3-11C6-2143-9D31-322EBD919AD6}"/>
              </a:ext>
            </a:extLst>
          </p:cNvPr>
          <p:cNvGrpSpPr/>
          <p:nvPr/>
        </p:nvGrpSpPr>
        <p:grpSpPr>
          <a:xfrm>
            <a:off x="7577380" y="6194809"/>
            <a:ext cx="784800" cy="510840"/>
            <a:chOff x="7577380" y="6194809"/>
            <a:chExt cx="784800" cy="51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9">
              <p14:nvContentPartPr>
                <p14:cNvPr id="315" name="墨迹 314">
                  <a:extLst>
                    <a:ext uri="{FF2B5EF4-FFF2-40B4-BE49-F238E27FC236}">
                      <a16:creationId xmlns:a16="http://schemas.microsoft.com/office/drawing/2014/main" id="{4AA60ECC-D439-4C48-A50E-A186F400FBD6}"/>
                    </a:ext>
                  </a:extLst>
                </p14:cNvPr>
                <p14:cNvContentPartPr/>
                <p14:nvPr/>
              </p14:nvContentPartPr>
              <p14:xfrm>
                <a:off x="7577380" y="6194809"/>
                <a:ext cx="118800" cy="274320"/>
              </p14:xfrm>
            </p:contentPart>
          </mc:Choice>
          <mc:Fallback xmlns="">
            <p:pic>
              <p:nvPicPr>
                <p:cNvPr id="315" name="墨迹 314">
                  <a:extLst>
                    <a:ext uri="{FF2B5EF4-FFF2-40B4-BE49-F238E27FC236}">
                      <a16:creationId xmlns:a16="http://schemas.microsoft.com/office/drawing/2014/main" id="{4AA60ECC-D439-4C48-A50E-A186F400FBD6}"/>
                    </a:ext>
                  </a:extLst>
                </p:cNvPr>
                <p:cNvPicPr/>
                <p:nvPr/>
              </p:nvPicPr>
              <p:blipFill>
                <a:blip r:embed="rId490"/>
                <a:stretch>
                  <a:fillRect/>
                </a:stretch>
              </p:blipFill>
              <p:spPr>
                <a:xfrm>
                  <a:off x="7569820" y="6187249"/>
                  <a:ext cx="13356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1">
              <p14:nvContentPartPr>
                <p14:cNvPr id="316" name="墨迹 315">
                  <a:extLst>
                    <a:ext uri="{FF2B5EF4-FFF2-40B4-BE49-F238E27FC236}">
                      <a16:creationId xmlns:a16="http://schemas.microsoft.com/office/drawing/2014/main" id="{DCAFFA6F-94B6-DC40-B7B3-AA744093CA6F}"/>
                    </a:ext>
                  </a:extLst>
                </p14:cNvPr>
                <p14:cNvContentPartPr/>
                <p14:nvPr/>
              </p14:nvContentPartPr>
              <p14:xfrm>
                <a:off x="7820380" y="6238369"/>
                <a:ext cx="181080" cy="467280"/>
              </p14:xfrm>
            </p:contentPart>
          </mc:Choice>
          <mc:Fallback xmlns="">
            <p:pic>
              <p:nvPicPr>
                <p:cNvPr id="316" name="墨迹 315">
                  <a:extLst>
                    <a:ext uri="{FF2B5EF4-FFF2-40B4-BE49-F238E27FC236}">
                      <a16:creationId xmlns:a16="http://schemas.microsoft.com/office/drawing/2014/main" id="{DCAFFA6F-94B6-DC40-B7B3-AA744093CA6F}"/>
                    </a:ext>
                  </a:extLst>
                </p:cNvPr>
                <p:cNvPicPr/>
                <p:nvPr/>
              </p:nvPicPr>
              <p:blipFill>
                <a:blip r:embed="rId492"/>
                <a:stretch>
                  <a:fillRect/>
                </a:stretch>
              </p:blipFill>
              <p:spPr>
                <a:xfrm>
                  <a:off x="7812820" y="6230809"/>
                  <a:ext cx="19584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3">
              <p14:nvContentPartPr>
                <p14:cNvPr id="317" name="墨迹 316">
                  <a:extLst>
                    <a:ext uri="{FF2B5EF4-FFF2-40B4-BE49-F238E27FC236}">
                      <a16:creationId xmlns:a16="http://schemas.microsoft.com/office/drawing/2014/main" id="{8760C8D9-B6B6-DB42-8AF9-6241805AB76D}"/>
                    </a:ext>
                  </a:extLst>
                </p14:cNvPr>
                <p14:cNvContentPartPr/>
                <p14:nvPr/>
              </p14:nvContentPartPr>
              <p14:xfrm>
                <a:off x="8193700" y="6288049"/>
                <a:ext cx="87480" cy="131040"/>
              </p14:xfrm>
            </p:contentPart>
          </mc:Choice>
          <mc:Fallback xmlns="">
            <p:pic>
              <p:nvPicPr>
                <p:cNvPr id="317" name="墨迹 316">
                  <a:extLst>
                    <a:ext uri="{FF2B5EF4-FFF2-40B4-BE49-F238E27FC236}">
                      <a16:creationId xmlns:a16="http://schemas.microsoft.com/office/drawing/2014/main" id="{8760C8D9-B6B6-DB42-8AF9-6241805AB76D}"/>
                    </a:ext>
                  </a:extLst>
                </p:cNvPr>
                <p:cNvPicPr/>
                <p:nvPr/>
              </p:nvPicPr>
              <p:blipFill>
                <a:blip r:embed="rId494"/>
                <a:stretch>
                  <a:fillRect/>
                </a:stretch>
              </p:blipFill>
              <p:spPr>
                <a:xfrm>
                  <a:off x="8186140" y="6280489"/>
                  <a:ext cx="10260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5">
              <p14:nvContentPartPr>
                <p14:cNvPr id="318" name="墨迹 317">
                  <a:extLst>
                    <a:ext uri="{FF2B5EF4-FFF2-40B4-BE49-F238E27FC236}">
                      <a16:creationId xmlns:a16="http://schemas.microsoft.com/office/drawing/2014/main" id="{294C62B3-C939-D043-9705-BD73EC1E009D}"/>
                    </a:ext>
                  </a:extLst>
                </p14:cNvPr>
                <p14:cNvContentPartPr/>
                <p14:nvPr/>
              </p14:nvContentPartPr>
              <p14:xfrm>
                <a:off x="8185420" y="6375169"/>
                <a:ext cx="176760" cy="199440"/>
              </p14:xfrm>
            </p:contentPart>
          </mc:Choice>
          <mc:Fallback xmlns="">
            <p:pic>
              <p:nvPicPr>
                <p:cNvPr id="318" name="墨迹 317">
                  <a:extLst>
                    <a:ext uri="{FF2B5EF4-FFF2-40B4-BE49-F238E27FC236}">
                      <a16:creationId xmlns:a16="http://schemas.microsoft.com/office/drawing/2014/main" id="{294C62B3-C939-D043-9705-BD73EC1E009D}"/>
                    </a:ext>
                  </a:extLst>
                </p:cNvPr>
                <p:cNvPicPr/>
                <p:nvPr/>
              </p:nvPicPr>
              <p:blipFill>
                <a:blip r:embed="rId496"/>
                <a:stretch>
                  <a:fillRect/>
                </a:stretch>
              </p:blipFill>
              <p:spPr>
                <a:xfrm>
                  <a:off x="8177860" y="6367609"/>
                  <a:ext cx="191880" cy="214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2" name="组合 341">
            <a:extLst>
              <a:ext uri="{FF2B5EF4-FFF2-40B4-BE49-F238E27FC236}">
                <a16:creationId xmlns:a16="http://schemas.microsoft.com/office/drawing/2014/main" id="{EFA88F63-340C-574D-A16A-0FB0E16FDE4F}"/>
              </a:ext>
            </a:extLst>
          </p:cNvPr>
          <p:cNvGrpSpPr/>
          <p:nvPr/>
        </p:nvGrpSpPr>
        <p:grpSpPr>
          <a:xfrm>
            <a:off x="8598340" y="6169609"/>
            <a:ext cx="442440" cy="504000"/>
            <a:chOff x="8598340" y="6169609"/>
            <a:chExt cx="442440" cy="504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97">
              <p14:nvContentPartPr>
                <p14:cNvPr id="319" name="墨迹 318">
                  <a:extLst>
                    <a:ext uri="{FF2B5EF4-FFF2-40B4-BE49-F238E27FC236}">
                      <a16:creationId xmlns:a16="http://schemas.microsoft.com/office/drawing/2014/main" id="{94BDF8E2-E633-2642-962E-5178FD9810FF}"/>
                    </a:ext>
                  </a:extLst>
                </p14:cNvPr>
                <p14:cNvContentPartPr/>
                <p14:nvPr/>
              </p14:nvContentPartPr>
              <p14:xfrm>
                <a:off x="8598340" y="6200929"/>
                <a:ext cx="131040" cy="467280"/>
              </p14:xfrm>
            </p:contentPart>
          </mc:Choice>
          <mc:Fallback xmlns="">
            <p:pic>
              <p:nvPicPr>
                <p:cNvPr id="319" name="墨迹 318">
                  <a:extLst>
                    <a:ext uri="{FF2B5EF4-FFF2-40B4-BE49-F238E27FC236}">
                      <a16:creationId xmlns:a16="http://schemas.microsoft.com/office/drawing/2014/main" id="{94BDF8E2-E633-2642-962E-5178FD9810FF}"/>
                    </a:ext>
                  </a:extLst>
                </p:cNvPr>
                <p:cNvPicPr/>
                <p:nvPr/>
              </p:nvPicPr>
              <p:blipFill>
                <a:blip r:embed="rId498"/>
                <a:stretch>
                  <a:fillRect/>
                </a:stretch>
              </p:blipFill>
              <p:spPr>
                <a:xfrm>
                  <a:off x="8590780" y="6193369"/>
                  <a:ext cx="14616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9">
              <p14:nvContentPartPr>
                <p14:cNvPr id="320" name="墨迹 319">
                  <a:extLst>
                    <a:ext uri="{FF2B5EF4-FFF2-40B4-BE49-F238E27FC236}">
                      <a16:creationId xmlns:a16="http://schemas.microsoft.com/office/drawing/2014/main" id="{5CFE5CD7-9814-7D42-91DE-69E746568A3E}"/>
                    </a:ext>
                  </a:extLst>
                </p14:cNvPr>
                <p14:cNvContentPartPr/>
                <p14:nvPr/>
              </p14:nvContentPartPr>
              <p14:xfrm>
                <a:off x="8598340" y="6375169"/>
                <a:ext cx="87480" cy="31320"/>
              </p14:xfrm>
            </p:contentPart>
          </mc:Choice>
          <mc:Fallback xmlns="">
            <p:pic>
              <p:nvPicPr>
                <p:cNvPr id="320" name="墨迹 319">
                  <a:extLst>
                    <a:ext uri="{FF2B5EF4-FFF2-40B4-BE49-F238E27FC236}">
                      <a16:creationId xmlns:a16="http://schemas.microsoft.com/office/drawing/2014/main" id="{5CFE5CD7-9814-7D42-91DE-69E746568A3E}"/>
                    </a:ext>
                  </a:extLst>
                </p:cNvPr>
                <p:cNvPicPr/>
                <p:nvPr/>
              </p:nvPicPr>
              <p:blipFill>
                <a:blip r:embed="rId500"/>
                <a:stretch>
                  <a:fillRect/>
                </a:stretch>
              </p:blipFill>
              <p:spPr>
                <a:xfrm>
                  <a:off x="8590780" y="6367609"/>
                  <a:ext cx="10260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1">
              <p14:nvContentPartPr>
                <p14:cNvPr id="321" name="墨迹 320">
                  <a:extLst>
                    <a:ext uri="{FF2B5EF4-FFF2-40B4-BE49-F238E27FC236}">
                      <a16:creationId xmlns:a16="http://schemas.microsoft.com/office/drawing/2014/main" id="{A5630770-A039-3840-A57A-5E5EDC85C847}"/>
                    </a:ext>
                  </a:extLst>
                </p14:cNvPr>
                <p14:cNvContentPartPr/>
                <p14:nvPr/>
              </p14:nvContentPartPr>
              <p14:xfrm>
                <a:off x="8711380" y="6362929"/>
                <a:ext cx="55800" cy="24480"/>
              </p14:xfrm>
            </p:contentPart>
          </mc:Choice>
          <mc:Fallback xmlns="">
            <p:pic>
              <p:nvPicPr>
                <p:cNvPr id="321" name="墨迹 320">
                  <a:extLst>
                    <a:ext uri="{FF2B5EF4-FFF2-40B4-BE49-F238E27FC236}">
                      <a16:creationId xmlns:a16="http://schemas.microsoft.com/office/drawing/2014/main" id="{A5630770-A039-3840-A57A-5E5EDC85C847}"/>
                    </a:ext>
                  </a:extLst>
                </p:cNvPr>
                <p:cNvPicPr/>
                <p:nvPr/>
              </p:nvPicPr>
              <p:blipFill>
                <a:blip r:embed="rId502"/>
                <a:stretch>
                  <a:fillRect/>
                </a:stretch>
              </p:blipFill>
              <p:spPr>
                <a:xfrm>
                  <a:off x="8703820" y="6355369"/>
                  <a:ext cx="7092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3">
              <p14:nvContentPartPr>
                <p14:cNvPr id="322" name="墨迹 321">
                  <a:extLst>
                    <a:ext uri="{FF2B5EF4-FFF2-40B4-BE49-F238E27FC236}">
                      <a16:creationId xmlns:a16="http://schemas.microsoft.com/office/drawing/2014/main" id="{D56B02DD-01E0-8444-82DD-635E3C12183C}"/>
                    </a:ext>
                  </a:extLst>
                </p14:cNvPr>
                <p14:cNvContentPartPr/>
                <p14:nvPr/>
              </p14:nvContentPartPr>
              <p14:xfrm>
                <a:off x="8884900" y="6169609"/>
                <a:ext cx="155880" cy="504000"/>
              </p14:xfrm>
            </p:contentPart>
          </mc:Choice>
          <mc:Fallback xmlns="">
            <p:pic>
              <p:nvPicPr>
                <p:cNvPr id="322" name="墨迹 321">
                  <a:extLst>
                    <a:ext uri="{FF2B5EF4-FFF2-40B4-BE49-F238E27FC236}">
                      <a16:creationId xmlns:a16="http://schemas.microsoft.com/office/drawing/2014/main" id="{D56B02DD-01E0-8444-82DD-635E3C12183C}"/>
                    </a:ext>
                  </a:extLst>
                </p:cNvPr>
                <p:cNvPicPr/>
                <p:nvPr/>
              </p:nvPicPr>
              <p:blipFill>
                <a:blip r:embed="rId504"/>
                <a:stretch>
                  <a:fillRect/>
                </a:stretch>
              </p:blipFill>
              <p:spPr>
                <a:xfrm>
                  <a:off x="8877340" y="6162409"/>
                  <a:ext cx="171000" cy="519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1" name="组合 340">
            <a:extLst>
              <a:ext uri="{FF2B5EF4-FFF2-40B4-BE49-F238E27FC236}">
                <a16:creationId xmlns:a16="http://schemas.microsoft.com/office/drawing/2014/main" id="{C89D23DC-3E62-C940-B2A9-BD3140DF0746}"/>
              </a:ext>
            </a:extLst>
          </p:cNvPr>
          <p:cNvGrpSpPr/>
          <p:nvPr/>
        </p:nvGrpSpPr>
        <p:grpSpPr>
          <a:xfrm>
            <a:off x="9283420" y="6203809"/>
            <a:ext cx="298800" cy="402120"/>
            <a:chOff x="9283420" y="6203809"/>
            <a:chExt cx="298800" cy="402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5">
              <p14:nvContentPartPr>
                <p14:cNvPr id="323" name="墨迹 322">
                  <a:extLst>
                    <a:ext uri="{FF2B5EF4-FFF2-40B4-BE49-F238E27FC236}">
                      <a16:creationId xmlns:a16="http://schemas.microsoft.com/office/drawing/2014/main" id="{31E98573-C6C5-1748-BD7D-7929306D39ED}"/>
                    </a:ext>
                  </a:extLst>
                </p14:cNvPr>
                <p14:cNvContentPartPr/>
                <p14:nvPr/>
              </p14:nvContentPartPr>
              <p14:xfrm>
                <a:off x="9320500" y="6331609"/>
                <a:ext cx="56520" cy="12960"/>
              </p14:xfrm>
            </p:contentPart>
          </mc:Choice>
          <mc:Fallback xmlns="">
            <p:pic>
              <p:nvPicPr>
                <p:cNvPr id="323" name="墨迹 322">
                  <a:extLst>
                    <a:ext uri="{FF2B5EF4-FFF2-40B4-BE49-F238E27FC236}">
                      <a16:creationId xmlns:a16="http://schemas.microsoft.com/office/drawing/2014/main" id="{31E98573-C6C5-1748-BD7D-7929306D39ED}"/>
                    </a:ext>
                  </a:extLst>
                </p:cNvPr>
                <p:cNvPicPr/>
                <p:nvPr/>
              </p:nvPicPr>
              <p:blipFill>
                <a:blip r:embed="rId506"/>
                <a:stretch>
                  <a:fillRect/>
                </a:stretch>
              </p:blipFill>
              <p:spPr>
                <a:xfrm>
                  <a:off x="9312940" y="6324049"/>
                  <a:ext cx="7128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7">
              <p14:nvContentPartPr>
                <p14:cNvPr id="324" name="墨迹 323">
                  <a:extLst>
                    <a:ext uri="{FF2B5EF4-FFF2-40B4-BE49-F238E27FC236}">
                      <a16:creationId xmlns:a16="http://schemas.microsoft.com/office/drawing/2014/main" id="{D84CBB96-EFB9-8F48-A692-896E52F2C6B9}"/>
                    </a:ext>
                  </a:extLst>
                </p14:cNvPr>
                <p14:cNvContentPartPr/>
                <p14:nvPr/>
              </p14:nvContentPartPr>
              <p14:xfrm>
                <a:off x="9283420" y="6281929"/>
                <a:ext cx="187200" cy="224640"/>
              </p14:xfrm>
            </p:contentPart>
          </mc:Choice>
          <mc:Fallback xmlns="">
            <p:pic>
              <p:nvPicPr>
                <p:cNvPr id="324" name="墨迹 323">
                  <a:extLst>
                    <a:ext uri="{FF2B5EF4-FFF2-40B4-BE49-F238E27FC236}">
                      <a16:creationId xmlns:a16="http://schemas.microsoft.com/office/drawing/2014/main" id="{D84CBB96-EFB9-8F48-A692-896E52F2C6B9}"/>
                    </a:ext>
                  </a:extLst>
                </p:cNvPr>
                <p:cNvPicPr/>
                <p:nvPr/>
              </p:nvPicPr>
              <p:blipFill>
                <a:blip r:embed="rId508"/>
                <a:stretch>
                  <a:fillRect/>
                </a:stretch>
              </p:blipFill>
              <p:spPr>
                <a:xfrm>
                  <a:off x="9275860" y="6274369"/>
                  <a:ext cx="20232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9">
              <p14:nvContentPartPr>
                <p14:cNvPr id="325" name="墨迹 324">
                  <a:extLst>
                    <a:ext uri="{FF2B5EF4-FFF2-40B4-BE49-F238E27FC236}">
                      <a16:creationId xmlns:a16="http://schemas.microsoft.com/office/drawing/2014/main" id="{47207B35-BAA0-6A4B-A70A-F0D9E127F6BE}"/>
                    </a:ext>
                  </a:extLst>
                </p14:cNvPr>
                <p14:cNvContentPartPr/>
                <p14:nvPr/>
              </p14:nvContentPartPr>
              <p14:xfrm>
                <a:off x="9339220" y="6203809"/>
                <a:ext cx="243000" cy="402120"/>
              </p14:xfrm>
            </p:contentPart>
          </mc:Choice>
          <mc:Fallback xmlns="">
            <p:pic>
              <p:nvPicPr>
                <p:cNvPr id="325" name="墨迹 324">
                  <a:extLst>
                    <a:ext uri="{FF2B5EF4-FFF2-40B4-BE49-F238E27FC236}">
                      <a16:creationId xmlns:a16="http://schemas.microsoft.com/office/drawing/2014/main" id="{47207B35-BAA0-6A4B-A70A-F0D9E127F6BE}"/>
                    </a:ext>
                  </a:extLst>
                </p:cNvPr>
                <p:cNvPicPr/>
                <p:nvPr/>
              </p:nvPicPr>
              <p:blipFill>
                <a:blip r:embed="rId510"/>
                <a:stretch>
                  <a:fillRect/>
                </a:stretch>
              </p:blipFill>
              <p:spPr>
                <a:xfrm>
                  <a:off x="9331660" y="6196249"/>
                  <a:ext cx="258120" cy="417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11">
            <p14:nvContentPartPr>
              <p14:cNvPr id="326" name="墨迹 325">
                <a:extLst>
                  <a:ext uri="{FF2B5EF4-FFF2-40B4-BE49-F238E27FC236}">
                    <a16:creationId xmlns:a16="http://schemas.microsoft.com/office/drawing/2014/main" id="{ABACB983-BB61-9446-BEF0-21286AAE5F6F}"/>
                  </a:ext>
                </a:extLst>
              </p14:cNvPr>
              <p14:cNvContentPartPr/>
              <p14:nvPr/>
            </p14:nvContentPartPr>
            <p14:xfrm>
              <a:off x="9787420" y="6599449"/>
              <a:ext cx="12960" cy="43920"/>
            </p14:xfrm>
          </p:contentPart>
        </mc:Choice>
        <mc:Fallback xmlns="">
          <p:pic>
            <p:nvPicPr>
              <p:cNvPr id="326" name="墨迹 325">
                <a:extLst>
                  <a:ext uri="{FF2B5EF4-FFF2-40B4-BE49-F238E27FC236}">
                    <a16:creationId xmlns:a16="http://schemas.microsoft.com/office/drawing/2014/main" id="{ABACB983-BB61-9446-BEF0-21286AAE5F6F}"/>
                  </a:ext>
                </a:extLst>
              </p:cNvPr>
              <p:cNvPicPr/>
              <p:nvPr/>
            </p:nvPicPr>
            <p:blipFill>
              <a:blip r:embed="rId512"/>
              <a:stretch>
                <a:fillRect/>
              </a:stretch>
            </p:blipFill>
            <p:spPr>
              <a:xfrm>
                <a:off x="9779860" y="6591889"/>
                <a:ext cx="27720" cy="59040"/>
              </a:xfrm>
              <a:prstGeom prst="rect">
                <a:avLst/>
              </a:prstGeom>
            </p:spPr>
          </p:pic>
        </mc:Fallback>
      </mc:AlternateContent>
      <p:grpSp>
        <p:nvGrpSpPr>
          <p:cNvPr id="340" name="组合 339">
            <a:extLst>
              <a:ext uri="{FF2B5EF4-FFF2-40B4-BE49-F238E27FC236}">
                <a16:creationId xmlns:a16="http://schemas.microsoft.com/office/drawing/2014/main" id="{606D68C8-77E0-8541-B6B2-FC950C2D893E}"/>
              </a:ext>
            </a:extLst>
          </p:cNvPr>
          <p:cNvGrpSpPr/>
          <p:nvPr/>
        </p:nvGrpSpPr>
        <p:grpSpPr>
          <a:xfrm>
            <a:off x="10067860" y="6263209"/>
            <a:ext cx="317880" cy="348120"/>
            <a:chOff x="10067860" y="6263209"/>
            <a:chExt cx="317880" cy="348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13">
              <p14:nvContentPartPr>
                <p14:cNvPr id="327" name="墨迹 326">
                  <a:extLst>
                    <a:ext uri="{FF2B5EF4-FFF2-40B4-BE49-F238E27FC236}">
                      <a16:creationId xmlns:a16="http://schemas.microsoft.com/office/drawing/2014/main" id="{A7A44A06-BECA-744E-A72D-C7CF9F31107C}"/>
                    </a:ext>
                  </a:extLst>
                </p14:cNvPr>
                <p14:cNvContentPartPr/>
                <p14:nvPr/>
              </p14:nvContentPartPr>
              <p14:xfrm>
                <a:off x="10067860" y="6337729"/>
                <a:ext cx="317880" cy="37800"/>
              </p14:xfrm>
            </p:contentPart>
          </mc:Choice>
          <mc:Fallback xmlns="">
            <p:pic>
              <p:nvPicPr>
                <p:cNvPr id="327" name="墨迹 326">
                  <a:extLst>
                    <a:ext uri="{FF2B5EF4-FFF2-40B4-BE49-F238E27FC236}">
                      <a16:creationId xmlns:a16="http://schemas.microsoft.com/office/drawing/2014/main" id="{A7A44A06-BECA-744E-A72D-C7CF9F31107C}"/>
                    </a:ext>
                  </a:extLst>
                </p:cNvPr>
                <p:cNvPicPr/>
                <p:nvPr/>
              </p:nvPicPr>
              <p:blipFill>
                <a:blip r:embed="rId514"/>
                <a:stretch>
                  <a:fillRect/>
                </a:stretch>
              </p:blipFill>
              <p:spPr>
                <a:xfrm>
                  <a:off x="10060300" y="6330169"/>
                  <a:ext cx="33300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5">
              <p14:nvContentPartPr>
                <p14:cNvPr id="328" name="墨迹 327">
                  <a:extLst>
                    <a:ext uri="{FF2B5EF4-FFF2-40B4-BE49-F238E27FC236}">
                      <a16:creationId xmlns:a16="http://schemas.microsoft.com/office/drawing/2014/main" id="{2EB33E8B-9C4A-BB4C-92CD-673ECAC8CF7A}"/>
                    </a:ext>
                  </a:extLst>
                </p14:cNvPr>
                <p14:cNvContentPartPr/>
                <p14:nvPr/>
              </p14:nvContentPartPr>
              <p14:xfrm>
                <a:off x="10148500" y="6331609"/>
                <a:ext cx="25200" cy="106200"/>
              </p14:xfrm>
            </p:contentPart>
          </mc:Choice>
          <mc:Fallback xmlns="">
            <p:pic>
              <p:nvPicPr>
                <p:cNvPr id="328" name="墨迹 327">
                  <a:extLst>
                    <a:ext uri="{FF2B5EF4-FFF2-40B4-BE49-F238E27FC236}">
                      <a16:creationId xmlns:a16="http://schemas.microsoft.com/office/drawing/2014/main" id="{2EB33E8B-9C4A-BB4C-92CD-673ECAC8CF7A}"/>
                    </a:ext>
                  </a:extLst>
                </p:cNvPr>
                <p:cNvPicPr/>
                <p:nvPr/>
              </p:nvPicPr>
              <p:blipFill>
                <a:blip r:embed="rId516"/>
                <a:stretch>
                  <a:fillRect/>
                </a:stretch>
              </p:blipFill>
              <p:spPr>
                <a:xfrm>
                  <a:off x="10140940" y="6324049"/>
                  <a:ext cx="4032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7">
              <p14:nvContentPartPr>
                <p14:cNvPr id="329" name="墨迹 328">
                  <a:extLst>
                    <a:ext uri="{FF2B5EF4-FFF2-40B4-BE49-F238E27FC236}">
                      <a16:creationId xmlns:a16="http://schemas.microsoft.com/office/drawing/2014/main" id="{8ADC63EE-4CE4-124A-9C7B-6DBD94CB70BF}"/>
                    </a:ext>
                  </a:extLst>
                </p14:cNvPr>
                <p14:cNvContentPartPr/>
                <p14:nvPr/>
              </p14:nvContentPartPr>
              <p14:xfrm>
                <a:off x="10149220" y="6263209"/>
                <a:ext cx="173880" cy="348120"/>
              </p14:xfrm>
            </p:contentPart>
          </mc:Choice>
          <mc:Fallback xmlns="">
            <p:pic>
              <p:nvPicPr>
                <p:cNvPr id="329" name="墨迹 328">
                  <a:extLst>
                    <a:ext uri="{FF2B5EF4-FFF2-40B4-BE49-F238E27FC236}">
                      <a16:creationId xmlns:a16="http://schemas.microsoft.com/office/drawing/2014/main" id="{8ADC63EE-4CE4-124A-9C7B-6DBD94CB70BF}"/>
                    </a:ext>
                  </a:extLst>
                </p:cNvPr>
                <p:cNvPicPr/>
                <p:nvPr/>
              </p:nvPicPr>
              <p:blipFill>
                <a:blip r:embed="rId518"/>
                <a:stretch>
                  <a:fillRect/>
                </a:stretch>
              </p:blipFill>
              <p:spPr>
                <a:xfrm>
                  <a:off x="10141660" y="6255649"/>
                  <a:ext cx="189000" cy="363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9" name="组合 338">
            <a:extLst>
              <a:ext uri="{FF2B5EF4-FFF2-40B4-BE49-F238E27FC236}">
                <a16:creationId xmlns:a16="http://schemas.microsoft.com/office/drawing/2014/main" id="{0BAB8585-DBA0-F442-A372-FEABC6646926}"/>
              </a:ext>
            </a:extLst>
          </p:cNvPr>
          <p:cNvGrpSpPr/>
          <p:nvPr/>
        </p:nvGrpSpPr>
        <p:grpSpPr>
          <a:xfrm>
            <a:off x="10596700" y="5933089"/>
            <a:ext cx="1513440" cy="878040"/>
            <a:chOff x="10596700" y="5933089"/>
            <a:chExt cx="1513440" cy="878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19">
              <p14:nvContentPartPr>
                <p14:cNvPr id="330" name="墨迹 329">
                  <a:extLst>
                    <a:ext uri="{FF2B5EF4-FFF2-40B4-BE49-F238E27FC236}">
                      <a16:creationId xmlns:a16="http://schemas.microsoft.com/office/drawing/2014/main" id="{19CFFACB-D782-C44D-B761-4C624D532CBA}"/>
                    </a:ext>
                  </a:extLst>
                </p14:cNvPr>
                <p14:cNvContentPartPr/>
                <p14:nvPr/>
              </p14:nvContentPartPr>
              <p14:xfrm>
                <a:off x="10596700" y="6381289"/>
                <a:ext cx="212040" cy="106200"/>
              </p14:xfrm>
            </p:contentPart>
          </mc:Choice>
          <mc:Fallback xmlns="">
            <p:pic>
              <p:nvPicPr>
                <p:cNvPr id="330" name="墨迹 329">
                  <a:extLst>
                    <a:ext uri="{FF2B5EF4-FFF2-40B4-BE49-F238E27FC236}">
                      <a16:creationId xmlns:a16="http://schemas.microsoft.com/office/drawing/2014/main" id="{19CFFACB-D782-C44D-B761-4C624D532CBA}"/>
                    </a:ext>
                  </a:extLst>
                </p:cNvPr>
                <p:cNvPicPr/>
                <p:nvPr/>
              </p:nvPicPr>
              <p:blipFill>
                <a:blip r:embed="rId520"/>
                <a:stretch>
                  <a:fillRect/>
                </a:stretch>
              </p:blipFill>
              <p:spPr>
                <a:xfrm>
                  <a:off x="10589140" y="6374089"/>
                  <a:ext cx="22716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1">
              <p14:nvContentPartPr>
                <p14:cNvPr id="331" name="墨迹 330">
                  <a:extLst>
                    <a:ext uri="{FF2B5EF4-FFF2-40B4-BE49-F238E27FC236}">
                      <a16:creationId xmlns:a16="http://schemas.microsoft.com/office/drawing/2014/main" id="{2A2022FC-829B-2A48-81F3-3994C97C91C7}"/>
                    </a:ext>
                  </a:extLst>
                </p14:cNvPr>
                <p14:cNvContentPartPr/>
                <p14:nvPr/>
              </p14:nvContentPartPr>
              <p14:xfrm>
                <a:off x="10796140" y="6138649"/>
                <a:ext cx="199440" cy="516240"/>
              </p14:xfrm>
            </p:contentPart>
          </mc:Choice>
          <mc:Fallback xmlns="">
            <p:pic>
              <p:nvPicPr>
                <p:cNvPr id="331" name="墨迹 330">
                  <a:extLst>
                    <a:ext uri="{FF2B5EF4-FFF2-40B4-BE49-F238E27FC236}">
                      <a16:creationId xmlns:a16="http://schemas.microsoft.com/office/drawing/2014/main" id="{2A2022FC-829B-2A48-81F3-3994C97C91C7}"/>
                    </a:ext>
                  </a:extLst>
                </p:cNvPr>
                <p:cNvPicPr/>
                <p:nvPr/>
              </p:nvPicPr>
              <p:blipFill>
                <a:blip r:embed="rId522"/>
                <a:stretch>
                  <a:fillRect/>
                </a:stretch>
              </p:blipFill>
              <p:spPr>
                <a:xfrm>
                  <a:off x="10788580" y="6131089"/>
                  <a:ext cx="214560" cy="53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3">
              <p14:nvContentPartPr>
                <p14:cNvPr id="332" name="墨迹 331">
                  <a:extLst>
                    <a:ext uri="{FF2B5EF4-FFF2-40B4-BE49-F238E27FC236}">
                      <a16:creationId xmlns:a16="http://schemas.microsoft.com/office/drawing/2014/main" id="{E2F0E263-9D6D-0B4F-8AC5-A327EDC5F56E}"/>
                    </a:ext>
                  </a:extLst>
                </p14:cNvPr>
                <p14:cNvContentPartPr/>
                <p14:nvPr/>
              </p14:nvContentPartPr>
              <p14:xfrm>
                <a:off x="10985500" y="5933089"/>
                <a:ext cx="84600" cy="87480"/>
              </p14:xfrm>
            </p:contentPart>
          </mc:Choice>
          <mc:Fallback xmlns="">
            <p:pic>
              <p:nvPicPr>
                <p:cNvPr id="332" name="墨迹 331">
                  <a:extLst>
                    <a:ext uri="{FF2B5EF4-FFF2-40B4-BE49-F238E27FC236}">
                      <a16:creationId xmlns:a16="http://schemas.microsoft.com/office/drawing/2014/main" id="{E2F0E263-9D6D-0B4F-8AC5-A327EDC5F56E}"/>
                    </a:ext>
                  </a:extLst>
                </p:cNvPr>
                <p:cNvPicPr/>
                <p:nvPr/>
              </p:nvPicPr>
              <p:blipFill>
                <a:blip r:embed="rId524"/>
                <a:stretch>
                  <a:fillRect/>
                </a:stretch>
              </p:blipFill>
              <p:spPr>
                <a:xfrm>
                  <a:off x="10977940" y="5925529"/>
                  <a:ext cx="9972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5">
              <p14:nvContentPartPr>
                <p14:cNvPr id="333" name="墨迹 332">
                  <a:extLst>
                    <a:ext uri="{FF2B5EF4-FFF2-40B4-BE49-F238E27FC236}">
                      <a16:creationId xmlns:a16="http://schemas.microsoft.com/office/drawing/2014/main" id="{0A3C3AF5-7623-D142-A598-A55EBB8FBC79}"/>
                    </a:ext>
                  </a:extLst>
                </p14:cNvPr>
                <p14:cNvContentPartPr/>
                <p14:nvPr/>
              </p14:nvContentPartPr>
              <p14:xfrm>
                <a:off x="11101060" y="6169609"/>
                <a:ext cx="311760" cy="567000"/>
              </p14:xfrm>
            </p:contentPart>
          </mc:Choice>
          <mc:Fallback xmlns="">
            <p:pic>
              <p:nvPicPr>
                <p:cNvPr id="333" name="墨迹 332">
                  <a:extLst>
                    <a:ext uri="{FF2B5EF4-FFF2-40B4-BE49-F238E27FC236}">
                      <a16:creationId xmlns:a16="http://schemas.microsoft.com/office/drawing/2014/main" id="{0A3C3AF5-7623-D142-A598-A55EBB8FBC79}"/>
                    </a:ext>
                  </a:extLst>
                </p:cNvPr>
                <p:cNvPicPr/>
                <p:nvPr/>
              </p:nvPicPr>
              <p:blipFill>
                <a:blip r:embed="rId526"/>
                <a:stretch>
                  <a:fillRect/>
                </a:stretch>
              </p:blipFill>
              <p:spPr>
                <a:xfrm>
                  <a:off x="11093500" y="6162409"/>
                  <a:ext cx="326880" cy="58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7">
              <p14:nvContentPartPr>
                <p14:cNvPr id="334" name="墨迹 333">
                  <a:extLst>
                    <a:ext uri="{FF2B5EF4-FFF2-40B4-BE49-F238E27FC236}">
                      <a16:creationId xmlns:a16="http://schemas.microsoft.com/office/drawing/2014/main" id="{7E90D4AB-E4BA-0C43-BBE0-30D019943223}"/>
                    </a:ext>
                  </a:extLst>
                </p14:cNvPr>
                <p14:cNvContentPartPr/>
                <p14:nvPr/>
              </p14:nvContentPartPr>
              <p14:xfrm>
                <a:off x="11387620" y="6443569"/>
                <a:ext cx="93600" cy="50040"/>
              </p14:xfrm>
            </p:contentPart>
          </mc:Choice>
          <mc:Fallback xmlns="">
            <p:pic>
              <p:nvPicPr>
                <p:cNvPr id="334" name="墨迹 333">
                  <a:extLst>
                    <a:ext uri="{FF2B5EF4-FFF2-40B4-BE49-F238E27FC236}">
                      <a16:creationId xmlns:a16="http://schemas.microsoft.com/office/drawing/2014/main" id="{7E90D4AB-E4BA-0C43-BBE0-30D019943223}"/>
                    </a:ext>
                  </a:extLst>
                </p:cNvPr>
                <p:cNvPicPr/>
                <p:nvPr/>
              </p:nvPicPr>
              <p:blipFill>
                <a:blip r:embed="rId528"/>
                <a:stretch>
                  <a:fillRect/>
                </a:stretch>
              </p:blipFill>
              <p:spPr>
                <a:xfrm>
                  <a:off x="11380060" y="6436009"/>
                  <a:ext cx="10872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9">
              <p14:nvContentPartPr>
                <p14:cNvPr id="335" name="墨迹 334">
                  <a:extLst>
                    <a:ext uri="{FF2B5EF4-FFF2-40B4-BE49-F238E27FC236}">
                      <a16:creationId xmlns:a16="http://schemas.microsoft.com/office/drawing/2014/main" id="{B102B3E2-EB0E-D740-A8C3-A67E62658A53}"/>
                    </a:ext>
                  </a:extLst>
                </p14:cNvPr>
                <p14:cNvContentPartPr/>
                <p14:nvPr/>
              </p14:nvContentPartPr>
              <p14:xfrm>
                <a:off x="11443420" y="6151249"/>
                <a:ext cx="81360" cy="25200"/>
              </p14:xfrm>
            </p:contentPart>
          </mc:Choice>
          <mc:Fallback xmlns="">
            <p:pic>
              <p:nvPicPr>
                <p:cNvPr id="335" name="墨迹 334">
                  <a:extLst>
                    <a:ext uri="{FF2B5EF4-FFF2-40B4-BE49-F238E27FC236}">
                      <a16:creationId xmlns:a16="http://schemas.microsoft.com/office/drawing/2014/main" id="{B102B3E2-EB0E-D740-A8C3-A67E62658A53}"/>
                    </a:ext>
                  </a:extLst>
                </p:cNvPr>
                <p:cNvPicPr/>
                <p:nvPr/>
              </p:nvPicPr>
              <p:blipFill>
                <a:blip r:embed="rId530"/>
                <a:stretch>
                  <a:fillRect/>
                </a:stretch>
              </p:blipFill>
              <p:spPr>
                <a:xfrm>
                  <a:off x="11435860" y="6143689"/>
                  <a:ext cx="9648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1">
              <p14:nvContentPartPr>
                <p14:cNvPr id="336" name="墨迹 335">
                  <a:extLst>
                    <a:ext uri="{FF2B5EF4-FFF2-40B4-BE49-F238E27FC236}">
                      <a16:creationId xmlns:a16="http://schemas.microsoft.com/office/drawing/2014/main" id="{162AB071-DEB9-5643-BD48-1D0C65E5CECE}"/>
                    </a:ext>
                  </a:extLst>
                </p14:cNvPr>
                <p14:cNvContentPartPr/>
                <p14:nvPr/>
              </p14:nvContentPartPr>
              <p14:xfrm>
                <a:off x="11673820" y="6076369"/>
                <a:ext cx="199440" cy="641520"/>
              </p14:xfrm>
            </p:contentPart>
          </mc:Choice>
          <mc:Fallback xmlns="">
            <p:pic>
              <p:nvPicPr>
                <p:cNvPr id="336" name="墨迹 335">
                  <a:extLst>
                    <a:ext uri="{FF2B5EF4-FFF2-40B4-BE49-F238E27FC236}">
                      <a16:creationId xmlns:a16="http://schemas.microsoft.com/office/drawing/2014/main" id="{162AB071-DEB9-5643-BD48-1D0C65E5CECE}"/>
                    </a:ext>
                  </a:extLst>
                </p:cNvPr>
                <p:cNvPicPr/>
                <p:nvPr/>
              </p:nvPicPr>
              <p:blipFill>
                <a:blip r:embed="rId532"/>
                <a:stretch>
                  <a:fillRect/>
                </a:stretch>
              </p:blipFill>
              <p:spPr>
                <a:xfrm>
                  <a:off x="11666260" y="6068809"/>
                  <a:ext cx="214560" cy="65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3">
              <p14:nvContentPartPr>
                <p14:cNvPr id="337" name="墨迹 336">
                  <a:extLst>
                    <a:ext uri="{FF2B5EF4-FFF2-40B4-BE49-F238E27FC236}">
                      <a16:creationId xmlns:a16="http://schemas.microsoft.com/office/drawing/2014/main" id="{75CC2166-B9D2-434F-A82B-49CDE984F65D}"/>
                    </a:ext>
                  </a:extLst>
                </p14:cNvPr>
                <p14:cNvContentPartPr/>
                <p14:nvPr/>
              </p14:nvContentPartPr>
              <p14:xfrm>
                <a:off x="11991340" y="6424849"/>
                <a:ext cx="118800" cy="168480"/>
              </p14:xfrm>
            </p:contentPart>
          </mc:Choice>
          <mc:Fallback xmlns="">
            <p:pic>
              <p:nvPicPr>
                <p:cNvPr id="337" name="墨迹 336">
                  <a:extLst>
                    <a:ext uri="{FF2B5EF4-FFF2-40B4-BE49-F238E27FC236}">
                      <a16:creationId xmlns:a16="http://schemas.microsoft.com/office/drawing/2014/main" id="{75CC2166-B9D2-434F-A82B-49CDE984F65D}"/>
                    </a:ext>
                  </a:extLst>
                </p:cNvPr>
                <p:cNvPicPr/>
                <p:nvPr/>
              </p:nvPicPr>
              <p:blipFill>
                <a:blip r:embed="rId534"/>
                <a:stretch>
                  <a:fillRect/>
                </a:stretch>
              </p:blipFill>
              <p:spPr>
                <a:xfrm>
                  <a:off x="11983780" y="6417649"/>
                  <a:ext cx="13356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5">
              <p14:nvContentPartPr>
                <p14:cNvPr id="338" name="墨迹 337">
                  <a:extLst>
                    <a:ext uri="{FF2B5EF4-FFF2-40B4-BE49-F238E27FC236}">
                      <a16:creationId xmlns:a16="http://schemas.microsoft.com/office/drawing/2014/main" id="{904E4F76-1C02-BD4B-966C-7B8C4F251426}"/>
                    </a:ext>
                  </a:extLst>
                </p14:cNvPr>
                <p14:cNvContentPartPr/>
                <p14:nvPr/>
              </p14:nvContentPartPr>
              <p14:xfrm>
                <a:off x="11953900" y="6804649"/>
                <a:ext cx="360" cy="6480"/>
              </p14:xfrm>
            </p:contentPart>
          </mc:Choice>
          <mc:Fallback xmlns="">
            <p:pic>
              <p:nvPicPr>
                <p:cNvPr id="338" name="墨迹 337">
                  <a:extLst>
                    <a:ext uri="{FF2B5EF4-FFF2-40B4-BE49-F238E27FC236}">
                      <a16:creationId xmlns:a16="http://schemas.microsoft.com/office/drawing/2014/main" id="{904E4F76-1C02-BD4B-966C-7B8C4F251426}"/>
                    </a:ext>
                  </a:extLst>
                </p:cNvPr>
                <p:cNvPicPr/>
                <p:nvPr/>
              </p:nvPicPr>
              <p:blipFill>
                <a:blip r:embed="rId536"/>
                <a:stretch>
                  <a:fillRect/>
                </a:stretch>
              </p:blipFill>
              <p:spPr>
                <a:xfrm>
                  <a:off x="11946340" y="6797089"/>
                  <a:ext cx="15480" cy="216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2198246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>
            <a:extLst>
              <a:ext uri="{FF2B5EF4-FFF2-40B4-BE49-F238E27FC236}">
                <a16:creationId xmlns:a16="http://schemas.microsoft.com/office/drawing/2014/main" id="{CE5E129F-1ED3-EB4C-AACA-2200D815238F}"/>
              </a:ext>
            </a:extLst>
          </p:cNvPr>
          <p:cNvGrpSpPr/>
          <p:nvPr/>
        </p:nvGrpSpPr>
        <p:grpSpPr>
          <a:xfrm>
            <a:off x="816580" y="359569"/>
            <a:ext cx="771840" cy="436320"/>
            <a:chOff x="816580" y="359569"/>
            <a:chExt cx="771840" cy="43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墨迹 1">
                  <a:extLst>
                    <a:ext uri="{FF2B5EF4-FFF2-40B4-BE49-F238E27FC236}">
                      <a16:creationId xmlns:a16="http://schemas.microsoft.com/office/drawing/2014/main" id="{A2C35415-373D-D64D-A3C0-894171C46E9E}"/>
                    </a:ext>
                  </a:extLst>
                </p14:cNvPr>
                <p14:cNvContentPartPr/>
                <p14:nvPr/>
              </p14:nvContentPartPr>
              <p14:xfrm>
                <a:off x="816580" y="384409"/>
                <a:ext cx="143640" cy="261000"/>
              </p14:xfrm>
            </p:contentPart>
          </mc:Choice>
          <mc:Fallback xmlns="">
            <p:pic>
              <p:nvPicPr>
                <p:cNvPr id="2" name="墨迹 1">
                  <a:extLst>
                    <a:ext uri="{FF2B5EF4-FFF2-40B4-BE49-F238E27FC236}">
                      <a16:creationId xmlns:a16="http://schemas.microsoft.com/office/drawing/2014/main" id="{A2C35415-373D-D64D-A3C0-894171C46E9E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809020" y="376849"/>
                  <a:ext cx="158760" cy="27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E143E70F-DA67-424F-90AD-32B6A5B6B423}"/>
                    </a:ext>
                  </a:extLst>
                </p14:cNvPr>
                <p14:cNvContentPartPr/>
                <p14:nvPr/>
              </p14:nvContentPartPr>
              <p14:xfrm>
                <a:off x="990820" y="484129"/>
                <a:ext cx="224640" cy="31320"/>
              </p14:xfrm>
            </p:contentPart>
          </mc:Choice>
          <mc:Fallback xmlns=""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E143E70F-DA67-424F-90AD-32B6A5B6B423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83260" y="476569"/>
                  <a:ext cx="23940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5E04AFA9-5FA8-6842-8980-8B31D3E7D297}"/>
                    </a:ext>
                  </a:extLst>
                </p14:cNvPr>
                <p14:cNvContentPartPr/>
                <p14:nvPr/>
              </p14:nvContentPartPr>
              <p14:xfrm>
                <a:off x="1121500" y="359569"/>
                <a:ext cx="25200" cy="436320"/>
              </p14:xfrm>
            </p:contentPart>
          </mc:Choice>
          <mc:Fallback xmlns=""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5E04AFA9-5FA8-6842-8980-8B31D3E7D29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113940" y="352009"/>
                  <a:ext cx="40320" cy="45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墨迹 4">
                  <a:extLst>
                    <a:ext uri="{FF2B5EF4-FFF2-40B4-BE49-F238E27FC236}">
                      <a16:creationId xmlns:a16="http://schemas.microsoft.com/office/drawing/2014/main" id="{16A9BE76-38BF-2F4B-A85F-C1A8D89256FA}"/>
                    </a:ext>
                  </a:extLst>
                </p14:cNvPr>
                <p14:cNvContentPartPr/>
                <p14:nvPr/>
              </p14:nvContentPartPr>
              <p14:xfrm>
                <a:off x="1401940" y="390889"/>
                <a:ext cx="100080" cy="180720"/>
              </p14:xfrm>
            </p:contentPart>
          </mc:Choice>
          <mc:Fallback xmlns="">
            <p:pic>
              <p:nvPicPr>
                <p:cNvPr id="5" name="墨迹 4">
                  <a:extLst>
                    <a:ext uri="{FF2B5EF4-FFF2-40B4-BE49-F238E27FC236}">
                      <a16:creationId xmlns:a16="http://schemas.microsoft.com/office/drawing/2014/main" id="{16A9BE76-38BF-2F4B-A85F-C1A8D89256FA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394380" y="383329"/>
                  <a:ext cx="11520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307B39F4-9F99-2445-9ED9-1AF9D7EF3ADE}"/>
                    </a:ext>
                  </a:extLst>
                </p14:cNvPr>
                <p14:cNvContentPartPr/>
                <p14:nvPr/>
              </p14:nvContentPartPr>
              <p14:xfrm>
                <a:off x="1451620" y="515449"/>
                <a:ext cx="136800" cy="172080"/>
              </p14:xfrm>
            </p:contentPart>
          </mc:Choice>
          <mc:Fallback xmlns=""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307B39F4-9F99-2445-9ED9-1AF9D7EF3ADE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444060" y="507889"/>
                  <a:ext cx="151560" cy="186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86B011BE-29FB-DC40-BF55-39A82FE4FCB0}"/>
              </a:ext>
            </a:extLst>
          </p:cNvPr>
          <p:cNvGrpSpPr/>
          <p:nvPr/>
        </p:nvGrpSpPr>
        <p:grpSpPr>
          <a:xfrm>
            <a:off x="1831420" y="291169"/>
            <a:ext cx="1375920" cy="517320"/>
            <a:chOff x="1831420" y="291169"/>
            <a:chExt cx="1375920" cy="517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B59C88E2-0FD8-0B44-BA76-79657163F141}"/>
                    </a:ext>
                  </a:extLst>
                </p14:cNvPr>
                <p14:cNvContentPartPr/>
                <p14:nvPr/>
              </p14:nvContentPartPr>
              <p14:xfrm>
                <a:off x="1893700" y="328609"/>
                <a:ext cx="50040" cy="433440"/>
              </p14:xfrm>
            </p:contentPart>
          </mc:Choice>
          <mc:Fallback xmlns=""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B59C88E2-0FD8-0B44-BA76-79657163F141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886140" y="321049"/>
                  <a:ext cx="65160" cy="44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B66E7202-C704-B745-9B55-99237F7FA48B}"/>
                    </a:ext>
                  </a:extLst>
                </p14:cNvPr>
                <p14:cNvContentPartPr/>
                <p14:nvPr/>
              </p14:nvContentPartPr>
              <p14:xfrm>
                <a:off x="1831420" y="484129"/>
                <a:ext cx="50040" cy="43920"/>
              </p14:xfrm>
            </p:contentPart>
          </mc:Choice>
          <mc:Fallback xmlns=""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B66E7202-C704-B745-9B55-99237F7FA48B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823860" y="476569"/>
                  <a:ext cx="6516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02860CCB-78B4-304E-8D18-43E2F0F402AD}"/>
                    </a:ext>
                  </a:extLst>
                </p14:cNvPr>
                <p14:cNvContentPartPr/>
                <p14:nvPr/>
              </p14:nvContentPartPr>
              <p14:xfrm>
                <a:off x="1956700" y="465409"/>
                <a:ext cx="37080" cy="62640"/>
              </p14:xfrm>
            </p:contentPart>
          </mc:Choice>
          <mc:Fallback xmlns=""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02860CCB-78B4-304E-8D18-43E2F0F402AD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949140" y="457849"/>
                  <a:ext cx="5220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33792A7B-85B6-3F4D-90FC-F626DE4A5023}"/>
                    </a:ext>
                  </a:extLst>
                </p14:cNvPr>
                <p14:cNvContentPartPr/>
                <p14:nvPr/>
              </p14:nvContentPartPr>
              <p14:xfrm>
                <a:off x="2148940" y="291169"/>
                <a:ext cx="112320" cy="143640"/>
              </p14:xfrm>
            </p:contentPart>
          </mc:Choice>
          <mc:Fallback xmlns=""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33792A7B-85B6-3F4D-90FC-F626DE4A5023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141380" y="283609"/>
                  <a:ext cx="12744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18175A76-557B-F645-B922-3EDA6EE0017E}"/>
                    </a:ext>
                  </a:extLst>
                </p14:cNvPr>
                <p14:cNvContentPartPr/>
                <p14:nvPr/>
              </p14:nvContentPartPr>
              <p14:xfrm>
                <a:off x="2111500" y="427969"/>
                <a:ext cx="199440" cy="348840"/>
              </p14:xfrm>
            </p:contentPart>
          </mc:Choice>
          <mc:Fallback xmlns=""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18175A76-557B-F645-B922-3EDA6EE0017E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103940" y="420769"/>
                  <a:ext cx="214560" cy="36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55897403-04D8-6548-BFE9-A793A68029A0}"/>
                    </a:ext>
                  </a:extLst>
                </p14:cNvPr>
                <p14:cNvContentPartPr/>
                <p14:nvPr/>
              </p14:nvContentPartPr>
              <p14:xfrm>
                <a:off x="2556460" y="421849"/>
                <a:ext cx="28800" cy="12960"/>
              </p14:xfrm>
            </p:contentPart>
          </mc:Choice>
          <mc:Fallback xmlns=""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55897403-04D8-6548-BFE9-A793A68029A0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548900" y="414289"/>
                  <a:ext cx="4392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1F4B4FC9-56F4-D240-9AD6-712BF9FB1782}"/>
                    </a:ext>
                  </a:extLst>
                </p14:cNvPr>
                <p14:cNvContentPartPr/>
                <p14:nvPr/>
              </p14:nvContentPartPr>
              <p14:xfrm>
                <a:off x="2503540" y="415729"/>
                <a:ext cx="174600" cy="168480"/>
              </p14:xfrm>
            </p:contentPart>
          </mc:Choice>
          <mc:Fallback xmlns=""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1F4B4FC9-56F4-D240-9AD6-712BF9FB1782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496340" y="408169"/>
                  <a:ext cx="18972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1EB3766C-8BBD-A149-9924-549AC3459AD5}"/>
                    </a:ext>
                  </a:extLst>
                </p14:cNvPr>
                <p14:cNvContentPartPr/>
                <p14:nvPr/>
              </p14:nvContentPartPr>
              <p14:xfrm>
                <a:off x="2609380" y="366049"/>
                <a:ext cx="535680" cy="442440"/>
              </p14:xfrm>
            </p:contentPart>
          </mc:Choice>
          <mc:Fallback xmlns=""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1EB3766C-8BBD-A149-9924-549AC3459AD5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602180" y="358489"/>
                  <a:ext cx="550800" cy="45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176DC9C6-367E-0D4B-B861-9A717611E705}"/>
                    </a:ext>
                  </a:extLst>
                </p14:cNvPr>
                <p14:cNvContentPartPr/>
                <p14:nvPr/>
              </p14:nvContentPartPr>
              <p14:xfrm>
                <a:off x="3138580" y="565129"/>
                <a:ext cx="68760" cy="31320"/>
              </p14:xfrm>
            </p:contentPart>
          </mc:Choice>
          <mc:Fallback xmlns=""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176DC9C6-367E-0D4B-B861-9A717611E705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131020" y="557569"/>
                  <a:ext cx="83880" cy="46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6" name="墨迹 15">
                <a:extLst>
                  <a:ext uri="{FF2B5EF4-FFF2-40B4-BE49-F238E27FC236}">
                    <a16:creationId xmlns:a16="http://schemas.microsoft.com/office/drawing/2014/main" id="{B8B06DC1-5765-BC44-9A9D-97A3A56B4A94}"/>
                  </a:ext>
                </a:extLst>
              </p14:cNvPr>
              <p14:cNvContentPartPr/>
              <p14:nvPr/>
            </p14:nvContentPartPr>
            <p14:xfrm>
              <a:off x="3537100" y="683209"/>
              <a:ext cx="100080" cy="75240"/>
            </p14:xfrm>
          </p:contentPart>
        </mc:Choice>
        <mc:Fallback xmlns="">
          <p:pic>
            <p:nvPicPr>
              <p:cNvPr id="16" name="墨迹 15">
                <a:extLst>
                  <a:ext uri="{FF2B5EF4-FFF2-40B4-BE49-F238E27FC236}">
                    <a16:creationId xmlns:a16="http://schemas.microsoft.com/office/drawing/2014/main" id="{B8B06DC1-5765-BC44-9A9D-97A3A56B4A94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3529540" y="676009"/>
                <a:ext cx="115200" cy="90000"/>
              </a:xfrm>
              <a:prstGeom prst="rect">
                <a:avLst/>
              </a:prstGeom>
            </p:spPr>
          </p:pic>
        </mc:Fallback>
      </mc:AlternateContent>
      <p:grpSp>
        <p:nvGrpSpPr>
          <p:cNvPr id="36" name="组合 35">
            <a:extLst>
              <a:ext uri="{FF2B5EF4-FFF2-40B4-BE49-F238E27FC236}">
                <a16:creationId xmlns:a16="http://schemas.microsoft.com/office/drawing/2014/main" id="{4FDEC59D-B86D-4D49-9EA1-214B46AE4B1C}"/>
              </a:ext>
            </a:extLst>
          </p:cNvPr>
          <p:cNvGrpSpPr/>
          <p:nvPr/>
        </p:nvGrpSpPr>
        <p:grpSpPr>
          <a:xfrm>
            <a:off x="4103740" y="366409"/>
            <a:ext cx="1052280" cy="335880"/>
            <a:chOff x="4103740" y="366409"/>
            <a:chExt cx="1052280" cy="335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D2572D26-C166-F14B-BF89-0CCC859574B9}"/>
                    </a:ext>
                  </a:extLst>
                </p14:cNvPr>
                <p14:cNvContentPartPr/>
                <p14:nvPr/>
              </p14:nvContentPartPr>
              <p14:xfrm>
                <a:off x="4103740" y="415729"/>
                <a:ext cx="268200" cy="286560"/>
              </p14:xfrm>
            </p:contentPart>
          </mc:Choice>
          <mc:Fallback xmlns=""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D2572D26-C166-F14B-BF89-0CCC859574B9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096180" y="408169"/>
                  <a:ext cx="28296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B9B201B1-7D22-D648-A04A-4006E046DE51}"/>
                    </a:ext>
                  </a:extLst>
                </p14:cNvPr>
                <p14:cNvContentPartPr/>
                <p14:nvPr/>
              </p14:nvContentPartPr>
              <p14:xfrm>
                <a:off x="4166020" y="403129"/>
                <a:ext cx="255600" cy="286560"/>
              </p14:xfrm>
            </p:contentPart>
          </mc:Choice>
          <mc:Fallback xmlns=""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B9B201B1-7D22-D648-A04A-4006E046DE51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158460" y="395569"/>
                  <a:ext cx="27072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46A758A8-65B2-8749-A28C-EE5665B1FDC6}"/>
                    </a:ext>
                  </a:extLst>
                </p14:cNvPr>
                <p14:cNvContentPartPr/>
                <p14:nvPr/>
              </p14:nvContentPartPr>
              <p14:xfrm>
                <a:off x="4470940" y="384409"/>
                <a:ext cx="131040" cy="286560"/>
              </p14:xfrm>
            </p:contentPart>
          </mc:Choice>
          <mc:Fallback xmlns=""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46A758A8-65B2-8749-A28C-EE5665B1FDC6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463380" y="376849"/>
                  <a:ext cx="14616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3B4B73BA-61DA-834A-A8EE-99C70D02FC77}"/>
                    </a:ext>
                  </a:extLst>
                </p14:cNvPr>
                <p14:cNvContentPartPr/>
                <p14:nvPr/>
              </p14:nvContentPartPr>
              <p14:xfrm>
                <a:off x="4670020" y="366409"/>
                <a:ext cx="149760" cy="329040"/>
              </p14:xfrm>
            </p:contentPart>
          </mc:Choice>
          <mc:Fallback xmlns=""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3B4B73BA-61DA-834A-A8EE-99C70D02FC77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662820" y="359209"/>
                  <a:ext cx="164880" cy="34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97A9E52E-F9F7-5B4D-97B7-D7B52B8C0F48}"/>
                    </a:ext>
                  </a:extLst>
                </p14:cNvPr>
                <p14:cNvContentPartPr/>
                <p14:nvPr/>
              </p14:nvContentPartPr>
              <p14:xfrm>
                <a:off x="4732300" y="546409"/>
                <a:ext cx="174600" cy="19080"/>
              </p14:xfrm>
            </p:contentPart>
          </mc:Choice>
          <mc:Fallback xmlns=""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97A9E52E-F9F7-5B4D-97B7-D7B52B8C0F48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724740" y="538849"/>
                  <a:ext cx="18972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FF5D8DFA-2734-764F-8924-B39EF4BDD5CC}"/>
                    </a:ext>
                  </a:extLst>
                </p14:cNvPr>
                <p14:cNvContentPartPr/>
                <p14:nvPr/>
              </p14:nvContentPartPr>
              <p14:xfrm>
                <a:off x="5018860" y="390889"/>
                <a:ext cx="137160" cy="305280"/>
              </p14:xfrm>
            </p:contentPart>
          </mc:Choice>
          <mc:Fallback xmlns=""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FF5D8DFA-2734-764F-8924-B39EF4BDD5CC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011300" y="383329"/>
                  <a:ext cx="152280" cy="320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E1DEDFDC-EFD5-A743-B4FC-878E88880DA5}"/>
              </a:ext>
            </a:extLst>
          </p:cNvPr>
          <p:cNvGrpSpPr/>
          <p:nvPr/>
        </p:nvGrpSpPr>
        <p:grpSpPr>
          <a:xfrm>
            <a:off x="5535460" y="471889"/>
            <a:ext cx="212040" cy="124920"/>
            <a:chOff x="5535460" y="471889"/>
            <a:chExt cx="212040" cy="124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367CFA72-D88A-E545-A3A7-53B2AE741DD4}"/>
                    </a:ext>
                  </a:extLst>
                </p14:cNvPr>
                <p14:cNvContentPartPr/>
                <p14:nvPr/>
              </p14:nvContentPartPr>
              <p14:xfrm>
                <a:off x="5535460" y="471889"/>
                <a:ext cx="193320" cy="31320"/>
              </p14:xfrm>
            </p:contentPart>
          </mc:Choice>
          <mc:Fallback xmlns=""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367CFA72-D88A-E545-A3A7-53B2AE741DD4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527900" y="464329"/>
                  <a:ext cx="20844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C41353A0-60D7-0344-B320-903F0BA54130}"/>
                    </a:ext>
                  </a:extLst>
                </p14:cNvPr>
                <p14:cNvContentPartPr/>
                <p14:nvPr/>
              </p14:nvContentPartPr>
              <p14:xfrm>
                <a:off x="5566780" y="583849"/>
                <a:ext cx="180720" cy="12960"/>
              </p14:xfrm>
            </p:contentPart>
          </mc:Choice>
          <mc:Fallback xmlns=""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C41353A0-60D7-0344-B320-903F0BA54130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559220" y="576289"/>
                  <a:ext cx="195840" cy="27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31FB9DBE-F93C-334D-AA3D-C90DF5FF2B7A}"/>
              </a:ext>
            </a:extLst>
          </p:cNvPr>
          <p:cNvGrpSpPr/>
          <p:nvPr/>
        </p:nvGrpSpPr>
        <p:grpSpPr>
          <a:xfrm>
            <a:off x="6058540" y="328609"/>
            <a:ext cx="878040" cy="317160"/>
            <a:chOff x="6058540" y="328609"/>
            <a:chExt cx="878040" cy="317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98507402-7BC8-C446-BB8B-B093CD727708}"/>
                    </a:ext>
                  </a:extLst>
                </p14:cNvPr>
                <p14:cNvContentPartPr/>
                <p14:nvPr/>
              </p14:nvContentPartPr>
              <p14:xfrm>
                <a:off x="6058540" y="453169"/>
                <a:ext cx="274320" cy="136800"/>
              </p14:xfrm>
            </p:contentPart>
          </mc:Choice>
          <mc:Fallback xmlns=""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98507402-7BC8-C446-BB8B-B093CD727708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050980" y="445609"/>
                  <a:ext cx="28944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F274D380-E340-5C4E-AE18-C7FDF8A2B4D6}"/>
                    </a:ext>
                  </a:extLst>
                </p14:cNvPr>
                <p14:cNvContentPartPr/>
                <p14:nvPr/>
              </p14:nvContentPartPr>
              <p14:xfrm>
                <a:off x="6469300" y="366049"/>
                <a:ext cx="155880" cy="243000"/>
              </p14:xfrm>
            </p:contentPart>
          </mc:Choice>
          <mc:Fallback xmlns=""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F274D380-E340-5C4E-AE18-C7FDF8A2B4D6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461740" y="358489"/>
                  <a:ext cx="17100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773D4BA0-3471-0348-BDD3-6916FB30E866}"/>
                    </a:ext>
                  </a:extLst>
                </p14:cNvPr>
                <p14:cNvContentPartPr/>
                <p14:nvPr/>
              </p14:nvContentPartPr>
              <p14:xfrm>
                <a:off x="6718420" y="328609"/>
                <a:ext cx="174600" cy="317160"/>
              </p14:xfrm>
            </p:contentPart>
          </mc:Choice>
          <mc:Fallback xmlns=""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773D4BA0-3471-0348-BDD3-6916FB30E866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710860" y="321049"/>
                  <a:ext cx="189720" cy="33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4AA46221-6668-DA4B-A898-670F26A9BDA3}"/>
                    </a:ext>
                  </a:extLst>
                </p14:cNvPr>
                <p14:cNvContentPartPr/>
                <p14:nvPr/>
              </p14:nvContentPartPr>
              <p14:xfrm>
                <a:off x="6792940" y="502849"/>
                <a:ext cx="143640" cy="31320"/>
              </p14:xfrm>
            </p:contentPart>
          </mc:Choice>
          <mc:Fallback xmlns=""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4AA46221-6668-DA4B-A898-670F26A9BDA3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785380" y="495289"/>
                  <a:ext cx="158760" cy="46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1" name="墨迹 30">
                <a:extLst>
                  <a:ext uri="{FF2B5EF4-FFF2-40B4-BE49-F238E27FC236}">
                    <a16:creationId xmlns:a16="http://schemas.microsoft.com/office/drawing/2014/main" id="{F8AA7D7F-65FC-CE4A-9941-55E9B72FF461}"/>
                  </a:ext>
                </a:extLst>
              </p14:cNvPr>
              <p14:cNvContentPartPr/>
              <p14:nvPr/>
            </p14:nvContentPartPr>
            <p14:xfrm>
              <a:off x="7135300" y="390889"/>
              <a:ext cx="118080" cy="324000"/>
            </p14:xfrm>
          </p:contentPart>
        </mc:Choice>
        <mc:Fallback xmlns="">
          <p:pic>
            <p:nvPicPr>
              <p:cNvPr id="31" name="墨迹 30">
                <a:extLst>
                  <a:ext uri="{FF2B5EF4-FFF2-40B4-BE49-F238E27FC236}">
                    <a16:creationId xmlns:a16="http://schemas.microsoft.com/office/drawing/2014/main" id="{F8AA7D7F-65FC-CE4A-9941-55E9B72FF461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7128100" y="383329"/>
                <a:ext cx="133200" cy="33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32" name="墨迹 31">
                <a:extLst>
                  <a:ext uri="{FF2B5EF4-FFF2-40B4-BE49-F238E27FC236}">
                    <a16:creationId xmlns:a16="http://schemas.microsoft.com/office/drawing/2014/main" id="{7148D3AF-65AE-1F46-9D43-531F0AEC0DCB}"/>
                  </a:ext>
                </a:extLst>
              </p14:cNvPr>
              <p14:cNvContentPartPr/>
              <p14:nvPr/>
            </p14:nvContentPartPr>
            <p14:xfrm>
              <a:off x="7894900" y="427969"/>
              <a:ext cx="124920" cy="174600"/>
            </p14:xfrm>
          </p:contentPart>
        </mc:Choice>
        <mc:Fallback xmlns="">
          <p:pic>
            <p:nvPicPr>
              <p:cNvPr id="32" name="墨迹 31">
                <a:extLst>
                  <a:ext uri="{FF2B5EF4-FFF2-40B4-BE49-F238E27FC236}">
                    <a16:creationId xmlns:a16="http://schemas.microsoft.com/office/drawing/2014/main" id="{7148D3AF-65AE-1F46-9D43-531F0AEC0DCB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7887340" y="420769"/>
                <a:ext cx="140040" cy="18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33" name="墨迹 32">
                <a:extLst>
                  <a:ext uri="{FF2B5EF4-FFF2-40B4-BE49-F238E27FC236}">
                    <a16:creationId xmlns:a16="http://schemas.microsoft.com/office/drawing/2014/main" id="{3E3C484E-1037-DC47-A6FE-CE2BBE40BD43}"/>
                  </a:ext>
                </a:extLst>
              </p14:cNvPr>
              <p14:cNvContentPartPr/>
              <p14:nvPr/>
            </p14:nvContentPartPr>
            <p14:xfrm>
              <a:off x="7932340" y="789049"/>
              <a:ext cx="100080" cy="93600"/>
            </p14:xfrm>
          </p:contentPart>
        </mc:Choice>
        <mc:Fallback xmlns="">
          <p:pic>
            <p:nvPicPr>
              <p:cNvPr id="33" name="墨迹 32">
                <a:extLst>
                  <a:ext uri="{FF2B5EF4-FFF2-40B4-BE49-F238E27FC236}">
                    <a16:creationId xmlns:a16="http://schemas.microsoft.com/office/drawing/2014/main" id="{3E3C484E-1037-DC47-A6FE-CE2BBE40BD43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7924780" y="781849"/>
                <a:ext cx="115200" cy="108720"/>
              </a:xfrm>
              <a:prstGeom prst="rect">
                <a:avLst/>
              </a:prstGeom>
            </p:spPr>
          </p:pic>
        </mc:Fallback>
      </mc:AlternateContent>
      <p:grpSp>
        <p:nvGrpSpPr>
          <p:cNvPr id="41" name="组合 40">
            <a:extLst>
              <a:ext uri="{FF2B5EF4-FFF2-40B4-BE49-F238E27FC236}">
                <a16:creationId xmlns:a16="http://schemas.microsoft.com/office/drawing/2014/main" id="{08AFF559-55CA-9F4D-8B6C-015931CBFAAF}"/>
              </a:ext>
            </a:extLst>
          </p:cNvPr>
          <p:cNvGrpSpPr/>
          <p:nvPr/>
        </p:nvGrpSpPr>
        <p:grpSpPr>
          <a:xfrm>
            <a:off x="685900" y="1255969"/>
            <a:ext cx="878040" cy="825480"/>
            <a:chOff x="685900" y="1255969"/>
            <a:chExt cx="878040" cy="825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59F36275-B1DA-E641-BFDF-7C4910BD4A11}"/>
                    </a:ext>
                  </a:extLst>
                </p14:cNvPr>
                <p14:cNvContentPartPr/>
                <p14:nvPr/>
              </p14:nvContentPartPr>
              <p14:xfrm>
                <a:off x="685900" y="1255969"/>
                <a:ext cx="641520" cy="825480"/>
              </p14:xfrm>
            </p:contentPart>
          </mc:Choice>
          <mc:Fallback xmlns=""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59F36275-B1DA-E641-BFDF-7C4910BD4A11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78340" y="1248769"/>
                  <a:ext cx="656640" cy="84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6E06275C-EF1D-A045-AE58-95F5FD6D8DE5}"/>
                    </a:ext>
                  </a:extLst>
                </p14:cNvPr>
                <p14:cNvContentPartPr/>
                <p14:nvPr/>
              </p14:nvContentPartPr>
              <p14:xfrm>
                <a:off x="1507780" y="1654489"/>
                <a:ext cx="43920" cy="19080"/>
              </p14:xfrm>
            </p:contentPart>
          </mc:Choice>
          <mc:Fallback xmlns=""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6E06275C-EF1D-A045-AE58-95F5FD6D8DE5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500220" y="1646929"/>
                  <a:ext cx="5904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1BEB33E3-F5BF-3747-86E7-13BC93AA1EF5}"/>
                    </a:ext>
                  </a:extLst>
                </p14:cNvPr>
                <p14:cNvContentPartPr/>
                <p14:nvPr/>
              </p14:nvContentPartPr>
              <p14:xfrm>
                <a:off x="1538740" y="1785169"/>
                <a:ext cx="25200" cy="31320"/>
              </p14:xfrm>
            </p:contentPart>
          </mc:Choice>
          <mc:Fallback xmlns=""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1BEB33E3-F5BF-3747-86E7-13BC93AA1EF5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531180" y="1777609"/>
                  <a:ext cx="40320" cy="46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A7FCA076-C8A0-0A45-A606-10F5899F23FA}"/>
              </a:ext>
            </a:extLst>
          </p:cNvPr>
          <p:cNvGrpSpPr/>
          <p:nvPr/>
        </p:nvGrpSpPr>
        <p:grpSpPr>
          <a:xfrm>
            <a:off x="2198620" y="1243729"/>
            <a:ext cx="436320" cy="498240"/>
            <a:chOff x="2198620" y="1243729"/>
            <a:chExt cx="436320" cy="498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7B193257-B6AE-CA44-8597-830F2954152D}"/>
                    </a:ext>
                  </a:extLst>
                </p14:cNvPr>
                <p14:cNvContentPartPr/>
                <p14:nvPr/>
              </p14:nvContentPartPr>
              <p14:xfrm>
                <a:off x="2229940" y="1330849"/>
                <a:ext cx="87480" cy="68760"/>
              </p14:xfrm>
            </p:contentPart>
          </mc:Choice>
          <mc:Fallback xmlns=""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7B193257-B6AE-CA44-8597-830F2954152D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2222380" y="1323289"/>
                  <a:ext cx="10260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10BD9752-2229-234C-BAD6-094EE58E628E}"/>
                    </a:ext>
                  </a:extLst>
                </p14:cNvPr>
                <p14:cNvContentPartPr/>
                <p14:nvPr/>
              </p14:nvContentPartPr>
              <p14:xfrm>
                <a:off x="2198620" y="1573489"/>
                <a:ext cx="93600" cy="168480"/>
              </p14:xfrm>
            </p:contentPart>
          </mc:Choice>
          <mc:Fallback xmlns=""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10BD9752-2229-234C-BAD6-094EE58E628E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2191060" y="1565929"/>
                  <a:ext cx="10872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69CC5118-DF7E-4F4B-8694-26BA19584DBD}"/>
                    </a:ext>
                  </a:extLst>
                </p14:cNvPr>
                <p14:cNvContentPartPr/>
                <p14:nvPr/>
              </p14:nvContentPartPr>
              <p14:xfrm>
                <a:off x="2385460" y="1243729"/>
                <a:ext cx="249480" cy="492120"/>
              </p14:xfrm>
            </p:contentPart>
          </mc:Choice>
          <mc:Fallback xmlns=""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69CC5118-DF7E-4F4B-8694-26BA19584DB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2377900" y="1236169"/>
                  <a:ext cx="264600" cy="50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F9C8617B-DE09-7642-AF93-CB3BBDEFFBF5}"/>
              </a:ext>
            </a:extLst>
          </p:cNvPr>
          <p:cNvGrpSpPr/>
          <p:nvPr/>
        </p:nvGrpSpPr>
        <p:grpSpPr>
          <a:xfrm>
            <a:off x="2864620" y="1293409"/>
            <a:ext cx="424080" cy="466560"/>
            <a:chOff x="2864620" y="1293409"/>
            <a:chExt cx="424080" cy="466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5" name="墨迹 44">
                  <a:extLst>
                    <a:ext uri="{FF2B5EF4-FFF2-40B4-BE49-F238E27FC236}">
                      <a16:creationId xmlns:a16="http://schemas.microsoft.com/office/drawing/2014/main" id="{363B9B02-F229-0B4B-9DFD-0062DC9DB329}"/>
                    </a:ext>
                  </a:extLst>
                </p14:cNvPr>
                <p14:cNvContentPartPr/>
                <p14:nvPr/>
              </p14:nvContentPartPr>
              <p14:xfrm>
                <a:off x="2864620" y="1492849"/>
                <a:ext cx="19080" cy="149760"/>
              </p14:xfrm>
            </p:contentPart>
          </mc:Choice>
          <mc:Fallback xmlns="">
            <p:pic>
              <p:nvPicPr>
                <p:cNvPr id="45" name="墨迹 44">
                  <a:extLst>
                    <a:ext uri="{FF2B5EF4-FFF2-40B4-BE49-F238E27FC236}">
                      <a16:creationId xmlns:a16="http://schemas.microsoft.com/office/drawing/2014/main" id="{363B9B02-F229-0B4B-9DFD-0062DC9DB329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2857420" y="1485289"/>
                  <a:ext cx="3420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6" name="墨迹 45">
                  <a:extLst>
                    <a:ext uri="{FF2B5EF4-FFF2-40B4-BE49-F238E27FC236}">
                      <a16:creationId xmlns:a16="http://schemas.microsoft.com/office/drawing/2014/main" id="{2501BA44-DD64-BF4D-8E77-C2EA5EA3FFF8}"/>
                    </a:ext>
                  </a:extLst>
                </p14:cNvPr>
                <p14:cNvContentPartPr/>
                <p14:nvPr/>
              </p14:nvContentPartPr>
              <p14:xfrm>
                <a:off x="2976940" y="1293409"/>
                <a:ext cx="311760" cy="466560"/>
              </p14:xfrm>
            </p:contentPart>
          </mc:Choice>
          <mc:Fallback xmlns="">
            <p:pic>
              <p:nvPicPr>
                <p:cNvPr id="46" name="墨迹 45">
                  <a:extLst>
                    <a:ext uri="{FF2B5EF4-FFF2-40B4-BE49-F238E27FC236}">
                      <a16:creationId xmlns:a16="http://schemas.microsoft.com/office/drawing/2014/main" id="{2501BA44-DD64-BF4D-8E77-C2EA5EA3FFF8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2969380" y="1285849"/>
                  <a:ext cx="326880" cy="48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CFA1163C-4E75-9F4B-8ADE-37C2A71BA0D3}"/>
                    </a:ext>
                  </a:extLst>
                </p14:cNvPr>
                <p14:cNvContentPartPr/>
                <p14:nvPr/>
              </p14:nvContentPartPr>
              <p14:xfrm>
                <a:off x="3014380" y="1405369"/>
                <a:ext cx="124920" cy="342720"/>
              </p14:xfrm>
            </p:contentPart>
          </mc:Choice>
          <mc:Fallback xmlns=""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CFA1163C-4E75-9F4B-8ADE-37C2A71BA0D3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3006820" y="1398169"/>
                  <a:ext cx="140040" cy="357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ABA47227-4A1A-6D48-AE8C-9172ABF4A368}"/>
              </a:ext>
            </a:extLst>
          </p:cNvPr>
          <p:cNvGrpSpPr/>
          <p:nvPr/>
        </p:nvGrpSpPr>
        <p:grpSpPr>
          <a:xfrm>
            <a:off x="3586780" y="1355689"/>
            <a:ext cx="317880" cy="330480"/>
            <a:chOff x="3586780" y="1355689"/>
            <a:chExt cx="317880" cy="330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8" name="墨迹 47">
                  <a:extLst>
                    <a:ext uri="{FF2B5EF4-FFF2-40B4-BE49-F238E27FC236}">
                      <a16:creationId xmlns:a16="http://schemas.microsoft.com/office/drawing/2014/main" id="{C8EC7061-A555-7547-BE63-8A44CC750CEE}"/>
                    </a:ext>
                  </a:extLst>
                </p14:cNvPr>
                <p14:cNvContentPartPr/>
                <p14:nvPr/>
              </p14:nvContentPartPr>
              <p14:xfrm>
                <a:off x="3586780" y="1393129"/>
                <a:ext cx="124920" cy="268200"/>
              </p14:xfrm>
            </p:contentPart>
          </mc:Choice>
          <mc:Fallback xmlns="">
            <p:pic>
              <p:nvPicPr>
                <p:cNvPr id="48" name="墨迹 47">
                  <a:extLst>
                    <a:ext uri="{FF2B5EF4-FFF2-40B4-BE49-F238E27FC236}">
                      <a16:creationId xmlns:a16="http://schemas.microsoft.com/office/drawing/2014/main" id="{C8EC7061-A555-7547-BE63-8A44CC750CEE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3579580" y="1385569"/>
                  <a:ext cx="14004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9" name="墨迹 48">
                  <a:extLst>
                    <a:ext uri="{FF2B5EF4-FFF2-40B4-BE49-F238E27FC236}">
                      <a16:creationId xmlns:a16="http://schemas.microsoft.com/office/drawing/2014/main" id="{13455B4B-F7AC-8A45-BB67-36E9A99CE66C}"/>
                    </a:ext>
                  </a:extLst>
                </p14:cNvPr>
                <p14:cNvContentPartPr/>
                <p14:nvPr/>
              </p14:nvContentPartPr>
              <p14:xfrm>
                <a:off x="3842020" y="1355689"/>
                <a:ext cx="31320" cy="330480"/>
              </p14:xfrm>
            </p:contentPart>
          </mc:Choice>
          <mc:Fallback xmlns="">
            <p:pic>
              <p:nvPicPr>
                <p:cNvPr id="49" name="墨迹 48">
                  <a:extLst>
                    <a:ext uri="{FF2B5EF4-FFF2-40B4-BE49-F238E27FC236}">
                      <a16:creationId xmlns:a16="http://schemas.microsoft.com/office/drawing/2014/main" id="{13455B4B-F7AC-8A45-BB67-36E9A99CE66C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3834820" y="1348129"/>
                  <a:ext cx="46440" cy="34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0" name="墨迹 49">
                  <a:extLst>
                    <a:ext uri="{FF2B5EF4-FFF2-40B4-BE49-F238E27FC236}">
                      <a16:creationId xmlns:a16="http://schemas.microsoft.com/office/drawing/2014/main" id="{BB26EF91-8CA1-E845-8C74-AE41631085DD}"/>
                    </a:ext>
                  </a:extLst>
                </p14:cNvPr>
                <p14:cNvContentPartPr/>
                <p14:nvPr/>
              </p14:nvContentPartPr>
              <p14:xfrm>
                <a:off x="3686500" y="1523809"/>
                <a:ext cx="218160" cy="50040"/>
              </p14:xfrm>
            </p:contentPart>
          </mc:Choice>
          <mc:Fallback xmlns="">
            <p:pic>
              <p:nvPicPr>
                <p:cNvPr id="50" name="墨迹 49">
                  <a:extLst>
                    <a:ext uri="{FF2B5EF4-FFF2-40B4-BE49-F238E27FC236}">
                      <a16:creationId xmlns:a16="http://schemas.microsoft.com/office/drawing/2014/main" id="{BB26EF91-8CA1-E845-8C74-AE41631085DD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3678940" y="1516249"/>
                  <a:ext cx="233280" cy="65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51" name="墨迹 50">
                <a:extLst>
                  <a:ext uri="{FF2B5EF4-FFF2-40B4-BE49-F238E27FC236}">
                    <a16:creationId xmlns:a16="http://schemas.microsoft.com/office/drawing/2014/main" id="{82E2ACE9-3377-D942-9B7B-FCFD71393692}"/>
                  </a:ext>
                </a:extLst>
              </p14:cNvPr>
              <p14:cNvContentPartPr/>
              <p14:nvPr/>
            </p14:nvContentPartPr>
            <p14:xfrm>
              <a:off x="4147300" y="1654489"/>
              <a:ext cx="50040" cy="87480"/>
            </p14:xfrm>
          </p:contentPart>
        </mc:Choice>
        <mc:Fallback xmlns="">
          <p:pic>
            <p:nvPicPr>
              <p:cNvPr id="51" name="墨迹 50">
                <a:extLst>
                  <a:ext uri="{FF2B5EF4-FFF2-40B4-BE49-F238E27FC236}">
                    <a16:creationId xmlns:a16="http://schemas.microsoft.com/office/drawing/2014/main" id="{82E2ACE9-3377-D942-9B7B-FCFD71393692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4139740" y="1646929"/>
                <a:ext cx="65160" cy="102600"/>
              </a:xfrm>
              <a:prstGeom prst="rect">
                <a:avLst/>
              </a:prstGeom>
            </p:spPr>
          </p:pic>
        </mc:Fallback>
      </mc:AlternateContent>
      <p:grpSp>
        <p:nvGrpSpPr>
          <p:cNvPr id="69" name="组合 68">
            <a:extLst>
              <a:ext uri="{FF2B5EF4-FFF2-40B4-BE49-F238E27FC236}">
                <a16:creationId xmlns:a16="http://schemas.microsoft.com/office/drawing/2014/main" id="{D3F2F984-F9FE-BB4C-B264-D804C5FC7BA5}"/>
              </a:ext>
            </a:extLst>
          </p:cNvPr>
          <p:cNvGrpSpPr/>
          <p:nvPr/>
        </p:nvGrpSpPr>
        <p:grpSpPr>
          <a:xfrm>
            <a:off x="4589380" y="1399249"/>
            <a:ext cx="1201680" cy="293040"/>
            <a:chOff x="4589380" y="1399249"/>
            <a:chExt cx="1201680" cy="293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5" name="墨迹 54">
                  <a:extLst>
                    <a:ext uri="{FF2B5EF4-FFF2-40B4-BE49-F238E27FC236}">
                      <a16:creationId xmlns:a16="http://schemas.microsoft.com/office/drawing/2014/main" id="{D0059F0C-FE6F-574F-9C1A-01C06249FBC3}"/>
                    </a:ext>
                  </a:extLst>
                </p14:cNvPr>
                <p14:cNvContentPartPr/>
                <p14:nvPr/>
              </p14:nvContentPartPr>
              <p14:xfrm>
                <a:off x="4589380" y="1436689"/>
                <a:ext cx="230760" cy="255600"/>
              </p14:xfrm>
            </p:contentPart>
          </mc:Choice>
          <mc:Fallback xmlns="">
            <p:pic>
              <p:nvPicPr>
                <p:cNvPr id="55" name="墨迹 54">
                  <a:extLst>
                    <a:ext uri="{FF2B5EF4-FFF2-40B4-BE49-F238E27FC236}">
                      <a16:creationId xmlns:a16="http://schemas.microsoft.com/office/drawing/2014/main" id="{D0059F0C-FE6F-574F-9C1A-01C06249FBC3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4581820" y="1429129"/>
                  <a:ext cx="24588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6" name="墨迹 55">
                  <a:extLst>
                    <a:ext uri="{FF2B5EF4-FFF2-40B4-BE49-F238E27FC236}">
                      <a16:creationId xmlns:a16="http://schemas.microsoft.com/office/drawing/2014/main" id="{27F199D1-ADCC-7448-9AC7-F72C7212F362}"/>
                    </a:ext>
                  </a:extLst>
                </p14:cNvPr>
                <p14:cNvContentPartPr/>
                <p14:nvPr/>
              </p14:nvContentPartPr>
              <p14:xfrm>
                <a:off x="4657780" y="1455409"/>
                <a:ext cx="255600" cy="224640"/>
              </p14:xfrm>
            </p:contentPart>
          </mc:Choice>
          <mc:Fallback xmlns="">
            <p:pic>
              <p:nvPicPr>
                <p:cNvPr id="56" name="墨迹 55">
                  <a:extLst>
                    <a:ext uri="{FF2B5EF4-FFF2-40B4-BE49-F238E27FC236}">
                      <a16:creationId xmlns:a16="http://schemas.microsoft.com/office/drawing/2014/main" id="{27F199D1-ADCC-7448-9AC7-F72C7212F362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4650220" y="1447849"/>
                  <a:ext cx="27072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7" name="墨迹 56">
                  <a:extLst>
                    <a:ext uri="{FF2B5EF4-FFF2-40B4-BE49-F238E27FC236}">
                      <a16:creationId xmlns:a16="http://schemas.microsoft.com/office/drawing/2014/main" id="{84AFE668-CD10-8F43-BDC3-1F8D42B11DA1}"/>
                    </a:ext>
                  </a:extLst>
                </p14:cNvPr>
                <p14:cNvContentPartPr/>
                <p14:nvPr/>
              </p14:nvContentPartPr>
              <p14:xfrm>
                <a:off x="5037580" y="1405369"/>
                <a:ext cx="149760" cy="274320"/>
              </p14:xfrm>
            </p:contentPart>
          </mc:Choice>
          <mc:Fallback xmlns="">
            <p:pic>
              <p:nvPicPr>
                <p:cNvPr id="57" name="墨迹 56">
                  <a:extLst>
                    <a:ext uri="{FF2B5EF4-FFF2-40B4-BE49-F238E27FC236}">
                      <a16:creationId xmlns:a16="http://schemas.microsoft.com/office/drawing/2014/main" id="{84AFE668-CD10-8F43-BDC3-1F8D42B11DA1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5030020" y="1398169"/>
                  <a:ext cx="16488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8" name="墨迹 57">
                  <a:extLst>
                    <a:ext uri="{FF2B5EF4-FFF2-40B4-BE49-F238E27FC236}">
                      <a16:creationId xmlns:a16="http://schemas.microsoft.com/office/drawing/2014/main" id="{E6737095-0C50-EB43-93D7-D2F1257EB337}"/>
                    </a:ext>
                  </a:extLst>
                </p14:cNvPr>
                <p14:cNvContentPartPr/>
                <p14:nvPr/>
              </p14:nvContentPartPr>
              <p14:xfrm>
                <a:off x="5317660" y="1442809"/>
                <a:ext cx="37800" cy="193320"/>
              </p14:xfrm>
            </p:contentPart>
          </mc:Choice>
          <mc:Fallback xmlns="">
            <p:pic>
              <p:nvPicPr>
                <p:cNvPr id="58" name="墨迹 57">
                  <a:extLst>
                    <a:ext uri="{FF2B5EF4-FFF2-40B4-BE49-F238E27FC236}">
                      <a16:creationId xmlns:a16="http://schemas.microsoft.com/office/drawing/2014/main" id="{E6737095-0C50-EB43-93D7-D2F1257EB337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5310100" y="1435249"/>
                  <a:ext cx="5292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9" name="墨迹 58">
                  <a:extLst>
                    <a:ext uri="{FF2B5EF4-FFF2-40B4-BE49-F238E27FC236}">
                      <a16:creationId xmlns:a16="http://schemas.microsoft.com/office/drawing/2014/main" id="{4099472A-68E8-274E-A698-6673FC96BA10}"/>
                    </a:ext>
                  </a:extLst>
                </p14:cNvPr>
                <p14:cNvContentPartPr/>
                <p14:nvPr/>
              </p14:nvContentPartPr>
              <p14:xfrm>
                <a:off x="5504500" y="1399249"/>
                <a:ext cx="37800" cy="259200"/>
              </p14:xfrm>
            </p:contentPart>
          </mc:Choice>
          <mc:Fallback xmlns="">
            <p:pic>
              <p:nvPicPr>
                <p:cNvPr id="59" name="墨迹 58">
                  <a:extLst>
                    <a:ext uri="{FF2B5EF4-FFF2-40B4-BE49-F238E27FC236}">
                      <a16:creationId xmlns:a16="http://schemas.microsoft.com/office/drawing/2014/main" id="{4099472A-68E8-274E-A698-6673FC96BA10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5496940" y="1391689"/>
                  <a:ext cx="52920" cy="27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0" name="墨迹 59">
                  <a:extLst>
                    <a:ext uri="{FF2B5EF4-FFF2-40B4-BE49-F238E27FC236}">
                      <a16:creationId xmlns:a16="http://schemas.microsoft.com/office/drawing/2014/main" id="{A97A22DC-BCB5-EC48-BAB1-6AA33508A7AF}"/>
                    </a:ext>
                  </a:extLst>
                </p14:cNvPr>
                <p14:cNvContentPartPr/>
                <p14:nvPr/>
              </p14:nvContentPartPr>
              <p14:xfrm>
                <a:off x="5355100" y="1536409"/>
                <a:ext cx="199440" cy="37800"/>
              </p14:xfrm>
            </p:contentPart>
          </mc:Choice>
          <mc:Fallback xmlns="">
            <p:pic>
              <p:nvPicPr>
                <p:cNvPr id="60" name="墨迹 59">
                  <a:extLst>
                    <a:ext uri="{FF2B5EF4-FFF2-40B4-BE49-F238E27FC236}">
                      <a16:creationId xmlns:a16="http://schemas.microsoft.com/office/drawing/2014/main" id="{A97A22DC-BCB5-EC48-BAB1-6AA33508A7AF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5347540" y="1528849"/>
                  <a:ext cx="21456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1" name="墨迹 60">
                  <a:extLst>
                    <a:ext uri="{FF2B5EF4-FFF2-40B4-BE49-F238E27FC236}">
                      <a16:creationId xmlns:a16="http://schemas.microsoft.com/office/drawing/2014/main" id="{69B1F22B-46B0-BB4E-88E1-72AF39E924C5}"/>
                    </a:ext>
                  </a:extLst>
                </p14:cNvPr>
                <p14:cNvContentPartPr/>
                <p14:nvPr/>
              </p14:nvContentPartPr>
              <p14:xfrm>
                <a:off x="5709700" y="1442809"/>
                <a:ext cx="81360" cy="205920"/>
              </p14:xfrm>
            </p:contentPart>
          </mc:Choice>
          <mc:Fallback xmlns="">
            <p:pic>
              <p:nvPicPr>
                <p:cNvPr id="61" name="墨迹 60">
                  <a:extLst>
                    <a:ext uri="{FF2B5EF4-FFF2-40B4-BE49-F238E27FC236}">
                      <a16:creationId xmlns:a16="http://schemas.microsoft.com/office/drawing/2014/main" id="{69B1F22B-46B0-BB4E-88E1-72AF39E924C5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5702140" y="1435249"/>
                  <a:ext cx="96480" cy="221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8" name="组合 67">
            <a:extLst>
              <a:ext uri="{FF2B5EF4-FFF2-40B4-BE49-F238E27FC236}">
                <a16:creationId xmlns:a16="http://schemas.microsoft.com/office/drawing/2014/main" id="{B541F541-303B-8A45-8722-988D5A741F3F}"/>
              </a:ext>
            </a:extLst>
          </p:cNvPr>
          <p:cNvGrpSpPr/>
          <p:nvPr/>
        </p:nvGrpSpPr>
        <p:grpSpPr>
          <a:xfrm>
            <a:off x="6145660" y="1480249"/>
            <a:ext cx="137520" cy="118800"/>
            <a:chOff x="6145660" y="1480249"/>
            <a:chExt cx="137520" cy="11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2" name="墨迹 61">
                  <a:extLst>
                    <a:ext uri="{FF2B5EF4-FFF2-40B4-BE49-F238E27FC236}">
                      <a16:creationId xmlns:a16="http://schemas.microsoft.com/office/drawing/2014/main" id="{230FBACD-F385-FB44-878E-E71FE4CB766E}"/>
                    </a:ext>
                  </a:extLst>
                </p14:cNvPr>
                <p14:cNvContentPartPr/>
                <p14:nvPr/>
              </p14:nvContentPartPr>
              <p14:xfrm>
                <a:off x="6145660" y="1480249"/>
                <a:ext cx="68760" cy="19080"/>
              </p14:xfrm>
            </p:contentPart>
          </mc:Choice>
          <mc:Fallback xmlns="">
            <p:pic>
              <p:nvPicPr>
                <p:cNvPr id="62" name="墨迹 61">
                  <a:extLst>
                    <a:ext uri="{FF2B5EF4-FFF2-40B4-BE49-F238E27FC236}">
                      <a16:creationId xmlns:a16="http://schemas.microsoft.com/office/drawing/2014/main" id="{230FBACD-F385-FB44-878E-E71FE4CB766E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6138100" y="1472689"/>
                  <a:ext cx="8388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3" name="墨迹 62">
                  <a:extLst>
                    <a:ext uri="{FF2B5EF4-FFF2-40B4-BE49-F238E27FC236}">
                      <a16:creationId xmlns:a16="http://schemas.microsoft.com/office/drawing/2014/main" id="{C66D2DEA-9EB3-CB45-B243-B513F9762B63}"/>
                    </a:ext>
                  </a:extLst>
                </p14:cNvPr>
                <p14:cNvContentPartPr/>
                <p14:nvPr/>
              </p14:nvContentPartPr>
              <p14:xfrm>
                <a:off x="6164380" y="1586089"/>
                <a:ext cx="118800" cy="12960"/>
              </p14:xfrm>
            </p:contentPart>
          </mc:Choice>
          <mc:Fallback xmlns="">
            <p:pic>
              <p:nvPicPr>
                <p:cNvPr id="63" name="墨迹 62">
                  <a:extLst>
                    <a:ext uri="{FF2B5EF4-FFF2-40B4-BE49-F238E27FC236}">
                      <a16:creationId xmlns:a16="http://schemas.microsoft.com/office/drawing/2014/main" id="{C66D2DEA-9EB3-CB45-B243-B513F9762B63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156820" y="1578529"/>
                  <a:ext cx="133560" cy="27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7" name="组合 66">
            <a:extLst>
              <a:ext uri="{FF2B5EF4-FFF2-40B4-BE49-F238E27FC236}">
                <a16:creationId xmlns:a16="http://schemas.microsoft.com/office/drawing/2014/main" id="{F60F8B13-43D7-E743-B1F7-C2AF133BD92C}"/>
              </a:ext>
            </a:extLst>
          </p:cNvPr>
          <p:cNvGrpSpPr/>
          <p:nvPr/>
        </p:nvGrpSpPr>
        <p:grpSpPr>
          <a:xfrm>
            <a:off x="6531580" y="1374409"/>
            <a:ext cx="218160" cy="483120"/>
            <a:chOff x="6531580" y="1374409"/>
            <a:chExt cx="218160" cy="483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4" name="墨迹 63">
                  <a:extLst>
                    <a:ext uri="{FF2B5EF4-FFF2-40B4-BE49-F238E27FC236}">
                      <a16:creationId xmlns:a16="http://schemas.microsoft.com/office/drawing/2014/main" id="{8DA0A15A-2F38-D647-958F-8616F9B71146}"/>
                    </a:ext>
                  </a:extLst>
                </p14:cNvPr>
                <p14:cNvContentPartPr/>
                <p14:nvPr/>
              </p14:nvContentPartPr>
              <p14:xfrm>
                <a:off x="6531580" y="1374409"/>
                <a:ext cx="112320" cy="483120"/>
              </p14:xfrm>
            </p:contentPart>
          </mc:Choice>
          <mc:Fallback xmlns="">
            <p:pic>
              <p:nvPicPr>
                <p:cNvPr id="64" name="墨迹 63">
                  <a:extLst>
                    <a:ext uri="{FF2B5EF4-FFF2-40B4-BE49-F238E27FC236}">
                      <a16:creationId xmlns:a16="http://schemas.microsoft.com/office/drawing/2014/main" id="{8DA0A15A-2F38-D647-958F-8616F9B71146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6524020" y="1366849"/>
                  <a:ext cx="127440" cy="49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5" name="墨迹 64">
                  <a:extLst>
                    <a:ext uri="{FF2B5EF4-FFF2-40B4-BE49-F238E27FC236}">
                      <a16:creationId xmlns:a16="http://schemas.microsoft.com/office/drawing/2014/main" id="{6DEE2745-87C4-1C4A-B0CA-1CC72D9626D8}"/>
                    </a:ext>
                  </a:extLst>
                </p14:cNvPr>
                <p14:cNvContentPartPr/>
                <p14:nvPr/>
              </p14:nvContentPartPr>
              <p14:xfrm>
                <a:off x="6581260" y="1467649"/>
                <a:ext cx="168480" cy="131040"/>
              </p14:xfrm>
            </p:contentPart>
          </mc:Choice>
          <mc:Fallback xmlns="">
            <p:pic>
              <p:nvPicPr>
                <p:cNvPr id="65" name="墨迹 64">
                  <a:extLst>
                    <a:ext uri="{FF2B5EF4-FFF2-40B4-BE49-F238E27FC236}">
                      <a16:creationId xmlns:a16="http://schemas.microsoft.com/office/drawing/2014/main" id="{6DEE2745-87C4-1C4A-B0CA-1CC72D9626D8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6573700" y="1460089"/>
                  <a:ext cx="183600" cy="146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66" name="墨迹 65">
                <a:extLst>
                  <a:ext uri="{FF2B5EF4-FFF2-40B4-BE49-F238E27FC236}">
                    <a16:creationId xmlns:a16="http://schemas.microsoft.com/office/drawing/2014/main" id="{9CCDDAEB-3177-7B4F-8459-9DF032B0C74B}"/>
                  </a:ext>
                </a:extLst>
              </p14:cNvPr>
              <p14:cNvContentPartPr/>
              <p14:nvPr/>
            </p14:nvContentPartPr>
            <p14:xfrm>
              <a:off x="6930100" y="1691929"/>
              <a:ext cx="19080" cy="6480"/>
            </p14:xfrm>
          </p:contentPart>
        </mc:Choice>
        <mc:Fallback xmlns="">
          <p:pic>
            <p:nvPicPr>
              <p:cNvPr id="66" name="墨迹 65">
                <a:extLst>
                  <a:ext uri="{FF2B5EF4-FFF2-40B4-BE49-F238E27FC236}">
                    <a16:creationId xmlns:a16="http://schemas.microsoft.com/office/drawing/2014/main" id="{9CCDDAEB-3177-7B4F-8459-9DF032B0C74B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6922540" y="1684369"/>
                <a:ext cx="34200" cy="21600"/>
              </a:xfrm>
              <a:prstGeom prst="rect">
                <a:avLst/>
              </a:prstGeom>
            </p:spPr>
          </p:pic>
        </mc:Fallback>
      </mc:AlternateContent>
      <p:grpSp>
        <p:nvGrpSpPr>
          <p:cNvPr id="90" name="组合 89">
            <a:extLst>
              <a:ext uri="{FF2B5EF4-FFF2-40B4-BE49-F238E27FC236}">
                <a16:creationId xmlns:a16="http://schemas.microsoft.com/office/drawing/2014/main" id="{A7E04BE9-C1F1-9B4A-A4C5-090361DB4524}"/>
              </a:ext>
            </a:extLst>
          </p:cNvPr>
          <p:cNvGrpSpPr/>
          <p:nvPr/>
        </p:nvGrpSpPr>
        <p:grpSpPr>
          <a:xfrm>
            <a:off x="978580" y="2395369"/>
            <a:ext cx="311400" cy="330480"/>
            <a:chOff x="978580" y="2395369"/>
            <a:chExt cx="311400" cy="330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70" name="墨迹 69">
                  <a:extLst>
                    <a:ext uri="{FF2B5EF4-FFF2-40B4-BE49-F238E27FC236}">
                      <a16:creationId xmlns:a16="http://schemas.microsoft.com/office/drawing/2014/main" id="{3F3FC6F8-25AE-9B4E-890D-17C7FAF99CFC}"/>
                    </a:ext>
                  </a:extLst>
                </p14:cNvPr>
                <p14:cNvContentPartPr/>
                <p14:nvPr/>
              </p14:nvContentPartPr>
              <p14:xfrm>
                <a:off x="978580" y="2395369"/>
                <a:ext cx="255600" cy="330480"/>
              </p14:xfrm>
            </p:contentPart>
          </mc:Choice>
          <mc:Fallback xmlns="">
            <p:pic>
              <p:nvPicPr>
                <p:cNvPr id="70" name="墨迹 69">
                  <a:extLst>
                    <a:ext uri="{FF2B5EF4-FFF2-40B4-BE49-F238E27FC236}">
                      <a16:creationId xmlns:a16="http://schemas.microsoft.com/office/drawing/2014/main" id="{3F3FC6F8-25AE-9B4E-890D-17C7FAF99CFC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971020" y="2387809"/>
                  <a:ext cx="270720" cy="34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71" name="墨迹 70">
                  <a:extLst>
                    <a:ext uri="{FF2B5EF4-FFF2-40B4-BE49-F238E27FC236}">
                      <a16:creationId xmlns:a16="http://schemas.microsoft.com/office/drawing/2014/main" id="{B0CDB49D-C74B-7B49-9E94-7D20A3A30F25}"/>
                    </a:ext>
                  </a:extLst>
                </p14:cNvPr>
                <p14:cNvContentPartPr/>
                <p14:nvPr/>
              </p14:nvContentPartPr>
              <p14:xfrm>
                <a:off x="1109260" y="2582209"/>
                <a:ext cx="180720" cy="25200"/>
              </p14:xfrm>
            </p:contentPart>
          </mc:Choice>
          <mc:Fallback xmlns="">
            <p:pic>
              <p:nvPicPr>
                <p:cNvPr id="71" name="墨迹 70">
                  <a:extLst>
                    <a:ext uri="{FF2B5EF4-FFF2-40B4-BE49-F238E27FC236}">
                      <a16:creationId xmlns:a16="http://schemas.microsoft.com/office/drawing/2014/main" id="{B0CDB49D-C74B-7B49-9E94-7D20A3A30F25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101700" y="2574649"/>
                  <a:ext cx="195840" cy="40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9" name="组合 88">
            <a:extLst>
              <a:ext uri="{FF2B5EF4-FFF2-40B4-BE49-F238E27FC236}">
                <a16:creationId xmlns:a16="http://schemas.microsoft.com/office/drawing/2014/main" id="{C4484113-077E-ED47-85FA-1C1D9F9F3D73}"/>
              </a:ext>
            </a:extLst>
          </p:cNvPr>
          <p:cNvGrpSpPr/>
          <p:nvPr/>
        </p:nvGrpSpPr>
        <p:grpSpPr>
          <a:xfrm>
            <a:off x="1551340" y="2644489"/>
            <a:ext cx="50040" cy="124560"/>
            <a:chOff x="1551340" y="2644489"/>
            <a:chExt cx="50040" cy="124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72" name="墨迹 71">
                  <a:extLst>
                    <a:ext uri="{FF2B5EF4-FFF2-40B4-BE49-F238E27FC236}">
                      <a16:creationId xmlns:a16="http://schemas.microsoft.com/office/drawing/2014/main" id="{2836317B-AB73-0B48-B777-ACD85C312EAE}"/>
                    </a:ext>
                  </a:extLst>
                </p14:cNvPr>
                <p14:cNvContentPartPr/>
                <p14:nvPr/>
              </p14:nvContentPartPr>
              <p14:xfrm>
                <a:off x="1551340" y="2644489"/>
                <a:ext cx="31320" cy="6480"/>
              </p14:xfrm>
            </p:contentPart>
          </mc:Choice>
          <mc:Fallback xmlns="">
            <p:pic>
              <p:nvPicPr>
                <p:cNvPr id="72" name="墨迹 71">
                  <a:extLst>
                    <a:ext uri="{FF2B5EF4-FFF2-40B4-BE49-F238E27FC236}">
                      <a16:creationId xmlns:a16="http://schemas.microsoft.com/office/drawing/2014/main" id="{2836317B-AB73-0B48-B777-ACD85C312EAE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543780" y="2636929"/>
                  <a:ext cx="4644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73" name="墨迹 72">
                  <a:extLst>
                    <a:ext uri="{FF2B5EF4-FFF2-40B4-BE49-F238E27FC236}">
                      <a16:creationId xmlns:a16="http://schemas.microsoft.com/office/drawing/2014/main" id="{36252210-DE78-8845-9EAB-306F3B48661D}"/>
                    </a:ext>
                  </a:extLst>
                </p14:cNvPr>
                <p14:cNvContentPartPr/>
                <p14:nvPr/>
              </p14:nvContentPartPr>
              <p14:xfrm>
                <a:off x="1570060" y="2743849"/>
                <a:ext cx="31320" cy="25200"/>
              </p14:xfrm>
            </p:contentPart>
          </mc:Choice>
          <mc:Fallback xmlns="">
            <p:pic>
              <p:nvPicPr>
                <p:cNvPr id="73" name="墨迹 72">
                  <a:extLst>
                    <a:ext uri="{FF2B5EF4-FFF2-40B4-BE49-F238E27FC236}">
                      <a16:creationId xmlns:a16="http://schemas.microsoft.com/office/drawing/2014/main" id="{36252210-DE78-8845-9EAB-306F3B48661D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562500" y="2736649"/>
                  <a:ext cx="46440" cy="40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8" name="组合 87">
            <a:extLst>
              <a:ext uri="{FF2B5EF4-FFF2-40B4-BE49-F238E27FC236}">
                <a16:creationId xmlns:a16="http://schemas.microsoft.com/office/drawing/2014/main" id="{4FC7C293-4C12-FA47-8EF3-2ECA626E9093}"/>
              </a:ext>
            </a:extLst>
          </p:cNvPr>
          <p:cNvGrpSpPr/>
          <p:nvPr/>
        </p:nvGrpSpPr>
        <p:grpSpPr>
          <a:xfrm>
            <a:off x="1974700" y="2345689"/>
            <a:ext cx="572760" cy="342720"/>
            <a:chOff x="1974700" y="2345689"/>
            <a:chExt cx="572760" cy="342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4" name="墨迹 73">
                  <a:extLst>
                    <a:ext uri="{FF2B5EF4-FFF2-40B4-BE49-F238E27FC236}">
                      <a16:creationId xmlns:a16="http://schemas.microsoft.com/office/drawing/2014/main" id="{6FD776A8-30D4-FD49-A924-3D8A7E3F4A7B}"/>
                    </a:ext>
                  </a:extLst>
                </p14:cNvPr>
                <p14:cNvContentPartPr/>
                <p14:nvPr/>
              </p14:nvContentPartPr>
              <p14:xfrm>
                <a:off x="2136340" y="2345689"/>
                <a:ext cx="131040" cy="37800"/>
              </p14:xfrm>
            </p:contentPart>
          </mc:Choice>
          <mc:Fallback xmlns="">
            <p:pic>
              <p:nvPicPr>
                <p:cNvPr id="74" name="墨迹 73">
                  <a:extLst>
                    <a:ext uri="{FF2B5EF4-FFF2-40B4-BE49-F238E27FC236}">
                      <a16:creationId xmlns:a16="http://schemas.microsoft.com/office/drawing/2014/main" id="{6FD776A8-30D4-FD49-A924-3D8A7E3F4A7B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2128780" y="2338129"/>
                  <a:ext cx="14616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5" name="墨迹 74">
                  <a:extLst>
                    <a:ext uri="{FF2B5EF4-FFF2-40B4-BE49-F238E27FC236}">
                      <a16:creationId xmlns:a16="http://schemas.microsoft.com/office/drawing/2014/main" id="{7D231B98-ACC4-FF40-AB7A-39C258B9CBC6}"/>
                    </a:ext>
                  </a:extLst>
                </p14:cNvPr>
                <p14:cNvContentPartPr/>
                <p14:nvPr/>
              </p14:nvContentPartPr>
              <p14:xfrm>
                <a:off x="1974700" y="2544769"/>
                <a:ext cx="62640" cy="106200"/>
              </p14:xfrm>
            </p:contentPart>
          </mc:Choice>
          <mc:Fallback xmlns="">
            <p:pic>
              <p:nvPicPr>
                <p:cNvPr id="75" name="墨迹 74">
                  <a:extLst>
                    <a:ext uri="{FF2B5EF4-FFF2-40B4-BE49-F238E27FC236}">
                      <a16:creationId xmlns:a16="http://schemas.microsoft.com/office/drawing/2014/main" id="{7D231B98-ACC4-FF40-AB7A-39C258B9CBC6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967140" y="2537209"/>
                  <a:ext cx="7776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6" name="墨迹 75">
                  <a:extLst>
                    <a:ext uri="{FF2B5EF4-FFF2-40B4-BE49-F238E27FC236}">
                      <a16:creationId xmlns:a16="http://schemas.microsoft.com/office/drawing/2014/main" id="{9A30B17D-53C1-C243-B093-AFD8926437E6}"/>
                    </a:ext>
                  </a:extLst>
                </p14:cNvPr>
                <p14:cNvContentPartPr/>
                <p14:nvPr/>
              </p14:nvContentPartPr>
              <p14:xfrm>
                <a:off x="2055340" y="2495089"/>
                <a:ext cx="492120" cy="193320"/>
              </p14:xfrm>
            </p:contentPart>
          </mc:Choice>
          <mc:Fallback xmlns="">
            <p:pic>
              <p:nvPicPr>
                <p:cNvPr id="76" name="墨迹 75">
                  <a:extLst>
                    <a:ext uri="{FF2B5EF4-FFF2-40B4-BE49-F238E27FC236}">
                      <a16:creationId xmlns:a16="http://schemas.microsoft.com/office/drawing/2014/main" id="{9A30B17D-53C1-C243-B093-AFD8926437E6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2047780" y="2487529"/>
                  <a:ext cx="50724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77" name="墨迹 76">
                  <a:extLst>
                    <a:ext uri="{FF2B5EF4-FFF2-40B4-BE49-F238E27FC236}">
                      <a16:creationId xmlns:a16="http://schemas.microsoft.com/office/drawing/2014/main" id="{E1E67A32-9E11-3449-A6EE-914765559BD8}"/>
                    </a:ext>
                  </a:extLst>
                </p14:cNvPr>
                <p14:cNvContentPartPr/>
                <p14:nvPr/>
              </p14:nvContentPartPr>
              <p14:xfrm>
                <a:off x="2124820" y="2438929"/>
                <a:ext cx="105480" cy="168480"/>
              </p14:xfrm>
            </p:contentPart>
          </mc:Choice>
          <mc:Fallback xmlns="">
            <p:pic>
              <p:nvPicPr>
                <p:cNvPr id="77" name="墨迹 76">
                  <a:extLst>
                    <a:ext uri="{FF2B5EF4-FFF2-40B4-BE49-F238E27FC236}">
                      <a16:creationId xmlns:a16="http://schemas.microsoft.com/office/drawing/2014/main" id="{E1E67A32-9E11-3449-A6EE-914765559BD8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2117260" y="2431369"/>
                  <a:ext cx="12060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78" name="墨迹 77">
                  <a:extLst>
                    <a:ext uri="{FF2B5EF4-FFF2-40B4-BE49-F238E27FC236}">
                      <a16:creationId xmlns:a16="http://schemas.microsoft.com/office/drawing/2014/main" id="{F0582632-1D20-E74D-8735-7CE2B02D18E2}"/>
                    </a:ext>
                  </a:extLst>
                </p14:cNvPr>
                <p14:cNvContentPartPr/>
                <p14:nvPr/>
              </p14:nvContentPartPr>
              <p14:xfrm>
                <a:off x="2286460" y="2463769"/>
                <a:ext cx="92880" cy="143640"/>
              </p14:xfrm>
            </p:contentPart>
          </mc:Choice>
          <mc:Fallback xmlns="">
            <p:pic>
              <p:nvPicPr>
                <p:cNvPr id="78" name="墨迹 77">
                  <a:extLst>
                    <a:ext uri="{FF2B5EF4-FFF2-40B4-BE49-F238E27FC236}">
                      <a16:creationId xmlns:a16="http://schemas.microsoft.com/office/drawing/2014/main" id="{F0582632-1D20-E74D-8735-7CE2B02D18E2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2278900" y="2456209"/>
                  <a:ext cx="108000" cy="158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7" name="组合 86">
            <a:extLst>
              <a:ext uri="{FF2B5EF4-FFF2-40B4-BE49-F238E27FC236}">
                <a16:creationId xmlns:a16="http://schemas.microsoft.com/office/drawing/2014/main" id="{B6D98C6B-6BF9-0648-BC57-E35459665243}"/>
              </a:ext>
            </a:extLst>
          </p:cNvPr>
          <p:cNvGrpSpPr/>
          <p:nvPr/>
        </p:nvGrpSpPr>
        <p:grpSpPr>
          <a:xfrm>
            <a:off x="2790100" y="2276929"/>
            <a:ext cx="180720" cy="374040"/>
            <a:chOff x="2790100" y="2276929"/>
            <a:chExt cx="180720" cy="374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79" name="墨迹 78">
                  <a:extLst>
                    <a:ext uri="{FF2B5EF4-FFF2-40B4-BE49-F238E27FC236}">
                      <a16:creationId xmlns:a16="http://schemas.microsoft.com/office/drawing/2014/main" id="{5AFAB4E9-DE5F-2940-92A4-D9DF5BC6B714}"/>
                    </a:ext>
                  </a:extLst>
                </p14:cNvPr>
                <p14:cNvContentPartPr/>
                <p14:nvPr/>
              </p14:nvContentPartPr>
              <p14:xfrm>
                <a:off x="2790100" y="2276929"/>
                <a:ext cx="180720" cy="149760"/>
              </p14:xfrm>
            </p:contentPart>
          </mc:Choice>
          <mc:Fallback xmlns="">
            <p:pic>
              <p:nvPicPr>
                <p:cNvPr id="79" name="墨迹 78">
                  <a:extLst>
                    <a:ext uri="{FF2B5EF4-FFF2-40B4-BE49-F238E27FC236}">
                      <a16:creationId xmlns:a16="http://schemas.microsoft.com/office/drawing/2014/main" id="{5AFAB4E9-DE5F-2940-92A4-D9DF5BC6B714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2782540" y="2269729"/>
                  <a:ext cx="19584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80" name="墨迹 79">
                  <a:extLst>
                    <a:ext uri="{FF2B5EF4-FFF2-40B4-BE49-F238E27FC236}">
                      <a16:creationId xmlns:a16="http://schemas.microsoft.com/office/drawing/2014/main" id="{E3CAF901-31CA-7C4B-9024-7032649E2A6B}"/>
                    </a:ext>
                  </a:extLst>
                </p14:cNvPr>
                <p14:cNvContentPartPr/>
                <p14:nvPr/>
              </p14:nvContentPartPr>
              <p14:xfrm>
                <a:off x="2877220" y="2470249"/>
                <a:ext cx="68760" cy="180720"/>
              </p14:xfrm>
            </p:contentPart>
          </mc:Choice>
          <mc:Fallback xmlns="">
            <p:pic>
              <p:nvPicPr>
                <p:cNvPr id="80" name="墨迹 79">
                  <a:extLst>
                    <a:ext uri="{FF2B5EF4-FFF2-40B4-BE49-F238E27FC236}">
                      <a16:creationId xmlns:a16="http://schemas.microsoft.com/office/drawing/2014/main" id="{E3CAF901-31CA-7C4B-9024-7032649E2A6B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2869660" y="2462689"/>
                  <a:ext cx="83880" cy="195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4" name="组合 93">
            <a:extLst>
              <a:ext uri="{FF2B5EF4-FFF2-40B4-BE49-F238E27FC236}">
                <a16:creationId xmlns:a16="http://schemas.microsoft.com/office/drawing/2014/main" id="{CCE5B293-4DCB-E042-A1FF-9DEDBD0B2540}"/>
              </a:ext>
            </a:extLst>
          </p:cNvPr>
          <p:cNvGrpSpPr/>
          <p:nvPr/>
        </p:nvGrpSpPr>
        <p:grpSpPr>
          <a:xfrm>
            <a:off x="3350260" y="2208529"/>
            <a:ext cx="1843200" cy="523440"/>
            <a:chOff x="3350260" y="2208529"/>
            <a:chExt cx="1843200" cy="523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81" name="墨迹 80">
                  <a:extLst>
                    <a:ext uri="{FF2B5EF4-FFF2-40B4-BE49-F238E27FC236}">
                      <a16:creationId xmlns:a16="http://schemas.microsoft.com/office/drawing/2014/main" id="{94C491BB-FB07-F041-82FD-967C680BB383}"/>
                    </a:ext>
                  </a:extLst>
                </p14:cNvPr>
                <p14:cNvContentPartPr/>
                <p14:nvPr/>
              </p14:nvContentPartPr>
              <p14:xfrm>
                <a:off x="3350260" y="2227249"/>
                <a:ext cx="348840" cy="411120"/>
              </p14:xfrm>
            </p:contentPart>
          </mc:Choice>
          <mc:Fallback xmlns="">
            <p:pic>
              <p:nvPicPr>
                <p:cNvPr id="81" name="墨迹 80">
                  <a:extLst>
                    <a:ext uri="{FF2B5EF4-FFF2-40B4-BE49-F238E27FC236}">
                      <a16:creationId xmlns:a16="http://schemas.microsoft.com/office/drawing/2014/main" id="{94C491BB-FB07-F041-82FD-967C680BB383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3342700" y="2219689"/>
                  <a:ext cx="363960" cy="42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82" name="墨迹 81">
                  <a:extLst>
                    <a:ext uri="{FF2B5EF4-FFF2-40B4-BE49-F238E27FC236}">
                      <a16:creationId xmlns:a16="http://schemas.microsoft.com/office/drawing/2014/main" id="{90A4DAB0-870D-2140-AE32-177A83D067CC}"/>
                    </a:ext>
                  </a:extLst>
                </p14:cNvPr>
                <p14:cNvContentPartPr/>
                <p14:nvPr/>
              </p14:nvContentPartPr>
              <p14:xfrm>
                <a:off x="3860740" y="2233369"/>
                <a:ext cx="622800" cy="398160"/>
              </p14:xfrm>
            </p:contentPart>
          </mc:Choice>
          <mc:Fallback xmlns="">
            <p:pic>
              <p:nvPicPr>
                <p:cNvPr id="82" name="墨迹 81">
                  <a:extLst>
                    <a:ext uri="{FF2B5EF4-FFF2-40B4-BE49-F238E27FC236}">
                      <a16:creationId xmlns:a16="http://schemas.microsoft.com/office/drawing/2014/main" id="{90A4DAB0-870D-2140-AE32-177A83D067CC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3853180" y="2226169"/>
                  <a:ext cx="637920" cy="41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83" name="墨迹 82">
                  <a:extLst>
                    <a:ext uri="{FF2B5EF4-FFF2-40B4-BE49-F238E27FC236}">
                      <a16:creationId xmlns:a16="http://schemas.microsoft.com/office/drawing/2014/main" id="{2AC05929-4C6A-2341-AAEC-0A60CFA1A353}"/>
                    </a:ext>
                  </a:extLst>
                </p14:cNvPr>
                <p14:cNvContentPartPr/>
                <p14:nvPr/>
              </p14:nvContentPartPr>
              <p14:xfrm>
                <a:off x="4576780" y="2208529"/>
                <a:ext cx="392400" cy="461160"/>
              </p14:xfrm>
            </p:contentPart>
          </mc:Choice>
          <mc:Fallback xmlns="">
            <p:pic>
              <p:nvPicPr>
                <p:cNvPr id="83" name="墨迹 82">
                  <a:extLst>
                    <a:ext uri="{FF2B5EF4-FFF2-40B4-BE49-F238E27FC236}">
                      <a16:creationId xmlns:a16="http://schemas.microsoft.com/office/drawing/2014/main" id="{2AC05929-4C6A-2341-AAEC-0A60CFA1A353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4569220" y="2200969"/>
                  <a:ext cx="407520" cy="47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84" name="墨迹 83">
                  <a:extLst>
                    <a:ext uri="{FF2B5EF4-FFF2-40B4-BE49-F238E27FC236}">
                      <a16:creationId xmlns:a16="http://schemas.microsoft.com/office/drawing/2014/main" id="{F2FC1A1C-4C5D-6C4D-B70B-22E870481810}"/>
                    </a:ext>
                  </a:extLst>
                </p14:cNvPr>
                <p14:cNvContentPartPr/>
                <p14:nvPr/>
              </p14:nvContentPartPr>
              <p14:xfrm>
                <a:off x="5155660" y="2619649"/>
                <a:ext cx="6480" cy="19080"/>
              </p14:xfrm>
            </p:contentPart>
          </mc:Choice>
          <mc:Fallback xmlns="">
            <p:pic>
              <p:nvPicPr>
                <p:cNvPr id="84" name="墨迹 83">
                  <a:extLst>
                    <a:ext uri="{FF2B5EF4-FFF2-40B4-BE49-F238E27FC236}">
                      <a16:creationId xmlns:a16="http://schemas.microsoft.com/office/drawing/2014/main" id="{F2FC1A1C-4C5D-6C4D-B70B-22E870481810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5148100" y="2612089"/>
                  <a:ext cx="2160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85" name="墨迹 84">
                  <a:extLst>
                    <a:ext uri="{FF2B5EF4-FFF2-40B4-BE49-F238E27FC236}">
                      <a16:creationId xmlns:a16="http://schemas.microsoft.com/office/drawing/2014/main" id="{439514BE-D3CB-FF4B-8DDA-94A5B76E03FE}"/>
                    </a:ext>
                  </a:extLst>
                </p14:cNvPr>
                <p14:cNvContentPartPr/>
                <p14:nvPr/>
              </p14:nvContentPartPr>
              <p14:xfrm>
                <a:off x="5155660" y="2694169"/>
                <a:ext cx="25200" cy="34920"/>
              </p14:xfrm>
            </p:contentPart>
          </mc:Choice>
          <mc:Fallback xmlns="">
            <p:pic>
              <p:nvPicPr>
                <p:cNvPr id="85" name="墨迹 84">
                  <a:extLst>
                    <a:ext uri="{FF2B5EF4-FFF2-40B4-BE49-F238E27FC236}">
                      <a16:creationId xmlns:a16="http://schemas.microsoft.com/office/drawing/2014/main" id="{439514BE-D3CB-FF4B-8DDA-94A5B76E03FE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5148100" y="2686609"/>
                  <a:ext cx="4032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91" name="墨迹 90">
                  <a:extLst>
                    <a:ext uri="{FF2B5EF4-FFF2-40B4-BE49-F238E27FC236}">
                      <a16:creationId xmlns:a16="http://schemas.microsoft.com/office/drawing/2014/main" id="{566CA28A-B28D-0440-A74B-D3991AAF66C8}"/>
                    </a:ext>
                  </a:extLst>
                </p14:cNvPr>
                <p14:cNvContentPartPr/>
                <p14:nvPr/>
              </p14:nvContentPartPr>
              <p14:xfrm>
                <a:off x="4558060" y="2370529"/>
                <a:ext cx="62640" cy="324000"/>
              </p14:xfrm>
            </p:contentPart>
          </mc:Choice>
          <mc:Fallback xmlns="">
            <p:pic>
              <p:nvPicPr>
                <p:cNvPr id="91" name="墨迹 90">
                  <a:extLst>
                    <a:ext uri="{FF2B5EF4-FFF2-40B4-BE49-F238E27FC236}">
                      <a16:creationId xmlns:a16="http://schemas.microsoft.com/office/drawing/2014/main" id="{566CA28A-B28D-0440-A74B-D3991AAF66C8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4550500" y="2362969"/>
                  <a:ext cx="77760" cy="33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93" name="墨迹 92">
                  <a:extLst>
                    <a:ext uri="{FF2B5EF4-FFF2-40B4-BE49-F238E27FC236}">
                      <a16:creationId xmlns:a16="http://schemas.microsoft.com/office/drawing/2014/main" id="{8F1E296A-C4A5-5E4D-A87C-997BFF7E807C}"/>
                    </a:ext>
                  </a:extLst>
                </p14:cNvPr>
                <p14:cNvContentPartPr/>
                <p14:nvPr/>
              </p14:nvContentPartPr>
              <p14:xfrm>
                <a:off x="5149540" y="2694169"/>
                <a:ext cx="43920" cy="37800"/>
              </p14:xfrm>
            </p:contentPart>
          </mc:Choice>
          <mc:Fallback xmlns="">
            <p:pic>
              <p:nvPicPr>
                <p:cNvPr id="93" name="墨迹 92">
                  <a:extLst>
                    <a:ext uri="{FF2B5EF4-FFF2-40B4-BE49-F238E27FC236}">
                      <a16:creationId xmlns:a16="http://schemas.microsoft.com/office/drawing/2014/main" id="{8F1E296A-C4A5-5E4D-A87C-997BFF7E807C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5141980" y="2686609"/>
                  <a:ext cx="59040" cy="52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9" name="组合 98">
            <a:extLst>
              <a:ext uri="{FF2B5EF4-FFF2-40B4-BE49-F238E27FC236}">
                <a16:creationId xmlns:a16="http://schemas.microsoft.com/office/drawing/2014/main" id="{E5182508-8AF1-1E4E-B41D-3A140E174EB0}"/>
              </a:ext>
            </a:extLst>
          </p:cNvPr>
          <p:cNvGrpSpPr/>
          <p:nvPr/>
        </p:nvGrpSpPr>
        <p:grpSpPr>
          <a:xfrm>
            <a:off x="5846860" y="2302129"/>
            <a:ext cx="348840" cy="355320"/>
            <a:chOff x="5846860" y="2302129"/>
            <a:chExt cx="348840" cy="355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95" name="墨迹 94">
                  <a:extLst>
                    <a:ext uri="{FF2B5EF4-FFF2-40B4-BE49-F238E27FC236}">
                      <a16:creationId xmlns:a16="http://schemas.microsoft.com/office/drawing/2014/main" id="{A0FB780F-22A3-2B4E-924B-7E55BF5806EB}"/>
                    </a:ext>
                  </a:extLst>
                </p14:cNvPr>
                <p14:cNvContentPartPr/>
                <p14:nvPr/>
              </p14:nvContentPartPr>
              <p14:xfrm>
                <a:off x="5846860" y="2376649"/>
                <a:ext cx="68760" cy="230760"/>
              </p14:xfrm>
            </p:contentPart>
          </mc:Choice>
          <mc:Fallback xmlns="">
            <p:pic>
              <p:nvPicPr>
                <p:cNvPr id="95" name="墨迹 94">
                  <a:extLst>
                    <a:ext uri="{FF2B5EF4-FFF2-40B4-BE49-F238E27FC236}">
                      <a16:creationId xmlns:a16="http://schemas.microsoft.com/office/drawing/2014/main" id="{A0FB780F-22A3-2B4E-924B-7E55BF5806EB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5839300" y="2369089"/>
                  <a:ext cx="8388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96" name="墨迹 95">
                  <a:extLst>
                    <a:ext uri="{FF2B5EF4-FFF2-40B4-BE49-F238E27FC236}">
                      <a16:creationId xmlns:a16="http://schemas.microsoft.com/office/drawing/2014/main" id="{5B6E73D7-59B3-1C48-BBF4-C2D580945163}"/>
                    </a:ext>
                  </a:extLst>
                </p14:cNvPr>
                <p14:cNvContentPartPr/>
                <p14:nvPr/>
              </p14:nvContentPartPr>
              <p14:xfrm>
                <a:off x="6114340" y="2302129"/>
                <a:ext cx="50040" cy="355320"/>
              </p14:xfrm>
            </p:contentPart>
          </mc:Choice>
          <mc:Fallback xmlns="">
            <p:pic>
              <p:nvPicPr>
                <p:cNvPr id="96" name="墨迹 95">
                  <a:extLst>
                    <a:ext uri="{FF2B5EF4-FFF2-40B4-BE49-F238E27FC236}">
                      <a16:creationId xmlns:a16="http://schemas.microsoft.com/office/drawing/2014/main" id="{5B6E73D7-59B3-1C48-BBF4-C2D580945163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6107140" y="2294569"/>
                  <a:ext cx="65160" cy="37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97" name="墨迹 96">
                  <a:extLst>
                    <a:ext uri="{FF2B5EF4-FFF2-40B4-BE49-F238E27FC236}">
                      <a16:creationId xmlns:a16="http://schemas.microsoft.com/office/drawing/2014/main" id="{B61C260B-1D93-EB46-A592-EFF0CC736FB1}"/>
                    </a:ext>
                  </a:extLst>
                </p14:cNvPr>
                <p14:cNvContentPartPr/>
                <p14:nvPr/>
              </p14:nvContentPartPr>
              <p14:xfrm>
                <a:off x="5996260" y="2451529"/>
                <a:ext cx="199440" cy="56520"/>
              </p14:xfrm>
            </p:contentPart>
          </mc:Choice>
          <mc:Fallback xmlns="">
            <p:pic>
              <p:nvPicPr>
                <p:cNvPr id="97" name="墨迹 96">
                  <a:extLst>
                    <a:ext uri="{FF2B5EF4-FFF2-40B4-BE49-F238E27FC236}">
                      <a16:creationId xmlns:a16="http://schemas.microsoft.com/office/drawing/2014/main" id="{B61C260B-1D93-EB46-A592-EFF0CC736FB1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5988700" y="2443969"/>
                  <a:ext cx="214560" cy="71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98" name="墨迹 97">
                <a:extLst>
                  <a:ext uri="{FF2B5EF4-FFF2-40B4-BE49-F238E27FC236}">
                    <a16:creationId xmlns:a16="http://schemas.microsoft.com/office/drawing/2014/main" id="{76FC3758-0732-5C46-B682-AADC87B62E65}"/>
                  </a:ext>
                </a:extLst>
              </p14:cNvPr>
              <p14:cNvContentPartPr/>
              <p14:nvPr/>
            </p14:nvContentPartPr>
            <p14:xfrm>
              <a:off x="6394780" y="2644489"/>
              <a:ext cx="74520" cy="106200"/>
            </p14:xfrm>
          </p:contentPart>
        </mc:Choice>
        <mc:Fallback xmlns="">
          <p:pic>
            <p:nvPicPr>
              <p:cNvPr id="98" name="墨迹 97">
                <a:extLst>
                  <a:ext uri="{FF2B5EF4-FFF2-40B4-BE49-F238E27FC236}">
                    <a16:creationId xmlns:a16="http://schemas.microsoft.com/office/drawing/2014/main" id="{76FC3758-0732-5C46-B682-AADC87B62E65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6387220" y="2636929"/>
                <a:ext cx="89280" cy="121320"/>
              </a:xfrm>
              <a:prstGeom prst="rect">
                <a:avLst/>
              </a:prstGeom>
            </p:spPr>
          </p:pic>
        </mc:Fallback>
      </mc:AlternateContent>
      <p:grpSp>
        <p:nvGrpSpPr>
          <p:cNvPr id="104" name="组合 103">
            <a:extLst>
              <a:ext uri="{FF2B5EF4-FFF2-40B4-BE49-F238E27FC236}">
                <a16:creationId xmlns:a16="http://schemas.microsoft.com/office/drawing/2014/main" id="{EA74B855-41F9-0240-A6C8-1C9D96E26F96}"/>
              </a:ext>
            </a:extLst>
          </p:cNvPr>
          <p:cNvGrpSpPr/>
          <p:nvPr/>
        </p:nvGrpSpPr>
        <p:grpSpPr>
          <a:xfrm>
            <a:off x="5946580" y="3640609"/>
            <a:ext cx="2048400" cy="1886760"/>
            <a:chOff x="5946580" y="3640609"/>
            <a:chExt cx="2048400" cy="1886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00" name="墨迹 99">
                  <a:extLst>
                    <a:ext uri="{FF2B5EF4-FFF2-40B4-BE49-F238E27FC236}">
                      <a16:creationId xmlns:a16="http://schemas.microsoft.com/office/drawing/2014/main" id="{1E893C5A-874A-EE44-A7E8-91F3364D8AD5}"/>
                    </a:ext>
                  </a:extLst>
                </p14:cNvPr>
                <p14:cNvContentPartPr/>
                <p14:nvPr/>
              </p14:nvContentPartPr>
              <p14:xfrm>
                <a:off x="5946580" y="3640609"/>
                <a:ext cx="2048400" cy="1886760"/>
              </p14:xfrm>
            </p:contentPart>
          </mc:Choice>
          <mc:Fallback xmlns="">
            <p:pic>
              <p:nvPicPr>
                <p:cNvPr id="100" name="墨迹 99">
                  <a:extLst>
                    <a:ext uri="{FF2B5EF4-FFF2-40B4-BE49-F238E27FC236}">
                      <a16:creationId xmlns:a16="http://schemas.microsoft.com/office/drawing/2014/main" id="{1E893C5A-874A-EE44-A7E8-91F3364D8AD5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5939020" y="3633049"/>
                  <a:ext cx="2063520" cy="19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01" name="墨迹 100">
                  <a:extLst>
                    <a:ext uri="{FF2B5EF4-FFF2-40B4-BE49-F238E27FC236}">
                      <a16:creationId xmlns:a16="http://schemas.microsoft.com/office/drawing/2014/main" id="{CB011AB4-7B1F-C148-8C32-C0D7BEF10AB0}"/>
                    </a:ext>
                  </a:extLst>
                </p14:cNvPr>
                <p14:cNvContentPartPr/>
                <p14:nvPr/>
              </p14:nvContentPartPr>
              <p14:xfrm>
                <a:off x="6724540" y="4879369"/>
                <a:ext cx="137160" cy="348120"/>
              </p14:xfrm>
            </p:contentPart>
          </mc:Choice>
          <mc:Fallback xmlns="">
            <p:pic>
              <p:nvPicPr>
                <p:cNvPr id="101" name="墨迹 100">
                  <a:extLst>
                    <a:ext uri="{FF2B5EF4-FFF2-40B4-BE49-F238E27FC236}">
                      <a16:creationId xmlns:a16="http://schemas.microsoft.com/office/drawing/2014/main" id="{CB011AB4-7B1F-C148-8C32-C0D7BEF10AB0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6716980" y="4871809"/>
                  <a:ext cx="152280" cy="36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02" name="墨迹 101">
                  <a:extLst>
                    <a:ext uri="{FF2B5EF4-FFF2-40B4-BE49-F238E27FC236}">
                      <a16:creationId xmlns:a16="http://schemas.microsoft.com/office/drawing/2014/main" id="{3EF64326-AB34-B84F-A107-0BC26DB22B35}"/>
                    </a:ext>
                  </a:extLst>
                </p14:cNvPr>
                <p14:cNvContentPartPr/>
                <p14:nvPr/>
              </p14:nvContentPartPr>
              <p14:xfrm>
                <a:off x="6905260" y="4835809"/>
                <a:ext cx="180720" cy="417600"/>
              </p14:xfrm>
            </p:contentPart>
          </mc:Choice>
          <mc:Fallback xmlns="">
            <p:pic>
              <p:nvPicPr>
                <p:cNvPr id="102" name="墨迹 101">
                  <a:extLst>
                    <a:ext uri="{FF2B5EF4-FFF2-40B4-BE49-F238E27FC236}">
                      <a16:creationId xmlns:a16="http://schemas.microsoft.com/office/drawing/2014/main" id="{3EF64326-AB34-B84F-A107-0BC26DB22B35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6897700" y="4828249"/>
                  <a:ext cx="195840" cy="43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03" name="墨迹 102">
                  <a:extLst>
                    <a:ext uri="{FF2B5EF4-FFF2-40B4-BE49-F238E27FC236}">
                      <a16:creationId xmlns:a16="http://schemas.microsoft.com/office/drawing/2014/main" id="{0A174778-EE19-8F43-9A6B-55EA2A677671}"/>
                    </a:ext>
                  </a:extLst>
                </p14:cNvPr>
                <p14:cNvContentPartPr/>
                <p14:nvPr/>
              </p14:nvContentPartPr>
              <p14:xfrm>
                <a:off x="6836500" y="5041369"/>
                <a:ext cx="143640" cy="31320"/>
              </p14:xfrm>
            </p:contentPart>
          </mc:Choice>
          <mc:Fallback xmlns="">
            <p:pic>
              <p:nvPicPr>
                <p:cNvPr id="103" name="墨迹 102">
                  <a:extLst>
                    <a:ext uri="{FF2B5EF4-FFF2-40B4-BE49-F238E27FC236}">
                      <a16:creationId xmlns:a16="http://schemas.microsoft.com/office/drawing/2014/main" id="{0A174778-EE19-8F43-9A6B-55EA2A677671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6828940" y="5033809"/>
                  <a:ext cx="158760" cy="46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0" name="组合 109">
            <a:extLst>
              <a:ext uri="{FF2B5EF4-FFF2-40B4-BE49-F238E27FC236}">
                <a16:creationId xmlns:a16="http://schemas.microsoft.com/office/drawing/2014/main" id="{CD8A2AA9-A779-2741-A7E9-0E860DE86F52}"/>
              </a:ext>
            </a:extLst>
          </p:cNvPr>
          <p:cNvGrpSpPr/>
          <p:nvPr/>
        </p:nvGrpSpPr>
        <p:grpSpPr>
          <a:xfrm>
            <a:off x="8336980" y="3503449"/>
            <a:ext cx="1805760" cy="1980000"/>
            <a:chOff x="8336980" y="3503449"/>
            <a:chExt cx="1805760" cy="1980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05" name="墨迹 104">
                  <a:extLst>
                    <a:ext uri="{FF2B5EF4-FFF2-40B4-BE49-F238E27FC236}">
                      <a16:creationId xmlns:a16="http://schemas.microsoft.com/office/drawing/2014/main" id="{3040A09E-241F-884F-B651-F3CFCF738283}"/>
                    </a:ext>
                  </a:extLst>
                </p14:cNvPr>
                <p14:cNvContentPartPr/>
                <p14:nvPr/>
              </p14:nvContentPartPr>
              <p14:xfrm>
                <a:off x="8735500" y="4256929"/>
                <a:ext cx="155880" cy="628560"/>
              </p14:xfrm>
            </p:contentPart>
          </mc:Choice>
          <mc:Fallback xmlns="">
            <p:pic>
              <p:nvPicPr>
                <p:cNvPr id="105" name="墨迹 104">
                  <a:extLst>
                    <a:ext uri="{FF2B5EF4-FFF2-40B4-BE49-F238E27FC236}">
                      <a16:creationId xmlns:a16="http://schemas.microsoft.com/office/drawing/2014/main" id="{3040A09E-241F-884F-B651-F3CFCF738283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8727940" y="4249369"/>
                  <a:ext cx="171000" cy="64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06" name="墨迹 105">
                  <a:extLst>
                    <a:ext uri="{FF2B5EF4-FFF2-40B4-BE49-F238E27FC236}">
                      <a16:creationId xmlns:a16="http://schemas.microsoft.com/office/drawing/2014/main" id="{EBB2DDD5-1C23-4D4E-B9DE-B1ED967198B2}"/>
                    </a:ext>
                  </a:extLst>
                </p14:cNvPr>
                <p14:cNvContentPartPr/>
                <p14:nvPr/>
              </p14:nvContentPartPr>
              <p14:xfrm>
                <a:off x="8810020" y="4356289"/>
                <a:ext cx="324000" cy="336600"/>
              </p14:xfrm>
            </p:contentPart>
          </mc:Choice>
          <mc:Fallback xmlns="">
            <p:pic>
              <p:nvPicPr>
                <p:cNvPr id="106" name="墨迹 105">
                  <a:extLst>
                    <a:ext uri="{FF2B5EF4-FFF2-40B4-BE49-F238E27FC236}">
                      <a16:creationId xmlns:a16="http://schemas.microsoft.com/office/drawing/2014/main" id="{EBB2DDD5-1C23-4D4E-B9DE-B1ED967198B2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8802460" y="4348729"/>
                  <a:ext cx="339120" cy="35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07" name="墨迹 106">
                  <a:extLst>
                    <a:ext uri="{FF2B5EF4-FFF2-40B4-BE49-F238E27FC236}">
                      <a16:creationId xmlns:a16="http://schemas.microsoft.com/office/drawing/2014/main" id="{00EDE841-0DA1-7445-ACDD-BE2AF4A83B07}"/>
                    </a:ext>
                  </a:extLst>
                </p14:cNvPr>
                <p14:cNvContentPartPr/>
                <p14:nvPr/>
              </p14:nvContentPartPr>
              <p14:xfrm>
                <a:off x="9140140" y="4555729"/>
                <a:ext cx="174600" cy="464400"/>
              </p14:xfrm>
            </p:contentPart>
          </mc:Choice>
          <mc:Fallback xmlns="">
            <p:pic>
              <p:nvPicPr>
                <p:cNvPr id="107" name="墨迹 106">
                  <a:extLst>
                    <a:ext uri="{FF2B5EF4-FFF2-40B4-BE49-F238E27FC236}">
                      <a16:creationId xmlns:a16="http://schemas.microsoft.com/office/drawing/2014/main" id="{00EDE841-0DA1-7445-ACDD-BE2AF4A83B07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9132580" y="4548169"/>
                  <a:ext cx="189720" cy="47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08" name="墨迹 107">
                  <a:extLst>
                    <a:ext uri="{FF2B5EF4-FFF2-40B4-BE49-F238E27FC236}">
                      <a16:creationId xmlns:a16="http://schemas.microsoft.com/office/drawing/2014/main" id="{A87503AF-0BAD-724B-8D71-381AF3037156}"/>
                    </a:ext>
                  </a:extLst>
                </p14:cNvPr>
                <p14:cNvContentPartPr/>
                <p14:nvPr/>
              </p14:nvContentPartPr>
              <p14:xfrm>
                <a:off x="9239860" y="4648969"/>
                <a:ext cx="149760" cy="137160"/>
              </p14:xfrm>
            </p:contentPart>
          </mc:Choice>
          <mc:Fallback xmlns="">
            <p:pic>
              <p:nvPicPr>
                <p:cNvPr id="108" name="墨迹 107">
                  <a:extLst>
                    <a:ext uri="{FF2B5EF4-FFF2-40B4-BE49-F238E27FC236}">
                      <a16:creationId xmlns:a16="http://schemas.microsoft.com/office/drawing/2014/main" id="{A87503AF-0BAD-724B-8D71-381AF3037156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9232300" y="4641409"/>
                  <a:ext cx="16488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09" name="墨迹 108">
                  <a:extLst>
                    <a:ext uri="{FF2B5EF4-FFF2-40B4-BE49-F238E27FC236}">
                      <a16:creationId xmlns:a16="http://schemas.microsoft.com/office/drawing/2014/main" id="{64343790-1B7E-6745-A0BD-84AFD10F81FA}"/>
                    </a:ext>
                  </a:extLst>
                </p14:cNvPr>
                <p14:cNvContentPartPr/>
                <p14:nvPr/>
              </p14:nvContentPartPr>
              <p14:xfrm>
                <a:off x="8336980" y="3503449"/>
                <a:ext cx="1805760" cy="1980000"/>
              </p14:xfrm>
            </p:contentPart>
          </mc:Choice>
          <mc:Fallback xmlns="">
            <p:pic>
              <p:nvPicPr>
                <p:cNvPr id="109" name="墨迹 108">
                  <a:extLst>
                    <a:ext uri="{FF2B5EF4-FFF2-40B4-BE49-F238E27FC236}">
                      <a16:creationId xmlns:a16="http://schemas.microsoft.com/office/drawing/2014/main" id="{64343790-1B7E-6745-A0BD-84AFD10F81FA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329420" y="3495889"/>
                  <a:ext cx="1820880" cy="1995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4" name="组合 113">
            <a:extLst>
              <a:ext uri="{FF2B5EF4-FFF2-40B4-BE49-F238E27FC236}">
                <a16:creationId xmlns:a16="http://schemas.microsoft.com/office/drawing/2014/main" id="{C7459CD8-22B2-BB4A-B7E0-DF9537DC41EA}"/>
              </a:ext>
            </a:extLst>
          </p:cNvPr>
          <p:cNvGrpSpPr/>
          <p:nvPr/>
        </p:nvGrpSpPr>
        <p:grpSpPr>
          <a:xfrm>
            <a:off x="5423500" y="2843569"/>
            <a:ext cx="5460120" cy="3430800"/>
            <a:chOff x="5423500" y="2843569"/>
            <a:chExt cx="5460120" cy="3430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11" name="墨迹 110">
                  <a:extLst>
                    <a:ext uri="{FF2B5EF4-FFF2-40B4-BE49-F238E27FC236}">
                      <a16:creationId xmlns:a16="http://schemas.microsoft.com/office/drawing/2014/main" id="{8EB57F03-3CBA-A14A-A7BD-DCCE316E4F2C}"/>
                    </a:ext>
                  </a:extLst>
                </p14:cNvPr>
                <p14:cNvContentPartPr/>
                <p14:nvPr/>
              </p14:nvContentPartPr>
              <p14:xfrm>
                <a:off x="5423500" y="2843569"/>
                <a:ext cx="5460120" cy="3430800"/>
              </p14:xfrm>
            </p:contentPart>
          </mc:Choice>
          <mc:Fallback xmlns="">
            <p:pic>
              <p:nvPicPr>
                <p:cNvPr id="111" name="墨迹 110">
                  <a:extLst>
                    <a:ext uri="{FF2B5EF4-FFF2-40B4-BE49-F238E27FC236}">
                      <a16:creationId xmlns:a16="http://schemas.microsoft.com/office/drawing/2014/main" id="{8EB57F03-3CBA-A14A-A7BD-DCCE316E4F2C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5415940" y="2836009"/>
                  <a:ext cx="5475240" cy="344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12" name="墨迹 111">
                  <a:extLst>
                    <a:ext uri="{FF2B5EF4-FFF2-40B4-BE49-F238E27FC236}">
                      <a16:creationId xmlns:a16="http://schemas.microsoft.com/office/drawing/2014/main" id="{43CEBA37-4518-2443-B96F-EE656BA03258}"/>
                    </a:ext>
                  </a:extLst>
                </p14:cNvPr>
                <p14:cNvContentPartPr/>
                <p14:nvPr/>
              </p14:nvContentPartPr>
              <p14:xfrm>
                <a:off x="8013340" y="3005569"/>
                <a:ext cx="336600" cy="498240"/>
              </p14:xfrm>
            </p:contentPart>
          </mc:Choice>
          <mc:Fallback xmlns="">
            <p:pic>
              <p:nvPicPr>
                <p:cNvPr id="112" name="墨迹 111">
                  <a:extLst>
                    <a:ext uri="{FF2B5EF4-FFF2-40B4-BE49-F238E27FC236}">
                      <a16:creationId xmlns:a16="http://schemas.microsoft.com/office/drawing/2014/main" id="{43CEBA37-4518-2443-B96F-EE656BA03258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8005780" y="2998009"/>
                  <a:ext cx="351720" cy="51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13" name="墨迹 112">
                  <a:extLst>
                    <a:ext uri="{FF2B5EF4-FFF2-40B4-BE49-F238E27FC236}">
                      <a16:creationId xmlns:a16="http://schemas.microsoft.com/office/drawing/2014/main" id="{6EB0D0A2-014E-5342-8D71-07DD4E10A1E5}"/>
                    </a:ext>
                  </a:extLst>
                </p14:cNvPr>
                <p14:cNvContentPartPr/>
                <p14:nvPr/>
              </p14:nvContentPartPr>
              <p14:xfrm>
                <a:off x="8168860" y="3273049"/>
                <a:ext cx="280440" cy="50040"/>
              </p14:xfrm>
            </p:contentPart>
          </mc:Choice>
          <mc:Fallback xmlns="">
            <p:pic>
              <p:nvPicPr>
                <p:cNvPr id="113" name="墨迹 112">
                  <a:extLst>
                    <a:ext uri="{FF2B5EF4-FFF2-40B4-BE49-F238E27FC236}">
                      <a16:creationId xmlns:a16="http://schemas.microsoft.com/office/drawing/2014/main" id="{6EB0D0A2-014E-5342-8D71-07DD4E10A1E5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8161300" y="3265489"/>
                  <a:ext cx="295560" cy="65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9" name="组合 118">
            <a:extLst>
              <a:ext uri="{FF2B5EF4-FFF2-40B4-BE49-F238E27FC236}">
                <a16:creationId xmlns:a16="http://schemas.microsoft.com/office/drawing/2014/main" id="{5377C253-844D-E145-BFE5-02C62452A18A}"/>
              </a:ext>
            </a:extLst>
          </p:cNvPr>
          <p:cNvGrpSpPr/>
          <p:nvPr/>
        </p:nvGrpSpPr>
        <p:grpSpPr>
          <a:xfrm>
            <a:off x="7011100" y="2264689"/>
            <a:ext cx="461160" cy="535680"/>
            <a:chOff x="7011100" y="2264689"/>
            <a:chExt cx="461160" cy="535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15" name="墨迹 114">
                  <a:extLst>
                    <a:ext uri="{FF2B5EF4-FFF2-40B4-BE49-F238E27FC236}">
                      <a16:creationId xmlns:a16="http://schemas.microsoft.com/office/drawing/2014/main" id="{9BC74106-4990-6740-AFAE-C74655D15D69}"/>
                    </a:ext>
                  </a:extLst>
                </p14:cNvPr>
                <p14:cNvContentPartPr/>
                <p14:nvPr/>
              </p14:nvContentPartPr>
              <p14:xfrm>
                <a:off x="7011100" y="2264689"/>
                <a:ext cx="93600" cy="323280"/>
              </p14:xfrm>
            </p:contentPart>
          </mc:Choice>
          <mc:Fallback xmlns="">
            <p:pic>
              <p:nvPicPr>
                <p:cNvPr id="115" name="墨迹 114">
                  <a:extLst>
                    <a:ext uri="{FF2B5EF4-FFF2-40B4-BE49-F238E27FC236}">
                      <a16:creationId xmlns:a16="http://schemas.microsoft.com/office/drawing/2014/main" id="{9BC74106-4990-6740-AFAE-C74655D15D69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7003540" y="2257129"/>
                  <a:ext cx="108720" cy="33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16" name="墨迹 115">
                  <a:extLst>
                    <a:ext uri="{FF2B5EF4-FFF2-40B4-BE49-F238E27FC236}">
                      <a16:creationId xmlns:a16="http://schemas.microsoft.com/office/drawing/2014/main" id="{46E692DE-6840-A04F-A071-0AE37903B258}"/>
                    </a:ext>
                  </a:extLst>
                </p14:cNvPr>
                <p14:cNvContentPartPr/>
                <p14:nvPr/>
              </p14:nvContentPartPr>
              <p14:xfrm>
                <a:off x="7054660" y="2333089"/>
                <a:ext cx="274320" cy="305280"/>
              </p14:xfrm>
            </p:contentPart>
          </mc:Choice>
          <mc:Fallback xmlns="">
            <p:pic>
              <p:nvPicPr>
                <p:cNvPr id="116" name="墨迹 115">
                  <a:extLst>
                    <a:ext uri="{FF2B5EF4-FFF2-40B4-BE49-F238E27FC236}">
                      <a16:creationId xmlns:a16="http://schemas.microsoft.com/office/drawing/2014/main" id="{46E692DE-6840-A04F-A071-0AE37903B258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7047100" y="2325529"/>
                  <a:ext cx="28944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17" name="墨迹 116">
                  <a:extLst>
                    <a:ext uri="{FF2B5EF4-FFF2-40B4-BE49-F238E27FC236}">
                      <a16:creationId xmlns:a16="http://schemas.microsoft.com/office/drawing/2014/main" id="{35617FF8-2C91-F34F-A76F-810E359DAED8}"/>
                    </a:ext>
                  </a:extLst>
                </p14:cNvPr>
                <p14:cNvContentPartPr/>
                <p14:nvPr/>
              </p14:nvContentPartPr>
              <p14:xfrm>
                <a:off x="7259860" y="2476369"/>
                <a:ext cx="162360" cy="324000"/>
              </p14:xfrm>
            </p:contentPart>
          </mc:Choice>
          <mc:Fallback xmlns="">
            <p:pic>
              <p:nvPicPr>
                <p:cNvPr id="117" name="墨迹 116">
                  <a:extLst>
                    <a:ext uri="{FF2B5EF4-FFF2-40B4-BE49-F238E27FC236}">
                      <a16:creationId xmlns:a16="http://schemas.microsoft.com/office/drawing/2014/main" id="{35617FF8-2C91-F34F-A76F-810E359DAED8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252300" y="2468809"/>
                  <a:ext cx="177120" cy="33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18" name="墨迹 117">
                  <a:extLst>
                    <a:ext uri="{FF2B5EF4-FFF2-40B4-BE49-F238E27FC236}">
                      <a16:creationId xmlns:a16="http://schemas.microsoft.com/office/drawing/2014/main" id="{0926090B-5042-BA4C-AA5F-B207DA3B0EE8}"/>
                    </a:ext>
                  </a:extLst>
                </p14:cNvPr>
                <p14:cNvContentPartPr/>
                <p14:nvPr/>
              </p14:nvContentPartPr>
              <p14:xfrm>
                <a:off x="7328620" y="2569609"/>
                <a:ext cx="143640" cy="93600"/>
              </p14:xfrm>
            </p:contentPart>
          </mc:Choice>
          <mc:Fallback xmlns="">
            <p:pic>
              <p:nvPicPr>
                <p:cNvPr id="118" name="墨迹 117">
                  <a:extLst>
                    <a:ext uri="{FF2B5EF4-FFF2-40B4-BE49-F238E27FC236}">
                      <a16:creationId xmlns:a16="http://schemas.microsoft.com/office/drawing/2014/main" id="{0926090B-5042-BA4C-AA5F-B207DA3B0EE8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321060" y="2562049"/>
                  <a:ext cx="158760" cy="108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1" name="组合 130">
            <a:extLst>
              <a:ext uri="{FF2B5EF4-FFF2-40B4-BE49-F238E27FC236}">
                <a16:creationId xmlns:a16="http://schemas.microsoft.com/office/drawing/2014/main" id="{615164D5-3526-654E-9D06-7C745EB37427}"/>
              </a:ext>
            </a:extLst>
          </p:cNvPr>
          <p:cNvGrpSpPr/>
          <p:nvPr/>
        </p:nvGrpSpPr>
        <p:grpSpPr>
          <a:xfrm>
            <a:off x="803980" y="3453769"/>
            <a:ext cx="455040" cy="236880"/>
            <a:chOff x="803980" y="3453769"/>
            <a:chExt cx="455040" cy="23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20" name="墨迹 119">
                  <a:extLst>
                    <a:ext uri="{FF2B5EF4-FFF2-40B4-BE49-F238E27FC236}">
                      <a16:creationId xmlns:a16="http://schemas.microsoft.com/office/drawing/2014/main" id="{C7A195D1-B10C-EE4C-8361-DCBDA24C738D}"/>
                    </a:ext>
                  </a:extLst>
                </p14:cNvPr>
                <p14:cNvContentPartPr/>
                <p14:nvPr/>
              </p14:nvContentPartPr>
              <p14:xfrm>
                <a:off x="878860" y="3540889"/>
                <a:ext cx="37800" cy="37800"/>
              </p14:xfrm>
            </p:contentPart>
          </mc:Choice>
          <mc:Fallback xmlns="">
            <p:pic>
              <p:nvPicPr>
                <p:cNvPr id="120" name="墨迹 119">
                  <a:extLst>
                    <a:ext uri="{FF2B5EF4-FFF2-40B4-BE49-F238E27FC236}">
                      <a16:creationId xmlns:a16="http://schemas.microsoft.com/office/drawing/2014/main" id="{C7A195D1-B10C-EE4C-8361-DCBDA24C738D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871300" y="3533329"/>
                  <a:ext cx="529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21" name="墨迹 120">
                  <a:extLst>
                    <a:ext uri="{FF2B5EF4-FFF2-40B4-BE49-F238E27FC236}">
                      <a16:creationId xmlns:a16="http://schemas.microsoft.com/office/drawing/2014/main" id="{2966C136-F171-B74A-BACB-C762C7E075C7}"/>
                    </a:ext>
                  </a:extLst>
                </p14:cNvPr>
                <p14:cNvContentPartPr/>
                <p14:nvPr/>
              </p14:nvContentPartPr>
              <p14:xfrm>
                <a:off x="829180" y="3547009"/>
                <a:ext cx="293040" cy="19080"/>
              </p14:xfrm>
            </p:contentPart>
          </mc:Choice>
          <mc:Fallback xmlns="">
            <p:pic>
              <p:nvPicPr>
                <p:cNvPr id="121" name="墨迹 120">
                  <a:extLst>
                    <a:ext uri="{FF2B5EF4-FFF2-40B4-BE49-F238E27FC236}">
                      <a16:creationId xmlns:a16="http://schemas.microsoft.com/office/drawing/2014/main" id="{2966C136-F171-B74A-BACB-C762C7E075C7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821620" y="3539449"/>
                  <a:ext cx="30816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22" name="墨迹 121">
                  <a:extLst>
                    <a:ext uri="{FF2B5EF4-FFF2-40B4-BE49-F238E27FC236}">
                      <a16:creationId xmlns:a16="http://schemas.microsoft.com/office/drawing/2014/main" id="{1C944FAC-687A-E442-B8CC-A0F5F41940C0}"/>
                    </a:ext>
                  </a:extLst>
                </p14:cNvPr>
                <p14:cNvContentPartPr/>
                <p14:nvPr/>
              </p14:nvContentPartPr>
              <p14:xfrm>
                <a:off x="803980" y="3640609"/>
                <a:ext cx="355320" cy="12960"/>
              </p14:xfrm>
            </p:contentPart>
          </mc:Choice>
          <mc:Fallback xmlns="">
            <p:pic>
              <p:nvPicPr>
                <p:cNvPr id="122" name="墨迹 121">
                  <a:extLst>
                    <a:ext uri="{FF2B5EF4-FFF2-40B4-BE49-F238E27FC236}">
                      <a16:creationId xmlns:a16="http://schemas.microsoft.com/office/drawing/2014/main" id="{1C944FAC-687A-E442-B8CC-A0F5F41940C0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96780" y="3633049"/>
                  <a:ext cx="37044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23" name="墨迹 122">
                  <a:extLst>
                    <a:ext uri="{FF2B5EF4-FFF2-40B4-BE49-F238E27FC236}">
                      <a16:creationId xmlns:a16="http://schemas.microsoft.com/office/drawing/2014/main" id="{E697C53E-E039-BF40-9405-B3C8DF6986F0}"/>
                    </a:ext>
                  </a:extLst>
                </p14:cNvPr>
                <p14:cNvContentPartPr/>
                <p14:nvPr/>
              </p14:nvContentPartPr>
              <p14:xfrm>
                <a:off x="1009540" y="3453769"/>
                <a:ext cx="249480" cy="236880"/>
              </p14:xfrm>
            </p:contentPart>
          </mc:Choice>
          <mc:Fallback xmlns="">
            <p:pic>
              <p:nvPicPr>
                <p:cNvPr id="123" name="墨迹 122">
                  <a:extLst>
                    <a:ext uri="{FF2B5EF4-FFF2-40B4-BE49-F238E27FC236}">
                      <a16:creationId xmlns:a16="http://schemas.microsoft.com/office/drawing/2014/main" id="{E697C53E-E039-BF40-9405-B3C8DF6986F0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1001980" y="3446209"/>
                  <a:ext cx="264600" cy="252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0" name="组合 129">
            <a:extLst>
              <a:ext uri="{FF2B5EF4-FFF2-40B4-BE49-F238E27FC236}">
                <a16:creationId xmlns:a16="http://schemas.microsoft.com/office/drawing/2014/main" id="{D42CF736-2317-A248-8EA3-87A9A8F7F29B}"/>
              </a:ext>
            </a:extLst>
          </p:cNvPr>
          <p:cNvGrpSpPr/>
          <p:nvPr/>
        </p:nvGrpSpPr>
        <p:grpSpPr>
          <a:xfrm>
            <a:off x="1489060" y="3410209"/>
            <a:ext cx="604080" cy="243000"/>
            <a:chOff x="1489060" y="3410209"/>
            <a:chExt cx="604080" cy="243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24" name="墨迹 123">
                  <a:extLst>
                    <a:ext uri="{FF2B5EF4-FFF2-40B4-BE49-F238E27FC236}">
                      <a16:creationId xmlns:a16="http://schemas.microsoft.com/office/drawing/2014/main" id="{52B755D9-4ABC-5E42-9AB4-7E85E926444D}"/>
                    </a:ext>
                  </a:extLst>
                </p14:cNvPr>
                <p14:cNvContentPartPr/>
                <p14:nvPr/>
              </p14:nvContentPartPr>
              <p14:xfrm>
                <a:off x="1489060" y="3417049"/>
                <a:ext cx="336600" cy="236160"/>
              </p14:xfrm>
            </p:contentPart>
          </mc:Choice>
          <mc:Fallback xmlns="">
            <p:pic>
              <p:nvPicPr>
                <p:cNvPr id="124" name="墨迹 123">
                  <a:extLst>
                    <a:ext uri="{FF2B5EF4-FFF2-40B4-BE49-F238E27FC236}">
                      <a16:creationId xmlns:a16="http://schemas.microsoft.com/office/drawing/2014/main" id="{52B755D9-4ABC-5E42-9AB4-7E85E926444D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1481500" y="3409489"/>
                  <a:ext cx="35172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25" name="墨迹 124">
                  <a:extLst>
                    <a:ext uri="{FF2B5EF4-FFF2-40B4-BE49-F238E27FC236}">
                      <a16:creationId xmlns:a16="http://schemas.microsoft.com/office/drawing/2014/main" id="{F5A2D24F-1A30-E948-B3AF-93CBDE917956}"/>
                    </a:ext>
                  </a:extLst>
                </p14:cNvPr>
                <p14:cNvContentPartPr/>
                <p14:nvPr/>
              </p14:nvContentPartPr>
              <p14:xfrm>
                <a:off x="1999540" y="3410209"/>
                <a:ext cx="93600" cy="224640"/>
              </p14:xfrm>
            </p:contentPart>
          </mc:Choice>
          <mc:Fallback xmlns="">
            <p:pic>
              <p:nvPicPr>
                <p:cNvPr id="125" name="墨迹 124">
                  <a:extLst>
                    <a:ext uri="{FF2B5EF4-FFF2-40B4-BE49-F238E27FC236}">
                      <a16:creationId xmlns:a16="http://schemas.microsoft.com/office/drawing/2014/main" id="{F5A2D24F-1A30-E948-B3AF-93CBDE917956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1991980" y="3402649"/>
                  <a:ext cx="108720" cy="239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9" name="组合 128">
            <a:extLst>
              <a:ext uri="{FF2B5EF4-FFF2-40B4-BE49-F238E27FC236}">
                <a16:creationId xmlns:a16="http://schemas.microsoft.com/office/drawing/2014/main" id="{01FA798E-C478-9F43-823F-8B687DF343A4}"/>
              </a:ext>
            </a:extLst>
          </p:cNvPr>
          <p:cNvGrpSpPr/>
          <p:nvPr/>
        </p:nvGrpSpPr>
        <p:grpSpPr>
          <a:xfrm>
            <a:off x="2329300" y="3360169"/>
            <a:ext cx="528840" cy="411480"/>
            <a:chOff x="2329300" y="3360169"/>
            <a:chExt cx="528840" cy="411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26" name="墨迹 125">
                  <a:extLst>
                    <a:ext uri="{FF2B5EF4-FFF2-40B4-BE49-F238E27FC236}">
                      <a16:creationId xmlns:a16="http://schemas.microsoft.com/office/drawing/2014/main" id="{EA759716-E2D3-7140-86CB-37C3F768BF7E}"/>
                    </a:ext>
                  </a:extLst>
                </p14:cNvPr>
                <p14:cNvContentPartPr/>
                <p14:nvPr/>
              </p14:nvContentPartPr>
              <p14:xfrm>
                <a:off x="2329300" y="3360169"/>
                <a:ext cx="224640" cy="305280"/>
              </p14:xfrm>
            </p:contentPart>
          </mc:Choice>
          <mc:Fallback xmlns="">
            <p:pic>
              <p:nvPicPr>
                <p:cNvPr id="126" name="墨迹 125">
                  <a:extLst>
                    <a:ext uri="{FF2B5EF4-FFF2-40B4-BE49-F238E27FC236}">
                      <a16:creationId xmlns:a16="http://schemas.microsoft.com/office/drawing/2014/main" id="{EA759716-E2D3-7140-86CB-37C3F768BF7E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2321740" y="3352969"/>
                  <a:ext cx="23940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27" name="墨迹 126">
                  <a:extLst>
                    <a:ext uri="{FF2B5EF4-FFF2-40B4-BE49-F238E27FC236}">
                      <a16:creationId xmlns:a16="http://schemas.microsoft.com/office/drawing/2014/main" id="{956534CC-9C0A-494B-AB42-2ED8294EB47D}"/>
                    </a:ext>
                  </a:extLst>
                </p14:cNvPr>
                <p14:cNvContentPartPr/>
                <p14:nvPr/>
              </p14:nvContentPartPr>
              <p14:xfrm>
                <a:off x="2429020" y="3528289"/>
                <a:ext cx="149760" cy="68760"/>
              </p14:xfrm>
            </p:contentPart>
          </mc:Choice>
          <mc:Fallback xmlns="">
            <p:pic>
              <p:nvPicPr>
                <p:cNvPr id="127" name="墨迹 126">
                  <a:extLst>
                    <a:ext uri="{FF2B5EF4-FFF2-40B4-BE49-F238E27FC236}">
                      <a16:creationId xmlns:a16="http://schemas.microsoft.com/office/drawing/2014/main" id="{956534CC-9C0A-494B-AB42-2ED8294EB47D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2421460" y="3520729"/>
                  <a:ext cx="16488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28" name="墨迹 127">
                  <a:extLst>
                    <a:ext uri="{FF2B5EF4-FFF2-40B4-BE49-F238E27FC236}">
                      <a16:creationId xmlns:a16="http://schemas.microsoft.com/office/drawing/2014/main" id="{55426385-CBE6-2F45-83F1-EAAD556D6F82}"/>
                    </a:ext>
                  </a:extLst>
                </p14:cNvPr>
                <p14:cNvContentPartPr/>
                <p14:nvPr/>
              </p14:nvContentPartPr>
              <p14:xfrm>
                <a:off x="2727820" y="3404089"/>
                <a:ext cx="130320" cy="367560"/>
              </p14:xfrm>
            </p:contentPart>
          </mc:Choice>
          <mc:Fallback xmlns="">
            <p:pic>
              <p:nvPicPr>
                <p:cNvPr id="128" name="墨迹 127">
                  <a:extLst>
                    <a:ext uri="{FF2B5EF4-FFF2-40B4-BE49-F238E27FC236}">
                      <a16:creationId xmlns:a16="http://schemas.microsoft.com/office/drawing/2014/main" id="{55426385-CBE6-2F45-83F1-EAAD556D6F82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2720260" y="3396529"/>
                  <a:ext cx="145440" cy="382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6">
            <p14:nvContentPartPr>
              <p14:cNvPr id="132" name="墨迹 131">
                <a:extLst>
                  <a:ext uri="{FF2B5EF4-FFF2-40B4-BE49-F238E27FC236}">
                    <a16:creationId xmlns:a16="http://schemas.microsoft.com/office/drawing/2014/main" id="{413C550E-15A7-2447-9AF8-4C6A0DBC5DED}"/>
                  </a:ext>
                </a:extLst>
              </p14:cNvPr>
              <p14:cNvContentPartPr/>
              <p14:nvPr/>
            </p14:nvContentPartPr>
            <p14:xfrm>
              <a:off x="1513900" y="4157209"/>
              <a:ext cx="249480" cy="242640"/>
            </p14:xfrm>
          </p:contentPart>
        </mc:Choice>
        <mc:Fallback xmlns="">
          <p:pic>
            <p:nvPicPr>
              <p:cNvPr id="132" name="墨迹 131">
                <a:extLst>
                  <a:ext uri="{FF2B5EF4-FFF2-40B4-BE49-F238E27FC236}">
                    <a16:creationId xmlns:a16="http://schemas.microsoft.com/office/drawing/2014/main" id="{413C550E-15A7-2447-9AF8-4C6A0DBC5DED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1506340" y="4149649"/>
                <a:ext cx="264600" cy="25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8">
            <p14:nvContentPartPr>
              <p14:cNvPr id="133" name="墨迹 132">
                <a:extLst>
                  <a:ext uri="{FF2B5EF4-FFF2-40B4-BE49-F238E27FC236}">
                    <a16:creationId xmlns:a16="http://schemas.microsoft.com/office/drawing/2014/main" id="{09442871-00DA-1942-AF92-ABE515452F70}"/>
                  </a:ext>
                </a:extLst>
              </p14:cNvPr>
              <p14:cNvContentPartPr/>
              <p14:nvPr/>
            </p14:nvContentPartPr>
            <p14:xfrm>
              <a:off x="1601020" y="4182049"/>
              <a:ext cx="193320" cy="224640"/>
            </p14:xfrm>
          </p:contentPart>
        </mc:Choice>
        <mc:Fallback xmlns="">
          <p:pic>
            <p:nvPicPr>
              <p:cNvPr id="133" name="墨迹 132">
                <a:extLst>
                  <a:ext uri="{FF2B5EF4-FFF2-40B4-BE49-F238E27FC236}">
                    <a16:creationId xmlns:a16="http://schemas.microsoft.com/office/drawing/2014/main" id="{09442871-00DA-1942-AF92-ABE515452F70}"/>
                  </a:ext>
                </a:extLst>
              </p:cNvPr>
              <p:cNvPicPr/>
              <p:nvPr/>
            </p:nvPicPr>
            <p:blipFill>
              <a:blip r:embed="rId209"/>
              <a:stretch>
                <a:fillRect/>
              </a:stretch>
            </p:blipFill>
            <p:spPr>
              <a:xfrm>
                <a:off x="1593460" y="4174489"/>
                <a:ext cx="208440" cy="239400"/>
              </a:xfrm>
              <a:prstGeom prst="rect">
                <a:avLst/>
              </a:prstGeom>
            </p:spPr>
          </p:pic>
        </mc:Fallback>
      </mc:AlternateContent>
      <p:grpSp>
        <p:nvGrpSpPr>
          <p:cNvPr id="144" name="组合 143">
            <a:extLst>
              <a:ext uri="{FF2B5EF4-FFF2-40B4-BE49-F238E27FC236}">
                <a16:creationId xmlns:a16="http://schemas.microsoft.com/office/drawing/2014/main" id="{75B121E0-6E1F-2E4D-AF7F-3ECF545552AE}"/>
              </a:ext>
            </a:extLst>
          </p:cNvPr>
          <p:cNvGrpSpPr/>
          <p:nvPr/>
        </p:nvGrpSpPr>
        <p:grpSpPr>
          <a:xfrm>
            <a:off x="1993060" y="4107529"/>
            <a:ext cx="729000" cy="311760"/>
            <a:chOff x="1993060" y="4107529"/>
            <a:chExt cx="729000" cy="311760"/>
          </a:xfrm>
        </p:grpSpPr>
        <p:grpSp>
          <p:nvGrpSpPr>
            <p:cNvPr id="145" name="组合 144">
              <a:extLst>
                <a:ext uri="{FF2B5EF4-FFF2-40B4-BE49-F238E27FC236}">
                  <a16:creationId xmlns:a16="http://schemas.microsoft.com/office/drawing/2014/main" id="{F1240E7E-BC26-8644-9467-B842A757CBCE}"/>
                </a:ext>
              </a:extLst>
            </p:cNvPr>
            <p:cNvGrpSpPr/>
            <p:nvPr/>
          </p:nvGrpSpPr>
          <p:grpSpPr>
            <a:xfrm>
              <a:off x="1993060" y="4107529"/>
              <a:ext cx="729000" cy="311760"/>
              <a:chOff x="1993060" y="4107529"/>
              <a:chExt cx="729000" cy="311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10">
                <p14:nvContentPartPr>
                  <p14:cNvPr id="134" name="墨迹 133">
                    <a:extLst>
                      <a:ext uri="{FF2B5EF4-FFF2-40B4-BE49-F238E27FC236}">
                        <a16:creationId xmlns:a16="http://schemas.microsoft.com/office/drawing/2014/main" id="{A541867A-245D-D647-8BA6-C586B1647513}"/>
                      </a:ext>
                    </a:extLst>
                  </p14:cNvPr>
                  <p14:cNvContentPartPr/>
                  <p14:nvPr/>
                </p14:nvContentPartPr>
                <p14:xfrm>
                  <a:off x="1993060" y="4132369"/>
                  <a:ext cx="112320" cy="230760"/>
                </p14:xfrm>
              </p:contentPart>
            </mc:Choice>
            <mc:Fallback xmlns="">
              <p:pic>
                <p:nvPicPr>
                  <p:cNvPr id="134" name="墨迹 133">
                    <a:extLst>
                      <a:ext uri="{FF2B5EF4-FFF2-40B4-BE49-F238E27FC236}">
                        <a16:creationId xmlns:a16="http://schemas.microsoft.com/office/drawing/2014/main" id="{A541867A-245D-D647-8BA6-C586B1647513}"/>
                      </a:ext>
                    </a:extLst>
                  </p:cNvPr>
                  <p:cNvPicPr/>
                  <p:nvPr/>
                </p:nvPicPr>
                <p:blipFill>
                  <a:blip r:embed="rId211"/>
                  <a:stretch>
                    <a:fillRect/>
                  </a:stretch>
                </p:blipFill>
                <p:spPr>
                  <a:xfrm>
                    <a:off x="1985860" y="4124809"/>
                    <a:ext cx="127440" cy="245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2">
                <p14:nvContentPartPr>
                  <p14:cNvPr id="135" name="墨迹 134">
                    <a:extLst>
                      <a:ext uri="{FF2B5EF4-FFF2-40B4-BE49-F238E27FC236}">
                        <a16:creationId xmlns:a16="http://schemas.microsoft.com/office/drawing/2014/main" id="{B2298832-B340-5C4B-BCFF-FAFB21EE4546}"/>
                      </a:ext>
                    </a:extLst>
                  </p14:cNvPr>
                  <p14:cNvContentPartPr/>
                  <p14:nvPr/>
                </p14:nvContentPartPr>
                <p14:xfrm>
                  <a:off x="2255500" y="4107529"/>
                  <a:ext cx="180360" cy="293040"/>
                </p14:xfrm>
              </p:contentPart>
            </mc:Choice>
            <mc:Fallback xmlns="">
              <p:pic>
                <p:nvPicPr>
                  <p:cNvPr id="135" name="墨迹 134">
                    <a:extLst>
                      <a:ext uri="{FF2B5EF4-FFF2-40B4-BE49-F238E27FC236}">
                        <a16:creationId xmlns:a16="http://schemas.microsoft.com/office/drawing/2014/main" id="{B2298832-B340-5C4B-BCFF-FAFB21EE4546}"/>
                      </a:ext>
                    </a:extLst>
                  </p:cNvPr>
                  <p:cNvPicPr/>
                  <p:nvPr/>
                </p:nvPicPr>
                <p:blipFill>
                  <a:blip r:embed="rId213"/>
                  <a:stretch>
                    <a:fillRect/>
                  </a:stretch>
                </p:blipFill>
                <p:spPr>
                  <a:xfrm>
                    <a:off x="2247940" y="4099969"/>
                    <a:ext cx="195120" cy="30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4">
                <p14:nvContentPartPr>
                  <p14:cNvPr id="136" name="墨迹 135">
                    <a:extLst>
                      <a:ext uri="{FF2B5EF4-FFF2-40B4-BE49-F238E27FC236}">
                        <a16:creationId xmlns:a16="http://schemas.microsoft.com/office/drawing/2014/main" id="{6735C5C0-D738-1C48-98D4-33A9047F60CA}"/>
                      </a:ext>
                    </a:extLst>
                  </p14:cNvPr>
                  <p14:cNvContentPartPr/>
                  <p14:nvPr/>
                </p14:nvContentPartPr>
                <p14:xfrm>
                  <a:off x="2344780" y="4287889"/>
                  <a:ext cx="153360" cy="360"/>
                </p14:xfrm>
              </p:contentPart>
            </mc:Choice>
            <mc:Fallback xmlns="">
              <p:pic>
                <p:nvPicPr>
                  <p:cNvPr id="136" name="墨迹 135">
                    <a:extLst>
                      <a:ext uri="{FF2B5EF4-FFF2-40B4-BE49-F238E27FC236}">
                        <a16:creationId xmlns:a16="http://schemas.microsoft.com/office/drawing/2014/main" id="{6735C5C0-D738-1C48-98D4-33A9047F60CA}"/>
                      </a:ext>
                    </a:extLst>
                  </p:cNvPr>
                  <p:cNvPicPr/>
                  <p:nvPr/>
                </p:nvPicPr>
                <p:blipFill>
                  <a:blip r:embed="rId215"/>
                  <a:stretch>
                    <a:fillRect/>
                  </a:stretch>
                </p:blipFill>
                <p:spPr>
                  <a:xfrm>
                    <a:off x="2337220" y="4280329"/>
                    <a:ext cx="168120" cy="15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6">
                <p14:nvContentPartPr>
                  <p14:cNvPr id="137" name="墨迹 136">
                    <a:extLst>
                      <a:ext uri="{FF2B5EF4-FFF2-40B4-BE49-F238E27FC236}">
                        <a16:creationId xmlns:a16="http://schemas.microsoft.com/office/drawing/2014/main" id="{7ADD3C12-C1DC-C541-8F40-88B04F0EDA69}"/>
                      </a:ext>
                    </a:extLst>
                  </p14:cNvPr>
                  <p14:cNvContentPartPr/>
                  <p14:nvPr/>
                </p14:nvContentPartPr>
                <p14:xfrm>
                  <a:off x="2646820" y="4194649"/>
                  <a:ext cx="75240" cy="224640"/>
                </p14:xfrm>
              </p:contentPart>
            </mc:Choice>
            <mc:Fallback xmlns="">
              <p:pic>
                <p:nvPicPr>
                  <p:cNvPr id="137" name="墨迹 136">
                    <a:extLst>
                      <a:ext uri="{FF2B5EF4-FFF2-40B4-BE49-F238E27FC236}">
                        <a16:creationId xmlns:a16="http://schemas.microsoft.com/office/drawing/2014/main" id="{7ADD3C12-C1DC-C541-8F40-88B04F0EDA69}"/>
                      </a:ext>
                    </a:extLst>
                  </p:cNvPr>
                  <p:cNvPicPr/>
                  <p:nvPr/>
                </p:nvPicPr>
                <p:blipFill>
                  <a:blip r:embed="rId217"/>
                  <a:stretch>
                    <a:fillRect/>
                  </a:stretch>
                </p:blipFill>
                <p:spPr>
                  <a:xfrm>
                    <a:off x="2639260" y="4187089"/>
                    <a:ext cx="90000" cy="2394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143" name="组合 142">
            <a:extLst>
              <a:ext uri="{FF2B5EF4-FFF2-40B4-BE49-F238E27FC236}">
                <a16:creationId xmlns:a16="http://schemas.microsoft.com/office/drawing/2014/main" id="{254B5264-2D01-C845-9321-4C0CBCFF063A}"/>
              </a:ext>
            </a:extLst>
          </p:cNvPr>
          <p:cNvGrpSpPr/>
          <p:nvPr/>
        </p:nvGrpSpPr>
        <p:grpSpPr>
          <a:xfrm>
            <a:off x="3088900" y="4225609"/>
            <a:ext cx="168480" cy="131040"/>
            <a:chOff x="3088900" y="4225609"/>
            <a:chExt cx="168480" cy="131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38" name="墨迹 137">
                  <a:extLst>
                    <a:ext uri="{FF2B5EF4-FFF2-40B4-BE49-F238E27FC236}">
                      <a16:creationId xmlns:a16="http://schemas.microsoft.com/office/drawing/2014/main" id="{13D1ABD7-77C6-8542-8126-057AD12BF2D7}"/>
                    </a:ext>
                  </a:extLst>
                </p14:cNvPr>
                <p14:cNvContentPartPr/>
                <p14:nvPr/>
              </p14:nvContentPartPr>
              <p14:xfrm>
                <a:off x="3088900" y="4225609"/>
                <a:ext cx="124920" cy="25200"/>
              </p14:xfrm>
            </p:contentPart>
          </mc:Choice>
          <mc:Fallback xmlns="">
            <p:pic>
              <p:nvPicPr>
                <p:cNvPr id="138" name="墨迹 137">
                  <a:extLst>
                    <a:ext uri="{FF2B5EF4-FFF2-40B4-BE49-F238E27FC236}">
                      <a16:creationId xmlns:a16="http://schemas.microsoft.com/office/drawing/2014/main" id="{13D1ABD7-77C6-8542-8126-057AD12BF2D7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3081340" y="4218049"/>
                  <a:ext cx="14004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39" name="墨迹 138">
                  <a:extLst>
                    <a:ext uri="{FF2B5EF4-FFF2-40B4-BE49-F238E27FC236}">
                      <a16:creationId xmlns:a16="http://schemas.microsoft.com/office/drawing/2014/main" id="{598A8B36-B1ED-AD49-897A-03FD4978E511}"/>
                    </a:ext>
                  </a:extLst>
                </p14:cNvPr>
                <p14:cNvContentPartPr/>
                <p14:nvPr/>
              </p14:nvContentPartPr>
              <p14:xfrm>
                <a:off x="3113740" y="4331449"/>
                <a:ext cx="143640" cy="25200"/>
              </p14:xfrm>
            </p:contentPart>
          </mc:Choice>
          <mc:Fallback xmlns="">
            <p:pic>
              <p:nvPicPr>
                <p:cNvPr id="139" name="墨迹 138">
                  <a:extLst>
                    <a:ext uri="{FF2B5EF4-FFF2-40B4-BE49-F238E27FC236}">
                      <a16:creationId xmlns:a16="http://schemas.microsoft.com/office/drawing/2014/main" id="{598A8B36-B1ED-AD49-897A-03FD4978E511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3106180" y="4323889"/>
                  <a:ext cx="158760" cy="40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2" name="组合 141">
            <a:extLst>
              <a:ext uri="{FF2B5EF4-FFF2-40B4-BE49-F238E27FC236}">
                <a16:creationId xmlns:a16="http://schemas.microsoft.com/office/drawing/2014/main" id="{E4DB21AA-E51D-CD4A-863D-65A5E366D463}"/>
              </a:ext>
            </a:extLst>
          </p:cNvPr>
          <p:cNvGrpSpPr/>
          <p:nvPr/>
        </p:nvGrpSpPr>
        <p:grpSpPr>
          <a:xfrm>
            <a:off x="3449980" y="4070089"/>
            <a:ext cx="248760" cy="498240"/>
            <a:chOff x="3449980" y="4070089"/>
            <a:chExt cx="248760" cy="498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40" name="墨迹 139">
                  <a:extLst>
                    <a:ext uri="{FF2B5EF4-FFF2-40B4-BE49-F238E27FC236}">
                      <a16:creationId xmlns:a16="http://schemas.microsoft.com/office/drawing/2014/main" id="{F43A379C-4988-4543-A24A-E0517AEC7AE8}"/>
                    </a:ext>
                  </a:extLst>
                </p14:cNvPr>
                <p14:cNvContentPartPr/>
                <p14:nvPr/>
              </p14:nvContentPartPr>
              <p14:xfrm>
                <a:off x="3449980" y="4070089"/>
                <a:ext cx="143640" cy="498240"/>
              </p14:xfrm>
            </p:contentPart>
          </mc:Choice>
          <mc:Fallback xmlns="">
            <p:pic>
              <p:nvPicPr>
                <p:cNvPr id="140" name="墨迹 139">
                  <a:extLst>
                    <a:ext uri="{FF2B5EF4-FFF2-40B4-BE49-F238E27FC236}">
                      <a16:creationId xmlns:a16="http://schemas.microsoft.com/office/drawing/2014/main" id="{F43A379C-4988-4543-A24A-E0517AEC7AE8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3442420" y="4062529"/>
                  <a:ext cx="158760" cy="51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41" name="墨迹 140">
                  <a:extLst>
                    <a:ext uri="{FF2B5EF4-FFF2-40B4-BE49-F238E27FC236}">
                      <a16:creationId xmlns:a16="http://schemas.microsoft.com/office/drawing/2014/main" id="{4D5FF812-DDC7-AC41-A6C3-DFD0ECF33E1D}"/>
                    </a:ext>
                  </a:extLst>
                </p14:cNvPr>
                <p14:cNvContentPartPr/>
                <p14:nvPr/>
              </p14:nvContentPartPr>
              <p14:xfrm>
                <a:off x="3512260" y="4200769"/>
                <a:ext cx="186480" cy="155880"/>
              </p14:xfrm>
            </p:contentPart>
          </mc:Choice>
          <mc:Fallback xmlns="">
            <p:pic>
              <p:nvPicPr>
                <p:cNvPr id="141" name="墨迹 140">
                  <a:extLst>
                    <a:ext uri="{FF2B5EF4-FFF2-40B4-BE49-F238E27FC236}">
                      <a16:creationId xmlns:a16="http://schemas.microsoft.com/office/drawing/2014/main" id="{4D5FF812-DDC7-AC41-A6C3-DFD0ECF33E1D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3504700" y="4193209"/>
                  <a:ext cx="201600" cy="171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9" name="组合 148">
            <a:extLst>
              <a:ext uri="{FF2B5EF4-FFF2-40B4-BE49-F238E27FC236}">
                <a16:creationId xmlns:a16="http://schemas.microsoft.com/office/drawing/2014/main" id="{95268272-99C0-A249-AB46-2BDD8C6021A6}"/>
              </a:ext>
            </a:extLst>
          </p:cNvPr>
          <p:cNvGrpSpPr/>
          <p:nvPr/>
        </p:nvGrpSpPr>
        <p:grpSpPr>
          <a:xfrm>
            <a:off x="748180" y="5346289"/>
            <a:ext cx="479160" cy="411120"/>
            <a:chOff x="748180" y="5346289"/>
            <a:chExt cx="479160" cy="411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46" name="墨迹 145">
                  <a:extLst>
                    <a:ext uri="{FF2B5EF4-FFF2-40B4-BE49-F238E27FC236}">
                      <a16:creationId xmlns:a16="http://schemas.microsoft.com/office/drawing/2014/main" id="{01A49D8E-CA59-FE4C-811B-59B0007A6236}"/>
                    </a:ext>
                  </a:extLst>
                </p14:cNvPr>
                <p14:cNvContentPartPr/>
                <p14:nvPr/>
              </p14:nvContentPartPr>
              <p14:xfrm>
                <a:off x="754300" y="5452129"/>
                <a:ext cx="330480" cy="50040"/>
              </p14:xfrm>
            </p:contentPart>
          </mc:Choice>
          <mc:Fallback xmlns="">
            <p:pic>
              <p:nvPicPr>
                <p:cNvPr id="146" name="墨迹 145">
                  <a:extLst>
                    <a:ext uri="{FF2B5EF4-FFF2-40B4-BE49-F238E27FC236}">
                      <a16:creationId xmlns:a16="http://schemas.microsoft.com/office/drawing/2014/main" id="{01A49D8E-CA59-FE4C-811B-59B0007A6236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746740" y="5444569"/>
                  <a:ext cx="34524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47" name="墨迹 146">
                  <a:extLst>
                    <a:ext uri="{FF2B5EF4-FFF2-40B4-BE49-F238E27FC236}">
                      <a16:creationId xmlns:a16="http://schemas.microsoft.com/office/drawing/2014/main" id="{B66F035E-E42A-EF4E-8A61-CCE852F131B8}"/>
                    </a:ext>
                  </a:extLst>
                </p14:cNvPr>
                <p14:cNvContentPartPr/>
                <p14:nvPr/>
              </p14:nvContentPartPr>
              <p14:xfrm>
                <a:off x="748180" y="5595409"/>
                <a:ext cx="336600" cy="25200"/>
              </p14:xfrm>
            </p:contentPart>
          </mc:Choice>
          <mc:Fallback xmlns="">
            <p:pic>
              <p:nvPicPr>
                <p:cNvPr id="147" name="墨迹 146">
                  <a:extLst>
                    <a:ext uri="{FF2B5EF4-FFF2-40B4-BE49-F238E27FC236}">
                      <a16:creationId xmlns:a16="http://schemas.microsoft.com/office/drawing/2014/main" id="{B66F035E-E42A-EF4E-8A61-CCE852F131B8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740620" y="5587849"/>
                  <a:ext cx="35172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48" name="墨迹 147">
                  <a:extLst>
                    <a:ext uri="{FF2B5EF4-FFF2-40B4-BE49-F238E27FC236}">
                      <a16:creationId xmlns:a16="http://schemas.microsoft.com/office/drawing/2014/main" id="{622A004E-C6D9-A34B-8A98-E6A856C5F6F8}"/>
                    </a:ext>
                  </a:extLst>
                </p14:cNvPr>
                <p14:cNvContentPartPr/>
                <p14:nvPr/>
              </p14:nvContentPartPr>
              <p14:xfrm>
                <a:off x="953740" y="5346289"/>
                <a:ext cx="273600" cy="411120"/>
              </p14:xfrm>
            </p:contentPart>
          </mc:Choice>
          <mc:Fallback xmlns="">
            <p:pic>
              <p:nvPicPr>
                <p:cNvPr id="148" name="墨迹 147">
                  <a:extLst>
                    <a:ext uri="{FF2B5EF4-FFF2-40B4-BE49-F238E27FC236}">
                      <a16:creationId xmlns:a16="http://schemas.microsoft.com/office/drawing/2014/main" id="{622A004E-C6D9-A34B-8A98-E6A856C5F6F8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946180" y="5338729"/>
                  <a:ext cx="288720" cy="426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0" name="组合 159">
            <a:extLst>
              <a:ext uri="{FF2B5EF4-FFF2-40B4-BE49-F238E27FC236}">
                <a16:creationId xmlns:a16="http://schemas.microsoft.com/office/drawing/2014/main" id="{D33B1335-1067-A943-BE40-BD1CC086E529}"/>
              </a:ext>
            </a:extLst>
          </p:cNvPr>
          <p:cNvGrpSpPr/>
          <p:nvPr/>
        </p:nvGrpSpPr>
        <p:grpSpPr>
          <a:xfrm>
            <a:off x="1663300" y="5333689"/>
            <a:ext cx="1301400" cy="374040"/>
            <a:chOff x="1663300" y="5333689"/>
            <a:chExt cx="1301400" cy="374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54" name="墨迹 153">
                  <a:extLst>
                    <a:ext uri="{FF2B5EF4-FFF2-40B4-BE49-F238E27FC236}">
                      <a16:creationId xmlns:a16="http://schemas.microsoft.com/office/drawing/2014/main" id="{43C80CF3-0FA1-6047-B70F-1BD1FFD0C0FC}"/>
                    </a:ext>
                  </a:extLst>
                </p14:cNvPr>
                <p14:cNvContentPartPr/>
                <p14:nvPr/>
              </p14:nvContentPartPr>
              <p14:xfrm>
                <a:off x="1663300" y="5377249"/>
                <a:ext cx="261720" cy="293040"/>
              </p14:xfrm>
            </p:contentPart>
          </mc:Choice>
          <mc:Fallback xmlns="">
            <p:pic>
              <p:nvPicPr>
                <p:cNvPr id="154" name="墨迹 153">
                  <a:extLst>
                    <a:ext uri="{FF2B5EF4-FFF2-40B4-BE49-F238E27FC236}">
                      <a16:creationId xmlns:a16="http://schemas.microsoft.com/office/drawing/2014/main" id="{43C80CF3-0FA1-6047-B70F-1BD1FFD0C0FC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1655740" y="5369689"/>
                  <a:ext cx="27684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55" name="墨迹 154">
                  <a:extLst>
                    <a:ext uri="{FF2B5EF4-FFF2-40B4-BE49-F238E27FC236}">
                      <a16:creationId xmlns:a16="http://schemas.microsoft.com/office/drawing/2014/main" id="{6A970DE1-77B3-C047-BC6A-3119DA863942}"/>
                    </a:ext>
                  </a:extLst>
                </p14:cNvPr>
                <p14:cNvContentPartPr/>
                <p14:nvPr/>
              </p14:nvContentPartPr>
              <p14:xfrm>
                <a:off x="1719460" y="5420809"/>
                <a:ext cx="218160" cy="255600"/>
              </p14:xfrm>
            </p:contentPart>
          </mc:Choice>
          <mc:Fallback xmlns="">
            <p:pic>
              <p:nvPicPr>
                <p:cNvPr id="155" name="墨迹 154">
                  <a:extLst>
                    <a:ext uri="{FF2B5EF4-FFF2-40B4-BE49-F238E27FC236}">
                      <a16:creationId xmlns:a16="http://schemas.microsoft.com/office/drawing/2014/main" id="{6A970DE1-77B3-C047-BC6A-3119DA863942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1711900" y="5413609"/>
                  <a:ext cx="23328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56" name="墨迹 155">
                  <a:extLst>
                    <a:ext uri="{FF2B5EF4-FFF2-40B4-BE49-F238E27FC236}">
                      <a16:creationId xmlns:a16="http://schemas.microsoft.com/office/drawing/2014/main" id="{34F0EC9B-44C3-F048-880D-7AE29EF2E603}"/>
                    </a:ext>
                  </a:extLst>
                </p14:cNvPr>
                <p14:cNvContentPartPr/>
                <p14:nvPr/>
              </p14:nvContentPartPr>
              <p14:xfrm>
                <a:off x="2105380" y="5333689"/>
                <a:ext cx="174600" cy="342720"/>
              </p14:xfrm>
            </p:contentPart>
          </mc:Choice>
          <mc:Fallback xmlns="">
            <p:pic>
              <p:nvPicPr>
                <p:cNvPr id="156" name="墨迹 155">
                  <a:extLst>
                    <a:ext uri="{FF2B5EF4-FFF2-40B4-BE49-F238E27FC236}">
                      <a16:creationId xmlns:a16="http://schemas.microsoft.com/office/drawing/2014/main" id="{34F0EC9B-44C3-F048-880D-7AE29EF2E603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2097820" y="5326129"/>
                  <a:ext cx="189720" cy="35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57" name="墨迹 156">
                  <a:extLst>
                    <a:ext uri="{FF2B5EF4-FFF2-40B4-BE49-F238E27FC236}">
                      <a16:creationId xmlns:a16="http://schemas.microsoft.com/office/drawing/2014/main" id="{CC8BF28A-1087-DC45-BE76-A5196F0DFC1A}"/>
                    </a:ext>
                  </a:extLst>
                </p14:cNvPr>
                <p14:cNvContentPartPr/>
                <p14:nvPr/>
              </p14:nvContentPartPr>
              <p14:xfrm>
                <a:off x="2341900" y="5358889"/>
                <a:ext cx="224640" cy="330480"/>
              </p14:xfrm>
            </p:contentPart>
          </mc:Choice>
          <mc:Fallback xmlns="">
            <p:pic>
              <p:nvPicPr>
                <p:cNvPr id="157" name="墨迹 156">
                  <a:extLst>
                    <a:ext uri="{FF2B5EF4-FFF2-40B4-BE49-F238E27FC236}">
                      <a16:creationId xmlns:a16="http://schemas.microsoft.com/office/drawing/2014/main" id="{CC8BF28A-1087-DC45-BE76-A5196F0DFC1A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2334340" y="5351329"/>
                  <a:ext cx="239400" cy="34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58" name="墨迹 157">
                  <a:extLst>
                    <a:ext uri="{FF2B5EF4-FFF2-40B4-BE49-F238E27FC236}">
                      <a16:creationId xmlns:a16="http://schemas.microsoft.com/office/drawing/2014/main" id="{E9681DA2-3F70-F945-B375-2EBB013639B4}"/>
                    </a:ext>
                  </a:extLst>
                </p14:cNvPr>
                <p14:cNvContentPartPr/>
                <p14:nvPr/>
              </p14:nvContentPartPr>
              <p14:xfrm>
                <a:off x="2466460" y="5557969"/>
                <a:ext cx="249480" cy="12960"/>
              </p14:xfrm>
            </p:contentPart>
          </mc:Choice>
          <mc:Fallback xmlns="">
            <p:pic>
              <p:nvPicPr>
                <p:cNvPr id="158" name="墨迹 157">
                  <a:extLst>
                    <a:ext uri="{FF2B5EF4-FFF2-40B4-BE49-F238E27FC236}">
                      <a16:creationId xmlns:a16="http://schemas.microsoft.com/office/drawing/2014/main" id="{E9681DA2-3F70-F945-B375-2EBB013639B4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2458900" y="5550409"/>
                  <a:ext cx="26460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59" name="墨迹 158">
                  <a:extLst>
                    <a:ext uri="{FF2B5EF4-FFF2-40B4-BE49-F238E27FC236}">
                      <a16:creationId xmlns:a16="http://schemas.microsoft.com/office/drawing/2014/main" id="{61018043-36E0-444D-AC4A-D79E0EDDADA6}"/>
                    </a:ext>
                  </a:extLst>
                </p14:cNvPr>
                <p14:cNvContentPartPr/>
                <p14:nvPr/>
              </p14:nvContentPartPr>
              <p14:xfrm>
                <a:off x="2821060" y="5433409"/>
                <a:ext cx="143640" cy="274320"/>
              </p14:xfrm>
            </p:contentPart>
          </mc:Choice>
          <mc:Fallback xmlns="">
            <p:pic>
              <p:nvPicPr>
                <p:cNvPr id="159" name="墨迹 158">
                  <a:extLst>
                    <a:ext uri="{FF2B5EF4-FFF2-40B4-BE49-F238E27FC236}">
                      <a16:creationId xmlns:a16="http://schemas.microsoft.com/office/drawing/2014/main" id="{61018043-36E0-444D-AC4A-D79E0EDDADA6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2813500" y="5425849"/>
                  <a:ext cx="158760" cy="289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8" name="组合 167">
            <a:extLst>
              <a:ext uri="{FF2B5EF4-FFF2-40B4-BE49-F238E27FC236}">
                <a16:creationId xmlns:a16="http://schemas.microsoft.com/office/drawing/2014/main" id="{FB6F18B7-C0DE-1541-85D3-70F0E5C64948}"/>
              </a:ext>
            </a:extLst>
          </p:cNvPr>
          <p:cNvGrpSpPr/>
          <p:nvPr/>
        </p:nvGrpSpPr>
        <p:grpSpPr>
          <a:xfrm>
            <a:off x="3257020" y="5347009"/>
            <a:ext cx="1488240" cy="366840"/>
            <a:chOff x="3257020" y="5347009"/>
            <a:chExt cx="1488240" cy="366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61" name="墨迹 160">
                  <a:extLst>
                    <a:ext uri="{FF2B5EF4-FFF2-40B4-BE49-F238E27FC236}">
                      <a16:creationId xmlns:a16="http://schemas.microsoft.com/office/drawing/2014/main" id="{F0C4F863-B061-6843-A455-F56B78964248}"/>
                    </a:ext>
                  </a:extLst>
                </p14:cNvPr>
                <p14:cNvContentPartPr/>
                <p14:nvPr/>
              </p14:nvContentPartPr>
              <p14:xfrm>
                <a:off x="3257020" y="5501809"/>
                <a:ext cx="149760" cy="43920"/>
              </p14:xfrm>
            </p:contentPart>
          </mc:Choice>
          <mc:Fallback xmlns="">
            <p:pic>
              <p:nvPicPr>
                <p:cNvPr id="161" name="墨迹 160">
                  <a:extLst>
                    <a:ext uri="{FF2B5EF4-FFF2-40B4-BE49-F238E27FC236}">
                      <a16:creationId xmlns:a16="http://schemas.microsoft.com/office/drawing/2014/main" id="{F0C4F863-B061-6843-A455-F56B78964248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3249460" y="5494249"/>
                  <a:ext cx="16488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62" name="墨迹 161">
                  <a:extLst>
                    <a:ext uri="{FF2B5EF4-FFF2-40B4-BE49-F238E27FC236}">
                      <a16:creationId xmlns:a16="http://schemas.microsoft.com/office/drawing/2014/main" id="{FE648008-8ADA-E345-B521-216FC79FD844}"/>
                    </a:ext>
                  </a:extLst>
                </p14:cNvPr>
                <p14:cNvContentPartPr/>
                <p14:nvPr/>
              </p14:nvContentPartPr>
              <p14:xfrm>
                <a:off x="3300580" y="5614129"/>
                <a:ext cx="162360" cy="19080"/>
              </p14:xfrm>
            </p:contentPart>
          </mc:Choice>
          <mc:Fallback xmlns="">
            <p:pic>
              <p:nvPicPr>
                <p:cNvPr id="162" name="墨迹 161">
                  <a:extLst>
                    <a:ext uri="{FF2B5EF4-FFF2-40B4-BE49-F238E27FC236}">
                      <a16:creationId xmlns:a16="http://schemas.microsoft.com/office/drawing/2014/main" id="{FE648008-8ADA-E345-B521-216FC79FD844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3293020" y="5606569"/>
                  <a:ext cx="17712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63" name="墨迹 162">
                  <a:extLst>
                    <a:ext uri="{FF2B5EF4-FFF2-40B4-BE49-F238E27FC236}">
                      <a16:creationId xmlns:a16="http://schemas.microsoft.com/office/drawing/2014/main" id="{CAA91DD3-98A9-6E4B-8466-E8D6A4A4A032}"/>
                    </a:ext>
                  </a:extLst>
                </p14:cNvPr>
                <p14:cNvContentPartPr/>
                <p14:nvPr/>
              </p14:nvContentPartPr>
              <p14:xfrm>
                <a:off x="3661660" y="5383729"/>
                <a:ext cx="236880" cy="254880"/>
              </p14:xfrm>
            </p:contentPart>
          </mc:Choice>
          <mc:Fallback xmlns="">
            <p:pic>
              <p:nvPicPr>
                <p:cNvPr id="163" name="墨迹 162">
                  <a:extLst>
                    <a:ext uri="{FF2B5EF4-FFF2-40B4-BE49-F238E27FC236}">
                      <a16:creationId xmlns:a16="http://schemas.microsoft.com/office/drawing/2014/main" id="{CAA91DD3-98A9-6E4B-8466-E8D6A4A4A032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3654100" y="5376169"/>
                  <a:ext cx="25200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64" name="墨迹 163">
                  <a:extLst>
                    <a:ext uri="{FF2B5EF4-FFF2-40B4-BE49-F238E27FC236}">
                      <a16:creationId xmlns:a16="http://schemas.microsoft.com/office/drawing/2014/main" id="{B1D72C2C-1EA2-A940-937B-6BD029AC4500}"/>
                    </a:ext>
                  </a:extLst>
                </p14:cNvPr>
                <p14:cNvContentPartPr/>
                <p14:nvPr/>
              </p14:nvContentPartPr>
              <p14:xfrm>
                <a:off x="4066300" y="5371129"/>
                <a:ext cx="112320" cy="249480"/>
              </p14:xfrm>
            </p:contentPart>
          </mc:Choice>
          <mc:Fallback xmlns="">
            <p:pic>
              <p:nvPicPr>
                <p:cNvPr id="164" name="墨迹 163">
                  <a:extLst>
                    <a:ext uri="{FF2B5EF4-FFF2-40B4-BE49-F238E27FC236}">
                      <a16:creationId xmlns:a16="http://schemas.microsoft.com/office/drawing/2014/main" id="{B1D72C2C-1EA2-A940-937B-6BD029AC4500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4058740" y="5363569"/>
                  <a:ext cx="12744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65" name="墨迹 164">
                  <a:extLst>
                    <a:ext uri="{FF2B5EF4-FFF2-40B4-BE49-F238E27FC236}">
                      <a16:creationId xmlns:a16="http://schemas.microsoft.com/office/drawing/2014/main" id="{9EA65B9A-02BC-8F4B-AE10-EACFAD6A079D}"/>
                    </a:ext>
                  </a:extLst>
                </p14:cNvPr>
                <p14:cNvContentPartPr/>
                <p14:nvPr/>
              </p14:nvContentPartPr>
              <p14:xfrm>
                <a:off x="4271860" y="5347009"/>
                <a:ext cx="168480" cy="279720"/>
              </p14:xfrm>
            </p:contentPart>
          </mc:Choice>
          <mc:Fallback xmlns="">
            <p:pic>
              <p:nvPicPr>
                <p:cNvPr id="165" name="墨迹 164">
                  <a:extLst>
                    <a:ext uri="{FF2B5EF4-FFF2-40B4-BE49-F238E27FC236}">
                      <a16:creationId xmlns:a16="http://schemas.microsoft.com/office/drawing/2014/main" id="{9EA65B9A-02BC-8F4B-AE10-EACFAD6A079D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4264300" y="5339449"/>
                  <a:ext cx="183600" cy="29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66" name="墨迹 165">
                  <a:extLst>
                    <a:ext uri="{FF2B5EF4-FFF2-40B4-BE49-F238E27FC236}">
                      <a16:creationId xmlns:a16="http://schemas.microsoft.com/office/drawing/2014/main" id="{5F1AC231-E680-CA4B-8866-C532F0CA5D96}"/>
                    </a:ext>
                  </a:extLst>
                </p14:cNvPr>
                <p14:cNvContentPartPr/>
                <p14:nvPr/>
              </p14:nvContentPartPr>
              <p14:xfrm>
                <a:off x="4365100" y="5501809"/>
                <a:ext cx="118800" cy="37800"/>
              </p14:xfrm>
            </p:contentPart>
          </mc:Choice>
          <mc:Fallback xmlns="">
            <p:pic>
              <p:nvPicPr>
                <p:cNvPr id="166" name="墨迹 165">
                  <a:extLst>
                    <a:ext uri="{FF2B5EF4-FFF2-40B4-BE49-F238E27FC236}">
                      <a16:creationId xmlns:a16="http://schemas.microsoft.com/office/drawing/2014/main" id="{5F1AC231-E680-CA4B-8866-C532F0CA5D96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4357540" y="5494249"/>
                  <a:ext cx="13356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67" name="墨迹 166">
                  <a:extLst>
                    <a:ext uri="{FF2B5EF4-FFF2-40B4-BE49-F238E27FC236}">
                      <a16:creationId xmlns:a16="http://schemas.microsoft.com/office/drawing/2014/main" id="{756A8885-8EC9-C141-965C-CD4BA8CBD68B}"/>
                    </a:ext>
                  </a:extLst>
                </p14:cNvPr>
                <p14:cNvContentPartPr/>
                <p14:nvPr/>
              </p14:nvContentPartPr>
              <p14:xfrm>
                <a:off x="4632940" y="5396689"/>
                <a:ext cx="112320" cy="317160"/>
              </p14:xfrm>
            </p:contentPart>
          </mc:Choice>
          <mc:Fallback xmlns="">
            <p:pic>
              <p:nvPicPr>
                <p:cNvPr id="167" name="墨迹 166">
                  <a:extLst>
                    <a:ext uri="{FF2B5EF4-FFF2-40B4-BE49-F238E27FC236}">
                      <a16:creationId xmlns:a16="http://schemas.microsoft.com/office/drawing/2014/main" id="{756A8885-8EC9-C141-965C-CD4BA8CBD68B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4625380" y="5389129"/>
                  <a:ext cx="127440" cy="3322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8255841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60B7C69B-14CC-734D-BAF4-EF42A4294E32}"/>
                  </a:ext>
                </a:extLst>
              </p14:cNvPr>
              <p14:cNvContentPartPr/>
              <p14:nvPr/>
            </p14:nvContentPartPr>
            <p14:xfrm>
              <a:off x="1096660" y="521569"/>
              <a:ext cx="87480" cy="4392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60B7C69B-14CC-734D-BAF4-EF42A4294E3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89100" y="514009"/>
                <a:ext cx="102600" cy="59040"/>
              </a:xfrm>
              <a:prstGeom prst="rect">
                <a:avLst/>
              </a:prstGeom>
            </p:spPr>
          </p:pic>
        </mc:Fallback>
      </mc:AlternateContent>
      <p:grpSp>
        <p:nvGrpSpPr>
          <p:cNvPr id="8" name="组合 7">
            <a:extLst>
              <a:ext uri="{FF2B5EF4-FFF2-40B4-BE49-F238E27FC236}">
                <a16:creationId xmlns:a16="http://schemas.microsoft.com/office/drawing/2014/main" id="{A7B8B8D2-2F16-1D48-BAD9-3BDBBE8586B8}"/>
              </a:ext>
            </a:extLst>
          </p:cNvPr>
          <p:cNvGrpSpPr/>
          <p:nvPr/>
        </p:nvGrpSpPr>
        <p:grpSpPr>
          <a:xfrm>
            <a:off x="965980" y="664849"/>
            <a:ext cx="952920" cy="364680"/>
            <a:chOff x="965980" y="664849"/>
            <a:chExt cx="952920" cy="364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D72E359A-6B3A-904D-A028-DBAD9EC2D130}"/>
                    </a:ext>
                  </a:extLst>
                </p14:cNvPr>
                <p14:cNvContentPartPr/>
                <p14:nvPr/>
              </p14:nvContentPartPr>
              <p14:xfrm>
                <a:off x="965980" y="664849"/>
                <a:ext cx="367560" cy="355320"/>
              </p14:xfrm>
            </p:contentPart>
          </mc:Choice>
          <mc:Fallback xmlns=""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D72E359A-6B3A-904D-A028-DBAD9EC2D130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58420" y="657289"/>
                  <a:ext cx="382680" cy="37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774CEF3C-4260-094C-AF8D-C5C0990DAB00}"/>
                    </a:ext>
                  </a:extLst>
                </p14:cNvPr>
                <p14:cNvContentPartPr/>
                <p14:nvPr/>
              </p14:nvContentPartPr>
              <p14:xfrm>
                <a:off x="1501300" y="683209"/>
                <a:ext cx="50040" cy="75240"/>
              </p14:xfrm>
            </p:contentPart>
          </mc:Choice>
          <mc:Fallback xmlns=""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774CEF3C-4260-094C-AF8D-C5C0990DAB00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493740" y="676009"/>
                  <a:ext cx="6516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墨迹 4">
                  <a:extLst>
                    <a:ext uri="{FF2B5EF4-FFF2-40B4-BE49-F238E27FC236}">
                      <a16:creationId xmlns:a16="http://schemas.microsoft.com/office/drawing/2014/main" id="{8CFB6A96-4412-3F4F-966E-E407F0FB4965}"/>
                    </a:ext>
                  </a:extLst>
                </p14:cNvPr>
                <p14:cNvContentPartPr/>
                <p14:nvPr/>
              </p14:nvContentPartPr>
              <p14:xfrm>
                <a:off x="1451620" y="689689"/>
                <a:ext cx="311760" cy="274320"/>
              </p14:xfrm>
            </p:contentPart>
          </mc:Choice>
          <mc:Fallback xmlns="">
            <p:pic>
              <p:nvPicPr>
                <p:cNvPr id="5" name="墨迹 4">
                  <a:extLst>
                    <a:ext uri="{FF2B5EF4-FFF2-40B4-BE49-F238E27FC236}">
                      <a16:creationId xmlns:a16="http://schemas.microsoft.com/office/drawing/2014/main" id="{8CFB6A96-4412-3F4F-966E-E407F0FB4965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444060" y="682129"/>
                  <a:ext cx="32688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F34827E8-011D-4B4D-B054-1DE83F72F80C}"/>
                    </a:ext>
                  </a:extLst>
                </p14:cNvPr>
                <p14:cNvContentPartPr/>
                <p14:nvPr/>
              </p14:nvContentPartPr>
              <p14:xfrm>
                <a:off x="1905940" y="888769"/>
                <a:ext cx="6480" cy="19080"/>
              </p14:xfrm>
            </p:contentPart>
          </mc:Choice>
          <mc:Fallback xmlns=""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F34827E8-011D-4B4D-B054-1DE83F72F80C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898380" y="881209"/>
                  <a:ext cx="2160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068ACEE5-3957-E541-B55D-40977836D6CA}"/>
                    </a:ext>
                  </a:extLst>
                </p14:cNvPr>
                <p14:cNvContentPartPr/>
                <p14:nvPr/>
              </p14:nvContentPartPr>
              <p14:xfrm>
                <a:off x="1905940" y="988489"/>
                <a:ext cx="12960" cy="41040"/>
              </p14:xfrm>
            </p:contentPart>
          </mc:Choice>
          <mc:Fallback xmlns=""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068ACEE5-3957-E541-B55D-40977836D6CA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898380" y="980929"/>
                  <a:ext cx="27720" cy="56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55C6065D-4E1D-D241-B5AA-99642928B03F}"/>
              </a:ext>
            </a:extLst>
          </p:cNvPr>
          <p:cNvGrpSpPr/>
          <p:nvPr/>
        </p:nvGrpSpPr>
        <p:grpSpPr>
          <a:xfrm>
            <a:off x="2715220" y="502849"/>
            <a:ext cx="1096200" cy="398880"/>
            <a:chOff x="2715220" y="502849"/>
            <a:chExt cx="1096200" cy="398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29BFF4D0-0A88-8C42-84C0-3D49B4AD5BDF}"/>
                    </a:ext>
                  </a:extLst>
                </p14:cNvPr>
                <p14:cNvContentPartPr/>
                <p14:nvPr/>
              </p14:nvContentPartPr>
              <p14:xfrm>
                <a:off x="2715220" y="602569"/>
                <a:ext cx="255600" cy="249480"/>
              </p14:xfrm>
            </p:contentPart>
          </mc:Choice>
          <mc:Fallback xmlns=""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29BFF4D0-0A88-8C42-84C0-3D49B4AD5BDF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708020" y="595009"/>
                  <a:ext cx="27072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50FFC6DB-A27B-2F4C-B603-2CCB24FA6F02}"/>
                    </a:ext>
                  </a:extLst>
                </p14:cNvPr>
                <p14:cNvContentPartPr/>
                <p14:nvPr/>
              </p14:nvContentPartPr>
              <p14:xfrm>
                <a:off x="2783980" y="571249"/>
                <a:ext cx="230760" cy="330480"/>
              </p14:xfrm>
            </p:contentPart>
          </mc:Choice>
          <mc:Fallback xmlns=""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50FFC6DB-A27B-2F4C-B603-2CCB24FA6F02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776420" y="563689"/>
                  <a:ext cx="245880" cy="34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2F3CEB9D-905F-FA4C-B18B-0C24FB33B648}"/>
                    </a:ext>
                  </a:extLst>
                </p14:cNvPr>
                <p14:cNvContentPartPr/>
                <p14:nvPr/>
              </p14:nvContentPartPr>
              <p14:xfrm>
                <a:off x="3151180" y="502849"/>
                <a:ext cx="131040" cy="355320"/>
              </p14:xfrm>
            </p:contentPart>
          </mc:Choice>
          <mc:Fallback xmlns=""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2F3CEB9D-905F-FA4C-B18B-0C24FB33B648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143620" y="495289"/>
                  <a:ext cx="146160" cy="37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410CB0A7-BAEB-1D4F-BFF1-FC078C0F1CED}"/>
                    </a:ext>
                  </a:extLst>
                </p14:cNvPr>
                <p14:cNvContentPartPr/>
                <p14:nvPr/>
              </p14:nvContentPartPr>
              <p14:xfrm>
                <a:off x="3368980" y="533809"/>
                <a:ext cx="168480" cy="298440"/>
              </p14:xfrm>
            </p:contentPart>
          </mc:Choice>
          <mc:Fallback xmlns=""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410CB0A7-BAEB-1D4F-BFF1-FC078C0F1CED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361420" y="526609"/>
                  <a:ext cx="183600" cy="31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C1163736-F1D2-4B42-A840-ECDE8F1AF269}"/>
                    </a:ext>
                  </a:extLst>
                </p14:cNvPr>
                <p14:cNvContentPartPr/>
                <p14:nvPr/>
              </p14:nvContentPartPr>
              <p14:xfrm>
                <a:off x="3462580" y="714529"/>
                <a:ext cx="149760" cy="25200"/>
              </p14:xfrm>
            </p:contentPart>
          </mc:Choice>
          <mc:Fallback xmlns=""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C1163736-F1D2-4B42-A840-ECDE8F1AF269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455020" y="706969"/>
                  <a:ext cx="16488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09ADEF95-1270-4D47-AB8E-84DF998F18BB}"/>
                    </a:ext>
                  </a:extLst>
                </p14:cNvPr>
                <p14:cNvContentPartPr/>
                <p14:nvPr/>
              </p14:nvContentPartPr>
              <p14:xfrm>
                <a:off x="3742660" y="567289"/>
                <a:ext cx="68760" cy="247320"/>
              </p14:xfrm>
            </p:contentPart>
          </mc:Choice>
          <mc:Fallback xmlns=""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09ADEF95-1270-4D47-AB8E-84DF998F18BB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735100" y="559729"/>
                  <a:ext cx="83880" cy="262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5" name="墨迹 14">
                <a:extLst>
                  <a:ext uri="{FF2B5EF4-FFF2-40B4-BE49-F238E27FC236}">
                    <a16:creationId xmlns:a16="http://schemas.microsoft.com/office/drawing/2014/main" id="{6A605E3F-4B3F-6645-AFD9-156C3E79AEA9}"/>
                  </a:ext>
                </a:extLst>
              </p14:cNvPr>
              <p14:cNvContentPartPr/>
              <p14:nvPr/>
            </p14:nvContentPartPr>
            <p14:xfrm>
              <a:off x="4178260" y="633529"/>
              <a:ext cx="155880" cy="19080"/>
            </p14:xfrm>
          </p:contentPart>
        </mc:Choice>
        <mc:Fallback xmlns="">
          <p:pic>
            <p:nvPicPr>
              <p:cNvPr id="15" name="墨迹 14">
                <a:extLst>
                  <a:ext uri="{FF2B5EF4-FFF2-40B4-BE49-F238E27FC236}">
                    <a16:creationId xmlns:a16="http://schemas.microsoft.com/office/drawing/2014/main" id="{6A605E3F-4B3F-6645-AFD9-156C3E79AEA9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170700" y="625969"/>
                <a:ext cx="17100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6" name="墨迹 15">
                <a:extLst>
                  <a:ext uri="{FF2B5EF4-FFF2-40B4-BE49-F238E27FC236}">
                    <a16:creationId xmlns:a16="http://schemas.microsoft.com/office/drawing/2014/main" id="{0054E71F-6400-A348-9BD4-A846141BE750}"/>
                  </a:ext>
                </a:extLst>
              </p14:cNvPr>
              <p14:cNvContentPartPr/>
              <p14:nvPr/>
            </p14:nvContentPartPr>
            <p14:xfrm>
              <a:off x="4168540" y="770689"/>
              <a:ext cx="221760" cy="6480"/>
            </p14:xfrm>
          </p:contentPart>
        </mc:Choice>
        <mc:Fallback xmlns="">
          <p:pic>
            <p:nvPicPr>
              <p:cNvPr id="16" name="墨迹 15">
                <a:extLst>
                  <a:ext uri="{FF2B5EF4-FFF2-40B4-BE49-F238E27FC236}">
                    <a16:creationId xmlns:a16="http://schemas.microsoft.com/office/drawing/2014/main" id="{0054E71F-6400-A348-9BD4-A846141BE750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4160980" y="763129"/>
                <a:ext cx="23688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8" name="墨迹 17">
                <a:extLst>
                  <a:ext uri="{FF2B5EF4-FFF2-40B4-BE49-F238E27FC236}">
                    <a16:creationId xmlns:a16="http://schemas.microsoft.com/office/drawing/2014/main" id="{347E0234-05AA-2C4B-A089-BDA5A8F6A0C3}"/>
                  </a:ext>
                </a:extLst>
              </p14:cNvPr>
              <p14:cNvContentPartPr/>
              <p14:nvPr/>
            </p14:nvContentPartPr>
            <p14:xfrm>
              <a:off x="4632940" y="608689"/>
              <a:ext cx="261720" cy="187200"/>
            </p14:xfrm>
          </p:contentPart>
        </mc:Choice>
        <mc:Fallback xmlns="">
          <p:pic>
            <p:nvPicPr>
              <p:cNvPr id="18" name="墨迹 17">
                <a:extLst>
                  <a:ext uri="{FF2B5EF4-FFF2-40B4-BE49-F238E27FC236}">
                    <a16:creationId xmlns:a16="http://schemas.microsoft.com/office/drawing/2014/main" id="{347E0234-05AA-2C4B-A089-BDA5A8F6A0C3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4625380" y="601129"/>
                <a:ext cx="276840" cy="202320"/>
              </a:xfrm>
              <a:prstGeom prst="rect">
                <a:avLst/>
              </a:prstGeom>
            </p:spPr>
          </p:pic>
        </mc:Fallback>
      </mc:AlternateContent>
      <p:grpSp>
        <p:nvGrpSpPr>
          <p:cNvPr id="25" name="组合 24">
            <a:extLst>
              <a:ext uri="{FF2B5EF4-FFF2-40B4-BE49-F238E27FC236}">
                <a16:creationId xmlns:a16="http://schemas.microsoft.com/office/drawing/2014/main" id="{EDA40381-3686-C547-BAEF-46FD90F7C663}"/>
              </a:ext>
            </a:extLst>
          </p:cNvPr>
          <p:cNvGrpSpPr/>
          <p:nvPr/>
        </p:nvGrpSpPr>
        <p:grpSpPr>
          <a:xfrm>
            <a:off x="5081140" y="484129"/>
            <a:ext cx="672840" cy="342720"/>
            <a:chOff x="5081140" y="484129"/>
            <a:chExt cx="672840" cy="342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FE925C8B-13EA-FD47-9E7E-4430A9AADBBF}"/>
                    </a:ext>
                  </a:extLst>
                </p14:cNvPr>
                <p14:cNvContentPartPr/>
                <p14:nvPr/>
              </p14:nvContentPartPr>
              <p14:xfrm>
                <a:off x="5081140" y="502849"/>
                <a:ext cx="100080" cy="254880"/>
              </p14:xfrm>
            </p:contentPart>
          </mc:Choice>
          <mc:Fallback xmlns=""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FE925C8B-13EA-FD47-9E7E-4430A9AADBBF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073580" y="495289"/>
                  <a:ext cx="11520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CAEF7949-81CD-C14E-B70F-45ED7B178CC5}"/>
                    </a:ext>
                  </a:extLst>
                </p14:cNvPr>
                <p14:cNvContentPartPr/>
                <p14:nvPr/>
              </p14:nvContentPartPr>
              <p14:xfrm>
                <a:off x="5305060" y="484129"/>
                <a:ext cx="137160" cy="286560"/>
              </p14:xfrm>
            </p:contentPart>
          </mc:Choice>
          <mc:Fallback xmlns=""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CAEF7949-81CD-C14E-B70F-45ED7B178CC5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297500" y="476569"/>
                  <a:ext cx="15228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E864EC81-C865-E348-B65F-0667196FE57B}"/>
                    </a:ext>
                  </a:extLst>
                </p14:cNvPr>
                <p14:cNvContentPartPr/>
                <p14:nvPr/>
              </p14:nvContentPartPr>
              <p14:xfrm>
                <a:off x="5373820" y="670969"/>
                <a:ext cx="149760" cy="25200"/>
              </p14:xfrm>
            </p:contentPart>
          </mc:Choice>
          <mc:Fallback xmlns=""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E864EC81-C865-E348-B65F-0667196FE57B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366260" y="663409"/>
                  <a:ext cx="16488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B1AEF4C2-BEB9-AD49-A869-548054E1EA77}"/>
                    </a:ext>
                  </a:extLst>
                </p14:cNvPr>
                <p14:cNvContentPartPr/>
                <p14:nvPr/>
              </p14:nvContentPartPr>
              <p14:xfrm>
                <a:off x="5629060" y="527689"/>
                <a:ext cx="124920" cy="299160"/>
              </p14:xfrm>
            </p:contentPart>
          </mc:Choice>
          <mc:Fallback xmlns=""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B1AEF4C2-BEB9-AD49-A869-548054E1EA77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621500" y="520129"/>
                  <a:ext cx="140040" cy="314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3" name="墨迹 22">
                <a:extLst>
                  <a:ext uri="{FF2B5EF4-FFF2-40B4-BE49-F238E27FC236}">
                    <a16:creationId xmlns:a16="http://schemas.microsoft.com/office/drawing/2014/main" id="{5625DCF7-3C13-5046-B849-C99AF231B330}"/>
                  </a:ext>
                </a:extLst>
              </p14:cNvPr>
              <p14:cNvContentPartPr/>
              <p14:nvPr/>
            </p14:nvContentPartPr>
            <p14:xfrm>
              <a:off x="6133060" y="770689"/>
              <a:ext cx="25200" cy="6480"/>
            </p14:xfrm>
          </p:contentPart>
        </mc:Choice>
        <mc:Fallback xmlns="">
          <p:pic>
            <p:nvPicPr>
              <p:cNvPr id="23" name="墨迹 22">
                <a:extLst>
                  <a:ext uri="{FF2B5EF4-FFF2-40B4-BE49-F238E27FC236}">
                    <a16:creationId xmlns:a16="http://schemas.microsoft.com/office/drawing/2014/main" id="{5625DCF7-3C13-5046-B849-C99AF231B330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6125500" y="763129"/>
                <a:ext cx="4032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4" name="墨迹 23">
                <a:extLst>
                  <a:ext uri="{FF2B5EF4-FFF2-40B4-BE49-F238E27FC236}">
                    <a16:creationId xmlns:a16="http://schemas.microsoft.com/office/drawing/2014/main" id="{F50E5D4F-D884-2548-B0D0-BFF06A8B5D4B}"/>
                  </a:ext>
                </a:extLst>
              </p14:cNvPr>
              <p14:cNvContentPartPr/>
              <p14:nvPr/>
            </p14:nvContentPartPr>
            <p14:xfrm>
              <a:off x="6145660" y="901369"/>
              <a:ext cx="56520" cy="37800"/>
            </p14:xfrm>
          </p:contentPart>
        </mc:Choice>
        <mc:Fallback xmlns="">
          <p:pic>
            <p:nvPicPr>
              <p:cNvPr id="24" name="墨迹 23">
                <a:extLst>
                  <a:ext uri="{FF2B5EF4-FFF2-40B4-BE49-F238E27FC236}">
                    <a16:creationId xmlns:a16="http://schemas.microsoft.com/office/drawing/2014/main" id="{F50E5D4F-D884-2548-B0D0-BFF06A8B5D4B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6138100" y="893809"/>
                <a:ext cx="71280" cy="52920"/>
              </a:xfrm>
              <a:prstGeom prst="rect">
                <a:avLst/>
              </a:prstGeom>
            </p:spPr>
          </p:pic>
        </mc:Fallback>
      </mc:AlternateContent>
      <p:grpSp>
        <p:nvGrpSpPr>
          <p:cNvPr id="38" name="组合 37">
            <a:extLst>
              <a:ext uri="{FF2B5EF4-FFF2-40B4-BE49-F238E27FC236}">
                <a16:creationId xmlns:a16="http://schemas.microsoft.com/office/drawing/2014/main" id="{1D98FB05-73CD-CC46-9D84-7E9F087C26FE}"/>
              </a:ext>
            </a:extLst>
          </p:cNvPr>
          <p:cNvGrpSpPr/>
          <p:nvPr/>
        </p:nvGrpSpPr>
        <p:grpSpPr>
          <a:xfrm>
            <a:off x="7384420" y="427969"/>
            <a:ext cx="299160" cy="302760"/>
            <a:chOff x="7384420" y="427969"/>
            <a:chExt cx="299160" cy="302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835DE283-5105-3D47-BDBB-ECAD8629736A}"/>
                    </a:ext>
                  </a:extLst>
                </p14:cNvPr>
                <p14:cNvContentPartPr/>
                <p14:nvPr/>
              </p14:nvContentPartPr>
              <p14:xfrm>
                <a:off x="7403140" y="465409"/>
                <a:ext cx="280440" cy="255600"/>
              </p14:xfrm>
            </p:contentPart>
          </mc:Choice>
          <mc:Fallback xmlns=""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835DE283-5105-3D47-BDBB-ECAD8629736A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395580" y="457849"/>
                  <a:ext cx="29556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8FF571B8-A9B8-2249-87C0-E62D87701BC0}"/>
                    </a:ext>
                  </a:extLst>
                </p14:cNvPr>
                <p14:cNvContentPartPr/>
                <p14:nvPr/>
              </p14:nvContentPartPr>
              <p14:xfrm>
                <a:off x="7384420" y="427969"/>
                <a:ext cx="286560" cy="302760"/>
              </p14:xfrm>
            </p:contentPart>
          </mc:Choice>
          <mc:Fallback xmlns=""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8FF571B8-A9B8-2249-87C0-E62D87701BC0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376860" y="420769"/>
                  <a:ext cx="301680" cy="317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47F209B8-5ABE-C241-B59A-DE1174F134FA}"/>
              </a:ext>
            </a:extLst>
          </p:cNvPr>
          <p:cNvGrpSpPr/>
          <p:nvPr/>
        </p:nvGrpSpPr>
        <p:grpSpPr>
          <a:xfrm>
            <a:off x="7957180" y="272449"/>
            <a:ext cx="890640" cy="536040"/>
            <a:chOff x="7957180" y="272449"/>
            <a:chExt cx="890640" cy="536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4C63CA5B-CA09-E746-AD22-F7CC8DC27146}"/>
                    </a:ext>
                  </a:extLst>
                </p14:cNvPr>
                <p14:cNvContentPartPr/>
                <p14:nvPr/>
              </p14:nvContentPartPr>
              <p14:xfrm>
                <a:off x="7957180" y="434449"/>
                <a:ext cx="6480" cy="19080"/>
              </p14:xfrm>
            </p:contentPart>
          </mc:Choice>
          <mc:Fallback xmlns=""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4C63CA5B-CA09-E746-AD22-F7CC8DC27146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949620" y="426889"/>
                  <a:ext cx="2160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56B1832E-7CBB-EE4F-A189-339CC30A4D71}"/>
                    </a:ext>
                  </a:extLst>
                </p14:cNvPr>
                <p14:cNvContentPartPr/>
                <p14:nvPr/>
              </p14:nvContentPartPr>
              <p14:xfrm>
                <a:off x="8050780" y="272449"/>
                <a:ext cx="124920" cy="56520"/>
              </p14:xfrm>
            </p:contentPart>
          </mc:Choice>
          <mc:Fallback xmlns=""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56B1832E-7CBB-EE4F-A189-339CC30A4D71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043220" y="264889"/>
                  <a:ext cx="14004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84B5EEA3-D747-6945-84A5-B0850D20AF58}"/>
                    </a:ext>
                  </a:extLst>
                </p14:cNvPr>
                <p14:cNvContentPartPr/>
                <p14:nvPr/>
              </p14:nvContentPartPr>
              <p14:xfrm>
                <a:off x="8063020" y="446689"/>
                <a:ext cx="199440" cy="106200"/>
              </p14:xfrm>
            </p:contentPart>
          </mc:Choice>
          <mc:Fallback xmlns=""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84B5EEA3-D747-6945-84A5-B0850D20AF58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055460" y="439129"/>
                  <a:ext cx="21456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19470825-996B-B844-A8A6-CB07E8126170}"/>
                    </a:ext>
                  </a:extLst>
                </p14:cNvPr>
                <p14:cNvContentPartPr/>
                <p14:nvPr/>
              </p14:nvContentPartPr>
              <p14:xfrm>
                <a:off x="8019460" y="602569"/>
                <a:ext cx="317880" cy="205920"/>
              </p14:xfrm>
            </p:contentPart>
          </mc:Choice>
          <mc:Fallback xmlns=""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19470825-996B-B844-A8A6-CB07E8126170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011900" y="595009"/>
                  <a:ext cx="33300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B3B85C47-8B08-5A4E-80F6-06E545E6E485}"/>
                    </a:ext>
                  </a:extLst>
                </p14:cNvPr>
                <p14:cNvContentPartPr/>
                <p14:nvPr/>
              </p14:nvContentPartPr>
              <p14:xfrm>
                <a:off x="8529940" y="316009"/>
                <a:ext cx="56520" cy="31320"/>
              </p14:xfrm>
            </p:contentPart>
          </mc:Choice>
          <mc:Fallback xmlns=""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B3B85C47-8B08-5A4E-80F6-06E545E6E485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8522380" y="308449"/>
                  <a:ext cx="7128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1BA517A8-63F8-B441-80D5-C4D9F4D919CB}"/>
                    </a:ext>
                  </a:extLst>
                </p14:cNvPr>
                <p14:cNvContentPartPr/>
                <p14:nvPr/>
              </p14:nvContentPartPr>
              <p14:xfrm>
                <a:off x="8436700" y="334729"/>
                <a:ext cx="330480" cy="467280"/>
              </p14:xfrm>
            </p:contentPart>
          </mc:Choice>
          <mc:Fallback xmlns=""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1BA517A8-63F8-B441-80D5-C4D9F4D919CB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8429140" y="327169"/>
                  <a:ext cx="34524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5ECDDC4E-745D-1041-A6A5-AA37496584EF}"/>
                    </a:ext>
                  </a:extLst>
                </p14:cNvPr>
                <p14:cNvContentPartPr/>
                <p14:nvPr/>
              </p14:nvContentPartPr>
              <p14:xfrm>
                <a:off x="8822620" y="727129"/>
                <a:ext cx="25200" cy="12960"/>
              </p14:xfrm>
            </p:contentPart>
          </mc:Choice>
          <mc:Fallback xmlns=""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5ECDDC4E-745D-1041-A6A5-AA37496584EF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8815060" y="719569"/>
                  <a:ext cx="40320" cy="27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35" name="墨迹 34">
                <a:extLst>
                  <a:ext uri="{FF2B5EF4-FFF2-40B4-BE49-F238E27FC236}">
                    <a16:creationId xmlns:a16="http://schemas.microsoft.com/office/drawing/2014/main" id="{E561771A-E1FC-3B45-B243-A02DDD0FBD00}"/>
                  </a:ext>
                </a:extLst>
              </p14:cNvPr>
              <p14:cNvContentPartPr/>
              <p14:nvPr/>
            </p14:nvContentPartPr>
            <p14:xfrm>
              <a:off x="9177580" y="409609"/>
              <a:ext cx="62640" cy="87480"/>
            </p14:xfrm>
          </p:contentPart>
        </mc:Choice>
        <mc:Fallback xmlns="">
          <p:pic>
            <p:nvPicPr>
              <p:cNvPr id="35" name="墨迹 34">
                <a:extLst>
                  <a:ext uri="{FF2B5EF4-FFF2-40B4-BE49-F238E27FC236}">
                    <a16:creationId xmlns:a16="http://schemas.microsoft.com/office/drawing/2014/main" id="{E561771A-E1FC-3B45-B243-A02DDD0FBD00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9170020" y="402049"/>
                <a:ext cx="77760" cy="10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36" name="墨迹 35">
                <a:extLst>
                  <a:ext uri="{FF2B5EF4-FFF2-40B4-BE49-F238E27FC236}">
                    <a16:creationId xmlns:a16="http://schemas.microsoft.com/office/drawing/2014/main" id="{1E7974C3-B9EF-3149-8977-D2A97ECA30F0}"/>
                  </a:ext>
                </a:extLst>
              </p14:cNvPr>
              <p14:cNvContentPartPr/>
              <p14:nvPr/>
            </p14:nvContentPartPr>
            <p14:xfrm>
              <a:off x="9077860" y="633529"/>
              <a:ext cx="324000" cy="106200"/>
            </p14:xfrm>
          </p:contentPart>
        </mc:Choice>
        <mc:Fallback xmlns="">
          <p:pic>
            <p:nvPicPr>
              <p:cNvPr id="36" name="墨迹 35">
                <a:extLst>
                  <a:ext uri="{FF2B5EF4-FFF2-40B4-BE49-F238E27FC236}">
                    <a16:creationId xmlns:a16="http://schemas.microsoft.com/office/drawing/2014/main" id="{1E7974C3-B9EF-3149-8977-D2A97ECA30F0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9070300" y="625969"/>
                <a:ext cx="339120" cy="121320"/>
              </a:xfrm>
              <a:prstGeom prst="rect">
                <a:avLst/>
              </a:prstGeom>
            </p:spPr>
          </p:pic>
        </mc:Fallback>
      </mc:AlternateContent>
      <p:grpSp>
        <p:nvGrpSpPr>
          <p:cNvPr id="46" name="组合 45">
            <a:extLst>
              <a:ext uri="{FF2B5EF4-FFF2-40B4-BE49-F238E27FC236}">
                <a16:creationId xmlns:a16="http://schemas.microsoft.com/office/drawing/2014/main" id="{B040ED8C-0614-B249-B2A5-CB85A59423F5}"/>
              </a:ext>
            </a:extLst>
          </p:cNvPr>
          <p:cNvGrpSpPr/>
          <p:nvPr/>
        </p:nvGrpSpPr>
        <p:grpSpPr>
          <a:xfrm>
            <a:off x="2740420" y="1268569"/>
            <a:ext cx="224280" cy="392400"/>
            <a:chOff x="2740420" y="1268569"/>
            <a:chExt cx="224280" cy="392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B8B7538B-EEA6-8244-B44E-4E96C8A12BB4}"/>
                    </a:ext>
                  </a:extLst>
                </p14:cNvPr>
                <p14:cNvContentPartPr/>
                <p14:nvPr/>
              </p14:nvContentPartPr>
              <p14:xfrm>
                <a:off x="2740420" y="1268569"/>
                <a:ext cx="187200" cy="392400"/>
              </p14:xfrm>
            </p:contentPart>
          </mc:Choice>
          <mc:Fallback xmlns=""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B8B7538B-EEA6-8244-B44E-4E96C8A12BB4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2732860" y="1261009"/>
                  <a:ext cx="202320" cy="40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AE74EB31-E126-3E49-9713-ABD27B9F312E}"/>
                    </a:ext>
                  </a:extLst>
                </p14:cNvPr>
                <p14:cNvContentPartPr/>
                <p14:nvPr/>
              </p14:nvContentPartPr>
              <p14:xfrm>
                <a:off x="2786500" y="1480249"/>
                <a:ext cx="178200" cy="31320"/>
              </p14:xfrm>
            </p:contentPart>
          </mc:Choice>
          <mc:Fallback xmlns=""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AE74EB31-E126-3E49-9713-ABD27B9F312E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2778940" y="1472689"/>
                  <a:ext cx="193320" cy="46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8C5FD420-1C60-3742-B3CC-4523553A4B7F}"/>
              </a:ext>
            </a:extLst>
          </p:cNvPr>
          <p:cNvGrpSpPr/>
          <p:nvPr/>
        </p:nvGrpSpPr>
        <p:grpSpPr>
          <a:xfrm>
            <a:off x="3157300" y="1349569"/>
            <a:ext cx="647640" cy="293040"/>
            <a:chOff x="3157300" y="1349569"/>
            <a:chExt cx="647640" cy="293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16405BC8-2DB3-4443-92B1-9FAEFF41CEEA}"/>
                    </a:ext>
                  </a:extLst>
                </p14:cNvPr>
                <p14:cNvContentPartPr/>
                <p14:nvPr/>
              </p14:nvContentPartPr>
              <p14:xfrm>
                <a:off x="3157300" y="1393129"/>
                <a:ext cx="87480" cy="249480"/>
              </p14:xfrm>
            </p:contentPart>
          </mc:Choice>
          <mc:Fallback xmlns=""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16405BC8-2DB3-4443-92B1-9FAEFF41CEEA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149740" y="1385569"/>
                  <a:ext cx="10260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8A3B3E27-73FC-8E48-9F91-64E460DA4443}"/>
                    </a:ext>
                  </a:extLst>
                </p14:cNvPr>
                <p14:cNvContentPartPr/>
                <p14:nvPr/>
              </p14:nvContentPartPr>
              <p14:xfrm>
                <a:off x="3393820" y="1349569"/>
                <a:ext cx="137160" cy="267480"/>
              </p14:xfrm>
            </p:contentPart>
          </mc:Choice>
          <mc:Fallback xmlns=""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8A3B3E27-73FC-8E48-9F91-64E460DA4443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3386260" y="1342009"/>
                  <a:ext cx="152280" cy="28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E84EE244-E2C4-AD4C-90C6-534FDF2E8CA2}"/>
                    </a:ext>
                  </a:extLst>
                </p14:cNvPr>
                <p14:cNvContentPartPr/>
                <p14:nvPr/>
              </p14:nvContentPartPr>
              <p14:xfrm>
                <a:off x="3437380" y="1498969"/>
                <a:ext cx="162360" cy="43920"/>
              </p14:xfrm>
            </p:contentPart>
          </mc:Choice>
          <mc:Fallback xmlns=""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E84EE244-E2C4-AD4C-90C6-534FDF2E8CA2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3430180" y="1491409"/>
                  <a:ext cx="17712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CC6B14E5-FD02-1C44-B5EB-37D95E2E253A}"/>
                    </a:ext>
                  </a:extLst>
                </p14:cNvPr>
                <p14:cNvContentPartPr/>
                <p14:nvPr/>
              </p14:nvContentPartPr>
              <p14:xfrm>
                <a:off x="3692620" y="1349569"/>
                <a:ext cx="112320" cy="243000"/>
              </p14:xfrm>
            </p:contentPart>
          </mc:Choice>
          <mc:Fallback xmlns=""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CC6B14E5-FD02-1C44-B5EB-37D95E2E253A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3685420" y="1342009"/>
                  <a:ext cx="127440" cy="258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0FBA1479-DCA6-D045-93FD-A53737E81252}"/>
              </a:ext>
            </a:extLst>
          </p:cNvPr>
          <p:cNvGrpSpPr/>
          <p:nvPr/>
        </p:nvGrpSpPr>
        <p:grpSpPr>
          <a:xfrm>
            <a:off x="4134700" y="1387009"/>
            <a:ext cx="236880" cy="118800"/>
            <a:chOff x="4134700" y="1387009"/>
            <a:chExt cx="236880" cy="11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3815339F-33D5-444D-BFE2-99BE015B3AE5}"/>
                    </a:ext>
                  </a:extLst>
                </p14:cNvPr>
                <p14:cNvContentPartPr/>
                <p14:nvPr/>
              </p14:nvContentPartPr>
              <p14:xfrm>
                <a:off x="4134700" y="1387009"/>
                <a:ext cx="143640" cy="31320"/>
              </p14:xfrm>
            </p:contentPart>
          </mc:Choice>
          <mc:Fallback xmlns=""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3815339F-33D5-444D-BFE2-99BE015B3AE5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4127140" y="1379449"/>
                  <a:ext cx="15876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8" name="墨迹 47">
                  <a:extLst>
                    <a:ext uri="{FF2B5EF4-FFF2-40B4-BE49-F238E27FC236}">
                      <a16:creationId xmlns:a16="http://schemas.microsoft.com/office/drawing/2014/main" id="{11ABD56B-6C64-C140-9E39-7B29E8324440}"/>
                    </a:ext>
                  </a:extLst>
                </p14:cNvPr>
                <p14:cNvContentPartPr/>
                <p14:nvPr/>
              </p14:nvContentPartPr>
              <p14:xfrm>
                <a:off x="4159540" y="1492849"/>
                <a:ext cx="212040" cy="12960"/>
              </p14:xfrm>
            </p:contentPart>
          </mc:Choice>
          <mc:Fallback xmlns="">
            <p:pic>
              <p:nvPicPr>
                <p:cNvPr id="48" name="墨迹 47">
                  <a:extLst>
                    <a:ext uri="{FF2B5EF4-FFF2-40B4-BE49-F238E27FC236}">
                      <a16:creationId xmlns:a16="http://schemas.microsoft.com/office/drawing/2014/main" id="{11ABD56B-6C64-C140-9E39-7B29E8324440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4151980" y="1485289"/>
                  <a:ext cx="227160" cy="27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50" name="墨迹 49">
                <a:extLst>
                  <a:ext uri="{FF2B5EF4-FFF2-40B4-BE49-F238E27FC236}">
                    <a16:creationId xmlns:a16="http://schemas.microsoft.com/office/drawing/2014/main" id="{B29F779C-4D1A-1949-AA09-9B820CDB9C63}"/>
                  </a:ext>
                </a:extLst>
              </p14:cNvPr>
              <p14:cNvContentPartPr/>
              <p14:nvPr/>
            </p14:nvContentPartPr>
            <p14:xfrm>
              <a:off x="4657780" y="1318249"/>
              <a:ext cx="212040" cy="224640"/>
            </p14:xfrm>
          </p:contentPart>
        </mc:Choice>
        <mc:Fallback xmlns="">
          <p:pic>
            <p:nvPicPr>
              <p:cNvPr id="50" name="墨迹 49">
                <a:extLst>
                  <a:ext uri="{FF2B5EF4-FFF2-40B4-BE49-F238E27FC236}">
                    <a16:creationId xmlns:a16="http://schemas.microsoft.com/office/drawing/2014/main" id="{B29F779C-4D1A-1949-AA09-9B820CDB9C63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4650220" y="1310689"/>
                <a:ext cx="227160" cy="239400"/>
              </a:xfrm>
              <a:prstGeom prst="rect">
                <a:avLst/>
              </a:prstGeom>
            </p:spPr>
          </p:pic>
        </mc:Fallback>
      </mc:AlternateContent>
      <p:grpSp>
        <p:nvGrpSpPr>
          <p:cNvPr id="57" name="组合 56">
            <a:extLst>
              <a:ext uri="{FF2B5EF4-FFF2-40B4-BE49-F238E27FC236}">
                <a16:creationId xmlns:a16="http://schemas.microsoft.com/office/drawing/2014/main" id="{1D2CD346-82E6-ED49-907F-ED941940D37F}"/>
              </a:ext>
            </a:extLst>
          </p:cNvPr>
          <p:cNvGrpSpPr/>
          <p:nvPr/>
        </p:nvGrpSpPr>
        <p:grpSpPr>
          <a:xfrm>
            <a:off x="5074660" y="1243729"/>
            <a:ext cx="698040" cy="311400"/>
            <a:chOff x="5074660" y="1243729"/>
            <a:chExt cx="698040" cy="311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1" name="墨迹 50">
                  <a:extLst>
                    <a:ext uri="{FF2B5EF4-FFF2-40B4-BE49-F238E27FC236}">
                      <a16:creationId xmlns:a16="http://schemas.microsoft.com/office/drawing/2014/main" id="{B27AE5CC-74AA-C547-8563-D56FB024C9B0}"/>
                    </a:ext>
                  </a:extLst>
                </p14:cNvPr>
                <p14:cNvContentPartPr/>
                <p14:nvPr/>
              </p14:nvContentPartPr>
              <p14:xfrm>
                <a:off x="5074660" y="1343449"/>
                <a:ext cx="118800" cy="180720"/>
              </p14:xfrm>
            </p:contentPart>
          </mc:Choice>
          <mc:Fallback xmlns="">
            <p:pic>
              <p:nvPicPr>
                <p:cNvPr id="51" name="墨迹 50">
                  <a:extLst>
                    <a:ext uri="{FF2B5EF4-FFF2-40B4-BE49-F238E27FC236}">
                      <a16:creationId xmlns:a16="http://schemas.microsoft.com/office/drawing/2014/main" id="{B27AE5CC-74AA-C547-8563-D56FB024C9B0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067460" y="1335889"/>
                  <a:ext cx="13356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2" name="墨迹 51">
                  <a:extLst>
                    <a:ext uri="{FF2B5EF4-FFF2-40B4-BE49-F238E27FC236}">
                      <a16:creationId xmlns:a16="http://schemas.microsoft.com/office/drawing/2014/main" id="{15750D9A-2FAE-D840-8C07-9B4A9431C638}"/>
                    </a:ext>
                  </a:extLst>
                </p14:cNvPr>
                <p14:cNvContentPartPr/>
                <p14:nvPr/>
              </p14:nvContentPartPr>
              <p14:xfrm>
                <a:off x="5293540" y="1243729"/>
                <a:ext cx="192600" cy="286560"/>
              </p14:xfrm>
            </p:contentPart>
          </mc:Choice>
          <mc:Fallback xmlns="">
            <p:pic>
              <p:nvPicPr>
                <p:cNvPr id="52" name="墨迹 51">
                  <a:extLst>
                    <a:ext uri="{FF2B5EF4-FFF2-40B4-BE49-F238E27FC236}">
                      <a16:creationId xmlns:a16="http://schemas.microsoft.com/office/drawing/2014/main" id="{15750D9A-2FAE-D840-8C07-9B4A9431C638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5285980" y="1236169"/>
                  <a:ext cx="20772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3" name="墨迹 52">
                  <a:extLst>
                    <a:ext uri="{FF2B5EF4-FFF2-40B4-BE49-F238E27FC236}">
                      <a16:creationId xmlns:a16="http://schemas.microsoft.com/office/drawing/2014/main" id="{F2807D2A-8DCC-5C48-B29F-FEEB30B1E29A}"/>
                    </a:ext>
                  </a:extLst>
                </p14:cNvPr>
                <p14:cNvContentPartPr/>
                <p14:nvPr/>
              </p14:nvContentPartPr>
              <p14:xfrm>
                <a:off x="5392180" y="1405369"/>
                <a:ext cx="174600" cy="12960"/>
              </p14:xfrm>
            </p:contentPart>
          </mc:Choice>
          <mc:Fallback xmlns="">
            <p:pic>
              <p:nvPicPr>
                <p:cNvPr id="53" name="墨迹 52">
                  <a:extLst>
                    <a:ext uri="{FF2B5EF4-FFF2-40B4-BE49-F238E27FC236}">
                      <a16:creationId xmlns:a16="http://schemas.microsoft.com/office/drawing/2014/main" id="{F2807D2A-8DCC-5C48-B29F-FEEB30B1E29A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5384980" y="1398169"/>
                  <a:ext cx="18972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4" name="墨迹 53">
                  <a:extLst>
                    <a:ext uri="{FF2B5EF4-FFF2-40B4-BE49-F238E27FC236}">
                      <a16:creationId xmlns:a16="http://schemas.microsoft.com/office/drawing/2014/main" id="{D7BC2286-B1B5-0F46-9618-4568C0C2A0E8}"/>
                    </a:ext>
                  </a:extLst>
                </p14:cNvPr>
                <p14:cNvContentPartPr/>
                <p14:nvPr/>
              </p14:nvContentPartPr>
              <p14:xfrm>
                <a:off x="5691340" y="1268569"/>
                <a:ext cx="81360" cy="286560"/>
              </p14:xfrm>
            </p:contentPart>
          </mc:Choice>
          <mc:Fallback xmlns="">
            <p:pic>
              <p:nvPicPr>
                <p:cNvPr id="54" name="墨迹 53">
                  <a:extLst>
                    <a:ext uri="{FF2B5EF4-FFF2-40B4-BE49-F238E27FC236}">
                      <a16:creationId xmlns:a16="http://schemas.microsoft.com/office/drawing/2014/main" id="{D7BC2286-B1B5-0F46-9618-4568C0C2A0E8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5683780" y="1261009"/>
                  <a:ext cx="96480" cy="301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55" name="墨迹 54">
                <a:extLst>
                  <a:ext uri="{FF2B5EF4-FFF2-40B4-BE49-F238E27FC236}">
                    <a16:creationId xmlns:a16="http://schemas.microsoft.com/office/drawing/2014/main" id="{2AF71834-8F14-3744-BE54-8DC714FD2191}"/>
                  </a:ext>
                </a:extLst>
              </p14:cNvPr>
              <p14:cNvContentPartPr/>
              <p14:nvPr/>
            </p14:nvContentPartPr>
            <p14:xfrm>
              <a:off x="6282460" y="1461529"/>
              <a:ext cx="31320" cy="12960"/>
            </p14:xfrm>
          </p:contentPart>
        </mc:Choice>
        <mc:Fallback xmlns="">
          <p:pic>
            <p:nvPicPr>
              <p:cNvPr id="55" name="墨迹 54">
                <a:extLst>
                  <a:ext uri="{FF2B5EF4-FFF2-40B4-BE49-F238E27FC236}">
                    <a16:creationId xmlns:a16="http://schemas.microsoft.com/office/drawing/2014/main" id="{2AF71834-8F14-3744-BE54-8DC714FD2191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6274900" y="1453969"/>
                <a:ext cx="4644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56" name="墨迹 55">
                <a:extLst>
                  <a:ext uri="{FF2B5EF4-FFF2-40B4-BE49-F238E27FC236}">
                    <a16:creationId xmlns:a16="http://schemas.microsoft.com/office/drawing/2014/main" id="{CDD4CF3F-B529-8E41-9D93-04371CCC2598}"/>
                  </a:ext>
                </a:extLst>
              </p14:cNvPr>
              <p14:cNvContentPartPr/>
              <p14:nvPr/>
            </p14:nvContentPartPr>
            <p14:xfrm>
              <a:off x="6270220" y="1586089"/>
              <a:ext cx="37800" cy="25200"/>
            </p14:xfrm>
          </p:contentPart>
        </mc:Choice>
        <mc:Fallback xmlns="">
          <p:pic>
            <p:nvPicPr>
              <p:cNvPr id="56" name="墨迹 55">
                <a:extLst>
                  <a:ext uri="{FF2B5EF4-FFF2-40B4-BE49-F238E27FC236}">
                    <a16:creationId xmlns:a16="http://schemas.microsoft.com/office/drawing/2014/main" id="{CDD4CF3F-B529-8E41-9D93-04371CCC2598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6262660" y="1578529"/>
                <a:ext cx="52920" cy="40320"/>
              </a:xfrm>
              <a:prstGeom prst="rect">
                <a:avLst/>
              </a:prstGeom>
            </p:spPr>
          </p:pic>
        </mc:Fallback>
      </mc:AlternateContent>
      <p:grpSp>
        <p:nvGrpSpPr>
          <p:cNvPr id="71" name="组合 70">
            <a:extLst>
              <a:ext uri="{FF2B5EF4-FFF2-40B4-BE49-F238E27FC236}">
                <a16:creationId xmlns:a16="http://schemas.microsoft.com/office/drawing/2014/main" id="{2D219DA0-B490-5441-B898-6AFB170EBB31}"/>
              </a:ext>
            </a:extLst>
          </p:cNvPr>
          <p:cNvGrpSpPr/>
          <p:nvPr/>
        </p:nvGrpSpPr>
        <p:grpSpPr>
          <a:xfrm>
            <a:off x="7446700" y="1218889"/>
            <a:ext cx="305640" cy="348840"/>
            <a:chOff x="7446700" y="1218889"/>
            <a:chExt cx="305640" cy="348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8" name="墨迹 57">
                  <a:extLst>
                    <a:ext uri="{FF2B5EF4-FFF2-40B4-BE49-F238E27FC236}">
                      <a16:creationId xmlns:a16="http://schemas.microsoft.com/office/drawing/2014/main" id="{F279D690-1C52-1C4D-B243-09E8EEFF9F44}"/>
                    </a:ext>
                  </a:extLst>
                </p14:cNvPr>
                <p14:cNvContentPartPr/>
                <p14:nvPr/>
              </p14:nvContentPartPr>
              <p14:xfrm>
                <a:off x="7446700" y="1218889"/>
                <a:ext cx="236880" cy="348840"/>
              </p14:xfrm>
            </p:contentPart>
          </mc:Choice>
          <mc:Fallback xmlns="">
            <p:pic>
              <p:nvPicPr>
                <p:cNvPr id="58" name="墨迹 57">
                  <a:extLst>
                    <a:ext uri="{FF2B5EF4-FFF2-40B4-BE49-F238E27FC236}">
                      <a16:creationId xmlns:a16="http://schemas.microsoft.com/office/drawing/2014/main" id="{F279D690-1C52-1C4D-B243-09E8EEFF9F44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7439140" y="1211329"/>
                  <a:ext cx="252000" cy="36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59" name="墨迹 58">
                  <a:extLst>
                    <a:ext uri="{FF2B5EF4-FFF2-40B4-BE49-F238E27FC236}">
                      <a16:creationId xmlns:a16="http://schemas.microsoft.com/office/drawing/2014/main" id="{FEE62B65-82F9-DC4A-85AA-A79C0FEC2F15}"/>
                    </a:ext>
                  </a:extLst>
                </p14:cNvPr>
                <p14:cNvContentPartPr/>
                <p14:nvPr/>
              </p14:nvContentPartPr>
              <p14:xfrm>
                <a:off x="7502860" y="1361809"/>
                <a:ext cx="249480" cy="62640"/>
              </p14:xfrm>
            </p:contentPart>
          </mc:Choice>
          <mc:Fallback xmlns="">
            <p:pic>
              <p:nvPicPr>
                <p:cNvPr id="59" name="墨迹 58">
                  <a:extLst>
                    <a:ext uri="{FF2B5EF4-FFF2-40B4-BE49-F238E27FC236}">
                      <a16:creationId xmlns:a16="http://schemas.microsoft.com/office/drawing/2014/main" id="{FEE62B65-82F9-DC4A-85AA-A79C0FEC2F15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7495300" y="1354249"/>
                  <a:ext cx="264600" cy="77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60" name="墨迹 59">
                <a:extLst>
                  <a:ext uri="{FF2B5EF4-FFF2-40B4-BE49-F238E27FC236}">
                    <a16:creationId xmlns:a16="http://schemas.microsoft.com/office/drawing/2014/main" id="{335B5826-3B43-6342-82F4-B6B754837748}"/>
                  </a:ext>
                </a:extLst>
              </p14:cNvPr>
              <p14:cNvContentPartPr/>
              <p14:nvPr/>
            </p14:nvContentPartPr>
            <p14:xfrm>
              <a:off x="8112700" y="1162729"/>
              <a:ext cx="80640" cy="56520"/>
            </p14:xfrm>
          </p:contentPart>
        </mc:Choice>
        <mc:Fallback xmlns="">
          <p:pic>
            <p:nvPicPr>
              <p:cNvPr id="60" name="墨迹 59">
                <a:extLst>
                  <a:ext uri="{FF2B5EF4-FFF2-40B4-BE49-F238E27FC236}">
                    <a16:creationId xmlns:a16="http://schemas.microsoft.com/office/drawing/2014/main" id="{335B5826-3B43-6342-82F4-B6B754837748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8105500" y="1155169"/>
                <a:ext cx="95760" cy="71280"/>
              </a:xfrm>
              <a:prstGeom prst="rect">
                <a:avLst/>
              </a:prstGeom>
            </p:spPr>
          </p:pic>
        </mc:Fallback>
      </mc:AlternateContent>
      <p:grpSp>
        <p:nvGrpSpPr>
          <p:cNvPr id="70" name="组合 69">
            <a:extLst>
              <a:ext uri="{FF2B5EF4-FFF2-40B4-BE49-F238E27FC236}">
                <a16:creationId xmlns:a16="http://schemas.microsoft.com/office/drawing/2014/main" id="{DAEF20E5-AAB5-B04E-9EA6-A51751BFF9D6}"/>
              </a:ext>
            </a:extLst>
          </p:cNvPr>
          <p:cNvGrpSpPr/>
          <p:nvPr/>
        </p:nvGrpSpPr>
        <p:grpSpPr>
          <a:xfrm>
            <a:off x="8038180" y="1318249"/>
            <a:ext cx="249480" cy="299520"/>
            <a:chOff x="8038180" y="1318249"/>
            <a:chExt cx="249480" cy="299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1" name="墨迹 60">
                  <a:extLst>
                    <a:ext uri="{FF2B5EF4-FFF2-40B4-BE49-F238E27FC236}">
                      <a16:creationId xmlns:a16="http://schemas.microsoft.com/office/drawing/2014/main" id="{86C5084A-C65C-C143-A687-E7C1C64F35F5}"/>
                    </a:ext>
                  </a:extLst>
                </p14:cNvPr>
                <p14:cNvContentPartPr/>
                <p14:nvPr/>
              </p14:nvContentPartPr>
              <p14:xfrm>
                <a:off x="8069140" y="1318249"/>
                <a:ext cx="155880" cy="100080"/>
              </p14:xfrm>
            </p:contentPart>
          </mc:Choice>
          <mc:Fallback xmlns="">
            <p:pic>
              <p:nvPicPr>
                <p:cNvPr id="61" name="墨迹 60">
                  <a:extLst>
                    <a:ext uri="{FF2B5EF4-FFF2-40B4-BE49-F238E27FC236}">
                      <a16:creationId xmlns:a16="http://schemas.microsoft.com/office/drawing/2014/main" id="{86C5084A-C65C-C143-A687-E7C1C64F35F5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8061940" y="1310689"/>
                  <a:ext cx="17100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2" name="墨迹 61">
                  <a:extLst>
                    <a:ext uri="{FF2B5EF4-FFF2-40B4-BE49-F238E27FC236}">
                      <a16:creationId xmlns:a16="http://schemas.microsoft.com/office/drawing/2014/main" id="{7DA8B857-603F-1642-8B98-2F2038FA4782}"/>
                    </a:ext>
                  </a:extLst>
                </p14:cNvPr>
                <p14:cNvContentPartPr/>
                <p14:nvPr/>
              </p14:nvContentPartPr>
              <p14:xfrm>
                <a:off x="8038180" y="1517689"/>
                <a:ext cx="249480" cy="100080"/>
              </p14:xfrm>
            </p:contentPart>
          </mc:Choice>
          <mc:Fallback xmlns="">
            <p:pic>
              <p:nvPicPr>
                <p:cNvPr id="62" name="墨迹 61">
                  <a:extLst>
                    <a:ext uri="{FF2B5EF4-FFF2-40B4-BE49-F238E27FC236}">
                      <a16:creationId xmlns:a16="http://schemas.microsoft.com/office/drawing/2014/main" id="{7DA8B857-603F-1642-8B98-2F2038FA4782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8030620" y="1510129"/>
                  <a:ext cx="26460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5" name="墨迹 64">
                  <a:extLst>
                    <a:ext uri="{FF2B5EF4-FFF2-40B4-BE49-F238E27FC236}">
                      <a16:creationId xmlns:a16="http://schemas.microsoft.com/office/drawing/2014/main" id="{D193531E-769E-9040-8284-9672BABB64A1}"/>
                    </a:ext>
                  </a:extLst>
                </p14:cNvPr>
                <p14:cNvContentPartPr/>
                <p14:nvPr/>
              </p14:nvContentPartPr>
              <p14:xfrm>
                <a:off x="8131420" y="1430569"/>
                <a:ext cx="62640" cy="43920"/>
              </p14:xfrm>
            </p:contentPart>
          </mc:Choice>
          <mc:Fallback xmlns="">
            <p:pic>
              <p:nvPicPr>
                <p:cNvPr id="65" name="墨迹 64">
                  <a:extLst>
                    <a:ext uri="{FF2B5EF4-FFF2-40B4-BE49-F238E27FC236}">
                      <a16:creationId xmlns:a16="http://schemas.microsoft.com/office/drawing/2014/main" id="{D193531E-769E-9040-8284-9672BABB64A1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8123860" y="1423009"/>
                  <a:ext cx="77760" cy="59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" name="组合 68">
            <a:extLst>
              <a:ext uri="{FF2B5EF4-FFF2-40B4-BE49-F238E27FC236}">
                <a16:creationId xmlns:a16="http://schemas.microsoft.com/office/drawing/2014/main" id="{9AD448E0-BF8C-2F42-84B2-83637831B553}"/>
              </a:ext>
            </a:extLst>
          </p:cNvPr>
          <p:cNvGrpSpPr/>
          <p:nvPr/>
        </p:nvGrpSpPr>
        <p:grpSpPr>
          <a:xfrm>
            <a:off x="8473780" y="1206289"/>
            <a:ext cx="741240" cy="429840"/>
            <a:chOff x="8473780" y="1206289"/>
            <a:chExt cx="741240" cy="429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3" name="墨迹 62">
                  <a:extLst>
                    <a:ext uri="{FF2B5EF4-FFF2-40B4-BE49-F238E27FC236}">
                      <a16:creationId xmlns:a16="http://schemas.microsoft.com/office/drawing/2014/main" id="{4A0DCD51-B888-B948-9D97-324D298E33B0}"/>
                    </a:ext>
                  </a:extLst>
                </p14:cNvPr>
                <p14:cNvContentPartPr/>
                <p14:nvPr/>
              </p14:nvContentPartPr>
              <p14:xfrm>
                <a:off x="8473780" y="1206289"/>
                <a:ext cx="218160" cy="429840"/>
              </p14:xfrm>
            </p:contentPart>
          </mc:Choice>
          <mc:Fallback xmlns="">
            <p:pic>
              <p:nvPicPr>
                <p:cNvPr id="63" name="墨迹 62">
                  <a:extLst>
                    <a:ext uri="{FF2B5EF4-FFF2-40B4-BE49-F238E27FC236}">
                      <a16:creationId xmlns:a16="http://schemas.microsoft.com/office/drawing/2014/main" id="{4A0DCD51-B888-B948-9D97-324D298E33B0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8466580" y="1198729"/>
                  <a:ext cx="233280" cy="44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4" name="墨迹 63">
                  <a:extLst>
                    <a:ext uri="{FF2B5EF4-FFF2-40B4-BE49-F238E27FC236}">
                      <a16:creationId xmlns:a16="http://schemas.microsoft.com/office/drawing/2014/main" id="{2247C58E-7FB2-E54D-8BA2-AACBD23C5B6A}"/>
                    </a:ext>
                  </a:extLst>
                </p14:cNvPr>
                <p14:cNvContentPartPr/>
                <p14:nvPr/>
              </p14:nvContentPartPr>
              <p14:xfrm>
                <a:off x="8741620" y="1492849"/>
                <a:ext cx="31320" cy="19080"/>
              </p14:xfrm>
            </p:contentPart>
          </mc:Choice>
          <mc:Fallback xmlns="">
            <p:pic>
              <p:nvPicPr>
                <p:cNvPr id="64" name="墨迹 63">
                  <a:extLst>
                    <a:ext uri="{FF2B5EF4-FFF2-40B4-BE49-F238E27FC236}">
                      <a16:creationId xmlns:a16="http://schemas.microsoft.com/office/drawing/2014/main" id="{2247C58E-7FB2-E54D-8BA2-AACBD23C5B6A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8734060" y="1485289"/>
                  <a:ext cx="4644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6" name="墨迹 65">
                  <a:extLst>
                    <a:ext uri="{FF2B5EF4-FFF2-40B4-BE49-F238E27FC236}">
                      <a16:creationId xmlns:a16="http://schemas.microsoft.com/office/drawing/2014/main" id="{0B014870-65A1-0E48-A79E-37104F5BC08E}"/>
                    </a:ext>
                  </a:extLst>
                </p14:cNvPr>
                <p14:cNvContentPartPr/>
                <p14:nvPr/>
              </p14:nvContentPartPr>
              <p14:xfrm>
                <a:off x="9015580" y="1274689"/>
                <a:ext cx="12960" cy="56520"/>
              </p14:xfrm>
            </p:contentPart>
          </mc:Choice>
          <mc:Fallback xmlns="">
            <p:pic>
              <p:nvPicPr>
                <p:cNvPr id="66" name="墨迹 65">
                  <a:extLst>
                    <a:ext uri="{FF2B5EF4-FFF2-40B4-BE49-F238E27FC236}">
                      <a16:creationId xmlns:a16="http://schemas.microsoft.com/office/drawing/2014/main" id="{0B014870-65A1-0E48-A79E-37104F5BC08E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9008020" y="1267129"/>
                  <a:ext cx="2772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67" name="墨迹 66">
                  <a:extLst>
                    <a:ext uri="{FF2B5EF4-FFF2-40B4-BE49-F238E27FC236}">
                      <a16:creationId xmlns:a16="http://schemas.microsoft.com/office/drawing/2014/main" id="{0CF653C4-DF8C-794F-A2D6-D1E27012E0DD}"/>
                    </a:ext>
                  </a:extLst>
                </p14:cNvPr>
                <p14:cNvContentPartPr/>
                <p14:nvPr/>
              </p14:nvContentPartPr>
              <p14:xfrm>
                <a:off x="8934580" y="1449289"/>
                <a:ext cx="280440" cy="100080"/>
              </p14:xfrm>
            </p:contentPart>
          </mc:Choice>
          <mc:Fallback xmlns="">
            <p:pic>
              <p:nvPicPr>
                <p:cNvPr id="67" name="墨迹 66">
                  <a:extLst>
                    <a:ext uri="{FF2B5EF4-FFF2-40B4-BE49-F238E27FC236}">
                      <a16:creationId xmlns:a16="http://schemas.microsoft.com/office/drawing/2014/main" id="{0CF653C4-DF8C-794F-A2D6-D1E27012E0DD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8927020" y="1441729"/>
                  <a:ext cx="295560" cy="115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68" name="墨迹 67">
                <a:extLst>
                  <a:ext uri="{FF2B5EF4-FFF2-40B4-BE49-F238E27FC236}">
                    <a16:creationId xmlns:a16="http://schemas.microsoft.com/office/drawing/2014/main" id="{B7A99A55-C0F9-F34E-BDDA-CDC80F7BE5B5}"/>
                  </a:ext>
                </a:extLst>
              </p14:cNvPr>
              <p14:cNvContentPartPr/>
              <p14:nvPr/>
            </p14:nvContentPartPr>
            <p14:xfrm>
              <a:off x="9519940" y="1623529"/>
              <a:ext cx="80640" cy="68760"/>
            </p14:xfrm>
          </p:contentPart>
        </mc:Choice>
        <mc:Fallback xmlns="">
          <p:pic>
            <p:nvPicPr>
              <p:cNvPr id="68" name="墨迹 67">
                <a:extLst>
                  <a:ext uri="{FF2B5EF4-FFF2-40B4-BE49-F238E27FC236}">
                    <a16:creationId xmlns:a16="http://schemas.microsoft.com/office/drawing/2014/main" id="{B7A99A55-C0F9-F34E-BDDA-CDC80F7BE5B5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9512380" y="1615969"/>
                <a:ext cx="95760" cy="83880"/>
              </a:xfrm>
              <a:prstGeom prst="rect">
                <a:avLst/>
              </a:prstGeom>
            </p:spPr>
          </p:pic>
        </mc:Fallback>
      </mc:AlternateContent>
      <p:grpSp>
        <p:nvGrpSpPr>
          <p:cNvPr id="85" name="组合 84">
            <a:extLst>
              <a:ext uri="{FF2B5EF4-FFF2-40B4-BE49-F238E27FC236}">
                <a16:creationId xmlns:a16="http://schemas.microsoft.com/office/drawing/2014/main" id="{0813A61E-44FC-6748-8CB6-ECE40D7FA4D7}"/>
              </a:ext>
            </a:extLst>
          </p:cNvPr>
          <p:cNvGrpSpPr/>
          <p:nvPr/>
        </p:nvGrpSpPr>
        <p:grpSpPr>
          <a:xfrm>
            <a:off x="2715940" y="2270809"/>
            <a:ext cx="989640" cy="479520"/>
            <a:chOff x="2715940" y="2270809"/>
            <a:chExt cx="989640" cy="479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79" name="墨迹 78">
                  <a:extLst>
                    <a:ext uri="{FF2B5EF4-FFF2-40B4-BE49-F238E27FC236}">
                      <a16:creationId xmlns:a16="http://schemas.microsoft.com/office/drawing/2014/main" id="{C947A010-7D96-4149-86FC-E72CF7FFA572}"/>
                    </a:ext>
                  </a:extLst>
                </p14:cNvPr>
                <p14:cNvContentPartPr/>
                <p14:nvPr/>
              </p14:nvContentPartPr>
              <p14:xfrm>
                <a:off x="2715940" y="2445049"/>
                <a:ext cx="292320" cy="305280"/>
              </p14:xfrm>
            </p:contentPart>
          </mc:Choice>
          <mc:Fallback xmlns="">
            <p:pic>
              <p:nvPicPr>
                <p:cNvPr id="79" name="墨迹 78">
                  <a:extLst>
                    <a:ext uri="{FF2B5EF4-FFF2-40B4-BE49-F238E27FC236}">
                      <a16:creationId xmlns:a16="http://schemas.microsoft.com/office/drawing/2014/main" id="{C947A010-7D96-4149-86FC-E72CF7FFA572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2708380" y="2437489"/>
                  <a:ext cx="30744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80" name="墨迹 79">
                  <a:extLst>
                    <a:ext uri="{FF2B5EF4-FFF2-40B4-BE49-F238E27FC236}">
                      <a16:creationId xmlns:a16="http://schemas.microsoft.com/office/drawing/2014/main" id="{AD7C47E3-7FA4-1A4F-B953-53E0720EFDC2}"/>
                    </a:ext>
                  </a:extLst>
                </p14:cNvPr>
                <p14:cNvContentPartPr/>
                <p14:nvPr/>
              </p14:nvContentPartPr>
              <p14:xfrm>
                <a:off x="2920780" y="2600929"/>
                <a:ext cx="199440" cy="56520"/>
              </p14:xfrm>
            </p:contentPart>
          </mc:Choice>
          <mc:Fallback xmlns="">
            <p:pic>
              <p:nvPicPr>
                <p:cNvPr id="80" name="墨迹 79">
                  <a:extLst>
                    <a:ext uri="{FF2B5EF4-FFF2-40B4-BE49-F238E27FC236}">
                      <a16:creationId xmlns:a16="http://schemas.microsoft.com/office/drawing/2014/main" id="{AD7C47E3-7FA4-1A4F-B953-53E0720EFDC2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2913220" y="2593369"/>
                  <a:ext cx="21456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81" name="墨迹 80">
                  <a:extLst>
                    <a:ext uri="{FF2B5EF4-FFF2-40B4-BE49-F238E27FC236}">
                      <a16:creationId xmlns:a16="http://schemas.microsoft.com/office/drawing/2014/main" id="{D41E089E-3546-B548-9C2C-9A429AF805B7}"/>
                    </a:ext>
                  </a:extLst>
                </p14:cNvPr>
                <p14:cNvContentPartPr/>
                <p14:nvPr/>
              </p14:nvContentPartPr>
              <p14:xfrm>
                <a:off x="3245140" y="2270809"/>
                <a:ext cx="460440" cy="454680"/>
              </p14:xfrm>
            </p:contentPart>
          </mc:Choice>
          <mc:Fallback xmlns="">
            <p:pic>
              <p:nvPicPr>
                <p:cNvPr id="81" name="墨迹 80">
                  <a:extLst>
                    <a:ext uri="{FF2B5EF4-FFF2-40B4-BE49-F238E27FC236}">
                      <a16:creationId xmlns:a16="http://schemas.microsoft.com/office/drawing/2014/main" id="{D41E089E-3546-B548-9C2C-9A429AF805B7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3237580" y="2263249"/>
                  <a:ext cx="475560" cy="469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4" name="组合 83">
            <a:extLst>
              <a:ext uri="{FF2B5EF4-FFF2-40B4-BE49-F238E27FC236}">
                <a16:creationId xmlns:a16="http://schemas.microsoft.com/office/drawing/2014/main" id="{592E26D8-9A8F-4F42-9513-AF2F415D8744}"/>
              </a:ext>
            </a:extLst>
          </p:cNvPr>
          <p:cNvGrpSpPr/>
          <p:nvPr/>
        </p:nvGrpSpPr>
        <p:grpSpPr>
          <a:xfrm>
            <a:off x="3923020" y="2463769"/>
            <a:ext cx="361440" cy="205920"/>
            <a:chOff x="3923020" y="2463769"/>
            <a:chExt cx="361440" cy="205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82" name="墨迹 81">
                  <a:extLst>
                    <a:ext uri="{FF2B5EF4-FFF2-40B4-BE49-F238E27FC236}">
                      <a16:creationId xmlns:a16="http://schemas.microsoft.com/office/drawing/2014/main" id="{90BB05A6-AFE0-154F-8962-EF91C86D70A3}"/>
                    </a:ext>
                  </a:extLst>
                </p14:cNvPr>
                <p14:cNvContentPartPr/>
                <p14:nvPr/>
              </p14:nvContentPartPr>
              <p14:xfrm>
                <a:off x="3923020" y="2463769"/>
                <a:ext cx="274320" cy="205920"/>
              </p14:xfrm>
            </p:contentPart>
          </mc:Choice>
          <mc:Fallback xmlns="">
            <p:pic>
              <p:nvPicPr>
                <p:cNvPr id="82" name="墨迹 81">
                  <a:extLst>
                    <a:ext uri="{FF2B5EF4-FFF2-40B4-BE49-F238E27FC236}">
                      <a16:creationId xmlns:a16="http://schemas.microsoft.com/office/drawing/2014/main" id="{90BB05A6-AFE0-154F-8962-EF91C86D70A3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3915460" y="2456209"/>
                  <a:ext cx="28944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83" name="墨迹 82">
                  <a:extLst>
                    <a:ext uri="{FF2B5EF4-FFF2-40B4-BE49-F238E27FC236}">
                      <a16:creationId xmlns:a16="http://schemas.microsoft.com/office/drawing/2014/main" id="{BEC27989-0F0F-1747-B9A8-E6C4F5858844}"/>
                    </a:ext>
                  </a:extLst>
                </p14:cNvPr>
                <p14:cNvContentPartPr/>
                <p14:nvPr/>
              </p14:nvContentPartPr>
              <p14:xfrm>
                <a:off x="3947860" y="2463769"/>
                <a:ext cx="336600" cy="205920"/>
              </p14:xfrm>
            </p:contentPart>
          </mc:Choice>
          <mc:Fallback xmlns="">
            <p:pic>
              <p:nvPicPr>
                <p:cNvPr id="83" name="墨迹 82">
                  <a:extLst>
                    <a:ext uri="{FF2B5EF4-FFF2-40B4-BE49-F238E27FC236}">
                      <a16:creationId xmlns:a16="http://schemas.microsoft.com/office/drawing/2014/main" id="{BEC27989-0F0F-1747-B9A8-E6C4F5858844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3940660" y="2456209"/>
                  <a:ext cx="351720" cy="221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88" name="墨迹 87">
                <a:extLst>
                  <a:ext uri="{FF2B5EF4-FFF2-40B4-BE49-F238E27FC236}">
                    <a16:creationId xmlns:a16="http://schemas.microsoft.com/office/drawing/2014/main" id="{2CCA1122-2F3D-1943-8C9B-460FBF5E4639}"/>
                  </a:ext>
                </a:extLst>
              </p14:cNvPr>
              <p14:cNvContentPartPr/>
              <p14:nvPr/>
            </p14:nvContentPartPr>
            <p14:xfrm>
              <a:off x="4663900" y="2177569"/>
              <a:ext cx="118800" cy="68760"/>
            </p14:xfrm>
          </p:contentPart>
        </mc:Choice>
        <mc:Fallback xmlns="">
          <p:pic>
            <p:nvPicPr>
              <p:cNvPr id="88" name="墨迹 87">
                <a:extLst>
                  <a:ext uri="{FF2B5EF4-FFF2-40B4-BE49-F238E27FC236}">
                    <a16:creationId xmlns:a16="http://schemas.microsoft.com/office/drawing/2014/main" id="{2CCA1122-2F3D-1943-8C9B-460FBF5E4639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4656340" y="2170009"/>
                <a:ext cx="133560" cy="83880"/>
              </a:xfrm>
              <a:prstGeom prst="rect">
                <a:avLst/>
              </a:prstGeom>
            </p:spPr>
          </p:pic>
        </mc:Fallback>
      </mc:AlternateContent>
      <p:grpSp>
        <p:nvGrpSpPr>
          <p:cNvPr id="92" name="组合 91">
            <a:extLst>
              <a:ext uri="{FF2B5EF4-FFF2-40B4-BE49-F238E27FC236}">
                <a16:creationId xmlns:a16="http://schemas.microsoft.com/office/drawing/2014/main" id="{CF01B494-A43C-534E-87C6-CB552293412D}"/>
              </a:ext>
            </a:extLst>
          </p:cNvPr>
          <p:cNvGrpSpPr/>
          <p:nvPr/>
        </p:nvGrpSpPr>
        <p:grpSpPr>
          <a:xfrm>
            <a:off x="4645180" y="2345689"/>
            <a:ext cx="324000" cy="405000"/>
            <a:chOff x="4645180" y="2345689"/>
            <a:chExt cx="324000" cy="405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89" name="墨迹 88">
                  <a:extLst>
                    <a:ext uri="{FF2B5EF4-FFF2-40B4-BE49-F238E27FC236}">
                      <a16:creationId xmlns:a16="http://schemas.microsoft.com/office/drawing/2014/main" id="{B765A163-35FB-174F-BF7D-4FF0C1482156}"/>
                    </a:ext>
                  </a:extLst>
                </p14:cNvPr>
                <p14:cNvContentPartPr/>
                <p14:nvPr/>
              </p14:nvContentPartPr>
              <p14:xfrm>
                <a:off x="4657780" y="2345689"/>
                <a:ext cx="268200" cy="118800"/>
              </p14:xfrm>
            </p:contentPart>
          </mc:Choice>
          <mc:Fallback xmlns="">
            <p:pic>
              <p:nvPicPr>
                <p:cNvPr id="89" name="墨迹 88">
                  <a:extLst>
                    <a:ext uri="{FF2B5EF4-FFF2-40B4-BE49-F238E27FC236}">
                      <a16:creationId xmlns:a16="http://schemas.microsoft.com/office/drawing/2014/main" id="{B765A163-35FB-174F-BF7D-4FF0C1482156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4650220" y="2338129"/>
                  <a:ext cx="28296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90" name="墨迹 89">
                  <a:extLst>
                    <a:ext uri="{FF2B5EF4-FFF2-40B4-BE49-F238E27FC236}">
                      <a16:creationId xmlns:a16="http://schemas.microsoft.com/office/drawing/2014/main" id="{B9945A36-66F7-4044-9047-6BEDCC7C9CB0}"/>
                    </a:ext>
                  </a:extLst>
                </p14:cNvPr>
                <p14:cNvContentPartPr/>
                <p14:nvPr/>
              </p14:nvContentPartPr>
              <p14:xfrm>
                <a:off x="4738780" y="2507329"/>
                <a:ext cx="56520" cy="37800"/>
              </p14:xfrm>
            </p:contentPart>
          </mc:Choice>
          <mc:Fallback xmlns="">
            <p:pic>
              <p:nvPicPr>
                <p:cNvPr id="90" name="墨迹 89">
                  <a:extLst>
                    <a:ext uri="{FF2B5EF4-FFF2-40B4-BE49-F238E27FC236}">
                      <a16:creationId xmlns:a16="http://schemas.microsoft.com/office/drawing/2014/main" id="{B9945A36-66F7-4044-9047-6BEDCC7C9CB0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4731220" y="2499769"/>
                  <a:ext cx="7128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91" name="墨迹 90">
                  <a:extLst>
                    <a:ext uri="{FF2B5EF4-FFF2-40B4-BE49-F238E27FC236}">
                      <a16:creationId xmlns:a16="http://schemas.microsoft.com/office/drawing/2014/main" id="{789B41C5-872F-E24E-B242-BF7F1DDA7722}"/>
                    </a:ext>
                  </a:extLst>
                </p14:cNvPr>
                <p14:cNvContentPartPr/>
                <p14:nvPr/>
              </p14:nvContentPartPr>
              <p14:xfrm>
                <a:off x="4645180" y="2607049"/>
                <a:ext cx="324000" cy="143640"/>
              </p14:xfrm>
            </p:contentPart>
          </mc:Choice>
          <mc:Fallback xmlns="">
            <p:pic>
              <p:nvPicPr>
                <p:cNvPr id="91" name="墨迹 90">
                  <a:extLst>
                    <a:ext uri="{FF2B5EF4-FFF2-40B4-BE49-F238E27FC236}">
                      <a16:creationId xmlns:a16="http://schemas.microsoft.com/office/drawing/2014/main" id="{789B41C5-872F-E24E-B242-BF7F1DDA7722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4637620" y="2599489"/>
                  <a:ext cx="339120" cy="158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0" name="组合 109">
            <a:extLst>
              <a:ext uri="{FF2B5EF4-FFF2-40B4-BE49-F238E27FC236}">
                <a16:creationId xmlns:a16="http://schemas.microsoft.com/office/drawing/2014/main" id="{C4CEB6B5-C123-2C48-9BE2-EFB9F6300B7F}"/>
              </a:ext>
            </a:extLst>
          </p:cNvPr>
          <p:cNvGrpSpPr/>
          <p:nvPr/>
        </p:nvGrpSpPr>
        <p:grpSpPr>
          <a:xfrm>
            <a:off x="5180500" y="2258569"/>
            <a:ext cx="1357200" cy="486000"/>
            <a:chOff x="5180500" y="2258569"/>
            <a:chExt cx="1357200" cy="486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93" name="墨迹 92">
                  <a:extLst>
                    <a:ext uri="{FF2B5EF4-FFF2-40B4-BE49-F238E27FC236}">
                      <a16:creationId xmlns:a16="http://schemas.microsoft.com/office/drawing/2014/main" id="{BFBC36A6-5562-DC40-8A83-3F8B1B544738}"/>
                    </a:ext>
                  </a:extLst>
                </p14:cNvPr>
                <p14:cNvContentPartPr/>
                <p14:nvPr/>
              </p14:nvContentPartPr>
              <p14:xfrm>
                <a:off x="5180500" y="2258569"/>
                <a:ext cx="355320" cy="486000"/>
              </p14:xfrm>
            </p:contentPart>
          </mc:Choice>
          <mc:Fallback xmlns="">
            <p:pic>
              <p:nvPicPr>
                <p:cNvPr id="93" name="墨迹 92">
                  <a:extLst>
                    <a:ext uri="{FF2B5EF4-FFF2-40B4-BE49-F238E27FC236}">
                      <a16:creationId xmlns:a16="http://schemas.microsoft.com/office/drawing/2014/main" id="{BFBC36A6-5562-DC40-8A83-3F8B1B544738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5173300" y="2251009"/>
                  <a:ext cx="370440" cy="50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94" name="墨迹 93">
                  <a:extLst>
                    <a:ext uri="{FF2B5EF4-FFF2-40B4-BE49-F238E27FC236}">
                      <a16:creationId xmlns:a16="http://schemas.microsoft.com/office/drawing/2014/main" id="{394AE182-8E7E-1448-BDCE-1988985394BB}"/>
                    </a:ext>
                  </a:extLst>
                </p14:cNvPr>
                <p14:cNvContentPartPr/>
                <p14:nvPr/>
              </p14:nvContentPartPr>
              <p14:xfrm>
                <a:off x="5585500" y="2613169"/>
                <a:ext cx="37800" cy="360"/>
              </p14:xfrm>
            </p:contentPart>
          </mc:Choice>
          <mc:Fallback xmlns="">
            <p:pic>
              <p:nvPicPr>
                <p:cNvPr id="94" name="墨迹 93">
                  <a:extLst>
                    <a:ext uri="{FF2B5EF4-FFF2-40B4-BE49-F238E27FC236}">
                      <a16:creationId xmlns:a16="http://schemas.microsoft.com/office/drawing/2014/main" id="{394AE182-8E7E-1448-BDCE-1988985394BB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577940" y="2605609"/>
                  <a:ext cx="52920" cy="1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95" name="墨迹 94">
                  <a:extLst>
                    <a:ext uri="{FF2B5EF4-FFF2-40B4-BE49-F238E27FC236}">
                      <a16:creationId xmlns:a16="http://schemas.microsoft.com/office/drawing/2014/main" id="{3A675FE9-19A2-8D41-AA04-39D3998D331E}"/>
                    </a:ext>
                  </a:extLst>
                </p14:cNvPr>
                <p14:cNvContentPartPr/>
                <p14:nvPr/>
              </p14:nvContentPartPr>
              <p14:xfrm>
                <a:off x="6077260" y="2445049"/>
                <a:ext cx="230760" cy="19080"/>
              </p14:xfrm>
            </p:contentPart>
          </mc:Choice>
          <mc:Fallback xmlns="">
            <p:pic>
              <p:nvPicPr>
                <p:cNvPr id="95" name="墨迹 94">
                  <a:extLst>
                    <a:ext uri="{FF2B5EF4-FFF2-40B4-BE49-F238E27FC236}">
                      <a16:creationId xmlns:a16="http://schemas.microsoft.com/office/drawing/2014/main" id="{3A675FE9-19A2-8D41-AA04-39D3998D331E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6069700" y="2437489"/>
                  <a:ext cx="24588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96" name="墨迹 95">
                  <a:extLst>
                    <a:ext uri="{FF2B5EF4-FFF2-40B4-BE49-F238E27FC236}">
                      <a16:creationId xmlns:a16="http://schemas.microsoft.com/office/drawing/2014/main" id="{82D35120-A842-A747-BD3E-9961401C8AD5}"/>
                    </a:ext>
                  </a:extLst>
                </p14:cNvPr>
                <p14:cNvContentPartPr/>
                <p14:nvPr/>
              </p14:nvContentPartPr>
              <p14:xfrm>
                <a:off x="6021100" y="2544769"/>
                <a:ext cx="355320" cy="31320"/>
              </p14:xfrm>
            </p:contentPart>
          </mc:Choice>
          <mc:Fallback xmlns="">
            <p:pic>
              <p:nvPicPr>
                <p:cNvPr id="96" name="墨迹 95">
                  <a:extLst>
                    <a:ext uri="{FF2B5EF4-FFF2-40B4-BE49-F238E27FC236}">
                      <a16:creationId xmlns:a16="http://schemas.microsoft.com/office/drawing/2014/main" id="{82D35120-A842-A747-BD3E-9961401C8AD5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6013540" y="2537209"/>
                  <a:ext cx="37044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97" name="墨迹 96">
                  <a:extLst>
                    <a:ext uri="{FF2B5EF4-FFF2-40B4-BE49-F238E27FC236}">
                      <a16:creationId xmlns:a16="http://schemas.microsoft.com/office/drawing/2014/main" id="{708EEE1D-6937-BE41-9857-A6200412838F}"/>
                    </a:ext>
                  </a:extLst>
                </p14:cNvPr>
                <p14:cNvContentPartPr/>
                <p14:nvPr/>
              </p14:nvContentPartPr>
              <p14:xfrm>
                <a:off x="6207940" y="2357929"/>
                <a:ext cx="329760" cy="386280"/>
              </p14:xfrm>
            </p:contentPart>
          </mc:Choice>
          <mc:Fallback xmlns="">
            <p:pic>
              <p:nvPicPr>
                <p:cNvPr id="97" name="墨迹 96">
                  <a:extLst>
                    <a:ext uri="{FF2B5EF4-FFF2-40B4-BE49-F238E27FC236}">
                      <a16:creationId xmlns:a16="http://schemas.microsoft.com/office/drawing/2014/main" id="{708EEE1D-6937-BE41-9857-A6200412838F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6200380" y="2350369"/>
                  <a:ext cx="344520" cy="40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98" name="墨迹 97">
                  <a:extLst>
                    <a:ext uri="{FF2B5EF4-FFF2-40B4-BE49-F238E27FC236}">
                      <a16:creationId xmlns:a16="http://schemas.microsoft.com/office/drawing/2014/main" id="{D72D498B-0EBA-0149-9310-6B674041A757}"/>
                    </a:ext>
                  </a:extLst>
                </p14:cNvPr>
                <p14:cNvContentPartPr/>
                <p14:nvPr/>
              </p14:nvContentPartPr>
              <p14:xfrm>
                <a:off x="5753260" y="2401489"/>
                <a:ext cx="417600" cy="305280"/>
              </p14:xfrm>
            </p:contentPart>
          </mc:Choice>
          <mc:Fallback xmlns="">
            <p:pic>
              <p:nvPicPr>
                <p:cNvPr id="98" name="墨迹 97">
                  <a:extLst>
                    <a:ext uri="{FF2B5EF4-FFF2-40B4-BE49-F238E27FC236}">
                      <a16:creationId xmlns:a16="http://schemas.microsoft.com/office/drawing/2014/main" id="{D72D498B-0EBA-0149-9310-6B674041A757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5746060" y="2393929"/>
                  <a:ext cx="432360" cy="320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9" name="组合 108">
            <a:extLst>
              <a:ext uri="{FF2B5EF4-FFF2-40B4-BE49-F238E27FC236}">
                <a16:creationId xmlns:a16="http://schemas.microsoft.com/office/drawing/2014/main" id="{E3147B55-8A6E-0848-A360-8C10F7F72FBC}"/>
              </a:ext>
            </a:extLst>
          </p:cNvPr>
          <p:cNvGrpSpPr/>
          <p:nvPr/>
        </p:nvGrpSpPr>
        <p:grpSpPr>
          <a:xfrm>
            <a:off x="6809140" y="2152729"/>
            <a:ext cx="1397520" cy="554400"/>
            <a:chOff x="6809140" y="2152729"/>
            <a:chExt cx="1397520" cy="554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99" name="墨迹 98">
                  <a:extLst>
                    <a:ext uri="{FF2B5EF4-FFF2-40B4-BE49-F238E27FC236}">
                      <a16:creationId xmlns:a16="http://schemas.microsoft.com/office/drawing/2014/main" id="{56430900-A4FD-6E48-ABB7-7F7E6A28E60D}"/>
                    </a:ext>
                  </a:extLst>
                </p14:cNvPr>
                <p14:cNvContentPartPr/>
                <p14:nvPr/>
              </p14:nvContentPartPr>
              <p14:xfrm>
                <a:off x="6809140" y="2326969"/>
                <a:ext cx="307440" cy="367560"/>
              </p14:xfrm>
            </p:contentPart>
          </mc:Choice>
          <mc:Fallback xmlns="">
            <p:pic>
              <p:nvPicPr>
                <p:cNvPr id="99" name="墨迹 98">
                  <a:extLst>
                    <a:ext uri="{FF2B5EF4-FFF2-40B4-BE49-F238E27FC236}">
                      <a16:creationId xmlns:a16="http://schemas.microsoft.com/office/drawing/2014/main" id="{56430900-A4FD-6E48-ABB7-7F7E6A28E60D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6801580" y="2319409"/>
                  <a:ext cx="322560" cy="38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00" name="墨迹 99">
                  <a:extLst>
                    <a:ext uri="{FF2B5EF4-FFF2-40B4-BE49-F238E27FC236}">
                      <a16:creationId xmlns:a16="http://schemas.microsoft.com/office/drawing/2014/main" id="{5A1DC9BE-C567-0346-86C7-B2C8CE0B9759}"/>
                    </a:ext>
                  </a:extLst>
                </p14:cNvPr>
                <p14:cNvContentPartPr/>
                <p14:nvPr/>
              </p14:nvContentPartPr>
              <p14:xfrm>
                <a:off x="7017220" y="2550889"/>
                <a:ext cx="162360" cy="19080"/>
              </p14:xfrm>
            </p:contentPart>
          </mc:Choice>
          <mc:Fallback xmlns="">
            <p:pic>
              <p:nvPicPr>
                <p:cNvPr id="100" name="墨迹 99">
                  <a:extLst>
                    <a:ext uri="{FF2B5EF4-FFF2-40B4-BE49-F238E27FC236}">
                      <a16:creationId xmlns:a16="http://schemas.microsoft.com/office/drawing/2014/main" id="{5A1DC9BE-C567-0346-86C7-B2C8CE0B9759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7009660" y="2543329"/>
                  <a:ext cx="17712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01" name="墨迹 100">
                  <a:extLst>
                    <a:ext uri="{FF2B5EF4-FFF2-40B4-BE49-F238E27FC236}">
                      <a16:creationId xmlns:a16="http://schemas.microsoft.com/office/drawing/2014/main" id="{A37D16BA-1A27-BE4B-923D-FE5698171216}"/>
                    </a:ext>
                  </a:extLst>
                </p14:cNvPr>
                <p14:cNvContentPartPr/>
                <p14:nvPr/>
              </p14:nvContentPartPr>
              <p14:xfrm>
                <a:off x="7266340" y="2152729"/>
                <a:ext cx="498240" cy="554400"/>
              </p14:xfrm>
            </p:contentPart>
          </mc:Choice>
          <mc:Fallback xmlns="">
            <p:pic>
              <p:nvPicPr>
                <p:cNvPr id="101" name="墨迹 100">
                  <a:extLst>
                    <a:ext uri="{FF2B5EF4-FFF2-40B4-BE49-F238E27FC236}">
                      <a16:creationId xmlns:a16="http://schemas.microsoft.com/office/drawing/2014/main" id="{A37D16BA-1A27-BE4B-923D-FE5698171216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7258780" y="2145169"/>
                  <a:ext cx="513360" cy="56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02" name="墨迹 101">
                  <a:extLst>
                    <a:ext uri="{FF2B5EF4-FFF2-40B4-BE49-F238E27FC236}">
                      <a16:creationId xmlns:a16="http://schemas.microsoft.com/office/drawing/2014/main" id="{A19436F8-B3FB-6048-AACC-95064477DC45}"/>
                    </a:ext>
                  </a:extLst>
                </p14:cNvPr>
                <p14:cNvContentPartPr/>
                <p14:nvPr/>
              </p14:nvContentPartPr>
              <p14:xfrm>
                <a:off x="7957180" y="2370529"/>
                <a:ext cx="236160" cy="304560"/>
              </p14:xfrm>
            </p:contentPart>
          </mc:Choice>
          <mc:Fallback xmlns="">
            <p:pic>
              <p:nvPicPr>
                <p:cNvPr id="102" name="墨迹 101">
                  <a:extLst>
                    <a:ext uri="{FF2B5EF4-FFF2-40B4-BE49-F238E27FC236}">
                      <a16:creationId xmlns:a16="http://schemas.microsoft.com/office/drawing/2014/main" id="{A19436F8-B3FB-6048-AACC-95064477DC45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7949620" y="2362969"/>
                  <a:ext cx="251280" cy="31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03" name="墨迹 102">
                  <a:extLst>
                    <a:ext uri="{FF2B5EF4-FFF2-40B4-BE49-F238E27FC236}">
                      <a16:creationId xmlns:a16="http://schemas.microsoft.com/office/drawing/2014/main" id="{198CD4E5-BA03-154D-A3A3-BB1AD6318954}"/>
                    </a:ext>
                  </a:extLst>
                </p14:cNvPr>
                <p14:cNvContentPartPr/>
                <p14:nvPr/>
              </p14:nvContentPartPr>
              <p14:xfrm>
                <a:off x="8032060" y="2538649"/>
                <a:ext cx="174600" cy="19080"/>
              </p14:xfrm>
            </p:contentPart>
          </mc:Choice>
          <mc:Fallback xmlns="">
            <p:pic>
              <p:nvPicPr>
                <p:cNvPr id="103" name="墨迹 102">
                  <a:extLst>
                    <a:ext uri="{FF2B5EF4-FFF2-40B4-BE49-F238E27FC236}">
                      <a16:creationId xmlns:a16="http://schemas.microsoft.com/office/drawing/2014/main" id="{198CD4E5-BA03-154D-A3A3-BB1AD6318954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8024500" y="2531089"/>
                  <a:ext cx="189720" cy="3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4" name="组合 113">
            <a:extLst>
              <a:ext uri="{FF2B5EF4-FFF2-40B4-BE49-F238E27FC236}">
                <a16:creationId xmlns:a16="http://schemas.microsoft.com/office/drawing/2014/main" id="{5847B57D-7AA6-5B44-9EE1-6CA1F2CC6319}"/>
              </a:ext>
            </a:extLst>
          </p:cNvPr>
          <p:cNvGrpSpPr/>
          <p:nvPr/>
        </p:nvGrpSpPr>
        <p:grpSpPr>
          <a:xfrm>
            <a:off x="8439220" y="2046889"/>
            <a:ext cx="1379880" cy="666360"/>
            <a:chOff x="8439220" y="2046889"/>
            <a:chExt cx="1379880" cy="666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04" name="墨迹 103">
                  <a:extLst>
                    <a:ext uri="{FF2B5EF4-FFF2-40B4-BE49-F238E27FC236}">
                      <a16:creationId xmlns:a16="http://schemas.microsoft.com/office/drawing/2014/main" id="{7A86096B-EE58-E343-80BC-A13F2D80304A}"/>
                    </a:ext>
                  </a:extLst>
                </p14:cNvPr>
                <p14:cNvContentPartPr/>
                <p14:nvPr/>
              </p14:nvContentPartPr>
              <p14:xfrm>
                <a:off x="8536060" y="2046889"/>
                <a:ext cx="75240" cy="62640"/>
              </p14:xfrm>
            </p:contentPart>
          </mc:Choice>
          <mc:Fallback xmlns="">
            <p:pic>
              <p:nvPicPr>
                <p:cNvPr id="104" name="墨迹 103">
                  <a:extLst>
                    <a:ext uri="{FF2B5EF4-FFF2-40B4-BE49-F238E27FC236}">
                      <a16:creationId xmlns:a16="http://schemas.microsoft.com/office/drawing/2014/main" id="{7A86096B-EE58-E343-80BC-A13F2D80304A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8528500" y="2039329"/>
                  <a:ext cx="9000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05" name="墨迹 104">
                  <a:extLst>
                    <a:ext uri="{FF2B5EF4-FFF2-40B4-BE49-F238E27FC236}">
                      <a16:creationId xmlns:a16="http://schemas.microsoft.com/office/drawing/2014/main" id="{9D8D9261-1B75-124D-B36D-D037E8661548}"/>
                    </a:ext>
                  </a:extLst>
                </p14:cNvPr>
                <p14:cNvContentPartPr/>
                <p14:nvPr/>
              </p14:nvContentPartPr>
              <p14:xfrm>
                <a:off x="8470540" y="2245969"/>
                <a:ext cx="209160" cy="118800"/>
              </p14:xfrm>
            </p:contentPart>
          </mc:Choice>
          <mc:Fallback xmlns="">
            <p:pic>
              <p:nvPicPr>
                <p:cNvPr id="105" name="墨迹 104">
                  <a:extLst>
                    <a:ext uri="{FF2B5EF4-FFF2-40B4-BE49-F238E27FC236}">
                      <a16:creationId xmlns:a16="http://schemas.microsoft.com/office/drawing/2014/main" id="{9D8D9261-1B75-124D-B36D-D037E8661548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8462980" y="2238409"/>
                  <a:ext cx="22428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06" name="墨迹 105">
                  <a:extLst>
                    <a:ext uri="{FF2B5EF4-FFF2-40B4-BE49-F238E27FC236}">
                      <a16:creationId xmlns:a16="http://schemas.microsoft.com/office/drawing/2014/main" id="{C6C11309-C57C-A349-83D7-FC95F64D9853}"/>
                    </a:ext>
                  </a:extLst>
                </p14:cNvPr>
                <p14:cNvContentPartPr/>
                <p14:nvPr/>
              </p14:nvContentPartPr>
              <p14:xfrm>
                <a:off x="8439220" y="2457649"/>
                <a:ext cx="246600" cy="162360"/>
              </p14:xfrm>
            </p:contentPart>
          </mc:Choice>
          <mc:Fallback xmlns="">
            <p:pic>
              <p:nvPicPr>
                <p:cNvPr id="106" name="墨迹 105">
                  <a:extLst>
                    <a:ext uri="{FF2B5EF4-FFF2-40B4-BE49-F238E27FC236}">
                      <a16:creationId xmlns:a16="http://schemas.microsoft.com/office/drawing/2014/main" id="{C6C11309-C57C-A349-83D7-FC95F64D9853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8431660" y="2450089"/>
                  <a:ext cx="26172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07" name="墨迹 106">
                  <a:extLst>
                    <a:ext uri="{FF2B5EF4-FFF2-40B4-BE49-F238E27FC236}">
                      <a16:creationId xmlns:a16="http://schemas.microsoft.com/office/drawing/2014/main" id="{4F45F1FE-952E-164C-A5AF-F20D608C984F}"/>
                    </a:ext>
                  </a:extLst>
                </p14:cNvPr>
                <p14:cNvContentPartPr/>
                <p14:nvPr/>
              </p14:nvContentPartPr>
              <p14:xfrm>
                <a:off x="8822620" y="2115289"/>
                <a:ext cx="286560" cy="498240"/>
              </p14:xfrm>
            </p:contentPart>
          </mc:Choice>
          <mc:Fallback xmlns="">
            <p:pic>
              <p:nvPicPr>
                <p:cNvPr id="107" name="墨迹 106">
                  <a:extLst>
                    <a:ext uri="{FF2B5EF4-FFF2-40B4-BE49-F238E27FC236}">
                      <a16:creationId xmlns:a16="http://schemas.microsoft.com/office/drawing/2014/main" id="{4F45F1FE-952E-164C-A5AF-F20D608C984F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8815060" y="2107729"/>
                  <a:ext cx="301680" cy="51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11" name="墨迹 110">
                  <a:extLst>
                    <a:ext uri="{FF2B5EF4-FFF2-40B4-BE49-F238E27FC236}">
                      <a16:creationId xmlns:a16="http://schemas.microsoft.com/office/drawing/2014/main" id="{0B97EDD6-1E03-AA47-B927-AA1975D35A82}"/>
                    </a:ext>
                  </a:extLst>
                </p14:cNvPr>
                <p14:cNvContentPartPr/>
                <p14:nvPr/>
              </p14:nvContentPartPr>
              <p14:xfrm>
                <a:off x="9326980" y="2302129"/>
                <a:ext cx="50040" cy="56520"/>
              </p14:xfrm>
            </p:contentPart>
          </mc:Choice>
          <mc:Fallback xmlns="">
            <p:pic>
              <p:nvPicPr>
                <p:cNvPr id="111" name="墨迹 110">
                  <a:extLst>
                    <a:ext uri="{FF2B5EF4-FFF2-40B4-BE49-F238E27FC236}">
                      <a16:creationId xmlns:a16="http://schemas.microsoft.com/office/drawing/2014/main" id="{0B97EDD6-1E03-AA47-B927-AA1975D35A82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9319420" y="2294569"/>
                  <a:ext cx="6516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12" name="墨迹 111">
                  <a:extLst>
                    <a:ext uri="{FF2B5EF4-FFF2-40B4-BE49-F238E27FC236}">
                      <a16:creationId xmlns:a16="http://schemas.microsoft.com/office/drawing/2014/main" id="{FBA1F753-0730-BA4E-B0B7-68AD89545550}"/>
                    </a:ext>
                  </a:extLst>
                </p14:cNvPr>
                <p14:cNvContentPartPr/>
                <p14:nvPr/>
              </p14:nvContentPartPr>
              <p14:xfrm>
                <a:off x="9308260" y="2457649"/>
                <a:ext cx="274320" cy="131040"/>
              </p14:xfrm>
            </p:contentPart>
          </mc:Choice>
          <mc:Fallback xmlns="">
            <p:pic>
              <p:nvPicPr>
                <p:cNvPr id="112" name="墨迹 111">
                  <a:extLst>
                    <a:ext uri="{FF2B5EF4-FFF2-40B4-BE49-F238E27FC236}">
                      <a16:creationId xmlns:a16="http://schemas.microsoft.com/office/drawing/2014/main" id="{FBA1F753-0730-BA4E-B0B7-68AD89545550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9300700" y="2450089"/>
                  <a:ext cx="28944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13" name="墨迹 112">
                  <a:extLst>
                    <a:ext uri="{FF2B5EF4-FFF2-40B4-BE49-F238E27FC236}">
                      <a16:creationId xmlns:a16="http://schemas.microsoft.com/office/drawing/2014/main" id="{1A7968F5-01F8-D74B-89BF-75F705426FE8}"/>
                    </a:ext>
                  </a:extLst>
                </p14:cNvPr>
                <p14:cNvContentPartPr/>
                <p14:nvPr/>
              </p14:nvContentPartPr>
              <p14:xfrm>
                <a:off x="9719020" y="2631889"/>
                <a:ext cx="100080" cy="81360"/>
              </p14:xfrm>
            </p:contentPart>
          </mc:Choice>
          <mc:Fallback xmlns="">
            <p:pic>
              <p:nvPicPr>
                <p:cNvPr id="113" name="墨迹 112">
                  <a:extLst>
                    <a:ext uri="{FF2B5EF4-FFF2-40B4-BE49-F238E27FC236}">
                      <a16:creationId xmlns:a16="http://schemas.microsoft.com/office/drawing/2014/main" id="{1A7968F5-01F8-D74B-89BF-75F705426FE8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9711460" y="2624329"/>
                  <a:ext cx="115200" cy="96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0" name="组合 119">
            <a:extLst>
              <a:ext uri="{FF2B5EF4-FFF2-40B4-BE49-F238E27FC236}">
                <a16:creationId xmlns:a16="http://schemas.microsoft.com/office/drawing/2014/main" id="{864A13B7-9BA8-5647-B2A0-EE1D943A690D}"/>
              </a:ext>
            </a:extLst>
          </p:cNvPr>
          <p:cNvGrpSpPr/>
          <p:nvPr/>
        </p:nvGrpSpPr>
        <p:grpSpPr>
          <a:xfrm>
            <a:off x="803980" y="2270809"/>
            <a:ext cx="1631520" cy="628920"/>
            <a:chOff x="803980" y="2270809"/>
            <a:chExt cx="1631520" cy="628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72" name="墨迹 71">
                  <a:extLst>
                    <a:ext uri="{FF2B5EF4-FFF2-40B4-BE49-F238E27FC236}">
                      <a16:creationId xmlns:a16="http://schemas.microsoft.com/office/drawing/2014/main" id="{F285FF8F-D255-CC41-A79D-C38DE6390B98}"/>
                    </a:ext>
                  </a:extLst>
                </p14:cNvPr>
                <p14:cNvContentPartPr/>
                <p14:nvPr/>
              </p14:nvContentPartPr>
              <p14:xfrm>
                <a:off x="947260" y="2270809"/>
                <a:ext cx="143640" cy="37800"/>
              </p14:xfrm>
            </p:contentPart>
          </mc:Choice>
          <mc:Fallback xmlns="">
            <p:pic>
              <p:nvPicPr>
                <p:cNvPr id="72" name="墨迹 71">
                  <a:extLst>
                    <a:ext uri="{FF2B5EF4-FFF2-40B4-BE49-F238E27FC236}">
                      <a16:creationId xmlns:a16="http://schemas.microsoft.com/office/drawing/2014/main" id="{F285FF8F-D255-CC41-A79D-C38DE6390B98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939700" y="2263249"/>
                  <a:ext cx="15876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73" name="墨迹 72">
                  <a:extLst>
                    <a:ext uri="{FF2B5EF4-FFF2-40B4-BE49-F238E27FC236}">
                      <a16:creationId xmlns:a16="http://schemas.microsoft.com/office/drawing/2014/main" id="{DED2F5A9-CCD5-F043-8C38-8EB6E6046CA3}"/>
                    </a:ext>
                  </a:extLst>
                </p14:cNvPr>
                <p14:cNvContentPartPr/>
                <p14:nvPr/>
              </p14:nvContentPartPr>
              <p14:xfrm>
                <a:off x="803980" y="2407969"/>
                <a:ext cx="516960" cy="374040"/>
              </p14:xfrm>
            </p:contentPart>
          </mc:Choice>
          <mc:Fallback xmlns="">
            <p:pic>
              <p:nvPicPr>
                <p:cNvPr id="73" name="墨迹 72">
                  <a:extLst>
                    <a:ext uri="{FF2B5EF4-FFF2-40B4-BE49-F238E27FC236}">
                      <a16:creationId xmlns:a16="http://schemas.microsoft.com/office/drawing/2014/main" id="{DED2F5A9-CCD5-F043-8C38-8EB6E6046CA3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796780" y="2400409"/>
                  <a:ext cx="532080" cy="38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74" name="墨迹 73">
                  <a:extLst>
                    <a:ext uri="{FF2B5EF4-FFF2-40B4-BE49-F238E27FC236}">
                      <a16:creationId xmlns:a16="http://schemas.microsoft.com/office/drawing/2014/main" id="{11BD32EA-89E4-CE46-86E3-9CEEDFFADD62}"/>
                    </a:ext>
                  </a:extLst>
                </p14:cNvPr>
                <p14:cNvContentPartPr/>
                <p14:nvPr/>
              </p14:nvContentPartPr>
              <p14:xfrm>
                <a:off x="1570060" y="2482489"/>
                <a:ext cx="50040" cy="43920"/>
              </p14:xfrm>
            </p:contentPart>
          </mc:Choice>
          <mc:Fallback xmlns="">
            <p:pic>
              <p:nvPicPr>
                <p:cNvPr id="74" name="墨迹 73">
                  <a:extLst>
                    <a:ext uri="{FF2B5EF4-FFF2-40B4-BE49-F238E27FC236}">
                      <a16:creationId xmlns:a16="http://schemas.microsoft.com/office/drawing/2014/main" id="{11BD32EA-89E4-CE46-86E3-9CEEDFFADD62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1562500" y="2474929"/>
                  <a:ext cx="6516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75" name="墨迹 74">
                  <a:extLst>
                    <a:ext uri="{FF2B5EF4-FFF2-40B4-BE49-F238E27FC236}">
                      <a16:creationId xmlns:a16="http://schemas.microsoft.com/office/drawing/2014/main" id="{D0C3F59C-4B8F-8149-901D-B63412FDA066}"/>
                    </a:ext>
                  </a:extLst>
                </p14:cNvPr>
                <p14:cNvContentPartPr/>
                <p14:nvPr/>
              </p14:nvContentPartPr>
              <p14:xfrm>
                <a:off x="1507780" y="2488609"/>
                <a:ext cx="236880" cy="236880"/>
              </p14:xfrm>
            </p:contentPart>
          </mc:Choice>
          <mc:Fallback xmlns="">
            <p:pic>
              <p:nvPicPr>
                <p:cNvPr id="75" name="墨迹 74">
                  <a:extLst>
                    <a:ext uri="{FF2B5EF4-FFF2-40B4-BE49-F238E27FC236}">
                      <a16:creationId xmlns:a16="http://schemas.microsoft.com/office/drawing/2014/main" id="{D0C3F59C-4B8F-8149-901D-B63412FDA066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1500220" y="2481409"/>
                  <a:ext cx="25200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76" name="墨迹 75">
                  <a:extLst>
                    <a:ext uri="{FF2B5EF4-FFF2-40B4-BE49-F238E27FC236}">
                      <a16:creationId xmlns:a16="http://schemas.microsoft.com/office/drawing/2014/main" id="{43411B27-85F9-924F-8692-8989D89B0291}"/>
                    </a:ext>
                  </a:extLst>
                </p14:cNvPr>
                <p14:cNvContentPartPr/>
                <p14:nvPr/>
              </p14:nvContentPartPr>
              <p14:xfrm>
                <a:off x="1825300" y="2345689"/>
                <a:ext cx="168480" cy="380160"/>
              </p14:xfrm>
            </p:contentPart>
          </mc:Choice>
          <mc:Fallback xmlns="">
            <p:pic>
              <p:nvPicPr>
                <p:cNvPr id="76" name="墨迹 75">
                  <a:extLst>
                    <a:ext uri="{FF2B5EF4-FFF2-40B4-BE49-F238E27FC236}">
                      <a16:creationId xmlns:a16="http://schemas.microsoft.com/office/drawing/2014/main" id="{43411B27-85F9-924F-8692-8989D89B0291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1817740" y="2338129"/>
                  <a:ext cx="183600" cy="39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77" name="墨迹 76">
                  <a:extLst>
                    <a:ext uri="{FF2B5EF4-FFF2-40B4-BE49-F238E27FC236}">
                      <a16:creationId xmlns:a16="http://schemas.microsoft.com/office/drawing/2014/main" id="{DE441410-99D8-EC45-8AEF-7A820425F53A}"/>
                    </a:ext>
                  </a:extLst>
                </p14:cNvPr>
                <p14:cNvContentPartPr/>
                <p14:nvPr/>
              </p14:nvContentPartPr>
              <p14:xfrm>
                <a:off x="2341900" y="2669329"/>
                <a:ext cx="19080" cy="360"/>
              </p14:xfrm>
            </p:contentPart>
          </mc:Choice>
          <mc:Fallback xmlns="">
            <p:pic>
              <p:nvPicPr>
                <p:cNvPr id="77" name="墨迹 76">
                  <a:extLst>
                    <a:ext uri="{FF2B5EF4-FFF2-40B4-BE49-F238E27FC236}">
                      <a16:creationId xmlns:a16="http://schemas.microsoft.com/office/drawing/2014/main" id="{DE441410-99D8-EC45-8AEF-7A820425F53A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2334340" y="2661769"/>
                  <a:ext cx="34200" cy="1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78" name="墨迹 77">
                  <a:extLst>
                    <a:ext uri="{FF2B5EF4-FFF2-40B4-BE49-F238E27FC236}">
                      <a16:creationId xmlns:a16="http://schemas.microsoft.com/office/drawing/2014/main" id="{9DA8EBEF-960B-A040-848A-7AA99C53AC03}"/>
                    </a:ext>
                  </a:extLst>
                </p14:cNvPr>
                <p14:cNvContentPartPr/>
                <p14:nvPr/>
              </p14:nvContentPartPr>
              <p14:xfrm>
                <a:off x="2335780" y="2756449"/>
                <a:ext cx="25200" cy="37800"/>
              </p14:xfrm>
            </p:contentPart>
          </mc:Choice>
          <mc:Fallback xmlns="">
            <p:pic>
              <p:nvPicPr>
                <p:cNvPr id="78" name="墨迹 77">
                  <a:extLst>
                    <a:ext uri="{FF2B5EF4-FFF2-40B4-BE49-F238E27FC236}">
                      <a16:creationId xmlns:a16="http://schemas.microsoft.com/office/drawing/2014/main" id="{9DA8EBEF-960B-A040-848A-7AA99C53AC03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2328220" y="2748889"/>
                  <a:ext cx="403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15" name="墨迹 114">
                  <a:extLst>
                    <a:ext uri="{FF2B5EF4-FFF2-40B4-BE49-F238E27FC236}">
                      <a16:creationId xmlns:a16="http://schemas.microsoft.com/office/drawing/2014/main" id="{4E78F0BD-E2E4-C445-9993-807D267C2403}"/>
                    </a:ext>
                  </a:extLst>
                </p14:cNvPr>
                <p14:cNvContentPartPr/>
                <p14:nvPr/>
              </p14:nvContentPartPr>
              <p14:xfrm>
                <a:off x="2285740" y="2663209"/>
                <a:ext cx="37800" cy="178200"/>
              </p14:xfrm>
            </p:contentPart>
          </mc:Choice>
          <mc:Fallback xmlns="">
            <p:pic>
              <p:nvPicPr>
                <p:cNvPr id="115" name="墨迹 114">
                  <a:extLst>
                    <a:ext uri="{FF2B5EF4-FFF2-40B4-BE49-F238E27FC236}">
                      <a16:creationId xmlns:a16="http://schemas.microsoft.com/office/drawing/2014/main" id="{4E78F0BD-E2E4-C445-9993-807D267C2403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2278180" y="2655649"/>
                  <a:ext cx="5292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16" name="墨迹 115">
                  <a:extLst>
                    <a:ext uri="{FF2B5EF4-FFF2-40B4-BE49-F238E27FC236}">
                      <a16:creationId xmlns:a16="http://schemas.microsoft.com/office/drawing/2014/main" id="{8B47E767-96BA-4046-A493-0E2035AE6290}"/>
                    </a:ext>
                  </a:extLst>
                </p14:cNvPr>
                <p14:cNvContentPartPr/>
                <p14:nvPr/>
              </p14:nvContentPartPr>
              <p14:xfrm>
                <a:off x="2148940" y="2594449"/>
                <a:ext cx="286560" cy="305280"/>
              </p14:xfrm>
            </p:contentPart>
          </mc:Choice>
          <mc:Fallback xmlns="">
            <p:pic>
              <p:nvPicPr>
                <p:cNvPr id="116" name="墨迹 115">
                  <a:extLst>
                    <a:ext uri="{FF2B5EF4-FFF2-40B4-BE49-F238E27FC236}">
                      <a16:creationId xmlns:a16="http://schemas.microsoft.com/office/drawing/2014/main" id="{8B47E767-96BA-4046-A493-0E2035AE6290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2141380" y="2587249"/>
                  <a:ext cx="301680" cy="320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9" name="组合 118">
            <a:extLst>
              <a:ext uri="{FF2B5EF4-FFF2-40B4-BE49-F238E27FC236}">
                <a16:creationId xmlns:a16="http://schemas.microsoft.com/office/drawing/2014/main" id="{17367A8E-051C-F64D-A9D5-E6FEB452A905}"/>
              </a:ext>
            </a:extLst>
          </p:cNvPr>
          <p:cNvGrpSpPr/>
          <p:nvPr/>
        </p:nvGrpSpPr>
        <p:grpSpPr>
          <a:xfrm>
            <a:off x="2067940" y="3254329"/>
            <a:ext cx="504720" cy="486000"/>
            <a:chOff x="2067940" y="3254329"/>
            <a:chExt cx="504720" cy="486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17" name="墨迹 116">
                  <a:extLst>
                    <a:ext uri="{FF2B5EF4-FFF2-40B4-BE49-F238E27FC236}">
                      <a16:creationId xmlns:a16="http://schemas.microsoft.com/office/drawing/2014/main" id="{8F39D14E-7945-2B46-A1D5-F597ADC66CF6}"/>
                    </a:ext>
                  </a:extLst>
                </p14:cNvPr>
                <p14:cNvContentPartPr/>
                <p14:nvPr/>
              </p14:nvContentPartPr>
              <p14:xfrm>
                <a:off x="2273500" y="3397609"/>
                <a:ext cx="174600" cy="149760"/>
              </p14:xfrm>
            </p:contentPart>
          </mc:Choice>
          <mc:Fallback xmlns="">
            <p:pic>
              <p:nvPicPr>
                <p:cNvPr id="117" name="墨迹 116">
                  <a:extLst>
                    <a:ext uri="{FF2B5EF4-FFF2-40B4-BE49-F238E27FC236}">
                      <a16:creationId xmlns:a16="http://schemas.microsoft.com/office/drawing/2014/main" id="{8F39D14E-7945-2B46-A1D5-F597ADC66CF6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2265940" y="3390049"/>
                  <a:ext cx="18972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18" name="墨迹 117">
                  <a:extLst>
                    <a:ext uri="{FF2B5EF4-FFF2-40B4-BE49-F238E27FC236}">
                      <a16:creationId xmlns:a16="http://schemas.microsoft.com/office/drawing/2014/main" id="{8D001A43-9D2C-CF46-834D-F1500069368C}"/>
                    </a:ext>
                  </a:extLst>
                </p14:cNvPr>
                <p14:cNvContentPartPr/>
                <p14:nvPr/>
              </p14:nvContentPartPr>
              <p14:xfrm>
                <a:off x="2067940" y="3254329"/>
                <a:ext cx="504720" cy="486000"/>
              </p14:xfrm>
            </p:contentPart>
          </mc:Choice>
          <mc:Fallback xmlns="">
            <p:pic>
              <p:nvPicPr>
                <p:cNvPr id="118" name="墨迹 117">
                  <a:extLst>
                    <a:ext uri="{FF2B5EF4-FFF2-40B4-BE49-F238E27FC236}">
                      <a16:creationId xmlns:a16="http://schemas.microsoft.com/office/drawing/2014/main" id="{8D001A43-9D2C-CF46-834D-F1500069368C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2060380" y="3247129"/>
                  <a:ext cx="519840" cy="501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9" name="组合 138">
            <a:extLst>
              <a:ext uri="{FF2B5EF4-FFF2-40B4-BE49-F238E27FC236}">
                <a16:creationId xmlns:a16="http://schemas.microsoft.com/office/drawing/2014/main" id="{CDEC0128-209C-3B40-8ECC-A175CC2F50ED}"/>
              </a:ext>
            </a:extLst>
          </p:cNvPr>
          <p:cNvGrpSpPr/>
          <p:nvPr/>
        </p:nvGrpSpPr>
        <p:grpSpPr>
          <a:xfrm>
            <a:off x="2821060" y="3285649"/>
            <a:ext cx="305280" cy="461160"/>
            <a:chOff x="2821060" y="3285649"/>
            <a:chExt cx="305280" cy="461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21" name="墨迹 120">
                  <a:extLst>
                    <a:ext uri="{FF2B5EF4-FFF2-40B4-BE49-F238E27FC236}">
                      <a16:creationId xmlns:a16="http://schemas.microsoft.com/office/drawing/2014/main" id="{7BD49161-2DEE-BF42-8B08-EED4906D7D87}"/>
                    </a:ext>
                  </a:extLst>
                </p14:cNvPr>
                <p14:cNvContentPartPr/>
                <p14:nvPr/>
              </p14:nvContentPartPr>
              <p14:xfrm>
                <a:off x="2821060" y="3285649"/>
                <a:ext cx="274320" cy="461160"/>
              </p14:xfrm>
            </p:contentPart>
          </mc:Choice>
          <mc:Fallback xmlns="">
            <p:pic>
              <p:nvPicPr>
                <p:cNvPr id="121" name="墨迹 120">
                  <a:extLst>
                    <a:ext uri="{FF2B5EF4-FFF2-40B4-BE49-F238E27FC236}">
                      <a16:creationId xmlns:a16="http://schemas.microsoft.com/office/drawing/2014/main" id="{7BD49161-2DEE-BF42-8B08-EED4906D7D87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2813500" y="3278089"/>
                  <a:ext cx="289440" cy="47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22" name="墨迹 121">
                  <a:extLst>
                    <a:ext uri="{FF2B5EF4-FFF2-40B4-BE49-F238E27FC236}">
                      <a16:creationId xmlns:a16="http://schemas.microsoft.com/office/drawing/2014/main" id="{E9220CE9-5E72-9148-AF51-8AC97E5ADB7D}"/>
                    </a:ext>
                  </a:extLst>
                </p14:cNvPr>
                <p14:cNvContentPartPr/>
                <p14:nvPr/>
              </p14:nvContentPartPr>
              <p14:xfrm>
                <a:off x="2945620" y="3590569"/>
                <a:ext cx="180720" cy="56520"/>
              </p14:xfrm>
            </p:contentPart>
          </mc:Choice>
          <mc:Fallback xmlns="">
            <p:pic>
              <p:nvPicPr>
                <p:cNvPr id="122" name="墨迹 121">
                  <a:extLst>
                    <a:ext uri="{FF2B5EF4-FFF2-40B4-BE49-F238E27FC236}">
                      <a16:creationId xmlns:a16="http://schemas.microsoft.com/office/drawing/2014/main" id="{E9220CE9-5E72-9148-AF51-8AC97E5ADB7D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2938060" y="3583009"/>
                  <a:ext cx="195840" cy="7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8" name="组合 137">
            <a:extLst>
              <a:ext uri="{FF2B5EF4-FFF2-40B4-BE49-F238E27FC236}">
                <a16:creationId xmlns:a16="http://schemas.microsoft.com/office/drawing/2014/main" id="{F28EAA1D-B24E-9843-AEBE-3626C4542A0E}"/>
              </a:ext>
            </a:extLst>
          </p:cNvPr>
          <p:cNvGrpSpPr/>
          <p:nvPr/>
        </p:nvGrpSpPr>
        <p:grpSpPr>
          <a:xfrm>
            <a:off x="3400300" y="3117529"/>
            <a:ext cx="1089720" cy="678960"/>
            <a:chOff x="3400300" y="3117529"/>
            <a:chExt cx="1089720" cy="678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23" name="墨迹 122">
                  <a:extLst>
                    <a:ext uri="{FF2B5EF4-FFF2-40B4-BE49-F238E27FC236}">
                      <a16:creationId xmlns:a16="http://schemas.microsoft.com/office/drawing/2014/main" id="{934341C3-0BA6-BE47-9B32-4640CF3E1289}"/>
                    </a:ext>
                  </a:extLst>
                </p14:cNvPr>
                <p14:cNvContentPartPr/>
                <p14:nvPr/>
              </p14:nvContentPartPr>
              <p14:xfrm>
                <a:off x="3400300" y="3117529"/>
                <a:ext cx="629280" cy="660240"/>
              </p14:xfrm>
            </p:contentPart>
          </mc:Choice>
          <mc:Fallback xmlns="">
            <p:pic>
              <p:nvPicPr>
                <p:cNvPr id="123" name="墨迹 122">
                  <a:extLst>
                    <a:ext uri="{FF2B5EF4-FFF2-40B4-BE49-F238E27FC236}">
                      <a16:creationId xmlns:a16="http://schemas.microsoft.com/office/drawing/2014/main" id="{934341C3-0BA6-BE47-9B32-4640CF3E1289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3392740" y="3109969"/>
                  <a:ext cx="644040" cy="67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24" name="墨迹 123">
                  <a:extLst>
                    <a:ext uri="{FF2B5EF4-FFF2-40B4-BE49-F238E27FC236}">
                      <a16:creationId xmlns:a16="http://schemas.microsoft.com/office/drawing/2014/main" id="{CA745226-C2F6-324E-A96A-E717C8183ECD}"/>
                    </a:ext>
                  </a:extLst>
                </p14:cNvPr>
                <p14:cNvContentPartPr/>
                <p14:nvPr/>
              </p14:nvContentPartPr>
              <p14:xfrm>
                <a:off x="4228300" y="3497329"/>
                <a:ext cx="261720" cy="299160"/>
              </p14:xfrm>
            </p:contentPart>
          </mc:Choice>
          <mc:Fallback xmlns="">
            <p:pic>
              <p:nvPicPr>
                <p:cNvPr id="124" name="墨迹 123">
                  <a:extLst>
                    <a:ext uri="{FF2B5EF4-FFF2-40B4-BE49-F238E27FC236}">
                      <a16:creationId xmlns:a16="http://schemas.microsoft.com/office/drawing/2014/main" id="{CA745226-C2F6-324E-A96A-E717C8183ECD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4220740" y="3489769"/>
                  <a:ext cx="276840" cy="31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25" name="墨迹 124">
                  <a:extLst>
                    <a:ext uri="{FF2B5EF4-FFF2-40B4-BE49-F238E27FC236}">
                      <a16:creationId xmlns:a16="http://schemas.microsoft.com/office/drawing/2014/main" id="{F79BDA3A-562D-D64D-98A4-B94472CB10BD}"/>
                    </a:ext>
                  </a:extLst>
                </p14:cNvPr>
                <p14:cNvContentPartPr/>
                <p14:nvPr/>
              </p14:nvContentPartPr>
              <p14:xfrm>
                <a:off x="4221820" y="3597049"/>
                <a:ext cx="268200" cy="174600"/>
              </p14:xfrm>
            </p:contentPart>
          </mc:Choice>
          <mc:Fallback xmlns="">
            <p:pic>
              <p:nvPicPr>
                <p:cNvPr id="125" name="墨迹 124">
                  <a:extLst>
                    <a:ext uri="{FF2B5EF4-FFF2-40B4-BE49-F238E27FC236}">
                      <a16:creationId xmlns:a16="http://schemas.microsoft.com/office/drawing/2014/main" id="{F79BDA3A-562D-D64D-98A4-B94472CB10BD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4214260" y="3589489"/>
                  <a:ext cx="282960" cy="189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7" name="组合 136">
            <a:extLst>
              <a:ext uri="{FF2B5EF4-FFF2-40B4-BE49-F238E27FC236}">
                <a16:creationId xmlns:a16="http://schemas.microsoft.com/office/drawing/2014/main" id="{FCD3CC49-EC64-D54C-AE64-4D0DA5F39DBB}"/>
              </a:ext>
            </a:extLst>
          </p:cNvPr>
          <p:cNvGrpSpPr/>
          <p:nvPr/>
        </p:nvGrpSpPr>
        <p:grpSpPr>
          <a:xfrm>
            <a:off x="4776580" y="3235969"/>
            <a:ext cx="840240" cy="716400"/>
            <a:chOff x="4776580" y="3235969"/>
            <a:chExt cx="840240" cy="716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26" name="墨迹 125">
                  <a:extLst>
                    <a:ext uri="{FF2B5EF4-FFF2-40B4-BE49-F238E27FC236}">
                      <a16:creationId xmlns:a16="http://schemas.microsoft.com/office/drawing/2014/main" id="{C176B618-5EDE-A543-A237-6A155C6EC365}"/>
                    </a:ext>
                  </a:extLst>
                </p14:cNvPr>
                <p14:cNvContentPartPr/>
                <p14:nvPr/>
              </p14:nvContentPartPr>
              <p14:xfrm>
                <a:off x="4844620" y="3235969"/>
                <a:ext cx="50040" cy="56520"/>
              </p14:xfrm>
            </p:contentPart>
          </mc:Choice>
          <mc:Fallback xmlns="">
            <p:pic>
              <p:nvPicPr>
                <p:cNvPr id="126" name="墨迹 125">
                  <a:extLst>
                    <a:ext uri="{FF2B5EF4-FFF2-40B4-BE49-F238E27FC236}">
                      <a16:creationId xmlns:a16="http://schemas.microsoft.com/office/drawing/2014/main" id="{C176B618-5EDE-A543-A237-6A155C6EC365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4837060" y="3228409"/>
                  <a:ext cx="6516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27" name="墨迹 126">
                  <a:extLst>
                    <a:ext uri="{FF2B5EF4-FFF2-40B4-BE49-F238E27FC236}">
                      <a16:creationId xmlns:a16="http://schemas.microsoft.com/office/drawing/2014/main" id="{FFFAF84A-2621-1F4F-999B-CE5395F32DDF}"/>
                    </a:ext>
                  </a:extLst>
                </p14:cNvPr>
                <p14:cNvContentPartPr/>
                <p14:nvPr/>
              </p14:nvContentPartPr>
              <p14:xfrm>
                <a:off x="4776580" y="3422449"/>
                <a:ext cx="248040" cy="168480"/>
              </p14:xfrm>
            </p:contentPart>
          </mc:Choice>
          <mc:Fallback xmlns="">
            <p:pic>
              <p:nvPicPr>
                <p:cNvPr id="127" name="墨迹 126">
                  <a:extLst>
                    <a:ext uri="{FF2B5EF4-FFF2-40B4-BE49-F238E27FC236}">
                      <a16:creationId xmlns:a16="http://schemas.microsoft.com/office/drawing/2014/main" id="{FFFAF84A-2621-1F4F-999B-CE5395F32DDF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4769020" y="3414889"/>
                  <a:ext cx="26316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28" name="墨迹 127">
                  <a:extLst>
                    <a:ext uri="{FF2B5EF4-FFF2-40B4-BE49-F238E27FC236}">
                      <a16:creationId xmlns:a16="http://schemas.microsoft.com/office/drawing/2014/main" id="{69388765-76AB-0C47-8F3D-8772B6D376F8}"/>
                    </a:ext>
                  </a:extLst>
                </p14:cNvPr>
                <p14:cNvContentPartPr/>
                <p14:nvPr/>
              </p14:nvContentPartPr>
              <p14:xfrm>
                <a:off x="4801060" y="3628009"/>
                <a:ext cx="68760" cy="50040"/>
              </p14:xfrm>
            </p:contentPart>
          </mc:Choice>
          <mc:Fallback xmlns="">
            <p:pic>
              <p:nvPicPr>
                <p:cNvPr id="128" name="墨迹 127">
                  <a:extLst>
                    <a:ext uri="{FF2B5EF4-FFF2-40B4-BE49-F238E27FC236}">
                      <a16:creationId xmlns:a16="http://schemas.microsoft.com/office/drawing/2014/main" id="{69388765-76AB-0C47-8F3D-8772B6D376F8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4793500" y="3620449"/>
                  <a:ext cx="8388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29" name="墨迹 128">
                  <a:extLst>
                    <a:ext uri="{FF2B5EF4-FFF2-40B4-BE49-F238E27FC236}">
                      <a16:creationId xmlns:a16="http://schemas.microsoft.com/office/drawing/2014/main" id="{FA66DF0A-C48E-5842-9FEC-F55C771B18AD}"/>
                    </a:ext>
                  </a:extLst>
                </p14:cNvPr>
                <p14:cNvContentPartPr/>
                <p14:nvPr/>
              </p14:nvContentPartPr>
              <p14:xfrm>
                <a:off x="4782340" y="3721249"/>
                <a:ext cx="311760" cy="162360"/>
              </p14:xfrm>
            </p:contentPart>
          </mc:Choice>
          <mc:Fallback xmlns="">
            <p:pic>
              <p:nvPicPr>
                <p:cNvPr id="129" name="墨迹 128">
                  <a:extLst>
                    <a:ext uri="{FF2B5EF4-FFF2-40B4-BE49-F238E27FC236}">
                      <a16:creationId xmlns:a16="http://schemas.microsoft.com/office/drawing/2014/main" id="{FA66DF0A-C48E-5842-9FEC-F55C771B18AD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4774780" y="3714049"/>
                  <a:ext cx="32688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30" name="墨迹 129">
                  <a:extLst>
                    <a:ext uri="{FF2B5EF4-FFF2-40B4-BE49-F238E27FC236}">
                      <a16:creationId xmlns:a16="http://schemas.microsoft.com/office/drawing/2014/main" id="{2AF04CE1-26D2-BE40-863A-ABB94C03A640}"/>
                    </a:ext>
                  </a:extLst>
                </p14:cNvPr>
                <p14:cNvContentPartPr/>
                <p14:nvPr/>
              </p14:nvContentPartPr>
              <p14:xfrm>
                <a:off x="5379940" y="3291769"/>
                <a:ext cx="68760" cy="50040"/>
              </p14:xfrm>
            </p:contentPart>
          </mc:Choice>
          <mc:Fallback xmlns="">
            <p:pic>
              <p:nvPicPr>
                <p:cNvPr id="130" name="墨迹 129">
                  <a:extLst>
                    <a:ext uri="{FF2B5EF4-FFF2-40B4-BE49-F238E27FC236}">
                      <a16:creationId xmlns:a16="http://schemas.microsoft.com/office/drawing/2014/main" id="{2AF04CE1-26D2-BE40-863A-ABB94C03A640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5372380" y="3284209"/>
                  <a:ext cx="8388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31" name="墨迹 130">
                  <a:extLst>
                    <a:ext uri="{FF2B5EF4-FFF2-40B4-BE49-F238E27FC236}">
                      <a16:creationId xmlns:a16="http://schemas.microsoft.com/office/drawing/2014/main" id="{149C8454-660C-E246-BCF6-A610675B1F06}"/>
                    </a:ext>
                  </a:extLst>
                </p14:cNvPr>
                <p14:cNvContentPartPr/>
                <p14:nvPr/>
              </p14:nvContentPartPr>
              <p14:xfrm>
                <a:off x="5317660" y="3366649"/>
                <a:ext cx="299160" cy="585720"/>
              </p14:xfrm>
            </p:contentPart>
          </mc:Choice>
          <mc:Fallback xmlns="">
            <p:pic>
              <p:nvPicPr>
                <p:cNvPr id="131" name="墨迹 130">
                  <a:extLst>
                    <a:ext uri="{FF2B5EF4-FFF2-40B4-BE49-F238E27FC236}">
                      <a16:creationId xmlns:a16="http://schemas.microsoft.com/office/drawing/2014/main" id="{149C8454-660C-E246-BCF6-A610675B1F06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5310100" y="3359089"/>
                  <a:ext cx="314280" cy="600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6" name="组合 135">
            <a:extLst>
              <a:ext uri="{FF2B5EF4-FFF2-40B4-BE49-F238E27FC236}">
                <a16:creationId xmlns:a16="http://schemas.microsoft.com/office/drawing/2014/main" id="{5A27078B-0C11-ED43-A53E-F9D8DEBEE0BF}"/>
              </a:ext>
            </a:extLst>
          </p:cNvPr>
          <p:cNvGrpSpPr/>
          <p:nvPr/>
        </p:nvGrpSpPr>
        <p:grpSpPr>
          <a:xfrm>
            <a:off x="5921380" y="3472489"/>
            <a:ext cx="821520" cy="405000"/>
            <a:chOff x="5921380" y="3472489"/>
            <a:chExt cx="821520" cy="405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32" name="墨迹 131">
                  <a:extLst>
                    <a:ext uri="{FF2B5EF4-FFF2-40B4-BE49-F238E27FC236}">
                      <a16:creationId xmlns:a16="http://schemas.microsoft.com/office/drawing/2014/main" id="{D0A10142-C3A9-5A4E-BB97-92FC14DE1D42}"/>
                    </a:ext>
                  </a:extLst>
                </p14:cNvPr>
                <p14:cNvContentPartPr/>
                <p14:nvPr/>
              </p14:nvContentPartPr>
              <p14:xfrm>
                <a:off x="6145660" y="3571849"/>
                <a:ext cx="386280" cy="43920"/>
              </p14:xfrm>
            </p:contentPart>
          </mc:Choice>
          <mc:Fallback xmlns="">
            <p:pic>
              <p:nvPicPr>
                <p:cNvPr id="132" name="墨迹 131">
                  <a:extLst>
                    <a:ext uri="{FF2B5EF4-FFF2-40B4-BE49-F238E27FC236}">
                      <a16:creationId xmlns:a16="http://schemas.microsoft.com/office/drawing/2014/main" id="{D0A10142-C3A9-5A4E-BB97-92FC14DE1D42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6138100" y="3564649"/>
                  <a:ext cx="40140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33" name="墨迹 132">
                  <a:extLst>
                    <a:ext uri="{FF2B5EF4-FFF2-40B4-BE49-F238E27FC236}">
                      <a16:creationId xmlns:a16="http://schemas.microsoft.com/office/drawing/2014/main" id="{358359B4-FD5A-474E-86E3-096A56A53948}"/>
                    </a:ext>
                  </a:extLst>
                </p14:cNvPr>
                <p14:cNvContentPartPr/>
                <p14:nvPr/>
              </p14:nvContentPartPr>
              <p14:xfrm>
                <a:off x="6102820" y="3659329"/>
                <a:ext cx="453960" cy="62640"/>
              </p14:xfrm>
            </p:contentPart>
          </mc:Choice>
          <mc:Fallback xmlns="">
            <p:pic>
              <p:nvPicPr>
                <p:cNvPr id="133" name="墨迹 132">
                  <a:extLst>
                    <a:ext uri="{FF2B5EF4-FFF2-40B4-BE49-F238E27FC236}">
                      <a16:creationId xmlns:a16="http://schemas.microsoft.com/office/drawing/2014/main" id="{358359B4-FD5A-474E-86E3-096A56A53948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6095260" y="3651769"/>
                  <a:ext cx="46908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34" name="墨迹 133">
                  <a:extLst>
                    <a:ext uri="{FF2B5EF4-FFF2-40B4-BE49-F238E27FC236}">
                      <a16:creationId xmlns:a16="http://schemas.microsoft.com/office/drawing/2014/main" id="{C6D51AB6-E5C4-F649-8CB2-F7B614932465}"/>
                    </a:ext>
                  </a:extLst>
                </p14:cNvPr>
                <p14:cNvContentPartPr/>
                <p14:nvPr/>
              </p14:nvContentPartPr>
              <p14:xfrm>
                <a:off x="6382180" y="3472489"/>
                <a:ext cx="360720" cy="330480"/>
              </p14:xfrm>
            </p:contentPart>
          </mc:Choice>
          <mc:Fallback xmlns="">
            <p:pic>
              <p:nvPicPr>
                <p:cNvPr id="134" name="墨迹 133">
                  <a:extLst>
                    <a:ext uri="{FF2B5EF4-FFF2-40B4-BE49-F238E27FC236}">
                      <a16:creationId xmlns:a16="http://schemas.microsoft.com/office/drawing/2014/main" id="{C6D51AB6-E5C4-F649-8CB2-F7B614932465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6374620" y="3464929"/>
                  <a:ext cx="375840" cy="34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35" name="墨迹 134">
                  <a:extLst>
                    <a:ext uri="{FF2B5EF4-FFF2-40B4-BE49-F238E27FC236}">
                      <a16:creationId xmlns:a16="http://schemas.microsoft.com/office/drawing/2014/main" id="{221F4711-C9A7-5E48-841E-69B63CCDA5D0}"/>
                    </a:ext>
                  </a:extLst>
                </p14:cNvPr>
                <p14:cNvContentPartPr/>
                <p14:nvPr/>
              </p14:nvContentPartPr>
              <p14:xfrm>
                <a:off x="5921380" y="3553489"/>
                <a:ext cx="486000" cy="324000"/>
              </p14:xfrm>
            </p:contentPart>
          </mc:Choice>
          <mc:Fallback xmlns="">
            <p:pic>
              <p:nvPicPr>
                <p:cNvPr id="135" name="墨迹 134">
                  <a:extLst>
                    <a:ext uri="{FF2B5EF4-FFF2-40B4-BE49-F238E27FC236}">
                      <a16:creationId xmlns:a16="http://schemas.microsoft.com/office/drawing/2014/main" id="{221F4711-C9A7-5E48-841E-69B63CCDA5D0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5913820" y="3545929"/>
                  <a:ext cx="501120" cy="339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6" name="组合 145">
            <a:extLst>
              <a:ext uri="{FF2B5EF4-FFF2-40B4-BE49-F238E27FC236}">
                <a16:creationId xmlns:a16="http://schemas.microsoft.com/office/drawing/2014/main" id="{9A6FF7CE-63D2-5B4E-B916-C10774F64926}"/>
              </a:ext>
            </a:extLst>
          </p:cNvPr>
          <p:cNvGrpSpPr/>
          <p:nvPr/>
        </p:nvGrpSpPr>
        <p:grpSpPr>
          <a:xfrm>
            <a:off x="7042060" y="3182689"/>
            <a:ext cx="1718640" cy="707400"/>
            <a:chOff x="7042060" y="3182689"/>
            <a:chExt cx="1718640" cy="707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40" name="墨迹 139">
                  <a:extLst>
                    <a:ext uri="{FF2B5EF4-FFF2-40B4-BE49-F238E27FC236}">
                      <a16:creationId xmlns:a16="http://schemas.microsoft.com/office/drawing/2014/main" id="{01612D38-21EC-354C-A26A-E60944EC8327}"/>
                    </a:ext>
                  </a:extLst>
                </p14:cNvPr>
                <p14:cNvContentPartPr/>
                <p14:nvPr/>
              </p14:nvContentPartPr>
              <p14:xfrm>
                <a:off x="7129180" y="3404089"/>
                <a:ext cx="212040" cy="486000"/>
              </p14:xfrm>
            </p:contentPart>
          </mc:Choice>
          <mc:Fallback xmlns="">
            <p:pic>
              <p:nvPicPr>
                <p:cNvPr id="140" name="墨迹 139">
                  <a:extLst>
                    <a:ext uri="{FF2B5EF4-FFF2-40B4-BE49-F238E27FC236}">
                      <a16:creationId xmlns:a16="http://schemas.microsoft.com/office/drawing/2014/main" id="{01612D38-21EC-354C-A26A-E60944EC8327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7121620" y="3396529"/>
                  <a:ext cx="227160" cy="50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41" name="墨迹 140">
                  <a:extLst>
                    <a:ext uri="{FF2B5EF4-FFF2-40B4-BE49-F238E27FC236}">
                      <a16:creationId xmlns:a16="http://schemas.microsoft.com/office/drawing/2014/main" id="{085FDBC3-D6C9-EC4B-B8EB-12B52BE5BF44}"/>
                    </a:ext>
                  </a:extLst>
                </p14:cNvPr>
                <p14:cNvContentPartPr/>
                <p14:nvPr/>
              </p14:nvContentPartPr>
              <p14:xfrm>
                <a:off x="7223500" y="3715129"/>
                <a:ext cx="173880" cy="19080"/>
              </p14:xfrm>
            </p:contentPart>
          </mc:Choice>
          <mc:Fallback xmlns="">
            <p:pic>
              <p:nvPicPr>
                <p:cNvPr id="141" name="墨迹 140">
                  <a:extLst>
                    <a:ext uri="{FF2B5EF4-FFF2-40B4-BE49-F238E27FC236}">
                      <a16:creationId xmlns:a16="http://schemas.microsoft.com/office/drawing/2014/main" id="{085FDBC3-D6C9-EC4B-B8EB-12B52BE5BF44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7215940" y="3707569"/>
                  <a:ext cx="18900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42" name="墨迹 141">
                  <a:extLst>
                    <a:ext uri="{FF2B5EF4-FFF2-40B4-BE49-F238E27FC236}">
                      <a16:creationId xmlns:a16="http://schemas.microsoft.com/office/drawing/2014/main" id="{F003584F-5223-2140-A7F3-9C7D1FC7F8E2}"/>
                    </a:ext>
                  </a:extLst>
                </p14:cNvPr>
                <p14:cNvContentPartPr/>
                <p14:nvPr/>
              </p14:nvContentPartPr>
              <p14:xfrm>
                <a:off x="7042060" y="3285649"/>
                <a:ext cx="454680" cy="50040"/>
              </p14:xfrm>
            </p:contentPart>
          </mc:Choice>
          <mc:Fallback xmlns="">
            <p:pic>
              <p:nvPicPr>
                <p:cNvPr id="142" name="墨迹 141">
                  <a:extLst>
                    <a:ext uri="{FF2B5EF4-FFF2-40B4-BE49-F238E27FC236}">
                      <a16:creationId xmlns:a16="http://schemas.microsoft.com/office/drawing/2014/main" id="{F003584F-5223-2140-A7F3-9C7D1FC7F8E2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7034500" y="3278089"/>
                  <a:ext cx="46980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43" name="墨迹 142">
                  <a:extLst>
                    <a:ext uri="{FF2B5EF4-FFF2-40B4-BE49-F238E27FC236}">
                      <a16:creationId xmlns:a16="http://schemas.microsoft.com/office/drawing/2014/main" id="{5023067C-DC15-8C44-BBD0-AC25D8178118}"/>
                    </a:ext>
                  </a:extLst>
                </p14:cNvPr>
                <p14:cNvContentPartPr/>
                <p14:nvPr/>
              </p14:nvContentPartPr>
              <p14:xfrm>
                <a:off x="7640380" y="3182689"/>
                <a:ext cx="597240" cy="582840"/>
              </p14:xfrm>
            </p:contentPart>
          </mc:Choice>
          <mc:Fallback xmlns="">
            <p:pic>
              <p:nvPicPr>
                <p:cNvPr id="143" name="墨迹 142">
                  <a:extLst>
                    <a:ext uri="{FF2B5EF4-FFF2-40B4-BE49-F238E27FC236}">
                      <a16:creationId xmlns:a16="http://schemas.microsoft.com/office/drawing/2014/main" id="{5023067C-DC15-8C44-BBD0-AC25D8178118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7632820" y="3175129"/>
                  <a:ext cx="612360" cy="59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44" name="墨迹 143">
                  <a:extLst>
                    <a:ext uri="{FF2B5EF4-FFF2-40B4-BE49-F238E27FC236}">
                      <a16:creationId xmlns:a16="http://schemas.microsoft.com/office/drawing/2014/main" id="{8DE8E41F-A73E-004B-8FFE-DDBEB498C0F7}"/>
                    </a:ext>
                  </a:extLst>
                </p14:cNvPr>
                <p14:cNvContentPartPr/>
                <p14:nvPr/>
              </p14:nvContentPartPr>
              <p14:xfrm>
                <a:off x="8442820" y="3516049"/>
                <a:ext cx="317880" cy="234000"/>
              </p14:xfrm>
            </p:contentPart>
          </mc:Choice>
          <mc:Fallback xmlns="">
            <p:pic>
              <p:nvPicPr>
                <p:cNvPr id="144" name="墨迹 143">
                  <a:extLst>
                    <a:ext uri="{FF2B5EF4-FFF2-40B4-BE49-F238E27FC236}">
                      <a16:creationId xmlns:a16="http://schemas.microsoft.com/office/drawing/2014/main" id="{8DE8E41F-A73E-004B-8FFE-DDBEB498C0F7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8435260" y="3508489"/>
                  <a:ext cx="33300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45" name="墨迹 144">
                  <a:extLst>
                    <a:ext uri="{FF2B5EF4-FFF2-40B4-BE49-F238E27FC236}">
                      <a16:creationId xmlns:a16="http://schemas.microsoft.com/office/drawing/2014/main" id="{16359628-262B-2E49-819C-140AE36BF9DE}"/>
                    </a:ext>
                  </a:extLst>
                </p14:cNvPr>
                <p14:cNvContentPartPr/>
                <p14:nvPr/>
              </p14:nvContentPartPr>
              <p14:xfrm>
                <a:off x="8436700" y="3503449"/>
                <a:ext cx="293040" cy="205920"/>
              </p14:xfrm>
            </p:contentPart>
          </mc:Choice>
          <mc:Fallback xmlns="">
            <p:pic>
              <p:nvPicPr>
                <p:cNvPr id="145" name="墨迹 144">
                  <a:extLst>
                    <a:ext uri="{FF2B5EF4-FFF2-40B4-BE49-F238E27FC236}">
                      <a16:creationId xmlns:a16="http://schemas.microsoft.com/office/drawing/2014/main" id="{16359628-262B-2E49-819C-140AE36BF9DE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8429140" y="3495889"/>
                  <a:ext cx="308160" cy="221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7" name="组合 156">
            <a:extLst>
              <a:ext uri="{FF2B5EF4-FFF2-40B4-BE49-F238E27FC236}">
                <a16:creationId xmlns:a16="http://schemas.microsoft.com/office/drawing/2014/main" id="{C860E97B-AF2F-DC4B-86FD-0C97DA3BC20D}"/>
              </a:ext>
            </a:extLst>
          </p:cNvPr>
          <p:cNvGrpSpPr/>
          <p:nvPr/>
        </p:nvGrpSpPr>
        <p:grpSpPr>
          <a:xfrm>
            <a:off x="9059140" y="3142369"/>
            <a:ext cx="324000" cy="691560"/>
            <a:chOff x="9059140" y="3142369"/>
            <a:chExt cx="324000" cy="691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47" name="墨迹 146">
                  <a:extLst>
                    <a:ext uri="{FF2B5EF4-FFF2-40B4-BE49-F238E27FC236}">
                      <a16:creationId xmlns:a16="http://schemas.microsoft.com/office/drawing/2014/main" id="{A340BD13-9337-834B-B94A-19B5E8FF0893}"/>
                    </a:ext>
                  </a:extLst>
                </p14:cNvPr>
                <p14:cNvContentPartPr/>
                <p14:nvPr/>
              </p14:nvContentPartPr>
              <p14:xfrm>
                <a:off x="9183700" y="3142369"/>
                <a:ext cx="131040" cy="143640"/>
              </p14:xfrm>
            </p:contentPart>
          </mc:Choice>
          <mc:Fallback xmlns="">
            <p:pic>
              <p:nvPicPr>
                <p:cNvPr id="147" name="墨迹 146">
                  <a:extLst>
                    <a:ext uri="{FF2B5EF4-FFF2-40B4-BE49-F238E27FC236}">
                      <a16:creationId xmlns:a16="http://schemas.microsoft.com/office/drawing/2014/main" id="{A340BD13-9337-834B-B94A-19B5E8FF0893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9176140" y="3134809"/>
                  <a:ext cx="14616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48" name="墨迹 147">
                  <a:extLst>
                    <a:ext uri="{FF2B5EF4-FFF2-40B4-BE49-F238E27FC236}">
                      <a16:creationId xmlns:a16="http://schemas.microsoft.com/office/drawing/2014/main" id="{C9EFC17A-A27E-0A40-9A9D-479FD643627D}"/>
                    </a:ext>
                  </a:extLst>
                </p14:cNvPr>
                <p14:cNvContentPartPr/>
                <p14:nvPr/>
              </p14:nvContentPartPr>
              <p14:xfrm>
                <a:off x="9115300" y="3347929"/>
                <a:ext cx="224640" cy="193320"/>
              </p14:xfrm>
            </p:contentPart>
          </mc:Choice>
          <mc:Fallback xmlns="">
            <p:pic>
              <p:nvPicPr>
                <p:cNvPr id="148" name="墨迹 147">
                  <a:extLst>
                    <a:ext uri="{FF2B5EF4-FFF2-40B4-BE49-F238E27FC236}">
                      <a16:creationId xmlns:a16="http://schemas.microsoft.com/office/drawing/2014/main" id="{C9EFC17A-A27E-0A40-9A9D-479FD643627D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9107740" y="3340369"/>
                  <a:ext cx="23940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49" name="墨迹 148">
                  <a:extLst>
                    <a:ext uri="{FF2B5EF4-FFF2-40B4-BE49-F238E27FC236}">
                      <a16:creationId xmlns:a16="http://schemas.microsoft.com/office/drawing/2014/main" id="{71362EDB-7499-B548-BFD8-1D21AC5CBE0B}"/>
                    </a:ext>
                  </a:extLst>
                </p14:cNvPr>
                <p14:cNvContentPartPr/>
                <p14:nvPr/>
              </p14:nvContentPartPr>
              <p14:xfrm>
                <a:off x="9146260" y="3553489"/>
                <a:ext cx="43200" cy="68760"/>
              </p14:xfrm>
            </p:contentPart>
          </mc:Choice>
          <mc:Fallback xmlns="">
            <p:pic>
              <p:nvPicPr>
                <p:cNvPr id="149" name="墨迹 148">
                  <a:extLst>
                    <a:ext uri="{FF2B5EF4-FFF2-40B4-BE49-F238E27FC236}">
                      <a16:creationId xmlns:a16="http://schemas.microsoft.com/office/drawing/2014/main" id="{71362EDB-7499-B548-BFD8-1D21AC5CBE0B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9138700" y="3545929"/>
                  <a:ext cx="5832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50" name="墨迹 149">
                  <a:extLst>
                    <a:ext uri="{FF2B5EF4-FFF2-40B4-BE49-F238E27FC236}">
                      <a16:creationId xmlns:a16="http://schemas.microsoft.com/office/drawing/2014/main" id="{AD8AC3C9-8F37-EC4E-9C84-E20AE4AFD8AB}"/>
                    </a:ext>
                  </a:extLst>
                </p14:cNvPr>
                <p14:cNvContentPartPr/>
                <p14:nvPr/>
              </p14:nvContentPartPr>
              <p14:xfrm>
                <a:off x="9059140" y="3665449"/>
                <a:ext cx="324000" cy="168480"/>
              </p14:xfrm>
            </p:contentPart>
          </mc:Choice>
          <mc:Fallback xmlns="">
            <p:pic>
              <p:nvPicPr>
                <p:cNvPr id="150" name="墨迹 149">
                  <a:extLst>
                    <a:ext uri="{FF2B5EF4-FFF2-40B4-BE49-F238E27FC236}">
                      <a16:creationId xmlns:a16="http://schemas.microsoft.com/office/drawing/2014/main" id="{AD8AC3C9-8F37-EC4E-9C84-E20AE4AFD8AB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9051580" y="3657889"/>
                  <a:ext cx="339120" cy="183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6" name="组合 155">
            <a:extLst>
              <a:ext uri="{FF2B5EF4-FFF2-40B4-BE49-F238E27FC236}">
                <a16:creationId xmlns:a16="http://schemas.microsoft.com/office/drawing/2014/main" id="{AA8AEE9F-18C1-7744-BCEC-00DAA2F37B4E}"/>
              </a:ext>
            </a:extLst>
          </p:cNvPr>
          <p:cNvGrpSpPr/>
          <p:nvPr/>
        </p:nvGrpSpPr>
        <p:grpSpPr>
          <a:xfrm>
            <a:off x="9638020" y="3248209"/>
            <a:ext cx="1146240" cy="766440"/>
            <a:chOff x="9638020" y="3248209"/>
            <a:chExt cx="1146240" cy="766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51" name="墨迹 150">
                  <a:extLst>
                    <a:ext uri="{FF2B5EF4-FFF2-40B4-BE49-F238E27FC236}">
                      <a16:creationId xmlns:a16="http://schemas.microsoft.com/office/drawing/2014/main" id="{7ADBD86F-5B06-5A4A-9E83-A88BE3036988}"/>
                    </a:ext>
                  </a:extLst>
                </p14:cNvPr>
                <p14:cNvContentPartPr/>
                <p14:nvPr/>
              </p14:nvContentPartPr>
              <p14:xfrm>
                <a:off x="9676180" y="3248209"/>
                <a:ext cx="223920" cy="473400"/>
              </p14:xfrm>
            </p:contentPart>
          </mc:Choice>
          <mc:Fallback xmlns="">
            <p:pic>
              <p:nvPicPr>
                <p:cNvPr id="151" name="墨迹 150">
                  <a:extLst>
                    <a:ext uri="{FF2B5EF4-FFF2-40B4-BE49-F238E27FC236}">
                      <a16:creationId xmlns:a16="http://schemas.microsoft.com/office/drawing/2014/main" id="{7ADBD86F-5B06-5A4A-9E83-A88BE3036988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9668620" y="3240649"/>
                  <a:ext cx="238680" cy="48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52" name="墨迹 151">
                  <a:extLst>
                    <a:ext uri="{FF2B5EF4-FFF2-40B4-BE49-F238E27FC236}">
                      <a16:creationId xmlns:a16="http://schemas.microsoft.com/office/drawing/2014/main" id="{FCC6229C-26A6-1049-9911-1253CFFBAAFB}"/>
                    </a:ext>
                  </a:extLst>
                </p14:cNvPr>
                <p14:cNvContentPartPr/>
                <p14:nvPr/>
              </p14:nvContentPartPr>
              <p14:xfrm>
                <a:off x="9638020" y="3584449"/>
                <a:ext cx="311760" cy="361440"/>
              </p14:xfrm>
            </p:contentPart>
          </mc:Choice>
          <mc:Fallback xmlns="">
            <p:pic>
              <p:nvPicPr>
                <p:cNvPr id="152" name="墨迹 151">
                  <a:extLst>
                    <a:ext uri="{FF2B5EF4-FFF2-40B4-BE49-F238E27FC236}">
                      <a16:creationId xmlns:a16="http://schemas.microsoft.com/office/drawing/2014/main" id="{FCC6229C-26A6-1049-9911-1253CFFBAAFB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9630460" y="3576889"/>
                  <a:ext cx="326880" cy="37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53" name="墨迹 152">
                  <a:extLst>
                    <a:ext uri="{FF2B5EF4-FFF2-40B4-BE49-F238E27FC236}">
                      <a16:creationId xmlns:a16="http://schemas.microsoft.com/office/drawing/2014/main" id="{84D9EBE2-921B-CC44-AC92-FCFC54DAEF01}"/>
                    </a:ext>
                  </a:extLst>
                </p14:cNvPr>
                <p14:cNvContentPartPr/>
                <p14:nvPr/>
              </p14:nvContentPartPr>
              <p14:xfrm>
                <a:off x="10273060" y="3466009"/>
                <a:ext cx="87480" cy="106200"/>
              </p14:xfrm>
            </p:contentPart>
          </mc:Choice>
          <mc:Fallback xmlns="">
            <p:pic>
              <p:nvPicPr>
                <p:cNvPr id="153" name="墨迹 152">
                  <a:extLst>
                    <a:ext uri="{FF2B5EF4-FFF2-40B4-BE49-F238E27FC236}">
                      <a16:creationId xmlns:a16="http://schemas.microsoft.com/office/drawing/2014/main" id="{84D9EBE2-921B-CC44-AC92-FCFC54DAEF01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10265500" y="3458809"/>
                  <a:ext cx="10260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54" name="墨迹 153">
                  <a:extLst>
                    <a:ext uri="{FF2B5EF4-FFF2-40B4-BE49-F238E27FC236}">
                      <a16:creationId xmlns:a16="http://schemas.microsoft.com/office/drawing/2014/main" id="{31C6A814-ED4D-504F-81A6-1AAF588EC8F0}"/>
                    </a:ext>
                  </a:extLst>
                </p14:cNvPr>
                <p14:cNvContentPartPr/>
                <p14:nvPr/>
              </p14:nvContentPartPr>
              <p14:xfrm>
                <a:off x="10167220" y="3696409"/>
                <a:ext cx="330480" cy="93600"/>
              </p14:xfrm>
            </p:contentPart>
          </mc:Choice>
          <mc:Fallback xmlns="">
            <p:pic>
              <p:nvPicPr>
                <p:cNvPr id="154" name="墨迹 153">
                  <a:extLst>
                    <a:ext uri="{FF2B5EF4-FFF2-40B4-BE49-F238E27FC236}">
                      <a16:creationId xmlns:a16="http://schemas.microsoft.com/office/drawing/2014/main" id="{31C6A814-ED4D-504F-81A6-1AAF588EC8F0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10159660" y="3688849"/>
                  <a:ext cx="34524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55" name="墨迹 154">
                  <a:extLst>
                    <a:ext uri="{FF2B5EF4-FFF2-40B4-BE49-F238E27FC236}">
                      <a16:creationId xmlns:a16="http://schemas.microsoft.com/office/drawing/2014/main" id="{8D2047FC-1B16-0741-AB5D-8D734F5FE42F}"/>
                    </a:ext>
                  </a:extLst>
                </p14:cNvPr>
                <p14:cNvContentPartPr/>
                <p14:nvPr/>
              </p14:nvContentPartPr>
              <p14:xfrm>
                <a:off x="10684180" y="3895849"/>
                <a:ext cx="100080" cy="118800"/>
              </p14:xfrm>
            </p:contentPart>
          </mc:Choice>
          <mc:Fallback xmlns="">
            <p:pic>
              <p:nvPicPr>
                <p:cNvPr id="155" name="墨迹 154">
                  <a:extLst>
                    <a:ext uri="{FF2B5EF4-FFF2-40B4-BE49-F238E27FC236}">
                      <a16:creationId xmlns:a16="http://schemas.microsoft.com/office/drawing/2014/main" id="{8D2047FC-1B16-0741-AB5D-8D734F5FE42F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10676620" y="3888289"/>
                  <a:ext cx="115200" cy="133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54">
            <p14:nvContentPartPr>
              <p14:cNvPr id="158" name="墨迹 157">
                <a:extLst>
                  <a:ext uri="{FF2B5EF4-FFF2-40B4-BE49-F238E27FC236}">
                    <a16:creationId xmlns:a16="http://schemas.microsoft.com/office/drawing/2014/main" id="{38D24AE1-1DB3-3B43-9E70-9FA994C0B932}"/>
                  </a:ext>
                </a:extLst>
              </p14:cNvPr>
              <p14:cNvContentPartPr/>
              <p14:nvPr/>
            </p14:nvContentPartPr>
            <p14:xfrm>
              <a:off x="2142460" y="235009"/>
              <a:ext cx="4414320" cy="2085840"/>
            </p14:xfrm>
          </p:contentPart>
        </mc:Choice>
        <mc:Fallback xmlns="">
          <p:pic>
            <p:nvPicPr>
              <p:cNvPr id="158" name="墨迹 157">
                <a:extLst>
                  <a:ext uri="{FF2B5EF4-FFF2-40B4-BE49-F238E27FC236}">
                    <a16:creationId xmlns:a16="http://schemas.microsoft.com/office/drawing/2014/main" id="{38D24AE1-1DB3-3B43-9E70-9FA994C0B932}"/>
                  </a:ext>
                </a:extLst>
              </p:cNvPr>
              <p:cNvPicPr/>
              <p:nvPr/>
            </p:nvPicPr>
            <p:blipFill>
              <a:blip r:embed="rId255"/>
              <a:stretch>
                <a:fillRect/>
              </a:stretch>
            </p:blipFill>
            <p:spPr>
              <a:xfrm>
                <a:off x="2135260" y="227449"/>
                <a:ext cx="4429440" cy="2100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875223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>
            <a:extLst>
              <a:ext uri="{FF2B5EF4-FFF2-40B4-BE49-F238E27FC236}">
                <a16:creationId xmlns:a16="http://schemas.microsoft.com/office/drawing/2014/main" id="{23166981-106E-754F-9419-98E3585B636A}"/>
              </a:ext>
            </a:extLst>
          </p:cNvPr>
          <p:cNvGrpSpPr/>
          <p:nvPr/>
        </p:nvGrpSpPr>
        <p:grpSpPr>
          <a:xfrm>
            <a:off x="698140" y="222769"/>
            <a:ext cx="529560" cy="604080"/>
            <a:chOff x="698140" y="222769"/>
            <a:chExt cx="529560" cy="604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墨迹 1">
                  <a:extLst>
                    <a:ext uri="{FF2B5EF4-FFF2-40B4-BE49-F238E27FC236}">
                      <a16:creationId xmlns:a16="http://schemas.microsoft.com/office/drawing/2014/main" id="{96112E58-171D-EC47-ABA6-0D9713C03046}"/>
                    </a:ext>
                  </a:extLst>
                </p14:cNvPr>
                <p14:cNvContentPartPr/>
                <p14:nvPr/>
              </p14:nvContentPartPr>
              <p14:xfrm>
                <a:off x="698140" y="397009"/>
                <a:ext cx="212040" cy="429840"/>
              </p14:xfrm>
            </p:contentPart>
          </mc:Choice>
          <mc:Fallback xmlns="">
            <p:pic>
              <p:nvPicPr>
                <p:cNvPr id="2" name="墨迹 1">
                  <a:extLst>
                    <a:ext uri="{FF2B5EF4-FFF2-40B4-BE49-F238E27FC236}">
                      <a16:creationId xmlns:a16="http://schemas.microsoft.com/office/drawing/2014/main" id="{96112E58-171D-EC47-ABA6-0D9713C03046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90940" y="389449"/>
                  <a:ext cx="227160" cy="44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725BCC1A-8E07-9B4E-95E2-8911422AEDFA}"/>
                    </a:ext>
                  </a:extLst>
                </p14:cNvPr>
                <p14:cNvContentPartPr/>
                <p14:nvPr/>
              </p14:nvContentPartPr>
              <p14:xfrm>
                <a:off x="1090540" y="222769"/>
                <a:ext cx="75240" cy="112320"/>
              </p14:xfrm>
            </p:contentPart>
          </mc:Choice>
          <mc:Fallback xmlns=""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725BCC1A-8E07-9B4E-95E2-8911422AEDFA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82980" y="215209"/>
                  <a:ext cx="9000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64844D74-82F4-8349-B74B-6E1FC36429FA}"/>
                    </a:ext>
                  </a:extLst>
                </p14:cNvPr>
                <p14:cNvContentPartPr/>
                <p14:nvPr/>
              </p14:nvContentPartPr>
              <p14:xfrm>
                <a:off x="947260" y="434449"/>
                <a:ext cx="280440" cy="348840"/>
              </p14:xfrm>
            </p:contentPart>
          </mc:Choice>
          <mc:Fallback xmlns=""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64844D74-82F4-8349-B74B-6E1FC36429F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39700" y="426889"/>
                  <a:ext cx="295560" cy="363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F5E97424-DCEB-814B-86B9-2AD4D64ED8EE}"/>
              </a:ext>
            </a:extLst>
          </p:cNvPr>
          <p:cNvGrpSpPr/>
          <p:nvPr/>
        </p:nvGrpSpPr>
        <p:grpSpPr>
          <a:xfrm>
            <a:off x="1507780" y="172729"/>
            <a:ext cx="473400" cy="654120"/>
            <a:chOff x="1507780" y="172729"/>
            <a:chExt cx="473400" cy="654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墨迹 4">
                  <a:extLst>
                    <a:ext uri="{FF2B5EF4-FFF2-40B4-BE49-F238E27FC236}">
                      <a16:creationId xmlns:a16="http://schemas.microsoft.com/office/drawing/2014/main" id="{A4AEEBBD-E0B6-4E46-B777-71A90D103258}"/>
                    </a:ext>
                  </a:extLst>
                </p14:cNvPr>
                <p14:cNvContentPartPr/>
                <p14:nvPr/>
              </p14:nvContentPartPr>
              <p14:xfrm>
                <a:off x="1507780" y="478009"/>
                <a:ext cx="12960" cy="199440"/>
              </p14:xfrm>
            </p:contentPart>
          </mc:Choice>
          <mc:Fallback xmlns="">
            <p:pic>
              <p:nvPicPr>
                <p:cNvPr id="5" name="墨迹 4">
                  <a:extLst>
                    <a:ext uri="{FF2B5EF4-FFF2-40B4-BE49-F238E27FC236}">
                      <a16:creationId xmlns:a16="http://schemas.microsoft.com/office/drawing/2014/main" id="{A4AEEBBD-E0B6-4E46-B777-71A90D103258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500220" y="470449"/>
                  <a:ext cx="2772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83D3904C-C0A3-344F-8D24-5B1E95549385}"/>
                    </a:ext>
                  </a:extLst>
                </p14:cNvPr>
                <p14:cNvContentPartPr/>
                <p14:nvPr/>
              </p14:nvContentPartPr>
              <p14:xfrm>
                <a:off x="1712980" y="172729"/>
                <a:ext cx="268200" cy="654120"/>
              </p14:xfrm>
            </p:contentPart>
          </mc:Choice>
          <mc:Fallback xmlns=""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83D3904C-C0A3-344F-8D24-5B1E95549385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705420" y="165529"/>
                  <a:ext cx="282960" cy="66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2357E2F8-845F-F842-B59B-DAE55159A2C1}"/>
                    </a:ext>
                  </a:extLst>
                </p14:cNvPr>
                <p14:cNvContentPartPr/>
                <p14:nvPr/>
              </p14:nvContentPartPr>
              <p14:xfrm>
                <a:off x="1644580" y="316009"/>
                <a:ext cx="199440" cy="249480"/>
              </p14:xfrm>
            </p:contentPart>
          </mc:Choice>
          <mc:Fallback xmlns=""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2357E2F8-845F-F842-B59B-DAE55159A2C1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637020" y="308449"/>
                  <a:ext cx="21456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6818FFEF-A220-C344-BF7C-EDCDA945BF02}"/>
                    </a:ext>
                  </a:extLst>
                </p14:cNvPr>
                <p14:cNvContentPartPr/>
                <p14:nvPr/>
              </p14:nvContentPartPr>
              <p14:xfrm>
                <a:off x="1694260" y="583849"/>
                <a:ext cx="199440" cy="168480"/>
              </p14:xfrm>
            </p:contentPart>
          </mc:Choice>
          <mc:Fallback xmlns=""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6818FFEF-A220-C344-BF7C-EDCDA945BF02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686700" y="576289"/>
                  <a:ext cx="214560" cy="183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E2986D54-B6D8-924C-B1AC-895A8766DC9A}"/>
              </a:ext>
            </a:extLst>
          </p:cNvPr>
          <p:cNvGrpSpPr/>
          <p:nvPr/>
        </p:nvGrpSpPr>
        <p:grpSpPr>
          <a:xfrm>
            <a:off x="2229940" y="714529"/>
            <a:ext cx="68760" cy="131400"/>
            <a:chOff x="2229940" y="714529"/>
            <a:chExt cx="68760" cy="131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637ADDF8-8288-9448-811C-77B2F7F969C1}"/>
                    </a:ext>
                  </a:extLst>
                </p14:cNvPr>
                <p14:cNvContentPartPr/>
                <p14:nvPr/>
              </p14:nvContentPartPr>
              <p14:xfrm>
                <a:off x="2229940" y="714529"/>
                <a:ext cx="31320" cy="25200"/>
              </p14:xfrm>
            </p:contentPart>
          </mc:Choice>
          <mc:Fallback xmlns=""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637ADDF8-8288-9448-811C-77B2F7F969C1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222380" y="706969"/>
                  <a:ext cx="4644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D3067567-4586-E542-A21B-E2CA3DEE3D8E}"/>
                    </a:ext>
                  </a:extLst>
                </p14:cNvPr>
                <p14:cNvContentPartPr/>
                <p14:nvPr/>
              </p14:nvContentPartPr>
              <p14:xfrm>
                <a:off x="2285740" y="832969"/>
                <a:ext cx="12960" cy="12960"/>
              </p14:xfrm>
            </p:contentPart>
          </mc:Choice>
          <mc:Fallback xmlns=""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D3067567-4586-E542-A21B-E2CA3DEE3D8E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278180" y="825409"/>
                  <a:ext cx="27720" cy="27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50D5472D-FE0D-054B-AD8A-EA55E869662E}"/>
              </a:ext>
            </a:extLst>
          </p:cNvPr>
          <p:cNvGrpSpPr/>
          <p:nvPr/>
        </p:nvGrpSpPr>
        <p:grpSpPr>
          <a:xfrm>
            <a:off x="760420" y="1255969"/>
            <a:ext cx="442440" cy="448560"/>
            <a:chOff x="760420" y="1255969"/>
            <a:chExt cx="442440" cy="448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E7E1FBB3-D91C-4E45-A3B7-DB264E0F9E3B}"/>
                    </a:ext>
                  </a:extLst>
                </p14:cNvPr>
                <p14:cNvContentPartPr/>
                <p14:nvPr/>
              </p14:nvContentPartPr>
              <p14:xfrm>
                <a:off x="760420" y="1336969"/>
                <a:ext cx="112320" cy="367560"/>
              </p14:xfrm>
            </p:contentPart>
          </mc:Choice>
          <mc:Fallback xmlns=""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E7E1FBB3-D91C-4E45-A3B7-DB264E0F9E3B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753220" y="1329409"/>
                  <a:ext cx="127440" cy="38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6F6F27A4-ECDA-444B-9039-C67D11A6C37F}"/>
                    </a:ext>
                  </a:extLst>
                </p14:cNvPr>
                <p14:cNvContentPartPr/>
                <p14:nvPr/>
              </p14:nvContentPartPr>
              <p14:xfrm>
                <a:off x="1015660" y="1255969"/>
                <a:ext cx="25200" cy="81360"/>
              </p14:xfrm>
            </p:contentPart>
          </mc:Choice>
          <mc:Fallback xmlns=""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6F6F27A4-ECDA-444B-9039-C67D11A6C37F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008460" y="1248769"/>
                  <a:ext cx="4032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8577E1BC-B9F5-354D-85CD-FB60C211E04B}"/>
                    </a:ext>
                  </a:extLst>
                </p14:cNvPr>
                <p14:cNvContentPartPr/>
                <p14:nvPr/>
              </p14:nvContentPartPr>
              <p14:xfrm>
                <a:off x="941140" y="1399249"/>
                <a:ext cx="212040" cy="25200"/>
              </p14:xfrm>
            </p:contentPart>
          </mc:Choice>
          <mc:Fallback xmlns=""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8577E1BC-B9F5-354D-85CD-FB60C211E04B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933580" y="1391689"/>
                  <a:ext cx="22716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78D9BB31-2358-FC4A-9DC9-AC49454F5008}"/>
                    </a:ext>
                  </a:extLst>
                </p14:cNvPr>
                <p14:cNvContentPartPr/>
                <p14:nvPr/>
              </p14:nvContentPartPr>
              <p14:xfrm>
                <a:off x="928540" y="1461529"/>
                <a:ext cx="274320" cy="243000"/>
              </p14:xfrm>
            </p:contentPart>
          </mc:Choice>
          <mc:Fallback xmlns=""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78D9BB31-2358-FC4A-9DC9-AC49454F5008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920980" y="1453969"/>
                  <a:ext cx="289440" cy="258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9A2DAA53-3086-BA47-A111-B81E86B173A0}"/>
              </a:ext>
            </a:extLst>
          </p:cNvPr>
          <p:cNvGrpSpPr/>
          <p:nvPr/>
        </p:nvGrpSpPr>
        <p:grpSpPr>
          <a:xfrm>
            <a:off x="9040420" y="932329"/>
            <a:ext cx="2509200" cy="2266560"/>
            <a:chOff x="9040420" y="932329"/>
            <a:chExt cx="2509200" cy="2266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0B401265-0107-D342-B53A-74B2A48BE645}"/>
                    </a:ext>
                  </a:extLst>
                </p14:cNvPr>
                <p14:cNvContentPartPr/>
                <p14:nvPr/>
              </p14:nvContentPartPr>
              <p14:xfrm>
                <a:off x="9706780" y="932329"/>
                <a:ext cx="149760" cy="155880"/>
              </p14:xfrm>
            </p:contentPart>
          </mc:Choice>
          <mc:Fallback xmlns=""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0B401265-0107-D342-B53A-74B2A48BE645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9699220" y="924769"/>
                  <a:ext cx="16488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CF2FCE9D-34F2-A74F-9B4E-67E336F3F7B1}"/>
                    </a:ext>
                  </a:extLst>
                </p14:cNvPr>
                <p14:cNvContentPartPr/>
                <p14:nvPr/>
              </p14:nvContentPartPr>
              <p14:xfrm>
                <a:off x="9775180" y="988489"/>
                <a:ext cx="1401120" cy="149760"/>
              </p14:xfrm>
            </p:contentPart>
          </mc:Choice>
          <mc:Fallback xmlns=""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CF2FCE9D-34F2-A74F-9B4E-67E336F3F7B1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9767620" y="980929"/>
                  <a:ext cx="141624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679C4BAA-1D1C-664F-B546-91EC041B14CD}"/>
                    </a:ext>
                  </a:extLst>
                </p14:cNvPr>
                <p14:cNvContentPartPr/>
                <p14:nvPr/>
              </p14:nvContentPartPr>
              <p14:xfrm>
                <a:off x="11119780" y="1131769"/>
                <a:ext cx="348840" cy="815760"/>
              </p14:xfrm>
            </p:contentPart>
          </mc:Choice>
          <mc:Fallback xmlns=""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679C4BAA-1D1C-664F-B546-91EC041B14CD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1112220" y="1124209"/>
                  <a:ext cx="363960" cy="83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E13DCA78-6856-1A47-BE05-2CA9A91D6AF9}"/>
                    </a:ext>
                  </a:extLst>
                </p14:cNvPr>
                <p14:cNvContentPartPr/>
                <p14:nvPr/>
              </p14:nvContentPartPr>
              <p14:xfrm>
                <a:off x="11381140" y="1903609"/>
                <a:ext cx="168480" cy="149760"/>
              </p14:xfrm>
            </p:contentPart>
          </mc:Choice>
          <mc:Fallback xmlns=""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E13DCA78-6856-1A47-BE05-2CA9A91D6AF9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1373580" y="1896049"/>
                  <a:ext cx="18360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E76FDF9D-519A-3C4C-8CB3-3DA80BF5A80F}"/>
                    </a:ext>
                  </a:extLst>
                </p14:cNvPr>
                <p14:cNvContentPartPr/>
                <p14:nvPr/>
              </p14:nvContentPartPr>
              <p14:xfrm>
                <a:off x="11381140" y="2028169"/>
                <a:ext cx="6480" cy="360"/>
              </p14:xfrm>
            </p:contentPart>
          </mc:Choice>
          <mc:Fallback xmlns=""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E76FDF9D-519A-3C4C-8CB3-3DA80BF5A80F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1373580" y="2020609"/>
                  <a:ext cx="21600" cy="1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3498EC98-349F-E04B-B23E-F6C07987BB1E}"/>
                    </a:ext>
                  </a:extLst>
                </p14:cNvPr>
                <p14:cNvContentPartPr/>
                <p14:nvPr/>
              </p14:nvContentPartPr>
              <p14:xfrm>
                <a:off x="11045260" y="2015569"/>
                <a:ext cx="398880" cy="990360"/>
              </p14:xfrm>
            </p:contentPart>
          </mc:Choice>
          <mc:Fallback xmlns=""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3498EC98-349F-E04B-B23E-F6C07987BB1E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1037700" y="2008009"/>
                  <a:ext cx="414000" cy="10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934B9C86-23AD-984E-911F-7D8959E18FEB}"/>
                    </a:ext>
                  </a:extLst>
                </p14:cNvPr>
                <p14:cNvContentPartPr/>
                <p14:nvPr/>
              </p14:nvContentPartPr>
              <p14:xfrm>
                <a:off x="10926820" y="2962009"/>
                <a:ext cx="155160" cy="192600"/>
              </p14:xfrm>
            </p:contentPart>
          </mc:Choice>
          <mc:Fallback xmlns=""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934B9C86-23AD-984E-911F-7D8959E18FEB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0919260" y="2954449"/>
                  <a:ext cx="17028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AE8CE34F-35B2-F24B-9F55-826EF4A0BB0E}"/>
                    </a:ext>
                  </a:extLst>
                </p14:cNvPr>
                <p14:cNvContentPartPr/>
                <p14:nvPr/>
              </p14:nvContentPartPr>
              <p14:xfrm>
                <a:off x="9569620" y="3067849"/>
                <a:ext cx="1102320" cy="124920"/>
              </p14:xfrm>
            </p:contentPart>
          </mc:Choice>
          <mc:Fallback xmlns=""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AE8CE34F-35B2-F24B-9F55-826EF4A0BB0E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9562060" y="3060289"/>
                  <a:ext cx="111744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6E1A5221-6DCB-E94C-A130-EF77E98EB7F8}"/>
                    </a:ext>
                  </a:extLst>
                </p14:cNvPr>
                <p14:cNvContentPartPr/>
                <p14:nvPr/>
              </p14:nvContentPartPr>
              <p14:xfrm>
                <a:off x="9357940" y="2993689"/>
                <a:ext cx="162360" cy="142920"/>
              </p14:xfrm>
            </p:contentPart>
          </mc:Choice>
          <mc:Fallback xmlns=""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6E1A5221-6DCB-E94C-A130-EF77E98EB7F8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9350380" y="2986129"/>
                  <a:ext cx="17712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DA706D59-25A1-F841-87AD-9338D4ABD35A}"/>
                    </a:ext>
                  </a:extLst>
                </p14:cNvPr>
                <p14:cNvContentPartPr/>
                <p14:nvPr/>
              </p14:nvContentPartPr>
              <p14:xfrm>
                <a:off x="10665460" y="3179809"/>
                <a:ext cx="342720" cy="19080"/>
              </p14:xfrm>
            </p:contentPart>
          </mc:Choice>
          <mc:Fallback xmlns=""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DA706D59-25A1-F841-87AD-9338D4ABD35A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0657900" y="3172249"/>
                  <a:ext cx="35784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396DF9DA-62C8-DF4D-927B-FEE45C46DA5B}"/>
                    </a:ext>
                  </a:extLst>
                </p14:cNvPr>
                <p14:cNvContentPartPr/>
                <p14:nvPr/>
              </p14:nvContentPartPr>
              <p14:xfrm>
                <a:off x="9040420" y="2090449"/>
                <a:ext cx="131040" cy="124920"/>
              </p14:xfrm>
            </p:contentPart>
          </mc:Choice>
          <mc:Fallback xmlns=""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396DF9DA-62C8-DF4D-927B-FEE45C46DA5B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9032860" y="2082889"/>
                  <a:ext cx="14616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E774EC47-2B71-8C4D-9419-23C5B02F7872}"/>
                    </a:ext>
                  </a:extLst>
                </p14:cNvPr>
                <p14:cNvContentPartPr/>
                <p14:nvPr/>
              </p14:nvContentPartPr>
              <p14:xfrm>
                <a:off x="9083980" y="2158849"/>
                <a:ext cx="442440" cy="878040"/>
              </p14:xfrm>
            </p:contentPart>
          </mc:Choice>
          <mc:Fallback xmlns=""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E774EC47-2B71-8C4D-9419-23C5B02F7872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9076420" y="2151289"/>
                  <a:ext cx="457560" cy="89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96ACA4FE-777A-3D4F-BA27-AAC97FD7AEBA}"/>
                    </a:ext>
                  </a:extLst>
                </p14:cNvPr>
                <p14:cNvContentPartPr/>
                <p14:nvPr/>
              </p14:nvContentPartPr>
              <p14:xfrm>
                <a:off x="9128260" y="1100449"/>
                <a:ext cx="672120" cy="1064880"/>
              </p14:xfrm>
            </p:contentPart>
          </mc:Choice>
          <mc:Fallback xmlns=""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96ACA4FE-777A-3D4F-BA27-AAC97FD7AEBA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9118180" y="1090369"/>
                  <a:ext cx="692280" cy="1085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45" name="墨迹 44">
                <a:extLst>
                  <a:ext uri="{FF2B5EF4-FFF2-40B4-BE49-F238E27FC236}">
                    <a16:creationId xmlns:a16="http://schemas.microsoft.com/office/drawing/2014/main" id="{383EEB67-39FE-2049-AA48-2822E330C145}"/>
                  </a:ext>
                </a:extLst>
              </p14:cNvPr>
              <p14:cNvContentPartPr/>
              <p14:nvPr/>
            </p14:nvContentPartPr>
            <p14:xfrm>
              <a:off x="9538660" y="2009449"/>
              <a:ext cx="1892880" cy="1052640"/>
            </p14:xfrm>
          </p:contentPart>
        </mc:Choice>
        <mc:Fallback xmlns="">
          <p:pic>
            <p:nvPicPr>
              <p:cNvPr id="45" name="墨迹 44">
                <a:extLst>
                  <a:ext uri="{FF2B5EF4-FFF2-40B4-BE49-F238E27FC236}">
                    <a16:creationId xmlns:a16="http://schemas.microsoft.com/office/drawing/2014/main" id="{383EEB67-39FE-2049-AA48-2822E330C145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9531100" y="2001889"/>
                <a:ext cx="1908000" cy="106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46" name="墨迹 45">
                <a:extLst>
                  <a:ext uri="{FF2B5EF4-FFF2-40B4-BE49-F238E27FC236}">
                    <a16:creationId xmlns:a16="http://schemas.microsoft.com/office/drawing/2014/main" id="{5E5AFC68-0FAB-3343-8995-7417A01BA25F}"/>
                  </a:ext>
                </a:extLst>
              </p14:cNvPr>
              <p14:cNvContentPartPr/>
              <p14:nvPr/>
            </p14:nvContentPartPr>
            <p14:xfrm>
              <a:off x="10509580" y="2233369"/>
              <a:ext cx="155880" cy="180720"/>
            </p14:xfrm>
          </p:contentPart>
        </mc:Choice>
        <mc:Fallback xmlns="">
          <p:pic>
            <p:nvPicPr>
              <p:cNvPr id="46" name="墨迹 45">
                <a:extLst>
                  <a:ext uri="{FF2B5EF4-FFF2-40B4-BE49-F238E27FC236}">
                    <a16:creationId xmlns:a16="http://schemas.microsoft.com/office/drawing/2014/main" id="{5E5AFC68-0FAB-3343-8995-7417A01BA25F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10502020" y="2226169"/>
                <a:ext cx="171000" cy="19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47" name="墨迹 46">
                <a:extLst>
                  <a:ext uri="{FF2B5EF4-FFF2-40B4-BE49-F238E27FC236}">
                    <a16:creationId xmlns:a16="http://schemas.microsoft.com/office/drawing/2014/main" id="{40EA54D0-4F0E-6641-B15C-0E153B746DE9}"/>
                  </a:ext>
                </a:extLst>
              </p14:cNvPr>
              <p14:cNvContentPartPr/>
              <p14:nvPr/>
            </p14:nvContentPartPr>
            <p14:xfrm>
              <a:off x="10640260" y="2650609"/>
              <a:ext cx="12960" cy="31320"/>
            </p14:xfrm>
          </p:contentPart>
        </mc:Choice>
        <mc:Fallback xmlns="">
          <p:pic>
            <p:nvPicPr>
              <p:cNvPr id="47" name="墨迹 46">
                <a:extLst>
                  <a:ext uri="{FF2B5EF4-FFF2-40B4-BE49-F238E27FC236}">
                    <a16:creationId xmlns:a16="http://schemas.microsoft.com/office/drawing/2014/main" id="{40EA54D0-4F0E-6641-B15C-0E153B746DE9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10633060" y="2643049"/>
                <a:ext cx="2772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48" name="墨迹 47">
                <a:extLst>
                  <a:ext uri="{FF2B5EF4-FFF2-40B4-BE49-F238E27FC236}">
                    <a16:creationId xmlns:a16="http://schemas.microsoft.com/office/drawing/2014/main" id="{DB0ABA32-A0E7-8941-BE0B-698C03A32B73}"/>
                  </a:ext>
                </a:extLst>
              </p14:cNvPr>
              <p14:cNvContentPartPr/>
              <p14:nvPr/>
            </p14:nvContentPartPr>
            <p14:xfrm>
              <a:off x="9164980" y="1999729"/>
              <a:ext cx="2197800" cy="246600"/>
            </p14:xfrm>
          </p:contentPart>
        </mc:Choice>
        <mc:Fallback xmlns="">
          <p:pic>
            <p:nvPicPr>
              <p:cNvPr id="48" name="墨迹 47">
                <a:extLst>
                  <a:ext uri="{FF2B5EF4-FFF2-40B4-BE49-F238E27FC236}">
                    <a16:creationId xmlns:a16="http://schemas.microsoft.com/office/drawing/2014/main" id="{DB0ABA32-A0E7-8941-BE0B-698C03A32B73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9157420" y="1992169"/>
                <a:ext cx="2212920" cy="261720"/>
              </a:xfrm>
              <a:prstGeom prst="rect">
                <a:avLst/>
              </a:prstGeom>
            </p:spPr>
          </p:pic>
        </mc:Fallback>
      </mc:AlternateContent>
      <p:grpSp>
        <p:nvGrpSpPr>
          <p:cNvPr id="60" name="组合 59">
            <a:extLst>
              <a:ext uri="{FF2B5EF4-FFF2-40B4-BE49-F238E27FC236}">
                <a16:creationId xmlns:a16="http://schemas.microsoft.com/office/drawing/2014/main" id="{746C5635-18B9-BE4A-87C2-CCDEFDBFFCE9}"/>
              </a:ext>
            </a:extLst>
          </p:cNvPr>
          <p:cNvGrpSpPr/>
          <p:nvPr/>
        </p:nvGrpSpPr>
        <p:grpSpPr>
          <a:xfrm>
            <a:off x="3462580" y="1299529"/>
            <a:ext cx="137160" cy="187200"/>
            <a:chOff x="3462580" y="1299529"/>
            <a:chExt cx="137160" cy="187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58" name="墨迹 57">
                  <a:extLst>
                    <a:ext uri="{FF2B5EF4-FFF2-40B4-BE49-F238E27FC236}">
                      <a16:creationId xmlns:a16="http://schemas.microsoft.com/office/drawing/2014/main" id="{4F1E5E1E-11A6-2C47-9C30-BE3FF9105EDB}"/>
                    </a:ext>
                  </a:extLst>
                </p14:cNvPr>
                <p14:cNvContentPartPr/>
                <p14:nvPr/>
              </p14:nvContentPartPr>
              <p14:xfrm>
                <a:off x="3499660" y="1299529"/>
                <a:ext cx="81360" cy="105480"/>
              </p14:xfrm>
            </p:contentPart>
          </mc:Choice>
          <mc:Fallback xmlns="">
            <p:pic>
              <p:nvPicPr>
                <p:cNvPr id="58" name="墨迹 57">
                  <a:extLst>
                    <a:ext uri="{FF2B5EF4-FFF2-40B4-BE49-F238E27FC236}">
                      <a16:creationId xmlns:a16="http://schemas.microsoft.com/office/drawing/2014/main" id="{4F1E5E1E-11A6-2C47-9C30-BE3FF9105EDB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3492100" y="1292329"/>
                  <a:ext cx="9648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59" name="墨迹 58">
                  <a:extLst>
                    <a:ext uri="{FF2B5EF4-FFF2-40B4-BE49-F238E27FC236}">
                      <a16:creationId xmlns:a16="http://schemas.microsoft.com/office/drawing/2014/main" id="{748987AF-EC48-044D-A1F0-16B2C725B04E}"/>
                    </a:ext>
                  </a:extLst>
                </p14:cNvPr>
                <p14:cNvContentPartPr/>
                <p14:nvPr/>
              </p14:nvContentPartPr>
              <p14:xfrm>
                <a:off x="3462580" y="1467649"/>
                <a:ext cx="137160" cy="19080"/>
              </p14:xfrm>
            </p:contentPart>
          </mc:Choice>
          <mc:Fallback xmlns="">
            <p:pic>
              <p:nvPicPr>
                <p:cNvPr id="59" name="墨迹 58">
                  <a:extLst>
                    <a:ext uri="{FF2B5EF4-FFF2-40B4-BE49-F238E27FC236}">
                      <a16:creationId xmlns:a16="http://schemas.microsoft.com/office/drawing/2014/main" id="{748987AF-EC48-044D-A1F0-16B2C725B04E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3455020" y="1460089"/>
                  <a:ext cx="152280" cy="3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5" name="组合 74">
            <a:extLst>
              <a:ext uri="{FF2B5EF4-FFF2-40B4-BE49-F238E27FC236}">
                <a16:creationId xmlns:a16="http://schemas.microsoft.com/office/drawing/2014/main" id="{B91D4F21-4C6D-F245-B19E-28D28A8ECDB6}"/>
              </a:ext>
            </a:extLst>
          </p:cNvPr>
          <p:cNvGrpSpPr/>
          <p:nvPr/>
        </p:nvGrpSpPr>
        <p:grpSpPr>
          <a:xfrm>
            <a:off x="3867220" y="1119169"/>
            <a:ext cx="734760" cy="411480"/>
            <a:chOff x="3867220" y="1119169"/>
            <a:chExt cx="734760" cy="411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62" name="墨迹 61">
                  <a:extLst>
                    <a:ext uri="{FF2B5EF4-FFF2-40B4-BE49-F238E27FC236}">
                      <a16:creationId xmlns:a16="http://schemas.microsoft.com/office/drawing/2014/main" id="{4C9C2CF5-3AEA-0F46-87C3-2229C5162D08}"/>
                    </a:ext>
                  </a:extLst>
                </p14:cNvPr>
                <p14:cNvContentPartPr/>
                <p14:nvPr/>
              </p14:nvContentPartPr>
              <p14:xfrm>
                <a:off x="3867220" y="1218889"/>
                <a:ext cx="81360" cy="62640"/>
              </p14:xfrm>
            </p:contentPart>
          </mc:Choice>
          <mc:Fallback xmlns="">
            <p:pic>
              <p:nvPicPr>
                <p:cNvPr id="62" name="墨迹 61">
                  <a:extLst>
                    <a:ext uri="{FF2B5EF4-FFF2-40B4-BE49-F238E27FC236}">
                      <a16:creationId xmlns:a16="http://schemas.microsoft.com/office/drawing/2014/main" id="{4C9C2CF5-3AEA-0F46-87C3-2229C5162D08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3859660" y="1211329"/>
                  <a:ext cx="9648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63" name="墨迹 62">
                  <a:extLst>
                    <a:ext uri="{FF2B5EF4-FFF2-40B4-BE49-F238E27FC236}">
                      <a16:creationId xmlns:a16="http://schemas.microsoft.com/office/drawing/2014/main" id="{9C6DC6FC-59D5-3E42-B862-AD71A4EB843E}"/>
                    </a:ext>
                  </a:extLst>
                </p14:cNvPr>
                <p14:cNvContentPartPr/>
                <p14:nvPr/>
              </p14:nvContentPartPr>
              <p14:xfrm>
                <a:off x="3885940" y="1349569"/>
                <a:ext cx="230760" cy="100080"/>
              </p14:xfrm>
            </p:contentPart>
          </mc:Choice>
          <mc:Fallback xmlns="">
            <p:pic>
              <p:nvPicPr>
                <p:cNvPr id="63" name="墨迹 62">
                  <a:extLst>
                    <a:ext uri="{FF2B5EF4-FFF2-40B4-BE49-F238E27FC236}">
                      <a16:creationId xmlns:a16="http://schemas.microsoft.com/office/drawing/2014/main" id="{9C6DC6FC-59D5-3E42-B862-AD71A4EB843E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3878380" y="1342009"/>
                  <a:ext cx="24588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64" name="墨迹 63">
                  <a:extLst>
                    <a:ext uri="{FF2B5EF4-FFF2-40B4-BE49-F238E27FC236}">
                      <a16:creationId xmlns:a16="http://schemas.microsoft.com/office/drawing/2014/main" id="{4CC363AB-0B42-3E48-B63C-23A197FC48AA}"/>
                    </a:ext>
                  </a:extLst>
                </p14:cNvPr>
                <p14:cNvContentPartPr/>
                <p14:nvPr/>
              </p14:nvContentPartPr>
              <p14:xfrm>
                <a:off x="4196980" y="1218889"/>
                <a:ext cx="100080" cy="311760"/>
              </p14:xfrm>
            </p:contentPart>
          </mc:Choice>
          <mc:Fallback xmlns="">
            <p:pic>
              <p:nvPicPr>
                <p:cNvPr id="64" name="墨迹 63">
                  <a:extLst>
                    <a:ext uri="{FF2B5EF4-FFF2-40B4-BE49-F238E27FC236}">
                      <a16:creationId xmlns:a16="http://schemas.microsoft.com/office/drawing/2014/main" id="{4CC363AB-0B42-3E48-B63C-23A197FC48AA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4189420" y="1211329"/>
                  <a:ext cx="115200" cy="32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65" name="墨迹 64">
                  <a:extLst>
                    <a:ext uri="{FF2B5EF4-FFF2-40B4-BE49-F238E27FC236}">
                      <a16:creationId xmlns:a16="http://schemas.microsoft.com/office/drawing/2014/main" id="{B9BC6FAB-3573-E64B-B05F-3E16D5D68F09}"/>
                    </a:ext>
                  </a:extLst>
                </p14:cNvPr>
                <p14:cNvContentPartPr/>
                <p14:nvPr/>
              </p14:nvContentPartPr>
              <p14:xfrm>
                <a:off x="4446100" y="1119169"/>
                <a:ext cx="155880" cy="361440"/>
              </p14:xfrm>
            </p:contentPart>
          </mc:Choice>
          <mc:Fallback xmlns="">
            <p:pic>
              <p:nvPicPr>
                <p:cNvPr id="65" name="墨迹 64">
                  <a:extLst>
                    <a:ext uri="{FF2B5EF4-FFF2-40B4-BE49-F238E27FC236}">
                      <a16:creationId xmlns:a16="http://schemas.microsoft.com/office/drawing/2014/main" id="{B9BC6FAB-3573-E64B-B05F-3E16D5D68F09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4438540" y="1111609"/>
                  <a:ext cx="171000" cy="376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4" name="组合 73">
            <a:extLst>
              <a:ext uri="{FF2B5EF4-FFF2-40B4-BE49-F238E27FC236}">
                <a16:creationId xmlns:a16="http://schemas.microsoft.com/office/drawing/2014/main" id="{C556D667-821E-AB40-B88F-62DA66127C05}"/>
              </a:ext>
            </a:extLst>
          </p:cNvPr>
          <p:cNvGrpSpPr/>
          <p:nvPr/>
        </p:nvGrpSpPr>
        <p:grpSpPr>
          <a:xfrm>
            <a:off x="4825900" y="1106569"/>
            <a:ext cx="1195560" cy="392760"/>
            <a:chOff x="4825900" y="1106569"/>
            <a:chExt cx="1195560" cy="392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66" name="墨迹 65">
                  <a:extLst>
                    <a:ext uri="{FF2B5EF4-FFF2-40B4-BE49-F238E27FC236}">
                      <a16:creationId xmlns:a16="http://schemas.microsoft.com/office/drawing/2014/main" id="{ABE6D98C-6F2B-9746-B6C4-6EC7EE837068}"/>
                    </a:ext>
                  </a:extLst>
                </p14:cNvPr>
                <p14:cNvContentPartPr/>
                <p14:nvPr/>
              </p14:nvContentPartPr>
              <p14:xfrm>
                <a:off x="4825900" y="1106569"/>
                <a:ext cx="68760" cy="81360"/>
              </p14:xfrm>
            </p:contentPart>
          </mc:Choice>
          <mc:Fallback xmlns="">
            <p:pic>
              <p:nvPicPr>
                <p:cNvPr id="66" name="墨迹 65">
                  <a:extLst>
                    <a:ext uri="{FF2B5EF4-FFF2-40B4-BE49-F238E27FC236}">
                      <a16:creationId xmlns:a16="http://schemas.microsoft.com/office/drawing/2014/main" id="{ABE6D98C-6F2B-9746-B6C4-6EC7EE837068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4818340" y="1099009"/>
                  <a:ext cx="8388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67" name="墨迹 66">
                  <a:extLst>
                    <a:ext uri="{FF2B5EF4-FFF2-40B4-BE49-F238E27FC236}">
                      <a16:creationId xmlns:a16="http://schemas.microsoft.com/office/drawing/2014/main" id="{149CEFB5-3856-614C-BA09-6D491F8C821F}"/>
                    </a:ext>
                  </a:extLst>
                </p14:cNvPr>
                <p14:cNvContentPartPr/>
                <p14:nvPr/>
              </p14:nvContentPartPr>
              <p14:xfrm>
                <a:off x="4919140" y="1113049"/>
                <a:ext cx="68760" cy="118800"/>
              </p14:xfrm>
            </p:contentPart>
          </mc:Choice>
          <mc:Fallback xmlns="">
            <p:pic>
              <p:nvPicPr>
                <p:cNvPr id="67" name="墨迹 66">
                  <a:extLst>
                    <a:ext uri="{FF2B5EF4-FFF2-40B4-BE49-F238E27FC236}">
                      <a16:creationId xmlns:a16="http://schemas.microsoft.com/office/drawing/2014/main" id="{149CEFB5-3856-614C-BA09-6D491F8C821F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4911580" y="1105489"/>
                  <a:ext cx="8388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68" name="墨迹 67">
                  <a:extLst>
                    <a:ext uri="{FF2B5EF4-FFF2-40B4-BE49-F238E27FC236}">
                      <a16:creationId xmlns:a16="http://schemas.microsoft.com/office/drawing/2014/main" id="{91306DEC-F1BD-1F41-8B90-AE9CA94EF2F7}"/>
                    </a:ext>
                  </a:extLst>
                </p14:cNvPr>
                <p14:cNvContentPartPr/>
                <p14:nvPr/>
              </p14:nvContentPartPr>
              <p14:xfrm>
                <a:off x="4869460" y="1281169"/>
                <a:ext cx="149760" cy="218160"/>
              </p14:xfrm>
            </p:contentPart>
          </mc:Choice>
          <mc:Fallback xmlns="">
            <p:pic>
              <p:nvPicPr>
                <p:cNvPr id="68" name="墨迹 67">
                  <a:extLst>
                    <a:ext uri="{FF2B5EF4-FFF2-40B4-BE49-F238E27FC236}">
                      <a16:creationId xmlns:a16="http://schemas.microsoft.com/office/drawing/2014/main" id="{91306DEC-F1BD-1F41-8B90-AE9CA94EF2F7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4861900" y="1273609"/>
                  <a:ext cx="16488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69" name="墨迹 68">
                  <a:extLst>
                    <a:ext uri="{FF2B5EF4-FFF2-40B4-BE49-F238E27FC236}">
                      <a16:creationId xmlns:a16="http://schemas.microsoft.com/office/drawing/2014/main" id="{81AE8A52-6A7D-F844-9A2F-4D6774FE1752}"/>
                    </a:ext>
                  </a:extLst>
                </p14:cNvPr>
                <p14:cNvContentPartPr/>
                <p14:nvPr/>
              </p14:nvContentPartPr>
              <p14:xfrm>
                <a:off x="5193820" y="1144009"/>
                <a:ext cx="92880" cy="93600"/>
              </p14:xfrm>
            </p:contentPart>
          </mc:Choice>
          <mc:Fallback xmlns="">
            <p:pic>
              <p:nvPicPr>
                <p:cNvPr id="69" name="墨迹 68">
                  <a:extLst>
                    <a:ext uri="{FF2B5EF4-FFF2-40B4-BE49-F238E27FC236}">
                      <a16:creationId xmlns:a16="http://schemas.microsoft.com/office/drawing/2014/main" id="{81AE8A52-6A7D-F844-9A2F-4D6774FE1752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186260" y="1136449"/>
                  <a:ext cx="10800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70" name="墨迹 69">
                  <a:extLst>
                    <a:ext uri="{FF2B5EF4-FFF2-40B4-BE49-F238E27FC236}">
                      <a16:creationId xmlns:a16="http://schemas.microsoft.com/office/drawing/2014/main" id="{96CFDB06-2D92-6745-A2E0-C259E0D598F3}"/>
                    </a:ext>
                  </a:extLst>
                </p14:cNvPr>
                <p14:cNvContentPartPr/>
                <p14:nvPr/>
              </p14:nvContentPartPr>
              <p14:xfrm>
                <a:off x="5193100" y="1380529"/>
                <a:ext cx="311760" cy="93600"/>
              </p14:xfrm>
            </p:contentPart>
          </mc:Choice>
          <mc:Fallback xmlns="">
            <p:pic>
              <p:nvPicPr>
                <p:cNvPr id="70" name="墨迹 69">
                  <a:extLst>
                    <a:ext uri="{FF2B5EF4-FFF2-40B4-BE49-F238E27FC236}">
                      <a16:creationId xmlns:a16="http://schemas.microsoft.com/office/drawing/2014/main" id="{96CFDB06-2D92-6745-A2E0-C259E0D598F3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185540" y="1372969"/>
                  <a:ext cx="32688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71" name="墨迹 70">
                  <a:extLst>
                    <a:ext uri="{FF2B5EF4-FFF2-40B4-BE49-F238E27FC236}">
                      <a16:creationId xmlns:a16="http://schemas.microsoft.com/office/drawing/2014/main" id="{8DBC00E4-77FA-174C-B665-4EC22AFA159E}"/>
                    </a:ext>
                  </a:extLst>
                </p14:cNvPr>
                <p14:cNvContentPartPr/>
                <p14:nvPr/>
              </p14:nvContentPartPr>
              <p14:xfrm>
                <a:off x="5741020" y="1274689"/>
                <a:ext cx="187200" cy="124920"/>
              </p14:xfrm>
            </p:contentPart>
          </mc:Choice>
          <mc:Fallback xmlns="">
            <p:pic>
              <p:nvPicPr>
                <p:cNvPr id="71" name="墨迹 70">
                  <a:extLst>
                    <a:ext uri="{FF2B5EF4-FFF2-40B4-BE49-F238E27FC236}">
                      <a16:creationId xmlns:a16="http://schemas.microsoft.com/office/drawing/2014/main" id="{8DBC00E4-77FA-174C-B665-4EC22AFA159E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733460" y="1267129"/>
                  <a:ext cx="20232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72" name="墨迹 71">
                  <a:extLst>
                    <a:ext uri="{FF2B5EF4-FFF2-40B4-BE49-F238E27FC236}">
                      <a16:creationId xmlns:a16="http://schemas.microsoft.com/office/drawing/2014/main" id="{B74AF5D6-2318-7746-9BCC-AF572044CD84}"/>
                    </a:ext>
                  </a:extLst>
                </p14:cNvPr>
                <p14:cNvContentPartPr/>
                <p14:nvPr/>
              </p14:nvContentPartPr>
              <p14:xfrm>
                <a:off x="5809420" y="1193689"/>
                <a:ext cx="81360" cy="205920"/>
              </p14:xfrm>
            </p:contentPart>
          </mc:Choice>
          <mc:Fallback xmlns="">
            <p:pic>
              <p:nvPicPr>
                <p:cNvPr id="72" name="墨迹 71">
                  <a:extLst>
                    <a:ext uri="{FF2B5EF4-FFF2-40B4-BE49-F238E27FC236}">
                      <a16:creationId xmlns:a16="http://schemas.microsoft.com/office/drawing/2014/main" id="{B74AF5D6-2318-7746-9BCC-AF572044CD84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5801860" y="1186489"/>
                  <a:ext cx="9648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73" name="墨迹 72">
                  <a:extLst>
                    <a:ext uri="{FF2B5EF4-FFF2-40B4-BE49-F238E27FC236}">
                      <a16:creationId xmlns:a16="http://schemas.microsoft.com/office/drawing/2014/main" id="{31A2AE99-18B2-6D49-ADA7-2CD53A0E3245}"/>
                    </a:ext>
                  </a:extLst>
                </p14:cNvPr>
                <p14:cNvContentPartPr/>
                <p14:nvPr/>
              </p14:nvContentPartPr>
              <p14:xfrm>
                <a:off x="5666140" y="1318249"/>
                <a:ext cx="355320" cy="171360"/>
              </p14:xfrm>
            </p:contentPart>
          </mc:Choice>
          <mc:Fallback xmlns="">
            <p:pic>
              <p:nvPicPr>
                <p:cNvPr id="73" name="墨迹 72">
                  <a:extLst>
                    <a:ext uri="{FF2B5EF4-FFF2-40B4-BE49-F238E27FC236}">
                      <a16:creationId xmlns:a16="http://schemas.microsoft.com/office/drawing/2014/main" id="{31A2AE99-18B2-6D49-ADA7-2CD53A0E3245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5658580" y="1310689"/>
                  <a:ext cx="370440" cy="186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1" name="组合 80">
            <a:extLst>
              <a:ext uri="{FF2B5EF4-FFF2-40B4-BE49-F238E27FC236}">
                <a16:creationId xmlns:a16="http://schemas.microsoft.com/office/drawing/2014/main" id="{AD8E9E23-A80C-0D46-87B4-C71A397CC981}"/>
              </a:ext>
            </a:extLst>
          </p:cNvPr>
          <p:cNvGrpSpPr/>
          <p:nvPr/>
        </p:nvGrpSpPr>
        <p:grpSpPr>
          <a:xfrm>
            <a:off x="1408060" y="1063009"/>
            <a:ext cx="1855440" cy="654480"/>
            <a:chOff x="1408060" y="1063009"/>
            <a:chExt cx="1855440" cy="654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60087F3C-C5DB-E94F-A74D-C44015EC70B5}"/>
                    </a:ext>
                  </a:extLst>
                </p14:cNvPr>
                <p14:cNvContentPartPr/>
                <p14:nvPr/>
              </p14:nvContentPartPr>
              <p14:xfrm>
                <a:off x="1408060" y="1604809"/>
                <a:ext cx="50040" cy="19080"/>
              </p14:xfrm>
            </p:contentPart>
          </mc:Choice>
          <mc:Fallback xmlns=""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60087F3C-C5DB-E94F-A74D-C44015EC70B5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400500" y="1597249"/>
                  <a:ext cx="6516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DECFAB0C-595A-8441-8032-9269AFB930F6}"/>
                    </a:ext>
                  </a:extLst>
                </p14:cNvPr>
                <p14:cNvContentPartPr/>
                <p14:nvPr/>
              </p14:nvContentPartPr>
              <p14:xfrm>
                <a:off x="1445500" y="1691929"/>
                <a:ext cx="31320" cy="19080"/>
              </p14:xfrm>
            </p:contentPart>
          </mc:Choice>
          <mc:Fallback xmlns=""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DECFAB0C-595A-8441-8032-9269AFB930F6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437940" y="1684369"/>
                  <a:ext cx="4644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49" name="墨迹 48">
                  <a:extLst>
                    <a:ext uri="{FF2B5EF4-FFF2-40B4-BE49-F238E27FC236}">
                      <a16:creationId xmlns:a16="http://schemas.microsoft.com/office/drawing/2014/main" id="{305DCF15-BBD9-5448-BA8E-9E4387327F87}"/>
                    </a:ext>
                  </a:extLst>
                </p14:cNvPr>
                <p14:cNvContentPartPr/>
                <p14:nvPr/>
              </p14:nvContentPartPr>
              <p14:xfrm>
                <a:off x="1881100" y="1517689"/>
                <a:ext cx="360" cy="75240"/>
              </p14:xfrm>
            </p:contentPart>
          </mc:Choice>
          <mc:Fallback xmlns="">
            <p:pic>
              <p:nvPicPr>
                <p:cNvPr id="49" name="墨迹 48">
                  <a:extLst>
                    <a:ext uri="{FF2B5EF4-FFF2-40B4-BE49-F238E27FC236}">
                      <a16:creationId xmlns:a16="http://schemas.microsoft.com/office/drawing/2014/main" id="{305DCF15-BBD9-5448-BA8E-9E4387327F87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873540" y="1510129"/>
                  <a:ext cx="1548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0" name="墨迹 49">
                  <a:extLst>
                    <a:ext uri="{FF2B5EF4-FFF2-40B4-BE49-F238E27FC236}">
                      <a16:creationId xmlns:a16="http://schemas.microsoft.com/office/drawing/2014/main" id="{911C56D8-9567-154E-8AEF-932BE95C14E7}"/>
                    </a:ext>
                  </a:extLst>
                </p14:cNvPr>
                <p14:cNvContentPartPr/>
                <p14:nvPr/>
              </p14:nvContentPartPr>
              <p14:xfrm>
                <a:off x="1781380" y="1231129"/>
                <a:ext cx="405000" cy="454680"/>
              </p14:xfrm>
            </p:contentPart>
          </mc:Choice>
          <mc:Fallback xmlns="">
            <p:pic>
              <p:nvPicPr>
                <p:cNvPr id="50" name="墨迹 49">
                  <a:extLst>
                    <a:ext uri="{FF2B5EF4-FFF2-40B4-BE49-F238E27FC236}">
                      <a16:creationId xmlns:a16="http://schemas.microsoft.com/office/drawing/2014/main" id="{911C56D8-9567-154E-8AEF-932BE95C14E7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774180" y="1223569"/>
                  <a:ext cx="420120" cy="46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51" name="墨迹 50">
                  <a:extLst>
                    <a:ext uri="{FF2B5EF4-FFF2-40B4-BE49-F238E27FC236}">
                      <a16:creationId xmlns:a16="http://schemas.microsoft.com/office/drawing/2014/main" id="{8BEA7D68-4CCF-5148-8540-3F7B97B6942D}"/>
                    </a:ext>
                  </a:extLst>
                </p14:cNvPr>
                <p14:cNvContentPartPr/>
                <p14:nvPr/>
              </p14:nvContentPartPr>
              <p14:xfrm>
                <a:off x="2254780" y="1306009"/>
                <a:ext cx="100080" cy="274320"/>
              </p14:xfrm>
            </p:contentPart>
          </mc:Choice>
          <mc:Fallback xmlns="">
            <p:pic>
              <p:nvPicPr>
                <p:cNvPr id="51" name="墨迹 50">
                  <a:extLst>
                    <a:ext uri="{FF2B5EF4-FFF2-40B4-BE49-F238E27FC236}">
                      <a16:creationId xmlns:a16="http://schemas.microsoft.com/office/drawing/2014/main" id="{8BEA7D68-4CCF-5148-8540-3F7B97B6942D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2247220" y="1298449"/>
                  <a:ext cx="11520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52" name="墨迹 51">
                  <a:extLst>
                    <a:ext uri="{FF2B5EF4-FFF2-40B4-BE49-F238E27FC236}">
                      <a16:creationId xmlns:a16="http://schemas.microsoft.com/office/drawing/2014/main" id="{B0A00F61-9E67-624B-A40F-7FCB44A7D713}"/>
                    </a:ext>
                  </a:extLst>
                </p14:cNvPr>
                <p14:cNvContentPartPr/>
                <p14:nvPr/>
              </p14:nvContentPartPr>
              <p14:xfrm>
                <a:off x="2522260" y="1088209"/>
                <a:ext cx="112320" cy="498240"/>
              </p14:xfrm>
            </p:contentPart>
          </mc:Choice>
          <mc:Fallback xmlns="">
            <p:pic>
              <p:nvPicPr>
                <p:cNvPr id="52" name="墨迹 51">
                  <a:extLst>
                    <a:ext uri="{FF2B5EF4-FFF2-40B4-BE49-F238E27FC236}">
                      <a16:creationId xmlns:a16="http://schemas.microsoft.com/office/drawing/2014/main" id="{B0A00F61-9E67-624B-A40F-7FCB44A7D713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2514700" y="1080649"/>
                  <a:ext cx="127440" cy="51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53" name="墨迹 52">
                  <a:extLst>
                    <a:ext uri="{FF2B5EF4-FFF2-40B4-BE49-F238E27FC236}">
                      <a16:creationId xmlns:a16="http://schemas.microsoft.com/office/drawing/2014/main" id="{BB0660B5-A14B-034D-9F98-2860A177C9F3}"/>
                    </a:ext>
                  </a:extLst>
                </p14:cNvPr>
                <p14:cNvContentPartPr/>
                <p14:nvPr/>
              </p14:nvContentPartPr>
              <p14:xfrm>
                <a:off x="2493460" y="1461529"/>
                <a:ext cx="197640" cy="149760"/>
              </p14:xfrm>
            </p:contentPart>
          </mc:Choice>
          <mc:Fallback xmlns="">
            <p:pic>
              <p:nvPicPr>
                <p:cNvPr id="53" name="墨迹 52">
                  <a:extLst>
                    <a:ext uri="{FF2B5EF4-FFF2-40B4-BE49-F238E27FC236}">
                      <a16:creationId xmlns:a16="http://schemas.microsoft.com/office/drawing/2014/main" id="{BB0660B5-A14B-034D-9F98-2860A177C9F3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2485900" y="1453969"/>
                  <a:ext cx="21240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54" name="墨迹 53">
                  <a:extLst>
                    <a:ext uri="{FF2B5EF4-FFF2-40B4-BE49-F238E27FC236}">
                      <a16:creationId xmlns:a16="http://schemas.microsoft.com/office/drawing/2014/main" id="{EFC9621A-F8E6-0242-882D-11A77EBA5FA8}"/>
                    </a:ext>
                  </a:extLst>
                </p14:cNvPr>
                <p14:cNvContentPartPr/>
                <p14:nvPr/>
              </p14:nvContentPartPr>
              <p14:xfrm>
                <a:off x="2852380" y="1324729"/>
                <a:ext cx="19080" cy="196200"/>
              </p14:xfrm>
            </p:contentPart>
          </mc:Choice>
          <mc:Fallback xmlns="">
            <p:pic>
              <p:nvPicPr>
                <p:cNvPr id="54" name="墨迹 53">
                  <a:extLst>
                    <a:ext uri="{FF2B5EF4-FFF2-40B4-BE49-F238E27FC236}">
                      <a16:creationId xmlns:a16="http://schemas.microsoft.com/office/drawing/2014/main" id="{EFC9621A-F8E6-0242-882D-11A77EBA5FA8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2844820" y="1317169"/>
                  <a:ext cx="3420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55" name="墨迹 54">
                  <a:extLst>
                    <a:ext uri="{FF2B5EF4-FFF2-40B4-BE49-F238E27FC236}">
                      <a16:creationId xmlns:a16="http://schemas.microsoft.com/office/drawing/2014/main" id="{D2B83EE9-F169-8D44-953F-09E86A87D771}"/>
                    </a:ext>
                  </a:extLst>
                </p14:cNvPr>
                <p14:cNvContentPartPr/>
                <p14:nvPr/>
              </p14:nvContentPartPr>
              <p14:xfrm>
                <a:off x="2989180" y="1063009"/>
                <a:ext cx="274320" cy="567000"/>
              </p14:xfrm>
            </p:contentPart>
          </mc:Choice>
          <mc:Fallback xmlns="">
            <p:pic>
              <p:nvPicPr>
                <p:cNvPr id="55" name="墨迹 54">
                  <a:extLst>
                    <a:ext uri="{FF2B5EF4-FFF2-40B4-BE49-F238E27FC236}">
                      <a16:creationId xmlns:a16="http://schemas.microsoft.com/office/drawing/2014/main" id="{D2B83EE9-F169-8D44-953F-09E86A87D771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2981620" y="1055449"/>
                  <a:ext cx="289440" cy="58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56" name="墨迹 55">
                  <a:extLst>
                    <a:ext uri="{FF2B5EF4-FFF2-40B4-BE49-F238E27FC236}">
                      <a16:creationId xmlns:a16="http://schemas.microsoft.com/office/drawing/2014/main" id="{FE0FE4F4-8A45-324B-B94B-5565322A328C}"/>
                    </a:ext>
                  </a:extLst>
                </p14:cNvPr>
                <p14:cNvContentPartPr/>
                <p14:nvPr/>
              </p14:nvContentPartPr>
              <p14:xfrm>
                <a:off x="2995660" y="1168849"/>
                <a:ext cx="167760" cy="247320"/>
              </p14:xfrm>
            </p:contentPart>
          </mc:Choice>
          <mc:Fallback xmlns="">
            <p:pic>
              <p:nvPicPr>
                <p:cNvPr id="56" name="墨迹 55">
                  <a:extLst>
                    <a:ext uri="{FF2B5EF4-FFF2-40B4-BE49-F238E27FC236}">
                      <a16:creationId xmlns:a16="http://schemas.microsoft.com/office/drawing/2014/main" id="{FE0FE4F4-8A45-324B-B94B-5565322A328C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2988100" y="1161289"/>
                  <a:ext cx="182880" cy="26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57" name="墨迹 56">
                  <a:extLst>
                    <a:ext uri="{FF2B5EF4-FFF2-40B4-BE49-F238E27FC236}">
                      <a16:creationId xmlns:a16="http://schemas.microsoft.com/office/drawing/2014/main" id="{BB6F07FC-F3CD-5C4D-8909-23E304CDCD24}"/>
                    </a:ext>
                  </a:extLst>
                </p14:cNvPr>
                <p14:cNvContentPartPr/>
                <p14:nvPr/>
              </p14:nvContentPartPr>
              <p14:xfrm>
                <a:off x="3001780" y="1424089"/>
                <a:ext cx="149760" cy="143640"/>
              </p14:xfrm>
            </p:contentPart>
          </mc:Choice>
          <mc:Fallback xmlns="">
            <p:pic>
              <p:nvPicPr>
                <p:cNvPr id="57" name="墨迹 56">
                  <a:extLst>
                    <a:ext uri="{FF2B5EF4-FFF2-40B4-BE49-F238E27FC236}">
                      <a16:creationId xmlns:a16="http://schemas.microsoft.com/office/drawing/2014/main" id="{BB6F07FC-F3CD-5C4D-8909-23E304CDCD24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2994220" y="1416529"/>
                  <a:ext cx="16488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76" name="墨迹 75">
                  <a:extLst>
                    <a:ext uri="{FF2B5EF4-FFF2-40B4-BE49-F238E27FC236}">
                      <a16:creationId xmlns:a16="http://schemas.microsoft.com/office/drawing/2014/main" id="{82ECE872-3352-194E-905C-F154F6BB820A}"/>
                    </a:ext>
                  </a:extLst>
                </p14:cNvPr>
                <p14:cNvContentPartPr/>
                <p14:nvPr/>
              </p14:nvContentPartPr>
              <p14:xfrm>
                <a:off x="1544860" y="1517689"/>
                <a:ext cx="19080" cy="106200"/>
              </p14:xfrm>
            </p:contentPart>
          </mc:Choice>
          <mc:Fallback xmlns="">
            <p:pic>
              <p:nvPicPr>
                <p:cNvPr id="76" name="墨迹 75">
                  <a:extLst>
                    <a:ext uri="{FF2B5EF4-FFF2-40B4-BE49-F238E27FC236}">
                      <a16:creationId xmlns:a16="http://schemas.microsoft.com/office/drawing/2014/main" id="{82ECE872-3352-194E-905C-F154F6BB820A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537300" y="1510129"/>
                  <a:ext cx="3420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77" name="墨迹 76">
                  <a:extLst>
                    <a:ext uri="{FF2B5EF4-FFF2-40B4-BE49-F238E27FC236}">
                      <a16:creationId xmlns:a16="http://schemas.microsoft.com/office/drawing/2014/main" id="{E4089960-FF8E-804F-B763-12C32E66E93B}"/>
                    </a:ext>
                  </a:extLst>
                </p14:cNvPr>
                <p14:cNvContentPartPr/>
                <p14:nvPr/>
              </p14:nvContentPartPr>
              <p14:xfrm>
                <a:off x="1426780" y="1449289"/>
                <a:ext cx="274320" cy="268200"/>
              </p14:xfrm>
            </p:contentPart>
          </mc:Choice>
          <mc:Fallback xmlns="">
            <p:pic>
              <p:nvPicPr>
                <p:cNvPr id="77" name="墨迹 76">
                  <a:extLst>
                    <a:ext uri="{FF2B5EF4-FFF2-40B4-BE49-F238E27FC236}">
                      <a16:creationId xmlns:a16="http://schemas.microsoft.com/office/drawing/2014/main" id="{E4089960-FF8E-804F-B763-12C32E66E93B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419220" y="1441729"/>
                  <a:ext cx="289440" cy="282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0" name="组合 79">
            <a:extLst>
              <a:ext uri="{FF2B5EF4-FFF2-40B4-BE49-F238E27FC236}">
                <a16:creationId xmlns:a16="http://schemas.microsoft.com/office/drawing/2014/main" id="{0990ACDA-4BC1-7A4A-85AF-3D72FC4DC0AF}"/>
              </a:ext>
            </a:extLst>
          </p:cNvPr>
          <p:cNvGrpSpPr/>
          <p:nvPr/>
        </p:nvGrpSpPr>
        <p:grpSpPr>
          <a:xfrm>
            <a:off x="1414180" y="2202409"/>
            <a:ext cx="361440" cy="398880"/>
            <a:chOff x="1414180" y="2202409"/>
            <a:chExt cx="361440" cy="398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78" name="墨迹 77">
                  <a:extLst>
                    <a:ext uri="{FF2B5EF4-FFF2-40B4-BE49-F238E27FC236}">
                      <a16:creationId xmlns:a16="http://schemas.microsoft.com/office/drawing/2014/main" id="{424EEA7E-3D1D-6847-9983-2D31E9B0535C}"/>
                    </a:ext>
                  </a:extLst>
                </p14:cNvPr>
                <p14:cNvContentPartPr/>
                <p14:nvPr/>
              </p14:nvContentPartPr>
              <p14:xfrm>
                <a:off x="1532620" y="2345689"/>
                <a:ext cx="168480" cy="100080"/>
              </p14:xfrm>
            </p:contentPart>
          </mc:Choice>
          <mc:Fallback xmlns="">
            <p:pic>
              <p:nvPicPr>
                <p:cNvPr id="78" name="墨迹 77">
                  <a:extLst>
                    <a:ext uri="{FF2B5EF4-FFF2-40B4-BE49-F238E27FC236}">
                      <a16:creationId xmlns:a16="http://schemas.microsoft.com/office/drawing/2014/main" id="{424EEA7E-3D1D-6847-9983-2D31E9B0535C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525060" y="2338129"/>
                  <a:ext cx="18360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79" name="墨迹 78">
                  <a:extLst>
                    <a:ext uri="{FF2B5EF4-FFF2-40B4-BE49-F238E27FC236}">
                      <a16:creationId xmlns:a16="http://schemas.microsoft.com/office/drawing/2014/main" id="{D7007E7A-B1C2-E645-A3E1-D97DF44C9AF9}"/>
                    </a:ext>
                  </a:extLst>
                </p14:cNvPr>
                <p14:cNvContentPartPr/>
                <p14:nvPr/>
              </p14:nvContentPartPr>
              <p14:xfrm>
                <a:off x="1414180" y="2202409"/>
                <a:ext cx="361440" cy="398880"/>
              </p14:xfrm>
            </p:contentPart>
          </mc:Choice>
          <mc:Fallback xmlns="">
            <p:pic>
              <p:nvPicPr>
                <p:cNvPr id="79" name="墨迹 78">
                  <a:extLst>
                    <a:ext uri="{FF2B5EF4-FFF2-40B4-BE49-F238E27FC236}">
                      <a16:creationId xmlns:a16="http://schemas.microsoft.com/office/drawing/2014/main" id="{D7007E7A-B1C2-E645-A3E1-D97DF44C9AF9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406620" y="2194849"/>
                  <a:ext cx="376560" cy="414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1" name="组合 100">
            <a:extLst>
              <a:ext uri="{FF2B5EF4-FFF2-40B4-BE49-F238E27FC236}">
                <a16:creationId xmlns:a16="http://schemas.microsoft.com/office/drawing/2014/main" id="{6B938643-3C66-A745-9C8E-4A041F72F43E}"/>
              </a:ext>
            </a:extLst>
          </p:cNvPr>
          <p:cNvGrpSpPr/>
          <p:nvPr/>
        </p:nvGrpSpPr>
        <p:grpSpPr>
          <a:xfrm>
            <a:off x="2136340" y="1990729"/>
            <a:ext cx="1369800" cy="567000"/>
            <a:chOff x="2136340" y="1990729"/>
            <a:chExt cx="1369800" cy="567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82" name="墨迹 81">
                  <a:extLst>
                    <a:ext uri="{FF2B5EF4-FFF2-40B4-BE49-F238E27FC236}">
                      <a16:creationId xmlns:a16="http://schemas.microsoft.com/office/drawing/2014/main" id="{1BD99BBF-6875-284C-A838-2FCB433FD100}"/>
                    </a:ext>
                  </a:extLst>
                </p14:cNvPr>
                <p14:cNvContentPartPr/>
                <p14:nvPr/>
              </p14:nvContentPartPr>
              <p14:xfrm>
                <a:off x="2136340" y="2203129"/>
                <a:ext cx="168480" cy="348120"/>
              </p14:xfrm>
            </p:contentPart>
          </mc:Choice>
          <mc:Fallback xmlns="">
            <p:pic>
              <p:nvPicPr>
                <p:cNvPr id="82" name="墨迹 81">
                  <a:extLst>
                    <a:ext uri="{FF2B5EF4-FFF2-40B4-BE49-F238E27FC236}">
                      <a16:creationId xmlns:a16="http://schemas.microsoft.com/office/drawing/2014/main" id="{1BD99BBF-6875-284C-A838-2FCB433FD100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2128780" y="2195569"/>
                  <a:ext cx="183600" cy="36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83" name="墨迹 82">
                  <a:extLst>
                    <a:ext uri="{FF2B5EF4-FFF2-40B4-BE49-F238E27FC236}">
                      <a16:creationId xmlns:a16="http://schemas.microsoft.com/office/drawing/2014/main" id="{D1C0D194-9058-924B-B9EA-F72844639AFA}"/>
                    </a:ext>
                  </a:extLst>
                </p14:cNvPr>
                <p14:cNvContentPartPr/>
                <p14:nvPr/>
              </p14:nvContentPartPr>
              <p14:xfrm>
                <a:off x="2161180" y="2426689"/>
                <a:ext cx="143640" cy="80640"/>
              </p14:xfrm>
            </p:contentPart>
          </mc:Choice>
          <mc:Fallback xmlns="">
            <p:pic>
              <p:nvPicPr>
                <p:cNvPr id="83" name="墨迹 82">
                  <a:extLst>
                    <a:ext uri="{FF2B5EF4-FFF2-40B4-BE49-F238E27FC236}">
                      <a16:creationId xmlns:a16="http://schemas.microsoft.com/office/drawing/2014/main" id="{D1C0D194-9058-924B-B9EA-F72844639AFA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2153620" y="2419129"/>
                  <a:ext cx="15876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84" name="墨迹 83">
                  <a:extLst>
                    <a:ext uri="{FF2B5EF4-FFF2-40B4-BE49-F238E27FC236}">
                      <a16:creationId xmlns:a16="http://schemas.microsoft.com/office/drawing/2014/main" id="{74387D9F-8A7D-E344-9BAB-733D4D892C98}"/>
                    </a:ext>
                  </a:extLst>
                </p14:cNvPr>
                <p14:cNvContentPartPr/>
                <p14:nvPr/>
              </p14:nvContentPartPr>
              <p14:xfrm>
                <a:off x="2397700" y="2432809"/>
                <a:ext cx="43920" cy="66240"/>
              </p14:xfrm>
            </p:contentPart>
          </mc:Choice>
          <mc:Fallback xmlns="">
            <p:pic>
              <p:nvPicPr>
                <p:cNvPr id="84" name="墨迹 83">
                  <a:extLst>
                    <a:ext uri="{FF2B5EF4-FFF2-40B4-BE49-F238E27FC236}">
                      <a16:creationId xmlns:a16="http://schemas.microsoft.com/office/drawing/2014/main" id="{74387D9F-8A7D-E344-9BAB-733D4D892C98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2390500" y="2425249"/>
                  <a:ext cx="5904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86" name="墨迹 85">
                  <a:extLst>
                    <a:ext uri="{FF2B5EF4-FFF2-40B4-BE49-F238E27FC236}">
                      <a16:creationId xmlns:a16="http://schemas.microsoft.com/office/drawing/2014/main" id="{4F33A035-A646-394D-9606-C7F27406D0E8}"/>
                    </a:ext>
                  </a:extLst>
                </p14:cNvPr>
                <p14:cNvContentPartPr/>
                <p14:nvPr/>
              </p14:nvContentPartPr>
              <p14:xfrm>
                <a:off x="2541700" y="2009449"/>
                <a:ext cx="491400" cy="467280"/>
              </p14:xfrm>
            </p:contentPart>
          </mc:Choice>
          <mc:Fallback xmlns="">
            <p:pic>
              <p:nvPicPr>
                <p:cNvPr id="86" name="墨迹 85">
                  <a:extLst>
                    <a:ext uri="{FF2B5EF4-FFF2-40B4-BE49-F238E27FC236}">
                      <a16:creationId xmlns:a16="http://schemas.microsoft.com/office/drawing/2014/main" id="{4F33A035-A646-394D-9606-C7F27406D0E8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2534140" y="2001889"/>
                  <a:ext cx="50652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87" name="墨迹 86">
                  <a:extLst>
                    <a:ext uri="{FF2B5EF4-FFF2-40B4-BE49-F238E27FC236}">
                      <a16:creationId xmlns:a16="http://schemas.microsoft.com/office/drawing/2014/main" id="{06883512-7BD5-9445-904D-A5C57DEA733D}"/>
                    </a:ext>
                  </a:extLst>
                </p14:cNvPr>
                <p14:cNvContentPartPr/>
                <p14:nvPr/>
              </p14:nvContentPartPr>
              <p14:xfrm>
                <a:off x="3057940" y="2239849"/>
                <a:ext cx="19080" cy="214920"/>
              </p14:xfrm>
            </p:contentPart>
          </mc:Choice>
          <mc:Fallback xmlns="">
            <p:pic>
              <p:nvPicPr>
                <p:cNvPr id="87" name="墨迹 86">
                  <a:extLst>
                    <a:ext uri="{FF2B5EF4-FFF2-40B4-BE49-F238E27FC236}">
                      <a16:creationId xmlns:a16="http://schemas.microsoft.com/office/drawing/2014/main" id="{06883512-7BD5-9445-904D-A5C57DEA733D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3050380" y="2232289"/>
                  <a:ext cx="3420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88" name="墨迹 87">
                  <a:extLst>
                    <a:ext uri="{FF2B5EF4-FFF2-40B4-BE49-F238E27FC236}">
                      <a16:creationId xmlns:a16="http://schemas.microsoft.com/office/drawing/2014/main" id="{D003F99A-9184-DC4E-857A-6309E7E67FA8}"/>
                    </a:ext>
                  </a:extLst>
                </p14:cNvPr>
                <p14:cNvContentPartPr/>
                <p14:nvPr/>
              </p14:nvContentPartPr>
              <p14:xfrm>
                <a:off x="3219580" y="1990729"/>
                <a:ext cx="286560" cy="567000"/>
              </p14:xfrm>
            </p:contentPart>
          </mc:Choice>
          <mc:Fallback xmlns="">
            <p:pic>
              <p:nvPicPr>
                <p:cNvPr id="88" name="墨迹 87">
                  <a:extLst>
                    <a:ext uri="{FF2B5EF4-FFF2-40B4-BE49-F238E27FC236}">
                      <a16:creationId xmlns:a16="http://schemas.microsoft.com/office/drawing/2014/main" id="{D003F99A-9184-DC4E-857A-6309E7E67FA8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3212020" y="1983169"/>
                  <a:ext cx="301680" cy="58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89" name="墨迹 88">
                  <a:extLst>
                    <a:ext uri="{FF2B5EF4-FFF2-40B4-BE49-F238E27FC236}">
                      <a16:creationId xmlns:a16="http://schemas.microsoft.com/office/drawing/2014/main" id="{585B31BC-2738-7A48-8315-70F3809D4FBB}"/>
                    </a:ext>
                  </a:extLst>
                </p14:cNvPr>
                <p14:cNvContentPartPr/>
                <p14:nvPr/>
              </p14:nvContentPartPr>
              <p14:xfrm>
                <a:off x="3219580" y="2090449"/>
                <a:ext cx="174600" cy="293040"/>
              </p14:xfrm>
            </p:contentPart>
          </mc:Choice>
          <mc:Fallback xmlns="">
            <p:pic>
              <p:nvPicPr>
                <p:cNvPr id="89" name="墨迹 88">
                  <a:extLst>
                    <a:ext uri="{FF2B5EF4-FFF2-40B4-BE49-F238E27FC236}">
                      <a16:creationId xmlns:a16="http://schemas.microsoft.com/office/drawing/2014/main" id="{585B31BC-2738-7A48-8315-70F3809D4FBB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3212020" y="2082889"/>
                  <a:ext cx="18972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90" name="墨迹 89">
                  <a:extLst>
                    <a:ext uri="{FF2B5EF4-FFF2-40B4-BE49-F238E27FC236}">
                      <a16:creationId xmlns:a16="http://schemas.microsoft.com/office/drawing/2014/main" id="{E77FD222-871E-2A42-993A-A31972E8FDFF}"/>
                    </a:ext>
                  </a:extLst>
                </p14:cNvPr>
                <p14:cNvContentPartPr/>
                <p14:nvPr/>
              </p14:nvContentPartPr>
              <p14:xfrm>
                <a:off x="3344140" y="2295649"/>
                <a:ext cx="55800" cy="31320"/>
              </p14:xfrm>
            </p:contentPart>
          </mc:Choice>
          <mc:Fallback xmlns="">
            <p:pic>
              <p:nvPicPr>
                <p:cNvPr id="90" name="墨迹 89">
                  <a:extLst>
                    <a:ext uri="{FF2B5EF4-FFF2-40B4-BE49-F238E27FC236}">
                      <a16:creationId xmlns:a16="http://schemas.microsoft.com/office/drawing/2014/main" id="{E77FD222-871E-2A42-993A-A31972E8FDFF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3336580" y="2288089"/>
                  <a:ext cx="7092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91" name="墨迹 90">
                  <a:extLst>
                    <a:ext uri="{FF2B5EF4-FFF2-40B4-BE49-F238E27FC236}">
                      <a16:creationId xmlns:a16="http://schemas.microsoft.com/office/drawing/2014/main" id="{73C36FB2-4C40-1542-80ED-8CA01C2009C2}"/>
                    </a:ext>
                  </a:extLst>
                </p14:cNvPr>
                <p14:cNvContentPartPr/>
                <p14:nvPr/>
              </p14:nvContentPartPr>
              <p14:xfrm>
                <a:off x="3313180" y="2382769"/>
                <a:ext cx="187200" cy="81360"/>
              </p14:xfrm>
            </p:contentPart>
          </mc:Choice>
          <mc:Fallback xmlns="">
            <p:pic>
              <p:nvPicPr>
                <p:cNvPr id="91" name="墨迹 90">
                  <a:extLst>
                    <a:ext uri="{FF2B5EF4-FFF2-40B4-BE49-F238E27FC236}">
                      <a16:creationId xmlns:a16="http://schemas.microsoft.com/office/drawing/2014/main" id="{73C36FB2-4C40-1542-80ED-8CA01C2009C2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3305620" y="2375569"/>
                  <a:ext cx="20232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92" name="墨迹 91">
                  <a:extLst>
                    <a:ext uri="{FF2B5EF4-FFF2-40B4-BE49-F238E27FC236}">
                      <a16:creationId xmlns:a16="http://schemas.microsoft.com/office/drawing/2014/main" id="{A3D2E97E-A6F4-E94A-8DB6-559FFE8A4FB9}"/>
                    </a:ext>
                  </a:extLst>
                </p14:cNvPr>
                <p14:cNvContentPartPr/>
                <p14:nvPr/>
              </p14:nvContentPartPr>
              <p14:xfrm>
                <a:off x="3213460" y="2488609"/>
                <a:ext cx="280440" cy="56520"/>
              </p14:xfrm>
            </p:contentPart>
          </mc:Choice>
          <mc:Fallback xmlns="">
            <p:pic>
              <p:nvPicPr>
                <p:cNvPr id="92" name="墨迹 91">
                  <a:extLst>
                    <a:ext uri="{FF2B5EF4-FFF2-40B4-BE49-F238E27FC236}">
                      <a16:creationId xmlns:a16="http://schemas.microsoft.com/office/drawing/2014/main" id="{A3D2E97E-A6F4-E94A-8DB6-559FFE8A4FB9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3205900" y="2481409"/>
                  <a:ext cx="295560" cy="7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0" name="组合 99">
            <a:extLst>
              <a:ext uri="{FF2B5EF4-FFF2-40B4-BE49-F238E27FC236}">
                <a16:creationId xmlns:a16="http://schemas.microsoft.com/office/drawing/2014/main" id="{2737E2EE-F919-1D43-8989-00F45031D665}"/>
              </a:ext>
            </a:extLst>
          </p:cNvPr>
          <p:cNvGrpSpPr/>
          <p:nvPr/>
        </p:nvGrpSpPr>
        <p:grpSpPr>
          <a:xfrm>
            <a:off x="3798460" y="2097289"/>
            <a:ext cx="859680" cy="373320"/>
            <a:chOff x="3798460" y="2097289"/>
            <a:chExt cx="859680" cy="373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93" name="墨迹 92">
                  <a:extLst>
                    <a:ext uri="{FF2B5EF4-FFF2-40B4-BE49-F238E27FC236}">
                      <a16:creationId xmlns:a16="http://schemas.microsoft.com/office/drawing/2014/main" id="{50E2C7E0-29D9-0747-A90A-D474D411F2CF}"/>
                    </a:ext>
                  </a:extLst>
                </p14:cNvPr>
                <p14:cNvContentPartPr/>
                <p14:nvPr/>
              </p14:nvContentPartPr>
              <p14:xfrm>
                <a:off x="3798460" y="2177569"/>
                <a:ext cx="143640" cy="25200"/>
              </p14:xfrm>
            </p:contentPart>
          </mc:Choice>
          <mc:Fallback xmlns="">
            <p:pic>
              <p:nvPicPr>
                <p:cNvPr id="93" name="墨迹 92">
                  <a:extLst>
                    <a:ext uri="{FF2B5EF4-FFF2-40B4-BE49-F238E27FC236}">
                      <a16:creationId xmlns:a16="http://schemas.microsoft.com/office/drawing/2014/main" id="{50E2C7E0-29D9-0747-A90A-D474D411F2CF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3790900" y="2170009"/>
                  <a:ext cx="15876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94" name="墨迹 93">
                  <a:extLst>
                    <a:ext uri="{FF2B5EF4-FFF2-40B4-BE49-F238E27FC236}">
                      <a16:creationId xmlns:a16="http://schemas.microsoft.com/office/drawing/2014/main" id="{5A2EE103-CA89-1043-A691-C9F2D7E5F409}"/>
                    </a:ext>
                  </a:extLst>
                </p14:cNvPr>
                <p14:cNvContentPartPr/>
                <p14:nvPr/>
              </p14:nvContentPartPr>
              <p14:xfrm>
                <a:off x="3835900" y="2320849"/>
                <a:ext cx="305280" cy="87480"/>
              </p14:xfrm>
            </p:contentPart>
          </mc:Choice>
          <mc:Fallback xmlns="">
            <p:pic>
              <p:nvPicPr>
                <p:cNvPr id="94" name="墨迹 93">
                  <a:extLst>
                    <a:ext uri="{FF2B5EF4-FFF2-40B4-BE49-F238E27FC236}">
                      <a16:creationId xmlns:a16="http://schemas.microsoft.com/office/drawing/2014/main" id="{5A2EE103-CA89-1043-A691-C9F2D7E5F409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3828340" y="2313289"/>
                  <a:ext cx="32040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95" name="墨迹 94">
                  <a:extLst>
                    <a:ext uri="{FF2B5EF4-FFF2-40B4-BE49-F238E27FC236}">
                      <a16:creationId xmlns:a16="http://schemas.microsoft.com/office/drawing/2014/main" id="{86C02F81-0612-A14D-BF39-2C5972B0A16A}"/>
                    </a:ext>
                  </a:extLst>
                </p14:cNvPr>
                <p14:cNvContentPartPr/>
                <p14:nvPr/>
              </p14:nvContentPartPr>
              <p14:xfrm>
                <a:off x="3991780" y="2320849"/>
                <a:ext cx="137160" cy="112320"/>
              </p14:xfrm>
            </p:contentPart>
          </mc:Choice>
          <mc:Fallback xmlns="">
            <p:pic>
              <p:nvPicPr>
                <p:cNvPr id="95" name="墨迹 94">
                  <a:extLst>
                    <a:ext uri="{FF2B5EF4-FFF2-40B4-BE49-F238E27FC236}">
                      <a16:creationId xmlns:a16="http://schemas.microsoft.com/office/drawing/2014/main" id="{86C02F81-0612-A14D-BF39-2C5972B0A16A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3984220" y="2313289"/>
                  <a:ext cx="15228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96" name="墨迹 95">
                  <a:extLst>
                    <a:ext uri="{FF2B5EF4-FFF2-40B4-BE49-F238E27FC236}">
                      <a16:creationId xmlns:a16="http://schemas.microsoft.com/office/drawing/2014/main" id="{5F1032EA-BF37-154C-9AC1-94BDDECBC589}"/>
                    </a:ext>
                  </a:extLst>
                </p14:cNvPr>
                <p14:cNvContentPartPr/>
                <p14:nvPr/>
              </p14:nvContentPartPr>
              <p14:xfrm>
                <a:off x="4369420" y="2196289"/>
                <a:ext cx="239040" cy="162360"/>
              </p14:xfrm>
            </p:contentPart>
          </mc:Choice>
          <mc:Fallback xmlns="">
            <p:pic>
              <p:nvPicPr>
                <p:cNvPr id="96" name="墨迹 95">
                  <a:extLst>
                    <a:ext uri="{FF2B5EF4-FFF2-40B4-BE49-F238E27FC236}">
                      <a16:creationId xmlns:a16="http://schemas.microsoft.com/office/drawing/2014/main" id="{5F1032EA-BF37-154C-9AC1-94BDDECBC589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4361860" y="2188729"/>
                  <a:ext cx="25416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97" name="墨迹 96">
                  <a:extLst>
                    <a:ext uri="{FF2B5EF4-FFF2-40B4-BE49-F238E27FC236}">
                      <a16:creationId xmlns:a16="http://schemas.microsoft.com/office/drawing/2014/main" id="{3BA4EF1B-574B-744C-94FC-5DCC7122F7D9}"/>
                    </a:ext>
                  </a:extLst>
                </p14:cNvPr>
                <p14:cNvContentPartPr/>
                <p14:nvPr/>
              </p14:nvContentPartPr>
              <p14:xfrm>
                <a:off x="4427380" y="2097289"/>
                <a:ext cx="106200" cy="230040"/>
              </p14:xfrm>
            </p:contentPart>
          </mc:Choice>
          <mc:Fallback xmlns="">
            <p:pic>
              <p:nvPicPr>
                <p:cNvPr id="97" name="墨迹 96">
                  <a:extLst>
                    <a:ext uri="{FF2B5EF4-FFF2-40B4-BE49-F238E27FC236}">
                      <a16:creationId xmlns:a16="http://schemas.microsoft.com/office/drawing/2014/main" id="{3BA4EF1B-574B-744C-94FC-5DCC7122F7D9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4419820" y="2089729"/>
                  <a:ext cx="12132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98" name="墨迹 97">
                  <a:extLst>
                    <a:ext uri="{FF2B5EF4-FFF2-40B4-BE49-F238E27FC236}">
                      <a16:creationId xmlns:a16="http://schemas.microsoft.com/office/drawing/2014/main" id="{3C3D85BB-AFB3-1A49-8F17-87D9905EE036}"/>
                    </a:ext>
                  </a:extLst>
                </p14:cNvPr>
                <p14:cNvContentPartPr/>
                <p14:nvPr/>
              </p14:nvContentPartPr>
              <p14:xfrm>
                <a:off x="4247020" y="2302129"/>
                <a:ext cx="411120" cy="168480"/>
              </p14:xfrm>
            </p:contentPart>
          </mc:Choice>
          <mc:Fallback xmlns="">
            <p:pic>
              <p:nvPicPr>
                <p:cNvPr id="98" name="墨迹 97">
                  <a:extLst>
                    <a:ext uri="{FF2B5EF4-FFF2-40B4-BE49-F238E27FC236}">
                      <a16:creationId xmlns:a16="http://schemas.microsoft.com/office/drawing/2014/main" id="{3C3D85BB-AFB3-1A49-8F17-87D9905EE036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4239460" y="2294569"/>
                  <a:ext cx="426240" cy="183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99" name="墨迹 98">
                <a:extLst>
                  <a:ext uri="{FF2B5EF4-FFF2-40B4-BE49-F238E27FC236}">
                    <a16:creationId xmlns:a16="http://schemas.microsoft.com/office/drawing/2014/main" id="{5DA38F54-A7C3-8D4C-B623-18BC19021C41}"/>
                  </a:ext>
                </a:extLst>
              </p14:cNvPr>
              <p14:cNvContentPartPr/>
              <p14:nvPr/>
            </p14:nvContentPartPr>
            <p14:xfrm>
              <a:off x="5000140" y="2382769"/>
              <a:ext cx="93600" cy="100080"/>
            </p14:xfrm>
          </p:contentPart>
        </mc:Choice>
        <mc:Fallback xmlns="">
          <p:pic>
            <p:nvPicPr>
              <p:cNvPr id="99" name="墨迹 98">
                <a:extLst>
                  <a:ext uri="{FF2B5EF4-FFF2-40B4-BE49-F238E27FC236}">
                    <a16:creationId xmlns:a16="http://schemas.microsoft.com/office/drawing/2014/main" id="{5DA38F54-A7C3-8D4C-B623-18BC19021C41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4992580" y="2375569"/>
                <a:ext cx="108720" cy="115200"/>
              </a:xfrm>
              <a:prstGeom prst="rect">
                <a:avLst/>
              </a:prstGeom>
            </p:spPr>
          </p:pic>
        </mc:Fallback>
      </mc:AlternateContent>
      <p:grpSp>
        <p:nvGrpSpPr>
          <p:cNvPr id="121" name="组合 120">
            <a:extLst>
              <a:ext uri="{FF2B5EF4-FFF2-40B4-BE49-F238E27FC236}">
                <a16:creationId xmlns:a16="http://schemas.microsoft.com/office/drawing/2014/main" id="{DF7899BE-A369-DB4B-B880-6D26BF389C9A}"/>
              </a:ext>
            </a:extLst>
          </p:cNvPr>
          <p:cNvGrpSpPr/>
          <p:nvPr/>
        </p:nvGrpSpPr>
        <p:grpSpPr>
          <a:xfrm>
            <a:off x="704620" y="2992969"/>
            <a:ext cx="1096200" cy="647280"/>
            <a:chOff x="704620" y="2992969"/>
            <a:chExt cx="1096200" cy="647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02" name="墨迹 101">
                  <a:extLst>
                    <a:ext uri="{FF2B5EF4-FFF2-40B4-BE49-F238E27FC236}">
                      <a16:creationId xmlns:a16="http://schemas.microsoft.com/office/drawing/2014/main" id="{98F1216E-F45B-0049-9B18-57BF826B54FE}"/>
                    </a:ext>
                  </a:extLst>
                </p14:cNvPr>
                <p14:cNvContentPartPr/>
                <p14:nvPr/>
              </p14:nvContentPartPr>
              <p14:xfrm>
                <a:off x="704620" y="3142369"/>
                <a:ext cx="99360" cy="473400"/>
              </p14:xfrm>
            </p:contentPart>
          </mc:Choice>
          <mc:Fallback xmlns="">
            <p:pic>
              <p:nvPicPr>
                <p:cNvPr id="102" name="墨迹 101">
                  <a:extLst>
                    <a:ext uri="{FF2B5EF4-FFF2-40B4-BE49-F238E27FC236}">
                      <a16:creationId xmlns:a16="http://schemas.microsoft.com/office/drawing/2014/main" id="{98F1216E-F45B-0049-9B18-57BF826B54FE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697060" y="3134809"/>
                  <a:ext cx="114480" cy="48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03" name="墨迹 102">
                  <a:extLst>
                    <a:ext uri="{FF2B5EF4-FFF2-40B4-BE49-F238E27FC236}">
                      <a16:creationId xmlns:a16="http://schemas.microsoft.com/office/drawing/2014/main" id="{048C3C99-06F7-2541-B0E4-6CA4D5ADABCE}"/>
                    </a:ext>
                  </a:extLst>
                </p14:cNvPr>
                <p14:cNvContentPartPr/>
                <p14:nvPr/>
              </p14:nvContentPartPr>
              <p14:xfrm>
                <a:off x="997300" y="3011689"/>
                <a:ext cx="93600" cy="112320"/>
              </p14:xfrm>
            </p:contentPart>
          </mc:Choice>
          <mc:Fallback xmlns="">
            <p:pic>
              <p:nvPicPr>
                <p:cNvPr id="103" name="墨迹 102">
                  <a:extLst>
                    <a:ext uri="{FF2B5EF4-FFF2-40B4-BE49-F238E27FC236}">
                      <a16:creationId xmlns:a16="http://schemas.microsoft.com/office/drawing/2014/main" id="{048C3C99-06F7-2541-B0E4-6CA4D5ADABCE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989740" y="3004129"/>
                  <a:ext cx="10872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04" name="墨迹 103">
                  <a:extLst>
                    <a:ext uri="{FF2B5EF4-FFF2-40B4-BE49-F238E27FC236}">
                      <a16:creationId xmlns:a16="http://schemas.microsoft.com/office/drawing/2014/main" id="{875D666E-1166-EB48-90A9-413CB5AC966F}"/>
                    </a:ext>
                  </a:extLst>
                </p14:cNvPr>
                <p14:cNvContentPartPr/>
                <p14:nvPr/>
              </p14:nvContentPartPr>
              <p14:xfrm>
                <a:off x="919540" y="3229489"/>
                <a:ext cx="245880" cy="336600"/>
              </p14:xfrm>
            </p:contentPart>
          </mc:Choice>
          <mc:Fallback xmlns="">
            <p:pic>
              <p:nvPicPr>
                <p:cNvPr id="104" name="墨迹 103">
                  <a:extLst>
                    <a:ext uri="{FF2B5EF4-FFF2-40B4-BE49-F238E27FC236}">
                      <a16:creationId xmlns:a16="http://schemas.microsoft.com/office/drawing/2014/main" id="{875D666E-1166-EB48-90A9-413CB5AC966F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911980" y="3221929"/>
                  <a:ext cx="261000" cy="35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05" name="墨迹 104">
                  <a:extLst>
                    <a:ext uri="{FF2B5EF4-FFF2-40B4-BE49-F238E27FC236}">
                      <a16:creationId xmlns:a16="http://schemas.microsoft.com/office/drawing/2014/main" id="{66D895A0-BAE7-DF42-88E5-725CC7D87B26}"/>
                    </a:ext>
                  </a:extLst>
                </p14:cNvPr>
                <p14:cNvContentPartPr/>
                <p14:nvPr/>
              </p14:nvContentPartPr>
              <p14:xfrm>
                <a:off x="1289620" y="3323089"/>
                <a:ext cx="12960" cy="155880"/>
              </p14:xfrm>
            </p:contentPart>
          </mc:Choice>
          <mc:Fallback xmlns="">
            <p:pic>
              <p:nvPicPr>
                <p:cNvPr id="105" name="墨迹 104">
                  <a:extLst>
                    <a:ext uri="{FF2B5EF4-FFF2-40B4-BE49-F238E27FC236}">
                      <a16:creationId xmlns:a16="http://schemas.microsoft.com/office/drawing/2014/main" id="{66D895A0-BAE7-DF42-88E5-725CC7D87B26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282060" y="3315529"/>
                  <a:ext cx="2772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06" name="墨迹 105">
                  <a:extLst>
                    <a:ext uri="{FF2B5EF4-FFF2-40B4-BE49-F238E27FC236}">
                      <a16:creationId xmlns:a16="http://schemas.microsoft.com/office/drawing/2014/main" id="{A3A86EBB-2D47-F641-B090-8ABA4D06AAEC}"/>
                    </a:ext>
                  </a:extLst>
                </p14:cNvPr>
                <p14:cNvContentPartPr/>
                <p14:nvPr/>
              </p14:nvContentPartPr>
              <p14:xfrm>
                <a:off x="1426780" y="2992969"/>
                <a:ext cx="374040" cy="647280"/>
              </p14:xfrm>
            </p:contentPart>
          </mc:Choice>
          <mc:Fallback xmlns="">
            <p:pic>
              <p:nvPicPr>
                <p:cNvPr id="106" name="墨迹 105">
                  <a:extLst>
                    <a:ext uri="{FF2B5EF4-FFF2-40B4-BE49-F238E27FC236}">
                      <a16:creationId xmlns:a16="http://schemas.microsoft.com/office/drawing/2014/main" id="{A3A86EBB-2D47-F641-B090-8ABA4D06AAEC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419220" y="2985409"/>
                  <a:ext cx="388800" cy="66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14" name="墨迹 113">
                  <a:extLst>
                    <a:ext uri="{FF2B5EF4-FFF2-40B4-BE49-F238E27FC236}">
                      <a16:creationId xmlns:a16="http://schemas.microsoft.com/office/drawing/2014/main" id="{5E9A7202-7F14-9F43-8CF7-49DF0F3933D9}"/>
                    </a:ext>
                  </a:extLst>
                </p14:cNvPr>
                <p14:cNvContentPartPr/>
                <p14:nvPr/>
              </p14:nvContentPartPr>
              <p14:xfrm>
                <a:off x="1364500" y="3111409"/>
                <a:ext cx="268200" cy="268200"/>
              </p14:xfrm>
            </p:contentPart>
          </mc:Choice>
          <mc:Fallback xmlns="">
            <p:pic>
              <p:nvPicPr>
                <p:cNvPr id="114" name="墨迹 113">
                  <a:extLst>
                    <a:ext uri="{FF2B5EF4-FFF2-40B4-BE49-F238E27FC236}">
                      <a16:creationId xmlns:a16="http://schemas.microsoft.com/office/drawing/2014/main" id="{5E9A7202-7F14-9F43-8CF7-49DF0F3933D9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356940" y="3103849"/>
                  <a:ext cx="28296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15" name="墨迹 114">
                  <a:extLst>
                    <a:ext uri="{FF2B5EF4-FFF2-40B4-BE49-F238E27FC236}">
                      <a16:creationId xmlns:a16="http://schemas.microsoft.com/office/drawing/2014/main" id="{32180779-8E3E-0B4A-B655-3C730E9430DD}"/>
                    </a:ext>
                  </a:extLst>
                </p14:cNvPr>
                <p14:cNvContentPartPr/>
                <p14:nvPr/>
              </p14:nvContentPartPr>
              <p14:xfrm>
                <a:off x="1507780" y="3397609"/>
                <a:ext cx="62640" cy="31320"/>
              </p14:xfrm>
            </p:contentPart>
          </mc:Choice>
          <mc:Fallback xmlns="">
            <p:pic>
              <p:nvPicPr>
                <p:cNvPr id="115" name="墨迹 114">
                  <a:extLst>
                    <a:ext uri="{FF2B5EF4-FFF2-40B4-BE49-F238E27FC236}">
                      <a16:creationId xmlns:a16="http://schemas.microsoft.com/office/drawing/2014/main" id="{32180779-8E3E-0B4A-B655-3C730E9430DD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1500220" y="3390049"/>
                  <a:ext cx="7776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16" name="墨迹 115">
                  <a:extLst>
                    <a:ext uri="{FF2B5EF4-FFF2-40B4-BE49-F238E27FC236}">
                      <a16:creationId xmlns:a16="http://schemas.microsoft.com/office/drawing/2014/main" id="{9BD5F130-D015-004D-90C4-D973B5AAA2B6}"/>
                    </a:ext>
                  </a:extLst>
                </p14:cNvPr>
                <p14:cNvContentPartPr/>
                <p14:nvPr/>
              </p14:nvContentPartPr>
              <p14:xfrm>
                <a:off x="1520020" y="3453769"/>
                <a:ext cx="87480" cy="19080"/>
              </p14:xfrm>
            </p:contentPart>
          </mc:Choice>
          <mc:Fallback xmlns="">
            <p:pic>
              <p:nvPicPr>
                <p:cNvPr id="116" name="墨迹 115">
                  <a:extLst>
                    <a:ext uri="{FF2B5EF4-FFF2-40B4-BE49-F238E27FC236}">
                      <a16:creationId xmlns:a16="http://schemas.microsoft.com/office/drawing/2014/main" id="{9BD5F130-D015-004D-90C4-D973B5AAA2B6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1512460" y="3446209"/>
                  <a:ext cx="10260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17" name="墨迹 116">
                  <a:extLst>
                    <a:ext uri="{FF2B5EF4-FFF2-40B4-BE49-F238E27FC236}">
                      <a16:creationId xmlns:a16="http://schemas.microsoft.com/office/drawing/2014/main" id="{422A128E-E545-CF4A-A0C0-FCE1B8347E3A}"/>
                    </a:ext>
                  </a:extLst>
                </p14:cNvPr>
                <p14:cNvContentPartPr/>
                <p14:nvPr/>
              </p14:nvContentPartPr>
              <p14:xfrm>
                <a:off x="1439020" y="3565729"/>
                <a:ext cx="268200" cy="56520"/>
              </p14:xfrm>
            </p:contentPart>
          </mc:Choice>
          <mc:Fallback xmlns="">
            <p:pic>
              <p:nvPicPr>
                <p:cNvPr id="117" name="墨迹 116">
                  <a:extLst>
                    <a:ext uri="{FF2B5EF4-FFF2-40B4-BE49-F238E27FC236}">
                      <a16:creationId xmlns:a16="http://schemas.microsoft.com/office/drawing/2014/main" id="{422A128E-E545-CF4A-A0C0-FCE1B8347E3A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431460" y="3558169"/>
                  <a:ext cx="282960" cy="7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0" name="组合 119">
            <a:extLst>
              <a:ext uri="{FF2B5EF4-FFF2-40B4-BE49-F238E27FC236}">
                <a16:creationId xmlns:a16="http://schemas.microsoft.com/office/drawing/2014/main" id="{6D54B55E-99F9-E348-BCF9-17F851888CEE}"/>
              </a:ext>
            </a:extLst>
          </p:cNvPr>
          <p:cNvGrpSpPr/>
          <p:nvPr/>
        </p:nvGrpSpPr>
        <p:grpSpPr>
          <a:xfrm>
            <a:off x="2080540" y="3547009"/>
            <a:ext cx="87480" cy="180720"/>
            <a:chOff x="2080540" y="3547009"/>
            <a:chExt cx="87480" cy="180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10" name="墨迹 109">
                  <a:extLst>
                    <a:ext uri="{FF2B5EF4-FFF2-40B4-BE49-F238E27FC236}">
                      <a16:creationId xmlns:a16="http://schemas.microsoft.com/office/drawing/2014/main" id="{C9D46917-A9AB-CD4B-966A-B29AF523B49C}"/>
                    </a:ext>
                  </a:extLst>
                </p14:cNvPr>
                <p14:cNvContentPartPr/>
                <p14:nvPr/>
              </p14:nvContentPartPr>
              <p14:xfrm>
                <a:off x="2105380" y="3547009"/>
                <a:ext cx="56520" cy="56520"/>
              </p14:xfrm>
            </p:contentPart>
          </mc:Choice>
          <mc:Fallback xmlns="">
            <p:pic>
              <p:nvPicPr>
                <p:cNvPr id="110" name="墨迹 109">
                  <a:extLst>
                    <a:ext uri="{FF2B5EF4-FFF2-40B4-BE49-F238E27FC236}">
                      <a16:creationId xmlns:a16="http://schemas.microsoft.com/office/drawing/2014/main" id="{C9D46917-A9AB-CD4B-966A-B29AF523B49C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2097820" y="3539449"/>
                  <a:ext cx="7128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11" name="墨迹 110">
                  <a:extLst>
                    <a:ext uri="{FF2B5EF4-FFF2-40B4-BE49-F238E27FC236}">
                      <a16:creationId xmlns:a16="http://schemas.microsoft.com/office/drawing/2014/main" id="{2A3E0A35-D617-9A4D-931F-040B492AA1B3}"/>
                    </a:ext>
                  </a:extLst>
                </p14:cNvPr>
                <p14:cNvContentPartPr/>
                <p14:nvPr/>
              </p14:nvContentPartPr>
              <p14:xfrm>
                <a:off x="2167660" y="3721249"/>
                <a:ext cx="360" cy="6480"/>
              </p14:xfrm>
            </p:contentPart>
          </mc:Choice>
          <mc:Fallback xmlns="">
            <p:pic>
              <p:nvPicPr>
                <p:cNvPr id="111" name="墨迹 110">
                  <a:extLst>
                    <a:ext uri="{FF2B5EF4-FFF2-40B4-BE49-F238E27FC236}">
                      <a16:creationId xmlns:a16="http://schemas.microsoft.com/office/drawing/2014/main" id="{2A3E0A35-D617-9A4D-931F-040B492AA1B3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160100" y="3714049"/>
                  <a:ext cx="1548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118" name="墨迹 117">
                  <a:extLst>
                    <a:ext uri="{FF2B5EF4-FFF2-40B4-BE49-F238E27FC236}">
                      <a16:creationId xmlns:a16="http://schemas.microsoft.com/office/drawing/2014/main" id="{A012D5C9-F411-AF4A-A3AA-3C8F9F9B00C7}"/>
                    </a:ext>
                  </a:extLst>
                </p14:cNvPr>
                <p14:cNvContentPartPr/>
                <p14:nvPr/>
              </p14:nvContentPartPr>
              <p14:xfrm>
                <a:off x="2080540" y="3553489"/>
                <a:ext cx="56520" cy="19080"/>
              </p14:xfrm>
            </p:contentPart>
          </mc:Choice>
          <mc:Fallback xmlns="">
            <p:pic>
              <p:nvPicPr>
                <p:cNvPr id="118" name="墨迹 117">
                  <a:extLst>
                    <a:ext uri="{FF2B5EF4-FFF2-40B4-BE49-F238E27FC236}">
                      <a16:creationId xmlns:a16="http://schemas.microsoft.com/office/drawing/2014/main" id="{A012D5C9-F411-AF4A-A3AA-3C8F9F9B00C7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2072980" y="3545929"/>
                  <a:ext cx="7128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119" name="墨迹 118">
                  <a:extLst>
                    <a:ext uri="{FF2B5EF4-FFF2-40B4-BE49-F238E27FC236}">
                      <a16:creationId xmlns:a16="http://schemas.microsoft.com/office/drawing/2014/main" id="{3B753629-9C66-724E-9A52-8F91840252AC}"/>
                    </a:ext>
                  </a:extLst>
                </p14:cNvPr>
                <p14:cNvContentPartPr/>
                <p14:nvPr/>
              </p14:nvContentPartPr>
              <p14:xfrm>
                <a:off x="2142460" y="3709009"/>
                <a:ext cx="6480" cy="12960"/>
              </p14:xfrm>
            </p:contentPart>
          </mc:Choice>
          <mc:Fallback xmlns="">
            <p:pic>
              <p:nvPicPr>
                <p:cNvPr id="119" name="墨迹 118">
                  <a:extLst>
                    <a:ext uri="{FF2B5EF4-FFF2-40B4-BE49-F238E27FC236}">
                      <a16:creationId xmlns:a16="http://schemas.microsoft.com/office/drawing/2014/main" id="{3B753629-9C66-724E-9A52-8F91840252AC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2135260" y="3701449"/>
                  <a:ext cx="21600" cy="27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1" name="组合 150">
            <a:extLst>
              <a:ext uri="{FF2B5EF4-FFF2-40B4-BE49-F238E27FC236}">
                <a16:creationId xmlns:a16="http://schemas.microsoft.com/office/drawing/2014/main" id="{B45CD160-05EE-7945-A91A-E32F40CEDD96}"/>
              </a:ext>
            </a:extLst>
          </p:cNvPr>
          <p:cNvGrpSpPr/>
          <p:nvPr/>
        </p:nvGrpSpPr>
        <p:grpSpPr>
          <a:xfrm>
            <a:off x="2556820" y="2824849"/>
            <a:ext cx="5690520" cy="878400"/>
            <a:chOff x="2556820" y="2824849"/>
            <a:chExt cx="5690520" cy="878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122" name="墨迹 121">
                  <a:extLst>
                    <a:ext uri="{FF2B5EF4-FFF2-40B4-BE49-F238E27FC236}">
                      <a16:creationId xmlns:a16="http://schemas.microsoft.com/office/drawing/2014/main" id="{5D6A23EF-8A50-6946-ABBD-B2C5A3BD36B2}"/>
                    </a:ext>
                  </a:extLst>
                </p14:cNvPr>
                <p14:cNvContentPartPr/>
                <p14:nvPr/>
              </p14:nvContentPartPr>
              <p14:xfrm>
                <a:off x="2556820" y="2999089"/>
                <a:ext cx="406440" cy="554400"/>
              </p14:xfrm>
            </p:contentPart>
          </mc:Choice>
          <mc:Fallback xmlns="">
            <p:pic>
              <p:nvPicPr>
                <p:cNvPr id="122" name="墨迹 121">
                  <a:extLst>
                    <a:ext uri="{FF2B5EF4-FFF2-40B4-BE49-F238E27FC236}">
                      <a16:creationId xmlns:a16="http://schemas.microsoft.com/office/drawing/2014/main" id="{5D6A23EF-8A50-6946-ABBD-B2C5A3BD36B2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2549620" y="2991889"/>
                  <a:ext cx="421560" cy="56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123" name="墨迹 122">
                  <a:extLst>
                    <a:ext uri="{FF2B5EF4-FFF2-40B4-BE49-F238E27FC236}">
                      <a16:creationId xmlns:a16="http://schemas.microsoft.com/office/drawing/2014/main" id="{EAB9EB49-DAEE-F34E-B11C-B4A951EFB294}"/>
                    </a:ext>
                  </a:extLst>
                </p14:cNvPr>
                <p14:cNvContentPartPr/>
                <p14:nvPr/>
              </p14:nvContentPartPr>
              <p14:xfrm>
                <a:off x="2578420" y="3298249"/>
                <a:ext cx="355320" cy="280440"/>
              </p14:xfrm>
            </p:contentPart>
          </mc:Choice>
          <mc:Fallback xmlns="">
            <p:pic>
              <p:nvPicPr>
                <p:cNvPr id="123" name="墨迹 122">
                  <a:extLst>
                    <a:ext uri="{FF2B5EF4-FFF2-40B4-BE49-F238E27FC236}">
                      <a16:creationId xmlns:a16="http://schemas.microsoft.com/office/drawing/2014/main" id="{EAB9EB49-DAEE-F34E-B11C-B4A951EFB294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2570860" y="3290689"/>
                  <a:ext cx="37044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124" name="墨迹 123">
                  <a:extLst>
                    <a:ext uri="{FF2B5EF4-FFF2-40B4-BE49-F238E27FC236}">
                      <a16:creationId xmlns:a16="http://schemas.microsoft.com/office/drawing/2014/main" id="{A8076C03-859C-BE41-A02A-92942D259D13}"/>
                    </a:ext>
                  </a:extLst>
                </p14:cNvPr>
                <p14:cNvContentPartPr/>
                <p14:nvPr/>
              </p14:nvContentPartPr>
              <p14:xfrm>
                <a:off x="3263140" y="3030409"/>
                <a:ext cx="133920" cy="180720"/>
              </p14:xfrm>
            </p:contentPart>
          </mc:Choice>
          <mc:Fallback xmlns="">
            <p:pic>
              <p:nvPicPr>
                <p:cNvPr id="124" name="墨迹 123">
                  <a:extLst>
                    <a:ext uri="{FF2B5EF4-FFF2-40B4-BE49-F238E27FC236}">
                      <a16:creationId xmlns:a16="http://schemas.microsoft.com/office/drawing/2014/main" id="{A8076C03-859C-BE41-A02A-92942D259D13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3255580" y="3022849"/>
                  <a:ext cx="14904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125" name="墨迹 124">
                  <a:extLst>
                    <a:ext uri="{FF2B5EF4-FFF2-40B4-BE49-F238E27FC236}">
                      <a16:creationId xmlns:a16="http://schemas.microsoft.com/office/drawing/2014/main" id="{FE7128CC-250B-1542-90DD-B1C7B96644A8}"/>
                    </a:ext>
                  </a:extLst>
                </p14:cNvPr>
                <p14:cNvContentPartPr/>
                <p14:nvPr/>
              </p14:nvContentPartPr>
              <p14:xfrm>
                <a:off x="3281860" y="3298249"/>
                <a:ext cx="56520" cy="261720"/>
              </p14:xfrm>
            </p:contentPart>
          </mc:Choice>
          <mc:Fallback xmlns="">
            <p:pic>
              <p:nvPicPr>
                <p:cNvPr id="125" name="墨迹 124">
                  <a:extLst>
                    <a:ext uri="{FF2B5EF4-FFF2-40B4-BE49-F238E27FC236}">
                      <a16:creationId xmlns:a16="http://schemas.microsoft.com/office/drawing/2014/main" id="{FE7128CC-250B-1542-90DD-B1C7B96644A8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3274300" y="3290689"/>
                  <a:ext cx="7128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126" name="墨迹 125">
                  <a:extLst>
                    <a:ext uri="{FF2B5EF4-FFF2-40B4-BE49-F238E27FC236}">
                      <a16:creationId xmlns:a16="http://schemas.microsoft.com/office/drawing/2014/main" id="{32D69743-D6A5-BF4F-9995-E163B401DA1B}"/>
                    </a:ext>
                  </a:extLst>
                </p14:cNvPr>
                <p14:cNvContentPartPr/>
                <p14:nvPr/>
              </p14:nvContentPartPr>
              <p14:xfrm>
                <a:off x="3754900" y="2974249"/>
                <a:ext cx="62640" cy="162360"/>
              </p14:xfrm>
            </p:contentPart>
          </mc:Choice>
          <mc:Fallback xmlns="">
            <p:pic>
              <p:nvPicPr>
                <p:cNvPr id="126" name="墨迹 125">
                  <a:extLst>
                    <a:ext uri="{FF2B5EF4-FFF2-40B4-BE49-F238E27FC236}">
                      <a16:creationId xmlns:a16="http://schemas.microsoft.com/office/drawing/2014/main" id="{32D69743-D6A5-BF4F-9995-E163B401DA1B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3747340" y="2966689"/>
                  <a:ext cx="7776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127" name="墨迹 126">
                  <a:extLst>
                    <a:ext uri="{FF2B5EF4-FFF2-40B4-BE49-F238E27FC236}">
                      <a16:creationId xmlns:a16="http://schemas.microsoft.com/office/drawing/2014/main" id="{E19A3589-F369-2848-972C-FA1FB01DA51F}"/>
                    </a:ext>
                  </a:extLst>
                </p14:cNvPr>
                <p14:cNvContentPartPr/>
                <p14:nvPr/>
              </p14:nvContentPartPr>
              <p14:xfrm>
                <a:off x="3638260" y="3024289"/>
                <a:ext cx="546840" cy="497880"/>
              </p14:xfrm>
            </p:contentPart>
          </mc:Choice>
          <mc:Fallback xmlns="">
            <p:pic>
              <p:nvPicPr>
                <p:cNvPr id="127" name="墨迹 126">
                  <a:extLst>
                    <a:ext uri="{FF2B5EF4-FFF2-40B4-BE49-F238E27FC236}">
                      <a16:creationId xmlns:a16="http://schemas.microsoft.com/office/drawing/2014/main" id="{E19A3589-F369-2848-972C-FA1FB01DA51F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3630700" y="3016729"/>
                  <a:ext cx="561960" cy="51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128" name="墨迹 127">
                  <a:extLst>
                    <a:ext uri="{FF2B5EF4-FFF2-40B4-BE49-F238E27FC236}">
                      <a16:creationId xmlns:a16="http://schemas.microsoft.com/office/drawing/2014/main" id="{6E80E79C-D5CA-084A-BB41-6319A884863F}"/>
                    </a:ext>
                  </a:extLst>
                </p14:cNvPr>
                <p14:cNvContentPartPr/>
                <p14:nvPr/>
              </p14:nvContentPartPr>
              <p14:xfrm>
                <a:off x="3754900" y="3341809"/>
                <a:ext cx="423720" cy="205200"/>
              </p14:xfrm>
            </p:contentPart>
          </mc:Choice>
          <mc:Fallback xmlns="">
            <p:pic>
              <p:nvPicPr>
                <p:cNvPr id="128" name="墨迹 127">
                  <a:extLst>
                    <a:ext uri="{FF2B5EF4-FFF2-40B4-BE49-F238E27FC236}">
                      <a16:creationId xmlns:a16="http://schemas.microsoft.com/office/drawing/2014/main" id="{6E80E79C-D5CA-084A-BB41-6319A884863F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3747340" y="3334249"/>
                  <a:ext cx="43884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129" name="墨迹 128">
                  <a:extLst>
                    <a:ext uri="{FF2B5EF4-FFF2-40B4-BE49-F238E27FC236}">
                      <a16:creationId xmlns:a16="http://schemas.microsoft.com/office/drawing/2014/main" id="{CBE59F6A-44D3-9F44-9FD4-714334F9E816}"/>
                    </a:ext>
                  </a:extLst>
                </p14:cNvPr>
                <p14:cNvContentPartPr/>
                <p14:nvPr/>
              </p14:nvContentPartPr>
              <p14:xfrm>
                <a:off x="4346380" y="2875609"/>
                <a:ext cx="118800" cy="180360"/>
              </p14:xfrm>
            </p:contentPart>
          </mc:Choice>
          <mc:Fallback xmlns="">
            <p:pic>
              <p:nvPicPr>
                <p:cNvPr id="129" name="墨迹 128">
                  <a:extLst>
                    <a:ext uri="{FF2B5EF4-FFF2-40B4-BE49-F238E27FC236}">
                      <a16:creationId xmlns:a16="http://schemas.microsoft.com/office/drawing/2014/main" id="{CBE59F6A-44D3-9F44-9FD4-714334F9E816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4338820" y="2868049"/>
                  <a:ext cx="13356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130" name="墨迹 129">
                  <a:extLst>
                    <a:ext uri="{FF2B5EF4-FFF2-40B4-BE49-F238E27FC236}">
                      <a16:creationId xmlns:a16="http://schemas.microsoft.com/office/drawing/2014/main" id="{4F6D5F9A-4615-1848-8059-DE403595215D}"/>
                    </a:ext>
                  </a:extLst>
                </p14:cNvPr>
                <p14:cNvContentPartPr/>
                <p14:nvPr/>
              </p14:nvContentPartPr>
              <p14:xfrm>
                <a:off x="4154140" y="3192409"/>
                <a:ext cx="625680" cy="280440"/>
              </p14:xfrm>
            </p:contentPart>
          </mc:Choice>
          <mc:Fallback xmlns="">
            <p:pic>
              <p:nvPicPr>
                <p:cNvPr id="130" name="墨迹 129">
                  <a:extLst>
                    <a:ext uri="{FF2B5EF4-FFF2-40B4-BE49-F238E27FC236}">
                      <a16:creationId xmlns:a16="http://schemas.microsoft.com/office/drawing/2014/main" id="{4F6D5F9A-4615-1848-8059-DE403595215D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4146580" y="3184849"/>
                  <a:ext cx="64080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131" name="墨迹 130">
                  <a:extLst>
                    <a:ext uri="{FF2B5EF4-FFF2-40B4-BE49-F238E27FC236}">
                      <a16:creationId xmlns:a16="http://schemas.microsoft.com/office/drawing/2014/main" id="{106DC3D2-AC18-C640-8801-C18EA658AFE3}"/>
                    </a:ext>
                  </a:extLst>
                </p14:cNvPr>
                <p14:cNvContentPartPr/>
                <p14:nvPr/>
              </p14:nvContentPartPr>
              <p14:xfrm>
                <a:off x="4439980" y="3179809"/>
                <a:ext cx="50040" cy="187200"/>
              </p14:xfrm>
            </p:contentPart>
          </mc:Choice>
          <mc:Fallback xmlns="">
            <p:pic>
              <p:nvPicPr>
                <p:cNvPr id="131" name="墨迹 130">
                  <a:extLst>
                    <a:ext uri="{FF2B5EF4-FFF2-40B4-BE49-F238E27FC236}">
                      <a16:creationId xmlns:a16="http://schemas.microsoft.com/office/drawing/2014/main" id="{106DC3D2-AC18-C640-8801-C18EA658AFE3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4432420" y="3172249"/>
                  <a:ext cx="6516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132" name="墨迹 131">
                  <a:extLst>
                    <a:ext uri="{FF2B5EF4-FFF2-40B4-BE49-F238E27FC236}">
                      <a16:creationId xmlns:a16="http://schemas.microsoft.com/office/drawing/2014/main" id="{62BA936C-056A-BA4F-9236-6BDD3782EC9D}"/>
                    </a:ext>
                  </a:extLst>
                </p14:cNvPr>
                <p14:cNvContentPartPr/>
                <p14:nvPr/>
              </p14:nvContentPartPr>
              <p14:xfrm>
                <a:off x="4499380" y="3198529"/>
                <a:ext cx="171360" cy="317880"/>
              </p14:xfrm>
            </p:contentPart>
          </mc:Choice>
          <mc:Fallback xmlns="">
            <p:pic>
              <p:nvPicPr>
                <p:cNvPr id="132" name="墨迹 131">
                  <a:extLst>
                    <a:ext uri="{FF2B5EF4-FFF2-40B4-BE49-F238E27FC236}">
                      <a16:creationId xmlns:a16="http://schemas.microsoft.com/office/drawing/2014/main" id="{62BA936C-056A-BA4F-9236-6BDD3782EC9D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4491820" y="3190969"/>
                  <a:ext cx="186120" cy="33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133" name="墨迹 132">
                  <a:extLst>
                    <a:ext uri="{FF2B5EF4-FFF2-40B4-BE49-F238E27FC236}">
                      <a16:creationId xmlns:a16="http://schemas.microsoft.com/office/drawing/2014/main" id="{6044414D-5CD9-1C41-9454-046D4041CF78}"/>
                    </a:ext>
                  </a:extLst>
                </p14:cNvPr>
                <p14:cNvContentPartPr/>
                <p14:nvPr/>
              </p14:nvContentPartPr>
              <p14:xfrm>
                <a:off x="5087260" y="3117529"/>
                <a:ext cx="236880" cy="261720"/>
              </p14:xfrm>
            </p:contentPart>
          </mc:Choice>
          <mc:Fallback xmlns="">
            <p:pic>
              <p:nvPicPr>
                <p:cNvPr id="133" name="墨迹 132">
                  <a:extLst>
                    <a:ext uri="{FF2B5EF4-FFF2-40B4-BE49-F238E27FC236}">
                      <a16:creationId xmlns:a16="http://schemas.microsoft.com/office/drawing/2014/main" id="{6044414D-5CD9-1C41-9454-046D4041CF78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5079700" y="3109969"/>
                  <a:ext cx="25200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134" name="墨迹 133">
                  <a:extLst>
                    <a:ext uri="{FF2B5EF4-FFF2-40B4-BE49-F238E27FC236}">
                      <a16:creationId xmlns:a16="http://schemas.microsoft.com/office/drawing/2014/main" id="{DDF22108-DBFC-B74C-8C73-D730C0E09EB6}"/>
                    </a:ext>
                  </a:extLst>
                </p14:cNvPr>
                <p14:cNvContentPartPr/>
                <p14:nvPr/>
              </p14:nvContentPartPr>
              <p14:xfrm>
                <a:off x="5037580" y="3329209"/>
                <a:ext cx="386280" cy="162360"/>
              </p14:xfrm>
            </p:contentPart>
          </mc:Choice>
          <mc:Fallback xmlns="">
            <p:pic>
              <p:nvPicPr>
                <p:cNvPr id="134" name="墨迹 133">
                  <a:extLst>
                    <a:ext uri="{FF2B5EF4-FFF2-40B4-BE49-F238E27FC236}">
                      <a16:creationId xmlns:a16="http://schemas.microsoft.com/office/drawing/2014/main" id="{DDF22108-DBFC-B74C-8C73-D730C0E09EB6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5030020" y="3321649"/>
                  <a:ext cx="40140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135" name="墨迹 134">
                  <a:extLst>
                    <a:ext uri="{FF2B5EF4-FFF2-40B4-BE49-F238E27FC236}">
                      <a16:creationId xmlns:a16="http://schemas.microsoft.com/office/drawing/2014/main" id="{BD510BEA-5EEA-B243-B2CD-0CFCECFA5674}"/>
                    </a:ext>
                  </a:extLst>
                </p14:cNvPr>
                <p14:cNvContentPartPr/>
                <p14:nvPr/>
              </p14:nvContentPartPr>
              <p14:xfrm>
                <a:off x="5566780" y="3111409"/>
                <a:ext cx="324000" cy="293040"/>
              </p14:xfrm>
            </p:contentPart>
          </mc:Choice>
          <mc:Fallback xmlns="">
            <p:pic>
              <p:nvPicPr>
                <p:cNvPr id="135" name="墨迹 134">
                  <a:extLst>
                    <a:ext uri="{FF2B5EF4-FFF2-40B4-BE49-F238E27FC236}">
                      <a16:creationId xmlns:a16="http://schemas.microsoft.com/office/drawing/2014/main" id="{BD510BEA-5EEA-B243-B2CD-0CFCECFA5674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5559220" y="3103849"/>
                  <a:ext cx="33912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136" name="墨迹 135">
                  <a:extLst>
                    <a:ext uri="{FF2B5EF4-FFF2-40B4-BE49-F238E27FC236}">
                      <a16:creationId xmlns:a16="http://schemas.microsoft.com/office/drawing/2014/main" id="{44AA88FE-0891-3843-AC46-09E0510021C1}"/>
                    </a:ext>
                  </a:extLst>
                </p14:cNvPr>
                <p14:cNvContentPartPr/>
                <p14:nvPr/>
              </p14:nvContentPartPr>
              <p14:xfrm>
                <a:off x="5747140" y="3223369"/>
                <a:ext cx="62640" cy="293040"/>
              </p14:xfrm>
            </p:contentPart>
          </mc:Choice>
          <mc:Fallback xmlns="">
            <p:pic>
              <p:nvPicPr>
                <p:cNvPr id="136" name="墨迹 135">
                  <a:extLst>
                    <a:ext uri="{FF2B5EF4-FFF2-40B4-BE49-F238E27FC236}">
                      <a16:creationId xmlns:a16="http://schemas.microsoft.com/office/drawing/2014/main" id="{44AA88FE-0891-3843-AC46-09E0510021C1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5739580" y="3215809"/>
                  <a:ext cx="7776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137" name="墨迹 136">
                  <a:extLst>
                    <a:ext uri="{FF2B5EF4-FFF2-40B4-BE49-F238E27FC236}">
                      <a16:creationId xmlns:a16="http://schemas.microsoft.com/office/drawing/2014/main" id="{C8FCCDFF-25D4-B842-A161-7C03C79C8AA3}"/>
                    </a:ext>
                  </a:extLst>
                </p14:cNvPr>
                <p14:cNvContentPartPr/>
                <p14:nvPr/>
              </p14:nvContentPartPr>
              <p14:xfrm>
                <a:off x="6263740" y="3080089"/>
                <a:ext cx="75240" cy="112320"/>
              </p14:xfrm>
            </p:contentPart>
          </mc:Choice>
          <mc:Fallback xmlns="">
            <p:pic>
              <p:nvPicPr>
                <p:cNvPr id="137" name="墨迹 136">
                  <a:extLst>
                    <a:ext uri="{FF2B5EF4-FFF2-40B4-BE49-F238E27FC236}">
                      <a16:creationId xmlns:a16="http://schemas.microsoft.com/office/drawing/2014/main" id="{C8FCCDFF-25D4-B842-A161-7C03C79C8AA3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6256540" y="3072529"/>
                  <a:ext cx="9000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138" name="墨迹 137">
                  <a:extLst>
                    <a:ext uri="{FF2B5EF4-FFF2-40B4-BE49-F238E27FC236}">
                      <a16:creationId xmlns:a16="http://schemas.microsoft.com/office/drawing/2014/main" id="{6AC092A7-708C-244E-AE3E-555676174E7E}"/>
                    </a:ext>
                  </a:extLst>
                </p14:cNvPr>
                <p14:cNvContentPartPr/>
                <p14:nvPr/>
              </p14:nvContentPartPr>
              <p14:xfrm>
                <a:off x="6220180" y="3323089"/>
                <a:ext cx="436320" cy="180720"/>
              </p14:xfrm>
            </p:contentPart>
          </mc:Choice>
          <mc:Fallback xmlns="">
            <p:pic>
              <p:nvPicPr>
                <p:cNvPr id="138" name="墨迹 137">
                  <a:extLst>
                    <a:ext uri="{FF2B5EF4-FFF2-40B4-BE49-F238E27FC236}">
                      <a16:creationId xmlns:a16="http://schemas.microsoft.com/office/drawing/2014/main" id="{6AC092A7-708C-244E-AE3E-555676174E7E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6212620" y="3315529"/>
                  <a:ext cx="45108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143" name="墨迹 142">
                  <a:extLst>
                    <a:ext uri="{FF2B5EF4-FFF2-40B4-BE49-F238E27FC236}">
                      <a16:creationId xmlns:a16="http://schemas.microsoft.com/office/drawing/2014/main" id="{38D54D44-B776-5140-BDC6-4991454C3E58}"/>
                    </a:ext>
                  </a:extLst>
                </p14:cNvPr>
                <p14:cNvContentPartPr/>
                <p14:nvPr/>
              </p14:nvContentPartPr>
              <p14:xfrm>
                <a:off x="6967540" y="3061369"/>
                <a:ext cx="68760" cy="405000"/>
              </p14:xfrm>
            </p:contentPart>
          </mc:Choice>
          <mc:Fallback xmlns="">
            <p:pic>
              <p:nvPicPr>
                <p:cNvPr id="143" name="墨迹 142">
                  <a:extLst>
                    <a:ext uri="{FF2B5EF4-FFF2-40B4-BE49-F238E27FC236}">
                      <a16:creationId xmlns:a16="http://schemas.microsoft.com/office/drawing/2014/main" id="{38D54D44-B776-5140-BDC6-4991454C3E58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6959980" y="3053809"/>
                  <a:ext cx="83880" cy="42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144" name="墨迹 143">
                  <a:extLst>
                    <a:ext uri="{FF2B5EF4-FFF2-40B4-BE49-F238E27FC236}">
                      <a16:creationId xmlns:a16="http://schemas.microsoft.com/office/drawing/2014/main" id="{F0F4BA22-6525-F346-A753-265928D47A89}"/>
                    </a:ext>
                  </a:extLst>
                </p14:cNvPr>
                <p14:cNvContentPartPr/>
                <p14:nvPr/>
              </p14:nvContentPartPr>
              <p14:xfrm>
                <a:off x="7241140" y="2824849"/>
                <a:ext cx="342720" cy="728640"/>
              </p14:xfrm>
            </p:contentPart>
          </mc:Choice>
          <mc:Fallback xmlns="">
            <p:pic>
              <p:nvPicPr>
                <p:cNvPr id="144" name="墨迹 143">
                  <a:extLst>
                    <a:ext uri="{FF2B5EF4-FFF2-40B4-BE49-F238E27FC236}">
                      <a16:creationId xmlns:a16="http://schemas.microsoft.com/office/drawing/2014/main" id="{F0F4BA22-6525-F346-A753-265928D47A89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7233940" y="2817289"/>
                  <a:ext cx="357840" cy="74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145" name="墨迹 144">
                  <a:extLst>
                    <a:ext uri="{FF2B5EF4-FFF2-40B4-BE49-F238E27FC236}">
                      <a16:creationId xmlns:a16="http://schemas.microsoft.com/office/drawing/2014/main" id="{2614A444-E403-B84A-92FC-CDBDD7CFF1EB}"/>
                    </a:ext>
                  </a:extLst>
                </p14:cNvPr>
                <p14:cNvContentPartPr/>
                <p14:nvPr/>
              </p14:nvContentPartPr>
              <p14:xfrm>
                <a:off x="7259860" y="2980729"/>
                <a:ext cx="100080" cy="50040"/>
              </p14:xfrm>
            </p:contentPart>
          </mc:Choice>
          <mc:Fallback xmlns="">
            <p:pic>
              <p:nvPicPr>
                <p:cNvPr id="145" name="墨迹 144">
                  <a:extLst>
                    <a:ext uri="{FF2B5EF4-FFF2-40B4-BE49-F238E27FC236}">
                      <a16:creationId xmlns:a16="http://schemas.microsoft.com/office/drawing/2014/main" id="{2614A444-E403-B84A-92FC-CDBDD7CFF1EB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7252300" y="2973169"/>
                  <a:ext cx="11520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146" name="墨迹 145">
                  <a:extLst>
                    <a:ext uri="{FF2B5EF4-FFF2-40B4-BE49-F238E27FC236}">
                      <a16:creationId xmlns:a16="http://schemas.microsoft.com/office/drawing/2014/main" id="{B5956D6C-5C1E-454C-BE20-E1FBFBD170EC}"/>
                    </a:ext>
                  </a:extLst>
                </p14:cNvPr>
                <p14:cNvContentPartPr/>
                <p14:nvPr/>
              </p14:nvContentPartPr>
              <p14:xfrm>
                <a:off x="7191460" y="2962009"/>
                <a:ext cx="249480" cy="268200"/>
              </p14:xfrm>
            </p:contentPart>
          </mc:Choice>
          <mc:Fallback xmlns="">
            <p:pic>
              <p:nvPicPr>
                <p:cNvPr id="146" name="墨迹 145">
                  <a:extLst>
                    <a:ext uri="{FF2B5EF4-FFF2-40B4-BE49-F238E27FC236}">
                      <a16:creationId xmlns:a16="http://schemas.microsoft.com/office/drawing/2014/main" id="{B5956D6C-5C1E-454C-BE20-E1FBFBD170EC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7183900" y="2954449"/>
                  <a:ext cx="26460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147" name="墨迹 146">
                  <a:extLst>
                    <a:ext uri="{FF2B5EF4-FFF2-40B4-BE49-F238E27FC236}">
                      <a16:creationId xmlns:a16="http://schemas.microsoft.com/office/drawing/2014/main" id="{4E755E9F-42EC-3942-8BC4-0AD660DE8FCF}"/>
                    </a:ext>
                  </a:extLst>
                </p14:cNvPr>
                <p14:cNvContentPartPr/>
                <p14:nvPr/>
              </p14:nvContentPartPr>
              <p14:xfrm>
                <a:off x="7241140" y="2974249"/>
                <a:ext cx="162360" cy="299160"/>
              </p14:xfrm>
            </p:contentPart>
          </mc:Choice>
          <mc:Fallback xmlns="">
            <p:pic>
              <p:nvPicPr>
                <p:cNvPr id="147" name="墨迹 146">
                  <a:extLst>
                    <a:ext uri="{FF2B5EF4-FFF2-40B4-BE49-F238E27FC236}">
                      <a16:creationId xmlns:a16="http://schemas.microsoft.com/office/drawing/2014/main" id="{4E755E9F-42EC-3942-8BC4-0AD660DE8FCF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7233940" y="2966689"/>
                  <a:ext cx="177120" cy="31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148" name="墨迹 147">
                  <a:extLst>
                    <a:ext uri="{FF2B5EF4-FFF2-40B4-BE49-F238E27FC236}">
                      <a16:creationId xmlns:a16="http://schemas.microsoft.com/office/drawing/2014/main" id="{93F4C39E-61A0-3247-8A75-EB22848C5FBC}"/>
                    </a:ext>
                  </a:extLst>
                </p14:cNvPr>
                <p14:cNvContentPartPr/>
                <p14:nvPr/>
              </p14:nvContentPartPr>
              <p14:xfrm>
                <a:off x="7297300" y="3254329"/>
                <a:ext cx="162360" cy="162360"/>
              </p14:xfrm>
            </p:contentPart>
          </mc:Choice>
          <mc:Fallback xmlns="">
            <p:pic>
              <p:nvPicPr>
                <p:cNvPr id="148" name="墨迹 147">
                  <a:extLst>
                    <a:ext uri="{FF2B5EF4-FFF2-40B4-BE49-F238E27FC236}">
                      <a16:creationId xmlns:a16="http://schemas.microsoft.com/office/drawing/2014/main" id="{93F4C39E-61A0-3247-8A75-EB22848C5FBC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7289740" y="3247129"/>
                  <a:ext cx="17712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149" name="墨迹 148">
                  <a:extLst>
                    <a:ext uri="{FF2B5EF4-FFF2-40B4-BE49-F238E27FC236}">
                      <a16:creationId xmlns:a16="http://schemas.microsoft.com/office/drawing/2014/main" id="{A30007CC-4504-E345-9647-F289C32AF577}"/>
                    </a:ext>
                  </a:extLst>
                </p14:cNvPr>
                <p14:cNvContentPartPr/>
                <p14:nvPr/>
              </p14:nvContentPartPr>
              <p14:xfrm>
                <a:off x="7238620" y="3472489"/>
                <a:ext cx="233640" cy="56520"/>
              </p14:xfrm>
            </p:contentPart>
          </mc:Choice>
          <mc:Fallback xmlns="">
            <p:pic>
              <p:nvPicPr>
                <p:cNvPr id="149" name="墨迹 148">
                  <a:extLst>
                    <a:ext uri="{FF2B5EF4-FFF2-40B4-BE49-F238E27FC236}">
                      <a16:creationId xmlns:a16="http://schemas.microsoft.com/office/drawing/2014/main" id="{A30007CC-4504-E345-9647-F289C32AF577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7231060" y="3464929"/>
                  <a:ext cx="24840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150" name="墨迹 149">
                  <a:extLst>
                    <a:ext uri="{FF2B5EF4-FFF2-40B4-BE49-F238E27FC236}">
                      <a16:creationId xmlns:a16="http://schemas.microsoft.com/office/drawing/2014/main" id="{029B9E10-E88A-D349-B424-48AA47468147}"/>
                    </a:ext>
                  </a:extLst>
                </p14:cNvPr>
                <p14:cNvContentPartPr/>
                <p14:nvPr/>
              </p14:nvContentPartPr>
              <p14:xfrm>
                <a:off x="7957180" y="3024289"/>
                <a:ext cx="290160" cy="678960"/>
              </p14:xfrm>
            </p:contentPart>
          </mc:Choice>
          <mc:Fallback xmlns="">
            <p:pic>
              <p:nvPicPr>
                <p:cNvPr id="150" name="墨迹 149">
                  <a:extLst>
                    <a:ext uri="{FF2B5EF4-FFF2-40B4-BE49-F238E27FC236}">
                      <a16:creationId xmlns:a16="http://schemas.microsoft.com/office/drawing/2014/main" id="{029B9E10-E88A-D349-B424-48AA47468147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7949620" y="3016729"/>
                  <a:ext cx="305280" cy="694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1" name="组合 160">
            <a:extLst>
              <a:ext uri="{FF2B5EF4-FFF2-40B4-BE49-F238E27FC236}">
                <a16:creationId xmlns:a16="http://schemas.microsoft.com/office/drawing/2014/main" id="{4ED2B5E3-ECBF-484E-870A-27E217FB5B5E}"/>
              </a:ext>
            </a:extLst>
          </p:cNvPr>
          <p:cNvGrpSpPr/>
          <p:nvPr/>
        </p:nvGrpSpPr>
        <p:grpSpPr>
          <a:xfrm>
            <a:off x="2456740" y="3926809"/>
            <a:ext cx="1429200" cy="868680"/>
            <a:chOff x="2456740" y="3926809"/>
            <a:chExt cx="1429200" cy="868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152" name="墨迹 151">
                  <a:extLst>
                    <a:ext uri="{FF2B5EF4-FFF2-40B4-BE49-F238E27FC236}">
                      <a16:creationId xmlns:a16="http://schemas.microsoft.com/office/drawing/2014/main" id="{FF783BEC-D37E-5F44-ADD5-78B72557BFC8}"/>
                    </a:ext>
                  </a:extLst>
                </p14:cNvPr>
                <p14:cNvContentPartPr/>
                <p14:nvPr/>
              </p14:nvContentPartPr>
              <p14:xfrm>
                <a:off x="2653300" y="3951649"/>
                <a:ext cx="230760" cy="56520"/>
              </p14:xfrm>
            </p:contentPart>
          </mc:Choice>
          <mc:Fallback xmlns="">
            <p:pic>
              <p:nvPicPr>
                <p:cNvPr id="152" name="墨迹 151">
                  <a:extLst>
                    <a:ext uri="{FF2B5EF4-FFF2-40B4-BE49-F238E27FC236}">
                      <a16:creationId xmlns:a16="http://schemas.microsoft.com/office/drawing/2014/main" id="{FF783BEC-D37E-5F44-ADD5-78B72557BFC8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2645740" y="3944089"/>
                  <a:ext cx="24588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153" name="墨迹 152">
                  <a:extLst>
                    <a:ext uri="{FF2B5EF4-FFF2-40B4-BE49-F238E27FC236}">
                      <a16:creationId xmlns:a16="http://schemas.microsoft.com/office/drawing/2014/main" id="{77A975DE-B136-B04C-9C1D-50C0424B06C3}"/>
                    </a:ext>
                  </a:extLst>
                </p14:cNvPr>
                <p14:cNvContentPartPr/>
                <p14:nvPr/>
              </p14:nvContentPartPr>
              <p14:xfrm>
                <a:off x="2727820" y="3926809"/>
                <a:ext cx="81360" cy="205920"/>
              </p14:xfrm>
            </p:contentPart>
          </mc:Choice>
          <mc:Fallback xmlns="">
            <p:pic>
              <p:nvPicPr>
                <p:cNvPr id="153" name="墨迹 152">
                  <a:extLst>
                    <a:ext uri="{FF2B5EF4-FFF2-40B4-BE49-F238E27FC236}">
                      <a16:creationId xmlns:a16="http://schemas.microsoft.com/office/drawing/2014/main" id="{77A975DE-B136-B04C-9C1D-50C0424B06C3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2720260" y="3919249"/>
                  <a:ext cx="9648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154" name="墨迹 153">
                  <a:extLst>
                    <a:ext uri="{FF2B5EF4-FFF2-40B4-BE49-F238E27FC236}">
                      <a16:creationId xmlns:a16="http://schemas.microsoft.com/office/drawing/2014/main" id="{60F1A89C-91BB-0B42-A967-68BCB8E9E459}"/>
                    </a:ext>
                  </a:extLst>
                </p14:cNvPr>
                <p14:cNvContentPartPr/>
                <p14:nvPr/>
              </p14:nvContentPartPr>
              <p14:xfrm>
                <a:off x="2456740" y="4051369"/>
                <a:ext cx="887760" cy="374040"/>
              </p14:xfrm>
            </p:contentPart>
          </mc:Choice>
          <mc:Fallback xmlns="">
            <p:pic>
              <p:nvPicPr>
                <p:cNvPr id="154" name="墨迹 153">
                  <a:extLst>
                    <a:ext uri="{FF2B5EF4-FFF2-40B4-BE49-F238E27FC236}">
                      <a16:creationId xmlns:a16="http://schemas.microsoft.com/office/drawing/2014/main" id="{60F1A89C-91BB-0B42-A967-68BCB8E9E459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2449180" y="4043809"/>
                  <a:ext cx="902880" cy="38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155" name="墨迹 154">
                  <a:extLst>
                    <a:ext uri="{FF2B5EF4-FFF2-40B4-BE49-F238E27FC236}">
                      <a16:creationId xmlns:a16="http://schemas.microsoft.com/office/drawing/2014/main" id="{DC975C9A-2142-884C-AFCC-63CAA7BA5080}"/>
                    </a:ext>
                  </a:extLst>
                </p14:cNvPr>
                <p14:cNvContentPartPr/>
                <p14:nvPr/>
              </p14:nvContentPartPr>
              <p14:xfrm>
                <a:off x="3145060" y="4175929"/>
                <a:ext cx="28080" cy="619560"/>
              </p14:xfrm>
            </p:contentPart>
          </mc:Choice>
          <mc:Fallback xmlns="">
            <p:pic>
              <p:nvPicPr>
                <p:cNvPr id="155" name="墨迹 154">
                  <a:extLst>
                    <a:ext uri="{FF2B5EF4-FFF2-40B4-BE49-F238E27FC236}">
                      <a16:creationId xmlns:a16="http://schemas.microsoft.com/office/drawing/2014/main" id="{DC975C9A-2142-884C-AFCC-63CAA7BA5080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3137500" y="4168369"/>
                  <a:ext cx="43200" cy="63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156" name="墨迹 155">
                  <a:extLst>
                    <a:ext uri="{FF2B5EF4-FFF2-40B4-BE49-F238E27FC236}">
                      <a16:creationId xmlns:a16="http://schemas.microsoft.com/office/drawing/2014/main" id="{A55648AA-C643-EC45-9FF8-7B7E91F9AD6F}"/>
                    </a:ext>
                  </a:extLst>
                </p14:cNvPr>
                <p14:cNvContentPartPr/>
                <p14:nvPr/>
              </p14:nvContentPartPr>
              <p14:xfrm>
                <a:off x="3519100" y="3945529"/>
                <a:ext cx="354600" cy="539280"/>
              </p14:xfrm>
            </p:contentPart>
          </mc:Choice>
          <mc:Fallback xmlns="">
            <p:pic>
              <p:nvPicPr>
                <p:cNvPr id="156" name="墨迹 155">
                  <a:extLst>
                    <a:ext uri="{FF2B5EF4-FFF2-40B4-BE49-F238E27FC236}">
                      <a16:creationId xmlns:a16="http://schemas.microsoft.com/office/drawing/2014/main" id="{A55648AA-C643-EC45-9FF8-7B7E91F9AD6F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3511540" y="3937969"/>
                  <a:ext cx="369720" cy="55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157" name="墨迹 156">
                  <a:extLst>
                    <a:ext uri="{FF2B5EF4-FFF2-40B4-BE49-F238E27FC236}">
                      <a16:creationId xmlns:a16="http://schemas.microsoft.com/office/drawing/2014/main" id="{F8E8BC7A-1E53-FE4E-A055-C9CA0A5C114B}"/>
                    </a:ext>
                  </a:extLst>
                </p14:cNvPr>
                <p14:cNvContentPartPr/>
                <p14:nvPr/>
              </p14:nvContentPartPr>
              <p14:xfrm>
                <a:off x="3792340" y="4200769"/>
                <a:ext cx="93600" cy="299160"/>
              </p14:xfrm>
            </p:contentPart>
          </mc:Choice>
          <mc:Fallback xmlns="">
            <p:pic>
              <p:nvPicPr>
                <p:cNvPr id="157" name="墨迹 156">
                  <a:extLst>
                    <a:ext uri="{FF2B5EF4-FFF2-40B4-BE49-F238E27FC236}">
                      <a16:creationId xmlns:a16="http://schemas.microsoft.com/office/drawing/2014/main" id="{F8E8BC7A-1E53-FE4E-A055-C9CA0A5C114B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3784780" y="4193209"/>
                  <a:ext cx="108720" cy="31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158" name="墨迹 157">
                  <a:extLst>
                    <a:ext uri="{FF2B5EF4-FFF2-40B4-BE49-F238E27FC236}">
                      <a16:creationId xmlns:a16="http://schemas.microsoft.com/office/drawing/2014/main" id="{F23F1530-F854-1947-AF7F-48F44F3CC66A}"/>
                    </a:ext>
                  </a:extLst>
                </p14:cNvPr>
                <p14:cNvContentPartPr/>
                <p14:nvPr/>
              </p14:nvContentPartPr>
              <p14:xfrm>
                <a:off x="3757780" y="4325329"/>
                <a:ext cx="59760" cy="75240"/>
              </p14:xfrm>
            </p:contentPart>
          </mc:Choice>
          <mc:Fallback xmlns="">
            <p:pic>
              <p:nvPicPr>
                <p:cNvPr id="158" name="墨迹 157">
                  <a:extLst>
                    <a:ext uri="{FF2B5EF4-FFF2-40B4-BE49-F238E27FC236}">
                      <a16:creationId xmlns:a16="http://schemas.microsoft.com/office/drawing/2014/main" id="{F23F1530-F854-1947-AF7F-48F44F3CC66A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3750220" y="4317769"/>
                  <a:ext cx="74880" cy="90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5" name="组合 164">
            <a:extLst>
              <a:ext uri="{FF2B5EF4-FFF2-40B4-BE49-F238E27FC236}">
                <a16:creationId xmlns:a16="http://schemas.microsoft.com/office/drawing/2014/main" id="{BC361A62-259E-1A47-B97B-540A54E56EEB}"/>
              </a:ext>
            </a:extLst>
          </p:cNvPr>
          <p:cNvGrpSpPr/>
          <p:nvPr/>
        </p:nvGrpSpPr>
        <p:grpSpPr>
          <a:xfrm>
            <a:off x="4159540" y="3877129"/>
            <a:ext cx="573120" cy="535680"/>
            <a:chOff x="4159540" y="3877129"/>
            <a:chExt cx="573120" cy="535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162" name="墨迹 161">
                  <a:extLst>
                    <a:ext uri="{FF2B5EF4-FFF2-40B4-BE49-F238E27FC236}">
                      <a16:creationId xmlns:a16="http://schemas.microsoft.com/office/drawing/2014/main" id="{2C027290-B0ED-2340-A849-E4302D99F617}"/>
                    </a:ext>
                  </a:extLst>
                </p14:cNvPr>
                <p14:cNvContentPartPr/>
                <p14:nvPr/>
              </p14:nvContentPartPr>
              <p14:xfrm>
                <a:off x="4159540" y="4013929"/>
                <a:ext cx="137160" cy="385560"/>
              </p14:xfrm>
            </p:contentPart>
          </mc:Choice>
          <mc:Fallback xmlns="">
            <p:pic>
              <p:nvPicPr>
                <p:cNvPr id="162" name="墨迹 161">
                  <a:extLst>
                    <a:ext uri="{FF2B5EF4-FFF2-40B4-BE49-F238E27FC236}">
                      <a16:creationId xmlns:a16="http://schemas.microsoft.com/office/drawing/2014/main" id="{2C027290-B0ED-2340-A849-E4302D99F617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4151980" y="4006369"/>
                  <a:ext cx="152280" cy="40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163" name="墨迹 162">
                  <a:extLst>
                    <a:ext uri="{FF2B5EF4-FFF2-40B4-BE49-F238E27FC236}">
                      <a16:creationId xmlns:a16="http://schemas.microsoft.com/office/drawing/2014/main" id="{DCF70670-0EAF-EC41-9A17-933B85CC49AC}"/>
                    </a:ext>
                  </a:extLst>
                </p14:cNvPr>
                <p14:cNvContentPartPr/>
                <p14:nvPr/>
              </p14:nvContentPartPr>
              <p14:xfrm>
                <a:off x="4415500" y="3877129"/>
                <a:ext cx="317160" cy="535680"/>
              </p14:xfrm>
            </p:contentPart>
          </mc:Choice>
          <mc:Fallback xmlns="">
            <p:pic>
              <p:nvPicPr>
                <p:cNvPr id="163" name="墨迹 162">
                  <a:extLst>
                    <a:ext uri="{FF2B5EF4-FFF2-40B4-BE49-F238E27FC236}">
                      <a16:creationId xmlns:a16="http://schemas.microsoft.com/office/drawing/2014/main" id="{DCF70670-0EAF-EC41-9A17-933B85CC49AC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4407940" y="3869569"/>
                  <a:ext cx="332280" cy="550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47">
            <p14:nvContentPartPr>
              <p14:cNvPr id="164" name="墨迹 163">
                <a:extLst>
                  <a:ext uri="{FF2B5EF4-FFF2-40B4-BE49-F238E27FC236}">
                    <a16:creationId xmlns:a16="http://schemas.microsoft.com/office/drawing/2014/main" id="{C055DF6F-20FA-4749-92A6-07DB902A856F}"/>
                  </a:ext>
                </a:extLst>
              </p14:cNvPr>
              <p14:cNvContentPartPr/>
              <p14:nvPr/>
            </p14:nvContentPartPr>
            <p14:xfrm>
              <a:off x="4994020" y="4412449"/>
              <a:ext cx="106200" cy="56520"/>
            </p14:xfrm>
          </p:contentPart>
        </mc:Choice>
        <mc:Fallback xmlns="">
          <p:pic>
            <p:nvPicPr>
              <p:cNvPr id="164" name="墨迹 163">
                <a:extLst>
                  <a:ext uri="{FF2B5EF4-FFF2-40B4-BE49-F238E27FC236}">
                    <a16:creationId xmlns:a16="http://schemas.microsoft.com/office/drawing/2014/main" id="{C055DF6F-20FA-4749-92A6-07DB902A856F}"/>
                  </a:ext>
                </a:extLst>
              </p:cNvPr>
              <p:cNvPicPr/>
              <p:nvPr/>
            </p:nvPicPr>
            <p:blipFill>
              <a:blip r:embed="rId248"/>
              <a:stretch>
                <a:fillRect/>
              </a:stretch>
            </p:blipFill>
            <p:spPr>
              <a:xfrm>
                <a:off x="4986460" y="4404889"/>
                <a:ext cx="121320" cy="71280"/>
              </a:xfrm>
              <a:prstGeom prst="rect">
                <a:avLst/>
              </a:prstGeom>
            </p:spPr>
          </p:pic>
        </mc:Fallback>
      </mc:AlternateContent>
      <p:grpSp>
        <p:nvGrpSpPr>
          <p:cNvPr id="173" name="组合 172">
            <a:extLst>
              <a:ext uri="{FF2B5EF4-FFF2-40B4-BE49-F238E27FC236}">
                <a16:creationId xmlns:a16="http://schemas.microsoft.com/office/drawing/2014/main" id="{B3F2EF96-CAF0-CC41-8222-264AE1571BF8}"/>
              </a:ext>
            </a:extLst>
          </p:cNvPr>
          <p:cNvGrpSpPr/>
          <p:nvPr/>
        </p:nvGrpSpPr>
        <p:grpSpPr>
          <a:xfrm>
            <a:off x="779140" y="5078449"/>
            <a:ext cx="498600" cy="672840"/>
            <a:chOff x="779140" y="5078449"/>
            <a:chExt cx="498600" cy="67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166" name="墨迹 165">
                  <a:extLst>
                    <a:ext uri="{FF2B5EF4-FFF2-40B4-BE49-F238E27FC236}">
                      <a16:creationId xmlns:a16="http://schemas.microsoft.com/office/drawing/2014/main" id="{D88E3BDC-CCD1-3449-9666-FD4E66BB478F}"/>
                    </a:ext>
                  </a:extLst>
                </p14:cNvPr>
                <p14:cNvContentPartPr/>
                <p14:nvPr/>
              </p14:nvContentPartPr>
              <p14:xfrm>
                <a:off x="779140" y="5078449"/>
                <a:ext cx="149760" cy="346320"/>
              </p14:xfrm>
            </p:contentPart>
          </mc:Choice>
          <mc:Fallback xmlns="">
            <p:pic>
              <p:nvPicPr>
                <p:cNvPr id="166" name="墨迹 165">
                  <a:extLst>
                    <a:ext uri="{FF2B5EF4-FFF2-40B4-BE49-F238E27FC236}">
                      <a16:creationId xmlns:a16="http://schemas.microsoft.com/office/drawing/2014/main" id="{D88E3BDC-CCD1-3449-9666-FD4E66BB478F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771580" y="5070889"/>
                  <a:ext cx="164880" cy="36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167" name="墨迹 166">
                  <a:extLst>
                    <a:ext uri="{FF2B5EF4-FFF2-40B4-BE49-F238E27FC236}">
                      <a16:creationId xmlns:a16="http://schemas.microsoft.com/office/drawing/2014/main" id="{F624184F-250F-2F4E-B51C-12F8AAF771F3}"/>
                    </a:ext>
                  </a:extLst>
                </p14:cNvPr>
                <p14:cNvContentPartPr/>
                <p14:nvPr/>
              </p14:nvContentPartPr>
              <p14:xfrm>
                <a:off x="990820" y="5147569"/>
                <a:ext cx="199440" cy="267480"/>
              </p14:xfrm>
            </p:contentPart>
          </mc:Choice>
          <mc:Fallback xmlns="">
            <p:pic>
              <p:nvPicPr>
                <p:cNvPr id="167" name="墨迹 166">
                  <a:extLst>
                    <a:ext uri="{FF2B5EF4-FFF2-40B4-BE49-F238E27FC236}">
                      <a16:creationId xmlns:a16="http://schemas.microsoft.com/office/drawing/2014/main" id="{F624184F-250F-2F4E-B51C-12F8AAF771F3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983260" y="5140369"/>
                  <a:ext cx="214560" cy="28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168" name="墨迹 167">
                  <a:extLst>
                    <a:ext uri="{FF2B5EF4-FFF2-40B4-BE49-F238E27FC236}">
                      <a16:creationId xmlns:a16="http://schemas.microsoft.com/office/drawing/2014/main" id="{849945A8-0244-8C4F-B638-F253C692458D}"/>
                    </a:ext>
                  </a:extLst>
                </p14:cNvPr>
                <p14:cNvContentPartPr/>
                <p14:nvPr/>
              </p14:nvContentPartPr>
              <p14:xfrm>
                <a:off x="1252540" y="5078449"/>
                <a:ext cx="25200" cy="672840"/>
              </p14:xfrm>
            </p:contentPart>
          </mc:Choice>
          <mc:Fallback xmlns="">
            <p:pic>
              <p:nvPicPr>
                <p:cNvPr id="168" name="墨迹 167">
                  <a:extLst>
                    <a:ext uri="{FF2B5EF4-FFF2-40B4-BE49-F238E27FC236}">
                      <a16:creationId xmlns:a16="http://schemas.microsoft.com/office/drawing/2014/main" id="{849945A8-0244-8C4F-B638-F253C692458D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1244980" y="5070889"/>
                  <a:ext cx="40320" cy="687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2" name="组合 171">
            <a:extLst>
              <a:ext uri="{FF2B5EF4-FFF2-40B4-BE49-F238E27FC236}">
                <a16:creationId xmlns:a16="http://schemas.microsoft.com/office/drawing/2014/main" id="{3A1E73B1-4DD9-524A-9B71-072AB53EB704}"/>
              </a:ext>
            </a:extLst>
          </p:cNvPr>
          <p:cNvGrpSpPr/>
          <p:nvPr/>
        </p:nvGrpSpPr>
        <p:grpSpPr>
          <a:xfrm>
            <a:off x="1520020" y="5159449"/>
            <a:ext cx="467280" cy="343080"/>
            <a:chOff x="1520020" y="5159449"/>
            <a:chExt cx="467280" cy="343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169" name="墨迹 168">
                  <a:extLst>
                    <a:ext uri="{FF2B5EF4-FFF2-40B4-BE49-F238E27FC236}">
                      <a16:creationId xmlns:a16="http://schemas.microsoft.com/office/drawing/2014/main" id="{1E4E80D6-7219-D54D-B56E-0DD251282181}"/>
                    </a:ext>
                  </a:extLst>
                </p14:cNvPr>
                <p14:cNvContentPartPr/>
                <p14:nvPr/>
              </p14:nvContentPartPr>
              <p14:xfrm>
                <a:off x="1520020" y="5159449"/>
                <a:ext cx="280440" cy="293040"/>
              </p14:xfrm>
            </p:contentPart>
          </mc:Choice>
          <mc:Fallback xmlns="">
            <p:pic>
              <p:nvPicPr>
                <p:cNvPr id="169" name="墨迹 168">
                  <a:extLst>
                    <a:ext uri="{FF2B5EF4-FFF2-40B4-BE49-F238E27FC236}">
                      <a16:creationId xmlns:a16="http://schemas.microsoft.com/office/drawing/2014/main" id="{1E4E80D6-7219-D54D-B56E-0DD251282181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1512460" y="5151889"/>
                  <a:ext cx="29556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170" name="墨迹 169">
                  <a:extLst>
                    <a:ext uri="{FF2B5EF4-FFF2-40B4-BE49-F238E27FC236}">
                      <a16:creationId xmlns:a16="http://schemas.microsoft.com/office/drawing/2014/main" id="{B57E6496-43DF-0448-B856-BC0242CB48EA}"/>
                    </a:ext>
                  </a:extLst>
                </p14:cNvPr>
                <p14:cNvContentPartPr/>
                <p14:nvPr/>
              </p14:nvContentPartPr>
              <p14:xfrm>
                <a:off x="1949500" y="5358889"/>
                <a:ext cx="31320" cy="31320"/>
              </p14:xfrm>
            </p:contentPart>
          </mc:Choice>
          <mc:Fallback xmlns="">
            <p:pic>
              <p:nvPicPr>
                <p:cNvPr id="170" name="墨迹 169">
                  <a:extLst>
                    <a:ext uri="{FF2B5EF4-FFF2-40B4-BE49-F238E27FC236}">
                      <a16:creationId xmlns:a16="http://schemas.microsoft.com/office/drawing/2014/main" id="{B57E6496-43DF-0448-B856-BC0242CB48EA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1941940" y="5351329"/>
                  <a:ext cx="4644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171" name="墨迹 170">
                  <a:extLst>
                    <a:ext uri="{FF2B5EF4-FFF2-40B4-BE49-F238E27FC236}">
                      <a16:creationId xmlns:a16="http://schemas.microsoft.com/office/drawing/2014/main" id="{535925BA-F8AF-D64F-A098-BE14D9194A8B}"/>
                    </a:ext>
                  </a:extLst>
                </p14:cNvPr>
                <p14:cNvContentPartPr/>
                <p14:nvPr/>
              </p14:nvContentPartPr>
              <p14:xfrm>
                <a:off x="1968220" y="5489569"/>
                <a:ext cx="19080" cy="12960"/>
              </p14:xfrm>
            </p:contentPart>
          </mc:Choice>
          <mc:Fallback xmlns="">
            <p:pic>
              <p:nvPicPr>
                <p:cNvPr id="171" name="墨迹 170">
                  <a:extLst>
                    <a:ext uri="{FF2B5EF4-FFF2-40B4-BE49-F238E27FC236}">
                      <a16:creationId xmlns:a16="http://schemas.microsoft.com/office/drawing/2014/main" id="{535925BA-F8AF-D64F-A098-BE14D9194A8B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1960660" y="5482009"/>
                  <a:ext cx="34200" cy="27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3" name="组合 182">
            <a:extLst>
              <a:ext uri="{FF2B5EF4-FFF2-40B4-BE49-F238E27FC236}">
                <a16:creationId xmlns:a16="http://schemas.microsoft.com/office/drawing/2014/main" id="{9B33BF92-B406-2A49-B0B0-3FFA3D779A3A}"/>
              </a:ext>
            </a:extLst>
          </p:cNvPr>
          <p:cNvGrpSpPr/>
          <p:nvPr/>
        </p:nvGrpSpPr>
        <p:grpSpPr>
          <a:xfrm>
            <a:off x="2410300" y="4873249"/>
            <a:ext cx="1432080" cy="666360"/>
            <a:chOff x="2410300" y="4873249"/>
            <a:chExt cx="1432080" cy="666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174" name="墨迹 173">
                  <a:extLst>
                    <a:ext uri="{FF2B5EF4-FFF2-40B4-BE49-F238E27FC236}">
                      <a16:creationId xmlns:a16="http://schemas.microsoft.com/office/drawing/2014/main" id="{B97991F9-CFA6-5D4D-96FF-D538C60F9D7C}"/>
                    </a:ext>
                  </a:extLst>
                </p14:cNvPr>
                <p14:cNvContentPartPr/>
                <p14:nvPr/>
              </p14:nvContentPartPr>
              <p14:xfrm>
                <a:off x="2410300" y="5115889"/>
                <a:ext cx="105480" cy="423720"/>
              </p14:xfrm>
            </p:contentPart>
          </mc:Choice>
          <mc:Fallback xmlns="">
            <p:pic>
              <p:nvPicPr>
                <p:cNvPr id="174" name="墨迹 173">
                  <a:extLst>
                    <a:ext uri="{FF2B5EF4-FFF2-40B4-BE49-F238E27FC236}">
                      <a16:creationId xmlns:a16="http://schemas.microsoft.com/office/drawing/2014/main" id="{B97991F9-CFA6-5D4D-96FF-D538C60F9D7C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2402740" y="5108329"/>
                  <a:ext cx="120600" cy="43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175" name="墨迹 174">
                  <a:extLst>
                    <a:ext uri="{FF2B5EF4-FFF2-40B4-BE49-F238E27FC236}">
                      <a16:creationId xmlns:a16="http://schemas.microsoft.com/office/drawing/2014/main" id="{EC843E31-3142-A745-A221-6CA947A96916}"/>
                    </a:ext>
                  </a:extLst>
                </p14:cNvPr>
                <p14:cNvContentPartPr/>
                <p14:nvPr/>
              </p14:nvContentPartPr>
              <p14:xfrm>
                <a:off x="2665540" y="4991329"/>
                <a:ext cx="62640" cy="118800"/>
              </p14:xfrm>
            </p:contentPart>
          </mc:Choice>
          <mc:Fallback xmlns="">
            <p:pic>
              <p:nvPicPr>
                <p:cNvPr id="175" name="墨迹 174">
                  <a:extLst>
                    <a:ext uri="{FF2B5EF4-FFF2-40B4-BE49-F238E27FC236}">
                      <a16:creationId xmlns:a16="http://schemas.microsoft.com/office/drawing/2014/main" id="{EC843E31-3142-A745-A221-6CA947A96916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2657980" y="4983769"/>
                  <a:ext cx="7776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176" name="墨迹 175">
                  <a:extLst>
                    <a:ext uri="{FF2B5EF4-FFF2-40B4-BE49-F238E27FC236}">
                      <a16:creationId xmlns:a16="http://schemas.microsoft.com/office/drawing/2014/main" id="{E149186A-5625-B040-B59E-4B3E0075E361}"/>
                    </a:ext>
                  </a:extLst>
                </p14:cNvPr>
                <p14:cNvContentPartPr/>
                <p14:nvPr/>
              </p14:nvContentPartPr>
              <p14:xfrm>
                <a:off x="2665540" y="5165569"/>
                <a:ext cx="280440" cy="317880"/>
              </p14:xfrm>
            </p:contentPart>
          </mc:Choice>
          <mc:Fallback xmlns="">
            <p:pic>
              <p:nvPicPr>
                <p:cNvPr id="176" name="墨迹 175">
                  <a:extLst>
                    <a:ext uri="{FF2B5EF4-FFF2-40B4-BE49-F238E27FC236}">
                      <a16:creationId xmlns:a16="http://schemas.microsoft.com/office/drawing/2014/main" id="{E149186A-5625-B040-B59E-4B3E0075E361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2657980" y="5158369"/>
                  <a:ext cx="295560" cy="33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177" name="墨迹 176">
                  <a:extLst>
                    <a:ext uri="{FF2B5EF4-FFF2-40B4-BE49-F238E27FC236}">
                      <a16:creationId xmlns:a16="http://schemas.microsoft.com/office/drawing/2014/main" id="{739B6864-C974-054D-8D16-1DBC4434B455}"/>
                    </a:ext>
                  </a:extLst>
                </p14:cNvPr>
                <p14:cNvContentPartPr/>
                <p14:nvPr/>
              </p14:nvContentPartPr>
              <p14:xfrm>
                <a:off x="3151180" y="5140729"/>
                <a:ext cx="6480" cy="234000"/>
              </p14:xfrm>
            </p:contentPart>
          </mc:Choice>
          <mc:Fallback xmlns="">
            <p:pic>
              <p:nvPicPr>
                <p:cNvPr id="177" name="墨迹 176">
                  <a:extLst>
                    <a:ext uri="{FF2B5EF4-FFF2-40B4-BE49-F238E27FC236}">
                      <a16:creationId xmlns:a16="http://schemas.microsoft.com/office/drawing/2014/main" id="{739B6864-C974-054D-8D16-1DBC4434B455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3143620" y="5133169"/>
                  <a:ext cx="2160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178" name="墨迹 177">
                  <a:extLst>
                    <a:ext uri="{FF2B5EF4-FFF2-40B4-BE49-F238E27FC236}">
                      <a16:creationId xmlns:a16="http://schemas.microsoft.com/office/drawing/2014/main" id="{4B0FC916-5286-9448-9F76-34436B32DCCD}"/>
                    </a:ext>
                  </a:extLst>
                </p14:cNvPr>
                <p14:cNvContentPartPr/>
                <p14:nvPr/>
              </p14:nvContentPartPr>
              <p14:xfrm>
                <a:off x="3419020" y="4873249"/>
                <a:ext cx="218160" cy="622800"/>
              </p14:xfrm>
            </p:contentPart>
          </mc:Choice>
          <mc:Fallback xmlns="">
            <p:pic>
              <p:nvPicPr>
                <p:cNvPr id="178" name="墨迹 177">
                  <a:extLst>
                    <a:ext uri="{FF2B5EF4-FFF2-40B4-BE49-F238E27FC236}">
                      <a16:creationId xmlns:a16="http://schemas.microsoft.com/office/drawing/2014/main" id="{4B0FC916-5286-9448-9F76-34436B32DCCD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3411460" y="4865689"/>
                  <a:ext cx="233280" cy="63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179" name="墨迹 178">
                  <a:extLst>
                    <a:ext uri="{FF2B5EF4-FFF2-40B4-BE49-F238E27FC236}">
                      <a16:creationId xmlns:a16="http://schemas.microsoft.com/office/drawing/2014/main" id="{C9472FE6-7CDB-384B-A82F-64CC0B072584}"/>
                    </a:ext>
                  </a:extLst>
                </p14:cNvPr>
                <p14:cNvContentPartPr/>
                <p14:nvPr/>
              </p14:nvContentPartPr>
              <p14:xfrm>
                <a:off x="3263140" y="5047489"/>
                <a:ext cx="274320" cy="199440"/>
              </p14:xfrm>
            </p:contentPart>
          </mc:Choice>
          <mc:Fallback xmlns="">
            <p:pic>
              <p:nvPicPr>
                <p:cNvPr id="179" name="墨迹 178">
                  <a:extLst>
                    <a:ext uri="{FF2B5EF4-FFF2-40B4-BE49-F238E27FC236}">
                      <a16:creationId xmlns:a16="http://schemas.microsoft.com/office/drawing/2014/main" id="{C9472FE6-7CDB-384B-A82F-64CC0B072584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3255580" y="5039929"/>
                  <a:ext cx="28944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180" name="墨迹 179">
                  <a:extLst>
                    <a:ext uri="{FF2B5EF4-FFF2-40B4-BE49-F238E27FC236}">
                      <a16:creationId xmlns:a16="http://schemas.microsoft.com/office/drawing/2014/main" id="{9626D62A-3A47-AC46-866E-54D7D8C27D19}"/>
                    </a:ext>
                  </a:extLst>
                </p14:cNvPr>
                <p14:cNvContentPartPr/>
                <p14:nvPr/>
              </p14:nvContentPartPr>
              <p14:xfrm>
                <a:off x="3331540" y="5259169"/>
                <a:ext cx="212040" cy="174600"/>
              </p14:xfrm>
            </p:contentPart>
          </mc:Choice>
          <mc:Fallback xmlns="">
            <p:pic>
              <p:nvPicPr>
                <p:cNvPr id="180" name="墨迹 179">
                  <a:extLst>
                    <a:ext uri="{FF2B5EF4-FFF2-40B4-BE49-F238E27FC236}">
                      <a16:creationId xmlns:a16="http://schemas.microsoft.com/office/drawing/2014/main" id="{9626D62A-3A47-AC46-866E-54D7D8C27D19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3324340" y="5251609"/>
                  <a:ext cx="22716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181" name="墨迹 180">
                  <a:extLst>
                    <a:ext uri="{FF2B5EF4-FFF2-40B4-BE49-F238E27FC236}">
                      <a16:creationId xmlns:a16="http://schemas.microsoft.com/office/drawing/2014/main" id="{C2E5D28B-3E95-D948-82DC-2CE645EBECD8}"/>
                    </a:ext>
                  </a:extLst>
                </p14:cNvPr>
                <p14:cNvContentPartPr/>
                <p14:nvPr/>
              </p14:nvContentPartPr>
              <p14:xfrm>
                <a:off x="3835900" y="5389849"/>
                <a:ext cx="6480" cy="19080"/>
              </p14:xfrm>
            </p:contentPart>
          </mc:Choice>
          <mc:Fallback xmlns="">
            <p:pic>
              <p:nvPicPr>
                <p:cNvPr id="181" name="墨迹 180">
                  <a:extLst>
                    <a:ext uri="{FF2B5EF4-FFF2-40B4-BE49-F238E27FC236}">
                      <a16:creationId xmlns:a16="http://schemas.microsoft.com/office/drawing/2014/main" id="{C2E5D28B-3E95-D948-82DC-2CE645EBECD8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3828340" y="5382289"/>
                  <a:ext cx="2160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182" name="墨迹 181">
                  <a:extLst>
                    <a:ext uri="{FF2B5EF4-FFF2-40B4-BE49-F238E27FC236}">
                      <a16:creationId xmlns:a16="http://schemas.microsoft.com/office/drawing/2014/main" id="{F6BA6EF0-007A-D741-917F-E5C63264DA81}"/>
                    </a:ext>
                  </a:extLst>
                </p14:cNvPr>
                <p14:cNvContentPartPr/>
                <p14:nvPr/>
              </p14:nvContentPartPr>
              <p14:xfrm>
                <a:off x="3736180" y="5452129"/>
                <a:ext cx="93600" cy="81360"/>
              </p14:xfrm>
            </p:contentPart>
          </mc:Choice>
          <mc:Fallback xmlns="">
            <p:pic>
              <p:nvPicPr>
                <p:cNvPr id="182" name="墨迹 181">
                  <a:extLst>
                    <a:ext uri="{FF2B5EF4-FFF2-40B4-BE49-F238E27FC236}">
                      <a16:creationId xmlns:a16="http://schemas.microsoft.com/office/drawing/2014/main" id="{F6BA6EF0-007A-D741-917F-E5C63264DA81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3728980" y="5444569"/>
                  <a:ext cx="108720" cy="96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79">
            <p14:nvContentPartPr>
              <p14:cNvPr id="184" name="墨迹 183">
                <a:extLst>
                  <a:ext uri="{FF2B5EF4-FFF2-40B4-BE49-F238E27FC236}">
                    <a16:creationId xmlns:a16="http://schemas.microsoft.com/office/drawing/2014/main" id="{454D307E-93FE-9842-81BF-AEE0106D3FB8}"/>
                  </a:ext>
                </a:extLst>
              </p14:cNvPr>
              <p14:cNvContentPartPr/>
              <p14:nvPr/>
            </p14:nvContentPartPr>
            <p14:xfrm>
              <a:off x="4688740" y="5028769"/>
              <a:ext cx="87480" cy="50040"/>
            </p14:xfrm>
          </p:contentPart>
        </mc:Choice>
        <mc:Fallback xmlns="">
          <p:pic>
            <p:nvPicPr>
              <p:cNvPr id="184" name="墨迹 183">
                <a:extLst>
                  <a:ext uri="{FF2B5EF4-FFF2-40B4-BE49-F238E27FC236}">
                    <a16:creationId xmlns:a16="http://schemas.microsoft.com/office/drawing/2014/main" id="{454D307E-93FE-9842-81BF-AEE0106D3FB8}"/>
                  </a:ext>
                </a:extLst>
              </p:cNvPr>
              <p:cNvPicPr/>
              <p:nvPr/>
            </p:nvPicPr>
            <p:blipFill>
              <a:blip r:embed="rId280"/>
              <a:stretch>
                <a:fillRect/>
              </a:stretch>
            </p:blipFill>
            <p:spPr>
              <a:xfrm>
                <a:off x="4681180" y="5021209"/>
                <a:ext cx="102600" cy="6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1">
            <p14:nvContentPartPr>
              <p14:cNvPr id="185" name="墨迹 184">
                <a:extLst>
                  <a:ext uri="{FF2B5EF4-FFF2-40B4-BE49-F238E27FC236}">
                    <a16:creationId xmlns:a16="http://schemas.microsoft.com/office/drawing/2014/main" id="{5C851971-5144-9041-9D6A-15D2C31B316C}"/>
                  </a:ext>
                </a:extLst>
              </p14:cNvPr>
              <p14:cNvContentPartPr/>
              <p14:nvPr/>
            </p14:nvContentPartPr>
            <p14:xfrm>
              <a:off x="4645180" y="5147209"/>
              <a:ext cx="199440" cy="106200"/>
            </p14:xfrm>
          </p:contentPart>
        </mc:Choice>
        <mc:Fallback xmlns="">
          <p:pic>
            <p:nvPicPr>
              <p:cNvPr id="185" name="墨迹 184">
                <a:extLst>
                  <a:ext uri="{FF2B5EF4-FFF2-40B4-BE49-F238E27FC236}">
                    <a16:creationId xmlns:a16="http://schemas.microsoft.com/office/drawing/2014/main" id="{5C851971-5144-9041-9D6A-15D2C31B316C}"/>
                  </a:ext>
                </a:extLst>
              </p:cNvPr>
              <p:cNvPicPr/>
              <p:nvPr/>
            </p:nvPicPr>
            <p:blipFill>
              <a:blip r:embed="rId282"/>
              <a:stretch>
                <a:fillRect/>
              </a:stretch>
            </p:blipFill>
            <p:spPr>
              <a:xfrm>
                <a:off x="4637620" y="5139649"/>
                <a:ext cx="214560" cy="12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3">
            <p14:nvContentPartPr>
              <p14:cNvPr id="186" name="墨迹 185">
                <a:extLst>
                  <a:ext uri="{FF2B5EF4-FFF2-40B4-BE49-F238E27FC236}">
                    <a16:creationId xmlns:a16="http://schemas.microsoft.com/office/drawing/2014/main" id="{7847CEBC-F336-3242-9A19-D78ABD6FE4EA}"/>
                  </a:ext>
                </a:extLst>
              </p14:cNvPr>
              <p14:cNvContentPartPr/>
              <p14:nvPr/>
            </p14:nvContentPartPr>
            <p14:xfrm>
              <a:off x="4595500" y="5277889"/>
              <a:ext cx="405000" cy="199440"/>
            </p14:xfrm>
          </p:contentPart>
        </mc:Choice>
        <mc:Fallback xmlns="">
          <p:pic>
            <p:nvPicPr>
              <p:cNvPr id="186" name="墨迹 185">
                <a:extLst>
                  <a:ext uri="{FF2B5EF4-FFF2-40B4-BE49-F238E27FC236}">
                    <a16:creationId xmlns:a16="http://schemas.microsoft.com/office/drawing/2014/main" id="{7847CEBC-F336-3242-9A19-D78ABD6FE4EA}"/>
                  </a:ext>
                </a:extLst>
              </p:cNvPr>
              <p:cNvPicPr/>
              <p:nvPr/>
            </p:nvPicPr>
            <p:blipFill>
              <a:blip r:embed="rId284"/>
              <a:stretch>
                <a:fillRect/>
              </a:stretch>
            </p:blipFill>
            <p:spPr>
              <a:xfrm>
                <a:off x="4587940" y="5270329"/>
                <a:ext cx="420120" cy="21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5">
            <p14:nvContentPartPr>
              <p14:cNvPr id="187" name="墨迹 186">
                <a:extLst>
                  <a:ext uri="{FF2B5EF4-FFF2-40B4-BE49-F238E27FC236}">
                    <a16:creationId xmlns:a16="http://schemas.microsoft.com/office/drawing/2014/main" id="{0BD1454E-0F5C-4F48-92E5-DC0FBE404107}"/>
                  </a:ext>
                </a:extLst>
              </p14:cNvPr>
              <p14:cNvContentPartPr/>
              <p14:nvPr/>
            </p14:nvContentPartPr>
            <p14:xfrm>
              <a:off x="4707460" y="5234329"/>
              <a:ext cx="31320" cy="31320"/>
            </p14:xfrm>
          </p:contentPart>
        </mc:Choice>
        <mc:Fallback xmlns="">
          <p:pic>
            <p:nvPicPr>
              <p:cNvPr id="187" name="墨迹 186">
                <a:extLst>
                  <a:ext uri="{FF2B5EF4-FFF2-40B4-BE49-F238E27FC236}">
                    <a16:creationId xmlns:a16="http://schemas.microsoft.com/office/drawing/2014/main" id="{0BD1454E-0F5C-4F48-92E5-DC0FBE404107}"/>
                  </a:ext>
                </a:extLst>
              </p:cNvPr>
              <p:cNvPicPr/>
              <p:nvPr/>
            </p:nvPicPr>
            <p:blipFill>
              <a:blip r:embed="rId286"/>
              <a:stretch>
                <a:fillRect/>
              </a:stretch>
            </p:blipFill>
            <p:spPr>
              <a:xfrm>
                <a:off x="4699900" y="5226769"/>
                <a:ext cx="4644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7">
            <p14:nvContentPartPr>
              <p14:cNvPr id="188" name="墨迹 187">
                <a:extLst>
                  <a:ext uri="{FF2B5EF4-FFF2-40B4-BE49-F238E27FC236}">
                    <a16:creationId xmlns:a16="http://schemas.microsoft.com/office/drawing/2014/main" id="{AEA081AA-D789-124C-B3DA-9968439CF3F6}"/>
                  </a:ext>
                </a:extLst>
              </p14:cNvPr>
              <p14:cNvContentPartPr/>
              <p14:nvPr/>
            </p14:nvContentPartPr>
            <p14:xfrm>
              <a:off x="5093380" y="5053609"/>
              <a:ext cx="131040" cy="124920"/>
            </p14:xfrm>
          </p:contentPart>
        </mc:Choice>
        <mc:Fallback xmlns="">
          <p:pic>
            <p:nvPicPr>
              <p:cNvPr id="188" name="墨迹 187">
                <a:extLst>
                  <a:ext uri="{FF2B5EF4-FFF2-40B4-BE49-F238E27FC236}">
                    <a16:creationId xmlns:a16="http://schemas.microsoft.com/office/drawing/2014/main" id="{AEA081AA-D789-124C-B3DA-9968439CF3F6}"/>
                  </a:ext>
                </a:extLst>
              </p:cNvPr>
              <p:cNvPicPr/>
              <p:nvPr/>
            </p:nvPicPr>
            <p:blipFill>
              <a:blip r:embed="rId288"/>
              <a:stretch>
                <a:fillRect/>
              </a:stretch>
            </p:blipFill>
            <p:spPr>
              <a:xfrm>
                <a:off x="5085820" y="5046049"/>
                <a:ext cx="14616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9">
            <p14:nvContentPartPr>
              <p14:cNvPr id="189" name="墨迹 188">
                <a:extLst>
                  <a:ext uri="{FF2B5EF4-FFF2-40B4-BE49-F238E27FC236}">
                    <a16:creationId xmlns:a16="http://schemas.microsoft.com/office/drawing/2014/main" id="{F2B882B2-F64A-B04C-8648-C6F085642AF6}"/>
                  </a:ext>
                </a:extLst>
              </p14:cNvPr>
              <p14:cNvContentPartPr/>
              <p14:nvPr/>
            </p14:nvContentPartPr>
            <p14:xfrm>
              <a:off x="5081140" y="5234329"/>
              <a:ext cx="149760" cy="230760"/>
            </p14:xfrm>
          </p:contentPart>
        </mc:Choice>
        <mc:Fallback xmlns="">
          <p:pic>
            <p:nvPicPr>
              <p:cNvPr id="189" name="墨迹 188">
                <a:extLst>
                  <a:ext uri="{FF2B5EF4-FFF2-40B4-BE49-F238E27FC236}">
                    <a16:creationId xmlns:a16="http://schemas.microsoft.com/office/drawing/2014/main" id="{F2B882B2-F64A-B04C-8648-C6F085642AF6}"/>
                  </a:ext>
                </a:extLst>
              </p:cNvPr>
              <p:cNvPicPr/>
              <p:nvPr/>
            </p:nvPicPr>
            <p:blipFill>
              <a:blip r:embed="rId290"/>
              <a:stretch>
                <a:fillRect/>
              </a:stretch>
            </p:blipFill>
            <p:spPr>
              <a:xfrm>
                <a:off x="5073580" y="5226769"/>
                <a:ext cx="164880" cy="245880"/>
              </a:xfrm>
              <a:prstGeom prst="rect">
                <a:avLst/>
              </a:prstGeom>
            </p:spPr>
          </p:pic>
        </mc:Fallback>
      </mc:AlternateContent>
      <p:grpSp>
        <p:nvGrpSpPr>
          <p:cNvPr id="197" name="组合 196">
            <a:extLst>
              <a:ext uri="{FF2B5EF4-FFF2-40B4-BE49-F238E27FC236}">
                <a16:creationId xmlns:a16="http://schemas.microsoft.com/office/drawing/2014/main" id="{6FEB7D1C-2D35-2047-A808-377524C1442B}"/>
              </a:ext>
            </a:extLst>
          </p:cNvPr>
          <p:cNvGrpSpPr/>
          <p:nvPr/>
        </p:nvGrpSpPr>
        <p:grpSpPr>
          <a:xfrm>
            <a:off x="5467060" y="4922929"/>
            <a:ext cx="486000" cy="591840"/>
            <a:chOff x="5467060" y="4922929"/>
            <a:chExt cx="486000" cy="591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190" name="墨迹 189">
                  <a:extLst>
                    <a:ext uri="{FF2B5EF4-FFF2-40B4-BE49-F238E27FC236}">
                      <a16:creationId xmlns:a16="http://schemas.microsoft.com/office/drawing/2014/main" id="{258EF888-51BE-144D-BBF6-B08F3C2F58C0}"/>
                    </a:ext>
                  </a:extLst>
                </p14:cNvPr>
                <p14:cNvContentPartPr/>
                <p14:nvPr/>
              </p14:nvContentPartPr>
              <p14:xfrm>
                <a:off x="5467060" y="5247289"/>
                <a:ext cx="25200" cy="161640"/>
              </p14:xfrm>
            </p:contentPart>
          </mc:Choice>
          <mc:Fallback xmlns="">
            <p:pic>
              <p:nvPicPr>
                <p:cNvPr id="190" name="墨迹 189">
                  <a:extLst>
                    <a:ext uri="{FF2B5EF4-FFF2-40B4-BE49-F238E27FC236}">
                      <a16:creationId xmlns:a16="http://schemas.microsoft.com/office/drawing/2014/main" id="{258EF888-51BE-144D-BBF6-B08F3C2F58C0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5459500" y="5239729"/>
                  <a:ext cx="4032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191" name="墨迹 190">
                  <a:extLst>
                    <a:ext uri="{FF2B5EF4-FFF2-40B4-BE49-F238E27FC236}">
                      <a16:creationId xmlns:a16="http://schemas.microsoft.com/office/drawing/2014/main" id="{9496027D-E453-CB44-B679-CC0B0006522C}"/>
                    </a:ext>
                  </a:extLst>
                </p14:cNvPr>
                <p14:cNvContentPartPr/>
                <p14:nvPr/>
              </p14:nvContentPartPr>
              <p14:xfrm>
                <a:off x="5591620" y="4922929"/>
                <a:ext cx="361440" cy="591840"/>
              </p14:xfrm>
            </p:contentPart>
          </mc:Choice>
          <mc:Fallback xmlns="">
            <p:pic>
              <p:nvPicPr>
                <p:cNvPr id="191" name="墨迹 190">
                  <a:extLst>
                    <a:ext uri="{FF2B5EF4-FFF2-40B4-BE49-F238E27FC236}">
                      <a16:creationId xmlns:a16="http://schemas.microsoft.com/office/drawing/2014/main" id="{9496027D-E453-CB44-B679-CC0B0006522C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5584060" y="4915369"/>
                  <a:ext cx="376560" cy="60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193" name="墨迹 192">
                  <a:extLst>
                    <a:ext uri="{FF2B5EF4-FFF2-40B4-BE49-F238E27FC236}">
                      <a16:creationId xmlns:a16="http://schemas.microsoft.com/office/drawing/2014/main" id="{0C05C4F3-2D36-764F-B1FA-056DA7D29F80}"/>
                    </a:ext>
                  </a:extLst>
                </p14:cNvPr>
                <p14:cNvContentPartPr/>
                <p14:nvPr/>
              </p14:nvContentPartPr>
              <p14:xfrm>
                <a:off x="5572900" y="5059729"/>
                <a:ext cx="224640" cy="187200"/>
              </p14:xfrm>
            </p:contentPart>
          </mc:Choice>
          <mc:Fallback xmlns="">
            <p:pic>
              <p:nvPicPr>
                <p:cNvPr id="193" name="墨迹 192">
                  <a:extLst>
                    <a:ext uri="{FF2B5EF4-FFF2-40B4-BE49-F238E27FC236}">
                      <a16:creationId xmlns:a16="http://schemas.microsoft.com/office/drawing/2014/main" id="{0C05C4F3-2D36-764F-B1FA-056DA7D29F80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5565340" y="5052529"/>
                  <a:ext cx="23940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194" name="墨迹 193">
                  <a:extLst>
                    <a:ext uri="{FF2B5EF4-FFF2-40B4-BE49-F238E27FC236}">
                      <a16:creationId xmlns:a16="http://schemas.microsoft.com/office/drawing/2014/main" id="{D9E192F5-1000-4D49-8472-C317DF1EAAF6}"/>
                    </a:ext>
                  </a:extLst>
                </p14:cNvPr>
                <p14:cNvContentPartPr/>
                <p14:nvPr/>
              </p14:nvContentPartPr>
              <p14:xfrm>
                <a:off x="5678740" y="5277889"/>
                <a:ext cx="50040" cy="37800"/>
              </p14:xfrm>
            </p:contentPart>
          </mc:Choice>
          <mc:Fallback xmlns="">
            <p:pic>
              <p:nvPicPr>
                <p:cNvPr id="194" name="墨迹 193">
                  <a:extLst>
                    <a:ext uri="{FF2B5EF4-FFF2-40B4-BE49-F238E27FC236}">
                      <a16:creationId xmlns:a16="http://schemas.microsoft.com/office/drawing/2014/main" id="{D9E192F5-1000-4D49-8472-C317DF1EAAF6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5671180" y="5270329"/>
                  <a:ext cx="6516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195" name="墨迹 194">
                  <a:extLst>
                    <a:ext uri="{FF2B5EF4-FFF2-40B4-BE49-F238E27FC236}">
                      <a16:creationId xmlns:a16="http://schemas.microsoft.com/office/drawing/2014/main" id="{520D3147-0929-6042-9B21-672BAB845411}"/>
                    </a:ext>
                  </a:extLst>
                </p14:cNvPr>
                <p14:cNvContentPartPr/>
                <p14:nvPr/>
              </p14:nvContentPartPr>
              <p14:xfrm>
                <a:off x="5691340" y="5327569"/>
                <a:ext cx="50040" cy="25200"/>
              </p14:xfrm>
            </p:contentPart>
          </mc:Choice>
          <mc:Fallback xmlns="">
            <p:pic>
              <p:nvPicPr>
                <p:cNvPr id="195" name="墨迹 194">
                  <a:extLst>
                    <a:ext uri="{FF2B5EF4-FFF2-40B4-BE49-F238E27FC236}">
                      <a16:creationId xmlns:a16="http://schemas.microsoft.com/office/drawing/2014/main" id="{520D3147-0929-6042-9B21-672BAB845411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5683780" y="5320009"/>
                  <a:ext cx="6516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196" name="墨迹 195">
                  <a:extLst>
                    <a:ext uri="{FF2B5EF4-FFF2-40B4-BE49-F238E27FC236}">
                      <a16:creationId xmlns:a16="http://schemas.microsoft.com/office/drawing/2014/main" id="{61529919-88A6-CD40-9C9B-28441062E3FA}"/>
                    </a:ext>
                  </a:extLst>
                </p14:cNvPr>
                <p14:cNvContentPartPr/>
                <p14:nvPr/>
              </p14:nvContentPartPr>
              <p14:xfrm>
                <a:off x="5641300" y="5420809"/>
                <a:ext cx="100080" cy="31320"/>
              </p14:xfrm>
            </p:contentPart>
          </mc:Choice>
          <mc:Fallback xmlns="">
            <p:pic>
              <p:nvPicPr>
                <p:cNvPr id="196" name="墨迹 195">
                  <a:extLst>
                    <a:ext uri="{FF2B5EF4-FFF2-40B4-BE49-F238E27FC236}">
                      <a16:creationId xmlns:a16="http://schemas.microsoft.com/office/drawing/2014/main" id="{61529919-88A6-CD40-9C9B-28441062E3FA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5633740" y="5413609"/>
                  <a:ext cx="115200" cy="46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0" name="组合 199">
            <a:extLst>
              <a:ext uri="{FF2B5EF4-FFF2-40B4-BE49-F238E27FC236}">
                <a16:creationId xmlns:a16="http://schemas.microsoft.com/office/drawing/2014/main" id="{4911DB27-69FC-0843-84A2-51CD02CA9BF3}"/>
              </a:ext>
            </a:extLst>
          </p:cNvPr>
          <p:cNvGrpSpPr/>
          <p:nvPr/>
        </p:nvGrpSpPr>
        <p:grpSpPr>
          <a:xfrm>
            <a:off x="6183100" y="5476969"/>
            <a:ext cx="25200" cy="87480"/>
            <a:chOff x="6183100" y="5476969"/>
            <a:chExt cx="25200" cy="87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198" name="墨迹 197">
                  <a:extLst>
                    <a:ext uri="{FF2B5EF4-FFF2-40B4-BE49-F238E27FC236}">
                      <a16:creationId xmlns:a16="http://schemas.microsoft.com/office/drawing/2014/main" id="{D27E24DB-303F-D64C-A8E1-79593F61DC8E}"/>
                    </a:ext>
                  </a:extLst>
                </p14:cNvPr>
                <p14:cNvContentPartPr/>
                <p14:nvPr/>
              </p14:nvContentPartPr>
              <p14:xfrm>
                <a:off x="6183100" y="5476969"/>
                <a:ext cx="25200" cy="31320"/>
              </p14:xfrm>
            </p:contentPart>
          </mc:Choice>
          <mc:Fallback xmlns="">
            <p:pic>
              <p:nvPicPr>
                <p:cNvPr id="198" name="墨迹 197">
                  <a:extLst>
                    <a:ext uri="{FF2B5EF4-FFF2-40B4-BE49-F238E27FC236}">
                      <a16:creationId xmlns:a16="http://schemas.microsoft.com/office/drawing/2014/main" id="{D27E24DB-303F-D64C-A8E1-79593F61DC8E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6175540" y="5469409"/>
                  <a:ext cx="4032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199" name="墨迹 198">
                  <a:extLst>
                    <a:ext uri="{FF2B5EF4-FFF2-40B4-BE49-F238E27FC236}">
                      <a16:creationId xmlns:a16="http://schemas.microsoft.com/office/drawing/2014/main" id="{6EEBD9D0-1501-9845-8176-8945DEB8B6EF}"/>
                    </a:ext>
                  </a:extLst>
                </p14:cNvPr>
                <p14:cNvContentPartPr/>
                <p14:nvPr/>
              </p14:nvContentPartPr>
              <p14:xfrm>
                <a:off x="6195340" y="5545369"/>
                <a:ext cx="12960" cy="19080"/>
              </p14:xfrm>
            </p:contentPart>
          </mc:Choice>
          <mc:Fallback xmlns="">
            <p:pic>
              <p:nvPicPr>
                <p:cNvPr id="199" name="墨迹 198">
                  <a:extLst>
                    <a:ext uri="{FF2B5EF4-FFF2-40B4-BE49-F238E27FC236}">
                      <a16:creationId xmlns:a16="http://schemas.microsoft.com/office/drawing/2014/main" id="{6EEBD9D0-1501-9845-8176-8945DEB8B6EF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6187780" y="5537809"/>
                  <a:ext cx="27720" cy="34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07">
            <p14:nvContentPartPr>
              <p14:cNvPr id="201" name="墨迹 200">
                <a:extLst>
                  <a:ext uri="{FF2B5EF4-FFF2-40B4-BE49-F238E27FC236}">
                    <a16:creationId xmlns:a16="http://schemas.microsoft.com/office/drawing/2014/main" id="{803ACFAA-EBC5-D042-B20A-015C1AE74525}"/>
                  </a:ext>
                </a:extLst>
              </p14:cNvPr>
              <p14:cNvContentPartPr/>
              <p14:nvPr/>
            </p14:nvContentPartPr>
            <p14:xfrm>
              <a:off x="6873940" y="5352409"/>
              <a:ext cx="255600" cy="25200"/>
            </p14:xfrm>
          </p:contentPart>
        </mc:Choice>
        <mc:Fallback xmlns="">
          <p:pic>
            <p:nvPicPr>
              <p:cNvPr id="201" name="墨迹 200">
                <a:extLst>
                  <a:ext uri="{FF2B5EF4-FFF2-40B4-BE49-F238E27FC236}">
                    <a16:creationId xmlns:a16="http://schemas.microsoft.com/office/drawing/2014/main" id="{803ACFAA-EBC5-D042-B20A-015C1AE74525}"/>
                  </a:ext>
                </a:extLst>
              </p:cNvPr>
              <p:cNvPicPr/>
              <p:nvPr/>
            </p:nvPicPr>
            <p:blipFill>
              <a:blip r:embed="rId308"/>
              <a:stretch>
                <a:fillRect/>
              </a:stretch>
            </p:blipFill>
            <p:spPr>
              <a:xfrm>
                <a:off x="6866380" y="5344849"/>
                <a:ext cx="27072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9">
            <p14:nvContentPartPr>
              <p14:cNvPr id="202" name="墨迹 201">
                <a:extLst>
                  <a:ext uri="{FF2B5EF4-FFF2-40B4-BE49-F238E27FC236}">
                    <a16:creationId xmlns:a16="http://schemas.microsoft.com/office/drawing/2014/main" id="{67E605E0-7242-2D48-A6DB-7C8FD6336585}"/>
                  </a:ext>
                </a:extLst>
              </p14:cNvPr>
              <p14:cNvContentPartPr/>
              <p14:nvPr/>
            </p14:nvContentPartPr>
            <p14:xfrm>
              <a:off x="7029820" y="5327569"/>
              <a:ext cx="25200" cy="75240"/>
            </p14:xfrm>
          </p:contentPart>
        </mc:Choice>
        <mc:Fallback xmlns="">
          <p:pic>
            <p:nvPicPr>
              <p:cNvPr id="202" name="墨迹 201">
                <a:extLst>
                  <a:ext uri="{FF2B5EF4-FFF2-40B4-BE49-F238E27FC236}">
                    <a16:creationId xmlns:a16="http://schemas.microsoft.com/office/drawing/2014/main" id="{67E605E0-7242-2D48-A6DB-7C8FD6336585}"/>
                  </a:ext>
                </a:extLst>
              </p:cNvPr>
              <p:cNvPicPr/>
              <p:nvPr/>
            </p:nvPicPr>
            <p:blipFill>
              <a:blip r:embed="rId310"/>
              <a:stretch>
                <a:fillRect/>
              </a:stretch>
            </p:blipFill>
            <p:spPr>
              <a:xfrm>
                <a:off x="7022260" y="5320009"/>
                <a:ext cx="40320" cy="90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07" name="组合 206">
            <a:extLst>
              <a:ext uri="{FF2B5EF4-FFF2-40B4-BE49-F238E27FC236}">
                <a16:creationId xmlns:a16="http://schemas.microsoft.com/office/drawing/2014/main" id="{B4824AE5-8F36-7C4F-89F4-52A2BC8CFD48}"/>
              </a:ext>
            </a:extLst>
          </p:cNvPr>
          <p:cNvGrpSpPr/>
          <p:nvPr/>
        </p:nvGrpSpPr>
        <p:grpSpPr>
          <a:xfrm>
            <a:off x="6861700" y="5059729"/>
            <a:ext cx="1015200" cy="629280"/>
            <a:chOff x="6861700" y="5059729"/>
            <a:chExt cx="1015200" cy="629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203" name="墨迹 202">
                  <a:extLst>
                    <a:ext uri="{FF2B5EF4-FFF2-40B4-BE49-F238E27FC236}">
                      <a16:creationId xmlns:a16="http://schemas.microsoft.com/office/drawing/2014/main" id="{99E5756D-9880-5448-A1A8-F5A3A314682E}"/>
                    </a:ext>
                  </a:extLst>
                </p14:cNvPr>
                <p14:cNvContentPartPr/>
                <p14:nvPr/>
              </p14:nvContentPartPr>
              <p14:xfrm>
                <a:off x="6998500" y="5346289"/>
                <a:ext cx="25200" cy="360"/>
              </p14:xfrm>
            </p:contentPart>
          </mc:Choice>
          <mc:Fallback xmlns="">
            <p:pic>
              <p:nvPicPr>
                <p:cNvPr id="203" name="墨迹 202">
                  <a:extLst>
                    <a:ext uri="{FF2B5EF4-FFF2-40B4-BE49-F238E27FC236}">
                      <a16:creationId xmlns:a16="http://schemas.microsoft.com/office/drawing/2014/main" id="{99E5756D-9880-5448-A1A8-F5A3A314682E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6990940" y="5338729"/>
                  <a:ext cx="40320" cy="1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204" name="墨迹 203">
                  <a:extLst>
                    <a:ext uri="{FF2B5EF4-FFF2-40B4-BE49-F238E27FC236}">
                      <a16:creationId xmlns:a16="http://schemas.microsoft.com/office/drawing/2014/main" id="{767284B5-D3BD-AB40-B616-2CC21B87A9BD}"/>
                    </a:ext>
                  </a:extLst>
                </p14:cNvPr>
                <p14:cNvContentPartPr/>
                <p14:nvPr/>
              </p14:nvContentPartPr>
              <p14:xfrm>
                <a:off x="6861700" y="5059729"/>
                <a:ext cx="822240" cy="628560"/>
              </p14:xfrm>
            </p:contentPart>
          </mc:Choice>
          <mc:Fallback xmlns="">
            <p:pic>
              <p:nvPicPr>
                <p:cNvPr id="204" name="墨迹 203">
                  <a:extLst>
                    <a:ext uri="{FF2B5EF4-FFF2-40B4-BE49-F238E27FC236}">
                      <a16:creationId xmlns:a16="http://schemas.microsoft.com/office/drawing/2014/main" id="{767284B5-D3BD-AB40-B616-2CC21B87A9BD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6854140" y="5052529"/>
                  <a:ext cx="837360" cy="64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205" name="墨迹 204">
                  <a:extLst>
                    <a:ext uri="{FF2B5EF4-FFF2-40B4-BE49-F238E27FC236}">
                      <a16:creationId xmlns:a16="http://schemas.microsoft.com/office/drawing/2014/main" id="{E176F94E-E853-814D-8723-087705C31E5D}"/>
                    </a:ext>
                  </a:extLst>
                </p14:cNvPr>
                <p14:cNvContentPartPr/>
                <p14:nvPr/>
              </p14:nvContentPartPr>
              <p14:xfrm>
                <a:off x="7863940" y="5570209"/>
                <a:ext cx="12960" cy="43920"/>
              </p14:xfrm>
            </p:contentPart>
          </mc:Choice>
          <mc:Fallback xmlns="">
            <p:pic>
              <p:nvPicPr>
                <p:cNvPr id="205" name="墨迹 204">
                  <a:extLst>
                    <a:ext uri="{FF2B5EF4-FFF2-40B4-BE49-F238E27FC236}">
                      <a16:creationId xmlns:a16="http://schemas.microsoft.com/office/drawing/2014/main" id="{E176F94E-E853-814D-8723-087705C31E5D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7856380" y="5563009"/>
                  <a:ext cx="2772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7">
              <p14:nvContentPartPr>
                <p14:cNvPr id="206" name="墨迹 205">
                  <a:extLst>
                    <a:ext uri="{FF2B5EF4-FFF2-40B4-BE49-F238E27FC236}">
                      <a16:creationId xmlns:a16="http://schemas.microsoft.com/office/drawing/2014/main" id="{C5E57CEB-2033-2047-AE20-4BBA4137BA06}"/>
                    </a:ext>
                  </a:extLst>
                </p14:cNvPr>
                <p14:cNvContentPartPr/>
                <p14:nvPr/>
              </p14:nvContentPartPr>
              <p14:xfrm>
                <a:off x="7863940" y="5676049"/>
                <a:ext cx="6480" cy="12960"/>
              </p14:xfrm>
            </p:contentPart>
          </mc:Choice>
          <mc:Fallback xmlns="">
            <p:pic>
              <p:nvPicPr>
                <p:cNvPr id="206" name="墨迹 205">
                  <a:extLst>
                    <a:ext uri="{FF2B5EF4-FFF2-40B4-BE49-F238E27FC236}">
                      <a16:creationId xmlns:a16="http://schemas.microsoft.com/office/drawing/2014/main" id="{C5E57CEB-2033-2047-AE20-4BBA4137BA06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7856380" y="5668849"/>
                  <a:ext cx="21600" cy="27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7" name="组合 226">
            <a:extLst>
              <a:ext uri="{FF2B5EF4-FFF2-40B4-BE49-F238E27FC236}">
                <a16:creationId xmlns:a16="http://schemas.microsoft.com/office/drawing/2014/main" id="{ECE86632-8DB4-8747-83FD-95A89375B383}"/>
              </a:ext>
            </a:extLst>
          </p:cNvPr>
          <p:cNvGrpSpPr/>
          <p:nvPr/>
        </p:nvGrpSpPr>
        <p:grpSpPr>
          <a:xfrm>
            <a:off x="2242180" y="6112009"/>
            <a:ext cx="355320" cy="560880"/>
            <a:chOff x="2242180" y="6112009"/>
            <a:chExt cx="355320" cy="560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208" name="墨迹 207">
                  <a:extLst>
                    <a:ext uri="{FF2B5EF4-FFF2-40B4-BE49-F238E27FC236}">
                      <a16:creationId xmlns:a16="http://schemas.microsoft.com/office/drawing/2014/main" id="{EEAB6BC5-2C38-1642-BECA-9C4F7B7A3598}"/>
                    </a:ext>
                  </a:extLst>
                </p14:cNvPr>
                <p14:cNvContentPartPr/>
                <p14:nvPr/>
              </p14:nvContentPartPr>
              <p14:xfrm>
                <a:off x="2323180" y="6112009"/>
                <a:ext cx="87480" cy="37800"/>
              </p14:xfrm>
            </p:contentPart>
          </mc:Choice>
          <mc:Fallback xmlns="">
            <p:pic>
              <p:nvPicPr>
                <p:cNvPr id="208" name="墨迹 207">
                  <a:extLst>
                    <a:ext uri="{FF2B5EF4-FFF2-40B4-BE49-F238E27FC236}">
                      <a16:creationId xmlns:a16="http://schemas.microsoft.com/office/drawing/2014/main" id="{EEAB6BC5-2C38-1642-BECA-9C4F7B7A3598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2315620" y="6104449"/>
                  <a:ext cx="10260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209" name="墨迹 208">
                  <a:extLst>
                    <a:ext uri="{FF2B5EF4-FFF2-40B4-BE49-F238E27FC236}">
                      <a16:creationId xmlns:a16="http://schemas.microsoft.com/office/drawing/2014/main" id="{D478D3F9-3F54-5D44-AB73-2F5D643F60E4}"/>
                    </a:ext>
                  </a:extLst>
                </p14:cNvPr>
                <p14:cNvContentPartPr/>
                <p14:nvPr/>
              </p14:nvContentPartPr>
              <p14:xfrm>
                <a:off x="2323180" y="6274009"/>
                <a:ext cx="174600" cy="118800"/>
              </p14:xfrm>
            </p:contentPart>
          </mc:Choice>
          <mc:Fallback xmlns="">
            <p:pic>
              <p:nvPicPr>
                <p:cNvPr id="209" name="墨迹 208">
                  <a:extLst>
                    <a:ext uri="{FF2B5EF4-FFF2-40B4-BE49-F238E27FC236}">
                      <a16:creationId xmlns:a16="http://schemas.microsoft.com/office/drawing/2014/main" id="{D478D3F9-3F54-5D44-AB73-2F5D643F60E4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2315620" y="6266449"/>
                  <a:ext cx="18972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210" name="墨迹 209">
                  <a:extLst>
                    <a:ext uri="{FF2B5EF4-FFF2-40B4-BE49-F238E27FC236}">
                      <a16:creationId xmlns:a16="http://schemas.microsoft.com/office/drawing/2014/main" id="{1E19226E-6C89-394F-BD88-44DE24E964BD}"/>
                    </a:ext>
                  </a:extLst>
                </p14:cNvPr>
                <p14:cNvContentPartPr/>
                <p14:nvPr/>
              </p14:nvContentPartPr>
              <p14:xfrm>
                <a:off x="2242180" y="6448249"/>
                <a:ext cx="242640" cy="224640"/>
              </p14:xfrm>
            </p:contentPart>
          </mc:Choice>
          <mc:Fallback xmlns="">
            <p:pic>
              <p:nvPicPr>
                <p:cNvPr id="210" name="墨迹 209">
                  <a:extLst>
                    <a:ext uri="{FF2B5EF4-FFF2-40B4-BE49-F238E27FC236}">
                      <a16:creationId xmlns:a16="http://schemas.microsoft.com/office/drawing/2014/main" id="{1E19226E-6C89-394F-BD88-44DE24E964BD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2234620" y="6440689"/>
                  <a:ext cx="25740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211" name="墨迹 210">
                  <a:extLst>
                    <a:ext uri="{FF2B5EF4-FFF2-40B4-BE49-F238E27FC236}">
                      <a16:creationId xmlns:a16="http://schemas.microsoft.com/office/drawing/2014/main" id="{0FCC28A3-4493-DA41-B57E-504F7A055E8D}"/>
                    </a:ext>
                  </a:extLst>
                </p14:cNvPr>
                <p14:cNvContentPartPr/>
                <p14:nvPr/>
              </p14:nvContentPartPr>
              <p14:xfrm>
                <a:off x="2391580" y="6392089"/>
                <a:ext cx="25200" cy="43920"/>
              </p14:xfrm>
            </p:contentPart>
          </mc:Choice>
          <mc:Fallback xmlns="">
            <p:pic>
              <p:nvPicPr>
                <p:cNvPr id="211" name="墨迹 210">
                  <a:extLst>
                    <a:ext uri="{FF2B5EF4-FFF2-40B4-BE49-F238E27FC236}">
                      <a16:creationId xmlns:a16="http://schemas.microsoft.com/office/drawing/2014/main" id="{0FCC28A3-4493-DA41-B57E-504F7A055E8D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2384020" y="6384529"/>
                  <a:ext cx="4032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212" name="墨迹 211">
                  <a:extLst>
                    <a:ext uri="{FF2B5EF4-FFF2-40B4-BE49-F238E27FC236}">
                      <a16:creationId xmlns:a16="http://schemas.microsoft.com/office/drawing/2014/main" id="{0D5C4BFF-95C8-C349-B2E2-E7E1ACBE0694}"/>
                    </a:ext>
                  </a:extLst>
                </p14:cNvPr>
                <p14:cNvContentPartPr/>
                <p14:nvPr/>
              </p14:nvContentPartPr>
              <p14:xfrm>
                <a:off x="2422900" y="6566329"/>
                <a:ext cx="174600" cy="81360"/>
              </p14:xfrm>
            </p:contentPart>
          </mc:Choice>
          <mc:Fallback xmlns="">
            <p:pic>
              <p:nvPicPr>
                <p:cNvPr id="212" name="墨迹 211">
                  <a:extLst>
                    <a:ext uri="{FF2B5EF4-FFF2-40B4-BE49-F238E27FC236}">
                      <a16:creationId xmlns:a16="http://schemas.microsoft.com/office/drawing/2014/main" id="{0D5C4BFF-95C8-C349-B2E2-E7E1ACBE0694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2415340" y="6558769"/>
                  <a:ext cx="189720" cy="96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28">
            <p14:nvContentPartPr>
              <p14:cNvPr id="213" name="墨迹 212">
                <a:extLst>
                  <a:ext uri="{FF2B5EF4-FFF2-40B4-BE49-F238E27FC236}">
                    <a16:creationId xmlns:a16="http://schemas.microsoft.com/office/drawing/2014/main" id="{BA0DA00C-6C5E-3F46-B01C-4245E2297979}"/>
                  </a:ext>
                </a:extLst>
              </p14:cNvPr>
              <p14:cNvContentPartPr/>
              <p14:nvPr/>
            </p14:nvContentPartPr>
            <p14:xfrm>
              <a:off x="2871100" y="6074569"/>
              <a:ext cx="137160" cy="199440"/>
            </p14:xfrm>
          </p:contentPart>
        </mc:Choice>
        <mc:Fallback xmlns="">
          <p:pic>
            <p:nvPicPr>
              <p:cNvPr id="213" name="墨迹 212">
                <a:extLst>
                  <a:ext uri="{FF2B5EF4-FFF2-40B4-BE49-F238E27FC236}">
                    <a16:creationId xmlns:a16="http://schemas.microsoft.com/office/drawing/2014/main" id="{BA0DA00C-6C5E-3F46-B01C-4245E2297979}"/>
                  </a:ext>
                </a:extLst>
              </p:cNvPr>
              <p:cNvPicPr/>
              <p:nvPr/>
            </p:nvPicPr>
            <p:blipFill>
              <a:blip r:embed="rId329"/>
              <a:stretch>
                <a:fillRect/>
              </a:stretch>
            </p:blipFill>
            <p:spPr>
              <a:xfrm>
                <a:off x="2863540" y="6067009"/>
                <a:ext cx="152280" cy="21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0">
            <p14:nvContentPartPr>
              <p14:cNvPr id="214" name="墨迹 213">
                <a:extLst>
                  <a:ext uri="{FF2B5EF4-FFF2-40B4-BE49-F238E27FC236}">
                    <a16:creationId xmlns:a16="http://schemas.microsoft.com/office/drawing/2014/main" id="{8B4F877E-9D6E-1941-BA09-A646D32C6FD5}"/>
                  </a:ext>
                </a:extLst>
              </p14:cNvPr>
              <p14:cNvContentPartPr/>
              <p14:nvPr/>
            </p14:nvContentPartPr>
            <p14:xfrm>
              <a:off x="2877220" y="6416929"/>
              <a:ext cx="180720" cy="255600"/>
            </p14:xfrm>
          </p:contentPart>
        </mc:Choice>
        <mc:Fallback xmlns="">
          <p:pic>
            <p:nvPicPr>
              <p:cNvPr id="214" name="墨迹 213">
                <a:extLst>
                  <a:ext uri="{FF2B5EF4-FFF2-40B4-BE49-F238E27FC236}">
                    <a16:creationId xmlns:a16="http://schemas.microsoft.com/office/drawing/2014/main" id="{8B4F877E-9D6E-1941-BA09-A646D32C6FD5}"/>
                  </a:ext>
                </a:extLst>
              </p:cNvPr>
              <p:cNvPicPr/>
              <p:nvPr/>
            </p:nvPicPr>
            <p:blipFill>
              <a:blip r:embed="rId331"/>
              <a:stretch>
                <a:fillRect/>
              </a:stretch>
            </p:blipFill>
            <p:spPr>
              <a:xfrm>
                <a:off x="2869660" y="6409369"/>
                <a:ext cx="195840" cy="270720"/>
              </a:xfrm>
              <a:prstGeom prst="rect">
                <a:avLst/>
              </a:prstGeom>
            </p:spPr>
          </p:pic>
        </mc:Fallback>
      </mc:AlternateContent>
      <p:grpSp>
        <p:nvGrpSpPr>
          <p:cNvPr id="226" name="组合 225">
            <a:extLst>
              <a:ext uri="{FF2B5EF4-FFF2-40B4-BE49-F238E27FC236}">
                <a16:creationId xmlns:a16="http://schemas.microsoft.com/office/drawing/2014/main" id="{EB0D275C-E38A-1941-91FE-DA3216FE4F49}"/>
              </a:ext>
            </a:extLst>
          </p:cNvPr>
          <p:cNvGrpSpPr/>
          <p:nvPr/>
        </p:nvGrpSpPr>
        <p:grpSpPr>
          <a:xfrm>
            <a:off x="3480940" y="6392089"/>
            <a:ext cx="180720" cy="168480"/>
            <a:chOff x="3480940" y="6392089"/>
            <a:chExt cx="180720" cy="168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215" name="墨迹 214">
                  <a:extLst>
                    <a:ext uri="{FF2B5EF4-FFF2-40B4-BE49-F238E27FC236}">
                      <a16:creationId xmlns:a16="http://schemas.microsoft.com/office/drawing/2014/main" id="{C1DDA658-AA8C-704E-985A-E2FEB1A6FD4E}"/>
                    </a:ext>
                  </a:extLst>
                </p14:cNvPr>
                <p14:cNvContentPartPr/>
                <p14:nvPr/>
              </p14:nvContentPartPr>
              <p14:xfrm>
                <a:off x="3480940" y="6392089"/>
                <a:ext cx="68760" cy="43920"/>
              </p14:xfrm>
            </p:contentPart>
          </mc:Choice>
          <mc:Fallback xmlns="">
            <p:pic>
              <p:nvPicPr>
                <p:cNvPr id="215" name="墨迹 214">
                  <a:extLst>
                    <a:ext uri="{FF2B5EF4-FFF2-40B4-BE49-F238E27FC236}">
                      <a16:creationId xmlns:a16="http://schemas.microsoft.com/office/drawing/2014/main" id="{C1DDA658-AA8C-704E-985A-E2FEB1A6FD4E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3473740" y="6384529"/>
                  <a:ext cx="8388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216" name="墨迹 215">
                  <a:extLst>
                    <a:ext uri="{FF2B5EF4-FFF2-40B4-BE49-F238E27FC236}">
                      <a16:creationId xmlns:a16="http://schemas.microsoft.com/office/drawing/2014/main" id="{7324E751-34A3-FA48-B505-C853D7DA695B}"/>
                    </a:ext>
                  </a:extLst>
                </p14:cNvPr>
                <p14:cNvContentPartPr/>
                <p14:nvPr/>
              </p14:nvContentPartPr>
              <p14:xfrm>
                <a:off x="3480940" y="6554089"/>
                <a:ext cx="180720" cy="6480"/>
              </p14:xfrm>
            </p:contentPart>
          </mc:Choice>
          <mc:Fallback xmlns="">
            <p:pic>
              <p:nvPicPr>
                <p:cNvPr id="216" name="墨迹 215">
                  <a:extLst>
                    <a:ext uri="{FF2B5EF4-FFF2-40B4-BE49-F238E27FC236}">
                      <a16:creationId xmlns:a16="http://schemas.microsoft.com/office/drawing/2014/main" id="{7324E751-34A3-FA48-B505-C853D7DA695B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3473740" y="6546529"/>
                  <a:ext cx="195840" cy="21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5" name="组合 224">
            <a:extLst>
              <a:ext uri="{FF2B5EF4-FFF2-40B4-BE49-F238E27FC236}">
                <a16:creationId xmlns:a16="http://schemas.microsoft.com/office/drawing/2014/main" id="{C458AFC1-15DF-EE42-BE43-B2EF6E753C6F}"/>
              </a:ext>
            </a:extLst>
          </p:cNvPr>
          <p:cNvGrpSpPr/>
          <p:nvPr/>
        </p:nvGrpSpPr>
        <p:grpSpPr>
          <a:xfrm>
            <a:off x="3910780" y="6249529"/>
            <a:ext cx="299160" cy="479160"/>
            <a:chOff x="3910780" y="6249529"/>
            <a:chExt cx="299160" cy="47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217" name="墨迹 216">
                  <a:extLst>
                    <a:ext uri="{FF2B5EF4-FFF2-40B4-BE49-F238E27FC236}">
                      <a16:creationId xmlns:a16="http://schemas.microsoft.com/office/drawing/2014/main" id="{173E3EC5-C5D1-3947-915B-635066AA285E}"/>
                    </a:ext>
                  </a:extLst>
                </p14:cNvPr>
                <p14:cNvContentPartPr/>
                <p14:nvPr/>
              </p14:nvContentPartPr>
              <p14:xfrm>
                <a:off x="3910780" y="6304969"/>
                <a:ext cx="50040" cy="131040"/>
              </p14:xfrm>
            </p:contentPart>
          </mc:Choice>
          <mc:Fallback xmlns="">
            <p:pic>
              <p:nvPicPr>
                <p:cNvPr id="217" name="墨迹 216">
                  <a:extLst>
                    <a:ext uri="{FF2B5EF4-FFF2-40B4-BE49-F238E27FC236}">
                      <a16:creationId xmlns:a16="http://schemas.microsoft.com/office/drawing/2014/main" id="{173E3EC5-C5D1-3947-915B-635066AA285E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3903220" y="6297409"/>
                  <a:ext cx="6516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218" name="墨迹 217">
                  <a:extLst>
                    <a:ext uri="{FF2B5EF4-FFF2-40B4-BE49-F238E27FC236}">
                      <a16:creationId xmlns:a16="http://schemas.microsoft.com/office/drawing/2014/main" id="{A9EF579B-D03E-2247-B5EB-80E8EA5AC82F}"/>
                    </a:ext>
                  </a:extLst>
                </p14:cNvPr>
                <p14:cNvContentPartPr/>
                <p14:nvPr/>
              </p14:nvContentPartPr>
              <p14:xfrm>
                <a:off x="4134700" y="6249529"/>
                <a:ext cx="75240" cy="111600"/>
              </p14:xfrm>
            </p:contentPart>
          </mc:Choice>
          <mc:Fallback xmlns="">
            <p:pic>
              <p:nvPicPr>
                <p:cNvPr id="218" name="墨迹 217">
                  <a:extLst>
                    <a:ext uri="{FF2B5EF4-FFF2-40B4-BE49-F238E27FC236}">
                      <a16:creationId xmlns:a16="http://schemas.microsoft.com/office/drawing/2014/main" id="{A9EF579B-D03E-2247-B5EB-80E8EA5AC82F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4127140" y="6241969"/>
                  <a:ext cx="9000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219" name="墨迹 218">
                  <a:extLst>
                    <a:ext uri="{FF2B5EF4-FFF2-40B4-BE49-F238E27FC236}">
                      <a16:creationId xmlns:a16="http://schemas.microsoft.com/office/drawing/2014/main" id="{DD3559F0-44DF-CF48-80A3-358319C9733D}"/>
                    </a:ext>
                  </a:extLst>
                </p14:cNvPr>
                <p14:cNvContentPartPr/>
                <p14:nvPr/>
              </p14:nvContentPartPr>
              <p14:xfrm>
                <a:off x="4010140" y="6547969"/>
                <a:ext cx="187200" cy="180720"/>
              </p14:xfrm>
            </p:contentPart>
          </mc:Choice>
          <mc:Fallback xmlns="">
            <p:pic>
              <p:nvPicPr>
                <p:cNvPr id="219" name="墨迹 218">
                  <a:extLst>
                    <a:ext uri="{FF2B5EF4-FFF2-40B4-BE49-F238E27FC236}">
                      <a16:creationId xmlns:a16="http://schemas.microsoft.com/office/drawing/2014/main" id="{DD3559F0-44DF-CF48-80A3-358319C9733D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4002580" y="6540409"/>
                  <a:ext cx="20232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220" name="墨迹 219">
                  <a:extLst>
                    <a:ext uri="{FF2B5EF4-FFF2-40B4-BE49-F238E27FC236}">
                      <a16:creationId xmlns:a16="http://schemas.microsoft.com/office/drawing/2014/main" id="{06C85213-305B-9341-8E50-610573BF8FBB}"/>
                    </a:ext>
                  </a:extLst>
                </p14:cNvPr>
                <p14:cNvContentPartPr/>
                <p14:nvPr/>
              </p14:nvContentPartPr>
              <p14:xfrm>
                <a:off x="4072420" y="6572809"/>
                <a:ext cx="86760" cy="137160"/>
              </p14:xfrm>
            </p:contentPart>
          </mc:Choice>
          <mc:Fallback xmlns="">
            <p:pic>
              <p:nvPicPr>
                <p:cNvPr id="220" name="墨迹 219">
                  <a:extLst>
                    <a:ext uri="{FF2B5EF4-FFF2-40B4-BE49-F238E27FC236}">
                      <a16:creationId xmlns:a16="http://schemas.microsoft.com/office/drawing/2014/main" id="{06C85213-305B-9341-8E50-610573BF8FBB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4064860" y="6565249"/>
                  <a:ext cx="101880" cy="152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4" name="组合 223">
            <a:extLst>
              <a:ext uri="{FF2B5EF4-FFF2-40B4-BE49-F238E27FC236}">
                <a16:creationId xmlns:a16="http://schemas.microsoft.com/office/drawing/2014/main" id="{72990264-0708-6C41-BCC6-691DCE79F742}"/>
              </a:ext>
            </a:extLst>
          </p:cNvPr>
          <p:cNvGrpSpPr/>
          <p:nvPr/>
        </p:nvGrpSpPr>
        <p:grpSpPr>
          <a:xfrm>
            <a:off x="4520620" y="6031009"/>
            <a:ext cx="560880" cy="759960"/>
            <a:chOff x="4520620" y="6031009"/>
            <a:chExt cx="560880" cy="759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221" name="墨迹 220">
                  <a:extLst>
                    <a:ext uri="{FF2B5EF4-FFF2-40B4-BE49-F238E27FC236}">
                      <a16:creationId xmlns:a16="http://schemas.microsoft.com/office/drawing/2014/main" id="{604EEE8C-456D-9745-8FEC-3BC0980C50EC}"/>
                    </a:ext>
                  </a:extLst>
                </p14:cNvPr>
                <p14:cNvContentPartPr/>
                <p14:nvPr/>
              </p14:nvContentPartPr>
              <p14:xfrm>
                <a:off x="4520620" y="6442129"/>
                <a:ext cx="6480" cy="124920"/>
              </p14:xfrm>
            </p:contentPart>
          </mc:Choice>
          <mc:Fallback xmlns="">
            <p:pic>
              <p:nvPicPr>
                <p:cNvPr id="221" name="墨迹 220">
                  <a:extLst>
                    <a:ext uri="{FF2B5EF4-FFF2-40B4-BE49-F238E27FC236}">
                      <a16:creationId xmlns:a16="http://schemas.microsoft.com/office/drawing/2014/main" id="{604EEE8C-456D-9745-8FEC-3BC0980C50EC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4513060" y="6434569"/>
                  <a:ext cx="2160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222" name="墨迹 221">
                  <a:extLst>
                    <a:ext uri="{FF2B5EF4-FFF2-40B4-BE49-F238E27FC236}">
                      <a16:creationId xmlns:a16="http://schemas.microsoft.com/office/drawing/2014/main" id="{C34F22A8-C47E-3349-87A4-F633397861EB}"/>
                    </a:ext>
                  </a:extLst>
                </p14:cNvPr>
                <p14:cNvContentPartPr/>
                <p14:nvPr/>
              </p14:nvContentPartPr>
              <p14:xfrm>
                <a:off x="4763620" y="6031009"/>
                <a:ext cx="317880" cy="759960"/>
              </p14:xfrm>
            </p:contentPart>
          </mc:Choice>
          <mc:Fallback xmlns="">
            <p:pic>
              <p:nvPicPr>
                <p:cNvPr id="222" name="墨迹 221">
                  <a:extLst>
                    <a:ext uri="{FF2B5EF4-FFF2-40B4-BE49-F238E27FC236}">
                      <a16:creationId xmlns:a16="http://schemas.microsoft.com/office/drawing/2014/main" id="{C34F22A8-C47E-3349-87A4-F633397861EB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4756060" y="6023449"/>
                  <a:ext cx="333000" cy="77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223" name="墨迹 222">
                  <a:extLst>
                    <a:ext uri="{FF2B5EF4-FFF2-40B4-BE49-F238E27FC236}">
                      <a16:creationId xmlns:a16="http://schemas.microsoft.com/office/drawing/2014/main" id="{74B025FB-C07E-7A4A-9C81-022B10A70060}"/>
                    </a:ext>
                  </a:extLst>
                </p14:cNvPr>
                <p14:cNvContentPartPr/>
                <p14:nvPr/>
              </p14:nvContentPartPr>
              <p14:xfrm>
                <a:off x="4707460" y="6255289"/>
                <a:ext cx="199440" cy="398880"/>
              </p14:xfrm>
            </p:contentPart>
          </mc:Choice>
          <mc:Fallback xmlns="">
            <p:pic>
              <p:nvPicPr>
                <p:cNvPr id="223" name="墨迹 222">
                  <a:extLst>
                    <a:ext uri="{FF2B5EF4-FFF2-40B4-BE49-F238E27FC236}">
                      <a16:creationId xmlns:a16="http://schemas.microsoft.com/office/drawing/2014/main" id="{74B025FB-C07E-7A4A-9C81-022B10A70060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4699900" y="6247729"/>
                  <a:ext cx="214560" cy="414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2" name="组合 241">
            <a:extLst>
              <a:ext uri="{FF2B5EF4-FFF2-40B4-BE49-F238E27FC236}">
                <a16:creationId xmlns:a16="http://schemas.microsoft.com/office/drawing/2014/main" id="{7DDE8455-3ADA-8C49-9596-35F89AFDD4B5}"/>
              </a:ext>
            </a:extLst>
          </p:cNvPr>
          <p:cNvGrpSpPr/>
          <p:nvPr/>
        </p:nvGrpSpPr>
        <p:grpSpPr>
          <a:xfrm>
            <a:off x="5467060" y="5943889"/>
            <a:ext cx="2553120" cy="778680"/>
            <a:chOff x="5467060" y="5943889"/>
            <a:chExt cx="2553120" cy="778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228" name="墨迹 227">
                  <a:extLst>
                    <a:ext uri="{FF2B5EF4-FFF2-40B4-BE49-F238E27FC236}">
                      <a16:creationId xmlns:a16="http://schemas.microsoft.com/office/drawing/2014/main" id="{4A0B80E7-2414-CF41-87BB-F13857B9400D}"/>
                    </a:ext>
                  </a:extLst>
                </p14:cNvPr>
                <p14:cNvContentPartPr/>
                <p14:nvPr/>
              </p14:nvContentPartPr>
              <p14:xfrm>
                <a:off x="5467060" y="6274009"/>
                <a:ext cx="137160" cy="371160"/>
              </p14:xfrm>
            </p:contentPart>
          </mc:Choice>
          <mc:Fallback xmlns="">
            <p:pic>
              <p:nvPicPr>
                <p:cNvPr id="228" name="墨迹 227">
                  <a:extLst>
                    <a:ext uri="{FF2B5EF4-FFF2-40B4-BE49-F238E27FC236}">
                      <a16:creationId xmlns:a16="http://schemas.microsoft.com/office/drawing/2014/main" id="{4A0B80E7-2414-CF41-87BB-F13857B9400D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5459500" y="6266449"/>
                  <a:ext cx="152280" cy="38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229" name="墨迹 228">
                  <a:extLst>
                    <a:ext uri="{FF2B5EF4-FFF2-40B4-BE49-F238E27FC236}">
                      <a16:creationId xmlns:a16="http://schemas.microsoft.com/office/drawing/2014/main" id="{4C489F3C-84E1-B840-B7B0-F3823FA7AE6F}"/>
                    </a:ext>
                  </a:extLst>
                </p14:cNvPr>
                <p14:cNvContentPartPr/>
                <p14:nvPr/>
              </p14:nvContentPartPr>
              <p14:xfrm>
                <a:off x="5529340" y="6523489"/>
                <a:ext cx="87480" cy="74520"/>
              </p14:xfrm>
            </p:contentPart>
          </mc:Choice>
          <mc:Fallback xmlns="">
            <p:pic>
              <p:nvPicPr>
                <p:cNvPr id="229" name="墨迹 228">
                  <a:extLst>
                    <a:ext uri="{FF2B5EF4-FFF2-40B4-BE49-F238E27FC236}">
                      <a16:creationId xmlns:a16="http://schemas.microsoft.com/office/drawing/2014/main" id="{4C489F3C-84E1-B840-B7B0-F3823FA7AE6F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5521780" y="6515929"/>
                  <a:ext cx="10260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230" name="墨迹 229">
                  <a:extLst>
                    <a:ext uri="{FF2B5EF4-FFF2-40B4-BE49-F238E27FC236}">
                      <a16:creationId xmlns:a16="http://schemas.microsoft.com/office/drawing/2014/main" id="{011F1235-85AF-5E44-8A55-324A085C8F3C}"/>
                    </a:ext>
                  </a:extLst>
                </p14:cNvPr>
                <p14:cNvContentPartPr/>
                <p14:nvPr/>
              </p14:nvContentPartPr>
              <p14:xfrm>
                <a:off x="5747140" y="6529249"/>
                <a:ext cx="25200" cy="50040"/>
              </p14:xfrm>
            </p:contentPart>
          </mc:Choice>
          <mc:Fallback xmlns="">
            <p:pic>
              <p:nvPicPr>
                <p:cNvPr id="230" name="墨迹 229">
                  <a:extLst>
                    <a:ext uri="{FF2B5EF4-FFF2-40B4-BE49-F238E27FC236}">
                      <a16:creationId xmlns:a16="http://schemas.microsoft.com/office/drawing/2014/main" id="{011F1235-85AF-5E44-8A55-324A085C8F3C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5739580" y="6521689"/>
                  <a:ext cx="4032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231" name="墨迹 230">
                  <a:extLst>
                    <a:ext uri="{FF2B5EF4-FFF2-40B4-BE49-F238E27FC236}">
                      <a16:creationId xmlns:a16="http://schemas.microsoft.com/office/drawing/2014/main" id="{BDB1DCBD-973B-2443-9CB1-5C9540500E48}"/>
                    </a:ext>
                  </a:extLst>
                </p14:cNvPr>
                <p14:cNvContentPartPr/>
                <p14:nvPr/>
              </p14:nvContentPartPr>
              <p14:xfrm>
                <a:off x="5915980" y="6049729"/>
                <a:ext cx="553680" cy="585720"/>
              </p14:xfrm>
            </p:contentPart>
          </mc:Choice>
          <mc:Fallback xmlns="">
            <p:pic>
              <p:nvPicPr>
                <p:cNvPr id="231" name="墨迹 230">
                  <a:extLst>
                    <a:ext uri="{FF2B5EF4-FFF2-40B4-BE49-F238E27FC236}">
                      <a16:creationId xmlns:a16="http://schemas.microsoft.com/office/drawing/2014/main" id="{BDB1DCBD-973B-2443-9CB1-5C9540500E48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5908420" y="6042169"/>
                  <a:ext cx="568800" cy="60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232" name="墨迹 231">
                  <a:extLst>
                    <a:ext uri="{FF2B5EF4-FFF2-40B4-BE49-F238E27FC236}">
                      <a16:creationId xmlns:a16="http://schemas.microsoft.com/office/drawing/2014/main" id="{CCF5D710-E4ED-9E4A-929B-9EFA85ECD074}"/>
                    </a:ext>
                  </a:extLst>
                </p14:cNvPr>
                <p14:cNvContentPartPr/>
                <p14:nvPr/>
              </p14:nvContentPartPr>
              <p14:xfrm>
                <a:off x="6089500" y="6087169"/>
                <a:ext cx="106200" cy="193320"/>
              </p14:xfrm>
            </p:contentPart>
          </mc:Choice>
          <mc:Fallback xmlns="">
            <p:pic>
              <p:nvPicPr>
                <p:cNvPr id="232" name="墨迹 231">
                  <a:extLst>
                    <a:ext uri="{FF2B5EF4-FFF2-40B4-BE49-F238E27FC236}">
                      <a16:creationId xmlns:a16="http://schemas.microsoft.com/office/drawing/2014/main" id="{CCF5D710-E4ED-9E4A-929B-9EFA85ECD074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6081940" y="6079609"/>
                  <a:ext cx="12132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233" name="墨迹 232">
                  <a:extLst>
                    <a:ext uri="{FF2B5EF4-FFF2-40B4-BE49-F238E27FC236}">
                      <a16:creationId xmlns:a16="http://schemas.microsoft.com/office/drawing/2014/main" id="{AE6924EA-386F-B549-9311-1546C33811C4}"/>
                    </a:ext>
                  </a:extLst>
                </p14:cNvPr>
                <p14:cNvContentPartPr/>
                <p14:nvPr/>
              </p14:nvContentPartPr>
              <p14:xfrm>
                <a:off x="6525460" y="6274009"/>
                <a:ext cx="162360" cy="355320"/>
              </p14:xfrm>
            </p:contentPart>
          </mc:Choice>
          <mc:Fallback xmlns="">
            <p:pic>
              <p:nvPicPr>
                <p:cNvPr id="233" name="墨迹 232">
                  <a:extLst>
                    <a:ext uri="{FF2B5EF4-FFF2-40B4-BE49-F238E27FC236}">
                      <a16:creationId xmlns:a16="http://schemas.microsoft.com/office/drawing/2014/main" id="{AE6924EA-386F-B549-9311-1546C33811C4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6517900" y="6266449"/>
                  <a:ext cx="177120" cy="37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234" name="墨迹 233">
                  <a:extLst>
                    <a:ext uri="{FF2B5EF4-FFF2-40B4-BE49-F238E27FC236}">
                      <a16:creationId xmlns:a16="http://schemas.microsoft.com/office/drawing/2014/main" id="{34411BB8-FA8E-7649-8D8E-244A51AC20ED}"/>
                    </a:ext>
                  </a:extLst>
                </p14:cNvPr>
                <p14:cNvContentPartPr/>
                <p14:nvPr/>
              </p14:nvContentPartPr>
              <p14:xfrm>
                <a:off x="6855220" y="6093289"/>
                <a:ext cx="43920" cy="131040"/>
              </p14:xfrm>
            </p:contentPart>
          </mc:Choice>
          <mc:Fallback xmlns="">
            <p:pic>
              <p:nvPicPr>
                <p:cNvPr id="234" name="墨迹 233">
                  <a:extLst>
                    <a:ext uri="{FF2B5EF4-FFF2-40B4-BE49-F238E27FC236}">
                      <a16:creationId xmlns:a16="http://schemas.microsoft.com/office/drawing/2014/main" id="{34411BB8-FA8E-7649-8D8E-244A51AC20ED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6847660" y="6085729"/>
                  <a:ext cx="5904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235" name="墨迹 234">
                  <a:extLst>
                    <a:ext uri="{FF2B5EF4-FFF2-40B4-BE49-F238E27FC236}">
                      <a16:creationId xmlns:a16="http://schemas.microsoft.com/office/drawing/2014/main" id="{B63293A7-3E30-E447-9C88-2DB169A86AB9}"/>
                    </a:ext>
                  </a:extLst>
                </p14:cNvPr>
                <p14:cNvContentPartPr/>
                <p14:nvPr/>
              </p14:nvContentPartPr>
              <p14:xfrm>
                <a:off x="6824980" y="6298849"/>
                <a:ext cx="211320" cy="311760"/>
              </p14:xfrm>
            </p:contentPart>
          </mc:Choice>
          <mc:Fallback xmlns="">
            <p:pic>
              <p:nvPicPr>
                <p:cNvPr id="235" name="墨迹 234">
                  <a:extLst>
                    <a:ext uri="{FF2B5EF4-FFF2-40B4-BE49-F238E27FC236}">
                      <a16:creationId xmlns:a16="http://schemas.microsoft.com/office/drawing/2014/main" id="{B63293A7-3E30-E447-9C88-2DB169A86AB9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6817420" y="6291289"/>
                  <a:ext cx="226440" cy="32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236" name="墨迹 235">
                  <a:extLst>
                    <a:ext uri="{FF2B5EF4-FFF2-40B4-BE49-F238E27FC236}">
                      <a16:creationId xmlns:a16="http://schemas.microsoft.com/office/drawing/2014/main" id="{74BA1725-27F0-3A4F-82B5-083A0EA9A204}"/>
                    </a:ext>
                  </a:extLst>
                </p14:cNvPr>
                <p14:cNvContentPartPr/>
                <p14:nvPr/>
              </p14:nvContentPartPr>
              <p14:xfrm>
                <a:off x="7259860" y="6311089"/>
                <a:ext cx="19080" cy="230760"/>
              </p14:xfrm>
            </p:contentPart>
          </mc:Choice>
          <mc:Fallback xmlns="">
            <p:pic>
              <p:nvPicPr>
                <p:cNvPr id="236" name="墨迹 235">
                  <a:extLst>
                    <a:ext uri="{FF2B5EF4-FFF2-40B4-BE49-F238E27FC236}">
                      <a16:creationId xmlns:a16="http://schemas.microsoft.com/office/drawing/2014/main" id="{74BA1725-27F0-3A4F-82B5-083A0EA9A204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7252300" y="6303529"/>
                  <a:ext cx="3420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237" name="墨迹 236">
                  <a:extLst>
                    <a:ext uri="{FF2B5EF4-FFF2-40B4-BE49-F238E27FC236}">
                      <a16:creationId xmlns:a16="http://schemas.microsoft.com/office/drawing/2014/main" id="{30416FD2-BE7B-2247-9666-8D4843CCA552}"/>
                    </a:ext>
                  </a:extLst>
                </p14:cNvPr>
                <p14:cNvContentPartPr/>
                <p14:nvPr/>
              </p14:nvContentPartPr>
              <p14:xfrm>
                <a:off x="7490260" y="5943889"/>
                <a:ext cx="317880" cy="747360"/>
              </p14:xfrm>
            </p:contentPart>
          </mc:Choice>
          <mc:Fallback xmlns="">
            <p:pic>
              <p:nvPicPr>
                <p:cNvPr id="237" name="墨迹 236">
                  <a:extLst>
                    <a:ext uri="{FF2B5EF4-FFF2-40B4-BE49-F238E27FC236}">
                      <a16:creationId xmlns:a16="http://schemas.microsoft.com/office/drawing/2014/main" id="{30416FD2-BE7B-2247-9666-8D4843CCA552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7482700" y="5936329"/>
                  <a:ext cx="333000" cy="76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238" name="墨迹 237">
                  <a:extLst>
                    <a:ext uri="{FF2B5EF4-FFF2-40B4-BE49-F238E27FC236}">
                      <a16:creationId xmlns:a16="http://schemas.microsoft.com/office/drawing/2014/main" id="{29950360-A252-774F-8CE4-06086965A44D}"/>
                    </a:ext>
                  </a:extLst>
                </p14:cNvPr>
                <p14:cNvContentPartPr/>
                <p14:nvPr/>
              </p14:nvContentPartPr>
              <p14:xfrm>
                <a:off x="7346980" y="6124609"/>
                <a:ext cx="374040" cy="293040"/>
              </p14:xfrm>
            </p:contentPart>
          </mc:Choice>
          <mc:Fallback xmlns="">
            <p:pic>
              <p:nvPicPr>
                <p:cNvPr id="238" name="墨迹 237">
                  <a:extLst>
                    <a:ext uri="{FF2B5EF4-FFF2-40B4-BE49-F238E27FC236}">
                      <a16:creationId xmlns:a16="http://schemas.microsoft.com/office/drawing/2014/main" id="{29950360-A252-774F-8CE4-06086965A44D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7339780" y="6117049"/>
                  <a:ext cx="38880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239" name="墨迹 238">
                  <a:extLst>
                    <a:ext uri="{FF2B5EF4-FFF2-40B4-BE49-F238E27FC236}">
                      <a16:creationId xmlns:a16="http://schemas.microsoft.com/office/drawing/2014/main" id="{615CD69C-3D9C-6743-A634-FE5E4F1214F7}"/>
                    </a:ext>
                  </a:extLst>
                </p14:cNvPr>
                <p14:cNvContentPartPr/>
                <p14:nvPr/>
              </p14:nvContentPartPr>
              <p14:xfrm>
                <a:off x="7502860" y="6442129"/>
                <a:ext cx="56520" cy="25200"/>
              </p14:xfrm>
            </p:contentPart>
          </mc:Choice>
          <mc:Fallback xmlns="">
            <p:pic>
              <p:nvPicPr>
                <p:cNvPr id="239" name="墨迹 238">
                  <a:extLst>
                    <a:ext uri="{FF2B5EF4-FFF2-40B4-BE49-F238E27FC236}">
                      <a16:creationId xmlns:a16="http://schemas.microsoft.com/office/drawing/2014/main" id="{615CD69C-3D9C-6743-A634-FE5E4F1214F7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7495300" y="6434569"/>
                  <a:ext cx="7128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240" name="墨迹 239">
                  <a:extLst>
                    <a:ext uri="{FF2B5EF4-FFF2-40B4-BE49-F238E27FC236}">
                      <a16:creationId xmlns:a16="http://schemas.microsoft.com/office/drawing/2014/main" id="{86638297-FCD9-CF4B-89F3-B83DE75A351E}"/>
                    </a:ext>
                  </a:extLst>
                </p14:cNvPr>
                <p14:cNvContentPartPr/>
                <p14:nvPr/>
              </p14:nvContentPartPr>
              <p14:xfrm>
                <a:off x="7421860" y="6516649"/>
                <a:ext cx="243000" cy="162360"/>
              </p14:xfrm>
            </p:contentPart>
          </mc:Choice>
          <mc:Fallback xmlns="">
            <p:pic>
              <p:nvPicPr>
                <p:cNvPr id="240" name="墨迹 239">
                  <a:extLst>
                    <a:ext uri="{FF2B5EF4-FFF2-40B4-BE49-F238E27FC236}">
                      <a16:creationId xmlns:a16="http://schemas.microsoft.com/office/drawing/2014/main" id="{86638297-FCD9-CF4B-89F3-B83DE75A351E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7414300" y="6509089"/>
                  <a:ext cx="25812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241" name="墨迹 240">
                  <a:extLst>
                    <a:ext uri="{FF2B5EF4-FFF2-40B4-BE49-F238E27FC236}">
                      <a16:creationId xmlns:a16="http://schemas.microsoft.com/office/drawing/2014/main" id="{AE87F77C-1065-A64A-ACC5-5CAC0FF8D18C}"/>
                    </a:ext>
                  </a:extLst>
                </p14:cNvPr>
                <p14:cNvContentPartPr/>
                <p14:nvPr/>
              </p14:nvContentPartPr>
              <p14:xfrm>
                <a:off x="8007220" y="6709609"/>
                <a:ext cx="12960" cy="12960"/>
              </p14:xfrm>
            </p:contentPart>
          </mc:Choice>
          <mc:Fallback xmlns="">
            <p:pic>
              <p:nvPicPr>
                <p:cNvPr id="241" name="墨迹 240">
                  <a:extLst>
                    <a:ext uri="{FF2B5EF4-FFF2-40B4-BE49-F238E27FC236}">
                      <a16:creationId xmlns:a16="http://schemas.microsoft.com/office/drawing/2014/main" id="{AE87F77C-1065-A64A-ACC5-5CAC0FF8D18C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999660" y="6702049"/>
                  <a:ext cx="27720" cy="27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0" name="组合 249">
            <a:extLst>
              <a:ext uri="{FF2B5EF4-FFF2-40B4-BE49-F238E27FC236}">
                <a16:creationId xmlns:a16="http://schemas.microsoft.com/office/drawing/2014/main" id="{B132F4FB-F8F6-DD46-9BA1-8C0298DE247D}"/>
              </a:ext>
            </a:extLst>
          </p:cNvPr>
          <p:cNvGrpSpPr/>
          <p:nvPr/>
        </p:nvGrpSpPr>
        <p:grpSpPr>
          <a:xfrm>
            <a:off x="9557020" y="5508289"/>
            <a:ext cx="1208160" cy="1176840"/>
            <a:chOff x="9557020" y="5508289"/>
            <a:chExt cx="1208160" cy="1176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7">
              <p14:nvContentPartPr>
                <p14:cNvPr id="243" name="墨迹 242">
                  <a:extLst>
                    <a:ext uri="{FF2B5EF4-FFF2-40B4-BE49-F238E27FC236}">
                      <a16:creationId xmlns:a16="http://schemas.microsoft.com/office/drawing/2014/main" id="{29CD0524-13C8-9B42-8D4D-4E3B969301EB}"/>
                    </a:ext>
                  </a:extLst>
                </p14:cNvPr>
                <p14:cNvContentPartPr/>
                <p14:nvPr/>
              </p14:nvContentPartPr>
              <p14:xfrm>
                <a:off x="9675460" y="5514409"/>
                <a:ext cx="118800" cy="168480"/>
              </p14:xfrm>
            </p:contentPart>
          </mc:Choice>
          <mc:Fallback xmlns="">
            <p:pic>
              <p:nvPicPr>
                <p:cNvPr id="243" name="墨迹 242">
                  <a:extLst>
                    <a:ext uri="{FF2B5EF4-FFF2-40B4-BE49-F238E27FC236}">
                      <a16:creationId xmlns:a16="http://schemas.microsoft.com/office/drawing/2014/main" id="{29CD0524-13C8-9B42-8D4D-4E3B969301EB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9667900" y="5506849"/>
                  <a:ext cx="13356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9">
              <p14:nvContentPartPr>
                <p14:cNvPr id="244" name="墨迹 243">
                  <a:extLst>
                    <a:ext uri="{FF2B5EF4-FFF2-40B4-BE49-F238E27FC236}">
                      <a16:creationId xmlns:a16="http://schemas.microsoft.com/office/drawing/2014/main" id="{0339C450-07F4-2B46-8053-62CF05DA3AFA}"/>
                    </a:ext>
                  </a:extLst>
                </p14:cNvPr>
                <p14:cNvContentPartPr/>
                <p14:nvPr/>
              </p14:nvContentPartPr>
              <p14:xfrm>
                <a:off x="10609300" y="5508289"/>
                <a:ext cx="131040" cy="149760"/>
              </p14:xfrm>
            </p:contentPart>
          </mc:Choice>
          <mc:Fallback xmlns="">
            <p:pic>
              <p:nvPicPr>
                <p:cNvPr id="244" name="墨迹 243">
                  <a:extLst>
                    <a:ext uri="{FF2B5EF4-FFF2-40B4-BE49-F238E27FC236}">
                      <a16:creationId xmlns:a16="http://schemas.microsoft.com/office/drawing/2014/main" id="{0339C450-07F4-2B46-8053-62CF05DA3AFA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10601740" y="5500729"/>
                  <a:ext cx="14616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1">
              <p14:nvContentPartPr>
                <p14:cNvPr id="245" name="墨迹 244">
                  <a:extLst>
                    <a:ext uri="{FF2B5EF4-FFF2-40B4-BE49-F238E27FC236}">
                      <a16:creationId xmlns:a16="http://schemas.microsoft.com/office/drawing/2014/main" id="{211DF75E-4173-434E-8EEB-8465A1212CED}"/>
                    </a:ext>
                  </a:extLst>
                </p14:cNvPr>
                <p14:cNvContentPartPr/>
                <p14:nvPr/>
              </p14:nvContentPartPr>
              <p14:xfrm>
                <a:off x="9563500" y="6591889"/>
                <a:ext cx="181080" cy="79920"/>
              </p14:xfrm>
            </p:contentPart>
          </mc:Choice>
          <mc:Fallback xmlns="">
            <p:pic>
              <p:nvPicPr>
                <p:cNvPr id="245" name="墨迹 244">
                  <a:extLst>
                    <a:ext uri="{FF2B5EF4-FFF2-40B4-BE49-F238E27FC236}">
                      <a16:creationId xmlns:a16="http://schemas.microsoft.com/office/drawing/2014/main" id="{211DF75E-4173-434E-8EEB-8465A1212CED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9555940" y="6584689"/>
                  <a:ext cx="19584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3">
              <p14:nvContentPartPr>
                <p14:cNvPr id="246" name="墨迹 245">
                  <a:extLst>
                    <a:ext uri="{FF2B5EF4-FFF2-40B4-BE49-F238E27FC236}">
                      <a16:creationId xmlns:a16="http://schemas.microsoft.com/office/drawing/2014/main" id="{B9FDC31B-EB96-4149-86EF-A690A9B7210B}"/>
                    </a:ext>
                  </a:extLst>
                </p14:cNvPr>
                <p14:cNvContentPartPr/>
                <p14:nvPr/>
              </p14:nvContentPartPr>
              <p14:xfrm>
                <a:off x="10658980" y="6541489"/>
                <a:ext cx="106200" cy="143640"/>
              </p14:xfrm>
            </p:contentPart>
          </mc:Choice>
          <mc:Fallback xmlns="">
            <p:pic>
              <p:nvPicPr>
                <p:cNvPr id="246" name="墨迹 245">
                  <a:extLst>
                    <a:ext uri="{FF2B5EF4-FFF2-40B4-BE49-F238E27FC236}">
                      <a16:creationId xmlns:a16="http://schemas.microsoft.com/office/drawing/2014/main" id="{B9FDC31B-EB96-4149-86EF-A690A9B7210B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10651420" y="6533929"/>
                  <a:ext cx="12132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5">
              <p14:nvContentPartPr>
                <p14:cNvPr id="247" name="墨迹 246">
                  <a:extLst>
                    <a:ext uri="{FF2B5EF4-FFF2-40B4-BE49-F238E27FC236}">
                      <a16:creationId xmlns:a16="http://schemas.microsoft.com/office/drawing/2014/main" id="{0A97B9F4-3883-3F42-91DE-5D40C01C076E}"/>
                    </a:ext>
                  </a:extLst>
                </p14:cNvPr>
                <p14:cNvContentPartPr/>
                <p14:nvPr/>
              </p14:nvContentPartPr>
              <p14:xfrm>
                <a:off x="9557020" y="5620249"/>
                <a:ext cx="1208160" cy="1046160"/>
              </p14:xfrm>
            </p:contentPart>
          </mc:Choice>
          <mc:Fallback xmlns="">
            <p:pic>
              <p:nvPicPr>
                <p:cNvPr id="247" name="墨迹 246">
                  <a:extLst>
                    <a:ext uri="{FF2B5EF4-FFF2-40B4-BE49-F238E27FC236}">
                      <a16:creationId xmlns:a16="http://schemas.microsoft.com/office/drawing/2014/main" id="{0A97B9F4-3883-3F42-91DE-5D40C01C076E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9549820" y="5612689"/>
                  <a:ext cx="1223280" cy="10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7">
              <p14:nvContentPartPr>
                <p14:cNvPr id="248" name="墨迹 247">
                  <a:extLst>
                    <a:ext uri="{FF2B5EF4-FFF2-40B4-BE49-F238E27FC236}">
                      <a16:creationId xmlns:a16="http://schemas.microsoft.com/office/drawing/2014/main" id="{841299FA-C7B5-9246-AA61-E71C23A7C48E}"/>
                    </a:ext>
                  </a:extLst>
                </p14:cNvPr>
                <p14:cNvContentPartPr/>
                <p14:nvPr/>
              </p14:nvContentPartPr>
              <p14:xfrm>
                <a:off x="9594460" y="5663809"/>
                <a:ext cx="1033920" cy="990360"/>
              </p14:xfrm>
            </p:contentPart>
          </mc:Choice>
          <mc:Fallback xmlns="">
            <p:pic>
              <p:nvPicPr>
                <p:cNvPr id="248" name="墨迹 247">
                  <a:extLst>
                    <a:ext uri="{FF2B5EF4-FFF2-40B4-BE49-F238E27FC236}">
                      <a16:creationId xmlns:a16="http://schemas.microsoft.com/office/drawing/2014/main" id="{841299FA-C7B5-9246-AA61-E71C23A7C48E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9586900" y="5656249"/>
                  <a:ext cx="1049040" cy="10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9">
              <p14:nvContentPartPr>
                <p14:cNvPr id="249" name="墨迹 248">
                  <a:extLst>
                    <a:ext uri="{FF2B5EF4-FFF2-40B4-BE49-F238E27FC236}">
                      <a16:creationId xmlns:a16="http://schemas.microsoft.com/office/drawing/2014/main" id="{B1F360EE-0602-2143-9CE9-7AD128257647}"/>
                    </a:ext>
                  </a:extLst>
                </p14:cNvPr>
                <p14:cNvContentPartPr/>
                <p14:nvPr/>
              </p14:nvContentPartPr>
              <p14:xfrm>
                <a:off x="9613180" y="5688649"/>
                <a:ext cx="118800" cy="996480"/>
              </p14:xfrm>
            </p:contentPart>
          </mc:Choice>
          <mc:Fallback xmlns="">
            <p:pic>
              <p:nvPicPr>
                <p:cNvPr id="249" name="墨迹 248">
                  <a:extLst>
                    <a:ext uri="{FF2B5EF4-FFF2-40B4-BE49-F238E27FC236}">
                      <a16:creationId xmlns:a16="http://schemas.microsoft.com/office/drawing/2014/main" id="{B1F360EE-0602-2143-9CE9-7AD128257647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9605620" y="5681089"/>
                  <a:ext cx="133560" cy="10116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1561049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>
            <a:extLst>
              <a:ext uri="{FF2B5EF4-FFF2-40B4-BE49-F238E27FC236}">
                <a16:creationId xmlns:a16="http://schemas.microsoft.com/office/drawing/2014/main" id="{34210480-CC81-B14E-A671-72BB1F6970DF}"/>
              </a:ext>
            </a:extLst>
          </p:cNvPr>
          <p:cNvGrpSpPr/>
          <p:nvPr/>
        </p:nvGrpSpPr>
        <p:grpSpPr>
          <a:xfrm>
            <a:off x="947260" y="515449"/>
            <a:ext cx="274320" cy="405000"/>
            <a:chOff x="947260" y="515449"/>
            <a:chExt cx="274320" cy="405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墨迹 1">
                  <a:extLst>
                    <a:ext uri="{FF2B5EF4-FFF2-40B4-BE49-F238E27FC236}">
                      <a16:creationId xmlns:a16="http://schemas.microsoft.com/office/drawing/2014/main" id="{FE20003F-9CB1-6448-B4CB-9542B954A97A}"/>
                    </a:ext>
                  </a:extLst>
                </p14:cNvPr>
                <p14:cNvContentPartPr/>
                <p14:nvPr/>
              </p14:nvContentPartPr>
              <p14:xfrm>
                <a:off x="947260" y="515449"/>
                <a:ext cx="268200" cy="380160"/>
              </p14:xfrm>
            </p:contentPart>
          </mc:Choice>
          <mc:Fallback xmlns="">
            <p:pic>
              <p:nvPicPr>
                <p:cNvPr id="2" name="墨迹 1">
                  <a:extLst>
                    <a:ext uri="{FF2B5EF4-FFF2-40B4-BE49-F238E27FC236}">
                      <a16:creationId xmlns:a16="http://schemas.microsoft.com/office/drawing/2014/main" id="{FE20003F-9CB1-6448-B4CB-9542B954A97A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939700" y="507889"/>
                  <a:ext cx="282960" cy="39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DC072893-51BD-614D-ADA1-12E749DF8F20}"/>
                    </a:ext>
                  </a:extLst>
                </p14:cNvPr>
                <p14:cNvContentPartPr/>
                <p14:nvPr/>
              </p14:nvContentPartPr>
              <p14:xfrm>
                <a:off x="972100" y="546409"/>
                <a:ext cx="249480" cy="374040"/>
              </p14:xfrm>
            </p:contentPart>
          </mc:Choice>
          <mc:Fallback xmlns=""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DC072893-51BD-614D-ADA1-12E749DF8F20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64540" y="538849"/>
                  <a:ext cx="264600" cy="388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A0881065-E4EA-D84B-BB72-1EC38E766BA9}"/>
              </a:ext>
            </a:extLst>
          </p:cNvPr>
          <p:cNvGrpSpPr/>
          <p:nvPr/>
        </p:nvGrpSpPr>
        <p:grpSpPr>
          <a:xfrm>
            <a:off x="1582300" y="322129"/>
            <a:ext cx="797040" cy="592200"/>
            <a:chOff x="1582300" y="322129"/>
            <a:chExt cx="797040" cy="592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E6D3DFB4-2DFE-4344-BF64-F52B4ED74DF0}"/>
                    </a:ext>
                  </a:extLst>
                </p14:cNvPr>
                <p14:cNvContentPartPr/>
                <p14:nvPr/>
              </p14:nvContentPartPr>
              <p14:xfrm>
                <a:off x="1601020" y="322129"/>
                <a:ext cx="149760" cy="93600"/>
              </p14:xfrm>
            </p:contentPart>
          </mc:Choice>
          <mc:Fallback xmlns=""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E6D3DFB4-2DFE-4344-BF64-F52B4ED74DF0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593460" y="314929"/>
                  <a:ext cx="16488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墨迹 4">
                  <a:extLst>
                    <a:ext uri="{FF2B5EF4-FFF2-40B4-BE49-F238E27FC236}">
                      <a16:creationId xmlns:a16="http://schemas.microsoft.com/office/drawing/2014/main" id="{64D7B770-B3D8-BC4A-A123-AAED49C3FB97}"/>
                    </a:ext>
                  </a:extLst>
                </p14:cNvPr>
                <p14:cNvContentPartPr/>
                <p14:nvPr/>
              </p14:nvContentPartPr>
              <p14:xfrm>
                <a:off x="1601020" y="496729"/>
                <a:ext cx="230760" cy="174600"/>
              </p14:xfrm>
            </p:contentPart>
          </mc:Choice>
          <mc:Fallback xmlns="">
            <p:pic>
              <p:nvPicPr>
                <p:cNvPr id="5" name="墨迹 4">
                  <a:extLst>
                    <a:ext uri="{FF2B5EF4-FFF2-40B4-BE49-F238E27FC236}">
                      <a16:creationId xmlns:a16="http://schemas.microsoft.com/office/drawing/2014/main" id="{64D7B770-B3D8-BC4A-A123-AAED49C3FB97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593460" y="489169"/>
                  <a:ext cx="24588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B651DB6B-5D37-F74C-89B6-8C25B3CD3896}"/>
                    </a:ext>
                  </a:extLst>
                </p14:cNvPr>
                <p14:cNvContentPartPr/>
                <p14:nvPr/>
              </p14:nvContentPartPr>
              <p14:xfrm>
                <a:off x="1700740" y="646129"/>
                <a:ext cx="37800" cy="50040"/>
              </p14:xfrm>
            </p:contentPart>
          </mc:Choice>
          <mc:Fallback xmlns=""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B651DB6B-5D37-F74C-89B6-8C25B3CD3896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693180" y="638569"/>
                  <a:ext cx="5292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A4193C97-5F9A-364A-8B0A-EB721E200264}"/>
                    </a:ext>
                  </a:extLst>
                </p14:cNvPr>
                <p14:cNvContentPartPr/>
                <p14:nvPr/>
              </p14:nvContentPartPr>
              <p14:xfrm>
                <a:off x="1582300" y="751969"/>
                <a:ext cx="330480" cy="162360"/>
              </p14:xfrm>
            </p:contentPart>
          </mc:Choice>
          <mc:Fallback xmlns=""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A4193C97-5F9A-364A-8B0A-EB721E200264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574740" y="744409"/>
                  <a:ext cx="34524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2A5BA4F7-5B72-7C49-8AF8-112FBC508212}"/>
                    </a:ext>
                  </a:extLst>
                </p14:cNvPr>
                <p14:cNvContentPartPr/>
                <p14:nvPr/>
              </p14:nvContentPartPr>
              <p14:xfrm>
                <a:off x="2098900" y="372169"/>
                <a:ext cx="100080" cy="43920"/>
              </p14:xfrm>
            </p:contentPart>
          </mc:Choice>
          <mc:Fallback xmlns=""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2A5BA4F7-5B72-7C49-8AF8-112FBC508212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091700" y="364609"/>
                  <a:ext cx="11520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66366F58-CB3F-A244-A449-38C5D36F6C88}"/>
                    </a:ext>
                  </a:extLst>
                </p14:cNvPr>
                <p14:cNvContentPartPr/>
                <p14:nvPr/>
              </p14:nvContentPartPr>
              <p14:xfrm>
                <a:off x="2092780" y="403129"/>
                <a:ext cx="286560" cy="479880"/>
              </p14:xfrm>
            </p:contentPart>
          </mc:Choice>
          <mc:Fallback xmlns=""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66366F58-CB3F-A244-A449-38C5D36F6C88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085220" y="395569"/>
                  <a:ext cx="301680" cy="494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0" name="墨迹 9">
                <a:extLst>
                  <a:ext uri="{FF2B5EF4-FFF2-40B4-BE49-F238E27FC236}">
                    <a16:creationId xmlns:a16="http://schemas.microsoft.com/office/drawing/2014/main" id="{F25C20DC-00B0-D14B-AE7A-B7C32B23B99A}"/>
                  </a:ext>
                </a:extLst>
              </p14:cNvPr>
              <p14:cNvContentPartPr/>
              <p14:nvPr/>
            </p14:nvContentPartPr>
            <p14:xfrm>
              <a:off x="2640700" y="484129"/>
              <a:ext cx="92880" cy="62640"/>
            </p14:xfrm>
          </p:contentPart>
        </mc:Choice>
        <mc:Fallback xmlns="">
          <p:pic>
            <p:nvPicPr>
              <p:cNvPr id="10" name="墨迹 9">
                <a:extLst>
                  <a:ext uri="{FF2B5EF4-FFF2-40B4-BE49-F238E27FC236}">
                    <a16:creationId xmlns:a16="http://schemas.microsoft.com/office/drawing/2014/main" id="{F25C20DC-00B0-D14B-AE7A-B7C32B23B99A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633140" y="476569"/>
                <a:ext cx="108000" cy="7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1" name="墨迹 10">
                <a:extLst>
                  <a:ext uri="{FF2B5EF4-FFF2-40B4-BE49-F238E27FC236}">
                    <a16:creationId xmlns:a16="http://schemas.microsoft.com/office/drawing/2014/main" id="{D09EE9AB-9B1E-E243-82C3-102B30CD9DA0}"/>
                  </a:ext>
                </a:extLst>
              </p14:cNvPr>
              <p14:cNvContentPartPr/>
              <p14:nvPr/>
            </p14:nvContentPartPr>
            <p14:xfrm>
              <a:off x="2597140" y="689689"/>
              <a:ext cx="274320" cy="81360"/>
            </p14:xfrm>
          </p:contentPart>
        </mc:Choice>
        <mc:Fallback xmlns="">
          <p:pic>
            <p:nvPicPr>
              <p:cNvPr id="11" name="墨迹 10">
                <a:extLst>
                  <a:ext uri="{FF2B5EF4-FFF2-40B4-BE49-F238E27FC236}">
                    <a16:creationId xmlns:a16="http://schemas.microsoft.com/office/drawing/2014/main" id="{D09EE9AB-9B1E-E243-82C3-102B30CD9DA0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589580" y="682129"/>
                <a:ext cx="289440" cy="96480"/>
              </a:xfrm>
              <a:prstGeom prst="rect">
                <a:avLst/>
              </a:prstGeom>
            </p:spPr>
          </p:pic>
        </mc:Fallback>
      </mc:AlternateContent>
      <p:grpSp>
        <p:nvGrpSpPr>
          <p:cNvPr id="19" name="组合 18">
            <a:extLst>
              <a:ext uri="{FF2B5EF4-FFF2-40B4-BE49-F238E27FC236}">
                <a16:creationId xmlns:a16="http://schemas.microsoft.com/office/drawing/2014/main" id="{EF3C545F-4647-8840-95DD-F15882613616}"/>
              </a:ext>
            </a:extLst>
          </p:cNvPr>
          <p:cNvGrpSpPr/>
          <p:nvPr/>
        </p:nvGrpSpPr>
        <p:grpSpPr>
          <a:xfrm>
            <a:off x="3107620" y="222769"/>
            <a:ext cx="467280" cy="666360"/>
            <a:chOff x="3107620" y="222769"/>
            <a:chExt cx="467280" cy="666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8FDD7669-C595-B74C-8877-94EB19F75B67}"/>
                    </a:ext>
                  </a:extLst>
                </p14:cNvPr>
                <p14:cNvContentPartPr/>
                <p14:nvPr/>
              </p14:nvContentPartPr>
              <p14:xfrm>
                <a:off x="3107620" y="577369"/>
                <a:ext cx="31320" cy="190440"/>
              </p14:xfrm>
            </p:contentPart>
          </mc:Choice>
          <mc:Fallback xmlns=""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8FDD7669-C595-B74C-8877-94EB19F75B67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100060" y="570169"/>
                  <a:ext cx="4644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532E0C19-7068-CA48-8F70-39D006532862}"/>
                    </a:ext>
                  </a:extLst>
                </p14:cNvPr>
                <p14:cNvContentPartPr/>
                <p14:nvPr/>
              </p14:nvContentPartPr>
              <p14:xfrm>
                <a:off x="3194740" y="222769"/>
                <a:ext cx="380160" cy="666360"/>
              </p14:xfrm>
            </p:contentPart>
          </mc:Choice>
          <mc:Fallback xmlns=""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532E0C19-7068-CA48-8F70-39D006532862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187180" y="215209"/>
                  <a:ext cx="395280" cy="68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47E258F0-1F3B-E44C-95E0-8771085A00D9}"/>
                    </a:ext>
                  </a:extLst>
                </p14:cNvPr>
                <p14:cNvContentPartPr/>
                <p14:nvPr/>
              </p14:nvContentPartPr>
              <p14:xfrm>
                <a:off x="3238300" y="359569"/>
                <a:ext cx="180360" cy="218160"/>
              </p14:xfrm>
            </p:contentPart>
          </mc:Choice>
          <mc:Fallback xmlns=""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47E258F0-1F3B-E44C-95E0-8771085A00D9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230740" y="352009"/>
                  <a:ext cx="19512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CA2C42A9-B234-C242-9126-C1EECE00D414}"/>
                    </a:ext>
                  </a:extLst>
                </p14:cNvPr>
                <p14:cNvContentPartPr/>
                <p14:nvPr/>
              </p14:nvContentPartPr>
              <p14:xfrm>
                <a:off x="3319300" y="614809"/>
                <a:ext cx="118800" cy="168480"/>
              </p14:xfrm>
            </p:contentPart>
          </mc:Choice>
          <mc:Fallback xmlns=""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CA2C42A9-B234-C242-9126-C1EECE00D414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311740" y="607249"/>
                  <a:ext cx="133560" cy="183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5A8C79CE-3D32-4640-9242-09837CDF56D6}"/>
              </a:ext>
            </a:extLst>
          </p:cNvPr>
          <p:cNvGrpSpPr/>
          <p:nvPr/>
        </p:nvGrpSpPr>
        <p:grpSpPr>
          <a:xfrm>
            <a:off x="3823660" y="795529"/>
            <a:ext cx="56160" cy="149760"/>
            <a:chOff x="3823660" y="795529"/>
            <a:chExt cx="56160" cy="149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5930BC38-1336-B040-9839-45F641D66A0A}"/>
                    </a:ext>
                  </a:extLst>
                </p14:cNvPr>
                <p14:cNvContentPartPr/>
                <p14:nvPr/>
              </p14:nvContentPartPr>
              <p14:xfrm>
                <a:off x="3823660" y="795529"/>
                <a:ext cx="6480" cy="50040"/>
              </p14:xfrm>
            </p:contentPart>
          </mc:Choice>
          <mc:Fallback xmlns=""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5930BC38-1336-B040-9839-45F641D66A0A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816100" y="787969"/>
                  <a:ext cx="2160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A95F5233-7A1B-9F41-BAD3-6ABDA919214A}"/>
                    </a:ext>
                  </a:extLst>
                </p14:cNvPr>
                <p14:cNvContentPartPr/>
                <p14:nvPr/>
              </p14:nvContentPartPr>
              <p14:xfrm>
                <a:off x="3835900" y="926209"/>
                <a:ext cx="43920" cy="19080"/>
              </p14:xfrm>
            </p:contentPart>
          </mc:Choice>
          <mc:Fallback xmlns=""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A95F5233-7A1B-9F41-BAD3-6ABDA919214A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828340" y="918649"/>
                  <a:ext cx="59040" cy="3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9E3726BE-D2EB-2B41-95BB-1BBFE3080455}"/>
              </a:ext>
            </a:extLst>
          </p:cNvPr>
          <p:cNvGrpSpPr/>
          <p:nvPr/>
        </p:nvGrpSpPr>
        <p:grpSpPr>
          <a:xfrm>
            <a:off x="1669420" y="1573489"/>
            <a:ext cx="1899000" cy="591120"/>
            <a:chOff x="1669420" y="1573489"/>
            <a:chExt cx="1899000" cy="591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318E48C1-AEC3-4E49-B163-8A9D003AA8B0}"/>
                    </a:ext>
                  </a:extLst>
                </p14:cNvPr>
                <p14:cNvContentPartPr/>
                <p14:nvPr/>
              </p14:nvContentPartPr>
              <p14:xfrm>
                <a:off x="1862380" y="1748089"/>
                <a:ext cx="168480" cy="75240"/>
              </p14:xfrm>
            </p:contentPart>
          </mc:Choice>
          <mc:Fallback xmlns=""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318E48C1-AEC3-4E49-B163-8A9D003AA8B0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854820" y="1740529"/>
                  <a:ext cx="18360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80B3DDA9-E213-5642-A8B4-B1C0163E4122}"/>
                    </a:ext>
                  </a:extLst>
                </p14:cNvPr>
                <p14:cNvContentPartPr/>
                <p14:nvPr/>
              </p14:nvContentPartPr>
              <p14:xfrm>
                <a:off x="1669420" y="1660609"/>
                <a:ext cx="442440" cy="342720"/>
              </p14:xfrm>
            </p:contentPart>
          </mc:Choice>
          <mc:Fallback xmlns=""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80B3DDA9-E213-5642-A8B4-B1C0163E4122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661860" y="1653409"/>
                  <a:ext cx="457560" cy="35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865BB340-7C13-8C4A-8CCC-5A8AE5CABDE8}"/>
                    </a:ext>
                  </a:extLst>
                </p14:cNvPr>
                <p14:cNvContentPartPr/>
                <p14:nvPr/>
              </p14:nvContentPartPr>
              <p14:xfrm>
                <a:off x="1698580" y="1642249"/>
                <a:ext cx="419400" cy="361440"/>
              </p14:xfrm>
            </p:contentPart>
          </mc:Choice>
          <mc:Fallback xmlns=""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865BB340-7C13-8C4A-8CCC-5A8AE5CABDE8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691020" y="1634689"/>
                  <a:ext cx="434520" cy="37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F1B7517A-3A46-C94F-8548-DAF2A0B9FA9B}"/>
                    </a:ext>
                  </a:extLst>
                </p14:cNvPr>
                <p14:cNvContentPartPr/>
                <p14:nvPr/>
              </p14:nvContentPartPr>
              <p14:xfrm>
                <a:off x="2279620" y="1648369"/>
                <a:ext cx="131040" cy="304560"/>
              </p14:xfrm>
            </p:contentPart>
          </mc:Choice>
          <mc:Fallback xmlns=""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F1B7517A-3A46-C94F-8548-DAF2A0B9FA9B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2272060" y="1640809"/>
                  <a:ext cx="146160" cy="31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1240A402-9E58-0545-BD5B-F386A200A645}"/>
                    </a:ext>
                  </a:extLst>
                </p14:cNvPr>
                <p14:cNvContentPartPr/>
                <p14:nvPr/>
              </p14:nvContentPartPr>
              <p14:xfrm>
                <a:off x="2603260" y="1573489"/>
                <a:ext cx="62640" cy="345600"/>
              </p14:xfrm>
            </p:contentPart>
          </mc:Choice>
          <mc:Fallback xmlns=""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1240A402-9E58-0545-BD5B-F386A200A645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595700" y="1565929"/>
                  <a:ext cx="77760" cy="36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455153B8-0A60-6345-B608-8DA405B67347}"/>
                    </a:ext>
                  </a:extLst>
                </p14:cNvPr>
                <p14:cNvContentPartPr/>
                <p14:nvPr/>
              </p14:nvContentPartPr>
              <p14:xfrm>
                <a:off x="2696860" y="1629649"/>
                <a:ext cx="236880" cy="205920"/>
              </p14:xfrm>
            </p:contentPart>
          </mc:Choice>
          <mc:Fallback xmlns=""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455153B8-0A60-6345-B608-8DA405B67347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689300" y="1622089"/>
                  <a:ext cx="25200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1575408B-FD4F-B547-83C6-F93D4AFA1AAA}"/>
                    </a:ext>
                  </a:extLst>
                </p14:cNvPr>
                <p14:cNvContentPartPr/>
                <p14:nvPr/>
              </p14:nvContentPartPr>
              <p14:xfrm>
                <a:off x="3076300" y="1779049"/>
                <a:ext cx="106200" cy="385560"/>
              </p14:xfrm>
            </p:contentPart>
          </mc:Choice>
          <mc:Fallback xmlns=""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1575408B-FD4F-B547-83C6-F93D4AFA1AAA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3069100" y="1771489"/>
                  <a:ext cx="121320" cy="40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F64CFA60-125D-BD49-85A2-D6CA18438882}"/>
                    </a:ext>
                  </a:extLst>
                </p14:cNvPr>
                <p14:cNvContentPartPr/>
                <p14:nvPr/>
              </p14:nvContentPartPr>
              <p14:xfrm>
                <a:off x="3169900" y="1853929"/>
                <a:ext cx="112320" cy="116640"/>
              </p14:xfrm>
            </p:contentPart>
          </mc:Choice>
          <mc:Fallback xmlns=""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F64CFA60-125D-BD49-85A2-D6CA18438882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162340" y="1846369"/>
                  <a:ext cx="12744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3225F6C5-F1DA-7849-9363-E781D081610C}"/>
                    </a:ext>
                  </a:extLst>
                </p14:cNvPr>
                <p14:cNvContentPartPr/>
                <p14:nvPr/>
              </p14:nvContentPartPr>
              <p14:xfrm>
                <a:off x="3480940" y="1704529"/>
                <a:ext cx="87480" cy="255600"/>
              </p14:xfrm>
            </p:contentPart>
          </mc:Choice>
          <mc:Fallback xmlns=""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3225F6C5-F1DA-7849-9363-E781D081610C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473740" y="1696969"/>
                  <a:ext cx="102600" cy="270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2F62A1A9-F145-0F4D-ACA0-6C85ADFD021C}"/>
              </a:ext>
            </a:extLst>
          </p:cNvPr>
          <p:cNvGrpSpPr/>
          <p:nvPr/>
        </p:nvGrpSpPr>
        <p:grpSpPr>
          <a:xfrm>
            <a:off x="3923020" y="1785169"/>
            <a:ext cx="230760" cy="131040"/>
            <a:chOff x="3923020" y="1785169"/>
            <a:chExt cx="230760" cy="131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D51D3104-9B5C-8A4D-9883-30450CD91819}"/>
                    </a:ext>
                  </a:extLst>
                </p14:cNvPr>
                <p14:cNvContentPartPr/>
                <p14:nvPr/>
              </p14:nvContentPartPr>
              <p14:xfrm>
                <a:off x="3954340" y="1785169"/>
                <a:ext cx="87480" cy="12960"/>
              </p14:xfrm>
            </p:contentPart>
          </mc:Choice>
          <mc:Fallback xmlns=""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D51D3104-9B5C-8A4D-9883-30450CD91819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3946780" y="1777609"/>
                  <a:ext cx="10260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C7A200F3-F2B4-B543-961B-4AFE080AC094}"/>
                    </a:ext>
                  </a:extLst>
                </p14:cNvPr>
                <p14:cNvContentPartPr/>
                <p14:nvPr/>
              </p14:nvContentPartPr>
              <p14:xfrm>
                <a:off x="3923020" y="1866169"/>
                <a:ext cx="230760" cy="50040"/>
              </p14:xfrm>
            </p:contentPart>
          </mc:Choice>
          <mc:Fallback xmlns=""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C7A200F3-F2B4-B543-961B-4AFE080AC094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915460" y="1858609"/>
                  <a:ext cx="245880" cy="65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18B76080-F2B5-D945-BABF-5A61C8A611C6}"/>
              </a:ext>
            </a:extLst>
          </p:cNvPr>
          <p:cNvGrpSpPr/>
          <p:nvPr/>
        </p:nvGrpSpPr>
        <p:grpSpPr>
          <a:xfrm>
            <a:off x="4601620" y="1629649"/>
            <a:ext cx="623160" cy="298440"/>
            <a:chOff x="4601620" y="1629649"/>
            <a:chExt cx="623160" cy="298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0127F358-D45C-E244-8D2B-1C080EAC383E}"/>
                    </a:ext>
                  </a:extLst>
                </p14:cNvPr>
                <p14:cNvContentPartPr/>
                <p14:nvPr/>
              </p14:nvContentPartPr>
              <p14:xfrm>
                <a:off x="4601620" y="1660609"/>
                <a:ext cx="342720" cy="267480"/>
              </p14:xfrm>
            </p:contentPart>
          </mc:Choice>
          <mc:Fallback xmlns=""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0127F358-D45C-E244-8D2B-1C080EAC383E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4594060" y="1653409"/>
                  <a:ext cx="357840" cy="28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75D56DCD-455E-DB44-88EA-27B376674FA1}"/>
                    </a:ext>
                  </a:extLst>
                </p14:cNvPr>
                <p14:cNvContentPartPr/>
                <p14:nvPr/>
              </p14:nvContentPartPr>
              <p14:xfrm>
                <a:off x="5115700" y="1629649"/>
                <a:ext cx="109080" cy="261720"/>
              </p14:xfrm>
            </p:contentPart>
          </mc:Choice>
          <mc:Fallback xmlns=""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75D56DCD-455E-DB44-88EA-27B376674FA1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108140" y="1622089"/>
                  <a:ext cx="124200" cy="276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DF8E7FD8-D97D-ED46-98DE-E29BD7DEBC32}"/>
              </a:ext>
            </a:extLst>
          </p:cNvPr>
          <p:cNvGrpSpPr/>
          <p:nvPr/>
        </p:nvGrpSpPr>
        <p:grpSpPr>
          <a:xfrm>
            <a:off x="5554900" y="1523809"/>
            <a:ext cx="547560" cy="576000"/>
            <a:chOff x="5554900" y="1523809"/>
            <a:chExt cx="547560" cy="576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20763A36-F94B-D049-A6E2-F64B91DC32C5}"/>
                    </a:ext>
                  </a:extLst>
                </p14:cNvPr>
                <p14:cNvContentPartPr/>
                <p14:nvPr/>
              </p14:nvContentPartPr>
              <p14:xfrm>
                <a:off x="5554900" y="1523809"/>
                <a:ext cx="99360" cy="354600"/>
              </p14:xfrm>
            </p:contentPart>
          </mc:Choice>
          <mc:Fallback xmlns=""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20763A36-F94B-D049-A6E2-F64B91DC32C5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547340" y="1516249"/>
                  <a:ext cx="114480" cy="36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9D0FFCCC-FC93-2D40-BF9A-3FE8F79659B7}"/>
                    </a:ext>
                  </a:extLst>
                </p14:cNvPr>
                <p14:cNvContentPartPr/>
                <p14:nvPr/>
              </p14:nvContentPartPr>
              <p14:xfrm>
                <a:off x="5566780" y="1586089"/>
                <a:ext cx="261720" cy="230760"/>
              </p14:xfrm>
            </p:contentPart>
          </mc:Choice>
          <mc:Fallback xmlns=""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9D0FFCCC-FC93-2D40-BF9A-3FE8F79659B7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559220" y="1578529"/>
                  <a:ext cx="27684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E603202B-8049-B745-B548-EF5C3BF0AF67}"/>
                    </a:ext>
                  </a:extLst>
                </p14:cNvPr>
                <p14:cNvContentPartPr/>
                <p14:nvPr/>
              </p14:nvContentPartPr>
              <p14:xfrm>
                <a:off x="5890420" y="1691929"/>
                <a:ext cx="112320" cy="407880"/>
              </p14:xfrm>
            </p:contentPart>
          </mc:Choice>
          <mc:Fallback xmlns=""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E603202B-8049-B745-B548-EF5C3BF0AF67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882860" y="1684369"/>
                  <a:ext cx="127440" cy="42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8249A9AA-D776-5945-A519-4AF4182E0413}"/>
                    </a:ext>
                  </a:extLst>
                </p14:cNvPr>
                <p14:cNvContentPartPr/>
                <p14:nvPr/>
              </p14:nvContentPartPr>
              <p14:xfrm>
                <a:off x="5946580" y="1729369"/>
                <a:ext cx="155880" cy="168480"/>
              </p14:xfrm>
            </p:contentPart>
          </mc:Choice>
          <mc:Fallback xmlns=""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8249A9AA-D776-5945-A519-4AF4182E0413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939020" y="1721809"/>
                  <a:ext cx="171000" cy="183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42" name="墨迹 41">
                <a:extLst>
                  <a:ext uri="{FF2B5EF4-FFF2-40B4-BE49-F238E27FC236}">
                    <a16:creationId xmlns:a16="http://schemas.microsoft.com/office/drawing/2014/main" id="{6011EDCA-B1BB-CB48-95D2-C31688D4B77D}"/>
                  </a:ext>
                </a:extLst>
              </p14:cNvPr>
              <p14:cNvContentPartPr/>
              <p14:nvPr/>
            </p14:nvContentPartPr>
            <p14:xfrm>
              <a:off x="6307660" y="1523809"/>
              <a:ext cx="149760" cy="380160"/>
            </p14:xfrm>
          </p:contentPart>
        </mc:Choice>
        <mc:Fallback xmlns="">
          <p:pic>
            <p:nvPicPr>
              <p:cNvPr id="42" name="墨迹 41">
                <a:extLst>
                  <a:ext uri="{FF2B5EF4-FFF2-40B4-BE49-F238E27FC236}">
                    <a16:creationId xmlns:a16="http://schemas.microsoft.com/office/drawing/2014/main" id="{6011EDCA-B1BB-CB48-95D2-C31688D4B77D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6300100" y="1516249"/>
                <a:ext cx="164880" cy="395280"/>
              </a:xfrm>
              <a:prstGeom prst="rect">
                <a:avLst/>
              </a:prstGeom>
            </p:spPr>
          </p:pic>
        </mc:Fallback>
      </mc:AlternateContent>
      <p:grpSp>
        <p:nvGrpSpPr>
          <p:cNvPr id="54" name="组合 53">
            <a:extLst>
              <a:ext uri="{FF2B5EF4-FFF2-40B4-BE49-F238E27FC236}">
                <a16:creationId xmlns:a16="http://schemas.microsoft.com/office/drawing/2014/main" id="{FB5D4DBC-3B30-0341-8CFB-F9876D2D761B}"/>
              </a:ext>
            </a:extLst>
          </p:cNvPr>
          <p:cNvGrpSpPr/>
          <p:nvPr/>
        </p:nvGrpSpPr>
        <p:grpSpPr>
          <a:xfrm>
            <a:off x="1775260" y="2899729"/>
            <a:ext cx="417600" cy="324000"/>
            <a:chOff x="1775260" y="2899729"/>
            <a:chExt cx="417600" cy="324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DB4AE031-9B57-4F45-9F9E-F4F0E713C98A}"/>
                    </a:ext>
                  </a:extLst>
                </p14:cNvPr>
                <p14:cNvContentPartPr/>
                <p14:nvPr/>
              </p14:nvContentPartPr>
              <p14:xfrm>
                <a:off x="1775260" y="2899729"/>
                <a:ext cx="342720" cy="324000"/>
              </p14:xfrm>
            </p:contentPart>
          </mc:Choice>
          <mc:Fallback xmlns=""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DB4AE031-9B57-4F45-9F9E-F4F0E713C98A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767700" y="2892169"/>
                  <a:ext cx="357840" cy="33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5" name="墨迹 44">
                  <a:extLst>
                    <a:ext uri="{FF2B5EF4-FFF2-40B4-BE49-F238E27FC236}">
                      <a16:creationId xmlns:a16="http://schemas.microsoft.com/office/drawing/2014/main" id="{84D1259E-CBD1-7D44-89AA-F35BBFF875F7}"/>
                    </a:ext>
                  </a:extLst>
                </p14:cNvPr>
                <p14:cNvContentPartPr/>
                <p14:nvPr/>
              </p14:nvContentPartPr>
              <p14:xfrm>
                <a:off x="1924660" y="2919169"/>
                <a:ext cx="268200" cy="279720"/>
              </p14:xfrm>
            </p:contentPart>
          </mc:Choice>
          <mc:Fallback xmlns="">
            <p:pic>
              <p:nvPicPr>
                <p:cNvPr id="45" name="墨迹 44">
                  <a:extLst>
                    <a:ext uri="{FF2B5EF4-FFF2-40B4-BE49-F238E27FC236}">
                      <a16:creationId xmlns:a16="http://schemas.microsoft.com/office/drawing/2014/main" id="{84D1259E-CBD1-7D44-89AA-F35BBFF875F7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917100" y="2911609"/>
                  <a:ext cx="282960" cy="294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46" name="墨迹 45">
                <a:extLst>
                  <a:ext uri="{FF2B5EF4-FFF2-40B4-BE49-F238E27FC236}">
                    <a16:creationId xmlns:a16="http://schemas.microsoft.com/office/drawing/2014/main" id="{AB2F26A6-E883-E149-BFE1-679064F7A4A2}"/>
                  </a:ext>
                </a:extLst>
              </p14:cNvPr>
              <p14:cNvContentPartPr/>
              <p14:nvPr/>
            </p14:nvContentPartPr>
            <p14:xfrm>
              <a:off x="2516860" y="2818729"/>
              <a:ext cx="105480" cy="361440"/>
            </p14:xfrm>
          </p:contentPart>
        </mc:Choice>
        <mc:Fallback xmlns="">
          <p:pic>
            <p:nvPicPr>
              <p:cNvPr id="46" name="墨迹 45">
                <a:extLst>
                  <a:ext uri="{FF2B5EF4-FFF2-40B4-BE49-F238E27FC236}">
                    <a16:creationId xmlns:a16="http://schemas.microsoft.com/office/drawing/2014/main" id="{AB2F26A6-E883-E149-BFE1-679064F7A4A2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2509300" y="2811169"/>
                <a:ext cx="120600" cy="376560"/>
              </a:xfrm>
              <a:prstGeom prst="rect">
                <a:avLst/>
              </a:prstGeom>
            </p:spPr>
          </p:pic>
        </mc:Fallback>
      </mc:AlternateContent>
      <p:grpSp>
        <p:nvGrpSpPr>
          <p:cNvPr id="53" name="组合 52">
            <a:extLst>
              <a:ext uri="{FF2B5EF4-FFF2-40B4-BE49-F238E27FC236}">
                <a16:creationId xmlns:a16="http://schemas.microsoft.com/office/drawing/2014/main" id="{6D1BE8B1-5026-5E46-864A-5C806A1A6D2D}"/>
              </a:ext>
            </a:extLst>
          </p:cNvPr>
          <p:cNvGrpSpPr/>
          <p:nvPr/>
        </p:nvGrpSpPr>
        <p:grpSpPr>
          <a:xfrm>
            <a:off x="2864620" y="2743849"/>
            <a:ext cx="1313640" cy="467280"/>
            <a:chOff x="2864620" y="2743849"/>
            <a:chExt cx="1313640" cy="467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AED6D7AB-C1E1-FE47-BBFE-147981B8F2BA}"/>
                    </a:ext>
                  </a:extLst>
                </p14:cNvPr>
                <p14:cNvContentPartPr/>
                <p14:nvPr/>
              </p14:nvContentPartPr>
              <p14:xfrm>
                <a:off x="2864620" y="2743849"/>
                <a:ext cx="87480" cy="386280"/>
              </p14:xfrm>
            </p:contentPart>
          </mc:Choice>
          <mc:Fallback xmlns=""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AED6D7AB-C1E1-FE47-BBFE-147981B8F2BA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2857420" y="2736649"/>
                  <a:ext cx="102600" cy="40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8" name="墨迹 47">
                  <a:extLst>
                    <a:ext uri="{FF2B5EF4-FFF2-40B4-BE49-F238E27FC236}">
                      <a16:creationId xmlns:a16="http://schemas.microsoft.com/office/drawing/2014/main" id="{DF7951B1-7134-E14E-B15D-73F60B4F7863}"/>
                    </a:ext>
                  </a:extLst>
                </p14:cNvPr>
                <p14:cNvContentPartPr/>
                <p14:nvPr/>
              </p14:nvContentPartPr>
              <p14:xfrm>
                <a:off x="2889820" y="2812609"/>
                <a:ext cx="280440" cy="261720"/>
              </p14:xfrm>
            </p:contentPart>
          </mc:Choice>
          <mc:Fallback xmlns="">
            <p:pic>
              <p:nvPicPr>
                <p:cNvPr id="48" name="墨迹 47">
                  <a:extLst>
                    <a:ext uri="{FF2B5EF4-FFF2-40B4-BE49-F238E27FC236}">
                      <a16:creationId xmlns:a16="http://schemas.microsoft.com/office/drawing/2014/main" id="{DF7951B1-7134-E14E-B15D-73F60B4F7863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2882260" y="2805049"/>
                  <a:ext cx="29556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9" name="墨迹 48">
                  <a:extLst>
                    <a:ext uri="{FF2B5EF4-FFF2-40B4-BE49-F238E27FC236}">
                      <a16:creationId xmlns:a16="http://schemas.microsoft.com/office/drawing/2014/main" id="{FA0E0674-299E-694B-9721-A43D1D4D99A7}"/>
                    </a:ext>
                  </a:extLst>
                </p14:cNvPr>
                <p14:cNvContentPartPr/>
                <p14:nvPr/>
              </p14:nvContentPartPr>
              <p14:xfrm>
                <a:off x="3163780" y="3030409"/>
                <a:ext cx="230760" cy="87480"/>
              </p14:xfrm>
            </p:contentPart>
          </mc:Choice>
          <mc:Fallback xmlns="">
            <p:pic>
              <p:nvPicPr>
                <p:cNvPr id="49" name="墨迹 48">
                  <a:extLst>
                    <a:ext uri="{FF2B5EF4-FFF2-40B4-BE49-F238E27FC236}">
                      <a16:creationId xmlns:a16="http://schemas.microsoft.com/office/drawing/2014/main" id="{FA0E0674-299E-694B-9721-A43D1D4D99A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3156220" y="3022849"/>
                  <a:ext cx="24588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0" name="墨迹 49">
                  <a:extLst>
                    <a:ext uri="{FF2B5EF4-FFF2-40B4-BE49-F238E27FC236}">
                      <a16:creationId xmlns:a16="http://schemas.microsoft.com/office/drawing/2014/main" id="{BFA0C378-C4CC-AB4E-87B8-9605C8B885B5}"/>
                    </a:ext>
                  </a:extLst>
                </p14:cNvPr>
                <p14:cNvContentPartPr/>
                <p14:nvPr/>
              </p14:nvContentPartPr>
              <p14:xfrm>
                <a:off x="3568420" y="3098809"/>
                <a:ext cx="37800" cy="56520"/>
              </p14:xfrm>
            </p:contentPart>
          </mc:Choice>
          <mc:Fallback xmlns="">
            <p:pic>
              <p:nvPicPr>
                <p:cNvPr id="50" name="墨迹 49">
                  <a:extLst>
                    <a:ext uri="{FF2B5EF4-FFF2-40B4-BE49-F238E27FC236}">
                      <a16:creationId xmlns:a16="http://schemas.microsoft.com/office/drawing/2014/main" id="{BFA0C378-C4CC-AB4E-87B8-9605C8B885B5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3560860" y="3091249"/>
                  <a:ext cx="5292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1" name="墨迹 50">
                  <a:extLst>
                    <a:ext uri="{FF2B5EF4-FFF2-40B4-BE49-F238E27FC236}">
                      <a16:creationId xmlns:a16="http://schemas.microsoft.com/office/drawing/2014/main" id="{861301B4-CEBA-3041-B9C8-7BAEBCE1C8D6}"/>
                    </a:ext>
                  </a:extLst>
                </p14:cNvPr>
                <p14:cNvContentPartPr/>
                <p14:nvPr/>
              </p14:nvContentPartPr>
              <p14:xfrm>
                <a:off x="3686500" y="3036529"/>
                <a:ext cx="131040" cy="93600"/>
              </p14:xfrm>
            </p:contentPart>
          </mc:Choice>
          <mc:Fallback xmlns="">
            <p:pic>
              <p:nvPicPr>
                <p:cNvPr id="51" name="墨迹 50">
                  <a:extLst>
                    <a:ext uri="{FF2B5EF4-FFF2-40B4-BE49-F238E27FC236}">
                      <a16:creationId xmlns:a16="http://schemas.microsoft.com/office/drawing/2014/main" id="{861301B4-CEBA-3041-B9C8-7BAEBCE1C8D6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3678940" y="3028969"/>
                  <a:ext cx="14616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2" name="墨迹 51">
                  <a:extLst>
                    <a:ext uri="{FF2B5EF4-FFF2-40B4-BE49-F238E27FC236}">
                      <a16:creationId xmlns:a16="http://schemas.microsoft.com/office/drawing/2014/main" id="{6EBACCA0-A97A-5241-9A89-760FB92B4B86}"/>
                    </a:ext>
                  </a:extLst>
                </p14:cNvPr>
                <p14:cNvContentPartPr/>
                <p14:nvPr/>
              </p14:nvContentPartPr>
              <p14:xfrm>
                <a:off x="3997900" y="2762569"/>
                <a:ext cx="180360" cy="448560"/>
              </p14:xfrm>
            </p:contentPart>
          </mc:Choice>
          <mc:Fallback xmlns="">
            <p:pic>
              <p:nvPicPr>
                <p:cNvPr id="52" name="墨迹 51">
                  <a:extLst>
                    <a:ext uri="{FF2B5EF4-FFF2-40B4-BE49-F238E27FC236}">
                      <a16:creationId xmlns:a16="http://schemas.microsoft.com/office/drawing/2014/main" id="{6EBACCA0-A97A-5241-9A89-760FB92B4B86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3990340" y="2755009"/>
                  <a:ext cx="195120" cy="463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7" name="组合 56">
            <a:extLst>
              <a:ext uri="{FF2B5EF4-FFF2-40B4-BE49-F238E27FC236}">
                <a16:creationId xmlns:a16="http://schemas.microsoft.com/office/drawing/2014/main" id="{88E26878-64C8-4A49-9758-275490BDA2BC}"/>
              </a:ext>
            </a:extLst>
          </p:cNvPr>
          <p:cNvGrpSpPr/>
          <p:nvPr/>
        </p:nvGrpSpPr>
        <p:grpSpPr>
          <a:xfrm>
            <a:off x="4508380" y="2893249"/>
            <a:ext cx="398880" cy="143640"/>
            <a:chOff x="4508380" y="2893249"/>
            <a:chExt cx="398880" cy="143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5" name="墨迹 54">
                  <a:extLst>
                    <a:ext uri="{FF2B5EF4-FFF2-40B4-BE49-F238E27FC236}">
                      <a16:creationId xmlns:a16="http://schemas.microsoft.com/office/drawing/2014/main" id="{C2CCD787-866E-E142-ABE4-67329FC706F9}"/>
                    </a:ext>
                  </a:extLst>
                </p14:cNvPr>
                <p14:cNvContentPartPr/>
                <p14:nvPr/>
              </p14:nvContentPartPr>
              <p14:xfrm>
                <a:off x="4527100" y="2893249"/>
                <a:ext cx="236880" cy="25200"/>
              </p14:xfrm>
            </p:contentPart>
          </mc:Choice>
          <mc:Fallback xmlns="">
            <p:pic>
              <p:nvPicPr>
                <p:cNvPr id="55" name="墨迹 54">
                  <a:extLst>
                    <a:ext uri="{FF2B5EF4-FFF2-40B4-BE49-F238E27FC236}">
                      <a16:creationId xmlns:a16="http://schemas.microsoft.com/office/drawing/2014/main" id="{C2CCD787-866E-E142-ABE4-67329FC706F9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4519540" y="2886049"/>
                  <a:ext cx="25200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6" name="墨迹 55">
                  <a:extLst>
                    <a:ext uri="{FF2B5EF4-FFF2-40B4-BE49-F238E27FC236}">
                      <a16:creationId xmlns:a16="http://schemas.microsoft.com/office/drawing/2014/main" id="{53A224FA-1AB0-E846-9C27-CCE40003CF04}"/>
                    </a:ext>
                  </a:extLst>
                </p14:cNvPr>
                <p14:cNvContentPartPr/>
                <p14:nvPr/>
              </p14:nvContentPartPr>
              <p14:xfrm>
                <a:off x="4508380" y="3017809"/>
                <a:ext cx="398880" cy="19080"/>
              </p14:xfrm>
            </p:contentPart>
          </mc:Choice>
          <mc:Fallback xmlns="">
            <p:pic>
              <p:nvPicPr>
                <p:cNvPr id="56" name="墨迹 55">
                  <a:extLst>
                    <a:ext uri="{FF2B5EF4-FFF2-40B4-BE49-F238E27FC236}">
                      <a16:creationId xmlns:a16="http://schemas.microsoft.com/office/drawing/2014/main" id="{53A224FA-1AB0-E846-9C27-CCE40003CF04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4500820" y="3010249"/>
                  <a:ext cx="414000" cy="3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2" name="组合 71">
            <a:extLst>
              <a:ext uri="{FF2B5EF4-FFF2-40B4-BE49-F238E27FC236}">
                <a16:creationId xmlns:a16="http://schemas.microsoft.com/office/drawing/2014/main" id="{D0A8AC0D-4B19-D648-BAAB-A5115C03E06F}"/>
              </a:ext>
            </a:extLst>
          </p:cNvPr>
          <p:cNvGrpSpPr/>
          <p:nvPr/>
        </p:nvGrpSpPr>
        <p:grpSpPr>
          <a:xfrm>
            <a:off x="5249260" y="2750329"/>
            <a:ext cx="2054160" cy="566640"/>
            <a:chOff x="5249260" y="2750329"/>
            <a:chExt cx="2054160" cy="566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8" name="墨迹 57">
                  <a:extLst>
                    <a:ext uri="{FF2B5EF4-FFF2-40B4-BE49-F238E27FC236}">
                      <a16:creationId xmlns:a16="http://schemas.microsoft.com/office/drawing/2014/main" id="{E0940103-B60F-ED41-93C6-6C9FCEB24D94}"/>
                    </a:ext>
                  </a:extLst>
                </p14:cNvPr>
                <p14:cNvContentPartPr/>
                <p14:nvPr/>
              </p14:nvContentPartPr>
              <p14:xfrm>
                <a:off x="5249260" y="2843569"/>
                <a:ext cx="324000" cy="199440"/>
              </p14:xfrm>
            </p:contentPart>
          </mc:Choice>
          <mc:Fallback xmlns="">
            <p:pic>
              <p:nvPicPr>
                <p:cNvPr id="58" name="墨迹 57">
                  <a:extLst>
                    <a:ext uri="{FF2B5EF4-FFF2-40B4-BE49-F238E27FC236}">
                      <a16:creationId xmlns:a16="http://schemas.microsoft.com/office/drawing/2014/main" id="{E0940103-B60F-ED41-93C6-6C9FCEB24D94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5241700" y="2836009"/>
                  <a:ext cx="33912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9" name="墨迹 58">
                  <a:extLst>
                    <a:ext uri="{FF2B5EF4-FFF2-40B4-BE49-F238E27FC236}">
                      <a16:creationId xmlns:a16="http://schemas.microsoft.com/office/drawing/2014/main" id="{8904A3AE-4637-794D-9362-E3F326DB88ED}"/>
                    </a:ext>
                  </a:extLst>
                </p14:cNvPr>
                <p14:cNvContentPartPr/>
                <p14:nvPr/>
              </p14:nvContentPartPr>
              <p14:xfrm>
                <a:off x="5765860" y="2787769"/>
                <a:ext cx="93600" cy="286560"/>
              </p14:xfrm>
            </p:contentPart>
          </mc:Choice>
          <mc:Fallback xmlns="">
            <p:pic>
              <p:nvPicPr>
                <p:cNvPr id="59" name="墨迹 58">
                  <a:extLst>
                    <a:ext uri="{FF2B5EF4-FFF2-40B4-BE49-F238E27FC236}">
                      <a16:creationId xmlns:a16="http://schemas.microsoft.com/office/drawing/2014/main" id="{8904A3AE-4637-794D-9362-E3F326DB88ED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5758300" y="2780209"/>
                  <a:ext cx="10872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60" name="墨迹 59">
                  <a:extLst>
                    <a:ext uri="{FF2B5EF4-FFF2-40B4-BE49-F238E27FC236}">
                      <a16:creationId xmlns:a16="http://schemas.microsoft.com/office/drawing/2014/main" id="{B2A85656-12BF-B644-8436-6CC157BA7EA3}"/>
                    </a:ext>
                  </a:extLst>
                </p14:cNvPr>
                <p14:cNvContentPartPr/>
                <p14:nvPr/>
              </p14:nvContentPartPr>
              <p14:xfrm>
                <a:off x="6002380" y="2750329"/>
                <a:ext cx="93600" cy="317160"/>
              </p14:xfrm>
            </p:contentPart>
          </mc:Choice>
          <mc:Fallback xmlns="">
            <p:pic>
              <p:nvPicPr>
                <p:cNvPr id="60" name="墨迹 59">
                  <a:extLst>
                    <a:ext uri="{FF2B5EF4-FFF2-40B4-BE49-F238E27FC236}">
                      <a16:creationId xmlns:a16="http://schemas.microsoft.com/office/drawing/2014/main" id="{B2A85656-12BF-B644-8436-6CC157BA7EA3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5994820" y="2742769"/>
                  <a:ext cx="108720" cy="33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1" name="墨迹 60">
                  <a:extLst>
                    <a:ext uri="{FF2B5EF4-FFF2-40B4-BE49-F238E27FC236}">
                      <a16:creationId xmlns:a16="http://schemas.microsoft.com/office/drawing/2014/main" id="{45290961-67C6-5645-A05B-FBBF91726C99}"/>
                    </a:ext>
                  </a:extLst>
                </p14:cNvPr>
                <p14:cNvContentPartPr/>
                <p14:nvPr/>
              </p14:nvContentPartPr>
              <p14:xfrm>
                <a:off x="6238900" y="2862289"/>
                <a:ext cx="37800" cy="6480"/>
              </p14:xfrm>
            </p:contentPart>
          </mc:Choice>
          <mc:Fallback xmlns="">
            <p:pic>
              <p:nvPicPr>
                <p:cNvPr id="61" name="墨迹 60">
                  <a:extLst>
                    <a:ext uri="{FF2B5EF4-FFF2-40B4-BE49-F238E27FC236}">
                      <a16:creationId xmlns:a16="http://schemas.microsoft.com/office/drawing/2014/main" id="{45290961-67C6-5645-A05B-FBBF91726C99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231340" y="2854729"/>
                  <a:ext cx="5292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2" name="墨迹 61">
                  <a:extLst>
                    <a:ext uri="{FF2B5EF4-FFF2-40B4-BE49-F238E27FC236}">
                      <a16:creationId xmlns:a16="http://schemas.microsoft.com/office/drawing/2014/main" id="{D97F8F50-5D01-9943-8D6B-D7BF57DD4D95}"/>
                    </a:ext>
                  </a:extLst>
                </p14:cNvPr>
                <p14:cNvContentPartPr/>
                <p14:nvPr/>
              </p14:nvContentPartPr>
              <p14:xfrm>
                <a:off x="6073660" y="2812609"/>
                <a:ext cx="271440" cy="243000"/>
              </p14:xfrm>
            </p:contentPart>
          </mc:Choice>
          <mc:Fallback xmlns="">
            <p:pic>
              <p:nvPicPr>
                <p:cNvPr id="62" name="墨迹 61">
                  <a:extLst>
                    <a:ext uri="{FF2B5EF4-FFF2-40B4-BE49-F238E27FC236}">
                      <a16:creationId xmlns:a16="http://schemas.microsoft.com/office/drawing/2014/main" id="{D97F8F50-5D01-9943-8D6B-D7BF57DD4D95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066100" y="2805049"/>
                  <a:ext cx="28656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3" name="墨迹 62">
                  <a:extLst>
                    <a:ext uri="{FF2B5EF4-FFF2-40B4-BE49-F238E27FC236}">
                      <a16:creationId xmlns:a16="http://schemas.microsoft.com/office/drawing/2014/main" id="{033B4F95-003E-584A-9FDC-6FE92F67F451}"/>
                    </a:ext>
                  </a:extLst>
                </p14:cNvPr>
                <p14:cNvContentPartPr/>
                <p14:nvPr/>
              </p14:nvContentPartPr>
              <p14:xfrm>
                <a:off x="6382180" y="2992969"/>
                <a:ext cx="143640" cy="93600"/>
              </p14:xfrm>
            </p:contentPart>
          </mc:Choice>
          <mc:Fallback xmlns="">
            <p:pic>
              <p:nvPicPr>
                <p:cNvPr id="63" name="墨迹 62">
                  <a:extLst>
                    <a:ext uri="{FF2B5EF4-FFF2-40B4-BE49-F238E27FC236}">
                      <a16:creationId xmlns:a16="http://schemas.microsoft.com/office/drawing/2014/main" id="{033B4F95-003E-584A-9FDC-6FE92F67F451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6374620" y="2985409"/>
                  <a:ext cx="15876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4" name="墨迹 63">
                  <a:extLst>
                    <a:ext uri="{FF2B5EF4-FFF2-40B4-BE49-F238E27FC236}">
                      <a16:creationId xmlns:a16="http://schemas.microsoft.com/office/drawing/2014/main" id="{2AF3460B-D4DC-574C-BE7B-024714FE38FF}"/>
                    </a:ext>
                  </a:extLst>
                </p14:cNvPr>
                <p14:cNvContentPartPr/>
                <p14:nvPr/>
              </p14:nvContentPartPr>
              <p14:xfrm>
                <a:off x="6506740" y="3030409"/>
                <a:ext cx="243000" cy="81360"/>
              </p14:xfrm>
            </p:contentPart>
          </mc:Choice>
          <mc:Fallback xmlns="">
            <p:pic>
              <p:nvPicPr>
                <p:cNvPr id="64" name="墨迹 63">
                  <a:extLst>
                    <a:ext uri="{FF2B5EF4-FFF2-40B4-BE49-F238E27FC236}">
                      <a16:creationId xmlns:a16="http://schemas.microsoft.com/office/drawing/2014/main" id="{2AF3460B-D4DC-574C-BE7B-024714FE38FF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499180" y="3022849"/>
                  <a:ext cx="25812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5" name="墨迹 64">
                  <a:extLst>
                    <a:ext uri="{FF2B5EF4-FFF2-40B4-BE49-F238E27FC236}">
                      <a16:creationId xmlns:a16="http://schemas.microsoft.com/office/drawing/2014/main" id="{A7955DF1-6F35-9B44-9585-2EEA90EDAA6F}"/>
                    </a:ext>
                  </a:extLst>
                </p14:cNvPr>
                <p14:cNvContentPartPr/>
                <p14:nvPr/>
              </p14:nvContentPartPr>
              <p14:xfrm>
                <a:off x="6761980" y="3092689"/>
                <a:ext cx="56520" cy="75240"/>
              </p14:xfrm>
            </p:contentPart>
          </mc:Choice>
          <mc:Fallback xmlns="">
            <p:pic>
              <p:nvPicPr>
                <p:cNvPr id="65" name="墨迹 64">
                  <a:extLst>
                    <a:ext uri="{FF2B5EF4-FFF2-40B4-BE49-F238E27FC236}">
                      <a16:creationId xmlns:a16="http://schemas.microsoft.com/office/drawing/2014/main" id="{A7955DF1-6F35-9B44-9585-2EEA90EDAA6F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6754420" y="3085129"/>
                  <a:ext cx="7128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6" name="墨迹 65">
                  <a:extLst>
                    <a:ext uri="{FF2B5EF4-FFF2-40B4-BE49-F238E27FC236}">
                      <a16:creationId xmlns:a16="http://schemas.microsoft.com/office/drawing/2014/main" id="{7BF9BE5B-E4E8-4A4B-860D-BAE8879512E7}"/>
                    </a:ext>
                  </a:extLst>
                </p14:cNvPr>
                <p14:cNvContentPartPr/>
                <p14:nvPr/>
              </p14:nvContentPartPr>
              <p14:xfrm>
                <a:off x="6898780" y="3024289"/>
                <a:ext cx="131040" cy="99360"/>
              </p14:xfrm>
            </p:contentPart>
          </mc:Choice>
          <mc:Fallback xmlns="">
            <p:pic>
              <p:nvPicPr>
                <p:cNvPr id="66" name="墨迹 65">
                  <a:extLst>
                    <a:ext uri="{FF2B5EF4-FFF2-40B4-BE49-F238E27FC236}">
                      <a16:creationId xmlns:a16="http://schemas.microsoft.com/office/drawing/2014/main" id="{7BF9BE5B-E4E8-4A4B-860D-BAE8879512E7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6891220" y="3016729"/>
                  <a:ext cx="14616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7" name="墨迹 66">
                  <a:extLst>
                    <a:ext uri="{FF2B5EF4-FFF2-40B4-BE49-F238E27FC236}">
                      <a16:creationId xmlns:a16="http://schemas.microsoft.com/office/drawing/2014/main" id="{5BC42F84-0746-A542-BB4A-36BF62AAAACE}"/>
                    </a:ext>
                  </a:extLst>
                </p14:cNvPr>
                <p14:cNvContentPartPr/>
                <p14:nvPr/>
              </p14:nvContentPartPr>
              <p14:xfrm>
                <a:off x="7054660" y="2806129"/>
                <a:ext cx="248760" cy="510840"/>
              </p14:xfrm>
            </p:contentPart>
          </mc:Choice>
          <mc:Fallback xmlns="">
            <p:pic>
              <p:nvPicPr>
                <p:cNvPr id="67" name="墨迹 66">
                  <a:extLst>
                    <a:ext uri="{FF2B5EF4-FFF2-40B4-BE49-F238E27FC236}">
                      <a16:creationId xmlns:a16="http://schemas.microsoft.com/office/drawing/2014/main" id="{5BC42F84-0746-A542-BB4A-36BF62AAAACE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047100" y="2798569"/>
                  <a:ext cx="263880" cy="525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" name="组合 70">
            <a:extLst>
              <a:ext uri="{FF2B5EF4-FFF2-40B4-BE49-F238E27FC236}">
                <a16:creationId xmlns:a16="http://schemas.microsoft.com/office/drawing/2014/main" id="{7492F688-A00C-EC42-9CE4-0EB49F904689}"/>
              </a:ext>
            </a:extLst>
          </p:cNvPr>
          <p:cNvGrpSpPr/>
          <p:nvPr/>
        </p:nvGrpSpPr>
        <p:grpSpPr>
          <a:xfrm>
            <a:off x="7639660" y="2971009"/>
            <a:ext cx="293040" cy="140760"/>
            <a:chOff x="7639660" y="2971009"/>
            <a:chExt cx="293040" cy="140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8" name="墨迹 67">
                  <a:extLst>
                    <a:ext uri="{FF2B5EF4-FFF2-40B4-BE49-F238E27FC236}">
                      <a16:creationId xmlns:a16="http://schemas.microsoft.com/office/drawing/2014/main" id="{A8640726-33EA-DA4E-850C-BE60ECF4EDC1}"/>
                    </a:ext>
                  </a:extLst>
                </p14:cNvPr>
                <p14:cNvContentPartPr/>
                <p14:nvPr/>
              </p14:nvContentPartPr>
              <p14:xfrm>
                <a:off x="7689700" y="2971009"/>
                <a:ext cx="143640" cy="10080"/>
              </p14:xfrm>
            </p:contentPart>
          </mc:Choice>
          <mc:Fallback xmlns="">
            <p:pic>
              <p:nvPicPr>
                <p:cNvPr id="68" name="墨迹 67">
                  <a:extLst>
                    <a:ext uri="{FF2B5EF4-FFF2-40B4-BE49-F238E27FC236}">
                      <a16:creationId xmlns:a16="http://schemas.microsoft.com/office/drawing/2014/main" id="{A8640726-33EA-DA4E-850C-BE60ECF4EDC1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682140" y="2963449"/>
                  <a:ext cx="15876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69" name="墨迹 68">
                  <a:extLst>
                    <a:ext uri="{FF2B5EF4-FFF2-40B4-BE49-F238E27FC236}">
                      <a16:creationId xmlns:a16="http://schemas.microsoft.com/office/drawing/2014/main" id="{09C693CB-8EA2-0A4D-B253-ADB58149647F}"/>
                    </a:ext>
                  </a:extLst>
                </p14:cNvPr>
                <p14:cNvContentPartPr/>
                <p14:nvPr/>
              </p14:nvContentPartPr>
              <p14:xfrm>
                <a:off x="7639660" y="3024289"/>
                <a:ext cx="293040" cy="87480"/>
              </p14:xfrm>
            </p:contentPart>
          </mc:Choice>
          <mc:Fallback xmlns="">
            <p:pic>
              <p:nvPicPr>
                <p:cNvPr id="69" name="墨迹 68">
                  <a:extLst>
                    <a:ext uri="{FF2B5EF4-FFF2-40B4-BE49-F238E27FC236}">
                      <a16:creationId xmlns:a16="http://schemas.microsoft.com/office/drawing/2014/main" id="{09C693CB-8EA2-0A4D-B253-ADB58149647F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632100" y="3016729"/>
                  <a:ext cx="308160" cy="102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70" name="墨迹 69">
                <a:extLst>
                  <a:ext uri="{FF2B5EF4-FFF2-40B4-BE49-F238E27FC236}">
                    <a16:creationId xmlns:a16="http://schemas.microsoft.com/office/drawing/2014/main" id="{0374A77C-4D85-1344-8507-58A7D6677395}"/>
                  </a:ext>
                </a:extLst>
              </p14:cNvPr>
              <p14:cNvContentPartPr/>
              <p14:nvPr/>
            </p14:nvContentPartPr>
            <p14:xfrm>
              <a:off x="8234020" y="2874889"/>
              <a:ext cx="416160" cy="243000"/>
            </p14:xfrm>
          </p:contentPart>
        </mc:Choice>
        <mc:Fallback xmlns="">
          <p:pic>
            <p:nvPicPr>
              <p:cNvPr id="70" name="墨迹 69">
                <a:extLst>
                  <a:ext uri="{FF2B5EF4-FFF2-40B4-BE49-F238E27FC236}">
                    <a16:creationId xmlns:a16="http://schemas.microsoft.com/office/drawing/2014/main" id="{0374A77C-4D85-1344-8507-58A7D6677395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8226460" y="2867329"/>
                <a:ext cx="431280" cy="258120"/>
              </a:xfrm>
              <a:prstGeom prst="rect">
                <a:avLst/>
              </a:prstGeom>
            </p:spPr>
          </p:pic>
        </mc:Fallback>
      </mc:AlternateContent>
      <p:grpSp>
        <p:nvGrpSpPr>
          <p:cNvPr id="90" name="组合 89">
            <a:extLst>
              <a:ext uri="{FF2B5EF4-FFF2-40B4-BE49-F238E27FC236}">
                <a16:creationId xmlns:a16="http://schemas.microsoft.com/office/drawing/2014/main" id="{359697CD-25D1-2246-AB84-1681C4A91353}"/>
              </a:ext>
            </a:extLst>
          </p:cNvPr>
          <p:cNvGrpSpPr/>
          <p:nvPr/>
        </p:nvGrpSpPr>
        <p:grpSpPr>
          <a:xfrm>
            <a:off x="598780" y="3628009"/>
            <a:ext cx="834480" cy="591840"/>
            <a:chOff x="598780" y="3628009"/>
            <a:chExt cx="834480" cy="591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73" name="墨迹 72">
                  <a:extLst>
                    <a:ext uri="{FF2B5EF4-FFF2-40B4-BE49-F238E27FC236}">
                      <a16:creationId xmlns:a16="http://schemas.microsoft.com/office/drawing/2014/main" id="{CDB8F72A-070D-3849-8799-89020DB87449}"/>
                    </a:ext>
                  </a:extLst>
                </p14:cNvPr>
                <p14:cNvContentPartPr/>
                <p14:nvPr/>
              </p14:nvContentPartPr>
              <p14:xfrm>
                <a:off x="685900" y="3628009"/>
                <a:ext cx="137160" cy="62640"/>
              </p14:xfrm>
            </p:contentPart>
          </mc:Choice>
          <mc:Fallback xmlns="">
            <p:pic>
              <p:nvPicPr>
                <p:cNvPr id="73" name="墨迹 72">
                  <a:extLst>
                    <a:ext uri="{FF2B5EF4-FFF2-40B4-BE49-F238E27FC236}">
                      <a16:creationId xmlns:a16="http://schemas.microsoft.com/office/drawing/2014/main" id="{CDB8F72A-070D-3849-8799-89020DB87449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678340" y="3620449"/>
                  <a:ext cx="15228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4" name="墨迹 73">
                  <a:extLst>
                    <a:ext uri="{FF2B5EF4-FFF2-40B4-BE49-F238E27FC236}">
                      <a16:creationId xmlns:a16="http://schemas.microsoft.com/office/drawing/2014/main" id="{5EA1BE5F-FB37-2643-9729-A0BD2057BF57}"/>
                    </a:ext>
                  </a:extLst>
                </p14:cNvPr>
                <p14:cNvContentPartPr/>
                <p14:nvPr/>
              </p14:nvContentPartPr>
              <p14:xfrm>
                <a:off x="598780" y="3783529"/>
                <a:ext cx="367560" cy="411120"/>
              </p14:xfrm>
            </p:contentPart>
          </mc:Choice>
          <mc:Fallback xmlns="">
            <p:pic>
              <p:nvPicPr>
                <p:cNvPr id="74" name="墨迹 73">
                  <a:extLst>
                    <a:ext uri="{FF2B5EF4-FFF2-40B4-BE49-F238E27FC236}">
                      <a16:creationId xmlns:a16="http://schemas.microsoft.com/office/drawing/2014/main" id="{5EA1BE5F-FB37-2643-9729-A0BD2057BF57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591220" y="3775969"/>
                  <a:ext cx="382680" cy="42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5" name="墨迹 74">
                  <a:extLst>
                    <a:ext uri="{FF2B5EF4-FFF2-40B4-BE49-F238E27FC236}">
                      <a16:creationId xmlns:a16="http://schemas.microsoft.com/office/drawing/2014/main" id="{4298C8A6-82A6-A64A-85A9-ECBCCEF69A5F}"/>
                    </a:ext>
                  </a:extLst>
                </p14:cNvPr>
                <p14:cNvContentPartPr/>
                <p14:nvPr/>
              </p14:nvContentPartPr>
              <p14:xfrm>
                <a:off x="1077940" y="3895849"/>
                <a:ext cx="43920" cy="50040"/>
              </p14:xfrm>
            </p:contentPart>
          </mc:Choice>
          <mc:Fallback xmlns="">
            <p:pic>
              <p:nvPicPr>
                <p:cNvPr id="75" name="墨迹 74">
                  <a:extLst>
                    <a:ext uri="{FF2B5EF4-FFF2-40B4-BE49-F238E27FC236}">
                      <a16:creationId xmlns:a16="http://schemas.microsoft.com/office/drawing/2014/main" id="{4298C8A6-82A6-A64A-85A9-ECBCCEF69A5F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070380" y="3888289"/>
                  <a:ext cx="5904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6" name="墨迹 75">
                  <a:extLst>
                    <a:ext uri="{FF2B5EF4-FFF2-40B4-BE49-F238E27FC236}">
                      <a16:creationId xmlns:a16="http://schemas.microsoft.com/office/drawing/2014/main" id="{915904E3-3A39-794E-A07B-B326B4E6FF2B}"/>
                    </a:ext>
                  </a:extLst>
                </p14:cNvPr>
                <p14:cNvContentPartPr/>
                <p14:nvPr/>
              </p14:nvContentPartPr>
              <p14:xfrm>
                <a:off x="1003420" y="3914569"/>
                <a:ext cx="249480" cy="223920"/>
              </p14:xfrm>
            </p:contentPart>
          </mc:Choice>
          <mc:Fallback xmlns="">
            <p:pic>
              <p:nvPicPr>
                <p:cNvPr id="76" name="墨迹 75">
                  <a:extLst>
                    <a:ext uri="{FF2B5EF4-FFF2-40B4-BE49-F238E27FC236}">
                      <a16:creationId xmlns:a16="http://schemas.microsoft.com/office/drawing/2014/main" id="{915904E3-3A39-794E-A07B-B326B4E6FF2B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995860" y="3907009"/>
                  <a:ext cx="26460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77" name="墨迹 76">
                  <a:extLst>
                    <a:ext uri="{FF2B5EF4-FFF2-40B4-BE49-F238E27FC236}">
                      <a16:creationId xmlns:a16="http://schemas.microsoft.com/office/drawing/2014/main" id="{1589BBCD-A71D-BB4C-A6EB-50BA684BE75A}"/>
                    </a:ext>
                  </a:extLst>
                </p14:cNvPr>
                <p14:cNvContentPartPr/>
                <p14:nvPr/>
              </p14:nvContentPartPr>
              <p14:xfrm>
                <a:off x="1376740" y="4094929"/>
                <a:ext cx="25200" cy="25200"/>
              </p14:xfrm>
            </p:contentPart>
          </mc:Choice>
          <mc:Fallback xmlns="">
            <p:pic>
              <p:nvPicPr>
                <p:cNvPr id="77" name="墨迹 76">
                  <a:extLst>
                    <a:ext uri="{FF2B5EF4-FFF2-40B4-BE49-F238E27FC236}">
                      <a16:creationId xmlns:a16="http://schemas.microsoft.com/office/drawing/2014/main" id="{1589BBCD-A71D-BB4C-A6EB-50BA684BE75A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369540" y="4087369"/>
                  <a:ext cx="4032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78" name="墨迹 77">
                  <a:extLst>
                    <a:ext uri="{FF2B5EF4-FFF2-40B4-BE49-F238E27FC236}">
                      <a16:creationId xmlns:a16="http://schemas.microsoft.com/office/drawing/2014/main" id="{FAD16477-3E40-FF4A-AE4A-3F4113447EEC}"/>
                    </a:ext>
                  </a:extLst>
                </p14:cNvPr>
                <p14:cNvContentPartPr/>
                <p14:nvPr/>
              </p14:nvContentPartPr>
              <p14:xfrm>
                <a:off x="1395460" y="4206889"/>
                <a:ext cx="37800" cy="12960"/>
              </p14:xfrm>
            </p:contentPart>
          </mc:Choice>
          <mc:Fallback xmlns="">
            <p:pic>
              <p:nvPicPr>
                <p:cNvPr id="78" name="墨迹 77">
                  <a:extLst>
                    <a:ext uri="{FF2B5EF4-FFF2-40B4-BE49-F238E27FC236}">
                      <a16:creationId xmlns:a16="http://schemas.microsoft.com/office/drawing/2014/main" id="{FAD16477-3E40-FF4A-AE4A-3F4113447EEC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387900" y="4199329"/>
                  <a:ext cx="52920" cy="27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9" name="组合 88">
            <a:extLst>
              <a:ext uri="{FF2B5EF4-FFF2-40B4-BE49-F238E27FC236}">
                <a16:creationId xmlns:a16="http://schemas.microsoft.com/office/drawing/2014/main" id="{84455966-FDF3-C040-ACC6-92CBC5E67979}"/>
              </a:ext>
            </a:extLst>
          </p:cNvPr>
          <p:cNvGrpSpPr/>
          <p:nvPr/>
        </p:nvGrpSpPr>
        <p:grpSpPr>
          <a:xfrm>
            <a:off x="1868860" y="3765169"/>
            <a:ext cx="230760" cy="330120"/>
            <a:chOff x="1868860" y="3765169"/>
            <a:chExt cx="230760" cy="330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79" name="墨迹 78">
                  <a:extLst>
                    <a:ext uri="{FF2B5EF4-FFF2-40B4-BE49-F238E27FC236}">
                      <a16:creationId xmlns:a16="http://schemas.microsoft.com/office/drawing/2014/main" id="{BD8618A5-54F6-9B44-8B7B-C21D9C03ACC8}"/>
                    </a:ext>
                  </a:extLst>
                </p14:cNvPr>
                <p14:cNvContentPartPr/>
                <p14:nvPr/>
              </p14:nvContentPartPr>
              <p14:xfrm>
                <a:off x="1912420" y="3765169"/>
                <a:ext cx="143640" cy="212040"/>
              </p14:xfrm>
            </p:contentPart>
          </mc:Choice>
          <mc:Fallback xmlns="">
            <p:pic>
              <p:nvPicPr>
                <p:cNvPr id="79" name="墨迹 78">
                  <a:extLst>
                    <a:ext uri="{FF2B5EF4-FFF2-40B4-BE49-F238E27FC236}">
                      <a16:creationId xmlns:a16="http://schemas.microsoft.com/office/drawing/2014/main" id="{BD8618A5-54F6-9B44-8B7B-C21D9C03ACC8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1904860" y="3757609"/>
                  <a:ext cx="15876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80" name="墨迹 79">
                  <a:extLst>
                    <a:ext uri="{FF2B5EF4-FFF2-40B4-BE49-F238E27FC236}">
                      <a16:creationId xmlns:a16="http://schemas.microsoft.com/office/drawing/2014/main" id="{C151258E-380C-BA46-9988-0FB399EE7A7E}"/>
                    </a:ext>
                  </a:extLst>
                </p14:cNvPr>
                <p14:cNvContentPartPr/>
                <p14:nvPr/>
              </p14:nvContentPartPr>
              <p14:xfrm>
                <a:off x="1968220" y="3871009"/>
                <a:ext cx="75240" cy="93600"/>
              </p14:xfrm>
            </p:contentPart>
          </mc:Choice>
          <mc:Fallback xmlns="">
            <p:pic>
              <p:nvPicPr>
                <p:cNvPr id="80" name="墨迹 79">
                  <a:extLst>
                    <a:ext uri="{FF2B5EF4-FFF2-40B4-BE49-F238E27FC236}">
                      <a16:creationId xmlns:a16="http://schemas.microsoft.com/office/drawing/2014/main" id="{C151258E-380C-BA46-9988-0FB399EE7A7E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1960660" y="3863449"/>
                  <a:ext cx="9000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81" name="墨迹 80">
                  <a:extLst>
                    <a:ext uri="{FF2B5EF4-FFF2-40B4-BE49-F238E27FC236}">
                      <a16:creationId xmlns:a16="http://schemas.microsoft.com/office/drawing/2014/main" id="{CD73B37F-9749-6A4D-A1C5-4A423F5FD7C6}"/>
                    </a:ext>
                  </a:extLst>
                </p14:cNvPr>
                <p14:cNvContentPartPr/>
                <p14:nvPr/>
              </p14:nvContentPartPr>
              <p14:xfrm>
                <a:off x="1868860" y="3964249"/>
                <a:ext cx="230760" cy="131040"/>
              </p14:xfrm>
            </p:contentPart>
          </mc:Choice>
          <mc:Fallback xmlns="">
            <p:pic>
              <p:nvPicPr>
                <p:cNvPr id="81" name="墨迹 80">
                  <a:extLst>
                    <a:ext uri="{FF2B5EF4-FFF2-40B4-BE49-F238E27FC236}">
                      <a16:creationId xmlns:a16="http://schemas.microsoft.com/office/drawing/2014/main" id="{CD73B37F-9749-6A4D-A1C5-4A423F5FD7C6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861300" y="3956689"/>
                  <a:ext cx="245880" cy="146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8" name="组合 87">
            <a:extLst>
              <a:ext uri="{FF2B5EF4-FFF2-40B4-BE49-F238E27FC236}">
                <a16:creationId xmlns:a16="http://schemas.microsoft.com/office/drawing/2014/main" id="{86ABAAAF-E8AD-0542-A6D9-00C825E19B68}"/>
              </a:ext>
            </a:extLst>
          </p:cNvPr>
          <p:cNvGrpSpPr/>
          <p:nvPr/>
        </p:nvGrpSpPr>
        <p:grpSpPr>
          <a:xfrm>
            <a:off x="2385460" y="3621889"/>
            <a:ext cx="442080" cy="523440"/>
            <a:chOff x="2385460" y="3621889"/>
            <a:chExt cx="442080" cy="523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82" name="墨迹 81">
                  <a:extLst>
                    <a:ext uri="{FF2B5EF4-FFF2-40B4-BE49-F238E27FC236}">
                      <a16:creationId xmlns:a16="http://schemas.microsoft.com/office/drawing/2014/main" id="{95BA95DB-B627-3641-A458-DBC82B0AEBE5}"/>
                    </a:ext>
                  </a:extLst>
                </p14:cNvPr>
                <p14:cNvContentPartPr/>
                <p14:nvPr/>
              </p14:nvContentPartPr>
              <p14:xfrm>
                <a:off x="2397700" y="3652849"/>
                <a:ext cx="87480" cy="75240"/>
              </p14:xfrm>
            </p:contentPart>
          </mc:Choice>
          <mc:Fallback xmlns="">
            <p:pic>
              <p:nvPicPr>
                <p:cNvPr id="82" name="墨迹 81">
                  <a:extLst>
                    <a:ext uri="{FF2B5EF4-FFF2-40B4-BE49-F238E27FC236}">
                      <a16:creationId xmlns:a16="http://schemas.microsoft.com/office/drawing/2014/main" id="{95BA95DB-B627-3641-A458-DBC82B0AEBE5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2390500" y="3645289"/>
                  <a:ext cx="10260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83" name="墨迹 82">
                  <a:extLst>
                    <a:ext uri="{FF2B5EF4-FFF2-40B4-BE49-F238E27FC236}">
                      <a16:creationId xmlns:a16="http://schemas.microsoft.com/office/drawing/2014/main" id="{34E1567A-6841-8C4F-B0DB-3E52D2C990EC}"/>
                    </a:ext>
                  </a:extLst>
                </p14:cNvPr>
                <p14:cNvContentPartPr/>
                <p14:nvPr/>
              </p14:nvContentPartPr>
              <p14:xfrm>
                <a:off x="2385460" y="3808729"/>
                <a:ext cx="25200" cy="174600"/>
              </p14:xfrm>
            </p:contentPart>
          </mc:Choice>
          <mc:Fallback xmlns="">
            <p:pic>
              <p:nvPicPr>
                <p:cNvPr id="83" name="墨迹 82">
                  <a:extLst>
                    <a:ext uri="{FF2B5EF4-FFF2-40B4-BE49-F238E27FC236}">
                      <a16:creationId xmlns:a16="http://schemas.microsoft.com/office/drawing/2014/main" id="{34E1567A-6841-8C4F-B0DB-3E52D2C990EC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2377900" y="3801169"/>
                  <a:ext cx="4032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84" name="墨迹 83">
                  <a:extLst>
                    <a:ext uri="{FF2B5EF4-FFF2-40B4-BE49-F238E27FC236}">
                      <a16:creationId xmlns:a16="http://schemas.microsoft.com/office/drawing/2014/main" id="{77116D05-4DA5-C243-AF2A-8873EEEE13BA}"/>
                    </a:ext>
                  </a:extLst>
                </p14:cNvPr>
                <p14:cNvContentPartPr/>
                <p14:nvPr/>
              </p14:nvContentPartPr>
              <p14:xfrm>
                <a:off x="2584540" y="3621889"/>
                <a:ext cx="243000" cy="523440"/>
              </p14:xfrm>
            </p:contentPart>
          </mc:Choice>
          <mc:Fallback xmlns="">
            <p:pic>
              <p:nvPicPr>
                <p:cNvPr id="84" name="墨迹 83">
                  <a:extLst>
                    <a:ext uri="{FF2B5EF4-FFF2-40B4-BE49-F238E27FC236}">
                      <a16:creationId xmlns:a16="http://schemas.microsoft.com/office/drawing/2014/main" id="{77116D05-4DA5-C243-AF2A-8873EEEE13BA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2576980" y="3614329"/>
                  <a:ext cx="258120" cy="53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85" name="墨迹 84">
                  <a:extLst>
                    <a:ext uri="{FF2B5EF4-FFF2-40B4-BE49-F238E27FC236}">
                      <a16:creationId xmlns:a16="http://schemas.microsoft.com/office/drawing/2014/main" id="{45683AF7-2D20-BD47-A4BE-05F009670E9E}"/>
                    </a:ext>
                  </a:extLst>
                </p14:cNvPr>
                <p14:cNvContentPartPr/>
                <p14:nvPr/>
              </p14:nvContentPartPr>
              <p14:xfrm>
                <a:off x="2553580" y="3790009"/>
                <a:ext cx="131040" cy="218160"/>
              </p14:xfrm>
            </p:contentPart>
          </mc:Choice>
          <mc:Fallback xmlns="">
            <p:pic>
              <p:nvPicPr>
                <p:cNvPr id="85" name="墨迹 84">
                  <a:extLst>
                    <a:ext uri="{FF2B5EF4-FFF2-40B4-BE49-F238E27FC236}">
                      <a16:creationId xmlns:a16="http://schemas.microsoft.com/office/drawing/2014/main" id="{45683AF7-2D20-BD47-A4BE-05F009670E9E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2546020" y="3782449"/>
                  <a:ext cx="14616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86" name="墨迹 85">
                  <a:extLst>
                    <a:ext uri="{FF2B5EF4-FFF2-40B4-BE49-F238E27FC236}">
                      <a16:creationId xmlns:a16="http://schemas.microsoft.com/office/drawing/2014/main" id="{D30E7779-A163-7149-AB6F-2262013644BF}"/>
                    </a:ext>
                  </a:extLst>
                </p14:cNvPr>
                <p14:cNvContentPartPr/>
                <p14:nvPr/>
              </p14:nvContentPartPr>
              <p14:xfrm>
                <a:off x="2615860" y="3895849"/>
                <a:ext cx="37800" cy="25200"/>
              </p14:xfrm>
            </p:contentPart>
          </mc:Choice>
          <mc:Fallback xmlns="">
            <p:pic>
              <p:nvPicPr>
                <p:cNvPr id="86" name="墨迹 85">
                  <a:extLst>
                    <a:ext uri="{FF2B5EF4-FFF2-40B4-BE49-F238E27FC236}">
                      <a16:creationId xmlns:a16="http://schemas.microsoft.com/office/drawing/2014/main" id="{D30E7779-A163-7149-AB6F-2262013644BF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2608300" y="3888289"/>
                  <a:ext cx="5292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87" name="墨迹 86">
                  <a:extLst>
                    <a:ext uri="{FF2B5EF4-FFF2-40B4-BE49-F238E27FC236}">
                      <a16:creationId xmlns:a16="http://schemas.microsoft.com/office/drawing/2014/main" id="{3B880B35-D5B8-D340-85E8-0EFF2121C743}"/>
                    </a:ext>
                  </a:extLst>
                </p14:cNvPr>
                <p14:cNvContentPartPr/>
                <p14:nvPr/>
              </p14:nvContentPartPr>
              <p14:xfrm>
                <a:off x="2584540" y="3945529"/>
                <a:ext cx="31320" cy="19080"/>
              </p14:xfrm>
            </p:contentPart>
          </mc:Choice>
          <mc:Fallback xmlns="">
            <p:pic>
              <p:nvPicPr>
                <p:cNvPr id="87" name="墨迹 86">
                  <a:extLst>
                    <a:ext uri="{FF2B5EF4-FFF2-40B4-BE49-F238E27FC236}">
                      <a16:creationId xmlns:a16="http://schemas.microsoft.com/office/drawing/2014/main" id="{3B880B35-D5B8-D340-85E8-0EFF2121C743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2576980" y="3937969"/>
                  <a:ext cx="46440" cy="3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7" name="组合 96">
            <a:extLst>
              <a:ext uri="{FF2B5EF4-FFF2-40B4-BE49-F238E27FC236}">
                <a16:creationId xmlns:a16="http://schemas.microsoft.com/office/drawing/2014/main" id="{68A40AE2-DF24-B542-8B2D-4D15BE6C798D}"/>
              </a:ext>
            </a:extLst>
          </p:cNvPr>
          <p:cNvGrpSpPr/>
          <p:nvPr/>
        </p:nvGrpSpPr>
        <p:grpSpPr>
          <a:xfrm>
            <a:off x="3051460" y="3553489"/>
            <a:ext cx="405360" cy="579240"/>
            <a:chOff x="3051460" y="3553489"/>
            <a:chExt cx="405360" cy="579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91" name="墨迹 90">
                  <a:extLst>
                    <a:ext uri="{FF2B5EF4-FFF2-40B4-BE49-F238E27FC236}">
                      <a16:creationId xmlns:a16="http://schemas.microsoft.com/office/drawing/2014/main" id="{316B973A-64D7-EC4E-8EE7-71CDEBA2AD8A}"/>
                    </a:ext>
                  </a:extLst>
                </p14:cNvPr>
                <p14:cNvContentPartPr/>
                <p14:nvPr/>
              </p14:nvContentPartPr>
              <p14:xfrm>
                <a:off x="3051460" y="3733849"/>
                <a:ext cx="31320" cy="212040"/>
              </p14:xfrm>
            </p:contentPart>
          </mc:Choice>
          <mc:Fallback xmlns="">
            <p:pic>
              <p:nvPicPr>
                <p:cNvPr id="91" name="墨迹 90">
                  <a:extLst>
                    <a:ext uri="{FF2B5EF4-FFF2-40B4-BE49-F238E27FC236}">
                      <a16:creationId xmlns:a16="http://schemas.microsoft.com/office/drawing/2014/main" id="{316B973A-64D7-EC4E-8EE7-71CDEBA2AD8A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3043900" y="3726289"/>
                  <a:ext cx="4644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92" name="墨迹 91">
                  <a:extLst>
                    <a:ext uri="{FF2B5EF4-FFF2-40B4-BE49-F238E27FC236}">
                      <a16:creationId xmlns:a16="http://schemas.microsoft.com/office/drawing/2014/main" id="{DD841B8A-61F0-2443-A445-E56E08B001B3}"/>
                    </a:ext>
                  </a:extLst>
                </p14:cNvPr>
                <p14:cNvContentPartPr/>
                <p14:nvPr/>
              </p14:nvContentPartPr>
              <p14:xfrm>
                <a:off x="3232180" y="3553489"/>
                <a:ext cx="224640" cy="579240"/>
              </p14:xfrm>
            </p:contentPart>
          </mc:Choice>
          <mc:Fallback xmlns="">
            <p:pic>
              <p:nvPicPr>
                <p:cNvPr id="92" name="墨迹 91">
                  <a:extLst>
                    <a:ext uri="{FF2B5EF4-FFF2-40B4-BE49-F238E27FC236}">
                      <a16:creationId xmlns:a16="http://schemas.microsoft.com/office/drawing/2014/main" id="{DD841B8A-61F0-2443-A445-E56E08B001B3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3224620" y="3545929"/>
                  <a:ext cx="239400" cy="59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93" name="墨迹 92">
                  <a:extLst>
                    <a:ext uri="{FF2B5EF4-FFF2-40B4-BE49-F238E27FC236}">
                      <a16:creationId xmlns:a16="http://schemas.microsoft.com/office/drawing/2014/main" id="{A104E77C-B435-274D-99B4-E3287DD40705}"/>
                    </a:ext>
                  </a:extLst>
                </p14:cNvPr>
                <p14:cNvContentPartPr/>
                <p14:nvPr/>
              </p14:nvContentPartPr>
              <p14:xfrm>
                <a:off x="3157300" y="3677689"/>
                <a:ext cx="187200" cy="336600"/>
              </p14:xfrm>
            </p:contentPart>
          </mc:Choice>
          <mc:Fallback xmlns="">
            <p:pic>
              <p:nvPicPr>
                <p:cNvPr id="93" name="墨迹 92">
                  <a:extLst>
                    <a:ext uri="{FF2B5EF4-FFF2-40B4-BE49-F238E27FC236}">
                      <a16:creationId xmlns:a16="http://schemas.microsoft.com/office/drawing/2014/main" id="{A104E77C-B435-274D-99B4-E3287DD40705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3149740" y="3670129"/>
                  <a:ext cx="202320" cy="351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6" name="组合 95">
            <a:extLst>
              <a:ext uri="{FF2B5EF4-FFF2-40B4-BE49-F238E27FC236}">
                <a16:creationId xmlns:a16="http://schemas.microsoft.com/office/drawing/2014/main" id="{82CAF37B-76AB-7444-ABEB-E3A1A7944874}"/>
              </a:ext>
            </a:extLst>
          </p:cNvPr>
          <p:cNvGrpSpPr/>
          <p:nvPr/>
        </p:nvGrpSpPr>
        <p:grpSpPr>
          <a:xfrm>
            <a:off x="3674260" y="4020409"/>
            <a:ext cx="25200" cy="149760"/>
            <a:chOff x="3674260" y="4020409"/>
            <a:chExt cx="25200" cy="149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94" name="墨迹 93">
                  <a:extLst>
                    <a:ext uri="{FF2B5EF4-FFF2-40B4-BE49-F238E27FC236}">
                      <a16:creationId xmlns:a16="http://schemas.microsoft.com/office/drawing/2014/main" id="{CF9C15D9-24FE-CF4A-8402-BA9322F0E2AF}"/>
                    </a:ext>
                  </a:extLst>
                </p14:cNvPr>
                <p14:cNvContentPartPr/>
                <p14:nvPr/>
              </p14:nvContentPartPr>
              <p14:xfrm>
                <a:off x="3674260" y="4020409"/>
                <a:ext cx="25200" cy="31320"/>
              </p14:xfrm>
            </p:contentPart>
          </mc:Choice>
          <mc:Fallback xmlns="">
            <p:pic>
              <p:nvPicPr>
                <p:cNvPr id="94" name="墨迹 93">
                  <a:extLst>
                    <a:ext uri="{FF2B5EF4-FFF2-40B4-BE49-F238E27FC236}">
                      <a16:creationId xmlns:a16="http://schemas.microsoft.com/office/drawing/2014/main" id="{CF9C15D9-24FE-CF4A-8402-BA9322F0E2AF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3666700" y="4012849"/>
                  <a:ext cx="4032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95" name="墨迹 94">
                  <a:extLst>
                    <a:ext uri="{FF2B5EF4-FFF2-40B4-BE49-F238E27FC236}">
                      <a16:creationId xmlns:a16="http://schemas.microsoft.com/office/drawing/2014/main" id="{91962D2F-A662-074C-A6FD-6BE98771FAAD}"/>
                    </a:ext>
                  </a:extLst>
                </p14:cNvPr>
                <p14:cNvContentPartPr/>
                <p14:nvPr/>
              </p14:nvContentPartPr>
              <p14:xfrm>
                <a:off x="3686500" y="4151089"/>
                <a:ext cx="12960" cy="19080"/>
              </p14:xfrm>
            </p:contentPart>
          </mc:Choice>
          <mc:Fallback xmlns="">
            <p:pic>
              <p:nvPicPr>
                <p:cNvPr id="95" name="墨迹 94">
                  <a:extLst>
                    <a:ext uri="{FF2B5EF4-FFF2-40B4-BE49-F238E27FC236}">
                      <a16:creationId xmlns:a16="http://schemas.microsoft.com/office/drawing/2014/main" id="{91962D2F-A662-074C-A6FD-6BE98771FAAD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3678940" y="4143529"/>
                  <a:ext cx="27720" cy="3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2" name="组合 111">
            <a:extLst>
              <a:ext uri="{FF2B5EF4-FFF2-40B4-BE49-F238E27FC236}">
                <a16:creationId xmlns:a16="http://schemas.microsoft.com/office/drawing/2014/main" id="{30CBC170-1A43-104B-BC07-DB41D0D37459}"/>
              </a:ext>
            </a:extLst>
          </p:cNvPr>
          <p:cNvGrpSpPr/>
          <p:nvPr/>
        </p:nvGrpSpPr>
        <p:grpSpPr>
          <a:xfrm>
            <a:off x="4383820" y="3739969"/>
            <a:ext cx="211680" cy="374040"/>
            <a:chOff x="4383820" y="3739969"/>
            <a:chExt cx="211680" cy="374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98" name="墨迹 97">
                  <a:extLst>
                    <a:ext uri="{FF2B5EF4-FFF2-40B4-BE49-F238E27FC236}">
                      <a16:creationId xmlns:a16="http://schemas.microsoft.com/office/drawing/2014/main" id="{D2DE6B77-8373-9F40-BD24-C6A506596902}"/>
                    </a:ext>
                  </a:extLst>
                </p14:cNvPr>
                <p14:cNvContentPartPr/>
                <p14:nvPr/>
              </p14:nvContentPartPr>
              <p14:xfrm>
                <a:off x="4414780" y="3739969"/>
                <a:ext cx="180720" cy="62640"/>
              </p14:xfrm>
            </p:contentPart>
          </mc:Choice>
          <mc:Fallback xmlns="">
            <p:pic>
              <p:nvPicPr>
                <p:cNvPr id="98" name="墨迹 97">
                  <a:extLst>
                    <a:ext uri="{FF2B5EF4-FFF2-40B4-BE49-F238E27FC236}">
                      <a16:creationId xmlns:a16="http://schemas.microsoft.com/office/drawing/2014/main" id="{D2DE6B77-8373-9F40-BD24-C6A506596902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4407580" y="3732409"/>
                  <a:ext cx="19584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99" name="墨迹 98">
                  <a:extLst>
                    <a:ext uri="{FF2B5EF4-FFF2-40B4-BE49-F238E27FC236}">
                      <a16:creationId xmlns:a16="http://schemas.microsoft.com/office/drawing/2014/main" id="{734EDE63-57A4-2D41-9B27-16A9584B8003}"/>
                    </a:ext>
                  </a:extLst>
                </p14:cNvPr>
                <p14:cNvContentPartPr/>
                <p14:nvPr/>
              </p14:nvContentPartPr>
              <p14:xfrm>
                <a:off x="4464820" y="3845809"/>
                <a:ext cx="25200" cy="224640"/>
              </p14:xfrm>
            </p:contentPart>
          </mc:Choice>
          <mc:Fallback xmlns="">
            <p:pic>
              <p:nvPicPr>
                <p:cNvPr id="99" name="墨迹 98">
                  <a:extLst>
                    <a:ext uri="{FF2B5EF4-FFF2-40B4-BE49-F238E27FC236}">
                      <a16:creationId xmlns:a16="http://schemas.microsoft.com/office/drawing/2014/main" id="{734EDE63-57A4-2D41-9B27-16A9584B8003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4457260" y="3838249"/>
                  <a:ext cx="4032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00" name="墨迹 99">
                  <a:extLst>
                    <a:ext uri="{FF2B5EF4-FFF2-40B4-BE49-F238E27FC236}">
                      <a16:creationId xmlns:a16="http://schemas.microsoft.com/office/drawing/2014/main" id="{7D8EA644-4C36-7542-9E31-429477BDF66E}"/>
                    </a:ext>
                  </a:extLst>
                </p14:cNvPr>
                <p14:cNvContentPartPr/>
                <p14:nvPr/>
              </p14:nvContentPartPr>
              <p14:xfrm>
                <a:off x="4383820" y="4076209"/>
                <a:ext cx="193320" cy="37800"/>
              </p14:xfrm>
            </p:contentPart>
          </mc:Choice>
          <mc:Fallback xmlns="">
            <p:pic>
              <p:nvPicPr>
                <p:cNvPr id="100" name="墨迹 99">
                  <a:extLst>
                    <a:ext uri="{FF2B5EF4-FFF2-40B4-BE49-F238E27FC236}">
                      <a16:creationId xmlns:a16="http://schemas.microsoft.com/office/drawing/2014/main" id="{7D8EA644-4C36-7542-9E31-429477BDF66E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4376260" y="4068649"/>
                  <a:ext cx="208440" cy="52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1" name="组合 110">
            <a:extLst>
              <a:ext uri="{FF2B5EF4-FFF2-40B4-BE49-F238E27FC236}">
                <a16:creationId xmlns:a16="http://schemas.microsoft.com/office/drawing/2014/main" id="{2893E27E-1254-B444-AA45-E10B1F53D040}"/>
              </a:ext>
            </a:extLst>
          </p:cNvPr>
          <p:cNvGrpSpPr/>
          <p:nvPr/>
        </p:nvGrpSpPr>
        <p:grpSpPr>
          <a:xfrm>
            <a:off x="4906900" y="3877129"/>
            <a:ext cx="112320" cy="112320"/>
            <a:chOff x="4906900" y="3877129"/>
            <a:chExt cx="112320" cy="112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01" name="墨迹 100">
                  <a:extLst>
                    <a:ext uri="{FF2B5EF4-FFF2-40B4-BE49-F238E27FC236}">
                      <a16:creationId xmlns:a16="http://schemas.microsoft.com/office/drawing/2014/main" id="{20BE626E-A09F-8C48-A9CB-7781B660DEE6}"/>
                    </a:ext>
                  </a:extLst>
                </p14:cNvPr>
                <p14:cNvContentPartPr/>
                <p14:nvPr/>
              </p14:nvContentPartPr>
              <p14:xfrm>
                <a:off x="4906900" y="3877129"/>
                <a:ext cx="93600" cy="31320"/>
              </p14:xfrm>
            </p:contentPart>
          </mc:Choice>
          <mc:Fallback xmlns="">
            <p:pic>
              <p:nvPicPr>
                <p:cNvPr id="101" name="墨迹 100">
                  <a:extLst>
                    <a:ext uri="{FF2B5EF4-FFF2-40B4-BE49-F238E27FC236}">
                      <a16:creationId xmlns:a16="http://schemas.microsoft.com/office/drawing/2014/main" id="{20BE626E-A09F-8C48-A9CB-7781B660DEE6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4899340" y="3869569"/>
                  <a:ext cx="10872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02" name="墨迹 101">
                  <a:extLst>
                    <a:ext uri="{FF2B5EF4-FFF2-40B4-BE49-F238E27FC236}">
                      <a16:creationId xmlns:a16="http://schemas.microsoft.com/office/drawing/2014/main" id="{232B7D8B-0BF2-A242-B23A-69C61F8BCC81}"/>
                    </a:ext>
                  </a:extLst>
                </p14:cNvPr>
                <p14:cNvContentPartPr/>
                <p14:nvPr/>
              </p14:nvContentPartPr>
              <p14:xfrm>
                <a:off x="4913020" y="3976489"/>
                <a:ext cx="106200" cy="12960"/>
              </p14:xfrm>
            </p:contentPart>
          </mc:Choice>
          <mc:Fallback xmlns="">
            <p:pic>
              <p:nvPicPr>
                <p:cNvPr id="102" name="墨迹 101">
                  <a:extLst>
                    <a:ext uri="{FF2B5EF4-FFF2-40B4-BE49-F238E27FC236}">
                      <a16:creationId xmlns:a16="http://schemas.microsoft.com/office/drawing/2014/main" id="{232B7D8B-0BF2-A242-B23A-69C61F8BCC81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4905460" y="3969289"/>
                  <a:ext cx="121320" cy="27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0" name="组合 109">
            <a:extLst>
              <a:ext uri="{FF2B5EF4-FFF2-40B4-BE49-F238E27FC236}">
                <a16:creationId xmlns:a16="http://schemas.microsoft.com/office/drawing/2014/main" id="{1438C9D2-804B-BF46-B119-6C9D92BBC320}"/>
              </a:ext>
            </a:extLst>
          </p:cNvPr>
          <p:cNvGrpSpPr/>
          <p:nvPr/>
        </p:nvGrpSpPr>
        <p:grpSpPr>
          <a:xfrm>
            <a:off x="5274100" y="3752569"/>
            <a:ext cx="355320" cy="317880"/>
            <a:chOff x="5274100" y="3752569"/>
            <a:chExt cx="355320" cy="317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03" name="墨迹 102">
                  <a:extLst>
                    <a:ext uri="{FF2B5EF4-FFF2-40B4-BE49-F238E27FC236}">
                      <a16:creationId xmlns:a16="http://schemas.microsoft.com/office/drawing/2014/main" id="{86B4317A-828C-B14F-8D85-9110885FF8D3}"/>
                    </a:ext>
                  </a:extLst>
                </p14:cNvPr>
                <p14:cNvContentPartPr/>
                <p14:nvPr/>
              </p14:nvContentPartPr>
              <p14:xfrm>
                <a:off x="5274100" y="3752569"/>
                <a:ext cx="149760" cy="317880"/>
              </p14:xfrm>
            </p:contentPart>
          </mc:Choice>
          <mc:Fallback xmlns="">
            <p:pic>
              <p:nvPicPr>
                <p:cNvPr id="103" name="墨迹 102">
                  <a:extLst>
                    <a:ext uri="{FF2B5EF4-FFF2-40B4-BE49-F238E27FC236}">
                      <a16:creationId xmlns:a16="http://schemas.microsoft.com/office/drawing/2014/main" id="{86B4317A-828C-B14F-8D85-9110885FF8D3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5266540" y="3745009"/>
                  <a:ext cx="164880" cy="33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04" name="墨迹 103">
                  <a:extLst>
                    <a:ext uri="{FF2B5EF4-FFF2-40B4-BE49-F238E27FC236}">
                      <a16:creationId xmlns:a16="http://schemas.microsoft.com/office/drawing/2014/main" id="{BCDC3206-53C3-3A43-B9B3-D85E3A0F005A}"/>
                    </a:ext>
                  </a:extLst>
                </p14:cNvPr>
                <p14:cNvContentPartPr/>
                <p14:nvPr/>
              </p14:nvContentPartPr>
              <p14:xfrm>
                <a:off x="5479660" y="3883249"/>
                <a:ext cx="149760" cy="131040"/>
              </p14:xfrm>
            </p:contentPart>
          </mc:Choice>
          <mc:Fallback xmlns="">
            <p:pic>
              <p:nvPicPr>
                <p:cNvPr id="104" name="墨迹 103">
                  <a:extLst>
                    <a:ext uri="{FF2B5EF4-FFF2-40B4-BE49-F238E27FC236}">
                      <a16:creationId xmlns:a16="http://schemas.microsoft.com/office/drawing/2014/main" id="{BCDC3206-53C3-3A43-B9B3-D85E3A0F005A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5472100" y="3875689"/>
                  <a:ext cx="164880" cy="146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105" name="墨迹 104">
                <a:extLst>
                  <a:ext uri="{FF2B5EF4-FFF2-40B4-BE49-F238E27FC236}">
                    <a16:creationId xmlns:a16="http://schemas.microsoft.com/office/drawing/2014/main" id="{00FE5F00-3076-B248-8379-04859327DB84}"/>
                  </a:ext>
                </a:extLst>
              </p14:cNvPr>
              <p14:cNvContentPartPr/>
              <p14:nvPr/>
            </p14:nvContentPartPr>
            <p14:xfrm>
              <a:off x="5809420" y="3989089"/>
              <a:ext cx="12960" cy="31320"/>
            </p14:xfrm>
          </p:contentPart>
        </mc:Choice>
        <mc:Fallback xmlns="">
          <p:pic>
            <p:nvPicPr>
              <p:cNvPr id="105" name="墨迹 104">
                <a:extLst>
                  <a:ext uri="{FF2B5EF4-FFF2-40B4-BE49-F238E27FC236}">
                    <a16:creationId xmlns:a16="http://schemas.microsoft.com/office/drawing/2014/main" id="{00FE5F00-3076-B248-8379-04859327DB84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5801860" y="3981529"/>
                <a:ext cx="27720" cy="46440"/>
              </a:xfrm>
              <a:prstGeom prst="rect">
                <a:avLst/>
              </a:prstGeom>
            </p:spPr>
          </p:pic>
        </mc:Fallback>
      </mc:AlternateContent>
      <p:grpSp>
        <p:nvGrpSpPr>
          <p:cNvPr id="109" name="组合 108">
            <a:extLst>
              <a:ext uri="{FF2B5EF4-FFF2-40B4-BE49-F238E27FC236}">
                <a16:creationId xmlns:a16="http://schemas.microsoft.com/office/drawing/2014/main" id="{24EECA51-045D-E442-B02A-A60B718879DF}"/>
              </a:ext>
            </a:extLst>
          </p:cNvPr>
          <p:cNvGrpSpPr/>
          <p:nvPr/>
        </p:nvGrpSpPr>
        <p:grpSpPr>
          <a:xfrm>
            <a:off x="6008500" y="3727729"/>
            <a:ext cx="330480" cy="380160"/>
            <a:chOff x="6008500" y="3727729"/>
            <a:chExt cx="330480" cy="380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06" name="墨迹 105">
                  <a:extLst>
                    <a:ext uri="{FF2B5EF4-FFF2-40B4-BE49-F238E27FC236}">
                      <a16:creationId xmlns:a16="http://schemas.microsoft.com/office/drawing/2014/main" id="{60509D43-F02D-DF41-A7A8-928EC996B364}"/>
                    </a:ext>
                  </a:extLst>
                </p14:cNvPr>
                <p14:cNvContentPartPr/>
                <p14:nvPr/>
              </p14:nvContentPartPr>
              <p14:xfrm>
                <a:off x="6014980" y="3808729"/>
                <a:ext cx="118800" cy="224640"/>
              </p14:xfrm>
            </p:contentPart>
          </mc:Choice>
          <mc:Fallback xmlns="">
            <p:pic>
              <p:nvPicPr>
                <p:cNvPr id="106" name="墨迹 105">
                  <a:extLst>
                    <a:ext uri="{FF2B5EF4-FFF2-40B4-BE49-F238E27FC236}">
                      <a16:creationId xmlns:a16="http://schemas.microsoft.com/office/drawing/2014/main" id="{60509D43-F02D-DF41-A7A8-928EC996B364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6007420" y="3801169"/>
                  <a:ext cx="13356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07" name="墨迹 106">
                  <a:extLst>
                    <a:ext uri="{FF2B5EF4-FFF2-40B4-BE49-F238E27FC236}">
                      <a16:creationId xmlns:a16="http://schemas.microsoft.com/office/drawing/2014/main" id="{0A92CD39-E11E-CF45-875D-87D86582AACC}"/>
                    </a:ext>
                  </a:extLst>
                </p14:cNvPr>
                <p14:cNvContentPartPr/>
                <p14:nvPr/>
              </p14:nvContentPartPr>
              <p14:xfrm>
                <a:off x="6207940" y="3727729"/>
                <a:ext cx="131040" cy="380160"/>
              </p14:xfrm>
            </p:contentPart>
          </mc:Choice>
          <mc:Fallback xmlns="">
            <p:pic>
              <p:nvPicPr>
                <p:cNvPr id="107" name="墨迹 106">
                  <a:extLst>
                    <a:ext uri="{FF2B5EF4-FFF2-40B4-BE49-F238E27FC236}">
                      <a16:creationId xmlns:a16="http://schemas.microsoft.com/office/drawing/2014/main" id="{0A92CD39-E11E-CF45-875D-87D86582AACC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6200380" y="3720169"/>
                  <a:ext cx="146160" cy="39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08" name="墨迹 107">
                  <a:extLst>
                    <a:ext uri="{FF2B5EF4-FFF2-40B4-BE49-F238E27FC236}">
                      <a16:creationId xmlns:a16="http://schemas.microsoft.com/office/drawing/2014/main" id="{29E33609-C240-324A-9427-1D0FB786D06D}"/>
                    </a:ext>
                  </a:extLst>
                </p14:cNvPr>
                <p14:cNvContentPartPr/>
                <p14:nvPr/>
              </p14:nvContentPartPr>
              <p14:xfrm>
                <a:off x="6008500" y="3970369"/>
                <a:ext cx="19080" cy="106200"/>
              </p14:xfrm>
            </p:contentPart>
          </mc:Choice>
          <mc:Fallback xmlns="">
            <p:pic>
              <p:nvPicPr>
                <p:cNvPr id="108" name="墨迹 107">
                  <a:extLst>
                    <a:ext uri="{FF2B5EF4-FFF2-40B4-BE49-F238E27FC236}">
                      <a16:creationId xmlns:a16="http://schemas.microsoft.com/office/drawing/2014/main" id="{29E33609-C240-324A-9427-1D0FB786D06D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6001300" y="3962809"/>
                  <a:ext cx="34200" cy="121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9" name="组合 118">
            <a:extLst>
              <a:ext uri="{FF2B5EF4-FFF2-40B4-BE49-F238E27FC236}">
                <a16:creationId xmlns:a16="http://schemas.microsoft.com/office/drawing/2014/main" id="{2B739E3C-68AB-7744-840B-F018F88E82CA}"/>
              </a:ext>
            </a:extLst>
          </p:cNvPr>
          <p:cNvGrpSpPr/>
          <p:nvPr/>
        </p:nvGrpSpPr>
        <p:grpSpPr>
          <a:xfrm>
            <a:off x="1800100" y="4599289"/>
            <a:ext cx="436320" cy="354960"/>
            <a:chOff x="1800100" y="4599289"/>
            <a:chExt cx="436320" cy="354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13" name="墨迹 112">
                  <a:extLst>
                    <a:ext uri="{FF2B5EF4-FFF2-40B4-BE49-F238E27FC236}">
                      <a16:creationId xmlns:a16="http://schemas.microsoft.com/office/drawing/2014/main" id="{B9174064-CC76-9440-BC88-977C97EDD2FE}"/>
                    </a:ext>
                  </a:extLst>
                </p14:cNvPr>
                <p14:cNvContentPartPr/>
                <p14:nvPr/>
              </p14:nvContentPartPr>
              <p14:xfrm>
                <a:off x="1806580" y="4599289"/>
                <a:ext cx="180720" cy="68760"/>
              </p14:xfrm>
            </p:contentPart>
          </mc:Choice>
          <mc:Fallback xmlns="">
            <p:pic>
              <p:nvPicPr>
                <p:cNvPr id="113" name="墨迹 112">
                  <a:extLst>
                    <a:ext uri="{FF2B5EF4-FFF2-40B4-BE49-F238E27FC236}">
                      <a16:creationId xmlns:a16="http://schemas.microsoft.com/office/drawing/2014/main" id="{B9174064-CC76-9440-BC88-977C97EDD2FE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1799020" y="4591729"/>
                  <a:ext cx="19584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14" name="墨迹 113">
                  <a:extLst>
                    <a:ext uri="{FF2B5EF4-FFF2-40B4-BE49-F238E27FC236}">
                      <a16:creationId xmlns:a16="http://schemas.microsoft.com/office/drawing/2014/main" id="{976D2E13-B827-534E-88FC-39CCE414D571}"/>
                    </a:ext>
                  </a:extLst>
                </p14:cNvPr>
                <p14:cNvContentPartPr/>
                <p14:nvPr/>
              </p14:nvContentPartPr>
              <p14:xfrm>
                <a:off x="1881100" y="4686409"/>
                <a:ext cx="31320" cy="243000"/>
              </p14:xfrm>
            </p:contentPart>
          </mc:Choice>
          <mc:Fallback xmlns="">
            <p:pic>
              <p:nvPicPr>
                <p:cNvPr id="114" name="墨迹 113">
                  <a:extLst>
                    <a:ext uri="{FF2B5EF4-FFF2-40B4-BE49-F238E27FC236}">
                      <a16:creationId xmlns:a16="http://schemas.microsoft.com/office/drawing/2014/main" id="{976D2E13-B827-534E-88FC-39CCE414D571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1873540" y="4678849"/>
                  <a:ext cx="4644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15" name="墨迹 114">
                  <a:extLst>
                    <a:ext uri="{FF2B5EF4-FFF2-40B4-BE49-F238E27FC236}">
                      <a16:creationId xmlns:a16="http://schemas.microsoft.com/office/drawing/2014/main" id="{0AA815CC-4EED-394E-BE96-9D63DCF730A1}"/>
                    </a:ext>
                  </a:extLst>
                </p14:cNvPr>
                <p14:cNvContentPartPr/>
                <p14:nvPr/>
              </p14:nvContentPartPr>
              <p14:xfrm>
                <a:off x="1800100" y="4922929"/>
                <a:ext cx="162360" cy="31320"/>
              </p14:xfrm>
            </p:contentPart>
          </mc:Choice>
          <mc:Fallback xmlns="">
            <p:pic>
              <p:nvPicPr>
                <p:cNvPr id="115" name="墨迹 114">
                  <a:extLst>
                    <a:ext uri="{FF2B5EF4-FFF2-40B4-BE49-F238E27FC236}">
                      <a16:creationId xmlns:a16="http://schemas.microsoft.com/office/drawing/2014/main" id="{0AA815CC-4EED-394E-BE96-9D63DCF730A1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1792540" y="4915369"/>
                  <a:ext cx="17712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16" name="墨迹 115">
                  <a:extLst>
                    <a:ext uri="{FF2B5EF4-FFF2-40B4-BE49-F238E27FC236}">
                      <a16:creationId xmlns:a16="http://schemas.microsoft.com/office/drawing/2014/main" id="{20DCCB9C-3BAF-6F49-8740-7960E0A2473B}"/>
                    </a:ext>
                  </a:extLst>
                </p14:cNvPr>
                <p14:cNvContentPartPr/>
                <p14:nvPr/>
              </p14:nvContentPartPr>
              <p14:xfrm>
                <a:off x="2098900" y="4879369"/>
                <a:ext cx="360" cy="360"/>
              </p14:xfrm>
            </p:contentPart>
          </mc:Choice>
          <mc:Fallback xmlns="">
            <p:pic>
              <p:nvPicPr>
                <p:cNvPr id="116" name="墨迹 115">
                  <a:extLst>
                    <a:ext uri="{FF2B5EF4-FFF2-40B4-BE49-F238E27FC236}">
                      <a16:creationId xmlns:a16="http://schemas.microsoft.com/office/drawing/2014/main" id="{20DCCB9C-3BAF-6F49-8740-7960E0A2473B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2091700" y="4871809"/>
                  <a:ext cx="15480" cy="1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17" name="墨迹 116">
                  <a:extLst>
                    <a:ext uri="{FF2B5EF4-FFF2-40B4-BE49-F238E27FC236}">
                      <a16:creationId xmlns:a16="http://schemas.microsoft.com/office/drawing/2014/main" id="{DA0C2F14-F963-7C40-A0BE-2500E3A0CE68}"/>
                    </a:ext>
                  </a:extLst>
                </p14:cNvPr>
                <p14:cNvContentPartPr/>
                <p14:nvPr/>
              </p14:nvContentPartPr>
              <p14:xfrm>
                <a:off x="2111500" y="4848409"/>
                <a:ext cx="100080" cy="81360"/>
              </p14:xfrm>
            </p:contentPart>
          </mc:Choice>
          <mc:Fallback xmlns="">
            <p:pic>
              <p:nvPicPr>
                <p:cNvPr id="117" name="墨迹 116">
                  <a:extLst>
                    <a:ext uri="{FF2B5EF4-FFF2-40B4-BE49-F238E27FC236}">
                      <a16:creationId xmlns:a16="http://schemas.microsoft.com/office/drawing/2014/main" id="{DA0C2F14-F963-7C40-A0BE-2500E3A0CE68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2103940" y="4840849"/>
                  <a:ext cx="11520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18" name="墨迹 117">
                  <a:extLst>
                    <a:ext uri="{FF2B5EF4-FFF2-40B4-BE49-F238E27FC236}">
                      <a16:creationId xmlns:a16="http://schemas.microsoft.com/office/drawing/2014/main" id="{455ABC7F-EE30-854D-9C86-70D2BC1A73ED}"/>
                    </a:ext>
                  </a:extLst>
                </p14:cNvPr>
                <p14:cNvContentPartPr/>
                <p14:nvPr/>
              </p14:nvContentPartPr>
              <p14:xfrm>
                <a:off x="2229940" y="4717369"/>
                <a:ext cx="6480" cy="31320"/>
              </p14:xfrm>
            </p:contentPart>
          </mc:Choice>
          <mc:Fallback xmlns="">
            <p:pic>
              <p:nvPicPr>
                <p:cNvPr id="118" name="墨迹 117">
                  <a:extLst>
                    <a:ext uri="{FF2B5EF4-FFF2-40B4-BE49-F238E27FC236}">
                      <a16:creationId xmlns:a16="http://schemas.microsoft.com/office/drawing/2014/main" id="{455ABC7F-EE30-854D-9C86-70D2BC1A73ED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2222380" y="4709809"/>
                  <a:ext cx="21600" cy="46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5" name="组合 134">
            <a:extLst>
              <a:ext uri="{FF2B5EF4-FFF2-40B4-BE49-F238E27FC236}">
                <a16:creationId xmlns:a16="http://schemas.microsoft.com/office/drawing/2014/main" id="{C7AE89D1-9E3B-304D-ACC8-143ED24DD78C}"/>
              </a:ext>
            </a:extLst>
          </p:cNvPr>
          <p:cNvGrpSpPr/>
          <p:nvPr/>
        </p:nvGrpSpPr>
        <p:grpSpPr>
          <a:xfrm>
            <a:off x="2559700" y="4692529"/>
            <a:ext cx="155880" cy="131040"/>
            <a:chOff x="2559700" y="4692529"/>
            <a:chExt cx="155880" cy="131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20" name="墨迹 119">
                  <a:extLst>
                    <a:ext uri="{FF2B5EF4-FFF2-40B4-BE49-F238E27FC236}">
                      <a16:creationId xmlns:a16="http://schemas.microsoft.com/office/drawing/2014/main" id="{C68E2557-115C-904C-8A41-C9338EF9A720}"/>
                    </a:ext>
                  </a:extLst>
                </p14:cNvPr>
                <p14:cNvContentPartPr/>
                <p14:nvPr/>
              </p14:nvContentPartPr>
              <p14:xfrm>
                <a:off x="2572300" y="4692529"/>
                <a:ext cx="68760" cy="50040"/>
              </p14:xfrm>
            </p:contentPart>
          </mc:Choice>
          <mc:Fallback xmlns="">
            <p:pic>
              <p:nvPicPr>
                <p:cNvPr id="120" name="墨迹 119">
                  <a:extLst>
                    <a:ext uri="{FF2B5EF4-FFF2-40B4-BE49-F238E27FC236}">
                      <a16:creationId xmlns:a16="http://schemas.microsoft.com/office/drawing/2014/main" id="{C68E2557-115C-904C-8A41-C9338EF9A720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2564740" y="4684969"/>
                  <a:ext cx="8388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21" name="墨迹 120">
                  <a:extLst>
                    <a:ext uri="{FF2B5EF4-FFF2-40B4-BE49-F238E27FC236}">
                      <a16:creationId xmlns:a16="http://schemas.microsoft.com/office/drawing/2014/main" id="{F6F37C1B-EBD7-D045-9654-4E032A3A50A9}"/>
                    </a:ext>
                  </a:extLst>
                </p14:cNvPr>
                <p14:cNvContentPartPr/>
                <p14:nvPr/>
              </p14:nvContentPartPr>
              <p14:xfrm>
                <a:off x="2559700" y="4804489"/>
                <a:ext cx="155880" cy="19080"/>
              </p14:xfrm>
            </p:contentPart>
          </mc:Choice>
          <mc:Fallback xmlns="">
            <p:pic>
              <p:nvPicPr>
                <p:cNvPr id="121" name="墨迹 120">
                  <a:extLst>
                    <a:ext uri="{FF2B5EF4-FFF2-40B4-BE49-F238E27FC236}">
                      <a16:creationId xmlns:a16="http://schemas.microsoft.com/office/drawing/2014/main" id="{F6F37C1B-EBD7-D045-9654-4E032A3A50A9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2552140" y="4797289"/>
                  <a:ext cx="171000" cy="3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7" name="组合 156">
            <a:extLst>
              <a:ext uri="{FF2B5EF4-FFF2-40B4-BE49-F238E27FC236}">
                <a16:creationId xmlns:a16="http://schemas.microsoft.com/office/drawing/2014/main" id="{21BF587E-6BAA-F849-ABBB-1A15EF778F95}"/>
              </a:ext>
            </a:extLst>
          </p:cNvPr>
          <p:cNvGrpSpPr/>
          <p:nvPr/>
        </p:nvGrpSpPr>
        <p:grpSpPr>
          <a:xfrm>
            <a:off x="3032740" y="4530889"/>
            <a:ext cx="710280" cy="417600"/>
            <a:chOff x="3032740" y="4530889"/>
            <a:chExt cx="710280" cy="417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36" name="墨迹 135">
                  <a:extLst>
                    <a:ext uri="{FF2B5EF4-FFF2-40B4-BE49-F238E27FC236}">
                      <a16:creationId xmlns:a16="http://schemas.microsoft.com/office/drawing/2014/main" id="{FC443D3A-034F-3D40-8189-29EF2DB75341}"/>
                    </a:ext>
                  </a:extLst>
                </p14:cNvPr>
                <p14:cNvContentPartPr/>
                <p14:nvPr/>
              </p14:nvContentPartPr>
              <p14:xfrm>
                <a:off x="3126340" y="4599289"/>
                <a:ext cx="6480" cy="6480"/>
              </p14:xfrm>
            </p:contentPart>
          </mc:Choice>
          <mc:Fallback xmlns="">
            <p:pic>
              <p:nvPicPr>
                <p:cNvPr id="136" name="墨迹 135">
                  <a:extLst>
                    <a:ext uri="{FF2B5EF4-FFF2-40B4-BE49-F238E27FC236}">
                      <a16:creationId xmlns:a16="http://schemas.microsoft.com/office/drawing/2014/main" id="{FC443D3A-034F-3D40-8189-29EF2DB75341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3118780" y="4591729"/>
                  <a:ext cx="2160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137" name="墨迹 136">
                  <a:extLst>
                    <a:ext uri="{FF2B5EF4-FFF2-40B4-BE49-F238E27FC236}">
                      <a16:creationId xmlns:a16="http://schemas.microsoft.com/office/drawing/2014/main" id="{94E6E218-2901-D640-9DB7-043E7BA822A2}"/>
                    </a:ext>
                  </a:extLst>
                </p14:cNvPr>
                <p14:cNvContentPartPr/>
                <p14:nvPr/>
              </p14:nvContentPartPr>
              <p14:xfrm>
                <a:off x="3032740" y="4530889"/>
                <a:ext cx="162360" cy="417600"/>
              </p14:xfrm>
            </p:contentPart>
          </mc:Choice>
          <mc:Fallback xmlns="">
            <p:pic>
              <p:nvPicPr>
                <p:cNvPr id="137" name="墨迹 136">
                  <a:extLst>
                    <a:ext uri="{FF2B5EF4-FFF2-40B4-BE49-F238E27FC236}">
                      <a16:creationId xmlns:a16="http://schemas.microsoft.com/office/drawing/2014/main" id="{94E6E218-2901-D640-9DB7-043E7BA822A2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3025180" y="4523329"/>
                  <a:ext cx="177120" cy="43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139" name="墨迹 138">
                  <a:extLst>
                    <a:ext uri="{FF2B5EF4-FFF2-40B4-BE49-F238E27FC236}">
                      <a16:creationId xmlns:a16="http://schemas.microsoft.com/office/drawing/2014/main" id="{CF86E87E-A0D6-D742-B3A8-A391B1E60836}"/>
                    </a:ext>
                  </a:extLst>
                </p14:cNvPr>
                <p14:cNvContentPartPr/>
                <p14:nvPr/>
              </p14:nvContentPartPr>
              <p14:xfrm>
                <a:off x="3306700" y="4692529"/>
                <a:ext cx="199440" cy="168480"/>
              </p14:xfrm>
            </p:contentPart>
          </mc:Choice>
          <mc:Fallback xmlns="">
            <p:pic>
              <p:nvPicPr>
                <p:cNvPr id="139" name="墨迹 138">
                  <a:extLst>
                    <a:ext uri="{FF2B5EF4-FFF2-40B4-BE49-F238E27FC236}">
                      <a16:creationId xmlns:a16="http://schemas.microsoft.com/office/drawing/2014/main" id="{CF86E87E-A0D6-D742-B3A8-A391B1E60836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3299140" y="4684969"/>
                  <a:ext cx="21456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140" name="墨迹 139">
                  <a:extLst>
                    <a:ext uri="{FF2B5EF4-FFF2-40B4-BE49-F238E27FC236}">
                      <a16:creationId xmlns:a16="http://schemas.microsoft.com/office/drawing/2014/main" id="{ACD3B670-765A-9F4B-8202-ADA3123CBEEA}"/>
                    </a:ext>
                  </a:extLst>
                </p14:cNvPr>
                <p14:cNvContentPartPr/>
                <p14:nvPr/>
              </p14:nvContentPartPr>
              <p14:xfrm>
                <a:off x="3618100" y="4817089"/>
                <a:ext cx="68760" cy="75240"/>
              </p14:xfrm>
            </p:contentPart>
          </mc:Choice>
          <mc:Fallback xmlns="">
            <p:pic>
              <p:nvPicPr>
                <p:cNvPr id="140" name="墨迹 139">
                  <a:extLst>
                    <a:ext uri="{FF2B5EF4-FFF2-40B4-BE49-F238E27FC236}">
                      <a16:creationId xmlns:a16="http://schemas.microsoft.com/office/drawing/2014/main" id="{ACD3B670-765A-9F4B-8202-ADA3123CBEEA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3610540" y="4809529"/>
                  <a:ext cx="8388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141" name="墨迹 140">
                  <a:extLst>
                    <a:ext uri="{FF2B5EF4-FFF2-40B4-BE49-F238E27FC236}">
                      <a16:creationId xmlns:a16="http://schemas.microsoft.com/office/drawing/2014/main" id="{8333D7D9-D62D-964E-8555-C4F245C52A16}"/>
                    </a:ext>
                  </a:extLst>
                </p14:cNvPr>
                <p14:cNvContentPartPr/>
                <p14:nvPr/>
              </p14:nvContentPartPr>
              <p14:xfrm>
                <a:off x="3686500" y="4717369"/>
                <a:ext cx="56520" cy="25200"/>
              </p14:xfrm>
            </p:contentPart>
          </mc:Choice>
          <mc:Fallback xmlns="">
            <p:pic>
              <p:nvPicPr>
                <p:cNvPr id="141" name="墨迹 140">
                  <a:extLst>
                    <a:ext uri="{FF2B5EF4-FFF2-40B4-BE49-F238E27FC236}">
                      <a16:creationId xmlns:a16="http://schemas.microsoft.com/office/drawing/2014/main" id="{8333D7D9-D62D-964E-8555-C4F245C52A16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3678940" y="4709809"/>
                  <a:ext cx="71280" cy="40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5">
            <p14:nvContentPartPr>
              <p14:cNvPr id="142" name="墨迹 141">
                <a:extLst>
                  <a:ext uri="{FF2B5EF4-FFF2-40B4-BE49-F238E27FC236}">
                    <a16:creationId xmlns:a16="http://schemas.microsoft.com/office/drawing/2014/main" id="{D2461E81-147D-0748-8B4B-70C8E789BB21}"/>
                  </a:ext>
                </a:extLst>
              </p14:cNvPr>
              <p14:cNvContentPartPr/>
              <p14:nvPr/>
            </p14:nvContentPartPr>
            <p14:xfrm>
              <a:off x="3929500" y="4898089"/>
              <a:ext cx="37800" cy="37800"/>
            </p14:xfrm>
          </p:contentPart>
        </mc:Choice>
        <mc:Fallback xmlns="">
          <p:pic>
            <p:nvPicPr>
              <p:cNvPr id="142" name="墨迹 141">
                <a:extLst>
                  <a:ext uri="{FF2B5EF4-FFF2-40B4-BE49-F238E27FC236}">
                    <a16:creationId xmlns:a16="http://schemas.microsoft.com/office/drawing/2014/main" id="{D2461E81-147D-0748-8B4B-70C8E789BB21}"/>
                  </a:ext>
                </a:extLst>
              </p:cNvPr>
              <p:cNvPicPr/>
              <p:nvPr/>
            </p:nvPicPr>
            <p:blipFill>
              <a:blip r:embed="rId206"/>
              <a:stretch>
                <a:fillRect/>
              </a:stretch>
            </p:blipFill>
            <p:spPr>
              <a:xfrm>
                <a:off x="3921940" y="4890529"/>
                <a:ext cx="52920" cy="52920"/>
              </a:xfrm>
              <a:prstGeom prst="rect">
                <a:avLst/>
              </a:prstGeom>
            </p:spPr>
          </p:pic>
        </mc:Fallback>
      </mc:AlternateContent>
      <p:grpSp>
        <p:nvGrpSpPr>
          <p:cNvPr id="156" name="组合 155">
            <a:extLst>
              <a:ext uri="{FF2B5EF4-FFF2-40B4-BE49-F238E27FC236}">
                <a16:creationId xmlns:a16="http://schemas.microsoft.com/office/drawing/2014/main" id="{0F41D04C-3941-E24E-BD32-24C7EE93CC37}"/>
              </a:ext>
            </a:extLst>
          </p:cNvPr>
          <p:cNvGrpSpPr/>
          <p:nvPr/>
        </p:nvGrpSpPr>
        <p:grpSpPr>
          <a:xfrm>
            <a:off x="4308940" y="4518289"/>
            <a:ext cx="679320" cy="398880"/>
            <a:chOff x="4308940" y="4518289"/>
            <a:chExt cx="679320" cy="398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143" name="墨迹 142">
                  <a:extLst>
                    <a:ext uri="{FF2B5EF4-FFF2-40B4-BE49-F238E27FC236}">
                      <a16:creationId xmlns:a16="http://schemas.microsoft.com/office/drawing/2014/main" id="{EC2F6024-DBCF-0A44-8E77-57E299A4D15C}"/>
                    </a:ext>
                  </a:extLst>
                </p14:cNvPr>
                <p14:cNvContentPartPr/>
                <p14:nvPr/>
              </p14:nvContentPartPr>
              <p14:xfrm>
                <a:off x="4308940" y="4530889"/>
                <a:ext cx="143640" cy="305280"/>
              </p14:xfrm>
            </p:contentPart>
          </mc:Choice>
          <mc:Fallback xmlns="">
            <p:pic>
              <p:nvPicPr>
                <p:cNvPr id="143" name="墨迹 142">
                  <a:extLst>
                    <a:ext uri="{FF2B5EF4-FFF2-40B4-BE49-F238E27FC236}">
                      <a16:creationId xmlns:a16="http://schemas.microsoft.com/office/drawing/2014/main" id="{EC2F6024-DBCF-0A44-8E77-57E299A4D15C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4301740" y="4523329"/>
                  <a:ext cx="15876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144" name="墨迹 143">
                  <a:extLst>
                    <a:ext uri="{FF2B5EF4-FFF2-40B4-BE49-F238E27FC236}">
                      <a16:creationId xmlns:a16="http://schemas.microsoft.com/office/drawing/2014/main" id="{A9B3E41D-EE58-0A47-B223-31AE6BDEFFCE}"/>
                    </a:ext>
                  </a:extLst>
                </p14:cNvPr>
                <p14:cNvContentPartPr/>
                <p14:nvPr/>
              </p14:nvContentPartPr>
              <p14:xfrm>
                <a:off x="4582900" y="4804489"/>
                <a:ext cx="100080" cy="68760"/>
              </p14:xfrm>
            </p:contentPart>
          </mc:Choice>
          <mc:Fallback xmlns="">
            <p:pic>
              <p:nvPicPr>
                <p:cNvPr id="144" name="墨迹 143">
                  <a:extLst>
                    <a:ext uri="{FF2B5EF4-FFF2-40B4-BE49-F238E27FC236}">
                      <a16:creationId xmlns:a16="http://schemas.microsoft.com/office/drawing/2014/main" id="{A9B3E41D-EE58-0A47-B223-31AE6BDEFFCE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4575340" y="4797289"/>
                  <a:ext cx="11520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145" name="墨迹 144">
                  <a:extLst>
                    <a:ext uri="{FF2B5EF4-FFF2-40B4-BE49-F238E27FC236}">
                      <a16:creationId xmlns:a16="http://schemas.microsoft.com/office/drawing/2014/main" id="{C7DC3C34-7E75-3A43-BB44-5691DCF91A78}"/>
                    </a:ext>
                  </a:extLst>
                </p14:cNvPr>
                <p14:cNvContentPartPr/>
                <p14:nvPr/>
              </p14:nvContentPartPr>
              <p14:xfrm>
                <a:off x="4670020" y="4667689"/>
                <a:ext cx="37800" cy="25200"/>
              </p14:xfrm>
            </p:contentPart>
          </mc:Choice>
          <mc:Fallback xmlns="">
            <p:pic>
              <p:nvPicPr>
                <p:cNvPr id="145" name="墨迹 144">
                  <a:extLst>
                    <a:ext uri="{FF2B5EF4-FFF2-40B4-BE49-F238E27FC236}">
                      <a16:creationId xmlns:a16="http://schemas.microsoft.com/office/drawing/2014/main" id="{C7DC3C34-7E75-3A43-BB44-5691DCF91A78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4662820" y="4660129"/>
                  <a:ext cx="5292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146" name="墨迹 145">
                  <a:extLst>
                    <a:ext uri="{FF2B5EF4-FFF2-40B4-BE49-F238E27FC236}">
                      <a16:creationId xmlns:a16="http://schemas.microsoft.com/office/drawing/2014/main" id="{84BF2203-549C-804E-B694-E809A7F246F0}"/>
                    </a:ext>
                  </a:extLst>
                </p14:cNvPr>
                <p14:cNvContentPartPr/>
                <p14:nvPr/>
              </p14:nvContentPartPr>
              <p14:xfrm>
                <a:off x="4844620" y="4518289"/>
                <a:ext cx="143640" cy="398880"/>
              </p14:xfrm>
            </p:contentPart>
          </mc:Choice>
          <mc:Fallback xmlns="">
            <p:pic>
              <p:nvPicPr>
                <p:cNvPr id="146" name="墨迹 145">
                  <a:extLst>
                    <a:ext uri="{FF2B5EF4-FFF2-40B4-BE49-F238E27FC236}">
                      <a16:creationId xmlns:a16="http://schemas.microsoft.com/office/drawing/2014/main" id="{84BF2203-549C-804E-B694-E809A7F246F0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4837060" y="4510729"/>
                  <a:ext cx="158760" cy="414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5">
            <p14:nvContentPartPr>
              <p14:cNvPr id="147" name="墨迹 146">
                <a:extLst>
                  <a:ext uri="{FF2B5EF4-FFF2-40B4-BE49-F238E27FC236}">
                    <a16:creationId xmlns:a16="http://schemas.microsoft.com/office/drawing/2014/main" id="{1F745262-8FC8-664A-A1C5-B2C4FDF44430}"/>
                  </a:ext>
                </a:extLst>
              </p14:cNvPr>
              <p14:cNvContentPartPr/>
              <p14:nvPr/>
            </p14:nvContentPartPr>
            <p14:xfrm>
              <a:off x="5186980" y="4910329"/>
              <a:ext cx="100080" cy="37800"/>
            </p14:xfrm>
          </p:contentPart>
        </mc:Choice>
        <mc:Fallback xmlns="">
          <p:pic>
            <p:nvPicPr>
              <p:cNvPr id="147" name="墨迹 146">
                <a:extLst>
                  <a:ext uri="{FF2B5EF4-FFF2-40B4-BE49-F238E27FC236}">
                    <a16:creationId xmlns:a16="http://schemas.microsoft.com/office/drawing/2014/main" id="{1F745262-8FC8-664A-A1C5-B2C4FDF44430}"/>
                  </a:ext>
                </a:extLst>
              </p:cNvPr>
              <p:cNvPicPr/>
              <p:nvPr/>
            </p:nvPicPr>
            <p:blipFill>
              <a:blip r:embed="rId216"/>
              <a:stretch>
                <a:fillRect/>
              </a:stretch>
            </p:blipFill>
            <p:spPr>
              <a:xfrm>
                <a:off x="5179420" y="4903129"/>
                <a:ext cx="115200" cy="52920"/>
              </a:xfrm>
              <a:prstGeom prst="rect">
                <a:avLst/>
              </a:prstGeom>
            </p:spPr>
          </p:pic>
        </mc:Fallback>
      </mc:AlternateContent>
      <p:grpSp>
        <p:nvGrpSpPr>
          <p:cNvPr id="155" name="组合 154">
            <a:extLst>
              <a:ext uri="{FF2B5EF4-FFF2-40B4-BE49-F238E27FC236}">
                <a16:creationId xmlns:a16="http://schemas.microsoft.com/office/drawing/2014/main" id="{34437CD0-0FEC-C146-99F4-62CE16624F64}"/>
              </a:ext>
            </a:extLst>
          </p:cNvPr>
          <p:cNvGrpSpPr/>
          <p:nvPr/>
        </p:nvGrpSpPr>
        <p:grpSpPr>
          <a:xfrm>
            <a:off x="6207940" y="4518289"/>
            <a:ext cx="479520" cy="479520"/>
            <a:chOff x="6207940" y="4518289"/>
            <a:chExt cx="479520" cy="479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148" name="墨迹 147">
                  <a:extLst>
                    <a:ext uri="{FF2B5EF4-FFF2-40B4-BE49-F238E27FC236}">
                      <a16:creationId xmlns:a16="http://schemas.microsoft.com/office/drawing/2014/main" id="{28D7D4DD-5055-6244-B158-3F56D1B7DBF8}"/>
                    </a:ext>
                  </a:extLst>
                </p14:cNvPr>
                <p14:cNvContentPartPr/>
                <p14:nvPr/>
              </p14:nvContentPartPr>
              <p14:xfrm>
                <a:off x="6251500" y="4518289"/>
                <a:ext cx="162360" cy="361440"/>
              </p14:xfrm>
            </p:contentPart>
          </mc:Choice>
          <mc:Fallback xmlns="">
            <p:pic>
              <p:nvPicPr>
                <p:cNvPr id="148" name="墨迹 147">
                  <a:extLst>
                    <a:ext uri="{FF2B5EF4-FFF2-40B4-BE49-F238E27FC236}">
                      <a16:creationId xmlns:a16="http://schemas.microsoft.com/office/drawing/2014/main" id="{28D7D4DD-5055-6244-B158-3F56D1B7DBF8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6243940" y="4510729"/>
                  <a:ext cx="177120" cy="37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149" name="墨迹 148">
                  <a:extLst>
                    <a:ext uri="{FF2B5EF4-FFF2-40B4-BE49-F238E27FC236}">
                      <a16:creationId xmlns:a16="http://schemas.microsoft.com/office/drawing/2014/main" id="{D39644AA-C5C3-DB43-A0D0-9505F0E217C7}"/>
                    </a:ext>
                  </a:extLst>
                </p14:cNvPr>
                <p14:cNvContentPartPr/>
                <p14:nvPr/>
              </p14:nvContentPartPr>
              <p14:xfrm>
                <a:off x="6207940" y="4866769"/>
                <a:ext cx="187200" cy="12960"/>
              </p14:xfrm>
            </p:contentPart>
          </mc:Choice>
          <mc:Fallback xmlns="">
            <p:pic>
              <p:nvPicPr>
                <p:cNvPr id="149" name="墨迹 148">
                  <a:extLst>
                    <a:ext uri="{FF2B5EF4-FFF2-40B4-BE49-F238E27FC236}">
                      <a16:creationId xmlns:a16="http://schemas.microsoft.com/office/drawing/2014/main" id="{D39644AA-C5C3-DB43-A0D0-9505F0E217C7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6200380" y="4859209"/>
                  <a:ext cx="20232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150" name="墨迹 149">
                  <a:extLst>
                    <a:ext uri="{FF2B5EF4-FFF2-40B4-BE49-F238E27FC236}">
                      <a16:creationId xmlns:a16="http://schemas.microsoft.com/office/drawing/2014/main" id="{70892F09-16E1-1544-BE00-A7332B4C92CD}"/>
                    </a:ext>
                  </a:extLst>
                </p14:cNvPr>
                <p14:cNvContentPartPr/>
                <p14:nvPr/>
              </p14:nvContentPartPr>
              <p14:xfrm>
                <a:off x="6506740" y="4804489"/>
                <a:ext cx="124920" cy="193320"/>
              </p14:xfrm>
            </p:contentPart>
          </mc:Choice>
          <mc:Fallback xmlns="">
            <p:pic>
              <p:nvPicPr>
                <p:cNvPr id="150" name="墨迹 149">
                  <a:extLst>
                    <a:ext uri="{FF2B5EF4-FFF2-40B4-BE49-F238E27FC236}">
                      <a16:creationId xmlns:a16="http://schemas.microsoft.com/office/drawing/2014/main" id="{70892F09-16E1-1544-BE00-A7332B4C92CD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6499180" y="4797289"/>
                  <a:ext cx="14004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151" name="墨迹 150">
                  <a:extLst>
                    <a:ext uri="{FF2B5EF4-FFF2-40B4-BE49-F238E27FC236}">
                      <a16:creationId xmlns:a16="http://schemas.microsoft.com/office/drawing/2014/main" id="{3B23E508-761E-794F-BF98-BF1A4F57E803}"/>
                    </a:ext>
                  </a:extLst>
                </p14:cNvPr>
                <p14:cNvContentPartPr/>
                <p14:nvPr/>
              </p14:nvContentPartPr>
              <p14:xfrm>
                <a:off x="6593860" y="4648969"/>
                <a:ext cx="93600" cy="43920"/>
              </p14:xfrm>
            </p:contentPart>
          </mc:Choice>
          <mc:Fallback xmlns="">
            <p:pic>
              <p:nvPicPr>
                <p:cNvPr id="151" name="墨迹 150">
                  <a:extLst>
                    <a:ext uri="{FF2B5EF4-FFF2-40B4-BE49-F238E27FC236}">
                      <a16:creationId xmlns:a16="http://schemas.microsoft.com/office/drawing/2014/main" id="{3B23E508-761E-794F-BF98-BF1A4F57E803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6586300" y="4641409"/>
                  <a:ext cx="108720" cy="59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4" name="组合 153">
            <a:extLst>
              <a:ext uri="{FF2B5EF4-FFF2-40B4-BE49-F238E27FC236}">
                <a16:creationId xmlns:a16="http://schemas.microsoft.com/office/drawing/2014/main" id="{94A001C3-F813-E04A-BC5B-630C535B5BD5}"/>
              </a:ext>
            </a:extLst>
          </p:cNvPr>
          <p:cNvGrpSpPr/>
          <p:nvPr/>
        </p:nvGrpSpPr>
        <p:grpSpPr>
          <a:xfrm>
            <a:off x="7029820" y="4655089"/>
            <a:ext cx="106200" cy="118800"/>
            <a:chOff x="7029820" y="4655089"/>
            <a:chExt cx="106200" cy="11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152" name="墨迹 151">
                  <a:extLst>
                    <a:ext uri="{FF2B5EF4-FFF2-40B4-BE49-F238E27FC236}">
                      <a16:creationId xmlns:a16="http://schemas.microsoft.com/office/drawing/2014/main" id="{39306F6E-9974-6147-9D1C-BD179799D36D}"/>
                    </a:ext>
                  </a:extLst>
                </p14:cNvPr>
                <p14:cNvContentPartPr/>
                <p14:nvPr/>
              </p14:nvContentPartPr>
              <p14:xfrm>
                <a:off x="7029820" y="4655089"/>
                <a:ext cx="106200" cy="37800"/>
              </p14:xfrm>
            </p:contentPart>
          </mc:Choice>
          <mc:Fallback xmlns="">
            <p:pic>
              <p:nvPicPr>
                <p:cNvPr id="152" name="墨迹 151">
                  <a:extLst>
                    <a:ext uri="{FF2B5EF4-FFF2-40B4-BE49-F238E27FC236}">
                      <a16:creationId xmlns:a16="http://schemas.microsoft.com/office/drawing/2014/main" id="{39306F6E-9974-6147-9D1C-BD179799D36D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7022260" y="4647529"/>
                  <a:ext cx="1213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153" name="墨迹 152">
                  <a:extLst>
                    <a:ext uri="{FF2B5EF4-FFF2-40B4-BE49-F238E27FC236}">
                      <a16:creationId xmlns:a16="http://schemas.microsoft.com/office/drawing/2014/main" id="{18AF22BE-6EA5-814D-8033-571FB435A230}"/>
                    </a:ext>
                  </a:extLst>
                </p14:cNvPr>
                <p14:cNvContentPartPr/>
                <p14:nvPr/>
              </p14:nvContentPartPr>
              <p14:xfrm>
                <a:off x="7035940" y="4760929"/>
                <a:ext cx="75240" cy="12960"/>
              </p14:xfrm>
            </p:contentPart>
          </mc:Choice>
          <mc:Fallback xmlns="">
            <p:pic>
              <p:nvPicPr>
                <p:cNvPr id="153" name="墨迹 152">
                  <a:extLst>
                    <a:ext uri="{FF2B5EF4-FFF2-40B4-BE49-F238E27FC236}">
                      <a16:creationId xmlns:a16="http://schemas.microsoft.com/office/drawing/2014/main" id="{18AF22BE-6EA5-814D-8033-571FB435A230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7028380" y="4753369"/>
                  <a:ext cx="90000" cy="27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8" name="组合 167">
            <a:extLst>
              <a:ext uri="{FF2B5EF4-FFF2-40B4-BE49-F238E27FC236}">
                <a16:creationId xmlns:a16="http://schemas.microsoft.com/office/drawing/2014/main" id="{BC46545D-ECFB-1248-B93B-63072D24B207}"/>
              </a:ext>
            </a:extLst>
          </p:cNvPr>
          <p:cNvGrpSpPr/>
          <p:nvPr/>
        </p:nvGrpSpPr>
        <p:grpSpPr>
          <a:xfrm>
            <a:off x="7390900" y="4524409"/>
            <a:ext cx="965160" cy="529560"/>
            <a:chOff x="7390900" y="4524409"/>
            <a:chExt cx="965160" cy="52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158" name="墨迹 157">
                  <a:extLst>
                    <a:ext uri="{FF2B5EF4-FFF2-40B4-BE49-F238E27FC236}">
                      <a16:creationId xmlns:a16="http://schemas.microsoft.com/office/drawing/2014/main" id="{77DAEB11-F229-6949-946E-C974DB4A5077}"/>
                    </a:ext>
                  </a:extLst>
                </p14:cNvPr>
                <p14:cNvContentPartPr/>
                <p14:nvPr/>
              </p14:nvContentPartPr>
              <p14:xfrm>
                <a:off x="7390900" y="4524409"/>
                <a:ext cx="168480" cy="348840"/>
              </p14:xfrm>
            </p:contentPart>
          </mc:Choice>
          <mc:Fallback xmlns="">
            <p:pic>
              <p:nvPicPr>
                <p:cNvPr id="158" name="墨迹 157">
                  <a:extLst>
                    <a:ext uri="{FF2B5EF4-FFF2-40B4-BE49-F238E27FC236}">
                      <a16:creationId xmlns:a16="http://schemas.microsoft.com/office/drawing/2014/main" id="{77DAEB11-F229-6949-946E-C974DB4A5077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7383340" y="4516849"/>
                  <a:ext cx="183600" cy="36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159" name="墨迹 158">
                  <a:extLst>
                    <a:ext uri="{FF2B5EF4-FFF2-40B4-BE49-F238E27FC236}">
                      <a16:creationId xmlns:a16="http://schemas.microsoft.com/office/drawing/2014/main" id="{FFAE775E-A871-2644-9D14-88A208EAE8A8}"/>
                    </a:ext>
                  </a:extLst>
                </p14:cNvPr>
                <p14:cNvContentPartPr/>
                <p14:nvPr/>
              </p14:nvContentPartPr>
              <p14:xfrm>
                <a:off x="7714540" y="4636729"/>
                <a:ext cx="193320" cy="224640"/>
              </p14:xfrm>
            </p:contentPart>
          </mc:Choice>
          <mc:Fallback xmlns="">
            <p:pic>
              <p:nvPicPr>
                <p:cNvPr id="159" name="墨迹 158">
                  <a:extLst>
                    <a:ext uri="{FF2B5EF4-FFF2-40B4-BE49-F238E27FC236}">
                      <a16:creationId xmlns:a16="http://schemas.microsoft.com/office/drawing/2014/main" id="{FFAE775E-A871-2644-9D14-88A208EAE8A8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7706980" y="4629169"/>
                  <a:ext cx="20844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160" name="墨迹 159">
                  <a:extLst>
                    <a:ext uri="{FF2B5EF4-FFF2-40B4-BE49-F238E27FC236}">
                      <a16:creationId xmlns:a16="http://schemas.microsoft.com/office/drawing/2014/main" id="{B480440E-4240-0F49-9A06-D0B9DBDC019D}"/>
                    </a:ext>
                  </a:extLst>
                </p14:cNvPr>
                <p14:cNvContentPartPr/>
                <p14:nvPr/>
              </p14:nvContentPartPr>
              <p14:xfrm>
                <a:off x="7938460" y="4841929"/>
                <a:ext cx="149760" cy="212040"/>
              </p14:xfrm>
            </p:contentPart>
          </mc:Choice>
          <mc:Fallback xmlns="">
            <p:pic>
              <p:nvPicPr>
                <p:cNvPr id="160" name="墨迹 159">
                  <a:extLst>
                    <a:ext uri="{FF2B5EF4-FFF2-40B4-BE49-F238E27FC236}">
                      <a16:creationId xmlns:a16="http://schemas.microsoft.com/office/drawing/2014/main" id="{B480440E-4240-0F49-9A06-D0B9DBDC019D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7930900" y="4834369"/>
                  <a:ext cx="16488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161" name="墨迹 160">
                  <a:extLst>
                    <a:ext uri="{FF2B5EF4-FFF2-40B4-BE49-F238E27FC236}">
                      <a16:creationId xmlns:a16="http://schemas.microsoft.com/office/drawing/2014/main" id="{C2628F1E-4CC9-7542-90C2-6D1F6D08402D}"/>
                    </a:ext>
                  </a:extLst>
                </p14:cNvPr>
                <p14:cNvContentPartPr/>
                <p14:nvPr/>
              </p14:nvContentPartPr>
              <p14:xfrm>
                <a:off x="8087860" y="4673809"/>
                <a:ext cx="118800" cy="68760"/>
              </p14:xfrm>
            </p:contentPart>
          </mc:Choice>
          <mc:Fallback xmlns="">
            <p:pic>
              <p:nvPicPr>
                <p:cNvPr id="161" name="墨迹 160">
                  <a:extLst>
                    <a:ext uri="{FF2B5EF4-FFF2-40B4-BE49-F238E27FC236}">
                      <a16:creationId xmlns:a16="http://schemas.microsoft.com/office/drawing/2014/main" id="{C2628F1E-4CC9-7542-90C2-6D1F6D08402D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8080300" y="4666249"/>
                  <a:ext cx="13356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162" name="墨迹 161">
                  <a:extLst>
                    <a:ext uri="{FF2B5EF4-FFF2-40B4-BE49-F238E27FC236}">
                      <a16:creationId xmlns:a16="http://schemas.microsoft.com/office/drawing/2014/main" id="{18E19A50-2B9B-F048-8EAD-DA45BBD60616}"/>
                    </a:ext>
                  </a:extLst>
                </p14:cNvPr>
                <p14:cNvContentPartPr/>
                <p14:nvPr/>
              </p14:nvContentPartPr>
              <p14:xfrm>
                <a:off x="8330860" y="4904209"/>
                <a:ext cx="25200" cy="31320"/>
              </p14:xfrm>
            </p:contentPart>
          </mc:Choice>
          <mc:Fallback xmlns="">
            <p:pic>
              <p:nvPicPr>
                <p:cNvPr id="162" name="墨迹 161">
                  <a:extLst>
                    <a:ext uri="{FF2B5EF4-FFF2-40B4-BE49-F238E27FC236}">
                      <a16:creationId xmlns:a16="http://schemas.microsoft.com/office/drawing/2014/main" id="{18E19A50-2B9B-F048-8EAD-DA45BBD60616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8323300" y="4896649"/>
                  <a:ext cx="40320" cy="46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7" name="组合 166">
            <a:extLst>
              <a:ext uri="{FF2B5EF4-FFF2-40B4-BE49-F238E27FC236}">
                <a16:creationId xmlns:a16="http://schemas.microsoft.com/office/drawing/2014/main" id="{13CE65E7-475B-BF44-9AB7-7B4358BDD645}"/>
              </a:ext>
            </a:extLst>
          </p:cNvPr>
          <p:cNvGrpSpPr/>
          <p:nvPr/>
        </p:nvGrpSpPr>
        <p:grpSpPr>
          <a:xfrm>
            <a:off x="8623540" y="4480849"/>
            <a:ext cx="697680" cy="660240"/>
            <a:chOff x="8623540" y="4480849"/>
            <a:chExt cx="697680" cy="660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163" name="墨迹 162">
                  <a:extLst>
                    <a:ext uri="{FF2B5EF4-FFF2-40B4-BE49-F238E27FC236}">
                      <a16:creationId xmlns:a16="http://schemas.microsoft.com/office/drawing/2014/main" id="{A5BC66D4-7D68-DA49-BB21-107F486F1BA2}"/>
                    </a:ext>
                  </a:extLst>
                </p14:cNvPr>
                <p14:cNvContentPartPr/>
                <p14:nvPr/>
              </p14:nvContentPartPr>
              <p14:xfrm>
                <a:off x="8623540" y="4512169"/>
                <a:ext cx="162360" cy="392400"/>
              </p14:xfrm>
            </p:contentPart>
          </mc:Choice>
          <mc:Fallback xmlns="">
            <p:pic>
              <p:nvPicPr>
                <p:cNvPr id="163" name="墨迹 162">
                  <a:extLst>
                    <a:ext uri="{FF2B5EF4-FFF2-40B4-BE49-F238E27FC236}">
                      <a16:creationId xmlns:a16="http://schemas.microsoft.com/office/drawing/2014/main" id="{A5BC66D4-7D68-DA49-BB21-107F486F1BA2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8615980" y="4504609"/>
                  <a:ext cx="177120" cy="40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164" name="墨迹 163">
                  <a:extLst>
                    <a:ext uri="{FF2B5EF4-FFF2-40B4-BE49-F238E27FC236}">
                      <a16:creationId xmlns:a16="http://schemas.microsoft.com/office/drawing/2014/main" id="{51F2FEC1-2308-9C45-B17E-C82B0CDA0B6F}"/>
                    </a:ext>
                  </a:extLst>
                </p14:cNvPr>
                <p14:cNvContentPartPr/>
                <p14:nvPr/>
              </p14:nvContentPartPr>
              <p14:xfrm>
                <a:off x="8822620" y="4885489"/>
                <a:ext cx="118800" cy="255600"/>
              </p14:xfrm>
            </p:contentPart>
          </mc:Choice>
          <mc:Fallback xmlns="">
            <p:pic>
              <p:nvPicPr>
                <p:cNvPr id="164" name="墨迹 163">
                  <a:extLst>
                    <a:ext uri="{FF2B5EF4-FFF2-40B4-BE49-F238E27FC236}">
                      <a16:creationId xmlns:a16="http://schemas.microsoft.com/office/drawing/2014/main" id="{51F2FEC1-2308-9C45-B17E-C82B0CDA0B6F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8815060" y="4877929"/>
                  <a:ext cx="13356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165" name="墨迹 164">
                  <a:extLst>
                    <a:ext uri="{FF2B5EF4-FFF2-40B4-BE49-F238E27FC236}">
                      <a16:creationId xmlns:a16="http://schemas.microsoft.com/office/drawing/2014/main" id="{1B670C1B-545A-6242-911D-6DE8C9798EA9}"/>
                    </a:ext>
                  </a:extLst>
                </p14:cNvPr>
                <p14:cNvContentPartPr/>
                <p14:nvPr/>
              </p14:nvContentPartPr>
              <p14:xfrm>
                <a:off x="8978140" y="4736089"/>
                <a:ext cx="62640" cy="25200"/>
              </p14:xfrm>
            </p:contentPart>
          </mc:Choice>
          <mc:Fallback xmlns="">
            <p:pic>
              <p:nvPicPr>
                <p:cNvPr id="165" name="墨迹 164">
                  <a:extLst>
                    <a:ext uri="{FF2B5EF4-FFF2-40B4-BE49-F238E27FC236}">
                      <a16:creationId xmlns:a16="http://schemas.microsoft.com/office/drawing/2014/main" id="{1B670C1B-545A-6242-911D-6DE8C9798EA9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8970580" y="4728529"/>
                  <a:ext cx="7776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166" name="墨迹 165">
                  <a:extLst>
                    <a:ext uri="{FF2B5EF4-FFF2-40B4-BE49-F238E27FC236}">
                      <a16:creationId xmlns:a16="http://schemas.microsoft.com/office/drawing/2014/main" id="{E7382C10-AE89-6F43-AF2C-CC5083A94133}"/>
                    </a:ext>
                  </a:extLst>
                </p14:cNvPr>
                <p14:cNvContentPartPr/>
                <p14:nvPr/>
              </p14:nvContentPartPr>
              <p14:xfrm>
                <a:off x="9115300" y="4480849"/>
                <a:ext cx="205920" cy="486000"/>
              </p14:xfrm>
            </p:contentPart>
          </mc:Choice>
          <mc:Fallback xmlns="">
            <p:pic>
              <p:nvPicPr>
                <p:cNvPr id="166" name="墨迹 165">
                  <a:extLst>
                    <a:ext uri="{FF2B5EF4-FFF2-40B4-BE49-F238E27FC236}">
                      <a16:creationId xmlns:a16="http://schemas.microsoft.com/office/drawing/2014/main" id="{E7382C10-AE89-6F43-AF2C-CC5083A94133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9107740" y="4473289"/>
                  <a:ext cx="221040" cy="501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5" name="组合 184">
            <a:extLst>
              <a:ext uri="{FF2B5EF4-FFF2-40B4-BE49-F238E27FC236}">
                <a16:creationId xmlns:a16="http://schemas.microsoft.com/office/drawing/2014/main" id="{4D21DF3F-34BE-0B40-863E-241E1FEFE698}"/>
              </a:ext>
            </a:extLst>
          </p:cNvPr>
          <p:cNvGrpSpPr/>
          <p:nvPr/>
        </p:nvGrpSpPr>
        <p:grpSpPr>
          <a:xfrm>
            <a:off x="1787860" y="5520529"/>
            <a:ext cx="479520" cy="454680"/>
            <a:chOff x="1787860" y="5520529"/>
            <a:chExt cx="479520" cy="454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169" name="墨迹 168">
                  <a:extLst>
                    <a:ext uri="{FF2B5EF4-FFF2-40B4-BE49-F238E27FC236}">
                      <a16:creationId xmlns:a16="http://schemas.microsoft.com/office/drawing/2014/main" id="{A5095574-9773-1142-AF68-53CF63A417DD}"/>
                    </a:ext>
                  </a:extLst>
                </p14:cNvPr>
                <p14:cNvContentPartPr/>
                <p14:nvPr/>
              </p14:nvContentPartPr>
              <p14:xfrm>
                <a:off x="1843660" y="5520529"/>
                <a:ext cx="155880" cy="336600"/>
              </p14:xfrm>
            </p:contentPart>
          </mc:Choice>
          <mc:Fallback xmlns="">
            <p:pic>
              <p:nvPicPr>
                <p:cNvPr id="169" name="墨迹 168">
                  <a:extLst>
                    <a:ext uri="{FF2B5EF4-FFF2-40B4-BE49-F238E27FC236}">
                      <a16:creationId xmlns:a16="http://schemas.microsoft.com/office/drawing/2014/main" id="{A5095574-9773-1142-AF68-53CF63A417DD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1836100" y="5512969"/>
                  <a:ext cx="171000" cy="35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170" name="墨迹 169">
                  <a:extLst>
                    <a:ext uri="{FF2B5EF4-FFF2-40B4-BE49-F238E27FC236}">
                      <a16:creationId xmlns:a16="http://schemas.microsoft.com/office/drawing/2014/main" id="{D16A299D-B2D4-7A43-B293-84BBD542A782}"/>
                    </a:ext>
                  </a:extLst>
                </p14:cNvPr>
                <p14:cNvContentPartPr/>
                <p14:nvPr/>
              </p14:nvContentPartPr>
              <p14:xfrm>
                <a:off x="1787860" y="5887729"/>
                <a:ext cx="193320" cy="12960"/>
              </p14:xfrm>
            </p:contentPart>
          </mc:Choice>
          <mc:Fallback xmlns="">
            <p:pic>
              <p:nvPicPr>
                <p:cNvPr id="170" name="墨迹 169">
                  <a:extLst>
                    <a:ext uri="{FF2B5EF4-FFF2-40B4-BE49-F238E27FC236}">
                      <a16:creationId xmlns:a16="http://schemas.microsoft.com/office/drawing/2014/main" id="{D16A299D-B2D4-7A43-B293-84BBD542A782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1780300" y="5880529"/>
                  <a:ext cx="20844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172" name="墨迹 171">
                  <a:extLst>
                    <a:ext uri="{FF2B5EF4-FFF2-40B4-BE49-F238E27FC236}">
                      <a16:creationId xmlns:a16="http://schemas.microsoft.com/office/drawing/2014/main" id="{DA44601D-CA65-3E43-8E66-6EB8E996E3AA}"/>
                    </a:ext>
                  </a:extLst>
                </p14:cNvPr>
                <p14:cNvContentPartPr/>
                <p14:nvPr/>
              </p14:nvContentPartPr>
              <p14:xfrm>
                <a:off x="2130220" y="5887729"/>
                <a:ext cx="12960" cy="19080"/>
              </p14:xfrm>
            </p:contentPart>
          </mc:Choice>
          <mc:Fallback xmlns="">
            <p:pic>
              <p:nvPicPr>
                <p:cNvPr id="172" name="墨迹 171">
                  <a:extLst>
                    <a:ext uri="{FF2B5EF4-FFF2-40B4-BE49-F238E27FC236}">
                      <a16:creationId xmlns:a16="http://schemas.microsoft.com/office/drawing/2014/main" id="{DA44601D-CA65-3E43-8E66-6EB8E996E3AA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2122660" y="5880529"/>
                  <a:ext cx="2772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173" name="墨迹 172">
                  <a:extLst>
                    <a:ext uri="{FF2B5EF4-FFF2-40B4-BE49-F238E27FC236}">
                      <a16:creationId xmlns:a16="http://schemas.microsoft.com/office/drawing/2014/main" id="{18A48459-89C2-F345-A83B-96AE0E6C2B73}"/>
                    </a:ext>
                  </a:extLst>
                </p14:cNvPr>
                <p14:cNvContentPartPr/>
                <p14:nvPr/>
              </p14:nvContentPartPr>
              <p14:xfrm>
                <a:off x="2117620" y="5844169"/>
                <a:ext cx="149760" cy="131040"/>
              </p14:xfrm>
            </p:contentPart>
          </mc:Choice>
          <mc:Fallback xmlns="">
            <p:pic>
              <p:nvPicPr>
                <p:cNvPr id="173" name="墨迹 172">
                  <a:extLst>
                    <a:ext uri="{FF2B5EF4-FFF2-40B4-BE49-F238E27FC236}">
                      <a16:creationId xmlns:a16="http://schemas.microsoft.com/office/drawing/2014/main" id="{18A48459-89C2-F345-A83B-96AE0E6C2B73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2110060" y="5836609"/>
                  <a:ext cx="16488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174" name="墨迹 173">
                  <a:extLst>
                    <a:ext uri="{FF2B5EF4-FFF2-40B4-BE49-F238E27FC236}">
                      <a16:creationId xmlns:a16="http://schemas.microsoft.com/office/drawing/2014/main" id="{0377257C-F413-F44E-92A3-1A1BA0328B6E}"/>
                    </a:ext>
                  </a:extLst>
                </p14:cNvPr>
                <p14:cNvContentPartPr/>
                <p14:nvPr/>
              </p14:nvContentPartPr>
              <p14:xfrm>
                <a:off x="2236060" y="5726089"/>
                <a:ext cx="25200" cy="25200"/>
              </p14:xfrm>
            </p:contentPart>
          </mc:Choice>
          <mc:Fallback xmlns="">
            <p:pic>
              <p:nvPicPr>
                <p:cNvPr id="174" name="墨迹 173">
                  <a:extLst>
                    <a:ext uri="{FF2B5EF4-FFF2-40B4-BE49-F238E27FC236}">
                      <a16:creationId xmlns:a16="http://schemas.microsoft.com/office/drawing/2014/main" id="{0377257C-F413-F44E-92A3-1A1BA0328B6E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2228500" y="5718529"/>
                  <a:ext cx="40320" cy="40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4" name="组合 183">
            <a:extLst>
              <a:ext uri="{FF2B5EF4-FFF2-40B4-BE49-F238E27FC236}">
                <a16:creationId xmlns:a16="http://schemas.microsoft.com/office/drawing/2014/main" id="{4EE04F34-B9A7-6B4D-944B-882E6FB5BEB9}"/>
              </a:ext>
            </a:extLst>
          </p:cNvPr>
          <p:cNvGrpSpPr/>
          <p:nvPr/>
        </p:nvGrpSpPr>
        <p:grpSpPr>
          <a:xfrm>
            <a:off x="2547460" y="5601529"/>
            <a:ext cx="304920" cy="299160"/>
            <a:chOff x="2547460" y="5601529"/>
            <a:chExt cx="304920" cy="29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175" name="墨迹 174">
                  <a:extLst>
                    <a:ext uri="{FF2B5EF4-FFF2-40B4-BE49-F238E27FC236}">
                      <a16:creationId xmlns:a16="http://schemas.microsoft.com/office/drawing/2014/main" id="{C593616C-C284-C948-9483-5E303A9A70DB}"/>
                    </a:ext>
                  </a:extLst>
                </p14:cNvPr>
                <p14:cNvContentPartPr/>
                <p14:nvPr/>
              </p14:nvContentPartPr>
              <p14:xfrm>
                <a:off x="2671660" y="5601529"/>
                <a:ext cx="180720" cy="286560"/>
              </p14:xfrm>
            </p:contentPart>
          </mc:Choice>
          <mc:Fallback xmlns="">
            <p:pic>
              <p:nvPicPr>
                <p:cNvPr id="175" name="墨迹 174">
                  <a:extLst>
                    <a:ext uri="{FF2B5EF4-FFF2-40B4-BE49-F238E27FC236}">
                      <a16:creationId xmlns:a16="http://schemas.microsoft.com/office/drawing/2014/main" id="{C593616C-C284-C948-9483-5E303A9A70DB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2664100" y="5593969"/>
                  <a:ext cx="19584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176" name="墨迹 175">
                  <a:extLst>
                    <a:ext uri="{FF2B5EF4-FFF2-40B4-BE49-F238E27FC236}">
                      <a16:creationId xmlns:a16="http://schemas.microsoft.com/office/drawing/2014/main" id="{E97C5A34-89A5-4744-9964-DBC4E936BDD2}"/>
                    </a:ext>
                  </a:extLst>
                </p14:cNvPr>
                <p14:cNvContentPartPr/>
                <p14:nvPr/>
              </p14:nvContentPartPr>
              <p14:xfrm>
                <a:off x="2709100" y="5682529"/>
                <a:ext cx="75240" cy="37800"/>
              </p14:xfrm>
            </p:contentPart>
          </mc:Choice>
          <mc:Fallback xmlns="">
            <p:pic>
              <p:nvPicPr>
                <p:cNvPr id="176" name="墨迹 175">
                  <a:extLst>
                    <a:ext uri="{FF2B5EF4-FFF2-40B4-BE49-F238E27FC236}">
                      <a16:creationId xmlns:a16="http://schemas.microsoft.com/office/drawing/2014/main" id="{E97C5A34-89A5-4744-9964-DBC4E936BDD2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2701540" y="5674969"/>
                  <a:ext cx="9000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177" name="墨迹 176">
                  <a:extLst>
                    <a:ext uri="{FF2B5EF4-FFF2-40B4-BE49-F238E27FC236}">
                      <a16:creationId xmlns:a16="http://schemas.microsoft.com/office/drawing/2014/main" id="{2266C798-7E74-F143-A754-554A9727F4A6}"/>
                    </a:ext>
                  </a:extLst>
                </p14:cNvPr>
                <p14:cNvContentPartPr/>
                <p14:nvPr/>
              </p14:nvContentPartPr>
              <p14:xfrm>
                <a:off x="2547460" y="5869369"/>
                <a:ext cx="124920" cy="31320"/>
              </p14:xfrm>
            </p:contentPart>
          </mc:Choice>
          <mc:Fallback xmlns="">
            <p:pic>
              <p:nvPicPr>
                <p:cNvPr id="177" name="墨迹 176">
                  <a:extLst>
                    <a:ext uri="{FF2B5EF4-FFF2-40B4-BE49-F238E27FC236}">
                      <a16:creationId xmlns:a16="http://schemas.microsoft.com/office/drawing/2014/main" id="{2266C798-7E74-F143-A754-554A9727F4A6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2539900" y="5861809"/>
                  <a:ext cx="140040" cy="46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3" name="组合 182">
            <a:extLst>
              <a:ext uri="{FF2B5EF4-FFF2-40B4-BE49-F238E27FC236}">
                <a16:creationId xmlns:a16="http://schemas.microsoft.com/office/drawing/2014/main" id="{C052E76B-1C53-0E4C-861B-DCE5916867D0}"/>
              </a:ext>
            </a:extLst>
          </p:cNvPr>
          <p:cNvGrpSpPr/>
          <p:nvPr/>
        </p:nvGrpSpPr>
        <p:grpSpPr>
          <a:xfrm>
            <a:off x="3138580" y="5564089"/>
            <a:ext cx="448920" cy="473400"/>
            <a:chOff x="3138580" y="5564089"/>
            <a:chExt cx="448920" cy="473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178" name="墨迹 177">
                  <a:extLst>
                    <a:ext uri="{FF2B5EF4-FFF2-40B4-BE49-F238E27FC236}">
                      <a16:creationId xmlns:a16="http://schemas.microsoft.com/office/drawing/2014/main" id="{9AE49EB4-1FE5-5A4D-B941-4540061223B0}"/>
                    </a:ext>
                  </a:extLst>
                </p14:cNvPr>
                <p14:cNvContentPartPr/>
                <p14:nvPr/>
              </p14:nvContentPartPr>
              <p14:xfrm>
                <a:off x="3138580" y="5564089"/>
                <a:ext cx="187200" cy="50040"/>
              </p14:xfrm>
            </p:contentPart>
          </mc:Choice>
          <mc:Fallback xmlns="">
            <p:pic>
              <p:nvPicPr>
                <p:cNvPr id="178" name="墨迹 177">
                  <a:extLst>
                    <a:ext uri="{FF2B5EF4-FFF2-40B4-BE49-F238E27FC236}">
                      <a16:creationId xmlns:a16="http://schemas.microsoft.com/office/drawing/2014/main" id="{9AE49EB4-1FE5-5A4D-B941-4540061223B0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3131020" y="5556529"/>
                  <a:ext cx="20232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179" name="墨迹 178">
                  <a:extLst>
                    <a:ext uri="{FF2B5EF4-FFF2-40B4-BE49-F238E27FC236}">
                      <a16:creationId xmlns:a16="http://schemas.microsoft.com/office/drawing/2014/main" id="{EEC5C960-782A-1440-9A22-9FACC7D314FC}"/>
                    </a:ext>
                  </a:extLst>
                </p14:cNvPr>
                <p14:cNvContentPartPr/>
                <p14:nvPr/>
              </p14:nvContentPartPr>
              <p14:xfrm>
                <a:off x="3225700" y="5663809"/>
                <a:ext cx="31320" cy="199440"/>
              </p14:xfrm>
            </p:contentPart>
          </mc:Choice>
          <mc:Fallback xmlns="">
            <p:pic>
              <p:nvPicPr>
                <p:cNvPr id="179" name="墨迹 178">
                  <a:extLst>
                    <a:ext uri="{FF2B5EF4-FFF2-40B4-BE49-F238E27FC236}">
                      <a16:creationId xmlns:a16="http://schemas.microsoft.com/office/drawing/2014/main" id="{EEC5C960-782A-1440-9A22-9FACC7D314FC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3218500" y="5656249"/>
                  <a:ext cx="4644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180" name="墨迹 179">
                  <a:extLst>
                    <a:ext uri="{FF2B5EF4-FFF2-40B4-BE49-F238E27FC236}">
                      <a16:creationId xmlns:a16="http://schemas.microsoft.com/office/drawing/2014/main" id="{B9A43242-A2BB-BA4C-BA5D-8B30591143EA}"/>
                    </a:ext>
                  </a:extLst>
                </p14:cNvPr>
                <p14:cNvContentPartPr/>
                <p14:nvPr/>
              </p14:nvContentPartPr>
              <p14:xfrm>
                <a:off x="3194740" y="5869369"/>
                <a:ext cx="131040" cy="360"/>
              </p14:xfrm>
            </p:contentPart>
          </mc:Choice>
          <mc:Fallback xmlns="">
            <p:pic>
              <p:nvPicPr>
                <p:cNvPr id="180" name="墨迹 179">
                  <a:extLst>
                    <a:ext uri="{FF2B5EF4-FFF2-40B4-BE49-F238E27FC236}">
                      <a16:creationId xmlns:a16="http://schemas.microsoft.com/office/drawing/2014/main" id="{B9A43242-A2BB-BA4C-BA5D-8B30591143EA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3187180" y="5861809"/>
                  <a:ext cx="146160" cy="1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181" name="墨迹 180">
                  <a:extLst>
                    <a:ext uri="{FF2B5EF4-FFF2-40B4-BE49-F238E27FC236}">
                      <a16:creationId xmlns:a16="http://schemas.microsoft.com/office/drawing/2014/main" id="{503F44F9-DA1C-9D4D-B5AB-173A9E0CD20B}"/>
                    </a:ext>
                  </a:extLst>
                </p14:cNvPr>
                <p14:cNvContentPartPr/>
                <p14:nvPr/>
              </p14:nvContentPartPr>
              <p14:xfrm>
                <a:off x="3437380" y="5844169"/>
                <a:ext cx="112320" cy="193320"/>
              </p14:xfrm>
            </p:contentPart>
          </mc:Choice>
          <mc:Fallback xmlns="">
            <p:pic>
              <p:nvPicPr>
                <p:cNvPr id="181" name="墨迹 180">
                  <a:extLst>
                    <a:ext uri="{FF2B5EF4-FFF2-40B4-BE49-F238E27FC236}">
                      <a16:creationId xmlns:a16="http://schemas.microsoft.com/office/drawing/2014/main" id="{503F44F9-DA1C-9D4D-B5AB-173A9E0CD20B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3430180" y="5836609"/>
                  <a:ext cx="12744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182" name="墨迹 181">
                  <a:extLst>
                    <a:ext uri="{FF2B5EF4-FFF2-40B4-BE49-F238E27FC236}">
                      <a16:creationId xmlns:a16="http://schemas.microsoft.com/office/drawing/2014/main" id="{52DC09BE-7EC3-9D42-9BA4-4C02C7721513}"/>
                    </a:ext>
                  </a:extLst>
                </p14:cNvPr>
                <p14:cNvContentPartPr/>
                <p14:nvPr/>
              </p14:nvContentPartPr>
              <p14:xfrm>
                <a:off x="3506140" y="5632489"/>
                <a:ext cx="81360" cy="37800"/>
              </p14:xfrm>
            </p:contentPart>
          </mc:Choice>
          <mc:Fallback xmlns="">
            <p:pic>
              <p:nvPicPr>
                <p:cNvPr id="182" name="墨迹 181">
                  <a:extLst>
                    <a:ext uri="{FF2B5EF4-FFF2-40B4-BE49-F238E27FC236}">
                      <a16:creationId xmlns:a16="http://schemas.microsoft.com/office/drawing/2014/main" id="{52DC09BE-7EC3-9D42-9BA4-4C02C7721513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3498580" y="5624929"/>
                  <a:ext cx="96480" cy="52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5" name="组合 214">
            <a:extLst>
              <a:ext uri="{FF2B5EF4-FFF2-40B4-BE49-F238E27FC236}">
                <a16:creationId xmlns:a16="http://schemas.microsoft.com/office/drawing/2014/main" id="{4D72189D-6458-D241-883B-28D86080D21B}"/>
              </a:ext>
            </a:extLst>
          </p:cNvPr>
          <p:cNvGrpSpPr/>
          <p:nvPr/>
        </p:nvGrpSpPr>
        <p:grpSpPr>
          <a:xfrm>
            <a:off x="3842020" y="5383729"/>
            <a:ext cx="1114920" cy="784800"/>
            <a:chOff x="3842020" y="5383729"/>
            <a:chExt cx="1114920" cy="78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186" name="墨迹 185">
                  <a:extLst>
                    <a:ext uri="{FF2B5EF4-FFF2-40B4-BE49-F238E27FC236}">
                      <a16:creationId xmlns:a16="http://schemas.microsoft.com/office/drawing/2014/main" id="{1DA47234-8F07-004E-A150-C7615A784ABC}"/>
                    </a:ext>
                  </a:extLst>
                </p14:cNvPr>
                <p14:cNvContentPartPr/>
                <p14:nvPr/>
              </p14:nvContentPartPr>
              <p14:xfrm>
                <a:off x="3842020" y="5383729"/>
                <a:ext cx="149040" cy="367560"/>
              </p14:xfrm>
            </p:contentPart>
          </mc:Choice>
          <mc:Fallback xmlns="">
            <p:pic>
              <p:nvPicPr>
                <p:cNvPr id="186" name="墨迹 185">
                  <a:extLst>
                    <a:ext uri="{FF2B5EF4-FFF2-40B4-BE49-F238E27FC236}">
                      <a16:creationId xmlns:a16="http://schemas.microsoft.com/office/drawing/2014/main" id="{1DA47234-8F07-004E-A150-C7615A784ABC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3834820" y="5376169"/>
                  <a:ext cx="164160" cy="38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187" name="墨迹 186">
                  <a:extLst>
                    <a:ext uri="{FF2B5EF4-FFF2-40B4-BE49-F238E27FC236}">
                      <a16:creationId xmlns:a16="http://schemas.microsoft.com/office/drawing/2014/main" id="{A4A081ED-6820-2B42-9C18-B02CBFD34248}"/>
                    </a:ext>
                  </a:extLst>
                </p14:cNvPr>
                <p14:cNvContentPartPr/>
                <p14:nvPr/>
              </p14:nvContentPartPr>
              <p14:xfrm>
                <a:off x="4004020" y="5576689"/>
                <a:ext cx="149760" cy="75240"/>
              </p14:xfrm>
            </p:contentPart>
          </mc:Choice>
          <mc:Fallback xmlns="">
            <p:pic>
              <p:nvPicPr>
                <p:cNvPr id="187" name="墨迹 186">
                  <a:extLst>
                    <a:ext uri="{FF2B5EF4-FFF2-40B4-BE49-F238E27FC236}">
                      <a16:creationId xmlns:a16="http://schemas.microsoft.com/office/drawing/2014/main" id="{A4A081ED-6820-2B42-9C18-B02CBFD34248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3996460" y="5569129"/>
                  <a:ext cx="16488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188" name="墨迹 187">
                  <a:extLst>
                    <a:ext uri="{FF2B5EF4-FFF2-40B4-BE49-F238E27FC236}">
                      <a16:creationId xmlns:a16="http://schemas.microsoft.com/office/drawing/2014/main" id="{42E1E781-1D38-524C-9061-CABD329DCE52}"/>
                    </a:ext>
                  </a:extLst>
                </p14:cNvPr>
                <p14:cNvContentPartPr/>
                <p14:nvPr/>
              </p14:nvContentPartPr>
              <p14:xfrm>
                <a:off x="3997900" y="5719969"/>
                <a:ext cx="25200" cy="31320"/>
              </p14:xfrm>
            </p:contentPart>
          </mc:Choice>
          <mc:Fallback xmlns="">
            <p:pic>
              <p:nvPicPr>
                <p:cNvPr id="188" name="墨迹 187">
                  <a:extLst>
                    <a:ext uri="{FF2B5EF4-FFF2-40B4-BE49-F238E27FC236}">
                      <a16:creationId xmlns:a16="http://schemas.microsoft.com/office/drawing/2014/main" id="{42E1E781-1D38-524C-9061-CABD329DCE52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3990340" y="5712409"/>
                  <a:ext cx="4032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189" name="墨迹 188">
                  <a:extLst>
                    <a:ext uri="{FF2B5EF4-FFF2-40B4-BE49-F238E27FC236}">
                      <a16:creationId xmlns:a16="http://schemas.microsoft.com/office/drawing/2014/main" id="{66D818EF-F896-C640-A555-CE12C4D040F9}"/>
                    </a:ext>
                  </a:extLst>
                </p14:cNvPr>
                <p14:cNvContentPartPr/>
                <p14:nvPr/>
              </p14:nvContentPartPr>
              <p14:xfrm>
                <a:off x="3954340" y="5732209"/>
                <a:ext cx="336600" cy="199440"/>
              </p14:xfrm>
            </p:contentPart>
          </mc:Choice>
          <mc:Fallback xmlns="">
            <p:pic>
              <p:nvPicPr>
                <p:cNvPr id="189" name="墨迹 188">
                  <a:extLst>
                    <a:ext uri="{FF2B5EF4-FFF2-40B4-BE49-F238E27FC236}">
                      <a16:creationId xmlns:a16="http://schemas.microsoft.com/office/drawing/2014/main" id="{66D818EF-F896-C640-A555-CE12C4D040F9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3946780" y="5724649"/>
                  <a:ext cx="35172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190" name="墨迹 189">
                  <a:extLst>
                    <a:ext uri="{FF2B5EF4-FFF2-40B4-BE49-F238E27FC236}">
                      <a16:creationId xmlns:a16="http://schemas.microsoft.com/office/drawing/2014/main" id="{41504999-AC7E-144B-B329-A7AFD5CB9E9C}"/>
                    </a:ext>
                  </a:extLst>
                </p14:cNvPr>
                <p14:cNvContentPartPr/>
                <p14:nvPr/>
              </p14:nvContentPartPr>
              <p14:xfrm>
                <a:off x="4141180" y="5825809"/>
                <a:ext cx="25200" cy="342720"/>
              </p14:xfrm>
            </p:contentPart>
          </mc:Choice>
          <mc:Fallback xmlns="">
            <p:pic>
              <p:nvPicPr>
                <p:cNvPr id="190" name="墨迹 189">
                  <a:extLst>
                    <a:ext uri="{FF2B5EF4-FFF2-40B4-BE49-F238E27FC236}">
                      <a16:creationId xmlns:a16="http://schemas.microsoft.com/office/drawing/2014/main" id="{41504999-AC7E-144B-B329-A7AFD5CB9E9C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4133620" y="5818249"/>
                  <a:ext cx="40320" cy="35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191" name="墨迹 190">
                  <a:extLst>
                    <a:ext uri="{FF2B5EF4-FFF2-40B4-BE49-F238E27FC236}">
                      <a16:creationId xmlns:a16="http://schemas.microsoft.com/office/drawing/2014/main" id="{283050BE-D6BD-4D40-B0FF-8FE831F79922}"/>
                    </a:ext>
                  </a:extLst>
                </p14:cNvPr>
                <p14:cNvContentPartPr/>
                <p14:nvPr/>
              </p14:nvContentPartPr>
              <p14:xfrm>
                <a:off x="4458340" y="5638969"/>
                <a:ext cx="187200" cy="317880"/>
              </p14:xfrm>
            </p:contentPart>
          </mc:Choice>
          <mc:Fallback xmlns="">
            <p:pic>
              <p:nvPicPr>
                <p:cNvPr id="191" name="墨迹 190">
                  <a:extLst>
                    <a:ext uri="{FF2B5EF4-FFF2-40B4-BE49-F238E27FC236}">
                      <a16:creationId xmlns:a16="http://schemas.microsoft.com/office/drawing/2014/main" id="{283050BE-D6BD-4D40-B0FF-8FE831F79922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4451140" y="5631409"/>
                  <a:ext cx="202320" cy="33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192" name="墨迹 191">
                  <a:extLst>
                    <a:ext uri="{FF2B5EF4-FFF2-40B4-BE49-F238E27FC236}">
                      <a16:creationId xmlns:a16="http://schemas.microsoft.com/office/drawing/2014/main" id="{7FABA804-972D-5C4F-AD2B-4904F3B75215}"/>
                    </a:ext>
                  </a:extLst>
                </p14:cNvPr>
                <p14:cNvContentPartPr/>
                <p14:nvPr/>
              </p14:nvContentPartPr>
              <p14:xfrm>
                <a:off x="4832740" y="5402449"/>
                <a:ext cx="92880" cy="585720"/>
              </p14:xfrm>
            </p:contentPart>
          </mc:Choice>
          <mc:Fallback xmlns="">
            <p:pic>
              <p:nvPicPr>
                <p:cNvPr id="192" name="墨迹 191">
                  <a:extLst>
                    <a:ext uri="{FF2B5EF4-FFF2-40B4-BE49-F238E27FC236}">
                      <a16:creationId xmlns:a16="http://schemas.microsoft.com/office/drawing/2014/main" id="{7FABA804-972D-5C4F-AD2B-4904F3B75215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4825180" y="5394889"/>
                  <a:ext cx="108000" cy="60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193" name="墨迹 192">
                  <a:extLst>
                    <a:ext uri="{FF2B5EF4-FFF2-40B4-BE49-F238E27FC236}">
                      <a16:creationId xmlns:a16="http://schemas.microsoft.com/office/drawing/2014/main" id="{6EF658DE-F21F-A24B-8DC8-74B8DDC8ACE9}"/>
                    </a:ext>
                  </a:extLst>
                </p14:cNvPr>
                <p14:cNvContentPartPr/>
                <p14:nvPr/>
              </p14:nvContentPartPr>
              <p14:xfrm>
                <a:off x="4744900" y="5807089"/>
                <a:ext cx="212040" cy="180720"/>
              </p14:xfrm>
            </p:contentPart>
          </mc:Choice>
          <mc:Fallback xmlns="">
            <p:pic>
              <p:nvPicPr>
                <p:cNvPr id="193" name="墨迹 192">
                  <a:extLst>
                    <a:ext uri="{FF2B5EF4-FFF2-40B4-BE49-F238E27FC236}">
                      <a16:creationId xmlns:a16="http://schemas.microsoft.com/office/drawing/2014/main" id="{6EF658DE-F21F-A24B-8DC8-74B8DDC8ACE9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4737340" y="5799529"/>
                  <a:ext cx="227160" cy="195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4" name="组合 213">
            <a:extLst>
              <a:ext uri="{FF2B5EF4-FFF2-40B4-BE49-F238E27FC236}">
                <a16:creationId xmlns:a16="http://schemas.microsoft.com/office/drawing/2014/main" id="{CEF7827C-D967-ED4F-A95D-2B657EBF8F36}"/>
              </a:ext>
            </a:extLst>
          </p:cNvPr>
          <p:cNvGrpSpPr/>
          <p:nvPr/>
        </p:nvGrpSpPr>
        <p:grpSpPr>
          <a:xfrm>
            <a:off x="5312260" y="5688649"/>
            <a:ext cx="846000" cy="367920"/>
            <a:chOff x="5312260" y="5688649"/>
            <a:chExt cx="846000" cy="367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194" name="墨迹 193">
                  <a:extLst>
                    <a:ext uri="{FF2B5EF4-FFF2-40B4-BE49-F238E27FC236}">
                      <a16:creationId xmlns:a16="http://schemas.microsoft.com/office/drawing/2014/main" id="{162C45BC-6FAC-734B-AC71-C957E2F3312C}"/>
                    </a:ext>
                  </a:extLst>
                </p14:cNvPr>
                <p14:cNvContentPartPr/>
                <p14:nvPr/>
              </p14:nvContentPartPr>
              <p14:xfrm>
                <a:off x="5560300" y="5769649"/>
                <a:ext cx="398880" cy="31320"/>
              </p14:xfrm>
            </p:contentPart>
          </mc:Choice>
          <mc:Fallback xmlns="">
            <p:pic>
              <p:nvPicPr>
                <p:cNvPr id="194" name="墨迹 193">
                  <a:extLst>
                    <a:ext uri="{FF2B5EF4-FFF2-40B4-BE49-F238E27FC236}">
                      <a16:creationId xmlns:a16="http://schemas.microsoft.com/office/drawing/2014/main" id="{162C45BC-6FAC-734B-AC71-C957E2F3312C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5552740" y="5762089"/>
                  <a:ext cx="41400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195" name="墨迹 194">
                  <a:extLst>
                    <a:ext uri="{FF2B5EF4-FFF2-40B4-BE49-F238E27FC236}">
                      <a16:creationId xmlns:a16="http://schemas.microsoft.com/office/drawing/2014/main" id="{69DBC3DB-1BD9-9046-84E0-050D88BC2639}"/>
                    </a:ext>
                  </a:extLst>
                </p14:cNvPr>
                <p14:cNvContentPartPr/>
                <p14:nvPr/>
              </p14:nvContentPartPr>
              <p14:xfrm>
                <a:off x="5491900" y="5875489"/>
                <a:ext cx="492120" cy="25200"/>
              </p14:xfrm>
            </p:contentPart>
          </mc:Choice>
          <mc:Fallback xmlns="">
            <p:pic>
              <p:nvPicPr>
                <p:cNvPr id="195" name="墨迹 194">
                  <a:extLst>
                    <a:ext uri="{FF2B5EF4-FFF2-40B4-BE49-F238E27FC236}">
                      <a16:creationId xmlns:a16="http://schemas.microsoft.com/office/drawing/2014/main" id="{69DBC3DB-1BD9-9046-84E0-050D88BC2639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5484340" y="5867929"/>
                  <a:ext cx="50724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196" name="墨迹 195">
                  <a:extLst>
                    <a:ext uri="{FF2B5EF4-FFF2-40B4-BE49-F238E27FC236}">
                      <a16:creationId xmlns:a16="http://schemas.microsoft.com/office/drawing/2014/main" id="{7D860783-EF88-8347-A699-A99BD4DD2462}"/>
                    </a:ext>
                  </a:extLst>
                </p14:cNvPr>
                <p14:cNvContentPartPr/>
                <p14:nvPr/>
              </p14:nvContentPartPr>
              <p14:xfrm>
                <a:off x="5834260" y="5688649"/>
                <a:ext cx="324000" cy="305280"/>
              </p14:xfrm>
            </p:contentPart>
          </mc:Choice>
          <mc:Fallback xmlns="">
            <p:pic>
              <p:nvPicPr>
                <p:cNvPr id="196" name="墨迹 195">
                  <a:extLst>
                    <a:ext uri="{FF2B5EF4-FFF2-40B4-BE49-F238E27FC236}">
                      <a16:creationId xmlns:a16="http://schemas.microsoft.com/office/drawing/2014/main" id="{7D860783-EF88-8347-A699-A99BD4DD2462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5826700" y="5681089"/>
                  <a:ext cx="33912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197" name="墨迹 196">
                  <a:extLst>
                    <a:ext uri="{FF2B5EF4-FFF2-40B4-BE49-F238E27FC236}">
                      <a16:creationId xmlns:a16="http://schemas.microsoft.com/office/drawing/2014/main" id="{574915F2-06E0-544D-AC26-8C8D1F37AFF4}"/>
                    </a:ext>
                  </a:extLst>
                </p14:cNvPr>
                <p14:cNvContentPartPr/>
                <p14:nvPr/>
              </p14:nvContentPartPr>
              <p14:xfrm>
                <a:off x="5312260" y="5701249"/>
                <a:ext cx="447840" cy="355320"/>
              </p14:xfrm>
            </p:contentPart>
          </mc:Choice>
          <mc:Fallback xmlns="">
            <p:pic>
              <p:nvPicPr>
                <p:cNvPr id="197" name="墨迹 196">
                  <a:extLst>
                    <a:ext uri="{FF2B5EF4-FFF2-40B4-BE49-F238E27FC236}">
                      <a16:creationId xmlns:a16="http://schemas.microsoft.com/office/drawing/2014/main" id="{574915F2-06E0-544D-AC26-8C8D1F37AFF4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5304700" y="5693689"/>
                  <a:ext cx="462960" cy="370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3" name="组合 212">
            <a:extLst>
              <a:ext uri="{FF2B5EF4-FFF2-40B4-BE49-F238E27FC236}">
                <a16:creationId xmlns:a16="http://schemas.microsoft.com/office/drawing/2014/main" id="{A0E966B5-3699-5A47-B1FB-6B770180727F}"/>
              </a:ext>
            </a:extLst>
          </p:cNvPr>
          <p:cNvGrpSpPr/>
          <p:nvPr/>
        </p:nvGrpSpPr>
        <p:grpSpPr>
          <a:xfrm>
            <a:off x="6690700" y="5626369"/>
            <a:ext cx="519840" cy="416880"/>
            <a:chOff x="6690700" y="5626369"/>
            <a:chExt cx="519840" cy="41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198" name="墨迹 197">
                  <a:extLst>
                    <a:ext uri="{FF2B5EF4-FFF2-40B4-BE49-F238E27FC236}">
                      <a16:creationId xmlns:a16="http://schemas.microsoft.com/office/drawing/2014/main" id="{3D92E17A-F90B-184F-A03D-7BCDEF5DF666}"/>
                    </a:ext>
                  </a:extLst>
                </p14:cNvPr>
                <p14:cNvContentPartPr/>
                <p14:nvPr/>
              </p14:nvContentPartPr>
              <p14:xfrm>
                <a:off x="6724540" y="5626369"/>
                <a:ext cx="187200" cy="43920"/>
              </p14:xfrm>
            </p:contentPart>
          </mc:Choice>
          <mc:Fallback xmlns="">
            <p:pic>
              <p:nvPicPr>
                <p:cNvPr id="198" name="墨迹 197">
                  <a:extLst>
                    <a:ext uri="{FF2B5EF4-FFF2-40B4-BE49-F238E27FC236}">
                      <a16:creationId xmlns:a16="http://schemas.microsoft.com/office/drawing/2014/main" id="{3D92E17A-F90B-184F-A03D-7BCDEF5DF666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6716980" y="5618809"/>
                  <a:ext cx="20232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199" name="墨迹 198">
                  <a:extLst>
                    <a:ext uri="{FF2B5EF4-FFF2-40B4-BE49-F238E27FC236}">
                      <a16:creationId xmlns:a16="http://schemas.microsoft.com/office/drawing/2014/main" id="{62CCB4FB-FAB8-CE4B-8C73-2FF90AFAC373}"/>
                    </a:ext>
                  </a:extLst>
                </p14:cNvPr>
                <p14:cNvContentPartPr/>
                <p14:nvPr/>
              </p14:nvContentPartPr>
              <p14:xfrm>
                <a:off x="6792940" y="5719969"/>
                <a:ext cx="37800" cy="230760"/>
              </p14:xfrm>
            </p:contentPart>
          </mc:Choice>
          <mc:Fallback xmlns="">
            <p:pic>
              <p:nvPicPr>
                <p:cNvPr id="199" name="墨迹 198">
                  <a:extLst>
                    <a:ext uri="{FF2B5EF4-FFF2-40B4-BE49-F238E27FC236}">
                      <a16:creationId xmlns:a16="http://schemas.microsoft.com/office/drawing/2014/main" id="{62CCB4FB-FAB8-CE4B-8C73-2FF90AFAC373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6785380" y="5712409"/>
                  <a:ext cx="5292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200" name="墨迹 199">
                  <a:extLst>
                    <a:ext uri="{FF2B5EF4-FFF2-40B4-BE49-F238E27FC236}">
                      <a16:creationId xmlns:a16="http://schemas.microsoft.com/office/drawing/2014/main" id="{60FB4F05-5172-054B-BB2D-0EB882D0CBA3}"/>
                    </a:ext>
                  </a:extLst>
                </p14:cNvPr>
                <p14:cNvContentPartPr/>
                <p14:nvPr/>
              </p14:nvContentPartPr>
              <p14:xfrm>
                <a:off x="6690700" y="5956489"/>
                <a:ext cx="221040" cy="19080"/>
              </p14:xfrm>
            </p:contentPart>
          </mc:Choice>
          <mc:Fallback xmlns="">
            <p:pic>
              <p:nvPicPr>
                <p:cNvPr id="200" name="墨迹 199">
                  <a:extLst>
                    <a:ext uri="{FF2B5EF4-FFF2-40B4-BE49-F238E27FC236}">
                      <a16:creationId xmlns:a16="http://schemas.microsoft.com/office/drawing/2014/main" id="{60FB4F05-5172-054B-BB2D-0EB882D0CBA3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6683140" y="5948929"/>
                  <a:ext cx="23616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201" name="墨迹 200">
                  <a:extLst>
                    <a:ext uri="{FF2B5EF4-FFF2-40B4-BE49-F238E27FC236}">
                      <a16:creationId xmlns:a16="http://schemas.microsoft.com/office/drawing/2014/main" id="{D6BBEB78-8FEE-2543-8BD5-121CADE56118}"/>
                    </a:ext>
                  </a:extLst>
                </p14:cNvPr>
                <p14:cNvContentPartPr/>
                <p14:nvPr/>
              </p14:nvContentPartPr>
              <p14:xfrm>
                <a:off x="7066900" y="5937769"/>
                <a:ext cx="106200" cy="105480"/>
              </p14:xfrm>
            </p:contentPart>
          </mc:Choice>
          <mc:Fallback xmlns="">
            <p:pic>
              <p:nvPicPr>
                <p:cNvPr id="201" name="墨迹 200">
                  <a:extLst>
                    <a:ext uri="{FF2B5EF4-FFF2-40B4-BE49-F238E27FC236}">
                      <a16:creationId xmlns:a16="http://schemas.microsoft.com/office/drawing/2014/main" id="{D6BBEB78-8FEE-2543-8BD5-121CADE56118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7059340" y="5930209"/>
                  <a:ext cx="12132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202" name="墨迹 201">
                  <a:extLst>
                    <a:ext uri="{FF2B5EF4-FFF2-40B4-BE49-F238E27FC236}">
                      <a16:creationId xmlns:a16="http://schemas.microsoft.com/office/drawing/2014/main" id="{67015D26-8007-A547-A0AB-6885A1D3CDFD}"/>
                    </a:ext>
                  </a:extLst>
                </p14:cNvPr>
                <p14:cNvContentPartPr/>
                <p14:nvPr/>
              </p14:nvContentPartPr>
              <p14:xfrm>
                <a:off x="7179220" y="5757769"/>
                <a:ext cx="31320" cy="30960"/>
              </p14:xfrm>
            </p:contentPart>
          </mc:Choice>
          <mc:Fallback xmlns="">
            <p:pic>
              <p:nvPicPr>
                <p:cNvPr id="202" name="墨迹 201">
                  <a:extLst>
                    <a:ext uri="{FF2B5EF4-FFF2-40B4-BE49-F238E27FC236}">
                      <a16:creationId xmlns:a16="http://schemas.microsoft.com/office/drawing/2014/main" id="{67015D26-8007-A547-A0AB-6885A1D3CDFD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7171660" y="5750209"/>
                  <a:ext cx="46440" cy="45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2" name="组合 211">
            <a:extLst>
              <a:ext uri="{FF2B5EF4-FFF2-40B4-BE49-F238E27FC236}">
                <a16:creationId xmlns:a16="http://schemas.microsoft.com/office/drawing/2014/main" id="{ED322C76-0219-D948-BD83-163927F64509}"/>
              </a:ext>
            </a:extLst>
          </p:cNvPr>
          <p:cNvGrpSpPr/>
          <p:nvPr/>
        </p:nvGrpSpPr>
        <p:grpSpPr>
          <a:xfrm>
            <a:off x="7440580" y="5682529"/>
            <a:ext cx="815760" cy="604080"/>
            <a:chOff x="7440580" y="5682529"/>
            <a:chExt cx="815760" cy="604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203" name="墨迹 202">
                  <a:extLst>
                    <a:ext uri="{FF2B5EF4-FFF2-40B4-BE49-F238E27FC236}">
                      <a16:creationId xmlns:a16="http://schemas.microsoft.com/office/drawing/2014/main" id="{936B0916-6B5A-664B-BE8D-D0E1F8BF2C38}"/>
                    </a:ext>
                  </a:extLst>
                </p14:cNvPr>
                <p14:cNvContentPartPr/>
                <p14:nvPr/>
              </p14:nvContentPartPr>
              <p14:xfrm>
                <a:off x="7440580" y="5744809"/>
                <a:ext cx="93600" cy="174600"/>
              </p14:xfrm>
            </p:contentPart>
          </mc:Choice>
          <mc:Fallback xmlns="">
            <p:pic>
              <p:nvPicPr>
                <p:cNvPr id="203" name="墨迹 202">
                  <a:extLst>
                    <a:ext uri="{FF2B5EF4-FFF2-40B4-BE49-F238E27FC236}">
                      <a16:creationId xmlns:a16="http://schemas.microsoft.com/office/drawing/2014/main" id="{936B0916-6B5A-664B-BE8D-D0E1F8BF2C38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7433020" y="5737249"/>
                  <a:ext cx="10872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204" name="墨迹 203">
                  <a:extLst>
                    <a:ext uri="{FF2B5EF4-FFF2-40B4-BE49-F238E27FC236}">
                      <a16:creationId xmlns:a16="http://schemas.microsoft.com/office/drawing/2014/main" id="{B0A0AD3A-7010-5747-A45F-EF4AC62F9AC1}"/>
                    </a:ext>
                  </a:extLst>
                </p14:cNvPr>
                <p14:cNvContentPartPr/>
                <p14:nvPr/>
              </p14:nvContentPartPr>
              <p14:xfrm>
                <a:off x="7515100" y="5744809"/>
                <a:ext cx="81360" cy="223920"/>
              </p14:xfrm>
            </p:contentPart>
          </mc:Choice>
          <mc:Fallback xmlns="">
            <p:pic>
              <p:nvPicPr>
                <p:cNvPr id="204" name="墨迹 203">
                  <a:extLst>
                    <a:ext uri="{FF2B5EF4-FFF2-40B4-BE49-F238E27FC236}">
                      <a16:creationId xmlns:a16="http://schemas.microsoft.com/office/drawing/2014/main" id="{B0A0AD3A-7010-5747-A45F-EF4AC62F9AC1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7507540" y="5737249"/>
                  <a:ext cx="9648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205" name="墨迹 204">
                  <a:extLst>
                    <a:ext uri="{FF2B5EF4-FFF2-40B4-BE49-F238E27FC236}">
                      <a16:creationId xmlns:a16="http://schemas.microsoft.com/office/drawing/2014/main" id="{66D28D23-8794-8747-B1FA-E8AB87D586CC}"/>
                    </a:ext>
                  </a:extLst>
                </p14:cNvPr>
                <p14:cNvContentPartPr/>
                <p14:nvPr/>
              </p14:nvContentPartPr>
              <p14:xfrm>
                <a:off x="7795540" y="5682529"/>
                <a:ext cx="192600" cy="50040"/>
              </p14:xfrm>
            </p:contentPart>
          </mc:Choice>
          <mc:Fallback xmlns="">
            <p:pic>
              <p:nvPicPr>
                <p:cNvPr id="205" name="墨迹 204">
                  <a:extLst>
                    <a:ext uri="{FF2B5EF4-FFF2-40B4-BE49-F238E27FC236}">
                      <a16:creationId xmlns:a16="http://schemas.microsoft.com/office/drawing/2014/main" id="{66D28D23-8794-8747-B1FA-E8AB87D586CC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7787980" y="5674969"/>
                  <a:ext cx="20772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206" name="墨迹 205">
                  <a:extLst>
                    <a:ext uri="{FF2B5EF4-FFF2-40B4-BE49-F238E27FC236}">
                      <a16:creationId xmlns:a16="http://schemas.microsoft.com/office/drawing/2014/main" id="{2720CEAF-76AC-514F-9FCC-340861E75C8C}"/>
                    </a:ext>
                  </a:extLst>
                </p14:cNvPr>
                <p14:cNvContentPartPr/>
                <p14:nvPr/>
              </p14:nvContentPartPr>
              <p14:xfrm>
                <a:off x="7870060" y="5781889"/>
                <a:ext cx="37800" cy="224640"/>
              </p14:xfrm>
            </p:contentPart>
          </mc:Choice>
          <mc:Fallback xmlns="">
            <p:pic>
              <p:nvPicPr>
                <p:cNvPr id="206" name="墨迹 205">
                  <a:extLst>
                    <a:ext uri="{FF2B5EF4-FFF2-40B4-BE49-F238E27FC236}">
                      <a16:creationId xmlns:a16="http://schemas.microsoft.com/office/drawing/2014/main" id="{2720CEAF-76AC-514F-9FCC-340861E75C8C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7862500" y="5774689"/>
                  <a:ext cx="5292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207" name="墨迹 206">
                  <a:extLst>
                    <a:ext uri="{FF2B5EF4-FFF2-40B4-BE49-F238E27FC236}">
                      <a16:creationId xmlns:a16="http://schemas.microsoft.com/office/drawing/2014/main" id="{CD884042-A67B-A046-991E-65FA1DBFD093}"/>
                    </a:ext>
                  </a:extLst>
                </p14:cNvPr>
                <p14:cNvContentPartPr/>
                <p14:nvPr/>
              </p14:nvContentPartPr>
              <p14:xfrm>
                <a:off x="7801660" y="6006169"/>
                <a:ext cx="162360" cy="37800"/>
              </p14:xfrm>
            </p:contentPart>
          </mc:Choice>
          <mc:Fallback xmlns="">
            <p:pic>
              <p:nvPicPr>
                <p:cNvPr id="207" name="墨迹 206">
                  <a:extLst>
                    <a:ext uri="{FF2B5EF4-FFF2-40B4-BE49-F238E27FC236}">
                      <a16:creationId xmlns:a16="http://schemas.microsoft.com/office/drawing/2014/main" id="{CD884042-A67B-A046-991E-65FA1DBFD093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7794100" y="5998609"/>
                  <a:ext cx="1771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7">
              <p14:nvContentPartPr>
                <p14:cNvPr id="208" name="墨迹 207">
                  <a:extLst>
                    <a:ext uri="{FF2B5EF4-FFF2-40B4-BE49-F238E27FC236}">
                      <a16:creationId xmlns:a16="http://schemas.microsoft.com/office/drawing/2014/main" id="{7DB8FEBF-06FA-6042-9684-7F66E357B4F2}"/>
                    </a:ext>
                  </a:extLst>
                </p14:cNvPr>
                <p14:cNvContentPartPr/>
                <p14:nvPr/>
              </p14:nvContentPartPr>
              <p14:xfrm>
                <a:off x="8025580" y="6006169"/>
                <a:ext cx="118800" cy="280440"/>
              </p14:xfrm>
            </p:contentPart>
          </mc:Choice>
          <mc:Fallback xmlns="">
            <p:pic>
              <p:nvPicPr>
                <p:cNvPr id="208" name="墨迹 207">
                  <a:extLst>
                    <a:ext uri="{FF2B5EF4-FFF2-40B4-BE49-F238E27FC236}">
                      <a16:creationId xmlns:a16="http://schemas.microsoft.com/office/drawing/2014/main" id="{7DB8FEBF-06FA-6042-9684-7F66E357B4F2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8018020" y="5998609"/>
                  <a:ext cx="13356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209" name="墨迹 208">
                  <a:extLst>
                    <a:ext uri="{FF2B5EF4-FFF2-40B4-BE49-F238E27FC236}">
                      <a16:creationId xmlns:a16="http://schemas.microsoft.com/office/drawing/2014/main" id="{9A3CE258-C544-9F42-B6D6-4640C3DBE255}"/>
                    </a:ext>
                  </a:extLst>
                </p14:cNvPr>
                <p14:cNvContentPartPr/>
                <p14:nvPr/>
              </p14:nvContentPartPr>
              <p14:xfrm>
                <a:off x="8174980" y="5844169"/>
                <a:ext cx="81360" cy="12960"/>
              </p14:xfrm>
            </p:contentPart>
          </mc:Choice>
          <mc:Fallback xmlns="">
            <p:pic>
              <p:nvPicPr>
                <p:cNvPr id="209" name="墨迹 208">
                  <a:extLst>
                    <a:ext uri="{FF2B5EF4-FFF2-40B4-BE49-F238E27FC236}">
                      <a16:creationId xmlns:a16="http://schemas.microsoft.com/office/drawing/2014/main" id="{9A3CE258-C544-9F42-B6D6-4640C3DBE255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8167420" y="5836609"/>
                  <a:ext cx="96480" cy="27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0" name="组合 219">
            <a:extLst>
              <a:ext uri="{FF2B5EF4-FFF2-40B4-BE49-F238E27FC236}">
                <a16:creationId xmlns:a16="http://schemas.microsoft.com/office/drawing/2014/main" id="{46DB616D-B692-7942-A6F6-0FD51BF3AB31}"/>
              </a:ext>
            </a:extLst>
          </p:cNvPr>
          <p:cNvGrpSpPr/>
          <p:nvPr/>
        </p:nvGrpSpPr>
        <p:grpSpPr>
          <a:xfrm>
            <a:off x="8567380" y="5719969"/>
            <a:ext cx="299160" cy="454680"/>
            <a:chOff x="8567380" y="5719969"/>
            <a:chExt cx="299160" cy="454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1">
              <p14:nvContentPartPr>
                <p14:cNvPr id="210" name="墨迹 209">
                  <a:extLst>
                    <a:ext uri="{FF2B5EF4-FFF2-40B4-BE49-F238E27FC236}">
                      <a16:creationId xmlns:a16="http://schemas.microsoft.com/office/drawing/2014/main" id="{6A0AD8F9-4237-3949-88CD-34AD38AEDEED}"/>
                    </a:ext>
                  </a:extLst>
                </p14:cNvPr>
                <p14:cNvContentPartPr/>
                <p14:nvPr/>
              </p14:nvContentPartPr>
              <p14:xfrm>
                <a:off x="8567380" y="5813209"/>
                <a:ext cx="193320" cy="56520"/>
              </p14:xfrm>
            </p:contentPart>
          </mc:Choice>
          <mc:Fallback xmlns="">
            <p:pic>
              <p:nvPicPr>
                <p:cNvPr id="210" name="墨迹 209">
                  <a:extLst>
                    <a:ext uri="{FF2B5EF4-FFF2-40B4-BE49-F238E27FC236}">
                      <a16:creationId xmlns:a16="http://schemas.microsoft.com/office/drawing/2014/main" id="{6A0AD8F9-4237-3949-88CD-34AD38AEDEED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8559820" y="5805649"/>
                  <a:ext cx="20844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211" name="墨迹 210">
                  <a:extLst>
                    <a:ext uri="{FF2B5EF4-FFF2-40B4-BE49-F238E27FC236}">
                      <a16:creationId xmlns:a16="http://schemas.microsoft.com/office/drawing/2014/main" id="{2E5FA567-C42F-554A-962E-34BC322AFE9B}"/>
                    </a:ext>
                  </a:extLst>
                </p14:cNvPr>
                <p14:cNvContentPartPr/>
                <p14:nvPr/>
              </p14:nvContentPartPr>
              <p14:xfrm>
                <a:off x="8573500" y="5987449"/>
                <a:ext cx="293040" cy="25200"/>
              </p14:xfrm>
            </p:contentPart>
          </mc:Choice>
          <mc:Fallback xmlns="">
            <p:pic>
              <p:nvPicPr>
                <p:cNvPr id="211" name="墨迹 210">
                  <a:extLst>
                    <a:ext uri="{FF2B5EF4-FFF2-40B4-BE49-F238E27FC236}">
                      <a16:creationId xmlns:a16="http://schemas.microsoft.com/office/drawing/2014/main" id="{2E5FA567-C42F-554A-962E-34BC322AFE9B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8565940" y="5979889"/>
                  <a:ext cx="30816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216" name="墨迹 215">
                  <a:extLst>
                    <a:ext uri="{FF2B5EF4-FFF2-40B4-BE49-F238E27FC236}">
                      <a16:creationId xmlns:a16="http://schemas.microsoft.com/office/drawing/2014/main" id="{C1CC5B15-7831-9D49-9922-121918989432}"/>
                    </a:ext>
                  </a:extLst>
                </p14:cNvPr>
                <p14:cNvContentPartPr/>
                <p14:nvPr/>
              </p14:nvContentPartPr>
              <p14:xfrm>
                <a:off x="8648380" y="5719969"/>
                <a:ext cx="31320" cy="454680"/>
              </p14:xfrm>
            </p:contentPart>
          </mc:Choice>
          <mc:Fallback xmlns="">
            <p:pic>
              <p:nvPicPr>
                <p:cNvPr id="216" name="墨迹 215">
                  <a:extLst>
                    <a:ext uri="{FF2B5EF4-FFF2-40B4-BE49-F238E27FC236}">
                      <a16:creationId xmlns:a16="http://schemas.microsoft.com/office/drawing/2014/main" id="{C1CC5B15-7831-9D49-9922-121918989432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8640820" y="5712409"/>
                  <a:ext cx="46440" cy="469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9" name="组合 218">
            <a:extLst>
              <a:ext uri="{FF2B5EF4-FFF2-40B4-BE49-F238E27FC236}">
                <a16:creationId xmlns:a16="http://schemas.microsoft.com/office/drawing/2014/main" id="{6AAEFD9D-2B04-9442-BDFF-744976EC0304}"/>
              </a:ext>
            </a:extLst>
          </p:cNvPr>
          <p:cNvGrpSpPr/>
          <p:nvPr/>
        </p:nvGrpSpPr>
        <p:grpSpPr>
          <a:xfrm>
            <a:off x="9184420" y="5663809"/>
            <a:ext cx="261000" cy="815760"/>
            <a:chOff x="9184420" y="5663809"/>
            <a:chExt cx="261000" cy="815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217" name="墨迹 216">
                  <a:extLst>
                    <a:ext uri="{FF2B5EF4-FFF2-40B4-BE49-F238E27FC236}">
                      <a16:creationId xmlns:a16="http://schemas.microsoft.com/office/drawing/2014/main" id="{AB5D0FC3-6F2C-F143-8417-D7F714A9039F}"/>
                    </a:ext>
                  </a:extLst>
                </p14:cNvPr>
                <p14:cNvContentPartPr/>
                <p14:nvPr/>
              </p14:nvContentPartPr>
              <p14:xfrm>
                <a:off x="9184420" y="5819329"/>
                <a:ext cx="261000" cy="293040"/>
              </p14:xfrm>
            </p:contentPart>
          </mc:Choice>
          <mc:Fallback xmlns="">
            <p:pic>
              <p:nvPicPr>
                <p:cNvPr id="217" name="墨迹 216">
                  <a:extLst>
                    <a:ext uri="{FF2B5EF4-FFF2-40B4-BE49-F238E27FC236}">
                      <a16:creationId xmlns:a16="http://schemas.microsoft.com/office/drawing/2014/main" id="{AB5D0FC3-6F2C-F143-8417-D7F714A9039F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9176860" y="5811769"/>
                  <a:ext cx="27612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9">
              <p14:nvContentPartPr>
                <p14:cNvPr id="218" name="墨迹 217">
                  <a:extLst>
                    <a:ext uri="{FF2B5EF4-FFF2-40B4-BE49-F238E27FC236}">
                      <a16:creationId xmlns:a16="http://schemas.microsoft.com/office/drawing/2014/main" id="{F9579045-24DB-3544-9943-8A6C9E803DA2}"/>
                    </a:ext>
                  </a:extLst>
                </p14:cNvPr>
                <p14:cNvContentPartPr/>
                <p14:nvPr/>
              </p14:nvContentPartPr>
              <p14:xfrm>
                <a:off x="9233380" y="5663809"/>
                <a:ext cx="62640" cy="815760"/>
              </p14:xfrm>
            </p:contentPart>
          </mc:Choice>
          <mc:Fallback xmlns="">
            <p:pic>
              <p:nvPicPr>
                <p:cNvPr id="218" name="墨迹 217">
                  <a:extLst>
                    <a:ext uri="{FF2B5EF4-FFF2-40B4-BE49-F238E27FC236}">
                      <a16:creationId xmlns:a16="http://schemas.microsoft.com/office/drawing/2014/main" id="{F9579045-24DB-3544-9943-8A6C9E803DA2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9225820" y="5656249"/>
                  <a:ext cx="77760" cy="830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31">
            <p14:nvContentPartPr>
              <p14:cNvPr id="221" name="墨迹 220">
                <a:extLst>
                  <a:ext uri="{FF2B5EF4-FFF2-40B4-BE49-F238E27FC236}">
                    <a16:creationId xmlns:a16="http://schemas.microsoft.com/office/drawing/2014/main" id="{945A9AF9-B974-6F47-91F6-C598405DDCF0}"/>
                  </a:ext>
                </a:extLst>
              </p14:cNvPr>
              <p14:cNvContentPartPr/>
              <p14:nvPr/>
            </p14:nvContentPartPr>
            <p14:xfrm>
              <a:off x="9881020" y="3696409"/>
              <a:ext cx="878040" cy="62640"/>
            </p14:xfrm>
          </p:contentPart>
        </mc:Choice>
        <mc:Fallback xmlns="">
          <p:pic>
            <p:nvPicPr>
              <p:cNvPr id="221" name="墨迹 220">
                <a:extLst>
                  <a:ext uri="{FF2B5EF4-FFF2-40B4-BE49-F238E27FC236}">
                    <a16:creationId xmlns:a16="http://schemas.microsoft.com/office/drawing/2014/main" id="{945A9AF9-B974-6F47-91F6-C598405DDCF0}"/>
                  </a:ext>
                </a:extLst>
              </p:cNvPr>
              <p:cNvPicPr/>
              <p:nvPr/>
            </p:nvPicPr>
            <p:blipFill>
              <a:blip r:embed="rId332"/>
              <a:stretch>
                <a:fillRect/>
              </a:stretch>
            </p:blipFill>
            <p:spPr>
              <a:xfrm>
                <a:off x="9873460" y="3688849"/>
                <a:ext cx="893160" cy="77760"/>
              </a:xfrm>
              <a:prstGeom prst="rect">
                <a:avLst/>
              </a:prstGeom>
            </p:spPr>
          </p:pic>
        </mc:Fallback>
      </mc:AlternateContent>
      <p:grpSp>
        <p:nvGrpSpPr>
          <p:cNvPr id="227" name="组合 226">
            <a:extLst>
              <a:ext uri="{FF2B5EF4-FFF2-40B4-BE49-F238E27FC236}">
                <a16:creationId xmlns:a16="http://schemas.microsoft.com/office/drawing/2014/main" id="{AB0DC741-88F5-E449-9B46-13B9D8C2BA59}"/>
              </a:ext>
            </a:extLst>
          </p:cNvPr>
          <p:cNvGrpSpPr/>
          <p:nvPr/>
        </p:nvGrpSpPr>
        <p:grpSpPr>
          <a:xfrm>
            <a:off x="10466020" y="3976489"/>
            <a:ext cx="977760" cy="106200"/>
            <a:chOff x="10466020" y="3976489"/>
            <a:chExt cx="977760" cy="106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222" name="墨迹 221">
                  <a:extLst>
                    <a:ext uri="{FF2B5EF4-FFF2-40B4-BE49-F238E27FC236}">
                      <a16:creationId xmlns:a16="http://schemas.microsoft.com/office/drawing/2014/main" id="{FE664D5D-50CD-FF41-8511-76A90A324C18}"/>
                    </a:ext>
                  </a:extLst>
                </p14:cNvPr>
                <p14:cNvContentPartPr/>
                <p14:nvPr/>
              </p14:nvContentPartPr>
              <p14:xfrm>
                <a:off x="10590580" y="3976489"/>
                <a:ext cx="853200" cy="56520"/>
              </p14:xfrm>
            </p:contentPart>
          </mc:Choice>
          <mc:Fallback xmlns="">
            <p:pic>
              <p:nvPicPr>
                <p:cNvPr id="222" name="墨迹 221">
                  <a:extLst>
                    <a:ext uri="{FF2B5EF4-FFF2-40B4-BE49-F238E27FC236}">
                      <a16:creationId xmlns:a16="http://schemas.microsoft.com/office/drawing/2014/main" id="{FE664D5D-50CD-FF41-8511-76A90A324C18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10583020" y="3969289"/>
                  <a:ext cx="86832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223" name="墨迹 222">
                  <a:extLst>
                    <a:ext uri="{FF2B5EF4-FFF2-40B4-BE49-F238E27FC236}">
                      <a16:creationId xmlns:a16="http://schemas.microsoft.com/office/drawing/2014/main" id="{7EDBC02B-8C65-4A4C-8F13-06F48578AAA0}"/>
                    </a:ext>
                  </a:extLst>
                </p14:cNvPr>
                <p14:cNvContentPartPr/>
                <p14:nvPr/>
              </p14:nvContentPartPr>
              <p14:xfrm>
                <a:off x="10534420" y="4007809"/>
                <a:ext cx="230760" cy="37800"/>
              </p14:xfrm>
            </p:contentPart>
          </mc:Choice>
          <mc:Fallback xmlns="">
            <p:pic>
              <p:nvPicPr>
                <p:cNvPr id="223" name="墨迹 222">
                  <a:extLst>
                    <a:ext uri="{FF2B5EF4-FFF2-40B4-BE49-F238E27FC236}">
                      <a16:creationId xmlns:a16="http://schemas.microsoft.com/office/drawing/2014/main" id="{7EDBC02B-8C65-4A4C-8F13-06F48578AAA0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10527220" y="4000249"/>
                  <a:ext cx="24588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7">
              <p14:nvContentPartPr>
                <p14:cNvPr id="225" name="墨迹 224">
                  <a:extLst>
                    <a:ext uri="{FF2B5EF4-FFF2-40B4-BE49-F238E27FC236}">
                      <a16:creationId xmlns:a16="http://schemas.microsoft.com/office/drawing/2014/main" id="{E44FAB19-129B-8E47-8DAB-202513698D42}"/>
                    </a:ext>
                  </a:extLst>
                </p14:cNvPr>
                <p14:cNvContentPartPr/>
                <p14:nvPr/>
              </p14:nvContentPartPr>
              <p14:xfrm>
                <a:off x="10466020" y="4057489"/>
                <a:ext cx="155880" cy="25200"/>
              </p14:xfrm>
            </p:contentPart>
          </mc:Choice>
          <mc:Fallback xmlns="">
            <p:pic>
              <p:nvPicPr>
                <p:cNvPr id="225" name="墨迹 224">
                  <a:extLst>
                    <a:ext uri="{FF2B5EF4-FFF2-40B4-BE49-F238E27FC236}">
                      <a16:creationId xmlns:a16="http://schemas.microsoft.com/office/drawing/2014/main" id="{E44FAB19-129B-8E47-8DAB-202513698D42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10458460" y="4049929"/>
                  <a:ext cx="17100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9">
              <p14:nvContentPartPr>
                <p14:cNvPr id="226" name="墨迹 225">
                  <a:extLst>
                    <a:ext uri="{FF2B5EF4-FFF2-40B4-BE49-F238E27FC236}">
                      <a16:creationId xmlns:a16="http://schemas.microsoft.com/office/drawing/2014/main" id="{386EA374-5C4E-A947-A409-B4608D728E0F}"/>
                    </a:ext>
                  </a:extLst>
                </p14:cNvPr>
                <p14:cNvContentPartPr/>
                <p14:nvPr/>
              </p14:nvContentPartPr>
              <p14:xfrm>
                <a:off x="10472500" y="4026529"/>
                <a:ext cx="230760" cy="43920"/>
              </p14:xfrm>
            </p:contentPart>
          </mc:Choice>
          <mc:Fallback xmlns="">
            <p:pic>
              <p:nvPicPr>
                <p:cNvPr id="226" name="墨迹 225">
                  <a:extLst>
                    <a:ext uri="{FF2B5EF4-FFF2-40B4-BE49-F238E27FC236}">
                      <a16:creationId xmlns:a16="http://schemas.microsoft.com/office/drawing/2014/main" id="{386EA374-5C4E-A947-A409-B4608D728E0F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10464940" y="4018969"/>
                  <a:ext cx="245880" cy="59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9" name="组合 238">
            <a:extLst>
              <a:ext uri="{FF2B5EF4-FFF2-40B4-BE49-F238E27FC236}">
                <a16:creationId xmlns:a16="http://schemas.microsoft.com/office/drawing/2014/main" id="{6B43BDD3-4BCC-EF40-893B-E6EAC29941A4}"/>
              </a:ext>
            </a:extLst>
          </p:cNvPr>
          <p:cNvGrpSpPr/>
          <p:nvPr/>
        </p:nvGrpSpPr>
        <p:grpSpPr>
          <a:xfrm>
            <a:off x="10035820" y="3098809"/>
            <a:ext cx="492840" cy="348840"/>
            <a:chOff x="10035820" y="3098809"/>
            <a:chExt cx="492840" cy="348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1">
              <p14:nvContentPartPr>
                <p14:cNvPr id="228" name="墨迹 227">
                  <a:extLst>
                    <a:ext uri="{FF2B5EF4-FFF2-40B4-BE49-F238E27FC236}">
                      <a16:creationId xmlns:a16="http://schemas.microsoft.com/office/drawing/2014/main" id="{E92F6823-3D02-8F4C-9A13-FAACA66CA41A}"/>
                    </a:ext>
                  </a:extLst>
                </p14:cNvPr>
                <p14:cNvContentPartPr/>
                <p14:nvPr/>
              </p14:nvContentPartPr>
              <p14:xfrm>
                <a:off x="10086220" y="3098809"/>
                <a:ext cx="143640" cy="348840"/>
              </p14:xfrm>
            </p:contentPart>
          </mc:Choice>
          <mc:Fallback xmlns="">
            <p:pic>
              <p:nvPicPr>
                <p:cNvPr id="228" name="墨迹 227">
                  <a:extLst>
                    <a:ext uri="{FF2B5EF4-FFF2-40B4-BE49-F238E27FC236}">
                      <a16:creationId xmlns:a16="http://schemas.microsoft.com/office/drawing/2014/main" id="{E92F6823-3D02-8F4C-9A13-FAACA66CA41A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10078660" y="3091249"/>
                  <a:ext cx="158760" cy="36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229" name="墨迹 228">
                  <a:extLst>
                    <a:ext uri="{FF2B5EF4-FFF2-40B4-BE49-F238E27FC236}">
                      <a16:creationId xmlns:a16="http://schemas.microsoft.com/office/drawing/2014/main" id="{F4D3CB6F-76BA-4B4A-ABAD-E53DCFD6602A}"/>
                    </a:ext>
                  </a:extLst>
                </p14:cNvPr>
                <p14:cNvContentPartPr/>
                <p14:nvPr/>
              </p14:nvContentPartPr>
              <p14:xfrm>
                <a:off x="10035820" y="3416329"/>
                <a:ext cx="181440" cy="12960"/>
              </p14:xfrm>
            </p:contentPart>
          </mc:Choice>
          <mc:Fallback xmlns="">
            <p:pic>
              <p:nvPicPr>
                <p:cNvPr id="229" name="墨迹 228">
                  <a:extLst>
                    <a:ext uri="{FF2B5EF4-FFF2-40B4-BE49-F238E27FC236}">
                      <a16:creationId xmlns:a16="http://schemas.microsoft.com/office/drawing/2014/main" id="{F4D3CB6F-76BA-4B4A-ABAD-E53DCFD6602A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10028260" y="3408769"/>
                  <a:ext cx="19656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230" name="墨迹 229">
                  <a:extLst>
                    <a:ext uri="{FF2B5EF4-FFF2-40B4-BE49-F238E27FC236}">
                      <a16:creationId xmlns:a16="http://schemas.microsoft.com/office/drawing/2014/main" id="{8197A366-AB00-4841-A3F6-D709145ADE34}"/>
                    </a:ext>
                  </a:extLst>
                </p14:cNvPr>
                <p14:cNvContentPartPr/>
                <p14:nvPr/>
              </p14:nvContentPartPr>
              <p14:xfrm>
                <a:off x="10316620" y="3341809"/>
                <a:ext cx="100080" cy="100080"/>
              </p14:xfrm>
            </p:contentPart>
          </mc:Choice>
          <mc:Fallback xmlns="">
            <p:pic>
              <p:nvPicPr>
                <p:cNvPr id="230" name="墨迹 229">
                  <a:extLst>
                    <a:ext uri="{FF2B5EF4-FFF2-40B4-BE49-F238E27FC236}">
                      <a16:creationId xmlns:a16="http://schemas.microsoft.com/office/drawing/2014/main" id="{8197A366-AB00-4841-A3F6-D709145ADE34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10309060" y="3334249"/>
                  <a:ext cx="11520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231" name="墨迹 230">
                  <a:extLst>
                    <a:ext uri="{FF2B5EF4-FFF2-40B4-BE49-F238E27FC236}">
                      <a16:creationId xmlns:a16="http://schemas.microsoft.com/office/drawing/2014/main" id="{6D11860A-7CCA-B94A-8B62-7E9581EEDA4A}"/>
                    </a:ext>
                  </a:extLst>
                </p14:cNvPr>
                <p14:cNvContentPartPr/>
                <p14:nvPr/>
              </p14:nvContentPartPr>
              <p14:xfrm>
                <a:off x="10466020" y="3161089"/>
                <a:ext cx="62640" cy="25200"/>
              </p14:xfrm>
            </p:contentPart>
          </mc:Choice>
          <mc:Fallback xmlns="">
            <p:pic>
              <p:nvPicPr>
                <p:cNvPr id="231" name="墨迹 230">
                  <a:extLst>
                    <a:ext uri="{FF2B5EF4-FFF2-40B4-BE49-F238E27FC236}">
                      <a16:creationId xmlns:a16="http://schemas.microsoft.com/office/drawing/2014/main" id="{6D11860A-7CCA-B94A-8B62-7E9581EEDA4A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10458460" y="3153529"/>
                  <a:ext cx="77760" cy="40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8" name="组合 237">
            <a:extLst>
              <a:ext uri="{FF2B5EF4-FFF2-40B4-BE49-F238E27FC236}">
                <a16:creationId xmlns:a16="http://schemas.microsoft.com/office/drawing/2014/main" id="{E3BB3291-645D-044F-9995-861017A9B6F2}"/>
              </a:ext>
            </a:extLst>
          </p:cNvPr>
          <p:cNvGrpSpPr/>
          <p:nvPr/>
        </p:nvGrpSpPr>
        <p:grpSpPr>
          <a:xfrm>
            <a:off x="11045260" y="3459889"/>
            <a:ext cx="473400" cy="417600"/>
            <a:chOff x="11045260" y="3459889"/>
            <a:chExt cx="473400" cy="417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232" name="墨迹 231">
                  <a:extLst>
                    <a:ext uri="{FF2B5EF4-FFF2-40B4-BE49-F238E27FC236}">
                      <a16:creationId xmlns:a16="http://schemas.microsoft.com/office/drawing/2014/main" id="{3A923421-62A5-5B4E-98FE-B0940A514F5A}"/>
                    </a:ext>
                  </a:extLst>
                </p14:cNvPr>
                <p14:cNvContentPartPr/>
                <p14:nvPr/>
              </p14:nvContentPartPr>
              <p14:xfrm>
                <a:off x="11132380" y="3459889"/>
                <a:ext cx="137160" cy="37800"/>
              </p14:xfrm>
            </p:contentPart>
          </mc:Choice>
          <mc:Fallback xmlns="">
            <p:pic>
              <p:nvPicPr>
                <p:cNvPr id="232" name="墨迹 231">
                  <a:extLst>
                    <a:ext uri="{FF2B5EF4-FFF2-40B4-BE49-F238E27FC236}">
                      <a16:creationId xmlns:a16="http://schemas.microsoft.com/office/drawing/2014/main" id="{3A923421-62A5-5B4E-98FE-B0940A514F5A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11124820" y="3452329"/>
                  <a:ext cx="15228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233" name="墨迹 232">
                  <a:extLst>
                    <a:ext uri="{FF2B5EF4-FFF2-40B4-BE49-F238E27FC236}">
                      <a16:creationId xmlns:a16="http://schemas.microsoft.com/office/drawing/2014/main" id="{98044080-7555-B84E-9B22-F2CFAEA3DF04}"/>
                    </a:ext>
                  </a:extLst>
                </p14:cNvPr>
                <p14:cNvContentPartPr/>
                <p14:nvPr/>
              </p14:nvContentPartPr>
              <p14:xfrm>
                <a:off x="11125900" y="3559609"/>
                <a:ext cx="43920" cy="180720"/>
              </p14:xfrm>
            </p:contentPart>
          </mc:Choice>
          <mc:Fallback xmlns="">
            <p:pic>
              <p:nvPicPr>
                <p:cNvPr id="233" name="墨迹 232">
                  <a:extLst>
                    <a:ext uri="{FF2B5EF4-FFF2-40B4-BE49-F238E27FC236}">
                      <a16:creationId xmlns:a16="http://schemas.microsoft.com/office/drawing/2014/main" id="{98044080-7555-B84E-9B22-F2CFAEA3DF04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11118340" y="3552049"/>
                  <a:ext cx="5904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234" name="墨迹 233">
                  <a:extLst>
                    <a:ext uri="{FF2B5EF4-FFF2-40B4-BE49-F238E27FC236}">
                      <a16:creationId xmlns:a16="http://schemas.microsoft.com/office/drawing/2014/main" id="{DD635ABB-5A44-A443-B63C-2B8BCD719710}"/>
                    </a:ext>
                  </a:extLst>
                </p14:cNvPr>
                <p14:cNvContentPartPr/>
                <p14:nvPr/>
              </p14:nvContentPartPr>
              <p14:xfrm>
                <a:off x="11045260" y="3727729"/>
                <a:ext cx="93600" cy="37800"/>
              </p14:xfrm>
            </p:contentPart>
          </mc:Choice>
          <mc:Fallback xmlns="">
            <p:pic>
              <p:nvPicPr>
                <p:cNvPr id="234" name="墨迹 233">
                  <a:extLst>
                    <a:ext uri="{FF2B5EF4-FFF2-40B4-BE49-F238E27FC236}">
                      <a16:creationId xmlns:a16="http://schemas.microsoft.com/office/drawing/2014/main" id="{DD635ABB-5A44-A443-B63C-2B8BCD719710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11037700" y="3720169"/>
                  <a:ext cx="1087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235" name="墨迹 234">
                  <a:extLst>
                    <a:ext uri="{FF2B5EF4-FFF2-40B4-BE49-F238E27FC236}">
                      <a16:creationId xmlns:a16="http://schemas.microsoft.com/office/drawing/2014/main" id="{CB6073EC-E73F-BB45-BDCA-39C62CB2509E}"/>
                    </a:ext>
                  </a:extLst>
                </p14:cNvPr>
                <p14:cNvContentPartPr/>
                <p14:nvPr/>
              </p14:nvContentPartPr>
              <p14:xfrm>
                <a:off x="11275300" y="3727729"/>
                <a:ext cx="124920" cy="149760"/>
              </p14:xfrm>
            </p:contentPart>
          </mc:Choice>
          <mc:Fallback xmlns="">
            <p:pic>
              <p:nvPicPr>
                <p:cNvPr id="235" name="墨迹 234">
                  <a:extLst>
                    <a:ext uri="{FF2B5EF4-FFF2-40B4-BE49-F238E27FC236}">
                      <a16:creationId xmlns:a16="http://schemas.microsoft.com/office/drawing/2014/main" id="{CB6073EC-E73F-BB45-BDCA-39C62CB2509E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11267740" y="3720169"/>
                  <a:ext cx="14004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236" name="墨迹 235">
                  <a:extLst>
                    <a:ext uri="{FF2B5EF4-FFF2-40B4-BE49-F238E27FC236}">
                      <a16:creationId xmlns:a16="http://schemas.microsoft.com/office/drawing/2014/main" id="{B73FBEDD-335C-2544-9F51-8C944CD8BE3D}"/>
                    </a:ext>
                  </a:extLst>
                </p14:cNvPr>
                <p14:cNvContentPartPr/>
                <p14:nvPr/>
              </p14:nvContentPartPr>
              <p14:xfrm>
                <a:off x="11356300" y="3615409"/>
                <a:ext cx="162360" cy="19080"/>
              </p14:xfrm>
            </p:contentPart>
          </mc:Choice>
          <mc:Fallback xmlns="">
            <p:pic>
              <p:nvPicPr>
                <p:cNvPr id="236" name="墨迹 235">
                  <a:extLst>
                    <a:ext uri="{FF2B5EF4-FFF2-40B4-BE49-F238E27FC236}">
                      <a16:creationId xmlns:a16="http://schemas.microsoft.com/office/drawing/2014/main" id="{B73FBEDD-335C-2544-9F51-8C944CD8BE3D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11348740" y="3608209"/>
                  <a:ext cx="17712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237" name="墨迹 236">
                  <a:extLst>
                    <a:ext uri="{FF2B5EF4-FFF2-40B4-BE49-F238E27FC236}">
                      <a16:creationId xmlns:a16="http://schemas.microsoft.com/office/drawing/2014/main" id="{5F174A32-9A1A-5C4D-8A69-66FA4944BC77}"/>
                    </a:ext>
                  </a:extLst>
                </p14:cNvPr>
                <p14:cNvContentPartPr/>
                <p14:nvPr/>
              </p14:nvContentPartPr>
              <p14:xfrm>
                <a:off x="11070100" y="3733849"/>
                <a:ext cx="149760" cy="31320"/>
              </p14:xfrm>
            </p:contentPart>
          </mc:Choice>
          <mc:Fallback xmlns="">
            <p:pic>
              <p:nvPicPr>
                <p:cNvPr id="237" name="墨迹 236">
                  <a:extLst>
                    <a:ext uri="{FF2B5EF4-FFF2-40B4-BE49-F238E27FC236}">
                      <a16:creationId xmlns:a16="http://schemas.microsoft.com/office/drawing/2014/main" id="{5F174A32-9A1A-5C4D-8A69-66FA4944BC77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11062540" y="3726289"/>
                  <a:ext cx="164880" cy="46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1" name="组合 260">
            <a:extLst>
              <a:ext uri="{FF2B5EF4-FFF2-40B4-BE49-F238E27FC236}">
                <a16:creationId xmlns:a16="http://schemas.microsoft.com/office/drawing/2014/main" id="{1ADCCC95-7D72-054C-8642-5B5E5F7A9BC1}"/>
              </a:ext>
            </a:extLst>
          </p:cNvPr>
          <p:cNvGrpSpPr/>
          <p:nvPr/>
        </p:nvGrpSpPr>
        <p:grpSpPr>
          <a:xfrm>
            <a:off x="11157220" y="4443409"/>
            <a:ext cx="847080" cy="523440"/>
            <a:chOff x="11157220" y="4443409"/>
            <a:chExt cx="847080" cy="523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240" name="墨迹 239">
                  <a:extLst>
                    <a:ext uri="{FF2B5EF4-FFF2-40B4-BE49-F238E27FC236}">
                      <a16:creationId xmlns:a16="http://schemas.microsoft.com/office/drawing/2014/main" id="{86B053B5-45D6-6A47-8C43-72F95E651034}"/>
                    </a:ext>
                  </a:extLst>
                </p14:cNvPr>
                <p14:cNvContentPartPr/>
                <p14:nvPr/>
              </p14:nvContentPartPr>
              <p14:xfrm>
                <a:off x="11157220" y="4929049"/>
                <a:ext cx="834480" cy="37800"/>
              </p14:xfrm>
            </p:contentPart>
          </mc:Choice>
          <mc:Fallback xmlns="">
            <p:pic>
              <p:nvPicPr>
                <p:cNvPr id="240" name="墨迹 239">
                  <a:extLst>
                    <a:ext uri="{FF2B5EF4-FFF2-40B4-BE49-F238E27FC236}">
                      <a16:creationId xmlns:a16="http://schemas.microsoft.com/office/drawing/2014/main" id="{86B053B5-45D6-6A47-8C43-72F95E651034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11149660" y="4921489"/>
                  <a:ext cx="84960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241" name="墨迹 240">
                  <a:extLst>
                    <a:ext uri="{FF2B5EF4-FFF2-40B4-BE49-F238E27FC236}">
                      <a16:creationId xmlns:a16="http://schemas.microsoft.com/office/drawing/2014/main" id="{C1B3B12E-EDE1-5E4A-9B98-DF9B94FD1791}"/>
                    </a:ext>
                  </a:extLst>
                </p14:cNvPr>
                <p14:cNvContentPartPr/>
                <p14:nvPr/>
              </p14:nvContentPartPr>
              <p14:xfrm>
                <a:off x="11574100" y="4443409"/>
                <a:ext cx="180360" cy="37800"/>
              </p14:xfrm>
            </p:contentPart>
          </mc:Choice>
          <mc:Fallback xmlns="">
            <p:pic>
              <p:nvPicPr>
                <p:cNvPr id="241" name="墨迹 240">
                  <a:extLst>
                    <a:ext uri="{FF2B5EF4-FFF2-40B4-BE49-F238E27FC236}">
                      <a16:creationId xmlns:a16="http://schemas.microsoft.com/office/drawing/2014/main" id="{C1B3B12E-EDE1-5E4A-9B98-DF9B94FD1791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11566540" y="4436209"/>
                  <a:ext cx="1951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242" name="墨迹 241">
                  <a:extLst>
                    <a:ext uri="{FF2B5EF4-FFF2-40B4-BE49-F238E27FC236}">
                      <a16:creationId xmlns:a16="http://schemas.microsoft.com/office/drawing/2014/main" id="{3204F876-069C-3842-9E9D-31B568D1C97D}"/>
                    </a:ext>
                  </a:extLst>
                </p14:cNvPr>
                <p14:cNvContentPartPr/>
                <p14:nvPr/>
              </p14:nvContentPartPr>
              <p14:xfrm>
                <a:off x="11611540" y="4561849"/>
                <a:ext cx="62640" cy="205920"/>
              </p14:xfrm>
            </p:contentPart>
          </mc:Choice>
          <mc:Fallback xmlns="">
            <p:pic>
              <p:nvPicPr>
                <p:cNvPr id="242" name="墨迹 241">
                  <a:extLst>
                    <a:ext uri="{FF2B5EF4-FFF2-40B4-BE49-F238E27FC236}">
                      <a16:creationId xmlns:a16="http://schemas.microsoft.com/office/drawing/2014/main" id="{3204F876-069C-3842-9E9D-31B568D1C97D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11601460" y="4551769"/>
                  <a:ext cx="8280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243" name="墨迹 242">
                  <a:extLst>
                    <a:ext uri="{FF2B5EF4-FFF2-40B4-BE49-F238E27FC236}">
                      <a16:creationId xmlns:a16="http://schemas.microsoft.com/office/drawing/2014/main" id="{44CF45A9-1ABC-BB4E-BE0E-57DF5E5A74F2}"/>
                    </a:ext>
                  </a:extLst>
                </p14:cNvPr>
                <p14:cNvContentPartPr/>
                <p14:nvPr/>
              </p14:nvContentPartPr>
              <p14:xfrm>
                <a:off x="11531260" y="4760929"/>
                <a:ext cx="142920" cy="31320"/>
              </p14:xfrm>
            </p:contentPart>
          </mc:Choice>
          <mc:Fallback xmlns="">
            <p:pic>
              <p:nvPicPr>
                <p:cNvPr id="243" name="墨迹 242">
                  <a:extLst>
                    <a:ext uri="{FF2B5EF4-FFF2-40B4-BE49-F238E27FC236}">
                      <a16:creationId xmlns:a16="http://schemas.microsoft.com/office/drawing/2014/main" id="{44CF45A9-1ABC-BB4E-BE0E-57DF5E5A74F2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11523700" y="4753369"/>
                  <a:ext cx="15804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244" name="墨迹 243">
                  <a:extLst>
                    <a:ext uri="{FF2B5EF4-FFF2-40B4-BE49-F238E27FC236}">
                      <a16:creationId xmlns:a16="http://schemas.microsoft.com/office/drawing/2014/main" id="{9203A56C-9D3F-8740-BF7E-43D1E2BBE0A7}"/>
                    </a:ext>
                  </a:extLst>
                </p14:cNvPr>
                <p14:cNvContentPartPr/>
                <p14:nvPr/>
              </p14:nvContentPartPr>
              <p14:xfrm>
                <a:off x="11798380" y="4723849"/>
                <a:ext cx="81360" cy="187200"/>
              </p14:xfrm>
            </p:contentPart>
          </mc:Choice>
          <mc:Fallback xmlns="">
            <p:pic>
              <p:nvPicPr>
                <p:cNvPr id="244" name="墨迹 243">
                  <a:extLst>
                    <a:ext uri="{FF2B5EF4-FFF2-40B4-BE49-F238E27FC236}">
                      <a16:creationId xmlns:a16="http://schemas.microsoft.com/office/drawing/2014/main" id="{9203A56C-9D3F-8740-BF7E-43D1E2BBE0A7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11788300" y="4713769"/>
                  <a:ext cx="10152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1">
              <p14:nvContentPartPr>
                <p14:cNvPr id="245" name="墨迹 244">
                  <a:extLst>
                    <a:ext uri="{FF2B5EF4-FFF2-40B4-BE49-F238E27FC236}">
                      <a16:creationId xmlns:a16="http://schemas.microsoft.com/office/drawing/2014/main" id="{B87D6BF5-C586-CB49-8CF4-251A418B1447}"/>
                    </a:ext>
                  </a:extLst>
                </p14:cNvPr>
                <p14:cNvContentPartPr/>
                <p14:nvPr/>
              </p14:nvContentPartPr>
              <p14:xfrm>
                <a:off x="11922940" y="4648969"/>
                <a:ext cx="56520" cy="19080"/>
              </p14:xfrm>
            </p:contentPart>
          </mc:Choice>
          <mc:Fallback xmlns="">
            <p:pic>
              <p:nvPicPr>
                <p:cNvPr id="245" name="墨迹 244">
                  <a:extLst>
                    <a:ext uri="{FF2B5EF4-FFF2-40B4-BE49-F238E27FC236}">
                      <a16:creationId xmlns:a16="http://schemas.microsoft.com/office/drawing/2014/main" id="{B87D6BF5-C586-CB49-8CF4-251A418B1447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11912860" y="4638889"/>
                  <a:ext cx="7668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3">
              <p14:nvContentPartPr>
                <p14:cNvPr id="247" name="墨迹 246">
                  <a:extLst>
                    <a:ext uri="{FF2B5EF4-FFF2-40B4-BE49-F238E27FC236}">
                      <a16:creationId xmlns:a16="http://schemas.microsoft.com/office/drawing/2014/main" id="{1270A6FF-A3FA-5B47-974D-91C207D44AD5}"/>
                    </a:ext>
                  </a:extLst>
                </p14:cNvPr>
                <p14:cNvContentPartPr/>
                <p14:nvPr/>
              </p14:nvContentPartPr>
              <p14:xfrm>
                <a:off x="11804500" y="4767409"/>
                <a:ext cx="6480" cy="25200"/>
              </p14:xfrm>
            </p:contentPart>
          </mc:Choice>
          <mc:Fallback xmlns="">
            <p:pic>
              <p:nvPicPr>
                <p:cNvPr id="247" name="墨迹 246">
                  <a:extLst>
                    <a:ext uri="{FF2B5EF4-FFF2-40B4-BE49-F238E27FC236}">
                      <a16:creationId xmlns:a16="http://schemas.microsoft.com/office/drawing/2014/main" id="{1270A6FF-A3FA-5B47-974D-91C207D44AD5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11794420" y="4757329"/>
                  <a:ext cx="2664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5">
              <p14:nvContentPartPr>
                <p14:cNvPr id="248" name="墨迹 247">
                  <a:extLst>
                    <a:ext uri="{FF2B5EF4-FFF2-40B4-BE49-F238E27FC236}">
                      <a16:creationId xmlns:a16="http://schemas.microsoft.com/office/drawing/2014/main" id="{703B08E1-93E9-3641-894D-69E625DDA21A}"/>
                    </a:ext>
                  </a:extLst>
                </p14:cNvPr>
                <p14:cNvContentPartPr/>
                <p14:nvPr/>
              </p14:nvContentPartPr>
              <p14:xfrm>
                <a:off x="11810980" y="4723849"/>
                <a:ext cx="118800" cy="174600"/>
              </p14:xfrm>
            </p:contentPart>
          </mc:Choice>
          <mc:Fallback xmlns="">
            <p:pic>
              <p:nvPicPr>
                <p:cNvPr id="248" name="墨迹 247">
                  <a:extLst>
                    <a:ext uri="{FF2B5EF4-FFF2-40B4-BE49-F238E27FC236}">
                      <a16:creationId xmlns:a16="http://schemas.microsoft.com/office/drawing/2014/main" id="{703B08E1-93E9-3641-894D-69E625DDA21A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11800540" y="4713769"/>
                  <a:ext cx="13896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7">
              <p14:nvContentPartPr>
                <p14:cNvPr id="249" name="墨迹 248">
                  <a:extLst>
                    <a:ext uri="{FF2B5EF4-FFF2-40B4-BE49-F238E27FC236}">
                      <a16:creationId xmlns:a16="http://schemas.microsoft.com/office/drawing/2014/main" id="{1FDE97BB-AB25-1E46-A505-E051FE1FAD83}"/>
                    </a:ext>
                  </a:extLst>
                </p14:cNvPr>
                <p14:cNvContentPartPr/>
                <p14:nvPr/>
              </p14:nvContentPartPr>
              <p14:xfrm>
                <a:off x="11966500" y="4636729"/>
                <a:ext cx="37800" cy="25200"/>
              </p14:xfrm>
            </p:contentPart>
          </mc:Choice>
          <mc:Fallback xmlns="">
            <p:pic>
              <p:nvPicPr>
                <p:cNvPr id="249" name="墨迹 248">
                  <a:extLst>
                    <a:ext uri="{FF2B5EF4-FFF2-40B4-BE49-F238E27FC236}">
                      <a16:creationId xmlns:a16="http://schemas.microsoft.com/office/drawing/2014/main" id="{1FDE97BB-AB25-1E46-A505-E051FE1FAD83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11956420" y="4626289"/>
                  <a:ext cx="57960" cy="45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0" name="组合 259">
            <a:extLst>
              <a:ext uri="{FF2B5EF4-FFF2-40B4-BE49-F238E27FC236}">
                <a16:creationId xmlns:a16="http://schemas.microsoft.com/office/drawing/2014/main" id="{950BA7F5-05FC-C944-A37B-7CC97671F639}"/>
              </a:ext>
            </a:extLst>
          </p:cNvPr>
          <p:cNvGrpSpPr/>
          <p:nvPr/>
        </p:nvGrpSpPr>
        <p:grpSpPr>
          <a:xfrm>
            <a:off x="10232380" y="5221729"/>
            <a:ext cx="981000" cy="143640"/>
            <a:chOff x="10232380" y="5221729"/>
            <a:chExt cx="981000" cy="143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9">
              <p14:nvContentPartPr>
                <p14:cNvPr id="250" name="墨迹 249">
                  <a:extLst>
                    <a:ext uri="{FF2B5EF4-FFF2-40B4-BE49-F238E27FC236}">
                      <a16:creationId xmlns:a16="http://schemas.microsoft.com/office/drawing/2014/main" id="{D3A639B7-D176-7D45-BB2E-4DB1737DD185}"/>
                    </a:ext>
                  </a:extLst>
                </p14:cNvPr>
                <p14:cNvContentPartPr/>
                <p14:nvPr/>
              </p14:nvContentPartPr>
              <p14:xfrm>
                <a:off x="10310500" y="5227849"/>
                <a:ext cx="847080" cy="81360"/>
              </p14:xfrm>
            </p:contentPart>
          </mc:Choice>
          <mc:Fallback xmlns="">
            <p:pic>
              <p:nvPicPr>
                <p:cNvPr id="250" name="墨迹 249">
                  <a:extLst>
                    <a:ext uri="{FF2B5EF4-FFF2-40B4-BE49-F238E27FC236}">
                      <a16:creationId xmlns:a16="http://schemas.microsoft.com/office/drawing/2014/main" id="{D3A639B7-D176-7D45-BB2E-4DB1737DD185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10302940" y="5220289"/>
                  <a:ext cx="86220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1">
              <p14:nvContentPartPr>
                <p14:cNvPr id="251" name="墨迹 250">
                  <a:extLst>
                    <a:ext uri="{FF2B5EF4-FFF2-40B4-BE49-F238E27FC236}">
                      <a16:creationId xmlns:a16="http://schemas.microsoft.com/office/drawing/2014/main" id="{B92828E9-2C97-9745-A28B-0561C5EE9EC4}"/>
                    </a:ext>
                  </a:extLst>
                </p14:cNvPr>
                <p14:cNvContentPartPr/>
                <p14:nvPr/>
              </p14:nvContentPartPr>
              <p14:xfrm>
                <a:off x="11120500" y="5259169"/>
                <a:ext cx="92880" cy="106200"/>
              </p14:xfrm>
            </p:contentPart>
          </mc:Choice>
          <mc:Fallback xmlns="">
            <p:pic>
              <p:nvPicPr>
                <p:cNvPr id="251" name="墨迹 250">
                  <a:extLst>
                    <a:ext uri="{FF2B5EF4-FFF2-40B4-BE49-F238E27FC236}">
                      <a16:creationId xmlns:a16="http://schemas.microsoft.com/office/drawing/2014/main" id="{B92828E9-2C97-9745-A28B-0561C5EE9EC4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11112940" y="5251609"/>
                  <a:ext cx="10800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3">
              <p14:nvContentPartPr>
                <p14:cNvPr id="252" name="墨迹 251">
                  <a:extLst>
                    <a:ext uri="{FF2B5EF4-FFF2-40B4-BE49-F238E27FC236}">
                      <a16:creationId xmlns:a16="http://schemas.microsoft.com/office/drawing/2014/main" id="{FE935A99-ED73-444F-85D0-D47E9513FC5A}"/>
                    </a:ext>
                  </a:extLst>
                </p14:cNvPr>
                <p14:cNvContentPartPr/>
                <p14:nvPr/>
              </p14:nvContentPartPr>
              <p14:xfrm>
                <a:off x="10232380" y="5234329"/>
                <a:ext cx="134640" cy="37800"/>
              </p14:xfrm>
            </p:contentPart>
          </mc:Choice>
          <mc:Fallback xmlns="">
            <p:pic>
              <p:nvPicPr>
                <p:cNvPr id="252" name="墨迹 251">
                  <a:extLst>
                    <a:ext uri="{FF2B5EF4-FFF2-40B4-BE49-F238E27FC236}">
                      <a16:creationId xmlns:a16="http://schemas.microsoft.com/office/drawing/2014/main" id="{FE935A99-ED73-444F-85D0-D47E9513FC5A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10224820" y="5226769"/>
                  <a:ext cx="14976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5">
              <p14:nvContentPartPr>
                <p14:cNvPr id="253" name="墨迹 252">
                  <a:extLst>
                    <a:ext uri="{FF2B5EF4-FFF2-40B4-BE49-F238E27FC236}">
                      <a16:creationId xmlns:a16="http://schemas.microsoft.com/office/drawing/2014/main" id="{F2B7A4D1-9815-C444-B9FB-E30DDCA5190E}"/>
                    </a:ext>
                  </a:extLst>
                </p14:cNvPr>
                <p14:cNvContentPartPr/>
                <p14:nvPr/>
              </p14:nvContentPartPr>
              <p14:xfrm>
                <a:off x="10242100" y="5221729"/>
                <a:ext cx="43920" cy="62640"/>
              </p14:xfrm>
            </p:contentPart>
          </mc:Choice>
          <mc:Fallback xmlns="">
            <p:pic>
              <p:nvPicPr>
                <p:cNvPr id="253" name="墨迹 252">
                  <a:extLst>
                    <a:ext uri="{FF2B5EF4-FFF2-40B4-BE49-F238E27FC236}">
                      <a16:creationId xmlns:a16="http://schemas.microsoft.com/office/drawing/2014/main" id="{F2B7A4D1-9815-C444-B9FB-E30DDCA5190E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10234540" y="5214169"/>
                  <a:ext cx="59040" cy="77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9" name="组合 258">
            <a:extLst>
              <a:ext uri="{FF2B5EF4-FFF2-40B4-BE49-F238E27FC236}">
                <a16:creationId xmlns:a16="http://schemas.microsoft.com/office/drawing/2014/main" id="{761A5954-53E6-8B4A-8EC3-A0CB59832321}"/>
              </a:ext>
            </a:extLst>
          </p:cNvPr>
          <p:cNvGrpSpPr/>
          <p:nvPr/>
        </p:nvGrpSpPr>
        <p:grpSpPr>
          <a:xfrm>
            <a:off x="10366660" y="4661569"/>
            <a:ext cx="398520" cy="379800"/>
            <a:chOff x="10366660" y="4661569"/>
            <a:chExt cx="398520" cy="379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7">
              <p14:nvContentPartPr>
                <p14:cNvPr id="254" name="墨迹 253">
                  <a:extLst>
                    <a:ext uri="{FF2B5EF4-FFF2-40B4-BE49-F238E27FC236}">
                      <a16:creationId xmlns:a16="http://schemas.microsoft.com/office/drawing/2014/main" id="{C720C4F8-1663-9C44-B9C0-7B59216DCA64}"/>
                    </a:ext>
                  </a:extLst>
                </p14:cNvPr>
                <p14:cNvContentPartPr/>
                <p14:nvPr/>
              </p14:nvContentPartPr>
              <p14:xfrm>
                <a:off x="10441180" y="4661569"/>
                <a:ext cx="137160" cy="43920"/>
              </p14:xfrm>
            </p:contentPart>
          </mc:Choice>
          <mc:Fallback xmlns="">
            <p:pic>
              <p:nvPicPr>
                <p:cNvPr id="254" name="墨迹 253">
                  <a:extLst>
                    <a:ext uri="{FF2B5EF4-FFF2-40B4-BE49-F238E27FC236}">
                      <a16:creationId xmlns:a16="http://schemas.microsoft.com/office/drawing/2014/main" id="{C720C4F8-1663-9C44-B9C0-7B59216DCA64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10433620" y="4654009"/>
                  <a:ext cx="15228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9">
              <p14:nvContentPartPr>
                <p14:cNvPr id="255" name="墨迹 254">
                  <a:extLst>
                    <a:ext uri="{FF2B5EF4-FFF2-40B4-BE49-F238E27FC236}">
                      <a16:creationId xmlns:a16="http://schemas.microsoft.com/office/drawing/2014/main" id="{7CA9C029-DA12-7C44-8511-C02B5D1D6192}"/>
                    </a:ext>
                  </a:extLst>
                </p14:cNvPr>
                <p14:cNvContentPartPr/>
                <p14:nvPr/>
              </p14:nvContentPartPr>
              <p14:xfrm>
                <a:off x="10422460" y="4773529"/>
                <a:ext cx="87480" cy="212040"/>
              </p14:xfrm>
            </p:contentPart>
          </mc:Choice>
          <mc:Fallback xmlns="">
            <p:pic>
              <p:nvPicPr>
                <p:cNvPr id="255" name="墨迹 254">
                  <a:extLst>
                    <a:ext uri="{FF2B5EF4-FFF2-40B4-BE49-F238E27FC236}">
                      <a16:creationId xmlns:a16="http://schemas.microsoft.com/office/drawing/2014/main" id="{7CA9C029-DA12-7C44-8511-C02B5D1D6192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10414900" y="4765969"/>
                  <a:ext cx="10260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1">
              <p14:nvContentPartPr>
                <p14:cNvPr id="256" name="墨迹 255">
                  <a:extLst>
                    <a:ext uri="{FF2B5EF4-FFF2-40B4-BE49-F238E27FC236}">
                      <a16:creationId xmlns:a16="http://schemas.microsoft.com/office/drawing/2014/main" id="{E1D7421F-B1BF-EA4C-809E-52329565A367}"/>
                    </a:ext>
                  </a:extLst>
                </p14:cNvPr>
                <p14:cNvContentPartPr/>
                <p14:nvPr/>
              </p14:nvContentPartPr>
              <p14:xfrm>
                <a:off x="10553140" y="4910329"/>
                <a:ext cx="112320" cy="131040"/>
              </p14:xfrm>
            </p:contentPart>
          </mc:Choice>
          <mc:Fallback xmlns="">
            <p:pic>
              <p:nvPicPr>
                <p:cNvPr id="256" name="墨迹 255">
                  <a:extLst>
                    <a:ext uri="{FF2B5EF4-FFF2-40B4-BE49-F238E27FC236}">
                      <a16:creationId xmlns:a16="http://schemas.microsoft.com/office/drawing/2014/main" id="{E1D7421F-B1BF-EA4C-809E-52329565A367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10545580" y="4903129"/>
                  <a:ext cx="12744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3">
              <p14:nvContentPartPr>
                <p14:cNvPr id="257" name="墨迹 256">
                  <a:extLst>
                    <a:ext uri="{FF2B5EF4-FFF2-40B4-BE49-F238E27FC236}">
                      <a16:creationId xmlns:a16="http://schemas.microsoft.com/office/drawing/2014/main" id="{9E1C7590-6A2C-814D-8F17-10129073EC44}"/>
                    </a:ext>
                  </a:extLst>
                </p14:cNvPr>
                <p14:cNvContentPartPr/>
                <p14:nvPr/>
              </p14:nvContentPartPr>
              <p14:xfrm>
                <a:off x="10696420" y="4817089"/>
                <a:ext cx="68760" cy="31320"/>
              </p14:xfrm>
            </p:contentPart>
          </mc:Choice>
          <mc:Fallback xmlns="">
            <p:pic>
              <p:nvPicPr>
                <p:cNvPr id="257" name="墨迹 256">
                  <a:extLst>
                    <a:ext uri="{FF2B5EF4-FFF2-40B4-BE49-F238E27FC236}">
                      <a16:creationId xmlns:a16="http://schemas.microsoft.com/office/drawing/2014/main" id="{9E1C7590-6A2C-814D-8F17-10129073EC44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10688860" y="4809529"/>
                  <a:ext cx="8388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5">
              <p14:nvContentPartPr>
                <p14:cNvPr id="258" name="墨迹 257">
                  <a:extLst>
                    <a:ext uri="{FF2B5EF4-FFF2-40B4-BE49-F238E27FC236}">
                      <a16:creationId xmlns:a16="http://schemas.microsoft.com/office/drawing/2014/main" id="{E0778A93-22C8-F046-BF21-A7A9BC082687}"/>
                    </a:ext>
                  </a:extLst>
                </p14:cNvPr>
                <p14:cNvContentPartPr/>
                <p14:nvPr/>
              </p14:nvContentPartPr>
              <p14:xfrm>
                <a:off x="10366660" y="4972609"/>
                <a:ext cx="212040" cy="50040"/>
              </p14:xfrm>
            </p:contentPart>
          </mc:Choice>
          <mc:Fallback xmlns="">
            <p:pic>
              <p:nvPicPr>
                <p:cNvPr id="258" name="墨迹 257">
                  <a:extLst>
                    <a:ext uri="{FF2B5EF4-FFF2-40B4-BE49-F238E27FC236}">
                      <a16:creationId xmlns:a16="http://schemas.microsoft.com/office/drawing/2014/main" id="{E0778A93-22C8-F046-BF21-A7A9BC082687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10359100" y="4965049"/>
                  <a:ext cx="227160" cy="65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97">
            <p14:nvContentPartPr>
              <p14:cNvPr id="263" name="墨迹 262">
                <a:extLst>
                  <a:ext uri="{FF2B5EF4-FFF2-40B4-BE49-F238E27FC236}">
                    <a16:creationId xmlns:a16="http://schemas.microsoft.com/office/drawing/2014/main" id="{2A78C2ED-10C2-234A-83CB-A6274F3EB402}"/>
                  </a:ext>
                </a:extLst>
              </p14:cNvPr>
              <p14:cNvContentPartPr/>
              <p14:nvPr/>
            </p14:nvContentPartPr>
            <p14:xfrm>
              <a:off x="10248220" y="6298849"/>
              <a:ext cx="1743480" cy="162360"/>
            </p14:xfrm>
          </p:contentPart>
        </mc:Choice>
        <mc:Fallback xmlns="">
          <p:pic>
            <p:nvPicPr>
              <p:cNvPr id="263" name="墨迹 262">
                <a:extLst>
                  <a:ext uri="{FF2B5EF4-FFF2-40B4-BE49-F238E27FC236}">
                    <a16:creationId xmlns:a16="http://schemas.microsoft.com/office/drawing/2014/main" id="{2A78C2ED-10C2-234A-83CB-A6274F3EB402}"/>
                  </a:ext>
                </a:extLst>
              </p:cNvPr>
              <p:cNvPicPr/>
              <p:nvPr/>
            </p:nvPicPr>
            <p:blipFill>
              <a:blip r:embed="rId398"/>
              <a:stretch>
                <a:fillRect/>
              </a:stretch>
            </p:blipFill>
            <p:spPr>
              <a:xfrm>
                <a:off x="10240660" y="6291289"/>
                <a:ext cx="1758600" cy="177120"/>
              </a:xfrm>
              <a:prstGeom prst="rect">
                <a:avLst/>
              </a:prstGeom>
            </p:spPr>
          </p:pic>
        </mc:Fallback>
      </mc:AlternateContent>
      <p:grpSp>
        <p:nvGrpSpPr>
          <p:cNvPr id="271" name="组合 270">
            <a:extLst>
              <a:ext uri="{FF2B5EF4-FFF2-40B4-BE49-F238E27FC236}">
                <a16:creationId xmlns:a16="http://schemas.microsoft.com/office/drawing/2014/main" id="{012BAC8A-6947-0748-B57A-649FFD54D373}"/>
              </a:ext>
            </a:extLst>
          </p:cNvPr>
          <p:cNvGrpSpPr/>
          <p:nvPr/>
        </p:nvGrpSpPr>
        <p:grpSpPr>
          <a:xfrm>
            <a:off x="10677700" y="5881609"/>
            <a:ext cx="629280" cy="162360"/>
            <a:chOff x="10677700" y="5881609"/>
            <a:chExt cx="629280" cy="162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9">
              <p14:nvContentPartPr>
                <p14:cNvPr id="262" name="墨迹 261">
                  <a:extLst>
                    <a:ext uri="{FF2B5EF4-FFF2-40B4-BE49-F238E27FC236}">
                      <a16:creationId xmlns:a16="http://schemas.microsoft.com/office/drawing/2014/main" id="{3C6E41DF-EAB0-9148-86D7-6A5E5BC0EF78}"/>
                    </a:ext>
                  </a:extLst>
                </p14:cNvPr>
                <p14:cNvContentPartPr/>
                <p14:nvPr/>
              </p14:nvContentPartPr>
              <p14:xfrm>
                <a:off x="10796140" y="5919049"/>
                <a:ext cx="374040" cy="43920"/>
              </p14:xfrm>
            </p:contentPart>
          </mc:Choice>
          <mc:Fallback xmlns="">
            <p:pic>
              <p:nvPicPr>
                <p:cNvPr id="262" name="墨迹 261">
                  <a:extLst>
                    <a:ext uri="{FF2B5EF4-FFF2-40B4-BE49-F238E27FC236}">
                      <a16:creationId xmlns:a16="http://schemas.microsoft.com/office/drawing/2014/main" id="{3C6E41DF-EAB0-9148-86D7-6A5E5BC0EF78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10788580" y="5911489"/>
                  <a:ext cx="38880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1">
              <p14:nvContentPartPr>
                <p14:cNvPr id="264" name="墨迹 263">
                  <a:extLst>
                    <a:ext uri="{FF2B5EF4-FFF2-40B4-BE49-F238E27FC236}">
                      <a16:creationId xmlns:a16="http://schemas.microsoft.com/office/drawing/2014/main" id="{180C1034-F314-6643-B2B9-B8332669CF27}"/>
                    </a:ext>
                  </a:extLst>
                </p14:cNvPr>
                <p14:cNvContentPartPr/>
                <p14:nvPr/>
              </p14:nvContentPartPr>
              <p14:xfrm>
                <a:off x="10677700" y="5881609"/>
                <a:ext cx="168480" cy="124920"/>
              </p14:xfrm>
            </p:contentPart>
          </mc:Choice>
          <mc:Fallback xmlns="">
            <p:pic>
              <p:nvPicPr>
                <p:cNvPr id="264" name="墨迹 263">
                  <a:extLst>
                    <a:ext uri="{FF2B5EF4-FFF2-40B4-BE49-F238E27FC236}">
                      <a16:creationId xmlns:a16="http://schemas.microsoft.com/office/drawing/2014/main" id="{180C1034-F314-6643-B2B9-B8332669CF27}"/>
                    </a:ext>
                  </a:extLst>
                </p:cNvPr>
                <p:cNvPicPr/>
                <p:nvPr/>
              </p:nvPicPr>
              <p:blipFill>
                <a:blip r:embed="rId402"/>
                <a:stretch>
                  <a:fillRect/>
                </a:stretch>
              </p:blipFill>
              <p:spPr>
                <a:xfrm>
                  <a:off x="10670140" y="5874049"/>
                  <a:ext cx="18360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3">
              <p14:nvContentPartPr>
                <p14:cNvPr id="265" name="墨迹 264">
                  <a:extLst>
                    <a:ext uri="{FF2B5EF4-FFF2-40B4-BE49-F238E27FC236}">
                      <a16:creationId xmlns:a16="http://schemas.microsoft.com/office/drawing/2014/main" id="{EAE99BE6-3DA1-B54F-A529-5C511FF91ED5}"/>
                    </a:ext>
                  </a:extLst>
                </p14:cNvPr>
                <p14:cNvContentPartPr/>
                <p14:nvPr/>
              </p14:nvContentPartPr>
              <p14:xfrm>
                <a:off x="11182060" y="5912929"/>
                <a:ext cx="124920" cy="131040"/>
              </p14:xfrm>
            </p:contentPart>
          </mc:Choice>
          <mc:Fallback xmlns="">
            <p:pic>
              <p:nvPicPr>
                <p:cNvPr id="265" name="墨迹 264">
                  <a:extLst>
                    <a:ext uri="{FF2B5EF4-FFF2-40B4-BE49-F238E27FC236}">
                      <a16:creationId xmlns:a16="http://schemas.microsoft.com/office/drawing/2014/main" id="{EAE99BE6-3DA1-B54F-A529-5C511FF91ED5}"/>
                    </a:ext>
                  </a:extLst>
                </p:cNvPr>
                <p:cNvPicPr/>
                <p:nvPr/>
              </p:nvPicPr>
              <p:blipFill>
                <a:blip r:embed="rId404"/>
                <a:stretch>
                  <a:fillRect/>
                </a:stretch>
              </p:blipFill>
              <p:spPr>
                <a:xfrm>
                  <a:off x="11174500" y="5905369"/>
                  <a:ext cx="140040" cy="146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0" name="组合 269">
            <a:extLst>
              <a:ext uri="{FF2B5EF4-FFF2-40B4-BE49-F238E27FC236}">
                <a16:creationId xmlns:a16="http://schemas.microsoft.com/office/drawing/2014/main" id="{5A154E6E-5994-BA4A-93C9-5A733EC38DDB}"/>
              </a:ext>
            </a:extLst>
          </p:cNvPr>
          <p:cNvGrpSpPr/>
          <p:nvPr/>
        </p:nvGrpSpPr>
        <p:grpSpPr>
          <a:xfrm>
            <a:off x="11648980" y="5433409"/>
            <a:ext cx="442440" cy="447840"/>
            <a:chOff x="11648980" y="5433409"/>
            <a:chExt cx="442440" cy="447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5">
              <p14:nvContentPartPr>
                <p14:cNvPr id="266" name="墨迹 265">
                  <a:extLst>
                    <a:ext uri="{FF2B5EF4-FFF2-40B4-BE49-F238E27FC236}">
                      <a16:creationId xmlns:a16="http://schemas.microsoft.com/office/drawing/2014/main" id="{D669650F-A188-FB4C-A2EE-71F39A038A2C}"/>
                    </a:ext>
                  </a:extLst>
                </p14:cNvPr>
                <p14:cNvContentPartPr/>
                <p14:nvPr/>
              </p14:nvContentPartPr>
              <p14:xfrm>
                <a:off x="11705140" y="5433409"/>
                <a:ext cx="149040" cy="330480"/>
              </p14:xfrm>
            </p:contentPart>
          </mc:Choice>
          <mc:Fallback xmlns="">
            <p:pic>
              <p:nvPicPr>
                <p:cNvPr id="266" name="墨迹 265">
                  <a:extLst>
                    <a:ext uri="{FF2B5EF4-FFF2-40B4-BE49-F238E27FC236}">
                      <a16:creationId xmlns:a16="http://schemas.microsoft.com/office/drawing/2014/main" id="{D669650F-A188-FB4C-A2EE-71F39A038A2C}"/>
                    </a:ext>
                  </a:extLst>
                </p:cNvPr>
                <p:cNvPicPr/>
                <p:nvPr/>
              </p:nvPicPr>
              <p:blipFill>
                <a:blip r:embed="rId406"/>
                <a:stretch>
                  <a:fillRect/>
                </a:stretch>
              </p:blipFill>
              <p:spPr>
                <a:xfrm>
                  <a:off x="11697580" y="5425849"/>
                  <a:ext cx="164160" cy="34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7">
              <p14:nvContentPartPr>
                <p14:cNvPr id="267" name="墨迹 266">
                  <a:extLst>
                    <a:ext uri="{FF2B5EF4-FFF2-40B4-BE49-F238E27FC236}">
                      <a16:creationId xmlns:a16="http://schemas.microsoft.com/office/drawing/2014/main" id="{2E017735-A22C-084E-9CDF-49EF00B824FD}"/>
                    </a:ext>
                  </a:extLst>
                </p14:cNvPr>
                <p14:cNvContentPartPr/>
                <p14:nvPr/>
              </p14:nvContentPartPr>
              <p14:xfrm>
                <a:off x="11648980" y="5769649"/>
                <a:ext cx="180720" cy="12960"/>
              </p14:xfrm>
            </p:contentPart>
          </mc:Choice>
          <mc:Fallback xmlns="">
            <p:pic>
              <p:nvPicPr>
                <p:cNvPr id="267" name="墨迹 266">
                  <a:extLst>
                    <a:ext uri="{FF2B5EF4-FFF2-40B4-BE49-F238E27FC236}">
                      <a16:creationId xmlns:a16="http://schemas.microsoft.com/office/drawing/2014/main" id="{2E017735-A22C-084E-9CDF-49EF00B824FD}"/>
                    </a:ext>
                  </a:extLst>
                </p:cNvPr>
                <p:cNvPicPr/>
                <p:nvPr/>
              </p:nvPicPr>
              <p:blipFill>
                <a:blip r:embed="rId408"/>
                <a:stretch>
                  <a:fillRect/>
                </a:stretch>
              </p:blipFill>
              <p:spPr>
                <a:xfrm>
                  <a:off x="11641420" y="5762089"/>
                  <a:ext cx="19584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9">
              <p14:nvContentPartPr>
                <p14:cNvPr id="268" name="墨迹 267">
                  <a:extLst>
                    <a:ext uri="{FF2B5EF4-FFF2-40B4-BE49-F238E27FC236}">
                      <a16:creationId xmlns:a16="http://schemas.microsoft.com/office/drawing/2014/main" id="{D838A15F-3EBD-4540-9E65-A3C32F8F6490}"/>
                    </a:ext>
                  </a:extLst>
                </p14:cNvPr>
                <p14:cNvContentPartPr/>
                <p14:nvPr/>
              </p14:nvContentPartPr>
              <p14:xfrm>
                <a:off x="11922940" y="5800609"/>
                <a:ext cx="118800" cy="80640"/>
              </p14:xfrm>
            </p:contentPart>
          </mc:Choice>
          <mc:Fallback xmlns="">
            <p:pic>
              <p:nvPicPr>
                <p:cNvPr id="268" name="墨迹 267">
                  <a:extLst>
                    <a:ext uri="{FF2B5EF4-FFF2-40B4-BE49-F238E27FC236}">
                      <a16:creationId xmlns:a16="http://schemas.microsoft.com/office/drawing/2014/main" id="{D838A15F-3EBD-4540-9E65-A3C32F8F6490}"/>
                    </a:ext>
                  </a:extLst>
                </p:cNvPr>
                <p:cNvPicPr/>
                <p:nvPr/>
              </p:nvPicPr>
              <p:blipFill>
                <a:blip r:embed="rId410"/>
                <a:stretch>
                  <a:fillRect/>
                </a:stretch>
              </p:blipFill>
              <p:spPr>
                <a:xfrm>
                  <a:off x="11915380" y="5793049"/>
                  <a:ext cx="13356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1">
              <p14:nvContentPartPr>
                <p14:cNvPr id="269" name="墨迹 268">
                  <a:extLst>
                    <a:ext uri="{FF2B5EF4-FFF2-40B4-BE49-F238E27FC236}">
                      <a16:creationId xmlns:a16="http://schemas.microsoft.com/office/drawing/2014/main" id="{03526291-3418-AC4A-B018-0ED0A31A3720}"/>
                    </a:ext>
                  </a:extLst>
                </p14:cNvPr>
                <p14:cNvContentPartPr/>
                <p14:nvPr/>
              </p14:nvContentPartPr>
              <p14:xfrm>
                <a:off x="12022660" y="5688649"/>
                <a:ext cx="68760" cy="43920"/>
              </p14:xfrm>
            </p:contentPart>
          </mc:Choice>
          <mc:Fallback xmlns="">
            <p:pic>
              <p:nvPicPr>
                <p:cNvPr id="269" name="墨迹 268">
                  <a:extLst>
                    <a:ext uri="{FF2B5EF4-FFF2-40B4-BE49-F238E27FC236}">
                      <a16:creationId xmlns:a16="http://schemas.microsoft.com/office/drawing/2014/main" id="{03526291-3418-AC4A-B018-0ED0A31A3720}"/>
                    </a:ext>
                  </a:extLst>
                </p:cNvPr>
                <p:cNvPicPr/>
                <p:nvPr/>
              </p:nvPicPr>
              <p:blipFill>
                <a:blip r:embed="rId412"/>
                <a:stretch>
                  <a:fillRect/>
                </a:stretch>
              </p:blipFill>
              <p:spPr>
                <a:xfrm>
                  <a:off x="12015100" y="5681089"/>
                  <a:ext cx="83880" cy="59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8" name="组合 277">
            <a:extLst>
              <a:ext uri="{FF2B5EF4-FFF2-40B4-BE49-F238E27FC236}">
                <a16:creationId xmlns:a16="http://schemas.microsoft.com/office/drawing/2014/main" id="{3BAD9766-62F0-094C-86B9-B187C079674E}"/>
              </a:ext>
            </a:extLst>
          </p:cNvPr>
          <p:cNvGrpSpPr/>
          <p:nvPr/>
        </p:nvGrpSpPr>
        <p:grpSpPr>
          <a:xfrm>
            <a:off x="10671580" y="6578929"/>
            <a:ext cx="567000" cy="305280"/>
            <a:chOff x="10671580" y="6578929"/>
            <a:chExt cx="567000" cy="305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3">
              <p14:nvContentPartPr>
                <p14:cNvPr id="272" name="墨迹 271">
                  <a:extLst>
                    <a:ext uri="{FF2B5EF4-FFF2-40B4-BE49-F238E27FC236}">
                      <a16:creationId xmlns:a16="http://schemas.microsoft.com/office/drawing/2014/main" id="{63034D12-6C79-3B4F-80CD-8E5BA554AE78}"/>
                    </a:ext>
                  </a:extLst>
                </p14:cNvPr>
                <p14:cNvContentPartPr/>
                <p14:nvPr/>
              </p14:nvContentPartPr>
              <p14:xfrm>
                <a:off x="10802260" y="6578929"/>
                <a:ext cx="72360" cy="37800"/>
              </p14:xfrm>
            </p:contentPart>
          </mc:Choice>
          <mc:Fallback xmlns="">
            <p:pic>
              <p:nvPicPr>
                <p:cNvPr id="272" name="墨迹 271">
                  <a:extLst>
                    <a:ext uri="{FF2B5EF4-FFF2-40B4-BE49-F238E27FC236}">
                      <a16:creationId xmlns:a16="http://schemas.microsoft.com/office/drawing/2014/main" id="{63034D12-6C79-3B4F-80CD-8E5BA554AE78}"/>
                    </a:ext>
                  </a:extLst>
                </p:cNvPr>
                <p:cNvPicPr/>
                <p:nvPr/>
              </p:nvPicPr>
              <p:blipFill>
                <a:blip r:embed="rId414"/>
                <a:stretch>
                  <a:fillRect/>
                </a:stretch>
              </p:blipFill>
              <p:spPr>
                <a:xfrm>
                  <a:off x="10794700" y="6571369"/>
                  <a:ext cx="8748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5">
              <p14:nvContentPartPr>
                <p14:cNvPr id="273" name="墨迹 272">
                  <a:extLst>
                    <a:ext uri="{FF2B5EF4-FFF2-40B4-BE49-F238E27FC236}">
                      <a16:creationId xmlns:a16="http://schemas.microsoft.com/office/drawing/2014/main" id="{4DC10043-D487-CA48-B529-D90731627224}"/>
                    </a:ext>
                  </a:extLst>
                </p14:cNvPr>
                <p14:cNvContentPartPr/>
                <p14:nvPr/>
              </p14:nvContentPartPr>
              <p14:xfrm>
                <a:off x="10820980" y="6578929"/>
                <a:ext cx="56520" cy="187200"/>
              </p14:xfrm>
            </p:contentPart>
          </mc:Choice>
          <mc:Fallback xmlns="">
            <p:pic>
              <p:nvPicPr>
                <p:cNvPr id="273" name="墨迹 272">
                  <a:extLst>
                    <a:ext uri="{FF2B5EF4-FFF2-40B4-BE49-F238E27FC236}">
                      <a16:creationId xmlns:a16="http://schemas.microsoft.com/office/drawing/2014/main" id="{4DC10043-D487-CA48-B529-D90731627224}"/>
                    </a:ext>
                  </a:extLst>
                </p:cNvPr>
                <p:cNvPicPr/>
                <p:nvPr/>
              </p:nvPicPr>
              <p:blipFill>
                <a:blip r:embed="rId416"/>
                <a:stretch>
                  <a:fillRect/>
                </a:stretch>
              </p:blipFill>
              <p:spPr>
                <a:xfrm>
                  <a:off x="10813420" y="6571369"/>
                  <a:ext cx="7128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7">
              <p14:nvContentPartPr>
                <p14:cNvPr id="274" name="墨迹 273">
                  <a:extLst>
                    <a:ext uri="{FF2B5EF4-FFF2-40B4-BE49-F238E27FC236}">
                      <a16:creationId xmlns:a16="http://schemas.microsoft.com/office/drawing/2014/main" id="{3D833A73-FBE2-344E-92B6-B377CA578E02}"/>
                    </a:ext>
                  </a:extLst>
                </p14:cNvPr>
                <p14:cNvContentPartPr/>
                <p14:nvPr/>
              </p14:nvContentPartPr>
              <p14:xfrm>
                <a:off x="10671580" y="6765769"/>
                <a:ext cx="224640" cy="37800"/>
              </p14:xfrm>
            </p:contentPart>
          </mc:Choice>
          <mc:Fallback xmlns="">
            <p:pic>
              <p:nvPicPr>
                <p:cNvPr id="274" name="墨迹 273">
                  <a:extLst>
                    <a:ext uri="{FF2B5EF4-FFF2-40B4-BE49-F238E27FC236}">
                      <a16:creationId xmlns:a16="http://schemas.microsoft.com/office/drawing/2014/main" id="{3D833A73-FBE2-344E-92B6-B377CA578E02}"/>
                    </a:ext>
                  </a:extLst>
                </p:cNvPr>
                <p:cNvPicPr/>
                <p:nvPr/>
              </p:nvPicPr>
              <p:blipFill>
                <a:blip r:embed="rId418"/>
                <a:stretch>
                  <a:fillRect/>
                </a:stretch>
              </p:blipFill>
              <p:spPr>
                <a:xfrm>
                  <a:off x="10664020" y="6758209"/>
                  <a:ext cx="23940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9">
              <p14:nvContentPartPr>
                <p14:cNvPr id="275" name="墨迹 274">
                  <a:extLst>
                    <a:ext uri="{FF2B5EF4-FFF2-40B4-BE49-F238E27FC236}">
                      <a16:creationId xmlns:a16="http://schemas.microsoft.com/office/drawing/2014/main" id="{46157FDB-0F28-264F-8BE2-9D07A1107ABD}"/>
                    </a:ext>
                  </a:extLst>
                </p14:cNvPr>
                <p14:cNvContentPartPr/>
                <p14:nvPr/>
              </p14:nvContentPartPr>
              <p14:xfrm>
                <a:off x="10820980" y="6585049"/>
                <a:ext cx="62640" cy="6480"/>
              </p14:xfrm>
            </p:contentPart>
          </mc:Choice>
          <mc:Fallback xmlns="">
            <p:pic>
              <p:nvPicPr>
                <p:cNvPr id="275" name="墨迹 274">
                  <a:extLst>
                    <a:ext uri="{FF2B5EF4-FFF2-40B4-BE49-F238E27FC236}">
                      <a16:creationId xmlns:a16="http://schemas.microsoft.com/office/drawing/2014/main" id="{46157FDB-0F28-264F-8BE2-9D07A1107ABD}"/>
                    </a:ext>
                  </a:extLst>
                </p:cNvPr>
                <p:cNvPicPr/>
                <p:nvPr/>
              </p:nvPicPr>
              <p:blipFill>
                <a:blip r:embed="rId420"/>
                <a:stretch>
                  <a:fillRect/>
                </a:stretch>
              </p:blipFill>
              <p:spPr>
                <a:xfrm>
                  <a:off x="10813420" y="6577489"/>
                  <a:ext cx="7776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1">
              <p14:nvContentPartPr>
                <p14:cNvPr id="276" name="墨迹 275">
                  <a:extLst>
                    <a:ext uri="{FF2B5EF4-FFF2-40B4-BE49-F238E27FC236}">
                      <a16:creationId xmlns:a16="http://schemas.microsoft.com/office/drawing/2014/main" id="{2DACBB11-ACFF-DD41-A67A-60306B28F74A}"/>
                    </a:ext>
                  </a:extLst>
                </p14:cNvPr>
                <p14:cNvContentPartPr/>
                <p14:nvPr/>
              </p14:nvContentPartPr>
              <p14:xfrm>
                <a:off x="10964260" y="6729049"/>
                <a:ext cx="100080" cy="155160"/>
              </p14:xfrm>
            </p:contentPart>
          </mc:Choice>
          <mc:Fallback xmlns="">
            <p:pic>
              <p:nvPicPr>
                <p:cNvPr id="276" name="墨迹 275">
                  <a:extLst>
                    <a:ext uri="{FF2B5EF4-FFF2-40B4-BE49-F238E27FC236}">
                      <a16:creationId xmlns:a16="http://schemas.microsoft.com/office/drawing/2014/main" id="{2DACBB11-ACFF-DD41-A67A-60306B28F74A}"/>
                    </a:ext>
                  </a:extLst>
                </p:cNvPr>
                <p:cNvPicPr/>
                <p:nvPr/>
              </p:nvPicPr>
              <p:blipFill>
                <a:blip r:embed="rId422"/>
                <a:stretch>
                  <a:fillRect/>
                </a:stretch>
              </p:blipFill>
              <p:spPr>
                <a:xfrm>
                  <a:off x="10956700" y="6721489"/>
                  <a:ext cx="11520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3">
              <p14:nvContentPartPr>
                <p14:cNvPr id="277" name="墨迹 276">
                  <a:extLst>
                    <a:ext uri="{FF2B5EF4-FFF2-40B4-BE49-F238E27FC236}">
                      <a16:creationId xmlns:a16="http://schemas.microsoft.com/office/drawing/2014/main" id="{95B6F803-16A1-3240-9BC0-A71DD869635E}"/>
                    </a:ext>
                  </a:extLst>
                </p14:cNvPr>
                <p14:cNvContentPartPr/>
                <p14:nvPr/>
              </p14:nvContentPartPr>
              <p14:xfrm>
                <a:off x="11119780" y="6624289"/>
                <a:ext cx="118800" cy="37080"/>
              </p14:xfrm>
            </p:contentPart>
          </mc:Choice>
          <mc:Fallback xmlns="">
            <p:pic>
              <p:nvPicPr>
                <p:cNvPr id="277" name="墨迹 276">
                  <a:extLst>
                    <a:ext uri="{FF2B5EF4-FFF2-40B4-BE49-F238E27FC236}">
                      <a16:creationId xmlns:a16="http://schemas.microsoft.com/office/drawing/2014/main" id="{95B6F803-16A1-3240-9BC0-A71DD869635E}"/>
                    </a:ext>
                  </a:extLst>
                </p:cNvPr>
                <p:cNvPicPr/>
                <p:nvPr/>
              </p:nvPicPr>
              <p:blipFill>
                <a:blip r:embed="rId424"/>
                <a:stretch>
                  <a:fillRect/>
                </a:stretch>
              </p:blipFill>
              <p:spPr>
                <a:xfrm>
                  <a:off x="11112220" y="6616729"/>
                  <a:ext cx="133560" cy="52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1" name="组合 280">
            <a:extLst>
              <a:ext uri="{FF2B5EF4-FFF2-40B4-BE49-F238E27FC236}">
                <a16:creationId xmlns:a16="http://schemas.microsoft.com/office/drawing/2014/main" id="{8A9C5738-7C8B-F940-AA37-A355C4E2CFDF}"/>
              </a:ext>
            </a:extLst>
          </p:cNvPr>
          <p:cNvGrpSpPr/>
          <p:nvPr/>
        </p:nvGrpSpPr>
        <p:grpSpPr>
          <a:xfrm>
            <a:off x="10945540" y="4917889"/>
            <a:ext cx="261720" cy="56520"/>
            <a:chOff x="10945540" y="4917889"/>
            <a:chExt cx="261720" cy="56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5">
              <p14:nvContentPartPr>
                <p14:cNvPr id="279" name="墨迹 278">
                  <a:extLst>
                    <a:ext uri="{FF2B5EF4-FFF2-40B4-BE49-F238E27FC236}">
                      <a16:creationId xmlns:a16="http://schemas.microsoft.com/office/drawing/2014/main" id="{A68CB50B-79EC-8648-A9DB-73C2D308C7B4}"/>
                    </a:ext>
                  </a:extLst>
                </p14:cNvPr>
                <p14:cNvContentPartPr/>
                <p14:nvPr/>
              </p14:nvContentPartPr>
              <p14:xfrm>
                <a:off x="10995220" y="4924009"/>
                <a:ext cx="212040" cy="43920"/>
              </p14:xfrm>
            </p:contentPart>
          </mc:Choice>
          <mc:Fallback xmlns="">
            <p:pic>
              <p:nvPicPr>
                <p:cNvPr id="279" name="墨迹 278">
                  <a:extLst>
                    <a:ext uri="{FF2B5EF4-FFF2-40B4-BE49-F238E27FC236}">
                      <a16:creationId xmlns:a16="http://schemas.microsoft.com/office/drawing/2014/main" id="{A68CB50B-79EC-8648-A9DB-73C2D308C7B4}"/>
                    </a:ext>
                  </a:extLst>
                </p:cNvPr>
                <p:cNvPicPr/>
                <p:nvPr/>
              </p:nvPicPr>
              <p:blipFill>
                <a:blip r:embed="rId426"/>
                <a:stretch>
                  <a:fillRect/>
                </a:stretch>
              </p:blipFill>
              <p:spPr>
                <a:xfrm>
                  <a:off x="10987660" y="4916809"/>
                  <a:ext cx="22716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7">
              <p14:nvContentPartPr>
                <p14:cNvPr id="280" name="墨迹 279">
                  <a:extLst>
                    <a:ext uri="{FF2B5EF4-FFF2-40B4-BE49-F238E27FC236}">
                      <a16:creationId xmlns:a16="http://schemas.microsoft.com/office/drawing/2014/main" id="{5929B101-762C-884B-8AAB-6C321E394546}"/>
                    </a:ext>
                  </a:extLst>
                </p14:cNvPr>
                <p14:cNvContentPartPr/>
                <p14:nvPr/>
              </p14:nvContentPartPr>
              <p14:xfrm>
                <a:off x="10945540" y="4917889"/>
                <a:ext cx="87480" cy="56520"/>
              </p14:xfrm>
            </p:contentPart>
          </mc:Choice>
          <mc:Fallback xmlns="">
            <p:pic>
              <p:nvPicPr>
                <p:cNvPr id="280" name="墨迹 279">
                  <a:extLst>
                    <a:ext uri="{FF2B5EF4-FFF2-40B4-BE49-F238E27FC236}">
                      <a16:creationId xmlns:a16="http://schemas.microsoft.com/office/drawing/2014/main" id="{5929B101-762C-884B-8AAB-6C321E394546}"/>
                    </a:ext>
                  </a:extLst>
                </p:cNvPr>
                <p:cNvPicPr/>
                <p:nvPr/>
              </p:nvPicPr>
              <p:blipFill>
                <a:blip r:embed="rId428"/>
                <a:stretch>
                  <a:fillRect/>
                </a:stretch>
              </p:blipFill>
              <p:spPr>
                <a:xfrm>
                  <a:off x="10937980" y="4910329"/>
                  <a:ext cx="102600" cy="712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1445831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702CC2FD-FDC3-8847-B2D9-5BD8A8828110}"/>
              </a:ext>
            </a:extLst>
          </p:cNvPr>
          <p:cNvGrpSpPr/>
          <p:nvPr/>
        </p:nvGrpSpPr>
        <p:grpSpPr>
          <a:xfrm>
            <a:off x="766900" y="253729"/>
            <a:ext cx="610200" cy="454680"/>
            <a:chOff x="766900" y="253729"/>
            <a:chExt cx="610200" cy="454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墨迹 1">
                  <a:extLst>
                    <a:ext uri="{FF2B5EF4-FFF2-40B4-BE49-F238E27FC236}">
                      <a16:creationId xmlns:a16="http://schemas.microsoft.com/office/drawing/2014/main" id="{8F49C476-21F2-9446-87B9-989BC8CF8B0E}"/>
                    </a:ext>
                  </a:extLst>
                </p14:cNvPr>
                <p14:cNvContentPartPr/>
                <p14:nvPr/>
              </p14:nvContentPartPr>
              <p14:xfrm>
                <a:off x="766900" y="253729"/>
                <a:ext cx="411120" cy="454680"/>
              </p14:xfrm>
            </p:contentPart>
          </mc:Choice>
          <mc:Fallback xmlns="">
            <p:pic>
              <p:nvPicPr>
                <p:cNvPr id="2" name="墨迹 1">
                  <a:extLst>
                    <a:ext uri="{FF2B5EF4-FFF2-40B4-BE49-F238E27FC236}">
                      <a16:creationId xmlns:a16="http://schemas.microsoft.com/office/drawing/2014/main" id="{8F49C476-21F2-9446-87B9-989BC8CF8B0E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59340" y="246169"/>
                  <a:ext cx="426240" cy="46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401F5439-E582-C14E-8197-02FF95E6613D}"/>
                    </a:ext>
                  </a:extLst>
                </p14:cNvPr>
                <p14:cNvContentPartPr/>
                <p14:nvPr/>
              </p14:nvContentPartPr>
              <p14:xfrm>
                <a:off x="1264780" y="409609"/>
                <a:ext cx="37800" cy="68760"/>
              </p14:xfrm>
            </p:contentPart>
          </mc:Choice>
          <mc:Fallback xmlns=""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401F5439-E582-C14E-8197-02FF95E6613D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257220" y="402049"/>
                  <a:ext cx="5292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6147D208-1763-7E4E-A016-BC3BE7F8C8E0}"/>
                    </a:ext>
                  </a:extLst>
                </p14:cNvPr>
                <p14:cNvContentPartPr/>
                <p14:nvPr/>
              </p14:nvContentPartPr>
              <p14:xfrm>
                <a:off x="1228060" y="446689"/>
                <a:ext cx="149040" cy="254880"/>
              </p14:xfrm>
            </p:contentPart>
          </mc:Choice>
          <mc:Fallback xmlns=""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6147D208-1763-7E4E-A016-BC3BE7F8C8E0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220500" y="439129"/>
                  <a:ext cx="164160" cy="270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F66DF4C4-97E2-2B4A-9891-7C921865C478}"/>
              </a:ext>
            </a:extLst>
          </p:cNvPr>
          <p:cNvGrpSpPr/>
          <p:nvPr/>
        </p:nvGrpSpPr>
        <p:grpSpPr>
          <a:xfrm>
            <a:off x="1638460" y="533809"/>
            <a:ext cx="106200" cy="137520"/>
            <a:chOff x="1638460" y="533809"/>
            <a:chExt cx="106200" cy="137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C2792F85-4E1B-DE44-A820-F067665C1B70}"/>
                    </a:ext>
                  </a:extLst>
                </p14:cNvPr>
                <p14:cNvContentPartPr/>
                <p14:nvPr/>
              </p14:nvContentPartPr>
              <p14:xfrm>
                <a:off x="1638460" y="533809"/>
                <a:ext cx="106200" cy="43920"/>
              </p14:xfrm>
            </p:contentPart>
          </mc:Choice>
          <mc:Fallback xmlns=""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C2792F85-4E1B-DE44-A820-F067665C1B70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630900" y="526609"/>
                  <a:ext cx="12132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2B8AABA6-D86E-944B-B1D8-98F07EB9F688}"/>
                    </a:ext>
                  </a:extLst>
                </p14:cNvPr>
                <p14:cNvContentPartPr/>
                <p14:nvPr/>
              </p14:nvContentPartPr>
              <p14:xfrm>
                <a:off x="1682020" y="646129"/>
                <a:ext cx="31320" cy="25200"/>
              </p14:xfrm>
            </p:contentPart>
          </mc:Choice>
          <mc:Fallback xmlns=""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2B8AABA6-D86E-944B-B1D8-98F07EB9F688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674460" y="638569"/>
                  <a:ext cx="46440" cy="40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DD376193-3323-AD4A-8490-19DCF065D708}"/>
              </a:ext>
            </a:extLst>
          </p:cNvPr>
          <p:cNvGrpSpPr/>
          <p:nvPr/>
        </p:nvGrpSpPr>
        <p:grpSpPr>
          <a:xfrm>
            <a:off x="2067940" y="359569"/>
            <a:ext cx="280440" cy="361440"/>
            <a:chOff x="2067940" y="359569"/>
            <a:chExt cx="280440" cy="361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99913C99-71B7-2D49-A2DF-4FA9CECC1185}"/>
                    </a:ext>
                  </a:extLst>
                </p14:cNvPr>
                <p14:cNvContentPartPr/>
                <p14:nvPr/>
              </p14:nvContentPartPr>
              <p14:xfrm>
                <a:off x="2098900" y="359569"/>
                <a:ext cx="155880" cy="249480"/>
              </p14:xfrm>
            </p:contentPart>
          </mc:Choice>
          <mc:Fallback xmlns=""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99913C99-71B7-2D49-A2DF-4FA9CECC1185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091700" y="352009"/>
                  <a:ext cx="17100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748F0E6A-6378-0A47-8B95-FF0D1F14EBF6}"/>
                    </a:ext>
                  </a:extLst>
                </p14:cNvPr>
                <p14:cNvContentPartPr/>
                <p14:nvPr/>
              </p14:nvContentPartPr>
              <p14:xfrm>
                <a:off x="2186380" y="484129"/>
                <a:ext cx="124920" cy="81360"/>
              </p14:xfrm>
            </p:contentPart>
          </mc:Choice>
          <mc:Fallback xmlns=""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748F0E6A-6378-0A47-8B95-FF0D1F14EBF6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178820" y="476569"/>
                  <a:ext cx="14004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30F13A67-6F7F-3F45-93DC-F0FB845ED746}"/>
                    </a:ext>
                  </a:extLst>
                </p14:cNvPr>
                <p14:cNvContentPartPr/>
                <p14:nvPr/>
              </p14:nvContentPartPr>
              <p14:xfrm>
                <a:off x="2067940" y="552529"/>
                <a:ext cx="280440" cy="168480"/>
              </p14:xfrm>
            </p:contentPart>
          </mc:Choice>
          <mc:Fallback xmlns=""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30F13A67-6F7F-3F45-93DC-F0FB845ED746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060380" y="544969"/>
                  <a:ext cx="295560" cy="183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DF018CEF-5278-524B-9113-296A3C21AC39}"/>
              </a:ext>
            </a:extLst>
          </p:cNvPr>
          <p:cNvGrpSpPr/>
          <p:nvPr/>
        </p:nvGrpSpPr>
        <p:grpSpPr>
          <a:xfrm>
            <a:off x="2572300" y="278569"/>
            <a:ext cx="417240" cy="473760"/>
            <a:chOff x="2572300" y="278569"/>
            <a:chExt cx="417240" cy="473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58476BD1-B7A6-2142-8551-6A69CC438324}"/>
                    </a:ext>
                  </a:extLst>
                </p14:cNvPr>
                <p14:cNvContentPartPr/>
                <p14:nvPr/>
              </p14:nvContentPartPr>
              <p14:xfrm>
                <a:off x="2584540" y="278569"/>
                <a:ext cx="130320" cy="56520"/>
              </p14:xfrm>
            </p:contentPart>
          </mc:Choice>
          <mc:Fallback xmlns=""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58476BD1-B7A6-2142-8551-6A69CC438324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576980" y="271009"/>
                  <a:ext cx="14544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D78521D7-0ED4-7446-9ABF-E6234AD66D0F}"/>
                    </a:ext>
                  </a:extLst>
                </p14:cNvPr>
                <p14:cNvContentPartPr/>
                <p14:nvPr/>
              </p14:nvContentPartPr>
              <p14:xfrm>
                <a:off x="2572300" y="446689"/>
                <a:ext cx="37800" cy="162360"/>
              </p14:xfrm>
            </p:contentPart>
          </mc:Choice>
          <mc:Fallback xmlns=""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D78521D7-0ED4-7446-9ABF-E6234AD66D0F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564740" y="439129"/>
                  <a:ext cx="5292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BEB28D60-6346-2D41-A92A-A6DF6E4F63FB}"/>
                    </a:ext>
                  </a:extLst>
                </p14:cNvPr>
                <p14:cNvContentPartPr/>
                <p14:nvPr/>
              </p14:nvContentPartPr>
              <p14:xfrm>
                <a:off x="2771380" y="285049"/>
                <a:ext cx="218160" cy="467280"/>
              </p14:xfrm>
            </p:contentPart>
          </mc:Choice>
          <mc:Fallback xmlns=""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BEB28D60-6346-2D41-A92A-A6DF6E4F63FB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763820" y="277489"/>
                  <a:ext cx="23328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4A43240B-2DC4-2F46-ACF4-8187C01735A9}"/>
                    </a:ext>
                  </a:extLst>
                </p14:cNvPr>
                <p14:cNvContentPartPr/>
                <p14:nvPr/>
              </p14:nvContentPartPr>
              <p14:xfrm>
                <a:off x="2684260" y="397009"/>
                <a:ext cx="205920" cy="224640"/>
              </p14:xfrm>
            </p:contentPart>
          </mc:Choice>
          <mc:Fallback xmlns=""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4A43240B-2DC4-2F46-ACF4-8187C01735A9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676700" y="389449"/>
                  <a:ext cx="22104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81360044-3CE1-F346-A75B-D34166B05602}"/>
                    </a:ext>
                  </a:extLst>
                </p14:cNvPr>
                <p14:cNvContentPartPr/>
                <p14:nvPr/>
              </p14:nvContentPartPr>
              <p14:xfrm>
                <a:off x="2697220" y="427969"/>
                <a:ext cx="155160" cy="243000"/>
              </p14:xfrm>
            </p:contentPart>
          </mc:Choice>
          <mc:Fallback xmlns=""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81360044-3CE1-F346-A75B-D34166B05602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690020" y="420769"/>
                  <a:ext cx="17028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4781360B-12CF-8544-BE41-7CF447976255}"/>
                    </a:ext>
                  </a:extLst>
                </p14:cNvPr>
                <p14:cNvContentPartPr/>
                <p14:nvPr/>
              </p14:nvContentPartPr>
              <p14:xfrm>
                <a:off x="2733940" y="540289"/>
                <a:ext cx="74520" cy="50040"/>
              </p14:xfrm>
            </p:contentPart>
          </mc:Choice>
          <mc:Fallback xmlns=""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4781360B-12CF-8544-BE41-7CF447976255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726380" y="532729"/>
                  <a:ext cx="8928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782E5513-FCE1-704E-9E63-9531BF6BC522}"/>
                    </a:ext>
                  </a:extLst>
                </p14:cNvPr>
                <p14:cNvContentPartPr/>
                <p14:nvPr/>
              </p14:nvContentPartPr>
              <p14:xfrm>
                <a:off x="2733940" y="608689"/>
                <a:ext cx="131040" cy="56520"/>
              </p14:xfrm>
            </p:contentPart>
          </mc:Choice>
          <mc:Fallback xmlns=""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782E5513-FCE1-704E-9E63-9531BF6BC522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726380" y="601129"/>
                  <a:ext cx="14616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90118411-1A91-574D-957F-0CE8CCAF3720}"/>
                    </a:ext>
                  </a:extLst>
                </p14:cNvPr>
                <p14:cNvContentPartPr/>
                <p14:nvPr/>
              </p14:nvContentPartPr>
              <p14:xfrm>
                <a:off x="2591020" y="565129"/>
                <a:ext cx="31320" cy="81360"/>
              </p14:xfrm>
            </p:contentPart>
          </mc:Choice>
          <mc:Fallback xmlns=""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90118411-1A91-574D-957F-0CE8CCAF3720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583460" y="557569"/>
                  <a:ext cx="46440" cy="96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67C875E0-93DF-6E42-B5C4-3CBDB15C04E8}"/>
              </a:ext>
            </a:extLst>
          </p:cNvPr>
          <p:cNvGrpSpPr/>
          <p:nvPr/>
        </p:nvGrpSpPr>
        <p:grpSpPr>
          <a:xfrm>
            <a:off x="3313180" y="210169"/>
            <a:ext cx="491760" cy="547560"/>
            <a:chOff x="3313180" y="210169"/>
            <a:chExt cx="491760" cy="547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5913F60E-A0EB-C04A-B820-ED88F677DE76}"/>
                    </a:ext>
                  </a:extLst>
                </p14:cNvPr>
                <p14:cNvContentPartPr/>
                <p14:nvPr/>
              </p14:nvContentPartPr>
              <p14:xfrm>
                <a:off x="3313180" y="440569"/>
                <a:ext cx="31320" cy="180720"/>
              </p14:xfrm>
            </p:contentPart>
          </mc:Choice>
          <mc:Fallback xmlns=""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5913F60E-A0EB-C04A-B820-ED88F677DE76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305620" y="433009"/>
                  <a:ext cx="4644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93C32066-B52F-564A-980B-C9966E0C6F72}"/>
                    </a:ext>
                  </a:extLst>
                </p14:cNvPr>
                <p14:cNvContentPartPr/>
                <p14:nvPr/>
              </p14:nvContentPartPr>
              <p14:xfrm>
                <a:off x="3480940" y="210169"/>
                <a:ext cx="324000" cy="547560"/>
              </p14:xfrm>
            </p:contentPart>
          </mc:Choice>
          <mc:Fallback xmlns=""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93C32066-B52F-564A-980B-C9966E0C6F72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473740" y="202609"/>
                  <a:ext cx="339120" cy="56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A567077E-2069-B444-9F7C-940CDC2F138F}"/>
                    </a:ext>
                  </a:extLst>
                </p14:cNvPr>
                <p14:cNvContentPartPr/>
                <p14:nvPr/>
              </p14:nvContentPartPr>
              <p14:xfrm>
                <a:off x="3493540" y="322129"/>
                <a:ext cx="199440" cy="180720"/>
              </p14:xfrm>
            </p:contentPart>
          </mc:Choice>
          <mc:Fallback xmlns=""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A567077E-2069-B444-9F7C-940CDC2F138F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485980" y="314929"/>
                  <a:ext cx="21456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7E2B8AC6-F3AF-8443-B6D6-0EB775A3CA9A}"/>
                    </a:ext>
                  </a:extLst>
                </p14:cNvPr>
                <p14:cNvContentPartPr/>
                <p14:nvPr/>
              </p14:nvContentPartPr>
              <p14:xfrm>
                <a:off x="3539980" y="533809"/>
                <a:ext cx="190440" cy="143640"/>
              </p14:xfrm>
            </p:contentPart>
          </mc:Choice>
          <mc:Fallback xmlns=""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7E2B8AC6-F3AF-8443-B6D6-0EB775A3CA9A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532420" y="526609"/>
                  <a:ext cx="205560" cy="158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DE1D7849-B1B4-BF41-B646-A497A5A83FE4}"/>
              </a:ext>
            </a:extLst>
          </p:cNvPr>
          <p:cNvGrpSpPr/>
          <p:nvPr/>
        </p:nvGrpSpPr>
        <p:grpSpPr>
          <a:xfrm>
            <a:off x="4109860" y="639649"/>
            <a:ext cx="50400" cy="150120"/>
            <a:chOff x="4109860" y="639649"/>
            <a:chExt cx="50400" cy="150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C4F0726A-5413-F443-BE25-34990BCAE9A9}"/>
                    </a:ext>
                  </a:extLst>
                </p14:cNvPr>
                <p14:cNvContentPartPr/>
                <p14:nvPr/>
              </p14:nvContentPartPr>
              <p14:xfrm>
                <a:off x="4109860" y="639649"/>
                <a:ext cx="37800" cy="37800"/>
              </p14:xfrm>
            </p:contentPart>
          </mc:Choice>
          <mc:Fallback xmlns=""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C4F0726A-5413-F443-BE25-34990BCAE9A9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102300" y="632089"/>
                  <a:ext cx="529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5828A01D-29FB-7B46-82A2-3404A1A32069}"/>
                    </a:ext>
                  </a:extLst>
                </p14:cNvPr>
                <p14:cNvContentPartPr/>
                <p14:nvPr/>
              </p14:nvContentPartPr>
              <p14:xfrm>
                <a:off x="4122460" y="751969"/>
                <a:ext cx="37800" cy="37800"/>
              </p14:xfrm>
            </p:contentPart>
          </mc:Choice>
          <mc:Fallback xmlns=""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5828A01D-29FB-7B46-82A2-3404A1A32069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4114900" y="744409"/>
                  <a:ext cx="52920" cy="52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5DC713E6-DF27-784A-A259-35B7708DCBF3}"/>
              </a:ext>
            </a:extLst>
          </p:cNvPr>
          <p:cNvGrpSpPr/>
          <p:nvPr/>
        </p:nvGrpSpPr>
        <p:grpSpPr>
          <a:xfrm>
            <a:off x="766900" y="1150129"/>
            <a:ext cx="492120" cy="442080"/>
            <a:chOff x="766900" y="1150129"/>
            <a:chExt cx="492120" cy="442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0F3F1EAC-F2AE-984B-BC23-AA6A64A4F726}"/>
                    </a:ext>
                  </a:extLst>
                </p14:cNvPr>
                <p14:cNvContentPartPr/>
                <p14:nvPr/>
              </p14:nvContentPartPr>
              <p14:xfrm>
                <a:off x="766900" y="1218889"/>
                <a:ext cx="118800" cy="373320"/>
              </p14:xfrm>
            </p:contentPart>
          </mc:Choice>
          <mc:Fallback xmlns=""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0F3F1EAC-F2AE-984B-BC23-AA6A64A4F726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59340" y="1211329"/>
                  <a:ext cx="133560" cy="38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90EB21BC-3A61-F44A-A028-0A7940867167}"/>
                    </a:ext>
                  </a:extLst>
                </p14:cNvPr>
                <p14:cNvContentPartPr/>
                <p14:nvPr/>
              </p14:nvContentPartPr>
              <p14:xfrm>
                <a:off x="990820" y="1150129"/>
                <a:ext cx="268200" cy="218160"/>
              </p14:xfrm>
            </p:contentPart>
          </mc:Choice>
          <mc:Fallback xmlns=""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90EB21BC-3A61-F44A-A028-0A7940867167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983260" y="1142929"/>
                  <a:ext cx="28296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7F74FCB2-6256-6D42-91FE-AE47D054768C}"/>
                    </a:ext>
                  </a:extLst>
                </p14:cNvPr>
                <p14:cNvContentPartPr/>
                <p14:nvPr/>
              </p14:nvContentPartPr>
              <p14:xfrm>
                <a:off x="1034380" y="1417969"/>
                <a:ext cx="205920" cy="155880"/>
              </p14:xfrm>
            </p:contentPart>
          </mc:Choice>
          <mc:Fallback xmlns=""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7F74FCB2-6256-6D42-91FE-AE47D054768C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026820" y="1410409"/>
                  <a:ext cx="221040" cy="171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3800235F-42E5-D74B-AD4A-74C30518E495}"/>
              </a:ext>
            </a:extLst>
          </p:cNvPr>
          <p:cNvGrpSpPr/>
          <p:nvPr/>
        </p:nvGrpSpPr>
        <p:grpSpPr>
          <a:xfrm>
            <a:off x="1471060" y="1131769"/>
            <a:ext cx="852480" cy="460800"/>
            <a:chOff x="1471060" y="1131769"/>
            <a:chExt cx="852480" cy="460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05F1FF83-3DFB-3A42-ABB0-A9E5A31664DF}"/>
                    </a:ext>
                  </a:extLst>
                </p14:cNvPr>
                <p14:cNvContentPartPr/>
                <p14:nvPr/>
              </p14:nvContentPartPr>
              <p14:xfrm>
                <a:off x="1538740" y="1131769"/>
                <a:ext cx="118800" cy="50040"/>
              </p14:xfrm>
            </p:contentPart>
          </mc:Choice>
          <mc:Fallback xmlns=""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05F1FF83-3DFB-3A42-ABB0-A9E5A31664DF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531180" y="1124209"/>
                  <a:ext cx="13356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A4858FAD-4022-5944-B50F-8DAE98DD8783}"/>
                    </a:ext>
                  </a:extLst>
                </p14:cNvPr>
                <p14:cNvContentPartPr/>
                <p14:nvPr/>
              </p14:nvContentPartPr>
              <p14:xfrm>
                <a:off x="1471060" y="1243729"/>
                <a:ext cx="479160" cy="348840"/>
              </p14:xfrm>
            </p:contentPart>
          </mc:Choice>
          <mc:Fallback xmlns=""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A4858FAD-4022-5944-B50F-8DAE98DD8783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463500" y="1236169"/>
                  <a:ext cx="493920" cy="36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9D19FC73-769E-6C4D-8F28-F1895397DC2A}"/>
                    </a:ext>
                  </a:extLst>
                </p14:cNvPr>
                <p14:cNvContentPartPr/>
                <p14:nvPr/>
              </p14:nvContentPartPr>
              <p14:xfrm>
                <a:off x="2098900" y="1368289"/>
                <a:ext cx="224640" cy="31320"/>
              </p14:xfrm>
            </p:contentPart>
          </mc:Choice>
          <mc:Fallback xmlns=""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9D19FC73-769E-6C4D-8F28-F1895397DC2A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2091700" y="1360729"/>
                  <a:ext cx="239400" cy="46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10D5E74B-31F6-BB4D-B783-8C28D7668E60}"/>
              </a:ext>
            </a:extLst>
          </p:cNvPr>
          <p:cNvGrpSpPr/>
          <p:nvPr/>
        </p:nvGrpSpPr>
        <p:grpSpPr>
          <a:xfrm>
            <a:off x="2591020" y="1125289"/>
            <a:ext cx="398880" cy="405000"/>
            <a:chOff x="2591020" y="1125289"/>
            <a:chExt cx="398880" cy="405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C35EF559-2068-5D47-9C67-03A0AA3E12A7}"/>
                    </a:ext>
                  </a:extLst>
                </p14:cNvPr>
                <p14:cNvContentPartPr/>
                <p14:nvPr/>
              </p14:nvContentPartPr>
              <p14:xfrm>
                <a:off x="2591020" y="1125289"/>
                <a:ext cx="392400" cy="205920"/>
              </p14:xfrm>
            </p:contentPart>
          </mc:Choice>
          <mc:Fallback xmlns=""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C35EF559-2068-5D47-9C67-03A0AA3E12A7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2583460" y="1117729"/>
                  <a:ext cx="40752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5EA64257-07E3-354F-AEF0-89DC69C88C82}"/>
                    </a:ext>
                  </a:extLst>
                </p14:cNvPr>
                <p14:cNvContentPartPr/>
                <p14:nvPr/>
              </p14:nvContentPartPr>
              <p14:xfrm>
                <a:off x="2833660" y="1387009"/>
                <a:ext cx="112320" cy="19080"/>
              </p14:xfrm>
            </p:contentPart>
          </mc:Choice>
          <mc:Fallback xmlns=""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5EA64257-07E3-354F-AEF0-89DC69C88C82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2826100" y="1379449"/>
                  <a:ext cx="12744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83352E2A-C838-FD45-A5B4-0CAAC11AEB47}"/>
                    </a:ext>
                  </a:extLst>
                </p14:cNvPr>
                <p14:cNvContentPartPr/>
                <p14:nvPr/>
              </p14:nvContentPartPr>
              <p14:xfrm>
                <a:off x="2871100" y="1498969"/>
                <a:ext cx="118800" cy="31320"/>
              </p14:xfrm>
            </p:contentPart>
          </mc:Choice>
          <mc:Fallback xmlns=""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83352E2A-C838-FD45-A5B4-0CAAC11AEB47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2863540" y="1491409"/>
                  <a:ext cx="133560" cy="46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A70ED2CB-EA1C-7D4C-8A3A-D6A7A9D46360}"/>
              </a:ext>
            </a:extLst>
          </p:cNvPr>
          <p:cNvGrpSpPr/>
          <p:nvPr/>
        </p:nvGrpSpPr>
        <p:grpSpPr>
          <a:xfrm>
            <a:off x="3344140" y="1162729"/>
            <a:ext cx="243000" cy="255600"/>
            <a:chOff x="3344140" y="1162729"/>
            <a:chExt cx="243000" cy="255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FF4A5C72-92B2-7F49-8B7E-EA50F17F1CA2}"/>
                    </a:ext>
                  </a:extLst>
                </p14:cNvPr>
                <p14:cNvContentPartPr/>
                <p14:nvPr/>
              </p14:nvContentPartPr>
              <p14:xfrm>
                <a:off x="3375460" y="1162729"/>
                <a:ext cx="106200" cy="168480"/>
              </p14:xfrm>
            </p:contentPart>
          </mc:Choice>
          <mc:Fallback xmlns=""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FF4A5C72-92B2-7F49-8B7E-EA50F17F1CA2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3367900" y="1155169"/>
                  <a:ext cx="12132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5" name="墨迹 44">
                  <a:extLst>
                    <a:ext uri="{FF2B5EF4-FFF2-40B4-BE49-F238E27FC236}">
                      <a16:creationId xmlns:a16="http://schemas.microsoft.com/office/drawing/2014/main" id="{34255648-69E7-EB48-9FDD-DFBB93747AAD}"/>
                    </a:ext>
                  </a:extLst>
                </p14:cNvPr>
                <p14:cNvContentPartPr/>
                <p14:nvPr/>
              </p14:nvContentPartPr>
              <p14:xfrm>
                <a:off x="3443860" y="1231129"/>
                <a:ext cx="68760" cy="93600"/>
              </p14:xfrm>
            </p:contentPart>
          </mc:Choice>
          <mc:Fallback xmlns="">
            <p:pic>
              <p:nvPicPr>
                <p:cNvPr id="45" name="墨迹 44">
                  <a:extLst>
                    <a:ext uri="{FF2B5EF4-FFF2-40B4-BE49-F238E27FC236}">
                      <a16:creationId xmlns:a16="http://schemas.microsoft.com/office/drawing/2014/main" id="{34255648-69E7-EB48-9FDD-DFBB93747AAD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3436300" y="1223569"/>
                  <a:ext cx="8388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6" name="墨迹 45">
                  <a:extLst>
                    <a:ext uri="{FF2B5EF4-FFF2-40B4-BE49-F238E27FC236}">
                      <a16:creationId xmlns:a16="http://schemas.microsoft.com/office/drawing/2014/main" id="{0E338977-D58A-DC47-8534-CA7E0875989B}"/>
                    </a:ext>
                  </a:extLst>
                </p14:cNvPr>
                <p14:cNvContentPartPr/>
                <p14:nvPr/>
              </p14:nvContentPartPr>
              <p14:xfrm>
                <a:off x="3344140" y="1349569"/>
                <a:ext cx="243000" cy="68760"/>
              </p14:xfrm>
            </p:contentPart>
          </mc:Choice>
          <mc:Fallback xmlns="">
            <p:pic>
              <p:nvPicPr>
                <p:cNvPr id="46" name="墨迹 45">
                  <a:extLst>
                    <a:ext uri="{FF2B5EF4-FFF2-40B4-BE49-F238E27FC236}">
                      <a16:creationId xmlns:a16="http://schemas.microsoft.com/office/drawing/2014/main" id="{0E338977-D58A-DC47-8534-CA7E0875989B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3336580" y="1342009"/>
                  <a:ext cx="258120" cy="83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组合 57">
            <a:extLst>
              <a:ext uri="{FF2B5EF4-FFF2-40B4-BE49-F238E27FC236}">
                <a16:creationId xmlns:a16="http://schemas.microsoft.com/office/drawing/2014/main" id="{387D69D8-BC8C-6745-9F0D-8ECDC69398BE}"/>
              </a:ext>
            </a:extLst>
          </p:cNvPr>
          <p:cNvGrpSpPr/>
          <p:nvPr/>
        </p:nvGrpSpPr>
        <p:grpSpPr>
          <a:xfrm>
            <a:off x="3829780" y="1000729"/>
            <a:ext cx="523440" cy="566280"/>
            <a:chOff x="3829780" y="1000729"/>
            <a:chExt cx="523440" cy="566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51" name="墨迹 50">
                  <a:extLst>
                    <a:ext uri="{FF2B5EF4-FFF2-40B4-BE49-F238E27FC236}">
                      <a16:creationId xmlns:a16="http://schemas.microsoft.com/office/drawing/2014/main" id="{B471658B-F5CE-7B48-9006-75F97296E0D6}"/>
                    </a:ext>
                  </a:extLst>
                </p14:cNvPr>
                <p14:cNvContentPartPr/>
                <p14:nvPr/>
              </p14:nvContentPartPr>
              <p14:xfrm>
                <a:off x="3829780" y="1000729"/>
                <a:ext cx="155880" cy="56520"/>
              </p14:xfrm>
            </p:contentPart>
          </mc:Choice>
          <mc:Fallback xmlns="">
            <p:pic>
              <p:nvPicPr>
                <p:cNvPr id="51" name="墨迹 50">
                  <a:extLst>
                    <a:ext uri="{FF2B5EF4-FFF2-40B4-BE49-F238E27FC236}">
                      <a16:creationId xmlns:a16="http://schemas.microsoft.com/office/drawing/2014/main" id="{B471658B-F5CE-7B48-9006-75F97296E0D6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822220" y="993169"/>
                  <a:ext cx="17100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52" name="墨迹 51">
                  <a:extLst>
                    <a:ext uri="{FF2B5EF4-FFF2-40B4-BE49-F238E27FC236}">
                      <a16:creationId xmlns:a16="http://schemas.microsoft.com/office/drawing/2014/main" id="{6F553583-0420-0442-91D2-A5CB9CF91C5F}"/>
                    </a:ext>
                  </a:extLst>
                </p14:cNvPr>
                <p14:cNvContentPartPr/>
                <p14:nvPr/>
              </p14:nvContentPartPr>
              <p14:xfrm>
                <a:off x="3873340" y="1218889"/>
                <a:ext cx="43920" cy="199440"/>
              </p14:xfrm>
            </p:contentPart>
          </mc:Choice>
          <mc:Fallback xmlns="">
            <p:pic>
              <p:nvPicPr>
                <p:cNvPr id="52" name="墨迹 51">
                  <a:extLst>
                    <a:ext uri="{FF2B5EF4-FFF2-40B4-BE49-F238E27FC236}">
                      <a16:creationId xmlns:a16="http://schemas.microsoft.com/office/drawing/2014/main" id="{6F553583-0420-0442-91D2-A5CB9CF91C5F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3865780" y="1211329"/>
                  <a:ext cx="5904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53" name="墨迹 52">
                  <a:extLst>
                    <a:ext uri="{FF2B5EF4-FFF2-40B4-BE49-F238E27FC236}">
                      <a16:creationId xmlns:a16="http://schemas.microsoft.com/office/drawing/2014/main" id="{14B7E9B4-0555-7845-8EE2-9D704A6DD604}"/>
                    </a:ext>
                  </a:extLst>
                </p14:cNvPr>
                <p14:cNvContentPartPr/>
                <p14:nvPr/>
              </p14:nvContentPartPr>
              <p14:xfrm>
                <a:off x="4184740" y="1050769"/>
                <a:ext cx="168480" cy="516240"/>
              </p14:xfrm>
            </p:contentPart>
          </mc:Choice>
          <mc:Fallback xmlns="">
            <p:pic>
              <p:nvPicPr>
                <p:cNvPr id="53" name="墨迹 52">
                  <a:extLst>
                    <a:ext uri="{FF2B5EF4-FFF2-40B4-BE49-F238E27FC236}">
                      <a16:creationId xmlns:a16="http://schemas.microsoft.com/office/drawing/2014/main" id="{14B7E9B4-0555-7845-8EE2-9D704A6DD604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4177180" y="1043209"/>
                  <a:ext cx="183600" cy="53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54" name="墨迹 53">
                  <a:extLst>
                    <a:ext uri="{FF2B5EF4-FFF2-40B4-BE49-F238E27FC236}">
                      <a16:creationId xmlns:a16="http://schemas.microsoft.com/office/drawing/2014/main" id="{F02F400A-0673-0041-91F2-E1C7D4E401EB}"/>
                    </a:ext>
                  </a:extLst>
                </p14:cNvPr>
                <p14:cNvContentPartPr/>
                <p14:nvPr/>
              </p14:nvContentPartPr>
              <p14:xfrm>
                <a:off x="4004020" y="1274689"/>
                <a:ext cx="62640" cy="81360"/>
              </p14:xfrm>
            </p:contentPart>
          </mc:Choice>
          <mc:Fallback xmlns="">
            <p:pic>
              <p:nvPicPr>
                <p:cNvPr id="54" name="墨迹 53">
                  <a:extLst>
                    <a:ext uri="{FF2B5EF4-FFF2-40B4-BE49-F238E27FC236}">
                      <a16:creationId xmlns:a16="http://schemas.microsoft.com/office/drawing/2014/main" id="{F02F400A-0673-0041-91F2-E1C7D4E401EB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3996460" y="1267129"/>
                  <a:ext cx="7776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5" name="墨迹 54">
                  <a:extLst>
                    <a:ext uri="{FF2B5EF4-FFF2-40B4-BE49-F238E27FC236}">
                      <a16:creationId xmlns:a16="http://schemas.microsoft.com/office/drawing/2014/main" id="{51DF8521-9FE5-8F49-950F-AEDDDA0F3D0C}"/>
                    </a:ext>
                  </a:extLst>
                </p14:cNvPr>
                <p14:cNvContentPartPr/>
                <p14:nvPr/>
              </p14:nvContentPartPr>
              <p14:xfrm>
                <a:off x="4091140" y="1212409"/>
                <a:ext cx="112320" cy="218160"/>
              </p14:xfrm>
            </p:contentPart>
          </mc:Choice>
          <mc:Fallback xmlns="">
            <p:pic>
              <p:nvPicPr>
                <p:cNvPr id="55" name="墨迹 54">
                  <a:extLst>
                    <a:ext uri="{FF2B5EF4-FFF2-40B4-BE49-F238E27FC236}">
                      <a16:creationId xmlns:a16="http://schemas.microsoft.com/office/drawing/2014/main" id="{51DF8521-9FE5-8F49-950F-AEDDDA0F3D0C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4083580" y="1204849"/>
                  <a:ext cx="12744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6" name="墨迹 55">
                  <a:extLst>
                    <a:ext uri="{FF2B5EF4-FFF2-40B4-BE49-F238E27FC236}">
                      <a16:creationId xmlns:a16="http://schemas.microsoft.com/office/drawing/2014/main" id="{3956F845-76CF-244C-A8C0-8129597CA6E6}"/>
                    </a:ext>
                  </a:extLst>
                </p14:cNvPr>
                <p14:cNvContentPartPr/>
                <p14:nvPr/>
              </p14:nvContentPartPr>
              <p14:xfrm>
                <a:off x="4078900" y="1306009"/>
                <a:ext cx="87480" cy="31320"/>
              </p14:xfrm>
            </p:contentPart>
          </mc:Choice>
          <mc:Fallback xmlns="">
            <p:pic>
              <p:nvPicPr>
                <p:cNvPr id="56" name="墨迹 55">
                  <a:extLst>
                    <a:ext uri="{FF2B5EF4-FFF2-40B4-BE49-F238E27FC236}">
                      <a16:creationId xmlns:a16="http://schemas.microsoft.com/office/drawing/2014/main" id="{3956F845-76CF-244C-A8C0-8129597CA6E6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4071340" y="1298449"/>
                  <a:ext cx="10260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7" name="墨迹 56">
                  <a:extLst>
                    <a:ext uri="{FF2B5EF4-FFF2-40B4-BE49-F238E27FC236}">
                      <a16:creationId xmlns:a16="http://schemas.microsoft.com/office/drawing/2014/main" id="{39456999-49CB-D147-8D30-FAD386D0822B}"/>
                    </a:ext>
                  </a:extLst>
                </p14:cNvPr>
                <p14:cNvContentPartPr/>
                <p14:nvPr/>
              </p14:nvContentPartPr>
              <p14:xfrm>
                <a:off x="4091860" y="1343449"/>
                <a:ext cx="124200" cy="62640"/>
              </p14:xfrm>
            </p:contentPart>
          </mc:Choice>
          <mc:Fallback xmlns="">
            <p:pic>
              <p:nvPicPr>
                <p:cNvPr id="57" name="墨迹 56">
                  <a:extLst>
                    <a:ext uri="{FF2B5EF4-FFF2-40B4-BE49-F238E27FC236}">
                      <a16:creationId xmlns:a16="http://schemas.microsoft.com/office/drawing/2014/main" id="{39456999-49CB-D147-8D30-FAD386D0822B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4084300" y="1335889"/>
                  <a:ext cx="139320" cy="77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1" name="组合 110">
            <a:extLst>
              <a:ext uri="{FF2B5EF4-FFF2-40B4-BE49-F238E27FC236}">
                <a16:creationId xmlns:a16="http://schemas.microsoft.com/office/drawing/2014/main" id="{C5896C3B-252A-7D46-A556-DFDFD9E4EF51}"/>
              </a:ext>
            </a:extLst>
          </p:cNvPr>
          <p:cNvGrpSpPr/>
          <p:nvPr/>
        </p:nvGrpSpPr>
        <p:grpSpPr>
          <a:xfrm>
            <a:off x="1239940" y="1953289"/>
            <a:ext cx="380160" cy="355320"/>
            <a:chOff x="1239940" y="1953289"/>
            <a:chExt cx="380160" cy="355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9" name="墨迹 58">
                  <a:extLst>
                    <a:ext uri="{FF2B5EF4-FFF2-40B4-BE49-F238E27FC236}">
                      <a16:creationId xmlns:a16="http://schemas.microsoft.com/office/drawing/2014/main" id="{A507F878-AC70-3D44-A129-8CDA269B80CD}"/>
                    </a:ext>
                  </a:extLst>
                </p14:cNvPr>
                <p14:cNvContentPartPr/>
                <p14:nvPr/>
              </p14:nvContentPartPr>
              <p14:xfrm>
                <a:off x="1239940" y="1953289"/>
                <a:ext cx="193320" cy="19080"/>
              </p14:xfrm>
            </p:contentPart>
          </mc:Choice>
          <mc:Fallback xmlns="">
            <p:pic>
              <p:nvPicPr>
                <p:cNvPr id="59" name="墨迹 58">
                  <a:extLst>
                    <a:ext uri="{FF2B5EF4-FFF2-40B4-BE49-F238E27FC236}">
                      <a16:creationId xmlns:a16="http://schemas.microsoft.com/office/drawing/2014/main" id="{A507F878-AC70-3D44-A129-8CDA269B80CD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232380" y="1945729"/>
                  <a:ext cx="20844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60" name="墨迹 59">
                  <a:extLst>
                    <a:ext uri="{FF2B5EF4-FFF2-40B4-BE49-F238E27FC236}">
                      <a16:creationId xmlns:a16="http://schemas.microsoft.com/office/drawing/2014/main" id="{49144210-A335-944C-8436-D612BE7072B3}"/>
                    </a:ext>
                  </a:extLst>
                </p14:cNvPr>
                <p14:cNvContentPartPr/>
                <p14:nvPr/>
              </p14:nvContentPartPr>
              <p14:xfrm>
                <a:off x="1333180" y="1996849"/>
                <a:ext cx="75240" cy="274320"/>
              </p14:xfrm>
            </p:contentPart>
          </mc:Choice>
          <mc:Fallback xmlns="">
            <p:pic>
              <p:nvPicPr>
                <p:cNvPr id="60" name="墨迹 59">
                  <a:extLst>
                    <a:ext uri="{FF2B5EF4-FFF2-40B4-BE49-F238E27FC236}">
                      <a16:creationId xmlns:a16="http://schemas.microsoft.com/office/drawing/2014/main" id="{49144210-A335-944C-8436-D612BE7072B3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325620" y="1989289"/>
                  <a:ext cx="9000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61" name="墨迹 60">
                  <a:extLst>
                    <a:ext uri="{FF2B5EF4-FFF2-40B4-BE49-F238E27FC236}">
                      <a16:creationId xmlns:a16="http://schemas.microsoft.com/office/drawing/2014/main" id="{549B5ED7-5022-894E-B75B-F138B71CE08F}"/>
                    </a:ext>
                  </a:extLst>
                </p14:cNvPr>
                <p14:cNvContentPartPr/>
                <p14:nvPr/>
              </p14:nvContentPartPr>
              <p14:xfrm>
                <a:off x="1261540" y="2252089"/>
                <a:ext cx="203040" cy="56520"/>
              </p14:xfrm>
            </p:contentPart>
          </mc:Choice>
          <mc:Fallback xmlns="">
            <p:pic>
              <p:nvPicPr>
                <p:cNvPr id="61" name="墨迹 60">
                  <a:extLst>
                    <a:ext uri="{FF2B5EF4-FFF2-40B4-BE49-F238E27FC236}">
                      <a16:creationId xmlns:a16="http://schemas.microsoft.com/office/drawing/2014/main" id="{549B5ED7-5022-894E-B75B-F138B71CE08F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253980" y="2244529"/>
                  <a:ext cx="21816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62" name="墨迹 61">
                  <a:extLst>
                    <a:ext uri="{FF2B5EF4-FFF2-40B4-BE49-F238E27FC236}">
                      <a16:creationId xmlns:a16="http://schemas.microsoft.com/office/drawing/2014/main" id="{F0B69781-25A0-C148-BB15-C4A5461D428B}"/>
                    </a:ext>
                  </a:extLst>
                </p14:cNvPr>
                <p14:cNvContentPartPr/>
                <p14:nvPr/>
              </p14:nvContentPartPr>
              <p14:xfrm>
                <a:off x="1601020" y="2189809"/>
                <a:ext cx="19080" cy="100080"/>
              </p14:xfrm>
            </p:contentPart>
          </mc:Choice>
          <mc:Fallback xmlns="">
            <p:pic>
              <p:nvPicPr>
                <p:cNvPr id="62" name="墨迹 61">
                  <a:extLst>
                    <a:ext uri="{FF2B5EF4-FFF2-40B4-BE49-F238E27FC236}">
                      <a16:creationId xmlns:a16="http://schemas.microsoft.com/office/drawing/2014/main" id="{F0B69781-25A0-C148-BB15-C4A5461D428B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593460" y="2182249"/>
                  <a:ext cx="34200" cy="115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0" name="组合 109">
            <a:extLst>
              <a:ext uri="{FF2B5EF4-FFF2-40B4-BE49-F238E27FC236}">
                <a16:creationId xmlns:a16="http://schemas.microsoft.com/office/drawing/2014/main" id="{9F6DDE09-A9F8-9445-9CF3-E07D16BCE832}"/>
              </a:ext>
            </a:extLst>
          </p:cNvPr>
          <p:cNvGrpSpPr/>
          <p:nvPr/>
        </p:nvGrpSpPr>
        <p:grpSpPr>
          <a:xfrm>
            <a:off x="1893700" y="2121409"/>
            <a:ext cx="149760" cy="93960"/>
            <a:chOff x="1893700" y="2121409"/>
            <a:chExt cx="149760" cy="93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63" name="墨迹 62">
                  <a:extLst>
                    <a:ext uri="{FF2B5EF4-FFF2-40B4-BE49-F238E27FC236}">
                      <a16:creationId xmlns:a16="http://schemas.microsoft.com/office/drawing/2014/main" id="{F50F713E-4943-644B-A1D7-372732066221}"/>
                    </a:ext>
                  </a:extLst>
                </p14:cNvPr>
                <p14:cNvContentPartPr/>
                <p14:nvPr/>
              </p14:nvContentPartPr>
              <p14:xfrm>
                <a:off x="1893700" y="2121409"/>
                <a:ext cx="131040" cy="6480"/>
              </p14:xfrm>
            </p:contentPart>
          </mc:Choice>
          <mc:Fallback xmlns="">
            <p:pic>
              <p:nvPicPr>
                <p:cNvPr id="63" name="墨迹 62">
                  <a:extLst>
                    <a:ext uri="{FF2B5EF4-FFF2-40B4-BE49-F238E27FC236}">
                      <a16:creationId xmlns:a16="http://schemas.microsoft.com/office/drawing/2014/main" id="{F50F713E-4943-644B-A1D7-372732066221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886140" y="2113849"/>
                  <a:ext cx="14616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64" name="墨迹 63">
                  <a:extLst>
                    <a:ext uri="{FF2B5EF4-FFF2-40B4-BE49-F238E27FC236}">
                      <a16:creationId xmlns:a16="http://schemas.microsoft.com/office/drawing/2014/main" id="{1704D275-8DDD-034B-A0ED-627476860D61}"/>
                    </a:ext>
                  </a:extLst>
                </p14:cNvPr>
                <p14:cNvContentPartPr/>
                <p14:nvPr/>
              </p14:nvContentPartPr>
              <p14:xfrm>
                <a:off x="1925380" y="2196289"/>
                <a:ext cx="118080" cy="19080"/>
              </p14:xfrm>
            </p:contentPart>
          </mc:Choice>
          <mc:Fallback xmlns="">
            <p:pic>
              <p:nvPicPr>
                <p:cNvPr id="64" name="墨迹 63">
                  <a:extLst>
                    <a:ext uri="{FF2B5EF4-FFF2-40B4-BE49-F238E27FC236}">
                      <a16:creationId xmlns:a16="http://schemas.microsoft.com/office/drawing/2014/main" id="{1704D275-8DDD-034B-A0ED-627476860D61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917820" y="2188729"/>
                  <a:ext cx="133200" cy="3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9" name="组合 108">
            <a:extLst>
              <a:ext uri="{FF2B5EF4-FFF2-40B4-BE49-F238E27FC236}">
                <a16:creationId xmlns:a16="http://schemas.microsoft.com/office/drawing/2014/main" id="{835AE1F3-CFDB-3540-A077-C1DF4821A1D0}"/>
              </a:ext>
            </a:extLst>
          </p:cNvPr>
          <p:cNvGrpSpPr/>
          <p:nvPr/>
        </p:nvGrpSpPr>
        <p:grpSpPr>
          <a:xfrm>
            <a:off x="2292220" y="1928449"/>
            <a:ext cx="716400" cy="317880"/>
            <a:chOff x="2292220" y="1928449"/>
            <a:chExt cx="716400" cy="317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65" name="墨迹 64">
                  <a:extLst>
                    <a:ext uri="{FF2B5EF4-FFF2-40B4-BE49-F238E27FC236}">
                      <a16:creationId xmlns:a16="http://schemas.microsoft.com/office/drawing/2014/main" id="{59E67C42-A141-A345-9AA9-34E980B7E8CB}"/>
                    </a:ext>
                  </a:extLst>
                </p14:cNvPr>
                <p14:cNvContentPartPr/>
                <p14:nvPr/>
              </p14:nvContentPartPr>
              <p14:xfrm>
                <a:off x="2292220" y="1928449"/>
                <a:ext cx="124920" cy="274320"/>
              </p14:xfrm>
            </p:contentPart>
          </mc:Choice>
          <mc:Fallback xmlns="">
            <p:pic>
              <p:nvPicPr>
                <p:cNvPr id="65" name="墨迹 64">
                  <a:extLst>
                    <a:ext uri="{FF2B5EF4-FFF2-40B4-BE49-F238E27FC236}">
                      <a16:creationId xmlns:a16="http://schemas.microsoft.com/office/drawing/2014/main" id="{59E67C42-A141-A345-9AA9-34E980B7E8CB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2284660" y="1920889"/>
                  <a:ext cx="14004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6" name="墨迹 65">
                  <a:extLst>
                    <a:ext uri="{FF2B5EF4-FFF2-40B4-BE49-F238E27FC236}">
                      <a16:creationId xmlns:a16="http://schemas.microsoft.com/office/drawing/2014/main" id="{FC6FBE40-7F13-F046-966B-ED033054DD58}"/>
                    </a:ext>
                  </a:extLst>
                </p14:cNvPr>
                <p14:cNvContentPartPr/>
                <p14:nvPr/>
              </p14:nvContentPartPr>
              <p14:xfrm>
                <a:off x="2547460" y="1984609"/>
                <a:ext cx="137160" cy="161640"/>
              </p14:xfrm>
            </p:contentPart>
          </mc:Choice>
          <mc:Fallback xmlns="">
            <p:pic>
              <p:nvPicPr>
                <p:cNvPr id="66" name="墨迹 65">
                  <a:extLst>
                    <a:ext uri="{FF2B5EF4-FFF2-40B4-BE49-F238E27FC236}">
                      <a16:creationId xmlns:a16="http://schemas.microsoft.com/office/drawing/2014/main" id="{FC6FBE40-7F13-F046-966B-ED033054DD58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2539900" y="1977049"/>
                  <a:ext cx="15228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7" name="墨迹 66">
                  <a:extLst>
                    <a:ext uri="{FF2B5EF4-FFF2-40B4-BE49-F238E27FC236}">
                      <a16:creationId xmlns:a16="http://schemas.microsoft.com/office/drawing/2014/main" id="{BB9B49FA-460C-BD4A-9A34-AB2ECD7C1BC4}"/>
                    </a:ext>
                  </a:extLst>
                </p14:cNvPr>
                <p14:cNvContentPartPr/>
                <p14:nvPr/>
              </p14:nvContentPartPr>
              <p14:xfrm>
                <a:off x="2790100" y="2115289"/>
                <a:ext cx="12960" cy="68760"/>
              </p14:xfrm>
            </p:contentPart>
          </mc:Choice>
          <mc:Fallback xmlns="">
            <p:pic>
              <p:nvPicPr>
                <p:cNvPr id="67" name="墨迹 66">
                  <a:extLst>
                    <a:ext uri="{FF2B5EF4-FFF2-40B4-BE49-F238E27FC236}">
                      <a16:creationId xmlns:a16="http://schemas.microsoft.com/office/drawing/2014/main" id="{BB9B49FA-460C-BD4A-9A34-AB2ECD7C1BC4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2782540" y="2107729"/>
                  <a:ext cx="2772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9" name="墨迹 68">
                  <a:extLst>
                    <a:ext uri="{FF2B5EF4-FFF2-40B4-BE49-F238E27FC236}">
                      <a16:creationId xmlns:a16="http://schemas.microsoft.com/office/drawing/2014/main" id="{CAFA425F-0D61-164D-B701-6D4E213743C1}"/>
                    </a:ext>
                  </a:extLst>
                </p14:cNvPr>
                <p14:cNvContentPartPr/>
                <p14:nvPr/>
              </p14:nvContentPartPr>
              <p14:xfrm>
                <a:off x="2790100" y="2102689"/>
                <a:ext cx="43920" cy="100080"/>
              </p14:xfrm>
            </p:contentPart>
          </mc:Choice>
          <mc:Fallback xmlns="">
            <p:pic>
              <p:nvPicPr>
                <p:cNvPr id="69" name="墨迹 68">
                  <a:extLst>
                    <a:ext uri="{FF2B5EF4-FFF2-40B4-BE49-F238E27FC236}">
                      <a16:creationId xmlns:a16="http://schemas.microsoft.com/office/drawing/2014/main" id="{CAFA425F-0D61-164D-B701-6D4E213743C1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2782540" y="2095129"/>
                  <a:ext cx="5904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70" name="墨迹 69">
                  <a:extLst>
                    <a:ext uri="{FF2B5EF4-FFF2-40B4-BE49-F238E27FC236}">
                      <a16:creationId xmlns:a16="http://schemas.microsoft.com/office/drawing/2014/main" id="{2D33A44B-595A-9F46-9A33-7EA150069802}"/>
                    </a:ext>
                  </a:extLst>
                </p14:cNvPr>
                <p14:cNvContentPartPr/>
                <p14:nvPr/>
              </p14:nvContentPartPr>
              <p14:xfrm>
                <a:off x="2952100" y="2177569"/>
                <a:ext cx="56520" cy="68760"/>
              </p14:xfrm>
            </p:contentPart>
          </mc:Choice>
          <mc:Fallback xmlns="">
            <p:pic>
              <p:nvPicPr>
                <p:cNvPr id="70" name="墨迹 69">
                  <a:extLst>
                    <a:ext uri="{FF2B5EF4-FFF2-40B4-BE49-F238E27FC236}">
                      <a16:creationId xmlns:a16="http://schemas.microsoft.com/office/drawing/2014/main" id="{2D33A44B-595A-9F46-9A33-7EA150069802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2944540" y="2170009"/>
                  <a:ext cx="71280" cy="83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8" name="组合 107">
            <a:extLst>
              <a:ext uri="{FF2B5EF4-FFF2-40B4-BE49-F238E27FC236}">
                <a16:creationId xmlns:a16="http://schemas.microsoft.com/office/drawing/2014/main" id="{9BAD40AC-5007-504D-94F9-8CBA32939783}"/>
              </a:ext>
            </a:extLst>
          </p:cNvPr>
          <p:cNvGrpSpPr/>
          <p:nvPr/>
        </p:nvGrpSpPr>
        <p:grpSpPr>
          <a:xfrm>
            <a:off x="3194740" y="1884889"/>
            <a:ext cx="547920" cy="386280"/>
            <a:chOff x="3194740" y="1884889"/>
            <a:chExt cx="547920" cy="386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8" name="墨迹 67">
                  <a:extLst>
                    <a:ext uri="{FF2B5EF4-FFF2-40B4-BE49-F238E27FC236}">
                      <a16:creationId xmlns:a16="http://schemas.microsoft.com/office/drawing/2014/main" id="{0061C574-4070-D04C-992E-DFFA8FD072FD}"/>
                    </a:ext>
                  </a:extLst>
                </p14:cNvPr>
                <p14:cNvContentPartPr/>
                <p14:nvPr/>
              </p14:nvContentPartPr>
              <p14:xfrm>
                <a:off x="3194740" y="1915849"/>
                <a:ext cx="93600" cy="212040"/>
              </p14:xfrm>
            </p:contentPart>
          </mc:Choice>
          <mc:Fallback xmlns="">
            <p:pic>
              <p:nvPicPr>
                <p:cNvPr id="68" name="墨迹 67">
                  <a:extLst>
                    <a:ext uri="{FF2B5EF4-FFF2-40B4-BE49-F238E27FC236}">
                      <a16:creationId xmlns:a16="http://schemas.microsoft.com/office/drawing/2014/main" id="{0061C574-4070-D04C-992E-DFFA8FD072FD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3187180" y="1908649"/>
                  <a:ext cx="10872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71" name="墨迹 70">
                  <a:extLst>
                    <a:ext uri="{FF2B5EF4-FFF2-40B4-BE49-F238E27FC236}">
                      <a16:creationId xmlns:a16="http://schemas.microsoft.com/office/drawing/2014/main" id="{21119D54-8862-D24E-95E6-627C5F42F28D}"/>
                    </a:ext>
                  </a:extLst>
                </p14:cNvPr>
                <p14:cNvContentPartPr/>
                <p14:nvPr/>
              </p14:nvContentPartPr>
              <p14:xfrm>
                <a:off x="3456100" y="2096569"/>
                <a:ext cx="12960" cy="86760"/>
              </p14:xfrm>
            </p:contentPart>
          </mc:Choice>
          <mc:Fallback xmlns="">
            <p:pic>
              <p:nvPicPr>
                <p:cNvPr id="71" name="墨迹 70">
                  <a:extLst>
                    <a:ext uri="{FF2B5EF4-FFF2-40B4-BE49-F238E27FC236}">
                      <a16:creationId xmlns:a16="http://schemas.microsoft.com/office/drawing/2014/main" id="{21119D54-8862-D24E-95E6-627C5F42F28D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3448540" y="2089009"/>
                  <a:ext cx="2772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72" name="墨迹 71">
                  <a:extLst>
                    <a:ext uri="{FF2B5EF4-FFF2-40B4-BE49-F238E27FC236}">
                      <a16:creationId xmlns:a16="http://schemas.microsoft.com/office/drawing/2014/main" id="{91E3B44C-1F0D-D049-A2B6-B69F81C9BED7}"/>
                    </a:ext>
                  </a:extLst>
                </p14:cNvPr>
                <p14:cNvContentPartPr/>
                <p14:nvPr/>
              </p14:nvContentPartPr>
              <p14:xfrm>
                <a:off x="3586780" y="1884889"/>
                <a:ext cx="155880" cy="386280"/>
              </p14:xfrm>
            </p:contentPart>
          </mc:Choice>
          <mc:Fallback xmlns="">
            <p:pic>
              <p:nvPicPr>
                <p:cNvPr id="72" name="墨迹 71">
                  <a:extLst>
                    <a:ext uri="{FF2B5EF4-FFF2-40B4-BE49-F238E27FC236}">
                      <a16:creationId xmlns:a16="http://schemas.microsoft.com/office/drawing/2014/main" id="{91E3B44C-1F0D-D049-A2B6-B69F81C9BED7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3579580" y="1877329"/>
                  <a:ext cx="171000" cy="401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73" name="墨迹 72">
                <a:extLst>
                  <a:ext uri="{FF2B5EF4-FFF2-40B4-BE49-F238E27FC236}">
                    <a16:creationId xmlns:a16="http://schemas.microsoft.com/office/drawing/2014/main" id="{BE6E3B46-A9B7-294D-9B11-B309E52F081B}"/>
                  </a:ext>
                </a:extLst>
              </p14:cNvPr>
              <p14:cNvContentPartPr/>
              <p14:nvPr/>
            </p14:nvContentPartPr>
            <p14:xfrm>
              <a:off x="4122460" y="2183689"/>
              <a:ext cx="97200" cy="75240"/>
            </p14:xfrm>
          </p:contentPart>
        </mc:Choice>
        <mc:Fallback xmlns="">
          <p:pic>
            <p:nvPicPr>
              <p:cNvPr id="73" name="墨迹 72">
                <a:extLst>
                  <a:ext uri="{FF2B5EF4-FFF2-40B4-BE49-F238E27FC236}">
                    <a16:creationId xmlns:a16="http://schemas.microsoft.com/office/drawing/2014/main" id="{BE6E3B46-A9B7-294D-9B11-B309E52F081B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4114900" y="2176129"/>
                <a:ext cx="112320" cy="90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07" name="组合 106">
            <a:extLst>
              <a:ext uri="{FF2B5EF4-FFF2-40B4-BE49-F238E27FC236}">
                <a16:creationId xmlns:a16="http://schemas.microsoft.com/office/drawing/2014/main" id="{7589D7F8-9A7E-1D4C-A6C3-ABC0342D7B84}"/>
              </a:ext>
            </a:extLst>
          </p:cNvPr>
          <p:cNvGrpSpPr/>
          <p:nvPr/>
        </p:nvGrpSpPr>
        <p:grpSpPr>
          <a:xfrm>
            <a:off x="4502260" y="1872289"/>
            <a:ext cx="218160" cy="286200"/>
            <a:chOff x="4502260" y="1872289"/>
            <a:chExt cx="218160" cy="286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74" name="墨迹 73">
                  <a:extLst>
                    <a:ext uri="{FF2B5EF4-FFF2-40B4-BE49-F238E27FC236}">
                      <a16:creationId xmlns:a16="http://schemas.microsoft.com/office/drawing/2014/main" id="{5CF3C784-5729-4F41-9790-88BCA2D41997}"/>
                    </a:ext>
                  </a:extLst>
                </p14:cNvPr>
                <p14:cNvContentPartPr/>
                <p14:nvPr/>
              </p14:nvContentPartPr>
              <p14:xfrm>
                <a:off x="4527100" y="1872289"/>
                <a:ext cx="162360" cy="261720"/>
              </p14:xfrm>
            </p:contentPart>
          </mc:Choice>
          <mc:Fallback xmlns="">
            <p:pic>
              <p:nvPicPr>
                <p:cNvPr id="74" name="墨迹 73">
                  <a:extLst>
                    <a:ext uri="{FF2B5EF4-FFF2-40B4-BE49-F238E27FC236}">
                      <a16:creationId xmlns:a16="http://schemas.microsoft.com/office/drawing/2014/main" id="{5CF3C784-5729-4F41-9790-88BCA2D41997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4519540" y="1865089"/>
                  <a:ext cx="17712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75" name="墨迹 74">
                  <a:extLst>
                    <a:ext uri="{FF2B5EF4-FFF2-40B4-BE49-F238E27FC236}">
                      <a16:creationId xmlns:a16="http://schemas.microsoft.com/office/drawing/2014/main" id="{1C28D750-2A87-274E-93E7-981A8F04FA24}"/>
                    </a:ext>
                  </a:extLst>
                </p14:cNvPr>
                <p14:cNvContentPartPr/>
                <p14:nvPr/>
              </p14:nvContentPartPr>
              <p14:xfrm>
                <a:off x="4502260" y="2102689"/>
                <a:ext cx="218160" cy="55800"/>
              </p14:xfrm>
            </p:contentPart>
          </mc:Choice>
          <mc:Fallback xmlns="">
            <p:pic>
              <p:nvPicPr>
                <p:cNvPr id="75" name="墨迹 74">
                  <a:extLst>
                    <a:ext uri="{FF2B5EF4-FFF2-40B4-BE49-F238E27FC236}">
                      <a16:creationId xmlns:a16="http://schemas.microsoft.com/office/drawing/2014/main" id="{1C28D750-2A87-274E-93E7-981A8F04FA24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4494700" y="2095129"/>
                  <a:ext cx="233280" cy="70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76" name="墨迹 75">
                <a:extLst>
                  <a:ext uri="{FF2B5EF4-FFF2-40B4-BE49-F238E27FC236}">
                    <a16:creationId xmlns:a16="http://schemas.microsoft.com/office/drawing/2014/main" id="{33B2DC37-6EF9-1646-B286-81627110ED15}"/>
                  </a:ext>
                </a:extLst>
              </p14:cNvPr>
              <p14:cNvContentPartPr/>
              <p14:nvPr/>
            </p14:nvContentPartPr>
            <p14:xfrm>
              <a:off x="4931740" y="2059129"/>
              <a:ext cx="124920" cy="105480"/>
            </p14:xfrm>
          </p:contentPart>
        </mc:Choice>
        <mc:Fallback xmlns="">
          <p:pic>
            <p:nvPicPr>
              <p:cNvPr id="76" name="墨迹 75">
                <a:extLst>
                  <a:ext uri="{FF2B5EF4-FFF2-40B4-BE49-F238E27FC236}">
                    <a16:creationId xmlns:a16="http://schemas.microsoft.com/office/drawing/2014/main" id="{33B2DC37-6EF9-1646-B286-81627110ED15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4924180" y="2051569"/>
                <a:ext cx="140040" cy="12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77" name="墨迹 76">
                <a:extLst>
                  <a:ext uri="{FF2B5EF4-FFF2-40B4-BE49-F238E27FC236}">
                    <a16:creationId xmlns:a16="http://schemas.microsoft.com/office/drawing/2014/main" id="{9E95EA53-55D4-3F43-BB36-B6B42319992D}"/>
                  </a:ext>
                </a:extLst>
              </p14:cNvPr>
              <p14:cNvContentPartPr/>
              <p14:nvPr/>
            </p14:nvContentPartPr>
            <p14:xfrm>
              <a:off x="5355100" y="1909729"/>
              <a:ext cx="155880" cy="37800"/>
            </p14:xfrm>
          </p:contentPart>
        </mc:Choice>
        <mc:Fallback xmlns="">
          <p:pic>
            <p:nvPicPr>
              <p:cNvPr id="77" name="墨迹 76">
                <a:extLst>
                  <a:ext uri="{FF2B5EF4-FFF2-40B4-BE49-F238E27FC236}">
                    <a16:creationId xmlns:a16="http://schemas.microsoft.com/office/drawing/2014/main" id="{9E95EA53-55D4-3F43-BB36-B6B42319992D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5347540" y="1902169"/>
                <a:ext cx="171000" cy="5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78" name="墨迹 77">
                <a:extLst>
                  <a:ext uri="{FF2B5EF4-FFF2-40B4-BE49-F238E27FC236}">
                    <a16:creationId xmlns:a16="http://schemas.microsoft.com/office/drawing/2014/main" id="{3640290E-0E27-D644-9321-5835C4D6FA44}"/>
                  </a:ext>
                </a:extLst>
              </p14:cNvPr>
              <p14:cNvContentPartPr/>
              <p14:nvPr/>
            </p14:nvContentPartPr>
            <p14:xfrm>
              <a:off x="5361220" y="2059129"/>
              <a:ext cx="149760" cy="19080"/>
            </p14:xfrm>
          </p:contentPart>
        </mc:Choice>
        <mc:Fallback xmlns="">
          <p:pic>
            <p:nvPicPr>
              <p:cNvPr id="78" name="墨迹 77">
                <a:extLst>
                  <a:ext uri="{FF2B5EF4-FFF2-40B4-BE49-F238E27FC236}">
                    <a16:creationId xmlns:a16="http://schemas.microsoft.com/office/drawing/2014/main" id="{3640290E-0E27-D644-9321-5835C4D6FA44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5353660" y="2051569"/>
                <a:ext cx="16488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79" name="墨迹 78">
                <a:extLst>
                  <a:ext uri="{FF2B5EF4-FFF2-40B4-BE49-F238E27FC236}">
                    <a16:creationId xmlns:a16="http://schemas.microsoft.com/office/drawing/2014/main" id="{33013B3F-C8EE-D74F-BF2D-62B119D073FE}"/>
                  </a:ext>
                </a:extLst>
              </p14:cNvPr>
              <p14:cNvContentPartPr/>
              <p14:nvPr/>
            </p14:nvContentPartPr>
            <p14:xfrm>
              <a:off x="5741020" y="1803889"/>
              <a:ext cx="149760" cy="361440"/>
            </p14:xfrm>
          </p:contentPart>
        </mc:Choice>
        <mc:Fallback xmlns="">
          <p:pic>
            <p:nvPicPr>
              <p:cNvPr id="79" name="墨迹 78">
                <a:extLst>
                  <a:ext uri="{FF2B5EF4-FFF2-40B4-BE49-F238E27FC236}">
                    <a16:creationId xmlns:a16="http://schemas.microsoft.com/office/drawing/2014/main" id="{33013B3F-C8EE-D74F-BF2D-62B119D073FE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5733460" y="1796329"/>
                <a:ext cx="164880" cy="376560"/>
              </a:xfrm>
              <a:prstGeom prst="rect">
                <a:avLst/>
              </a:prstGeom>
            </p:spPr>
          </p:pic>
        </mc:Fallback>
      </mc:AlternateContent>
      <p:grpSp>
        <p:nvGrpSpPr>
          <p:cNvPr id="106" name="组合 105">
            <a:extLst>
              <a:ext uri="{FF2B5EF4-FFF2-40B4-BE49-F238E27FC236}">
                <a16:creationId xmlns:a16="http://schemas.microsoft.com/office/drawing/2014/main" id="{68FA018C-1D3A-E24F-9145-D74BD508A10C}"/>
              </a:ext>
            </a:extLst>
          </p:cNvPr>
          <p:cNvGrpSpPr/>
          <p:nvPr/>
        </p:nvGrpSpPr>
        <p:grpSpPr>
          <a:xfrm>
            <a:off x="6083380" y="1903609"/>
            <a:ext cx="536040" cy="342720"/>
            <a:chOff x="6083380" y="1903609"/>
            <a:chExt cx="536040" cy="342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80" name="墨迹 79">
                  <a:extLst>
                    <a:ext uri="{FF2B5EF4-FFF2-40B4-BE49-F238E27FC236}">
                      <a16:creationId xmlns:a16="http://schemas.microsoft.com/office/drawing/2014/main" id="{97C1096F-1C5B-474C-82EF-37E6F4733C58}"/>
                    </a:ext>
                  </a:extLst>
                </p14:cNvPr>
                <p14:cNvContentPartPr/>
                <p14:nvPr/>
              </p14:nvContentPartPr>
              <p14:xfrm>
                <a:off x="6083380" y="1903609"/>
                <a:ext cx="180720" cy="217440"/>
              </p14:xfrm>
            </p:contentPart>
          </mc:Choice>
          <mc:Fallback xmlns="">
            <p:pic>
              <p:nvPicPr>
                <p:cNvPr id="80" name="墨迹 79">
                  <a:extLst>
                    <a:ext uri="{FF2B5EF4-FFF2-40B4-BE49-F238E27FC236}">
                      <a16:creationId xmlns:a16="http://schemas.microsoft.com/office/drawing/2014/main" id="{97C1096F-1C5B-474C-82EF-37E6F4733C58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075820" y="1896049"/>
                  <a:ext cx="19584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81" name="墨迹 80">
                  <a:extLst>
                    <a:ext uri="{FF2B5EF4-FFF2-40B4-BE49-F238E27FC236}">
                      <a16:creationId xmlns:a16="http://schemas.microsoft.com/office/drawing/2014/main" id="{71842A28-B6CB-2F48-A1B6-66EA3FCDFC52}"/>
                    </a:ext>
                  </a:extLst>
                </p14:cNvPr>
                <p14:cNvContentPartPr/>
                <p14:nvPr/>
              </p14:nvContentPartPr>
              <p14:xfrm>
                <a:off x="6357340" y="2077849"/>
                <a:ext cx="118800" cy="93600"/>
              </p14:xfrm>
            </p:contentPart>
          </mc:Choice>
          <mc:Fallback xmlns="">
            <p:pic>
              <p:nvPicPr>
                <p:cNvPr id="81" name="墨迹 80">
                  <a:extLst>
                    <a:ext uri="{FF2B5EF4-FFF2-40B4-BE49-F238E27FC236}">
                      <a16:creationId xmlns:a16="http://schemas.microsoft.com/office/drawing/2014/main" id="{71842A28-B6CB-2F48-A1B6-66EA3FCDFC52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6349780" y="2070289"/>
                  <a:ext cx="13356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82" name="墨迹 81">
                  <a:extLst>
                    <a:ext uri="{FF2B5EF4-FFF2-40B4-BE49-F238E27FC236}">
                      <a16:creationId xmlns:a16="http://schemas.microsoft.com/office/drawing/2014/main" id="{786A1CCB-1163-6945-A3BB-9A31BF954511}"/>
                    </a:ext>
                  </a:extLst>
                </p14:cNvPr>
                <p14:cNvContentPartPr/>
                <p14:nvPr/>
              </p14:nvContentPartPr>
              <p14:xfrm>
                <a:off x="6562900" y="2208529"/>
                <a:ext cx="56520" cy="37800"/>
              </p14:xfrm>
            </p:contentPart>
          </mc:Choice>
          <mc:Fallback xmlns="">
            <p:pic>
              <p:nvPicPr>
                <p:cNvPr id="82" name="墨迹 81">
                  <a:extLst>
                    <a:ext uri="{FF2B5EF4-FFF2-40B4-BE49-F238E27FC236}">
                      <a16:creationId xmlns:a16="http://schemas.microsoft.com/office/drawing/2014/main" id="{786A1CCB-1163-6945-A3BB-9A31BF954511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6555340" y="2200969"/>
                  <a:ext cx="71280" cy="52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5" name="组合 104">
            <a:extLst>
              <a:ext uri="{FF2B5EF4-FFF2-40B4-BE49-F238E27FC236}">
                <a16:creationId xmlns:a16="http://schemas.microsoft.com/office/drawing/2014/main" id="{28B6AE8D-D06F-7749-B305-98BCDFDBFF40}"/>
              </a:ext>
            </a:extLst>
          </p:cNvPr>
          <p:cNvGrpSpPr/>
          <p:nvPr/>
        </p:nvGrpSpPr>
        <p:grpSpPr>
          <a:xfrm>
            <a:off x="6985900" y="1860049"/>
            <a:ext cx="592200" cy="386280"/>
            <a:chOff x="6985900" y="1860049"/>
            <a:chExt cx="592200" cy="386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83" name="墨迹 82">
                  <a:extLst>
                    <a:ext uri="{FF2B5EF4-FFF2-40B4-BE49-F238E27FC236}">
                      <a16:creationId xmlns:a16="http://schemas.microsoft.com/office/drawing/2014/main" id="{5FCD5BCC-F151-AC4F-A975-45A7AFAECB40}"/>
                    </a:ext>
                  </a:extLst>
                </p14:cNvPr>
                <p14:cNvContentPartPr/>
                <p14:nvPr/>
              </p14:nvContentPartPr>
              <p14:xfrm>
                <a:off x="6985900" y="1860049"/>
                <a:ext cx="143640" cy="268200"/>
              </p14:xfrm>
            </p:contentPart>
          </mc:Choice>
          <mc:Fallback xmlns="">
            <p:pic>
              <p:nvPicPr>
                <p:cNvPr id="83" name="墨迹 82">
                  <a:extLst>
                    <a:ext uri="{FF2B5EF4-FFF2-40B4-BE49-F238E27FC236}">
                      <a16:creationId xmlns:a16="http://schemas.microsoft.com/office/drawing/2014/main" id="{5FCD5BCC-F151-AC4F-A975-45A7AFAECB40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6978700" y="1852489"/>
                  <a:ext cx="15876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84" name="墨迹 83">
                  <a:extLst>
                    <a:ext uri="{FF2B5EF4-FFF2-40B4-BE49-F238E27FC236}">
                      <a16:creationId xmlns:a16="http://schemas.microsoft.com/office/drawing/2014/main" id="{E335060C-14EF-3042-A1CE-B9134257AB41}"/>
                    </a:ext>
                  </a:extLst>
                </p14:cNvPr>
                <p14:cNvContentPartPr/>
                <p14:nvPr/>
              </p14:nvContentPartPr>
              <p14:xfrm>
                <a:off x="7253740" y="2090449"/>
                <a:ext cx="112320" cy="68760"/>
              </p14:xfrm>
            </p:contentPart>
          </mc:Choice>
          <mc:Fallback xmlns="">
            <p:pic>
              <p:nvPicPr>
                <p:cNvPr id="84" name="墨迹 83">
                  <a:extLst>
                    <a:ext uri="{FF2B5EF4-FFF2-40B4-BE49-F238E27FC236}">
                      <a16:creationId xmlns:a16="http://schemas.microsoft.com/office/drawing/2014/main" id="{E335060C-14EF-3042-A1CE-B9134257AB41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7246180" y="2082889"/>
                  <a:ext cx="12744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85" name="墨迹 84">
                  <a:extLst>
                    <a:ext uri="{FF2B5EF4-FFF2-40B4-BE49-F238E27FC236}">
                      <a16:creationId xmlns:a16="http://schemas.microsoft.com/office/drawing/2014/main" id="{8E93033C-9948-DC44-A6B2-BB63CD29DC97}"/>
                    </a:ext>
                  </a:extLst>
                </p14:cNvPr>
                <p14:cNvContentPartPr/>
                <p14:nvPr/>
              </p14:nvContentPartPr>
              <p14:xfrm>
                <a:off x="7372180" y="1860049"/>
                <a:ext cx="205920" cy="386280"/>
              </p14:xfrm>
            </p:contentPart>
          </mc:Choice>
          <mc:Fallback xmlns="">
            <p:pic>
              <p:nvPicPr>
                <p:cNvPr id="85" name="墨迹 84">
                  <a:extLst>
                    <a:ext uri="{FF2B5EF4-FFF2-40B4-BE49-F238E27FC236}">
                      <a16:creationId xmlns:a16="http://schemas.microsoft.com/office/drawing/2014/main" id="{8E93033C-9948-DC44-A6B2-BB63CD29DC97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7364620" y="1852489"/>
                  <a:ext cx="221040" cy="401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86" name="墨迹 85">
                <a:extLst>
                  <a:ext uri="{FF2B5EF4-FFF2-40B4-BE49-F238E27FC236}">
                    <a16:creationId xmlns:a16="http://schemas.microsoft.com/office/drawing/2014/main" id="{0FEBC1C7-A926-C948-9EBB-8D1ED068E660}"/>
                  </a:ext>
                </a:extLst>
              </p14:cNvPr>
              <p14:cNvContentPartPr/>
              <p14:nvPr/>
            </p14:nvContentPartPr>
            <p14:xfrm>
              <a:off x="7932340" y="2183689"/>
              <a:ext cx="100080" cy="112320"/>
            </p14:xfrm>
          </p:contentPart>
        </mc:Choice>
        <mc:Fallback xmlns="">
          <p:pic>
            <p:nvPicPr>
              <p:cNvPr id="86" name="墨迹 85">
                <a:extLst>
                  <a:ext uri="{FF2B5EF4-FFF2-40B4-BE49-F238E27FC236}">
                    <a16:creationId xmlns:a16="http://schemas.microsoft.com/office/drawing/2014/main" id="{0FEBC1C7-A926-C948-9EBB-8D1ED068E660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7924780" y="2176129"/>
                <a:ext cx="115200" cy="127440"/>
              </a:xfrm>
              <a:prstGeom prst="rect">
                <a:avLst/>
              </a:prstGeom>
            </p:spPr>
          </p:pic>
        </mc:Fallback>
      </mc:AlternateContent>
      <p:grpSp>
        <p:nvGrpSpPr>
          <p:cNvPr id="104" name="组合 103">
            <a:extLst>
              <a:ext uri="{FF2B5EF4-FFF2-40B4-BE49-F238E27FC236}">
                <a16:creationId xmlns:a16="http://schemas.microsoft.com/office/drawing/2014/main" id="{76DA0EAB-A2DE-954E-9AE0-BB63F6B3984D}"/>
              </a:ext>
            </a:extLst>
          </p:cNvPr>
          <p:cNvGrpSpPr/>
          <p:nvPr/>
        </p:nvGrpSpPr>
        <p:grpSpPr>
          <a:xfrm>
            <a:off x="8729380" y="2102689"/>
            <a:ext cx="747000" cy="224640"/>
            <a:chOff x="8729380" y="2102689"/>
            <a:chExt cx="747000" cy="224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87" name="墨迹 86">
                  <a:extLst>
                    <a:ext uri="{FF2B5EF4-FFF2-40B4-BE49-F238E27FC236}">
                      <a16:creationId xmlns:a16="http://schemas.microsoft.com/office/drawing/2014/main" id="{3DCA963B-D274-6C49-8F19-93599E1182ED}"/>
                    </a:ext>
                  </a:extLst>
                </p14:cNvPr>
                <p14:cNvContentPartPr/>
                <p14:nvPr/>
              </p14:nvContentPartPr>
              <p14:xfrm>
                <a:off x="8729380" y="2102689"/>
                <a:ext cx="118800" cy="12960"/>
              </p14:xfrm>
            </p:contentPart>
          </mc:Choice>
          <mc:Fallback xmlns="">
            <p:pic>
              <p:nvPicPr>
                <p:cNvPr id="87" name="墨迹 86">
                  <a:extLst>
                    <a:ext uri="{FF2B5EF4-FFF2-40B4-BE49-F238E27FC236}">
                      <a16:creationId xmlns:a16="http://schemas.microsoft.com/office/drawing/2014/main" id="{3DCA963B-D274-6C49-8F19-93599E1182ED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8721820" y="2095129"/>
                  <a:ext cx="13356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88" name="墨迹 87">
                  <a:extLst>
                    <a:ext uri="{FF2B5EF4-FFF2-40B4-BE49-F238E27FC236}">
                      <a16:creationId xmlns:a16="http://schemas.microsoft.com/office/drawing/2014/main" id="{7AE484A2-6BA5-8548-BD05-D7903C56DA36}"/>
                    </a:ext>
                  </a:extLst>
                </p14:cNvPr>
                <p14:cNvContentPartPr/>
                <p14:nvPr/>
              </p14:nvContentPartPr>
              <p14:xfrm>
                <a:off x="9009460" y="2102689"/>
                <a:ext cx="137160" cy="6480"/>
              </p14:xfrm>
            </p:contentPart>
          </mc:Choice>
          <mc:Fallback xmlns="">
            <p:pic>
              <p:nvPicPr>
                <p:cNvPr id="88" name="墨迹 87">
                  <a:extLst>
                    <a:ext uri="{FF2B5EF4-FFF2-40B4-BE49-F238E27FC236}">
                      <a16:creationId xmlns:a16="http://schemas.microsoft.com/office/drawing/2014/main" id="{7AE484A2-6BA5-8548-BD05-D7903C56DA36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9001900" y="2095129"/>
                  <a:ext cx="15228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89" name="墨迹 88">
                  <a:extLst>
                    <a:ext uri="{FF2B5EF4-FFF2-40B4-BE49-F238E27FC236}">
                      <a16:creationId xmlns:a16="http://schemas.microsoft.com/office/drawing/2014/main" id="{4F5E7E2D-1D7C-0248-86F8-E472AB894C68}"/>
                    </a:ext>
                  </a:extLst>
                </p14:cNvPr>
                <p14:cNvContentPartPr/>
                <p14:nvPr/>
              </p14:nvContentPartPr>
              <p14:xfrm>
                <a:off x="9189820" y="2109169"/>
                <a:ext cx="75240" cy="31320"/>
              </p14:xfrm>
            </p:contentPart>
          </mc:Choice>
          <mc:Fallback xmlns="">
            <p:pic>
              <p:nvPicPr>
                <p:cNvPr id="89" name="墨迹 88">
                  <a:extLst>
                    <a:ext uri="{FF2B5EF4-FFF2-40B4-BE49-F238E27FC236}">
                      <a16:creationId xmlns:a16="http://schemas.microsoft.com/office/drawing/2014/main" id="{4F5E7E2D-1D7C-0248-86F8-E472AB894C68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9182260" y="2101609"/>
                  <a:ext cx="9000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90" name="墨迹 89">
                  <a:extLst>
                    <a:ext uri="{FF2B5EF4-FFF2-40B4-BE49-F238E27FC236}">
                      <a16:creationId xmlns:a16="http://schemas.microsoft.com/office/drawing/2014/main" id="{605BEA2F-8CA9-C449-8561-DC87FB289E16}"/>
                    </a:ext>
                  </a:extLst>
                </p14:cNvPr>
                <p14:cNvContentPartPr/>
                <p14:nvPr/>
              </p14:nvContentPartPr>
              <p14:xfrm>
                <a:off x="9382780" y="2227249"/>
                <a:ext cx="93600" cy="100080"/>
              </p14:xfrm>
            </p:contentPart>
          </mc:Choice>
          <mc:Fallback xmlns="">
            <p:pic>
              <p:nvPicPr>
                <p:cNvPr id="90" name="墨迹 89">
                  <a:extLst>
                    <a:ext uri="{FF2B5EF4-FFF2-40B4-BE49-F238E27FC236}">
                      <a16:creationId xmlns:a16="http://schemas.microsoft.com/office/drawing/2014/main" id="{605BEA2F-8CA9-C449-8561-DC87FB289E16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9375220" y="2219689"/>
                  <a:ext cx="108720" cy="115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3" name="组合 102">
            <a:extLst>
              <a:ext uri="{FF2B5EF4-FFF2-40B4-BE49-F238E27FC236}">
                <a16:creationId xmlns:a16="http://schemas.microsoft.com/office/drawing/2014/main" id="{F00C5DE5-6C23-BE4E-9FA2-9D4473330114}"/>
              </a:ext>
            </a:extLst>
          </p:cNvPr>
          <p:cNvGrpSpPr/>
          <p:nvPr/>
        </p:nvGrpSpPr>
        <p:grpSpPr>
          <a:xfrm>
            <a:off x="9662860" y="1828729"/>
            <a:ext cx="430200" cy="492120"/>
            <a:chOff x="9662860" y="1828729"/>
            <a:chExt cx="430200" cy="492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91" name="墨迹 90">
                  <a:extLst>
                    <a:ext uri="{FF2B5EF4-FFF2-40B4-BE49-F238E27FC236}">
                      <a16:creationId xmlns:a16="http://schemas.microsoft.com/office/drawing/2014/main" id="{6A9CFA08-D889-0D44-ABC5-4EBCBC510143}"/>
                    </a:ext>
                  </a:extLst>
                </p14:cNvPr>
                <p14:cNvContentPartPr/>
                <p14:nvPr/>
              </p14:nvContentPartPr>
              <p14:xfrm>
                <a:off x="9662860" y="1828729"/>
                <a:ext cx="199440" cy="361440"/>
              </p14:xfrm>
            </p:contentPart>
          </mc:Choice>
          <mc:Fallback xmlns="">
            <p:pic>
              <p:nvPicPr>
                <p:cNvPr id="91" name="墨迹 90">
                  <a:extLst>
                    <a:ext uri="{FF2B5EF4-FFF2-40B4-BE49-F238E27FC236}">
                      <a16:creationId xmlns:a16="http://schemas.microsoft.com/office/drawing/2014/main" id="{6A9CFA08-D889-0D44-ABC5-4EBCBC510143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9655660" y="1821169"/>
                  <a:ext cx="214560" cy="37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92" name="墨迹 91">
                  <a:extLst>
                    <a:ext uri="{FF2B5EF4-FFF2-40B4-BE49-F238E27FC236}">
                      <a16:creationId xmlns:a16="http://schemas.microsoft.com/office/drawing/2014/main" id="{3278CEE5-6613-4146-A499-E6CB1832F0D0}"/>
                    </a:ext>
                  </a:extLst>
                </p14:cNvPr>
                <p14:cNvContentPartPr/>
                <p14:nvPr/>
              </p14:nvContentPartPr>
              <p14:xfrm>
                <a:off x="9930700" y="2127529"/>
                <a:ext cx="162360" cy="193320"/>
              </p14:xfrm>
            </p:contentPart>
          </mc:Choice>
          <mc:Fallback xmlns="">
            <p:pic>
              <p:nvPicPr>
                <p:cNvPr id="92" name="墨迹 91">
                  <a:extLst>
                    <a:ext uri="{FF2B5EF4-FFF2-40B4-BE49-F238E27FC236}">
                      <a16:creationId xmlns:a16="http://schemas.microsoft.com/office/drawing/2014/main" id="{3278CEE5-6613-4146-A499-E6CB1832F0D0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9923140" y="2120329"/>
                  <a:ext cx="177120" cy="208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2" name="组合 101">
            <a:extLst>
              <a:ext uri="{FF2B5EF4-FFF2-40B4-BE49-F238E27FC236}">
                <a16:creationId xmlns:a16="http://schemas.microsoft.com/office/drawing/2014/main" id="{73075CEF-A746-C043-A41C-BC28134AA50B}"/>
              </a:ext>
            </a:extLst>
          </p:cNvPr>
          <p:cNvGrpSpPr/>
          <p:nvPr/>
        </p:nvGrpSpPr>
        <p:grpSpPr>
          <a:xfrm>
            <a:off x="10316620" y="1866169"/>
            <a:ext cx="1500840" cy="479880"/>
            <a:chOff x="10316620" y="1866169"/>
            <a:chExt cx="1500840" cy="479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93" name="墨迹 92">
                  <a:extLst>
                    <a:ext uri="{FF2B5EF4-FFF2-40B4-BE49-F238E27FC236}">
                      <a16:creationId xmlns:a16="http://schemas.microsoft.com/office/drawing/2014/main" id="{9AA0CDFC-C9B6-D349-90CF-FE65BBE2F7F2}"/>
                    </a:ext>
                  </a:extLst>
                </p14:cNvPr>
                <p14:cNvContentPartPr/>
                <p14:nvPr/>
              </p14:nvContentPartPr>
              <p14:xfrm>
                <a:off x="10316620" y="1990729"/>
                <a:ext cx="149760" cy="25200"/>
              </p14:xfrm>
            </p:contentPart>
          </mc:Choice>
          <mc:Fallback xmlns="">
            <p:pic>
              <p:nvPicPr>
                <p:cNvPr id="93" name="墨迹 92">
                  <a:extLst>
                    <a:ext uri="{FF2B5EF4-FFF2-40B4-BE49-F238E27FC236}">
                      <a16:creationId xmlns:a16="http://schemas.microsoft.com/office/drawing/2014/main" id="{9AA0CDFC-C9B6-D349-90CF-FE65BBE2F7F2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10309060" y="1983169"/>
                  <a:ext cx="16488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94" name="墨迹 93">
                  <a:extLst>
                    <a:ext uri="{FF2B5EF4-FFF2-40B4-BE49-F238E27FC236}">
                      <a16:creationId xmlns:a16="http://schemas.microsoft.com/office/drawing/2014/main" id="{994E47F0-991C-EB42-B334-F320673EF1E1}"/>
                    </a:ext>
                  </a:extLst>
                </p14:cNvPr>
                <p14:cNvContentPartPr/>
                <p14:nvPr/>
              </p14:nvContentPartPr>
              <p14:xfrm>
                <a:off x="10354060" y="2077849"/>
                <a:ext cx="199440" cy="6480"/>
              </p14:xfrm>
            </p:contentPart>
          </mc:Choice>
          <mc:Fallback xmlns="">
            <p:pic>
              <p:nvPicPr>
                <p:cNvPr id="94" name="墨迹 93">
                  <a:extLst>
                    <a:ext uri="{FF2B5EF4-FFF2-40B4-BE49-F238E27FC236}">
                      <a16:creationId xmlns:a16="http://schemas.microsoft.com/office/drawing/2014/main" id="{994E47F0-991C-EB42-B334-F320673EF1E1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0346500" y="2070289"/>
                  <a:ext cx="21456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95" name="墨迹 94">
                  <a:extLst>
                    <a:ext uri="{FF2B5EF4-FFF2-40B4-BE49-F238E27FC236}">
                      <a16:creationId xmlns:a16="http://schemas.microsoft.com/office/drawing/2014/main" id="{06E10236-DD00-284F-A6B4-1AA1AAD170D8}"/>
                    </a:ext>
                  </a:extLst>
                </p14:cNvPr>
                <p14:cNvContentPartPr/>
                <p14:nvPr/>
              </p14:nvContentPartPr>
              <p14:xfrm>
                <a:off x="10677700" y="1866169"/>
                <a:ext cx="149760" cy="311760"/>
              </p14:xfrm>
            </p:contentPart>
          </mc:Choice>
          <mc:Fallback xmlns="">
            <p:pic>
              <p:nvPicPr>
                <p:cNvPr id="95" name="墨迹 94">
                  <a:extLst>
                    <a:ext uri="{FF2B5EF4-FFF2-40B4-BE49-F238E27FC236}">
                      <a16:creationId xmlns:a16="http://schemas.microsoft.com/office/drawing/2014/main" id="{06E10236-DD00-284F-A6B4-1AA1AAD170D8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0670140" y="1858609"/>
                  <a:ext cx="164880" cy="32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96" name="墨迹 95">
                  <a:extLst>
                    <a:ext uri="{FF2B5EF4-FFF2-40B4-BE49-F238E27FC236}">
                      <a16:creationId xmlns:a16="http://schemas.microsoft.com/office/drawing/2014/main" id="{978696CB-7432-D04F-B7C1-EC6AFDBD06A6}"/>
                    </a:ext>
                  </a:extLst>
                </p14:cNvPr>
                <p14:cNvContentPartPr/>
                <p14:nvPr/>
              </p14:nvContentPartPr>
              <p14:xfrm>
                <a:off x="10870660" y="1934569"/>
                <a:ext cx="193320" cy="180720"/>
              </p14:xfrm>
            </p:contentPart>
          </mc:Choice>
          <mc:Fallback xmlns="">
            <p:pic>
              <p:nvPicPr>
                <p:cNvPr id="96" name="墨迹 95">
                  <a:extLst>
                    <a:ext uri="{FF2B5EF4-FFF2-40B4-BE49-F238E27FC236}">
                      <a16:creationId xmlns:a16="http://schemas.microsoft.com/office/drawing/2014/main" id="{978696CB-7432-D04F-B7C1-EC6AFDBD06A6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0863100" y="1927009"/>
                  <a:ext cx="20844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97" name="墨迹 96">
                  <a:extLst>
                    <a:ext uri="{FF2B5EF4-FFF2-40B4-BE49-F238E27FC236}">
                      <a16:creationId xmlns:a16="http://schemas.microsoft.com/office/drawing/2014/main" id="{75034FDB-ADB0-5245-BE3E-A693F8C87AFB}"/>
                    </a:ext>
                  </a:extLst>
                </p14:cNvPr>
                <p14:cNvContentPartPr/>
                <p14:nvPr/>
              </p14:nvContentPartPr>
              <p14:xfrm>
                <a:off x="11101060" y="2071729"/>
                <a:ext cx="106200" cy="81360"/>
              </p14:xfrm>
            </p:contentPart>
          </mc:Choice>
          <mc:Fallback xmlns="">
            <p:pic>
              <p:nvPicPr>
                <p:cNvPr id="97" name="墨迹 96">
                  <a:extLst>
                    <a:ext uri="{FF2B5EF4-FFF2-40B4-BE49-F238E27FC236}">
                      <a16:creationId xmlns:a16="http://schemas.microsoft.com/office/drawing/2014/main" id="{75034FDB-ADB0-5245-BE3E-A693F8C87AFB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1093500" y="2064169"/>
                  <a:ext cx="12132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98" name="墨迹 97">
                  <a:extLst>
                    <a:ext uri="{FF2B5EF4-FFF2-40B4-BE49-F238E27FC236}">
                      <a16:creationId xmlns:a16="http://schemas.microsoft.com/office/drawing/2014/main" id="{5255C21C-3F73-0144-936E-AC28C02022ED}"/>
                    </a:ext>
                  </a:extLst>
                </p14:cNvPr>
                <p14:cNvContentPartPr/>
                <p14:nvPr/>
              </p14:nvContentPartPr>
              <p14:xfrm>
                <a:off x="11244340" y="2177569"/>
                <a:ext cx="81360" cy="50040"/>
              </p14:xfrm>
            </p:contentPart>
          </mc:Choice>
          <mc:Fallback xmlns="">
            <p:pic>
              <p:nvPicPr>
                <p:cNvPr id="98" name="墨迹 97">
                  <a:extLst>
                    <a:ext uri="{FF2B5EF4-FFF2-40B4-BE49-F238E27FC236}">
                      <a16:creationId xmlns:a16="http://schemas.microsoft.com/office/drawing/2014/main" id="{5255C21C-3F73-0144-936E-AC28C02022ED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1236780" y="2170009"/>
                  <a:ext cx="9648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99" name="墨迹 98">
                  <a:extLst>
                    <a:ext uri="{FF2B5EF4-FFF2-40B4-BE49-F238E27FC236}">
                      <a16:creationId xmlns:a16="http://schemas.microsoft.com/office/drawing/2014/main" id="{0F09AC3A-6BF8-0148-8FFB-3F5F4A68174D}"/>
                    </a:ext>
                  </a:extLst>
                </p14:cNvPr>
                <p14:cNvContentPartPr/>
                <p14:nvPr/>
              </p14:nvContentPartPr>
              <p14:xfrm>
                <a:off x="11406340" y="1928449"/>
                <a:ext cx="106200" cy="218160"/>
              </p14:xfrm>
            </p:contentPart>
          </mc:Choice>
          <mc:Fallback xmlns="">
            <p:pic>
              <p:nvPicPr>
                <p:cNvPr id="99" name="墨迹 98">
                  <a:extLst>
                    <a:ext uri="{FF2B5EF4-FFF2-40B4-BE49-F238E27FC236}">
                      <a16:creationId xmlns:a16="http://schemas.microsoft.com/office/drawing/2014/main" id="{0F09AC3A-6BF8-0148-8FFB-3F5F4A68174D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1398780" y="1920889"/>
                  <a:ext cx="12132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00" name="墨迹 99">
                  <a:extLst>
                    <a:ext uri="{FF2B5EF4-FFF2-40B4-BE49-F238E27FC236}">
                      <a16:creationId xmlns:a16="http://schemas.microsoft.com/office/drawing/2014/main" id="{704DDBCA-4645-0D41-A378-052D39E5B342}"/>
                    </a:ext>
                  </a:extLst>
                </p14:cNvPr>
                <p14:cNvContentPartPr/>
                <p14:nvPr/>
              </p14:nvContentPartPr>
              <p14:xfrm>
                <a:off x="11549260" y="2115289"/>
                <a:ext cx="118800" cy="81360"/>
              </p14:xfrm>
            </p:contentPart>
          </mc:Choice>
          <mc:Fallback xmlns="">
            <p:pic>
              <p:nvPicPr>
                <p:cNvPr id="100" name="墨迹 99">
                  <a:extLst>
                    <a:ext uri="{FF2B5EF4-FFF2-40B4-BE49-F238E27FC236}">
                      <a16:creationId xmlns:a16="http://schemas.microsoft.com/office/drawing/2014/main" id="{704DDBCA-4645-0D41-A378-052D39E5B342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11541700" y="2107729"/>
                  <a:ext cx="13356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01" name="墨迹 100">
                  <a:extLst>
                    <a:ext uri="{FF2B5EF4-FFF2-40B4-BE49-F238E27FC236}">
                      <a16:creationId xmlns:a16="http://schemas.microsoft.com/office/drawing/2014/main" id="{4B32B220-0B05-F64E-BBF2-E532F062F0CE}"/>
                    </a:ext>
                  </a:extLst>
                </p14:cNvPr>
                <p14:cNvContentPartPr/>
                <p14:nvPr/>
              </p14:nvContentPartPr>
              <p14:xfrm>
                <a:off x="11667700" y="1903609"/>
                <a:ext cx="149760" cy="442440"/>
              </p14:xfrm>
            </p:contentPart>
          </mc:Choice>
          <mc:Fallback xmlns="">
            <p:pic>
              <p:nvPicPr>
                <p:cNvPr id="101" name="墨迹 100">
                  <a:extLst>
                    <a:ext uri="{FF2B5EF4-FFF2-40B4-BE49-F238E27FC236}">
                      <a16:creationId xmlns:a16="http://schemas.microsoft.com/office/drawing/2014/main" id="{4B32B220-0B05-F64E-BBF2-E532F062F0CE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11660140" y="1896049"/>
                  <a:ext cx="164880" cy="457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7" name="组合 146">
            <a:extLst>
              <a:ext uri="{FF2B5EF4-FFF2-40B4-BE49-F238E27FC236}">
                <a16:creationId xmlns:a16="http://schemas.microsoft.com/office/drawing/2014/main" id="{5D71F766-8999-2A49-A472-8386572D3C76}"/>
              </a:ext>
            </a:extLst>
          </p:cNvPr>
          <p:cNvGrpSpPr/>
          <p:nvPr/>
        </p:nvGrpSpPr>
        <p:grpSpPr>
          <a:xfrm>
            <a:off x="773020" y="2837449"/>
            <a:ext cx="461160" cy="286560"/>
            <a:chOff x="773020" y="2837449"/>
            <a:chExt cx="461160" cy="286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14" name="墨迹 113">
                  <a:extLst>
                    <a:ext uri="{FF2B5EF4-FFF2-40B4-BE49-F238E27FC236}">
                      <a16:creationId xmlns:a16="http://schemas.microsoft.com/office/drawing/2014/main" id="{3DD00E1B-AFF4-2941-92F3-D34B6A3484D0}"/>
                    </a:ext>
                  </a:extLst>
                </p14:cNvPr>
                <p14:cNvContentPartPr/>
                <p14:nvPr/>
              </p14:nvContentPartPr>
              <p14:xfrm>
                <a:off x="773020" y="2893249"/>
                <a:ext cx="68760" cy="100080"/>
              </p14:xfrm>
            </p:contentPart>
          </mc:Choice>
          <mc:Fallback xmlns="">
            <p:pic>
              <p:nvPicPr>
                <p:cNvPr id="114" name="墨迹 113">
                  <a:extLst>
                    <a:ext uri="{FF2B5EF4-FFF2-40B4-BE49-F238E27FC236}">
                      <a16:creationId xmlns:a16="http://schemas.microsoft.com/office/drawing/2014/main" id="{3DD00E1B-AFF4-2941-92F3-D34B6A3484D0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765460" y="2886049"/>
                  <a:ext cx="8388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15" name="墨迹 114">
                  <a:extLst>
                    <a:ext uri="{FF2B5EF4-FFF2-40B4-BE49-F238E27FC236}">
                      <a16:creationId xmlns:a16="http://schemas.microsoft.com/office/drawing/2014/main" id="{F7DCB3DA-FF61-9E4F-AE6D-192FFE44886E}"/>
                    </a:ext>
                  </a:extLst>
                </p14:cNvPr>
                <p14:cNvContentPartPr/>
                <p14:nvPr/>
              </p14:nvContentPartPr>
              <p14:xfrm>
                <a:off x="984700" y="2905849"/>
                <a:ext cx="37800" cy="78480"/>
              </p14:xfrm>
            </p:contentPart>
          </mc:Choice>
          <mc:Fallback xmlns="">
            <p:pic>
              <p:nvPicPr>
                <p:cNvPr id="115" name="墨迹 114">
                  <a:extLst>
                    <a:ext uri="{FF2B5EF4-FFF2-40B4-BE49-F238E27FC236}">
                      <a16:creationId xmlns:a16="http://schemas.microsoft.com/office/drawing/2014/main" id="{F7DCB3DA-FF61-9E4F-AE6D-192FFE44886E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977140" y="2898289"/>
                  <a:ext cx="5292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16" name="墨迹 115">
                  <a:extLst>
                    <a:ext uri="{FF2B5EF4-FFF2-40B4-BE49-F238E27FC236}">
                      <a16:creationId xmlns:a16="http://schemas.microsoft.com/office/drawing/2014/main" id="{37FB0A41-F67D-FA4E-9361-1FDFE9A3650F}"/>
                    </a:ext>
                  </a:extLst>
                </p14:cNvPr>
                <p14:cNvContentPartPr/>
                <p14:nvPr/>
              </p14:nvContentPartPr>
              <p14:xfrm>
                <a:off x="1146700" y="2837449"/>
                <a:ext cx="87480" cy="286560"/>
              </p14:xfrm>
            </p:contentPart>
          </mc:Choice>
          <mc:Fallback xmlns="">
            <p:pic>
              <p:nvPicPr>
                <p:cNvPr id="116" name="墨迹 115">
                  <a:extLst>
                    <a:ext uri="{FF2B5EF4-FFF2-40B4-BE49-F238E27FC236}">
                      <a16:creationId xmlns:a16="http://schemas.microsoft.com/office/drawing/2014/main" id="{37FB0A41-F67D-FA4E-9361-1FDFE9A3650F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1139140" y="2829889"/>
                  <a:ext cx="102600" cy="301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6" name="组合 145">
            <a:extLst>
              <a:ext uri="{FF2B5EF4-FFF2-40B4-BE49-F238E27FC236}">
                <a16:creationId xmlns:a16="http://schemas.microsoft.com/office/drawing/2014/main" id="{A06B4DAB-0950-4B4B-911D-AD5882D3271F}"/>
              </a:ext>
            </a:extLst>
          </p:cNvPr>
          <p:cNvGrpSpPr/>
          <p:nvPr/>
        </p:nvGrpSpPr>
        <p:grpSpPr>
          <a:xfrm>
            <a:off x="1644580" y="2731609"/>
            <a:ext cx="591840" cy="467280"/>
            <a:chOff x="1644580" y="2731609"/>
            <a:chExt cx="591840" cy="467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17" name="墨迹 116">
                  <a:extLst>
                    <a:ext uri="{FF2B5EF4-FFF2-40B4-BE49-F238E27FC236}">
                      <a16:creationId xmlns:a16="http://schemas.microsoft.com/office/drawing/2014/main" id="{6E47C8B9-E5AE-CF4B-92CB-690EACAD9572}"/>
                    </a:ext>
                  </a:extLst>
                </p14:cNvPr>
                <p14:cNvContentPartPr/>
                <p14:nvPr/>
              </p14:nvContentPartPr>
              <p14:xfrm>
                <a:off x="1644580" y="2731609"/>
                <a:ext cx="255600" cy="324000"/>
              </p14:xfrm>
            </p:contentPart>
          </mc:Choice>
          <mc:Fallback xmlns="">
            <p:pic>
              <p:nvPicPr>
                <p:cNvPr id="117" name="墨迹 116">
                  <a:extLst>
                    <a:ext uri="{FF2B5EF4-FFF2-40B4-BE49-F238E27FC236}">
                      <a16:creationId xmlns:a16="http://schemas.microsoft.com/office/drawing/2014/main" id="{6E47C8B9-E5AE-CF4B-92CB-690EACAD9572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1637020" y="2724049"/>
                  <a:ext cx="270720" cy="33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18" name="墨迹 117">
                  <a:extLst>
                    <a:ext uri="{FF2B5EF4-FFF2-40B4-BE49-F238E27FC236}">
                      <a16:creationId xmlns:a16="http://schemas.microsoft.com/office/drawing/2014/main" id="{3C5815F1-4A23-914C-A824-394C18D50803}"/>
                    </a:ext>
                  </a:extLst>
                </p14:cNvPr>
                <p14:cNvContentPartPr/>
                <p14:nvPr/>
              </p14:nvContentPartPr>
              <p14:xfrm>
                <a:off x="2049220" y="2992969"/>
                <a:ext cx="143640" cy="205920"/>
              </p14:xfrm>
            </p:contentPart>
          </mc:Choice>
          <mc:Fallback xmlns="">
            <p:pic>
              <p:nvPicPr>
                <p:cNvPr id="118" name="墨迹 117">
                  <a:extLst>
                    <a:ext uri="{FF2B5EF4-FFF2-40B4-BE49-F238E27FC236}">
                      <a16:creationId xmlns:a16="http://schemas.microsoft.com/office/drawing/2014/main" id="{3C5815F1-4A23-914C-A824-394C18D50803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2041660" y="2985409"/>
                  <a:ext cx="15876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19" name="墨迹 118">
                  <a:extLst>
                    <a:ext uri="{FF2B5EF4-FFF2-40B4-BE49-F238E27FC236}">
                      <a16:creationId xmlns:a16="http://schemas.microsoft.com/office/drawing/2014/main" id="{1B33CB70-16EF-3545-A114-E64FDB42296E}"/>
                    </a:ext>
                  </a:extLst>
                </p14:cNvPr>
                <p14:cNvContentPartPr/>
                <p14:nvPr/>
              </p14:nvContentPartPr>
              <p14:xfrm>
                <a:off x="2155060" y="2856889"/>
                <a:ext cx="81360" cy="18360"/>
              </p14:xfrm>
            </p:contentPart>
          </mc:Choice>
          <mc:Fallback xmlns="">
            <p:pic>
              <p:nvPicPr>
                <p:cNvPr id="119" name="墨迹 118">
                  <a:extLst>
                    <a:ext uri="{FF2B5EF4-FFF2-40B4-BE49-F238E27FC236}">
                      <a16:creationId xmlns:a16="http://schemas.microsoft.com/office/drawing/2014/main" id="{1B33CB70-16EF-3545-A114-E64FDB42296E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2147500" y="2849329"/>
                  <a:ext cx="96480" cy="33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5" name="组合 144">
            <a:extLst>
              <a:ext uri="{FF2B5EF4-FFF2-40B4-BE49-F238E27FC236}">
                <a16:creationId xmlns:a16="http://schemas.microsoft.com/office/drawing/2014/main" id="{EDE1C038-C5CD-FD44-98CC-3BDCA849087D}"/>
              </a:ext>
            </a:extLst>
          </p:cNvPr>
          <p:cNvGrpSpPr/>
          <p:nvPr/>
        </p:nvGrpSpPr>
        <p:grpSpPr>
          <a:xfrm>
            <a:off x="2609380" y="2675449"/>
            <a:ext cx="529560" cy="765360"/>
            <a:chOff x="2609380" y="2675449"/>
            <a:chExt cx="529560" cy="765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20" name="墨迹 119">
                  <a:extLst>
                    <a:ext uri="{FF2B5EF4-FFF2-40B4-BE49-F238E27FC236}">
                      <a16:creationId xmlns:a16="http://schemas.microsoft.com/office/drawing/2014/main" id="{927B80DB-B2AE-5540-956C-4235716AB9F9}"/>
                    </a:ext>
                  </a:extLst>
                </p14:cNvPr>
                <p14:cNvContentPartPr/>
                <p14:nvPr/>
              </p14:nvContentPartPr>
              <p14:xfrm>
                <a:off x="2609380" y="2675449"/>
                <a:ext cx="361440" cy="765360"/>
              </p14:xfrm>
            </p:contentPart>
          </mc:Choice>
          <mc:Fallback xmlns="">
            <p:pic>
              <p:nvPicPr>
                <p:cNvPr id="120" name="墨迹 119">
                  <a:extLst>
                    <a:ext uri="{FF2B5EF4-FFF2-40B4-BE49-F238E27FC236}">
                      <a16:creationId xmlns:a16="http://schemas.microsoft.com/office/drawing/2014/main" id="{927B80DB-B2AE-5540-956C-4235716AB9F9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2602180" y="2667889"/>
                  <a:ext cx="376560" cy="78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21" name="墨迹 120">
                  <a:extLst>
                    <a:ext uri="{FF2B5EF4-FFF2-40B4-BE49-F238E27FC236}">
                      <a16:creationId xmlns:a16="http://schemas.microsoft.com/office/drawing/2014/main" id="{5AF22DFF-2281-A346-86A0-C477E14B9591}"/>
                    </a:ext>
                  </a:extLst>
                </p14:cNvPr>
                <p14:cNvContentPartPr/>
                <p14:nvPr/>
              </p14:nvContentPartPr>
              <p14:xfrm>
                <a:off x="3045340" y="2887129"/>
                <a:ext cx="93600" cy="155880"/>
              </p14:xfrm>
            </p:contentPart>
          </mc:Choice>
          <mc:Fallback xmlns="">
            <p:pic>
              <p:nvPicPr>
                <p:cNvPr id="121" name="墨迹 120">
                  <a:extLst>
                    <a:ext uri="{FF2B5EF4-FFF2-40B4-BE49-F238E27FC236}">
                      <a16:creationId xmlns:a16="http://schemas.microsoft.com/office/drawing/2014/main" id="{5AF22DFF-2281-A346-86A0-C477E14B9591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3037780" y="2879569"/>
                  <a:ext cx="108720" cy="171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4" name="组合 143">
            <a:extLst>
              <a:ext uri="{FF2B5EF4-FFF2-40B4-BE49-F238E27FC236}">
                <a16:creationId xmlns:a16="http://schemas.microsoft.com/office/drawing/2014/main" id="{BDDDB4F7-0D8C-1945-BB95-08E56CC9F6DC}"/>
              </a:ext>
            </a:extLst>
          </p:cNvPr>
          <p:cNvGrpSpPr/>
          <p:nvPr/>
        </p:nvGrpSpPr>
        <p:grpSpPr>
          <a:xfrm>
            <a:off x="3375460" y="2725489"/>
            <a:ext cx="286560" cy="407880"/>
            <a:chOff x="3375460" y="2725489"/>
            <a:chExt cx="286560" cy="407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22" name="墨迹 121">
                  <a:extLst>
                    <a:ext uri="{FF2B5EF4-FFF2-40B4-BE49-F238E27FC236}">
                      <a16:creationId xmlns:a16="http://schemas.microsoft.com/office/drawing/2014/main" id="{30B7C043-ACCD-1447-8D7C-10C69FC04D26}"/>
                    </a:ext>
                  </a:extLst>
                </p14:cNvPr>
                <p14:cNvContentPartPr/>
                <p14:nvPr/>
              </p14:nvContentPartPr>
              <p14:xfrm>
                <a:off x="3381580" y="2781289"/>
                <a:ext cx="75240" cy="43920"/>
              </p14:xfrm>
            </p:contentPart>
          </mc:Choice>
          <mc:Fallback xmlns="">
            <p:pic>
              <p:nvPicPr>
                <p:cNvPr id="122" name="墨迹 121">
                  <a:extLst>
                    <a:ext uri="{FF2B5EF4-FFF2-40B4-BE49-F238E27FC236}">
                      <a16:creationId xmlns:a16="http://schemas.microsoft.com/office/drawing/2014/main" id="{30B7C043-ACCD-1447-8D7C-10C69FC04D26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3374020" y="2773729"/>
                  <a:ext cx="9000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23" name="墨迹 122">
                  <a:extLst>
                    <a:ext uri="{FF2B5EF4-FFF2-40B4-BE49-F238E27FC236}">
                      <a16:creationId xmlns:a16="http://schemas.microsoft.com/office/drawing/2014/main" id="{E4888AFC-27A2-9F46-B600-9407037C48B1}"/>
                    </a:ext>
                  </a:extLst>
                </p14:cNvPr>
                <p14:cNvContentPartPr/>
                <p14:nvPr/>
              </p14:nvContentPartPr>
              <p14:xfrm>
                <a:off x="3375460" y="2725489"/>
                <a:ext cx="286560" cy="407880"/>
              </p14:xfrm>
            </p:contentPart>
          </mc:Choice>
          <mc:Fallback xmlns="">
            <p:pic>
              <p:nvPicPr>
                <p:cNvPr id="123" name="墨迹 122">
                  <a:extLst>
                    <a:ext uri="{FF2B5EF4-FFF2-40B4-BE49-F238E27FC236}">
                      <a16:creationId xmlns:a16="http://schemas.microsoft.com/office/drawing/2014/main" id="{E4888AFC-27A2-9F46-B600-9407037C48B1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3367900" y="2717929"/>
                  <a:ext cx="301680" cy="423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3" name="组合 142">
            <a:extLst>
              <a:ext uri="{FF2B5EF4-FFF2-40B4-BE49-F238E27FC236}">
                <a16:creationId xmlns:a16="http://schemas.microsoft.com/office/drawing/2014/main" id="{C22A4A2E-4999-1A48-8437-B6EB27CE45F1}"/>
              </a:ext>
            </a:extLst>
          </p:cNvPr>
          <p:cNvGrpSpPr/>
          <p:nvPr/>
        </p:nvGrpSpPr>
        <p:grpSpPr>
          <a:xfrm>
            <a:off x="3916900" y="2712889"/>
            <a:ext cx="442440" cy="380160"/>
            <a:chOff x="3916900" y="2712889"/>
            <a:chExt cx="442440" cy="380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24" name="墨迹 123">
                  <a:extLst>
                    <a:ext uri="{FF2B5EF4-FFF2-40B4-BE49-F238E27FC236}">
                      <a16:creationId xmlns:a16="http://schemas.microsoft.com/office/drawing/2014/main" id="{A2CA3BF9-DA8A-324A-A4DB-207F8BE2EC6D}"/>
                    </a:ext>
                  </a:extLst>
                </p14:cNvPr>
                <p14:cNvContentPartPr/>
                <p14:nvPr/>
              </p14:nvContentPartPr>
              <p14:xfrm>
                <a:off x="3941740" y="2874889"/>
                <a:ext cx="6480" cy="12960"/>
              </p14:xfrm>
            </p:contentPart>
          </mc:Choice>
          <mc:Fallback xmlns="">
            <p:pic>
              <p:nvPicPr>
                <p:cNvPr id="124" name="墨迹 123">
                  <a:extLst>
                    <a:ext uri="{FF2B5EF4-FFF2-40B4-BE49-F238E27FC236}">
                      <a16:creationId xmlns:a16="http://schemas.microsoft.com/office/drawing/2014/main" id="{A2CA3BF9-DA8A-324A-A4DB-207F8BE2EC6D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3934180" y="2867329"/>
                  <a:ext cx="2160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25" name="墨迹 124">
                  <a:extLst>
                    <a:ext uri="{FF2B5EF4-FFF2-40B4-BE49-F238E27FC236}">
                      <a16:creationId xmlns:a16="http://schemas.microsoft.com/office/drawing/2014/main" id="{F430D22C-4867-C446-AB9C-FC33F1B62F6C}"/>
                    </a:ext>
                  </a:extLst>
                </p14:cNvPr>
                <p14:cNvContentPartPr/>
                <p14:nvPr/>
              </p14:nvContentPartPr>
              <p14:xfrm>
                <a:off x="3916900" y="2868409"/>
                <a:ext cx="93600" cy="224640"/>
              </p14:xfrm>
            </p:contentPart>
          </mc:Choice>
          <mc:Fallback xmlns="">
            <p:pic>
              <p:nvPicPr>
                <p:cNvPr id="125" name="墨迹 124">
                  <a:extLst>
                    <a:ext uri="{FF2B5EF4-FFF2-40B4-BE49-F238E27FC236}">
                      <a16:creationId xmlns:a16="http://schemas.microsoft.com/office/drawing/2014/main" id="{F430D22C-4867-C446-AB9C-FC33F1B62F6C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3909340" y="2860849"/>
                  <a:ext cx="10872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26" name="墨迹 125">
                  <a:extLst>
                    <a:ext uri="{FF2B5EF4-FFF2-40B4-BE49-F238E27FC236}">
                      <a16:creationId xmlns:a16="http://schemas.microsoft.com/office/drawing/2014/main" id="{7513BC5E-D352-CE47-9395-86FD5A69465E}"/>
                    </a:ext>
                  </a:extLst>
                </p14:cNvPr>
                <p14:cNvContentPartPr/>
                <p14:nvPr/>
              </p14:nvContentPartPr>
              <p14:xfrm>
                <a:off x="4153420" y="2712889"/>
                <a:ext cx="205920" cy="374040"/>
              </p14:xfrm>
            </p:contentPart>
          </mc:Choice>
          <mc:Fallback xmlns="">
            <p:pic>
              <p:nvPicPr>
                <p:cNvPr id="126" name="墨迹 125">
                  <a:extLst>
                    <a:ext uri="{FF2B5EF4-FFF2-40B4-BE49-F238E27FC236}">
                      <a16:creationId xmlns:a16="http://schemas.microsoft.com/office/drawing/2014/main" id="{7513BC5E-D352-CE47-9395-86FD5A69465E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4145860" y="2705329"/>
                  <a:ext cx="221040" cy="388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2" name="组合 141">
            <a:extLst>
              <a:ext uri="{FF2B5EF4-FFF2-40B4-BE49-F238E27FC236}">
                <a16:creationId xmlns:a16="http://schemas.microsoft.com/office/drawing/2014/main" id="{6AA7B4DD-A13C-FB4C-B91B-C9730B06DDA8}"/>
              </a:ext>
            </a:extLst>
          </p:cNvPr>
          <p:cNvGrpSpPr/>
          <p:nvPr/>
        </p:nvGrpSpPr>
        <p:grpSpPr>
          <a:xfrm>
            <a:off x="4639060" y="2681929"/>
            <a:ext cx="330120" cy="460800"/>
            <a:chOff x="4639060" y="2681929"/>
            <a:chExt cx="330120" cy="460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27" name="墨迹 126">
                  <a:extLst>
                    <a:ext uri="{FF2B5EF4-FFF2-40B4-BE49-F238E27FC236}">
                      <a16:creationId xmlns:a16="http://schemas.microsoft.com/office/drawing/2014/main" id="{7551BAC1-400F-CD49-91EC-5E1028BCA31C}"/>
                    </a:ext>
                  </a:extLst>
                </p14:cNvPr>
                <p14:cNvContentPartPr/>
                <p14:nvPr/>
              </p14:nvContentPartPr>
              <p14:xfrm>
                <a:off x="4639060" y="2681929"/>
                <a:ext cx="218160" cy="423720"/>
              </p14:xfrm>
            </p:contentPart>
          </mc:Choice>
          <mc:Fallback xmlns="">
            <p:pic>
              <p:nvPicPr>
                <p:cNvPr id="127" name="墨迹 126">
                  <a:extLst>
                    <a:ext uri="{FF2B5EF4-FFF2-40B4-BE49-F238E27FC236}">
                      <a16:creationId xmlns:a16="http://schemas.microsoft.com/office/drawing/2014/main" id="{7551BAC1-400F-CD49-91EC-5E1028BCA31C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4631500" y="2674369"/>
                  <a:ext cx="233280" cy="43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28" name="墨迹 127">
                  <a:extLst>
                    <a:ext uri="{FF2B5EF4-FFF2-40B4-BE49-F238E27FC236}">
                      <a16:creationId xmlns:a16="http://schemas.microsoft.com/office/drawing/2014/main" id="{4B10D3A3-91F8-9047-938D-DDABCF0F845F}"/>
                    </a:ext>
                  </a:extLst>
                </p14:cNvPr>
                <p14:cNvContentPartPr/>
                <p14:nvPr/>
              </p14:nvContentPartPr>
              <p14:xfrm>
                <a:off x="4943980" y="3098809"/>
                <a:ext cx="25200" cy="43920"/>
              </p14:xfrm>
            </p:contentPart>
          </mc:Choice>
          <mc:Fallback xmlns="">
            <p:pic>
              <p:nvPicPr>
                <p:cNvPr id="128" name="墨迹 127">
                  <a:extLst>
                    <a:ext uri="{FF2B5EF4-FFF2-40B4-BE49-F238E27FC236}">
                      <a16:creationId xmlns:a16="http://schemas.microsoft.com/office/drawing/2014/main" id="{4B10D3A3-91F8-9047-938D-DDABCF0F845F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4936420" y="3091249"/>
                  <a:ext cx="40320" cy="59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1" name="组合 140">
            <a:extLst>
              <a:ext uri="{FF2B5EF4-FFF2-40B4-BE49-F238E27FC236}">
                <a16:creationId xmlns:a16="http://schemas.microsoft.com/office/drawing/2014/main" id="{BFAA8BC6-3CF1-AB4B-8128-AE5E9A2A5ADD}"/>
              </a:ext>
            </a:extLst>
          </p:cNvPr>
          <p:cNvGrpSpPr/>
          <p:nvPr/>
        </p:nvGrpSpPr>
        <p:grpSpPr>
          <a:xfrm>
            <a:off x="941140" y="3516049"/>
            <a:ext cx="324000" cy="579240"/>
            <a:chOff x="941140" y="3516049"/>
            <a:chExt cx="324000" cy="579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29" name="墨迹 128">
                  <a:extLst>
                    <a:ext uri="{FF2B5EF4-FFF2-40B4-BE49-F238E27FC236}">
                      <a16:creationId xmlns:a16="http://schemas.microsoft.com/office/drawing/2014/main" id="{4C4B1DF7-C7D3-7C49-A5DD-CF1C657FBDDC}"/>
                    </a:ext>
                  </a:extLst>
                </p14:cNvPr>
                <p14:cNvContentPartPr/>
                <p14:nvPr/>
              </p14:nvContentPartPr>
              <p14:xfrm>
                <a:off x="959860" y="3528289"/>
                <a:ext cx="93600" cy="106200"/>
              </p14:xfrm>
            </p:contentPart>
          </mc:Choice>
          <mc:Fallback xmlns="">
            <p:pic>
              <p:nvPicPr>
                <p:cNvPr id="129" name="墨迹 128">
                  <a:extLst>
                    <a:ext uri="{FF2B5EF4-FFF2-40B4-BE49-F238E27FC236}">
                      <a16:creationId xmlns:a16="http://schemas.microsoft.com/office/drawing/2014/main" id="{4C4B1DF7-C7D3-7C49-A5DD-CF1C657FBDDC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952300" y="3520729"/>
                  <a:ext cx="10872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30" name="墨迹 129">
                  <a:extLst>
                    <a:ext uri="{FF2B5EF4-FFF2-40B4-BE49-F238E27FC236}">
                      <a16:creationId xmlns:a16="http://schemas.microsoft.com/office/drawing/2014/main" id="{081F206B-7B77-BA42-9272-89EFAAA06917}"/>
                    </a:ext>
                  </a:extLst>
                </p14:cNvPr>
                <p14:cNvContentPartPr/>
                <p14:nvPr/>
              </p14:nvContentPartPr>
              <p14:xfrm>
                <a:off x="941140" y="3516049"/>
                <a:ext cx="324000" cy="579240"/>
              </p14:xfrm>
            </p:contentPart>
          </mc:Choice>
          <mc:Fallback xmlns="">
            <p:pic>
              <p:nvPicPr>
                <p:cNvPr id="130" name="墨迹 129">
                  <a:extLst>
                    <a:ext uri="{FF2B5EF4-FFF2-40B4-BE49-F238E27FC236}">
                      <a16:creationId xmlns:a16="http://schemas.microsoft.com/office/drawing/2014/main" id="{081F206B-7B77-BA42-9272-89EFAAA06917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933580" y="3508489"/>
                  <a:ext cx="339120" cy="594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4">
            <p14:nvContentPartPr>
              <p14:cNvPr id="131" name="墨迹 130">
                <a:extLst>
                  <a:ext uri="{FF2B5EF4-FFF2-40B4-BE49-F238E27FC236}">
                    <a16:creationId xmlns:a16="http://schemas.microsoft.com/office/drawing/2014/main" id="{5E317E82-AB17-7C4E-B51A-75B866F67063}"/>
                  </a:ext>
                </a:extLst>
              </p14:cNvPr>
              <p14:cNvContentPartPr/>
              <p14:nvPr/>
            </p14:nvContentPartPr>
            <p14:xfrm>
              <a:off x="1800100" y="3646729"/>
              <a:ext cx="205920" cy="361440"/>
            </p14:xfrm>
          </p:contentPart>
        </mc:Choice>
        <mc:Fallback xmlns="">
          <p:pic>
            <p:nvPicPr>
              <p:cNvPr id="131" name="墨迹 130">
                <a:extLst>
                  <a:ext uri="{FF2B5EF4-FFF2-40B4-BE49-F238E27FC236}">
                    <a16:creationId xmlns:a16="http://schemas.microsoft.com/office/drawing/2014/main" id="{5E317E82-AB17-7C4E-B51A-75B866F67063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1792540" y="3639169"/>
                <a:ext cx="221040" cy="376560"/>
              </a:xfrm>
              <a:prstGeom prst="rect">
                <a:avLst/>
              </a:prstGeom>
            </p:spPr>
          </p:pic>
        </mc:Fallback>
      </mc:AlternateContent>
      <p:grpSp>
        <p:nvGrpSpPr>
          <p:cNvPr id="139" name="组合 138">
            <a:extLst>
              <a:ext uri="{FF2B5EF4-FFF2-40B4-BE49-F238E27FC236}">
                <a16:creationId xmlns:a16="http://schemas.microsoft.com/office/drawing/2014/main" id="{442AD432-8F09-1641-A12E-85F17736A686}"/>
              </a:ext>
            </a:extLst>
          </p:cNvPr>
          <p:cNvGrpSpPr/>
          <p:nvPr/>
        </p:nvGrpSpPr>
        <p:grpSpPr>
          <a:xfrm>
            <a:off x="2977660" y="3590569"/>
            <a:ext cx="410400" cy="479520"/>
            <a:chOff x="2977660" y="3590569"/>
            <a:chExt cx="410400" cy="479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35" name="墨迹 134">
                  <a:extLst>
                    <a:ext uri="{FF2B5EF4-FFF2-40B4-BE49-F238E27FC236}">
                      <a16:creationId xmlns:a16="http://schemas.microsoft.com/office/drawing/2014/main" id="{DBF6DDA3-8B65-8B45-BFAC-E55C23DC5060}"/>
                    </a:ext>
                  </a:extLst>
                </p14:cNvPr>
                <p14:cNvContentPartPr/>
                <p14:nvPr/>
              </p14:nvContentPartPr>
              <p14:xfrm>
                <a:off x="3014380" y="3590569"/>
                <a:ext cx="112320" cy="348840"/>
              </p14:xfrm>
            </p:contentPart>
          </mc:Choice>
          <mc:Fallback xmlns="">
            <p:pic>
              <p:nvPicPr>
                <p:cNvPr id="135" name="墨迹 134">
                  <a:extLst>
                    <a:ext uri="{FF2B5EF4-FFF2-40B4-BE49-F238E27FC236}">
                      <a16:creationId xmlns:a16="http://schemas.microsoft.com/office/drawing/2014/main" id="{DBF6DDA3-8B65-8B45-BFAC-E55C23DC5060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3006820" y="3583009"/>
                  <a:ext cx="127440" cy="36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36" name="墨迹 135">
                  <a:extLst>
                    <a:ext uri="{FF2B5EF4-FFF2-40B4-BE49-F238E27FC236}">
                      <a16:creationId xmlns:a16="http://schemas.microsoft.com/office/drawing/2014/main" id="{B9DA84D8-F59F-3644-9CAC-B0AAE84824E8}"/>
                    </a:ext>
                  </a:extLst>
                </p14:cNvPr>
                <p14:cNvContentPartPr/>
                <p14:nvPr/>
              </p14:nvContentPartPr>
              <p14:xfrm>
                <a:off x="2977660" y="3895849"/>
                <a:ext cx="192600" cy="56520"/>
              </p14:xfrm>
            </p:contentPart>
          </mc:Choice>
          <mc:Fallback xmlns="">
            <p:pic>
              <p:nvPicPr>
                <p:cNvPr id="136" name="墨迹 135">
                  <a:extLst>
                    <a:ext uri="{FF2B5EF4-FFF2-40B4-BE49-F238E27FC236}">
                      <a16:creationId xmlns:a16="http://schemas.microsoft.com/office/drawing/2014/main" id="{B9DA84D8-F59F-3644-9CAC-B0AAE84824E8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2970100" y="3888289"/>
                  <a:ext cx="20772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37" name="墨迹 136">
                  <a:extLst>
                    <a:ext uri="{FF2B5EF4-FFF2-40B4-BE49-F238E27FC236}">
                      <a16:creationId xmlns:a16="http://schemas.microsoft.com/office/drawing/2014/main" id="{D91DCAF3-4075-9D4B-AF97-6A02F767E520}"/>
                    </a:ext>
                  </a:extLst>
                </p14:cNvPr>
                <p14:cNvContentPartPr/>
                <p14:nvPr/>
              </p14:nvContentPartPr>
              <p14:xfrm>
                <a:off x="3176020" y="3889369"/>
                <a:ext cx="124920" cy="180720"/>
              </p14:xfrm>
            </p:contentPart>
          </mc:Choice>
          <mc:Fallback xmlns="">
            <p:pic>
              <p:nvPicPr>
                <p:cNvPr id="137" name="墨迹 136">
                  <a:extLst>
                    <a:ext uri="{FF2B5EF4-FFF2-40B4-BE49-F238E27FC236}">
                      <a16:creationId xmlns:a16="http://schemas.microsoft.com/office/drawing/2014/main" id="{D91DCAF3-4075-9D4B-AF97-6A02F767E520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3168460" y="3881809"/>
                  <a:ext cx="14004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38" name="墨迹 137">
                  <a:extLst>
                    <a:ext uri="{FF2B5EF4-FFF2-40B4-BE49-F238E27FC236}">
                      <a16:creationId xmlns:a16="http://schemas.microsoft.com/office/drawing/2014/main" id="{8876BB8A-F749-A547-AE6E-FD255B6DE51B}"/>
                    </a:ext>
                  </a:extLst>
                </p14:cNvPr>
                <p14:cNvContentPartPr/>
                <p14:nvPr/>
              </p14:nvContentPartPr>
              <p14:xfrm>
                <a:off x="3356740" y="3727729"/>
                <a:ext cx="31320" cy="62640"/>
              </p14:xfrm>
            </p:contentPart>
          </mc:Choice>
          <mc:Fallback xmlns="">
            <p:pic>
              <p:nvPicPr>
                <p:cNvPr id="138" name="墨迹 137">
                  <a:extLst>
                    <a:ext uri="{FF2B5EF4-FFF2-40B4-BE49-F238E27FC236}">
                      <a16:creationId xmlns:a16="http://schemas.microsoft.com/office/drawing/2014/main" id="{8876BB8A-F749-A547-AE6E-FD255B6DE51B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3349180" y="3720169"/>
                  <a:ext cx="46440" cy="77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0" name="组合 149">
            <a:extLst>
              <a:ext uri="{FF2B5EF4-FFF2-40B4-BE49-F238E27FC236}">
                <a16:creationId xmlns:a16="http://schemas.microsoft.com/office/drawing/2014/main" id="{3DD28A2B-6CB2-F349-B818-FD1221D8C2E1}"/>
              </a:ext>
            </a:extLst>
          </p:cNvPr>
          <p:cNvGrpSpPr/>
          <p:nvPr/>
        </p:nvGrpSpPr>
        <p:grpSpPr>
          <a:xfrm>
            <a:off x="2198620" y="3696409"/>
            <a:ext cx="567000" cy="411480"/>
            <a:chOff x="2198620" y="3696409"/>
            <a:chExt cx="567000" cy="411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32" name="墨迹 131">
                  <a:extLst>
                    <a:ext uri="{FF2B5EF4-FFF2-40B4-BE49-F238E27FC236}">
                      <a16:creationId xmlns:a16="http://schemas.microsoft.com/office/drawing/2014/main" id="{8093F93F-F9FB-1D49-BC89-B0B293376830}"/>
                    </a:ext>
                  </a:extLst>
                </p14:cNvPr>
                <p14:cNvContentPartPr/>
                <p14:nvPr/>
              </p14:nvContentPartPr>
              <p14:xfrm>
                <a:off x="2198620" y="3932929"/>
                <a:ext cx="106200" cy="92880"/>
              </p14:xfrm>
            </p:contentPart>
          </mc:Choice>
          <mc:Fallback xmlns="">
            <p:pic>
              <p:nvPicPr>
                <p:cNvPr id="132" name="墨迹 131">
                  <a:extLst>
                    <a:ext uri="{FF2B5EF4-FFF2-40B4-BE49-F238E27FC236}">
                      <a16:creationId xmlns:a16="http://schemas.microsoft.com/office/drawing/2014/main" id="{8093F93F-F9FB-1D49-BC89-B0B293376830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2191060" y="3925729"/>
                  <a:ext cx="12132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33" name="墨迹 132">
                  <a:extLst>
                    <a:ext uri="{FF2B5EF4-FFF2-40B4-BE49-F238E27FC236}">
                      <a16:creationId xmlns:a16="http://schemas.microsoft.com/office/drawing/2014/main" id="{E56D6B8F-D825-DB42-BFBB-DB9A4E2FB83E}"/>
                    </a:ext>
                  </a:extLst>
                </p14:cNvPr>
                <p14:cNvContentPartPr/>
                <p14:nvPr/>
              </p14:nvContentPartPr>
              <p14:xfrm>
                <a:off x="2317060" y="3758689"/>
                <a:ext cx="50040" cy="68760"/>
              </p14:xfrm>
            </p:contentPart>
          </mc:Choice>
          <mc:Fallback xmlns="">
            <p:pic>
              <p:nvPicPr>
                <p:cNvPr id="133" name="墨迹 132">
                  <a:extLst>
                    <a:ext uri="{FF2B5EF4-FFF2-40B4-BE49-F238E27FC236}">
                      <a16:creationId xmlns:a16="http://schemas.microsoft.com/office/drawing/2014/main" id="{E56D6B8F-D825-DB42-BFBB-DB9A4E2FB83E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2309500" y="3751129"/>
                  <a:ext cx="6516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34" name="墨迹 133">
                  <a:extLst>
                    <a:ext uri="{FF2B5EF4-FFF2-40B4-BE49-F238E27FC236}">
                      <a16:creationId xmlns:a16="http://schemas.microsoft.com/office/drawing/2014/main" id="{891F8570-36DA-9943-A02C-BFDA158BD9D4}"/>
                    </a:ext>
                  </a:extLst>
                </p14:cNvPr>
                <p14:cNvContentPartPr/>
                <p14:nvPr/>
              </p14:nvContentPartPr>
              <p14:xfrm>
                <a:off x="2497420" y="4026529"/>
                <a:ext cx="50040" cy="81360"/>
              </p14:xfrm>
            </p:contentPart>
          </mc:Choice>
          <mc:Fallback xmlns="">
            <p:pic>
              <p:nvPicPr>
                <p:cNvPr id="134" name="墨迹 133">
                  <a:extLst>
                    <a:ext uri="{FF2B5EF4-FFF2-40B4-BE49-F238E27FC236}">
                      <a16:creationId xmlns:a16="http://schemas.microsoft.com/office/drawing/2014/main" id="{891F8570-36DA-9943-A02C-BFDA158BD9D4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2489860" y="4018969"/>
                  <a:ext cx="6516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48" name="墨迹 147">
                  <a:extLst>
                    <a:ext uri="{FF2B5EF4-FFF2-40B4-BE49-F238E27FC236}">
                      <a16:creationId xmlns:a16="http://schemas.microsoft.com/office/drawing/2014/main" id="{CBFE1770-C432-9648-9797-773828C4BECC}"/>
                    </a:ext>
                  </a:extLst>
                </p14:cNvPr>
                <p14:cNvContentPartPr/>
                <p14:nvPr/>
              </p14:nvContentPartPr>
              <p14:xfrm>
                <a:off x="2553580" y="3696409"/>
                <a:ext cx="137160" cy="324000"/>
              </p14:xfrm>
            </p:contentPart>
          </mc:Choice>
          <mc:Fallback xmlns="">
            <p:pic>
              <p:nvPicPr>
                <p:cNvPr id="148" name="墨迹 147">
                  <a:extLst>
                    <a:ext uri="{FF2B5EF4-FFF2-40B4-BE49-F238E27FC236}">
                      <a16:creationId xmlns:a16="http://schemas.microsoft.com/office/drawing/2014/main" id="{CBFE1770-C432-9648-9797-773828C4BECC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2546020" y="3688849"/>
                  <a:ext cx="152280" cy="33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49" name="墨迹 148">
                  <a:extLst>
                    <a:ext uri="{FF2B5EF4-FFF2-40B4-BE49-F238E27FC236}">
                      <a16:creationId xmlns:a16="http://schemas.microsoft.com/office/drawing/2014/main" id="{3A3B9775-8D76-554B-BB55-F61732C6C322}"/>
                    </a:ext>
                  </a:extLst>
                </p14:cNvPr>
                <p14:cNvContentPartPr/>
                <p14:nvPr/>
              </p14:nvContentPartPr>
              <p14:xfrm>
                <a:off x="2684260" y="3696409"/>
                <a:ext cx="81360" cy="279720"/>
              </p14:xfrm>
            </p:contentPart>
          </mc:Choice>
          <mc:Fallback xmlns="">
            <p:pic>
              <p:nvPicPr>
                <p:cNvPr id="149" name="墨迹 148">
                  <a:extLst>
                    <a:ext uri="{FF2B5EF4-FFF2-40B4-BE49-F238E27FC236}">
                      <a16:creationId xmlns:a16="http://schemas.microsoft.com/office/drawing/2014/main" id="{3A3B9775-8D76-554B-BB55-F61732C6C322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2676700" y="3688849"/>
                  <a:ext cx="96480" cy="29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1" name="组合 170">
            <a:extLst>
              <a:ext uri="{FF2B5EF4-FFF2-40B4-BE49-F238E27FC236}">
                <a16:creationId xmlns:a16="http://schemas.microsoft.com/office/drawing/2014/main" id="{76A1D216-74B5-0847-B888-E647CF00891B}"/>
              </a:ext>
            </a:extLst>
          </p:cNvPr>
          <p:cNvGrpSpPr/>
          <p:nvPr/>
        </p:nvGrpSpPr>
        <p:grpSpPr>
          <a:xfrm>
            <a:off x="3742660" y="3696409"/>
            <a:ext cx="361080" cy="286560"/>
            <a:chOff x="3742660" y="3696409"/>
            <a:chExt cx="361080" cy="286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51" name="墨迹 150">
                  <a:extLst>
                    <a:ext uri="{FF2B5EF4-FFF2-40B4-BE49-F238E27FC236}">
                      <a16:creationId xmlns:a16="http://schemas.microsoft.com/office/drawing/2014/main" id="{706B5779-6964-D443-A5D5-9903B6011E5F}"/>
                    </a:ext>
                  </a:extLst>
                </p14:cNvPr>
                <p14:cNvContentPartPr/>
                <p14:nvPr/>
              </p14:nvContentPartPr>
              <p14:xfrm>
                <a:off x="3742660" y="3771289"/>
                <a:ext cx="243000" cy="12960"/>
              </p14:xfrm>
            </p:contentPart>
          </mc:Choice>
          <mc:Fallback xmlns="">
            <p:pic>
              <p:nvPicPr>
                <p:cNvPr id="151" name="墨迹 150">
                  <a:extLst>
                    <a:ext uri="{FF2B5EF4-FFF2-40B4-BE49-F238E27FC236}">
                      <a16:creationId xmlns:a16="http://schemas.microsoft.com/office/drawing/2014/main" id="{706B5779-6964-D443-A5D5-9903B6011E5F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3735100" y="3763729"/>
                  <a:ext cx="25812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52" name="墨迹 151">
                  <a:extLst>
                    <a:ext uri="{FF2B5EF4-FFF2-40B4-BE49-F238E27FC236}">
                      <a16:creationId xmlns:a16="http://schemas.microsoft.com/office/drawing/2014/main" id="{3ED321D1-C6AB-2841-A82C-1D4F662376A5}"/>
                    </a:ext>
                  </a:extLst>
                </p14:cNvPr>
                <p14:cNvContentPartPr/>
                <p14:nvPr/>
              </p14:nvContentPartPr>
              <p14:xfrm>
                <a:off x="3754900" y="3858409"/>
                <a:ext cx="348840" cy="25200"/>
              </p14:xfrm>
            </p:contentPart>
          </mc:Choice>
          <mc:Fallback xmlns="">
            <p:pic>
              <p:nvPicPr>
                <p:cNvPr id="152" name="墨迹 151">
                  <a:extLst>
                    <a:ext uri="{FF2B5EF4-FFF2-40B4-BE49-F238E27FC236}">
                      <a16:creationId xmlns:a16="http://schemas.microsoft.com/office/drawing/2014/main" id="{3ED321D1-C6AB-2841-A82C-1D4F662376A5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3747340" y="3850849"/>
                  <a:ext cx="36396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54" name="墨迹 153">
                  <a:extLst>
                    <a:ext uri="{FF2B5EF4-FFF2-40B4-BE49-F238E27FC236}">
                      <a16:creationId xmlns:a16="http://schemas.microsoft.com/office/drawing/2014/main" id="{E94A70CC-B9A5-D04F-A04C-8488B4AFD803}"/>
                    </a:ext>
                  </a:extLst>
                </p14:cNvPr>
                <p14:cNvContentPartPr/>
                <p14:nvPr/>
              </p14:nvContentPartPr>
              <p14:xfrm>
                <a:off x="3860740" y="3696409"/>
                <a:ext cx="100080" cy="286560"/>
              </p14:xfrm>
            </p:contentPart>
          </mc:Choice>
          <mc:Fallback xmlns="">
            <p:pic>
              <p:nvPicPr>
                <p:cNvPr id="154" name="墨迹 153">
                  <a:extLst>
                    <a:ext uri="{FF2B5EF4-FFF2-40B4-BE49-F238E27FC236}">
                      <a16:creationId xmlns:a16="http://schemas.microsoft.com/office/drawing/2014/main" id="{E94A70CC-B9A5-D04F-A04C-8488B4AFD803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3853180" y="3688849"/>
                  <a:ext cx="115200" cy="301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0" name="组合 169">
            <a:extLst>
              <a:ext uri="{FF2B5EF4-FFF2-40B4-BE49-F238E27FC236}">
                <a16:creationId xmlns:a16="http://schemas.microsoft.com/office/drawing/2014/main" id="{7FCE048B-E138-AF43-84F9-959BA261F50D}"/>
              </a:ext>
            </a:extLst>
          </p:cNvPr>
          <p:cNvGrpSpPr/>
          <p:nvPr/>
        </p:nvGrpSpPr>
        <p:grpSpPr>
          <a:xfrm>
            <a:off x="4297420" y="3547009"/>
            <a:ext cx="310320" cy="534960"/>
            <a:chOff x="4297420" y="3547009"/>
            <a:chExt cx="310320" cy="534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55" name="墨迹 154">
                  <a:extLst>
                    <a:ext uri="{FF2B5EF4-FFF2-40B4-BE49-F238E27FC236}">
                      <a16:creationId xmlns:a16="http://schemas.microsoft.com/office/drawing/2014/main" id="{9F4C0859-C21B-9A4C-B7F2-159E5929E0A4}"/>
                    </a:ext>
                  </a:extLst>
                </p14:cNvPr>
                <p14:cNvContentPartPr/>
                <p14:nvPr/>
              </p14:nvContentPartPr>
              <p14:xfrm>
                <a:off x="4297420" y="3665449"/>
                <a:ext cx="310320" cy="249480"/>
              </p14:xfrm>
            </p:contentPart>
          </mc:Choice>
          <mc:Fallback xmlns="">
            <p:pic>
              <p:nvPicPr>
                <p:cNvPr id="155" name="墨迹 154">
                  <a:extLst>
                    <a:ext uri="{FF2B5EF4-FFF2-40B4-BE49-F238E27FC236}">
                      <a16:creationId xmlns:a16="http://schemas.microsoft.com/office/drawing/2014/main" id="{9F4C0859-C21B-9A4C-B7F2-159E5929E0A4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4289860" y="3657889"/>
                  <a:ext cx="32544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56" name="墨迹 155">
                  <a:extLst>
                    <a:ext uri="{FF2B5EF4-FFF2-40B4-BE49-F238E27FC236}">
                      <a16:creationId xmlns:a16="http://schemas.microsoft.com/office/drawing/2014/main" id="{CD7898C6-43BE-3142-906D-297DD2DD7669}"/>
                    </a:ext>
                  </a:extLst>
                </p14:cNvPr>
                <p14:cNvContentPartPr/>
                <p14:nvPr/>
              </p14:nvContentPartPr>
              <p14:xfrm>
                <a:off x="4421260" y="3547009"/>
                <a:ext cx="37800" cy="534960"/>
              </p14:xfrm>
            </p:contentPart>
          </mc:Choice>
          <mc:Fallback xmlns="">
            <p:pic>
              <p:nvPicPr>
                <p:cNvPr id="156" name="墨迹 155">
                  <a:extLst>
                    <a:ext uri="{FF2B5EF4-FFF2-40B4-BE49-F238E27FC236}">
                      <a16:creationId xmlns:a16="http://schemas.microsoft.com/office/drawing/2014/main" id="{CD7898C6-43BE-3142-906D-297DD2DD7669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4413700" y="3539449"/>
                  <a:ext cx="52920" cy="550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34">
            <p14:nvContentPartPr>
              <p14:cNvPr id="157" name="墨迹 156">
                <a:extLst>
                  <a:ext uri="{FF2B5EF4-FFF2-40B4-BE49-F238E27FC236}">
                    <a16:creationId xmlns:a16="http://schemas.microsoft.com/office/drawing/2014/main" id="{52C8BF74-41C2-6F45-95D0-BE86F61017FF}"/>
                  </a:ext>
                </a:extLst>
              </p14:cNvPr>
              <p14:cNvContentPartPr/>
              <p14:nvPr/>
            </p14:nvContentPartPr>
            <p14:xfrm>
              <a:off x="4906900" y="3926809"/>
              <a:ext cx="56520" cy="174600"/>
            </p14:xfrm>
          </p:contentPart>
        </mc:Choice>
        <mc:Fallback xmlns="">
          <p:pic>
            <p:nvPicPr>
              <p:cNvPr id="157" name="墨迹 156">
                <a:extLst>
                  <a:ext uri="{FF2B5EF4-FFF2-40B4-BE49-F238E27FC236}">
                    <a16:creationId xmlns:a16="http://schemas.microsoft.com/office/drawing/2014/main" id="{52C8BF74-41C2-6F45-95D0-BE86F61017FF}"/>
                  </a:ext>
                </a:extLst>
              </p:cNvPr>
              <p:cNvPicPr/>
              <p:nvPr/>
            </p:nvPicPr>
            <p:blipFill>
              <a:blip r:embed="rId235"/>
              <a:stretch>
                <a:fillRect/>
              </a:stretch>
            </p:blipFill>
            <p:spPr>
              <a:xfrm>
                <a:off x="4899340" y="3919249"/>
                <a:ext cx="71280" cy="189720"/>
              </a:xfrm>
              <a:prstGeom prst="rect">
                <a:avLst/>
              </a:prstGeom>
            </p:spPr>
          </p:pic>
        </mc:Fallback>
      </mc:AlternateContent>
      <p:grpSp>
        <p:nvGrpSpPr>
          <p:cNvPr id="169" name="组合 168">
            <a:extLst>
              <a:ext uri="{FF2B5EF4-FFF2-40B4-BE49-F238E27FC236}">
                <a16:creationId xmlns:a16="http://schemas.microsoft.com/office/drawing/2014/main" id="{2044F82B-29A5-6F43-8B31-FCB04AA66146}"/>
              </a:ext>
            </a:extLst>
          </p:cNvPr>
          <p:cNvGrpSpPr/>
          <p:nvPr/>
        </p:nvGrpSpPr>
        <p:grpSpPr>
          <a:xfrm>
            <a:off x="5566780" y="3459889"/>
            <a:ext cx="566640" cy="790920"/>
            <a:chOff x="5566780" y="3459889"/>
            <a:chExt cx="566640" cy="790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58" name="墨迹 157">
                  <a:extLst>
                    <a:ext uri="{FF2B5EF4-FFF2-40B4-BE49-F238E27FC236}">
                      <a16:creationId xmlns:a16="http://schemas.microsoft.com/office/drawing/2014/main" id="{896C9FB4-4EB2-9946-A93B-1FE228450E7D}"/>
                    </a:ext>
                  </a:extLst>
                </p14:cNvPr>
                <p14:cNvContentPartPr/>
                <p14:nvPr/>
              </p14:nvContentPartPr>
              <p14:xfrm>
                <a:off x="5566780" y="3578329"/>
                <a:ext cx="436320" cy="386280"/>
              </p14:xfrm>
            </p:contentPart>
          </mc:Choice>
          <mc:Fallback xmlns="">
            <p:pic>
              <p:nvPicPr>
                <p:cNvPr id="158" name="墨迹 157">
                  <a:extLst>
                    <a:ext uri="{FF2B5EF4-FFF2-40B4-BE49-F238E27FC236}">
                      <a16:creationId xmlns:a16="http://schemas.microsoft.com/office/drawing/2014/main" id="{896C9FB4-4EB2-9946-A93B-1FE228450E7D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5559220" y="3570769"/>
                  <a:ext cx="451080" cy="40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59" name="墨迹 158">
                  <a:extLst>
                    <a:ext uri="{FF2B5EF4-FFF2-40B4-BE49-F238E27FC236}">
                      <a16:creationId xmlns:a16="http://schemas.microsoft.com/office/drawing/2014/main" id="{76F02426-10DC-BC44-A813-D14E495C8D2A}"/>
                    </a:ext>
                  </a:extLst>
                </p14:cNvPr>
                <p14:cNvContentPartPr/>
                <p14:nvPr/>
              </p14:nvContentPartPr>
              <p14:xfrm>
                <a:off x="6089500" y="3459889"/>
                <a:ext cx="43920" cy="790920"/>
              </p14:xfrm>
            </p:contentPart>
          </mc:Choice>
          <mc:Fallback xmlns="">
            <p:pic>
              <p:nvPicPr>
                <p:cNvPr id="159" name="墨迹 158">
                  <a:extLst>
                    <a:ext uri="{FF2B5EF4-FFF2-40B4-BE49-F238E27FC236}">
                      <a16:creationId xmlns:a16="http://schemas.microsoft.com/office/drawing/2014/main" id="{76F02426-10DC-BC44-A813-D14E495C8D2A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6081940" y="3452329"/>
                  <a:ext cx="59040" cy="806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8" name="组合 167">
            <a:extLst>
              <a:ext uri="{FF2B5EF4-FFF2-40B4-BE49-F238E27FC236}">
                <a16:creationId xmlns:a16="http://schemas.microsoft.com/office/drawing/2014/main" id="{56BC95D8-A963-7849-9141-A620776D3199}"/>
              </a:ext>
            </a:extLst>
          </p:cNvPr>
          <p:cNvGrpSpPr/>
          <p:nvPr/>
        </p:nvGrpSpPr>
        <p:grpSpPr>
          <a:xfrm>
            <a:off x="6650740" y="3553489"/>
            <a:ext cx="509760" cy="411120"/>
            <a:chOff x="6650740" y="3553489"/>
            <a:chExt cx="509760" cy="411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60" name="墨迹 159">
                  <a:extLst>
                    <a:ext uri="{FF2B5EF4-FFF2-40B4-BE49-F238E27FC236}">
                      <a16:creationId xmlns:a16="http://schemas.microsoft.com/office/drawing/2014/main" id="{E92CEF79-C3BE-B544-B5E6-E6AEE50F72A2}"/>
                    </a:ext>
                  </a:extLst>
                </p14:cNvPr>
                <p14:cNvContentPartPr/>
                <p14:nvPr/>
              </p14:nvContentPartPr>
              <p14:xfrm>
                <a:off x="6650740" y="3553489"/>
                <a:ext cx="205200" cy="324000"/>
              </p14:xfrm>
            </p:contentPart>
          </mc:Choice>
          <mc:Fallback xmlns="">
            <p:pic>
              <p:nvPicPr>
                <p:cNvPr id="160" name="墨迹 159">
                  <a:extLst>
                    <a:ext uri="{FF2B5EF4-FFF2-40B4-BE49-F238E27FC236}">
                      <a16:creationId xmlns:a16="http://schemas.microsoft.com/office/drawing/2014/main" id="{E92CEF79-C3BE-B544-B5E6-E6AEE50F72A2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6643180" y="3545929"/>
                  <a:ext cx="220320" cy="33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61" name="墨迹 160">
                  <a:extLst>
                    <a:ext uri="{FF2B5EF4-FFF2-40B4-BE49-F238E27FC236}">
                      <a16:creationId xmlns:a16="http://schemas.microsoft.com/office/drawing/2014/main" id="{FBD7F4E5-88A7-FA44-938F-9992E184F99F}"/>
                    </a:ext>
                  </a:extLst>
                </p14:cNvPr>
                <p14:cNvContentPartPr/>
                <p14:nvPr/>
              </p14:nvContentPartPr>
              <p14:xfrm>
                <a:off x="7004620" y="3845809"/>
                <a:ext cx="137160" cy="118800"/>
              </p14:xfrm>
            </p:contentPart>
          </mc:Choice>
          <mc:Fallback xmlns="">
            <p:pic>
              <p:nvPicPr>
                <p:cNvPr id="161" name="墨迹 160">
                  <a:extLst>
                    <a:ext uri="{FF2B5EF4-FFF2-40B4-BE49-F238E27FC236}">
                      <a16:creationId xmlns:a16="http://schemas.microsoft.com/office/drawing/2014/main" id="{FBD7F4E5-88A7-FA44-938F-9992E184F99F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6997060" y="3838249"/>
                  <a:ext cx="15228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62" name="墨迹 161">
                  <a:extLst>
                    <a:ext uri="{FF2B5EF4-FFF2-40B4-BE49-F238E27FC236}">
                      <a16:creationId xmlns:a16="http://schemas.microsoft.com/office/drawing/2014/main" id="{119BE45D-05B9-C943-9021-5D42584FD48E}"/>
                    </a:ext>
                  </a:extLst>
                </p14:cNvPr>
                <p14:cNvContentPartPr/>
                <p14:nvPr/>
              </p14:nvContentPartPr>
              <p14:xfrm>
                <a:off x="7129180" y="3671569"/>
                <a:ext cx="31320" cy="31320"/>
              </p14:xfrm>
            </p:contentPart>
          </mc:Choice>
          <mc:Fallback xmlns="">
            <p:pic>
              <p:nvPicPr>
                <p:cNvPr id="162" name="墨迹 161">
                  <a:extLst>
                    <a:ext uri="{FF2B5EF4-FFF2-40B4-BE49-F238E27FC236}">
                      <a16:creationId xmlns:a16="http://schemas.microsoft.com/office/drawing/2014/main" id="{119BE45D-05B9-C943-9021-5D42584FD48E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7121620" y="3664009"/>
                  <a:ext cx="46440" cy="46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7" name="组合 166">
            <a:extLst>
              <a:ext uri="{FF2B5EF4-FFF2-40B4-BE49-F238E27FC236}">
                <a16:creationId xmlns:a16="http://schemas.microsoft.com/office/drawing/2014/main" id="{E8E43455-40C7-4F47-9282-A4C088BE5514}"/>
              </a:ext>
            </a:extLst>
          </p:cNvPr>
          <p:cNvGrpSpPr/>
          <p:nvPr/>
        </p:nvGrpSpPr>
        <p:grpSpPr>
          <a:xfrm>
            <a:off x="7403140" y="3640609"/>
            <a:ext cx="323280" cy="299160"/>
            <a:chOff x="7403140" y="3640609"/>
            <a:chExt cx="323280" cy="29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63" name="墨迹 162">
                  <a:extLst>
                    <a:ext uri="{FF2B5EF4-FFF2-40B4-BE49-F238E27FC236}">
                      <a16:creationId xmlns:a16="http://schemas.microsoft.com/office/drawing/2014/main" id="{C02D65BF-0DD3-F547-9279-7D98EEFCC9AF}"/>
                    </a:ext>
                  </a:extLst>
                </p14:cNvPr>
                <p14:cNvContentPartPr/>
                <p14:nvPr/>
              </p14:nvContentPartPr>
              <p14:xfrm>
                <a:off x="7527700" y="3640609"/>
                <a:ext cx="198720" cy="299160"/>
              </p14:xfrm>
            </p:contentPart>
          </mc:Choice>
          <mc:Fallback xmlns="">
            <p:pic>
              <p:nvPicPr>
                <p:cNvPr id="163" name="墨迹 162">
                  <a:extLst>
                    <a:ext uri="{FF2B5EF4-FFF2-40B4-BE49-F238E27FC236}">
                      <a16:creationId xmlns:a16="http://schemas.microsoft.com/office/drawing/2014/main" id="{C02D65BF-0DD3-F547-9279-7D98EEFCC9AF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7520140" y="3633049"/>
                  <a:ext cx="213840" cy="31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64" name="墨迹 163">
                  <a:extLst>
                    <a:ext uri="{FF2B5EF4-FFF2-40B4-BE49-F238E27FC236}">
                      <a16:creationId xmlns:a16="http://schemas.microsoft.com/office/drawing/2014/main" id="{621920C5-3789-F141-B9C9-7D8E539C2C0B}"/>
                    </a:ext>
                  </a:extLst>
                </p14:cNvPr>
                <p14:cNvContentPartPr/>
                <p14:nvPr/>
              </p14:nvContentPartPr>
              <p14:xfrm>
                <a:off x="7540300" y="3640609"/>
                <a:ext cx="155160" cy="31320"/>
              </p14:xfrm>
            </p:contentPart>
          </mc:Choice>
          <mc:Fallback xmlns="">
            <p:pic>
              <p:nvPicPr>
                <p:cNvPr id="164" name="墨迹 163">
                  <a:extLst>
                    <a:ext uri="{FF2B5EF4-FFF2-40B4-BE49-F238E27FC236}">
                      <a16:creationId xmlns:a16="http://schemas.microsoft.com/office/drawing/2014/main" id="{621920C5-3789-F141-B9C9-7D8E539C2C0B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7532740" y="3633049"/>
                  <a:ext cx="17028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65" name="墨迹 164">
                  <a:extLst>
                    <a:ext uri="{FF2B5EF4-FFF2-40B4-BE49-F238E27FC236}">
                      <a16:creationId xmlns:a16="http://schemas.microsoft.com/office/drawing/2014/main" id="{B97D4A1E-FBBD-7E43-A90A-612901B5315C}"/>
                    </a:ext>
                  </a:extLst>
                </p14:cNvPr>
                <p14:cNvContentPartPr/>
                <p14:nvPr/>
              </p14:nvContentPartPr>
              <p14:xfrm>
                <a:off x="7403140" y="3839689"/>
                <a:ext cx="155880" cy="12960"/>
              </p14:xfrm>
            </p:contentPart>
          </mc:Choice>
          <mc:Fallback xmlns="">
            <p:pic>
              <p:nvPicPr>
                <p:cNvPr id="165" name="墨迹 164">
                  <a:extLst>
                    <a:ext uri="{FF2B5EF4-FFF2-40B4-BE49-F238E27FC236}">
                      <a16:creationId xmlns:a16="http://schemas.microsoft.com/office/drawing/2014/main" id="{B97D4A1E-FBBD-7E43-A90A-612901B5315C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7395580" y="3832129"/>
                  <a:ext cx="171000" cy="27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1" name="组合 190">
            <a:extLst>
              <a:ext uri="{FF2B5EF4-FFF2-40B4-BE49-F238E27FC236}">
                <a16:creationId xmlns:a16="http://schemas.microsoft.com/office/drawing/2014/main" id="{1B76FA6A-C07F-8B43-9077-E1865C3E0528}"/>
              </a:ext>
            </a:extLst>
          </p:cNvPr>
          <p:cNvGrpSpPr/>
          <p:nvPr/>
        </p:nvGrpSpPr>
        <p:grpSpPr>
          <a:xfrm>
            <a:off x="8044300" y="3590569"/>
            <a:ext cx="479520" cy="603720"/>
            <a:chOff x="8044300" y="3590569"/>
            <a:chExt cx="479520" cy="603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72" name="墨迹 171">
                  <a:extLst>
                    <a:ext uri="{FF2B5EF4-FFF2-40B4-BE49-F238E27FC236}">
                      <a16:creationId xmlns:a16="http://schemas.microsoft.com/office/drawing/2014/main" id="{D2F1B354-B850-3D43-8ED3-0E6B25ADED23}"/>
                    </a:ext>
                  </a:extLst>
                </p14:cNvPr>
                <p14:cNvContentPartPr/>
                <p14:nvPr/>
              </p14:nvContentPartPr>
              <p14:xfrm>
                <a:off x="8056900" y="3640609"/>
                <a:ext cx="12960" cy="37800"/>
              </p14:xfrm>
            </p:contentPart>
          </mc:Choice>
          <mc:Fallback xmlns="">
            <p:pic>
              <p:nvPicPr>
                <p:cNvPr id="172" name="墨迹 171">
                  <a:extLst>
                    <a:ext uri="{FF2B5EF4-FFF2-40B4-BE49-F238E27FC236}">
                      <a16:creationId xmlns:a16="http://schemas.microsoft.com/office/drawing/2014/main" id="{D2F1B354-B850-3D43-8ED3-0E6B25ADED23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8049340" y="3633049"/>
                  <a:ext cx="277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73" name="墨迹 172">
                  <a:extLst>
                    <a:ext uri="{FF2B5EF4-FFF2-40B4-BE49-F238E27FC236}">
                      <a16:creationId xmlns:a16="http://schemas.microsoft.com/office/drawing/2014/main" id="{C9F8602F-6A3D-B54B-92DC-A3853F081F5B}"/>
                    </a:ext>
                  </a:extLst>
                </p14:cNvPr>
                <p14:cNvContentPartPr/>
                <p14:nvPr/>
              </p14:nvContentPartPr>
              <p14:xfrm>
                <a:off x="8075620" y="3590569"/>
                <a:ext cx="212040" cy="75240"/>
              </p14:xfrm>
            </p:contentPart>
          </mc:Choice>
          <mc:Fallback xmlns="">
            <p:pic>
              <p:nvPicPr>
                <p:cNvPr id="173" name="墨迹 172">
                  <a:extLst>
                    <a:ext uri="{FF2B5EF4-FFF2-40B4-BE49-F238E27FC236}">
                      <a16:creationId xmlns:a16="http://schemas.microsoft.com/office/drawing/2014/main" id="{C9F8602F-6A3D-B54B-92DC-A3853F081F5B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8068060" y="3583009"/>
                  <a:ext cx="22716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74" name="墨迹 173">
                  <a:extLst>
                    <a:ext uri="{FF2B5EF4-FFF2-40B4-BE49-F238E27FC236}">
                      <a16:creationId xmlns:a16="http://schemas.microsoft.com/office/drawing/2014/main" id="{A1309746-484B-C04E-99A5-00597EC34B29}"/>
                    </a:ext>
                  </a:extLst>
                </p14:cNvPr>
                <p14:cNvContentPartPr/>
                <p14:nvPr/>
              </p14:nvContentPartPr>
              <p14:xfrm>
                <a:off x="8150140" y="3715129"/>
                <a:ext cx="43920" cy="199440"/>
              </p14:xfrm>
            </p:contentPart>
          </mc:Choice>
          <mc:Fallback xmlns="">
            <p:pic>
              <p:nvPicPr>
                <p:cNvPr id="174" name="墨迹 173">
                  <a:extLst>
                    <a:ext uri="{FF2B5EF4-FFF2-40B4-BE49-F238E27FC236}">
                      <a16:creationId xmlns:a16="http://schemas.microsoft.com/office/drawing/2014/main" id="{A1309746-484B-C04E-99A5-00597EC34B29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8142580" y="3707569"/>
                  <a:ext cx="5904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75" name="墨迹 174">
                  <a:extLst>
                    <a:ext uri="{FF2B5EF4-FFF2-40B4-BE49-F238E27FC236}">
                      <a16:creationId xmlns:a16="http://schemas.microsoft.com/office/drawing/2014/main" id="{8D04449E-A3A0-F542-8B80-BB72133575E2}"/>
                    </a:ext>
                  </a:extLst>
                </p14:cNvPr>
                <p14:cNvContentPartPr/>
                <p14:nvPr/>
              </p14:nvContentPartPr>
              <p14:xfrm>
                <a:off x="8044300" y="3982969"/>
                <a:ext cx="199440" cy="6480"/>
              </p14:xfrm>
            </p:contentPart>
          </mc:Choice>
          <mc:Fallback xmlns="">
            <p:pic>
              <p:nvPicPr>
                <p:cNvPr id="175" name="墨迹 174">
                  <a:extLst>
                    <a:ext uri="{FF2B5EF4-FFF2-40B4-BE49-F238E27FC236}">
                      <a16:creationId xmlns:a16="http://schemas.microsoft.com/office/drawing/2014/main" id="{8D04449E-A3A0-F542-8B80-BB72133575E2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8036740" y="3975409"/>
                  <a:ext cx="21456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76" name="墨迹 175">
                  <a:extLst>
                    <a:ext uri="{FF2B5EF4-FFF2-40B4-BE49-F238E27FC236}">
                      <a16:creationId xmlns:a16="http://schemas.microsoft.com/office/drawing/2014/main" id="{9A50B1A4-7AA8-5343-9FE2-57541D6BC3A2}"/>
                    </a:ext>
                  </a:extLst>
                </p14:cNvPr>
                <p14:cNvContentPartPr/>
                <p14:nvPr/>
              </p14:nvContentPartPr>
              <p14:xfrm>
                <a:off x="8324380" y="3920689"/>
                <a:ext cx="131040" cy="273600"/>
              </p14:xfrm>
            </p:contentPart>
          </mc:Choice>
          <mc:Fallback xmlns="">
            <p:pic>
              <p:nvPicPr>
                <p:cNvPr id="176" name="墨迹 175">
                  <a:extLst>
                    <a:ext uri="{FF2B5EF4-FFF2-40B4-BE49-F238E27FC236}">
                      <a16:creationId xmlns:a16="http://schemas.microsoft.com/office/drawing/2014/main" id="{9A50B1A4-7AA8-5343-9FE2-57541D6BC3A2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8317180" y="3913129"/>
                  <a:ext cx="146160" cy="28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77" name="墨迹 176">
                  <a:extLst>
                    <a:ext uri="{FF2B5EF4-FFF2-40B4-BE49-F238E27FC236}">
                      <a16:creationId xmlns:a16="http://schemas.microsoft.com/office/drawing/2014/main" id="{F0AFD4EB-7CB2-F84C-B634-EC2C3965BC46}"/>
                    </a:ext>
                  </a:extLst>
                </p14:cNvPr>
                <p14:cNvContentPartPr/>
                <p14:nvPr/>
              </p14:nvContentPartPr>
              <p14:xfrm>
                <a:off x="8386660" y="3808729"/>
                <a:ext cx="137160" cy="56520"/>
              </p14:xfrm>
            </p:contentPart>
          </mc:Choice>
          <mc:Fallback xmlns="">
            <p:pic>
              <p:nvPicPr>
                <p:cNvPr id="177" name="墨迹 176">
                  <a:extLst>
                    <a:ext uri="{FF2B5EF4-FFF2-40B4-BE49-F238E27FC236}">
                      <a16:creationId xmlns:a16="http://schemas.microsoft.com/office/drawing/2014/main" id="{F0AFD4EB-7CB2-F84C-B634-EC2C3965BC46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8379100" y="3801169"/>
                  <a:ext cx="152280" cy="7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0" name="组合 189">
            <a:extLst>
              <a:ext uri="{FF2B5EF4-FFF2-40B4-BE49-F238E27FC236}">
                <a16:creationId xmlns:a16="http://schemas.microsoft.com/office/drawing/2014/main" id="{40E90F1C-3A1C-254C-9F76-0536A42C8A3D}"/>
              </a:ext>
            </a:extLst>
          </p:cNvPr>
          <p:cNvGrpSpPr/>
          <p:nvPr/>
        </p:nvGrpSpPr>
        <p:grpSpPr>
          <a:xfrm>
            <a:off x="8779060" y="3559609"/>
            <a:ext cx="847080" cy="622080"/>
            <a:chOff x="8779060" y="3559609"/>
            <a:chExt cx="847080" cy="622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78" name="墨迹 177">
                  <a:extLst>
                    <a:ext uri="{FF2B5EF4-FFF2-40B4-BE49-F238E27FC236}">
                      <a16:creationId xmlns:a16="http://schemas.microsoft.com/office/drawing/2014/main" id="{DAAD219D-0F38-9A4B-A892-C2B26D9FC162}"/>
                    </a:ext>
                  </a:extLst>
                </p14:cNvPr>
                <p14:cNvContentPartPr/>
                <p14:nvPr/>
              </p14:nvContentPartPr>
              <p14:xfrm>
                <a:off x="8816500" y="3652849"/>
                <a:ext cx="137160" cy="100080"/>
              </p14:xfrm>
            </p:contentPart>
          </mc:Choice>
          <mc:Fallback xmlns="">
            <p:pic>
              <p:nvPicPr>
                <p:cNvPr id="178" name="墨迹 177">
                  <a:extLst>
                    <a:ext uri="{FF2B5EF4-FFF2-40B4-BE49-F238E27FC236}">
                      <a16:creationId xmlns:a16="http://schemas.microsoft.com/office/drawing/2014/main" id="{DAAD219D-0F38-9A4B-A892-C2B26D9FC162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8808940" y="3645289"/>
                  <a:ext cx="15228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79" name="墨迹 178">
                  <a:extLst>
                    <a:ext uri="{FF2B5EF4-FFF2-40B4-BE49-F238E27FC236}">
                      <a16:creationId xmlns:a16="http://schemas.microsoft.com/office/drawing/2014/main" id="{C4A55E2C-0FED-BC47-A533-1A3DDA757029}"/>
                    </a:ext>
                  </a:extLst>
                </p14:cNvPr>
                <p14:cNvContentPartPr/>
                <p14:nvPr/>
              </p14:nvContentPartPr>
              <p14:xfrm>
                <a:off x="8779060" y="3833569"/>
                <a:ext cx="243000" cy="168480"/>
              </p14:xfrm>
            </p:contentPart>
          </mc:Choice>
          <mc:Fallback xmlns="">
            <p:pic>
              <p:nvPicPr>
                <p:cNvPr id="179" name="墨迹 178">
                  <a:extLst>
                    <a:ext uri="{FF2B5EF4-FFF2-40B4-BE49-F238E27FC236}">
                      <a16:creationId xmlns:a16="http://schemas.microsoft.com/office/drawing/2014/main" id="{C4A55E2C-0FED-BC47-A533-1A3DDA757029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8771500" y="3826009"/>
                  <a:ext cx="25812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80" name="墨迹 179">
                  <a:extLst>
                    <a:ext uri="{FF2B5EF4-FFF2-40B4-BE49-F238E27FC236}">
                      <a16:creationId xmlns:a16="http://schemas.microsoft.com/office/drawing/2014/main" id="{227559B9-102F-0441-BABA-96AC1F80FD96}"/>
                    </a:ext>
                  </a:extLst>
                </p14:cNvPr>
                <p14:cNvContentPartPr/>
                <p14:nvPr/>
              </p14:nvContentPartPr>
              <p14:xfrm>
                <a:off x="9295660" y="3559609"/>
                <a:ext cx="118800" cy="68760"/>
              </p14:xfrm>
            </p:contentPart>
          </mc:Choice>
          <mc:Fallback xmlns="">
            <p:pic>
              <p:nvPicPr>
                <p:cNvPr id="180" name="墨迹 179">
                  <a:extLst>
                    <a:ext uri="{FF2B5EF4-FFF2-40B4-BE49-F238E27FC236}">
                      <a16:creationId xmlns:a16="http://schemas.microsoft.com/office/drawing/2014/main" id="{227559B9-102F-0441-BABA-96AC1F80FD96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9288100" y="3552049"/>
                  <a:ext cx="13356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81" name="墨迹 180">
                  <a:extLst>
                    <a:ext uri="{FF2B5EF4-FFF2-40B4-BE49-F238E27FC236}">
                      <a16:creationId xmlns:a16="http://schemas.microsoft.com/office/drawing/2014/main" id="{729330B5-52C1-0D49-B340-2CCEC3429720}"/>
                    </a:ext>
                  </a:extLst>
                </p14:cNvPr>
                <p14:cNvContentPartPr/>
                <p14:nvPr/>
              </p14:nvContentPartPr>
              <p14:xfrm>
                <a:off x="9183700" y="3739969"/>
                <a:ext cx="56520" cy="293040"/>
              </p14:xfrm>
            </p:contentPart>
          </mc:Choice>
          <mc:Fallback xmlns="">
            <p:pic>
              <p:nvPicPr>
                <p:cNvPr id="181" name="墨迹 180">
                  <a:extLst>
                    <a:ext uri="{FF2B5EF4-FFF2-40B4-BE49-F238E27FC236}">
                      <a16:creationId xmlns:a16="http://schemas.microsoft.com/office/drawing/2014/main" id="{729330B5-52C1-0D49-B340-2CCEC3429720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9176140" y="3732409"/>
                  <a:ext cx="7128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82" name="墨迹 181">
                  <a:extLst>
                    <a:ext uri="{FF2B5EF4-FFF2-40B4-BE49-F238E27FC236}">
                      <a16:creationId xmlns:a16="http://schemas.microsoft.com/office/drawing/2014/main" id="{CF4388EA-41D7-3643-89F4-FFABB53953DE}"/>
                    </a:ext>
                  </a:extLst>
                </p14:cNvPr>
                <p14:cNvContentPartPr/>
                <p14:nvPr/>
              </p14:nvContentPartPr>
              <p14:xfrm>
                <a:off x="9370540" y="3652849"/>
                <a:ext cx="255600" cy="528840"/>
              </p14:xfrm>
            </p:contentPart>
          </mc:Choice>
          <mc:Fallback xmlns="">
            <p:pic>
              <p:nvPicPr>
                <p:cNvPr id="182" name="墨迹 181">
                  <a:extLst>
                    <a:ext uri="{FF2B5EF4-FFF2-40B4-BE49-F238E27FC236}">
                      <a16:creationId xmlns:a16="http://schemas.microsoft.com/office/drawing/2014/main" id="{CF4388EA-41D7-3643-89F4-FFABB53953DE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9362980" y="3645289"/>
                  <a:ext cx="270720" cy="54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83" name="墨迹 182">
                  <a:extLst>
                    <a:ext uri="{FF2B5EF4-FFF2-40B4-BE49-F238E27FC236}">
                      <a16:creationId xmlns:a16="http://schemas.microsoft.com/office/drawing/2014/main" id="{28EBC453-D600-6544-B5FA-B9518B4DBA5E}"/>
                    </a:ext>
                  </a:extLst>
                </p14:cNvPr>
                <p14:cNvContentPartPr/>
                <p14:nvPr/>
              </p14:nvContentPartPr>
              <p14:xfrm>
                <a:off x="9351820" y="3802249"/>
                <a:ext cx="162360" cy="187200"/>
              </p14:xfrm>
            </p:contentPart>
          </mc:Choice>
          <mc:Fallback xmlns="">
            <p:pic>
              <p:nvPicPr>
                <p:cNvPr id="183" name="墨迹 182">
                  <a:extLst>
                    <a:ext uri="{FF2B5EF4-FFF2-40B4-BE49-F238E27FC236}">
                      <a16:creationId xmlns:a16="http://schemas.microsoft.com/office/drawing/2014/main" id="{28EBC453-D600-6544-B5FA-B9518B4DBA5E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9344260" y="3794689"/>
                  <a:ext cx="177120" cy="202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9" name="组合 188">
            <a:extLst>
              <a:ext uri="{FF2B5EF4-FFF2-40B4-BE49-F238E27FC236}">
                <a16:creationId xmlns:a16="http://schemas.microsoft.com/office/drawing/2014/main" id="{E31A2270-B7C0-2544-ACB4-AA28AFC279B7}"/>
              </a:ext>
            </a:extLst>
          </p:cNvPr>
          <p:cNvGrpSpPr/>
          <p:nvPr/>
        </p:nvGrpSpPr>
        <p:grpSpPr>
          <a:xfrm>
            <a:off x="9839260" y="3652849"/>
            <a:ext cx="1324440" cy="591840"/>
            <a:chOff x="9839260" y="3652849"/>
            <a:chExt cx="1324440" cy="591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84" name="墨迹 183">
                  <a:extLst>
                    <a:ext uri="{FF2B5EF4-FFF2-40B4-BE49-F238E27FC236}">
                      <a16:creationId xmlns:a16="http://schemas.microsoft.com/office/drawing/2014/main" id="{5E498C7A-AABA-C74A-A3A9-F67418F2A1D5}"/>
                    </a:ext>
                  </a:extLst>
                </p14:cNvPr>
                <p14:cNvContentPartPr/>
                <p14:nvPr/>
              </p14:nvContentPartPr>
              <p14:xfrm>
                <a:off x="9839260" y="3652849"/>
                <a:ext cx="515160" cy="436320"/>
              </p14:xfrm>
            </p:contentPart>
          </mc:Choice>
          <mc:Fallback xmlns="">
            <p:pic>
              <p:nvPicPr>
                <p:cNvPr id="184" name="墨迹 183">
                  <a:extLst>
                    <a:ext uri="{FF2B5EF4-FFF2-40B4-BE49-F238E27FC236}">
                      <a16:creationId xmlns:a16="http://schemas.microsoft.com/office/drawing/2014/main" id="{5E498C7A-AABA-C74A-A3A9-F67418F2A1D5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9832060" y="3645289"/>
                  <a:ext cx="529920" cy="45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85" name="墨迹 184">
                  <a:extLst>
                    <a:ext uri="{FF2B5EF4-FFF2-40B4-BE49-F238E27FC236}">
                      <a16:creationId xmlns:a16="http://schemas.microsoft.com/office/drawing/2014/main" id="{BA958180-E9B1-B443-B05D-EB3F3F7EB9D4}"/>
                    </a:ext>
                  </a:extLst>
                </p14:cNvPr>
                <p14:cNvContentPartPr/>
                <p14:nvPr/>
              </p14:nvContentPartPr>
              <p14:xfrm>
                <a:off x="10609300" y="3758689"/>
                <a:ext cx="193320" cy="211320"/>
              </p14:xfrm>
            </p:contentPart>
          </mc:Choice>
          <mc:Fallback xmlns="">
            <p:pic>
              <p:nvPicPr>
                <p:cNvPr id="185" name="墨迹 184">
                  <a:extLst>
                    <a:ext uri="{FF2B5EF4-FFF2-40B4-BE49-F238E27FC236}">
                      <a16:creationId xmlns:a16="http://schemas.microsoft.com/office/drawing/2014/main" id="{BA958180-E9B1-B443-B05D-EB3F3F7EB9D4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10601740" y="3751129"/>
                  <a:ext cx="20844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86" name="墨迹 185">
                  <a:extLst>
                    <a:ext uri="{FF2B5EF4-FFF2-40B4-BE49-F238E27FC236}">
                      <a16:creationId xmlns:a16="http://schemas.microsoft.com/office/drawing/2014/main" id="{3677A8A3-03AA-0645-BE15-C4CEDA21DFB0}"/>
                    </a:ext>
                  </a:extLst>
                </p14:cNvPr>
                <p14:cNvContentPartPr/>
                <p14:nvPr/>
              </p14:nvContentPartPr>
              <p14:xfrm>
                <a:off x="10646740" y="3659329"/>
                <a:ext cx="106200" cy="299160"/>
              </p14:xfrm>
            </p:contentPart>
          </mc:Choice>
          <mc:Fallback xmlns="">
            <p:pic>
              <p:nvPicPr>
                <p:cNvPr id="186" name="墨迹 185">
                  <a:extLst>
                    <a:ext uri="{FF2B5EF4-FFF2-40B4-BE49-F238E27FC236}">
                      <a16:creationId xmlns:a16="http://schemas.microsoft.com/office/drawing/2014/main" id="{3677A8A3-03AA-0645-BE15-C4CEDA21DFB0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10639180" y="3651769"/>
                  <a:ext cx="121320" cy="31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87" name="墨迹 186">
                  <a:extLst>
                    <a:ext uri="{FF2B5EF4-FFF2-40B4-BE49-F238E27FC236}">
                      <a16:creationId xmlns:a16="http://schemas.microsoft.com/office/drawing/2014/main" id="{07C22B9F-5515-9346-8A88-1907CDD737D2}"/>
                    </a:ext>
                  </a:extLst>
                </p14:cNvPr>
                <p14:cNvContentPartPr/>
                <p14:nvPr/>
              </p14:nvContentPartPr>
              <p14:xfrm>
                <a:off x="10399780" y="4010689"/>
                <a:ext cx="434160" cy="172080"/>
              </p14:xfrm>
            </p:contentPart>
          </mc:Choice>
          <mc:Fallback xmlns="">
            <p:pic>
              <p:nvPicPr>
                <p:cNvPr id="187" name="墨迹 186">
                  <a:extLst>
                    <a:ext uri="{FF2B5EF4-FFF2-40B4-BE49-F238E27FC236}">
                      <a16:creationId xmlns:a16="http://schemas.microsoft.com/office/drawing/2014/main" id="{07C22B9F-5515-9346-8A88-1907CDD737D2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10392220" y="4003129"/>
                  <a:ext cx="44928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88" name="墨迹 187">
                  <a:extLst>
                    <a:ext uri="{FF2B5EF4-FFF2-40B4-BE49-F238E27FC236}">
                      <a16:creationId xmlns:a16="http://schemas.microsoft.com/office/drawing/2014/main" id="{25E5943F-D06A-4047-8068-F7244A850742}"/>
                    </a:ext>
                  </a:extLst>
                </p14:cNvPr>
                <p14:cNvContentPartPr/>
                <p14:nvPr/>
              </p14:nvContentPartPr>
              <p14:xfrm>
                <a:off x="11020060" y="4138489"/>
                <a:ext cx="143640" cy="106200"/>
              </p14:xfrm>
            </p:contentPart>
          </mc:Choice>
          <mc:Fallback xmlns="">
            <p:pic>
              <p:nvPicPr>
                <p:cNvPr id="188" name="墨迹 187">
                  <a:extLst>
                    <a:ext uri="{FF2B5EF4-FFF2-40B4-BE49-F238E27FC236}">
                      <a16:creationId xmlns:a16="http://schemas.microsoft.com/office/drawing/2014/main" id="{25E5943F-D06A-4047-8068-F7244A850742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11012500" y="4130929"/>
                  <a:ext cx="158760" cy="121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1" name="组合 200">
            <a:extLst>
              <a:ext uri="{FF2B5EF4-FFF2-40B4-BE49-F238E27FC236}">
                <a16:creationId xmlns:a16="http://schemas.microsoft.com/office/drawing/2014/main" id="{ABCC016E-3CB0-3D48-9ED3-51316C89CFFD}"/>
              </a:ext>
            </a:extLst>
          </p:cNvPr>
          <p:cNvGrpSpPr/>
          <p:nvPr/>
        </p:nvGrpSpPr>
        <p:grpSpPr>
          <a:xfrm>
            <a:off x="866260" y="4493449"/>
            <a:ext cx="554760" cy="766080"/>
            <a:chOff x="866260" y="4493449"/>
            <a:chExt cx="554760" cy="766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92" name="墨迹 191">
                  <a:extLst>
                    <a:ext uri="{FF2B5EF4-FFF2-40B4-BE49-F238E27FC236}">
                      <a16:creationId xmlns:a16="http://schemas.microsoft.com/office/drawing/2014/main" id="{B0E35EDB-F690-AC45-91F4-D734C42A9F7D}"/>
                    </a:ext>
                  </a:extLst>
                </p14:cNvPr>
                <p14:cNvContentPartPr/>
                <p14:nvPr/>
              </p14:nvContentPartPr>
              <p14:xfrm>
                <a:off x="947260" y="4592809"/>
                <a:ext cx="43920" cy="19080"/>
              </p14:xfrm>
            </p:contentPart>
          </mc:Choice>
          <mc:Fallback xmlns="">
            <p:pic>
              <p:nvPicPr>
                <p:cNvPr id="192" name="墨迹 191">
                  <a:extLst>
                    <a:ext uri="{FF2B5EF4-FFF2-40B4-BE49-F238E27FC236}">
                      <a16:creationId xmlns:a16="http://schemas.microsoft.com/office/drawing/2014/main" id="{B0E35EDB-F690-AC45-91F4-D734C42A9F7D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939700" y="4585609"/>
                  <a:ext cx="5904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93" name="墨迹 192">
                  <a:extLst>
                    <a:ext uri="{FF2B5EF4-FFF2-40B4-BE49-F238E27FC236}">
                      <a16:creationId xmlns:a16="http://schemas.microsoft.com/office/drawing/2014/main" id="{66BCA46D-63A9-FE40-A9E8-1CCE563616DE}"/>
                    </a:ext>
                  </a:extLst>
                </p14:cNvPr>
                <p14:cNvContentPartPr/>
                <p14:nvPr/>
              </p14:nvContentPartPr>
              <p14:xfrm>
                <a:off x="1003420" y="4505689"/>
                <a:ext cx="6480" cy="19080"/>
              </p14:xfrm>
            </p:contentPart>
          </mc:Choice>
          <mc:Fallback xmlns="">
            <p:pic>
              <p:nvPicPr>
                <p:cNvPr id="193" name="墨迹 192">
                  <a:extLst>
                    <a:ext uri="{FF2B5EF4-FFF2-40B4-BE49-F238E27FC236}">
                      <a16:creationId xmlns:a16="http://schemas.microsoft.com/office/drawing/2014/main" id="{66BCA46D-63A9-FE40-A9E8-1CCE563616DE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995860" y="4498129"/>
                  <a:ext cx="2160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94" name="墨迹 193">
                  <a:extLst>
                    <a:ext uri="{FF2B5EF4-FFF2-40B4-BE49-F238E27FC236}">
                      <a16:creationId xmlns:a16="http://schemas.microsoft.com/office/drawing/2014/main" id="{BAF2FB9E-55A8-EC41-945F-357EB17E1F44}"/>
                    </a:ext>
                  </a:extLst>
                </p14:cNvPr>
                <p14:cNvContentPartPr/>
                <p14:nvPr/>
              </p14:nvContentPartPr>
              <p14:xfrm>
                <a:off x="866260" y="4499569"/>
                <a:ext cx="442440" cy="405000"/>
              </p14:xfrm>
            </p:contentPart>
          </mc:Choice>
          <mc:Fallback xmlns="">
            <p:pic>
              <p:nvPicPr>
                <p:cNvPr id="194" name="墨迹 193">
                  <a:extLst>
                    <a:ext uri="{FF2B5EF4-FFF2-40B4-BE49-F238E27FC236}">
                      <a16:creationId xmlns:a16="http://schemas.microsoft.com/office/drawing/2014/main" id="{BAF2FB9E-55A8-EC41-945F-357EB17E1F44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858700" y="4492009"/>
                  <a:ext cx="457560" cy="42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95" name="墨迹 194">
                  <a:extLst>
                    <a:ext uri="{FF2B5EF4-FFF2-40B4-BE49-F238E27FC236}">
                      <a16:creationId xmlns:a16="http://schemas.microsoft.com/office/drawing/2014/main" id="{E93923D7-A682-0E47-8B42-6005C39E2386}"/>
                    </a:ext>
                  </a:extLst>
                </p14:cNvPr>
                <p14:cNvContentPartPr/>
                <p14:nvPr/>
              </p14:nvContentPartPr>
              <p14:xfrm>
                <a:off x="1351900" y="4530889"/>
                <a:ext cx="62640" cy="149760"/>
              </p14:xfrm>
            </p:contentPart>
          </mc:Choice>
          <mc:Fallback xmlns="">
            <p:pic>
              <p:nvPicPr>
                <p:cNvPr id="195" name="墨迹 194">
                  <a:extLst>
                    <a:ext uri="{FF2B5EF4-FFF2-40B4-BE49-F238E27FC236}">
                      <a16:creationId xmlns:a16="http://schemas.microsoft.com/office/drawing/2014/main" id="{E93923D7-A682-0E47-8B42-6005C39E2386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1344340" y="4523329"/>
                  <a:ext cx="7776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96" name="墨迹 195">
                  <a:extLst>
                    <a:ext uri="{FF2B5EF4-FFF2-40B4-BE49-F238E27FC236}">
                      <a16:creationId xmlns:a16="http://schemas.microsoft.com/office/drawing/2014/main" id="{9B939DDF-A41E-6545-A416-2AEA39A0886E}"/>
                    </a:ext>
                  </a:extLst>
                </p14:cNvPr>
                <p14:cNvContentPartPr/>
                <p14:nvPr/>
              </p14:nvContentPartPr>
              <p14:xfrm>
                <a:off x="1333180" y="4655089"/>
                <a:ext cx="19080" cy="81360"/>
              </p14:xfrm>
            </p:contentPart>
          </mc:Choice>
          <mc:Fallback xmlns="">
            <p:pic>
              <p:nvPicPr>
                <p:cNvPr id="196" name="墨迹 195">
                  <a:extLst>
                    <a:ext uri="{FF2B5EF4-FFF2-40B4-BE49-F238E27FC236}">
                      <a16:creationId xmlns:a16="http://schemas.microsoft.com/office/drawing/2014/main" id="{9B939DDF-A41E-6545-A416-2AEA39A0886E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1325620" y="4647529"/>
                  <a:ext cx="3420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97" name="墨迹 196">
                  <a:extLst>
                    <a:ext uri="{FF2B5EF4-FFF2-40B4-BE49-F238E27FC236}">
                      <a16:creationId xmlns:a16="http://schemas.microsoft.com/office/drawing/2014/main" id="{F0E78108-69EF-D54C-8642-A350327B120D}"/>
                    </a:ext>
                  </a:extLst>
                </p14:cNvPr>
                <p14:cNvContentPartPr/>
                <p14:nvPr/>
              </p14:nvContentPartPr>
              <p14:xfrm>
                <a:off x="1365220" y="4493449"/>
                <a:ext cx="55800" cy="766080"/>
              </p14:xfrm>
            </p:contentPart>
          </mc:Choice>
          <mc:Fallback xmlns="">
            <p:pic>
              <p:nvPicPr>
                <p:cNvPr id="197" name="墨迹 196">
                  <a:extLst>
                    <a:ext uri="{FF2B5EF4-FFF2-40B4-BE49-F238E27FC236}">
                      <a16:creationId xmlns:a16="http://schemas.microsoft.com/office/drawing/2014/main" id="{F0E78108-69EF-D54C-8642-A350327B120D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1357660" y="4485889"/>
                  <a:ext cx="70920" cy="781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0" name="组合 199">
            <a:extLst>
              <a:ext uri="{FF2B5EF4-FFF2-40B4-BE49-F238E27FC236}">
                <a16:creationId xmlns:a16="http://schemas.microsoft.com/office/drawing/2014/main" id="{E2CA96AA-481D-9546-8E02-B9811562EFA8}"/>
              </a:ext>
            </a:extLst>
          </p:cNvPr>
          <p:cNvGrpSpPr/>
          <p:nvPr/>
        </p:nvGrpSpPr>
        <p:grpSpPr>
          <a:xfrm>
            <a:off x="1657180" y="4953889"/>
            <a:ext cx="43560" cy="149760"/>
            <a:chOff x="1657180" y="4953889"/>
            <a:chExt cx="43560" cy="149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198" name="墨迹 197">
                  <a:extLst>
                    <a:ext uri="{FF2B5EF4-FFF2-40B4-BE49-F238E27FC236}">
                      <a16:creationId xmlns:a16="http://schemas.microsoft.com/office/drawing/2014/main" id="{B17BE574-AA32-3F48-AE71-8E91C4106142}"/>
                    </a:ext>
                  </a:extLst>
                </p14:cNvPr>
                <p14:cNvContentPartPr/>
                <p14:nvPr/>
              </p14:nvContentPartPr>
              <p14:xfrm>
                <a:off x="1657180" y="4953889"/>
                <a:ext cx="31320" cy="31320"/>
              </p14:xfrm>
            </p:contentPart>
          </mc:Choice>
          <mc:Fallback xmlns="">
            <p:pic>
              <p:nvPicPr>
                <p:cNvPr id="198" name="墨迹 197">
                  <a:extLst>
                    <a:ext uri="{FF2B5EF4-FFF2-40B4-BE49-F238E27FC236}">
                      <a16:creationId xmlns:a16="http://schemas.microsoft.com/office/drawing/2014/main" id="{B17BE574-AA32-3F48-AE71-8E91C4106142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1649620" y="4946689"/>
                  <a:ext cx="4644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199" name="墨迹 198">
                  <a:extLst>
                    <a:ext uri="{FF2B5EF4-FFF2-40B4-BE49-F238E27FC236}">
                      <a16:creationId xmlns:a16="http://schemas.microsoft.com/office/drawing/2014/main" id="{8D34EB4F-FF5A-4B41-8EF5-6A5C16E2A9F6}"/>
                    </a:ext>
                  </a:extLst>
                </p14:cNvPr>
                <p14:cNvContentPartPr/>
                <p14:nvPr/>
              </p14:nvContentPartPr>
              <p14:xfrm>
                <a:off x="1694260" y="5097169"/>
                <a:ext cx="6480" cy="6480"/>
              </p14:xfrm>
            </p:contentPart>
          </mc:Choice>
          <mc:Fallback xmlns="">
            <p:pic>
              <p:nvPicPr>
                <p:cNvPr id="199" name="墨迹 198">
                  <a:extLst>
                    <a:ext uri="{FF2B5EF4-FFF2-40B4-BE49-F238E27FC236}">
                      <a16:creationId xmlns:a16="http://schemas.microsoft.com/office/drawing/2014/main" id="{8D34EB4F-FF5A-4B41-8EF5-6A5C16E2A9F6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1686700" y="5089609"/>
                  <a:ext cx="21600" cy="21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7" name="组合 226">
            <a:extLst>
              <a:ext uri="{FF2B5EF4-FFF2-40B4-BE49-F238E27FC236}">
                <a16:creationId xmlns:a16="http://schemas.microsoft.com/office/drawing/2014/main" id="{1057F1B7-0A64-2045-9362-28106E6AAB2F}"/>
              </a:ext>
            </a:extLst>
          </p:cNvPr>
          <p:cNvGrpSpPr/>
          <p:nvPr/>
        </p:nvGrpSpPr>
        <p:grpSpPr>
          <a:xfrm>
            <a:off x="2111500" y="4611529"/>
            <a:ext cx="218160" cy="330480"/>
            <a:chOff x="2111500" y="4611529"/>
            <a:chExt cx="218160" cy="330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202" name="墨迹 201">
                  <a:extLst>
                    <a:ext uri="{FF2B5EF4-FFF2-40B4-BE49-F238E27FC236}">
                      <a16:creationId xmlns:a16="http://schemas.microsoft.com/office/drawing/2014/main" id="{B01407CA-B07E-F34B-984B-64054BFC118A}"/>
                    </a:ext>
                  </a:extLst>
                </p14:cNvPr>
                <p14:cNvContentPartPr/>
                <p14:nvPr/>
              </p14:nvContentPartPr>
              <p14:xfrm>
                <a:off x="2111500" y="4611529"/>
                <a:ext cx="218160" cy="50040"/>
              </p14:xfrm>
            </p:contentPart>
          </mc:Choice>
          <mc:Fallback xmlns="">
            <p:pic>
              <p:nvPicPr>
                <p:cNvPr id="202" name="墨迹 201">
                  <a:extLst>
                    <a:ext uri="{FF2B5EF4-FFF2-40B4-BE49-F238E27FC236}">
                      <a16:creationId xmlns:a16="http://schemas.microsoft.com/office/drawing/2014/main" id="{B01407CA-B07E-F34B-984B-64054BFC118A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2103940" y="4603969"/>
                  <a:ext cx="23328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203" name="墨迹 202">
                  <a:extLst>
                    <a:ext uri="{FF2B5EF4-FFF2-40B4-BE49-F238E27FC236}">
                      <a16:creationId xmlns:a16="http://schemas.microsoft.com/office/drawing/2014/main" id="{5033559F-DA9E-1845-98E8-8B6C0E8C5BC6}"/>
                    </a:ext>
                  </a:extLst>
                </p14:cNvPr>
                <p14:cNvContentPartPr/>
                <p14:nvPr/>
              </p14:nvContentPartPr>
              <p14:xfrm>
                <a:off x="2198620" y="4692529"/>
                <a:ext cx="75240" cy="218160"/>
              </p14:xfrm>
            </p:contentPart>
          </mc:Choice>
          <mc:Fallback xmlns="">
            <p:pic>
              <p:nvPicPr>
                <p:cNvPr id="203" name="墨迹 202">
                  <a:extLst>
                    <a:ext uri="{FF2B5EF4-FFF2-40B4-BE49-F238E27FC236}">
                      <a16:creationId xmlns:a16="http://schemas.microsoft.com/office/drawing/2014/main" id="{5033559F-DA9E-1845-98E8-8B6C0E8C5BC6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2191060" y="4684969"/>
                  <a:ext cx="9000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204" name="墨迹 203">
                  <a:extLst>
                    <a:ext uri="{FF2B5EF4-FFF2-40B4-BE49-F238E27FC236}">
                      <a16:creationId xmlns:a16="http://schemas.microsoft.com/office/drawing/2014/main" id="{BE3751E7-DA84-5043-B07F-247347340963}"/>
                    </a:ext>
                  </a:extLst>
                </p14:cNvPr>
                <p14:cNvContentPartPr/>
                <p14:nvPr/>
              </p14:nvContentPartPr>
              <p14:xfrm>
                <a:off x="2139220" y="4916809"/>
                <a:ext cx="178200" cy="25200"/>
              </p14:xfrm>
            </p:contentPart>
          </mc:Choice>
          <mc:Fallback xmlns="">
            <p:pic>
              <p:nvPicPr>
                <p:cNvPr id="204" name="墨迹 203">
                  <a:extLst>
                    <a:ext uri="{FF2B5EF4-FFF2-40B4-BE49-F238E27FC236}">
                      <a16:creationId xmlns:a16="http://schemas.microsoft.com/office/drawing/2014/main" id="{BE3751E7-DA84-5043-B07F-247347340963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2131660" y="4909249"/>
                  <a:ext cx="193320" cy="40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08">
            <p14:nvContentPartPr>
              <p14:cNvPr id="205" name="墨迹 204">
                <a:extLst>
                  <a:ext uri="{FF2B5EF4-FFF2-40B4-BE49-F238E27FC236}">
                    <a16:creationId xmlns:a16="http://schemas.microsoft.com/office/drawing/2014/main" id="{D8663BCD-CB5C-1147-A988-2EB26EC66758}"/>
                  </a:ext>
                </a:extLst>
              </p14:cNvPr>
              <p14:cNvContentPartPr/>
              <p14:nvPr/>
            </p14:nvContentPartPr>
            <p14:xfrm>
              <a:off x="2565820" y="4885489"/>
              <a:ext cx="12960" cy="112320"/>
            </p14:xfrm>
          </p:contentPart>
        </mc:Choice>
        <mc:Fallback xmlns="">
          <p:pic>
            <p:nvPicPr>
              <p:cNvPr id="205" name="墨迹 204">
                <a:extLst>
                  <a:ext uri="{FF2B5EF4-FFF2-40B4-BE49-F238E27FC236}">
                    <a16:creationId xmlns:a16="http://schemas.microsoft.com/office/drawing/2014/main" id="{D8663BCD-CB5C-1147-A988-2EB26EC66758}"/>
                  </a:ext>
                </a:extLst>
              </p:cNvPr>
              <p:cNvPicPr/>
              <p:nvPr/>
            </p:nvPicPr>
            <p:blipFill>
              <a:blip r:embed="rId309"/>
              <a:stretch>
                <a:fillRect/>
              </a:stretch>
            </p:blipFill>
            <p:spPr>
              <a:xfrm>
                <a:off x="2558260" y="4877929"/>
                <a:ext cx="27720" cy="127440"/>
              </a:xfrm>
              <a:prstGeom prst="rect">
                <a:avLst/>
              </a:prstGeom>
            </p:spPr>
          </p:pic>
        </mc:Fallback>
      </mc:AlternateContent>
      <p:grpSp>
        <p:nvGrpSpPr>
          <p:cNvPr id="226" name="组合 225">
            <a:extLst>
              <a:ext uri="{FF2B5EF4-FFF2-40B4-BE49-F238E27FC236}">
                <a16:creationId xmlns:a16="http://schemas.microsoft.com/office/drawing/2014/main" id="{F37AED63-DA92-4947-8AD3-FD95B2C29CDE}"/>
              </a:ext>
            </a:extLst>
          </p:cNvPr>
          <p:cNvGrpSpPr/>
          <p:nvPr/>
        </p:nvGrpSpPr>
        <p:grpSpPr>
          <a:xfrm>
            <a:off x="3128860" y="4561849"/>
            <a:ext cx="227880" cy="361440"/>
            <a:chOff x="3128860" y="4561849"/>
            <a:chExt cx="227880" cy="361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206" name="墨迹 205">
                  <a:extLst>
                    <a:ext uri="{FF2B5EF4-FFF2-40B4-BE49-F238E27FC236}">
                      <a16:creationId xmlns:a16="http://schemas.microsoft.com/office/drawing/2014/main" id="{505EC98E-60FD-F247-B01E-86C40A7BCB29}"/>
                    </a:ext>
                  </a:extLst>
                </p14:cNvPr>
                <p14:cNvContentPartPr/>
                <p14:nvPr/>
              </p14:nvContentPartPr>
              <p14:xfrm>
                <a:off x="3188620" y="4561849"/>
                <a:ext cx="143640" cy="62640"/>
              </p14:xfrm>
            </p:contentPart>
          </mc:Choice>
          <mc:Fallback xmlns="">
            <p:pic>
              <p:nvPicPr>
                <p:cNvPr id="206" name="墨迹 205">
                  <a:extLst>
                    <a:ext uri="{FF2B5EF4-FFF2-40B4-BE49-F238E27FC236}">
                      <a16:creationId xmlns:a16="http://schemas.microsoft.com/office/drawing/2014/main" id="{505EC98E-60FD-F247-B01E-86C40A7BCB29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3181060" y="4554289"/>
                  <a:ext cx="15876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207" name="墨迹 206">
                  <a:extLst>
                    <a:ext uri="{FF2B5EF4-FFF2-40B4-BE49-F238E27FC236}">
                      <a16:creationId xmlns:a16="http://schemas.microsoft.com/office/drawing/2014/main" id="{F6FF8784-15E1-F146-9B00-779BF8EC08C2}"/>
                    </a:ext>
                  </a:extLst>
                </p14:cNvPr>
                <p14:cNvContentPartPr/>
                <p14:nvPr/>
              </p14:nvContentPartPr>
              <p14:xfrm>
                <a:off x="3188620" y="4673809"/>
                <a:ext cx="43920" cy="205920"/>
              </p14:xfrm>
            </p:contentPart>
          </mc:Choice>
          <mc:Fallback xmlns="">
            <p:pic>
              <p:nvPicPr>
                <p:cNvPr id="207" name="墨迹 206">
                  <a:extLst>
                    <a:ext uri="{FF2B5EF4-FFF2-40B4-BE49-F238E27FC236}">
                      <a16:creationId xmlns:a16="http://schemas.microsoft.com/office/drawing/2014/main" id="{F6FF8784-15E1-F146-9B00-779BF8EC08C2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3181060" y="4666249"/>
                  <a:ext cx="5904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208" name="墨迹 207">
                  <a:extLst>
                    <a:ext uri="{FF2B5EF4-FFF2-40B4-BE49-F238E27FC236}">
                      <a16:creationId xmlns:a16="http://schemas.microsoft.com/office/drawing/2014/main" id="{2F2B521D-00A6-834A-8416-6094D2176C45}"/>
                    </a:ext>
                  </a:extLst>
                </p14:cNvPr>
                <p14:cNvContentPartPr/>
                <p14:nvPr/>
              </p14:nvContentPartPr>
              <p14:xfrm>
                <a:off x="3128860" y="4898089"/>
                <a:ext cx="227880" cy="25200"/>
              </p14:xfrm>
            </p:contentPart>
          </mc:Choice>
          <mc:Fallback xmlns="">
            <p:pic>
              <p:nvPicPr>
                <p:cNvPr id="208" name="墨迹 207">
                  <a:extLst>
                    <a:ext uri="{FF2B5EF4-FFF2-40B4-BE49-F238E27FC236}">
                      <a16:creationId xmlns:a16="http://schemas.microsoft.com/office/drawing/2014/main" id="{2F2B521D-00A6-834A-8416-6094D2176C45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3121660" y="4890529"/>
                  <a:ext cx="243000" cy="40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5" name="组合 224">
            <a:extLst>
              <a:ext uri="{FF2B5EF4-FFF2-40B4-BE49-F238E27FC236}">
                <a16:creationId xmlns:a16="http://schemas.microsoft.com/office/drawing/2014/main" id="{2C340C63-B742-0543-BBC6-5F74D23E7B0C}"/>
              </a:ext>
            </a:extLst>
          </p:cNvPr>
          <p:cNvGrpSpPr/>
          <p:nvPr/>
        </p:nvGrpSpPr>
        <p:grpSpPr>
          <a:xfrm>
            <a:off x="3549700" y="4866769"/>
            <a:ext cx="168480" cy="112320"/>
            <a:chOff x="3549700" y="4866769"/>
            <a:chExt cx="168480" cy="112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209" name="墨迹 208">
                  <a:extLst>
                    <a:ext uri="{FF2B5EF4-FFF2-40B4-BE49-F238E27FC236}">
                      <a16:creationId xmlns:a16="http://schemas.microsoft.com/office/drawing/2014/main" id="{D4353D87-0EAE-E247-A52A-CDAD645AC40C}"/>
                    </a:ext>
                  </a:extLst>
                </p14:cNvPr>
                <p14:cNvContentPartPr/>
                <p14:nvPr/>
              </p14:nvContentPartPr>
              <p14:xfrm>
                <a:off x="3630700" y="4873249"/>
                <a:ext cx="25200" cy="19080"/>
              </p14:xfrm>
            </p:contentPart>
          </mc:Choice>
          <mc:Fallback xmlns="">
            <p:pic>
              <p:nvPicPr>
                <p:cNvPr id="209" name="墨迹 208">
                  <a:extLst>
                    <a:ext uri="{FF2B5EF4-FFF2-40B4-BE49-F238E27FC236}">
                      <a16:creationId xmlns:a16="http://schemas.microsoft.com/office/drawing/2014/main" id="{D4353D87-0EAE-E247-A52A-CDAD645AC40C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3623140" y="4865689"/>
                  <a:ext cx="4032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210" name="墨迹 209">
                  <a:extLst>
                    <a:ext uri="{FF2B5EF4-FFF2-40B4-BE49-F238E27FC236}">
                      <a16:creationId xmlns:a16="http://schemas.microsoft.com/office/drawing/2014/main" id="{C13630F7-54B0-E44E-A62D-34D0A80263E6}"/>
                    </a:ext>
                  </a:extLst>
                </p14:cNvPr>
                <p14:cNvContentPartPr/>
                <p14:nvPr/>
              </p14:nvContentPartPr>
              <p14:xfrm>
                <a:off x="3549700" y="4866769"/>
                <a:ext cx="168480" cy="112320"/>
              </p14:xfrm>
            </p:contentPart>
          </mc:Choice>
          <mc:Fallback xmlns="">
            <p:pic>
              <p:nvPicPr>
                <p:cNvPr id="210" name="墨迹 209">
                  <a:extLst>
                    <a:ext uri="{FF2B5EF4-FFF2-40B4-BE49-F238E27FC236}">
                      <a16:creationId xmlns:a16="http://schemas.microsoft.com/office/drawing/2014/main" id="{C13630F7-54B0-E44E-A62D-34D0A80263E6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3542140" y="4859209"/>
                  <a:ext cx="183600" cy="127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20">
            <p14:nvContentPartPr>
              <p14:cNvPr id="211" name="墨迹 210">
                <a:extLst>
                  <a:ext uri="{FF2B5EF4-FFF2-40B4-BE49-F238E27FC236}">
                    <a16:creationId xmlns:a16="http://schemas.microsoft.com/office/drawing/2014/main" id="{5B5AA4AB-31DC-CD41-8865-10FEAC2A503F}"/>
                  </a:ext>
                </a:extLst>
              </p14:cNvPr>
              <p14:cNvContentPartPr/>
              <p14:nvPr/>
            </p14:nvContentPartPr>
            <p14:xfrm>
              <a:off x="2852380" y="4966489"/>
              <a:ext cx="81360" cy="100080"/>
            </p14:xfrm>
          </p:contentPart>
        </mc:Choice>
        <mc:Fallback xmlns="">
          <p:pic>
            <p:nvPicPr>
              <p:cNvPr id="211" name="墨迹 210">
                <a:extLst>
                  <a:ext uri="{FF2B5EF4-FFF2-40B4-BE49-F238E27FC236}">
                    <a16:creationId xmlns:a16="http://schemas.microsoft.com/office/drawing/2014/main" id="{5B5AA4AB-31DC-CD41-8865-10FEAC2A503F}"/>
                  </a:ext>
                </a:extLst>
              </p:cNvPr>
              <p:cNvPicPr/>
              <p:nvPr/>
            </p:nvPicPr>
            <p:blipFill>
              <a:blip r:embed="rId321"/>
              <a:stretch>
                <a:fillRect/>
              </a:stretch>
            </p:blipFill>
            <p:spPr>
              <a:xfrm>
                <a:off x="2844820" y="4958929"/>
                <a:ext cx="96480" cy="11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2">
            <p14:nvContentPartPr>
              <p14:cNvPr id="212" name="墨迹 211">
                <a:extLst>
                  <a:ext uri="{FF2B5EF4-FFF2-40B4-BE49-F238E27FC236}">
                    <a16:creationId xmlns:a16="http://schemas.microsoft.com/office/drawing/2014/main" id="{D2FB5F54-7E58-B441-8B21-F26E8770A4CA}"/>
                  </a:ext>
                </a:extLst>
              </p14:cNvPr>
              <p14:cNvContentPartPr/>
              <p14:nvPr/>
            </p14:nvContentPartPr>
            <p14:xfrm>
              <a:off x="3960460" y="4979089"/>
              <a:ext cx="37800" cy="43920"/>
            </p14:xfrm>
          </p:contentPart>
        </mc:Choice>
        <mc:Fallback xmlns="">
          <p:pic>
            <p:nvPicPr>
              <p:cNvPr id="212" name="墨迹 211">
                <a:extLst>
                  <a:ext uri="{FF2B5EF4-FFF2-40B4-BE49-F238E27FC236}">
                    <a16:creationId xmlns:a16="http://schemas.microsoft.com/office/drawing/2014/main" id="{D2FB5F54-7E58-B441-8B21-F26E8770A4CA}"/>
                  </a:ext>
                </a:extLst>
              </p:cNvPr>
              <p:cNvPicPr/>
              <p:nvPr/>
            </p:nvPicPr>
            <p:blipFill>
              <a:blip r:embed="rId323"/>
              <a:stretch>
                <a:fillRect/>
              </a:stretch>
            </p:blipFill>
            <p:spPr>
              <a:xfrm>
                <a:off x="3952900" y="4971529"/>
                <a:ext cx="52920" cy="59040"/>
              </a:xfrm>
              <a:prstGeom prst="rect">
                <a:avLst/>
              </a:prstGeom>
            </p:spPr>
          </p:pic>
        </mc:Fallback>
      </mc:AlternateContent>
      <p:grpSp>
        <p:nvGrpSpPr>
          <p:cNvPr id="224" name="组合 223">
            <a:extLst>
              <a:ext uri="{FF2B5EF4-FFF2-40B4-BE49-F238E27FC236}">
                <a16:creationId xmlns:a16="http://schemas.microsoft.com/office/drawing/2014/main" id="{5CF34A4B-38E4-E245-9634-788525883AAC}"/>
              </a:ext>
            </a:extLst>
          </p:cNvPr>
          <p:cNvGrpSpPr/>
          <p:nvPr/>
        </p:nvGrpSpPr>
        <p:grpSpPr>
          <a:xfrm>
            <a:off x="4284100" y="4567969"/>
            <a:ext cx="492120" cy="510840"/>
            <a:chOff x="4284100" y="4567969"/>
            <a:chExt cx="492120" cy="51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213" name="墨迹 212">
                  <a:extLst>
                    <a:ext uri="{FF2B5EF4-FFF2-40B4-BE49-F238E27FC236}">
                      <a16:creationId xmlns:a16="http://schemas.microsoft.com/office/drawing/2014/main" id="{C37762BD-2241-824B-BB45-6A9015229FB9}"/>
                    </a:ext>
                  </a:extLst>
                </p14:cNvPr>
                <p14:cNvContentPartPr/>
                <p14:nvPr/>
              </p14:nvContentPartPr>
              <p14:xfrm>
                <a:off x="4346380" y="4567969"/>
                <a:ext cx="162360" cy="112320"/>
              </p14:xfrm>
            </p:contentPart>
          </mc:Choice>
          <mc:Fallback xmlns="">
            <p:pic>
              <p:nvPicPr>
                <p:cNvPr id="213" name="墨迹 212">
                  <a:extLst>
                    <a:ext uri="{FF2B5EF4-FFF2-40B4-BE49-F238E27FC236}">
                      <a16:creationId xmlns:a16="http://schemas.microsoft.com/office/drawing/2014/main" id="{C37762BD-2241-824B-BB45-6A9015229FB9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4338820" y="4560409"/>
                  <a:ext cx="17712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214" name="墨迹 213">
                  <a:extLst>
                    <a:ext uri="{FF2B5EF4-FFF2-40B4-BE49-F238E27FC236}">
                      <a16:creationId xmlns:a16="http://schemas.microsoft.com/office/drawing/2014/main" id="{BB9A493F-27F6-2C40-AA4A-CFA7EC64D106}"/>
                    </a:ext>
                  </a:extLst>
                </p14:cNvPr>
                <p14:cNvContentPartPr/>
                <p14:nvPr/>
              </p14:nvContentPartPr>
              <p14:xfrm>
                <a:off x="4358980" y="4698649"/>
                <a:ext cx="81360" cy="243000"/>
              </p14:xfrm>
            </p:contentPart>
          </mc:Choice>
          <mc:Fallback xmlns="">
            <p:pic>
              <p:nvPicPr>
                <p:cNvPr id="214" name="墨迹 213">
                  <a:extLst>
                    <a:ext uri="{FF2B5EF4-FFF2-40B4-BE49-F238E27FC236}">
                      <a16:creationId xmlns:a16="http://schemas.microsoft.com/office/drawing/2014/main" id="{BB9A493F-27F6-2C40-AA4A-CFA7EC64D106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4351420" y="4691449"/>
                  <a:ext cx="9648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215" name="墨迹 214">
                  <a:extLst>
                    <a:ext uri="{FF2B5EF4-FFF2-40B4-BE49-F238E27FC236}">
                      <a16:creationId xmlns:a16="http://schemas.microsoft.com/office/drawing/2014/main" id="{157BF90E-747B-E848-9EF7-7F264CF71BAE}"/>
                    </a:ext>
                  </a:extLst>
                </p14:cNvPr>
                <p14:cNvContentPartPr/>
                <p14:nvPr/>
              </p14:nvContentPartPr>
              <p14:xfrm>
                <a:off x="4284100" y="4898089"/>
                <a:ext cx="236880" cy="31320"/>
              </p14:xfrm>
            </p:contentPart>
          </mc:Choice>
          <mc:Fallback xmlns="">
            <p:pic>
              <p:nvPicPr>
                <p:cNvPr id="215" name="墨迹 214">
                  <a:extLst>
                    <a:ext uri="{FF2B5EF4-FFF2-40B4-BE49-F238E27FC236}">
                      <a16:creationId xmlns:a16="http://schemas.microsoft.com/office/drawing/2014/main" id="{157BF90E-747B-E848-9EF7-7F264CF71BAE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4276540" y="4890529"/>
                  <a:ext cx="25200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216" name="墨迹 215">
                  <a:extLst>
                    <a:ext uri="{FF2B5EF4-FFF2-40B4-BE49-F238E27FC236}">
                      <a16:creationId xmlns:a16="http://schemas.microsoft.com/office/drawing/2014/main" id="{2AB0C689-7334-254D-969F-866DBAA5B58B}"/>
                    </a:ext>
                  </a:extLst>
                </p14:cNvPr>
                <p14:cNvContentPartPr/>
                <p14:nvPr/>
              </p14:nvContentPartPr>
              <p14:xfrm>
                <a:off x="4639060" y="4817089"/>
                <a:ext cx="137160" cy="261720"/>
              </p14:xfrm>
            </p:contentPart>
          </mc:Choice>
          <mc:Fallback xmlns="">
            <p:pic>
              <p:nvPicPr>
                <p:cNvPr id="216" name="墨迹 215">
                  <a:extLst>
                    <a:ext uri="{FF2B5EF4-FFF2-40B4-BE49-F238E27FC236}">
                      <a16:creationId xmlns:a16="http://schemas.microsoft.com/office/drawing/2014/main" id="{2AB0C689-7334-254D-969F-866DBAA5B58B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4631500" y="4809529"/>
                  <a:ext cx="152280" cy="276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32">
            <p14:nvContentPartPr>
              <p14:cNvPr id="217" name="墨迹 216">
                <a:extLst>
                  <a:ext uri="{FF2B5EF4-FFF2-40B4-BE49-F238E27FC236}">
                    <a16:creationId xmlns:a16="http://schemas.microsoft.com/office/drawing/2014/main" id="{1A5559EB-C692-2640-8BA8-84F0E66CA257}"/>
                  </a:ext>
                </a:extLst>
              </p14:cNvPr>
              <p14:cNvContentPartPr/>
              <p14:nvPr/>
            </p14:nvContentPartPr>
            <p14:xfrm>
              <a:off x="5037580" y="5041369"/>
              <a:ext cx="50040" cy="43920"/>
            </p14:xfrm>
          </p:contentPart>
        </mc:Choice>
        <mc:Fallback xmlns="">
          <p:pic>
            <p:nvPicPr>
              <p:cNvPr id="217" name="墨迹 216">
                <a:extLst>
                  <a:ext uri="{FF2B5EF4-FFF2-40B4-BE49-F238E27FC236}">
                    <a16:creationId xmlns:a16="http://schemas.microsoft.com/office/drawing/2014/main" id="{1A5559EB-C692-2640-8BA8-84F0E66CA257}"/>
                  </a:ext>
                </a:extLst>
              </p:cNvPr>
              <p:cNvPicPr/>
              <p:nvPr/>
            </p:nvPicPr>
            <p:blipFill>
              <a:blip r:embed="rId333"/>
              <a:stretch>
                <a:fillRect/>
              </a:stretch>
            </p:blipFill>
            <p:spPr>
              <a:xfrm>
                <a:off x="5030020" y="5033809"/>
                <a:ext cx="65160" cy="59040"/>
              </a:xfrm>
              <a:prstGeom prst="rect">
                <a:avLst/>
              </a:prstGeom>
            </p:spPr>
          </p:pic>
        </mc:Fallback>
      </mc:AlternateContent>
      <p:grpSp>
        <p:nvGrpSpPr>
          <p:cNvPr id="223" name="组合 222">
            <a:extLst>
              <a:ext uri="{FF2B5EF4-FFF2-40B4-BE49-F238E27FC236}">
                <a16:creationId xmlns:a16="http://schemas.microsoft.com/office/drawing/2014/main" id="{2868C10E-BC3D-6641-B099-AD90CBAB1C28}"/>
              </a:ext>
            </a:extLst>
          </p:cNvPr>
          <p:cNvGrpSpPr/>
          <p:nvPr/>
        </p:nvGrpSpPr>
        <p:grpSpPr>
          <a:xfrm>
            <a:off x="5392900" y="4618009"/>
            <a:ext cx="591480" cy="454680"/>
            <a:chOff x="5392900" y="4618009"/>
            <a:chExt cx="591480" cy="454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218" name="墨迹 217">
                  <a:extLst>
                    <a:ext uri="{FF2B5EF4-FFF2-40B4-BE49-F238E27FC236}">
                      <a16:creationId xmlns:a16="http://schemas.microsoft.com/office/drawing/2014/main" id="{2401F555-A5F1-4948-94A0-7E074CF95F13}"/>
                    </a:ext>
                  </a:extLst>
                </p14:cNvPr>
                <p14:cNvContentPartPr/>
                <p14:nvPr/>
              </p14:nvContentPartPr>
              <p14:xfrm>
                <a:off x="5454460" y="4618009"/>
                <a:ext cx="155160" cy="43920"/>
              </p14:xfrm>
            </p:contentPart>
          </mc:Choice>
          <mc:Fallback xmlns="">
            <p:pic>
              <p:nvPicPr>
                <p:cNvPr id="218" name="墨迹 217">
                  <a:extLst>
                    <a:ext uri="{FF2B5EF4-FFF2-40B4-BE49-F238E27FC236}">
                      <a16:creationId xmlns:a16="http://schemas.microsoft.com/office/drawing/2014/main" id="{2401F555-A5F1-4948-94A0-7E074CF95F13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5446900" y="4610449"/>
                  <a:ext cx="17028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219" name="墨迹 218">
                  <a:extLst>
                    <a:ext uri="{FF2B5EF4-FFF2-40B4-BE49-F238E27FC236}">
                      <a16:creationId xmlns:a16="http://schemas.microsoft.com/office/drawing/2014/main" id="{D837E5C3-C396-B247-8647-C3CC707313F0}"/>
                    </a:ext>
                  </a:extLst>
                </p14:cNvPr>
                <p14:cNvContentPartPr/>
                <p14:nvPr/>
              </p14:nvContentPartPr>
              <p14:xfrm>
                <a:off x="5454460" y="4711249"/>
                <a:ext cx="81360" cy="261720"/>
              </p14:xfrm>
            </p:contentPart>
          </mc:Choice>
          <mc:Fallback xmlns="">
            <p:pic>
              <p:nvPicPr>
                <p:cNvPr id="219" name="墨迹 218">
                  <a:extLst>
                    <a:ext uri="{FF2B5EF4-FFF2-40B4-BE49-F238E27FC236}">
                      <a16:creationId xmlns:a16="http://schemas.microsoft.com/office/drawing/2014/main" id="{D837E5C3-C396-B247-8647-C3CC707313F0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5446900" y="4703689"/>
                  <a:ext cx="9648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220" name="墨迹 219">
                  <a:extLst>
                    <a:ext uri="{FF2B5EF4-FFF2-40B4-BE49-F238E27FC236}">
                      <a16:creationId xmlns:a16="http://schemas.microsoft.com/office/drawing/2014/main" id="{C95D690C-5DFD-3247-A72B-C5EAFAA21259}"/>
                    </a:ext>
                  </a:extLst>
                </p14:cNvPr>
                <p14:cNvContentPartPr/>
                <p14:nvPr/>
              </p14:nvContentPartPr>
              <p14:xfrm>
                <a:off x="5392900" y="4929049"/>
                <a:ext cx="267480" cy="50040"/>
              </p14:xfrm>
            </p:contentPart>
          </mc:Choice>
          <mc:Fallback xmlns="">
            <p:pic>
              <p:nvPicPr>
                <p:cNvPr id="220" name="墨迹 219">
                  <a:extLst>
                    <a:ext uri="{FF2B5EF4-FFF2-40B4-BE49-F238E27FC236}">
                      <a16:creationId xmlns:a16="http://schemas.microsoft.com/office/drawing/2014/main" id="{C95D690C-5DFD-3247-A72B-C5EAFAA21259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5385340" y="4921489"/>
                  <a:ext cx="28260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221" name="墨迹 220">
                  <a:extLst>
                    <a:ext uri="{FF2B5EF4-FFF2-40B4-BE49-F238E27FC236}">
                      <a16:creationId xmlns:a16="http://schemas.microsoft.com/office/drawing/2014/main" id="{3988D705-F558-CF43-9CB7-1A782CFE228E}"/>
                    </a:ext>
                  </a:extLst>
                </p14:cNvPr>
                <p14:cNvContentPartPr/>
                <p14:nvPr/>
              </p14:nvContentPartPr>
              <p14:xfrm>
                <a:off x="5760460" y="4873249"/>
                <a:ext cx="223920" cy="143640"/>
              </p14:xfrm>
            </p:contentPart>
          </mc:Choice>
          <mc:Fallback xmlns="">
            <p:pic>
              <p:nvPicPr>
                <p:cNvPr id="221" name="墨迹 220">
                  <a:extLst>
                    <a:ext uri="{FF2B5EF4-FFF2-40B4-BE49-F238E27FC236}">
                      <a16:creationId xmlns:a16="http://schemas.microsoft.com/office/drawing/2014/main" id="{3988D705-F558-CF43-9CB7-1A782CFE228E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5752900" y="4865689"/>
                  <a:ext cx="23868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222" name="墨迹 221">
                  <a:extLst>
                    <a:ext uri="{FF2B5EF4-FFF2-40B4-BE49-F238E27FC236}">
                      <a16:creationId xmlns:a16="http://schemas.microsoft.com/office/drawing/2014/main" id="{0255406F-9CE6-AA40-93FC-98DB173B6225}"/>
                    </a:ext>
                  </a:extLst>
                </p14:cNvPr>
                <p14:cNvContentPartPr/>
                <p14:nvPr/>
              </p14:nvContentPartPr>
              <p14:xfrm>
                <a:off x="5846860" y="4929049"/>
                <a:ext cx="75240" cy="143640"/>
              </p14:xfrm>
            </p:contentPart>
          </mc:Choice>
          <mc:Fallback xmlns="">
            <p:pic>
              <p:nvPicPr>
                <p:cNvPr id="222" name="墨迹 221">
                  <a:extLst>
                    <a:ext uri="{FF2B5EF4-FFF2-40B4-BE49-F238E27FC236}">
                      <a16:creationId xmlns:a16="http://schemas.microsoft.com/office/drawing/2014/main" id="{0255406F-9CE6-AA40-93FC-98DB173B6225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5839300" y="4921489"/>
                  <a:ext cx="90000" cy="158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5" name="组合 234">
            <a:extLst>
              <a:ext uri="{FF2B5EF4-FFF2-40B4-BE49-F238E27FC236}">
                <a16:creationId xmlns:a16="http://schemas.microsoft.com/office/drawing/2014/main" id="{39E2FC5E-2209-3048-A7C5-6B161DEA209B}"/>
              </a:ext>
            </a:extLst>
          </p:cNvPr>
          <p:cNvGrpSpPr/>
          <p:nvPr/>
        </p:nvGrpSpPr>
        <p:grpSpPr>
          <a:xfrm>
            <a:off x="1103140" y="5813209"/>
            <a:ext cx="467280" cy="299160"/>
            <a:chOff x="1103140" y="5813209"/>
            <a:chExt cx="467280" cy="29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228" name="墨迹 227">
                  <a:extLst>
                    <a:ext uri="{FF2B5EF4-FFF2-40B4-BE49-F238E27FC236}">
                      <a16:creationId xmlns:a16="http://schemas.microsoft.com/office/drawing/2014/main" id="{C3BE720F-93E3-B84D-BBD6-089A0B25412A}"/>
                    </a:ext>
                  </a:extLst>
                </p14:cNvPr>
                <p14:cNvContentPartPr/>
                <p14:nvPr/>
              </p14:nvContentPartPr>
              <p14:xfrm>
                <a:off x="1103140" y="5813209"/>
                <a:ext cx="212040" cy="212040"/>
              </p14:xfrm>
            </p:contentPart>
          </mc:Choice>
          <mc:Fallback xmlns="">
            <p:pic>
              <p:nvPicPr>
                <p:cNvPr id="228" name="墨迹 227">
                  <a:extLst>
                    <a:ext uri="{FF2B5EF4-FFF2-40B4-BE49-F238E27FC236}">
                      <a16:creationId xmlns:a16="http://schemas.microsoft.com/office/drawing/2014/main" id="{C3BE720F-93E3-B84D-BBD6-089A0B25412A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1095580" y="5805649"/>
                  <a:ext cx="22716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229" name="墨迹 228">
                  <a:extLst>
                    <a:ext uri="{FF2B5EF4-FFF2-40B4-BE49-F238E27FC236}">
                      <a16:creationId xmlns:a16="http://schemas.microsoft.com/office/drawing/2014/main" id="{4C98B593-2FAB-7C4A-A458-433132363B4F}"/>
                    </a:ext>
                  </a:extLst>
                </p14:cNvPr>
                <p14:cNvContentPartPr/>
                <p14:nvPr/>
              </p14:nvContentPartPr>
              <p14:xfrm>
                <a:off x="1426780" y="5925169"/>
                <a:ext cx="143640" cy="174600"/>
              </p14:xfrm>
            </p:contentPart>
          </mc:Choice>
          <mc:Fallback xmlns="">
            <p:pic>
              <p:nvPicPr>
                <p:cNvPr id="229" name="墨迹 228">
                  <a:extLst>
                    <a:ext uri="{FF2B5EF4-FFF2-40B4-BE49-F238E27FC236}">
                      <a16:creationId xmlns:a16="http://schemas.microsoft.com/office/drawing/2014/main" id="{4C98B593-2FAB-7C4A-A458-433132363B4F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1419220" y="5917609"/>
                  <a:ext cx="15876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230" name="墨迹 229">
                  <a:extLst>
                    <a:ext uri="{FF2B5EF4-FFF2-40B4-BE49-F238E27FC236}">
                      <a16:creationId xmlns:a16="http://schemas.microsoft.com/office/drawing/2014/main" id="{E9BBB812-E98A-DD41-9A46-D7B3F5A54E0B}"/>
                    </a:ext>
                  </a:extLst>
                </p14:cNvPr>
                <p14:cNvContentPartPr/>
                <p14:nvPr/>
              </p14:nvContentPartPr>
              <p14:xfrm>
                <a:off x="1501300" y="5987449"/>
                <a:ext cx="50040" cy="124920"/>
              </p14:xfrm>
            </p:contentPart>
          </mc:Choice>
          <mc:Fallback xmlns="">
            <p:pic>
              <p:nvPicPr>
                <p:cNvPr id="230" name="墨迹 229">
                  <a:extLst>
                    <a:ext uri="{FF2B5EF4-FFF2-40B4-BE49-F238E27FC236}">
                      <a16:creationId xmlns:a16="http://schemas.microsoft.com/office/drawing/2014/main" id="{E9BBB812-E98A-DD41-9A46-D7B3F5A54E0B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1493740" y="5979889"/>
                  <a:ext cx="65160" cy="140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50">
            <p14:nvContentPartPr>
              <p14:cNvPr id="231" name="墨迹 230">
                <a:extLst>
                  <a:ext uri="{FF2B5EF4-FFF2-40B4-BE49-F238E27FC236}">
                    <a16:creationId xmlns:a16="http://schemas.microsoft.com/office/drawing/2014/main" id="{8B5749EC-46BD-234F-8E73-E27E08E097C5}"/>
                  </a:ext>
                </a:extLst>
              </p14:cNvPr>
              <p14:cNvContentPartPr/>
              <p14:nvPr/>
            </p14:nvContentPartPr>
            <p14:xfrm>
              <a:off x="1763020" y="5887729"/>
              <a:ext cx="187200" cy="174600"/>
            </p14:xfrm>
          </p:contentPart>
        </mc:Choice>
        <mc:Fallback xmlns="">
          <p:pic>
            <p:nvPicPr>
              <p:cNvPr id="231" name="墨迹 230">
                <a:extLst>
                  <a:ext uri="{FF2B5EF4-FFF2-40B4-BE49-F238E27FC236}">
                    <a16:creationId xmlns:a16="http://schemas.microsoft.com/office/drawing/2014/main" id="{8B5749EC-46BD-234F-8E73-E27E08E097C5}"/>
                  </a:ext>
                </a:extLst>
              </p:cNvPr>
              <p:cNvPicPr/>
              <p:nvPr/>
            </p:nvPicPr>
            <p:blipFill>
              <a:blip r:embed="rId351"/>
              <a:stretch>
                <a:fillRect/>
              </a:stretch>
            </p:blipFill>
            <p:spPr>
              <a:xfrm>
                <a:off x="1755460" y="5880529"/>
                <a:ext cx="202320" cy="189720"/>
              </a:xfrm>
              <a:prstGeom prst="rect">
                <a:avLst/>
              </a:prstGeom>
            </p:spPr>
          </p:pic>
        </mc:Fallback>
      </mc:AlternateContent>
      <p:grpSp>
        <p:nvGrpSpPr>
          <p:cNvPr id="234" name="组合 233">
            <a:extLst>
              <a:ext uri="{FF2B5EF4-FFF2-40B4-BE49-F238E27FC236}">
                <a16:creationId xmlns:a16="http://schemas.microsoft.com/office/drawing/2014/main" id="{E25552B5-1FFD-F34D-920F-B7A189F04BC0}"/>
              </a:ext>
            </a:extLst>
          </p:cNvPr>
          <p:cNvGrpSpPr/>
          <p:nvPr/>
        </p:nvGrpSpPr>
        <p:grpSpPr>
          <a:xfrm>
            <a:off x="2155060" y="5820049"/>
            <a:ext cx="317880" cy="354600"/>
            <a:chOff x="2155060" y="5820049"/>
            <a:chExt cx="317880" cy="35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232" name="墨迹 231">
                  <a:extLst>
                    <a:ext uri="{FF2B5EF4-FFF2-40B4-BE49-F238E27FC236}">
                      <a16:creationId xmlns:a16="http://schemas.microsoft.com/office/drawing/2014/main" id="{9EB3AA5D-7A61-5A4B-965B-AB6AAEC56719}"/>
                    </a:ext>
                  </a:extLst>
                </p14:cNvPr>
                <p14:cNvContentPartPr/>
                <p14:nvPr/>
              </p14:nvContentPartPr>
              <p14:xfrm>
                <a:off x="2155060" y="5820049"/>
                <a:ext cx="193320" cy="236160"/>
              </p14:xfrm>
            </p:contentPart>
          </mc:Choice>
          <mc:Fallback xmlns="">
            <p:pic>
              <p:nvPicPr>
                <p:cNvPr id="232" name="墨迹 231">
                  <a:extLst>
                    <a:ext uri="{FF2B5EF4-FFF2-40B4-BE49-F238E27FC236}">
                      <a16:creationId xmlns:a16="http://schemas.microsoft.com/office/drawing/2014/main" id="{9EB3AA5D-7A61-5A4B-965B-AB6AAEC56719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2147500" y="5812489"/>
                  <a:ext cx="20844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233" name="墨迹 232">
                  <a:extLst>
                    <a:ext uri="{FF2B5EF4-FFF2-40B4-BE49-F238E27FC236}">
                      <a16:creationId xmlns:a16="http://schemas.microsoft.com/office/drawing/2014/main" id="{0F422666-2607-E14B-A5C6-63738FB7793A}"/>
                    </a:ext>
                  </a:extLst>
                </p14:cNvPr>
                <p14:cNvContentPartPr/>
                <p14:nvPr/>
              </p14:nvContentPartPr>
              <p14:xfrm>
                <a:off x="2453860" y="6024889"/>
                <a:ext cx="19080" cy="149760"/>
              </p14:xfrm>
            </p:contentPart>
          </mc:Choice>
          <mc:Fallback xmlns="">
            <p:pic>
              <p:nvPicPr>
                <p:cNvPr id="233" name="墨迹 232">
                  <a:extLst>
                    <a:ext uri="{FF2B5EF4-FFF2-40B4-BE49-F238E27FC236}">
                      <a16:creationId xmlns:a16="http://schemas.microsoft.com/office/drawing/2014/main" id="{0F422666-2607-E14B-A5C6-63738FB7793A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2446300" y="6017329"/>
                  <a:ext cx="34200" cy="164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56">
            <p14:nvContentPartPr>
              <p14:cNvPr id="236" name="墨迹 235">
                <a:extLst>
                  <a:ext uri="{FF2B5EF4-FFF2-40B4-BE49-F238E27FC236}">
                    <a16:creationId xmlns:a16="http://schemas.microsoft.com/office/drawing/2014/main" id="{3C6CB6F5-A9A7-7642-8A72-363411EBC472}"/>
                  </a:ext>
                </a:extLst>
              </p14:cNvPr>
              <p14:cNvContentPartPr/>
              <p14:nvPr/>
            </p14:nvContentPartPr>
            <p14:xfrm>
              <a:off x="2740420" y="5856769"/>
              <a:ext cx="205920" cy="218160"/>
            </p14:xfrm>
          </p:contentPart>
        </mc:Choice>
        <mc:Fallback xmlns="">
          <p:pic>
            <p:nvPicPr>
              <p:cNvPr id="236" name="墨迹 235">
                <a:extLst>
                  <a:ext uri="{FF2B5EF4-FFF2-40B4-BE49-F238E27FC236}">
                    <a16:creationId xmlns:a16="http://schemas.microsoft.com/office/drawing/2014/main" id="{3C6CB6F5-A9A7-7642-8A72-363411EBC472}"/>
                  </a:ext>
                </a:extLst>
              </p:cNvPr>
              <p:cNvPicPr/>
              <p:nvPr/>
            </p:nvPicPr>
            <p:blipFill>
              <a:blip r:embed="rId357"/>
              <a:stretch>
                <a:fillRect/>
              </a:stretch>
            </p:blipFill>
            <p:spPr>
              <a:xfrm>
                <a:off x="2732860" y="5849209"/>
                <a:ext cx="221040" cy="233280"/>
              </a:xfrm>
              <a:prstGeom prst="rect">
                <a:avLst/>
              </a:prstGeom>
            </p:spPr>
          </p:pic>
        </mc:Fallback>
      </mc:AlternateContent>
      <p:grpSp>
        <p:nvGrpSpPr>
          <p:cNvPr id="244" name="组合 243">
            <a:extLst>
              <a:ext uri="{FF2B5EF4-FFF2-40B4-BE49-F238E27FC236}">
                <a16:creationId xmlns:a16="http://schemas.microsoft.com/office/drawing/2014/main" id="{C664EC60-1872-9D41-855D-E955C5B701EC}"/>
              </a:ext>
            </a:extLst>
          </p:cNvPr>
          <p:cNvGrpSpPr/>
          <p:nvPr/>
        </p:nvGrpSpPr>
        <p:grpSpPr>
          <a:xfrm>
            <a:off x="3250900" y="5813209"/>
            <a:ext cx="398880" cy="405000"/>
            <a:chOff x="3250900" y="5813209"/>
            <a:chExt cx="398880" cy="405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237" name="墨迹 236">
                  <a:extLst>
                    <a:ext uri="{FF2B5EF4-FFF2-40B4-BE49-F238E27FC236}">
                      <a16:creationId xmlns:a16="http://schemas.microsoft.com/office/drawing/2014/main" id="{51800A01-2C52-574F-A847-DB7355D8AF2B}"/>
                    </a:ext>
                  </a:extLst>
                </p14:cNvPr>
                <p14:cNvContentPartPr/>
                <p14:nvPr/>
              </p14:nvContentPartPr>
              <p14:xfrm>
                <a:off x="3250900" y="5813209"/>
                <a:ext cx="205920" cy="230760"/>
              </p14:xfrm>
            </p:contentPart>
          </mc:Choice>
          <mc:Fallback xmlns="">
            <p:pic>
              <p:nvPicPr>
                <p:cNvPr id="237" name="墨迹 236">
                  <a:extLst>
                    <a:ext uri="{FF2B5EF4-FFF2-40B4-BE49-F238E27FC236}">
                      <a16:creationId xmlns:a16="http://schemas.microsoft.com/office/drawing/2014/main" id="{51800A01-2C52-574F-A847-DB7355D8AF2B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3243340" y="5805649"/>
                  <a:ext cx="22104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238" name="墨迹 237">
                  <a:extLst>
                    <a:ext uri="{FF2B5EF4-FFF2-40B4-BE49-F238E27FC236}">
                      <a16:creationId xmlns:a16="http://schemas.microsoft.com/office/drawing/2014/main" id="{13D0DADD-012B-6E49-AB18-B8E46929E285}"/>
                    </a:ext>
                  </a:extLst>
                </p14:cNvPr>
                <p14:cNvContentPartPr/>
                <p14:nvPr/>
              </p14:nvContentPartPr>
              <p14:xfrm>
                <a:off x="3530980" y="5975209"/>
                <a:ext cx="118800" cy="243000"/>
              </p14:xfrm>
            </p:contentPart>
          </mc:Choice>
          <mc:Fallback xmlns="">
            <p:pic>
              <p:nvPicPr>
                <p:cNvPr id="238" name="墨迹 237">
                  <a:extLst>
                    <a:ext uri="{FF2B5EF4-FFF2-40B4-BE49-F238E27FC236}">
                      <a16:creationId xmlns:a16="http://schemas.microsoft.com/office/drawing/2014/main" id="{13D0DADD-012B-6E49-AB18-B8E46929E285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3523420" y="5967649"/>
                  <a:ext cx="133560" cy="258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3" name="组合 242">
            <a:extLst>
              <a:ext uri="{FF2B5EF4-FFF2-40B4-BE49-F238E27FC236}">
                <a16:creationId xmlns:a16="http://schemas.microsoft.com/office/drawing/2014/main" id="{60BC8809-3105-C640-96C8-48C6982AD584}"/>
              </a:ext>
            </a:extLst>
          </p:cNvPr>
          <p:cNvGrpSpPr/>
          <p:nvPr/>
        </p:nvGrpSpPr>
        <p:grpSpPr>
          <a:xfrm>
            <a:off x="3842020" y="5788369"/>
            <a:ext cx="697680" cy="504360"/>
            <a:chOff x="3842020" y="5788369"/>
            <a:chExt cx="697680" cy="504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239" name="墨迹 238">
                  <a:extLst>
                    <a:ext uri="{FF2B5EF4-FFF2-40B4-BE49-F238E27FC236}">
                      <a16:creationId xmlns:a16="http://schemas.microsoft.com/office/drawing/2014/main" id="{61A7A3FC-4AA3-9241-BB89-B026BB207A9E}"/>
                    </a:ext>
                  </a:extLst>
                </p14:cNvPr>
                <p14:cNvContentPartPr/>
                <p14:nvPr/>
              </p14:nvContentPartPr>
              <p14:xfrm>
                <a:off x="3842020" y="5962609"/>
                <a:ext cx="162360" cy="162360"/>
              </p14:xfrm>
            </p:contentPart>
          </mc:Choice>
          <mc:Fallback xmlns="">
            <p:pic>
              <p:nvPicPr>
                <p:cNvPr id="239" name="墨迹 238">
                  <a:extLst>
                    <a:ext uri="{FF2B5EF4-FFF2-40B4-BE49-F238E27FC236}">
                      <a16:creationId xmlns:a16="http://schemas.microsoft.com/office/drawing/2014/main" id="{61A7A3FC-4AA3-9241-BB89-B026BB207A9E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3834820" y="5955049"/>
                  <a:ext cx="17712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240" name="墨迹 239">
                  <a:extLst>
                    <a:ext uri="{FF2B5EF4-FFF2-40B4-BE49-F238E27FC236}">
                      <a16:creationId xmlns:a16="http://schemas.microsoft.com/office/drawing/2014/main" id="{7FF1AE31-8121-5D4C-9141-482410D31D8C}"/>
                    </a:ext>
                  </a:extLst>
                </p14:cNvPr>
                <p14:cNvContentPartPr/>
                <p14:nvPr/>
              </p14:nvContentPartPr>
              <p14:xfrm>
                <a:off x="4166020" y="5788369"/>
                <a:ext cx="112320" cy="342720"/>
              </p14:xfrm>
            </p:contentPart>
          </mc:Choice>
          <mc:Fallback xmlns="">
            <p:pic>
              <p:nvPicPr>
                <p:cNvPr id="240" name="墨迹 239">
                  <a:extLst>
                    <a:ext uri="{FF2B5EF4-FFF2-40B4-BE49-F238E27FC236}">
                      <a16:creationId xmlns:a16="http://schemas.microsoft.com/office/drawing/2014/main" id="{7FF1AE31-8121-5D4C-9141-482410D31D8C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4158460" y="5780809"/>
                  <a:ext cx="127440" cy="35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241" name="墨迹 240">
                  <a:extLst>
                    <a:ext uri="{FF2B5EF4-FFF2-40B4-BE49-F238E27FC236}">
                      <a16:creationId xmlns:a16="http://schemas.microsoft.com/office/drawing/2014/main" id="{633C1F5B-F9AF-1E4C-BF44-297F1308F1F9}"/>
                    </a:ext>
                  </a:extLst>
                </p14:cNvPr>
                <p14:cNvContentPartPr/>
                <p14:nvPr/>
              </p14:nvContentPartPr>
              <p14:xfrm>
                <a:off x="4383820" y="6024889"/>
                <a:ext cx="155880" cy="174600"/>
              </p14:xfrm>
            </p:contentPart>
          </mc:Choice>
          <mc:Fallback xmlns="">
            <p:pic>
              <p:nvPicPr>
                <p:cNvPr id="241" name="墨迹 240">
                  <a:extLst>
                    <a:ext uri="{FF2B5EF4-FFF2-40B4-BE49-F238E27FC236}">
                      <a16:creationId xmlns:a16="http://schemas.microsoft.com/office/drawing/2014/main" id="{633C1F5B-F9AF-1E4C-BF44-297F1308F1F9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4376260" y="6017329"/>
                  <a:ext cx="17100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242" name="墨迹 241">
                  <a:extLst>
                    <a:ext uri="{FF2B5EF4-FFF2-40B4-BE49-F238E27FC236}">
                      <a16:creationId xmlns:a16="http://schemas.microsoft.com/office/drawing/2014/main" id="{5555FE00-059B-164F-A1CB-69D5B7B09BB2}"/>
                    </a:ext>
                  </a:extLst>
                </p14:cNvPr>
                <p14:cNvContentPartPr/>
                <p14:nvPr/>
              </p14:nvContentPartPr>
              <p14:xfrm>
                <a:off x="4458340" y="6118129"/>
                <a:ext cx="25200" cy="174600"/>
              </p14:xfrm>
            </p:contentPart>
          </mc:Choice>
          <mc:Fallback xmlns="">
            <p:pic>
              <p:nvPicPr>
                <p:cNvPr id="242" name="墨迹 241">
                  <a:extLst>
                    <a:ext uri="{FF2B5EF4-FFF2-40B4-BE49-F238E27FC236}">
                      <a16:creationId xmlns:a16="http://schemas.microsoft.com/office/drawing/2014/main" id="{5555FE00-059B-164F-A1CB-69D5B7B09BB2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4451140" y="6110569"/>
                  <a:ext cx="40320" cy="189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8" name="组合 257">
            <a:extLst>
              <a:ext uri="{FF2B5EF4-FFF2-40B4-BE49-F238E27FC236}">
                <a16:creationId xmlns:a16="http://schemas.microsoft.com/office/drawing/2014/main" id="{E1487387-59F4-9040-BDF2-60BB7C06D927}"/>
              </a:ext>
            </a:extLst>
          </p:cNvPr>
          <p:cNvGrpSpPr/>
          <p:nvPr/>
        </p:nvGrpSpPr>
        <p:grpSpPr>
          <a:xfrm>
            <a:off x="4688740" y="5925169"/>
            <a:ext cx="567000" cy="262080"/>
            <a:chOff x="4688740" y="5925169"/>
            <a:chExt cx="567000" cy="262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245" name="墨迹 244">
                  <a:extLst>
                    <a:ext uri="{FF2B5EF4-FFF2-40B4-BE49-F238E27FC236}">
                      <a16:creationId xmlns:a16="http://schemas.microsoft.com/office/drawing/2014/main" id="{298EE1D3-700E-2845-ABC9-E581708A1844}"/>
                    </a:ext>
                  </a:extLst>
                </p14:cNvPr>
                <p14:cNvContentPartPr/>
                <p14:nvPr/>
              </p14:nvContentPartPr>
              <p14:xfrm>
                <a:off x="4688740" y="5925169"/>
                <a:ext cx="205920" cy="205920"/>
              </p14:xfrm>
            </p:contentPart>
          </mc:Choice>
          <mc:Fallback xmlns="">
            <p:pic>
              <p:nvPicPr>
                <p:cNvPr id="245" name="墨迹 244">
                  <a:extLst>
                    <a:ext uri="{FF2B5EF4-FFF2-40B4-BE49-F238E27FC236}">
                      <a16:creationId xmlns:a16="http://schemas.microsoft.com/office/drawing/2014/main" id="{298EE1D3-700E-2845-ABC9-E581708A1844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4681180" y="5917609"/>
                  <a:ext cx="22104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246" name="墨迹 245">
                  <a:extLst>
                    <a:ext uri="{FF2B5EF4-FFF2-40B4-BE49-F238E27FC236}">
                      <a16:creationId xmlns:a16="http://schemas.microsoft.com/office/drawing/2014/main" id="{4D03900B-892C-3548-83F2-EC2BF5F7E327}"/>
                    </a:ext>
                  </a:extLst>
                </p14:cNvPr>
                <p14:cNvContentPartPr/>
                <p14:nvPr/>
              </p14:nvContentPartPr>
              <p14:xfrm>
                <a:off x="5043700" y="5937769"/>
                <a:ext cx="212040" cy="249480"/>
              </p14:xfrm>
            </p:contentPart>
          </mc:Choice>
          <mc:Fallback xmlns="">
            <p:pic>
              <p:nvPicPr>
                <p:cNvPr id="246" name="墨迹 245">
                  <a:extLst>
                    <a:ext uri="{FF2B5EF4-FFF2-40B4-BE49-F238E27FC236}">
                      <a16:creationId xmlns:a16="http://schemas.microsoft.com/office/drawing/2014/main" id="{4D03900B-892C-3548-83F2-EC2BF5F7E327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5036140" y="5930209"/>
                  <a:ext cx="227160" cy="264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7" name="组合 256">
            <a:extLst>
              <a:ext uri="{FF2B5EF4-FFF2-40B4-BE49-F238E27FC236}">
                <a16:creationId xmlns:a16="http://schemas.microsoft.com/office/drawing/2014/main" id="{CFEB1A7C-E093-2749-8B67-77D3ACEC6D8E}"/>
              </a:ext>
            </a:extLst>
          </p:cNvPr>
          <p:cNvGrpSpPr/>
          <p:nvPr/>
        </p:nvGrpSpPr>
        <p:grpSpPr>
          <a:xfrm>
            <a:off x="5429620" y="5850649"/>
            <a:ext cx="1369800" cy="429840"/>
            <a:chOff x="5429620" y="5850649"/>
            <a:chExt cx="1369800" cy="429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247" name="墨迹 246">
                  <a:extLst>
                    <a:ext uri="{FF2B5EF4-FFF2-40B4-BE49-F238E27FC236}">
                      <a16:creationId xmlns:a16="http://schemas.microsoft.com/office/drawing/2014/main" id="{7BA3FA05-5B31-074A-AC3A-20F963C95A55}"/>
                    </a:ext>
                  </a:extLst>
                </p14:cNvPr>
                <p14:cNvContentPartPr/>
                <p14:nvPr/>
              </p14:nvContentPartPr>
              <p14:xfrm>
                <a:off x="5429620" y="6136849"/>
                <a:ext cx="93600" cy="106200"/>
              </p14:xfrm>
            </p:contentPart>
          </mc:Choice>
          <mc:Fallback xmlns="">
            <p:pic>
              <p:nvPicPr>
                <p:cNvPr id="247" name="墨迹 246">
                  <a:extLst>
                    <a:ext uri="{FF2B5EF4-FFF2-40B4-BE49-F238E27FC236}">
                      <a16:creationId xmlns:a16="http://schemas.microsoft.com/office/drawing/2014/main" id="{7BA3FA05-5B31-074A-AC3A-20F963C95A55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5422060" y="6129289"/>
                  <a:ext cx="10872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248" name="墨迹 247">
                  <a:extLst>
                    <a:ext uri="{FF2B5EF4-FFF2-40B4-BE49-F238E27FC236}">
                      <a16:creationId xmlns:a16="http://schemas.microsoft.com/office/drawing/2014/main" id="{4C450E43-C517-B446-AFBB-2BB6FEC51669}"/>
                    </a:ext>
                  </a:extLst>
                </p14:cNvPr>
                <p14:cNvContentPartPr/>
                <p14:nvPr/>
              </p14:nvContentPartPr>
              <p14:xfrm>
                <a:off x="5694580" y="6043609"/>
                <a:ext cx="183600" cy="106200"/>
              </p14:xfrm>
            </p:contentPart>
          </mc:Choice>
          <mc:Fallback xmlns="">
            <p:pic>
              <p:nvPicPr>
                <p:cNvPr id="248" name="墨迹 247">
                  <a:extLst>
                    <a:ext uri="{FF2B5EF4-FFF2-40B4-BE49-F238E27FC236}">
                      <a16:creationId xmlns:a16="http://schemas.microsoft.com/office/drawing/2014/main" id="{4C450E43-C517-B446-AFBB-2BB6FEC51669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5687020" y="6036049"/>
                  <a:ext cx="19872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249" name="墨迹 248">
                  <a:extLst>
                    <a:ext uri="{FF2B5EF4-FFF2-40B4-BE49-F238E27FC236}">
                      <a16:creationId xmlns:a16="http://schemas.microsoft.com/office/drawing/2014/main" id="{4E7D9FF1-8F61-6E45-8656-D9B4362F0EE3}"/>
                    </a:ext>
                  </a:extLst>
                </p14:cNvPr>
                <p14:cNvContentPartPr/>
                <p14:nvPr/>
              </p14:nvContentPartPr>
              <p14:xfrm>
                <a:off x="6014980" y="5850649"/>
                <a:ext cx="155880" cy="305280"/>
              </p14:xfrm>
            </p:contentPart>
          </mc:Choice>
          <mc:Fallback xmlns="">
            <p:pic>
              <p:nvPicPr>
                <p:cNvPr id="249" name="墨迹 248">
                  <a:extLst>
                    <a:ext uri="{FF2B5EF4-FFF2-40B4-BE49-F238E27FC236}">
                      <a16:creationId xmlns:a16="http://schemas.microsoft.com/office/drawing/2014/main" id="{4E7D9FF1-8F61-6E45-8656-D9B4362F0EE3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6007420" y="5843089"/>
                  <a:ext cx="17100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250" name="墨迹 249">
                  <a:extLst>
                    <a:ext uri="{FF2B5EF4-FFF2-40B4-BE49-F238E27FC236}">
                      <a16:creationId xmlns:a16="http://schemas.microsoft.com/office/drawing/2014/main" id="{04DDC4CB-EA77-FD4B-954A-449189D1B2EE}"/>
                    </a:ext>
                  </a:extLst>
                </p14:cNvPr>
                <p14:cNvContentPartPr/>
                <p14:nvPr/>
              </p14:nvContentPartPr>
              <p14:xfrm>
                <a:off x="6332500" y="6087169"/>
                <a:ext cx="31320" cy="118800"/>
              </p14:xfrm>
            </p:contentPart>
          </mc:Choice>
          <mc:Fallback xmlns="">
            <p:pic>
              <p:nvPicPr>
                <p:cNvPr id="250" name="墨迹 249">
                  <a:extLst>
                    <a:ext uri="{FF2B5EF4-FFF2-40B4-BE49-F238E27FC236}">
                      <a16:creationId xmlns:a16="http://schemas.microsoft.com/office/drawing/2014/main" id="{04DDC4CB-EA77-FD4B-954A-449189D1B2EE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6324940" y="6079609"/>
                  <a:ext cx="4644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251" name="墨迹 250">
                  <a:extLst>
                    <a:ext uri="{FF2B5EF4-FFF2-40B4-BE49-F238E27FC236}">
                      <a16:creationId xmlns:a16="http://schemas.microsoft.com/office/drawing/2014/main" id="{020D7862-4979-9443-A70C-3A7D06F3C10F}"/>
                    </a:ext>
                  </a:extLst>
                </p14:cNvPr>
                <p14:cNvContentPartPr/>
                <p14:nvPr/>
              </p14:nvContentPartPr>
              <p14:xfrm>
                <a:off x="6494140" y="6255289"/>
                <a:ext cx="37800" cy="25200"/>
              </p14:xfrm>
            </p:contentPart>
          </mc:Choice>
          <mc:Fallback xmlns="">
            <p:pic>
              <p:nvPicPr>
                <p:cNvPr id="251" name="墨迹 250">
                  <a:extLst>
                    <a:ext uri="{FF2B5EF4-FFF2-40B4-BE49-F238E27FC236}">
                      <a16:creationId xmlns:a16="http://schemas.microsoft.com/office/drawing/2014/main" id="{020D7862-4979-9443-A70C-3A7D06F3C10F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6486580" y="6247729"/>
                  <a:ext cx="5292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252" name="墨迹 251">
                  <a:extLst>
                    <a:ext uri="{FF2B5EF4-FFF2-40B4-BE49-F238E27FC236}">
                      <a16:creationId xmlns:a16="http://schemas.microsoft.com/office/drawing/2014/main" id="{C002DA2B-1C4D-4844-85B1-1DBB44C74910}"/>
                    </a:ext>
                  </a:extLst>
                </p14:cNvPr>
                <p14:cNvContentPartPr/>
                <p14:nvPr/>
              </p14:nvContentPartPr>
              <p14:xfrm>
                <a:off x="6624820" y="6018769"/>
                <a:ext cx="174600" cy="112320"/>
              </p14:xfrm>
            </p:contentPart>
          </mc:Choice>
          <mc:Fallback xmlns="">
            <p:pic>
              <p:nvPicPr>
                <p:cNvPr id="252" name="墨迹 251">
                  <a:extLst>
                    <a:ext uri="{FF2B5EF4-FFF2-40B4-BE49-F238E27FC236}">
                      <a16:creationId xmlns:a16="http://schemas.microsoft.com/office/drawing/2014/main" id="{C002DA2B-1C4D-4844-85B1-1DBB44C74910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6617620" y="6011209"/>
                  <a:ext cx="189720" cy="127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2" name="组合 261">
            <a:extLst>
              <a:ext uri="{FF2B5EF4-FFF2-40B4-BE49-F238E27FC236}">
                <a16:creationId xmlns:a16="http://schemas.microsoft.com/office/drawing/2014/main" id="{26A5BDFE-2F9B-5D41-93F1-FBC4472FCD37}"/>
              </a:ext>
            </a:extLst>
          </p:cNvPr>
          <p:cNvGrpSpPr/>
          <p:nvPr/>
        </p:nvGrpSpPr>
        <p:grpSpPr>
          <a:xfrm>
            <a:off x="6985900" y="5856769"/>
            <a:ext cx="1208160" cy="529560"/>
            <a:chOff x="6985900" y="5856769"/>
            <a:chExt cx="1208160" cy="52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253" name="墨迹 252">
                  <a:extLst>
                    <a:ext uri="{FF2B5EF4-FFF2-40B4-BE49-F238E27FC236}">
                      <a16:creationId xmlns:a16="http://schemas.microsoft.com/office/drawing/2014/main" id="{C2550293-01CF-E242-AF77-CA57D7307C07}"/>
                    </a:ext>
                  </a:extLst>
                </p14:cNvPr>
                <p14:cNvContentPartPr/>
                <p14:nvPr/>
              </p14:nvContentPartPr>
              <p14:xfrm>
                <a:off x="6985900" y="5869369"/>
                <a:ext cx="118800" cy="280440"/>
              </p14:xfrm>
            </p:contentPart>
          </mc:Choice>
          <mc:Fallback xmlns="">
            <p:pic>
              <p:nvPicPr>
                <p:cNvPr id="253" name="墨迹 252">
                  <a:extLst>
                    <a:ext uri="{FF2B5EF4-FFF2-40B4-BE49-F238E27FC236}">
                      <a16:creationId xmlns:a16="http://schemas.microsoft.com/office/drawing/2014/main" id="{C2550293-01CF-E242-AF77-CA57D7307C07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6978700" y="5861809"/>
                  <a:ext cx="13356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254" name="墨迹 253">
                  <a:extLst>
                    <a:ext uri="{FF2B5EF4-FFF2-40B4-BE49-F238E27FC236}">
                      <a16:creationId xmlns:a16="http://schemas.microsoft.com/office/drawing/2014/main" id="{B97AF8A5-E311-5D40-A906-532C2D95B1FC}"/>
                    </a:ext>
                  </a:extLst>
                </p14:cNvPr>
                <p14:cNvContentPartPr/>
                <p14:nvPr/>
              </p14:nvContentPartPr>
              <p14:xfrm>
                <a:off x="7228900" y="6142969"/>
                <a:ext cx="187200" cy="100080"/>
              </p14:xfrm>
            </p:contentPart>
          </mc:Choice>
          <mc:Fallback xmlns="">
            <p:pic>
              <p:nvPicPr>
                <p:cNvPr id="254" name="墨迹 253">
                  <a:extLst>
                    <a:ext uri="{FF2B5EF4-FFF2-40B4-BE49-F238E27FC236}">
                      <a16:creationId xmlns:a16="http://schemas.microsoft.com/office/drawing/2014/main" id="{B97AF8A5-E311-5D40-A906-532C2D95B1FC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7221340" y="6135769"/>
                  <a:ext cx="20232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255" name="墨迹 254">
                  <a:extLst>
                    <a:ext uri="{FF2B5EF4-FFF2-40B4-BE49-F238E27FC236}">
                      <a16:creationId xmlns:a16="http://schemas.microsoft.com/office/drawing/2014/main" id="{112B5398-004A-5F4C-B6EC-CA464F8B7D7A}"/>
                    </a:ext>
                  </a:extLst>
                </p14:cNvPr>
                <p14:cNvContentPartPr/>
                <p14:nvPr/>
              </p14:nvContentPartPr>
              <p14:xfrm>
                <a:off x="7540300" y="6292369"/>
                <a:ext cx="31320" cy="25200"/>
              </p14:xfrm>
            </p:contentPart>
          </mc:Choice>
          <mc:Fallback xmlns="">
            <p:pic>
              <p:nvPicPr>
                <p:cNvPr id="255" name="墨迹 254">
                  <a:extLst>
                    <a:ext uri="{FF2B5EF4-FFF2-40B4-BE49-F238E27FC236}">
                      <a16:creationId xmlns:a16="http://schemas.microsoft.com/office/drawing/2014/main" id="{112B5398-004A-5F4C-B6EC-CA464F8B7D7A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7532740" y="6285169"/>
                  <a:ext cx="4644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259" name="墨迹 258">
                  <a:extLst>
                    <a:ext uri="{FF2B5EF4-FFF2-40B4-BE49-F238E27FC236}">
                      <a16:creationId xmlns:a16="http://schemas.microsoft.com/office/drawing/2014/main" id="{5133EB54-1159-EC48-B439-074B9E71A194}"/>
                    </a:ext>
                  </a:extLst>
                </p14:cNvPr>
                <p14:cNvContentPartPr/>
                <p14:nvPr/>
              </p14:nvContentPartPr>
              <p14:xfrm>
                <a:off x="7571260" y="6012289"/>
                <a:ext cx="162360" cy="143640"/>
              </p14:xfrm>
            </p:contentPart>
          </mc:Choice>
          <mc:Fallback xmlns="">
            <p:pic>
              <p:nvPicPr>
                <p:cNvPr id="259" name="墨迹 258">
                  <a:extLst>
                    <a:ext uri="{FF2B5EF4-FFF2-40B4-BE49-F238E27FC236}">
                      <a16:creationId xmlns:a16="http://schemas.microsoft.com/office/drawing/2014/main" id="{5133EB54-1159-EC48-B439-074B9E71A194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7563700" y="6004729"/>
                  <a:ext cx="17712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260" name="墨迹 259">
                  <a:extLst>
                    <a:ext uri="{FF2B5EF4-FFF2-40B4-BE49-F238E27FC236}">
                      <a16:creationId xmlns:a16="http://schemas.microsoft.com/office/drawing/2014/main" id="{77C25088-7F60-144C-82A2-61BCFBA984D4}"/>
                    </a:ext>
                  </a:extLst>
                </p14:cNvPr>
                <p14:cNvContentPartPr/>
                <p14:nvPr/>
              </p14:nvContentPartPr>
              <p14:xfrm>
                <a:off x="7863940" y="5856769"/>
                <a:ext cx="124920" cy="348840"/>
              </p14:xfrm>
            </p:contentPart>
          </mc:Choice>
          <mc:Fallback xmlns="">
            <p:pic>
              <p:nvPicPr>
                <p:cNvPr id="260" name="墨迹 259">
                  <a:extLst>
                    <a:ext uri="{FF2B5EF4-FFF2-40B4-BE49-F238E27FC236}">
                      <a16:creationId xmlns:a16="http://schemas.microsoft.com/office/drawing/2014/main" id="{77C25088-7F60-144C-82A2-61BCFBA984D4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7856380" y="5849209"/>
                  <a:ext cx="140040" cy="36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261" name="墨迹 260">
                  <a:extLst>
                    <a:ext uri="{FF2B5EF4-FFF2-40B4-BE49-F238E27FC236}">
                      <a16:creationId xmlns:a16="http://schemas.microsoft.com/office/drawing/2014/main" id="{19D7BF1C-F8CD-6346-B88F-A60EA691907B}"/>
                    </a:ext>
                  </a:extLst>
                </p14:cNvPr>
                <p14:cNvContentPartPr/>
                <p14:nvPr/>
              </p14:nvContentPartPr>
              <p14:xfrm>
                <a:off x="8112700" y="6193009"/>
                <a:ext cx="81360" cy="193320"/>
              </p14:xfrm>
            </p:contentPart>
          </mc:Choice>
          <mc:Fallback xmlns="">
            <p:pic>
              <p:nvPicPr>
                <p:cNvPr id="261" name="墨迹 260">
                  <a:extLst>
                    <a:ext uri="{FF2B5EF4-FFF2-40B4-BE49-F238E27FC236}">
                      <a16:creationId xmlns:a16="http://schemas.microsoft.com/office/drawing/2014/main" id="{19D7BF1C-F8CD-6346-B88F-A60EA691907B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8105500" y="6185449"/>
                  <a:ext cx="96480" cy="208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98">
            <p14:nvContentPartPr>
              <p14:cNvPr id="329" name="墨迹 328">
                <a:extLst>
                  <a:ext uri="{FF2B5EF4-FFF2-40B4-BE49-F238E27FC236}">
                    <a16:creationId xmlns:a16="http://schemas.microsoft.com/office/drawing/2014/main" id="{85103D3F-11DE-8A48-BEB2-CD475F50964A}"/>
                  </a:ext>
                </a:extLst>
              </p14:cNvPr>
              <p14:cNvContentPartPr/>
              <p14:nvPr/>
            </p14:nvContentPartPr>
            <p14:xfrm>
              <a:off x="10036540" y="4849129"/>
              <a:ext cx="1376280" cy="118800"/>
            </p14:xfrm>
          </p:contentPart>
        </mc:Choice>
        <mc:Fallback xmlns="">
          <p:pic>
            <p:nvPicPr>
              <p:cNvPr id="329" name="墨迹 328">
                <a:extLst>
                  <a:ext uri="{FF2B5EF4-FFF2-40B4-BE49-F238E27FC236}">
                    <a16:creationId xmlns:a16="http://schemas.microsoft.com/office/drawing/2014/main" id="{85103D3F-11DE-8A48-BEB2-CD475F50964A}"/>
                  </a:ext>
                </a:extLst>
              </p:cNvPr>
              <p:cNvPicPr/>
              <p:nvPr/>
            </p:nvPicPr>
            <p:blipFill>
              <a:blip r:embed="rId399"/>
              <a:stretch>
                <a:fillRect/>
              </a:stretch>
            </p:blipFill>
            <p:spPr>
              <a:xfrm>
                <a:off x="10028980" y="4841569"/>
                <a:ext cx="1391400" cy="133560"/>
              </a:xfrm>
              <a:prstGeom prst="rect">
                <a:avLst/>
              </a:prstGeom>
            </p:spPr>
          </p:pic>
        </mc:Fallback>
      </mc:AlternateContent>
      <p:grpSp>
        <p:nvGrpSpPr>
          <p:cNvPr id="338" name="组合 337">
            <a:extLst>
              <a:ext uri="{FF2B5EF4-FFF2-40B4-BE49-F238E27FC236}">
                <a16:creationId xmlns:a16="http://schemas.microsoft.com/office/drawing/2014/main" id="{A931A956-2A8E-9D4E-83FC-A0C04DD7A033}"/>
              </a:ext>
            </a:extLst>
          </p:cNvPr>
          <p:cNvGrpSpPr/>
          <p:nvPr/>
        </p:nvGrpSpPr>
        <p:grpSpPr>
          <a:xfrm>
            <a:off x="9333100" y="4294009"/>
            <a:ext cx="2646000" cy="2572200"/>
            <a:chOff x="9333100" y="4294009"/>
            <a:chExt cx="2646000" cy="2572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267" name="墨迹 266">
                  <a:extLst>
                    <a:ext uri="{FF2B5EF4-FFF2-40B4-BE49-F238E27FC236}">
                      <a16:creationId xmlns:a16="http://schemas.microsoft.com/office/drawing/2014/main" id="{16100AD5-9DF6-734F-8F29-E3230F0A6EC5}"/>
                    </a:ext>
                  </a:extLst>
                </p14:cNvPr>
                <p14:cNvContentPartPr/>
                <p14:nvPr/>
              </p14:nvContentPartPr>
              <p14:xfrm>
                <a:off x="11213020" y="6193009"/>
                <a:ext cx="149760" cy="193320"/>
              </p14:xfrm>
            </p:contentPart>
          </mc:Choice>
          <mc:Fallback xmlns="">
            <p:pic>
              <p:nvPicPr>
                <p:cNvPr id="267" name="墨迹 266">
                  <a:extLst>
                    <a:ext uri="{FF2B5EF4-FFF2-40B4-BE49-F238E27FC236}">
                      <a16:creationId xmlns:a16="http://schemas.microsoft.com/office/drawing/2014/main" id="{16100AD5-9DF6-734F-8F29-E3230F0A6EC5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11205460" y="6185449"/>
                  <a:ext cx="16488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269" name="墨迹 268">
                  <a:extLst>
                    <a:ext uri="{FF2B5EF4-FFF2-40B4-BE49-F238E27FC236}">
                      <a16:creationId xmlns:a16="http://schemas.microsoft.com/office/drawing/2014/main" id="{B7885662-8F4A-A84A-9AA9-5D4AB57AD500}"/>
                    </a:ext>
                  </a:extLst>
                </p14:cNvPr>
                <p14:cNvContentPartPr/>
                <p14:nvPr/>
              </p14:nvContentPartPr>
              <p14:xfrm>
                <a:off x="9600940" y="4294009"/>
                <a:ext cx="162360" cy="274320"/>
              </p14:xfrm>
            </p:contentPart>
          </mc:Choice>
          <mc:Fallback xmlns="">
            <p:pic>
              <p:nvPicPr>
                <p:cNvPr id="269" name="墨迹 268">
                  <a:extLst>
                    <a:ext uri="{FF2B5EF4-FFF2-40B4-BE49-F238E27FC236}">
                      <a16:creationId xmlns:a16="http://schemas.microsoft.com/office/drawing/2014/main" id="{B7885662-8F4A-A84A-9AA9-5D4AB57AD500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9593380" y="4286449"/>
                  <a:ext cx="17712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270" name="墨迹 269">
                  <a:extLst>
                    <a:ext uri="{FF2B5EF4-FFF2-40B4-BE49-F238E27FC236}">
                      <a16:creationId xmlns:a16="http://schemas.microsoft.com/office/drawing/2014/main" id="{C6ED0576-87BA-CC4B-B762-19E0D46B6F6D}"/>
                    </a:ext>
                  </a:extLst>
                </p14:cNvPr>
                <p14:cNvContentPartPr/>
                <p14:nvPr/>
              </p14:nvContentPartPr>
              <p14:xfrm>
                <a:off x="9532900" y="4524409"/>
                <a:ext cx="317160" cy="62640"/>
              </p14:xfrm>
            </p:contentPart>
          </mc:Choice>
          <mc:Fallback xmlns="">
            <p:pic>
              <p:nvPicPr>
                <p:cNvPr id="270" name="墨迹 269">
                  <a:extLst>
                    <a:ext uri="{FF2B5EF4-FFF2-40B4-BE49-F238E27FC236}">
                      <a16:creationId xmlns:a16="http://schemas.microsoft.com/office/drawing/2014/main" id="{C6ED0576-87BA-CC4B-B762-19E0D46B6F6D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9525340" y="4516849"/>
                  <a:ext cx="33228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271" name="墨迹 270">
                  <a:extLst>
                    <a:ext uri="{FF2B5EF4-FFF2-40B4-BE49-F238E27FC236}">
                      <a16:creationId xmlns:a16="http://schemas.microsoft.com/office/drawing/2014/main" id="{FEBF0120-F1B4-F641-A4E4-54752DEB2127}"/>
                    </a:ext>
                  </a:extLst>
                </p14:cNvPr>
                <p14:cNvContentPartPr/>
                <p14:nvPr/>
              </p14:nvContentPartPr>
              <p14:xfrm>
                <a:off x="9911980" y="4462129"/>
                <a:ext cx="68760" cy="143640"/>
              </p14:xfrm>
            </p:contentPart>
          </mc:Choice>
          <mc:Fallback xmlns="">
            <p:pic>
              <p:nvPicPr>
                <p:cNvPr id="271" name="墨迹 270">
                  <a:extLst>
                    <a:ext uri="{FF2B5EF4-FFF2-40B4-BE49-F238E27FC236}">
                      <a16:creationId xmlns:a16="http://schemas.microsoft.com/office/drawing/2014/main" id="{FEBF0120-F1B4-F641-A4E4-54752DEB2127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9904420" y="4454569"/>
                  <a:ext cx="8388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8">
              <p14:nvContentPartPr>
                <p14:cNvPr id="272" name="墨迹 271">
                  <a:extLst>
                    <a:ext uri="{FF2B5EF4-FFF2-40B4-BE49-F238E27FC236}">
                      <a16:creationId xmlns:a16="http://schemas.microsoft.com/office/drawing/2014/main" id="{023A59C5-546D-3145-A32A-41CEC28AE29A}"/>
                    </a:ext>
                  </a:extLst>
                </p14:cNvPr>
                <p14:cNvContentPartPr/>
                <p14:nvPr/>
              </p14:nvContentPartPr>
              <p14:xfrm>
                <a:off x="11561860" y="4337569"/>
                <a:ext cx="149760" cy="286560"/>
              </p14:xfrm>
            </p:contentPart>
          </mc:Choice>
          <mc:Fallback xmlns="">
            <p:pic>
              <p:nvPicPr>
                <p:cNvPr id="272" name="墨迹 271">
                  <a:extLst>
                    <a:ext uri="{FF2B5EF4-FFF2-40B4-BE49-F238E27FC236}">
                      <a16:creationId xmlns:a16="http://schemas.microsoft.com/office/drawing/2014/main" id="{023A59C5-546D-3145-A32A-41CEC28AE29A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11554300" y="4330369"/>
                  <a:ext cx="16488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0">
              <p14:nvContentPartPr>
                <p14:cNvPr id="273" name="墨迹 272">
                  <a:extLst>
                    <a:ext uri="{FF2B5EF4-FFF2-40B4-BE49-F238E27FC236}">
                      <a16:creationId xmlns:a16="http://schemas.microsoft.com/office/drawing/2014/main" id="{C58A0B82-7737-CD40-9B2B-9F93EF617E1D}"/>
                    </a:ext>
                  </a:extLst>
                </p14:cNvPr>
                <p14:cNvContentPartPr/>
                <p14:nvPr/>
              </p14:nvContentPartPr>
              <p14:xfrm>
                <a:off x="11474020" y="4655089"/>
                <a:ext cx="237600" cy="6480"/>
              </p14:xfrm>
            </p:contentPart>
          </mc:Choice>
          <mc:Fallback xmlns="">
            <p:pic>
              <p:nvPicPr>
                <p:cNvPr id="273" name="墨迹 272">
                  <a:extLst>
                    <a:ext uri="{FF2B5EF4-FFF2-40B4-BE49-F238E27FC236}">
                      <a16:creationId xmlns:a16="http://schemas.microsoft.com/office/drawing/2014/main" id="{C58A0B82-7737-CD40-9B2B-9F93EF617E1D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11466460" y="4647529"/>
                  <a:ext cx="25272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276" name="墨迹 275">
                  <a:extLst>
                    <a:ext uri="{FF2B5EF4-FFF2-40B4-BE49-F238E27FC236}">
                      <a16:creationId xmlns:a16="http://schemas.microsoft.com/office/drawing/2014/main" id="{3D2A418F-08CD-6543-9CBA-57CC2AA2DA03}"/>
                    </a:ext>
                  </a:extLst>
                </p14:cNvPr>
                <p14:cNvContentPartPr/>
                <p14:nvPr/>
              </p14:nvContentPartPr>
              <p14:xfrm>
                <a:off x="11779660" y="4636729"/>
                <a:ext cx="199440" cy="155880"/>
              </p14:xfrm>
            </p:contentPart>
          </mc:Choice>
          <mc:Fallback xmlns="">
            <p:pic>
              <p:nvPicPr>
                <p:cNvPr id="276" name="墨迹 275">
                  <a:extLst>
                    <a:ext uri="{FF2B5EF4-FFF2-40B4-BE49-F238E27FC236}">
                      <a16:creationId xmlns:a16="http://schemas.microsoft.com/office/drawing/2014/main" id="{3D2A418F-08CD-6543-9CBA-57CC2AA2DA03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11772100" y="4629169"/>
                  <a:ext cx="21456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281" name="墨迹 280">
                  <a:extLst>
                    <a:ext uri="{FF2B5EF4-FFF2-40B4-BE49-F238E27FC236}">
                      <a16:creationId xmlns:a16="http://schemas.microsoft.com/office/drawing/2014/main" id="{3595496C-CD86-8A4B-83FE-8A1EB020C4CE}"/>
                    </a:ext>
                  </a:extLst>
                </p14:cNvPr>
                <p14:cNvContentPartPr/>
                <p14:nvPr/>
              </p14:nvContentPartPr>
              <p14:xfrm>
                <a:off x="9333100" y="6504049"/>
                <a:ext cx="203760" cy="249480"/>
              </p14:xfrm>
            </p:contentPart>
          </mc:Choice>
          <mc:Fallback xmlns="">
            <p:pic>
              <p:nvPicPr>
                <p:cNvPr id="281" name="墨迹 280">
                  <a:extLst>
                    <a:ext uri="{FF2B5EF4-FFF2-40B4-BE49-F238E27FC236}">
                      <a16:creationId xmlns:a16="http://schemas.microsoft.com/office/drawing/2014/main" id="{3595496C-CD86-8A4B-83FE-8A1EB020C4CE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9325540" y="6496849"/>
                  <a:ext cx="21888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282" name="墨迹 281">
                  <a:extLst>
                    <a:ext uri="{FF2B5EF4-FFF2-40B4-BE49-F238E27FC236}">
                      <a16:creationId xmlns:a16="http://schemas.microsoft.com/office/drawing/2014/main" id="{F6236868-6190-4A44-8DA9-7ED134598B5C}"/>
                    </a:ext>
                  </a:extLst>
                </p14:cNvPr>
                <p14:cNvContentPartPr/>
                <p14:nvPr/>
              </p14:nvContentPartPr>
              <p14:xfrm>
                <a:off x="9333100" y="6740929"/>
                <a:ext cx="168480" cy="19080"/>
              </p14:xfrm>
            </p:contentPart>
          </mc:Choice>
          <mc:Fallback xmlns="">
            <p:pic>
              <p:nvPicPr>
                <p:cNvPr id="282" name="墨迹 281">
                  <a:extLst>
                    <a:ext uri="{FF2B5EF4-FFF2-40B4-BE49-F238E27FC236}">
                      <a16:creationId xmlns:a16="http://schemas.microsoft.com/office/drawing/2014/main" id="{F6236868-6190-4A44-8DA9-7ED134598B5C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9325540" y="6733369"/>
                  <a:ext cx="18360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283" name="墨迹 282">
                  <a:extLst>
                    <a:ext uri="{FF2B5EF4-FFF2-40B4-BE49-F238E27FC236}">
                      <a16:creationId xmlns:a16="http://schemas.microsoft.com/office/drawing/2014/main" id="{64705148-D086-844F-A553-C8369D749892}"/>
                    </a:ext>
                  </a:extLst>
                </p14:cNvPr>
                <p14:cNvContentPartPr/>
                <p14:nvPr/>
              </p14:nvContentPartPr>
              <p14:xfrm>
                <a:off x="9651340" y="6690889"/>
                <a:ext cx="211320" cy="155880"/>
              </p14:xfrm>
            </p:contentPart>
          </mc:Choice>
          <mc:Fallback xmlns="">
            <p:pic>
              <p:nvPicPr>
                <p:cNvPr id="283" name="墨迹 282">
                  <a:extLst>
                    <a:ext uri="{FF2B5EF4-FFF2-40B4-BE49-F238E27FC236}">
                      <a16:creationId xmlns:a16="http://schemas.microsoft.com/office/drawing/2014/main" id="{64705148-D086-844F-A553-C8369D749892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9643780" y="6683329"/>
                  <a:ext cx="22644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0">
              <p14:nvContentPartPr>
                <p14:cNvPr id="284" name="墨迹 283">
                  <a:extLst>
                    <a:ext uri="{FF2B5EF4-FFF2-40B4-BE49-F238E27FC236}">
                      <a16:creationId xmlns:a16="http://schemas.microsoft.com/office/drawing/2014/main" id="{402A8BD7-AAE3-B248-A800-92C0930CC20A}"/>
                    </a:ext>
                  </a:extLst>
                </p14:cNvPr>
                <p14:cNvContentPartPr/>
                <p14:nvPr/>
              </p14:nvContentPartPr>
              <p14:xfrm>
                <a:off x="9725140" y="6760009"/>
                <a:ext cx="100080" cy="106200"/>
              </p14:xfrm>
            </p:contentPart>
          </mc:Choice>
          <mc:Fallback xmlns="">
            <p:pic>
              <p:nvPicPr>
                <p:cNvPr id="284" name="墨迹 283">
                  <a:extLst>
                    <a:ext uri="{FF2B5EF4-FFF2-40B4-BE49-F238E27FC236}">
                      <a16:creationId xmlns:a16="http://schemas.microsoft.com/office/drawing/2014/main" id="{402A8BD7-AAE3-B248-A800-92C0930CC20A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9717580" y="6752449"/>
                  <a:ext cx="11520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2">
              <p14:nvContentPartPr>
                <p14:cNvPr id="278" name="墨迹 277">
                  <a:extLst>
                    <a:ext uri="{FF2B5EF4-FFF2-40B4-BE49-F238E27FC236}">
                      <a16:creationId xmlns:a16="http://schemas.microsoft.com/office/drawing/2014/main" id="{B46D378A-B9E6-804C-80D5-189FFAC7366F}"/>
                    </a:ext>
                  </a:extLst>
                </p14:cNvPr>
                <p14:cNvContentPartPr/>
                <p14:nvPr/>
              </p14:nvContentPartPr>
              <p14:xfrm>
                <a:off x="11586700" y="6081049"/>
                <a:ext cx="155880" cy="336600"/>
              </p14:xfrm>
            </p:contentPart>
          </mc:Choice>
          <mc:Fallback xmlns="">
            <p:pic>
              <p:nvPicPr>
                <p:cNvPr id="278" name="墨迹 277">
                  <a:extLst>
                    <a:ext uri="{FF2B5EF4-FFF2-40B4-BE49-F238E27FC236}">
                      <a16:creationId xmlns:a16="http://schemas.microsoft.com/office/drawing/2014/main" id="{B46D378A-B9E6-804C-80D5-189FFAC7366F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11579140" y="6073489"/>
                  <a:ext cx="171000" cy="35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4">
              <p14:nvContentPartPr>
                <p14:cNvPr id="279" name="墨迹 278">
                  <a:extLst>
                    <a:ext uri="{FF2B5EF4-FFF2-40B4-BE49-F238E27FC236}">
                      <a16:creationId xmlns:a16="http://schemas.microsoft.com/office/drawing/2014/main" id="{0F9BAB8A-D376-4945-9386-3F87254D4849}"/>
                    </a:ext>
                  </a:extLst>
                </p14:cNvPr>
                <p14:cNvContentPartPr/>
                <p14:nvPr/>
              </p14:nvContentPartPr>
              <p14:xfrm>
                <a:off x="11524420" y="6429529"/>
                <a:ext cx="193320" cy="19080"/>
              </p14:xfrm>
            </p:contentPart>
          </mc:Choice>
          <mc:Fallback xmlns="">
            <p:pic>
              <p:nvPicPr>
                <p:cNvPr id="279" name="墨迹 278">
                  <a:extLst>
                    <a:ext uri="{FF2B5EF4-FFF2-40B4-BE49-F238E27FC236}">
                      <a16:creationId xmlns:a16="http://schemas.microsoft.com/office/drawing/2014/main" id="{0F9BAB8A-D376-4945-9386-3F87254D4849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11516860" y="6421969"/>
                  <a:ext cx="20844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6">
              <p14:nvContentPartPr>
                <p14:cNvPr id="280" name="墨迹 279">
                  <a:extLst>
                    <a:ext uri="{FF2B5EF4-FFF2-40B4-BE49-F238E27FC236}">
                      <a16:creationId xmlns:a16="http://schemas.microsoft.com/office/drawing/2014/main" id="{84C05148-FEF0-6346-AF1A-FBAAB9FEA799}"/>
                    </a:ext>
                  </a:extLst>
                </p14:cNvPr>
                <p14:cNvContentPartPr/>
                <p14:nvPr/>
              </p14:nvContentPartPr>
              <p14:xfrm>
                <a:off x="11785780" y="6379849"/>
                <a:ext cx="118800" cy="230760"/>
              </p14:xfrm>
            </p:contentPart>
          </mc:Choice>
          <mc:Fallback xmlns="">
            <p:pic>
              <p:nvPicPr>
                <p:cNvPr id="280" name="墨迹 279">
                  <a:extLst>
                    <a:ext uri="{FF2B5EF4-FFF2-40B4-BE49-F238E27FC236}">
                      <a16:creationId xmlns:a16="http://schemas.microsoft.com/office/drawing/2014/main" id="{84C05148-FEF0-6346-AF1A-FBAAB9FEA799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11778220" y="6372289"/>
                  <a:ext cx="13356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287" name="墨迹 286">
                  <a:extLst>
                    <a:ext uri="{FF2B5EF4-FFF2-40B4-BE49-F238E27FC236}">
                      <a16:creationId xmlns:a16="http://schemas.microsoft.com/office/drawing/2014/main" id="{80785D9B-CF1C-0149-ADD4-4FDF09CA5AD1}"/>
                    </a:ext>
                  </a:extLst>
                </p14:cNvPr>
                <p14:cNvContentPartPr/>
                <p14:nvPr/>
              </p14:nvContentPartPr>
              <p14:xfrm>
                <a:off x="11624140" y="6150169"/>
                <a:ext cx="106200" cy="205920"/>
              </p14:xfrm>
            </p:contentPart>
          </mc:Choice>
          <mc:Fallback xmlns="">
            <p:pic>
              <p:nvPicPr>
                <p:cNvPr id="287" name="墨迹 286">
                  <a:extLst>
                    <a:ext uri="{FF2B5EF4-FFF2-40B4-BE49-F238E27FC236}">
                      <a16:creationId xmlns:a16="http://schemas.microsoft.com/office/drawing/2014/main" id="{80785D9B-CF1C-0149-ADD4-4FDF09CA5AD1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11616580" y="6142609"/>
                  <a:ext cx="12132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0">
              <p14:nvContentPartPr>
                <p14:cNvPr id="288" name="墨迹 287">
                  <a:extLst>
                    <a:ext uri="{FF2B5EF4-FFF2-40B4-BE49-F238E27FC236}">
                      <a16:creationId xmlns:a16="http://schemas.microsoft.com/office/drawing/2014/main" id="{400C5A9E-85FF-7C44-8081-5C72042A3734}"/>
                    </a:ext>
                  </a:extLst>
                </p14:cNvPr>
                <p14:cNvContentPartPr/>
                <p14:nvPr/>
              </p14:nvContentPartPr>
              <p14:xfrm>
                <a:off x="11642860" y="6075289"/>
                <a:ext cx="212040" cy="62640"/>
              </p14:xfrm>
            </p:contentPart>
          </mc:Choice>
          <mc:Fallback xmlns="">
            <p:pic>
              <p:nvPicPr>
                <p:cNvPr id="288" name="墨迹 287">
                  <a:extLst>
                    <a:ext uri="{FF2B5EF4-FFF2-40B4-BE49-F238E27FC236}">
                      <a16:creationId xmlns:a16="http://schemas.microsoft.com/office/drawing/2014/main" id="{400C5A9E-85FF-7C44-8081-5C72042A3734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11635300" y="6067729"/>
                  <a:ext cx="22716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2">
              <p14:nvContentPartPr>
                <p14:cNvPr id="289" name="墨迹 288">
                  <a:extLst>
                    <a:ext uri="{FF2B5EF4-FFF2-40B4-BE49-F238E27FC236}">
                      <a16:creationId xmlns:a16="http://schemas.microsoft.com/office/drawing/2014/main" id="{684BD0F5-9C77-E74C-B785-EEBC4C1118F8}"/>
                    </a:ext>
                  </a:extLst>
                </p14:cNvPr>
                <p14:cNvContentPartPr/>
                <p14:nvPr/>
              </p14:nvContentPartPr>
              <p14:xfrm>
                <a:off x="11518300" y="6417649"/>
                <a:ext cx="62640" cy="31320"/>
              </p14:xfrm>
            </p:contentPart>
          </mc:Choice>
          <mc:Fallback xmlns="">
            <p:pic>
              <p:nvPicPr>
                <p:cNvPr id="289" name="墨迹 288">
                  <a:extLst>
                    <a:ext uri="{FF2B5EF4-FFF2-40B4-BE49-F238E27FC236}">
                      <a16:creationId xmlns:a16="http://schemas.microsoft.com/office/drawing/2014/main" id="{684BD0F5-9C77-E74C-B785-EEBC4C1118F8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11510740" y="6410089"/>
                  <a:ext cx="7776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4">
              <p14:nvContentPartPr>
                <p14:cNvPr id="265" name="墨迹 264">
                  <a:extLst>
                    <a:ext uri="{FF2B5EF4-FFF2-40B4-BE49-F238E27FC236}">
                      <a16:creationId xmlns:a16="http://schemas.microsoft.com/office/drawing/2014/main" id="{7B7C1B91-67AD-0149-806F-93A1AC4C3C51}"/>
                    </a:ext>
                  </a:extLst>
                </p14:cNvPr>
                <p14:cNvContentPartPr/>
                <p14:nvPr/>
              </p14:nvContentPartPr>
              <p14:xfrm>
                <a:off x="11318860" y="4960369"/>
                <a:ext cx="19080" cy="31320"/>
              </p14:xfrm>
            </p:contentPart>
          </mc:Choice>
          <mc:Fallback xmlns="">
            <p:pic>
              <p:nvPicPr>
                <p:cNvPr id="265" name="墨迹 264">
                  <a:extLst>
                    <a:ext uri="{FF2B5EF4-FFF2-40B4-BE49-F238E27FC236}">
                      <a16:creationId xmlns:a16="http://schemas.microsoft.com/office/drawing/2014/main" id="{7B7C1B91-67AD-0149-806F-93A1AC4C3C51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11311300" y="4952809"/>
                  <a:ext cx="3420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266" name="墨迹 265">
                  <a:extLst>
                    <a:ext uri="{FF2B5EF4-FFF2-40B4-BE49-F238E27FC236}">
                      <a16:creationId xmlns:a16="http://schemas.microsoft.com/office/drawing/2014/main" id="{71819F9D-7EA0-F845-84F4-EFA48BAC93F1}"/>
                    </a:ext>
                  </a:extLst>
                </p14:cNvPr>
                <p14:cNvContentPartPr/>
                <p14:nvPr/>
              </p14:nvContentPartPr>
              <p14:xfrm>
                <a:off x="11318860" y="4866769"/>
                <a:ext cx="142920" cy="137160"/>
              </p14:xfrm>
            </p:contentPart>
          </mc:Choice>
          <mc:Fallback xmlns="">
            <p:pic>
              <p:nvPicPr>
                <p:cNvPr id="266" name="墨迹 265">
                  <a:extLst>
                    <a:ext uri="{FF2B5EF4-FFF2-40B4-BE49-F238E27FC236}">
                      <a16:creationId xmlns:a16="http://schemas.microsoft.com/office/drawing/2014/main" id="{71819F9D-7EA0-F845-84F4-EFA48BAC93F1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11311300" y="4859209"/>
                  <a:ext cx="1580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264" name="墨迹 263">
                  <a:extLst>
                    <a:ext uri="{FF2B5EF4-FFF2-40B4-BE49-F238E27FC236}">
                      <a16:creationId xmlns:a16="http://schemas.microsoft.com/office/drawing/2014/main" id="{CBF8C003-A315-9E45-9E29-EC83882E934C}"/>
                    </a:ext>
                  </a:extLst>
                </p14:cNvPr>
                <p14:cNvContentPartPr/>
                <p14:nvPr/>
              </p14:nvContentPartPr>
              <p14:xfrm>
                <a:off x="9874540" y="6136849"/>
                <a:ext cx="124920" cy="118080"/>
              </p14:xfrm>
            </p:contentPart>
          </mc:Choice>
          <mc:Fallback xmlns="">
            <p:pic>
              <p:nvPicPr>
                <p:cNvPr id="264" name="墨迹 263">
                  <a:extLst>
                    <a:ext uri="{FF2B5EF4-FFF2-40B4-BE49-F238E27FC236}">
                      <a16:creationId xmlns:a16="http://schemas.microsoft.com/office/drawing/2014/main" id="{CBF8C003-A315-9E45-9E29-EC83882E934C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9866980" y="6129289"/>
                  <a:ext cx="14004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263" name="墨迹 262">
                  <a:extLst>
                    <a:ext uri="{FF2B5EF4-FFF2-40B4-BE49-F238E27FC236}">
                      <a16:creationId xmlns:a16="http://schemas.microsoft.com/office/drawing/2014/main" id="{9107153E-9CF2-E244-A031-6BAABB95F0CC}"/>
                    </a:ext>
                  </a:extLst>
                </p14:cNvPr>
                <p14:cNvContentPartPr/>
                <p14:nvPr/>
              </p14:nvContentPartPr>
              <p14:xfrm>
                <a:off x="10017820" y="4767409"/>
                <a:ext cx="93600" cy="112320"/>
              </p14:xfrm>
            </p:contentPart>
          </mc:Choice>
          <mc:Fallback xmlns="">
            <p:pic>
              <p:nvPicPr>
                <p:cNvPr id="263" name="墨迹 262">
                  <a:extLst>
                    <a:ext uri="{FF2B5EF4-FFF2-40B4-BE49-F238E27FC236}">
                      <a16:creationId xmlns:a16="http://schemas.microsoft.com/office/drawing/2014/main" id="{9107153E-9CF2-E244-A031-6BAABB95F0CC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10010260" y="4759849"/>
                  <a:ext cx="10872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331" name="墨迹 330">
                  <a:extLst>
                    <a:ext uri="{FF2B5EF4-FFF2-40B4-BE49-F238E27FC236}">
                      <a16:creationId xmlns:a16="http://schemas.microsoft.com/office/drawing/2014/main" id="{3045F75E-66B4-8E40-8944-F5DC19484031}"/>
                    </a:ext>
                  </a:extLst>
                </p14:cNvPr>
                <p14:cNvContentPartPr/>
                <p14:nvPr/>
              </p14:nvContentPartPr>
              <p14:xfrm>
                <a:off x="9893260" y="4892689"/>
                <a:ext cx="205920" cy="1214280"/>
              </p14:xfrm>
            </p:contentPart>
          </mc:Choice>
          <mc:Fallback xmlns="">
            <p:pic>
              <p:nvPicPr>
                <p:cNvPr id="331" name="墨迹 330">
                  <a:extLst>
                    <a:ext uri="{FF2B5EF4-FFF2-40B4-BE49-F238E27FC236}">
                      <a16:creationId xmlns:a16="http://schemas.microsoft.com/office/drawing/2014/main" id="{3045F75E-66B4-8E40-8944-F5DC19484031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9885700" y="4885129"/>
                  <a:ext cx="221040" cy="122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4">
              <p14:nvContentPartPr>
                <p14:cNvPr id="333" name="墨迹 332">
                  <a:extLst>
                    <a:ext uri="{FF2B5EF4-FFF2-40B4-BE49-F238E27FC236}">
                      <a16:creationId xmlns:a16="http://schemas.microsoft.com/office/drawing/2014/main" id="{D83893F7-3629-DD4E-BCED-D29CEF46AB27}"/>
                    </a:ext>
                  </a:extLst>
                </p14:cNvPr>
                <p14:cNvContentPartPr/>
                <p14:nvPr/>
              </p14:nvContentPartPr>
              <p14:xfrm>
                <a:off x="9936820" y="6150169"/>
                <a:ext cx="1176840" cy="143640"/>
              </p14:xfrm>
            </p:contentPart>
          </mc:Choice>
          <mc:Fallback xmlns="">
            <p:pic>
              <p:nvPicPr>
                <p:cNvPr id="333" name="墨迹 332">
                  <a:extLst>
                    <a:ext uri="{FF2B5EF4-FFF2-40B4-BE49-F238E27FC236}">
                      <a16:creationId xmlns:a16="http://schemas.microsoft.com/office/drawing/2014/main" id="{D83893F7-3629-DD4E-BCED-D29CEF46AB27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9929260" y="6142609"/>
                  <a:ext cx="119196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6">
              <p14:nvContentPartPr>
                <p14:cNvPr id="335" name="墨迹 334">
                  <a:extLst>
                    <a:ext uri="{FF2B5EF4-FFF2-40B4-BE49-F238E27FC236}">
                      <a16:creationId xmlns:a16="http://schemas.microsoft.com/office/drawing/2014/main" id="{04EC674B-7070-CD4B-B4D7-F7CB5F4B0A1F}"/>
                    </a:ext>
                  </a:extLst>
                </p14:cNvPr>
                <p14:cNvContentPartPr/>
                <p14:nvPr/>
              </p14:nvContentPartPr>
              <p14:xfrm>
                <a:off x="11238220" y="4967209"/>
                <a:ext cx="212040" cy="1376280"/>
              </p14:xfrm>
            </p:contentPart>
          </mc:Choice>
          <mc:Fallback xmlns="">
            <p:pic>
              <p:nvPicPr>
                <p:cNvPr id="335" name="墨迹 334">
                  <a:extLst>
                    <a:ext uri="{FF2B5EF4-FFF2-40B4-BE49-F238E27FC236}">
                      <a16:creationId xmlns:a16="http://schemas.microsoft.com/office/drawing/2014/main" id="{04EC674B-7070-CD4B-B4D7-F7CB5F4B0A1F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11230660" y="4959649"/>
                  <a:ext cx="227160" cy="139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8">
              <p14:nvContentPartPr>
                <p14:cNvPr id="336" name="墨迹 335">
                  <a:extLst>
                    <a:ext uri="{FF2B5EF4-FFF2-40B4-BE49-F238E27FC236}">
                      <a16:creationId xmlns:a16="http://schemas.microsoft.com/office/drawing/2014/main" id="{5AAAF573-24F8-FF41-8BCC-F350924D801A}"/>
                    </a:ext>
                  </a:extLst>
                </p14:cNvPr>
                <p14:cNvContentPartPr/>
                <p14:nvPr/>
              </p14:nvContentPartPr>
              <p14:xfrm>
                <a:off x="11107180" y="6293449"/>
                <a:ext cx="215640" cy="25200"/>
              </p14:xfrm>
            </p:contentPart>
          </mc:Choice>
          <mc:Fallback xmlns="">
            <p:pic>
              <p:nvPicPr>
                <p:cNvPr id="336" name="墨迹 335">
                  <a:extLst>
                    <a:ext uri="{FF2B5EF4-FFF2-40B4-BE49-F238E27FC236}">
                      <a16:creationId xmlns:a16="http://schemas.microsoft.com/office/drawing/2014/main" id="{5AAAF573-24F8-FF41-8BCC-F350924D801A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11099980" y="6285889"/>
                  <a:ext cx="23040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0">
              <p14:nvContentPartPr>
                <p14:cNvPr id="337" name="墨迹 336">
                  <a:extLst>
                    <a:ext uri="{FF2B5EF4-FFF2-40B4-BE49-F238E27FC236}">
                      <a16:creationId xmlns:a16="http://schemas.microsoft.com/office/drawing/2014/main" id="{11ECF168-4AC8-7D45-A275-5524B533AD83}"/>
                    </a:ext>
                  </a:extLst>
                </p14:cNvPr>
                <p14:cNvContentPartPr/>
                <p14:nvPr/>
              </p14:nvContentPartPr>
              <p14:xfrm>
                <a:off x="10204660" y="4917529"/>
                <a:ext cx="1096200" cy="1401120"/>
              </p14:xfrm>
            </p:contentPart>
          </mc:Choice>
          <mc:Fallback xmlns="">
            <p:pic>
              <p:nvPicPr>
                <p:cNvPr id="337" name="墨迹 336">
                  <a:extLst>
                    <a:ext uri="{FF2B5EF4-FFF2-40B4-BE49-F238E27FC236}">
                      <a16:creationId xmlns:a16="http://schemas.microsoft.com/office/drawing/2014/main" id="{11ECF168-4AC8-7D45-A275-5524B533AD83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10197100" y="4909969"/>
                  <a:ext cx="1110960" cy="1416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0" name="组合 339">
            <a:extLst>
              <a:ext uri="{FF2B5EF4-FFF2-40B4-BE49-F238E27FC236}">
                <a16:creationId xmlns:a16="http://schemas.microsoft.com/office/drawing/2014/main" id="{C58E5076-1A52-BB40-AD06-5774E1629FB2}"/>
              </a:ext>
            </a:extLst>
          </p:cNvPr>
          <p:cNvGrpSpPr/>
          <p:nvPr/>
        </p:nvGrpSpPr>
        <p:grpSpPr>
          <a:xfrm>
            <a:off x="6095980" y="3859129"/>
            <a:ext cx="3673440" cy="2054880"/>
            <a:chOff x="6095980" y="3859129"/>
            <a:chExt cx="3673440" cy="2054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2">
              <p14:nvContentPartPr>
                <p14:cNvPr id="291" name="墨迹 290">
                  <a:extLst>
                    <a:ext uri="{FF2B5EF4-FFF2-40B4-BE49-F238E27FC236}">
                      <a16:creationId xmlns:a16="http://schemas.microsoft.com/office/drawing/2014/main" id="{7046E846-CDBD-B748-B48C-3D56C2DFDA1A}"/>
                    </a:ext>
                  </a:extLst>
                </p14:cNvPr>
                <p14:cNvContentPartPr/>
                <p14:nvPr/>
              </p14:nvContentPartPr>
              <p14:xfrm>
                <a:off x="6388300" y="4251169"/>
                <a:ext cx="180720" cy="62640"/>
              </p14:xfrm>
            </p:contentPart>
          </mc:Choice>
          <mc:Fallback xmlns="">
            <p:pic>
              <p:nvPicPr>
                <p:cNvPr id="291" name="墨迹 290">
                  <a:extLst>
                    <a:ext uri="{FF2B5EF4-FFF2-40B4-BE49-F238E27FC236}">
                      <a16:creationId xmlns:a16="http://schemas.microsoft.com/office/drawing/2014/main" id="{7046E846-CDBD-B748-B48C-3D56C2DFDA1A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6380740" y="4243969"/>
                  <a:ext cx="19584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4">
              <p14:nvContentPartPr>
                <p14:cNvPr id="292" name="墨迹 291">
                  <a:extLst>
                    <a:ext uri="{FF2B5EF4-FFF2-40B4-BE49-F238E27FC236}">
                      <a16:creationId xmlns:a16="http://schemas.microsoft.com/office/drawing/2014/main" id="{F77B61C7-F663-9746-ACFB-B2865C89E9C4}"/>
                    </a:ext>
                  </a:extLst>
                </p14:cNvPr>
                <p14:cNvContentPartPr/>
                <p14:nvPr/>
              </p14:nvContentPartPr>
              <p14:xfrm>
                <a:off x="6419620" y="4344769"/>
                <a:ext cx="56520" cy="280440"/>
              </p14:xfrm>
            </p:contentPart>
          </mc:Choice>
          <mc:Fallback xmlns="">
            <p:pic>
              <p:nvPicPr>
                <p:cNvPr id="292" name="墨迹 291">
                  <a:extLst>
                    <a:ext uri="{FF2B5EF4-FFF2-40B4-BE49-F238E27FC236}">
                      <a16:creationId xmlns:a16="http://schemas.microsoft.com/office/drawing/2014/main" id="{F77B61C7-F663-9746-ACFB-B2865C89E9C4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6412060" y="4337209"/>
                  <a:ext cx="7128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6">
              <p14:nvContentPartPr>
                <p14:cNvPr id="293" name="墨迹 292">
                  <a:extLst>
                    <a:ext uri="{FF2B5EF4-FFF2-40B4-BE49-F238E27FC236}">
                      <a16:creationId xmlns:a16="http://schemas.microsoft.com/office/drawing/2014/main" id="{91756674-1BC0-4148-9A75-B6A2A49ADBCE}"/>
                    </a:ext>
                  </a:extLst>
                </p14:cNvPr>
                <p14:cNvContentPartPr/>
                <p14:nvPr/>
              </p14:nvContentPartPr>
              <p14:xfrm>
                <a:off x="6313780" y="4587409"/>
                <a:ext cx="193320" cy="31320"/>
              </p14:xfrm>
            </p:contentPart>
          </mc:Choice>
          <mc:Fallback xmlns="">
            <p:pic>
              <p:nvPicPr>
                <p:cNvPr id="293" name="墨迹 292">
                  <a:extLst>
                    <a:ext uri="{FF2B5EF4-FFF2-40B4-BE49-F238E27FC236}">
                      <a16:creationId xmlns:a16="http://schemas.microsoft.com/office/drawing/2014/main" id="{91756674-1BC0-4148-9A75-B6A2A49ADBCE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6306220" y="4579849"/>
                  <a:ext cx="20844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8">
              <p14:nvContentPartPr>
                <p14:cNvPr id="294" name="墨迹 293">
                  <a:extLst>
                    <a:ext uri="{FF2B5EF4-FFF2-40B4-BE49-F238E27FC236}">
                      <a16:creationId xmlns:a16="http://schemas.microsoft.com/office/drawing/2014/main" id="{C805AE28-255B-954F-BCBD-35CD1FBC4136}"/>
                    </a:ext>
                  </a:extLst>
                </p14:cNvPr>
                <p14:cNvContentPartPr/>
                <p14:nvPr/>
              </p14:nvContentPartPr>
              <p14:xfrm>
                <a:off x="6637420" y="4525129"/>
                <a:ext cx="25200" cy="149760"/>
              </p14:xfrm>
            </p:contentPart>
          </mc:Choice>
          <mc:Fallback xmlns="">
            <p:pic>
              <p:nvPicPr>
                <p:cNvPr id="294" name="墨迹 293">
                  <a:extLst>
                    <a:ext uri="{FF2B5EF4-FFF2-40B4-BE49-F238E27FC236}">
                      <a16:creationId xmlns:a16="http://schemas.microsoft.com/office/drawing/2014/main" id="{C805AE28-255B-954F-BCBD-35CD1FBC4136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6629860" y="4517569"/>
                  <a:ext cx="4032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0">
              <p14:nvContentPartPr>
                <p14:cNvPr id="299" name="墨迹 298">
                  <a:extLst>
                    <a:ext uri="{FF2B5EF4-FFF2-40B4-BE49-F238E27FC236}">
                      <a16:creationId xmlns:a16="http://schemas.microsoft.com/office/drawing/2014/main" id="{42E1C343-177B-194D-B370-A277338F7204}"/>
                    </a:ext>
                  </a:extLst>
                </p14:cNvPr>
                <p14:cNvContentPartPr/>
                <p14:nvPr/>
              </p14:nvContentPartPr>
              <p14:xfrm>
                <a:off x="7204060" y="4649689"/>
                <a:ext cx="1425960" cy="31320"/>
              </p14:xfrm>
            </p:contentPart>
          </mc:Choice>
          <mc:Fallback xmlns="">
            <p:pic>
              <p:nvPicPr>
                <p:cNvPr id="299" name="墨迹 298">
                  <a:extLst>
                    <a:ext uri="{FF2B5EF4-FFF2-40B4-BE49-F238E27FC236}">
                      <a16:creationId xmlns:a16="http://schemas.microsoft.com/office/drawing/2014/main" id="{42E1C343-177B-194D-B370-A277338F7204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7196500" y="4642129"/>
                  <a:ext cx="144108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2">
              <p14:nvContentPartPr>
                <p14:cNvPr id="300" name="墨迹 299">
                  <a:extLst>
                    <a:ext uri="{FF2B5EF4-FFF2-40B4-BE49-F238E27FC236}">
                      <a16:creationId xmlns:a16="http://schemas.microsoft.com/office/drawing/2014/main" id="{9D2A7A3E-51FB-A247-AC2C-3A53174036A4}"/>
                    </a:ext>
                  </a:extLst>
                </p14:cNvPr>
                <p14:cNvContentPartPr/>
                <p14:nvPr/>
              </p14:nvContentPartPr>
              <p14:xfrm>
                <a:off x="7141780" y="4151809"/>
                <a:ext cx="168480" cy="230760"/>
              </p14:xfrm>
            </p:contentPart>
          </mc:Choice>
          <mc:Fallback xmlns="">
            <p:pic>
              <p:nvPicPr>
                <p:cNvPr id="300" name="墨迹 299">
                  <a:extLst>
                    <a:ext uri="{FF2B5EF4-FFF2-40B4-BE49-F238E27FC236}">
                      <a16:creationId xmlns:a16="http://schemas.microsoft.com/office/drawing/2014/main" id="{9D2A7A3E-51FB-A247-AC2C-3A53174036A4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7134220" y="4144249"/>
                  <a:ext cx="18360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4">
              <p14:nvContentPartPr>
                <p14:cNvPr id="301" name="墨迹 300">
                  <a:extLst>
                    <a:ext uri="{FF2B5EF4-FFF2-40B4-BE49-F238E27FC236}">
                      <a16:creationId xmlns:a16="http://schemas.microsoft.com/office/drawing/2014/main" id="{14578820-BCF5-7B45-A880-F5E36E4228E6}"/>
                    </a:ext>
                  </a:extLst>
                </p14:cNvPr>
                <p14:cNvContentPartPr/>
                <p14:nvPr/>
              </p14:nvContentPartPr>
              <p14:xfrm>
                <a:off x="7465420" y="4313449"/>
                <a:ext cx="19080" cy="124920"/>
              </p14:xfrm>
            </p:contentPart>
          </mc:Choice>
          <mc:Fallback xmlns="">
            <p:pic>
              <p:nvPicPr>
                <p:cNvPr id="301" name="墨迹 300">
                  <a:extLst>
                    <a:ext uri="{FF2B5EF4-FFF2-40B4-BE49-F238E27FC236}">
                      <a16:creationId xmlns:a16="http://schemas.microsoft.com/office/drawing/2014/main" id="{14578820-BCF5-7B45-A880-F5E36E4228E6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7457860" y="4305889"/>
                  <a:ext cx="3420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6">
              <p14:nvContentPartPr>
                <p14:cNvPr id="302" name="墨迹 301">
                  <a:extLst>
                    <a:ext uri="{FF2B5EF4-FFF2-40B4-BE49-F238E27FC236}">
                      <a16:creationId xmlns:a16="http://schemas.microsoft.com/office/drawing/2014/main" id="{1A239BDE-42C2-B74A-BCEC-73483EFC1D57}"/>
                    </a:ext>
                  </a:extLst>
                </p14:cNvPr>
                <p14:cNvContentPartPr/>
                <p14:nvPr/>
              </p14:nvContentPartPr>
              <p14:xfrm>
                <a:off x="8660620" y="4114369"/>
                <a:ext cx="168480" cy="236880"/>
              </p14:xfrm>
            </p:contentPart>
          </mc:Choice>
          <mc:Fallback xmlns="">
            <p:pic>
              <p:nvPicPr>
                <p:cNvPr id="302" name="墨迹 301">
                  <a:extLst>
                    <a:ext uri="{FF2B5EF4-FFF2-40B4-BE49-F238E27FC236}">
                      <a16:creationId xmlns:a16="http://schemas.microsoft.com/office/drawing/2014/main" id="{1A239BDE-42C2-B74A-BCEC-73483EFC1D57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8653060" y="4106809"/>
                  <a:ext cx="18360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8">
              <p14:nvContentPartPr>
                <p14:cNvPr id="303" name="墨迹 302">
                  <a:extLst>
                    <a:ext uri="{FF2B5EF4-FFF2-40B4-BE49-F238E27FC236}">
                      <a16:creationId xmlns:a16="http://schemas.microsoft.com/office/drawing/2014/main" id="{75313798-081F-684F-BFD4-54A82BDBC9B9}"/>
                    </a:ext>
                  </a:extLst>
                </p14:cNvPr>
                <p14:cNvContentPartPr/>
                <p14:nvPr/>
              </p14:nvContentPartPr>
              <p14:xfrm>
                <a:off x="8996860" y="4344769"/>
                <a:ext cx="6480" cy="131040"/>
              </p14:xfrm>
            </p:contentPart>
          </mc:Choice>
          <mc:Fallback xmlns="">
            <p:pic>
              <p:nvPicPr>
                <p:cNvPr id="303" name="墨迹 302">
                  <a:extLst>
                    <a:ext uri="{FF2B5EF4-FFF2-40B4-BE49-F238E27FC236}">
                      <a16:creationId xmlns:a16="http://schemas.microsoft.com/office/drawing/2014/main" id="{75313798-081F-684F-BFD4-54A82BDBC9B9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8989300" y="4337209"/>
                  <a:ext cx="2160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0">
              <p14:nvContentPartPr>
                <p14:cNvPr id="306" name="墨迹 305">
                  <a:extLst>
                    <a:ext uri="{FF2B5EF4-FFF2-40B4-BE49-F238E27FC236}">
                      <a16:creationId xmlns:a16="http://schemas.microsoft.com/office/drawing/2014/main" id="{9798FB95-4646-EB42-9ECA-943BF07E8FE7}"/>
                    </a:ext>
                  </a:extLst>
                </p14:cNvPr>
                <p14:cNvContentPartPr/>
                <p14:nvPr/>
              </p14:nvContentPartPr>
              <p14:xfrm>
                <a:off x="7982020" y="5035609"/>
                <a:ext cx="37800" cy="50040"/>
              </p14:xfrm>
            </p:contentPart>
          </mc:Choice>
          <mc:Fallback xmlns="">
            <p:pic>
              <p:nvPicPr>
                <p:cNvPr id="306" name="墨迹 305">
                  <a:extLst>
                    <a:ext uri="{FF2B5EF4-FFF2-40B4-BE49-F238E27FC236}">
                      <a16:creationId xmlns:a16="http://schemas.microsoft.com/office/drawing/2014/main" id="{9798FB95-4646-EB42-9ECA-943BF07E8FE7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7974460" y="5028049"/>
                  <a:ext cx="5292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2">
              <p14:nvContentPartPr>
                <p14:cNvPr id="314" name="墨迹 313">
                  <a:extLst>
                    <a:ext uri="{FF2B5EF4-FFF2-40B4-BE49-F238E27FC236}">
                      <a16:creationId xmlns:a16="http://schemas.microsoft.com/office/drawing/2014/main" id="{64853A2D-FB39-1A4D-95C2-6E7EF45C18E6}"/>
                    </a:ext>
                  </a:extLst>
                </p14:cNvPr>
                <p14:cNvContentPartPr/>
                <p14:nvPr/>
              </p14:nvContentPartPr>
              <p14:xfrm>
                <a:off x="8007220" y="5044609"/>
                <a:ext cx="12960" cy="91080"/>
              </p14:xfrm>
            </p:contentPart>
          </mc:Choice>
          <mc:Fallback xmlns="">
            <p:pic>
              <p:nvPicPr>
                <p:cNvPr id="314" name="墨迹 313">
                  <a:extLst>
                    <a:ext uri="{FF2B5EF4-FFF2-40B4-BE49-F238E27FC236}">
                      <a16:creationId xmlns:a16="http://schemas.microsoft.com/office/drawing/2014/main" id="{64853A2D-FB39-1A4D-95C2-6E7EF45C18E6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7999660" y="5037049"/>
                  <a:ext cx="2772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4">
              <p14:nvContentPartPr>
                <p14:cNvPr id="316" name="墨迹 315">
                  <a:extLst>
                    <a:ext uri="{FF2B5EF4-FFF2-40B4-BE49-F238E27FC236}">
                      <a16:creationId xmlns:a16="http://schemas.microsoft.com/office/drawing/2014/main" id="{92A38F82-4C1F-014C-B961-01CAD964346B}"/>
                    </a:ext>
                  </a:extLst>
                </p14:cNvPr>
                <p14:cNvContentPartPr/>
                <p14:nvPr/>
              </p14:nvContentPartPr>
              <p14:xfrm>
                <a:off x="8007220" y="5066929"/>
                <a:ext cx="12960" cy="199440"/>
              </p14:xfrm>
            </p:contentPart>
          </mc:Choice>
          <mc:Fallback xmlns="">
            <p:pic>
              <p:nvPicPr>
                <p:cNvPr id="316" name="墨迹 315">
                  <a:extLst>
                    <a:ext uri="{FF2B5EF4-FFF2-40B4-BE49-F238E27FC236}">
                      <a16:creationId xmlns:a16="http://schemas.microsoft.com/office/drawing/2014/main" id="{92A38F82-4C1F-014C-B961-01CAD964346B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7999660" y="5059369"/>
                  <a:ext cx="2772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6">
              <p14:nvContentPartPr>
                <p14:cNvPr id="318" name="墨迹 317">
                  <a:extLst>
                    <a:ext uri="{FF2B5EF4-FFF2-40B4-BE49-F238E27FC236}">
                      <a16:creationId xmlns:a16="http://schemas.microsoft.com/office/drawing/2014/main" id="{EAFBE4B4-6BC3-D447-B8B5-9FEFFA268E0E}"/>
                    </a:ext>
                  </a:extLst>
                </p14:cNvPr>
                <p14:cNvContentPartPr/>
                <p14:nvPr/>
              </p14:nvContentPartPr>
              <p14:xfrm>
                <a:off x="7826500" y="5483809"/>
                <a:ext cx="149760" cy="149760"/>
              </p14:xfrm>
            </p:contentPart>
          </mc:Choice>
          <mc:Fallback xmlns="">
            <p:pic>
              <p:nvPicPr>
                <p:cNvPr id="318" name="墨迹 317">
                  <a:extLst>
                    <a:ext uri="{FF2B5EF4-FFF2-40B4-BE49-F238E27FC236}">
                      <a16:creationId xmlns:a16="http://schemas.microsoft.com/office/drawing/2014/main" id="{EAFBE4B4-6BC3-D447-B8B5-9FEFFA268E0E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7818940" y="5476609"/>
                  <a:ext cx="16488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8">
              <p14:nvContentPartPr>
                <p14:cNvPr id="319" name="墨迹 318">
                  <a:extLst>
                    <a:ext uri="{FF2B5EF4-FFF2-40B4-BE49-F238E27FC236}">
                      <a16:creationId xmlns:a16="http://schemas.microsoft.com/office/drawing/2014/main" id="{89292EF5-E47F-2546-BF34-B399D4A4BA4B}"/>
                    </a:ext>
                  </a:extLst>
                </p14:cNvPr>
                <p14:cNvContentPartPr/>
                <p14:nvPr/>
              </p14:nvContentPartPr>
              <p14:xfrm>
                <a:off x="8063020" y="5596129"/>
                <a:ext cx="230760" cy="93600"/>
              </p14:xfrm>
            </p:contentPart>
          </mc:Choice>
          <mc:Fallback xmlns="">
            <p:pic>
              <p:nvPicPr>
                <p:cNvPr id="319" name="墨迹 318">
                  <a:extLst>
                    <a:ext uri="{FF2B5EF4-FFF2-40B4-BE49-F238E27FC236}">
                      <a16:creationId xmlns:a16="http://schemas.microsoft.com/office/drawing/2014/main" id="{89292EF5-E47F-2546-BF34-B399D4A4BA4B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8055460" y="5588569"/>
                  <a:ext cx="24588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0">
              <p14:nvContentPartPr>
                <p14:cNvPr id="321" name="墨迹 320">
                  <a:extLst>
                    <a:ext uri="{FF2B5EF4-FFF2-40B4-BE49-F238E27FC236}">
                      <a16:creationId xmlns:a16="http://schemas.microsoft.com/office/drawing/2014/main" id="{7AE08828-B735-594B-AD78-9F7FFF865606}"/>
                    </a:ext>
                  </a:extLst>
                </p14:cNvPr>
                <p14:cNvContentPartPr/>
                <p14:nvPr/>
              </p14:nvContentPartPr>
              <p14:xfrm>
                <a:off x="7988500" y="5147929"/>
                <a:ext cx="1332720" cy="37800"/>
              </p14:xfrm>
            </p:contentPart>
          </mc:Choice>
          <mc:Fallback xmlns="">
            <p:pic>
              <p:nvPicPr>
                <p:cNvPr id="321" name="墨迹 320">
                  <a:extLst>
                    <a:ext uri="{FF2B5EF4-FFF2-40B4-BE49-F238E27FC236}">
                      <a16:creationId xmlns:a16="http://schemas.microsoft.com/office/drawing/2014/main" id="{7AE08828-B735-594B-AD78-9F7FFF865606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7980940" y="5140369"/>
                  <a:ext cx="134784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2">
              <p14:nvContentPartPr>
                <p14:cNvPr id="322" name="墨迹 321">
                  <a:extLst>
                    <a:ext uri="{FF2B5EF4-FFF2-40B4-BE49-F238E27FC236}">
                      <a16:creationId xmlns:a16="http://schemas.microsoft.com/office/drawing/2014/main" id="{9C8781D2-FB24-9342-92AE-34D215F630CC}"/>
                    </a:ext>
                  </a:extLst>
                </p14:cNvPr>
                <p14:cNvContentPartPr/>
                <p14:nvPr/>
              </p14:nvContentPartPr>
              <p14:xfrm>
                <a:off x="9326980" y="5097889"/>
                <a:ext cx="12960" cy="118800"/>
              </p14:xfrm>
            </p:contentPart>
          </mc:Choice>
          <mc:Fallback xmlns="">
            <p:pic>
              <p:nvPicPr>
                <p:cNvPr id="322" name="墨迹 321">
                  <a:extLst>
                    <a:ext uri="{FF2B5EF4-FFF2-40B4-BE49-F238E27FC236}">
                      <a16:creationId xmlns:a16="http://schemas.microsoft.com/office/drawing/2014/main" id="{9C8781D2-FB24-9342-92AE-34D215F630CC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9319420" y="5090329"/>
                  <a:ext cx="2772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4">
              <p14:nvContentPartPr>
                <p14:cNvPr id="323" name="墨迹 322">
                  <a:extLst>
                    <a:ext uri="{FF2B5EF4-FFF2-40B4-BE49-F238E27FC236}">
                      <a16:creationId xmlns:a16="http://schemas.microsoft.com/office/drawing/2014/main" id="{20CFDAF7-E888-DF4C-B4BC-057B14F8AD0F}"/>
                    </a:ext>
                  </a:extLst>
                </p14:cNvPr>
                <p14:cNvContentPartPr/>
                <p14:nvPr/>
              </p14:nvContentPartPr>
              <p14:xfrm>
                <a:off x="9345700" y="5322169"/>
                <a:ext cx="137160" cy="230760"/>
              </p14:xfrm>
            </p:contentPart>
          </mc:Choice>
          <mc:Fallback xmlns="">
            <p:pic>
              <p:nvPicPr>
                <p:cNvPr id="323" name="墨迹 322">
                  <a:extLst>
                    <a:ext uri="{FF2B5EF4-FFF2-40B4-BE49-F238E27FC236}">
                      <a16:creationId xmlns:a16="http://schemas.microsoft.com/office/drawing/2014/main" id="{20CFDAF7-E888-DF4C-B4BC-057B14F8AD0F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9338140" y="5314609"/>
                  <a:ext cx="15228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6">
              <p14:nvContentPartPr>
                <p14:cNvPr id="324" name="墨迹 323">
                  <a:extLst>
                    <a:ext uri="{FF2B5EF4-FFF2-40B4-BE49-F238E27FC236}">
                      <a16:creationId xmlns:a16="http://schemas.microsoft.com/office/drawing/2014/main" id="{20BD65C7-E04C-7244-9E5D-154C866EB307}"/>
                    </a:ext>
                  </a:extLst>
                </p14:cNvPr>
                <p14:cNvContentPartPr/>
                <p14:nvPr/>
              </p14:nvContentPartPr>
              <p14:xfrm>
                <a:off x="9607060" y="5533849"/>
                <a:ext cx="162360" cy="81360"/>
              </p14:xfrm>
            </p:contentPart>
          </mc:Choice>
          <mc:Fallback xmlns="">
            <p:pic>
              <p:nvPicPr>
                <p:cNvPr id="324" name="墨迹 323">
                  <a:extLst>
                    <a:ext uri="{FF2B5EF4-FFF2-40B4-BE49-F238E27FC236}">
                      <a16:creationId xmlns:a16="http://schemas.microsoft.com/office/drawing/2014/main" id="{20BD65C7-E04C-7244-9E5D-154C866EB307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9599500" y="5526289"/>
                  <a:ext cx="17712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8">
              <p14:nvContentPartPr>
                <p14:cNvPr id="307" name="墨迹 306">
                  <a:extLst>
                    <a:ext uri="{FF2B5EF4-FFF2-40B4-BE49-F238E27FC236}">
                      <a16:creationId xmlns:a16="http://schemas.microsoft.com/office/drawing/2014/main" id="{EE64FA6C-58E2-9941-8EA8-9BD70E3C878B}"/>
                    </a:ext>
                  </a:extLst>
                </p14:cNvPr>
                <p14:cNvContentPartPr/>
                <p14:nvPr/>
              </p14:nvContentPartPr>
              <p14:xfrm>
                <a:off x="7179220" y="5266009"/>
                <a:ext cx="81360" cy="25200"/>
              </p14:xfrm>
            </p:contentPart>
          </mc:Choice>
          <mc:Fallback xmlns="">
            <p:pic>
              <p:nvPicPr>
                <p:cNvPr id="307" name="墨迹 306">
                  <a:extLst>
                    <a:ext uri="{FF2B5EF4-FFF2-40B4-BE49-F238E27FC236}">
                      <a16:creationId xmlns:a16="http://schemas.microsoft.com/office/drawing/2014/main" id="{EE64FA6C-58E2-9941-8EA8-9BD70E3C878B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7171660" y="5258449"/>
                  <a:ext cx="9648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0">
              <p14:nvContentPartPr>
                <p14:cNvPr id="308" name="墨迹 307">
                  <a:extLst>
                    <a:ext uri="{FF2B5EF4-FFF2-40B4-BE49-F238E27FC236}">
                      <a16:creationId xmlns:a16="http://schemas.microsoft.com/office/drawing/2014/main" id="{43E2FBA8-8DD5-424F-B498-577AE9324D26}"/>
                    </a:ext>
                  </a:extLst>
                </p14:cNvPr>
                <p14:cNvContentPartPr/>
                <p14:nvPr/>
              </p14:nvContentPartPr>
              <p14:xfrm>
                <a:off x="7216300" y="5290849"/>
                <a:ext cx="43920" cy="168480"/>
              </p14:xfrm>
            </p:contentPart>
          </mc:Choice>
          <mc:Fallback xmlns="">
            <p:pic>
              <p:nvPicPr>
                <p:cNvPr id="308" name="墨迹 307">
                  <a:extLst>
                    <a:ext uri="{FF2B5EF4-FFF2-40B4-BE49-F238E27FC236}">
                      <a16:creationId xmlns:a16="http://schemas.microsoft.com/office/drawing/2014/main" id="{43E2FBA8-8DD5-424F-B498-577AE9324D26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7208740" y="5283289"/>
                  <a:ext cx="5904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2">
              <p14:nvContentPartPr>
                <p14:cNvPr id="309" name="墨迹 308">
                  <a:extLst>
                    <a:ext uri="{FF2B5EF4-FFF2-40B4-BE49-F238E27FC236}">
                      <a16:creationId xmlns:a16="http://schemas.microsoft.com/office/drawing/2014/main" id="{E89A61DD-3C04-2B40-AA80-D3773F803562}"/>
                    </a:ext>
                  </a:extLst>
                </p14:cNvPr>
                <p14:cNvContentPartPr/>
                <p14:nvPr/>
              </p14:nvContentPartPr>
              <p14:xfrm>
                <a:off x="7110460" y="5465449"/>
                <a:ext cx="212040" cy="31320"/>
              </p14:xfrm>
            </p:contentPart>
          </mc:Choice>
          <mc:Fallback xmlns="">
            <p:pic>
              <p:nvPicPr>
                <p:cNvPr id="309" name="墨迹 308">
                  <a:extLst>
                    <a:ext uri="{FF2B5EF4-FFF2-40B4-BE49-F238E27FC236}">
                      <a16:creationId xmlns:a16="http://schemas.microsoft.com/office/drawing/2014/main" id="{E89A61DD-3C04-2B40-AA80-D3773F803562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7102900" y="5457889"/>
                  <a:ext cx="22716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4">
              <p14:nvContentPartPr>
                <p14:cNvPr id="310" name="墨迹 309">
                  <a:extLst>
                    <a:ext uri="{FF2B5EF4-FFF2-40B4-BE49-F238E27FC236}">
                      <a16:creationId xmlns:a16="http://schemas.microsoft.com/office/drawing/2014/main" id="{CB6E1F68-0E97-EF44-9AAC-253132216AAE}"/>
                    </a:ext>
                  </a:extLst>
                </p14:cNvPr>
                <p14:cNvContentPartPr/>
                <p14:nvPr/>
              </p14:nvContentPartPr>
              <p14:xfrm>
                <a:off x="7185340" y="5272489"/>
                <a:ext cx="124920" cy="224640"/>
              </p14:xfrm>
            </p:contentPart>
          </mc:Choice>
          <mc:Fallback xmlns="">
            <p:pic>
              <p:nvPicPr>
                <p:cNvPr id="310" name="墨迹 309">
                  <a:extLst>
                    <a:ext uri="{FF2B5EF4-FFF2-40B4-BE49-F238E27FC236}">
                      <a16:creationId xmlns:a16="http://schemas.microsoft.com/office/drawing/2014/main" id="{CB6E1F68-0E97-EF44-9AAC-253132216AAE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7177780" y="5264929"/>
                  <a:ext cx="14004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6">
              <p14:nvContentPartPr>
                <p14:cNvPr id="311" name="墨迹 310">
                  <a:extLst>
                    <a:ext uri="{FF2B5EF4-FFF2-40B4-BE49-F238E27FC236}">
                      <a16:creationId xmlns:a16="http://schemas.microsoft.com/office/drawing/2014/main" id="{CE3A955F-A929-D548-96D1-DF61D977BF93}"/>
                    </a:ext>
                  </a:extLst>
                </p14:cNvPr>
                <p14:cNvContentPartPr/>
                <p14:nvPr/>
              </p14:nvContentPartPr>
              <p14:xfrm>
                <a:off x="7073380" y="5502529"/>
                <a:ext cx="317880" cy="31320"/>
              </p14:xfrm>
            </p:contentPart>
          </mc:Choice>
          <mc:Fallback xmlns="">
            <p:pic>
              <p:nvPicPr>
                <p:cNvPr id="311" name="墨迹 310">
                  <a:extLst>
                    <a:ext uri="{FF2B5EF4-FFF2-40B4-BE49-F238E27FC236}">
                      <a16:creationId xmlns:a16="http://schemas.microsoft.com/office/drawing/2014/main" id="{CE3A955F-A929-D548-96D1-DF61D977BF93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7065820" y="5494969"/>
                  <a:ext cx="33300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8">
              <p14:nvContentPartPr>
                <p14:cNvPr id="312" name="墨迹 311">
                  <a:extLst>
                    <a:ext uri="{FF2B5EF4-FFF2-40B4-BE49-F238E27FC236}">
                      <a16:creationId xmlns:a16="http://schemas.microsoft.com/office/drawing/2014/main" id="{7B95FC87-7F4F-D948-8693-2F34A8910FBA}"/>
                    </a:ext>
                  </a:extLst>
                </p14:cNvPr>
                <p14:cNvContentPartPr/>
                <p14:nvPr/>
              </p14:nvContentPartPr>
              <p14:xfrm>
                <a:off x="7160500" y="5266009"/>
                <a:ext cx="205920" cy="286560"/>
              </p14:xfrm>
            </p:contentPart>
          </mc:Choice>
          <mc:Fallback xmlns="">
            <p:pic>
              <p:nvPicPr>
                <p:cNvPr id="312" name="墨迹 311">
                  <a:extLst>
                    <a:ext uri="{FF2B5EF4-FFF2-40B4-BE49-F238E27FC236}">
                      <a16:creationId xmlns:a16="http://schemas.microsoft.com/office/drawing/2014/main" id="{7B95FC87-7F4F-D948-8693-2F34A8910FBA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7152940" y="5258449"/>
                  <a:ext cx="22104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0">
              <p14:nvContentPartPr>
                <p14:cNvPr id="313" name="墨迹 312">
                  <a:extLst>
                    <a:ext uri="{FF2B5EF4-FFF2-40B4-BE49-F238E27FC236}">
                      <a16:creationId xmlns:a16="http://schemas.microsoft.com/office/drawing/2014/main" id="{BC54F9DF-D8BD-D443-8D01-535A65465951}"/>
                    </a:ext>
                  </a:extLst>
                </p14:cNvPr>
                <p14:cNvContentPartPr/>
                <p14:nvPr/>
              </p14:nvContentPartPr>
              <p14:xfrm>
                <a:off x="7079500" y="5521249"/>
                <a:ext cx="330480" cy="31320"/>
              </p14:xfrm>
            </p:contentPart>
          </mc:Choice>
          <mc:Fallback xmlns="">
            <p:pic>
              <p:nvPicPr>
                <p:cNvPr id="313" name="墨迹 312">
                  <a:extLst>
                    <a:ext uri="{FF2B5EF4-FFF2-40B4-BE49-F238E27FC236}">
                      <a16:creationId xmlns:a16="http://schemas.microsoft.com/office/drawing/2014/main" id="{BC54F9DF-D8BD-D443-8D01-535A65465951}"/>
                    </a:ext>
                  </a:extLst>
                </p:cNvPr>
                <p:cNvPicPr/>
                <p:nvPr/>
              </p:nvPicPr>
              <p:blipFill>
                <a:blip r:embed="rId501"/>
                <a:stretch>
                  <a:fillRect/>
                </a:stretch>
              </p:blipFill>
              <p:spPr>
                <a:xfrm>
                  <a:off x="7071940" y="5513689"/>
                  <a:ext cx="34524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2">
              <p14:nvContentPartPr>
                <p14:cNvPr id="327" name="墨迹 326">
                  <a:extLst>
                    <a:ext uri="{FF2B5EF4-FFF2-40B4-BE49-F238E27FC236}">
                      <a16:creationId xmlns:a16="http://schemas.microsoft.com/office/drawing/2014/main" id="{709394DA-14FF-AA40-92FF-366877A6B51F}"/>
                    </a:ext>
                  </a:extLst>
                </p14:cNvPr>
                <p14:cNvContentPartPr/>
                <p14:nvPr/>
              </p14:nvContentPartPr>
              <p14:xfrm>
                <a:off x="7484140" y="5515129"/>
                <a:ext cx="199440" cy="180720"/>
              </p14:xfrm>
            </p:contentPart>
          </mc:Choice>
          <mc:Fallback xmlns="">
            <p:pic>
              <p:nvPicPr>
                <p:cNvPr id="327" name="墨迹 326">
                  <a:extLst>
                    <a:ext uri="{FF2B5EF4-FFF2-40B4-BE49-F238E27FC236}">
                      <a16:creationId xmlns:a16="http://schemas.microsoft.com/office/drawing/2014/main" id="{709394DA-14FF-AA40-92FF-366877A6B51F}"/>
                    </a:ext>
                  </a:extLst>
                </p:cNvPr>
                <p:cNvPicPr/>
                <p:nvPr/>
              </p:nvPicPr>
              <p:blipFill>
                <a:blip r:embed="rId503"/>
                <a:stretch>
                  <a:fillRect/>
                </a:stretch>
              </p:blipFill>
              <p:spPr>
                <a:xfrm>
                  <a:off x="7476580" y="5507569"/>
                  <a:ext cx="21456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4">
              <p14:nvContentPartPr>
                <p14:cNvPr id="339" name="墨迹 338">
                  <a:extLst>
                    <a:ext uri="{FF2B5EF4-FFF2-40B4-BE49-F238E27FC236}">
                      <a16:creationId xmlns:a16="http://schemas.microsoft.com/office/drawing/2014/main" id="{64B65F60-2B5D-1B4F-AE22-68B6E4B1BD3C}"/>
                    </a:ext>
                  </a:extLst>
                </p14:cNvPr>
                <p14:cNvContentPartPr/>
                <p14:nvPr/>
              </p14:nvContentPartPr>
              <p14:xfrm>
                <a:off x="6095980" y="3859129"/>
                <a:ext cx="3648600" cy="2054880"/>
              </p14:xfrm>
            </p:contentPart>
          </mc:Choice>
          <mc:Fallback xmlns="">
            <p:pic>
              <p:nvPicPr>
                <p:cNvPr id="339" name="墨迹 338">
                  <a:extLst>
                    <a:ext uri="{FF2B5EF4-FFF2-40B4-BE49-F238E27FC236}">
                      <a16:creationId xmlns:a16="http://schemas.microsoft.com/office/drawing/2014/main" id="{64B65F60-2B5D-1B4F-AE22-68B6E4B1BD3C}"/>
                    </a:ext>
                  </a:extLst>
                </p:cNvPr>
                <p:cNvPicPr/>
                <p:nvPr/>
              </p:nvPicPr>
              <p:blipFill>
                <a:blip r:embed="rId505"/>
                <a:stretch>
                  <a:fillRect/>
                </a:stretch>
              </p:blipFill>
              <p:spPr>
                <a:xfrm>
                  <a:off x="6088420" y="3851569"/>
                  <a:ext cx="3663720" cy="2070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2052903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780F1495-AC8F-994A-976C-24767C4FA23F}"/>
                  </a:ext>
                </a:extLst>
              </p14:cNvPr>
              <p14:cNvContentPartPr/>
              <p14:nvPr/>
            </p14:nvContentPartPr>
            <p14:xfrm>
              <a:off x="449380" y="359569"/>
              <a:ext cx="529560" cy="73512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780F1495-AC8F-994A-976C-24767C4FA23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41820" y="352009"/>
                <a:ext cx="544680" cy="749880"/>
              </a:xfrm>
              <a:prstGeom prst="rect">
                <a:avLst/>
              </a:prstGeom>
            </p:spPr>
          </p:pic>
        </mc:Fallback>
      </mc:AlternateContent>
      <p:grpSp>
        <p:nvGrpSpPr>
          <p:cNvPr id="41" name="组合 40">
            <a:extLst>
              <a:ext uri="{FF2B5EF4-FFF2-40B4-BE49-F238E27FC236}">
                <a16:creationId xmlns:a16="http://schemas.microsoft.com/office/drawing/2014/main" id="{C9136121-44D1-8D48-A2EA-F59ABCA23FDB}"/>
              </a:ext>
            </a:extLst>
          </p:cNvPr>
          <p:cNvGrpSpPr/>
          <p:nvPr/>
        </p:nvGrpSpPr>
        <p:grpSpPr>
          <a:xfrm>
            <a:off x="1171540" y="727129"/>
            <a:ext cx="31320" cy="105840"/>
            <a:chOff x="1171540" y="727129"/>
            <a:chExt cx="31320" cy="105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075C6886-1B27-DD49-AA05-81632252D29E}"/>
                    </a:ext>
                  </a:extLst>
                </p14:cNvPr>
                <p14:cNvContentPartPr/>
                <p14:nvPr/>
              </p14:nvContentPartPr>
              <p14:xfrm>
                <a:off x="1171540" y="727129"/>
                <a:ext cx="31320" cy="31320"/>
              </p14:xfrm>
            </p:contentPart>
          </mc:Choice>
          <mc:Fallback xmlns=""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075C6886-1B27-DD49-AA05-81632252D29E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163980" y="719569"/>
                  <a:ext cx="4644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6351C98E-8BE1-5247-AAB0-59F1110A4028}"/>
                    </a:ext>
                  </a:extLst>
                </p14:cNvPr>
                <p14:cNvContentPartPr/>
                <p14:nvPr/>
              </p14:nvContentPartPr>
              <p14:xfrm>
                <a:off x="1192780" y="807769"/>
                <a:ext cx="10080" cy="25200"/>
              </p14:xfrm>
            </p:contentPart>
          </mc:Choice>
          <mc:Fallback xmlns=""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6351C98E-8BE1-5247-AAB0-59F1110A4028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185220" y="800209"/>
                  <a:ext cx="25200" cy="40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35A8FDF9-5216-E340-B07E-248670BE974F}"/>
              </a:ext>
            </a:extLst>
          </p:cNvPr>
          <p:cNvGrpSpPr/>
          <p:nvPr/>
        </p:nvGrpSpPr>
        <p:grpSpPr>
          <a:xfrm>
            <a:off x="1825300" y="384409"/>
            <a:ext cx="373680" cy="330480"/>
            <a:chOff x="1825300" y="384409"/>
            <a:chExt cx="373680" cy="330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墨迹 4">
                  <a:extLst>
                    <a:ext uri="{FF2B5EF4-FFF2-40B4-BE49-F238E27FC236}">
                      <a16:creationId xmlns:a16="http://schemas.microsoft.com/office/drawing/2014/main" id="{2B194664-C102-3241-9E57-BCC02A1E5796}"/>
                    </a:ext>
                  </a:extLst>
                </p14:cNvPr>
                <p14:cNvContentPartPr/>
                <p14:nvPr/>
              </p14:nvContentPartPr>
              <p14:xfrm>
                <a:off x="1825300" y="384409"/>
                <a:ext cx="162360" cy="249480"/>
              </p14:xfrm>
            </p:contentPart>
          </mc:Choice>
          <mc:Fallback xmlns="">
            <p:pic>
              <p:nvPicPr>
                <p:cNvPr id="5" name="墨迹 4">
                  <a:extLst>
                    <a:ext uri="{FF2B5EF4-FFF2-40B4-BE49-F238E27FC236}">
                      <a16:creationId xmlns:a16="http://schemas.microsoft.com/office/drawing/2014/main" id="{2B194664-C102-3241-9E57-BCC02A1E5796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817740" y="376849"/>
                  <a:ext cx="17712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EA2A33B1-ADB4-5E49-9AFE-182ED1DF736A}"/>
                    </a:ext>
                  </a:extLst>
                </p14:cNvPr>
                <p14:cNvContentPartPr/>
                <p14:nvPr/>
              </p14:nvContentPartPr>
              <p14:xfrm>
                <a:off x="1874980" y="639649"/>
                <a:ext cx="180720" cy="31320"/>
              </p14:xfrm>
            </p:contentPart>
          </mc:Choice>
          <mc:Fallback xmlns=""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EA2A33B1-ADB4-5E49-9AFE-182ED1DF736A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867420" y="632089"/>
                  <a:ext cx="19584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DA926389-7CBA-F146-8BEE-514709C7EC75}"/>
                    </a:ext>
                  </a:extLst>
                </p14:cNvPr>
                <p14:cNvContentPartPr/>
                <p14:nvPr/>
              </p14:nvContentPartPr>
              <p14:xfrm>
                <a:off x="2167660" y="602569"/>
                <a:ext cx="31320" cy="112320"/>
              </p14:xfrm>
            </p:contentPart>
          </mc:Choice>
          <mc:Fallback xmlns=""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DA926389-7CBA-F146-8BEE-514709C7EC75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160100" y="595009"/>
                  <a:ext cx="46440" cy="127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C25AB5CC-09EB-6E4B-9F77-8D5AA16FF72A}"/>
              </a:ext>
            </a:extLst>
          </p:cNvPr>
          <p:cNvGrpSpPr/>
          <p:nvPr/>
        </p:nvGrpSpPr>
        <p:grpSpPr>
          <a:xfrm>
            <a:off x="2422900" y="359569"/>
            <a:ext cx="1027440" cy="336600"/>
            <a:chOff x="2422900" y="359569"/>
            <a:chExt cx="1027440" cy="336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D747AF72-9847-3045-8D23-4D670E474FD9}"/>
                    </a:ext>
                  </a:extLst>
                </p14:cNvPr>
                <p14:cNvContentPartPr/>
                <p14:nvPr/>
              </p14:nvContentPartPr>
              <p14:xfrm>
                <a:off x="2422900" y="502849"/>
                <a:ext cx="131040" cy="6480"/>
              </p14:xfrm>
            </p:contentPart>
          </mc:Choice>
          <mc:Fallback xmlns=""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D747AF72-9847-3045-8D23-4D670E474FD9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415340" y="495289"/>
                  <a:ext cx="14616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7AD85FC6-54B3-D247-BE4C-B29E8924278D}"/>
                    </a:ext>
                  </a:extLst>
                </p14:cNvPr>
                <p14:cNvContentPartPr/>
                <p14:nvPr/>
              </p14:nvContentPartPr>
              <p14:xfrm>
                <a:off x="2422900" y="583849"/>
                <a:ext cx="168480" cy="25200"/>
              </p14:xfrm>
            </p:contentPart>
          </mc:Choice>
          <mc:Fallback xmlns=""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7AD85FC6-54B3-D247-BE4C-B29E8924278D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415340" y="576289"/>
                  <a:ext cx="18360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4C259A7C-48C2-0C4D-8C4E-6D8D0C0D6483}"/>
                    </a:ext>
                  </a:extLst>
                </p14:cNvPr>
                <p14:cNvContentPartPr/>
                <p14:nvPr/>
              </p14:nvContentPartPr>
              <p14:xfrm>
                <a:off x="2733940" y="359569"/>
                <a:ext cx="143640" cy="293040"/>
              </p14:xfrm>
            </p:contentPart>
          </mc:Choice>
          <mc:Fallback xmlns=""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4C259A7C-48C2-0C4D-8C4E-6D8D0C0D6483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726380" y="352009"/>
                  <a:ext cx="15876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0328F111-34F0-E74C-BE7B-431B80BDAE4E}"/>
                    </a:ext>
                  </a:extLst>
                </p14:cNvPr>
                <p14:cNvContentPartPr/>
                <p14:nvPr/>
              </p14:nvContentPartPr>
              <p14:xfrm>
                <a:off x="2964340" y="453169"/>
                <a:ext cx="168480" cy="168480"/>
              </p14:xfrm>
            </p:contentPart>
          </mc:Choice>
          <mc:Fallback xmlns=""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0328F111-34F0-E74C-BE7B-431B80BDAE4E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956780" y="445609"/>
                  <a:ext cx="18360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9504491E-248D-5E41-967F-EA57C7032FD2}"/>
                    </a:ext>
                  </a:extLst>
                </p14:cNvPr>
                <p14:cNvContentPartPr/>
                <p14:nvPr/>
              </p14:nvContentPartPr>
              <p14:xfrm>
                <a:off x="3281860" y="552529"/>
                <a:ext cx="12960" cy="91080"/>
              </p14:xfrm>
            </p:contentPart>
          </mc:Choice>
          <mc:Fallback xmlns=""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9504491E-248D-5E41-967F-EA57C7032FD2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274300" y="544969"/>
                  <a:ext cx="2772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9053CE5E-82B2-634A-8872-1AD3AEA1722A}"/>
                    </a:ext>
                  </a:extLst>
                </p14:cNvPr>
                <p14:cNvContentPartPr/>
                <p14:nvPr/>
              </p14:nvContentPartPr>
              <p14:xfrm>
                <a:off x="3406420" y="646129"/>
                <a:ext cx="43920" cy="50040"/>
              </p14:xfrm>
            </p:contentPart>
          </mc:Choice>
          <mc:Fallback xmlns=""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9053CE5E-82B2-634A-8872-1AD3AEA1722A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398860" y="638569"/>
                  <a:ext cx="59040" cy="65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5771883C-43E8-384B-9B13-C3E31C06ABBF}"/>
              </a:ext>
            </a:extLst>
          </p:cNvPr>
          <p:cNvGrpSpPr/>
          <p:nvPr/>
        </p:nvGrpSpPr>
        <p:grpSpPr>
          <a:xfrm>
            <a:off x="3786220" y="378289"/>
            <a:ext cx="504720" cy="342720"/>
            <a:chOff x="3786220" y="378289"/>
            <a:chExt cx="504720" cy="342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72C38875-BF5F-A243-AD93-FBD6EB41B4F8}"/>
                    </a:ext>
                  </a:extLst>
                </p14:cNvPr>
                <p14:cNvContentPartPr/>
                <p14:nvPr/>
              </p14:nvContentPartPr>
              <p14:xfrm>
                <a:off x="3786220" y="421849"/>
                <a:ext cx="112320" cy="230760"/>
              </p14:xfrm>
            </p:contentPart>
          </mc:Choice>
          <mc:Fallback xmlns=""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72C38875-BF5F-A243-AD93-FBD6EB41B4F8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778660" y="414289"/>
                  <a:ext cx="12744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BEC0131C-A53F-2A44-876E-AA7678213E6C}"/>
                    </a:ext>
                  </a:extLst>
                </p14:cNvPr>
                <p14:cNvContentPartPr/>
                <p14:nvPr/>
              </p14:nvContentPartPr>
              <p14:xfrm>
                <a:off x="4041460" y="596089"/>
                <a:ext cx="12960" cy="87480"/>
              </p14:xfrm>
            </p:contentPart>
          </mc:Choice>
          <mc:Fallback xmlns=""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BEC0131C-A53F-2A44-876E-AA7678213E6C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033900" y="588529"/>
                  <a:ext cx="2772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4EE77093-8E31-6240-B8F0-41D602A4141B}"/>
                    </a:ext>
                  </a:extLst>
                </p14:cNvPr>
                <p14:cNvContentPartPr/>
                <p14:nvPr/>
              </p14:nvContentPartPr>
              <p14:xfrm>
                <a:off x="4190860" y="378289"/>
                <a:ext cx="100080" cy="342720"/>
              </p14:xfrm>
            </p:contentPart>
          </mc:Choice>
          <mc:Fallback xmlns=""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4EE77093-8E31-6240-B8F0-41D602A4141B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183300" y="370729"/>
                  <a:ext cx="115200" cy="357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7" name="墨迹 16">
                <a:extLst>
                  <a:ext uri="{FF2B5EF4-FFF2-40B4-BE49-F238E27FC236}">
                    <a16:creationId xmlns:a16="http://schemas.microsoft.com/office/drawing/2014/main" id="{BF750483-46BE-E543-81D4-255EE72B38AC}"/>
                  </a:ext>
                </a:extLst>
              </p14:cNvPr>
              <p14:cNvContentPartPr/>
              <p14:nvPr/>
            </p14:nvContentPartPr>
            <p14:xfrm>
              <a:off x="4483540" y="720649"/>
              <a:ext cx="112320" cy="75240"/>
            </p14:xfrm>
          </p:contentPart>
        </mc:Choice>
        <mc:Fallback xmlns="">
          <p:pic>
            <p:nvPicPr>
              <p:cNvPr id="17" name="墨迹 16">
                <a:extLst>
                  <a:ext uri="{FF2B5EF4-FFF2-40B4-BE49-F238E27FC236}">
                    <a16:creationId xmlns:a16="http://schemas.microsoft.com/office/drawing/2014/main" id="{BF750483-46BE-E543-81D4-255EE72B38AC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4475980" y="713089"/>
                <a:ext cx="127440" cy="9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8" name="墨迹 17">
                <a:extLst>
                  <a:ext uri="{FF2B5EF4-FFF2-40B4-BE49-F238E27FC236}">
                    <a16:creationId xmlns:a16="http://schemas.microsoft.com/office/drawing/2014/main" id="{6941154E-894A-6B45-B967-A03729F15C70}"/>
                  </a:ext>
                </a:extLst>
              </p14:cNvPr>
              <p14:cNvContentPartPr/>
              <p14:nvPr/>
            </p14:nvContentPartPr>
            <p14:xfrm>
              <a:off x="5585500" y="565129"/>
              <a:ext cx="118800" cy="31320"/>
            </p14:xfrm>
          </p:contentPart>
        </mc:Choice>
        <mc:Fallback xmlns="">
          <p:pic>
            <p:nvPicPr>
              <p:cNvPr id="18" name="墨迹 17">
                <a:extLst>
                  <a:ext uri="{FF2B5EF4-FFF2-40B4-BE49-F238E27FC236}">
                    <a16:creationId xmlns:a16="http://schemas.microsoft.com/office/drawing/2014/main" id="{6941154E-894A-6B45-B967-A03729F15C70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5577940" y="557569"/>
                <a:ext cx="13356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9" name="墨迹 18">
                <a:extLst>
                  <a:ext uri="{FF2B5EF4-FFF2-40B4-BE49-F238E27FC236}">
                    <a16:creationId xmlns:a16="http://schemas.microsoft.com/office/drawing/2014/main" id="{EE12B623-45BC-3148-857F-BDCCAB34BCEA}"/>
                  </a:ext>
                </a:extLst>
              </p14:cNvPr>
              <p14:cNvContentPartPr/>
              <p14:nvPr/>
            </p14:nvContentPartPr>
            <p14:xfrm>
              <a:off x="6095980" y="571249"/>
              <a:ext cx="118800" cy="6480"/>
            </p14:xfrm>
          </p:contentPart>
        </mc:Choice>
        <mc:Fallback xmlns="">
          <p:pic>
            <p:nvPicPr>
              <p:cNvPr id="19" name="墨迹 18">
                <a:extLst>
                  <a:ext uri="{FF2B5EF4-FFF2-40B4-BE49-F238E27FC236}">
                    <a16:creationId xmlns:a16="http://schemas.microsoft.com/office/drawing/2014/main" id="{EE12B623-45BC-3148-857F-BDCCAB34BCEA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6088420" y="563689"/>
                <a:ext cx="13356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0" name="墨迹 19">
                <a:extLst>
                  <a:ext uri="{FF2B5EF4-FFF2-40B4-BE49-F238E27FC236}">
                    <a16:creationId xmlns:a16="http://schemas.microsoft.com/office/drawing/2014/main" id="{74D8F47D-11D9-E14A-B937-A072F0F29A85}"/>
                  </a:ext>
                </a:extLst>
              </p14:cNvPr>
              <p14:cNvContentPartPr/>
              <p14:nvPr/>
            </p14:nvContentPartPr>
            <p14:xfrm>
              <a:off x="6593860" y="577369"/>
              <a:ext cx="68760" cy="19080"/>
            </p14:xfrm>
          </p:contentPart>
        </mc:Choice>
        <mc:Fallback xmlns="">
          <p:pic>
            <p:nvPicPr>
              <p:cNvPr id="20" name="墨迹 19">
                <a:extLst>
                  <a:ext uri="{FF2B5EF4-FFF2-40B4-BE49-F238E27FC236}">
                    <a16:creationId xmlns:a16="http://schemas.microsoft.com/office/drawing/2014/main" id="{74D8F47D-11D9-E14A-B937-A072F0F29A85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6586300" y="570169"/>
                <a:ext cx="83880" cy="34200"/>
              </a:xfrm>
              <a:prstGeom prst="rect">
                <a:avLst/>
              </a:prstGeom>
            </p:spPr>
          </p:pic>
        </mc:Fallback>
      </mc:AlternateContent>
      <p:grpSp>
        <p:nvGrpSpPr>
          <p:cNvPr id="37" name="组合 36">
            <a:extLst>
              <a:ext uri="{FF2B5EF4-FFF2-40B4-BE49-F238E27FC236}">
                <a16:creationId xmlns:a16="http://schemas.microsoft.com/office/drawing/2014/main" id="{6389B885-A513-CE44-A128-B4EB11A2A7C5}"/>
              </a:ext>
            </a:extLst>
          </p:cNvPr>
          <p:cNvGrpSpPr/>
          <p:nvPr/>
        </p:nvGrpSpPr>
        <p:grpSpPr>
          <a:xfrm>
            <a:off x="7614820" y="347329"/>
            <a:ext cx="305280" cy="317880"/>
            <a:chOff x="7614820" y="347329"/>
            <a:chExt cx="305280" cy="317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E80A83FF-163F-FC4B-807E-330446F02433}"/>
                    </a:ext>
                  </a:extLst>
                </p14:cNvPr>
                <p14:cNvContentPartPr/>
                <p14:nvPr/>
              </p14:nvContentPartPr>
              <p14:xfrm>
                <a:off x="7614820" y="347329"/>
                <a:ext cx="280440" cy="43920"/>
              </p14:xfrm>
            </p:contentPart>
          </mc:Choice>
          <mc:Fallback xmlns=""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E80A83FF-163F-FC4B-807E-330446F02433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607260" y="339769"/>
                  <a:ext cx="29556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16ABC4FB-DE04-9342-ACE2-439DBF6D60C0}"/>
                    </a:ext>
                  </a:extLst>
                </p14:cNvPr>
                <p14:cNvContentPartPr/>
                <p14:nvPr/>
              </p14:nvContentPartPr>
              <p14:xfrm>
                <a:off x="7758100" y="440569"/>
                <a:ext cx="50040" cy="212040"/>
              </p14:xfrm>
            </p:contentPart>
          </mc:Choice>
          <mc:Fallback xmlns=""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16ABC4FB-DE04-9342-ACE2-439DBF6D60C0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750540" y="433009"/>
                  <a:ext cx="6516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956AEB53-F01B-C74F-80D6-5A5740FA1E8B}"/>
                    </a:ext>
                  </a:extLst>
                </p14:cNvPr>
                <p14:cNvContentPartPr/>
                <p14:nvPr/>
              </p14:nvContentPartPr>
              <p14:xfrm>
                <a:off x="7620940" y="621289"/>
                <a:ext cx="299160" cy="43920"/>
              </p14:xfrm>
            </p:contentPart>
          </mc:Choice>
          <mc:Fallback xmlns=""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956AEB53-F01B-C74F-80D6-5A5740FA1E8B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613380" y="613729"/>
                  <a:ext cx="314280" cy="59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4" name="墨迹 23">
                <a:extLst>
                  <a:ext uri="{FF2B5EF4-FFF2-40B4-BE49-F238E27FC236}">
                    <a16:creationId xmlns:a16="http://schemas.microsoft.com/office/drawing/2014/main" id="{D49832A7-6DB0-F645-8049-B6C88B7665D9}"/>
                  </a:ext>
                </a:extLst>
              </p14:cNvPr>
              <p14:cNvContentPartPr/>
              <p14:nvPr/>
            </p14:nvContentPartPr>
            <p14:xfrm>
              <a:off x="8112700" y="608689"/>
              <a:ext cx="162360" cy="124920"/>
            </p14:xfrm>
          </p:contentPart>
        </mc:Choice>
        <mc:Fallback xmlns="">
          <p:pic>
            <p:nvPicPr>
              <p:cNvPr id="24" name="墨迹 23">
                <a:extLst>
                  <a:ext uri="{FF2B5EF4-FFF2-40B4-BE49-F238E27FC236}">
                    <a16:creationId xmlns:a16="http://schemas.microsoft.com/office/drawing/2014/main" id="{D49832A7-6DB0-F645-8049-B6C88B7665D9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8105500" y="601129"/>
                <a:ext cx="177120" cy="140040"/>
              </a:xfrm>
              <a:prstGeom prst="rect">
                <a:avLst/>
              </a:prstGeom>
            </p:spPr>
          </p:pic>
        </mc:Fallback>
      </mc:AlternateContent>
      <p:grpSp>
        <p:nvGrpSpPr>
          <p:cNvPr id="36" name="组合 35">
            <a:extLst>
              <a:ext uri="{FF2B5EF4-FFF2-40B4-BE49-F238E27FC236}">
                <a16:creationId xmlns:a16="http://schemas.microsoft.com/office/drawing/2014/main" id="{A1C2959D-C046-D14B-88ED-75F07F1ACBAD}"/>
              </a:ext>
            </a:extLst>
          </p:cNvPr>
          <p:cNvGrpSpPr/>
          <p:nvPr/>
        </p:nvGrpSpPr>
        <p:grpSpPr>
          <a:xfrm>
            <a:off x="8517700" y="484129"/>
            <a:ext cx="143640" cy="124920"/>
            <a:chOff x="8517700" y="484129"/>
            <a:chExt cx="143640" cy="124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01625FC0-1CAC-4149-87A9-963FE2B111EE}"/>
                    </a:ext>
                  </a:extLst>
                </p14:cNvPr>
                <p14:cNvContentPartPr/>
                <p14:nvPr/>
              </p14:nvContentPartPr>
              <p14:xfrm>
                <a:off x="8517700" y="484129"/>
                <a:ext cx="143640" cy="12960"/>
              </p14:xfrm>
            </p:contentPart>
          </mc:Choice>
          <mc:Fallback xmlns=""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01625FC0-1CAC-4149-87A9-963FE2B111EE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8510140" y="476569"/>
                  <a:ext cx="15876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4987FD77-DA2B-6942-AAE9-4EEE1C189C2D}"/>
                    </a:ext>
                  </a:extLst>
                </p14:cNvPr>
                <p14:cNvContentPartPr/>
                <p14:nvPr/>
              </p14:nvContentPartPr>
              <p14:xfrm>
                <a:off x="8536060" y="583849"/>
                <a:ext cx="118800" cy="25200"/>
              </p14:xfrm>
            </p:contentPart>
          </mc:Choice>
          <mc:Fallback xmlns=""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4987FD77-DA2B-6942-AAE9-4EEE1C189C2D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528500" y="576289"/>
                  <a:ext cx="133560" cy="40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D1948799-15EC-6B40-AE73-034A613B9CED}"/>
              </a:ext>
            </a:extLst>
          </p:cNvPr>
          <p:cNvGrpSpPr/>
          <p:nvPr/>
        </p:nvGrpSpPr>
        <p:grpSpPr>
          <a:xfrm>
            <a:off x="8903620" y="334729"/>
            <a:ext cx="983880" cy="473760"/>
            <a:chOff x="8903620" y="334729"/>
            <a:chExt cx="983880" cy="473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21945536-9FD8-5E4C-8268-2BDFDF3F20AF}"/>
                    </a:ext>
                  </a:extLst>
                </p14:cNvPr>
                <p14:cNvContentPartPr/>
                <p14:nvPr/>
              </p14:nvContentPartPr>
              <p14:xfrm>
                <a:off x="8903620" y="334729"/>
                <a:ext cx="162360" cy="342720"/>
              </p14:xfrm>
            </p:contentPart>
          </mc:Choice>
          <mc:Fallback xmlns=""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21945536-9FD8-5E4C-8268-2BDFDF3F20AF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896060" y="327169"/>
                  <a:ext cx="177120" cy="35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D751B5E7-0940-2143-91B9-DD07C0D67C6C}"/>
                    </a:ext>
                  </a:extLst>
                </p14:cNvPr>
                <p14:cNvContentPartPr/>
                <p14:nvPr/>
              </p14:nvContentPartPr>
              <p14:xfrm>
                <a:off x="9208540" y="427969"/>
                <a:ext cx="180720" cy="236880"/>
              </p14:xfrm>
            </p:contentPart>
          </mc:Choice>
          <mc:Fallback xmlns=""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D751B5E7-0940-2143-91B9-DD07C0D67C6C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9200980" y="420769"/>
                  <a:ext cx="19584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74AF3623-0341-5C40-B714-984A472C8F8D}"/>
                    </a:ext>
                  </a:extLst>
                </p14:cNvPr>
                <p14:cNvContentPartPr/>
                <p14:nvPr/>
              </p14:nvContentPartPr>
              <p14:xfrm>
                <a:off x="9501220" y="621289"/>
                <a:ext cx="131040" cy="75240"/>
              </p14:xfrm>
            </p:contentPart>
          </mc:Choice>
          <mc:Fallback xmlns=""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74AF3623-0341-5C40-B714-984A472C8F8D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9493660" y="613729"/>
                  <a:ext cx="14616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6570C0C3-B928-B940-BEC0-012D6FCF00E2}"/>
                    </a:ext>
                  </a:extLst>
                </p14:cNvPr>
                <p14:cNvContentPartPr/>
                <p14:nvPr/>
              </p14:nvContentPartPr>
              <p14:xfrm>
                <a:off x="9800020" y="708409"/>
                <a:ext cx="87480" cy="100080"/>
              </p14:xfrm>
            </p:contentPart>
          </mc:Choice>
          <mc:Fallback xmlns=""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6570C0C3-B928-B940-BEC0-012D6FCF00E2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9792460" y="700849"/>
                  <a:ext cx="102600" cy="115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622A1958-E9E4-A040-88FC-F9B6AF53899F}"/>
              </a:ext>
            </a:extLst>
          </p:cNvPr>
          <p:cNvGrpSpPr/>
          <p:nvPr/>
        </p:nvGrpSpPr>
        <p:grpSpPr>
          <a:xfrm>
            <a:off x="10098820" y="353449"/>
            <a:ext cx="648000" cy="504360"/>
            <a:chOff x="10098820" y="353449"/>
            <a:chExt cx="648000" cy="504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78DBB685-78C9-6249-A7EA-0C50879019B8}"/>
                    </a:ext>
                  </a:extLst>
                </p14:cNvPr>
                <p14:cNvContentPartPr/>
                <p14:nvPr/>
              </p14:nvContentPartPr>
              <p14:xfrm>
                <a:off x="10098820" y="353449"/>
                <a:ext cx="137160" cy="311040"/>
              </p14:xfrm>
            </p:contentPart>
          </mc:Choice>
          <mc:Fallback xmlns=""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78DBB685-78C9-6249-A7EA-0C50879019B8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0091260" y="345889"/>
                  <a:ext cx="152280" cy="32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2A0E43BB-0C02-474B-91F6-D3B95F517E5D}"/>
                    </a:ext>
                  </a:extLst>
                </p14:cNvPr>
                <p14:cNvContentPartPr/>
                <p14:nvPr/>
              </p14:nvContentPartPr>
              <p14:xfrm>
                <a:off x="10378900" y="627409"/>
                <a:ext cx="87480" cy="92880"/>
              </p14:xfrm>
            </p:contentPart>
          </mc:Choice>
          <mc:Fallback xmlns=""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2A0E43BB-0C02-474B-91F6-D3B95F517E5D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0371340" y="619849"/>
                  <a:ext cx="10260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E977582B-F8AB-1340-9289-B0D71949F099}"/>
                    </a:ext>
                  </a:extLst>
                </p14:cNvPr>
                <p14:cNvContentPartPr/>
                <p14:nvPr/>
              </p14:nvContentPartPr>
              <p14:xfrm>
                <a:off x="10603180" y="359569"/>
                <a:ext cx="143640" cy="498240"/>
              </p14:xfrm>
            </p:contentPart>
          </mc:Choice>
          <mc:Fallback xmlns=""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E977582B-F8AB-1340-9289-B0D71949F099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0595620" y="352009"/>
                  <a:ext cx="158760" cy="513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114FC067-2349-7048-912A-E1DF74EE91FF}"/>
              </a:ext>
            </a:extLst>
          </p:cNvPr>
          <p:cNvGrpSpPr/>
          <p:nvPr/>
        </p:nvGrpSpPr>
        <p:grpSpPr>
          <a:xfrm>
            <a:off x="1986940" y="1542529"/>
            <a:ext cx="735120" cy="286920"/>
            <a:chOff x="1986940" y="1542529"/>
            <a:chExt cx="735120" cy="286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C6789910-3670-EC43-B574-A56810DCA3E5}"/>
                    </a:ext>
                  </a:extLst>
                </p14:cNvPr>
                <p14:cNvContentPartPr/>
                <p14:nvPr/>
              </p14:nvContentPartPr>
              <p14:xfrm>
                <a:off x="1986940" y="1542529"/>
                <a:ext cx="249480" cy="224640"/>
              </p14:xfrm>
            </p:contentPart>
          </mc:Choice>
          <mc:Fallback xmlns=""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C6789910-3670-EC43-B574-A56810DCA3E5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979380" y="1534969"/>
                  <a:ext cx="26460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7C4CBD2B-BF52-7540-A059-AD9A5FA3904B}"/>
                    </a:ext>
                  </a:extLst>
                </p14:cNvPr>
                <p14:cNvContentPartPr/>
                <p14:nvPr/>
              </p14:nvContentPartPr>
              <p14:xfrm>
                <a:off x="2360620" y="1729369"/>
                <a:ext cx="6480" cy="100080"/>
              </p14:xfrm>
            </p:contentPart>
          </mc:Choice>
          <mc:Fallback xmlns=""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7C4CBD2B-BF52-7540-A059-AD9A5FA3904B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2353060" y="1721809"/>
                  <a:ext cx="2160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D2FA33D9-AD2F-C140-B1AB-26419E0A1029}"/>
                    </a:ext>
                  </a:extLst>
                </p14:cNvPr>
                <p14:cNvContentPartPr/>
                <p14:nvPr/>
              </p14:nvContentPartPr>
              <p14:xfrm>
                <a:off x="2485180" y="1574209"/>
                <a:ext cx="236880" cy="130320"/>
              </p14:xfrm>
            </p:contentPart>
          </mc:Choice>
          <mc:Fallback xmlns=""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D2FA33D9-AD2F-C140-B1AB-26419E0A1029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2477620" y="1566649"/>
                  <a:ext cx="252000" cy="145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C7B0F1A4-71FD-3C47-85F9-19B800EBCE94}"/>
              </a:ext>
            </a:extLst>
          </p:cNvPr>
          <p:cNvGrpSpPr/>
          <p:nvPr/>
        </p:nvGrpSpPr>
        <p:grpSpPr>
          <a:xfrm>
            <a:off x="3014380" y="1542529"/>
            <a:ext cx="865440" cy="236880"/>
            <a:chOff x="3014380" y="1542529"/>
            <a:chExt cx="865440" cy="23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5" name="墨迹 44">
                  <a:extLst>
                    <a:ext uri="{FF2B5EF4-FFF2-40B4-BE49-F238E27FC236}">
                      <a16:creationId xmlns:a16="http://schemas.microsoft.com/office/drawing/2014/main" id="{1C5B329E-92E1-0447-8E1B-60F8E9A85C5D}"/>
                    </a:ext>
                  </a:extLst>
                </p14:cNvPr>
                <p14:cNvContentPartPr/>
                <p14:nvPr/>
              </p14:nvContentPartPr>
              <p14:xfrm>
                <a:off x="3014380" y="1542529"/>
                <a:ext cx="230760" cy="162360"/>
              </p14:xfrm>
            </p:contentPart>
          </mc:Choice>
          <mc:Fallback xmlns="">
            <p:pic>
              <p:nvPicPr>
                <p:cNvPr id="45" name="墨迹 44">
                  <a:extLst>
                    <a:ext uri="{FF2B5EF4-FFF2-40B4-BE49-F238E27FC236}">
                      <a16:creationId xmlns:a16="http://schemas.microsoft.com/office/drawing/2014/main" id="{1C5B329E-92E1-0447-8E1B-60F8E9A85C5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3006820" y="1534969"/>
                  <a:ext cx="24588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6" name="墨迹 45">
                  <a:extLst>
                    <a:ext uri="{FF2B5EF4-FFF2-40B4-BE49-F238E27FC236}">
                      <a16:creationId xmlns:a16="http://schemas.microsoft.com/office/drawing/2014/main" id="{51AC1907-96F0-7844-8EB8-681AB687DD31}"/>
                    </a:ext>
                  </a:extLst>
                </p14:cNvPr>
                <p14:cNvContentPartPr/>
                <p14:nvPr/>
              </p14:nvContentPartPr>
              <p14:xfrm>
                <a:off x="3350260" y="1673209"/>
                <a:ext cx="162360" cy="106200"/>
              </p14:xfrm>
            </p:contentPart>
          </mc:Choice>
          <mc:Fallback xmlns="">
            <p:pic>
              <p:nvPicPr>
                <p:cNvPr id="46" name="墨迹 45">
                  <a:extLst>
                    <a:ext uri="{FF2B5EF4-FFF2-40B4-BE49-F238E27FC236}">
                      <a16:creationId xmlns:a16="http://schemas.microsoft.com/office/drawing/2014/main" id="{51AC1907-96F0-7844-8EB8-681AB687DD31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3342700" y="1665649"/>
                  <a:ext cx="17712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8255BC45-609C-B749-9FEE-6B5D355BB4A2}"/>
                    </a:ext>
                  </a:extLst>
                </p14:cNvPr>
                <p14:cNvContentPartPr/>
                <p14:nvPr/>
              </p14:nvContentPartPr>
              <p14:xfrm>
                <a:off x="3649060" y="1579969"/>
                <a:ext cx="230760" cy="124920"/>
              </p14:xfrm>
            </p:contentPart>
          </mc:Choice>
          <mc:Fallback xmlns=""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8255BC45-609C-B749-9FEE-6B5D355BB4A2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3641500" y="1572409"/>
                  <a:ext cx="245880" cy="140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AAA75965-4CE4-BC46-8E3E-ECDDF2221294}"/>
              </a:ext>
            </a:extLst>
          </p:cNvPr>
          <p:cNvGrpSpPr/>
          <p:nvPr/>
        </p:nvGrpSpPr>
        <p:grpSpPr>
          <a:xfrm>
            <a:off x="4321540" y="1635769"/>
            <a:ext cx="286560" cy="24480"/>
            <a:chOff x="4321540" y="1635769"/>
            <a:chExt cx="286560" cy="24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8" name="墨迹 47">
                  <a:extLst>
                    <a:ext uri="{FF2B5EF4-FFF2-40B4-BE49-F238E27FC236}">
                      <a16:creationId xmlns:a16="http://schemas.microsoft.com/office/drawing/2014/main" id="{CF3ED8EA-D6BD-C14C-BF63-8A27BC57844C}"/>
                    </a:ext>
                  </a:extLst>
                </p14:cNvPr>
                <p14:cNvContentPartPr/>
                <p14:nvPr/>
              </p14:nvContentPartPr>
              <p14:xfrm>
                <a:off x="4321540" y="1635769"/>
                <a:ext cx="112320" cy="12960"/>
              </p14:xfrm>
            </p:contentPart>
          </mc:Choice>
          <mc:Fallback xmlns="">
            <p:pic>
              <p:nvPicPr>
                <p:cNvPr id="48" name="墨迹 47">
                  <a:extLst>
                    <a:ext uri="{FF2B5EF4-FFF2-40B4-BE49-F238E27FC236}">
                      <a16:creationId xmlns:a16="http://schemas.microsoft.com/office/drawing/2014/main" id="{CF3ED8EA-D6BD-C14C-BF63-8A27BC57844C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4313980" y="1628209"/>
                  <a:ext cx="12744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9" name="墨迹 48">
                  <a:extLst>
                    <a:ext uri="{FF2B5EF4-FFF2-40B4-BE49-F238E27FC236}">
                      <a16:creationId xmlns:a16="http://schemas.microsoft.com/office/drawing/2014/main" id="{74E52A56-3D24-0F48-A4EB-62658090BA64}"/>
                    </a:ext>
                  </a:extLst>
                </p14:cNvPr>
                <p14:cNvContentPartPr/>
                <p14:nvPr/>
              </p14:nvContentPartPr>
              <p14:xfrm>
                <a:off x="4539340" y="1635769"/>
                <a:ext cx="68760" cy="24480"/>
              </p14:xfrm>
            </p:contentPart>
          </mc:Choice>
          <mc:Fallback xmlns="">
            <p:pic>
              <p:nvPicPr>
                <p:cNvPr id="49" name="墨迹 48">
                  <a:extLst>
                    <a:ext uri="{FF2B5EF4-FFF2-40B4-BE49-F238E27FC236}">
                      <a16:creationId xmlns:a16="http://schemas.microsoft.com/office/drawing/2014/main" id="{74E52A56-3D24-0F48-A4EB-62658090BA64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4531780" y="1628209"/>
                  <a:ext cx="83880" cy="39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50" name="墨迹 49">
                <a:extLst>
                  <a:ext uri="{FF2B5EF4-FFF2-40B4-BE49-F238E27FC236}">
                    <a16:creationId xmlns:a16="http://schemas.microsoft.com/office/drawing/2014/main" id="{5E6519BA-8DDF-A248-81A5-F7FE72CA5365}"/>
                  </a:ext>
                </a:extLst>
              </p14:cNvPr>
              <p14:cNvContentPartPr/>
              <p14:nvPr/>
            </p14:nvContentPartPr>
            <p14:xfrm>
              <a:off x="4919140" y="1592209"/>
              <a:ext cx="224640" cy="93600"/>
            </p14:xfrm>
          </p:contentPart>
        </mc:Choice>
        <mc:Fallback xmlns="">
          <p:pic>
            <p:nvPicPr>
              <p:cNvPr id="50" name="墨迹 49">
                <a:extLst>
                  <a:ext uri="{FF2B5EF4-FFF2-40B4-BE49-F238E27FC236}">
                    <a16:creationId xmlns:a16="http://schemas.microsoft.com/office/drawing/2014/main" id="{5E6519BA-8DDF-A248-81A5-F7FE72CA5365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4911580" y="1584649"/>
                <a:ext cx="239400" cy="108720"/>
              </a:xfrm>
              <a:prstGeom prst="rect">
                <a:avLst/>
              </a:prstGeom>
            </p:spPr>
          </p:pic>
        </mc:Fallback>
      </mc:AlternateContent>
      <p:grpSp>
        <p:nvGrpSpPr>
          <p:cNvPr id="53" name="组合 52">
            <a:extLst>
              <a:ext uri="{FF2B5EF4-FFF2-40B4-BE49-F238E27FC236}">
                <a16:creationId xmlns:a16="http://schemas.microsoft.com/office/drawing/2014/main" id="{5065C875-F269-1245-9BBE-63AB2FF2A589}"/>
              </a:ext>
            </a:extLst>
          </p:cNvPr>
          <p:cNvGrpSpPr/>
          <p:nvPr/>
        </p:nvGrpSpPr>
        <p:grpSpPr>
          <a:xfrm>
            <a:off x="5417380" y="1542529"/>
            <a:ext cx="535680" cy="267840"/>
            <a:chOff x="5417380" y="1542529"/>
            <a:chExt cx="535680" cy="267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1" name="墨迹 50">
                  <a:extLst>
                    <a:ext uri="{FF2B5EF4-FFF2-40B4-BE49-F238E27FC236}">
                      <a16:creationId xmlns:a16="http://schemas.microsoft.com/office/drawing/2014/main" id="{D2F13B02-7E36-234C-861C-C2E536C90F5B}"/>
                    </a:ext>
                  </a:extLst>
                </p14:cNvPr>
                <p14:cNvContentPartPr/>
                <p14:nvPr/>
              </p14:nvContentPartPr>
              <p14:xfrm>
                <a:off x="5417380" y="1542529"/>
                <a:ext cx="193320" cy="199440"/>
              </p14:xfrm>
            </p:contentPart>
          </mc:Choice>
          <mc:Fallback xmlns="">
            <p:pic>
              <p:nvPicPr>
                <p:cNvPr id="51" name="墨迹 50">
                  <a:extLst>
                    <a:ext uri="{FF2B5EF4-FFF2-40B4-BE49-F238E27FC236}">
                      <a16:creationId xmlns:a16="http://schemas.microsoft.com/office/drawing/2014/main" id="{D2F13B02-7E36-234C-861C-C2E536C90F5B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409820" y="1534969"/>
                  <a:ext cx="20844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2" name="墨迹 51">
                  <a:extLst>
                    <a:ext uri="{FF2B5EF4-FFF2-40B4-BE49-F238E27FC236}">
                      <a16:creationId xmlns:a16="http://schemas.microsoft.com/office/drawing/2014/main" id="{3825193A-D4BC-6649-8478-F3E0A9443508}"/>
                    </a:ext>
                  </a:extLst>
                </p14:cNvPr>
                <p14:cNvContentPartPr/>
                <p14:nvPr/>
              </p14:nvContentPartPr>
              <p14:xfrm>
                <a:off x="5778460" y="1716769"/>
                <a:ext cx="174600" cy="93600"/>
              </p14:xfrm>
            </p:contentPart>
          </mc:Choice>
          <mc:Fallback xmlns="">
            <p:pic>
              <p:nvPicPr>
                <p:cNvPr id="52" name="墨迹 51">
                  <a:extLst>
                    <a:ext uri="{FF2B5EF4-FFF2-40B4-BE49-F238E27FC236}">
                      <a16:creationId xmlns:a16="http://schemas.microsoft.com/office/drawing/2014/main" id="{3825193A-D4BC-6649-8478-F3E0A9443508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5770900" y="1709209"/>
                  <a:ext cx="189720" cy="108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" name="组合 70">
            <a:extLst>
              <a:ext uri="{FF2B5EF4-FFF2-40B4-BE49-F238E27FC236}">
                <a16:creationId xmlns:a16="http://schemas.microsoft.com/office/drawing/2014/main" id="{5F189775-B635-DB4F-8302-63C730AFC6BC}"/>
              </a:ext>
            </a:extLst>
          </p:cNvPr>
          <p:cNvGrpSpPr/>
          <p:nvPr/>
        </p:nvGrpSpPr>
        <p:grpSpPr>
          <a:xfrm>
            <a:off x="6133060" y="1511209"/>
            <a:ext cx="759960" cy="336600"/>
            <a:chOff x="6133060" y="1511209"/>
            <a:chExt cx="759960" cy="336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7" name="墨迹 56">
                  <a:extLst>
                    <a:ext uri="{FF2B5EF4-FFF2-40B4-BE49-F238E27FC236}">
                      <a16:creationId xmlns:a16="http://schemas.microsoft.com/office/drawing/2014/main" id="{45081D94-8FBE-B940-9918-27A29D158CD9}"/>
                    </a:ext>
                  </a:extLst>
                </p14:cNvPr>
                <p14:cNvContentPartPr/>
                <p14:nvPr/>
              </p14:nvContentPartPr>
              <p14:xfrm>
                <a:off x="6133060" y="1592209"/>
                <a:ext cx="243000" cy="149760"/>
              </p14:xfrm>
            </p:contentPart>
          </mc:Choice>
          <mc:Fallback xmlns="">
            <p:pic>
              <p:nvPicPr>
                <p:cNvPr id="57" name="墨迹 56">
                  <a:extLst>
                    <a:ext uri="{FF2B5EF4-FFF2-40B4-BE49-F238E27FC236}">
                      <a16:creationId xmlns:a16="http://schemas.microsoft.com/office/drawing/2014/main" id="{45081D94-8FBE-B940-9918-27A29D158CD9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125500" y="1584649"/>
                  <a:ext cx="25812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8" name="墨迹 57">
                  <a:extLst>
                    <a:ext uri="{FF2B5EF4-FFF2-40B4-BE49-F238E27FC236}">
                      <a16:creationId xmlns:a16="http://schemas.microsoft.com/office/drawing/2014/main" id="{41531D64-B5FA-2B48-9DFA-90F074B637BD}"/>
                    </a:ext>
                  </a:extLst>
                </p14:cNvPr>
                <p14:cNvContentPartPr/>
                <p14:nvPr/>
              </p14:nvContentPartPr>
              <p14:xfrm>
                <a:off x="6494140" y="1511209"/>
                <a:ext cx="137160" cy="286200"/>
              </p14:xfrm>
            </p:contentPart>
          </mc:Choice>
          <mc:Fallback xmlns="">
            <p:pic>
              <p:nvPicPr>
                <p:cNvPr id="58" name="墨迹 57">
                  <a:extLst>
                    <a:ext uri="{FF2B5EF4-FFF2-40B4-BE49-F238E27FC236}">
                      <a16:creationId xmlns:a16="http://schemas.microsoft.com/office/drawing/2014/main" id="{41531D64-B5FA-2B48-9DFA-90F074B637BD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486580" y="1504009"/>
                  <a:ext cx="152280" cy="30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9" name="墨迹 58">
                  <a:extLst>
                    <a:ext uri="{FF2B5EF4-FFF2-40B4-BE49-F238E27FC236}">
                      <a16:creationId xmlns:a16="http://schemas.microsoft.com/office/drawing/2014/main" id="{A2027E44-FC2B-E44C-B1E5-A3C27F3E97BB}"/>
                    </a:ext>
                  </a:extLst>
                </p14:cNvPr>
                <p14:cNvContentPartPr/>
                <p14:nvPr/>
              </p14:nvContentPartPr>
              <p14:xfrm>
                <a:off x="6761980" y="1735489"/>
                <a:ext cx="131040" cy="112320"/>
              </p14:xfrm>
            </p:contentPart>
          </mc:Choice>
          <mc:Fallback xmlns="">
            <p:pic>
              <p:nvPicPr>
                <p:cNvPr id="59" name="墨迹 58">
                  <a:extLst>
                    <a:ext uri="{FF2B5EF4-FFF2-40B4-BE49-F238E27FC236}">
                      <a16:creationId xmlns:a16="http://schemas.microsoft.com/office/drawing/2014/main" id="{A2027E44-FC2B-E44C-B1E5-A3C27F3E97BB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754420" y="1727929"/>
                  <a:ext cx="146160" cy="127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60" name="墨迹 59">
                <a:extLst>
                  <a:ext uri="{FF2B5EF4-FFF2-40B4-BE49-F238E27FC236}">
                    <a16:creationId xmlns:a16="http://schemas.microsoft.com/office/drawing/2014/main" id="{8A522BC8-A7C0-9944-A120-A49D0BF3EA64}"/>
                  </a:ext>
                </a:extLst>
              </p14:cNvPr>
              <p14:cNvContentPartPr/>
              <p14:nvPr/>
            </p14:nvContentPartPr>
            <p14:xfrm>
              <a:off x="7110460" y="1610929"/>
              <a:ext cx="199440" cy="162360"/>
            </p14:xfrm>
          </p:contentPart>
        </mc:Choice>
        <mc:Fallback xmlns="">
          <p:pic>
            <p:nvPicPr>
              <p:cNvPr id="60" name="墨迹 59">
                <a:extLst>
                  <a:ext uri="{FF2B5EF4-FFF2-40B4-BE49-F238E27FC236}">
                    <a16:creationId xmlns:a16="http://schemas.microsoft.com/office/drawing/2014/main" id="{8A522BC8-A7C0-9944-A120-A49D0BF3EA64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7102900" y="1603369"/>
                <a:ext cx="214560" cy="177120"/>
              </a:xfrm>
              <a:prstGeom prst="rect">
                <a:avLst/>
              </a:prstGeom>
            </p:spPr>
          </p:pic>
        </mc:Fallback>
      </mc:AlternateContent>
      <p:grpSp>
        <p:nvGrpSpPr>
          <p:cNvPr id="70" name="组合 69">
            <a:extLst>
              <a:ext uri="{FF2B5EF4-FFF2-40B4-BE49-F238E27FC236}">
                <a16:creationId xmlns:a16="http://schemas.microsoft.com/office/drawing/2014/main" id="{829AEE10-C2FF-DC49-91E8-3E8C745EC273}"/>
              </a:ext>
            </a:extLst>
          </p:cNvPr>
          <p:cNvGrpSpPr/>
          <p:nvPr/>
        </p:nvGrpSpPr>
        <p:grpSpPr>
          <a:xfrm>
            <a:off x="7677100" y="1710649"/>
            <a:ext cx="293040" cy="31680"/>
            <a:chOff x="7677100" y="1710649"/>
            <a:chExt cx="293040" cy="31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61" name="墨迹 60">
                  <a:extLst>
                    <a:ext uri="{FF2B5EF4-FFF2-40B4-BE49-F238E27FC236}">
                      <a16:creationId xmlns:a16="http://schemas.microsoft.com/office/drawing/2014/main" id="{6378EECD-AF29-0B46-855D-89EAC68F69E1}"/>
                    </a:ext>
                  </a:extLst>
                </p14:cNvPr>
                <p14:cNvContentPartPr/>
                <p14:nvPr/>
              </p14:nvContentPartPr>
              <p14:xfrm>
                <a:off x="7677100" y="1710649"/>
                <a:ext cx="75240" cy="12960"/>
              </p14:xfrm>
            </p:contentPart>
          </mc:Choice>
          <mc:Fallback xmlns="">
            <p:pic>
              <p:nvPicPr>
                <p:cNvPr id="61" name="墨迹 60">
                  <a:extLst>
                    <a:ext uri="{FF2B5EF4-FFF2-40B4-BE49-F238E27FC236}">
                      <a16:creationId xmlns:a16="http://schemas.microsoft.com/office/drawing/2014/main" id="{6378EECD-AF29-0B46-855D-89EAC68F69E1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7669540" y="1703089"/>
                  <a:ext cx="9000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2" name="墨迹 61">
                  <a:extLst>
                    <a:ext uri="{FF2B5EF4-FFF2-40B4-BE49-F238E27FC236}">
                      <a16:creationId xmlns:a16="http://schemas.microsoft.com/office/drawing/2014/main" id="{2C032CF5-61E2-4A41-B0DF-F82EBEA75F72}"/>
                    </a:ext>
                  </a:extLst>
                </p14:cNvPr>
                <p14:cNvContentPartPr/>
                <p14:nvPr/>
              </p14:nvContentPartPr>
              <p14:xfrm>
                <a:off x="7932340" y="1729369"/>
                <a:ext cx="37800" cy="12960"/>
              </p14:xfrm>
            </p:contentPart>
          </mc:Choice>
          <mc:Fallback xmlns="">
            <p:pic>
              <p:nvPicPr>
                <p:cNvPr id="62" name="墨迹 61">
                  <a:extLst>
                    <a:ext uri="{FF2B5EF4-FFF2-40B4-BE49-F238E27FC236}">
                      <a16:creationId xmlns:a16="http://schemas.microsoft.com/office/drawing/2014/main" id="{2C032CF5-61E2-4A41-B0DF-F82EBEA75F72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7924780" y="1721809"/>
                  <a:ext cx="52920" cy="27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63" name="墨迹 62">
                <a:extLst>
                  <a:ext uri="{FF2B5EF4-FFF2-40B4-BE49-F238E27FC236}">
                    <a16:creationId xmlns:a16="http://schemas.microsoft.com/office/drawing/2014/main" id="{2312F8FE-4699-1D4F-8381-FA32FC5D946F}"/>
                  </a:ext>
                </a:extLst>
              </p14:cNvPr>
              <p14:cNvContentPartPr/>
              <p14:nvPr/>
            </p14:nvContentPartPr>
            <p14:xfrm>
              <a:off x="8449660" y="1635769"/>
              <a:ext cx="230040" cy="143640"/>
            </p14:xfrm>
          </p:contentPart>
        </mc:Choice>
        <mc:Fallback xmlns="">
          <p:pic>
            <p:nvPicPr>
              <p:cNvPr id="63" name="墨迹 62">
                <a:extLst>
                  <a:ext uri="{FF2B5EF4-FFF2-40B4-BE49-F238E27FC236}">
                    <a16:creationId xmlns:a16="http://schemas.microsoft.com/office/drawing/2014/main" id="{2312F8FE-4699-1D4F-8381-FA32FC5D946F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8442100" y="1628209"/>
                <a:ext cx="245160" cy="15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64" name="墨迹 63">
                <a:extLst>
                  <a:ext uri="{FF2B5EF4-FFF2-40B4-BE49-F238E27FC236}">
                    <a16:creationId xmlns:a16="http://schemas.microsoft.com/office/drawing/2014/main" id="{93491B6A-42AD-6640-9A14-768204C0413C}"/>
                  </a:ext>
                </a:extLst>
              </p14:cNvPr>
              <p14:cNvContentPartPr/>
              <p14:nvPr/>
            </p14:nvContentPartPr>
            <p14:xfrm>
              <a:off x="8953300" y="1567369"/>
              <a:ext cx="149760" cy="255600"/>
            </p14:xfrm>
          </p:contentPart>
        </mc:Choice>
        <mc:Fallback xmlns="">
          <p:pic>
            <p:nvPicPr>
              <p:cNvPr id="64" name="墨迹 63">
                <a:extLst>
                  <a:ext uri="{FF2B5EF4-FFF2-40B4-BE49-F238E27FC236}">
                    <a16:creationId xmlns:a16="http://schemas.microsoft.com/office/drawing/2014/main" id="{93491B6A-42AD-6640-9A14-768204C0413C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8945740" y="1559809"/>
                <a:ext cx="164880" cy="27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65" name="墨迹 64">
                <a:extLst>
                  <a:ext uri="{FF2B5EF4-FFF2-40B4-BE49-F238E27FC236}">
                    <a16:creationId xmlns:a16="http://schemas.microsoft.com/office/drawing/2014/main" id="{BDC95E53-C32B-C44D-B618-F27F170CF765}"/>
                  </a:ext>
                </a:extLst>
              </p14:cNvPr>
              <p14:cNvContentPartPr/>
              <p14:nvPr/>
            </p14:nvContentPartPr>
            <p14:xfrm>
              <a:off x="9308260" y="1791649"/>
              <a:ext cx="112320" cy="100080"/>
            </p14:xfrm>
          </p:contentPart>
        </mc:Choice>
        <mc:Fallback xmlns="">
          <p:pic>
            <p:nvPicPr>
              <p:cNvPr id="65" name="墨迹 64">
                <a:extLst>
                  <a:ext uri="{FF2B5EF4-FFF2-40B4-BE49-F238E27FC236}">
                    <a16:creationId xmlns:a16="http://schemas.microsoft.com/office/drawing/2014/main" id="{BDC95E53-C32B-C44D-B618-F27F170CF765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9300700" y="1784089"/>
                <a:ext cx="127440" cy="11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66" name="墨迹 65">
                <a:extLst>
                  <a:ext uri="{FF2B5EF4-FFF2-40B4-BE49-F238E27FC236}">
                    <a16:creationId xmlns:a16="http://schemas.microsoft.com/office/drawing/2014/main" id="{6E675FE9-9687-F742-99F0-4510CB526726}"/>
                  </a:ext>
                </a:extLst>
              </p14:cNvPr>
              <p14:cNvContentPartPr/>
              <p14:nvPr/>
            </p14:nvContentPartPr>
            <p14:xfrm>
              <a:off x="9650620" y="1698049"/>
              <a:ext cx="249480" cy="168480"/>
            </p14:xfrm>
          </p:contentPart>
        </mc:Choice>
        <mc:Fallback xmlns="">
          <p:pic>
            <p:nvPicPr>
              <p:cNvPr id="66" name="墨迹 65">
                <a:extLst>
                  <a:ext uri="{FF2B5EF4-FFF2-40B4-BE49-F238E27FC236}">
                    <a16:creationId xmlns:a16="http://schemas.microsoft.com/office/drawing/2014/main" id="{6E675FE9-9687-F742-99F0-4510CB526726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9643060" y="1690489"/>
                <a:ext cx="264600" cy="183600"/>
              </a:xfrm>
              <a:prstGeom prst="rect">
                <a:avLst/>
              </a:prstGeom>
            </p:spPr>
          </p:pic>
        </mc:Fallback>
      </mc:AlternateContent>
      <p:grpSp>
        <p:nvGrpSpPr>
          <p:cNvPr id="69" name="组合 68">
            <a:extLst>
              <a:ext uri="{FF2B5EF4-FFF2-40B4-BE49-F238E27FC236}">
                <a16:creationId xmlns:a16="http://schemas.microsoft.com/office/drawing/2014/main" id="{31EE14AB-25F1-2743-B0BB-0F4C7B1704CA}"/>
              </a:ext>
            </a:extLst>
          </p:cNvPr>
          <p:cNvGrpSpPr/>
          <p:nvPr/>
        </p:nvGrpSpPr>
        <p:grpSpPr>
          <a:xfrm>
            <a:off x="10098820" y="1498969"/>
            <a:ext cx="330480" cy="492120"/>
            <a:chOff x="10098820" y="1498969"/>
            <a:chExt cx="330480" cy="492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7" name="墨迹 66">
                  <a:extLst>
                    <a:ext uri="{FF2B5EF4-FFF2-40B4-BE49-F238E27FC236}">
                      <a16:creationId xmlns:a16="http://schemas.microsoft.com/office/drawing/2014/main" id="{EC476FE1-CC95-A942-A443-2C20F107F638}"/>
                    </a:ext>
                  </a:extLst>
                </p14:cNvPr>
                <p14:cNvContentPartPr/>
                <p14:nvPr/>
              </p14:nvContentPartPr>
              <p14:xfrm>
                <a:off x="10098820" y="1498969"/>
                <a:ext cx="180720" cy="299160"/>
              </p14:xfrm>
            </p:contentPart>
          </mc:Choice>
          <mc:Fallback xmlns="">
            <p:pic>
              <p:nvPicPr>
                <p:cNvPr id="67" name="墨迹 66">
                  <a:extLst>
                    <a:ext uri="{FF2B5EF4-FFF2-40B4-BE49-F238E27FC236}">
                      <a16:creationId xmlns:a16="http://schemas.microsoft.com/office/drawing/2014/main" id="{EC476FE1-CC95-A942-A443-2C20F107F638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0091260" y="1491409"/>
                  <a:ext cx="195840" cy="31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8" name="墨迹 67">
                  <a:extLst>
                    <a:ext uri="{FF2B5EF4-FFF2-40B4-BE49-F238E27FC236}">
                      <a16:creationId xmlns:a16="http://schemas.microsoft.com/office/drawing/2014/main" id="{48B77BA9-B03F-5349-AF66-DA56B0B667E0}"/>
                    </a:ext>
                  </a:extLst>
                </p14:cNvPr>
                <p14:cNvContentPartPr/>
                <p14:nvPr/>
              </p14:nvContentPartPr>
              <p14:xfrm>
                <a:off x="10354060" y="1791649"/>
                <a:ext cx="75240" cy="199440"/>
              </p14:xfrm>
            </p:contentPart>
          </mc:Choice>
          <mc:Fallback xmlns="">
            <p:pic>
              <p:nvPicPr>
                <p:cNvPr id="68" name="墨迹 67">
                  <a:extLst>
                    <a:ext uri="{FF2B5EF4-FFF2-40B4-BE49-F238E27FC236}">
                      <a16:creationId xmlns:a16="http://schemas.microsoft.com/office/drawing/2014/main" id="{48B77BA9-B03F-5349-AF66-DA56B0B667E0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0346500" y="1784089"/>
                  <a:ext cx="90000" cy="214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6" name="组合 75">
            <a:extLst>
              <a:ext uri="{FF2B5EF4-FFF2-40B4-BE49-F238E27FC236}">
                <a16:creationId xmlns:a16="http://schemas.microsoft.com/office/drawing/2014/main" id="{7D90F810-3555-FB4F-B7A4-98E5143ACAE3}"/>
              </a:ext>
            </a:extLst>
          </p:cNvPr>
          <p:cNvGrpSpPr/>
          <p:nvPr/>
        </p:nvGrpSpPr>
        <p:grpSpPr>
          <a:xfrm>
            <a:off x="1414180" y="2793889"/>
            <a:ext cx="255600" cy="523440"/>
            <a:chOff x="1414180" y="2793889"/>
            <a:chExt cx="255600" cy="523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72" name="墨迹 71">
                  <a:extLst>
                    <a:ext uri="{FF2B5EF4-FFF2-40B4-BE49-F238E27FC236}">
                      <a16:creationId xmlns:a16="http://schemas.microsoft.com/office/drawing/2014/main" id="{111B65F4-B4CE-E345-AA54-63E72364B85D}"/>
                    </a:ext>
                  </a:extLst>
                </p14:cNvPr>
                <p14:cNvContentPartPr/>
                <p14:nvPr/>
              </p14:nvContentPartPr>
              <p14:xfrm>
                <a:off x="1414180" y="2793889"/>
                <a:ext cx="255600" cy="75240"/>
              </p14:xfrm>
            </p:contentPart>
          </mc:Choice>
          <mc:Fallback xmlns="">
            <p:pic>
              <p:nvPicPr>
                <p:cNvPr id="72" name="墨迹 71">
                  <a:extLst>
                    <a:ext uri="{FF2B5EF4-FFF2-40B4-BE49-F238E27FC236}">
                      <a16:creationId xmlns:a16="http://schemas.microsoft.com/office/drawing/2014/main" id="{111B65F4-B4CE-E345-AA54-63E72364B85D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406620" y="2786329"/>
                  <a:ext cx="27072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73" name="墨迹 72">
                  <a:extLst>
                    <a:ext uri="{FF2B5EF4-FFF2-40B4-BE49-F238E27FC236}">
                      <a16:creationId xmlns:a16="http://schemas.microsoft.com/office/drawing/2014/main" id="{3DDB758E-D899-C249-A303-7C42088B7545}"/>
                    </a:ext>
                  </a:extLst>
                </p14:cNvPr>
                <p14:cNvContentPartPr/>
                <p14:nvPr/>
              </p14:nvContentPartPr>
              <p14:xfrm>
                <a:off x="1544860" y="2918449"/>
                <a:ext cx="31320" cy="336600"/>
              </p14:xfrm>
            </p:contentPart>
          </mc:Choice>
          <mc:Fallback xmlns="">
            <p:pic>
              <p:nvPicPr>
                <p:cNvPr id="73" name="墨迹 72">
                  <a:extLst>
                    <a:ext uri="{FF2B5EF4-FFF2-40B4-BE49-F238E27FC236}">
                      <a16:creationId xmlns:a16="http://schemas.microsoft.com/office/drawing/2014/main" id="{3DDB758E-D899-C249-A303-7C42088B7545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537300" y="2910889"/>
                  <a:ext cx="46440" cy="35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74" name="墨迹 73">
                  <a:extLst>
                    <a:ext uri="{FF2B5EF4-FFF2-40B4-BE49-F238E27FC236}">
                      <a16:creationId xmlns:a16="http://schemas.microsoft.com/office/drawing/2014/main" id="{E9F4FBBF-16D2-7F42-924D-CCAF27479411}"/>
                    </a:ext>
                  </a:extLst>
                </p14:cNvPr>
                <p14:cNvContentPartPr/>
                <p14:nvPr/>
              </p14:nvContentPartPr>
              <p14:xfrm>
                <a:off x="1426780" y="3279529"/>
                <a:ext cx="218160" cy="37800"/>
              </p14:xfrm>
            </p:contentPart>
          </mc:Choice>
          <mc:Fallback xmlns="">
            <p:pic>
              <p:nvPicPr>
                <p:cNvPr id="74" name="墨迹 73">
                  <a:extLst>
                    <a:ext uri="{FF2B5EF4-FFF2-40B4-BE49-F238E27FC236}">
                      <a16:creationId xmlns:a16="http://schemas.microsoft.com/office/drawing/2014/main" id="{E9F4FBBF-16D2-7F42-924D-CCAF27479411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419220" y="3271969"/>
                  <a:ext cx="233280" cy="52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75" name="墨迹 74">
                <a:extLst>
                  <a:ext uri="{FF2B5EF4-FFF2-40B4-BE49-F238E27FC236}">
                    <a16:creationId xmlns:a16="http://schemas.microsoft.com/office/drawing/2014/main" id="{E2017CA9-9DB6-6D43-8CA3-13D18B597539}"/>
                  </a:ext>
                </a:extLst>
              </p14:cNvPr>
              <p14:cNvContentPartPr/>
              <p14:nvPr/>
            </p14:nvContentPartPr>
            <p14:xfrm>
              <a:off x="1893700" y="3260809"/>
              <a:ext cx="19080" cy="81360"/>
            </p14:xfrm>
          </p:contentPart>
        </mc:Choice>
        <mc:Fallback xmlns="">
          <p:pic>
            <p:nvPicPr>
              <p:cNvPr id="75" name="墨迹 74">
                <a:extLst>
                  <a:ext uri="{FF2B5EF4-FFF2-40B4-BE49-F238E27FC236}">
                    <a16:creationId xmlns:a16="http://schemas.microsoft.com/office/drawing/2014/main" id="{E2017CA9-9DB6-6D43-8CA3-13D18B597539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1886140" y="3253249"/>
                <a:ext cx="34200" cy="9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77" name="墨迹 76">
                <a:extLst>
                  <a:ext uri="{FF2B5EF4-FFF2-40B4-BE49-F238E27FC236}">
                    <a16:creationId xmlns:a16="http://schemas.microsoft.com/office/drawing/2014/main" id="{87CCA7E2-4DD4-8045-A030-73E67C9C97A7}"/>
                  </a:ext>
                </a:extLst>
              </p14:cNvPr>
              <p14:cNvContentPartPr/>
              <p14:nvPr/>
            </p14:nvContentPartPr>
            <p14:xfrm>
              <a:off x="2790100" y="3117529"/>
              <a:ext cx="5422680" cy="87480"/>
            </p14:xfrm>
          </p:contentPart>
        </mc:Choice>
        <mc:Fallback xmlns="">
          <p:pic>
            <p:nvPicPr>
              <p:cNvPr id="77" name="墨迹 76">
                <a:extLst>
                  <a:ext uri="{FF2B5EF4-FFF2-40B4-BE49-F238E27FC236}">
                    <a16:creationId xmlns:a16="http://schemas.microsoft.com/office/drawing/2014/main" id="{87CCA7E2-4DD4-8045-A030-73E67C9C97A7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2782540" y="3109969"/>
                <a:ext cx="5437800" cy="102600"/>
              </a:xfrm>
              <a:prstGeom prst="rect">
                <a:avLst/>
              </a:prstGeom>
            </p:spPr>
          </p:pic>
        </mc:Fallback>
      </mc:AlternateContent>
      <p:grpSp>
        <p:nvGrpSpPr>
          <p:cNvPr id="82" name="组合 81">
            <a:extLst>
              <a:ext uri="{FF2B5EF4-FFF2-40B4-BE49-F238E27FC236}">
                <a16:creationId xmlns:a16="http://schemas.microsoft.com/office/drawing/2014/main" id="{C4516FAC-D85E-2040-BDB1-FBC48430BB76}"/>
              </a:ext>
            </a:extLst>
          </p:cNvPr>
          <p:cNvGrpSpPr/>
          <p:nvPr/>
        </p:nvGrpSpPr>
        <p:grpSpPr>
          <a:xfrm>
            <a:off x="2621980" y="2507329"/>
            <a:ext cx="448560" cy="274320"/>
            <a:chOff x="2621980" y="2507329"/>
            <a:chExt cx="448560" cy="274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8" name="墨迹 77">
                  <a:extLst>
                    <a:ext uri="{FF2B5EF4-FFF2-40B4-BE49-F238E27FC236}">
                      <a16:creationId xmlns:a16="http://schemas.microsoft.com/office/drawing/2014/main" id="{BBB2FE1F-9F2E-2B4A-89C2-4AF02A4FE7E2}"/>
                    </a:ext>
                  </a:extLst>
                </p14:cNvPr>
                <p14:cNvContentPartPr/>
                <p14:nvPr/>
              </p14:nvContentPartPr>
              <p14:xfrm>
                <a:off x="2621980" y="2507329"/>
                <a:ext cx="286560" cy="240480"/>
              </p14:xfrm>
            </p:contentPart>
          </mc:Choice>
          <mc:Fallback xmlns="">
            <p:pic>
              <p:nvPicPr>
                <p:cNvPr id="78" name="墨迹 77">
                  <a:extLst>
                    <a:ext uri="{FF2B5EF4-FFF2-40B4-BE49-F238E27FC236}">
                      <a16:creationId xmlns:a16="http://schemas.microsoft.com/office/drawing/2014/main" id="{BBB2FE1F-9F2E-2B4A-89C2-4AF02A4FE7E2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2614420" y="2499769"/>
                  <a:ext cx="30168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9" name="墨迹 78">
                  <a:extLst>
                    <a:ext uri="{FF2B5EF4-FFF2-40B4-BE49-F238E27FC236}">
                      <a16:creationId xmlns:a16="http://schemas.microsoft.com/office/drawing/2014/main" id="{80311B6F-F319-394C-9084-D32C53194157}"/>
                    </a:ext>
                  </a:extLst>
                </p14:cNvPr>
                <p14:cNvContentPartPr/>
                <p14:nvPr/>
              </p14:nvContentPartPr>
              <p14:xfrm>
                <a:off x="3051460" y="2688049"/>
                <a:ext cx="19080" cy="93600"/>
              </p14:xfrm>
            </p:contentPart>
          </mc:Choice>
          <mc:Fallback xmlns="">
            <p:pic>
              <p:nvPicPr>
                <p:cNvPr id="79" name="墨迹 78">
                  <a:extLst>
                    <a:ext uri="{FF2B5EF4-FFF2-40B4-BE49-F238E27FC236}">
                      <a16:creationId xmlns:a16="http://schemas.microsoft.com/office/drawing/2014/main" id="{80311B6F-F319-394C-9084-D32C53194157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3043900" y="2680489"/>
                  <a:ext cx="34200" cy="108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80" name="墨迹 79">
                <a:extLst>
                  <a:ext uri="{FF2B5EF4-FFF2-40B4-BE49-F238E27FC236}">
                    <a16:creationId xmlns:a16="http://schemas.microsoft.com/office/drawing/2014/main" id="{01759A9D-D46B-AE4E-801E-AA828EE6939B}"/>
                  </a:ext>
                </a:extLst>
              </p14:cNvPr>
              <p14:cNvContentPartPr/>
              <p14:nvPr/>
            </p14:nvContentPartPr>
            <p14:xfrm>
              <a:off x="8442820" y="2507329"/>
              <a:ext cx="149760" cy="380160"/>
            </p14:xfrm>
          </p:contentPart>
        </mc:Choice>
        <mc:Fallback xmlns="">
          <p:pic>
            <p:nvPicPr>
              <p:cNvPr id="80" name="墨迹 79">
                <a:extLst>
                  <a:ext uri="{FF2B5EF4-FFF2-40B4-BE49-F238E27FC236}">
                    <a16:creationId xmlns:a16="http://schemas.microsoft.com/office/drawing/2014/main" id="{01759A9D-D46B-AE4E-801E-AA828EE6939B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8435260" y="2499769"/>
                <a:ext cx="164880" cy="39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81" name="墨迹 80">
                <a:extLst>
                  <a:ext uri="{FF2B5EF4-FFF2-40B4-BE49-F238E27FC236}">
                    <a16:creationId xmlns:a16="http://schemas.microsoft.com/office/drawing/2014/main" id="{E8EFD39A-CEEE-F242-9F10-B5DD3A5F32D2}"/>
                  </a:ext>
                </a:extLst>
              </p14:cNvPr>
              <p14:cNvContentPartPr/>
              <p14:nvPr/>
            </p14:nvContentPartPr>
            <p14:xfrm>
              <a:off x="8834860" y="2862289"/>
              <a:ext cx="50040" cy="205920"/>
            </p14:xfrm>
          </p:contentPart>
        </mc:Choice>
        <mc:Fallback xmlns="">
          <p:pic>
            <p:nvPicPr>
              <p:cNvPr id="81" name="墨迹 80">
                <a:extLst>
                  <a:ext uri="{FF2B5EF4-FFF2-40B4-BE49-F238E27FC236}">
                    <a16:creationId xmlns:a16="http://schemas.microsoft.com/office/drawing/2014/main" id="{E8EFD39A-CEEE-F242-9F10-B5DD3A5F32D2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8827660" y="2854729"/>
                <a:ext cx="65160" cy="221040"/>
              </a:xfrm>
              <a:prstGeom prst="rect">
                <a:avLst/>
              </a:prstGeom>
            </p:spPr>
          </p:pic>
        </mc:Fallback>
      </mc:AlternateContent>
      <p:grpSp>
        <p:nvGrpSpPr>
          <p:cNvPr id="87" name="组合 86">
            <a:extLst>
              <a:ext uri="{FF2B5EF4-FFF2-40B4-BE49-F238E27FC236}">
                <a16:creationId xmlns:a16="http://schemas.microsoft.com/office/drawing/2014/main" id="{512BBDD5-18F5-3046-8012-089C180594CC}"/>
              </a:ext>
            </a:extLst>
          </p:cNvPr>
          <p:cNvGrpSpPr/>
          <p:nvPr/>
        </p:nvGrpSpPr>
        <p:grpSpPr>
          <a:xfrm>
            <a:off x="1401940" y="3796129"/>
            <a:ext cx="404640" cy="510840"/>
            <a:chOff x="1401940" y="3796129"/>
            <a:chExt cx="404640" cy="51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83" name="墨迹 82">
                  <a:extLst>
                    <a:ext uri="{FF2B5EF4-FFF2-40B4-BE49-F238E27FC236}">
                      <a16:creationId xmlns:a16="http://schemas.microsoft.com/office/drawing/2014/main" id="{71763FED-5C18-EA44-816C-BDDF5DAF1B35}"/>
                    </a:ext>
                  </a:extLst>
                </p14:cNvPr>
                <p14:cNvContentPartPr/>
                <p14:nvPr/>
              </p14:nvContentPartPr>
              <p14:xfrm>
                <a:off x="1401940" y="3796129"/>
                <a:ext cx="348840" cy="112320"/>
              </p14:xfrm>
            </p:contentPart>
          </mc:Choice>
          <mc:Fallback xmlns="">
            <p:pic>
              <p:nvPicPr>
                <p:cNvPr id="83" name="墨迹 82">
                  <a:extLst>
                    <a:ext uri="{FF2B5EF4-FFF2-40B4-BE49-F238E27FC236}">
                      <a16:creationId xmlns:a16="http://schemas.microsoft.com/office/drawing/2014/main" id="{71763FED-5C18-EA44-816C-BDDF5DAF1B35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1394380" y="3788569"/>
                  <a:ext cx="36396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84" name="墨迹 83">
                  <a:extLst>
                    <a:ext uri="{FF2B5EF4-FFF2-40B4-BE49-F238E27FC236}">
                      <a16:creationId xmlns:a16="http://schemas.microsoft.com/office/drawing/2014/main" id="{4ABF7A4D-88A6-F448-907F-CF994E8256A9}"/>
                    </a:ext>
                  </a:extLst>
                </p14:cNvPr>
                <p14:cNvContentPartPr/>
                <p14:nvPr/>
              </p14:nvContentPartPr>
              <p14:xfrm>
                <a:off x="1607140" y="3951649"/>
                <a:ext cx="81360" cy="261720"/>
              </p14:xfrm>
            </p:contentPart>
          </mc:Choice>
          <mc:Fallback xmlns="">
            <p:pic>
              <p:nvPicPr>
                <p:cNvPr id="84" name="墨迹 83">
                  <a:extLst>
                    <a:ext uri="{FF2B5EF4-FFF2-40B4-BE49-F238E27FC236}">
                      <a16:creationId xmlns:a16="http://schemas.microsoft.com/office/drawing/2014/main" id="{4ABF7A4D-88A6-F448-907F-CF994E8256A9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1599580" y="3944089"/>
                  <a:ext cx="9648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85" name="墨迹 84">
                  <a:extLst>
                    <a:ext uri="{FF2B5EF4-FFF2-40B4-BE49-F238E27FC236}">
                      <a16:creationId xmlns:a16="http://schemas.microsoft.com/office/drawing/2014/main" id="{F0B258FE-84C6-6C42-92D7-1B778B515A76}"/>
                    </a:ext>
                  </a:extLst>
                </p14:cNvPr>
                <p14:cNvContentPartPr/>
                <p14:nvPr/>
              </p14:nvContentPartPr>
              <p14:xfrm>
                <a:off x="1544860" y="4250449"/>
                <a:ext cx="261720" cy="56520"/>
              </p14:xfrm>
            </p:contentPart>
          </mc:Choice>
          <mc:Fallback xmlns="">
            <p:pic>
              <p:nvPicPr>
                <p:cNvPr id="85" name="墨迹 84">
                  <a:extLst>
                    <a:ext uri="{FF2B5EF4-FFF2-40B4-BE49-F238E27FC236}">
                      <a16:creationId xmlns:a16="http://schemas.microsoft.com/office/drawing/2014/main" id="{F0B258FE-84C6-6C42-92D7-1B778B515A76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537300" y="4242889"/>
                  <a:ext cx="276840" cy="71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86" name="墨迹 85">
                <a:extLst>
                  <a:ext uri="{FF2B5EF4-FFF2-40B4-BE49-F238E27FC236}">
                    <a16:creationId xmlns:a16="http://schemas.microsoft.com/office/drawing/2014/main" id="{E8252C14-B573-5D4E-BEF2-F5412A4FC595}"/>
                  </a:ext>
                </a:extLst>
              </p14:cNvPr>
              <p14:cNvContentPartPr/>
              <p14:nvPr/>
            </p14:nvContentPartPr>
            <p14:xfrm>
              <a:off x="2142460" y="4213369"/>
              <a:ext cx="149760" cy="155880"/>
            </p14:xfrm>
          </p:contentPart>
        </mc:Choice>
        <mc:Fallback xmlns="">
          <p:pic>
            <p:nvPicPr>
              <p:cNvPr id="86" name="墨迹 85">
                <a:extLst>
                  <a:ext uri="{FF2B5EF4-FFF2-40B4-BE49-F238E27FC236}">
                    <a16:creationId xmlns:a16="http://schemas.microsoft.com/office/drawing/2014/main" id="{E8252C14-B573-5D4E-BEF2-F5412A4FC595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2135260" y="4205809"/>
                <a:ext cx="164880" cy="171000"/>
              </a:xfrm>
              <a:prstGeom prst="rect">
                <a:avLst/>
              </a:prstGeom>
            </p:spPr>
          </p:pic>
        </mc:Fallback>
      </mc:AlternateContent>
      <p:grpSp>
        <p:nvGrpSpPr>
          <p:cNvPr id="94" name="组合 93">
            <a:extLst>
              <a:ext uri="{FF2B5EF4-FFF2-40B4-BE49-F238E27FC236}">
                <a16:creationId xmlns:a16="http://schemas.microsoft.com/office/drawing/2014/main" id="{F547622F-029F-FB49-A1DA-B5B5163E8D71}"/>
              </a:ext>
            </a:extLst>
          </p:cNvPr>
          <p:cNvGrpSpPr/>
          <p:nvPr/>
        </p:nvGrpSpPr>
        <p:grpSpPr>
          <a:xfrm>
            <a:off x="2952100" y="3721249"/>
            <a:ext cx="4918320" cy="367200"/>
            <a:chOff x="2952100" y="3721249"/>
            <a:chExt cx="4918320" cy="367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88" name="墨迹 87">
                  <a:extLst>
                    <a:ext uri="{FF2B5EF4-FFF2-40B4-BE49-F238E27FC236}">
                      <a16:creationId xmlns:a16="http://schemas.microsoft.com/office/drawing/2014/main" id="{3B435B8F-A99B-0644-9BCE-00209CA4B211}"/>
                    </a:ext>
                  </a:extLst>
                </p14:cNvPr>
                <p14:cNvContentPartPr/>
                <p14:nvPr/>
              </p14:nvContentPartPr>
              <p14:xfrm>
                <a:off x="3561940" y="3733849"/>
                <a:ext cx="4308480" cy="62640"/>
              </p14:xfrm>
            </p:contentPart>
          </mc:Choice>
          <mc:Fallback xmlns="">
            <p:pic>
              <p:nvPicPr>
                <p:cNvPr id="88" name="墨迹 87">
                  <a:extLst>
                    <a:ext uri="{FF2B5EF4-FFF2-40B4-BE49-F238E27FC236}">
                      <a16:creationId xmlns:a16="http://schemas.microsoft.com/office/drawing/2014/main" id="{3B435B8F-A99B-0644-9BCE-00209CA4B211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3554380" y="3726289"/>
                  <a:ext cx="432360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89" name="墨迹 88">
                  <a:extLst>
                    <a:ext uri="{FF2B5EF4-FFF2-40B4-BE49-F238E27FC236}">
                      <a16:creationId xmlns:a16="http://schemas.microsoft.com/office/drawing/2014/main" id="{10508AB7-D9E3-964F-9A04-2B420B095421}"/>
                    </a:ext>
                  </a:extLst>
                </p14:cNvPr>
                <p14:cNvContentPartPr/>
                <p14:nvPr/>
              </p14:nvContentPartPr>
              <p14:xfrm>
                <a:off x="2952100" y="3721249"/>
                <a:ext cx="317880" cy="286560"/>
              </p14:xfrm>
            </p:contentPart>
          </mc:Choice>
          <mc:Fallback xmlns="">
            <p:pic>
              <p:nvPicPr>
                <p:cNvPr id="89" name="墨迹 88">
                  <a:extLst>
                    <a:ext uri="{FF2B5EF4-FFF2-40B4-BE49-F238E27FC236}">
                      <a16:creationId xmlns:a16="http://schemas.microsoft.com/office/drawing/2014/main" id="{10508AB7-D9E3-964F-9A04-2B420B095421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2944540" y="3714049"/>
                  <a:ext cx="33300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90" name="墨迹 89">
                  <a:extLst>
                    <a:ext uri="{FF2B5EF4-FFF2-40B4-BE49-F238E27FC236}">
                      <a16:creationId xmlns:a16="http://schemas.microsoft.com/office/drawing/2014/main" id="{A556F3A9-3DF3-784E-ACF0-D302903AC6E7}"/>
                    </a:ext>
                  </a:extLst>
                </p14:cNvPr>
                <p14:cNvContentPartPr/>
                <p14:nvPr/>
              </p14:nvContentPartPr>
              <p14:xfrm>
                <a:off x="3387700" y="3964249"/>
                <a:ext cx="193320" cy="124200"/>
              </p14:xfrm>
            </p:contentPart>
          </mc:Choice>
          <mc:Fallback xmlns="">
            <p:pic>
              <p:nvPicPr>
                <p:cNvPr id="90" name="墨迹 89">
                  <a:extLst>
                    <a:ext uri="{FF2B5EF4-FFF2-40B4-BE49-F238E27FC236}">
                      <a16:creationId xmlns:a16="http://schemas.microsoft.com/office/drawing/2014/main" id="{A556F3A9-3DF3-784E-ACF0-D302903AC6E7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3380140" y="3956689"/>
                  <a:ext cx="208440" cy="139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3" name="组合 92">
            <a:extLst>
              <a:ext uri="{FF2B5EF4-FFF2-40B4-BE49-F238E27FC236}">
                <a16:creationId xmlns:a16="http://schemas.microsoft.com/office/drawing/2014/main" id="{BF858113-934A-B344-AB71-B48BC4DC05F0}"/>
              </a:ext>
            </a:extLst>
          </p:cNvPr>
          <p:cNvGrpSpPr/>
          <p:nvPr/>
        </p:nvGrpSpPr>
        <p:grpSpPr>
          <a:xfrm>
            <a:off x="8225020" y="3641329"/>
            <a:ext cx="647640" cy="541440"/>
            <a:chOff x="8225020" y="3641329"/>
            <a:chExt cx="647640" cy="541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91" name="墨迹 90">
                  <a:extLst>
                    <a:ext uri="{FF2B5EF4-FFF2-40B4-BE49-F238E27FC236}">
                      <a16:creationId xmlns:a16="http://schemas.microsoft.com/office/drawing/2014/main" id="{0180AAE2-F161-D64E-9FEE-D62FC93E568D}"/>
                    </a:ext>
                  </a:extLst>
                </p14:cNvPr>
                <p14:cNvContentPartPr/>
                <p14:nvPr/>
              </p14:nvContentPartPr>
              <p14:xfrm>
                <a:off x="8225020" y="3641329"/>
                <a:ext cx="168480" cy="360720"/>
              </p14:xfrm>
            </p:contentPart>
          </mc:Choice>
          <mc:Fallback xmlns="">
            <p:pic>
              <p:nvPicPr>
                <p:cNvPr id="91" name="墨迹 90">
                  <a:extLst>
                    <a:ext uri="{FF2B5EF4-FFF2-40B4-BE49-F238E27FC236}">
                      <a16:creationId xmlns:a16="http://schemas.microsoft.com/office/drawing/2014/main" id="{0180AAE2-F161-D64E-9FEE-D62FC93E568D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8217460" y="3633769"/>
                  <a:ext cx="183600" cy="37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92" name="墨迹 91">
                  <a:extLst>
                    <a:ext uri="{FF2B5EF4-FFF2-40B4-BE49-F238E27FC236}">
                      <a16:creationId xmlns:a16="http://schemas.microsoft.com/office/drawing/2014/main" id="{382A9A21-D5CC-6241-86D8-1C9CF22D9A77}"/>
                    </a:ext>
                  </a:extLst>
                </p14:cNvPr>
                <p14:cNvContentPartPr/>
                <p14:nvPr/>
              </p14:nvContentPartPr>
              <p14:xfrm>
                <a:off x="8573500" y="4020409"/>
                <a:ext cx="299160" cy="162360"/>
              </p14:xfrm>
            </p:contentPart>
          </mc:Choice>
          <mc:Fallback xmlns="">
            <p:pic>
              <p:nvPicPr>
                <p:cNvPr id="92" name="墨迹 91">
                  <a:extLst>
                    <a:ext uri="{FF2B5EF4-FFF2-40B4-BE49-F238E27FC236}">
                      <a16:creationId xmlns:a16="http://schemas.microsoft.com/office/drawing/2014/main" id="{382A9A21-D5CC-6241-86D8-1C9CF22D9A77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8565940" y="4012849"/>
                  <a:ext cx="314280" cy="177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95" name="墨迹 94">
                <a:extLst>
                  <a:ext uri="{FF2B5EF4-FFF2-40B4-BE49-F238E27FC236}">
                    <a16:creationId xmlns:a16="http://schemas.microsoft.com/office/drawing/2014/main" id="{3995B67F-EC36-4D47-9765-E0C8FCECAB4A}"/>
                  </a:ext>
                </a:extLst>
              </p14:cNvPr>
              <p14:cNvContentPartPr/>
              <p14:nvPr/>
            </p14:nvContentPartPr>
            <p14:xfrm>
              <a:off x="4651660" y="4985209"/>
              <a:ext cx="56520" cy="37800"/>
            </p14:xfrm>
          </p:contentPart>
        </mc:Choice>
        <mc:Fallback xmlns="">
          <p:pic>
            <p:nvPicPr>
              <p:cNvPr id="95" name="墨迹 94">
                <a:extLst>
                  <a:ext uri="{FF2B5EF4-FFF2-40B4-BE49-F238E27FC236}">
                    <a16:creationId xmlns:a16="http://schemas.microsoft.com/office/drawing/2014/main" id="{3995B67F-EC36-4D47-9765-E0C8FCECAB4A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4644100" y="4977649"/>
                <a:ext cx="71280" cy="5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96" name="墨迹 95">
                <a:extLst>
                  <a:ext uri="{FF2B5EF4-FFF2-40B4-BE49-F238E27FC236}">
                    <a16:creationId xmlns:a16="http://schemas.microsoft.com/office/drawing/2014/main" id="{0910A660-A8A9-FA40-A745-C2DAB7FFDB72}"/>
                  </a:ext>
                </a:extLst>
              </p14:cNvPr>
              <p14:cNvContentPartPr/>
              <p14:nvPr/>
            </p14:nvContentPartPr>
            <p14:xfrm>
              <a:off x="5429620" y="4953889"/>
              <a:ext cx="193320" cy="37800"/>
            </p14:xfrm>
          </p:contentPart>
        </mc:Choice>
        <mc:Fallback xmlns="">
          <p:pic>
            <p:nvPicPr>
              <p:cNvPr id="96" name="墨迹 95">
                <a:extLst>
                  <a:ext uri="{FF2B5EF4-FFF2-40B4-BE49-F238E27FC236}">
                    <a16:creationId xmlns:a16="http://schemas.microsoft.com/office/drawing/2014/main" id="{0910A660-A8A9-FA40-A745-C2DAB7FFDB72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5422060" y="4946689"/>
                <a:ext cx="208440" cy="52920"/>
              </a:xfrm>
              <a:prstGeom prst="rect">
                <a:avLst/>
              </a:prstGeom>
            </p:spPr>
          </p:pic>
        </mc:Fallback>
      </mc:AlternateContent>
      <p:grpSp>
        <p:nvGrpSpPr>
          <p:cNvPr id="103" name="组合 102">
            <a:extLst>
              <a:ext uri="{FF2B5EF4-FFF2-40B4-BE49-F238E27FC236}">
                <a16:creationId xmlns:a16="http://schemas.microsoft.com/office/drawing/2014/main" id="{C996C1E6-5353-C74E-9077-090465DB32C8}"/>
              </a:ext>
            </a:extLst>
          </p:cNvPr>
          <p:cNvGrpSpPr/>
          <p:nvPr/>
        </p:nvGrpSpPr>
        <p:grpSpPr>
          <a:xfrm>
            <a:off x="4402540" y="6012289"/>
            <a:ext cx="3467880" cy="722520"/>
            <a:chOff x="4402540" y="6012289"/>
            <a:chExt cx="3467880" cy="722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97" name="墨迹 96">
                  <a:extLst>
                    <a:ext uri="{FF2B5EF4-FFF2-40B4-BE49-F238E27FC236}">
                      <a16:creationId xmlns:a16="http://schemas.microsoft.com/office/drawing/2014/main" id="{53C58A25-0F9C-5C42-BF38-89B6EBCB8BB4}"/>
                    </a:ext>
                  </a:extLst>
                </p14:cNvPr>
                <p14:cNvContentPartPr/>
                <p14:nvPr/>
              </p14:nvContentPartPr>
              <p14:xfrm>
                <a:off x="4769740" y="6012289"/>
                <a:ext cx="1980000" cy="93600"/>
              </p14:xfrm>
            </p:contentPart>
          </mc:Choice>
          <mc:Fallback xmlns="">
            <p:pic>
              <p:nvPicPr>
                <p:cNvPr id="97" name="墨迹 96">
                  <a:extLst>
                    <a:ext uri="{FF2B5EF4-FFF2-40B4-BE49-F238E27FC236}">
                      <a16:creationId xmlns:a16="http://schemas.microsoft.com/office/drawing/2014/main" id="{53C58A25-0F9C-5C42-BF38-89B6EBCB8BB4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4762180" y="6004729"/>
                  <a:ext cx="199512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98" name="墨迹 97">
                  <a:extLst>
                    <a:ext uri="{FF2B5EF4-FFF2-40B4-BE49-F238E27FC236}">
                      <a16:creationId xmlns:a16="http://schemas.microsoft.com/office/drawing/2014/main" id="{B88BD0CD-17A1-DF4C-904B-40AD70E1DD5D}"/>
                    </a:ext>
                  </a:extLst>
                </p14:cNvPr>
                <p14:cNvContentPartPr/>
                <p14:nvPr/>
              </p14:nvContentPartPr>
              <p14:xfrm>
                <a:off x="4402540" y="6329809"/>
                <a:ext cx="324000" cy="212040"/>
              </p14:xfrm>
            </p:contentPart>
          </mc:Choice>
          <mc:Fallback xmlns="">
            <p:pic>
              <p:nvPicPr>
                <p:cNvPr id="98" name="墨迹 97">
                  <a:extLst>
                    <a:ext uri="{FF2B5EF4-FFF2-40B4-BE49-F238E27FC236}">
                      <a16:creationId xmlns:a16="http://schemas.microsoft.com/office/drawing/2014/main" id="{B88BD0CD-17A1-DF4C-904B-40AD70E1DD5D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4394980" y="6322249"/>
                  <a:ext cx="33912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99" name="墨迹 98">
                  <a:extLst>
                    <a:ext uri="{FF2B5EF4-FFF2-40B4-BE49-F238E27FC236}">
                      <a16:creationId xmlns:a16="http://schemas.microsoft.com/office/drawing/2014/main" id="{7A10CD63-0211-F54A-97DF-E5469CD92850}"/>
                    </a:ext>
                  </a:extLst>
                </p14:cNvPr>
                <p14:cNvContentPartPr/>
                <p14:nvPr/>
              </p14:nvContentPartPr>
              <p14:xfrm>
                <a:off x="4975300" y="6541489"/>
                <a:ext cx="299160" cy="193320"/>
              </p14:xfrm>
            </p:contentPart>
          </mc:Choice>
          <mc:Fallback xmlns="">
            <p:pic>
              <p:nvPicPr>
                <p:cNvPr id="99" name="墨迹 98">
                  <a:extLst>
                    <a:ext uri="{FF2B5EF4-FFF2-40B4-BE49-F238E27FC236}">
                      <a16:creationId xmlns:a16="http://schemas.microsoft.com/office/drawing/2014/main" id="{7A10CD63-0211-F54A-97DF-E5469CD92850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4967740" y="6533929"/>
                  <a:ext cx="31428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01" name="墨迹 100">
                  <a:extLst>
                    <a:ext uri="{FF2B5EF4-FFF2-40B4-BE49-F238E27FC236}">
                      <a16:creationId xmlns:a16="http://schemas.microsoft.com/office/drawing/2014/main" id="{3301886E-245B-6248-A9C0-4F6EBA02CCA2}"/>
                    </a:ext>
                  </a:extLst>
                </p14:cNvPr>
                <p14:cNvContentPartPr/>
                <p14:nvPr/>
              </p14:nvContentPartPr>
              <p14:xfrm>
                <a:off x="7154020" y="6161689"/>
                <a:ext cx="155880" cy="361440"/>
              </p14:xfrm>
            </p:contentPart>
          </mc:Choice>
          <mc:Fallback xmlns="">
            <p:pic>
              <p:nvPicPr>
                <p:cNvPr id="101" name="墨迹 100">
                  <a:extLst>
                    <a:ext uri="{FF2B5EF4-FFF2-40B4-BE49-F238E27FC236}">
                      <a16:creationId xmlns:a16="http://schemas.microsoft.com/office/drawing/2014/main" id="{3301886E-245B-6248-A9C0-4F6EBA02CCA2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7146460" y="6154129"/>
                  <a:ext cx="171000" cy="37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02" name="墨迹 101">
                  <a:extLst>
                    <a:ext uri="{FF2B5EF4-FFF2-40B4-BE49-F238E27FC236}">
                      <a16:creationId xmlns:a16="http://schemas.microsoft.com/office/drawing/2014/main" id="{C03E3082-2FB5-F540-A342-63175ED0518A}"/>
                    </a:ext>
                  </a:extLst>
                </p14:cNvPr>
                <p14:cNvContentPartPr/>
                <p14:nvPr/>
              </p14:nvContentPartPr>
              <p14:xfrm>
                <a:off x="7614820" y="6429529"/>
                <a:ext cx="255600" cy="261720"/>
              </p14:xfrm>
            </p:contentPart>
          </mc:Choice>
          <mc:Fallback xmlns="">
            <p:pic>
              <p:nvPicPr>
                <p:cNvPr id="102" name="墨迹 101">
                  <a:extLst>
                    <a:ext uri="{FF2B5EF4-FFF2-40B4-BE49-F238E27FC236}">
                      <a16:creationId xmlns:a16="http://schemas.microsoft.com/office/drawing/2014/main" id="{C03E3082-2FB5-F540-A342-63175ED0518A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7607260" y="6421969"/>
                  <a:ext cx="270720" cy="276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8" name="组合 107">
            <a:extLst>
              <a:ext uri="{FF2B5EF4-FFF2-40B4-BE49-F238E27FC236}">
                <a16:creationId xmlns:a16="http://schemas.microsoft.com/office/drawing/2014/main" id="{5212319A-4EB7-A748-8980-7916BE600F0A}"/>
              </a:ext>
            </a:extLst>
          </p:cNvPr>
          <p:cNvGrpSpPr/>
          <p:nvPr/>
        </p:nvGrpSpPr>
        <p:grpSpPr>
          <a:xfrm>
            <a:off x="1321660" y="5844169"/>
            <a:ext cx="609480" cy="697680"/>
            <a:chOff x="1321660" y="5844169"/>
            <a:chExt cx="609480" cy="697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04" name="墨迹 103">
                  <a:extLst>
                    <a:ext uri="{FF2B5EF4-FFF2-40B4-BE49-F238E27FC236}">
                      <a16:creationId xmlns:a16="http://schemas.microsoft.com/office/drawing/2014/main" id="{44F1E19F-E063-F849-956D-F837C15E4015}"/>
                    </a:ext>
                  </a:extLst>
                </p14:cNvPr>
                <p14:cNvContentPartPr/>
                <p14:nvPr/>
              </p14:nvContentPartPr>
              <p14:xfrm>
                <a:off x="1432900" y="5844169"/>
                <a:ext cx="215640" cy="106200"/>
              </p14:xfrm>
            </p:contentPart>
          </mc:Choice>
          <mc:Fallback xmlns="">
            <p:pic>
              <p:nvPicPr>
                <p:cNvPr id="104" name="墨迹 103">
                  <a:extLst>
                    <a:ext uri="{FF2B5EF4-FFF2-40B4-BE49-F238E27FC236}">
                      <a16:creationId xmlns:a16="http://schemas.microsoft.com/office/drawing/2014/main" id="{44F1E19F-E063-F849-956D-F837C15E4015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425340" y="5836609"/>
                  <a:ext cx="23040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05" name="墨迹 104">
                  <a:extLst>
                    <a:ext uri="{FF2B5EF4-FFF2-40B4-BE49-F238E27FC236}">
                      <a16:creationId xmlns:a16="http://schemas.microsoft.com/office/drawing/2014/main" id="{56B6526A-C9C6-614F-8DD6-E2177C702A31}"/>
                    </a:ext>
                  </a:extLst>
                </p14:cNvPr>
                <p14:cNvContentPartPr/>
                <p14:nvPr/>
              </p14:nvContentPartPr>
              <p14:xfrm>
                <a:off x="1451620" y="5962609"/>
                <a:ext cx="118800" cy="392400"/>
              </p14:xfrm>
            </p:contentPart>
          </mc:Choice>
          <mc:Fallback xmlns="">
            <p:pic>
              <p:nvPicPr>
                <p:cNvPr id="105" name="墨迹 104">
                  <a:extLst>
                    <a:ext uri="{FF2B5EF4-FFF2-40B4-BE49-F238E27FC236}">
                      <a16:creationId xmlns:a16="http://schemas.microsoft.com/office/drawing/2014/main" id="{56B6526A-C9C6-614F-8DD6-E2177C702A31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444060" y="5955049"/>
                  <a:ext cx="133560" cy="40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06" name="墨迹 105">
                  <a:extLst>
                    <a:ext uri="{FF2B5EF4-FFF2-40B4-BE49-F238E27FC236}">
                      <a16:creationId xmlns:a16="http://schemas.microsoft.com/office/drawing/2014/main" id="{3C4EF4B8-9BE3-C341-9EF6-379A12E6DC99}"/>
                    </a:ext>
                  </a:extLst>
                </p14:cNvPr>
                <p14:cNvContentPartPr/>
                <p14:nvPr/>
              </p14:nvContentPartPr>
              <p14:xfrm>
                <a:off x="1321660" y="6348529"/>
                <a:ext cx="366840" cy="43920"/>
              </p14:xfrm>
            </p:contentPart>
          </mc:Choice>
          <mc:Fallback xmlns="">
            <p:pic>
              <p:nvPicPr>
                <p:cNvPr id="106" name="墨迹 105">
                  <a:extLst>
                    <a:ext uri="{FF2B5EF4-FFF2-40B4-BE49-F238E27FC236}">
                      <a16:creationId xmlns:a16="http://schemas.microsoft.com/office/drawing/2014/main" id="{3C4EF4B8-9BE3-C341-9EF6-379A12E6DC99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1314100" y="6340969"/>
                  <a:ext cx="38196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07" name="墨迹 106">
                  <a:extLst>
                    <a:ext uri="{FF2B5EF4-FFF2-40B4-BE49-F238E27FC236}">
                      <a16:creationId xmlns:a16="http://schemas.microsoft.com/office/drawing/2014/main" id="{3BE38108-5296-9248-ADA2-8FF1C1D356DC}"/>
                    </a:ext>
                  </a:extLst>
                </p14:cNvPr>
                <p14:cNvContentPartPr/>
                <p14:nvPr/>
              </p14:nvContentPartPr>
              <p14:xfrm>
                <a:off x="1793980" y="6329809"/>
                <a:ext cx="137160" cy="212040"/>
              </p14:xfrm>
            </p:contentPart>
          </mc:Choice>
          <mc:Fallback xmlns="">
            <p:pic>
              <p:nvPicPr>
                <p:cNvPr id="107" name="墨迹 106">
                  <a:extLst>
                    <a:ext uri="{FF2B5EF4-FFF2-40B4-BE49-F238E27FC236}">
                      <a16:creationId xmlns:a16="http://schemas.microsoft.com/office/drawing/2014/main" id="{3BE38108-5296-9248-ADA2-8FF1C1D356DC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1786420" y="6322249"/>
                  <a:ext cx="152280" cy="227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2" name="组合 111">
            <a:extLst>
              <a:ext uri="{FF2B5EF4-FFF2-40B4-BE49-F238E27FC236}">
                <a16:creationId xmlns:a16="http://schemas.microsoft.com/office/drawing/2014/main" id="{FF4C1AA7-99CB-C34F-A0F0-01ABB7F2D099}"/>
              </a:ext>
            </a:extLst>
          </p:cNvPr>
          <p:cNvGrpSpPr/>
          <p:nvPr/>
        </p:nvGrpSpPr>
        <p:grpSpPr>
          <a:xfrm>
            <a:off x="10235620" y="3908089"/>
            <a:ext cx="635760" cy="498240"/>
            <a:chOff x="10235620" y="3908089"/>
            <a:chExt cx="635760" cy="498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09" name="墨迹 108">
                  <a:extLst>
                    <a:ext uri="{FF2B5EF4-FFF2-40B4-BE49-F238E27FC236}">
                      <a16:creationId xmlns:a16="http://schemas.microsoft.com/office/drawing/2014/main" id="{8D5041C7-FA6E-874F-81F9-F64C89E8EC39}"/>
                    </a:ext>
                  </a:extLst>
                </p14:cNvPr>
                <p14:cNvContentPartPr/>
                <p14:nvPr/>
              </p14:nvContentPartPr>
              <p14:xfrm>
                <a:off x="10235620" y="3908089"/>
                <a:ext cx="56520" cy="398880"/>
              </p14:xfrm>
            </p:contentPart>
          </mc:Choice>
          <mc:Fallback xmlns="">
            <p:pic>
              <p:nvPicPr>
                <p:cNvPr id="109" name="墨迹 108">
                  <a:extLst>
                    <a:ext uri="{FF2B5EF4-FFF2-40B4-BE49-F238E27FC236}">
                      <a16:creationId xmlns:a16="http://schemas.microsoft.com/office/drawing/2014/main" id="{8D5041C7-FA6E-874F-81F9-F64C89E8EC39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0228060" y="3900529"/>
                  <a:ext cx="71280" cy="41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10" name="墨迹 109">
                  <a:extLst>
                    <a:ext uri="{FF2B5EF4-FFF2-40B4-BE49-F238E27FC236}">
                      <a16:creationId xmlns:a16="http://schemas.microsoft.com/office/drawing/2014/main" id="{223B395A-5650-5A48-83FA-B71EA2A71382}"/>
                    </a:ext>
                  </a:extLst>
                </p14:cNvPr>
                <p14:cNvContentPartPr/>
                <p14:nvPr/>
              </p14:nvContentPartPr>
              <p14:xfrm>
                <a:off x="10248220" y="4026529"/>
                <a:ext cx="330480" cy="299160"/>
              </p14:xfrm>
            </p:contentPart>
          </mc:Choice>
          <mc:Fallback xmlns="">
            <p:pic>
              <p:nvPicPr>
                <p:cNvPr id="110" name="墨迹 109">
                  <a:extLst>
                    <a:ext uri="{FF2B5EF4-FFF2-40B4-BE49-F238E27FC236}">
                      <a16:creationId xmlns:a16="http://schemas.microsoft.com/office/drawing/2014/main" id="{223B395A-5650-5A48-83FA-B71EA2A71382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10240660" y="4018969"/>
                  <a:ext cx="345240" cy="31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11" name="墨迹 110">
                  <a:extLst>
                    <a:ext uri="{FF2B5EF4-FFF2-40B4-BE49-F238E27FC236}">
                      <a16:creationId xmlns:a16="http://schemas.microsoft.com/office/drawing/2014/main" id="{B1B95C82-F121-7C4E-ADB1-2DDFE39846ED}"/>
                    </a:ext>
                  </a:extLst>
                </p14:cNvPr>
                <p14:cNvContentPartPr/>
                <p14:nvPr/>
              </p14:nvContentPartPr>
              <p14:xfrm>
                <a:off x="10665460" y="4231729"/>
                <a:ext cx="205920" cy="174600"/>
              </p14:xfrm>
            </p:contentPart>
          </mc:Choice>
          <mc:Fallback xmlns="">
            <p:pic>
              <p:nvPicPr>
                <p:cNvPr id="111" name="墨迹 110">
                  <a:extLst>
                    <a:ext uri="{FF2B5EF4-FFF2-40B4-BE49-F238E27FC236}">
                      <a16:creationId xmlns:a16="http://schemas.microsoft.com/office/drawing/2014/main" id="{B1B95C82-F121-7C4E-ADB1-2DDFE39846ED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10657900" y="4224529"/>
                  <a:ext cx="221040" cy="1897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0322537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>
            <a:extLst>
              <a:ext uri="{FF2B5EF4-FFF2-40B4-BE49-F238E27FC236}">
                <a16:creationId xmlns:a16="http://schemas.microsoft.com/office/drawing/2014/main" id="{55A3E437-FA11-704C-B550-92EBA00971A5}"/>
              </a:ext>
            </a:extLst>
          </p:cNvPr>
          <p:cNvGrpSpPr/>
          <p:nvPr/>
        </p:nvGrpSpPr>
        <p:grpSpPr>
          <a:xfrm>
            <a:off x="695620" y="316009"/>
            <a:ext cx="992880" cy="616680"/>
            <a:chOff x="695620" y="316009"/>
            <a:chExt cx="992880" cy="616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墨迹 1">
                  <a:extLst>
                    <a:ext uri="{FF2B5EF4-FFF2-40B4-BE49-F238E27FC236}">
                      <a16:creationId xmlns:a16="http://schemas.microsoft.com/office/drawing/2014/main" id="{50DB383C-D090-D943-8B66-3715887D13CF}"/>
                    </a:ext>
                  </a:extLst>
                </p14:cNvPr>
                <p14:cNvContentPartPr/>
                <p14:nvPr/>
              </p14:nvContentPartPr>
              <p14:xfrm>
                <a:off x="803980" y="316009"/>
                <a:ext cx="124920" cy="19080"/>
              </p14:xfrm>
            </p:contentPart>
          </mc:Choice>
          <mc:Fallback xmlns="">
            <p:pic>
              <p:nvPicPr>
                <p:cNvPr id="2" name="墨迹 1">
                  <a:extLst>
                    <a:ext uri="{FF2B5EF4-FFF2-40B4-BE49-F238E27FC236}">
                      <a16:creationId xmlns:a16="http://schemas.microsoft.com/office/drawing/2014/main" id="{50DB383C-D090-D943-8B66-3715887D13CF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96780" y="308449"/>
                  <a:ext cx="14004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69313920-7C80-3C44-B665-C1F619EB7205}"/>
                    </a:ext>
                  </a:extLst>
                </p14:cNvPr>
                <p14:cNvContentPartPr/>
                <p14:nvPr/>
              </p14:nvContentPartPr>
              <p14:xfrm>
                <a:off x="695620" y="521569"/>
                <a:ext cx="451440" cy="411120"/>
              </p14:xfrm>
            </p:contentPart>
          </mc:Choice>
          <mc:Fallback xmlns=""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69313920-7C80-3C44-B665-C1F619EB7205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88060" y="514009"/>
                  <a:ext cx="466560" cy="42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D1E4B66D-9FC9-974B-A944-563D7B9E517A}"/>
                    </a:ext>
                  </a:extLst>
                </p14:cNvPr>
                <p14:cNvContentPartPr/>
                <p14:nvPr/>
              </p14:nvContentPartPr>
              <p14:xfrm>
                <a:off x="1252540" y="559009"/>
                <a:ext cx="93600" cy="50040"/>
              </p14:xfrm>
            </p:contentPart>
          </mc:Choice>
          <mc:Fallback xmlns=""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D1E4B66D-9FC9-974B-A944-563D7B9E517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244980" y="551449"/>
                  <a:ext cx="10872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墨迹 4">
                  <a:extLst>
                    <a:ext uri="{FF2B5EF4-FFF2-40B4-BE49-F238E27FC236}">
                      <a16:creationId xmlns:a16="http://schemas.microsoft.com/office/drawing/2014/main" id="{B20333FC-C4C5-3247-995E-1AFA4EF2AC0F}"/>
                    </a:ext>
                  </a:extLst>
                </p14:cNvPr>
                <p14:cNvContentPartPr/>
                <p14:nvPr/>
              </p14:nvContentPartPr>
              <p14:xfrm>
                <a:off x="1227340" y="434449"/>
                <a:ext cx="461160" cy="454680"/>
              </p14:xfrm>
            </p:contentPart>
          </mc:Choice>
          <mc:Fallback xmlns="">
            <p:pic>
              <p:nvPicPr>
                <p:cNvPr id="5" name="墨迹 4">
                  <a:extLst>
                    <a:ext uri="{FF2B5EF4-FFF2-40B4-BE49-F238E27FC236}">
                      <a16:creationId xmlns:a16="http://schemas.microsoft.com/office/drawing/2014/main" id="{B20333FC-C4C5-3247-995E-1AFA4EF2AC0F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219780" y="426889"/>
                  <a:ext cx="476280" cy="469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B65A5628-D667-1F47-8C85-38A892412AC2}"/>
              </a:ext>
            </a:extLst>
          </p:cNvPr>
          <p:cNvGrpSpPr/>
          <p:nvPr/>
        </p:nvGrpSpPr>
        <p:grpSpPr>
          <a:xfrm>
            <a:off x="2036980" y="730369"/>
            <a:ext cx="56520" cy="164880"/>
            <a:chOff x="2036980" y="730369"/>
            <a:chExt cx="56520" cy="164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CF58FCCC-8BA9-374B-AFA6-5BE17552BC6C}"/>
                    </a:ext>
                  </a:extLst>
                </p14:cNvPr>
                <p14:cNvContentPartPr/>
                <p14:nvPr/>
              </p14:nvContentPartPr>
              <p14:xfrm>
                <a:off x="2043100" y="730369"/>
                <a:ext cx="43920" cy="28080"/>
              </p14:xfrm>
            </p:contentPart>
          </mc:Choice>
          <mc:Fallback xmlns=""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CF58FCCC-8BA9-374B-AFA6-5BE17552BC6C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035540" y="722809"/>
                  <a:ext cx="5904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A63E7C48-8472-5043-B9B0-6D9E36555FE3}"/>
                    </a:ext>
                  </a:extLst>
                </p14:cNvPr>
                <p14:cNvContentPartPr/>
                <p14:nvPr/>
              </p14:nvContentPartPr>
              <p14:xfrm>
                <a:off x="2036980" y="870049"/>
                <a:ext cx="56520" cy="25200"/>
              </p14:xfrm>
            </p:contentPart>
          </mc:Choice>
          <mc:Fallback xmlns=""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A63E7C48-8472-5043-B9B0-6D9E36555FE3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029420" y="862489"/>
                  <a:ext cx="71280" cy="40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9BB903A5-7ECA-9B4C-994D-732C834E3A46}"/>
              </a:ext>
            </a:extLst>
          </p:cNvPr>
          <p:cNvGrpSpPr/>
          <p:nvPr/>
        </p:nvGrpSpPr>
        <p:grpSpPr>
          <a:xfrm>
            <a:off x="2687140" y="228889"/>
            <a:ext cx="352440" cy="573120"/>
            <a:chOff x="2687140" y="228889"/>
            <a:chExt cx="352440" cy="573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10FFB089-81FF-864A-A344-889FAA4EA617}"/>
                    </a:ext>
                  </a:extLst>
                </p14:cNvPr>
                <p14:cNvContentPartPr/>
                <p14:nvPr/>
              </p14:nvContentPartPr>
              <p14:xfrm>
                <a:off x="2696860" y="228889"/>
                <a:ext cx="342720" cy="554400"/>
              </p14:xfrm>
            </p:contentPart>
          </mc:Choice>
          <mc:Fallback xmlns=""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10FFB089-81FF-864A-A344-889FAA4EA617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689300" y="221329"/>
                  <a:ext cx="357840" cy="56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9EAC3F19-C70D-B94E-9C73-15334FE9F2A7}"/>
                    </a:ext>
                  </a:extLst>
                </p14:cNvPr>
                <p14:cNvContentPartPr/>
                <p14:nvPr/>
              </p14:nvContentPartPr>
              <p14:xfrm>
                <a:off x="2687140" y="508969"/>
                <a:ext cx="327600" cy="293040"/>
              </p14:xfrm>
            </p:contentPart>
          </mc:Choice>
          <mc:Fallback xmlns=""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9EAC3F19-C70D-B94E-9C73-15334FE9F2A7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679580" y="501409"/>
                  <a:ext cx="342720" cy="308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8CE7293F-A273-FC47-A98C-55DF7E9C5397}"/>
              </a:ext>
            </a:extLst>
          </p:cNvPr>
          <p:cNvGrpSpPr/>
          <p:nvPr/>
        </p:nvGrpSpPr>
        <p:grpSpPr>
          <a:xfrm>
            <a:off x="3344140" y="353449"/>
            <a:ext cx="180360" cy="448560"/>
            <a:chOff x="3344140" y="353449"/>
            <a:chExt cx="180360" cy="448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78289647-BD8D-D04E-A32E-0AAF8FE65779}"/>
                    </a:ext>
                  </a:extLst>
                </p14:cNvPr>
                <p14:cNvContentPartPr/>
                <p14:nvPr/>
              </p14:nvContentPartPr>
              <p14:xfrm>
                <a:off x="3344140" y="353449"/>
                <a:ext cx="180360" cy="149760"/>
              </p14:xfrm>
            </p:contentPart>
          </mc:Choice>
          <mc:Fallback xmlns=""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78289647-BD8D-D04E-A32E-0AAF8FE65779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336580" y="345889"/>
                  <a:ext cx="19512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17CBD2D4-DE88-A44A-80CA-9B7F0EE99DCB}"/>
                    </a:ext>
                  </a:extLst>
                </p14:cNvPr>
                <p14:cNvContentPartPr/>
                <p14:nvPr/>
              </p14:nvContentPartPr>
              <p14:xfrm>
                <a:off x="3393820" y="583849"/>
                <a:ext cx="12960" cy="218160"/>
              </p14:xfrm>
            </p:contentPart>
          </mc:Choice>
          <mc:Fallback xmlns=""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17CBD2D4-DE88-A44A-80CA-9B7F0EE99DCB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386260" y="576289"/>
                  <a:ext cx="27720" cy="233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6F8CC86B-5AB6-FD4B-9763-79998E5939C8}"/>
              </a:ext>
            </a:extLst>
          </p:cNvPr>
          <p:cNvGrpSpPr/>
          <p:nvPr/>
        </p:nvGrpSpPr>
        <p:grpSpPr>
          <a:xfrm>
            <a:off x="3910780" y="434449"/>
            <a:ext cx="274320" cy="317520"/>
            <a:chOff x="3910780" y="434449"/>
            <a:chExt cx="274320" cy="317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BC7098EA-8AFA-024D-B012-C63146039861}"/>
                    </a:ext>
                  </a:extLst>
                </p14:cNvPr>
                <p14:cNvContentPartPr/>
                <p14:nvPr/>
              </p14:nvContentPartPr>
              <p14:xfrm>
                <a:off x="4016620" y="434449"/>
                <a:ext cx="93600" cy="249480"/>
              </p14:xfrm>
            </p:contentPart>
          </mc:Choice>
          <mc:Fallback xmlns=""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BC7098EA-8AFA-024D-B012-C63146039861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009060" y="426889"/>
                  <a:ext cx="10872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8D3EDAA1-5C65-D849-A56D-2580FB605D93}"/>
                    </a:ext>
                  </a:extLst>
                </p14:cNvPr>
                <p14:cNvContentPartPr/>
                <p14:nvPr/>
              </p14:nvContentPartPr>
              <p14:xfrm>
                <a:off x="3979180" y="540289"/>
                <a:ext cx="155880" cy="93600"/>
              </p14:xfrm>
            </p:contentPart>
          </mc:Choice>
          <mc:Fallback xmlns=""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8D3EDAA1-5C65-D849-A56D-2580FB605D93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971620" y="532729"/>
                  <a:ext cx="17100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6755D162-76AF-024C-BCDF-630F17CFF16D}"/>
                    </a:ext>
                  </a:extLst>
                </p14:cNvPr>
                <p14:cNvContentPartPr/>
                <p14:nvPr/>
              </p14:nvContentPartPr>
              <p14:xfrm>
                <a:off x="3910780" y="639649"/>
                <a:ext cx="274320" cy="112320"/>
              </p14:xfrm>
            </p:contentPart>
          </mc:Choice>
          <mc:Fallback xmlns=""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6755D162-76AF-024C-BCDF-630F17CFF16D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903220" y="632089"/>
                  <a:ext cx="289440" cy="127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AE71078F-EA13-1C4B-A89F-A6D324823E04}"/>
              </a:ext>
            </a:extLst>
          </p:cNvPr>
          <p:cNvGrpSpPr/>
          <p:nvPr/>
        </p:nvGrpSpPr>
        <p:grpSpPr>
          <a:xfrm>
            <a:off x="4520620" y="316009"/>
            <a:ext cx="504720" cy="604080"/>
            <a:chOff x="4520620" y="316009"/>
            <a:chExt cx="504720" cy="604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AC11FA6C-27E0-F948-91EE-2BB5F56EA810}"/>
                    </a:ext>
                  </a:extLst>
                </p14:cNvPr>
                <p14:cNvContentPartPr/>
                <p14:nvPr/>
              </p14:nvContentPartPr>
              <p14:xfrm>
                <a:off x="4520620" y="533809"/>
                <a:ext cx="31320" cy="236880"/>
              </p14:xfrm>
            </p:contentPart>
          </mc:Choice>
          <mc:Fallback xmlns=""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AC11FA6C-27E0-F948-91EE-2BB5F56EA810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513060" y="526609"/>
                  <a:ext cx="4644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147A61C2-2867-E64D-A835-EDCAA45EB204}"/>
                    </a:ext>
                  </a:extLst>
                </p14:cNvPr>
                <p14:cNvContentPartPr/>
                <p14:nvPr/>
              </p14:nvContentPartPr>
              <p14:xfrm>
                <a:off x="4639060" y="316009"/>
                <a:ext cx="149760" cy="6480"/>
              </p14:xfrm>
            </p:contentPart>
          </mc:Choice>
          <mc:Fallback xmlns=""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147A61C2-2867-E64D-A835-EDCAA45EB204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631500" y="308449"/>
                  <a:ext cx="16488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08DF23B3-DFE1-6D41-A772-878663FB12F8}"/>
                    </a:ext>
                  </a:extLst>
                </p14:cNvPr>
                <p14:cNvContentPartPr/>
                <p14:nvPr/>
              </p14:nvContentPartPr>
              <p14:xfrm>
                <a:off x="4913020" y="403129"/>
                <a:ext cx="112320" cy="516960"/>
              </p14:xfrm>
            </p:contentPart>
          </mc:Choice>
          <mc:Fallback xmlns=""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08DF23B3-DFE1-6D41-A772-878663FB12F8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905460" y="395569"/>
                  <a:ext cx="127440" cy="53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400B915D-6E6B-E347-8B52-D95FAAF7E09C}"/>
                    </a:ext>
                  </a:extLst>
                </p14:cNvPr>
                <p14:cNvContentPartPr/>
                <p14:nvPr/>
              </p14:nvContentPartPr>
              <p14:xfrm>
                <a:off x="4744900" y="589969"/>
                <a:ext cx="155880" cy="137160"/>
              </p14:xfrm>
            </p:contentPart>
          </mc:Choice>
          <mc:Fallback xmlns=""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400B915D-6E6B-E347-8B52-D95FAAF7E09C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737340" y="582409"/>
                  <a:ext cx="171000" cy="152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92D5A9BD-6C18-9642-928A-A69558D7D5EE}"/>
              </a:ext>
            </a:extLst>
          </p:cNvPr>
          <p:cNvGrpSpPr/>
          <p:nvPr/>
        </p:nvGrpSpPr>
        <p:grpSpPr>
          <a:xfrm>
            <a:off x="5355100" y="247609"/>
            <a:ext cx="454680" cy="616680"/>
            <a:chOff x="5355100" y="247609"/>
            <a:chExt cx="454680" cy="616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CBEAB3B1-85C8-9345-9C09-5BB2F5F52794}"/>
                    </a:ext>
                  </a:extLst>
                </p14:cNvPr>
                <p14:cNvContentPartPr/>
                <p14:nvPr/>
              </p14:nvContentPartPr>
              <p14:xfrm>
                <a:off x="5355100" y="484129"/>
                <a:ext cx="25200" cy="212040"/>
              </p14:xfrm>
            </p:contentPart>
          </mc:Choice>
          <mc:Fallback xmlns=""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CBEAB3B1-85C8-9345-9C09-5BB2F5F52794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347540" y="476569"/>
                  <a:ext cx="4032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E1A9246F-2436-5747-9C3F-A184A30CEFB4}"/>
                    </a:ext>
                  </a:extLst>
                </p14:cNvPr>
                <p14:cNvContentPartPr/>
                <p14:nvPr/>
              </p14:nvContentPartPr>
              <p14:xfrm>
                <a:off x="5560300" y="247609"/>
                <a:ext cx="249480" cy="616680"/>
              </p14:xfrm>
            </p:contentPart>
          </mc:Choice>
          <mc:Fallback xmlns=""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E1A9246F-2436-5747-9C3F-A184A30CEFB4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552740" y="240049"/>
                  <a:ext cx="264600" cy="63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8C4B2147-CB1F-8845-A09D-A7E63755AB44}"/>
                    </a:ext>
                  </a:extLst>
                </p14:cNvPr>
                <p14:cNvContentPartPr/>
                <p14:nvPr/>
              </p14:nvContentPartPr>
              <p14:xfrm>
                <a:off x="5516740" y="372169"/>
                <a:ext cx="162360" cy="423720"/>
              </p14:xfrm>
            </p:contentPart>
          </mc:Choice>
          <mc:Fallback xmlns=""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8C4B2147-CB1F-8845-A09D-A7E63755AB44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509180" y="364609"/>
                  <a:ext cx="177120" cy="438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2F7B4C8D-E479-DD40-A956-D43203469A93}"/>
              </a:ext>
            </a:extLst>
          </p:cNvPr>
          <p:cNvGrpSpPr/>
          <p:nvPr/>
        </p:nvGrpSpPr>
        <p:grpSpPr>
          <a:xfrm>
            <a:off x="6158620" y="291169"/>
            <a:ext cx="1226160" cy="884160"/>
            <a:chOff x="6158620" y="291169"/>
            <a:chExt cx="1226160" cy="884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792BCE19-4A66-7341-8A87-406D6B43461F}"/>
                    </a:ext>
                  </a:extLst>
                </p14:cNvPr>
                <p14:cNvContentPartPr/>
                <p14:nvPr/>
              </p14:nvContentPartPr>
              <p14:xfrm>
                <a:off x="6282460" y="328609"/>
                <a:ext cx="149760" cy="19080"/>
              </p14:xfrm>
            </p:contentPart>
          </mc:Choice>
          <mc:Fallback xmlns=""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792BCE19-4A66-7341-8A87-406D6B43461F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274900" y="321049"/>
                  <a:ext cx="16488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AF3708A9-89F7-7E48-87B1-52729A765D65}"/>
                    </a:ext>
                  </a:extLst>
                </p14:cNvPr>
                <p14:cNvContentPartPr/>
                <p14:nvPr/>
              </p14:nvContentPartPr>
              <p14:xfrm>
                <a:off x="6357340" y="316009"/>
                <a:ext cx="19080" cy="112320"/>
              </p14:xfrm>
            </p:contentPart>
          </mc:Choice>
          <mc:Fallback xmlns=""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AF3708A9-89F7-7E48-87B1-52729A765D65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349780" y="308449"/>
                  <a:ext cx="3420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12412D3A-D1F4-4040-8254-3B08F7680EED}"/>
                    </a:ext>
                  </a:extLst>
                </p14:cNvPr>
                <p14:cNvContentPartPr/>
                <p14:nvPr/>
              </p14:nvContentPartPr>
              <p14:xfrm>
                <a:off x="6158620" y="465409"/>
                <a:ext cx="335880" cy="230040"/>
              </p14:xfrm>
            </p:contentPart>
          </mc:Choice>
          <mc:Fallback xmlns=""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12412D3A-D1F4-4040-8254-3B08F7680EED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151060" y="457849"/>
                  <a:ext cx="35100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7C0B317D-C205-C742-A390-87258EC35555}"/>
                    </a:ext>
                  </a:extLst>
                </p14:cNvPr>
                <p14:cNvContentPartPr/>
                <p14:nvPr/>
              </p14:nvContentPartPr>
              <p14:xfrm>
                <a:off x="6319900" y="527689"/>
                <a:ext cx="473400" cy="647640"/>
              </p14:xfrm>
            </p:contentPart>
          </mc:Choice>
          <mc:Fallback xmlns=""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7C0B317D-C205-C742-A390-87258EC35555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312340" y="520129"/>
                  <a:ext cx="488520" cy="66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ED44A512-5EF9-C442-8FB6-7A3D55552BC0}"/>
                    </a:ext>
                  </a:extLst>
                </p14:cNvPr>
                <p14:cNvContentPartPr/>
                <p14:nvPr/>
              </p14:nvContentPartPr>
              <p14:xfrm>
                <a:off x="6930100" y="291169"/>
                <a:ext cx="454680" cy="523440"/>
              </p14:xfrm>
            </p:contentPart>
          </mc:Choice>
          <mc:Fallback xmlns=""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ED44A512-5EF9-C442-8FB6-7A3D55552BC0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922540" y="283609"/>
                  <a:ext cx="469800" cy="538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8F680111-71A5-3749-A3F1-C3B2AEE37AFC}"/>
              </a:ext>
            </a:extLst>
          </p:cNvPr>
          <p:cNvGrpSpPr/>
          <p:nvPr/>
        </p:nvGrpSpPr>
        <p:grpSpPr>
          <a:xfrm>
            <a:off x="7652260" y="160489"/>
            <a:ext cx="411480" cy="654120"/>
            <a:chOff x="7652260" y="160489"/>
            <a:chExt cx="411480" cy="654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531F196B-751A-1740-8FB7-EB5EEE4D793F}"/>
                    </a:ext>
                  </a:extLst>
                </p14:cNvPr>
                <p14:cNvContentPartPr/>
                <p14:nvPr/>
              </p14:nvContentPartPr>
              <p14:xfrm>
                <a:off x="7652260" y="347329"/>
                <a:ext cx="75240" cy="423720"/>
              </p14:xfrm>
            </p:contentPart>
          </mc:Choice>
          <mc:Fallback xmlns=""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531F196B-751A-1740-8FB7-EB5EEE4D793F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644700" y="339769"/>
                  <a:ext cx="90000" cy="43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24A35C34-900D-DC4B-9CE0-7B56CB0DF9B7}"/>
                    </a:ext>
                  </a:extLst>
                </p14:cNvPr>
                <p14:cNvContentPartPr/>
                <p14:nvPr/>
              </p14:nvContentPartPr>
              <p14:xfrm>
                <a:off x="7957180" y="160489"/>
                <a:ext cx="43920" cy="106200"/>
              </p14:xfrm>
            </p:contentPart>
          </mc:Choice>
          <mc:Fallback xmlns=""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24A35C34-900D-DC4B-9CE0-7B56CB0DF9B7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7949620" y="152929"/>
                  <a:ext cx="5904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3931DBBA-35A7-F648-93C9-5B1A52D9A26E}"/>
                    </a:ext>
                  </a:extLst>
                </p14:cNvPr>
                <p14:cNvContentPartPr/>
                <p14:nvPr/>
              </p14:nvContentPartPr>
              <p14:xfrm>
                <a:off x="7839100" y="366049"/>
                <a:ext cx="224640" cy="448560"/>
              </p14:xfrm>
            </p:contentPart>
          </mc:Choice>
          <mc:Fallback xmlns=""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3931DBBA-35A7-F648-93C9-5B1A52D9A26E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831540" y="358489"/>
                  <a:ext cx="239400" cy="463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AD844864-5C50-F747-85B3-1742BB53AF38}"/>
              </a:ext>
            </a:extLst>
          </p:cNvPr>
          <p:cNvGrpSpPr/>
          <p:nvPr/>
        </p:nvGrpSpPr>
        <p:grpSpPr>
          <a:xfrm>
            <a:off x="8355700" y="191449"/>
            <a:ext cx="523440" cy="678960"/>
            <a:chOff x="8355700" y="191449"/>
            <a:chExt cx="523440" cy="678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1BF7F7BF-429E-1045-B1BB-6402C53F3046}"/>
                    </a:ext>
                  </a:extLst>
                </p14:cNvPr>
                <p14:cNvContentPartPr/>
                <p14:nvPr/>
              </p14:nvContentPartPr>
              <p14:xfrm>
                <a:off x="8355700" y="453169"/>
                <a:ext cx="62640" cy="224640"/>
              </p14:xfrm>
            </p:contentPart>
          </mc:Choice>
          <mc:Fallback xmlns=""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1BF7F7BF-429E-1045-B1BB-6402C53F3046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8348140" y="445609"/>
                  <a:ext cx="7776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DB2AD113-2143-134C-B9C7-03663376D417}"/>
                    </a:ext>
                  </a:extLst>
                </p14:cNvPr>
                <p14:cNvContentPartPr/>
                <p14:nvPr/>
              </p14:nvContentPartPr>
              <p14:xfrm>
                <a:off x="8586100" y="191449"/>
                <a:ext cx="293040" cy="678960"/>
              </p14:xfrm>
            </p:contentPart>
          </mc:Choice>
          <mc:Fallback xmlns=""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DB2AD113-2143-134C-B9C7-03663376D417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8578540" y="183889"/>
                  <a:ext cx="308160" cy="69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ABA9DA24-1A62-EA4D-AE14-B04818FCEFD2}"/>
                    </a:ext>
                  </a:extLst>
                </p14:cNvPr>
                <p14:cNvContentPartPr/>
                <p14:nvPr/>
              </p14:nvContentPartPr>
              <p14:xfrm>
                <a:off x="8473780" y="316009"/>
                <a:ext cx="268200" cy="224640"/>
              </p14:xfrm>
            </p:contentPart>
          </mc:Choice>
          <mc:Fallback xmlns=""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ABA9DA24-1A62-EA4D-AE14-B04818FCEFD2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8466580" y="308449"/>
                  <a:ext cx="28296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B2F81AD6-83B2-3541-8F8B-8288812D4D07}"/>
                    </a:ext>
                  </a:extLst>
                </p14:cNvPr>
                <p14:cNvContentPartPr/>
                <p14:nvPr/>
              </p14:nvContentPartPr>
              <p14:xfrm>
                <a:off x="8580340" y="583849"/>
                <a:ext cx="155160" cy="180720"/>
              </p14:xfrm>
            </p:contentPart>
          </mc:Choice>
          <mc:Fallback xmlns=""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B2F81AD6-83B2-3541-8F8B-8288812D4D07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8572780" y="576289"/>
                  <a:ext cx="170280" cy="195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42" name="墨迹 41">
                <a:extLst>
                  <a:ext uri="{FF2B5EF4-FFF2-40B4-BE49-F238E27FC236}">
                    <a16:creationId xmlns:a16="http://schemas.microsoft.com/office/drawing/2014/main" id="{6E891D9B-F06A-9C4E-973A-95FD3449F0DA}"/>
                  </a:ext>
                </a:extLst>
              </p14:cNvPr>
              <p14:cNvContentPartPr/>
              <p14:nvPr/>
            </p14:nvContentPartPr>
            <p14:xfrm>
              <a:off x="9127540" y="827209"/>
              <a:ext cx="100080" cy="111600"/>
            </p14:xfrm>
          </p:contentPart>
        </mc:Choice>
        <mc:Fallback xmlns="">
          <p:pic>
            <p:nvPicPr>
              <p:cNvPr id="42" name="墨迹 41">
                <a:extLst>
                  <a:ext uri="{FF2B5EF4-FFF2-40B4-BE49-F238E27FC236}">
                    <a16:creationId xmlns:a16="http://schemas.microsoft.com/office/drawing/2014/main" id="{6E891D9B-F06A-9C4E-973A-95FD3449F0DA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9119980" y="819649"/>
                <a:ext cx="115200" cy="126720"/>
              </a:xfrm>
              <a:prstGeom prst="rect">
                <a:avLst/>
              </a:prstGeom>
            </p:spPr>
          </p:pic>
        </mc:Fallback>
      </mc:AlternateContent>
      <p:grpSp>
        <p:nvGrpSpPr>
          <p:cNvPr id="73" name="组合 72">
            <a:extLst>
              <a:ext uri="{FF2B5EF4-FFF2-40B4-BE49-F238E27FC236}">
                <a16:creationId xmlns:a16="http://schemas.microsoft.com/office/drawing/2014/main" id="{6AAE6907-7745-DB49-B652-EB870409B915}"/>
              </a:ext>
            </a:extLst>
          </p:cNvPr>
          <p:cNvGrpSpPr/>
          <p:nvPr/>
        </p:nvGrpSpPr>
        <p:grpSpPr>
          <a:xfrm>
            <a:off x="8473780" y="1505089"/>
            <a:ext cx="3468240" cy="3754440"/>
            <a:chOff x="8473780" y="1505089"/>
            <a:chExt cx="3468240" cy="3754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8" name="墨迹 47">
                  <a:extLst>
                    <a:ext uri="{FF2B5EF4-FFF2-40B4-BE49-F238E27FC236}">
                      <a16:creationId xmlns:a16="http://schemas.microsoft.com/office/drawing/2014/main" id="{F8080260-8257-104A-8A13-BAF983399BD4}"/>
                    </a:ext>
                  </a:extLst>
                </p14:cNvPr>
                <p14:cNvContentPartPr/>
                <p14:nvPr/>
              </p14:nvContentPartPr>
              <p14:xfrm>
                <a:off x="8847460" y="2239849"/>
                <a:ext cx="2415960" cy="155880"/>
              </p14:xfrm>
            </p:contentPart>
          </mc:Choice>
          <mc:Fallback xmlns="">
            <p:pic>
              <p:nvPicPr>
                <p:cNvPr id="48" name="墨迹 47">
                  <a:extLst>
                    <a:ext uri="{FF2B5EF4-FFF2-40B4-BE49-F238E27FC236}">
                      <a16:creationId xmlns:a16="http://schemas.microsoft.com/office/drawing/2014/main" id="{F8080260-8257-104A-8A13-BAF983399BD4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8839900" y="2232289"/>
                  <a:ext cx="243108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9" name="墨迹 48">
                  <a:extLst>
                    <a:ext uri="{FF2B5EF4-FFF2-40B4-BE49-F238E27FC236}">
                      <a16:creationId xmlns:a16="http://schemas.microsoft.com/office/drawing/2014/main" id="{A5CF42F2-631A-0744-9A70-EFFCA32030DC}"/>
                    </a:ext>
                  </a:extLst>
                </p14:cNvPr>
                <p14:cNvContentPartPr/>
                <p14:nvPr/>
              </p14:nvContentPartPr>
              <p14:xfrm>
                <a:off x="11125900" y="2426689"/>
                <a:ext cx="37800" cy="12960"/>
              </p14:xfrm>
            </p:contentPart>
          </mc:Choice>
          <mc:Fallback xmlns="">
            <p:pic>
              <p:nvPicPr>
                <p:cNvPr id="49" name="墨迹 48">
                  <a:extLst>
                    <a:ext uri="{FF2B5EF4-FFF2-40B4-BE49-F238E27FC236}">
                      <a16:creationId xmlns:a16="http://schemas.microsoft.com/office/drawing/2014/main" id="{A5CF42F2-631A-0744-9A70-EFFCA32030DC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1118340" y="2419129"/>
                  <a:ext cx="5292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50" name="墨迹 49">
                  <a:extLst>
                    <a:ext uri="{FF2B5EF4-FFF2-40B4-BE49-F238E27FC236}">
                      <a16:creationId xmlns:a16="http://schemas.microsoft.com/office/drawing/2014/main" id="{EB594BAB-5573-A140-BB14-F9688854CD9D}"/>
                    </a:ext>
                  </a:extLst>
                </p14:cNvPr>
                <p14:cNvContentPartPr/>
                <p14:nvPr/>
              </p14:nvContentPartPr>
              <p14:xfrm>
                <a:off x="11119780" y="2389249"/>
                <a:ext cx="62640" cy="2148120"/>
              </p14:xfrm>
            </p:contentPart>
          </mc:Choice>
          <mc:Fallback xmlns="">
            <p:pic>
              <p:nvPicPr>
                <p:cNvPr id="50" name="墨迹 49">
                  <a:extLst>
                    <a:ext uri="{FF2B5EF4-FFF2-40B4-BE49-F238E27FC236}">
                      <a16:creationId xmlns:a16="http://schemas.microsoft.com/office/drawing/2014/main" id="{EB594BAB-5573-A140-BB14-F9688854CD9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1112220" y="2381689"/>
                  <a:ext cx="77760" cy="216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51" name="墨迹 50">
                  <a:extLst>
                    <a:ext uri="{FF2B5EF4-FFF2-40B4-BE49-F238E27FC236}">
                      <a16:creationId xmlns:a16="http://schemas.microsoft.com/office/drawing/2014/main" id="{BE29C824-CA4A-8D4E-95A5-78A4F0999D33}"/>
                    </a:ext>
                  </a:extLst>
                </p14:cNvPr>
                <p14:cNvContentPartPr/>
                <p14:nvPr/>
              </p14:nvContentPartPr>
              <p14:xfrm>
                <a:off x="10951660" y="4425049"/>
                <a:ext cx="236880" cy="268200"/>
              </p14:xfrm>
            </p:contentPart>
          </mc:Choice>
          <mc:Fallback xmlns="">
            <p:pic>
              <p:nvPicPr>
                <p:cNvPr id="51" name="墨迹 50">
                  <a:extLst>
                    <a:ext uri="{FF2B5EF4-FFF2-40B4-BE49-F238E27FC236}">
                      <a16:creationId xmlns:a16="http://schemas.microsoft.com/office/drawing/2014/main" id="{BE29C824-CA4A-8D4E-95A5-78A4F0999D33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0944100" y="4417489"/>
                  <a:ext cx="25200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52" name="墨迹 51">
                  <a:extLst>
                    <a:ext uri="{FF2B5EF4-FFF2-40B4-BE49-F238E27FC236}">
                      <a16:creationId xmlns:a16="http://schemas.microsoft.com/office/drawing/2014/main" id="{7BE9715A-D52F-B641-8A05-6C083EA81DB0}"/>
                    </a:ext>
                  </a:extLst>
                </p14:cNvPr>
                <p14:cNvContentPartPr/>
                <p14:nvPr/>
              </p14:nvContentPartPr>
              <p14:xfrm>
                <a:off x="8654500" y="4443409"/>
                <a:ext cx="2310120" cy="68760"/>
              </p14:xfrm>
            </p:contentPart>
          </mc:Choice>
          <mc:Fallback xmlns="">
            <p:pic>
              <p:nvPicPr>
                <p:cNvPr id="52" name="墨迹 51">
                  <a:extLst>
                    <a:ext uri="{FF2B5EF4-FFF2-40B4-BE49-F238E27FC236}">
                      <a16:creationId xmlns:a16="http://schemas.microsoft.com/office/drawing/2014/main" id="{7BE9715A-D52F-B641-8A05-6C083EA81DB0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8646940" y="4436209"/>
                  <a:ext cx="232524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3" name="墨迹 52">
                  <a:extLst>
                    <a:ext uri="{FF2B5EF4-FFF2-40B4-BE49-F238E27FC236}">
                      <a16:creationId xmlns:a16="http://schemas.microsoft.com/office/drawing/2014/main" id="{F98DA232-1835-7841-8EC3-F70C7CFCD3EE}"/>
                    </a:ext>
                  </a:extLst>
                </p14:cNvPr>
                <p14:cNvContentPartPr/>
                <p14:nvPr/>
              </p14:nvContentPartPr>
              <p14:xfrm>
                <a:off x="8473780" y="4362769"/>
                <a:ext cx="198720" cy="218160"/>
              </p14:xfrm>
            </p:contentPart>
          </mc:Choice>
          <mc:Fallback xmlns="">
            <p:pic>
              <p:nvPicPr>
                <p:cNvPr id="53" name="墨迹 52">
                  <a:extLst>
                    <a:ext uri="{FF2B5EF4-FFF2-40B4-BE49-F238E27FC236}">
                      <a16:creationId xmlns:a16="http://schemas.microsoft.com/office/drawing/2014/main" id="{F98DA232-1835-7841-8EC3-F70C7CFCD3EE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8466580" y="4355209"/>
                  <a:ext cx="21384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5" name="墨迹 54">
                  <a:extLst>
                    <a:ext uri="{FF2B5EF4-FFF2-40B4-BE49-F238E27FC236}">
                      <a16:creationId xmlns:a16="http://schemas.microsoft.com/office/drawing/2014/main" id="{8D29B6A3-99E4-914D-A810-63D75DE2B95D}"/>
                    </a:ext>
                  </a:extLst>
                </p14:cNvPr>
                <p14:cNvContentPartPr/>
                <p14:nvPr/>
              </p14:nvContentPartPr>
              <p14:xfrm>
                <a:off x="8480260" y="2258569"/>
                <a:ext cx="324000" cy="2278800"/>
              </p14:xfrm>
            </p:contentPart>
          </mc:Choice>
          <mc:Fallback xmlns="">
            <p:pic>
              <p:nvPicPr>
                <p:cNvPr id="55" name="墨迹 54">
                  <a:extLst>
                    <a:ext uri="{FF2B5EF4-FFF2-40B4-BE49-F238E27FC236}">
                      <a16:creationId xmlns:a16="http://schemas.microsoft.com/office/drawing/2014/main" id="{8D29B6A3-99E4-914D-A810-63D75DE2B95D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8472700" y="2251009"/>
                  <a:ext cx="339120" cy="229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7" name="墨迹 56">
                  <a:extLst>
                    <a:ext uri="{FF2B5EF4-FFF2-40B4-BE49-F238E27FC236}">
                      <a16:creationId xmlns:a16="http://schemas.microsoft.com/office/drawing/2014/main" id="{5BFCDC73-17AA-CA48-B3B9-150F8606FCB1}"/>
                    </a:ext>
                  </a:extLst>
                </p14:cNvPr>
                <p14:cNvContentPartPr/>
                <p14:nvPr/>
              </p14:nvContentPartPr>
              <p14:xfrm>
                <a:off x="8579620" y="1505089"/>
                <a:ext cx="230760" cy="398880"/>
              </p14:xfrm>
            </p:contentPart>
          </mc:Choice>
          <mc:Fallback xmlns="">
            <p:pic>
              <p:nvPicPr>
                <p:cNvPr id="57" name="墨迹 56">
                  <a:extLst>
                    <a:ext uri="{FF2B5EF4-FFF2-40B4-BE49-F238E27FC236}">
                      <a16:creationId xmlns:a16="http://schemas.microsoft.com/office/drawing/2014/main" id="{5BFCDC73-17AA-CA48-B3B9-150F8606FCB1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8569540" y="1495009"/>
                  <a:ext cx="250920" cy="41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8" name="墨迹 57">
                  <a:extLst>
                    <a:ext uri="{FF2B5EF4-FFF2-40B4-BE49-F238E27FC236}">
                      <a16:creationId xmlns:a16="http://schemas.microsoft.com/office/drawing/2014/main" id="{7D258AFB-372A-854B-82BB-1AE42A84F07D}"/>
                    </a:ext>
                  </a:extLst>
                </p14:cNvPr>
                <p14:cNvContentPartPr/>
                <p14:nvPr/>
              </p14:nvContentPartPr>
              <p14:xfrm>
                <a:off x="8909740" y="1837729"/>
                <a:ext cx="37800" cy="190440"/>
              </p14:xfrm>
            </p:contentPart>
          </mc:Choice>
          <mc:Fallback xmlns="">
            <p:pic>
              <p:nvPicPr>
                <p:cNvPr id="58" name="墨迹 57">
                  <a:extLst>
                    <a:ext uri="{FF2B5EF4-FFF2-40B4-BE49-F238E27FC236}">
                      <a16:creationId xmlns:a16="http://schemas.microsoft.com/office/drawing/2014/main" id="{7D258AFB-372A-854B-82BB-1AE42A84F07D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8899660" y="1827649"/>
                  <a:ext cx="5796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9" name="墨迹 58">
                  <a:extLst>
                    <a:ext uri="{FF2B5EF4-FFF2-40B4-BE49-F238E27FC236}">
                      <a16:creationId xmlns:a16="http://schemas.microsoft.com/office/drawing/2014/main" id="{405E89D7-BD08-6646-B4EE-D6D54B9DE8FD}"/>
                    </a:ext>
                  </a:extLst>
                </p14:cNvPr>
                <p14:cNvContentPartPr/>
                <p14:nvPr/>
              </p14:nvContentPartPr>
              <p14:xfrm>
                <a:off x="11287900" y="1635769"/>
                <a:ext cx="224640" cy="43920"/>
              </p14:xfrm>
            </p:contentPart>
          </mc:Choice>
          <mc:Fallback xmlns="">
            <p:pic>
              <p:nvPicPr>
                <p:cNvPr id="59" name="墨迹 58">
                  <a:extLst>
                    <a:ext uri="{FF2B5EF4-FFF2-40B4-BE49-F238E27FC236}">
                      <a16:creationId xmlns:a16="http://schemas.microsoft.com/office/drawing/2014/main" id="{405E89D7-BD08-6646-B4EE-D6D54B9DE8FD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1277820" y="1625689"/>
                  <a:ext cx="24480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60" name="墨迹 59">
                  <a:extLst>
                    <a:ext uri="{FF2B5EF4-FFF2-40B4-BE49-F238E27FC236}">
                      <a16:creationId xmlns:a16="http://schemas.microsoft.com/office/drawing/2014/main" id="{627D32AA-354B-7445-ACDE-E735B87ACF86}"/>
                    </a:ext>
                  </a:extLst>
                </p14:cNvPr>
                <p14:cNvContentPartPr/>
                <p14:nvPr/>
              </p14:nvContentPartPr>
              <p14:xfrm>
                <a:off x="11356300" y="1691929"/>
                <a:ext cx="75240" cy="286560"/>
              </p14:xfrm>
            </p:contentPart>
          </mc:Choice>
          <mc:Fallback xmlns="">
            <p:pic>
              <p:nvPicPr>
                <p:cNvPr id="60" name="墨迹 59">
                  <a:extLst>
                    <a:ext uri="{FF2B5EF4-FFF2-40B4-BE49-F238E27FC236}">
                      <a16:creationId xmlns:a16="http://schemas.microsoft.com/office/drawing/2014/main" id="{627D32AA-354B-7445-ACDE-E735B87ACF86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1346220" y="1681849"/>
                  <a:ext cx="95400" cy="30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61" name="墨迹 60">
                  <a:extLst>
                    <a:ext uri="{FF2B5EF4-FFF2-40B4-BE49-F238E27FC236}">
                      <a16:creationId xmlns:a16="http://schemas.microsoft.com/office/drawing/2014/main" id="{93C3E363-7A26-9542-8772-CAE20C6D434F}"/>
                    </a:ext>
                  </a:extLst>
                </p14:cNvPr>
                <p14:cNvContentPartPr/>
                <p14:nvPr/>
              </p14:nvContentPartPr>
              <p14:xfrm>
                <a:off x="11219500" y="1984609"/>
                <a:ext cx="348840" cy="43920"/>
              </p14:xfrm>
            </p:contentPart>
          </mc:Choice>
          <mc:Fallback xmlns="">
            <p:pic>
              <p:nvPicPr>
                <p:cNvPr id="61" name="墨迹 60">
                  <a:extLst>
                    <a:ext uri="{FF2B5EF4-FFF2-40B4-BE49-F238E27FC236}">
                      <a16:creationId xmlns:a16="http://schemas.microsoft.com/office/drawing/2014/main" id="{93C3E363-7A26-9542-8772-CAE20C6D434F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1209420" y="1974529"/>
                  <a:ext cx="36936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62" name="墨迹 61">
                  <a:extLst>
                    <a:ext uri="{FF2B5EF4-FFF2-40B4-BE49-F238E27FC236}">
                      <a16:creationId xmlns:a16="http://schemas.microsoft.com/office/drawing/2014/main" id="{9C7F61C1-01C3-EF4E-AAD5-CF787EEE4D34}"/>
                    </a:ext>
                  </a:extLst>
                </p14:cNvPr>
                <p14:cNvContentPartPr/>
                <p14:nvPr/>
              </p14:nvContentPartPr>
              <p14:xfrm>
                <a:off x="11711260" y="1978129"/>
                <a:ext cx="230760" cy="149760"/>
              </p14:xfrm>
            </p:contentPart>
          </mc:Choice>
          <mc:Fallback xmlns="">
            <p:pic>
              <p:nvPicPr>
                <p:cNvPr id="62" name="墨迹 61">
                  <a:extLst>
                    <a:ext uri="{FF2B5EF4-FFF2-40B4-BE49-F238E27FC236}">
                      <a16:creationId xmlns:a16="http://schemas.microsoft.com/office/drawing/2014/main" id="{9C7F61C1-01C3-EF4E-AAD5-CF787EEE4D34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1701180" y="1968049"/>
                  <a:ext cx="25092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63" name="墨迹 62">
                  <a:extLst>
                    <a:ext uri="{FF2B5EF4-FFF2-40B4-BE49-F238E27FC236}">
                      <a16:creationId xmlns:a16="http://schemas.microsoft.com/office/drawing/2014/main" id="{84003C09-1CED-C745-B025-FE60BA0F168F}"/>
                    </a:ext>
                  </a:extLst>
                </p14:cNvPr>
                <p14:cNvContentPartPr/>
                <p14:nvPr/>
              </p14:nvContentPartPr>
              <p14:xfrm>
                <a:off x="11511820" y="4567969"/>
                <a:ext cx="205200" cy="81360"/>
              </p14:xfrm>
            </p:contentPart>
          </mc:Choice>
          <mc:Fallback xmlns="">
            <p:pic>
              <p:nvPicPr>
                <p:cNvPr id="63" name="墨迹 62">
                  <a:extLst>
                    <a:ext uri="{FF2B5EF4-FFF2-40B4-BE49-F238E27FC236}">
                      <a16:creationId xmlns:a16="http://schemas.microsoft.com/office/drawing/2014/main" id="{84003C09-1CED-C745-B025-FE60BA0F168F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1501740" y="4557889"/>
                  <a:ext cx="22536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64" name="墨迹 63">
                  <a:extLst>
                    <a:ext uri="{FF2B5EF4-FFF2-40B4-BE49-F238E27FC236}">
                      <a16:creationId xmlns:a16="http://schemas.microsoft.com/office/drawing/2014/main" id="{1D406BD8-BA76-BB4E-B513-68D0448F4DF2}"/>
                    </a:ext>
                  </a:extLst>
                </p14:cNvPr>
                <p14:cNvContentPartPr/>
                <p14:nvPr/>
              </p14:nvContentPartPr>
              <p14:xfrm>
                <a:off x="11480860" y="4667689"/>
                <a:ext cx="168480" cy="274320"/>
              </p14:xfrm>
            </p:contentPart>
          </mc:Choice>
          <mc:Fallback xmlns="">
            <p:pic>
              <p:nvPicPr>
                <p:cNvPr id="64" name="墨迹 63">
                  <a:extLst>
                    <a:ext uri="{FF2B5EF4-FFF2-40B4-BE49-F238E27FC236}">
                      <a16:creationId xmlns:a16="http://schemas.microsoft.com/office/drawing/2014/main" id="{1D406BD8-BA76-BB4E-B513-68D0448F4DF2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1470780" y="4657609"/>
                  <a:ext cx="188640" cy="2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5" name="墨迹 64">
                  <a:extLst>
                    <a:ext uri="{FF2B5EF4-FFF2-40B4-BE49-F238E27FC236}">
                      <a16:creationId xmlns:a16="http://schemas.microsoft.com/office/drawing/2014/main" id="{9E6D55CD-9E58-C143-BDCB-9799CE8F8E99}"/>
                    </a:ext>
                  </a:extLst>
                </p14:cNvPr>
                <p14:cNvContentPartPr/>
                <p14:nvPr/>
              </p14:nvContentPartPr>
              <p14:xfrm>
                <a:off x="11352340" y="4922929"/>
                <a:ext cx="303480" cy="31320"/>
              </p14:xfrm>
            </p:contentPart>
          </mc:Choice>
          <mc:Fallback xmlns="">
            <p:pic>
              <p:nvPicPr>
                <p:cNvPr id="65" name="墨迹 64">
                  <a:extLst>
                    <a:ext uri="{FF2B5EF4-FFF2-40B4-BE49-F238E27FC236}">
                      <a16:creationId xmlns:a16="http://schemas.microsoft.com/office/drawing/2014/main" id="{9E6D55CD-9E58-C143-BDCB-9799CE8F8E99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1342260" y="4912849"/>
                  <a:ext cx="32364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6" name="墨迹 65">
                  <a:extLst>
                    <a:ext uri="{FF2B5EF4-FFF2-40B4-BE49-F238E27FC236}">
                      <a16:creationId xmlns:a16="http://schemas.microsoft.com/office/drawing/2014/main" id="{F5DD49C5-ADB5-F94C-8CF8-46D34F481B01}"/>
                    </a:ext>
                  </a:extLst>
                </p14:cNvPr>
                <p14:cNvContentPartPr/>
                <p14:nvPr/>
              </p14:nvContentPartPr>
              <p14:xfrm>
                <a:off x="11717380" y="4960369"/>
                <a:ext cx="168480" cy="299160"/>
              </p14:xfrm>
            </p:contentPart>
          </mc:Choice>
          <mc:Fallback xmlns="">
            <p:pic>
              <p:nvPicPr>
                <p:cNvPr id="66" name="墨迹 65">
                  <a:extLst>
                    <a:ext uri="{FF2B5EF4-FFF2-40B4-BE49-F238E27FC236}">
                      <a16:creationId xmlns:a16="http://schemas.microsoft.com/office/drawing/2014/main" id="{F5DD49C5-ADB5-F94C-8CF8-46D34F481B01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1707300" y="4950289"/>
                  <a:ext cx="188640" cy="319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2" name="组合 71">
            <a:extLst>
              <a:ext uri="{FF2B5EF4-FFF2-40B4-BE49-F238E27FC236}">
                <a16:creationId xmlns:a16="http://schemas.microsoft.com/office/drawing/2014/main" id="{859CBF51-CC08-3341-9C21-EDF2D72E1ED8}"/>
              </a:ext>
            </a:extLst>
          </p:cNvPr>
          <p:cNvGrpSpPr/>
          <p:nvPr/>
        </p:nvGrpSpPr>
        <p:grpSpPr>
          <a:xfrm>
            <a:off x="8056900" y="4823209"/>
            <a:ext cx="660240" cy="548280"/>
            <a:chOff x="8056900" y="4823209"/>
            <a:chExt cx="660240" cy="548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7" name="墨迹 66">
                  <a:extLst>
                    <a:ext uri="{FF2B5EF4-FFF2-40B4-BE49-F238E27FC236}">
                      <a16:creationId xmlns:a16="http://schemas.microsoft.com/office/drawing/2014/main" id="{9C9D300C-6152-CF4B-8E89-4A8EE3FA3A63}"/>
                    </a:ext>
                  </a:extLst>
                </p14:cNvPr>
                <p14:cNvContentPartPr/>
                <p14:nvPr/>
              </p14:nvContentPartPr>
              <p14:xfrm>
                <a:off x="8106580" y="4823209"/>
                <a:ext cx="367560" cy="50040"/>
              </p14:xfrm>
            </p:contentPart>
          </mc:Choice>
          <mc:Fallback xmlns="">
            <p:pic>
              <p:nvPicPr>
                <p:cNvPr id="67" name="墨迹 66">
                  <a:extLst>
                    <a:ext uri="{FF2B5EF4-FFF2-40B4-BE49-F238E27FC236}">
                      <a16:creationId xmlns:a16="http://schemas.microsoft.com/office/drawing/2014/main" id="{9C9D300C-6152-CF4B-8E89-4A8EE3FA3A63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8099020" y="4815649"/>
                  <a:ext cx="38268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8" name="墨迹 67">
                  <a:extLst>
                    <a:ext uri="{FF2B5EF4-FFF2-40B4-BE49-F238E27FC236}">
                      <a16:creationId xmlns:a16="http://schemas.microsoft.com/office/drawing/2014/main" id="{847A82D4-12B2-FD4B-8C46-EE597FE5A098}"/>
                    </a:ext>
                  </a:extLst>
                </p14:cNvPr>
                <p14:cNvContentPartPr/>
                <p14:nvPr/>
              </p14:nvContentPartPr>
              <p14:xfrm>
                <a:off x="8225020" y="4953889"/>
                <a:ext cx="87480" cy="243000"/>
              </p14:xfrm>
            </p:contentPart>
          </mc:Choice>
          <mc:Fallback xmlns="">
            <p:pic>
              <p:nvPicPr>
                <p:cNvPr id="68" name="墨迹 67">
                  <a:extLst>
                    <a:ext uri="{FF2B5EF4-FFF2-40B4-BE49-F238E27FC236}">
                      <a16:creationId xmlns:a16="http://schemas.microsoft.com/office/drawing/2014/main" id="{847A82D4-12B2-FD4B-8C46-EE597FE5A098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8217460" y="4946689"/>
                  <a:ext cx="10260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9" name="墨迹 68">
                  <a:extLst>
                    <a:ext uri="{FF2B5EF4-FFF2-40B4-BE49-F238E27FC236}">
                      <a16:creationId xmlns:a16="http://schemas.microsoft.com/office/drawing/2014/main" id="{8C1C3FCF-FC72-0B49-B01A-7BB2047EB5FF}"/>
                    </a:ext>
                  </a:extLst>
                </p14:cNvPr>
                <p14:cNvContentPartPr/>
                <p14:nvPr/>
              </p14:nvContentPartPr>
              <p14:xfrm>
                <a:off x="8511220" y="5091049"/>
                <a:ext cx="205920" cy="218160"/>
              </p14:xfrm>
            </p:contentPart>
          </mc:Choice>
          <mc:Fallback xmlns="">
            <p:pic>
              <p:nvPicPr>
                <p:cNvPr id="69" name="墨迹 68">
                  <a:extLst>
                    <a:ext uri="{FF2B5EF4-FFF2-40B4-BE49-F238E27FC236}">
                      <a16:creationId xmlns:a16="http://schemas.microsoft.com/office/drawing/2014/main" id="{8C1C3FCF-FC72-0B49-B01A-7BB2047EB5FF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8503660" y="5083489"/>
                  <a:ext cx="22104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70" name="墨迹 69">
                  <a:extLst>
                    <a:ext uri="{FF2B5EF4-FFF2-40B4-BE49-F238E27FC236}">
                      <a16:creationId xmlns:a16="http://schemas.microsoft.com/office/drawing/2014/main" id="{DC11DEB9-58F5-4143-94C9-4E2B1351F48E}"/>
                    </a:ext>
                  </a:extLst>
                </p14:cNvPr>
                <p14:cNvContentPartPr/>
                <p14:nvPr/>
              </p14:nvContentPartPr>
              <p14:xfrm>
                <a:off x="8592220" y="5185009"/>
                <a:ext cx="87480" cy="186480"/>
              </p14:xfrm>
            </p:contentPart>
          </mc:Choice>
          <mc:Fallback xmlns="">
            <p:pic>
              <p:nvPicPr>
                <p:cNvPr id="70" name="墨迹 69">
                  <a:extLst>
                    <a:ext uri="{FF2B5EF4-FFF2-40B4-BE49-F238E27FC236}">
                      <a16:creationId xmlns:a16="http://schemas.microsoft.com/office/drawing/2014/main" id="{DC11DEB9-58F5-4143-94C9-4E2B1351F48E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8584660" y="5177449"/>
                  <a:ext cx="10260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71" name="墨迹 70">
                  <a:extLst>
                    <a:ext uri="{FF2B5EF4-FFF2-40B4-BE49-F238E27FC236}">
                      <a16:creationId xmlns:a16="http://schemas.microsoft.com/office/drawing/2014/main" id="{C66C4B7B-930F-4B43-8789-39D113E2D4D0}"/>
                    </a:ext>
                  </a:extLst>
                </p14:cNvPr>
                <p14:cNvContentPartPr/>
                <p14:nvPr/>
              </p14:nvContentPartPr>
              <p14:xfrm>
                <a:off x="8056900" y="5246569"/>
                <a:ext cx="367560" cy="43920"/>
              </p14:xfrm>
            </p:contentPart>
          </mc:Choice>
          <mc:Fallback xmlns="">
            <p:pic>
              <p:nvPicPr>
                <p:cNvPr id="71" name="墨迹 70">
                  <a:extLst>
                    <a:ext uri="{FF2B5EF4-FFF2-40B4-BE49-F238E27FC236}">
                      <a16:creationId xmlns:a16="http://schemas.microsoft.com/office/drawing/2014/main" id="{C66C4B7B-930F-4B43-8789-39D113E2D4D0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8049340" y="5239009"/>
                  <a:ext cx="382680" cy="59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74" name="墨迹 73">
                <a:extLst>
                  <a:ext uri="{FF2B5EF4-FFF2-40B4-BE49-F238E27FC236}">
                    <a16:creationId xmlns:a16="http://schemas.microsoft.com/office/drawing/2014/main" id="{8BD5BD93-6FF5-824E-B5FF-8BA1F72F2B80}"/>
                  </a:ext>
                </a:extLst>
              </p14:cNvPr>
              <p14:cNvContentPartPr/>
              <p14:nvPr/>
            </p14:nvContentPartPr>
            <p14:xfrm>
              <a:off x="1551340" y="2683729"/>
              <a:ext cx="1712520" cy="48240"/>
            </p14:xfrm>
          </p:contentPart>
        </mc:Choice>
        <mc:Fallback xmlns="">
          <p:pic>
            <p:nvPicPr>
              <p:cNvPr id="74" name="墨迹 73">
                <a:extLst>
                  <a:ext uri="{FF2B5EF4-FFF2-40B4-BE49-F238E27FC236}">
                    <a16:creationId xmlns:a16="http://schemas.microsoft.com/office/drawing/2014/main" id="{8BD5BD93-6FF5-824E-B5FF-8BA1F72F2B80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1543780" y="2676169"/>
                <a:ext cx="1727280" cy="63000"/>
              </a:xfrm>
              <a:prstGeom prst="rect">
                <a:avLst/>
              </a:prstGeom>
            </p:spPr>
          </p:pic>
        </mc:Fallback>
      </mc:AlternateContent>
      <p:grpSp>
        <p:nvGrpSpPr>
          <p:cNvPr id="79" name="组合 78">
            <a:extLst>
              <a:ext uri="{FF2B5EF4-FFF2-40B4-BE49-F238E27FC236}">
                <a16:creationId xmlns:a16="http://schemas.microsoft.com/office/drawing/2014/main" id="{80D66F62-BC03-0F4A-9441-C6AF387CC2F4}"/>
              </a:ext>
            </a:extLst>
          </p:cNvPr>
          <p:cNvGrpSpPr/>
          <p:nvPr/>
        </p:nvGrpSpPr>
        <p:grpSpPr>
          <a:xfrm>
            <a:off x="523900" y="2414089"/>
            <a:ext cx="486000" cy="460800"/>
            <a:chOff x="523900" y="2414089"/>
            <a:chExt cx="486000" cy="460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75" name="墨迹 74">
                  <a:extLst>
                    <a:ext uri="{FF2B5EF4-FFF2-40B4-BE49-F238E27FC236}">
                      <a16:creationId xmlns:a16="http://schemas.microsoft.com/office/drawing/2014/main" id="{BAFE1081-622A-1B47-BDFF-FAAC568905AE}"/>
                    </a:ext>
                  </a:extLst>
                </p14:cNvPr>
                <p14:cNvContentPartPr/>
                <p14:nvPr/>
              </p14:nvContentPartPr>
              <p14:xfrm>
                <a:off x="592660" y="2414089"/>
                <a:ext cx="149760" cy="31320"/>
              </p14:xfrm>
            </p:contentPart>
          </mc:Choice>
          <mc:Fallback xmlns="">
            <p:pic>
              <p:nvPicPr>
                <p:cNvPr id="75" name="墨迹 74">
                  <a:extLst>
                    <a:ext uri="{FF2B5EF4-FFF2-40B4-BE49-F238E27FC236}">
                      <a16:creationId xmlns:a16="http://schemas.microsoft.com/office/drawing/2014/main" id="{BAFE1081-622A-1B47-BDFF-FAAC568905AE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585100" y="2406529"/>
                  <a:ext cx="16488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76" name="墨迹 75">
                  <a:extLst>
                    <a:ext uri="{FF2B5EF4-FFF2-40B4-BE49-F238E27FC236}">
                      <a16:creationId xmlns:a16="http://schemas.microsoft.com/office/drawing/2014/main" id="{0D476293-ED1C-F345-8E0E-22B88E302843}"/>
                    </a:ext>
                  </a:extLst>
                </p14:cNvPr>
                <p14:cNvContentPartPr/>
                <p14:nvPr/>
              </p14:nvContentPartPr>
              <p14:xfrm>
                <a:off x="623620" y="2470249"/>
                <a:ext cx="62640" cy="286560"/>
              </p14:xfrm>
            </p:contentPart>
          </mc:Choice>
          <mc:Fallback xmlns="">
            <p:pic>
              <p:nvPicPr>
                <p:cNvPr id="76" name="墨迹 75">
                  <a:extLst>
                    <a:ext uri="{FF2B5EF4-FFF2-40B4-BE49-F238E27FC236}">
                      <a16:creationId xmlns:a16="http://schemas.microsoft.com/office/drawing/2014/main" id="{0D476293-ED1C-F345-8E0E-22B88E302843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616060" y="2462689"/>
                  <a:ext cx="7776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77" name="墨迹 76">
                  <a:extLst>
                    <a:ext uri="{FF2B5EF4-FFF2-40B4-BE49-F238E27FC236}">
                      <a16:creationId xmlns:a16="http://schemas.microsoft.com/office/drawing/2014/main" id="{5A8DF8B7-41A7-2C42-9163-D601D091BA12}"/>
                    </a:ext>
                  </a:extLst>
                </p14:cNvPr>
                <p14:cNvContentPartPr/>
                <p14:nvPr/>
              </p14:nvContentPartPr>
              <p14:xfrm>
                <a:off x="523900" y="2824849"/>
                <a:ext cx="255600" cy="50040"/>
              </p14:xfrm>
            </p:contentPart>
          </mc:Choice>
          <mc:Fallback xmlns="">
            <p:pic>
              <p:nvPicPr>
                <p:cNvPr id="77" name="墨迹 76">
                  <a:extLst>
                    <a:ext uri="{FF2B5EF4-FFF2-40B4-BE49-F238E27FC236}">
                      <a16:creationId xmlns:a16="http://schemas.microsoft.com/office/drawing/2014/main" id="{5A8DF8B7-41A7-2C42-9163-D601D091BA12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516340" y="2817289"/>
                  <a:ext cx="27072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8" name="墨迹 77">
                  <a:extLst>
                    <a:ext uri="{FF2B5EF4-FFF2-40B4-BE49-F238E27FC236}">
                      <a16:creationId xmlns:a16="http://schemas.microsoft.com/office/drawing/2014/main" id="{C65E0C9F-0C64-9A40-852F-9C255B1ED096}"/>
                    </a:ext>
                  </a:extLst>
                </p14:cNvPr>
                <p14:cNvContentPartPr/>
                <p14:nvPr/>
              </p14:nvContentPartPr>
              <p14:xfrm>
                <a:off x="978580" y="2688049"/>
                <a:ext cx="31320" cy="168480"/>
              </p14:xfrm>
            </p:contentPart>
          </mc:Choice>
          <mc:Fallback xmlns="">
            <p:pic>
              <p:nvPicPr>
                <p:cNvPr id="78" name="墨迹 77">
                  <a:extLst>
                    <a:ext uri="{FF2B5EF4-FFF2-40B4-BE49-F238E27FC236}">
                      <a16:creationId xmlns:a16="http://schemas.microsoft.com/office/drawing/2014/main" id="{C65E0C9F-0C64-9A40-852F-9C255B1ED096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971020" y="2680489"/>
                  <a:ext cx="46440" cy="183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5" name="组合 84">
            <a:extLst>
              <a:ext uri="{FF2B5EF4-FFF2-40B4-BE49-F238E27FC236}">
                <a16:creationId xmlns:a16="http://schemas.microsoft.com/office/drawing/2014/main" id="{DB2101F9-A7AF-5748-8170-91EDF8F4CC5E}"/>
              </a:ext>
            </a:extLst>
          </p:cNvPr>
          <p:cNvGrpSpPr/>
          <p:nvPr/>
        </p:nvGrpSpPr>
        <p:grpSpPr>
          <a:xfrm>
            <a:off x="1513900" y="2171449"/>
            <a:ext cx="305640" cy="304920"/>
            <a:chOff x="1513900" y="2171449"/>
            <a:chExt cx="305640" cy="304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80" name="墨迹 79">
                  <a:extLst>
                    <a:ext uri="{FF2B5EF4-FFF2-40B4-BE49-F238E27FC236}">
                      <a16:creationId xmlns:a16="http://schemas.microsoft.com/office/drawing/2014/main" id="{AD2F8ACA-CF67-D74F-BBD1-09733B2FDD26}"/>
                    </a:ext>
                  </a:extLst>
                </p14:cNvPr>
                <p14:cNvContentPartPr/>
                <p14:nvPr/>
              </p14:nvContentPartPr>
              <p14:xfrm>
                <a:off x="1513900" y="2171449"/>
                <a:ext cx="174600" cy="212040"/>
              </p14:xfrm>
            </p:contentPart>
          </mc:Choice>
          <mc:Fallback xmlns="">
            <p:pic>
              <p:nvPicPr>
                <p:cNvPr id="80" name="墨迹 79">
                  <a:extLst>
                    <a:ext uri="{FF2B5EF4-FFF2-40B4-BE49-F238E27FC236}">
                      <a16:creationId xmlns:a16="http://schemas.microsoft.com/office/drawing/2014/main" id="{AD2F8ACA-CF67-D74F-BBD1-09733B2FDD26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506340" y="2163889"/>
                  <a:ext cx="18972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81" name="墨迹 80">
                  <a:extLst>
                    <a:ext uri="{FF2B5EF4-FFF2-40B4-BE49-F238E27FC236}">
                      <a16:creationId xmlns:a16="http://schemas.microsoft.com/office/drawing/2014/main" id="{05AE586F-3BA2-5C44-B2D3-B72AFAD7A722}"/>
                    </a:ext>
                  </a:extLst>
                </p14:cNvPr>
                <p14:cNvContentPartPr/>
                <p14:nvPr/>
              </p14:nvContentPartPr>
              <p14:xfrm>
                <a:off x="1806580" y="2321209"/>
                <a:ext cx="12960" cy="155160"/>
              </p14:xfrm>
            </p:contentPart>
          </mc:Choice>
          <mc:Fallback xmlns="">
            <p:pic>
              <p:nvPicPr>
                <p:cNvPr id="81" name="墨迹 80">
                  <a:extLst>
                    <a:ext uri="{FF2B5EF4-FFF2-40B4-BE49-F238E27FC236}">
                      <a16:creationId xmlns:a16="http://schemas.microsoft.com/office/drawing/2014/main" id="{05AE586F-3BA2-5C44-B2D3-B72AFAD7A722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799020" y="2314009"/>
                  <a:ext cx="27720" cy="170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4" name="组合 83">
            <a:extLst>
              <a:ext uri="{FF2B5EF4-FFF2-40B4-BE49-F238E27FC236}">
                <a16:creationId xmlns:a16="http://schemas.microsoft.com/office/drawing/2014/main" id="{5FD33ED0-811B-7B4E-8191-DC33CD0C7EAF}"/>
              </a:ext>
            </a:extLst>
          </p:cNvPr>
          <p:cNvGrpSpPr/>
          <p:nvPr/>
        </p:nvGrpSpPr>
        <p:grpSpPr>
          <a:xfrm>
            <a:off x="3257020" y="1953289"/>
            <a:ext cx="411480" cy="473760"/>
            <a:chOff x="3257020" y="1953289"/>
            <a:chExt cx="411480" cy="473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82" name="墨迹 81">
                  <a:extLst>
                    <a:ext uri="{FF2B5EF4-FFF2-40B4-BE49-F238E27FC236}">
                      <a16:creationId xmlns:a16="http://schemas.microsoft.com/office/drawing/2014/main" id="{A3BB77DE-6CA2-7146-8563-B09550212B1D}"/>
                    </a:ext>
                  </a:extLst>
                </p14:cNvPr>
                <p14:cNvContentPartPr/>
                <p14:nvPr/>
              </p14:nvContentPartPr>
              <p14:xfrm>
                <a:off x="3257020" y="1953289"/>
                <a:ext cx="155880" cy="385560"/>
              </p14:xfrm>
            </p:contentPart>
          </mc:Choice>
          <mc:Fallback xmlns="">
            <p:pic>
              <p:nvPicPr>
                <p:cNvPr id="82" name="墨迹 81">
                  <a:extLst>
                    <a:ext uri="{FF2B5EF4-FFF2-40B4-BE49-F238E27FC236}">
                      <a16:creationId xmlns:a16="http://schemas.microsoft.com/office/drawing/2014/main" id="{A3BB77DE-6CA2-7146-8563-B09550212B1D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3249460" y="1945729"/>
                  <a:ext cx="171000" cy="40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83" name="墨迹 82">
                  <a:extLst>
                    <a:ext uri="{FF2B5EF4-FFF2-40B4-BE49-F238E27FC236}">
                      <a16:creationId xmlns:a16="http://schemas.microsoft.com/office/drawing/2014/main" id="{5EA542BC-A5CD-8D48-9C2F-4E4C3B6AE20E}"/>
                    </a:ext>
                  </a:extLst>
                </p14:cNvPr>
                <p14:cNvContentPartPr/>
                <p14:nvPr/>
              </p14:nvContentPartPr>
              <p14:xfrm>
                <a:off x="3630700" y="2259289"/>
                <a:ext cx="37800" cy="167760"/>
              </p14:xfrm>
            </p:contentPart>
          </mc:Choice>
          <mc:Fallback xmlns="">
            <p:pic>
              <p:nvPicPr>
                <p:cNvPr id="83" name="墨迹 82">
                  <a:extLst>
                    <a:ext uri="{FF2B5EF4-FFF2-40B4-BE49-F238E27FC236}">
                      <a16:creationId xmlns:a16="http://schemas.microsoft.com/office/drawing/2014/main" id="{5EA542BC-A5CD-8D48-9C2F-4E4C3B6AE20E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3623140" y="2251729"/>
                  <a:ext cx="52920" cy="182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3" name="组合 92">
            <a:extLst>
              <a:ext uri="{FF2B5EF4-FFF2-40B4-BE49-F238E27FC236}">
                <a16:creationId xmlns:a16="http://schemas.microsoft.com/office/drawing/2014/main" id="{D10A6E03-BADC-924C-9304-B005C23910DF}"/>
              </a:ext>
            </a:extLst>
          </p:cNvPr>
          <p:cNvGrpSpPr/>
          <p:nvPr/>
        </p:nvGrpSpPr>
        <p:grpSpPr>
          <a:xfrm>
            <a:off x="984700" y="3266929"/>
            <a:ext cx="535680" cy="367920"/>
            <a:chOff x="984700" y="3266929"/>
            <a:chExt cx="535680" cy="367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89" name="墨迹 88">
                  <a:extLst>
                    <a:ext uri="{FF2B5EF4-FFF2-40B4-BE49-F238E27FC236}">
                      <a16:creationId xmlns:a16="http://schemas.microsoft.com/office/drawing/2014/main" id="{273679E1-A7D0-EC4D-A0F7-5A0C448F8A8A}"/>
                    </a:ext>
                  </a:extLst>
                </p14:cNvPr>
                <p14:cNvContentPartPr/>
                <p14:nvPr/>
              </p14:nvContentPartPr>
              <p14:xfrm>
                <a:off x="1077940" y="3266929"/>
                <a:ext cx="143640" cy="25200"/>
              </p14:xfrm>
            </p:contentPart>
          </mc:Choice>
          <mc:Fallback xmlns="">
            <p:pic>
              <p:nvPicPr>
                <p:cNvPr id="89" name="墨迹 88">
                  <a:extLst>
                    <a:ext uri="{FF2B5EF4-FFF2-40B4-BE49-F238E27FC236}">
                      <a16:creationId xmlns:a16="http://schemas.microsoft.com/office/drawing/2014/main" id="{273679E1-A7D0-EC4D-A0F7-5A0C448F8A8A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1070380" y="3259369"/>
                  <a:ext cx="15876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90" name="墨迹 89">
                  <a:extLst>
                    <a:ext uri="{FF2B5EF4-FFF2-40B4-BE49-F238E27FC236}">
                      <a16:creationId xmlns:a16="http://schemas.microsoft.com/office/drawing/2014/main" id="{633124E3-954B-FE4F-AD7B-47983ED2A151}"/>
                    </a:ext>
                  </a:extLst>
                </p14:cNvPr>
                <p14:cNvContentPartPr/>
                <p14:nvPr/>
              </p14:nvContentPartPr>
              <p14:xfrm>
                <a:off x="1109260" y="3347929"/>
                <a:ext cx="37800" cy="224640"/>
              </p14:xfrm>
            </p:contentPart>
          </mc:Choice>
          <mc:Fallback xmlns="">
            <p:pic>
              <p:nvPicPr>
                <p:cNvPr id="90" name="墨迹 89">
                  <a:extLst>
                    <a:ext uri="{FF2B5EF4-FFF2-40B4-BE49-F238E27FC236}">
                      <a16:creationId xmlns:a16="http://schemas.microsoft.com/office/drawing/2014/main" id="{633124E3-954B-FE4F-AD7B-47983ED2A151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1101700" y="3340369"/>
                  <a:ext cx="5292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91" name="墨迹 90">
                  <a:extLst>
                    <a:ext uri="{FF2B5EF4-FFF2-40B4-BE49-F238E27FC236}">
                      <a16:creationId xmlns:a16="http://schemas.microsoft.com/office/drawing/2014/main" id="{9EC9268D-97FC-9447-8D7B-044A31ABD072}"/>
                    </a:ext>
                  </a:extLst>
                </p14:cNvPr>
                <p14:cNvContentPartPr/>
                <p14:nvPr/>
              </p14:nvContentPartPr>
              <p14:xfrm>
                <a:off x="984700" y="3603169"/>
                <a:ext cx="255600" cy="31320"/>
              </p14:xfrm>
            </p:contentPart>
          </mc:Choice>
          <mc:Fallback xmlns="">
            <p:pic>
              <p:nvPicPr>
                <p:cNvPr id="91" name="墨迹 90">
                  <a:extLst>
                    <a:ext uri="{FF2B5EF4-FFF2-40B4-BE49-F238E27FC236}">
                      <a16:creationId xmlns:a16="http://schemas.microsoft.com/office/drawing/2014/main" id="{9EC9268D-97FC-9447-8D7B-044A31ABD072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977140" y="3595609"/>
                  <a:ext cx="27072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92" name="墨迹 91">
                  <a:extLst>
                    <a:ext uri="{FF2B5EF4-FFF2-40B4-BE49-F238E27FC236}">
                      <a16:creationId xmlns:a16="http://schemas.microsoft.com/office/drawing/2014/main" id="{8A269577-970F-5043-83FA-8D72EAF7CFE0}"/>
                    </a:ext>
                  </a:extLst>
                </p14:cNvPr>
                <p14:cNvContentPartPr/>
                <p14:nvPr/>
              </p14:nvContentPartPr>
              <p14:xfrm>
                <a:off x="1333180" y="3491209"/>
                <a:ext cx="187200" cy="143640"/>
              </p14:xfrm>
            </p:contentPart>
          </mc:Choice>
          <mc:Fallback xmlns="">
            <p:pic>
              <p:nvPicPr>
                <p:cNvPr id="92" name="墨迹 91">
                  <a:extLst>
                    <a:ext uri="{FF2B5EF4-FFF2-40B4-BE49-F238E27FC236}">
                      <a16:creationId xmlns:a16="http://schemas.microsoft.com/office/drawing/2014/main" id="{8A269577-970F-5043-83FA-8D72EAF7CFE0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325620" y="3483649"/>
                  <a:ext cx="202320" cy="158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9" name="组合 98">
            <a:extLst>
              <a:ext uri="{FF2B5EF4-FFF2-40B4-BE49-F238E27FC236}">
                <a16:creationId xmlns:a16="http://schemas.microsoft.com/office/drawing/2014/main" id="{4DEA640B-E655-6B4E-82FE-09C2A663A281}"/>
              </a:ext>
            </a:extLst>
          </p:cNvPr>
          <p:cNvGrpSpPr/>
          <p:nvPr/>
        </p:nvGrpSpPr>
        <p:grpSpPr>
          <a:xfrm>
            <a:off x="4271860" y="2887129"/>
            <a:ext cx="541800" cy="355320"/>
            <a:chOff x="4271860" y="2887129"/>
            <a:chExt cx="541800" cy="355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97" name="墨迹 96">
                  <a:extLst>
                    <a:ext uri="{FF2B5EF4-FFF2-40B4-BE49-F238E27FC236}">
                      <a16:creationId xmlns:a16="http://schemas.microsoft.com/office/drawing/2014/main" id="{0DCC01E2-54C3-714E-93DF-33AA9CF08FF1}"/>
                    </a:ext>
                  </a:extLst>
                </p14:cNvPr>
                <p14:cNvContentPartPr/>
                <p14:nvPr/>
              </p14:nvContentPartPr>
              <p14:xfrm>
                <a:off x="4271860" y="2887129"/>
                <a:ext cx="118800" cy="274320"/>
              </p14:xfrm>
            </p:contentPart>
          </mc:Choice>
          <mc:Fallback xmlns="">
            <p:pic>
              <p:nvPicPr>
                <p:cNvPr id="97" name="墨迹 96">
                  <a:extLst>
                    <a:ext uri="{FF2B5EF4-FFF2-40B4-BE49-F238E27FC236}">
                      <a16:creationId xmlns:a16="http://schemas.microsoft.com/office/drawing/2014/main" id="{0DCC01E2-54C3-714E-93DF-33AA9CF08FF1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4264300" y="2879569"/>
                  <a:ext cx="13356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98" name="墨迹 97">
                  <a:extLst>
                    <a:ext uri="{FF2B5EF4-FFF2-40B4-BE49-F238E27FC236}">
                      <a16:creationId xmlns:a16="http://schemas.microsoft.com/office/drawing/2014/main" id="{F7601AC3-03BE-8340-8798-1A62E8224E8E}"/>
                    </a:ext>
                  </a:extLst>
                </p14:cNvPr>
                <p14:cNvContentPartPr/>
                <p14:nvPr/>
              </p14:nvContentPartPr>
              <p14:xfrm>
                <a:off x="4576780" y="3111409"/>
                <a:ext cx="236880" cy="131040"/>
              </p14:xfrm>
            </p:contentPart>
          </mc:Choice>
          <mc:Fallback xmlns="">
            <p:pic>
              <p:nvPicPr>
                <p:cNvPr id="98" name="墨迹 97">
                  <a:extLst>
                    <a:ext uri="{FF2B5EF4-FFF2-40B4-BE49-F238E27FC236}">
                      <a16:creationId xmlns:a16="http://schemas.microsoft.com/office/drawing/2014/main" id="{F7601AC3-03BE-8340-8798-1A62E8224E8E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4569220" y="3103849"/>
                  <a:ext cx="252000" cy="146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1" name="组合 100">
            <a:extLst>
              <a:ext uri="{FF2B5EF4-FFF2-40B4-BE49-F238E27FC236}">
                <a16:creationId xmlns:a16="http://schemas.microsoft.com/office/drawing/2014/main" id="{BD17F003-5566-4D4D-8D67-69C0A8852B10}"/>
              </a:ext>
            </a:extLst>
          </p:cNvPr>
          <p:cNvGrpSpPr/>
          <p:nvPr/>
        </p:nvGrpSpPr>
        <p:grpSpPr>
          <a:xfrm>
            <a:off x="2049220" y="3030409"/>
            <a:ext cx="1911600" cy="305280"/>
            <a:chOff x="2049220" y="3030409"/>
            <a:chExt cx="1911600" cy="305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86" name="墨迹 85">
                  <a:extLst>
                    <a:ext uri="{FF2B5EF4-FFF2-40B4-BE49-F238E27FC236}">
                      <a16:creationId xmlns:a16="http://schemas.microsoft.com/office/drawing/2014/main" id="{5C9FC1B7-DFDB-804A-B2D8-0499577390A3}"/>
                    </a:ext>
                  </a:extLst>
                </p14:cNvPr>
                <p14:cNvContentPartPr/>
                <p14:nvPr/>
              </p14:nvContentPartPr>
              <p14:xfrm>
                <a:off x="2254780" y="3316609"/>
                <a:ext cx="31320" cy="6480"/>
              </p14:xfrm>
            </p:contentPart>
          </mc:Choice>
          <mc:Fallback xmlns="">
            <p:pic>
              <p:nvPicPr>
                <p:cNvPr id="86" name="墨迹 85">
                  <a:extLst>
                    <a:ext uri="{FF2B5EF4-FFF2-40B4-BE49-F238E27FC236}">
                      <a16:creationId xmlns:a16="http://schemas.microsoft.com/office/drawing/2014/main" id="{5C9FC1B7-DFDB-804A-B2D8-0499577390A3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2247220" y="3309049"/>
                  <a:ext cx="4644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87" name="墨迹 86">
                  <a:extLst>
                    <a:ext uri="{FF2B5EF4-FFF2-40B4-BE49-F238E27FC236}">
                      <a16:creationId xmlns:a16="http://schemas.microsoft.com/office/drawing/2014/main" id="{D69588AC-F3D9-8E4A-89FF-8741CF2941E4}"/>
                    </a:ext>
                  </a:extLst>
                </p14:cNvPr>
                <p14:cNvContentPartPr/>
                <p14:nvPr/>
              </p14:nvContentPartPr>
              <p14:xfrm>
                <a:off x="2279620" y="3273049"/>
                <a:ext cx="1681200" cy="62640"/>
              </p14:xfrm>
            </p:contentPart>
          </mc:Choice>
          <mc:Fallback xmlns="">
            <p:pic>
              <p:nvPicPr>
                <p:cNvPr id="87" name="墨迹 86">
                  <a:extLst>
                    <a:ext uri="{FF2B5EF4-FFF2-40B4-BE49-F238E27FC236}">
                      <a16:creationId xmlns:a16="http://schemas.microsoft.com/office/drawing/2014/main" id="{D69588AC-F3D9-8E4A-89FF-8741CF2941E4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2272060" y="3265489"/>
                  <a:ext cx="169632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94" name="墨迹 93">
                  <a:extLst>
                    <a:ext uri="{FF2B5EF4-FFF2-40B4-BE49-F238E27FC236}">
                      <a16:creationId xmlns:a16="http://schemas.microsoft.com/office/drawing/2014/main" id="{365E7E74-6FC0-C94D-9412-A91CAE171E60}"/>
                    </a:ext>
                  </a:extLst>
                </p14:cNvPr>
                <p14:cNvContentPartPr/>
                <p14:nvPr/>
              </p14:nvContentPartPr>
              <p14:xfrm>
                <a:off x="2049220" y="3030409"/>
                <a:ext cx="168480" cy="168480"/>
              </p14:xfrm>
            </p:contentPart>
          </mc:Choice>
          <mc:Fallback xmlns="">
            <p:pic>
              <p:nvPicPr>
                <p:cNvPr id="94" name="墨迹 93">
                  <a:extLst>
                    <a:ext uri="{FF2B5EF4-FFF2-40B4-BE49-F238E27FC236}">
                      <a16:creationId xmlns:a16="http://schemas.microsoft.com/office/drawing/2014/main" id="{365E7E74-6FC0-C94D-9412-A91CAE171E60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2041660" y="3022849"/>
                  <a:ext cx="18360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95" name="墨迹 94">
                  <a:extLst>
                    <a:ext uri="{FF2B5EF4-FFF2-40B4-BE49-F238E27FC236}">
                      <a16:creationId xmlns:a16="http://schemas.microsoft.com/office/drawing/2014/main" id="{4F17E2FC-6C89-D24B-A14F-F8275B654ED8}"/>
                    </a:ext>
                  </a:extLst>
                </p14:cNvPr>
                <p14:cNvContentPartPr/>
                <p14:nvPr/>
              </p14:nvContentPartPr>
              <p14:xfrm>
                <a:off x="2317060" y="3117529"/>
                <a:ext cx="106200" cy="93600"/>
              </p14:xfrm>
            </p:contentPart>
          </mc:Choice>
          <mc:Fallback xmlns="">
            <p:pic>
              <p:nvPicPr>
                <p:cNvPr id="95" name="墨迹 94">
                  <a:extLst>
                    <a:ext uri="{FF2B5EF4-FFF2-40B4-BE49-F238E27FC236}">
                      <a16:creationId xmlns:a16="http://schemas.microsoft.com/office/drawing/2014/main" id="{4F17E2FC-6C89-D24B-A14F-F8275B654ED8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2309500" y="3109969"/>
                  <a:ext cx="12132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00" name="墨迹 99">
                  <a:extLst>
                    <a:ext uri="{FF2B5EF4-FFF2-40B4-BE49-F238E27FC236}">
                      <a16:creationId xmlns:a16="http://schemas.microsoft.com/office/drawing/2014/main" id="{3DDEAA44-A51E-B649-847A-33DB9F0D4BC3}"/>
                    </a:ext>
                  </a:extLst>
                </p14:cNvPr>
                <p14:cNvContentPartPr/>
                <p14:nvPr/>
              </p14:nvContentPartPr>
              <p14:xfrm>
                <a:off x="2416420" y="3198529"/>
                <a:ext cx="168480" cy="19080"/>
              </p14:xfrm>
            </p:contentPart>
          </mc:Choice>
          <mc:Fallback xmlns="">
            <p:pic>
              <p:nvPicPr>
                <p:cNvPr id="100" name="墨迹 99">
                  <a:extLst>
                    <a:ext uri="{FF2B5EF4-FFF2-40B4-BE49-F238E27FC236}">
                      <a16:creationId xmlns:a16="http://schemas.microsoft.com/office/drawing/2014/main" id="{3DDEAA44-A51E-B649-847A-33DB9F0D4BC3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2408860" y="3190969"/>
                  <a:ext cx="183600" cy="3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0" name="组合 109">
            <a:extLst>
              <a:ext uri="{FF2B5EF4-FFF2-40B4-BE49-F238E27FC236}">
                <a16:creationId xmlns:a16="http://schemas.microsoft.com/office/drawing/2014/main" id="{7F1BB520-9BE3-E54F-B071-8E0FD5A31906}"/>
              </a:ext>
            </a:extLst>
          </p:cNvPr>
          <p:cNvGrpSpPr/>
          <p:nvPr/>
        </p:nvGrpSpPr>
        <p:grpSpPr>
          <a:xfrm>
            <a:off x="1221220" y="3926809"/>
            <a:ext cx="454680" cy="504720"/>
            <a:chOff x="1221220" y="3926809"/>
            <a:chExt cx="454680" cy="504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05" name="墨迹 104">
                  <a:extLst>
                    <a:ext uri="{FF2B5EF4-FFF2-40B4-BE49-F238E27FC236}">
                      <a16:creationId xmlns:a16="http://schemas.microsoft.com/office/drawing/2014/main" id="{2A40C46B-27DD-DA4B-915A-49E8AB198163}"/>
                    </a:ext>
                  </a:extLst>
                </p14:cNvPr>
                <p14:cNvContentPartPr/>
                <p14:nvPr/>
              </p14:nvContentPartPr>
              <p14:xfrm>
                <a:off x="1345780" y="3926809"/>
                <a:ext cx="168480" cy="31320"/>
              </p14:xfrm>
            </p:contentPart>
          </mc:Choice>
          <mc:Fallback xmlns="">
            <p:pic>
              <p:nvPicPr>
                <p:cNvPr id="105" name="墨迹 104">
                  <a:extLst>
                    <a:ext uri="{FF2B5EF4-FFF2-40B4-BE49-F238E27FC236}">
                      <a16:creationId xmlns:a16="http://schemas.microsoft.com/office/drawing/2014/main" id="{2A40C46B-27DD-DA4B-915A-49E8AB198163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1338220" y="3919249"/>
                  <a:ext cx="18360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06" name="墨迹 105">
                  <a:extLst>
                    <a:ext uri="{FF2B5EF4-FFF2-40B4-BE49-F238E27FC236}">
                      <a16:creationId xmlns:a16="http://schemas.microsoft.com/office/drawing/2014/main" id="{EF1A1D4F-3666-8543-BE4F-C71DBED3A345}"/>
                    </a:ext>
                  </a:extLst>
                </p14:cNvPr>
                <p14:cNvContentPartPr/>
                <p14:nvPr/>
              </p14:nvContentPartPr>
              <p14:xfrm>
                <a:off x="1358380" y="4045249"/>
                <a:ext cx="6480" cy="205920"/>
              </p14:xfrm>
            </p:contentPart>
          </mc:Choice>
          <mc:Fallback xmlns="">
            <p:pic>
              <p:nvPicPr>
                <p:cNvPr id="106" name="墨迹 105">
                  <a:extLst>
                    <a:ext uri="{FF2B5EF4-FFF2-40B4-BE49-F238E27FC236}">
                      <a16:creationId xmlns:a16="http://schemas.microsoft.com/office/drawing/2014/main" id="{EF1A1D4F-3666-8543-BE4F-C71DBED3A345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350820" y="4037689"/>
                  <a:ext cx="2160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07" name="墨迹 106">
                  <a:extLst>
                    <a:ext uri="{FF2B5EF4-FFF2-40B4-BE49-F238E27FC236}">
                      <a16:creationId xmlns:a16="http://schemas.microsoft.com/office/drawing/2014/main" id="{7D064CA3-B631-8645-B089-62A956A4F5B0}"/>
                    </a:ext>
                  </a:extLst>
                </p14:cNvPr>
                <p14:cNvContentPartPr/>
                <p14:nvPr/>
              </p14:nvContentPartPr>
              <p14:xfrm>
                <a:off x="1278100" y="4238209"/>
                <a:ext cx="167760" cy="37800"/>
              </p14:xfrm>
            </p:contentPart>
          </mc:Choice>
          <mc:Fallback xmlns="">
            <p:pic>
              <p:nvPicPr>
                <p:cNvPr id="107" name="墨迹 106">
                  <a:extLst>
                    <a:ext uri="{FF2B5EF4-FFF2-40B4-BE49-F238E27FC236}">
                      <a16:creationId xmlns:a16="http://schemas.microsoft.com/office/drawing/2014/main" id="{7D064CA3-B631-8645-B089-62A956A4F5B0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270540" y="4230649"/>
                  <a:ext cx="18288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08" name="墨迹 107">
                  <a:extLst>
                    <a:ext uri="{FF2B5EF4-FFF2-40B4-BE49-F238E27FC236}">
                      <a16:creationId xmlns:a16="http://schemas.microsoft.com/office/drawing/2014/main" id="{49823688-2331-5E4A-8BB3-B89CE24EE7C7}"/>
                    </a:ext>
                  </a:extLst>
                </p14:cNvPr>
                <p14:cNvContentPartPr/>
                <p14:nvPr/>
              </p14:nvContentPartPr>
              <p14:xfrm>
                <a:off x="1544860" y="4138489"/>
                <a:ext cx="131040" cy="293040"/>
              </p14:xfrm>
            </p:contentPart>
          </mc:Choice>
          <mc:Fallback xmlns="">
            <p:pic>
              <p:nvPicPr>
                <p:cNvPr id="108" name="墨迹 107">
                  <a:extLst>
                    <a:ext uri="{FF2B5EF4-FFF2-40B4-BE49-F238E27FC236}">
                      <a16:creationId xmlns:a16="http://schemas.microsoft.com/office/drawing/2014/main" id="{49823688-2331-5E4A-8BB3-B89CE24EE7C7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537300" y="4130929"/>
                  <a:ext cx="14616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09" name="墨迹 108">
                  <a:extLst>
                    <a:ext uri="{FF2B5EF4-FFF2-40B4-BE49-F238E27FC236}">
                      <a16:creationId xmlns:a16="http://schemas.microsoft.com/office/drawing/2014/main" id="{B9388EA5-86DB-F04A-B798-B22AC36F3428}"/>
                    </a:ext>
                  </a:extLst>
                </p14:cNvPr>
                <p14:cNvContentPartPr/>
                <p14:nvPr/>
              </p14:nvContentPartPr>
              <p14:xfrm>
                <a:off x="1221220" y="3958129"/>
                <a:ext cx="218160" cy="6480"/>
              </p14:xfrm>
            </p:contentPart>
          </mc:Choice>
          <mc:Fallback xmlns="">
            <p:pic>
              <p:nvPicPr>
                <p:cNvPr id="109" name="墨迹 108">
                  <a:extLst>
                    <a:ext uri="{FF2B5EF4-FFF2-40B4-BE49-F238E27FC236}">
                      <a16:creationId xmlns:a16="http://schemas.microsoft.com/office/drawing/2014/main" id="{B9388EA5-86DB-F04A-B798-B22AC36F3428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213660" y="3950569"/>
                  <a:ext cx="233280" cy="21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111" name="墨迹 110">
                <a:extLst>
                  <a:ext uri="{FF2B5EF4-FFF2-40B4-BE49-F238E27FC236}">
                    <a16:creationId xmlns:a16="http://schemas.microsoft.com/office/drawing/2014/main" id="{E69CC184-B6E1-5540-A3DD-C3B0E13EEFDB}"/>
                  </a:ext>
                </a:extLst>
              </p14:cNvPr>
              <p14:cNvContentPartPr/>
              <p14:nvPr/>
            </p14:nvContentPartPr>
            <p14:xfrm>
              <a:off x="4825900" y="3802249"/>
              <a:ext cx="31320" cy="168480"/>
            </p14:xfrm>
          </p:contentPart>
        </mc:Choice>
        <mc:Fallback xmlns="">
          <p:pic>
            <p:nvPicPr>
              <p:cNvPr id="111" name="墨迹 110">
                <a:extLst>
                  <a:ext uri="{FF2B5EF4-FFF2-40B4-BE49-F238E27FC236}">
                    <a16:creationId xmlns:a16="http://schemas.microsoft.com/office/drawing/2014/main" id="{E69CC184-B6E1-5540-A3DD-C3B0E13EEFDB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4818340" y="3794689"/>
                <a:ext cx="46440" cy="183600"/>
              </a:xfrm>
              <a:prstGeom prst="rect">
                <a:avLst/>
              </a:prstGeom>
            </p:spPr>
          </p:pic>
        </mc:Fallback>
      </mc:AlternateContent>
      <p:grpSp>
        <p:nvGrpSpPr>
          <p:cNvPr id="116" name="组合 115">
            <a:extLst>
              <a:ext uri="{FF2B5EF4-FFF2-40B4-BE49-F238E27FC236}">
                <a16:creationId xmlns:a16="http://schemas.microsoft.com/office/drawing/2014/main" id="{4716BBDF-8527-E14E-8E26-0D21553E0B6F}"/>
              </a:ext>
            </a:extLst>
          </p:cNvPr>
          <p:cNvGrpSpPr/>
          <p:nvPr/>
        </p:nvGrpSpPr>
        <p:grpSpPr>
          <a:xfrm>
            <a:off x="2142460" y="4350169"/>
            <a:ext cx="1569240" cy="124920"/>
            <a:chOff x="2142460" y="4350169"/>
            <a:chExt cx="1569240" cy="124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12" name="墨迹 111">
                  <a:extLst>
                    <a:ext uri="{FF2B5EF4-FFF2-40B4-BE49-F238E27FC236}">
                      <a16:creationId xmlns:a16="http://schemas.microsoft.com/office/drawing/2014/main" id="{1322C9FC-DA53-BD4C-8FA8-6A9D1D1E1003}"/>
                    </a:ext>
                  </a:extLst>
                </p14:cNvPr>
                <p14:cNvContentPartPr/>
                <p14:nvPr/>
              </p14:nvContentPartPr>
              <p14:xfrm>
                <a:off x="2155060" y="4350169"/>
                <a:ext cx="1537920" cy="25200"/>
              </p14:xfrm>
            </p:contentPart>
          </mc:Choice>
          <mc:Fallback xmlns="">
            <p:pic>
              <p:nvPicPr>
                <p:cNvPr id="112" name="墨迹 111">
                  <a:extLst>
                    <a:ext uri="{FF2B5EF4-FFF2-40B4-BE49-F238E27FC236}">
                      <a16:creationId xmlns:a16="http://schemas.microsoft.com/office/drawing/2014/main" id="{1322C9FC-DA53-BD4C-8FA8-6A9D1D1E1003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2144980" y="4340089"/>
                  <a:ext cx="155844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13" name="墨迹 112">
                  <a:extLst>
                    <a:ext uri="{FF2B5EF4-FFF2-40B4-BE49-F238E27FC236}">
                      <a16:creationId xmlns:a16="http://schemas.microsoft.com/office/drawing/2014/main" id="{19220D01-37B5-2647-A7AA-BDEDC7822B79}"/>
                    </a:ext>
                  </a:extLst>
                </p14:cNvPr>
                <p14:cNvContentPartPr/>
                <p14:nvPr/>
              </p14:nvContentPartPr>
              <p14:xfrm>
                <a:off x="3692620" y="4381489"/>
                <a:ext cx="19080" cy="19080"/>
              </p14:xfrm>
            </p:contentPart>
          </mc:Choice>
          <mc:Fallback xmlns="">
            <p:pic>
              <p:nvPicPr>
                <p:cNvPr id="113" name="墨迹 112">
                  <a:extLst>
                    <a:ext uri="{FF2B5EF4-FFF2-40B4-BE49-F238E27FC236}">
                      <a16:creationId xmlns:a16="http://schemas.microsoft.com/office/drawing/2014/main" id="{19220D01-37B5-2647-A7AA-BDEDC7822B79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3685420" y="4373929"/>
                  <a:ext cx="3420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14" name="墨迹 113">
                  <a:extLst>
                    <a:ext uri="{FF2B5EF4-FFF2-40B4-BE49-F238E27FC236}">
                      <a16:creationId xmlns:a16="http://schemas.microsoft.com/office/drawing/2014/main" id="{66D27D84-5353-CC4A-86EC-2C3E11A13500}"/>
                    </a:ext>
                  </a:extLst>
                </p14:cNvPr>
                <p14:cNvContentPartPr/>
                <p14:nvPr/>
              </p14:nvContentPartPr>
              <p14:xfrm>
                <a:off x="3692620" y="4368889"/>
                <a:ext cx="6480" cy="56520"/>
              </p14:xfrm>
            </p:contentPart>
          </mc:Choice>
          <mc:Fallback xmlns="">
            <p:pic>
              <p:nvPicPr>
                <p:cNvPr id="114" name="墨迹 113">
                  <a:extLst>
                    <a:ext uri="{FF2B5EF4-FFF2-40B4-BE49-F238E27FC236}">
                      <a16:creationId xmlns:a16="http://schemas.microsoft.com/office/drawing/2014/main" id="{66D27D84-5353-CC4A-86EC-2C3E11A13500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3685420" y="4361329"/>
                  <a:ext cx="2160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15" name="墨迹 114">
                  <a:extLst>
                    <a:ext uri="{FF2B5EF4-FFF2-40B4-BE49-F238E27FC236}">
                      <a16:creationId xmlns:a16="http://schemas.microsoft.com/office/drawing/2014/main" id="{6CD2F58B-D790-564F-AD26-CFCEFCEEE000}"/>
                    </a:ext>
                  </a:extLst>
                </p14:cNvPr>
                <p14:cNvContentPartPr/>
                <p14:nvPr/>
              </p14:nvContentPartPr>
              <p14:xfrm>
                <a:off x="2142460" y="4356289"/>
                <a:ext cx="19080" cy="118800"/>
              </p14:xfrm>
            </p:contentPart>
          </mc:Choice>
          <mc:Fallback xmlns="">
            <p:pic>
              <p:nvPicPr>
                <p:cNvPr id="115" name="墨迹 114">
                  <a:extLst>
                    <a:ext uri="{FF2B5EF4-FFF2-40B4-BE49-F238E27FC236}">
                      <a16:creationId xmlns:a16="http://schemas.microsoft.com/office/drawing/2014/main" id="{6CD2F58B-D790-564F-AD26-CFCEFCEEE000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2135260" y="4348729"/>
                  <a:ext cx="34200" cy="133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2" name="组合 121">
            <a:extLst>
              <a:ext uri="{FF2B5EF4-FFF2-40B4-BE49-F238E27FC236}">
                <a16:creationId xmlns:a16="http://schemas.microsoft.com/office/drawing/2014/main" id="{A1898E81-4041-2942-B89F-10C1BF743706}"/>
              </a:ext>
            </a:extLst>
          </p:cNvPr>
          <p:cNvGrpSpPr/>
          <p:nvPr/>
        </p:nvGrpSpPr>
        <p:grpSpPr>
          <a:xfrm>
            <a:off x="1165060" y="4586689"/>
            <a:ext cx="598320" cy="467280"/>
            <a:chOff x="1165060" y="4586689"/>
            <a:chExt cx="598320" cy="467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17" name="墨迹 116">
                  <a:extLst>
                    <a:ext uri="{FF2B5EF4-FFF2-40B4-BE49-F238E27FC236}">
                      <a16:creationId xmlns:a16="http://schemas.microsoft.com/office/drawing/2014/main" id="{99005F59-C151-4E4B-8836-6EC96555C992}"/>
                    </a:ext>
                  </a:extLst>
                </p14:cNvPr>
                <p14:cNvContentPartPr/>
                <p14:nvPr/>
              </p14:nvContentPartPr>
              <p14:xfrm>
                <a:off x="1177660" y="4586689"/>
                <a:ext cx="255600" cy="50040"/>
              </p14:xfrm>
            </p:contentPart>
          </mc:Choice>
          <mc:Fallback xmlns="">
            <p:pic>
              <p:nvPicPr>
                <p:cNvPr id="117" name="墨迹 116">
                  <a:extLst>
                    <a:ext uri="{FF2B5EF4-FFF2-40B4-BE49-F238E27FC236}">
                      <a16:creationId xmlns:a16="http://schemas.microsoft.com/office/drawing/2014/main" id="{99005F59-C151-4E4B-8836-6EC96555C992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1170100" y="4579129"/>
                  <a:ext cx="27072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18" name="墨迹 117">
                  <a:extLst>
                    <a:ext uri="{FF2B5EF4-FFF2-40B4-BE49-F238E27FC236}">
                      <a16:creationId xmlns:a16="http://schemas.microsoft.com/office/drawing/2014/main" id="{62BB499B-EA8E-B44A-A8F0-9A32BE31B6AE}"/>
                    </a:ext>
                  </a:extLst>
                </p14:cNvPr>
                <p14:cNvContentPartPr/>
                <p14:nvPr/>
              </p14:nvContentPartPr>
              <p14:xfrm>
                <a:off x="1277380" y="4692529"/>
                <a:ext cx="25200" cy="193320"/>
              </p14:xfrm>
            </p:contentPart>
          </mc:Choice>
          <mc:Fallback xmlns="">
            <p:pic>
              <p:nvPicPr>
                <p:cNvPr id="118" name="墨迹 117">
                  <a:extLst>
                    <a:ext uri="{FF2B5EF4-FFF2-40B4-BE49-F238E27FC236}">
                      <a16:creationId xmlns:a16="http://schemas.microsoft.com/office/drawing/2014/main" id="{62BB499B-EA8E-B44A-A8F0-9A32BE31B6AE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1269820" y="4684969"/>
                  <a:ext cx="4032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19" name="墨迹 118">
                  <a:extLst>
                    <a:ext uri="{FF2B5EF4-FFF2-40B4-BE49-F238E27FC236}">
                      <a16:creationId xmlns:a16="http://schemas.microsoft.com/office/drawing/2014/main" id="{53B3456A-8897-064C-83C1-793396EA03AA}"/>
                    </a:ext>
                  </a:extLst>
                </p14:cNvPr>
                <p14:cNvContentPartPr/>
                <p14:nvPr/>
              </p14:nvContentPartPr>
              <p14:xfrm>
                <a:off x="1165060" y="4891969"/>
                <a:ext cx="280440" cy="25200"/>
              </p14:xfrm>
            </p:contentPart>
          </mc:Choice>
          <mc:Fallback xmlns="">
            <p:pic>
              <p:nvPicPr>
                <p:cNvPr id="119" name="墨迹 118">
                  <a:extLst>
                    <a:ext uri="{FF2B5EF4-FFF2-40B4-BE49-F238E27FC236}">
                      <a16:creationId xmlns:a16="http://schemas.microsoft.com/office/drawing/2014/main" id="{53B3456A-8897-064C-83C1-793396EA03AA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1157860" y="4884409"/>
                  <a:ext cx="29556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20" name="墨迹 119">
                  <a:extLst>
                    <a:ext uri="{FF2B5EF4-FFF2-40B4-BE49-F238E27FC236}">
                      <a16:creationId xmlns:a16="http://schemas.microsoft.com/office/drawing/2014/main" id="{D01CB3FC-2754-974A-AFB5-35009BD78839}"/>
                    </a:ext>
                  </a:extLst>
                </p14:cNvPr>
                <p14:cNvContentPartPr/>
                <p14:nvPr/>
              </p14:nvContentPartPr>
              <p14:xfrm>
                <a:off x="1594900" y="4786129"/>
                <a:ext cx="168480" cy="174600"/>
              </p14:xfrm>
            </p:contentPart>
          </mc:Choice>
          <mc:Fallback xmlns="">
            <p:pic>
              <p:nvPicPr>
                <p:cNvPr id="120" name="墨迹 119">
                  <a:extLst>
                    <a:ext uri="{FF2B5EF4-FFF2-40B4-BE49-F238E27FC236}">
                      <a16:creationId xmlns:a16="http://schemas.microsoft.com/office/drawing/2014/main" id="{D01CB3FC-2754-974A-AFB5-35009BD78839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1587340" y="4778569"/>
                  <a:ext cx="18360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21" name="墨迹 120">
                  <a:extLst>
                    <a:ext uri="{FF2B5EF4-FFF2-40B4-BE49-F238E27FC236}">
                      <a16:creationId xmlns:a16="http://schemas.microsoft.com/office/drawing/2014/main" id="{5CAD5152-4C64-D249-8259-A335247BFDF2}"/>
                    </a:ext>
                  </a:extLst>
                </p14:cNvPr>
                <p14:cNvContentPartPr/>
                <p14:nvPr/>
              </p14:nvContentPartPr>
              <p14:xfrm>
                <a:off x="1700740" y="4866769"/>
                <a:ext cx="31320" cy="187200"/>
              </p14:xfrm>
            </p:contentPart>
          </mc:Choice>
          <mc:Fallback xmlns="">
            <p:pic>
              <p:nvPicPr>
                <p:cNvPr id="121" name="墨迹 120">
                  <a:extLst>
                    <a:ext uri="{FF2B5EF4-FFF2-40B4-BE49-F238E27FC236}">
                      <a16:creationId xmlns:a16="http://schemas.microsoft.com/office/drawing/2014/main" id="{5CAD5152-4C64-D249-8259-A335247BFDF2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1693180" y="4859209"/>
                  <a:ext cx="46440" cy="202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8" name="组合 127">
            <a:extLst>
              <a:ext uri="{FF2B5EF4-FFF2-40B4-BE49-F238E27FC236}">
                <a16:creationId xmlns:a16="http://schemas.microsoft.com/office/drawing/2014/main" id="{D228B52C-2E5B-BA43-9B78-76463411E6A4}"/>
              </a:ext>
            </a:extLst>
          </p:cNvPr>
          <p:cNvGrpSpPr/>
          <p:nvPr/>
        </p:nvGrpSpPr>
        <p:grpSpPr>
          <a:xfrm>
            <a:off x="2429020" y="3534769"/>
            <a:ext cx="2465640" cy="342360"/>
            <a:chOff x="2429020" y="3534769"/>
            <a:chExt cx="2465640" cy="342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02" name="墨迹 101">
                  <a:extLst>
                    <a:ext uri="{FF2B5EF4-FFF2-40B4-BE49-F238E27FC236}">
                      <a16:creationId xmlns:a16="http://schemas.microsoft.com/office/drawing/2014/main" id="{4A765868-642F-274E-8A90-85C70F2F09EA}"/>
                    </a:ext>
                  </a:extLst>
                </p14:cNvPr>
                <p14:cNvContentPartPr/>
                <p14:nvPr/>
              </p14:nvContentPartPr>
              <p14:xfrm>
                <a:off x="2821060" y="3783529"/>
                <a:ext cx="2073600" cy="93600"/>
              </p14:xfrm>
            </p:contentPart>
          </mc:Choice>
          <mc:Fallback xmlns="">
            <p:pic>
              <p:nvPicPr>
                <p:cNvPr id="102" name="墨迹 101">
                  <a:extLst>
                    <a:ext uri="{FF2B5EF4-FFF2-40B4-BE49-F238E27FC236}">
                      <a16:creationId xmlns:a16="http://schemas.microsoft.com/office/drawing/2014/main" id="{4A765868-642F-274E-8A90-85C70F2F09EA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2813500" y="3775969"/>
                  <a:ext cx="208836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03" name="墨迹 102">
                  <a:extLst>
                    <a:ext uri="{FF2B5EF4-FFF2-40B4-BE49-F238E27FC236}">
                      <a16:creationId xmlns:a16="http://schemas.microsoft.com/office/drawing/2014/main" id="{A9C976F2-7C43-9F43-8DF7-75A637E143CA}"/>
                    </a:ext>
                  </a:extLst>
                </p14:cNvPr>
                <p14:cNvContentPartPr/>
                <p14:nvPr/>
              </p14:nvContentPartPr>
              <p14:xfrm>
                <a:off x="2821060" y="3783529"/>
                <a:ext cx="75240" cy="87480"/>
              </p14:xfrm>
            </p:contentPart>
          </mc:Choice>
          <mc:Fallback xmlns="">
            <p:pic>
              <p:nvPicPr>
                <p:cNvPr id="103" name="墨迹 102">
                  <a:extLst>
                    <a:ext uri="{FF2B5EF4-FFF2-40B4-BE49-F238E27FC236}">
                      <a16:creationId xmlns:a16="http://schemas.microsoft.com/office/drawing/2014/main" id="{A9C976F2-7C43-9F43-8DF7-75A637E143CA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2813500" y="3775969"/>
                  <a:ext cx="9000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23" name="墨迹 122">
                  <a:extLst>
                    <a:ext uri="{FF2B5EF4-FFF2-40B4-BE49-F238E27FC236}">
                      <a16:creationId xmlns:a16="http://schemas.microsoft.com/office/drawing/2014/main" id="{2643BA41-F01F-9640-9A8E-86E856988109}"/>
                    </a:ext>
                  </a:extLst>
                </p14:cNvPr>
                <p14:cNvContentPartPr/>
                <p14:nvPr/>
              </p14:nvContentPartPr>
              <p14:xfrm>
                <a:off x="2429020" y="3534769"/>
                <a:ext cx="224640" cy="199440"/>
              </p14:xfrm>
            </p:contentPart>
          </mc:Choice>
          <mc:Fallback xmlns="">
            <p:pic>
              <p:nvPicPr>
                <p:cNvPr id="123" name="墨迹 122">
                  <a:extLst>
                    <a:ext uri="{FF2B5EF4-FFF2-40B4-BE49-F238E27FC236}">
                      <a16:creationId xmlns:a16="http://schemas.microsoft.com/office/drawing/2014/main" id="{2643BA41-F01F-9640-9A8E-86E856988109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2421460" y="3527209"/>
                  <a:ext cx="23940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24" name="墨迹 123">
                  <a:extLst>
                    <a:ext uri="{FF2B5EF4-FFF2-40B4-BE49-F238E27FC236}">
                      <a16:creationId xmlns:a16="http://schemas.microsoft.com/office/drawing/2014/main" id="{77401A3E-82EB-7844-B22B-30EBEFD09A0C}"/>
                    </a:ext>
                  </a:extLst>
                </p14:cNvPr>
                <p14:cNvContentPartPr/>
                <p14:nvPr/>
              </p14:nvContentPartPr>
              <p14:xfrm>
                <a:off x="2777500" y="3615409"/>
                <a:ext cx="62640" cy="155880"/>
              </p14:xfrm>
            </p:contentPart>
          </mc:Choice>
          <mc:Fallback xmlns="">
            <p:pic>
              <p:nvPicPr>
                <p:cNvPr id="124" name="墨迹 123">
                  <a:extLst>
                    <a:ext uri="{FF2B5EF4-FFF2-40B4-BE49-F238E27FC236}">
                      <a16:creationId xmlns:a16="http://schemas.microsoft.com/office/drawing/2014/main" id="{77401A3E-82EB-7844-B22B-30EBEFD09A0C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2769940" y="3608209"/>
                  <a:ext cx="77760" cy="171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7" name="组合 126">
            <a:extLst>
              <a:ext uri="{FF2B5EF4-FFF2-40B4-BE49-F238E27FC236}">
                <a16:creationId xmlns:a16="http://schemas.microsoft.com/office/drawing/2014/main" id="{69EC919C-3775-E44B-8B87-0BACDE37E799}"/>
              </a:ext>
            </a:extLst>
          </p:cNvPr>
          <p:cNvGrpSpPr/>
          <p:nvPr/>
        </p:nvGrpSpPr>
        <p:grpSpPr>
          <a:xfrm>
            <a:off x="5211820" y="3603169"/>
            <a:ext cx="436320" cy="523080"/>
            <a:chOff x="5211820" y="3603169"/>
            <a:chExt cx="436320" cy="523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25" name="墨迹 124">
                  <a:extLst>
                    <a:ext uri="{FF2B5EF4-FFF2-40B4-BE49-F238E27FC236}">
                      <a16:creationId xmlns:a16="http://schemas.microsoft.com/office/drawing/2014/main" id="{D4ECA086-0F8E-8F43-B340-DCB5D7679FD4}"/>
                    </a:ext>
                  </a:extLst>
                </p14:cNvPr>
                <p14:cNvContentPartPr/>
                <p14:nvPr/>
              </p14:nvContentPartPr>
              <p14:xfrm>
                <a:off x="5211820" y="3603169"/>
                <a:ext cx="143640" cy="280440"/>
              </p14:xfrm>
            </p:contentPart>
          </mc:Choice>
          <mc:Fallback xmlns="">
            <p:pic>
              <p:nvPicPr>
                <p:cNvPr id="125" name="墨迹 124">
                  <a:extLst>
                    <a:ext uri="{FF2B5EF4-FFF2-40B4-BE49-F238E27FC236}">
                      <a16:creationId xmlns:a16="http://schemas.microsoft.com/office/drawing/2014/main" id="{D4ECA086-0F8E-8F43-B340-DCB5D7679FD4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5204260" y="3595609"/>
                  <a:ext cx="15876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26" name="墨迹 125">
                  <a:extLst>
                    <a:ext uri="{FF2B5EF4-FFF2-40B4-BE49-F238E27FC236}">
                      <a16:creationId xmlns:a16="http://schemas.microsoft.com/office/drawing/2014/main" id="{E67C4A0C-CF3E-964E-B3F3-3C5C90F54DB2}"/>
                    </a:ext>
                  </a:extLst>
                </p14:cNvPr>
                <p14:cNvContentPartPr/>
                <p14:nvPr/>
              </p14:nvContentPartPr>
              <p14:xfrm>
                <a:off x="5504500" y="3845809"/>
                <a:ext cx="143640" cy="280440"/>
              </p14:xfrm>
            </p:contentPart>
          </mc:Choice>
          <mc:Fallback xmlns="">
            <p:pic>
              <p:nvPicPr>
                <p:cNvPr id="126" name="墨迹 125">
                  <a:extLst>
                    <a:ext uri="{FF2B5EF4-FFF2-40B4-BE49-F238E27FC236}">
                      <a16:creationId xmlns:a16="http://schemas.microsoft.com/office/drawing/2014/main" id="{E67C4A0C-CF3E-964E-B3F3-3C5C90F54DB2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5496940" y="3838249"/>
                  <a:ext cx="158760" cy="295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2" name="组合 131">
            <a:extLst>
              <a:ext uri="{FF2B5EF4-FFF2-40B4-BE49-F238E27FC236}">
                <a16:creationId xmlns:a16="http://schemas.microsoft.com/office/drawing/2014/main" id="{B54EFE3E-7B56-1F4F-9493-F32F69EBFF21}"/>
              </a:ext>
            </a:extLst>
          </p:cNvPr>
          <p:cNvGrpSpPr/>
          <p:nvPr/>
        </p:nvGrpSpPr>
        <p:grpSpPr>
          <a:xfrm>
            <a:off x="2080540" y="4773529"/>
            <a:ext cx="504720" cy="342720"/>
            <a:chOff x="2080540" y="4773529"/>
            <a:chExt cx="504720" cy="342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29" name="墨迹 128">
                  <a:extLst>
                    <a:ext uri="{FF2B5EF4-FFF2-40B4-BE49-F238E27FC236}">
                      <a16:creationId xmlns:a16="http://schemas.microsoft.com/office/drawing/2014/main" id="{62FC3FCE-F3BB-0A48-8967-7E23E5A86B4A}"/>
                    </a:ext>
                  </a:extLst>
                </p14:cNvPr>
                <p14:cNvContentPartPr/>
                <p14:nvPr/>
              </p14:nvContentPartPr>
              <p14:xfrm>
                <a:off x="2080540" y="4773529"/>
                <a:ext cx="187200" cy="205920"/>
              </p14:xfrm>
            </p:contentPart>
          </mc:Choice>
          <mc:Fallback xmlns="">
            <p:pic>
              <p:nvPicPr>
                <p:cNvPr id="129" name="墨迹 128">
                  <a:extLst>
                    <a:ext uri="{FF2B5EF4-FFF2-40B4-BE49-F238E27FC236}">
                      <a16:creationId xmlns:a16="http://schemas.microsoft.com/office/drawing/2014/main" id="{62FC3FCE-F3BB-0A48-8967-7E23E5A86B4A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2072980" y="4765969"/>
                  <a:ext cx="20232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30" name="墨迹 129">
                  <a:extLst>
                    <a:ext uri="{FF2B5EF4-FFF2-40B4-BE49-F238E27FC236}">
                      <a16:creationId xmlns:a16="http://schemas.microsoft.com/office/drawing/2014/main" id="{9981E781-90B8-3D43-82F6-7DFC8D793BE2}"/>
                    </a:ext>
                  </a:extLst>
                </p14:cNvPr>
                <p14:cNvContentPartPr/>
                <p14:nvPr/>
              </p14:nvContentPartPr>
              <p14:xfrm>
                <a:off x="2441620" y="4916809"/>
                <a:ext cx="143640" cy="137160"/>
              </p14:xfrm>
            </p:contentPart>
          </mc:Choice>
          <mc:Fallback xmlns="">
            <p:pic>
              <p:nvPicPr>
                <p:cNvPr id="130" name="墨迹 129">
                  <a:extLst>
                    <a:ext uri="{FF2B5EF4-FFF2-40B4-BE49-F238E27FC236}">
                      <a16:creationId xmlns:a16="http://schemas.microsoft.com/office/drawing/2014/main" id="{9981E781-90B8-3D43-82F6-7DFC8D793BE2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2434060" y="4909249"/>
                  <a:ext cx="15876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31" name="墨迹 130">
                  <a:extLst>
                    <a:ext uri="{FF2B5EF4-FFF2-40B4-BE49-F238E27FC236}">
                      <a16:creationId xmlns:a16="http://schemas.microsoft.com/office/drawing/2014/main" id="{1AF060A6-E2E7-F84D-A844-09284D6EB6CD}"/>
                    </a:ext>
                  </a:extLst>
                </p14:cNvPr>
                <p14:cNvContentPartPr/>
                <p14:nvPr/>
              </p14:nvContentPartPr>
              <p14:xfrm>
                <a:off x="2547460" y="4960369"/>
                <a:ext cx="37800" cy="155880"/>
              </p14:xfrm>
            </p:contentPart>
          </mc:Choice>
          <mc:Fallback xmlns="">
            <p:pic>
              <p:nvPicPr>
                <p:cNvPr id="131" name="墨迹 130">
                  <a:extLst>
                    <a:ext uri="{FF2B5EF4-FFF2-40B4-BE49-F238E27FC236}">
                      <a16:creationId xmlns:a16="http://schemas.microsoft.com/office/drawing/2014/main" id="{1AF060A6-E2E7-F84D-A844-09284D6EB6CD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2539900" y="4952809"/>
                  <a:ext cx="52920" cy="171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6" name="组合 135">
            <a:extLst>
              <a:ext uri="{FF2B5EF4-FFF2-40B4-BE49-F238E27FC236}">
                <a16:creationId xmlns:a16="http://schemas.microsoft.com/office/drawing/2014/main" id="{041C32B7-43C7-464D-891A-8DE6FCC139A7}"/>
              </a:ext>
            </a:extLst>
          </p:cNvPr>
          <p:cNvGrpSpPr/>
          <p:nvPr/>
        </p:nvGrpSpPr>
        <p:grpSpPr>
          <a:xfrm>
            <a:off x="3997900" y="4673809"/>
            <a:ext cx="492120" cy="517320"/>
            <a:chOff x="3997900" y="4673809"/>
            <a:chExt cx="492120" cy="517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33" name="墨迹 132">
                  <a:extLst>
                    <a:ext uri="{FF2B5EF4-FFF2-40B4-BE49-F238E27FC236}">
                      <a16:creationId xmlns:a16="http://schemas.microsoft.com/office/drawing/2014/main" id="{233B9AD3-B7F0-4644-9840-19C659802642}"/>
                    </a:ext>
                  </a:extLst>
                </p14:cNvPr>
                <p14:cNvContentPartPr/>
                <p14:nvPr/>
              </p14:nvContentPartPr>
              <p14:xfrm>
                <a:off x="3997900" y="4673809"/>
                <a:ext cx="137160" cy="342720"/>
              </p14:xfrm>
            </p:contentPart>
          </mc:Choice>
          <mc:Fallback xmlns="">
            <p:pic>
              <p:nvPicPr>
                <p:cNvPr id="133" name="墨迹 132">
                  <a:extLst>
                    <a:ext uri="{FF2B5EF4-FFF2-40B4-BE49-F238E27FC236}">
                      <a16:creationId xmlns:a16="http://schemas.microsoft.com/office/drawing/2014/main" id="{233B9AD3-B7F0-4644-9840-19C659802642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3990340" y="4666249"/>
                  <a:ext cx="152280" cy="35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34" name="墨迹 133">
                  <a:extLst>
                    <a:ext uri="{FF2B5EF4-FFF2-40B4-BE49-F238E27FC236}">
                      <a16:creationId xmlns:a16="http://schemas.microsoft.com/office/drawing/2014/main" id="{C0DF779F-84CB-E141-9914-02A74CADF647}"/>
                    </a:ext>
                  </a:extLst>
                </p14:cNvPr>
                <p14:cNvContentPartPr/>
                <p14:nvPr/>
              </p14:nvContentPartPr>
              <p14:xfrm>
                <a:off x="4315420" y="5034889"/>
                <a:ext cx="174600" cy="100080"/>
              </p14:xfrm>
            </p:contentPart>
          </mc:Choice>
          <mc:Fallback xmlns="">
            <p:pic>
              <p:nvPicPr>
                <p:cNvPr id="134" name="墨迹 133">
                  <a:extLst>
                    <a:ext uri="{FF2B5EF4-FFF2-40B4-BE49-F238E27FC236}">
                      <a16:creationId xmlns:a16="http://schemas.microsoft.com/office/drawing/2014/main" id="{C0DF779F-84CB-E141-9914-02A74CADF647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4307860" y="5027329"/>
                  <a:ext cx="18972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35" name="墨迹 134">
                  <a:extLst>
                    <a:ext uri="{FF2B5EF4-FFF2-40B4-BE49-F238E27FC236}">
                      <a16:creationId xmlns:a16="http://schemas.microsoft.com/office/drawing/2014/main" id="{57EF9600-C942-4E43-B74E-F392D3AB2379}"/>
                    </a:ext>
                  </a:extLst>
                </p14:cNvPr>
                <p14:cNvContentPartPr/>
                <p14:nvPr/>
              </p14:nvContentPartPr>
              <p14:xfrm>
                <a:off x="4452220" y="5072329"/>
                <a:ext cx="12960" cy="118800"/>
              </p14:xfrm>
            </p:contentPart>
          </mc:Choice>
          <mc:Fallback xmlns="">
            <p:pic>
              <p:nvPicPr>
                <p:cNvPr id="135" name="墨迹 134">
                  <a:extLst>
                    <a:ext uri="{FF2B5EF4-FFF2-40B4-BE49-F238E27FC236}">
                      <a16:creationId xmlns:a16="http://schemas.microsoft.com/office/drawing/2014/main" id="{57EF9600-C942-4E43-B74E-F392D3AB2379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4444660" y="5064769"/>
                  <a:ext cx="27720" cy="133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3" name="组合 142">
            <a:extLst>
              <a:ext uri="{FF2B5EF4-FFF2-40B4-BE49-F238E27FC236}">
                <a16:creationId xmlns:a16="http://schemas.microsoft.com/office/drawing/2014/main" id="{5D17DA22-2BE6-B24C-A4B7-C1441AD312E5}"/>
              </a:ext>
            </a:extLst>
          </p:cNvPr>
          <p:cNvGrpSpPr/>
          <p:nvPr/>
        </p:nvGrpSpPr>
        <p:grpSpPr>
          <a:xfrm>
            <a:off x="2908540" y="3185929"/>
            <a:ext cx="218160" cy="1233000"/>
            <a:chOff x="2908540" y="3185929"/>
            <a:chExt cx="218160" cy="1233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37" name="墨迹 136">
                  <a:extLst>
                    <a:ext uri="{FF2B5EF4-FFF2-40B4-BE49-F238E27FC236}">
                      <a16:creationId xmlns:a16="http://schemas.microsoft.com/office/drawing/2014/main" id="{78301BF9-1306-C445-99DA-2415EA66D9F9}"/>
                    </a:ext>
                  </a:extLst>
                </p14:cNvPr>
                <p14:cNvContentPartPr/>
                <p14:nvPr/>
              </p14:nvContentPartPr>
              <p14:xfrm>
                <a:off x="2939500" y="3254329"/>
                <a:ext cx="31320" cy="31320"/>
              </p14:xfrm>
            </p:contentPart>
          </mc:Choice>
          <mc:Fallback xmlns="">
            <p:pic>
              <p:nvPicPr>
                <p:cNvPr id="137" name="墨迹 136">
                  <a:extLst>
                    <a:ext uri="{FF2B5EF4-FFF2-40B4-BE49-F238E27FC236}">
                      <a16:creationId xmlns:a16="http://schemas.microsoft.com/office/drawing/2014/main" id="{78301BF9-1306-C445-99DA-2415EA66D9F9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2931940" y="3247129"/>
                  <a:ext cx="4644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38" name="墨迹 137">
                  <a:extLst>
                    <a:ext uri="{FF2B5EF4-FFF2-40B4-BE49-F238E27FC236}">
                      <a16:creationId xmlns:a16="http://schemas.microsoft.com/office/drawing/2014/main" id="{F0B32F6C-1589-C84D-8E1F-6074267E5778}"/>
                    </a:ext>
                  </a:extLst>
                </p14:cNvPr>
                <p14:cNvContentPartPr/>
                <p14:nvPr/>
              </p14:nvContentPartPr>
              <p14:xfrm>
                <a:off x="2908540" y="3185929"/>
                <a:ext cx="218160" cy="137160"/>
              </p14:xfrm>
            </p:contentPart>
          </mc:Choice>
          <mc:Fallback xmlns="">
            <p:pic>
              <p:nvPicPr>
                <p:cNvPr id="138" name="墨迹 137">
                  <a:extLst>
                    <a:ext uri="{FF2B5EF4-FFF2-40B4-BE49-F238E27FC236}">
                      <a16:creationId xmlns:a16="http://schemas.microsoft.com/office/drawing/2014/main" id="{F0B32F6C-1589-C84D-8E1F-6074267E5778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2900980" y="3178369"/>
                  <a:ext cx="23328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39" name="墨迹 138">
                  <a:extLst>
                    <a:ext uri="{FF2B5EF4-FFF2-40B4-BE49-F238E27FC236}">
                      <a16:creationId xmlns:a16="http://schemas.microsoft.com/office/drawing/2014/main" id="{5ADA95E5-7A17-4D4D-BF1D-4C948629AB23}"/>
                    </a:ext>
                  </a:extLst>
                </p14:cNvPr>
                <p14:cNvContentPartPr/>
                <p14:nvPr/>
              </p14:nvContentPartPr>
              <p14:xfrm>
                <a:off x="2939500" y="3254329"/>
                <a:ext cx="131040" cy="1145880"/>
              </p14:xfrm>
            </p:contentPart>
          </mc:Choice>
          <mc:Fallback xmlns="">
            <p:pic>
              <p:nvPicPr>
                <p:cNvPr id="139" name="墨迹 138">
                  <a:extLst>
                    <a:ext uri="{FF2B5EF4-FFF2-40B4-BE49-F238E27FC236}">
                      <a16:creationId xmlns:a16="http://schemas.microsoft.com/office/drawing/2014/main" id="{5ADA95E5-7A17-4D4D-BF1D-4C948629AB23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2931940" y="3247129"/>
                  <a:ext cx="146160" cy="11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41" name="墨迹 140">
                  <a:extLst>
                    <a:ext uri="{FF2B5EF4-FFF2-40B4-BE49-F238E27FC236}">
                      <a16:creationId xmlns:a16="http://schemas.microsoft.com/office/drawing/2014/main" id="{3E6B1A8C-527D-EF41-B4D0-5D18EBB9E41C}"/>
                    </a:ext>
                  </a:extLst>
                </p14:cNvPr>
                <p14:cNvContentPartPr/>
                <p14:nvPr/>
              </p14:nvContentPartPr>
              <p14:xfrm>
                <a:off x="3051460" y="3248209"/>
                <a:ext cx="12960" cy="31320"/>
              </p14:xfrm>
            </p:contentPart>
          </mc:Choice>
          <mc:Fallback xmlns="">
            <p:pic>
              <p:nvPicPr>
                <p:cNvPr id="141" name="墨迹 140">
                  <a:extLst>
                    <a:ext uri="{FF2B5EF4-FFF2-40B4-BE49-F238E27FC236}">
                      <a16:creationId xmlns:a16="http://schemas.microsoft.com/office/drawing/2014/main" id="{3E6B1A8C-527D-EF41-B4D0-5D18EBB9E41C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3043900" y="3240649"/>
                  <a:ext cx="2772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42" name="墨迹 141">
                  <a:extLst>
                    <a:ext uri="{FF2B5EF4-FFF2-40B4-BE49-F238E27FC236}">
                      <a16:creationId xmlns:a16="http://schemas.microsoft.com/office/drawing/2014/main" id="{582B640C-E00A-0845-A2D2-EF54CB8F0F3C}"/>
                    </a:ext>
                  </a:extLst>
                </p14:cNvPr>
                <p14:cNvContentPartPr/>
                <p14:nvPr/>
              </p14:nvContentPartPr>
              <p14:xfrm>
                <a:off x="3064060" y="4412449"/>
                <a:ext cx="12960" cy="6480"/>
              </p14:xfrm>
            </p:contentPart>
          </mc:Choice>
          <mc:Fallback xmlns="">
            <p:pic>
              <p:nvPicPr>
                <p:cNvPr id="142" name="墨迹 141">
                  <a:extLst>
                    <a:ext uri="{FF2B5EF4-FFF2-40B4-BE49-F238E27FC236}">
                      <a16:creationId xmlns:a16="http://schemas.microsoft.com/office/drawing/2014/main" id="{582B640C-E00A-0845-A2D2-EF54CB8F0F3C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3056500" y="4404889"/>
                  <a:ext cx="27720" cy="21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6">
            <p14:nvContentPartPr>
              <p14:cNvPr id="144" name="墨迹 143">
                <a:extLst>
                  <a:ext uri="{FF2B5EF4-FFF2-40B4-BE49-F238E27FC236}">
                    <a16:creationId xmlns:a16="http://schemas.microsoft.com/office/drawing/2014/main" id="{897C4A43-0D90-9F40-B108-D08C8E7EF2DC}"/>
                  </a:ext>
                </a:extLst>
              </p14:cNvPr>
              <p14:cNvContentPartPr/>
              <p14:nvPr/>
            </p14:nvContentPartPr>
            <p14:xfrm>
              <a:off x="8741620" y="2495089"/>
              <a:ext cx="2303640" cy="1936440"/>
            </p14:xfrm>
          </p:contentPart>
        </mc:Choice>
        <mc:Fallback xmlns="">
          <p:pic>
            <p:nvPicPr>
              <p:cNvPr id="144" name="墨迹 143">
                <a:extLst>
                  <a:ext uri="{FF2B5EF4-FFF2-40B4-BE49-F238E27FC236}">
                    <a16:creationId xmlns:a16="http://schemas.microsoft.com/office/drawing/2014/main" id="{897C4A43-0D90-9F40-B108-D08C8E7EF2DC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8734060" y="2487529"/>
                <a:ext cx="2318760" cy="1951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500216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906C64AA-A2C4-E844-8E34-50F366BDCE1F}"/>
              </a:ext>
            </a:extLst>
          </p:cNvPr>
          <p:cNvGrpSpPr/>
          <p:nvPr/>
        </p:nvGrpSpPr>
        <p:grpSpPr>
          <a:xfrm>
            <a:off x="449380" y="166609"/>
            <a:ext cx="759960" cy="522360"/>
            <a:chOff x="449380" y="166609"/>
            <a:chExt cx="759960" cy="522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墨迹 1">
                  <a:extLst>
                    <a:ext uri="{FF2B5EF4-FFF2-40B4-BE49-F238E27FC236}">
                      <a16:creationId xmlns:a16="http://schemas.microsoft.com/office/drawing/2014/main" id="{C80258E7-D1C5-E94E-80B0-6FD8CFC1DF0F}"/>
                    </a:ext>
                  </a:extLst>
                </p14:cNvPr>
                <p14:cNvContentPartPr/>
                <p14:nvPr/>
              </p14:nvContentPartPr>
              <p14:xfrm>
                <a:off x="617500" y="166609"/>
                <a:ext cx="81360" cy="75240"/>
              </p14:xfrm>
            </p:contentPart>
          </mc:Choice>
          <mc:Fallback xmlns="">
            <p:pic>
              <p:nvPicPr>
                <p:cNvPr id="2" name="墨迹 1">
                  <a:extLst>
                    <a:ext uri="{FF2B5EF4-FFF2-40B4-BE49-F238E27FC236}">
                      <a16:creationId xmlns:a16="http://schemas.microsoft.com/office/drawing/2014/main" id="{C80258E7-D1C5-E94E-80B0-6FD8CFC1DF0F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09940" y="159049"/>
                  <a:ext cx="9648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B8FB709D-ECD7-1246-882D-9D46B856D99E}"/>
                    </a:ext>
                  </a:extLst>
                </p14:cNvPr>
                <p14:cNvContentPartPr/>
                <p14:nvPr/>
              </p14:nvContentPartPr>
              <p14:xfrm>
                <a:off x="449380" y="285049"/>
                <a:ext cx="672840" cy="361440"/>
              </p14:xfrm>
            </p:contentPart>
          </mc:Choice>
          <mc:Fallback xmlns=""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B8FB709D-ECD7-1246-882D-9D46B856D99E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41820" y="277489"/>
                  <a:ext cx="687960" cy="37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AC597706-C2D2-A740-A82D-6ACCB0905EAF}"/>
                    </a:ext>
                  </a:extLst>
                </p14:cNvPr>
                <p14:cNvContentPartPr/>
                <p14:nvPr/>
              </p14:nvContentPartPr>
              <p14:xfrm>
                <a:off x="1190260" y="533809"/>
                <a:ext cx="19080" cy="155160"/>
              </p14:xfrm>
            </p:contentPart>
          </mc:Choice>
          <mc:Fallback xmlns=""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AC597706-C2D2-A740-A82D-6ACCB0905EAF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182700" y="526609"/>
                  <a:ext cx="34200" cy="170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C4720BC8-0AA9-7248-B6CD-7A74D0C88A45}"/>
              </a:ext>
            </a:extLst>
          </p:cNvPr>
          <p:cNvGrpSpPr/>
          <p:nvPr/>
        </p:nvGrpSpPr>
        <p:grpSpPr>
          <a:xfrm>
            <a:off x="1557460" y="116929"/>
            <a:ext cx="1980000" cy="622800"/>
            <a:chOff x="1557460" y="116929"/>
            <a:chExt cx="1980000" cy="622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569080A7-4A2C-C541-968D-C7B977FB7874}"/>
                    </a:ext>
                  </a:extLst>
                </p14:cNvPr>
                <p14:cNvContentPartPr/>
                <p14:nvPr/>
              </p14:nvContentPartPr>
              <p14:xfrm>
                <a:off x="1557460" y="204049"/>
                <a:ext cx="118800" cy="317880"/>
              </p14:xfrm>
            </p:contentPart>
          </mc:Choice>
          <mc:Fallback xmlns=""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569080A7-4A2C-C541-968D-C7B977FB7874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549900" y="196489"/>
                  <a:ext cx="133560" cy="33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11B9DC33-19DC-7249-91D1-C5318E396BEB}"/>
                    </a:ext>
                  </a:extLst>
                </p14:cNvPr>
                <p14:cNvContentPartPr/>
                <p14:nvPr/>
              </p14:nvContentPartPr>
              <p14:xfrm>
                <a:off x="1769140" y="172729"/>
                <a:ext cx="261720" cy="501840"/>
              </p14:xfrm>
            </p:contentPart>
          </mc:Choice>
          <mc:Fallback xmlns=""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11B9DC33-19DC-7249-91D1-C5318E396BEB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761580" y="165529"/>
                  <a:ext cx="276840" cy="51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4E3FD0CA-C920-D648-8052-63C0E21A81C7}"/>
                    </a:ext>
                  </a:extLst>
                </p14:cNvPr>
                <p14:cNvContentPartPr/>
                <p14:nvPr/>
              </p14:nvContentPartPr>
              <p14:xfrm>
                <a:off x="2317060" y="116929"/>
                <a:ext cx="93600" cy="43920"/>
              </p14:xfrm>
            </p:contentPart>
          </mc:Choice>
          <mc:Fallback xmlns=""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4E3FD0CA-C920-D648-8052-63C0E21A81C7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309500" y="109369"/>
                  <a:ext cx="10872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1EE7A7B0-B86A-104B-831A-2A45F573A1E7}"/>
                    </a:ext>
                  </a:extLst>
                </p14:cNvPr>
                <p14:cNvContentPartPr/>
                <p14:nvPr/>
              </p14:nvContentPartPr>
              <p14:xfrm>
                <a:off x="2223460" y="260209"/>
                <a:ext cx="386280" cy="293040"/>
              </p14:xfrm>
            </p:contentPart>
          </mc:Choice>
          <mc:Fallback xmlns=""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1EE7A7B0-B86A-104B-831A-2A45F573A1E7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215900" y="252649"/>
                  <a:ext cx="40140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A9195FC4-3470-334F-97E8-0A22BD3E0180}"/>
                    </a:ext>
                  </a:extLst>
                </p14:cNvPr>
                <p14:cNvContentPartPr/>
                <p14:nvPr/>
              </p14:nvContentPartPr>
              <p14:xfrm>
                <a:off x="2796220" y="185329"/>
                <a:ext cx="149760" cy="174600"/>
              </p14:xfrm>
            </p:contentPart>
          </mc:Choice>
          <mc:Fallback xmlns=""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A9195FC4-3470-334F-97E8-0A22BD3E0180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788660" y="177769"/>
                  <a:ext cx="16488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0D137DDB-F465-FB40-B016-748289E2959D}"/>
                    </a:ext>
                  </a:extLst>
                </p14:cNvPr>
                <p14:cNvContentPartPr/>
                <p14:nvPr/>
              </p14:nvContentPartPr>
              <p14:xfrm>
                <a:off x="2871100" y="266329"/>
                <a:ext cx="62640" cy="112320"/>
              </p14:xfrm>
            </p:contentPart>
          </mc:Choice>
          <mc:Fallback xmlns=""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0D137DDB-F465-FB40-B016-748289E2959D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863540" y="258769"/>
                  <a:ext cx="7776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94D6FB7F-AC67-F947-B889-31AFA4D87FA8}"/>
                    </a:ext>
                  </a:extLst>
                </p14:cNvPr>
                <p14:cNvContentPartPr/>
                <p14:nvPr/>
              </p14:nvContentPartPr>
              <p14:xfrm>
                <a:off x="2746540" y="409609"/>
                <a:ext cx="268200" cy="99360"/>
              </p14:xfrm>
            </p:contentPart>
          </mc:Choice>
          <mc:Fallback xmlns=""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94D6FB7F-AC67-F947-B889-31AFA4D87FA8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738980" y="402049"/>
                  <a:ext cx="28296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9EFA771F-0261-C342-A2A8-D9745D6C155B}"/>
                    </a:ext>
                  </a:extLst>
                </p14:cNvPr>
                <p14:cNvContentPartPr/>
                <p14:nvPr/>
              </p14:nvContentPartPr>
              <p14:xfrm>
                <a:off x="3107620" y="172729"/>
                <a:ext cx="199440" cy="323280"/>
              </p14:xfrm>
            </p:contentPart>
          </mc:Choice>
          <mc:Fallback xmlns=""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9EFA771F-0261-C342-A2A8-D9745D6C155B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100060" y="165529"/>
                  <a:ext cx="214560" cy="33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DA75F8B2-51C6-3140-A455-6AB5F9FD3488}"/>
                    </a:ext>
                  </a:extLst>
                </p14:cNvPr>
                <p14:cNvContentPartPr/>
                <p14:nvPr/>
              </p14:nvContentPartPr>
              <p14:xfrm>
                <a:off x="3375460" y="359569"/>
                <a:ext cx="25200" cy="31320"/>
              </p14:xfrm>
            </p:contentPart>
          </mc:Choice>
          <mc:Fallback xmlns=""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DA75F8B2-51C6-3140-A455-6AB5F9FD3488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367900" y="352009"/>
                  <a:ext cx="4032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FC563740-A6C2-C44C-A365-299C60370198}"/>
                    </a:ext>
                  </a:extLst>
                </p14:cNvPr>
                <p14:cNvContentPartPr/>
                <p14:nvPr/>
              </p14:nvContentPartPr>
              <p14:xfrm>
                <a:off x="3480940" y="191449"/>
                <a:ext cx="56520" cy="548280"/>
              </p14:xfrm>
            </p:contentPart>
          </mc:Choice>
          <mc:Fallback xmlns=""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FC563740-A6C2-C44C-A365-299C60370198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473740" y="183889"/>
                  <a:ext cx="71280" cy="563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A8759164-27AB-E746-A4B8-349B946BAEDF}"/>
              </a:ext>
            </a:extLst>
          </p:cNvPr>
          <p:cNvGrpSpPr/>
          <p:nvPr/>
        </p:nvGrpSpPr>
        <p:grpSpPr>
          <a:xfrm>
            <a:off x="3860740" y="85609"/>
            <a:ext cx="442440" cy="541800"/>
            <a:chOff x="3860740" y="85609"/>
            <a:chExt cx="442440" cy="541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339FAD4E-12F5-574A-B706-B98C61770D0B}"/>
                    </a:ext>
                  </a:extLst>
                </p14:cNvPr>
                <p14:cNvContentPartPr/>
                <p14:nvPr/>
              </p14:nvContentPartPr>
              <p14:xfrm>
                <a:off x="3860740" y="204049"/>
                <a:ext cx="37800" cy="268200"/>
              </p14:xfrm>
            </p:contentPart>
          </mc:Choice>
          <mc:Fallback xmlns=""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339FAD4E-12F5-574A-B706-B98C61770D0B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853180" y="196489"/>
                  <a:ext cx="5292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28B59544-52AD-8644-85F6-567C8B45097D}"/>
                    </a:ext>
                  </a:extLst>
                </p14:cNvPr>
                <p14:cNvContentPartPr/>
                <p14:nvPr/>
              </p14:nvContentPartPr>
              <p14:xfrm>
                <a:off x="4041460" y="85609"/>
                <a:ext cx="261720" cy="541800"/>
              </p14:xfrm>
            </p:contentPart>
          </mc:Choice>
          <mc:Fallback xmlns=""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28B59544-52AD-8644-85F6-567C8B45097D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033900" y="78049"/>
                  <a:ext cx="276840" cy="55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8DE3CFFB-2C9E-3F42-9838-184DB9BF128C}"/>
                    </a:ext>
                  </a:extLst>
                </p14:cNvPr>
                <p14:cNvContentPartPr/>
                <p14:nvPr/>
              </p14:nvContentPartPr>
              <p14:xfrm>
                <a:off x="4028860" y="191449"/>
                <a:ext cx="143640" cy="330480"/>
              </p14:xfrm>
            </p:contentPart>
          </mc:Choice>
          <mc:Fallback xmlns=""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8DE3CFFB-2C9E-3F42-9838-184DB9BF128C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021300" y="183889"/>
                  <a:ext cx="158760" cy="345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41E22CCC-34F8-B542-B654-E8469CB854CC}"/>
              </a:ext>
            </a:extLst>
          </p:cNvPr>
          <p:cNvGrpSpPr/>
          <p:nvPr/>
        </p:nvGrpSpPr>
        <p:grpSpPr>
          <a:xfrm>
            <a:off x="4533220" y="247609"/>
            <a:ext cx="261720" cy="342720"/>
            <a:chOff x="4533220" y="247609"/>
            <a:chExt cx="261720" cy="342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D5C0F87E-EACE-9949-9924-E470F2ACEFC7}"/>
                    </a:ext>
                  </a:extLst>
                </p14:cNvPr>
                <p14:cNvContentPartPr/>
                <p14:nvPr/>
              </p14:nvContentPartPr>
              <p14:xfrm>
                <a:off x="4533220" y="247609"/>
                <a:ext cx="215640" cy="342720"/>
              </p14:xfrm>
            </p:contentPart>
          </mc:Choice>
          <mc:Fallback xmlns=""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D5C0F87E-EACE-9949-9924-E470F2ACEFC7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525660" y="240049"/>
                  <a:ext cx="230400" cy="35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1B35A031-2334-F340-8C80-25DCA1567318}"/>
                    </a:ext>
                  </a:extLst>
                </p14:cNvPr>
                <p14:cNvContentPartPr/>
                <p14:nvPr/>
              </p14:nvContentPartPr>
              <p14:xfrm>
                <a:off x="4688740" y="465409"/>
                <a:ext cx="106200" cy="25200"/>
              </p14:xfrm>
            </p:contentPart>
          </mc:Choice>
          <mc:Fallback xmlns=""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1B35A031-2334-F340-8C80-25DCA1567318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681180" y="457849"/>
                  <a:ext cx="121320" cy="40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2" name="墨迹 21">
                <a:extLst>
                  <a:ext uri="{FF2B5EF4-FFF2-40B4-BE49-F238E27FC236}">
                    <a16:creationId xmlns:a16="http://schemas.microsoft.com/office/drawing/2014/main" id="{AC8C67BA-2EE4-6946-B767-05163FBE7E0D}"/>
                  </a:ext>
                </a:extLst>
              </p14:cNvPr>
              <p14:cNvContentPartPr/>
              <p14:nvPr/>
            </p14:nvContentPartPr>
            <p14:xfrm>
              <a:off x="5105980" y="247609"/>
              <a:ext cx="280440" cy="405000"/>
            </p14:xfrm>
          </p:contentPart>
        </mc:Choice>
        <mc:Fallback xmlns="">
          <p:pic>
            <p:nvPicPr>
              <p:cNvPr id="22" name="墨迹 21">
                <a:extLst>
                  <a:ext uri="{FF2B5EF4-FFF2-40B4-BE49-F238E27FC236}">
                    <a16:creationId xmlns:a16="http://schemas.microsoft.com/office/drawing/2014/main" id="{AC8C67BA-2EE4-6946-B767-05163FBE7E0D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5098420" y="240049"/>
                <a:ext cx="295560" cy="420120"/>
              </a:xfrm>
              <a:prstGeom prst="rect">
                <a:avLst/>
              </a:prstGeom>
            </p:spPr>
          </p:pic>
        </mc:Fallback>
      </mc:AlternateContent>
      <p:grpSp>
        <p:nvGrpSpPr>
          <p:cNvPr id="53" name="组合 52">
            <a:extLst>
              <a:ext uri="{FF2B5EF4-FFF2-40B4-BE49-F238E27FC236}">
                <a16:creationId xmlns:a16="http://schemas.microsoft.com/office/drawing/2014/main" id="{17B0F166-4F66-F347-A9D3-F6363E4636BC}"/>
              </a:ext>
            </a:extLst>
          </p:cNvPr>
          <p:cNvGrpSpPr/>
          <p:nvPr/>
        </p:nvGrpSpPr>
        <p:grpSpPr>
          <a:xfrm>
            <a:off x="5635180" y="110809"/>
            <a:ext cx="317880" cy="479880"/>
            <a:chOff x="5635180" y="110809"/>
            <a:chExt cx="317880" cy="479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B8FD376F-BA51-0244-B1CD-76992863A3C8}"/>
                    </a:ext>
                  </a:extLst>
                </p14:cNvPr>
                <p14:cNvContentPartPr/>
                <p14:nvPr/>
              </p14:nvContentPartPr>
              <p14:xfrm>
                <a:off x="5635180" y="110809"/>
                <a:ext cx="317880" cy="454680"/>
              </p14:xfrm>
            </p:contentPart>
          </mc:Choice>
          <mc:Fallback xmlns=""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B8FD376F-BA51-0244-B1CD-76992863A3C8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627620" y="103249"/>
                  <a:ext cx="333000" cy="46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2096ADE7-C248-5049-A23C-5A3DC00029D5}"/>
                    </a:ext>
                  </a:extLst>
                </p14:cNvPr>
                <p14:cNvContentPartPr/>
                <p14:nvPr/>
              </p14:nvContentPartPr>
              <p14:xfrm>
                <a:off x="5846860" y="366049"/>
                <a:ext cx="62640" cy="224640"/>
              </p14:xfrm>
            </p:contentPart>
          </mc:Choice>
          <mc:Fallback xmlns=""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2096ADE7-C248-5049-A23C-5A3DC00029D5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839300" y="358489"/>
                  <a:ext cx="7776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744D6E0A-F66B-BF4B-86DF-5E7B14C91DCF}"/>
                    </a:ext>
                  </a:extLst>
                </p14:cNvPr>
                <p14:cNvContentPartPr/>
                <p14:nvPr/>
              </p14:nvContentPartPr>
              <p14:xfrm>
                <a:off x="5790700" y="446689"/>
                <a:ext cx="118800" cy="56520"/>
              </p14:xfrm>
            </p:contentPart>
          </mc:Choice>
          <mc:Fallback xmlns=""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744D6E0A-F66B-BF4B-86DF-5E7B14C91DCF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783140" y="439129"/>
                  <a:ext cx="133560" cy="71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6" name="墨迹 25">
                <a:extLst>
                  <a:ext uri="{FF2B5EF4-FFF2-40B4-BE49-F238E27FC236}">
                    <a16:creationId xmlns:a16="http://schemas.microsoft.com/office/drawing/2014/main" id="{77D5370D-A74D-3B44-867E-B39485BA6375}"/>
                  </a:ext>
                </a:extLst>
              </p14:cNvPr>
              <p14:cNvContentPartPr/>
              <p14:nvPr/>
            </p14:nvContentPartPr>
            <p14:xfrm>
              <a:off x="6164380" y="397009"/>
              <a:ext cx="131040" cy="6480"/>
            </p14:xfrm>
          </p:contentPart>
        </mc:Choice>
        <mc:Fallback xmlns="">
          <p:pic>
            <p:nvPicPr>
              <p:cNvPr id="26" name="墨迹 25">
                <a:extLst>
                  <a:ext uri="{FF2B5EF4-FFF2-40B4-BE49-F238E27FC236}">
                    <a16:creationId xmlns:a16="http://schemas.microsoft.com/office/drawing/2014/main" id="{77D5370D-A74D-3B44-867E-B39485BA6375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6156820" y="389449"/>
                <a:ext cx="146160" cy="21600"/>
              </a:xfrm>
              <a:prstGeom prst="rect">
                <a:avLst/>
              </a:prstGeom>
            </p:spPr>
          </p:pic>
        </mc:Fallback>
      </mc:AlternateContent>
      <p:grpSp>
        <p:nvGrpSpPr>
          <p:cNvPr id="52" name="组合 51">
            <a:extLst>
              <a:ext uri="{FF2B5EF4-FFF2-40B4-BE49-F238E27FC236}">
                <a16:creationId xmlns:a16="http://schemas.microsoft.com/office/drawing/2014/main" id="{A8AAB799-3B78-3748-8723-9A1C23841638}"/>
              </a:ext>
            </a:extLst>
          </p:cNvPr>
          <p:cNvGrpSpPr/>
          <p:nvPr/>
        </p:nvGrpSpPr>
        <p:grpSpPr>
          <a:xfrm>
            <a:off x="6615460" y="222769"/>
            <a:ext cx="184320" cy="355320"/>
            <a:chOff x="6615460" y="222769"/>
            <a:chExt cx="184320" cy="355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9C043B03-878B-5148-B782-118DC5F11C32}"/>
                    </a:ext>
                  </a:extLst>
                </p14:cNvPr>
                <p14:cNvContentPartPr/>
                <p14:nvPr/>
              </p14:nvContentPartPr>
              <p14:xfrm>
                <a:off x="6615460" y="222769"/>
                <a:ext cx="184320" cy="131040"/>
              </p14:xfrm>
            </p:contentPart>
          </mc:Choice>
          <mc:Fallback xmlns=""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9C043B03-878B-5148-B782-118DC5F11C32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607900" y="215209"/>
                  <a:ext cx="19944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F2532AD1-3062-1244-A296-0B4FED6937A7}"/>
                    </a:ext>
                  </a:extLst>
                </p14:cNvPr>
                <p14:cNvContentPartPr/>
                <p14:nvPr/>
              </p14:nvContentPartPr>
              <p14:xfrm>
                <a:off x="6687100" y="366049"/>
                <a:ext cx="19080" cy="212040"/>
              </p14:xfrm>
            </p:contentPart>
          </mc:Choice>
          <mc:Fallback xmlns=""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F2532AD1-3062-1244-A296-0B4FED6937A7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679540" y="358489"/>
                  <a:ext cx="34200" cy="227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836044C7-B249-7740-8EE6-70D9A76EBEA9}"/>
              </a:ext>
            </a:extLst>
          </p:cNvPr>
          <p:cNvGrpSpPr/>
          <p:nvPr/>
        </p:nvGrpSpPr>
        <p:grpSpPr>
          <a:xfrm>
            <a:off x="7148620" y="92089"/>
            <a:ext cx="977040" cy="423720"/>
            <a:chOff x="7148620" y="92089"/>
            <a:chExt cx="977040" cy="423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65BCE724-D09E-1145-9228-B5BDDFC479AF}"/>
                    </a:ext>
                  </a:extLst>
                </p14:cNvPr>
                <p14:cNvContentPartPr/>
                <p14:nvPr/>
              </p14:nvContentPartPr>
              <p14:xfrm>
                <a:off x="7291180" y="92089"/>
                <a:ext cx="37800" cy="92880"/>
              </p14:xfrm>
            </p:contentPart>
          </mc:Choice>
          <mc:Fallback xmlns=""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65BCE724-D09E-1145-9228-B5BDDFC479AF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283620" y="84529"/>
                  <a:ext cx="5292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D53FDDE2-2162-A54B-A9CE-1107EED581A3}"/>
                    </a:ext>
                  </a:extLst>
                </p14:cNvPr>
                <p14:cNvContentPartPr/>
                <p14:nvPr/>
              </p14:nvContentPartPr>
              <p14:xfrm>
                <a:off x="7297300" y="110809"/>
                <a:ext cx="149760" cy="162360"/>
              </p14:xfrm>
            </p:contentPart>
          </mc:Choice>
          <mc:Fallback xmlns=""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D53FDDE2-2162-A54B-A9CE-1107EED581A3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7289740" y="103249"/>
                  <a:ext cx="16488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2A09961E-F174-664E-9E58-7E06B794412B}"/>
                    </a:ext>
                  </a:extLst>
                </p14:cNvPr>
                <p14:cNvContentPartPr/>
                <p14:nvPr/>
              </p14:nvContentPartPr>
              <p14:xfrm>
                <a:off x="7148620" y="266329"/>
                <a:ext cx="335880" cy="249480"/>
              </p14:xfrm>
            </p:contentPart>
          </mc:Choice>
          <mc:Fallback xmlns=""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2A09961E-F174-664E-9E58-7E06B794412B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141060" y="258769"/>
                  <a:ext cx="35100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4F024EAE-4BB9-3C4D-9107-AC5AF344A060}"/>
                    </a:ext>
                  </a:extLst>
                </p14:cNvPr>
                <p14:cNvContentPartPr/>
                <p14:nvPr/>
              </p14:nvContentPartPr>
              <p14:xfrm>
                <a:off x="7764220" y="104329"/>
                <a:ext cx="37800" cy="50040"/>
              </p14:xfrm>
            </p:contentPart>
          </mc:Choice>
          <mc:Fallback xmlns=""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4F024EAE-4BB9-3C4D-9107-AC5AF344A060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756660" y="96769"/>
                  <a:ext cx="5292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4F953E24-D62B-354E-A6F9-490E27FB3D1B}"/>
                    </a:ext>
                  </a:extLst>
                </p14:cNvPr>
                <p14:cNvContentPartPr/>
                <p14:nvPr/>
              </p14:nvContentPartPr>
              <p14:xfrm>
                <a:off x="7565140" y="278569"/>
                <a:ext cx="560520" cy="224640"/>
              </p14:xfrm>
            </p:contentPart>
          </mc:Choice>
          <mc:Fallback xmlns=""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4F953E24-D62B-354E-A6F9-490E27FB3D1B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557580" y="271009"/>
                  <a:ext cx="57564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7A753925-5256-B245-AAF0-A0A6BD34267A}"/>
                    </a:ext>
                  </a:extLst>
                </p14:cNvPr>
                <p14:cNvContentPartPr/>
                <p14:nvPr/>
              </p14:nvContentPartPr>
              <p14:xfrm>
                <a:off x="7857460" y="272449"/>
                <a:ext cx="31320" cy="118800"/>
              </p14:xfrm>
            </p:contentPart>
          </mc:Choice>
          <mc:Fallback xmlns=""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7A753925-5256-B245-AAF0-A0A6BD34267A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7850260" y="264889"/>
                  <a:ext cx="4644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C56539F0-0CEE-C041-8753-F3C97464613F}"/>
                    </a:ext>
                  </a:extLst>
                </p14:cNvPr>
                <p14:cNvContentPartPr/>
                <p14:nvPr/>
              </p14:nvContentPartPr>
              <p14:xfrm>
                <a:off x="7857460" y="272449"/>
                <a:ext cx="187200" cy="236880"/>
              </p14:xfrm>
            </p:contentPart>
          </mc:Choice>
          <mc:Fallback xmlns=""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C56539F0-0CEE-C041-8753-F3C97464613F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7850260" y="264889"/>
                  <a:ext cx="202320" cy="252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B19DD6E5-FFBD-0049-AE5F-9A458DBA85E5}"/>
              </a:ext>
            </a:extLst>
          </p:cNvPr>
          <p:cNvGrpSpPr/>
          <p:nvPr/>
        </p:nvGrpSpPr>
        <p:grpSpPr>
          <a:xfrm>
            <a:off x="8411860" y="291169"/>
            <a:ext cx="647640" cy="286200"/>
            <a:chOff x="8411860" y="291169"/>
            <a:chExt cx="647640" cy="286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29A89DFE-85C7-4048-B269-77EC35CCEADD}"/>
                    </a:ext>
                  </a:extLst>
                </p14:cNvPr>
                <p14:cNvContentPartPr/>
                <p14:nvPr/>
              </p14:nvContentPartPr>
              <p14:xfrm>
                <a:off x="8461540" y="303769"/>
                <a:ext cx="155160" cy="149760"/>
              </p14:xfrm>
            </p:contentPart>
          </mc:Choice>
          <mc:Fallback xmlns=""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29A89DFE-85C7-4048-B269-77EC35CCEADD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8453980" y="296209"/>
                  <a:ext cx="17028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49803D5C-1CEC-BB4D-95AA-BADE1C7190CA}"/>
                    </a:ext>
                  </a:extLst>
                </p14:cNvPr>
                <p14:cNvContentPartPr/>
                <p14:nvPr/>
              </p14:nvContentPartPr>
              <p14:xfrm>
                <a:off x="8411860" y="453169"/>
                <a:ext cx="317880" cy="124200"/>
              </p14:xfrm>
            </p:contentPart>
          </mc:Choice>
          <mc:Fallback xmlns=""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49803D5C-1CEC-BB4D-95AA-BADE1C7190CA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8404300" y="445609"/>
                  <a:ext cx="33300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0C1E7C62-ED6E-CC48-854C-6C9E24227D6C}"/>
                    </a:ext>
                  </a:extLst>
                </p14:cNvPr>
                <p14:cNvContentPartPr/>
                <p14:nvPr/>
              </p14:nvContentPartPr>
              <p14:xfrm>
                <a:off x="8878780" y="291169"/>
                <a:ext cx="180720" cy="212040"/>
              </p14:xfrm>
            </p:contentPart>
          </mc:Choice>
          <mc:Fallback xmlns=""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0C1E7C62-ED6E-CC48-854C-6C9E24227D6C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8871220" y="283609"/>
                  <a:ext cx="19584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B653F801-13F0-BA4F-859D-BAA72B7A27D1}"/>
                    </a:ext>
                  </a:extLst>
                </p14:cNvPr>
                <p14:cNvContentPartPr/>
                <p14:nvPr/>
              </p14:nvContentPartPr>
              <p14:xfrm>
                <a:off x="8996860" y="409609"/>
                <a:ext cx="56520" cy="137160"/>
              </p14:xfrm>
            </p:contentPart>
          </mc:Choice>
          <mc:Fallback xmlns=""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B653F801-13F0-BA4F-859D-BAA72B7A27D1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8989300" y="402049"/>
                  <a:ext cx="71280" cy="152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40" name="墨迹 39">
                <a:extLst>
                  <a:ext uri="{FF2B5EF4-FFF2-40B4-BE49-F238E27FC236}">
                    <a16:creationId xmlns:a16="http://schemas.microsoft.com/office/drawing/2014/main" id="{6C7456B1-E3F4-D94D-842C-A618CC84743E}"/>
                  </a:ext>
                </a:extLst>
              </p14:cNvPr>
              <p14:cNvContentPartPr/>
              <p14:nvPr/>
            </p14:nvContentPartPr>
            <p14:xfrm>
              <a:off x="9594460" y="247609"/>
              <a:ext cx="25200" cy="68760"/>
            </p14:xfrm>
          </p:contentPart>
        </mc:Choice>
        <mc:Fallback xmlns="">
          <p:pic>
            <p:nvPicPr>
              <p:cNvPr id="40" name="墨迹 39">
                <a:extLst>
                  <a:ext uri="{FF2B5EF4-FFF2-40B4-BE49-F238E27FC236}">
                    <a16:creationId xmlns:a16="http://schemas.microsoft.com/office/drawing/2014/main" id="{6C7456B1-E3F4-D94D-842C-A618CC84743E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9586900" y="240049"/>
                <a:ext cx="40320" cy="8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41" name="墨迹 40">
                <a:extLst>
                  <a:ext uri="{FF2B5EF4-FFF2-40B4-BE49-F238E27FC236}">
                    <a16:creationId xmlns:a16="http://schemas.microsoft.com/office/drawing/2014/main" id="{8457A7E3-4B44-6C4A-BAB4-2A671F09F644}"/>
                  </a:ext>
                </a:extLst>
              </p14:cNvPr>
              <p14:cNvContentPartPr/>
              <p14:nvPr/>
            </p14:nvContentPartPr>
            <p14:xfrm>
              <a:off x="9457660" y="453169"/>
              <a:ext cx="355320" cy="106200"/>
            </p14:xfrm>
          </p:contentPart>
        </mc:Choice>
        <mc:Fallback xmlns="">
          <p:pic>
            <p:nvPicPr>
              <p:cNvPr id="41" name="墨迹 40">
                <a:extLst>
                  <a:ext uri="{FF2B5EF4-FFF2-40B4-BE49-F238E27FC236}">
                    <a16:creationId xmlns:a16="http://schemas.microsoft.com/office/drawing/2014/main" id="{8457A7E3-4B44-6C4A-BAB4-2A671F09F644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9450100" y="445609"/>
                <a:ext cx="370440" cy="121320"/>
              </a:xfrm>
              <a:prstGeom prst="rect">
                <a:avLst/>
              </a:prstGeom>
            </p:spPr>
          </p:pic>
        </mc:Fallback>
      </mc:AlternateContent>
      <p:grpSp>
        <p:nvGrpSpPr>
          <p:cNvPr id="49" name="组合 48">
            <a:extLst>
              <a:ext uri="{FF2B5EF4-FFF2-40B4-BE49-F238E27FC236}">
                <a16:creationId xmlns:a16="http://schemas.microsoft.com/office/drawing/2014/main" id="{FBC4B665-4F7A-C745-B0B0-73C4BDE0F780}"/>
              </a:ext>
            </a:extLst>
          </p:cNvPr>
          <p:cNvGrpSpPr/>
          <p:nvPr/>
        </p:nvGrpSpPr>
        <p:grpSpPr>
          <a:xfrm>
            <a:off x="10154980" y="79489"/>
            <a:ext cx="547920" cy="641520"/>
            <a:chOff x="10154980" y="79489"/>
            <a:chExt cx="547920" cy="641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CFE2043A-41B2-A243-9CD4-A38A08D757ED}"/>
                    </a:ext>
                  </a:extLst>
                </p14:cNvPr>
                <p14:cNvContentPartPr/>
                <p14:nvPr/>
              </p14:nvContentPartPr>
              <p14:xfrm>
                <a:off x="10154980" y="291169"/>
                <a:ext cx="93600" cy="224640"/>
              </p14:xfrm>
            </p:contentPart>
          </mc:Choice>
          <mc:Fallback xmlns=""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CFE2043A-41B2-A243-9CD4-A38A08D757ED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0147420" y="283609"/>
                  <a:ext cx="10872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4A9313A4-7FAD-884E-AE19-F577F781B4EF}"/>
                    </a:ext>
                  </a:extLst>
                </p14:cNvPr>
                <p14:cNvContentPartPr/>
                <p14:nvPr/>
              </p14:nvContentPartPr>
              <p14:xfrm>
                <a:off x="10403740" y="79489"/>
                <a:ext cx="299160" cy="641520"/>
              </p14:xfrm>
            </p:contentPart>
          </mc:Choice>
          <mc:Fallback xmlns=""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4A9313A4-7FAD-884E-AE19-F577F781B4EF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0396180" y="71929"/>
                  <a:ext cx="314280" cy="65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9A5CF80F-F144-B24C-84DF-36440FF4EF91}"/>
                    </a:ext>
                  </a:extLst>
                </p14:cNvPr>
                <p14:cNvContentPartPr/>
                <p14:nvPr/>
              </p14:nvContentPartPr>
              <p14:xfrm>
                <a:off x="10459900" y="185329"/>
                <a:ext cx="31320" cy="62640"/>
              </p14:xfrm>
            </p:contentPart>
          </mc:Choice>
          <mc:Fallback xmlns=""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9A5CF80F-F144-B24C-84DF-36440FF4EF91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0452340" y="177769"/>
                  <a:ext cx="4644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45" name="墨迹 44">
                  <a:extLst>
                    <a:ext uri="{FF2B5EF4-FFF2-40B4-BE49-F238E27FC236}">
                      <a16:creationId xmlns:a16="http://schemas.microsoft.com/office/drawing/2014/main" id="{1FC5F821-0641-0948-BC6B-9DC6E47BFE91}"/>
                    </a:ext>
                  </a:extLst>
                </p14:cNvPr>
                <p14:cNvContentPartPr/>
                <p14:nvPr/>
              </p14:nvContentPartPr>
              <p14:xfrm>
                <a:off x="10341460" y="222769"/>
                <a:ext cx="224640" cy="212040"/>
              </p14:xfrm>
            </p:contentPart>
          </mc:Choice>
          <mc:Fallback xmlns="">
            <p:pic>
              <p:nvPicPr>
                <p:cNvPr id="45" name="墨迹 44">
                  <a:extLst>
                    <a:ext uri="{FF2B5EF4-FFF2-40B4-BE49-F238E27FC236}">
                      <a16:creationId xmlns:a16="http://schemas.microsoft.com/office/drawing/2014/main" id="{1FC5F821-0641-0948-BC6B-9DC6E47BFE91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0333900" y="215209"/>
                  <a:ext cx="23940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46" name="墨迹 45">
                  <a:extLst>
                    <a:ext uri="{FF2B5EF4-FFF2-40B4-BE49-F238E27FC236}">
                      <a16:creationId xmlns:a16="http://schemas.microsoft.com/office/drawing/2014/main" id="{ADA39325-241C-8A44-B977-A335079CA8B6}"/>
                    </a:ext>
                  </a:extLst>
                </p14:cNvPr>
                <p14:cNvContentPartPr/>
                <p14:nvPr/>
              </p14:nvContentPartPr>
              <p14:xfrm>
                <a:off x="10428940" y="421849"/>
                <a:ext cx="155160" cy="75240"/>
              </p14:xfrm>
            </p:contentPart>
          </mc:Choice>
          <mc:Fallback xmlns="">
            <p:pic>
              <p:nvPicPr>
                <p:cNvPr id="46" name="墨迹 45">
                  <a:extLst>
                    <a:ext uri="{FF2B5EF4-FFF2-40B4-BE49-F238E27FC236}">
                      <a16:creationId xmlns:a16="http://schemas.microsoft.com/office/drawing/2014/main" id="{ADA39325-241C-8A44-B977-A335079CA8B6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0421380" y="414289"/>
                  <a:ext cx="17028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A186D98C-ECE3-1149-B185-2A236CBDB38A}"/>
                    </a:ext>
                  </a:extLst>
                </p14:cNvPr>
                <p14:cNvContentPartPr/>
                <p14:nvPr/>
              </p14:nvContentPartPr>
              <p14:xfrm>
                <a:off x="10378900" y="496729"/>
                <a:ext cx="118800" cy="68760"/>
              </p14:xfrm>
            </p:contentPart>
          </mc:Choice>
          <mc:Fallback xmlns=""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A186D98C-ECE3-1149-B185-2A236CBDB38A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0371340" y="489169"/>
                  <a:ext cx="13356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48" name="墨迹 47">
                  <a:extLst>
                    <a:ext uri="{FF2B5EF4-FFF2-40B4-BE49-F238E27FC236}">
                      <a16:creationId xmlns:a16="http://schemas.microsoft.com/office/drawing/2014/main" id="{6D78EBB3-4C6B-564D-8B82-B709B5DFB7FF}"/>
                    </a:ext>
                  </a:extLst>
                </p14:cNvPr>
                <p14:cNvContentPartPr/>
                <p14:nvPr/>
              </p14:nvContentPartPr>
              <p14:xfrm>
                <a:off x="10347940" y="633529"/>
                <a:ext cx="212040" cy="12960"/>
              </p14:xfrm>
            </p:contentPart>
          </mc:Choice>
          <mc:Fallback xmlns="">
            <p:pic>
              <p:nvPicPr>
                <p:cNvPr id="48" name="墨迹 47">
                  <a:extLst>
                    <a:ext uri="{FF2B5EF4-FFF2-40B4-BE49-F238E27FC236}">
                      <a16:creationId xmlns:a16="http://schemas.microsoft.com/office/drawing/2014/main" id="{6D78EBB3-4C6B-564D-8B82-B709B5DFB7FF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0340380" y="625969"/>
                  <a:ext cx="227160" cy="27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4" name="组合 73">
            <a:extLst>
              <a:ext uri="{FF2B5EF4-FFF2-40B4-BE49-F238E27FC236}">
                <a16:creationId xmlns:a16="http://schemas.microsoft.com/office/drawing/2014/main" id="{68008E97-8134-6C40-A49D-D0C6AFCE150A}"/>
              </a:ext>
            </a:extLst>
          </p:cNvPr>
          <p:cNvGrpSpPr/>
          <p:nvPr/>
        </p:nvGrpSpPr>
        <p:grpSpPr>
          <a:xfrm>
            <a:off x="2036980" y="1094329"/>
            <a:ext cx="585360" cy="529200"/>
            <a:chOff x="2036980" y="1094329"/>
            <a:chExt cx="585360" cy="52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6" name="墨迹 55">
                  <a:extLst>
                    <a:ext uri="{FF2B5EF4-FFF2-40B4-BE49-F238E27FC236}">
                      <a16:creationId xmlns:a16="http://schemas.microsoft.com/office/drawing/2014/main" id="{47489DCE-A00D-364F-A01E-8E70B63F7D74}"/>
                    </a:ext>
                  </a:extLst>
                </p14:cNvPr>
                <p14:cNvContentPartPr/>
                <p14:nvPr/>
              </p14:nvContentPartPr>
              <p14:xfrm>
                <a:off x="2036980" y="1094329"/>
                <a:ext cx="205920" cy="25200"/>
              </p14:xfrm>
            </p:contentPart>
          </mc:Choice>
          <mc:Fallback xmlns="">
            <p:pic>
              <p:nvPicPr>
                <p:cNvPr id="56" name="墨迹 55">
                  <a:extLst>
                    <a:ext uri="{FF2B5EF4-FFF2-40B4-BE49-F238E27FC236}">
                      <a16:creationId xmlns:a16="http://schemas.microsoft.com/office/drawing/2014/main" id="{47489DCE-A00D-364F-A01E-8E70B63F7D74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2029420" y="1086769"/>
                  <a:ext cx="22104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7" name="墨迹 56">
                  <a:extLst>
                    <a:ext uri="{FF2B5EF4-FFF2-40B4-BE49-F238E27FC236}">
                      <a16:creationId xmlns:a16="http://schemas.microsoft.com/office/drawing/2014/main" id="{F89689EC-C6F8-7B42-B979-6AF6EA213D5F}"/>
                    </a:ext>
                  </a:extLst>
                </p14:cNvPr>
                <p14:cNvContentPartPr/>
                <p14:nvPr/>
              </p14:nvContentPartPr>
              <p14:xfrm>
                <a:off x="2080540" y="1187569"/>
                <a:ext cx="137160" cy="261720"/>
              </p14:xfrm>
            </p:contentPart>
          </mc:Choice>
          <mc:Fallback xmlns="">
            <p:pic>
              <p:nvPicPr>
                <p:cNvPr id="57" name="墨迹 56">
                  <a:extLst>
                    <a:ext uri="{FF2B5EF4-FFF2-40B4-BE49-F238E27FC236}">
                      <a16:creationId xmlns:a16="http://schemas.microsoft.com/office/drawing/2014/main" id="{F89689EC-C6F8-7B42-B979-6AF6EA213D5F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2072980" y="1180009"/>
                  <a:ext cx="15228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8" name="墨迹 57">
                  <a:extLst>
                    <a:ext uri="{FF2B5EF4-FFF2-40B4-BE49-F238E27FC236}">
                      <a16:creationId xmlns:a16="http://schemas.microsoft.com/office/drawing/2014/main" id="{79A7B053-8891-0F48-9641-CCFDFED1BA3F}"/>
                    </a:ext>
                  </a:extLst>
                </p14:cNvPr>
                <p14:cNvContentPartPr/>
                <p14:nvPr/>
              </p14:nvContentPartPr>
              <p14:xfrm>
                <a:off x="2341900" y="1380529"/>
                <a:ext cx="100080" cy="243000"/>
              </p14:xfrm>
            </p:contentPart>
          </mc:Choice>
          <mc:Fallback xmlns="">
            <p:pic>
              <p:nvPicPr>
                <p:cNvPr id="58" name="墨迹 57">
                  <a:extLst>
                    <a:ext uri="{FF2B5EF4-FFF2-40B4-BE49-F238E27FC236}">
                      <a16:creationId xmlns:a16="http://schemas.microsoft.com/office/drawing/2014/main" id="{79A7B053-8891-0F48-9641-CCFDFED1BA3F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2334340" y="1372969"/>
                  <a:ext cx="11520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59" name="墨迹 58">
                  <a:extLst>
                    <a:ext uri="{FF2B5EF4-FFF2-40B4-BE49-F238E27FC236}">
                      <a16:creationId xmlns:a16="http://schemas.microsoft.com/office/drawing/2014/main" id="{6B18630D-0AA1-4F4A-BBC7-DD133120EDBB}"/>
                    </a:ext>
                  </a:extLst>
                </p14:cNvPr>
                <p14:cNvContentPartPr/>
                <p14:nvPr/>
              </p14:nvContentPartPr>
              <p14:xfrm>
                <a:off x="2422900" y="1231129"/>
                <a:ext cx="75240" cy="37800"/>
              </p14:xfrm>
            </p:contentPart>
          </mc:Choice>
          <mc:Fallback xmlns="">
            <p:pic>
              <p:nvPicPr>
                <p:cNvPr id="59" name="墨迹 58">
                  <a:extLst>
                    <a:ext uri="{FF2B5EF4-FFF2-40B4-BE49-F238E27FC236}">
                      <a16:creationId xmlns:a16="http://schemas.microsoft.com/office/drawing/2014/main" id="{6B18630D-0AA1-4F4A-BBC7-DD133120EDBB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2415340" y="1223569"/>
                  <a:ext cx="9000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0" name="墨迹 59">
                  <a:extLst>
                    <a:ext uri="{FF2B5EF4-FFF2-40B4-BE49-F238E27FC236}">
                      <a16:creationId xmlns:a16="http://schemas.microsoft.com/office/drawing/2014/main" id="{74B4AF48-DB72-324C-8AD9-F89F31BC7477}"/>
                    </a:ext>
                  </a:extLst>
                </p14:cNvPr>
                <p14:cNvContentPartPr/>
                <p14:nvPr/>
              </p14:nvContentPartPr>
              <p14:xfrm>
                <a:off x="2603260" y="1467649"/>
                <a:ext cx="19080" cy="75240"/>
              </p14:xfrm>
            </p:contentPart>
          </mc:Choice>
          <mc:Fallback xmlns="">
            <p:pic>
              <p:nvPicPr>
                <p:cNvPr id="60" name="墨迹 59">
                  <a:extLst>
                    <a:ext uri="{FF2B5EF4-FFF2-40B4-BE49-F238E27FC236}">
                      <a16:creationId xmlns:a16="http://schemas.microsoft.com/office/drawing/2014/main" id="{74B4AF48-DB72-324C-8AD9-F89F31BC7477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2595700" y="1460089"/>
                  <a:ext cx="34200" cy="90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61" name="墨迹 60">
                <a:extLst>
                  <a:ext uri="{FF2B5EF4-FFF2-40B4-BE49-F238E27FC236}">
                    <a16:creationId xmlns:a16="http://schemas.microsoft.com/office/drawing/2014/main" id="{1403DB9F-627C-8B4E-B679-B737E244EED7}"/>
                  </a:ext>
                </a:extLst>
              </p14:cNvPr>
              <p14:cNvContentPartPr/>
              <p14:nvPr/>
            </p14:nvContentPartPr>
            <p14:xfrm>
              <a:off x="2933380" y="1312129"/>
              <a:ext cx="380160" cy="19080"/>
            </p14:xfrm>
          </p:contentPart>
        </mc:Choice>
        <mc:Fallback xmlns="">
          <p:pic>
            <p:nvPicPr>
              <p:cNvPr id="61" name="墨迹 60">
                <a:extLst>
                  <a:ext uri="{FF2B5EF4-FFF2-40B4-BE49-F238E27FC236}">
                    <a16:creationId xmlns:a16="http://schemas.microsoft.com/office/drawing/2014/main" id="{1403DB9F-627C-8B4E-B679-B737E244EED7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2925820" y="1304569"/>
                <a:ext cx="395280" cy="34200"/>
              </a:xfrm>
              <a:prstGeom prst="rect">
                <a:avLst/>
              </a:prstGeom>
            </p:spPr>
          </p:pic>
        </mc:Fallback>
      </mc:AlternateContent>
      <p:grpSp>
        <p:nvGrpSpPr>
          <p:cNvPr id="73" name="组合 72">
            <a:extLst>
              <a:ext uri="{FF2B5EF4-FFF2-40B4-BE49-F238E27FC236}">
                <a16:creationId xmlns:a16="http://schemas.microsoft.com/office/drawing/2014/main" id="{05580961-6C3A-214C-A5A4-96FAF8D1FE63}"/>
              </a:ext>
            </a:extLst>
          </p:cNvPr>
          <p:cNvGrpSpPr/>
          <p:nvPr/>
        </p:nvGrpSpPr>
        <p:grpSpPr>
          <a:xfrm>
            <a:off x="3599380" y="1113049"/>
            <a:ext cx="666360" cy="429840"/>
            <a:chOff x="3599380" y="1113049"/>
            <a:chExt cx="666360" cy="429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2" name="墨迹 61">
                  <a:extLst>
                    <a:ext uri="{FF2B5EF4-FFF2-40B4-BE49-F238E27FC236}">
                      <a16:creationId xmlns:a16="http://schemas.microsoft.com/office/drawing/2014/main" id="{3C7D8761-2352-7946-9C1F-AD26AFC02432}"/>
                    </a:ext>
                  </a:extLst>
                </p14:cNvPr>
                <p14:cNvContentPartPr/>
                <p14:nvPr/>
              </p14:nvContentPartPr>
              <p14:xfrm>
                <a:off x="3624220" y="1113049"/>
                <a:ext cx="159480" cy="12960"/>
              </p14:xfrm>
            </p:contentPart>
          </mc:Choice>
          <mc:Fallback xmlns="">
            <p:pic>
              <p:nvPicPr>
                <p:cNvPr id="62" name="墨迹 61">
                  <a:extLst>
                    <a:ext uri="{FF2B5EF4-FFF2-40B4-BE49-F238E27FC236}">
                      <a16:creationId xmlns:a16="http://schemas.microsoft.com/office/drawing/2014/main" id="{3C7D8761-2352-7946-9C1F-AD26AFC02432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3616660" y="1105489"/>
                  <a:ext cx="17460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3" name="墨迹 62">
                  <a:extLst>
                    <a:ext uri="{FF2B5EF4-FFF2-40B4-BE49-F238E27FC236}">
                      <a16:creationId xmlns:a16="http://schemas.microsoft.com/office/drawing/2014/main" id="{B460F4DF-947E-BA4C-B8E8-A2C8F0D03864}"/>
                    </a:ext>
                  </a:extLst>
                </p14:cNvPr>
                <p14:cNvContentPartPr/>
                <p14:nvPr/>
              </p14:nvContentPartPr>
              <p14:xfrm>
                <a:off x="3692620" y="1181449"/>
                <a:ext cx="6480" cy="218160"/>
              </p14:xfrm>
            </p:contentPart>
          </mc:Choice>
          <mc:Fallback xmlns="">
            <p:pic>
              <p:nvPicPr>
                <p:cNvPr id="63" name="墨迹 62">
                  <a:extLst>
                    <a:ext uri="{FF2B5EF4-FFF2-40B4-BE49-F238E27FC236}">
                      <a16:creationId xmlns:a16="http://schemas.microsoft.com/office/drawing/2014/main" id="{B460F4DF-947E-BA4C-B8E8-A2C8F0D03864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3685420" y="1173889"/>
                  <a:ext cx="2160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4" name="墨迹 63">
                  <a:extLst>
                    <a:ext uri="{FF2B5EF4-FFF2-40B4-BE49-F238E27FC236}">
                      <a16:creationId xmlns:a16="http://schemas.microsoft.com/office/drawing/2014/main" id="{89690233-949A-224D-B8B9-49C8BE836290}"/>
                    </a:ext>
                  </a:extLst>
                </p14:cNvPr>
                <p14:cNvContentPartPr/>
                <p14:nvPr/>
              </p14:nvContentPartPr>
              <p14:xfrm>
                <a:off x="3599380" y="1393129"/>
                <a:ext cx="193320" cy="12960"/>
              </p14:xfrm>
            </p:contentPart>
          </mc:Choice>
          <mc:Fallback xmlns="">
            <p:pic>
              <p:nvPicPr>
                <p:cNvPr id="64" name="墨迹 63">
                  <a:extLst>
                    <a:ext uri="{FF2B5EF4-FFF2-40B4-BE49-F238E27FC236}">
                      <a16:creationId xmlns:a16="http://schemas.microsoft.com/office/drawing/2014/main" id="{89690233-949A-224D-B8B9-49C8BE836290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3591820" y="1385569"/>
                  <a:ext cx="20844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5" name="墨迹 64">
                  <a:extLst>
                    <a:ext uri="{FF2B5EF4-FFF2-40B4-BE49-F238E27FC236}">
                      <a16:creationId xmlns:a16="http://schemas.microsoft.com/office/drawing/2014/main" id="{C5DB85CD-3ECB-964B-BB89-3B80C420965C}"/>
                    </a:ext>
                  </a:extLst>
                </p14:cNvPr>
                <p14:cNvContentPartPr/>
                <p14:nvPr/>
              </p14:nvContentPartPr>
              <p14:xfrm>
                <a:off x="3904300" y="1374409"/>
                <a:ext cx="87480" cy="168480"/>
              </p14:xfrm>
            </p:contentPart>
          </mc:Choice>
          <mc:Fallback xmlns="">
            <p:pic>
              <p:nvPicPr>
                <p:cNvPr id="65" name="墨迹 64">
                  <a:extLst>
                    <a:ext uri="{FF2B5EF4-FFF2-40B4-BE49-F238E27FC236}">
                      <a16:creationId xmlns:a16="http://schemas.microsoft.com/office/drawing/2014/main" id="{C5DB85CD-3ECB-964B-BB89-3B80C420965C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3896740" y="1366849"/>
                  <a:ext cx="10260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6" name="墨迹 65">
                  <a:extLst>
                    <a:ext uri="{FF2B5EF4-FFF2-40B4-BE49-F238E27FC236}">
                      <a16:creationId xmlns:a16="http://schemas.microsoft.com/office/drawing/2014/main" id="{25DADDB3-836B-9649-B287-C81E84C9B8B0}"/>
                    </a:ext>
                  </a:extLst>
                </p14:cNvPr>
                <p14:cNvContentPartPr/>
                <p14:nvPr/>
              </p14:nvContentPartPr>
              <p14:xfrm>
                <a:off x="3985300" y="1212409"/>
                <a:ext cx="31320" cy="37800"/>
              </p14:xfrm>
            </p:contentPart>
          </mc:Choice>
          <mc:Fallback xmlns="">
            <p:pic>
              <p:nvPicPr>
                <p:cNvPr id="66" name="墨迹 65">
                  <a:extLst>
                    <a:ext uri="{FF2B5EF4-FFF2-40B4-BE49-F238E27FC236}">
                      <a16:creationId xmlns:a16="http://schemas.microsoft.com/office/drawing/2014/main" id="{25DADDB3-836B-9649-B287-C81E84C9B8B0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3977740" y="1204849"/>
                  <a:ext cx="4644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67" name="墨迹 66">
                  <a:extLst>
                    <a:ext uri="{FF2B5EF4-FFF2-40B4-BE49-F238E27FC236}">
                      <a16:creationId xmlns:a16="http://schemas.microsoft.com/office/drawing/2014/main" id="{089A95B7-23E4-BF42-BA7B-C31B9AFD7A17}"/>
                    </a:ext>
                  </a:extLst>
                </p14:cNvPr>
                <p14:cNvContentPartPr/>
                <p14:nvPr/>
              </p14:nvContentPartPr>
              <p14:xfrm>
                <a:off x="4172140" y="1436689"/>
                <a:ext cx="93600" cy="86760"/>
              </p14:xfrm>
            </p:contentPart>
          </mc:Choice>
          <mc:Fallback xmlns="">
            <p:pic>
              <p:nvPicPr>
                <p:cNvPr id="67" name="墨迹 66">
                  <a:extLst>
                    <a:ext uri="{FF2B5EF4-FFF2-40B4-BE49-F238E27FC236}">
                      <a16:creationId xmlns:a16="http://schemas.microsoft.com/office/drawing/2014/main" id="{089A95B7-23E4-BF42-BA7B-C31B9AFD7A17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4164580" y="1429129"/>
                  <a:ext cx="108720" cy="101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68" name="墨迹 67">
                <a:extLst>
                  <a:ext uri="{FF2B5EF4-FFF2-40B4-BE49-F238E27FC236}">
                    <a16:creationId xmlns:a16="http://schemas.microsoft.com/office/drawing/2014/main" id="{6D020F00-1993-D343-879E-1AAD2A569687}"/>
                  </a:ext>
                </a:extLst>
              </p14:cNvPr>
              <p14:cNvContentPartPr/>
              <p14:nvPr/>
            </p14:nvContentPartPr>
            <p14:xfrm>
              <a:off x="4539340" y="1324729"/>
              <a:ext cx="366840" cy="12960"/>
            </p14:xfrm>
          </p:contentPart>
        </mc:Choice>
        <mc:Fallback xmlns="">
          <p:pic>
            <p:nvPicPr>
              <p:cNvPr id="68" name="墨迹 67">
                <a:extLst>
                  <a:ext uri="{FF2B5EF4-FFF2-40B4-BE49-F238E27FC236}">
                    <a16:creationId xmlns:a16="http://schemas.microsoft.com/office/drawing/2014/main" id="{6D020F00-1993-D343-879E-1AAD2A569687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4531780" y="1317169"/>
                <a:ext cx="38196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75" name="墨迹 74">
                <a:extLst>
                  <a:ext uri="{FF2B5EF4-FFF2-40B4-BE49-F238E27FC236}">
                    <a16:creationId xmlns:a16="http://schemas.microsoft.com/office/drawing/2014/main" id="{926B9811-0EC1-E84B-A213-A5407830A345}"/>
                  </a:ext>
                </a:extLst>
              </p14:cNvPr>
              <p14:cNvContentPartPr/>
              <p14:nvPr/>
            </p14:nvContentPartPr>
            <p14:xfrm>
              <a:off x="5572900" y="1324729"/>
              <a:ext cx="280440" cy="19080"/>
            </p14:xfrm>
          </p:contentPart>
        </mc:Choice>
        <mc:Fallback xmlns="">
          <p:pic>
            <p:nvPicPr>
              <p:cNvPr id="75" name="墨迹 74">
                <a:extLst>
                  <a:ext uri="{FF2B5EF4-FFF2-40B4-BE49-F238E27FC236}">
                    <a16:creationId xmlns:a16="http://schemas.microsoft.com/office/drawing/2014/main" id="{926B9811-0EC1-E84B-A213-A5407830A345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5565340" y="1317169"/>
                <a:ext cx="295560" cy="34200"/>
              </a:xfrm>
              <a:prstGeom prst="rect">
                <a:avLst/>
              </a:prstGeom>
            </p:spPr>
          </p:pic>
        </mc:Fallback>
      </mc:AlternateContent>
      <p:grpSp>
        <p:nvGrpSpPr>
          <p:cNvPr id="97" name="组合 96">
            <a:extLst>
              <a:ext uri="{FF2B5EF4-FFF2-40B4-BE49-F238E27FC236}">
                <a16:creationId xmlns:a16="http://schemas.microsoft.com/office/drawing/2014/main" id="{B3492D86-B293-5F4C-9D5D-20645DF2B837}"/>
              </a:ext>
            </a:extLst>
          </p:cNvPr>
          <p:cNvGrpSpPr/>
          <p:nvPr/>
        </p:nvGrpSpPr>
        <p:grpSpPr>
          <a:xfrm>
            <a:off x="6083380" y="1343449"/>
            <a:ext cx="305280" cy="43920"/>
            <a:chOff x="6083380" y="1343449"/>
            <a:chExt cx="305280" cy="43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6" name="墨迹 75">
                  <a:extLst>
                    <a:ext uri="{FF2B5EF4-FFF2-40B4-BE49-F238E27FC236}">
                      <a16:creationId xmlns:a16="http://schemas.microsoft.com/office/drawing/2014/main" id="{7ED654AD-DF90-8941-90D3-18AC967F063C}"/>
                    </a:ext>
                  </a:extLst>
                </p14:cNvPr>
                <p14:cNvContentPartPr/>
                <p14:nvPr/>
              </p14:nvContentPartPr>
              <p14:xfrm>
                <a:off x="6083380" y="1343449"/>
                <a:ext cx="6480" cy="12960"/>
              </p14:xfrm>
            </p:contentPart>
          </mc:Choice>
          <mc:Fallback xmlns="">
            <p:pic>
              <p:nvPicPr>
                <p:cNvPr id="76" name="墨迹 75">
                  <a:extLst>
                    <a:ext uri="{FF2B5EF4-FFF2-40B4-BE49-F238E27FC236}">
                      <a16:creationId xmlns:a16="http://schemas.microsoft.com/office/drawing/2014/main" id="{7ED654AD-DF90-8941-90D3-18AC967F063C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6075820" y="1335889"/>
                  <a:ext cx="2160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7" name="墨迹 76">
                  <a:extLst>
                    <a:ext uri="{FF2B5EF4-FFF2-40B4-BE49-F238E27FC236}">
                      <a16:creationId xmlns:a16="http://schemas.microsoft.com/office/drawing/2014/main" id="{076862AA-1A3E-F04F-AF10-1A43C7EC476F}"/>
                    </a:ext>
                  </a:extLst>
                </p14:cNvPr>
                <p14:cNvContentPartPr/>
                <p14:nvPr/>
              </p14:nvContentPartPr>
              <p14:xfrm>
                <a:off x="6145660" y="1368289"/>
                <a:ext cx="56520" cy="6480"/>
              </p14:xfrm>
            </p:contentPart>
          </mc:Choice>
          <mc:Fallback xmlns="">
            <p:pic>
              <p:nvPicPr>
                <p:cNvPr id="77" name="墨迹 76">
                  <a:extLst>
                    <a:ext uri="{FF2B5EF4-FFF2-40B4-BE49-F238E27FC236}">
                      <a16:creationId xmlns:a16="http://schemas.microsoft.com/office/drawing/2014/main" id="{076862AA-1A3E-F04F-AF10-1A43C7EC476F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6138100" y="1360729"/>
                  <a:ext cx="7128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8" name="墨迹 77">
                  <a:extLst>
                    <a:ext uri="{FF2B5EF4-FFF2-40B4-BE49-F238E27FC236}">
                      <a16:creationId xmlns:a16="http://schemas.microsoft.com/office/drawing/2014/main" id="{4DD5F4A2-FBE2-BF40-AAF8-1F903C9F7B27}"/>
                    </a:ext>
                  </a:extLst>
                </p14:cNvPr>
                <p14:cNvContentPartPr/>
                <p14:nvPr/>
              </p14:nvContentPartPr>
              <p14:xfrm>
                <a:off x="6369580" y="1374409"/>
                <a:ext cx="19080" cy="12960"/>
              </p14:xfrm>
            </p:contentPart>
          </mc:Choice>
          <mc:Fallback xmlns="">
            <p:pic>
              <p:nvPicPr>
                <p:cNvPr id="78" name="墨迹 77">
                  <a:extLst>
                    <a:ext uri="{FF2B5EF4-FFF2-40B4-BE49-F238E27FC236}">
                      <a16:creationId xmlns:a16="http://schemas.microsoft.com/office/drawing/2014/main" id="{4DD5F4A2-FBE2-BF40-AAF8-1F903C9F7B27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6362380" y="1366849"/>
                  <a:ext cx="34200" cy="27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79" name="墨迹 78">
                <a:extLst>
                  <a:ext uri="{FF2B5EF4-FFF2-40B4-BE49-F238E27FC236}">
                    <a16:creationId xmlns:a16="http://schemas.microsoft.com/office/drawing/2014/main" id="{A39A7981-0DC7-AB4C-9356-0BBCB597767B}"/>
                  </a:ext>
                </a:extLst>
              </p14:cNvPr>
              <p14:cNvContentPartPr/>
              <p14:nvPr/>
            </p14:nvContentPartPr>
            <p14:xfrm>
              <a:off x="6774220" y="1330849"/>
              <a:ext cx="224640" cy="12960"/>
            </p14:xfrm>
          </p:contentPart>
        </mc:Choice>
        <mc:Fallback xmlns="">
          <p:pic>
            <p:nvPicPr>
              <p:cNvPr id="79" name="墨迹 78">
                <a:extLst>
                  <a:ext uri="{FF2B5EF4-FFF2-40B4-BE49-F238E27FC236}">
                    <a16:creationId xmlns:a16="http://schemas.microsoft.com/office/drawing/2014/main" id="{A39A7981-0DC7-AB4C-9356-0BBCB597767B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6767020" y="1323289"/>
                <a:ext cx="239400" cy="27720"/>
              </a:xfrm>
              <a:prstGeom prst="rect">
                <a:avLst/>
              </a:prstGeom>
            </p:spPr>
          </p:pic>
        </mc:Fallback>
      </mc:AlternateContent>
      <p:grpSp>
        <p:nvGrpSpPr>
          <p:cNvPr id="96" name="组合 95">
            <a:extLst>
              <a:ext uri="{FF2B5EF4-FFF2-40B4-BE49-F238E27FC236}">
                <a16:creationId xmlns:a16="http://schemas.microsoft.com/office/drawing/2014/main" id="{980D05ED-5126-E648-A330-0FE367A2B432}"/>
              </a:ext>
            </a:extLst>
          </p:cNvPr>
          <p:cNvGrpSpPr/>
          <p:nvPr/>
        </p:nvGrpSpPr>
        <p:grpSpPr>
          <a:xfrm>
            <a:off x="7278580" y="1131769"/>
            <a:ext cx="479520" cy="507960"/>
            <a:chOff x="7278580" y="1131769"/>
            <a:chExt cx="479520" cy="507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80" name="墨迹 79">
                  <a:extLst>
                    <a:ext uri="{FF2B5EF4-FFF2-40B4-BE49-F238E27FC236}">
                      <a16:creationId xmlns:a16="http://schemas.microsoft.com/office/drawing/2014/main" id="{DCD3D4EA-CCE2-654F-A7A1-180C1B50F878}"/>
                    </a:ext>
                  </a:extLst>
                </p14:cNvPr>
                <p14:cNvContentPartPr/>
                <p14:nvPr/>
              </p14:nvContentPartPr>
              <p14:xfrm>
                <a:off x="7309900" y="1131769"/>
                <a:ext cx="155160" cy="43920"/>
              </p14:xfrm>
            </p:contentPart>
          </mc:Choice>
          <mc:Fallback xmlns="">
            <p:pic>
              <p:nvPicPr>
                <p:cNvPr id="80" name="墨迹 79">
                  <a:extLst>
                    <a:ext uri="{FF2B5EF4-FFF2-40B4-BE49-F238E27FC236}">
                      <a16:creationId xmlns:a16="http://schemas.microsoft.com/office/drawing/2014/main" id="{DCD3D4EA-CCE2-654F-A7A1-180C1B50F878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302340" y="1124209"/>
                  <a:ext cx="17028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81" name="墨迹 80">
                  <a:extLst>
                    <a:ext uri="{FF2B5EF4-FFF2-40B4-BE49-F238E27FC236}">
                      <a16:creationId xmlns:a16="http://schemas.microsoft.com/office/drawing/2014/main" id="{A6FE7BF2-0751-E94B-AAE6-914CC2CC549B}"/>
                    </a:ext>
                  </a:extLst>
                </p14:cNvPr>
                <p14:cNvContentPartPr/>
                <p14:nvPr/>
              </p14:nvContentPartPr>
              <p14:xfrm>
                <a:off x="7359580" y="1218889"/>
                <a:ext cx="56520" cy="249480"/>
              </p14:xfrm>
            </p:contentPart>
          </mc:Choice>
          <mc:Fallback xmlns="">
            <p:pic>
              <p:nvPicPr>
                <p:cNvPr id="81" name="墨迹 80">
                  <a:extLst>
                    <a:ext uri="{FF2B5EF4-FFF2-40B4-BE49-F238E27FC236}">
                      <a16:creationId xmlns:a16="http://schemas.microsoft.com/office/drawing/2014/main" id="{A6FE7BF2-0751-E94B-AAE6-914CC2CC549B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352020" y="1211329"/>
                  <a:ext cx="7128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82" name="墨迹 81">
                  <a:extLst>
                    <a:ext uri="{FF2B5EF4-FFF2-40B4-BE49-F238E27FC236}">
                      <a16:creationId xmlns:a16="http://schemas.microsoft.com/office/drawing/2014/main" id="{7756FCCC-4D88-3540-81E7-8C30FA6F6632}"/>
                    </a:ext>
                  </a:extLst>
                </p14:cNvPr>
                <p14:cNvContentPartPr/>
                <p14:nvPr/>
              </p14:nvContentPartPr>
              <p14:xfrm>
                <a:off x="7278580" y="1442809"/>
                <a:ext cx="180720" cy="56520"/>
              </p14:xfrm>
            </p:contentPart>
          </mc:Choice>
          <mc:Fallback xmlns="">
            <p:pic>
              <p:nvPicPr>
                <p:cNvPr id="82" name="墨迹 81">
                  <a:extLst>
                    <a:ext uri="{FF2B5EF4-FFF2-40B4-BE49-F238E27FC236}">
                      <a16:creationId xmlns:a16="http://schemas.microsoft.com/office/drawing/2014/main" id="{7756FCCC-4D88-3540-81E7-8C30FA6F6632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271020" y="1435249"/>
                  <a:ext cx="19584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83" name="墨迹 82">
                  <a:extLst>
                    <a:ext uri="{FF2B5EF4-FFF2-40B4-BE49-F238E27FC236}">
                      <a16:creationId xmlns:a16="http://schemas.microsoft.com/office/drawing/2014/main" id="{C0B3D62B-4823-9B4D-87D8-3AC432D0327F}"/>
                    </a:ext>
                  </a:extLst>
                </p14:cNvPr>
                <p14:cNvContentPartPr/>
                <p14:nvPr/>
              </p14:nvContentPartPr>
              <p14:xfrm>
                <a:off x="7515100" y="1399249"/>
                <a:ext cx="124920" cy="240480"/>
              </p14:xfrm>
            </p:contentPart>
          </mc:Choice>
          <mc:Fallback xmlns="">
            <p:pic>
              <p:nvPicPr>
                <p:cNvPr id="83" name="墨迹 82">
                  <a:extLst>
                    <a:ext uri="{FF2B5EF4-FFF2-40B4-BE49-F238E27FC236}">
                      <a16:creationId xmlns:a16="http://schemas.microsoft.com/office/drawing/2014/main" id="{C0B3D62B-4823-9B4D-87D8-3AC432D0327F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7507540" y="1391689"/>
                  <a:ext cx="14004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84" name="墨迹 83">
                  <a:extLst>
                    <a:ext uri="{FF2B5EF4-FFF2-40B4-BE49-F238E27FC236}">
                      <a16:creationId xmlns:a16="http://schemas.microsoft.com/office/drawing/2014/main" id="{4A5D2DB0-3AE5-BE4D-8D84-21ACE6F7B256}"/>
                    </a:ext>
                  </a:extLst>
                </p14:cNvPr>
                <p14:cNvContentPartPr/>
                <p14:nvPr/>
              </p14:nvContentPartPr>
              <p14:xfrm>
                <a:off x="7708060" y="1255969"/>
                <a:ext cx="50040" cy="25200"/>
              </p14:xfrm>
            </p:contentPart>
          </mc:Choice>
          <mc:Fallback xmlns="">
            <p:pic>
              <p:nvPicPr>
                <p:cNvPr id="84" name="墨迹 83">
                  <a:extLst>
                    <a:ext uri="{FF2B5EF4-FFF2-40B4-BE49-F238E27FC236}">
                      <a16:creationId xmlns:a16="http://schemas.microsoft.com/office/drawing/2014/main" id="{4A5D2DB0-3AE5-BE4D-8D84-21ACE6F7B256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7700860" y="1248769"/>
                  <a:ext cx="65160" cy="40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5" name="组合 94">
            <a:extLst>
              <a:ext uri="{FF2B5EF4-FFF2-40B4-BE49-F238E27FC236}">
                <a16:creationId xmlns:a16="http://schemas.microsoft.com/office/drawing/2014/main" id="{25025960-79C5-364B-8474-07135B027DBB}"/>
              </a:ext>
            </a:extLst>
          </p:cNvPr>
          <p:cNvGrpSpPr/>
          <p:nvPr/>
        </p:nvGrpSpPr>
        <p:grpSpPr>
          <a:xfrm>
            <a:off x="7826500" y="1374409"/>
            <a:ext cx="529560" cy="242640"/>
            <a:chOff x="7826500" y="1374409"/>
            <a:chExt cx="529560" cy="242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85" name="墨迹 84">
                  <a:extLst>
                    <a:ext uri="{FF2B5EF4-FFF2-40B4-BE49-F238E27FC236}">
                      <a16:creationId xmlns:a16="http://schemas.microsoft.com/office/drawing/2014/main" id="{A1E1215D-421A-5B47-B38B-A9B165E883E6}"/>
                    </a:ext>
                  </a:extLst>
                </p14:cNvPr>
                <p14:cNvContentPartPr/>
                <p14:nvPr/>
              </p14:nvContentPartPr>
              <p14:xfrm>
                <a:off x="7826500" y="1455409"/>
                <a:ext cx="25200" cy="161640"/>
              </p14:xfrm>
            </p:contentPart>
          </mc:Choice>
          <mc:Fallback xmlns="">
            <p:pic>
              <p:nvPicPr>
                <p:cNvPr id="85" name="墨迹 84">
                  <a:extLst>
                    <a:ext uri="{FF2B5EF4-FFF2-40B4-BE49-F238E27FC236}">
                      <a16:creationId xmlns:a16="http://schemas.microsoft.com/office/drawing/2014/main" id="{A1E1215D-421A-5B47-B38B-A9B165E883E6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7818940" y="1447849"/>
                  <a:ext cx="4032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86" name="墨迹 85">
                  <a:extLst>
                    <a:ext uri="{FF2B5EF4-FFF2-40B4-BE49-F238E27FC236}">
                      <a16:creationId xmlns:a16="http://schemas.microsoft.com/office/drawing/2014/main" id="{6B2B7E06-876B-CE4C-94D4-F84724D62C4A}"/>
                    </a:ext>
                  </a:extLst>
                </p14:cNvPr>
                <p14:cNvContentPartPr/>
                <p14:nvPr/>
              </p14:nvContentPartPr>
              <p14:xfrm>
                <a:off x="7851340" y="1511209"/>
                <a:ext cx="106200" cy="75240"/>
              </p14:xfrm>
            </p:contentPart>
          </mc:Choice>
          <mc:Fallback xmlns="">
            <p:pic>
              <p:nvPicPr>
                <p:cNvPr id="86" name="墨迹 85">
                  <a:extLst>
                    <a:ext uri="{FF2B5EF4-FFF2-40B4-BE49-F238E27FC236}">
                      <a16:creationId xmlns:a16="http://schemas.microsoft.com/office/drawing/2014/main" id="{6B2B7E06-876B-CE4C-94D4-F84724D62C4A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843780" y="1504009"/>
                  <a:ext cx="12132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87" name="墨迹 86">
                  <a:extLst>
                    <a:ext uri="{FF2B5EF4-FFF2-40B4-BE49-F238E27FC236}">
                      <a16:creationId xmlns:a16="http://schemas.microsoft.com/office/drawing/2014/main" id="{F5B96BB8-5838-564F-A61D-DDFB55F786BB}"/>
                    </a:ext>
                  </a:extLst>
                </p14:cNvPr>
                <p14:cNvContentPartPr/>
                <p14:nvPr/>
              </p14:nvContentPartPr>
              <p14:xfrm>
                <a:off x="8119180" y="1374409"/>
                <a:ext cx="236880" cy="25200"/>
              </p14:xfrm>
            </p:contentPart>
          </mc:Choice>
          <mc:Fallback xmlns="">
            <p:pic>
              <p:nvPicPr>
                <p:cNvPr id="87" name="墨迹 86">
                  <a:extLst>
                    <a:ext uri="{FF2B5EF4-FFF2-40B4-BE49-F238E27FC236}">
                      <a16:creationId xmlns:a16="http://schemas.microsoft.com/office/drawing/2014/main" id="{F5B96BB8-5838-564F-A61D-DDFB55F786BB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8111620" y="1366849"/>
                  <a:ext cx="252000" cy="40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4" name="组合 93">
            <a:extLst>
              <a:ext uri="{FF2B5EF4-FFF2-40B4-BE49-F238E27FC236}">
                <a16:creationId xmlns:a16="http://schemas.microsoft.com/office/drawing/2014/main" id="{EC1EBFD6-5921-2E44-874B-60BD7BA29D48}"/>
              </a:ext>
            </a:extLst>
          </p:cNvPr>
          <p:cNvGrpSpPr/>
          <p:nvPr/>
        </p:nvGrpSpPr>
        <p:grpSpPr>
          <a:xfrm>
            <a:off x="8579620" y="1175329"/>
            <a:ext cx="473760" cy="516960"/>
            <a:chOff x="8579620" y="1175329"/>
            <a:chExt cx="473760" cy="516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88" name="墨迹 87">
                  <a:extLst>
                    <a:ext uri="{FF2B5EF4-FFF2-40B4-BE49-F238E27FC236}">
                      <a16:creationId xmlns:a16="http://schemas.microsoft.com/office/drawing/2014/main" id="{7B5C0143-82EE-4741-AF33-8D0A5FBDCD0E}"/>
                    </a:ext>
                  </a:extLst>
                </p14:cNvPr>
                <p14:cNvContentPartPr/>
                <p14:nvPr/>
              </p14:nvContentPartPr>
              <p14:xfrm>
                <a:off x="8598340" y="1175329"/>
                <a:ext cx="162360" cy="31320"/>
              </p14:xfrm>
            </p:contentPart>
          </mc:Choice>
          <mc:Fallback xmlns="">
            <p:pic>
              <p:nvPicPr>
                <p:cNvPr id="88" name="墨迹 87">
                  <a:extLst>
                    <a:ext uri="{FF2B5EF4-FFF2-40B4-BE49-F238E27FC236}">
                      <a16:creationId xmlns:a16="http://schemas.microsoft.com/office/drawing/2014/main" id="{7B5C0143-82EE-4741-AF33-8D0A5FBDCD0E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8590780" y="1167769"/>
                  <a:ext cx="17712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89" name="墨迹 88">
                  <a:extLst>
                    <a:ext uri="{FF2B5EF4-FFF2-40B4-BE49-F238E27FC236}">
                      <a16:creationId xmlns:a16="http://schemas.microsoft.com/office/drawing/2014/main" id="{E52550FD-77C4-5645-94E7-C555C9915A4D}"/>
                    </a:ext>
                  </a:extLst>
                </p14:cNvPr>
                <p14:cNvContentPartPr/>
                <p14:nvPr/>
              </p14:nvContentPartPr>
              <p14:xfrm>
                <a:off x="8648380" y="1249849"/>
                <a:ext cx="50040" cy="230760"/>
              </p14:xfrm>
            </p:contentPart>
          </mc:Choice>
          <mc:Fallback xmlns="">
            <p:pic>
              <p:nvPicPr>
                <p:cNvPr id="89" name="墨迹 88">
                  <a:extLst>
                    <a:ext uri="{FF2B5EF4-FFF2-40B4-BE49-F238E27FC236}">
                      <a16:creationId xmlns:a16="http://schemas.microsoft.com/office/drawing/2014/main" id="{E52550FD-77C4-5645-94E7-C555C9915A4D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8640820" y="1242289"/>
                  <a:ext cx="6516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90" name="墨迹 89">
                  <a:extLst>
                    <a:ext uri="{FF2B5EF4-FFF2-40B4-BE49-F238E27FC236}">
                      <a16:creationId xmlns:a16="http://schemas.microsoft.com/office/drawing/2014/main" id="{495B07DC-8E2C-8B4F-8C55-47FFA7949623}"/>
                    </a:ext>
                  </a:extLst>
                </p14:cNvPr>
                <p14:cNvContentPartPr/>
                <p14:nvPr/>
              </p14:nvContentPartPr>
              <p14:xfrm>
                <a:off x="8579620" y="1467649"/>
                <a:ext cx="174600" cy="12960"/>
              </p14:xfrm>
            </p:contentPart>
          </mc:Choice>
          <mc:Fallback xmlns="">
            <p:pic>
              <p:nvPicPr>
                <p:cNvPr id="90" name="墨迹 89">
                  <a:extLst>
                    <a:ext uri="{FF2B5EF4-FFF2-40B4-BE49-F238E27FC236}">
                      <a16:creationId xmlns:a16="http://schemas.microsoft.com/office/drawing/2014/main" id="{495B07DC-8E2C-8B4F-8C55-47FFA7949623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8572420" y="1460089"/>
                  <a:ext cx="18972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91" name="墨迹 90">
                  <a:extLst>
                    <a:ext uri="{FF2B5EF4-FFF2-40B4-BE49-F238E27FC236}">
                      <a16:creationId xmlns:a16="http://schemas.microsoft.com/office/drawing/2014/main" id="{BD76DF1F-A4B7-4C40-BB68-D378D252AC97}"/>
                    </a:ext>
                  </a:extLst>
                </p14:cNvPr>
                <p14:cNvContentPartPr/>
                <p14:nvPr/>
              </p14:nvContentPartPr>
              <p14:xfrm>
                <a:off x="8747740" y="1449289"/>
                <a:ext cx="149760" cy="243000"/>
              </p14:xfrm>
            </p:contentPart>
          </mc:Choice>
          <mc:Fallback xmlns="">
            <p:pic>
              <p:nvPicPr>
                <p:cNvPr id="91" name="墨迹 90">
                  <a:extLst>
                    <a:ext uri="{FF2B5EF4-FFF2-40B4-BE49-F238E27FC236}">
                      <a16:creationId xmlns:a16="http://schemas.microsoft.com/office/drawing/2014/main" id="{BD76DF1F-A4B7-4C40-BB68-D378D252AC97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8740180" y="1441729"/>
                  <a:ext cx="16488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92" name="墨迹 91">
                  <a:extLst>
                    <a:ext uri="{FF2B5EF4-FFF2-40B4-BE49-F238E27FC236}">
                      <a16:creationId xmlns:a16="http://schemas.microsoft.com/office/drawing/2014/main" id="{FD820CBA-22E7-1A4A-8840-9352974D0ECF}"/>
                    </a:ext>
                  </a:extLst>
                </p14:cNvPr>
                <p14:cNvContentPartPr/>
                <p14:nvPr/>
              </p14:nvContentPartPr>
              <p14:xfrm>
                <a:off x="8965900" y="1318249"/>
                <a:ext cx="25200" cy="56520"/>
              </p14:xfrm>
            </p:contentPart>
          </mc:Choice>
          <mc:Fallback xmlns="">
            <p:pic>
              <p:nvPicPr>
                <p:cNvPr id="92" name="墨迹 91">
                  <a:extLst>
                    <a:ext uri="{FF2B5EF4-FFF2-40B4-BE49-F238E27FC236}">
                      <a16:creationId xmlns:a16="http://schemas.microsoft.com/office/drawing/2014/main" id="{FD820CBA-22E7-1A4A-8840-9352974D0ECF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8958340" y="1310689"/>
                  <a:ext cx="4032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93" name="墨迹 92">
                  <a:extLst>
                    <a:ext uri="{FF2B5EF4-FFF2-40B4-BE49-F238E27FC236}">
                      <a16:creationId xmlns:a16="http://schemas.microsoft.com/office/drawing/2014/main" id="{C951546E-EA3E-EC49-8C48-7D56F1DBC3B6}"/>
                    </a:ext>
                  </a:extLst>
                </p14:cNvPr>
                <p14:cNvContentPartPr/>
                <p14:nvPr/>
              </p14:nvContentPartPr>
              <p14:xfrm>
                <a:off x="9028180" y="1542529"/>
                <a:ext cx="25200" cy="128160"/>
              </p14:xfrm>
            </p:contentPart>
          </mc:Choice>
          <mc:Fallback xmlns="">
            <p:pic>
              <p:nvPicPr>
                <p:cNvPr id="93" name="墨迹 92">
                  <a:extLst>
                    <a:ext uri="{FF2B5EF4-FFF2-40B4-BE49-F238E27FC236}">
                      <a16:creationId xmlns:a16="http://schemas.microsoft.com/office/drawing/2014/main" id="{C951546E-EA3E-EC49-8C48-7D56F1DBC3B6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9020620" y="1534969"/>
                  <a:ext cx="40320" cy="143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6" name="组合 105">
            <a:extLst>
              <a:ext uri="{FF2B5EF4-FFF2-40B4-BE49-F238E27FC236}">
                <a16:creationId xmlns:a16="http://schemas.microsoft.com/office/drawing/2014/main" id="{6B15E45D-BBEB-6644-803E-BBCC8FE5BF2C}"/>
              </a:ext>
            </a:extLst>
          </p:cNvPr>
          <p:cNvGrpSpPr/>
          <p:nvPr/>
        </p:nvGrpSpPr>
        <p:grpSpPr>
          <a:xfrm>
            <a:off x="9924580" y="1168849"/>
            <a:ext cx="479520" cy="448200"/>
            <a:chOff x="9924580" y="1168849"/>
            <a:chExt cx="479520" cy="448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98" name="墨迹 97">
                  <a:extLst>
                    <a:ext uri="{FF2B5EF4-FFF2-40B4-BE49-F238E27FC236}">
                      <a16:creationId xmlns:a16="http://schemas.microsoft.com/office/drawing/2014/main" id="{9B13E44F-E37A-C942-86B3-2F7D378AE2D4}"/>
                    </a:ext>
                  </a:extLst>
                </p14:cNvPr>
                <p14:cNvContentPartPr/>
                <p14:nvPr/>
              </p14:nvContentPartPr>
              <p14:xfrm>
                <a:off x="9924580" y="1262449"/>
                <a:ext cx="168480" cy="354600"/>
              </p14:xfrm>
            </p:contentPart>
          </mc:Choice>
          <mc:Fallback xmlns="">
            <p:pic>
              <p:nvPicPr>
                <p:cNvPr id="98" name="墨迹 97">
                  <a:extLst>
                    <a:ext uri="{FF2B5EF4-FFF2-40B4-BE49-F238E27FC236}">
                      <a16:creationId xmlns:a16="http://schemas.microsoft.com/office/drawing/2014/main" id="{9B13E44F-E37A-C942-86B3-2F7D378AE2D4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9917020" y="1254889"/>
                  <a:ext cx="183600" cy="36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99" name="墨迹 98">
                  <a:extLst>
                    <a:ext uri="{FF2B5EF4-FFF2-40B4-BE49-F238E27FC236}">
                      <a16:creationId xmlns:a16="http://schemas.microsoft.com/office/drawing/2014/main" id="{19416051-DD1B-9244-9632-CE08FE6149EF}"/>
                    </a:ext>
                  </a:extLst>
                </p14:cNvPr>
                <p14:cNvContentPartPr/>
                <p14:nvPr/>
              </p14:nvContentPartPr>
              <p14:xfrm>
                <a:off x="10229500" y="1168849"/>
                <a:ext cx="174600" cy="420840"/>
              </p14:xfrm>
            </p:contentPart>
          </mc:Choice>
          <mc:Fallback xmlns="">
            <p:pic>
              <p:nvPicPr>
                <p:cNvPr id="99" name="墨迹 98">
                  <a:extLst>
                    <a:ext uri="{FF2B5EF4-FFF2-40B4-BE49-F238E27FC236}">
                      <a16:creationId xmlns:a16="http://schemas.microsoft.com/office/drawing/2014/main" id="{19416051-DD1B-9244-9632-CE08FE6149EF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0221940" y="1161289"/>
                  <a:ext cx="189720" cy="435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5" name="组合 104">
            <a:extLst>
              <a:ext uri="{FF2B5EF4-FFF2-40B4-BE49-F238E27FC236}">
                <a16:creationId xmlns:a16="http://schemas.microsoft.com/office/drawing/2014/main" id="{47B84FBC-2B51-6942-86CF-B51BA641B1F9}"/>
              </a:ext>
            </a:extLst>
          </p:cNvPr>
          <p:cNvGrpSpPr/>
          <p:nvPr/>
        </p:nvGrpSpPr>
        <p:grpSpPr>
          <a:xfrm>
            <a:off x="10594180" y="1168849"/>
            <a:ext cx="923760" cy="492120"/>
            <a:chOff x="10594180" y="1168849"/>
            <a:chExt cx="923760" cy="492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00" name="墨迹 99">
                  <a:extLst>
                    <a:ext uri="{FF2B5EF4-FFF2-40B4-BE49-F238E27FC236}">
                      <a16:creationId xmlns:a16="http://schemas.microsoft.com/office/drawing/2014/main" id="{C6C33102-163E-1E4C-835E-5EE3D1BD8E24}"/>
                    </a:ext>
                  </a:extLst>
                </p14:cNvPr>
                <p14:cNvContentPartPr/>
                <p14:nvPr/>
              </p14:nvContentPartPr>
              <p14:xfrm>
                <a:off x="10628020" y="1324729"/>
                <a:ext cx="137160" cy="180720"/>
              </p14:xfrm>
            </p:contentPart>
          </mc:Choice>
          <mc:Fallback xmlns="">
            <p:pic>
              <p:nvPicPr>
                <p:cNvPr id="100" name="墨迹 99">
                  <a:extLst>
                    <a:ext uri="{FF2B5EF4-FFF2-40B4-BE49-F238E27FC236}">
                      <a16:creationId xmlns:a16="http://schemas.microsoft.com/office/drawing/2014/main" id="{C6C33102-163E-1E4C-835E-5EE3D1BD8E24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0620460" y="1317169"/>
                  <a:ext cx="15228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01" name="墨迹 100">
                  <a:extLst>
                    <a:ext uri="{FF2B5EF4-FFF2-40B4-BE49-F238E27FC236}">
                      <a16:creationId xmlns:a16="http://schemas.microsoft.com/office/drawing/2014/main" id="{194F281D-A514-8548-B292-88372A66E266}"/>
                    </a:ext>
                  </a:extLst>
                </p14:cNvPr>
                <p14:cNvContentPartPr/>
                <p14:nvPr/>
              </p14:nvContentPartPr>
              <p14:xfrm>
                <a:off x="10594180" y="1505089"/>
                <a:ext cx="283320" cy="131040"/>
              </p14:xfrm>
            </p:contentPart>
          </mc:Choice>
          <mc:Fallback xmlns="">
            <p:pic>
              <p:nvPicPr>
                <p:cNvPr id="101" name="墨迹 100">
                  <a:extLst>
                    <a:ext uri="{FF2B5EF4-FFF2-40B4-BE49-F238E27FC236}">
                      <a16:creationId xmlns:a16="http://schemas.microsoft.com/office/drawing/2014/main" id="{194F281D-A514-8548-B292-88372A66E266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0586620" y="1497529"/>
                  <a:ext cx="29844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02" name="墨迹 101">
                  <a:extLst>
                    <a:ext uri="{FF2B5EF4-FFF2-40B4-BE49-F238E27FC236}">
                      <a16:creationId xmlns:a16="http://schemas.microsoft.com/office/drawing/2014/main" id="{AFB6B085-6126-5B40-B034-5DC3592E7CB3}"/>
                    </a:ext>
                  </a:extLst>
                </p14:cNvPr>
                <p14:cNvContentPartPr/>
                <p14:nvPr/>
              </p14:nvContentPartPr>
              <p14:xfrm>
                <a:off x="10982980" y="1306009"/>
                <a:ext cx="243000" cy="243000"/>
              </p14:xfrm>
            </p:contentPart>
          </mc:Choice>
          <mc:Fallback xmlns="">
            <p:pic>
              <p:nvPicPr>
                <p:cNvPr id="102" name="墨迹 101">
                  <a:extLst>
                    <a:ext uri="{FF2B5EF4-FFF2-40B4-BE49-F238E27FC236}">
                      <a16:creationId xmlns:a16="http://schemas.microsoft.com/office/drawing/2014/main" id="{AFB6B085-6126-5B40-B034-5DC3592E7CB3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0975420" y="1298449"/>
                  <a:ext cx="25812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03" name="墨迹 102">
                  <a:extLst>
                    <a:ext uri="{FF2B5EF4-FFF2-40B4-BE49-F238E27FC236}">
                      <a16:creationId xmlns:a16="http://schemas.microsoft.com/office/drawing/2014/main" id="{3501AA57-1280-244A-869C-AC94A8A6083E}"/>
                    </a:ext>
                  </a:extLst>
                </p14:cNvPr>
                <p14:cNvContentPartPr/>
                <p14:nvPr/>
              </p14:nvContentPartPr>
              <p14:xfrm>
                <a:off x="11094940" y="1436689"/>
                <a:ext cx="81360" cy="149760"/>
              </p14:xfrm>
            </p:contentPart>
          </mc:Choice>
          <mc:Fallback xmlns="">
            <p:pic>
              <p:nvPicPr>
                <p:cNvPr id="103" name="墨迹 102">
                  <a:extLst>
                    <a:ext uri="{FF2B5EF4-FFF2-40B4-BE49-F238E27FC236}">
                      <a16:creationId xmlns:a16="http://schemas.microsoft.com/office/drawing/2014/main" id="{3501AA57-1280-244A-869C-AC94A8A6083E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11087380" y="1429129"/>
                  <a:ext cx="9648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04" name="墨迹 103">
                  <a:extLst>
                    <a:ext uri="{FF2B5EF4-FFF2-40B4-BE49-F238E27FC236}">
                      <a16:creationId xmlns:a16="http://schemas.microsoft.com/office/drawing/2014/main" id="{FB23EDF9-D80B-B147-8599-2583CEDBEFC5}"/>
                    </a:ext>
                  </a:extLst>
                </p14:cNvPr>
                <p14:cNvContentPartPr/>
                <p14:nvPr/>
              </p14:nvContentPartPr>
              <p14:xfrm>
                <a:off x="11387620" y="1168849"/>
                <a:ext cx="130320" cy="492120"/>
              </p14:xfrm>
            </p:contentPart>
          </mc:Choice>
          <mc:Fallback xmlns="">
            <p:pic>
              <p:nvPicPr>
                <p:cNvPr id="104" name="墨迹 103">
                  <a:extLst>
                    <a:ext uri="{FF2B5EF4-FFF2-40B4-BE49-F238E27FC236}">
                      <a16:creationId xmlns:a16="http://schemas.microsoft.com/office/drawing/2014/main" id="{FB23EDF9-D80B-B147-8599-2583CEDBEFC5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11380060" y="1161289"/>
                  <a:ext cx="145440" cy="50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3" name="组合 112">
            <a:extLst>
              <a:ext uri="{FF2B5EF4-FFF2-40B4-BE49-F238E27FC236}">
                <a16:creationId xmlns:a16="http://schemas.microsoft.com/office/drawing/2014/main" id="{3C2D8FEC-D5F0-E845-A6BB-184FF6E63E27}"/>
              </a:ext>
            </a:extLst>
          </p:cNvPr>
          <p:cNvGrpSpPr/>
          <p:nvPr/>
        </p:nvGrpSpPr>
        <p:grpSpPr>
          <a:xfrm>
            <a:off x="779140" y="1978129"/>
            <a:ext cx="429840" cy="517320"/>
            <a:chOff x="779140" y="1978129"/>
            <a:chExt cx="429840" cy="517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07" name="墨迹 106">
                  <a:extLst>
                    <a:ext uri="{FF2B5EF4-FFF2-40B4-BE49-F238E27FC236}">
                      <a16:creationId xmlns:a16="http://schemas.microsoft.com/office/drawing/2014/main" id="{6830E39E-CBFB-314C-9C17-E17A5F8FC105}"/>
                    </a:ext>
                  </a:extLst>
                </p14:cNvPr>
                <p14:cNvContentPartPr/>
                <p14:nvPr/>
              </p14:nvContentPartPr>
              <p14:xfrm>
                <a:off x="860140" y="2034289"/>
                <a:ext cx="68760" cy="68760"/>
              </p14:xfrm>
            </p:contentPart>
          </mc:Choice>
          <mc:Fallback xmlns="">
            <p:pic>
              <p:nvPicPr>
                <p:cNvPr id="107" name="墨迹 106">
                  <a:extLst>
                    <a:ext uri="{FF2B5EF4-FFF2-40B4-BE49-F238E27FC236}">
                      <a16:creationId xmlns:a16="http://schemas.microsoft.com/office/drawing/2014/main" id="{6830E39E-CBFB-314C-9C17-E17A5F8FC105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852580" y="2026729"/>
                  <a:ext cx="8388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08" name="墨迹 107">
                  <a:extLst>
                    <a:ext uri="{FF2B5EF4-FFF2-40B4-BE49-F238E27FC236}">
                      <a16:creationId xmlns:a16="http://schemas.microsoft.com/office/drawing/2014/main" id="{AB9DB7F9-0A60-864D-8A35-372F114B1832}"/>
                    </a:ext>
                  </a:extLst>
                </p14:cNvPr>
                <p14:cNvContentPartPr/>
                <p14:nvPr/>
              </p14:nvContentPartPr>
              <p14:xfrm>
                <a:off x="779140" y="2258569"/>
                <a:ext cx="143640" cy="180720"/>
              </p14:xfrm>
            </p:contentPart>
          </mc:Choice>
          <mc:Fallback xmlns="">
            <p:pic>
              <p:nvPicPr>
                <p:cNvPr id="108" name="墨迹 107">
                  <a:extLst>
                    <a:ext uri="{FF2B5EF4-FFF2-40B4-BE49-F238E27FC236}">
                      <a16:creationId xmlns:a16="http://schemas.microsoft.com/office/drawing/2014/main" id="{AB9DB7F9-0A60-864D-8A35-372F114B1832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771580" y="2251009"/>
                  <a:ext cx="15876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09" name="墨迹 108">
                  <a:extLst>
                    <a:ext uri="{FF2B5EF4-FFF2-40B4-BE49-F238E27FC236}">
                      <a16:creationId xmlns:a16="http://schemas.microsoft.com/office/drawing/2014/main" id="{BA290710-B913-A646-9203-B18DD3A6B808}"/>
                    </a:ext>
                  </a:extLst>
                </p14:cNvPr>
                <p14:cNvContentPartPr/>
                <p14:nvPr/>
              </p14:nvContentPartPr>
              <p14:xfrm>
                <a:off x="1096660" y="1978129"/>
                <a:ext cx="81360" cy="236880"/>
              </p14:xfrm>
            </p:contentPart>
          </mc:Choice>
          <mc:Fallback xmlns="">
            <p:pic>
              <p:nvPicPr>
                <p:cNvPr id="109" name="墨迹 108">
                  <a:extLst>
                    <a:ext uri="{FF2B5EF4-FFF2-40B4-BE49-F238E27FC236}">
                      <a16:creationId xmlns:a16="http://schemas.microsoft.com/office/drawing/2014/main" id="{BA290710-B913-A646-9203-B18DD3A6B808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1089100" y="1970569"/>
                  <a:ext cx="9648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10" name="墨迹 109">
                  <a:extLst>
                    <a:ext uri="{FF2B5EF4-FFF2-40B4-BE49-F238E27FC236}">
                      <a16:creationId xmlns:a16="http://schemas.microsoft.com/office/drawing/2014/main" id="{AFBAD456-D047-4B49-B73B-99F114FC2065}"/>
                    </a:ext>
                  </a:extLst>
                </p14:cNvPr>
                <p14:cNvContentPartPr/>
                <p14:nvPr/>
              </p14:nvContentPartPr>
              <p14:xfrm>
                <a:off x="1053100" y="2227249"/>
                <a:ext cx="155880" cy="268200"/>
              </p14:xfrm>
            </p:contentPart>
          </mc:Choice>
          <mc:Fallback xmlns="">
            <p:pic>
              <p:nvPicPr>
                <p:cNvPr id="110" name="墨迹 109">
                  <a:extLst>
                    <a:ext uri="{FF2B5EF4-FFF2-40B4-BE49-F238E27FC236}">
                      <a16:creationId xmlns:a16="http://schemas.microsoft.com/office/drawing/2014/main" id="{AFBAD456-D047-4B49-B73B-99F114FC2065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1045540" y="2219689"/>
                  <a:ext cx="171000" cy="282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111" name="墨迹 110">
                <a:extLst>
                  <a:ext uri="{FF2B5EF4-FFF2-40B4-BE49-F238E27FC236}">
                    <a16:creationId xmlns:a16="http://schemas.microsoft.com/office/drawing/2014/main" id="{F4A8A9CE-F384-D44A-B137-46C775813EE6}"/>
                  </a:ext>
                </a:extLst>
              </p14:cNvPr>
              <p14:cNvContentPartPr/>
              <p14:nvPr/>
            </p14:nvContentPartPr>
            <p14:xfrm>
              <a:off x="1631980" y="2090449"/>
              <a:ext cx="149760" cy="342720"/>
            </p14:xfrm>
          </p:contentPart>
        </mc:Choice>
        <mc:Fallback xmlns="">
          <p:pic>
            <p:nvPicPr>
              <p:cNvPr id="111" name="墨迹 110">
                <a:extLst>
                  <a:ext uri="{FF2B5EF4-FFF2-40B4-BE49-F238E27FC236}">
                    <a16:creationId xmlns:a16="http://schemas.microsoft.com/office/drawing/2014/main" id="{F4A8A9CE-F384-D44A-B137-46C775813EE6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1624780" y="2082889"/>
                <a:ext cx="164880" cy="35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112" name="墨迹 111">
                <a:extLst>
                  <a:ext uri="{FF2B5EF4-FFF2-40B4-BE49-F238E27FC236}">
                    <a16:creationId xmlns:a16="http://schemas.microsoft.com/office/drawing/2014/main" id="{6DFA4796-7DB9-1C48-A36E-7CAB9839CFBE}"/>
                  </a:ext>
                </a:extLst>
              </p14:cNvPr>
              <p14:cNvContentPartPr/>
              <p14:nvPr/>
            </p14:nvContentPartPr>
            <p14:xfrm>
              <a:off x="2011780" y="2295649"/>
              <a:ext cx="199440" cy="111600"/>
            </p14:xfrm>
          </p:contentPart>
        </mc:Choice>
        <mc:Fallback xmlns="">
          <p:pic>
            <p:nvPicPr>
              <p:cNvPr id="112" name="墨迹 111">
                <a:extLst>
                  <a:ext uri="{FF2B5EF4-FFF2-40B4-BE49-F238E27FC236}">
                    <a16:creationId xmlns:a16="http://schemas.microsoft.com/office/drawing/2014/main" id="{6DFA4796-7DB9-1C48-A36E-7CAB9839CFBE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2004220" y="2288089"/>
                <a:ext cx="214560" cy="126720"/>
              </a:xfrm>
              <a:prstGeom prst="rect">
                <a:avLst/>
              </a:prstGeom>
            </p:spPr>
          </p:pic>
        </mc:Fallback>
      </mc:AlternateContent>
      <p:grpSp>
        <p:nvGrpSpPr>
          <p:cNvPr id="120" name="组合 119">
            <a:extLst>
              <a:ext uri="{FF2B5EF4-FFF2-40B4-BE49-F238E27FC236}">
                <a16:creationId xmlns:a16="http://schemas.microsoft.com/office/drawing/2014/main" id="{DC48FBE7-D561-394A-8A5A-A82C136A7C50}"/>
              </a:ext>
            </a:extLst>
          </p:cNvPr>
          <p:cNvGrpSpPr/>
          <p:nvPr/>
        </p:nvGrpSpPr>
        <p:grpSpPr>
          <a:xfrm>
            <a:off x="2553580" y="2083969"/>
            <a:ext cx="1108440" cy="268200"/>
            <a:chOff x="2553580" y="2083969"/>
            <a:chExt cx="1108440" cy="268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14" name="墨迹 113">
                  <a:extLst>
                    <a:ext uri="{FF2B5EF4-FFF2-40B4-BE49-F238E27FC236}">
                      <a16:creationId xmlns:a16="http://schemas.microsoft.com/office/drawing/2014/main" id="{DC3ED8A1-12C7-7C40-AF48-271AE6024FDE}"/>
                    </a:ext>
                  </a:extLst>
                </p14:cNvPr>
                <p14:cNvContentPartPr/>
                <p14:nvPr/>
              </p14:nvContentPartPr>
              <p14:xfrm>
                <a:off x="2553580" y="2227249"/>
                <a:ext cx="112320" cy="19080"/>
              </p14:xfrm>
            </p:contentPart>
          </mc:Choice>
          <mc:Fallback xmlns="">
            <p:pic>
              <p:nvPicPr>
                <p:cNvPr id="114" name="墨迹 113">
                  <a:extLst>
                    <a:ext uri="{FF2B5EF4-FFF2-40B4-BE49-F238E27FC236}">
                      <a16:creationId xmlns:a16="http://schemas.microsoft.com/office/drawing/2014/main" id="{DC3ED8A1-12C7-7C40-AF48-271AE6024FDE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2546020" y="2219689"/>
                  <a:ext cx="12744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15" name="墨迹 114">
                  <a:extLst>
                    <a:ext uri="{FF2B5EF4-FFF2-40B4-BE49-F238E27FC236}">
                      <a16:creationId xmlns:a16="http://schemas.microsoft.com/office/drawing/2014/main" id="{F46D5436-350C-6A41-8B3E-186B02F00C01}"/>
                    </a:ext>
                  </a:extLst>
                </p14:cNvPr>
                <p14:cNvContentPartPr/>
                <p14:nvPr/>
              </p14:nvContentPartPr>
              <p14:xfrm>
                <a:off x="2579140" y="2314369"/>
                <a:ext cx="130320" cy="31320"/>
              </p14:xfrm>
            </p:contentPart>
          </mc:Choice>
          <mc:Fallback xmlns="">
            <p:pic>
              <p:nvPicPr>
                <p:cNvPr id="115" name="墨迹 114">
                  <a:extLst>
                    <a:ext uri="{FF2B5EF4-FFF2-40B4-BE49-F238E27FC236}">
                      <a16:creationId xmlns:a16="http://schemas.microsoft.com/office/drawing/2014/main" id="{F46D5436-350C-6A41-8B3E-186B02F00C01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2571580" y="2306809"/>
                  <a:ext cx="14544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16" name="墨迹 115">
                  <a:extLst>
                    <a:ext uri="{FF2B5EF4-FFF2-40B4-BE49-F238E27FC236}">
                      <a16:creationId xmlns:a16="http://schemas.microsoft.com/office/drawing/2014/main" id="{E1E6A486-68A3-624E-AF39-DE05FBA1E9BF}"/>
                    </a:ext>
                  </a:extLst>
                </p14:cNvPr>
                <p14:cNvContentPartPr/>
                <p14:nvPr/>
              </p14:nvContentPartPr>
              <p14:xfrm>
                <a:off x="2902060" y="2083969"/>
                <a:ext cx="124920" cy="268200"/>
              </p14:xfrm>
            </p:contentPart>
          </mc:Choice>
          <mc:Fallback xmlns="">
            <p:pic>
              <p:nvPicPr>
                <p:cNvPr id="116" name="墨迹 115">
                  <a:extLst>
                    <a:ext uri="{FF2B5EF4-FFF2-40B4-BE49-F238E27FC236}">
                      <a16:creationId xmlns:a16="http://schemas.microsoft.com/office/drawing/2014/main" id="{E1E6A486-68A3-624E-AF39-DE05FBA1E9BF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2894500" y="2076409"/>
                  <a:ext cx="14004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17" name="墨迹 116">
                  <a:extLst>
                    <a:ext uri="{FF2B5EF4-FFF2-40B4-BE49-F238E27FC236}">
                      <a16:creationId xmlns:a16="http://schemas.microsoft.com/office/drawing/2014/main" id="{19CECC9F-5C78-FA40-814A-4FE6E64FFD22}"/>
                    </a:ext>
                  </a:extLst>
                </p14:cNvPr>
                <p14:cNvContentPartPr/>
                <p14:nvPr/>
              </p14:nvContentPartPr>
              <p14:xfrm>
                <a:off x="3169900" y="2158849"/>
                <a:ext cx="149760" cy="131040"/>
              </p14:xfrm>
            </p:contentPart>
          </mc:Choice>
          <mc:Fallback xmlns="">
            <p:pic>
              <p:nvPicPr>
                <p:cNvPr id="117" name="墨迹 116">
                  <a:extLst>
                    <a:ext uri="{FF2B5EF4-FFF2-40B4-BE49-F238E27FC236}">
                      <a16:creationId xmlns:a16="http://schemas.microsoft.com/office/drawing/2014/main" id="{19CECC9F-5C78-FA40-814A-4FE6E64FFD22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3162340" y="2151289"/>
                  <a:ext cx="16488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18" name="墨迹 117">
                  <a:extLst>
                    <a:ext uri="{FF2B5EF4-FFF2-40B4-BE49-F238E27FC236}">
                      <a16:creationId xmlns:a16="http://schemas.microsoft.com/office/drawing/2014/main" id="{4A1BF1FA-55C2-5F47-9F5C-ACADB5E02071}"/>
                    </a:ext>
                  </a:extLst>
                </p14:cNvPr>
                <p14:cNvContentPartPr/>
                <p14:nvPr/>
              </p14:nvContentPartPr>
              <p14:xfrm>
                <a:off x="3462580" y="2245969"/>
                <a:ext cx="199440" cy="87480"/>
              </p14:xfrm>
            </p:contentPart>
          </mc:Choice>
          <mc:Fallback xmlns="">
            <p:pic>
              <p:nvPicPr>
                <p:cNvPr id="118" name="墨迹 117">
                  <a:extLst>
                    <a:ext uri="{FF2B5EF4-FFF2-40B4-BE49-F238E27FC236}">
                      <a16:creationId xmlns:a16="http://schemas.microsoft.com/office/drawing/2014/main" id="{4A1BF1FA-55C2-5F47-9F5C-ACADB5E02071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3455020" y="2238409"/>
                  <a:ext cx="214560" cy="102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92">
            <p14:nvContentPartPr>
              <p14:cNvPr id="119" name="墨迹 118">
                <a:extLst>
                  <a:ext uri="{FF2B5EF4-FFF2-40B4-BE49-F238E27FC236}">
                    <a16:creationId xmlns:a16="http://schemas.microsoft.com/office/drawing/2014/main" id="{A03CB52B-D979-194C-83E2-A061D4591A6E}"/>
                  </a:ext>
                </a:extLst>
              </p14:cNvPr>
              <p14:cNvContentPartPr/>
              <p14:nvPr/>
            </p14:nvContentPartPr>
            <p14:xfrm>
              <a:off x="3892060" y="2345689"/>
              <a:ext cx="19080" cy="50040"/>
            </p14:xfrm>
          </p:contentPart>
        </mc:Choice>
        <mc:Fallback xmlns="">
          <p:pic>
            <p:nvPicPr>
              <p:cNvPr id="119" name="墨迹 118">
                <a:extLst>
                  <a:ext uri="{FF2B5EF4-FFF2-40B4-BE49-F238E27FC236}">
                    <a16:creationId xmlns:a16="http://schemas.microsoft.com/office/drawing/2014/main" id="{A03CB52B-D979-194C-83E2-A061D4591A6E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3884500" y="2338129"/>
                <a:ext cx="34200" cy="6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4">
            <p14:nvContentPartPr>
              <p14:cNvPr id="121" name="墨迹 120">
                <a:extLst>
                  <a:ext uri="{FF2B5EF4-FFF2-40B4-BE49-F238E27FC236}">
                    <a16:creationId xmlns:a16="http://schemas.microsoft.com/office/drawing/2014/main" id="{06AEB4B6-7399-FF4D-A812-5B0731A25540}"/>
                  </a:ext>
                </a:extLst>
              </p14:cNvPr>
              <p14:cNvContentPartPr/>
              <p14:nvPr/>
            </p14:nvContentPartPr>
            <p14:xfrm>
              <a:off x="4097260" y="2046889"/>
              <a:ext cx="143640" cy="298440"/>
            </p14:xfrm>
          </p:contentPart>
        </mc:Choice>
        <mc:Fallback xmlns="">
          <p:pic>
            <p:nvPicPr>
              <p:cNvPr id="121" name="墨迹 120">
                <a:extLst>
                  <a:ext uri="{FF2B5EF4-FFF2-40B4-BE49-F238E27FC236}">
                    <a16:creationId xmlns:a16="http://schemas.microsoft.com/office/drawing/2014/main" id="{06AEB4B6-7399-FF4D-A812-5B0731A25540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4090060" y="2039329"/>
                <a:ext cx="158760" cy="31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6">
            <p14:nvContentPartPr>
              <p14:cNvPr id="122" name="墨迹 121">
                <a:extLst>
                  <a:ext uri="{FF2B5EF4-FFF2-40B4-BE49-F238E27FC236}">
                    <a16:creationId xmlns:a16="http://schemas.microsoft.com/office/drawing/2014/main" id="{B1E45DD2-FF14-EB4B-AEEE-A643D61E0E25}"/>
                  </a:ext>
                </a:extLst>
              </p14:cNvPr>
              <p14:cNvContentPartPr/>
              <p14:nvPr/>
            </p14:nvContentPartPr>
            <p14:xfrm>
              <a:off x="4452220" y="2286649"/>
              <a:ext cx="199440" cy="146160"/>
            </p14:xfrm>
          </p:contentPart>
        </mc:Choice>
        <mc:Fallback xmlns="">
          <p:pic>
            <p:nvPicPr>
              <p:cNvPr id="122" name="墨迹 121">
                <a:extLst>
                  <a:ext uri="{FF2B5EF4-FFF2-40B4-BE49-F238E27FC236}">
                    <a16:creationId xmlns:a16="http://schemas.microsoft.com/office/drawing/2014/main" id="{B1E45DD2-FF14-EB4B-AEEE-A643D61E0E25}"/>
                  </a:ext>
                </a:extLst>
              </p:cNvPr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4444660" y="2279089"/>
                <a:ext cx="214560" cy="16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8">
            <p14:nvContentPartPr>
              <p14:cNvPr id="123" name="墨迹 122">
                <a:extLst>
                  <a:ext uri="{FF2B5EF4-FFF2-40B4-BE49-F238E27FC236}">
                    <a16:creationId xmlns:a16="http://schemas.microsoft.com/office/drawing/2014/main" id="{373E162F-7FD7-A746-AA4C-863BFF88811C}"/>
                  </a:ext>
                </a:extLst>
              </p14:cNvPr>
              <p14:cNvContentPartPr/>
              <p14:nvPr/>
            </p14:nvContentPartPr>
            <p14:xfrm>
              <a:off x="4844620" y="2065609"/>
              <a:ext cx="143640" cy="374040"/>
            </p14:xfrm>
          </p:contentPart>
        </mc:Choice>
        <mc:Fallback xmlns="">
          <p:pic>
            <p:nvPicPr>
              <p:cNvPr id="123" name="墨迹 122">
                <a:extLst>
                  <a:ext uri="{FF2B5EF4-FFF2-40B4-BE49-F238E27FC236}">
                    <a16:creationId xmlns:a16="http://schemas.microsoft.com/office/drawing/2014/main" id="{373E162F-7FD7-A746-AA4C-863BFF88811C}"/>
                  </a:ext>
                </a:extLst>
              </p:cNvPr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4837060" y="2058049"/>
                <a:ext cx="158760" cy="38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0">
            <p14:nvContentPartPr>
              <p14:cNvPr id="124" name="墨迹 123">
                <a:extLst>
                  <a:ext uri="{FF2B5EF4-FFF2-40B4-BE49-F238E27FC236}">
                    <a16:creationId xmlns:a16="http://schemas.microsoft.com/office/drawing/2014/main" id="{9F5ECD0A-37F8-CF47-B408-AF5FD7212CD4}"/>
                  </a:ext>
                </a:extLst>
              </p14:cNvPr>
              <p14:cNvContentPartPr/>
              <p14:nvPr/>
            </p14:nvContentPartPr>
            <p14:xfrm>
              <a:off x="5267980" y="2463769"/>
              <a:ext cx="50040" cy="56520"/>
            </p14:xfrm>
          </p:contentPart>
        </mc:Choice>
        <mc:Fallback xmlns="">
          <p:pic>
            <p:nvPicPr>
              <p:cNvPr id="124" name="墨迹 123">
                <a:extLst>
                  <a:ext uri="{FF2B5EF4-FFF2-40B4-BE49-F238E27FC236}">
                    <a16:creationId xmlns:a16="http://schemas.microsoft.com/office/drawing/2014/main" id="{9F5ECD0A-37F8-CF47-B408-AF5FD7212CD4}"/>
                  </a:ext>
                </a:extLst>
              </p:cNvPr>
              <p:cNvPicPr/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5260420" y="2456209"/>
                <a:ext cx="65160" cy="71280"/>
              </a:xfrm>
              <a:prstGeom prst="rect">
                <a:avLst/>
              </a:prstGeom>
            </p:spPr>
          </p:pic>
        </mc:Fallback>
      </mc:AlternateContent>
      <p:grpSp>
        <p:nvGrpSpPr>
          <p:cNvPr id="133" name="组合 132">
            <a:extLst>
              <a:ext uri="{FF2B5EF4-FFF2-40B4-BE49-F238E27FC236}">
                <a16:creationId xmlns:a16="http://schemas.microsoft.com/office/drawing/2014/main" id="{878EF05D-CE19-F948-92BF-1DAD9339BD0B}"/>
              </a:ext>
            </a:extLst>
          </p:cNvPr>
          <p:cNvGrpSpPr/>
          <p:nvPr/>
        </p:nvGrpSpPr>
        <p:grpSpPr>
          <a:xfrm>
            <a:off x="5846860" y="2077849"/>
            <a:ext cx="541800" cy="504720"/>
            <a:chOff x="5846860" y="2077849"/>
            <a:chExt cx="541800" cy="504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25" name="墨迹 124">
                  <a:extLst>
                    <a:ext uri="{FF2B5EF4-FFF2-40B4-BE49-F238E27FC236}">
                      <a16:creationId xmlns:a16="http://schemas.microsoft.com/office/drawing/2014/main" id="{2CED9906-69A0-6940-A842-E73145208230}"/>
                    </a:ext>
                  </a:extLst>
                </p14:cNvPr>
                <p14:cNvContentPartPr/>
                <p14:nvPr/>
              </p14:nvContentPartPr>
              <p14:xfrm>
                <a:off x="5846860" y="2077849"/>
                <a:ext cx="167760" cy="93600"/>
              </p14:xfrm>
            </p:contentPart>
          </mc:Choice>
          <mc:Fallback xmlns="">
            <p:pic>
              <p:nvPicPr>
                <p:cNvPr id="125" name="墨迹 124">
                  <a:extLst>
                    <a:ext uri="{FF2B5EF4-FFF2-40B4-BE49-F238E27FC236}">
                      <a16:creationId xmlns:a16="http://schemas.microsoft.com/office/drawing/2014/main" id="{2CED9906-69A0-6940-A842-E73145208230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5839300" y="2070289"/>
                  <a:ext cx="18288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26" name="墨迹 125">
                  <a:extLst>
                    <a:ext uri="{FF2B5EF4-FFF2-40B4-BE49-F238E27FC236}">
                      <a16:creationId xmlns:a16="http://schemas.microsoft.com/office/drawing/2014/main" id="{F39CF346-3389-8F47-AE09-23C27625E169}"/>
                    </a:ext>
                  </a:extLst>
                </p14:cNvPr>
                <p14:cNvContentPartPr/>
                <p14:nvPr/>
              </p14:nvContentPartPr>
              <p14:xfrm>
                <a:off x="5849740" y="2183689"/>
                <a:ext cx="215640" cy="230760"/>
              </p14:xfrm>
            </p:contentPart>
          </mc:Choice>
          <mc:Fallback xmlns="">
            <p:pic>
              <p:nvPicPr>
                <p:cNvPr id="126" name="墨迹 125">
                  <a:extLst>
                    <a:ext uri="{FF2B5EF4-FFF2-40B4-BE49-F238E27FC236}">
                      <a16:creationId xmlns:a16="http://schemas.microsoft.com/office/drawing/2014/main" id="{F39CF346-3389-8F47-AE09-23C27625E169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5842180" y="2176129"/>
                  <a:ext cx="23040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27" name="墨迹 126">
                  <a:extLst>
                    <a:ext uri="{FF2B5EF4-FFF2-40B4-BE49-F238E27FC236}">
                      <a16:creationId xmlns:a16="http://schemas.microsoft.com/office/drawing/2014/main" id="{89C89317-2D82-D743-9C5E-6CE2A0C27346}"/>
                    </a:ext>
                  </a:extLst>
                </p14:cNvPr>
                <p14:cNvContentPartPr/>
                <p14:nvPr/>
              </p14:nvContentPartPr>
              <p14:xfrm>
                <a:off x="6214060" y="2239849"/>
                <a:ext cx="174600" cy="342720"/>
              </p14:xfrm>
            </p:contentPart>
          </mc:Choice>
          <mc:Fallback xmlns="">
            <p:pic>
              <p:nvPicPr>
                <p:cNvPr id="127" name="墨迹 126">
                  <a:extLst>
                    <a:ext uri="{FF2B5EF4-FFF2-40B4-BE49-F238E27FC236}">
                      <a16:creationId xmlns:a16="http://schemas.microsoft.com/office/drawing/2014/main" id="{89C89317-2D82-D743-9C5E-6CE2A0C27346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6206500" y="2232289"/>
                  <a:ext cx="189720" cy="357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8">
            <p14:nvContentPartPr>
              <p14:cNvPr id="128" name="墨迹 127">
                <a:extLst>
                  <a:ext uri="{FF2B5EF4-FFF2-40B4-BE49-F238E27FC236}">
                    <a16:creationId xmlns:a16="http://schemas.microsoft.com/office/drawing/2014/main" id="{C7557C3B-CE4F-904B-8E9F-7E39D5863F4E}"/>
                  </a:ext>
                </a:extLst>
              </p14:cNvPr>
              <p14:cNvContentPartPr/>
              <p14:nvPr/>
            </p14:nvContentPartPr>
            <p14:xfrm>
              <a:off x="6631300" y="2227249"/>
              <a:ext cx="78480" cy="37800"/>
            </p14:xfrm>
          </p:contentPart>
        </mc:Choice>
        <mc:Fallback xmlns="">
          <p:pic>
            <p:nvPicPr>
              <p:cNvPr id="128" name="墨迹 127">
                <a:extLst>
                  <a:ext uri="{FF2B5EF4-FFF2-40B4-BE49-F238E27FC236}">
                    <a16:creationId xmlns:a16="http://schemas.microsoft.com/office/drawing/2014/main" id="{C7557C3B-CE4F-904B-8E9F-7E39D5863F4E}"/>
                  </a:ext>
                </a:extLst>
              </p:cNvPr>
              <p:cNvPicPr/>
              <p:nvPr/>
            </p:nvPicPr>
            <p:blipFill>
              <a:blip r:embed="rId209"/>
              <a:stretch>
                <a:fillRect/>
              </a:stretch>
            </p:blipFill>
            <p:spPr>
              <a:xfrm>
                <a:off x="6623740" y="2219689"/>
                <a:ext cx="93600" cy="5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0">
            <p14:nvContentPartPr>
              <p14:cNvPr id="129" name="墨迹 128">
                <a:extLst>
                  <a:ext uri="{FF2B5EF4-FFF2-40B4-BE49-F238E27FC236}">
                    <a16:creationId xmlns:a16="http://schemas.microsoft.com/office/drawing/2014/main" id="{ACF7C38F-A514-FE44-A0F3-BE57953E878C}"/>
                  </a:ext>
                </a:extLst>
              </p14:cNvPr>
              <p14:cNvContentPartPr/>
              <p14:nvPr/>
            </p14:nvContentPartPr>
            <p14:xfrm>
              <a:off x="6624820" y="2364409"/>
              <a:ext cx="100080" cy="12960"/>
            </p14:xfrm>
          </p:contentPart>
        </mc:Choice>
        <mc:Fallback xmlns="">
          <p:pic>
            <p:nvPicPr>
              <p:cNvPr id="129" name="墨迹 128">
                <a:extLst>
                  <a:ext uri="{FF2B5EF4-FFF2-40B4-BE49-F238E27FC236}">
                    <a16:creationId xmlns:a16="http://schemas.microsoft.com/office/drawing/2014/main" id="{ACF7C38F-A514-FE44-A0F3-BE57953E878C}"/>
                  </a:ext>
                </a:extLst>
              </p:cNvPr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6617620" y="2356849"/>
                <a:ext cx="115200" cy="27720"/>
              </a:xfrm>
              <a:prstGeom prst="rect">
                <a:avLst/>
              </a:prstGeom>
            </p:spPr>
          </p:pic>
        </mc:Fallback>
      </mc:AlternateContent>
      <p:grpSp>
        <p:nvGrpSpPr>
          <p:cNvPr id="146" name="组合 145">
            <a:extLst>
              <a:ext uri="{FF2B5EF4-FFF2-40B4-BE49-F238E27FC236}">
                <a16:creationId xmlns:a16="http://schemas.microsoft.com/office/drawing/2014/main" id="{D1AEEA51-5026-6D48-B3D8-1BE06342D588}"/>
              </a:ext>
            </a:extLst>
          </p:cNvPr>
          <p:cNvGrpSpPr/>
          <p:nvPr/>
        </p:nvGrpSpPr>
        <p:grpSpPr>
          <a:xfrm>
            <a:off x="6923980" y="2077849"/>
            <a:ext cx="504720" cy="497520"/>
            <a:chOff x="6923980" y="2077849"/>
            <a:chExt cx="504720" cy="497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30" name="墨迹 129">
                  <a:extLst>
                    <a:ext uri="{FF2B5EF4-FFF2-40B4-BE49-F238E27FC236}">
                      <a16:creationId xmlns:a16="http://schemas.microsoft.com/office/drawing/2014/main" id="{32C58EB8-24EA-FD4B-B153-541D7BA38C2C}"/>
                    </a:ext>
                  </a:extLst>
                </p14:cNvPr>
                <p14:cNvContentPartPr/>
                <p14:nvPr/>
              </p14:nvContentPartPr>
              <p14:xfrm>
                <a:off x="6923980" y="2077849"/>
                <a:ext cx="162360" cy="353160"/>
              </p14:xfrm>
            </p:contentPart>
          </mc:Choice>
          <mc:Fallback xmlns="">
            <p:pic>
              <p:nvPicPr>
                <p:cNvPr id="130" name="墨迹 129">
                  <a:extLst>
                    <a:ext uri="{FF2B5EF4-FFF2-40B4-BE49-F238E27FC236}">
                      <a16:creationId xmlns:a16="http://schemas.microsoft.com/office/drawing/2014/main" id="{32C58EB8-24EA-FD4B-B153-541D7BA38C2C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6916420" y="2070289"/>
                  <a:ext cx="177120" cy="36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31" name="墨迹 130">
                  <a:extLst>
                    <a:ext uri="{FF2B5EF4-FFF2-40B4-BE49-F238E27FC236}">
                      <a16:creationId xmlns:a16="http://schemas.microsoft.com/office/drawing/2014/main" id="{5DF01183-A5A3-0C44-B68E-890B66565D27}"/>
                    </a:ext>
                  </a:extLst>
                </p14:cNvPr>
                <p14:cNvContentPartPr/>
                <p14:nvPr/>
              </p14:nvContentPartPr>
              <p14:xfrm>
                <a:off x="7123780" y="2202409"/>
                <a:ext cx="173880" cy="162360"/>
              </p14:xfrm>
            </p:contentPart>
          </mc:Choice>
          <mc:Fallback xmlns="">
            <p:pic>
              <p:nvPicPr>
                <p:cNvPr id="131" name="墨迹 130">
                  <a:extLst>
                    <a:ext uri="{FF2B5EF4-FFF2-40B4-BE49-F238E27FC236}">
                      <a16:creationId xmlns:a16="http://schemas.microsoft.com/office/drawing/2014/main" id="{5DF01183-A5A3-0C44-B68E-890B66565D27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7116220" y="2194849"/>
                  <a:ext cx="18900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34" name="墨迹 133">
                  <a:extLst>
                    <a:ext uri="{FF2B5EF4-FFF2-40B4-BE49-F238E27FC236}">
                      <a16:creationId xmlns:a16="http://schemas.microsoft.com/office/drawing/2014/main" id="{308F75C0-1B01-114F-9AAF-91D1885E3943}"/>
                    </a:ext>
                  </a:extLst>
                </p14:cNvPr>
                <p14:cNvContentPartPr/>
                <p14:nvPr/>
              </p14:nvContentPartPr>
              <p14:xfrm>
                <a:off x="7322140" y="2376649"/>
                <a:ext cx="56520" cy="198720"/>
              </p14:xfrm>
            </p:contentPart>
          </mc:Choice>
          <mc:Fallback xmlns="">
            <p:pic>
              <p:nvPicPr>
                <p:cNvPr id="134" name="墨迹 133">
                  <a:extLst>
                    <a:ext uri="{FF2B5EF4-FFF2-40B4-BE49-F238E27FC236}">
                      <a16:creationId xmlns:a16="http://schemas.microsoft.com/office/drawing/2014/main" id="{308F75C0-1B01-114F-9AAF-91D1885E3943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7314580" y="2369089"/>
                  <a:ext cx="7128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35" name="墨迹 134">
                  <a:extLst>
                    <a:ext uri="{FF2B5EF4-FFF2-40B4-BE49-F238E27FC236}">
                      <a16:creationId xmlns:a16="http://schemas.microsoft.com/office/drawing/2014/main" id="{541D66CE-AD6A-3D46-AC16-CADCFB3D93C6}"/>
                    </a:ext>
                  </a:extLst>
                </p14:cNvPr>
                <p14:cNvContentPartPr/>
                <p14:nvPr/>
              </p14:nvContentPartPr>
              <p14:xfrm>
                <a:off x="7353460" y="2407969"/>
                <a:ext cx="75240" cy="50040"/>
              </p14:xfrm>
            </p:contentPart>
          </mc:Choice>
          <mc:Fallback xmlns="">
            <p:pic>
              <p:nvPicPr>
                <p:cNvPr id="135" name="墨迹 134">
                  <a:extLst>
                    <a:ext uri="{FF2B5EF4-FFF2-40B4-BE49-F238E27FC236}">
                      <a16:creationId xmlns:a16="http://schemas.microsoft.com/office/drawing/2014/main" id="{541D66CE-AD6A-3D46-AC16-CADCFB3D93C6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7345900" y="2400409"/>
                  <a:ext cx="90000" cy="65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5" name="组合 144">
            <a:extLst>
              <a:ext uri="{FF2B5EF4-FFF2-40B4-BE49-F238E27FC236}">
                <a16:creationId xmlns:a16="http://schemas.microsoft.com/office/drawing/2014/main" id="{503AF59F-035E-C34F-9DE5-FC49ECD92071}"/>
              </a:ext>
            </a:extLst>
          </p:cNvPr>
          <p:cNvGrpSpPr/>
          <p:nvPr/>
        </p:nvGrpSpPr>
        <p:grpSpPr>
          <a:xfrm>
            <a:off x="7720660" y="2121409"/>
            <a:ext cx="791280" cy="438840"/>
            <a:chOff x="7720660" y="2121409"/>
            <a:chExt cx="791280" cy="438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36" name="墨迹 135">
                  <a:extLst>
                    <a:ext uri="{FF2B5EF4-FFF2-40B4-BE49-F238E27FC236}">
                      <a16:creationId xmlns:a16="http://schemas.microsoft.com/office/drawing/2014/main" id="{CB484BE0-6C0E-3D4A-9D41-E3A63C152B98}"/>
                    </a:ext>
                  </a:extLst>
                </p14:cNvPr>
                <p14:cNvContentPartPr/>
                <p14:nvPr/>
              </p14:nvContentPartPr>
              <p14:xfrm>
                <a:off x="7720660" y="2488609"/>
                <a:ext cx="68760" cy="31320"/>
              </p14:xfrm>
            </p:contentPart>
          </mc:Choice>
          <mc:Fallback xmlns="">
            <p:pic>
              <p:nvPicPr>
                <p:cNvPr id="136" name="墨迹 135">
                  <a:extLst>
                    <a:ext uri="{FF2B5EF4-FFF2-40B4-BE49-F238E27FC236}">
                      <a16:creationId xmlns:a16="http://schemas.microsoft.com/office/drawing/2014/main" id="{CB484BE0-6C0E-3D4A-9D41-E3A63C152B98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7713100" y="2481409"/>
                  <a:ext cx="8388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37" name="墨迹 136">
                  <a:extLst>
                    <a:ext uri="{FF2B5EF4-FFF2-40B4-BE49-F238E27FC236}">
                      <a16:creationId xmlns:a16="http://schemas.microsoft.com/office/drawing/2014/main" id="{2C700F11-4C36-FB44-806B-1DF367C326FC}"/>
                    </a:ext>
                  </a:extLst>
                </p14:cNvPr>
                <p14:cNvContentPartPr/>
                <p14:nvPr/>
              </p14:nvContentPartPr>
              <p14:xfrm>
                <a:off x="7963300" y="2164969"/>
                <a:ext cx="130320" cy="230760"/>
              </p14:xfrm>
            </p:contentPart>
          </mc:Choice>
          <mc:Fallback xmlns="">
            <p:pic>
              <p:nvPicPr>
                <p:cNvPr id="137" name="墨迹 136">
                  <a:extLst>
                    <a:ext uri="{FF2B5EF4-FFF2-40B4-BE49-F238E27FC236}">
                      <a16:creationId xmlns:a16="http://schemas.microsoft.com/office/drawing/2014/main" id="{2C700F11-4C36-FB44-806B-1DF367C326FC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7956100" y="2157409"/>
                  <a:ext cx="14544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38" name="墨迹 137">
                  <a:extLst>
                    <a:ext uri="{FF2B5EF4-FFF2-40B4-BE49-F238E27FC236}">
                      <a16:creationId xmlns:a16="http://schemas.microsoft.com/office/drawing/2014/main" id="{D2092E20-DA17-5A4D-BB2A-C4DF8B7B17F1}"/>
                    </a:ext>
                  </a:extLst>
                </p14:cNvPr>
                <p14:cNvContentPartPr/>
                <p14:nvPr/>
              </p14:nvContentPartPr>
              <p14:xfrm>
                <a:off x="8150140" y="2357929"/>
                <a:ext cx="75240" cy="202320"/>
              </p14:xfrm>
            </p:contentPart>
          </mc:Choice>
          <mc:Fallback xmlns="">
            <p:pic>
              <p:nvPicPr>
                <p:cNvPr id="138" name="墨迹 137">
                  <a:extLst>
                    <a:ext uri="{FF2B5EF4-FFF2-40B4-BE49-F238E27FC236}">
                      <a16:creationId xmlns:a16="http://schemas.microsoft.com/office/drawing/2014/main" id="{D2092E20-DA17-5A4D-BB2A-C4DF8B7B17F1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8142580" y="2350369"/>
                  <a:ext cx="9000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39" name="墨迹 138">
                  <a:extLst>
                    <a:ext uri="{FF2B5EF4-FFF2-40B4-BE49-F238E27FC236}">
                      <a16:creationId xmlns:a16="http://schemas.microsoft.com/office/drawing/2014/main" id="{D1A4FE7B-1916-3647-99BD-42656910438C}"/>
                    </a:ext>
                  </a:extLst>
                </p14:cNvPr>
                <p14:cNvContentPartPr/>
                <p14:nvPr/>
              </p14:nvContentPartPr>
              <p14:xfrm>
                <a:off x="8187580" y="2364409"/>
                <a:ext cx="106200" cy="75240"/>
              </p14:xfrm>
            </p:contentPart>
          </mc:Choice>
          <mc:Fallback xmlns="">
            <p:pic>
              <p:nvPicPr>
                <p:cNvPr id="139" name="墨迹 138">
                  <a:extLst>
                    <a:ext uri="{FF2B5EF4-FFF2-40B4-BE49-F238E27FC236}">
                      <a16:creationId xmlns:a16="http://schemas.microsoft.com/office/drawing/2014/main" id="{D1A4FE7B-1916-3647-99BD-42656910438C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8180020" y="2356849"/>
                  <a:ext cx="12132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40" name="墨迹 139">
                  <a:extLst>
                    <a:ext uri="{FF2B5EF4-FFF2-40B4-BE49-F238E27FC236}">
                      <a16:creationId xmlns:a16="http://schemas.microsoft.com/office/drawing/2014/main" id="{C18D2AAE-D954-E447-946E-C28578D73BAE}"/>
                    </a:ext>
                  </a:extLst>
                </p14:cNvPr>
                <p14:cNvContentPartPr/>
                <p14:nvPr/>
              </p14:nvContentPartPr>
              <p14:xfrm>
                <a:off x="8306020" y="2121409"/>
                <a:ext cx="205920" cy="392400"/>
              </p14:xfrm>
            </p:contentPart>
          </mc:Choice>
          <mc:Fallback xmlns="">
            <p:pic>
              <p:nvPicPr>
                <p:cNvPr id="140" name="墨迹 139">
                  <a:extLst>
                    <a:ext uri="{FF2B5EF4-FFF2-40B4-BE49-F238E27FC236}">
                      <a16:creationId xmlns:a16="http://schemas.microsoft.com/office/drawing/2014/main" id="{C18D2AAE-D954-E447-946E-C28578D73BAE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8298460" y="2113849"/>
                  <a:ext cx="221040" cy="407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30">
            <p14:nvContentPartPr>
              <p14:cNvPr id="141" name="墨迹 140">
                <a:extLst>
                  <a:ext uri="{FF2B5EF4-FFF2-40B4-BE49-F238E27FC236}">
                    <a16:creationId xmlns:a16="http://schemas.microsoft.com/office/drawing/2014/main" id="{A24D6DC2-156F-374E-936F-E5F7FC79A600}"/>
                  </a:ext>
                </a:extLst>
              </p14:cNvPr>
              <p14:cNvContentPartPr/>
              <p14:nvPr/>
            </p14:nvContentPartPr>
            <p14:xfrm>
              <a:off x="8829460" y="2485369"/>
              <a:ext cx="18360" cy="115920"/>
            </p14:xfrm>
          </p:contentPart>
        </mc:Choice>
        <mc:Fallback xmlns="">
          <p:pic>
            <p:nvPicPr>
              <p:cNvPr id="141" name="墨迹 140">
                <a:extLst>
                  <a:ext uri="{FF2B5EF4-FFF2-40B4-BE49-F238E27FC236}">
                    <a16:creationId xmlns:a16="http://schemas.microsoft.com/office/drawing/2014/main" id="{A24D6DC2-156F-374E-936F-E5F7FC79A600}"/>
                  </a:ext>
                </a:extLst>
              </p:cNvPr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8821900" y="2477809"/>
                <a:ext cx="33480" cy="131040"/>
              </a:xfrm>
              <a:prstGeom prst="rect">
                <a:avLst/>
              </a:prstGeom>
            </p:spPr>
          </p:pic>
        </mc:Fallback>
      </mc:AlternateContent>
      <p:grpSp>
        <p:nvGrpSpPr>
          <p:cNvPr id="144" name="组合 143">
            <a:extLst>
              <a:ext uri="{FF2B5EF4-FFF2-40B4-BE49-F238E27FC236}">
                <a16:creationId xmlns:a16="http://schemas.microsoft.com/office/drawing/2014/main" id="{D248BF33-47FF-274B-BA33-3F09DC20ECC9}"/>
              </a:ext>
            </a:extLst>
          </p:cNvPr>
          <p:cNvGrpSpPr/>
          <p:nvPr/>
        </p:nvGrpSpPr>
        <p:grpSpPr>
          <a:xfrm>
            <a:off x="9285940" y="2134009"/>
            <a:ext cx="514440" cy="479520"/>
            <a:chOff x="9285940" y="2134009"/>
            <a:chExt cx="514440" cy="479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42" name="墨迹 141">
                  <a:extLst>
                    <a:ext uri="{FF2B5EF4-FFF2-40B4-BE49-F238E27FC236}">
                      <a16:creationId xmlns:a16="http://schemas.microsoft.com/office/drawing/2014/main" id="{6DF0BAD3-F80F-854D-B59E-44DBD34A572E}"/>
                    </a:ext>
                  </a:extLst>
                </p14:cNvPr>
                <p14:cNvContentPartPr/>
                <p14:nvPr/>
              </p14:nvContentPartPr>
              <p14:xfrm>
                <a:off x="9285940" y="2134009"/>
                <a:ext cx="246600" cy="317880"/>
              </p14:xfrm>
            </p:contentPart>
          </mc:Choice>
          <mc:Fallback xmlns="">
            <p:pic>
              <p:nvPicPr>
                <p:cNvPr id="142" name="墨迹 141">
                  <a:extLst>
                    <a:ext uri="{FF2B5EF4-FFF2-40B4-BE49-F238E27FC236}">
                      <a16:creationId xmlns:a16="http://schemas.microsoft.com/office/drawing/2014/main" id="{6DF0BAD3-F80F-854D-B59E-44DBD34A572E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9278380" y="2126449"/>
                  <a:ext cx="261720" cy="33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43" name="墨迹 142">
                  <a:extLst>
                    <a:ext uri="{FF2B5EF4-FFF2-40B4-BE49-F238E27FC236}">
                      <a16:creationId xmlns:a16="http://schemas.microsoft.com/office/drawing/2014/main" id="{F54EDA70-D470-EB44-B723-1C49A4F919F6}"/>
                    </a:ext>
                  </a:extLst>
                </p14:cNvPr>
                <p14:cNvContentPartPr/>
                <p14:nvPr/>
              </p14:nvContentPartPr>
              <p14:xfrm>
                <a:off x="9594460" y="2315089"/>
                <a:ext cx="205920" cy="298440"/>
              </p14:xfrm>
            </p:contentPart>
          </mc:Choice>
          <mc:Fallback xmlns="">
            <p:pic>
              <p:nvPicPr>
                <p:cNvPr id="143" name="墨迹 142">
                  <a:extLst>
                    <a:ext uri="{FF2B5EF4-FFF2-40B4-BE49-F238E27FC236}">
                      <a16:creationId xmlns:a16="http://schemas.microsoft.com/office/drawing/2014/main" id="{F54EDA70-D470-EB44-B723-1C49A4F919F6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9586900" y="2307529"/>
                  <a:ext cx="221040" cy="313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6" name="组合 155">
            <a:extLst>
              <a:ext uri="{FF2B5EF4-FFF2-40B4-BE49-F238E27FC236}">
                <a16:creationId xmlns:a16="http://schemas.microsoft.com/office/drawing/2014/main" id="{0C3CBA4A-EAA1-1B43-ACEF-373D75489E28}"/>
              </a:ext>
            </a:extLst>
          </p:cNvPr>
          <p:cNvGrpSpPr/>
          <p:nvPr/>
        </p:nvGrpSpPr>
        <p:grpSpPr>
          <a:xfrm>
            <a:off x="10080100" y="2158849"/>
            <a:ext cx="1812240" cy="597240"/>
            <a:chOff x="10080100" y="2158849"/>
            <a:chExt cx="1812240" cy="597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47" name="墨迹 146">
                  <a:extLst>
                    <a:ext uri="{FF2B5EF4-FFF2-40B4-BE49-F238E27FC236}">
                      <a16:creationId xmlns:a16="http://schemas.microsoft.com/office/drawing/2014/main" id="{0BEA1691-9488-D041-819D-7E9708E9591A}"/>
                    </a:ext>
                  </a:extLst>
                </p14:cNvPr>
                <p14:cNvContentPartPr/>
                <p14:nvPr/>
              </p14:nvContentPartPr>
              <p14:xfrm>
                <a:off x="10080100" y="2252089"/>
                <a:ext cx="168480" cy="31320"/>
              </p14:xfrm>
            </p:contentPart>
          </mc:Choice>
          <mc:Fallback xmlns="">
            <p:pic>
              <p:nvPicPr>
                <p:cNvPr id="147" name="墨迹 146">
                  <a:extLst>
                    <a:ext uri="{FF2B5EF4-FFF2-40B4-BE49-F238E27FC236}">
                      <a16:creationId xmlns:a16="http://schemas.microsoft.com/office/drawing/2014/main" id="{0BEA1691-9488-D041-819D-7E9708E9591A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10072540" y="2244529"/>
                  <a:ext cx="18360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48" name="墨迹 147">
                  <a:extLst>
                    <a:ext uri="{FF2B5EF4-FFF2-40B4-BE49-F238E27FC236}">
                      <a16:creationId xmlns:a16="http://schemas.microsoft.com/office/drawing/2014/main" id="{8A7DD8C0-CDB8-DB43-ADEC-2EFE6D6EB0D1}"/>
                    </a:ext>
                  </a:extLst>
                </p14:cNvPr>
                <p14:cNvContentPartPr/>
                <p14:nvPr/>
              </p14:nvContentPartPr>
              <p14:xfrm>
                <a:off x="10111420" y="2364409"/>
                <a:ext cx="187200" cy="19080"/>
              </p14:xfrm>
            </p:contentPart>
          </mc:Choice>
          <mc:Fallback xmlns="">
            <p:pic>
              <p:nvPicPr>
                <p:cNvPr id="148" name="墨迹 147">
                  <a:extLst>
                    <a:ext uri="{FF2B5EF4-FFF2-40B4-BE49-F238E27FC236}">
                      <a16:creationId xmlns:a16="http://schemas.microsoft.com/office/drawing/2014/main" id="{8A7DD8C0-CDB8-DB43-ADEC-2EFE6D6EB0D1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10103860" y="2356849"/>
                  <a:ext cx="20232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49" name="墨迹 148">
                  <a:extLst>
                    <a:ext uri="{FF2B5EF4-FFF2-40B4-BE49-F238E27FC236}">
                      <a16:creationId xmlns:a16="http://schemas.microsoft.com/office/drawing/2014/main" id="{1A15CA94-531E-2A48-9FAD-A8D040E22850}"/>
                    </a:ext>
                  </a:extLst>
                </p14:cNvPr>
                <p14:cNvContentPartPr/>
                <p14:nvPr/>
              </p14:nvContentPartPr>
              <p14:xfrm>
                <a:off x="10335340" y="2158849"/>
                <a:ext cx="236880" cy="336600"/>
              </p14:xfrm>
            </p:contentPart>
          </mc:Choice>
          <mc:Fallback xmlns="">
            <p:pic>
              <p:nvPicPr>
                <p:cNvPr id="149" name="墨迹 148">
                  <a:extLst>
                    <a:ext uri="{FF2B5EF4-FFF2-40B4-BE49-F238E27FC236}">
                      <a16:creationId xmlns:a16="http://schemas.microsoft.com/office/drawing/2014/main" id="{1A15CA94-531E-2A48-9FAD-A8D040E22850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10327780" y="2151289"/>
                  <a:ext cx="252000" cy="35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50" name="墨迹 149">
                  <a:extLst>
                    <a:ext uri="{FF2B5EF4-FFF2-40B4-BE49-F238E27FC236}">
                      <a16:creationId xmlns:a16="http://schemas.microsoft.com/office/drawing/2014/main" id="{E2E15DC4-B44F-1C4D-B922-CD2FBC67001C}"/>
                    </a:ext>
                  </a:extLst>
                </p14:cNvPr>
                <p14:cNvContentPartPr/>
                <p14:nvPr/>
              </p14:nvContentPartPr>
              <p14:xfrm>
                <a:off x="10547020" y="2289529"/>
                <a:ext cx="236880" cy="218160"/>
              </p14:xfrm>
            </p:contentPart>
          </mc:Choice>
          <mc:Fallback xmlns="">
            <p:pic>
              <p:nvPicPr>
                <p:cNvPr id="150" name="墨迹 149">
                  <a:extLst>
                    <a:ext uri="{FF2B5EF4-FFF2-40B4-BE49-F238E27FC236}">
                      <a16:creationId xmlns:a16="http://schemas.microsoft.com/office/drawing/2014/main" id="{E2E15DC4-B44F-1C4D-B922-CD2FBC67001C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0539460" y="2281969"/>
                  <a:ext cx="25200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51" name="墨迹 150">
                  <a:extLst>
                    <a:ext uri="{FF2B5EF4-FFF2-40B4-BE49-F238E27FC236}">
                      <a16:creationId xmlns:a16="http://schemas.microsoft.com/office/drawing/2014/main" id="{846560AB-9965-D64E-BAC7-00DF46159E30}"/>
                    </a:ext>
                  </a:extLst>
                </p14:cNvPr>
                <p14:cNvContentPartPr/>
                <p14:nvPr/>
              </p14:nvContentPartPr>
              <p14:xfrm>
                <a:off x="10802260" y="2426689"/>
                <a:ext cx="149760" cy="218160"/>
              </p14:xfrm>
            </p:contentPart>
          </mc:Choice>
          <mc:Fallback xmlns="">
            <p:pic>
              <p:nvPicPr>
                <p:cNvPr id="151" name="墨迹 150">
                  <a:extLst>
                    <a:ext uri="{FF2B5EF4-FFF2-40B4-BE49-F238E27FC236}">
                      <a16:creationId xmlns:a16="http://schemas.microsoft.com/office/drawing/2014/main" id="{846560AB-9965-D64E-BAC7-00DF46159E30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10794700" y="2419129"/>
                  <a:ext cx="16488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52" name="墨迹 151">
                  <a:extLst>
                    <a:ext uri="{FF2B5EF4-FFF2-40B4-BE49-F238E27FC236}">
                      <a16:creationId xmlns:a16="http://schemas.microsoft.com/office/drawing/2014/main" id="{72CE9AA2-C5E1-D64B-A11D-2D89E2173B3D}"/>
                    </a:ext>
                  </a:extLst>
                </p14:cNvPr>
                <p14:cNvContentPartPr/>
                <p14:nvPr/>
              </p14:nvContentPartPr>
              <p14:xfrm>
                <a:off x="11101060" y="2625769"/>
                <a:ext cx="31320" cy="50040"/>
              </p14:xfrm>
            </p:contentPart>
          </mc:Choice>
          <mc:Fallback xmlns="">
            <p:pic>
              <p:nvPicPr>
                <p:cNvPr id="152" name="墨迹 151">
                  <a:extLst>
                    <a:ext uri="{FF2B5EF4-FFF2-40B4-BE49-F238E27FC236}">
                      <a16:creationId xmlns:a16="http://schemas.microsoft.com/office/drawing/2014/main" id="{72CE9AA2-C5E1-D64B-A11D-2D89E2173B3D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11093500" y="2618209"/>
                  <a:ext cx="4644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53" name="墨迹 152">
                  <a:extLst>
                    <a:ext uri="{FF2B5EF4-FFF2-40B4-BE49-F238E27FC236}">
                      <a16:creationId xmlns:a16="http://schemas.microsoft.com/office/drawing/2014/main" id="{D2BE9E67-ED3C-F044-940D-655391EA38FC}"/>
                    </a:ext>
                  </a:extLst>
                </p14:cNvPr>
                <p14:cNvContentPartPr/>
                <p14:nvPr/>
              </p14:nvContentPartPr>
              <p14:xfrm>
                <a:off x="11294020" y="2289529"/>
                <a:ext cx="118080" cy="268200"/>
              </p14:xfrm>
            </p:contentPart>
          </mc:Choice>
          <mc:Fallback xmlns="">
            <p:pic>
              <p:nvPicPr>
                <p:cNvPr id="153" name="墨迹 152">
                  <a:extLst>
                    <a:ext uri="{FF2B5EF4-FFF2-40B4-BE49-F238E27FC236}">
                      <a16:creationId xmlns:a16="http://schemas.microsoft.com/office/drawing/2014/main" id="{D2BE9E67-ED3C-F044-940D-655391EA38FC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11286460" y="2281969"/>
                  <a:ext cx="13320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54" name="墨迹 153">
                  <a:extLst>
                    <a:ext uri="{FF2B5EF4-FFF2-40B4-BE49-F238E27FC236}">
                      <a16:creationId xmlns:a16="http://schemas.microsoft.com/office/drawing/2014/main" id="{32CE40BB-E39B-E941-91E4-0E0E4F7DD50A}"/>
                    </a:ext>
                  </a:extLst>
                </p14:cNvPr>
                <p14:cNvContentPartPr/>
                <p14:nvPr/>
              </p14:nvContentPartPr>
              <p14:xfrm>
                <a:off x="11505700" y="2445049"/>
                <a:ext cx="193320" cy="236880"/>
              </p14:xfrm>
            </p:contentPart>
          </mc:Choice>
          <mc:Fallback xmlns="">
            <p:pic>
              <p:nvPicPr>
                <p:cNvPr id="154" name="墨迹 153">
                  <a:extLst>
                    <a:ext uri="{FF2B5EF4-FFF2-40B4-BE49-F238E27FC236}">
                      <a16:creationId xmlns:a16="http://schemas.microsoft.com/office/drawing/2014/main" id="{32CE40BB-E39B-E941-91E4-0E0E4F7DD50A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11498140" y="2437489"/>
                  <a:ext cx="20844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55" name="墨迹 154">
                  <a:extLst>
                    <a:ext uri="{FF2B5EF4-FFF2-40B4-BE49-F238E27FC236}">
                      <a16:creationId xmlns:a16="http://schemas.microsoft.com/office/drawing/2014/main" id="{F2F5FAF0-565C-4C42-8FFB-2A762245847B}"/>
                    </a:ext>
                  </a:extLst>
                </p14:cNvPr>
                <p14:cNvContentPartPr/>
                <p14:nvPr/>
              </p14:nvContentPartPr>
              <p14:xfrm>
                <a:off x="11661580" y="2233369"/>
                <a:ext cx="230760" cy="522720"/>
              </p14:xfrm>
            </p:contentPart>
          </mc:Choice>
          <mc:Fallback xmlns="">
            <p:pic>
              <p:nvPicPr>
                <p:cNvPr id="155" name="墨迹 154">
                  <a:extLst>
                    <a:ext uri="{FF2B5EF4-FFF2-40B4-BE49-F238E27FC236}">
                      <a16:creationId xmlns:a16="http://schemas.microsoft.com/office/drawing/2014/main" id="{F2F5FAF0-565C-4C42-8FFB-2A762245847B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11654020" y="2226169"/>
                  <a:ext cx="245880" cy="537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4" name="组合 163">
            <a:extLst>
              <a:ext uri="{FF2B5EF4-FFF2-40B4-BE49-F238E27FC236}">
                <a16:creationId xmlns:a16="http://schemas.microsoft.com/office/drawing/2014/main" id="{89276951-037A-3649-93A1-C93BA268CAED}"/>
              </a:ext>
            </a:extLst>
          </p:cNvPr>
          <p:cNvGrpSpPr/>
          <p:nvPr/>
        </p:nvGrpSpPr>
        <p:grpSpPr>
          <a:xfrm>
            <a:off x="1607140" y="2962009"/>
            <a:ext cx="548280" cy="404280"/>
            <a:chOff x="1607140" y="2962009"/>
            <a:chExt cx="548280" cy="404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57" name="墨迹 156">
                  <a:extLst>
                    <a:ext uri="{FF2B5EF4-FFF2-40B4-BE49-F238E27FC236}">
                      <a16:creationId xmlns:a16="http://schemas.microsoft.com/office/drawing/2014/main" id="{7A3D54A1-4EB0-7645-86DA-75D82CEFA0E8}"/>
                    </a:ext>
                  </a:extLst>
                </p14:cNvPr>
                <p14:cNvContentPartPr/>
                <p14:nvPr/>
              </p14:nvContentPartPr>
              <p14:xfrm>
                <a:off x="1607140" y="2962009"/>
                <a:ext cx="199440" cy="361440"/>
              </p14:xfrm>
            </p:contentPart>
          </mc:Choice>
          <mc:Fallback xmlns="">
            <p:pic>
              <p:nvPicPr>
                <p:cNvPr id="157" name="墨迹 156">
                  <a:extLst>
                    <a:ext uri="{FF2B5EF4-FFF2-40B4-BE49-F238E27FC236}">
                      <a16:creationId xmlns:a16="http://schemas.microsoft.com/office/drawing/2014/main" id="{7A3D54A1-4EB0-7645-86DA-75D82CEFA0E8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1599580" y="2954449"/>
                  <a:ext cx="214560" cy="37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58" name="墨迹 157">
                  <a:extLst>
                    <a:ext uri="{FF2B5EF4-FFF2-40B4-BE49-F238E27FC236}">
                      <a16:creationId xmlns:a16="http://schemas.microsoft.com/office/drawing/2014/main" id="{24DC019E-AEA9-D44C-8D69-D1823A58FA25}"/>
                    </a:ext>
                  </a:extLst>
                </p14:cNvPr>
                <p14:cNvContentPartPr/>
                <p14:nvPr/>
              </p14:nvContentPartPr>
              <p14:xfrm>
                <a:off x="1688140" y="3298249"/>
                <a:ext cx="162360" cy="43920"/>
              </p14:xfrm>
            </p:contentPart>
          </mc:Choice>
          <mc:Fallback xmlns="">
            <p:pic>
              <p:nvPicPr>
                <p:cNvPr id="158" name="墨迹 157">
                  <a:extLst>
                    <a:ext uri="{FF2B5EF4-FFF2-40B4-BE49-F238E27FC236}">
                      <a16:creationId xmlns:a16="http://schemas.microsoft.com/office/drawing/2014/main" id="{24DC019E-AEA9-D44C-8D69-D1823A58FA25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1680580" y="3290689"/>
                  <a:ext cx="17712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59" name="墨迹 158">
                  <a:extLst>
                    <a:ext uri="{FF2B5EF4-FFF2-40B4-BE49-F238E27FC236}">
                      <a16:creationId xmlns:a16="http://schemas.microsoft.com/office/drawing/2014/main" id="{3C367178-9C2F-384F-94E3-798BC1F680BB}"/>
                    </a:ext>
                  </a:extLst>
                </p14:cNvPr>
                <p14:cNvContentPartPr/>
                <p14:nvPr/>
              </p14:nvContentPartPr>
              <p14:xfrm>
                <a:off x="1993060" y="3173689"/>
                <a:ext cx="162360" cy="192600"/>
              </p14:xfrm>
            </p:contentPart>
          </mc:Choice>
          <mc:Fallback xmlns="">
            <p:pic>
              <p:nvPicPr>
                <p:cNvPr id="159" name="墨迹 158">
                  <a:extLst>
                    <a:ext uri="{FF2B5EF4-FFF2-40B4-BE49-F238E27FC236}">
                      <a16:creationId xmlns:a16="http://schemas.microsoft.com/office/drawing/2014/main" id="{3C367178-9C2F-384F-94E3-798BC1F680BB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1985860" y="3166129"/>
                  <a:ext cx="177120" cy="207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3" name="组合 162">
            <a:extLst>
              <a:ext uri="{FF2B5EF4-FFF2-40B4-BE49-F238E27FC236}">
                <a16:creationId xmlns:a16="http://schemas.microsoft.com/office/drawing/2014/main" id="{7FF990F9-A77B-794D-AE96-9A16C0E14F3C}"/>
              </a:ext>
            </a:extLst>
          </p:cNvPr>
          <p:cNvGrpSpPr/>
          <p:nvPr/>
        </p:nvGrpSpPr>
        <p:grpSpPr>
          <a:xfrm>
            <a:off x="2510020" y="3104929"/>
            <a:ext cx="196200" cy="149760"/>
            <a:chOff x="2510020" y="3104929"/>
            <a:chExt cx="196200" cy="149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60" name="墨迹 159">
                  <a:extLst>
                    <a:ext uri="{FF2B5EF4-FFF2-40B4-BE49-F238E27FC236}">
                      <a16:creationId xmlns:a16="http://schemas.microsoft.com/office/drawing/2014/main" id="{FAB3FB6F-7906-614E-8E63-8896DA929921}"/>
                    </a:ext>
                  </a:extLst>
                </p14:cNvPr>
                <p14:cNvContentPartPr/>
                <p14:nvPr/>
              </p14:nvContentPartPr>
              <p14:xfrm>
                <a:off x="2510020" y="3104929"/>
                <a:ext cx="196200" cy="25200"/>
              </p14:xfrm>
            </p:contentPart>
          </mc:Choice>
          <mc:Fallback xmlns="">
            <p:pic>
              <p:nvPicPr>
                <p:cNvPr id="160" name="墨迹 159">
                  <a:extLst>
                    <a:ext uri="{FF2B5EF4-FFF2-40B4-BE49-F238E27FC236}">
                      <a16:creationId xmlns:a16="http://schemas.microsoft.com/office/drawing/2014/main" id="{FAB3FB6F-7906-614E-8E63-8896DA929921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2502460" y="3097729"/>
                  <a:ext cx="21132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61" name="墨迹 160">
                  <a:extLst>
                    <a:ext uri="{FF2B5EF4-FFF2-40B4-BE49-F238E27FC236}">
                      <a16:creationId xmlns:a16="http://schemas.microsoft.com/office/drawing/2014/main" id="{428CAB62-1BFE-2948-896A-608BCCCB3E43}"/>
                    </a:ext>
                  </a:extLst>
                </p14:cNvPr>
                <p14:cNvContentPartPr/>
                <p14:nvPr/>
              </p14:nvContentPartPr>
              <p14:xfrm>
                <a:off x="2528740" y="3210769"/>
                <a:ext cx="174600" cy="43920"/>
              </p14:xfrm>
            </p:contentPart>
          </mc:Choice>
          <mc:Fallback xmlns="">
            <p:pic>
              <p:nvPicPr>
                <p:cNvPr id="161" name="墨迹 160">
                  <a:extLst>
                    <a:ext uri="{FF2B5EF4-FFF2-40B4-BE49-F238E27FC236}">
                      <a16:creationId xmlns:a16="http://schemas.microsoft.com/office/drawing/2014/main" id="{428CAB62-1BFE-2948-896A-608BCCCB3E43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2521180" y="3203569"/>
                  <a:ext cx="189720" cy="59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2" name="组合 171">
            <a:extLst>
              <a:ext uri="{FF2B5EF4-FFF2-40B4-BE49-F238E27FC236}">
                <a16:creationId xmlns:a16="http://schemas.microsoft.com/office/drawing/2014/main" id="{C7DE5AF0-66C9-F642-BC3C-22BC59D43ECA}"/>
              </a:ext>
            </a:extLst>
          </p:cNvPr>
          <p:cNvGrpSpPr/>
          <p:nvPr/>
        </p:nvGrpSpPr>
        <p:grpSpPr>
          <a:xfrm>
            <a:off x="2939500" y="2974969"/>
            <a:ext cx="803520" cy="354600"/>
            <a:chOff x="2939500" y="2974969"/>
            <a:chExt cx="803520" cy="35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62" name="墨迹 161">
                  <a:extLst>
                    <a:ext uri="{FF2B5EF4-FFF2-40B4-BE49-F238E27FC236}">
                      <a16:creationId xmlns:a16="http://schemas.microsoft.com/office/drawing/2014/main" id="{5F52C102-0ADD-E74A-A412-0729398AED3F}"/>
                    </a:ext>
                  </a:extLst>
                </p14:cNvPr>
                <p14:cNvContentPartPr/>
                <p14:nvPr/>
              </p14:nvContentPartPr>
              <p14:xfrm>
                <a:off x="2939500" y="2974969"/>
                <a:ext cx="180720" cy="354600"/>
              </p14:xfrm>
            </p:contentPart>
          </mc:Choice>
          <mc:Fallback xmlns="">
            <p:pic>
              <p:nvPicPr>
                <p:cNvPr id="162" name="墨迹 161">
                  <a:extLst>
                    <a:ext uri="{FF2B5EF4-FFF2-40B4-BE49-F238E27FC236}">
                      <a16:creationId xmlns:a16="http://schemas.microsoft.com/office/drawing/2014/main" id="{5F52C102-0ADD-E74A-A412-0729398AED3F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2931940" y="2967409"/>
                  <a:ext cx="195840" cy="36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65" name="墨迹 164">
                  <a:extLst>
                    <a:ext uri="{FF2B5EF4-FFF2-40B4-BE49-F238E27FC236}">
                      <a16:creationId xmlns:a16="http://schemas.microsoft.com/office/drawing/2014/main" id="{715B520E-E4C2-EF46-9E63-E31A93986258}"/>
                    </a:ext>
                  </a:extLst>
                </p14:cNvPr>
                <p14:cNvContentPartPr/>
                <p14:nvPr/>
              </p14:nvContentPartPr>
              <p14:xfrm>
                <a:off x="3219580" y="3030409"/>
                <a:ext cx="236880" cy="236880"/>
              </p14:xfrm>
            </p:contentPart>
          </mc:Choice>
          <mc:Fallback xmlns="">
            <p:pic>
              <p:nvPicPr>
                <p:cNvPr id="165" name="墨迹 164">
                  <a:extLst>
                    <a:ext uri="{FF2B5EF4-FFF2-40B4-BE49-F238E27FC236}">
                      <a16:creationId xmlns:a16="http://schemas.microsoft.com/office/drawing/2014/main" id="{715B520E-E4C2-EF46-9E63-E31A93986258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3212020" y="3022849"/>
                  <a:ext cx="25200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66" name="墨迹 165">
                  <a:extLst>
                    <a:ext uri="{FF2B5EF4-FFF2-40B4-BE49-F238E27FC236}">
                      <a16:creationId xmlns:a16="http://schemas.microsoft.com/office/drawing/2014/main" id="{8B8880AE-DB99-EF41-BC62-5AABB9DB30C6}"/>
                    </a:ext>
                  </a:extLst>
                </p14:cNvPr>
                <p14:cNvContentPartPr/>
                <p14:nvPr/>
              </p14:nvContentPartPr>
              <p14:xfrm>
                <a:off x="3642940" y="3185929"/>
                <a:ext cx="100080" cy="112320"/>
              </p14:xfrm>
            </p:contentPart>
          </mc:Choice>
          <mc:Fallback xmlns="">
            <p:pic>
              <p:nvPicPr>
                <p:cNvPr id="166" name="墨迹 165">
                  <a:extLst>
                    <a:ext uri="{FF2B5EF4-FFF2-40B4-BE49-F238E27FC236}">
                      <a16:creationId xmlns:a16="http://schemas.microsoft.com/office/drawing/2014/main" id="{8B8880AE-DB99-EF41-BC62-5AABB9DB30C6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3635380" y="3178369"/>
                  <a:ext cx="115200" cy="127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70">
            <p14:nvContentPartPr>
              <p14:cNvPr id="167" name="墨迹 166">
                <a:extLst>
                  <a:ext uri="{FF2B5EF4-FFF2-40B4-BE49-F238E27FC236}">
                    <a16:creationId xmlns:a16="http://schemas.microsoft.com/office/drawing/2014/main" id="{235721D8-0571-ED49-BD0D-E8F99BABD7D0}"/>
                  </a:ext>
                </a:extLst>
              </p14:cNvPr>
              <p14:cNvContentPartPr/>
              <p14:nvPr/>
            </p14:nvContentPartPr>
            <p14:xfrm>
              <a:off x="4004020" y="3347929"/>
              <a:ext cx="19080" cy="25200"/>
            </p14:xfrm>
          </p:contentPart>
        </mc:Choice>
        <mc:Fallback xmlns="">
          <p:pic>
            <p:nvPicPr>
              <p:cNvPr id="167" name="墨迹 166">
                <a:extLst>
                  <a:ext uri="{FF2B5EF4-FFF2-40B4-BE49-F238E27FC236}">
                    <a16:creationId xmlns:a16="http://schemas.microsoft.com/office/drawing/2014/main" id="{235721D8-0571-ED49-BD0D-E8F99BABD7D0}"/>
                  </a:ext>
                </a:extLst>
              </p:cNvPr>
              <p:cNvPicPr/>
              <p:nvPr/>
            </p:nvPicPr>
            <p:blipFill>
              <a:blip r:embed="rId271"/>
              <a:stretch>
                <a:fillRect/>
              </a:stretch>
            </p:blipFill>
            <p:spPr>
              <a:xfrm>
                <a:off x="3996460" y="3340369"/>
                <a:ext cx="34200" cy="40320"/>
              </a:xfrm>
              <a:prstGeom prst="rect">
                <a:avLst/>
              </a:prstGeom>
            </p:spPr>
          </p:pic>
        </mc:Fallback>
      </mc:AlternateContent>
      <p:grpSp>
        <p:nvGrpSpPr>
          <p:cNvPr id="171" name="组合 170">
            <a:extLst>
              <a:ext uri="{FF2B5EF4-FFF2-40B4-BE49-F238E27FC236}">
                <a16:creationId xmlns:a16="http://schemas.microsoft.com/office/drawing/2014/main" id="{192A3DAA-5FF8-0D43-AE90-2B2F8FBDB956}"/>
              </a:ext>
            </a:extLst>
          </p:cNvPr>
          <p:cNvGrpSpPr/>
          <p:nvPr/>
        </p:nvGrpSpPr>
        <p:grpSpPr>
          <a:xfrm>
            <a:off x="4215700" y="2911969"/>
            <a:ext cx="623160" cy="479880"/>
            <a:chOff x="4215700" y="2911969"/>
            <a:chExt cx="623160" cy="479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68" name="墨迹 167">
                  <a:extLst>
                    <a:ext uri="{FF2B5EF4-FFF2-40B4-BE49-F238E27FC236}">
                      <a16:creationId xmlns:a16="http://schemas.microsoft.com/office/drawing/2014/main" id="{45FC9FBD-4E3E-FD4D-9795-7ABEC2160F91}"/>
                    </a:ext>
                  </a:extLst>
                </p14:cNvPr>
                <p14:cNvContentPartPr/>
                <p14:nvPr/>
              </p14:nvContentPartPr>
              <p14:xfrm>
                <a:off x="4215700" y="2955529"/>
                <a:ext cx="137160" cy="268200"/>
              </p14:xfrm>
            </p:contentPart>
          </mc:Choice>
          <mc:Fallback xmlns="">
            <p:pic>
              <p:nvPicPr>
                <p:cNvPr id="168" name="墨迹 167">
                  <a:extLst>
                    <a:ext uri="{FF2B5EF4-FFF2-40B4-BE49-F238E27FC236}">
                      <a16:creationId xmlns:a16="http://schemas.microsoft.com/office/drawing/2014/main" id="{45FC9FBD-4E3E-FD4D-9795-7ABEC2160F91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4208140" y="2947969"/>
                  <a:ext cx="15228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69" name="墨迹 168">
                  <a:extLst>
                    <a:ext uri="{FF2B5EF4-FFF2-40B4-BE49-F238E27FC236}">
                      <a16:creationId xmlns:a16="http://schemas.microsoft.com/office/drawing/2014/main" id="{A0CFC6DF-4A45-424D-942F-834D8AF64011}"/>
                    </a:ext>
                  </a:extLst>
                </p14:cNvPr>
                <p14:cNvContentPartPr/>
                <p14:nvPr/>
              </p14:nvContentPartPr>
              <p14:xfrm>
                <a:off x="4502260" y="3130129"/>
                <a:ext cx="143640" cy="143640"/>
              </p14:xfrm>
            </p:contentPart>
          </mc:Choice>
          <mc:Fallback xmlns="">
            <p:pic>
              <p:nvPicPr>
                <p:cNvPr id="169" name="墨迹 168">
                  <a:extLst>
                    <a:ext uri="{FF2B5EF4-FFF2-40B4-BE49-F238E27FC236}">
                      <a16:creationId xmlns:a16="http://schemas.microsoft.com/office/drawing/2014/main" id="{A0CFC6DF-4A45-424D-942F-834D8AF64011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4494700" y="3122569"/>
                  <a:ext cx="15876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70" name="墨迹 169">
                  <a:extLst>
                    <a:ext uri="{FF2B5EF4-FFF2-40B4-BE49-F238E27FC236}">
                      <a16:creationId xmlns:a16="http://schemas.microsoft.com/office/drawing/2014/main" id="{2B4C3CDC-1337-BF48-B493-441A1DC7959B}"/>
                    </a:ext>
                  </a:extLst>
                </p14:cNvPr>
                <p14:cNvContentPartPr/>
                <p14:nvPr/>
              </p14:nvContentPartPr>
              <p14:xfrm>
                <a:off x="4720060" y="2911969"/>
                <a:ext cx="118800" cy="479880"/>
              </p14:xfrm>
            </p:contentPart>
          </mc:Choice>
          <mc:Fallback xmlns="">
            <p:pic>
              <p:nvPicPr>
                <p:cNvPr id="170" name="墨迹 169">
                  <a:extLst>
                    <a:ext uri="{FF2B5EF4-FFF2-40B4-BE49-F238E27FC236}">
                      <a16:creationId xmlns:a16="http://schemas.microsoft.com/office/drawing/2014/main" id="{2B4C3CDC-1337-BF48-B493-441A1DC7959B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4712500" y="2904409"/>
                  <a:ext cx="133560" cy="494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9" name="组合 188">
            <a:extLst>
              <a:ext uri="{FF2B5EF4-FFF2-40B4-BE49-F238E27FC236}">
                <a16:creationId xmlns:a16="http://schemas.microsoft.com/office/drawing/2014/main" id="{73FD07FA-09A5-9B4D-AFC2-2C969CD642B6}"/>
              </a:ext>
            </a:extLst>
          </p:cNvPr>
          <p:cNvGrpSpPr/>
          <p:nvPr/>
        </p:nvGrpSpPr>
        <p:grpSpPr>
          <a:xfrm>
            <a:off x="5090860" y="2694169"/>
            <a:ext cx="1802160" cy="697680"/>
            <a:chOff x="5090860" y="2694169"/>
            <a:chExt cx="1802160" cy="697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73" name="墨迹 172">
                  <a:extLst>
                    <a:ext uri="{FF2B5EF4-FFF2-40B4-BE49-F238E27FC236}">
                      <a16:creationId xmlns:a16="http://schemas.microsoft.com/office/drawing/2014/main" id="{E455E9C5-A57E-A047-8D06-5F75D2790DFE}"/>
                    </a:ext>
                  </a:extLst>
                </p14:cNvPr>
                <p14:cNvContentPartPr/>
                <p14:nvPr/>
              </p14:nvContentPartPr>
              <p14:xfrm>
                <a:off x="5090860" y="2781289"/>
                <a:ext cx="768960" cy="567000"/>
              </p14:xfrm>
            </p:contentPart>
          </mc:Choice>
          <mc:Fallback xmlns="">
            <p:pic>
              <p:nvPicPr>
                <p:cNvPr id="173" name="墨迹 172">
                  <a:extLst>
                    <a:ext uri="{FF2B5EF4-FFF2-40B4-BE49-F238E27FC236}">
                      <a16:creationId xmlns:a16="http://schemas.microsoft.com/office/drawing/2014/main" id="{E455E9C5-A57E-A047-8D06-5F75D2790DFE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5083300" y="2773729"/>
                  <a:ext cx="784080" cy="58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74" name="墨迹 173">
                  <a:extLst>
                    <a:ext uri="{FF2B5EF4-FFF2-40B4-BE49-F238E27FC236}">
                      <a16:creationId xmlns:a16="http://schemas.microsoft.com/office/drawing/2014/main" id="{A828B41C-EEBA-D347-B996-92A1464A466D}"/>
                    </a:ext>
                  </a:extLst>
                </p14:cNvPr>
                <p14:cNvContentPartPr/>
                <p14:nvPr/>
              </p14:nvContentPartPr>
              <p14:xfrm>
                <a:off x="5890420" y="2949409"/>
                <a:ext cx="43920" cy="249480"/>
              </p14:xfrm>
            </p:contentPart>
          </mc:Choice>
          <mc:Fallback xmlns="">
            <p:pic>
              <p:nvPicPr>
                <p:cNvPr id="174" name="墨迹 173">
                  <a:extLst>
                    <a:ext uri="{FF2B5EF4-FFF2-40B4-BE49-F238E27FC236}">
                      <a16:creationId xmlns:a16="http://schemas.microsoft.com/office/drawing/2014/main" id="{A828B41C-EEBA-D347-B996-92A1464A466D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5882860" y="2941849"/>
                  <a:ext cx="5904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75" name="墨迹 174">
                  <a:extLst>
                    <a:ext uri="{FF2B5EF4-FFF2-40B4-BE49-F238E27FC236}">
                      <a16:creationId xmlns:a16="http://schemas.microsoft.com/office/drawing/2014/main" id="{CEC78346-CEE6-7743-893B-FF609D8E9195}"/>
                    </a:ext>
                  </a:extLst>
                </p14:cNvPr>
                <p14:cNvContentPartPr/>
                <p14:nvPr/>
              </p14:nvContentPartPr>
              <p14:xfrm>
                <a:off x="6201820" y="2694169"/>
                <a:ext cx="255600" cy="697680"/>
              </p14:xfrm>
            </p:contentPart>
          </mc:Choice>
          <mc:Fallback xmlns="">
            <p:pic>
              <p:nvPicPr>
                <p:cNvPr id="175" name="墨迹 174">
                  <a:extLst>
                    <a:ext uri="{FF2B5EF4-FFF2-40B4-BE49-F238E27FC236}">
                      <a16:creationId xmlns:a16="http://schemas.microsoft.com/office/drawing/2014/main" id="{CEC78346-CEE6-7743-893B-FF609D8E9195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6194260" y="2686609"/>
                  <a:ext cx="270720" cy="71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76" name="墨迹 175">
                  <a:extLst>
                    <a:ext uri="{FF2B5EF4-FFF2-40B4-BE49-F238E27FC236}">
                      <a16:creationId xmlns:a16="http://schemas.microsoft.com/office/drawing/2014/main" id="{E4573C5A-1C99-8843-A2C8-339C0067CA18}"/>
                    </a:ext>
                  </a:extLst>
                </p14:cNvPr>
                <p14:cNvContentPartPr/>
                <p14:nvPr/>
              </p14:nvContentPartPr>
              <p14:xfrm>
                <a:off x="6021100" y="2843569"/>
                <a:ext cx="274320" cy="286560"/>
              </p14:xfrm>
            </p:contentPart>
          </mc:Choice>
          <mc:Fallback xmlns="">
            <p:pic>
              <p:nvPicPr>
                <p:cNvPr id="176" name="墨迹 175">
                  <a:extLst>
                    <a:ext uri="{FF2B5EF4-FFF2-40B4-BE49-F238E27FC236}">
                      <a16:creationId xmlns:a16="http://schemas.microsoft.com/office/drawing/2014/main" id="{E4573C5A-1C99-8843-A2C8-339C0067CA18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6013540" y="2836009"/>
                  <a:ext cx="28944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77" name="墨迹 176">
                  <a:extLst>
                    <a:ext uri="{FF2B5EF4-FFF2-40B4-BE49-F238E27FC236}">
                      <a16:creationId xmlns:a16="http://schemas.microsoft.com/office/drawing/2014/main" id="{C85E529F-925B-BD4D-9A30-108D79CEC71D}"/>
                    </a:ext>
                  </a:extLst>
                </p14:cNvPr>
                <p14:cNvContentPartPr/>
                <p14:nvPr/>
              </p14:nvContentPartPr>
              <p14:xfrm>
                <a:off x="6095980" y="3092689"/>
                <a:ext cx="212040" cy="212040"/>
              </p14:xfrm>
            </p:contentPart>
          </mc:Choice>
          <mc:Fallback xmlns="">
            <p:pic>
              <p:nvPicPr>
                <p:cNvPr id="177" name="墨迹 176">
                  <a:extLst>
                    <a:ext uri="{FF2B5EF4-FFF2-40B4-BE49-F238E27FC236}">
                      <a16:creationId xmlns:a16="http://schemas.microsoft.com/office/drawing/2014/main" id="{C85E529F-925B-BD4D-9A30-108D79CEC71D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6088420" y="3085129"/>
                  <a:ext cx="22716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78" name="墨迹 177">
                  <a:extLst>
                    <a:ext uri="{FF2B5EF4-FFF2-40B4-BE49-F238E27FC236}">
                      <a16:creationId xmlns:a16="http://schemas.microsoft.com/office/drawing/2014/main" id="{DB0ECF49-F944-6E4A-AB47-60DBF2496ADB}"/>
                    </a:ext>
                  </a:extLst>
                </p14:cNvPr>
                <p14:cNvContentPartPr/>
                <p14:nvPr/>
              </p14:nvContentPartPr>
              <p14:xfrm>
                <a:off x="6687100" y="3073969"/>
                <a:ext cx="137160" cy="118800"/>
              </p14:xfrm>
            </p:contentPart>
          </mc:Choice>
          <mc:Fallback xmlns="">
            <p:pic>
              <p:nvPicPr>
                <p:cNvPr id="178" name="墨迹 177">
                  <a:extLst>
                    <a:ext uri="{FF2B5EF4-FFF2-40B4-BE49-F238E27FC236}">
                      <a16:creationId xmlns:a16="http://schemas.microsoft.com/office/drawing/2014/main" id="{DB0ECF49-F944-6E4A-AB47-60DBF2496ADB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6679540" y="3066409"/>
                  <a:ext cx="15228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79" name="墨迹 178">
                  <a:extLst>
                    <a:ext uri="{FF2B5EF4-FFF2-40B4-BE49-F238E27FC236}">
                      <a16:creationId xmlns:a16="http://schemas.microsoft.com/office/drawing/2014/main" id="{F4359CDF-206F-A946-90FA-23AA0D26F9AD}"/>
                    </a:ext>
                  </a:extLst>
                </p14:cNvPr>
                <p14:cNvContentPartPr/>
                <p14:nvPr/>
              </p14:nvContentPartPr>
              <p14:xfrm>
                <a:off x="6631300" y="3242089"/>
                <a:ext cx="261720" cy="62640"/>
              </p14:xfrm>
            </p:contentPart>
          </mc:Choice>
          <mc:Fallback xmlns="">
            <p:pic>
              <p:nvPicPr>
                <p:cNvPr id="179" name="墨迹 178">
                  <a:extLst>
                    <a:ext uri="{FF2B5EF4-FFF2-40B4-BE49-F238E27FC236}">
                      <a16:creationId xmlns:a16="http://schemas.microsoft.com/office/drawing/2014/main" id="{F4359CDF-206F-A946-90FA-23AA0D26F9AD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6623740" y="3234529"/>
                  <a:ext cx="27684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80" name="墨迹 179">
                  <a:extLst>
                    <a:ext uri="{FF2B5EF4-FFF2-40B4-BE49-F238E27FC236}">
                      <a16:creationId xmlns:a16="http://schemas.microsoft.com/office/drawing/2014/main" id="{32806623-7232-8E45-A5A0-17BB25A2C820}"/>
                    </a:ext>
                  </a:extLst>
                </p14:cNvPr>
                <p14:cNvContentPartPr/>
                <p14:nvPr/>
              </p14:nvContentPartPr>
              <p14:xfrm>
                <a:off x="6033700" y="3335329"/>
                <a:ext cx="212040" cy="31320"/>
              </p14:xfrm>
            </p:contentPart>
          </mc:Choice>
          <mc:Fallback xmlns="">
            <p:pic>
              <p:nvPicPr>
                <p:cNvPr id="180" name="墨迹 179">
                  <a:extLst>
                    <a:ext uri="{FF2B5EF4-FFF2-40B4-BE49-F238E27FC236}">
                      <a16:creationId xmlns:a16="http://schemas.microsoft.com/office/drawing/2014/main" id="{32806623-7232-8E45-A5A0-17BB25A2C820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6026140" y="3327769"/>
                  <a:ext cx="227160" cy="46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8" name="组合 187">
            <a:extLst>
              <a:ext uri="{FF2B5EF4-FFF2-40B4-BE49-F238E27FC236}">
                <a16:creationId xmlns:a16="http://schemas.microsoft.com/office/drawing/2014/main" id="{21C7080A-204F-554C-9EE3-DD01AAD1CE10}"/>
              </a:ext>
            </a:extLst>
          </p:cNvPr>
          <p:cNvGrpSpPr/>
          <p:nvPr/>
        </p:nvGrpSpPr>
        <p:grpSpPr>
          <a:xfrm>
            <a:off x="7129180" y="2843569"/>
            <a:ext cx="1955160" cy="604440"/>
            <a:chOff x="7129180" y="2843569"/>
            <a:chExt cx="1955160" cy="604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81" name="墨迹 180">
                  <a:extLst>
                    <a:ext uri="{FF2B5EF4-FFF2-40B4-BE49-F238E27FC236}">
                      <a16:creationId xmlns:a16="http://schemas.microsoft.com/office/drawing/2014/main" id="{F3C83650-CF7F-5747-A13A-16B01E878671}"/>
                    </a:ext>
                  </a:extLst>
                </p14:cNvPr>
                <p14:cNvContentPartPr/>
                <p14:nvPr/>
              </p14:nvContentPartPr>
              <p14:xfrm>
                <a:off x="7160500" y="2955529"/>
                <a:ext cx="68760" cy="37800"/>
              </p14:xfrm>
            </p:contentPart>
          </mc:Choice>
          <mc:Fallback xmlns="">
            <p:pic>
              <p:nvPicPr>
                <p:cNvPr id="181" name="墨迹 180">
                  <a:extLst>
                    <a:ext uri="{FF2B5EF4-FFF2-40B4-BE49-F238E27FC236}">
                      <a16:creationId xmlns:a16="http://schemas.microsoft.com/office/drawing/2014/main" id="{F3C83650-CF7F-5747-A13A-16B01E878671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7152940" y="2947969"/>
                  <a:ext cx="8388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82" name="墨迹 181">
                  <a:extLst>
                    <a:ext uri="{FF2B5EF4-FFF2-40B4-BE49-F238E27FC236}">
                      <a16:creationId xmlns:a16="http://schemas.microsoft.com/office/drawing/2014/main" id="{0AD71255-5E04-9644-9799-520D58078D37}"/>
                    </a:ext>
                  </a:extLst>
                </p14:cNvPr>
                <p14:cNvContentPartPr/>
                <p14:nvPr/>
              </p14:nvContentPartPr>
              <p14:xfrm>
                <a:off x="7129180" y="3154969"/>
                <a:ext cx="212040" cy="93600"/>
              </p14:xfrm>
            </p:contentPart>
          </mc:Choice>
          <mc:Fallback xmlns="">
            <p:pic>
              <p:nvPicPr>
                <p:cNvPr id="182" name="墨迹 181">
                  <a:extLst>
                    <a:ext uri="{FF2B5EF4-FFF2-40B4-BE49-F238E27FC236}">
                      <a16:creationId xmlns:a16="http://schemas.microsoft.com/office/drawing/2014/main" id="{0AD71255-5E04-9644-9799-520D58078D37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7121620" y="3147409"/>
                  <a:ext cx="22716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183" name="墨迹 182">
                  <a:extLst>
                    <a:ext uri="{FF2B5EF4-FFF2-40B4-BE49-F238E27FC236}">
                      <a16:creationId xmlns:a16="http://schemas.microsoft.com/office/drawing/2014/main" id="{0505F9F7-9740-9048-A114-6E8EF9561822}"/>
                    </a:ext>
                  </a:extLst>
                </p14:cNvPr>
                <p14:cNvContentPartPr/>
                <p14:nvPr/>
              </p14:nvContentPartPr>
              <p14:xfrm>
                <a:off x="7210180" y="3130129"/>
                <a:ext cx="342720" cy="155880"/>
              </p14:xfrm>
            </p:contentPart>
          </mc:Choice>
          <mc:Fallback xmlns="">
            <p:pic>
              <p:nvPicPr>
                <p:cNvPr id="183" name="墨迹 182">
                  <a:extLst>
                    <a:ext uri="{FF2B5EF4-FFF2-40B4-BE49-F238E27FC236}">
                      <a16:creationId xmlns:a16="http://schemas.microsoft.com/office/drawing/2014/main" id="{0505F9F7-9740-9048-A114-6E8EF9561822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7202620" y="3122569"/>
                  <a:ext cx="35784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184" name="墨迹 183">
                  <a:extLst>
                    <a:ext uri="{FF2B5EF4-FFF2-40B4-BE49-F238E27FC236}">
                      <a16:creationId xmlns:a16="http://schemas.microsoft.com/office/drawing/2014/main" id="{8154405A-E81D-6045-8DD6-40ABBE506543}"/>
                    </a:ext>
                  </a:extLst>
                </p14:cNvPr>
                <p14:cNvContentPartPr/>
                <p14:nvPr/>
              </p14:nvContentPartPr>
              <p14:xfrm>
                <a:off x="7727500" y="2843569"/>
                <a:ext cx="672120" cy="479880"/>
              </p14:xfrm>
            </p:contentPart>
          </mc:Choice>
          <mc:Fallback xmlns="">
            <p:pic>
              <p:nvPicPr>
                <p:cNvPr id="184" name="墨迹 183">
                  <a:extLst>
                    <a:ext uri="{FF2B5EF4-FFF2-40B4-BE49-F238E27FC236}">
                      <a16:creationId xmlns:a16="http://schemas.microsoft.com/office/drawing/2014/main" id="{8154405A-E81D-6045-8DD6-40ABBE506543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7719940" y="2836009"/>
                  <a:ext cx="687240" cy="49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185" name="墨迹 184">
                  <a:extLst>
                    <a:ext uri="{FF2B5EF4-FFF2-40B4-BE49-F238E27FC236}">
                      <a16:creationId xmlns:a16="http://schemas.microsoft.com/office/drawing/2014/main" id="{A9B7D30A-D742-624F-AB21-B971598260BC}"/>
                    </a:ext>
                  </a:extLst>
                </p14:cNvPr>
                <p14:cNvContentPartPr/>
                <p14:nvPr/>
              </p14:nvContentPartPr>
              <p14:xfrm>
                <a:off x="8505100" y="2905849"/>
                <a:ext cx="87480" cy="441720"/>
              </p14:xfrm>
            </p:contentPart>
          </mc:Choice>
          <mc:Fallback xmlns="">
            <p:pic>
              <p:nvPicPr>
                <p:cNvPr id="185" name="墨迹 184">
                  <a:extLst>
                    <a:ext uri="{FF2B5EF4-FFF2-40B4-BE49-F238E27FC236}">
                      <a16:creationId xmlns:a16="http://schemas.microsoft.com/office/drawing/2014/main" id="{A9B7D30A-D742-624F-AB21-B971598260BC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8497540" y="2898289"/>
                  <a:ext cx="102600" cy="45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186" name="墨迹 185">
                  <a:extLst>
                    <a:ext uri="{FF2B5EF4-FFF2-40B4-BE49-F238E27FC236}">
                      <a16:creationId xmlns:a16="http://schemas.microsoft.com/office/drawing/2014/main" id="{36417982-0618-7945-AB18-6F751B3A7C87}"/>
                    </a:ext>
                  </a:extLst>
                </p14:cNvPr>
                <p14:cNvContentPartPr/>
                <p14:nvPr/>
              </p14:nvContentPartPr>
              <p14:xfrm>
                <a:off x="8754220" y="2874889"/>
                <a:ext cx="143640" cy="100080"/>
              </p14:xfrm>
            </p:contentPart>
          </mc:Choice>
          <mc:Fallback xmlns="">
            <p:pic>
              <p:nvPicPr>
                <p:cNvPr id="186" name="墨迹 185">
                  <a:extLst>
                    <a:ext uri="{FF2B5EF4-FFF2-40B4-BE49-F238E27FC236}">
                      <a16:creationId xmlns:a16="http://schemas.microsoft.com/office/drawing/2014/main" id="{36417982-0618-7945-AB18-6F751B3A7C87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8746660" y="2867329"/>
                  <a:ext cx="15876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187" name="墨迹 186">
                  <a:extLst>
                    <a:ext uri="{FF2B5EF4-FFF2-40B4-BE49-F238E27FC236}">
                      <a16:creationId xmlns:a16="http://schemas.microsoft.com/office/drawing/2014/main" id="{3DC57E3C-729E-874C-8DE3-B54D1578A9EB}"/>
                    </a:ext>
                  </a:extLst>
                </p14:cNvPr>
                <p14:cNvContentPartPr/>
                <p14:nvPr/>
              </p14:nvContentPartPr>
              <p14:xfrm>
                <a:off x="8698060" y="2981449"/>
                <a:ext cx="386280" cy="466560"/>
              </p14:xfrm>
            </p:contentPart>
          </mc:Choice>
          <mc:Fallback xmlns="">
            <p:pic>
              <p:nvPicPr>
                <p:cNvPr id="187" name="墨迹 186">
                  <a:extLst>
                    <a:ext uri="{FF2B5EF4-FFF2-40B4-BE49-F238E27FC236}">
                      <a16:creationId xmlns:a16="http://schemas.microsoft.com/office/drawing/2014/main" id="{3DC57E3C-729E-874C-8DE3-B54D1578A9EB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8690500" y="2973889"/>
                  <a:ext cx="401400" cy="481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2" name="组合 201">
            <a:extLst>
              <a:ext uri="{FF2B5EF4-FFF2-40B4-BE49-F238E27FC236}">
                <a16:creationId xmlns:a16="http://schemas.microsoft.com/office/drawing/2014/main" id="{E02C1C28-F790-7D4C-8741-44FBF15B8FF0}"/>
              </a:ext>
            </a:extLst>
          </p:cNvPr>
          <p:cNvGrpSpPr/>
          <p:nvPr/>
        </p:nvGrpSpPr>
        <p:grpSpPr>
          <a:xfrm>
            <a:off x="9308260" y="3043009"/>
            <a:ext cx="442080" cy="249480"/>
            <a:chOff x="9308260" y="3043009"/>
            <a:chExt cx="442080" cy="249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190" name="墨迹 189">
                  <a:extLst>
                    <a:ext uri="{FF2B5EF4-FFF2-40B4-BE49-F238E27FC236}">
                      <a16:creationId xmlns:a16="http://schemas.microsoft.com/office/drawing/2014/main" id="{53EB05AC-18EE-7A4B-A0BE-D2FDEAA8F214}"/>
                    </a:ext>
                  </a:extLst>
                </p14:cNvPr>
                <p14:cNvContentPartPr/>
                <p14:nvPr/>
              </p14:nvContentPartPr>
              <p14:xfrm>
                <a:off x="9308260" y="3073969"/>
                <a:ext cx="106200" cy="162360"/>
              </p14:xfrm>
            </p:contentPart>
          </mc:Choice>
          <mc:Fallback xmlns="">
            <p:pic>
              <p:nvPicPr>
                <p:cNvPr id="190" name="墨迹 189">
                  <a:extLst>
                    <a:ext uri="{FF2B5EF4-FFF2-40B4-BE49-F238E27FC236}">
                      <a16:creationId xmlns:a16="http://schemas.microsoft.com/office/drawing/2014/main" id="{53EB05AC-18EE-7A4B-A0BE-D2FDEAA8F214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9300700" y="3066409"/>
                  <a:ext cx="12132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191" name="墨迹 190">
                  <a:extLst>
                    <a:ext uri="{FF2B5EF4-FFF2-40B4-BE49-F238E27FC236}">
                      <a16:creationId xmlns:a16="http://schemas.microsoft.com/office/drawing/2014/main" id="{953FB2D8-5EC0-1542-A701-D97DA5D622B1}"/>
                    </a:ext>
                  </a:extLst>
                </p14:cNvPr>
                <p14:cNvContentPartPr/>
                <p14:nvPr/>
              </p14:nvContentPartPr>
              <p14:xfrm>
                <a:off x="9469900" y="3043009"/>
                <a:ext cx="280440" cy="230760"/>
              </p14:xfrm>
            </p:contentPart>
          </mc:Choice>
          <mc:Fallback xmlns="">
            <p:pic>
              <p:nvPicPr>
                <p:cNvPr id="191" name="墨迹 190">
                  <a:extLst>
                    <a:ext uri="{FF2B5EF4-FFF2-40B4-BE49-F238E27FC236}">
                      <a16:creationId xmlns:a16="http://schemas.microsoft.com/office/drawing/2014/main" id="{953FB2D8-5EC0-1542-A701-D97DA5D622B1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9462340" y="3035449"/>
                  <a:ext cx="29556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192" name="墨迹 191">
                  <a:extLst>
                    <a:ext uri="{FF2B5EF4-FFF2-40B4-BE49-F238E27FC236}">
                      <a16:creationId xmlns:a16="http://schemas.microsoft.com/office/drawing/2014/main" id="{AFD16F5C-5038-284F-9B21-C49310BB8318}"/>
                    </a:ext>
                  </a:extLst>
                </p14:cNvPr>
                <p14:cNvContentPartPr/>
                <p14:nvPr/>
              </p14:nvContentPartPr>
              <p14:xfrm>
                <a:off x="9488620" y="3130129"/>
                <a:ext cx="162360" cy="162360"/>
              </p14:xfrm>
            </p:contentPart>
          </mc:Choice>
          <mc:Fallback xmlns="">
            <p:pic>
              <p:nvPicPr>
                <p:cNvPr id="192" name="墨迹 191">
                  <a:extLst>
                    <a:ext uri="{FF2B5EF4-FFF2-40B4-BE49-F238E27FC236}">
                      <a16:creationId xmlns:a16="http://schemas.microsoft.com/office/drawing/2014/main" id="{AFD16F5C-5038-284F-9B21-C49310BB8318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9481060" y="3122569"/>
                  <a:ext cx="177120" cy="177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1" name="组合 200">
            <a:extLst>
              <a:ext uri="{FF2B5EF4-FFF2-40B4-BE49-F238E27FC236}">
                <a16:creationId xmlns:a16="http://schemas.microsoft.com/office/drawing/2014/main" id="{975F4FCD-45D2-D54E-A95A-7964876D58EC}"/>
              </a:ext>
            </a:extLst>
          </p:cNvPr>
          <p:cNvGrpSpPr/>
          <p:nvPr/>
        </p:nvGrpSpPr>
        <p:grpSpPr>
          <a:xfrm>
            <a:off x="10012420" y="2937169"/>
            <a:ext cx="1375200" cy="628920"/>
            <a:chOff x="10012420" y="2937169"/>
            <a:chExt cx="1375200" cy="628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193" name="墨迹 192">
                  <a:extLst>
                    <a:ext uri="{FF2B5EF4-FFF2-40B4-BE49-F238E27FC236}">
                      <a16:creationId xmlns:a16="http://schemas.microsoft.com/office/drawing/2014/main" id="{E2029D4C-BD3D-E842-A255-EB168E479BFF}"/>
                    </a:ext>
                  </a:extLst>
                </p14:cNvPr>
                <p14:cNvContentPartPr/>
                <p14:nvPr/>
              </p14:nvContentPartPr>
              <p14:xfrm>
                <a:off x="10012420" y="2943289"/>
                <a:ext cx="185760" cy="187200"/>
              </p14:xfrm>
            </p:contentPart>
          </mc:Choice>
          <mc:Fallback xmlns="">
            <p:pic>
              <p:nvPicPr>
                <p:cNvPr id="193" name="墨迹 192">
                  <a:extLst>
                    <a:ext uri="{FF2B5EF4-FFF2-40B4-BE49-F238E27FC236}">
                      <a16:creationId xmlns:a16="http://schemas.microsoft.com/office/drawing/2014/main" id="{E2029D4C-BD3D-E842-A255-EB168E479BFF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10004860" y="2935729"/>
                  <a:ext cx="20088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194" name="墨迹 193">
                  <a:extLst>
                    <a:ext uri="{FF2B5EF4-FFF2-40B4-BE49-F238E27FC236}">
                      <a16:creationId xmlns:a16="http://schemas.microsoft.com/office/drawing/2014/main" id="{26B5859C-7BDB-AB41-BF34-C6C5DA305244}"/>
                    </a:ext>
                  </a:extLst>
                </p14:cNvPr>
                <p14:cNvContentPartPr/>
                <p14:nvPr/>
              </p14:nvContentPartPr>
              <p14:xfrm>
                <a:off x="10086220" y="3167209"/>
                <a:ext cx="19080" cy="243000"/>
              </p14:xfrm>
            </p:contentPart>
          </mc:Choice>
          <mc:Fallback xmlns="">
            <p:pic>
              <p:nvPicPr>
                <p:cNvPr id="194" name="墨迹 193">
                  <a:extLst>
                    <a:ext uri="{FF2B5EF4-FFF2-40B4-BE49-F238E27FC236}">
                      <a16:creationId xmlns:a16="http://schemas.microsoft.com/office/drawing/2014/main" id="{26B5859C-7BDB-AB41-BF34-C6C5DA305244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10078660" y="3159649"/>
                  <a:ext cx="3420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195" name="墨迹 194">
                  <a:extLst>
                    <a:ext uri="{FF2B5EF4-FFF2-40B4-BE49-F238E27FC236}">
                      <a16:creationId xmlns:a16="http://schemas.microsoft.com/office/drawing/2014/main" id="{C7D5AD46-4E91-E642-B39F-E1745ED5BD56}"/>
                    </a:ext>
                  </a:extLst>
                </p14:cNvPr>
                <p14:cNvContentPartPr/>
                <p14:nvPr/>
              </p14:nvContentPartPr>
              <p14:xfrm>
                <a:off x="10347940" y="3043009"/>
                <a:ext cx="137160" cy="324000"/>
              </p14:xfrm>
            </p:contentPart>
          </mc:Choice>
          <mc:Fallback xmlns="">
            <p:pic>
              <p:nvPicPr>
                <p:cNvPr id="195" name="墨迹 194">
                  <a:extLst>
                    <a:ext uri="{FF2B5EF4-FFF2-40B4-BE49-F238E27FC236}">
                      <a16:creationId xmlns:a16="http://schemas.microsoft.com/office/drawing/2014/main" id="{C7D5AD46-4E91-E642-B39F-E1745ED5BD56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10340380" y="3035449"/>
                  <a:ext cx="152280" cy="33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196" name="墨迹 195">
                  <a:extLst>
                    <a:ext uri="{FF2B5EF4-FFF2-40B4-BE49-F238E27FC236}">
                      <a16:creationId xmlns:a16="http://schemas.microsoft.com/office/drawing/2014/main" id="{FB620C53-EE85-3848-B06C-71D056EB851A}"/>
                    </a:ext>
                  </a:extLst>
                </p14:cNvPr>
                <p14:cNvContentPartPr/>
                <p14:nvPr/>
              </p14:nvContentPartPr>
              <p14:xfrm>
                <a:off x="10571860" y="2937169"/>
                <a:ext cx="199440" cy="429840"/>
              </p14:xfrm>
            </p:contentPart>
          </mc:Choice>
          <mc:Fallback xmlns="">
            <p:pic>
              <p:nvPicPr>
                <p:cNvPr id="196" name="墨迹 195">
                  <a:extLst>
                    <a:ext uri="{FF2B5EF4-FFF2-40B4-BE49-F238E27FC236}">
                      <a16:creationId xmlns:a16="http://schemas.microsoft.com/office/drawing/2014/main" id="{FB620C53-EE85-3848-B06C-71D056EB851A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10564300" y="2929609"/>
                  <a:ext cx="214560" cy="44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197" name="墨迹 196">
                  <a:extLst>
                    <a:ext uri="{FF2B5EF4-FFF2-40B4-BE49-F238E27FC236}">
                      <a16:creationId xmlns:a16="http://schemas.microsoft.com/office/drawing/2014/main" id="{904D7E99-9A05-1740-889D-CBBA8ABBE48C}"/>
                    </a:ext>
                  </a:extLst>
                </p14:cNvPr>
                <p14:cNvContentPartPr/>
                <p14:nvPr/>
              </p14:nvContentPartPr>
              <p14:xfrm>
                <a:off x="10976500" y="2962009"/>
                <a:ext cx="31320" cy="87480"/>
              </p14:xfrm>
            </p:contentPart>
          </mc:Choice>
          <mc:Fallback xmlns="">
            <p:pic>
              <p:nvPicPr>
                <p:cNvPr id="197" name="墨迹 196">
                  <a:extLst>
                    <a:ext uri="{FF2B5EF4-FFF2-40B4-BE49-F238E27FC236}">
                      <a16:creationId xmlns:a16="http://schemas.microsoft.com/office/drawing/2014/main" id="{904D7E99-9A05-1740-889D-CBBA8ABBE48C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10968940" y="2954449"/>
                  <a:ext cx="4644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198" name="墨迹 197">
                  <a:extLst>
                    <a:ext uri="{FF2B5EF4-FFF2-40B4-BE49-F238E27FC236}">
                      <a16:creationId xmlns:a16="http://schemas.microsoft.com/office/drawing/2014/main" id="{AF488455-BF3D-914B-9F66-3EA0A8D2B026}"/>
                    </a:ext>
                  </a:extLst>
                </p14:cNvPr>
                <p14:cNvContentPartPr/>
                <p14:nvPr/>
              </p14:nvContentPartPr>
              <p14:xfrm>
                <a:off x="10939420" y="3024289"/>
                <a:ext cx="249480" cy="429840"/>
              </p14:xfrm>
            </p:contentPart>
          </mc:Choice>
          <mc:Fallback xmlns="">
            <p:pic>
              <p:nvPicPr>
                <p:cNvPr id="198" name="墨迹 197">
                  <a:extLst>
                    <a:ext uri="{FF2B5EF4-FFF2-40B4-BE49-F238E27FC236}">
                      <a16:creationId xmlns:a16="http://schemas.microsoft.com/office/drawing/2014/main" id="{AF488455-BF3D-914B-9F66-3EA0A8D2B026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10931860" y="3016729"/>
                  <a:ext cx="264600" cy="44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199" name="墨迹 198">
                  <a:extLst>
                    <a:ext uri="{FF2B5EF4-FFF2-40B4-BE49-F238E27FC236}">
                      <a16:creationId xmlns:a16="http://schemas.microsoft.com/office/drawing/2014/main" id="{25B7B3A7-BF4E-E64B-B355-066D0A867771}"/>
                    </a:ext>
                  </a:extLst>
                </p14:cNvPr>
                <p14:cNvContentPartPr/>
                <p14:nvPr/>
              </p14:nvContentPartPr>
              <p14:xfrm>
                <a:off x="10615420" y="3192409"/>
                <a:ext cx="168480" cy="218160"/>
              </p14:xfrm>
            </p:contentPart>
          </mc:Choice>
          <mc:Fallback xmlns="">
            <p:pic>
              <p:nvPicPr>
                <p:cNvPr id="199" name="墨迹 198">
                  <a:extLst>
                    <a:ext uri="{FF2B5EF4-FFF2-40B4-BE49-F238E27FC236}">
                      <a16:creationId xmlns:a16="http://schemas.microsoft.com/office/drawing/2014/main" id="{25B7B3A7-BF4E-E64B-B355-066D0A867771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10607860" y="3184849"/>
                  <a:ext cx="18360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200" name="墨迹 199">
                  <a:extLst>
                    <a:ext uri="{FF2B5EF4-FFF2-40B4-BE49-F238E27FC236}">
                      <a16:creationId xmlns:a16="http://schemas.microsoft.com/office/drawing/2014/main" id="{20D2E468-5F86-3548-A9B2-E1DE4C082210}"/>
                    </a:ext>
                  </a:extLst>
                </p14:cNvPr>
                <p14:cNvContentPartPr/>
                <p14:nvPr/>
              </p14:nvContentPartPr>
              <p14:xfrm>
                <a:off x="11318860" y="3459889"/>
                <a:ext cx="68760" cy="106200"/>
              </p14:xfrm>
            </p:contentPart>
          </mc:Choice>
          <mc:Fallback xmlns="">
            <p:pic>
              <p:nvPicPr>
                <p:cNvPr id="200" name="墨迹 199">
                  <a:extLst>
                    <a:ext uri="{FF2B5EF4-FFF2-40B4-BE49-F238E27FC236}">
                      <a16:creationId xmlns:a16="http://schemas.microsoft.com/office/drawing/2014/main" id="{20D2E468-5F86-3548-A9B2-E1DE4C082210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11311300" y="3452329"/>
                  <a:ext cx="83880" cy="121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5" name="组合 214">
            <a:extLst>
              <a:ext uri="{FF2B5EF4-FFF2-40B4-BE49-F238E27FC236}">
                <a16:creationId xmlns:a16="http://schemas.microsoft.com/office/drawing/2014/main" id="{EF64ECB0-A50C-BA4F-8A77-05158FF53B9A}"/>
              </a:ext>
            </a:extLst>
          </p:cNvPr>
          <p:cNvGrpSpPr/>
          <p:nvPr/>
        </p:nvGrpSpPr>
        <p:grpSpPr>
          <a:xfrm>
            <a:off x="773020" y="3746449"/>
            <a:ext cx="336600" cy="573120"/>
            <a:chOff x="773020" y="3746449"/>
            <a:chExt cx="336600" cy="573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203" name="墨迹 202">
                  <a:extLst>
                    <a:ext uri="{FF2B5EF4-FFF2-40B4-BE49-F238E27FC236}">
                      <a16:creationId xmlns:a16="http://schemas.microsoft.com/office/drawing/2014/main" id="{17A458AD-4F5B-3547-8498-C5D84D571293}"/>
                    </a:ext>
                  </a:extLst>
                </p14:cNvPr>
                <p14:cNvContentPartPr/>
                <p14:nvPr/>
              </p14:nvContentPartPr>
              <p14:xfrm>
                <a:off x="872740" y="3758689"/>
                <a:ext cx="87480" cy="93600"/>
              </p14:xfrm>
            </p:contentPart>
          </mc:Choice>
          <mc:Fallback xmlns="">
            <p:pic>
              <p:nvPicPr>
                <p:cNvPr id="203" name="墨迹 202">
                  <a:extLst>
                    <a:ext uri="{FF2B5EF4-FFF2-40B4-BE49-F238E27FC236}">
                      <a16:creationId xmlns:a16="http://schemas.microsoft.com/office/drawing/2014/main" id="{17A458AD-4F5B-3547-8498-C5D84D571293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865180" y="3751129"/>
                  <a:ext cx="10260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204" name="墨迹 203">
                  <a:extLst>
                    <a:ext uri="{FF2B5EF4-FFF2-40B4-BE49-F238E27FC236}">
                      <a16:creationId xmlns:a16="http://schemas.microsoft.com/office/drawing/2014/main" id="{405EB1F4-94E9-B440-94CC-AB2AF25922E4}"/>
                    </a:ext>
                  </a:extLst>
                </p14:cNvPr>
                <p14:cNvContentPartPr/>
                <p14:nvPr/>
              </p14:nvContentPartPr>
              <p14:xfrm>
                <a:off x="916300" y="3746449"/>
                <a:ext cx="143640" cy="212040"/>
              </p14:xfrm>
            </p:contentPart>
          </mc:Choice>
          <mc:Fallback xmlns="">
            <p:pic>
              <p:nvPicPr>
                <p:cNvPr id="204" name="墨迹 203">
                  <a:extLst>
                    <a:ext uri="{FF2B5EF4-FFF2-40B4-BE49-F238E27FC236}">
                      <a16:creationId xmlns:a16="http://schemas.microsoft.com/office/drawing/2014/main" id="{405EB1F4-94E9-B440-94CC-AB2AF25922E4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908740" y="3738889"/>
                  <a:ext cx="15876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205" name="墨迹 204">
                  <a:extLst>
                    <a:ext uri="{FF2B5EF4-FFF2-40B4-BE49-F238E27FC236}">
                      <a16:creationId xmlns:a16="http://schemas.microsoft.com/office/drawing/2014/main" id="{6D839847-8E18-974B-98AF-1E68ACCBB07F}"/>
                    </a:ext>
                  </a:extLst>
                </p14:cNvPr>
                <p14:cNvContentPartPr/>
                <p14:nvPr/>
              </p14:nvContentPartPr>
              <p14:xfrm>
                <a:off x="829180" y="4013929"/>
                <a:ext cx="255600" cy="81360"/>
              </p14:xfrm>
            </p:contentPart>
          </mc:Choice>
          <mc:Fallback xmlns="">
            <p:pic>
              <p:nvPicPr>
                <p:cNvPr id="205" name="墨迹 204">
                  <a:extLst>
                    <a:ext uri="{FF2B5EF4-FFF2-40B4-BE49-F238E27FC236}">
                      <a16:creationId xmlns:a16="http://schemas.microsoft.com/office/drawing/2014/main" id="{6D839847-8E18-974B-98AF-1E68ACCBB07F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821620" y="4006369"/>
                  <a:ext cx="27072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206" name="墨迹 205">
                  <a:extLst>
                    <a:ext uri="{FF2B5EF4-FFF2-40B4-BE49-F238E27FC236}">
                      <a16:creationId xmlns:a16="http://schemas.microsoft.com/office/drawing/2014/main" id="{3E5E9806-5D63-5548-8BB9-8656C491CC1E}"/>
                    </a:ext>
                  </a:extLst>
                </p14:cNvPr>
                <p14:cNvContentPartPr/>
                <p14:nvPr/>
              </p14:nvContentPartPr>
              <p14:xfrm>
                <a:off x="773020" y="4001689"/>
                <a:ext cx="274320" cy="317880"/>
              </p14:xfrm>
            </p:contentPart>
          </mc:Choice>
          <mc:Fallback xmlns="">
            <p:pic>
              <p:nvPicPr>
                <p:cNvPr id="206" name="墨迹 205">
                  <a:extLst>
                    <a:ext uri="{FF2B5EF4-FFF2-40B4-BE49-F238E27FC236}">
                      <a16:creationId xmlns:a16="http://schemas.microsoft.com/office/drawing/2014/main" id="{3E5E9806-5D63-5548-8BB9-8656C491CC1E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765460" y="3994129"/>
                  <a:ext cx="289440" cy="33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207" name="墨迹 206">
                  <a:extLst>
                    <a:ext uri="{FF2B5EF4-FFF2-40B4-BE49-F238E27FC236}">
                      <a16:creationId xmlns:a16="http://schemas.microsoft.com/office/drawing/2014/main" id="{363DFA1A-1B9C-004C-A9FA-4A084146816A}"/>
                    </a:ext>
                  </a:extLst>
                </p14:cNvPr>
                <p14:cNvContentPartPr/>
                <p14:nvPr/>
              </p14:nvContentPartPr>
              <p14:xfrm>
                <a:off x="916300" y="4182049"/>
                <a:ext cx="193320" cy="112320"/>
              </p14:xfrm>
            </p:contentPart>
          </mc:Choice>
          <mc:Fallback xmlns="">
            <p:pic>
              <p:nvPicPr>
                <p:cNvPr id="207" name="墨迹 206">
                  <a:extLst>
                    <a:ext uri="{FF2B5EF4-FFF2-40B4-BE49-F238E27FC236}">
                      <a16:creationId xmlns:a16="http://schemas.microsoft.com/office/drawing/2014/main" id="{363DFA1A-1B9C-004C-A9FA-4A084146816A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908740" y="4174489"/>
                  <a:ext cx="20844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209" name="墨迹 208">
                  <a:extLst>
                    <a:ext uri="{FF2B5EF4-FFF2-40B4-BE49-F238E27FC236}">
                      <a16:creationId xmlns:a16="http://schemas.microsoft.com/office/drawing/2014/main" id="{E499874A-8940-8844-A000-C53F2BAD6771}"/>
                    </a:ext>
                  </a:extLst>
                </p14:cNvPr>
                <p14:cNvContentPartPr/>
                <p14:nvPr/>
              </p14:nvContentPartPr>
              <p14:xfrm>
                <a:off x="1003420" y="4263049"/>
                <a:ext cx="81360" cy="37800"/>
              </p14:xfrm>
            </p:contentPart>
          </mc:Choice>
          <mc:Fallback xmlns="">
            <p:pic>
              <p:nvPicPr>
                <p:cNvPr id="209" name="墨迹 208">
                  <a:extLst>
                    <a:ext uri="{FF2B5EF4-FFF2-40B4-BE49-F238E27FC236}">
                      <a16:creationId xmlns:a16="http://schemas.microsoft.com/office/drawing/2014/main" id="{E499874A-8940-8844-A000-C53F2BAD6771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995860" y="4255489"/>
                  <a:ext cx="96480" cy="52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3" name="组合 222">
            <a:extLst>
              <a:ext uri="{FF2B5EF4-FFF2-40B4-BE49-F238E27FC236}">
                <a16:creationId xmlns:a16="http://schemas.microsoft.com/office/drawing/2014/main" id="{BB6CAB0C-3FB7-5643-A49E-5C56760C4C21}"/>
              </a:ext>
            </a:extLst>
          </p:cNvPr>
          <p:cNvGrpSpPr/>
          <p:nvPr/>
        </p:nvGrpSpPr>
        <p:grpSpPr>
          <a:xfrm>
            <a:off x="1339660" y="3777409"/>
            <a:ext cx="909360" cy="448560"/>
            <a:chOff x="1339660" y="3777409"/>
            <a:chExt cx="909360" cy="448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216" name="墨迹 215">
                  <a:extLst>
                    <a:ext uri="{FF2B5EF4-FFF2-40B4-BE49-F238E27FC236}">
                      <a16:creationId xmlns:a16="http://schemas.microsoft.com/office/drawing/2014/main" id="{1A8D594D-0FBA-A64F-B7D1-94C00A76E323}"/>
                    </a:ext>
                  </a:extLst>
                </p14:cNvPr>
                <p14:cNvContentPartPr/>
                <p14:nvPr/>
              </p14:nvContentPartPr>
              <p14:xfrm>
                <a:off x="1389340" y="3814849"/>
                <a:ext cx="61920" cy="68760"/>
              </p14:xfrm>
            </p:contentPart>
          </mc:Choice>
          <mc:Fallback xmlns="">
            <p:pic>
              <p:nvPicPr>
                <p:cNvPr id="216" name="墨迹 215">
                  <a:extLst>
                    <a:ext uri="{FF2B5EF4-FFF2-40B4-BE49-F238E27FC236}">
                      <a16:creationId xmlns:a16="http://schemas.microsoft.com/office/drawing/2014/main" id="{1A8D594D-0FBA-A64F-B7D1-94C00A76E323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1381780" y="3807289"/>
                  <a:ext cx="7704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217" name="墨迹 216">
                  <a:extLst>
                    <a:ext uri="{FF2B5EF4-FFF2-40B4-BE49-F238E27FC236}">
                      <a16:creationId xmlns:a16="http://schemas.microsoft.com/office/drawing/2014/main" id="{F437241C-2F56-EB48-8BFF-F72831695FDC}"/>
                    </a:ext>
                  </a:extLst>
                </p14:cNvPr>
                <p14:cNvContentPartPr/>
                <p14:nvPr/>
              </p14:nvContentPartPr>
              <p14:xfrm>
                <a:off x="1339660" y="4007809"/>
                <a:ext cx="75240" cy="199440"/>
              </p14:xfrm>
            </p:contentPart>
          </mc:Choice>
          <mc:Fallback xmlns="">
            <p:pic>
              <p:nvPicPr>
                <p:cNvPr id="217" name="墨迹 216">
                  <a:extLst>
                    <a:ext uri="{FF2B5EF4-FFF2-40B4-BE49-F238E27FC236}">
                      <a16:creationId xmlns:a16="http://schemas.microsoft.com/office/drawing/2014/main" id="{F437241C-2F56-EB48-8BFF-F72831695FDC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1332100" y="4000249"/>
                  <a:ext cx="9000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218" name="墨迹 217">
                  <a:extLst>
                    <a:ext uri="{FF2B5EF4-FFF2-40B4-BE49-F238E27FC236}">
                      <a16:creationId xmlns:a16="http://schemas.microsoft.com/office/drawing/2014/main" id="{E8AAB8B0-CE64-9144-B23F-DF206531E755}"/>
                    </a:ext>
                  </a:extLst>
                </p14:cNvPr>
                <p14:cNvContentPartPr/>
                <p14:nvPr/>
              </p14:nvContentPartPr>
              <p14:xfrm>
                <a:off x="1576900" y="3777409"/>
                <a:ext cx="105480" cy="187200"/>
              </p14:xfrm>
            </p:contentPart>
          </mc:Choice>
          <mc:Fallback xmlns="">
            <p:pic>
              <p:nvPicPr>
                <p:cNvPr id="218" name="墨迹 217">
                  <a:extLst>
                    <a:ext uri="{FF2B5EF4-FFF2-40B4-BE49-F238E27FC236}">
                      <a16:creationId xmlns:a16="http://schemas.microsoft.com/office/drawing/2014/main" id="{E8AAB8B0-CE64-9144-B23F-DF206531E755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1569340" y="3769849"/>
                  <a:ext cx="12060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219" name="墨迹 218">
                  <a:extLst>
                    <a:ext uri="{FF2B5EF4-FFF2-40B4-BE49-F238E27FC236}">
                      <a16:creationId xmlns:a16="http://schemas.microsoft.com/office/drawing/2014/main" id="{DCEDC497-D3D2-7E4C-9B97-D992900BB194}"/>
                    </a:ext>
                  </a:extLst>
                </p14:cNvPr>
                <p14:cNvContentPartPr/>
                <p14:nvPr/>
              </p14:nvContentPartPr>
              <p14:xfrm>
                <a:off x="1514620" y="4038769"/>
                <a:ext cx="261000" cy="187200"/>
              </p14:xfrm>
            </p:contentPart>
          </mc:Choice>
          <mc:Fallback xmlns="">
            <p:pic>
              <p:nvPicPr>
                <p:cNvPr id="219" name="墨迹 218">
                  <a:extLst>
                    <a:ext uri="{FF2B5EF4-FFF2-40B4-BE49-F238E27FC236}">
                      <a16:creationId xmlns:a16="http://schemas.microsoft.com/office/drawing/2014/main" id="{DCEDC497-D3D2-7E4C-9B97-D992900BB194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1507060" y="4031209"/>
                  <a:ext cx="27612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220" name="墨迹 219">
                  <a:extLst>
                    <a:ext uri="{FF2B5EF4-FFF2-40B4-BE49-F238E27FC236}">
                      <a16:creationId xmlns:a16="http://schemas.microsoft.com/office/drawing/2014/main" id="{5659B566-B8D4-1147-A4CD-236BED01594B}"/>
                    </a:ext>
                  </a:extLst>
                </p14:cNvPr>
                <p14:cNvContentPartPr/>
                <p14:nvPr/>
              </p14:nvContentPartPr>
              <p14:xfrm>
                <a:off x="1931140" y="3783529"/>
                <a:ext cx="317880" cy="436320"/>
              </p14:xfrm>
            </p:contentPart>
          </mc:Choice>
          <mc:Fallback xmlns="">
            <p:pic>
              <p:nvPicPr>
                <p:cNvPr id="220" name="墨迹 219">
                  <a:extLst>
                    <a:ext uri="{FF2B5EF4-FFF2-40B4-BE49-F238E27FC236}">
                      <a16:creationId xmlns:a16="http://schemas.microsoft.com/office/drawing/2014/main" id="{5659B566-B8D4-1147-A4CD-236BED01594B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1923580" y="3775969"/>
                  <a:ext cx="333000" cy="45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221" name="墨迹 220">
                  <a:extLst>
                    <a:ext uri="{FF2B5EF4-FFF2-40B4-BE49-F238E27FC236}">
                      <a16:creationId xmlns:a16="http://schemas.microsoft.com/office/drawing/2014/main" id="{5AFA4818-5E48-9D41-805E-31BD50663800}"/>
                    </a:ext>
                  </a:extLst>
                </p14:cNvPr>
                <p14:cNvContentPartPr/>
                <p14:nvPr/>
              </p14:nvContentPartPr>
              <p14:xfrm>
                <a:off x="2167660" y="3970369"/>
                <a:ext cx="68760" cy="255600"/>
              </p14:xfrm>
            </p:contentPart>
          </mc:Choice>
          <mc:Fallback xmlns="">
            <p:pic>
              <p:nvPicPr>
                <p:cNvPr id="221" name="墨迹 220">
                  <a:extLst>
                    <a:ext uri="{FF2B5EF4-FFF2-40B4-BE49-F238E27FC236}">
                      <a16:creationId xmlns:a16="http://schemas.microsoft.com/office/drawing/2014/main" id="{5AFA4818-5E48-9D41-805E-31BD50663800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2160100" y="3962809"/>
                  <a:ext cx="8388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222" name="墨迹 221">
                  <a:extLst>
                    <a:ext uri="{FF2B5EF4-FFF2-40B4-BE49-F238E27FC236}">
                      <a16:creationId xmlns:a16="http://schemas.microsoft.com/office/drawing/2014/main" id="{09C29C41-ED91-7346-B5FE-18F206E4488E}"/>
                    </a:ext>
                  </a:extLst>
                </p14:cNvPr>
                <p14:cNvContentPartPr/>
                <p14:nvPr/>
              </p14:nvContentPartPr>
              <p14:xfrm>
                <a:off x="2124100" y="4094929"/>
                <a:ext cx="124920" cy="68760"/>
              </p14:xfrm>
            </p:contentPart>
          </mc:Choice>
          <mc:Fallback xmlns="">
            <p:pic>
              <p:nvPicPr>
                <p:cNvPr id="222" name="墨迹 221">
                  <a:extLst>
                    <a:ext uri="{FF2B5EF4-FFF2-40B4-BE49-F238E27FC236}">
                      <a16:creationId xmlns:a16="http://schemas.microsoft.com/office/drawing/2014/main" id="{09C29C41-ED91-7346-B5FE-18F206E4488E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2116540" y="4087369"/>
                  <a:ext cx="140040" cy="83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1" name="组合 230">
            <a:extLst>
              <a:ext uri="{FF2B5EF4-FFF2-40B4-BE49-F238E27FC236}">
                <a16:creationId xmlns:a16="http://schemas.microsoft.com/office/drawing/2014/main" id="{4B6F98E4-1462-4840-B391-4434093F79F5}"/>
              </a:ext>
            </a:extLst>
          </p:cNvPr>
          <p:cNvGrpSpPr/>
          <p:nvPr/>
        </p:nvGrpSpPr>
        <p:grpSpPr>
          <a:xfrm>
            <a:off x="2553580" y="3640609"/>
            <a:ext cx="697680" cy="597960"/>
            <a:chOff x="2553580" y="3640609"/>
            <a:chExt cx="697680" cy="597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224" name="墨迹 223">
                  <a:extLst>
                    <a:ext uri="{FF2B5EF4-FFF2-40B4-BE49-F238E27FC236}">
                      <a16:creationId xmlns:a16="http://schemas.microsoft.com/office/drawing/2014/main" id="{E8867E03-7844-C149-88C7-035B4181B534}"/>
                    </a:ext>
                  </a:extLst>
                </p14:cNvPr>
                <p14:cNvContentPartPr/>
                <p14:nvPr/>
              </p14:nvContentPartPr>
              <p14:xfrm>
                <a:off x="2553580" y="3808729"/>
                <a:ext cx="75240" cy="386280"/>
              </p14:xfrm>
            </p:contentPart>
          </mc:Choice>
          <mc:Fallback xmlns="">
            <p:pic>
              <p:nvPicPr>
                <p:cNvPr id="224" name="墨迹 223">
                  <a:extLst>
                    <a:ext uri="{FF2B5EF4-FFF2-40B4-BE49-F238E27FC236}">
                      <a16:creationId xmlns:a16="http://schemas.microsoft.com/office/drawing/2014/main" id="{E8867E03-7844-C149-88C7-035B4181B534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2546020" y="3801169"/>
                  <a:ext cx="90000" cy="40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225" name="墨迹 224">
                  <a:extLst>
                    <a:ext uri="{FF2B5EF4-FFF2-40B4-BE49-F238E27FC236}">
                      <a16:creationId xmlns:a16="http://schemas.microsoft.com/office/drawing/2014/main" id="{D097751F-CE24-C142-A93E-E2B611C6CC77}"/>
                    </a:ext>
                  </a:extLst>
                </p14:cNvPr>
                <p14:cNvContentPartPr/>
                <p14:nvPr/>
              </p14:nvContentPartPr>
              <p14:xfrm>
                <a:off x="2759500" y="3640609"/>
                <a:ext cx="242640" cy="548280"/>
              </p14:xfrm>
            </p:contentPart>
          </mc:Choice>
          <mc:Fallback xmlns="">
            <p:pic>
              <p:nvPicPr>
                <p:cNvPr id="225" name="墨迹 224">
                  <a:extLst>
                    <a:ext uri="{FF2B5EF4-FFF2-40B4-BE49-F238E27FC236}">
                      <a16:creationId xmlns:a16="http://schemas.microsoft.com/office/drawing/2014/main" id="{D097751F-CE24-C142-A93E-E2B611C6CC77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2751940" y="3633049"/>
                  <a:ext cx="257400" cy="56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226" name="墨迹 225">
                  <a:extLst>
                    <a:ext uri="{FF2B5EF4-FFF2-40B4-BE49-F238E27FC236}">
                      <a16:creationId xmlns:a16="http://schemas.microsoft.com/office/drawing/2014/main" id="{111BD41F-F66C-EA4A-9517-BDD315DC0F45}"/>
                    </a:ext>
                  </a:extLst>
                </p14:cNvPr>
                <p14:cNvContentPartPr/>
                <p14:nvPr/>
              </p14:nvContentPartPr>
              <p14:xfrm>
                <a:off x="3176020" y="4128769"/>
                <a:ext cx="75240" cy="109800"/>
              </p14:xfrm>
            </p:contentPart>
          </mc:Choice>
          <mc:Fallback xmlns="">
            <p:pic>
              <p:nvPicPr>
                <p:cNvPr id="226" name="墨迹 225">
                  <a:extLst>
                    <a:ext uri="{FF2B5EF4-FFF2-40B4-BE49-F238E27FC236}">
                      <a16:creationId xmlns:a16="http://schemas.microsoft.com/office/drawing/2014/main" id="{111BD41F-F66C-EA4A-9517-BDD315DC0F45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3168460" y="4121209"/>
                  <a:ext cx="90000" cy="124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0" name="组合 229">
            <a:extLst>
              <a:ext uri="{FF2B5EF4-FFF2-40B4-BE49-F238E27FC236}">
                <a16:creationId xmlns:a16="http://schemas.microsoft.com/office/drawing/2014/main" id="{DAF964EC-E720-F343-92BE-73CAB67539D8}"/>
              </a:ext>
            </a:extLst>
          </p:cNvPr>
          <p:cNvGrpSpPr/>
          <p:nvPr/>
        </p:nvGrpSpPr>
        <p:grpSpPr>
          <a:xfrm>
            <a:off x="3680380" y="3852289"/>
            <a:ext cx="392760" cy="361440"/>
            <a:chOff x="3680380" y="3852289"/>
            <a:chExt cx="392760" cy="361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227" name="墨迹 226">
                  <a:extLst>
                    <a:ext uri="{FF2B5EF4-FFF2-40B4-BE49-F238E27FC236}">
                      <a16:creationId xmlns:a16="http://schemas.microsoft.com/office/drawing/2014/main" id="{5F02EB8B-DADC-D846-AA62-ED6563049C8B}"/>
                    </a:ext>
                  </a:extLst>
                </p14:cNvPr>
                <p14:cNvContentPartPr/>
                <p14:nvPr/>
              </p14:nvContentPartPr>
              <p14:xfrm>
                <a:off x="3705220" y="3920689"/>
                <a:ext cx="268200" cy="25200"/>
              </p14:xfrm>
            </p:contentPart>
          </mc:Choice>
          <mc:Fallback xmlns="">
            <p:pic>
              <p:nvPicPr>
                <p:cNvPr id="227" name="墨迹 226">
                  <a:extLst>
                    <a:ext uri="{FF2B5EF4-FFF2-40B4-BE49-F238E27FC236}">
                      <a16:creationId xmlns:a16="http://schemas.microsoft.com/office/drawing/2014/main" id="{5F02EB8B-DADC-D846-AA62-ED6563049C8B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3697660" y="3913129"/>
                  <a:ext cx="28296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228" name="墨迹 227">
                  <a:extLst>
                    <a:ext uri="{FF2B5EF4-FFF2-40B4-BE49-F238E27FC236}">
                      <a16:creationId xmlns:a16="http://schemas.microsoft.com/office/drawing/2014/main" id="{05F5A574-0975-BD4F-9EFE-B3FF2F60E8CF}"/>
                    </a:ext>
                  </a:extLst>
                </p14:cNvPr>
                <p14:cNvContentPartPr/>
                <p14:nvPr/>
              </p14:nvContentPartPr>
              <p14:xfrm>
                <a:off x="3680380" y="4013929"/>
                <a:ext cx="299160" cy="25200"/>
              </p14:xfrm>
            </p:contentPart>
          </mc:Choice>
          <mc:Fallback xmlns="">
            <p:pic>
              <p:nvPicPr>
                <p:cNvPr id="228" name="墨迹 227">
                  <a:extLst>
                    <a:ext uri="{FF2B5EF4-FFF2-40B4-BE49-F238E27FC236}">
                      <a16:creationId xmlns:a16="http://schemas.microsoft.com/office/drawing/2014/main" id="{05F5A574-0975-BD4F-9EFE-B3FF2F60E8CF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3672820" y="4006369"/>
                  <a:ext cx="31428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229" name="墨迹 228">
                  <a:extLst>
                    <a:ext uri="{FF2B5EF4-FFF2-40B4-BE49-F238E27FC236}">
                      <a16:creationId xmlns:a16="http://schemas.microsoft.com/office/drawing/2014/main" id="{A61BAB4A-D391-6D4D-94F9-02F374C6CAF0}"/>
                    </a:ext>
                  </a:extLst>
                </p14:cNvPr>
                <p14:cNvContentPartPr/>
                <p14:nvPr/>
              </p14:nvContentPartPr>
              <p14:xfrm>
                <a:off x="3804940" y="3852289"/>
                <a:ext cx="268200" cy="361440"/>
              </p14:xfrm>
            </p:contentPart>
          </mc:Choice>
          <mc:Fallback xmlns="">
            <p:pic>
              <p:nvPicPr>
                <p:cNvPr id="229" name="墨迹 228">
                  <a:extLst>
                    <a:ext uri="{FF2B5EF4-FFF2-40B4-BE49-F238E27FC236}">
                      <a16:creationId xmlns:a16="http://schemas.microsoft.com/office/drawing/2014/main" id="{A61BAB4A-D391-6D4D-94F9-02F374C6CAF0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3797380" y="3844729"/>
                  <a:ext cx="282960" cy="376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9" name="组合 248">
            <a:extLst>
              <a:ext uri="{FF2B5EF4-FFF2-40B4-BE49-F238E27FC236}">
                <a16:creationId xmlns:a16="http://schemas.microsoft.com/office/drawing/2014/main" id="{1223CFB0-4FFE-CE40-B030-6AA4794EA9C4}"/>
              </a:ext>
            </a:extLst>
          </p:cNvPr>
          <p:cNvGrpSpPr/>
          <p:nvPr/>
        </p:nvGrpSpPr>
        <p:grpSpPr>
          <a:xfrm>
            <a:off x="4540060" y="3746449"/>
            <a:ext cx="640800" cy="385920"/>
            <a:chOff x="4540060" y="3746449"/>
            <a:chExt cx="640800" cy="385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232" name="墨迹 231">
                  <a:extLst>
                    <a:ext uri="{FF2B5EF4-FFF2-40B4-BE49-F238E27FC236}">
                      <a16:creationId xmlns:a16="http://schemas.microsoft.com/office/drawing/2014/main" id="{C5BF6B12-3941-D34A-B609-FC72DBCD23AA}"/>
                    </a:ext>
                  </a:extLst>
                </p14:cNvPr>
                <p14:cNvContentPartPr/>
                <p14:nvPr/>
              </p14:nvContentPartPr>
              <p14:xfrm>
                <a:off x="4551940" y="3746449"/>
                <a:ext cx="168480" cy="361440"/>
              </p14:xfrm>
            </p:contentPart>
          </mc:Choice>
          <mc:Fallback xmlns="">
            <p:pic>
              <p:nvPicPr>
                <p:cNvPr id="232" name="墨迹 231">
                  <a:extLst>
                    <a:ext uri="{FF2B5EF4-FFF2-40B4-BE49-F238E27FC236}">
                      <a16:creationId xmlns:a16="http://schemas.microsoft.com/office/drawing/2014/main" id="{C5BF6B12-3941-D34A-B609-FC72DBCD23AA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4544380" y="3738889"/>
                  <a:ext cx="183600" cy="37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233" name="墨迹 232">
                  <a:extLst>
                    <a:ext uri="{FF2B5EF4-FFF2-40B4-BE49-F238E27FC236}">
                      <a16:creationId xmlns:a16="http://schemas.microsoft.com/office/drawing/2014/main" id="{F89662A5-5F9A-EA4F-8632-9DAB37C29AD0}"/>
                    </a:ext>
                  </a:extLst>
                </p14:cNvPr>
                <p14:cNvContentPartPr/>
                <p14:nvPr/>
              </p14:nvContentPartPr>
              <p14:xfrm>
                <a:off x="4540060" y="4070089"/>
                <a:ext cx="205200" cy="19080"/>
              </p14:xfrm>
            </p:contentPart>
          </mc:Choice>
          <mc:Fallback xmlns="">
            <p:pic>
              <p:nvPicPr>
                <p:cNvPr id="233" name="墨迹 232">
                  <a:extLst>
                    <a:ext uri="{FF2B5EF4-FFF2-40B4-BE49-F238E27FC236}">
                      <a16:creationId xmlns:a16="http://schemas.microsoft.com/office/drawing/2014/main" id="{F89662A5-5F9A-EA4F-8632-9DAB37C29AD0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4532500" y="4062529"/>
                  <a:ext cx="22032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234" name="墨迹 233">
                  <a:extLst>
                    <a:ext uri="{FF2B5EF4-FFF2-40B4-BE49-F238E27FC236}">
                      <a16:creationId xmlns:a16="http://schemas.microsoft.com/office/drawing/2014/main" id="{6767DD5A-C596-B34F-A295-F06418A6E97E}"/>
                    </a:ext>
                  </a:extLst>
                </p14:cNvPr>
                <p14:cNvContentPartPr/>
                <p14:nvPr/>
              </p14:nvContentPartPr>
              <p14:xfrm>
                <a:off x="4900420" y="3995209"/>
                <a:ext cx="280440" cy="137160"/>
              </p14:xfrm>
            </p:contentPart>
          </mc:Choice>
          <mc:Fallback xmlns="">
            <p:pic>
              <p:nvPicPr>
                <p:cNvPr id="234" name="墨迹 233">
                  <a:extLst>
                    <a:ext uri="{FF2B5EF4-FFF2-40B4-BE49-F238E27FC236}">
                      <a16:creationId xmlns:a16="http://schemas.microsoft.com/office/drawing/2014/main" id="{6767DD5A-C596-B34F-A295-F06418A6E97E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4892860" y="3987649"/>
                  <a:ext cx="295560" cy="152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8" name="组合 247">
            <a:extLst>
              <a:ext uri="{FF2B5EF4-FFF2-40B4-BE49-F238E27FC236}">
                <a16:creationId xmlns:a16="http://schemas.microsoft.com/office/drawing/2014/main" id="{A5F5333F-C4C7-A941-97FA-B328BAAFB41F}"/>
              </a:ext>
            </a:extLst>
          </p:cNvPr>
          <p:cNvGrpSpPr/>
          <p:nvPr/>
        </p:nvGrpSpPr>
        <p:grpSpPr>
          <a:xfrm>
            <a:off x="5379940" y="3845809"/>
            <a:ext cx="205560" cy="243360"/>
            <a:chOff x="5379940" y="3845809"/>
            <a:chExt cx="205560" cy="243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235" name="墨迹 234">
                  <a:extLst>
                    <a:ext uri="{FF2B5EF4-FFF2-40B4-BE49-F238E27FC236}">
                      <a16:creationId xmlns:a16="http://schemas.microsoft.com/office/drawing/2014/main" id="{817DE7C1-4FB6-6C40-83E7-83DEFDF14A44}"/>
                    </a:ext>
                  </a:extLst>
                </p14:cNvPr>
                <p14:cNvContentPartPr/>
                <p14:nvPr/>
              </p14:nvContentPartPr>
              <p14:xfrm>
                <a:off x="5379940" y="3845809"/>
                <a:ext cx="143640" cy="224640"/>
              </p14:xfrm>
            </p:contentPart>
          </mc:Choice>
          <mc:Fallback xmlns="">
            <p:pic>
              <p:nvPicPr>
                <p:cNvPr id="235" name="墨迹 234">
                  <a:extLst>
                    <a:ext uri="{FF2B5EF4-FFF2-40B4-BE49-F238E27FC236}">
                      <a16:creationId xmlns:a16="http://schemas.microsoft.com/office/drawing/2014/main" id="{817DE7C1-4FB6-6C40-83E7-83DEFDF14A44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5372380" y="3838249"/>
                  <a:ext cx="15876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236" name="墨迹 235">
                  <a:extLst>
                    <a:ext uri="{FF2B5EF4-FFF2-40B4-BE49-F238E27FC236}">
                      <a16:creationId xmlns:a16="http://schemas.microsoft.com/office/drawing/2014/main" id="{4E7D03BE-689C-E640-AC5F-A9481DD8D7D7}"/>
                    </a:ext>
                  </a:extLst>
                </p14:cNvPr>
                <p14:cNvContentPartPr/>
                <p14:nvPr/>
              </p14:nvContentPartPr>
              <p14:xfrm>
                <a:off x="5516740" y="3895849"/>
                <a:ext cx="68760" cy="193320"/>
              </p14:xfrm>
            </p:contentPart>
          </mc:Choice>
          <mc:Fallback xmlns="">
            <p:pic>
              <p:nvPicPr>
                <p:cNvPr id="236" name="墨迹 235">
                  <a:extLst>
                    <a:ext uri="{FF2B5EF4-FFF2-40B4-BE49-F238E27FC236}">
                      <a16:creationId xmlns:a16="http://schemas.microsoft.com/office/drawing/2014/main" id="{4E7D03BE-689C-E640-AC5F-A9481DD8D7D7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5509180" y="3888289"/>
                  <a:ext cx="83880" cy="208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7" name="组合 246">
            <a:extLst>
              <a:ext uri="{FF2B5EF4-FFF2-40B4-BE49-F238E27FC236}">
                <a16:creationId xmlns:a16="http://schemas.microsoft.com/office/drawing/2014/main" id="{42018FB6-30A8-9B4D-9ADD-01C006322D68}"/>
              </a:ext>
            </a:extLst>
          </p:cNvPr>
          <p:cNvGrpSpPr/>
          <p:nvPr/>
        </p:nvGrpSpPr>
        <p:grpSpPr>
          <a:xfrm>
            <a:off x="5796820" y="3765169"/>
            <a:ext cx="492120" cy="466200"/>
            <a:chOff x="5796820" y="3765169"/>
            <a:chExt cx="492120" cy="466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237" name="墨迹 236">
                  <a:extLst>
                    <a:ext uri="{FF2B5EF4-FFF2-40B4-BE49-F238E27FC236}">
                      <a16:creationId xmlns:a16="http://schemas.microsoft.com/office/drawing/2014/main" id="{35157851-7DFE-F44A-ADA7-62A4494A1FA3}"/>
                    </a:ext>
                  </a:extLst>
                </p14:cNvPr>
                <p14:cNvContentPartPr/>
                <p14:nvPr/>
              </p14:nvContentPartPr>
              <p14:xfrm>
                <a:off x="5828140" y="3765169"/>
                <a:ext cx="149760" cy="299160"/>
              </p14:xfrm>
            </p:contentPart>
          </mc:Choice>
          <mc:Fallback xmlns="">
            <p:pic>
              <p:nvPicPr>
                <p:cNvPr id="237" name="墨迹 236">
                  <a:extLst>
                    <a:ext uri="{FF2B5EF4-FFF2-40B4-BE49-F238E27FC236}">
                      <a16:creationId xmlns:a16="http://schemas.microsoft.com/office/drawing/2014/main" id="{35157851-7DFE-F44A-ADA7-62A4494A1FA3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5820580" y="3757609"/>
                  <a:ext cx="164880" cy="31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238" name="墨迹 237">
                  <a:extLst>
                    <a:ext uri="{FF2B5EF4-FFF2-40B4-BE49-F238E27FC236}">
                      <a16:creationId xmlns:a16="http://schemas.microsoft.com/office/drawing/2014/main" id="{C1EE6FE7-B1C2-D644-85FD-AB9660420383}"/>
                    </a:ext>
                  </a:extLst>
                </p14:cNvPr>
                <p14:cNvContentPartPr/>
                <p14:nvPr/>
              </p14:nvContentPartPr>
              <p14:xfrm>
                <a:off x="5796820" y="4051369"/>
                <a:ext cx="168480" cy="12960"/>
              </p14:xfrm>
            </p:contentPart>
          </mc:Choice>
          <mc:Fallback xmlns="">
            <p:pic>
              <p:nvPicPr>
                <p:cNvPr id="238" name="墨迹 237">
                  <a:extLst>
                    <a:ext uri="{FF2B5EF4-FFF2-40B4-BE49-F238E27FC236}">
                      <a16:creationId xmlns:a16="http://schemas.microsoft.com/office/drawing/2014/main" id="{C1EE6FE7-B1C2-D644-85FD-AB9660420383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5789620" y="4043809"/>
                  <a:ext cx="18360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239" name="墨迹 238">
                  <a:extLst>
                    <a:ext uri="{FF2B5EF4-FFF2-40B4-BE49-F238E27FC236}">
                      <a16:creationId xmlns:a16="http://schemas.microsoft.com/office/drawing/2014/main" id="{27678C26-512F-D04B-8520-E6076C4BC9A9}"/>
                    </a:ext>
                  </a:extLst>
                </p14:cNvPr>
                <p14:cNvContentPartPr/>
                <p14:nvPr/>
              </p14:nvContentPartPr>
              <p14:xfrm>
                <a:off x="6133060" y="3926809"/>
                <a:ext cx="155880" cy="304560"/>
              </p14:xfrm>
            </p:contentPart>
          </mc:Choice>
          <mc:Fallback xmlns="">
            <p:pic>
              <p:nvPicPr>
                <p:cNvPr id="239" name="墨迹 238">
                  <a:extLst>
                    <a:ext uri="{FF2B5EF4-FFF2-40B4-BE49-F238E27FC236}">
                      <a16:creationId xmlns:a16="http://schemas.microsoft.com/office/drawing/2014/main" id="{27678C26-512F-D04B-8520-E6076C4BC9A9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6125500" y="3919249"/>
                  <a:ext cx="171000" cy="319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6" name="组合 245">
            <a:extLst>
              <a:ext uri="{FF2B5EF4-FFF2-40B4-BE49-F238E27FC236}">
                <a16:creationId xmlns:a16="http://schemas.microsoft.com/office/drawing/2014/main" id="{E04FBEEB-E3B6-9044-932B-BF401ABBA144}"/>
              </a:ext>
            </a:extLst>
          </p:cNvPr>
          <p:cNvGrpSpPr/>
          <p:nvPr/>
        </p:nvGrpSpPr>
        <p:grpSpPr>
          <a:xfrm>
            <a:off x="6569020" y="3932929"/>
            <a:ext cx="205920" cy="137520"/>
            <a:chOff x="6569020" y="3932929"/>
            <a:chExt cx="205920" cy="137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240" name="墨迹 239">
                  <a:extLst>
                    <a:ext uri="{FF2B5EF4-FFF2-40B4-BE49-F238E27FC236}">
                      <a16:creationId xmlns:a16="http://schemas.microsoft.com/office/drawing/2014/main" id="{32C3CABC-C521-4742-9A15-F7687F1D6B89}"/>
                    </a:ext>
                  </a:extLst>
                </p14:cNvPr>
                <p14:cNvContentPartPr/>
                <p14:nvPr/>
              </p14:nvContentPartPr>
              <p14:xfrm>
                <a:off x="6599980" y="3932929"/>
                <a:ext cx="124200" cy="37800"/>
              </p14:xfrm>
            </p:contentPart>
          </mc:Choice>
          <mc:Fallback xmlns="">
            <p:pic>
              <p:nvPicPr>
                <p:cNvPr id="240" name="墨迹 239">
                  <a:extLst>
                    <a:ext uri="{FF2B5EF4-FFF2-40B4-BE49-F238E27FC236}">
                      <a16:creationId xmlns:a16="http://schemas.microsoft.com/office/drawing/2014/main" id="{32C3CABC-C521-4742-9A15-F7687F1D6B89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6592420" y="3925729"/>
                  <a:ext cx="1393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241" name="墨迹 240">
                  <a:extLst>
                    <a:ext uri="{FF2B5EF4-FFF2-40B4-BE49-F238E27FC236}">
                      <a16:creationId xmlns:a16="http://schemas.microsoft.com/office/drawing/2014/main" id="{88738E23-785B-034B-B9DC-44DE7E51181A}"/>
                    </a:ext>
                  </a:extLst>
                </p14:cNvPr>
                <p14:cNvContentPartPr/>
                <p14:nvPr/>
              </p14:nvContentPartPr>
              <p14:xfrm>
                <a:off x="6569020" y="4032649"/>
                <a:ext cx="205920" cy="37800"/>
              </p14:xfrm>
            </p:contentPart>
          </mc:Choice>
          <mc:Fallback xmlns="">
            <p:pic>
              <p:nvPicPr>
                <p:cNvPr id="241" name="墨迹 240">
                  <a:extLst>
                    <a:ext uri="{FF2B5EF4-FFF2-40B4-BE49-F238E27FC236}">
                      <a16:creationId xmlns:a16="http://schemas.microsoft.com/office/drawing/2014/main" id="{88738E23-785B-034B-B9DC-44DE7E51181A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6561460" y="4025089"/>
                  <a:ext cx="221040" cy="52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5" name="组合 244">
            <a:extLst>
              <a:ext uri="{FF2B5EF4-FFF2-40B4-BE49-F238E27FC236}">
                <a16:creationId xmlns:a16="http://schemas.microsoft.com/office/drawing/2014/main" id="{42277604-4402-9F4B-B8FC-B8016523B0A8}"/>
              </a:ext>
            </a:extLst>
          </p:cNvPr>
          <p:cNvGrpSpPr/>
          <p:nvPr/>
        </p:nvGrpSpPr>
        <p:grpSpPr>
          <a:xfrm>
            <a:off x="7017940" y="3758689"/>
            <a:ext cx="454320" cy="579600"/>
            <a:chOff x="7017940" y="3758689"/>
            <a:chExt cx="454320" cy="579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242" name="墨迹 241">
                  <a:extLst>
                    <a:ext uri="{FF2B5EF4-FFF2-40B4-BE49-F238E27FC236}">
                      <a16:creationId xmlns:a16="http://schemas.microsoft.com/office/drawing/2014/main" id="{1B8E2470-AA72-244C-8204-1751D17F47FE}"/>
                    </a:ext>
                  </a:extLst>
                </p14:cNvPr>
                <p14:cNvContentPartPr/>
                <p14:nvPr/>
              </p14:nvContentPartPr>
              <p14:xfrm>
                <a:off x="7017940" y="3871009"/>
                <a:ext cx="310320" cy="230760"/>
              </p14:xfrm>
            </p:contentPart>
          </mc:Choice>
          <mc:Fallback xmlns="">
            <p:pic>
              <p:nvPicPr>
                <p:cNvPr id="242" name="墨迹 241">
                  <a:extLst>
                    <a:ext uri="{FF2B5EF4-FFF2-40B4-BE49-F238E27FC236}">
                      <a16:creationId xmlns:a16="http://schemas.microsoft.com/office/drawing/2014/main" id="{1B8E2470-AA72-244C-8204-1751D17F47FE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7010380" y="3863449"/>
                  <a:ext cx="32544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243" name="墨迹 242">
                  <a:extLst>
                    <a:ext uri="{FF2B5EF4-FFF2-40B4-BE49-F238E27FC236}">
                      <a16:creationId xmlns:a16="http://schemas.microsoft.com/office/drawing/2014/main" id="{7657909E-F0B1-4D44-A778-CEDA0ACB54B3}"/>
                    </a:ext>
                  </a:extLst>
                </p14:cNvPr>
                <p14:cNvContentPartPr/>
                <p14:nvPr/>
              </p14:nvContentPartPr>
              <p14:xfrm>
                <a:off x="7091740" y="3758689"/>
                <a:ext cx="112320" cy="567000"/>
              </p14:xfrm>
            </p:contentPart>
          </mc:Choice>
          <mc:Fallback xmlns="">
            <p:pic>
              <p:nvPicPr>
                <p:cNvPr id="243" name="墨迹 242">
                  <a:extLst>
                    <a:ext uri="{FF2B5EF4-FFF2-40B4-BE49-F238E27FC236}">
                      <a16:creationId xmlns:a16="http://schemas.microsoft.com/office/drawing/2014/main" id="{7657909E-F0B1-4D44-A778-CEDA0ACB54B3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7084540" y="3751129"/>
                  <a:ext cx="127440" cy="58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244" name="墨迹 243">
                  <a:extLst>
                    <a:ext uri="{FF2B5EF4-FFF2-40B4-BE49-F238E27FC236}">
                      <a16:creationId xmlns:a16="http://schemas.microsoft.com/office/drawing/2014/main" id="{1C2DF934-99BF-DC40-9276-D022530DE5AF}"/>
                    </a:ext>
                  </a:extLst>
                </p14:cNvPr>
                <p14:cNvContentPartPr/>
                <p14:nvPr/>
              </p14:nvContentPartPr>
              <p14:xfrm>
                <a:off x="7328620" y="4256929"/>
                <a:ext cx="143640" cy="81360"/>
              </p14:xfrm>
            </p:contentPart>
          </mc:Choice>
          <mc:Fallback xmlns="">
            <p:pic>
              <p:nvPicPr>
                <p:cNvPr id="244" name="墨迹 243">
                  <a:extLst>
                    <a:ext uri="{FF2B5EF4-FFF2-40B4-BE49-F238E27FC236}">
                      <a16:creationId xmlns:a16="http://schemas.microsoft.com/office/drawing/2014/main" id="{1C2DF934-99BF-DC40-9276-D022530DE5AF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7321060" y="4249369"/>
                  <a:ext cx="158760" cy="96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5" name="组合 264">
            <a:extLst>
              <a:ext uri="{FF2B5EF4-FFF2-40B4-BE49-F238E27FC236}">
                <a16:creationId xmlns:a16="http://schemas.microsoft.com/office/drawing/2014/main" id="{A9B720BB-1243-044B-BCD9-65239BA44B47}"/>
              </a:ext>
            </a:extLst>
          </p:cNvPr>
          <p:cNvGrpSpPr/>
          <p:nvPr/>
        </p:nvGrpSpPr>
        <p:grpSpPr>
          <a:xfrm>
            <a:off x="7888780" y="3833569"/>
            <a:ext cx="1476000" cy="579240"/>
            <a:chOff x="7888780" y="3833569"/>
            <a:chExt cx="1476000" cy="579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250" name="墨迹 249">
                  <a:extLst>
                    <a:ext uri="{FF2B5EF4-FFF2-40B4-BE49-F238E27FC236}">
                      <a16:creationId xmlns:a16="http://schemas.microsoft.com/office/drawing/2014/main" id="{17781165-E3AD-4A47-B8DE-0CF5A4A70B8F}"/>
                    </a:ext>
                  </a:extLst>
                </p14:cNvPr>
                <p14:cNvContentPartPr/>
                <p14:nvPr/>
              </p14:nvContentPartPr>
              <p14:xfrm>
                <a:off x="7963300" y="3833569"/>
                <a:ext cx="140760" cy="355320"/>
              </p14:xfrm>
            </p:contentPart>
          </mc:Choice>
          <mc:Fallback xmlns="">
            <p:pic>
              <p:nvPicPr>
                <p:cNvPr id="250" name="墨迹 249">
                  <a:extLst>
                    <a:ext uri="{FF2B5EF4-FFF2-40B4-BE49-F238E27FC236}">
                      <a16:creationId xmlns:a16="http://schemas.microsoft.com/office/drawing/2014/main" id="{17781165-E3AD-4A47-B8DE-0CF5A4A70B8F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7956100" y="3826009"/>
                  <a:ext cx="155880" cy="37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251" name="墨迹 250">
                  <a:extLst>
                    <a:ext uri="{FF2B5EF4-FFF2-40B4-BE49-F238E27FC236}">
                      <a16:creationId xmlns:a16="http://schemas.microsoft.com/office/drawing/2014/main" id="{9F0C1CFF-7F54-D745-961B-72CA2AAF6A0D}"/>
                    </a:ext>
                  </a:extLst>
                </p14:cNvPr>
                <p14:cNvContentPartPr/>
                <p14:nvPr/>
              </p14:nvContentPartPr>
              <p14:xfrm>
                <a:off x="7888780" y="4175929"/>
                <a:ext cx="193320" cy="12960"/>
              </p14:xfrm>
            </p:contentPart>
          </mc:Choice>
          <mc:Fallback xmlns="">
            <p:pic>
              <p:nvPicPr>
                <p:cNvPr id="251" name="墨迹 250">
                  <a:extLst>
                    <a:ext uri="{FF2B5EF4-FFF2-40B4-BE49-F238E27FC236}">
                      <a16:creationId xmlns:a16="http://schemas.microsoft.com/office/drawing/2014/main" id="{9F0C1CFF-7F54-D745-961B-72CA2AAF6A0D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7881220" y="4168369"/>
                  <a:ext cx="20844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252" name="墨迹 251">
                  <a:extLst>
                    <a:ext uri="{FF2B5EF4-FFF2-40B4-BE49-F238E27FC236}">
                      <a16:creationId xmlns:a16="http://schemas.microsoft.com/office/drawing/2014/main" id="{0CA342EE-66CF-0C47-815C-A57328880A71}"/>
                    </a:ext>
                  </a:extLst>
                </p14:cNvPr>
                <p14:cNvContentPartPr/>
                <p14:nvPr/>
              </p14:nvContentPartPr>
              <p14:xfrm>
                <a:off x="8206300" y="4002409"/>
                <a:ext cx="68760" cy="410400"/>
              </p14:xfrm>
            </p:contentPart>
          </mc:Choice>
          <mc:Fallback xmlns="">
            <p:pic>
              <p:nvPicPr>
                <p:cNvPr id="252" name="墨迹 251">
                  <a:extLst>
                    <a:ext uri="{FF2B5EF4-FFF2-40B4-BE49-F238E27FC236}">
                      <a16:creationId xmlns:a16="http://schemas.microsoft.com/office/drawing/2014/main" id="{0CA342EE-66CF-0C47-815C-A57328880A71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8198740" y="3994849"/>
                  <a:ext cx="83880" cy="42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253" name="墨迹 252">
                  <a:extLst>
                    <a:ext uri="{FF2B5EF4-FFF2-40B4-BE49-F238E27FC236}">
                      <a16:creationId xmlns:a16="http://schemas.microsoft.com/office/drawing/2014/main" id="{C8F8D8AC-8872-5942-AA61-3CE78477ADF4}"/>
                    </a:ext>
                  </a:extLst>
                </p14:cNvPr>
                <p14:cNvContentPartPr/>
                <p14:nvPr/>
              </p14:nvContentPartPr>
              <p14:xfrm>
                <a:off x="8231140" y="4094929"/>
                <a:ext cx="167760" cy="111600"/>
              </p14:xfrm>
            </p:contentPart>
          </mc:Choice>
          <mc:Fallback xmlns="">
            <p:pic>
              <p:nvPicPr>
                <p:cNvPr id="253" name="墨迹 252">
                  <a:extLst>
                    <a:ext uri="{FF2B5EF4-FFF2-40B4-BE49-F238E27FC236}">
                      <a16:creationId xmlns:a16="http://schemas.microsoft.com/office/drawing/2014/main" id="{C8F8D8AC-8872-5942-AA61-3CE78477ADF4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8223580" y="4087369"/>
                  <a:ext cx="18288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254" name="墨迹 253">
                  <a:extLst>
                    <a:ext uri="{FF2B5EF4-FFF2-40B4-BE49-F238E27FC236}">
                      <a16:creationId xmlns:a16="http://schemas.microsoft.com/office/drawing/2014/main" id="{9E02014F-9820-C54D-92E9-86E57F7A4041}"/>
                    </a:ext>
                  </a:extLst>
                </p14:cNvPr>
                <p14:cNvContentPartPr/>
                <p14:nvPr/>
              </p14:nvContentPartPr>
              <p14:xfrm>
                <a:off x="8529940" y="3970369"/>
                <a:ext cx="124920" cy="254880"/>
              </p14:xfrm>
            </p:contentPart>
          </mc:Choice>
          <mc:Fallback xmlns="">
            <p:pic>
              <p:nvPicPr>
                <p:cNvPr id="254" name="墨迹 253">
                  <a:extLst>
                    <a:ext uri="{FF2B5EF4-FFF2-40B4-BE49-F238E27FC236}">
                      <a16:creationId xmlns:a16="http://schemas.microsoft.com/office/drawing/2014/main" id="{9E02014F-9820-C54D-92E9-86E57F7A4041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8522380" y="3962809"/>
                  <a:ext cx="14004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255" name="墨迹 254">
                  <a:extLst>
                    <a:ext uri="{FF2B5EF4-FFF2-40B4-BE49-F238E27FC236}">
                      <a16:creationId xmlns:a16="http://schemas.microsoft.com/office/drawing/2014/main" id="{6E7F5011-63AF-994E-80B8-5C2ECD4F7666}"/>
                    </a:ext>
                  </a:extLst>
                </p14:cNvPr>
                <p14:cNvContentPartPr/>
                <p14:nvPr/>
              </p14:nvContentPartPr>
              <p14:xfrm>
                <a:off x="8604820" y="3995929"/>
                <a:ext cx="130320" cy="236160"/>
              </p14:xfrm>
            </p:contentPart>
          </mc:Choice>
          <mc:Fallback xmlns="">
            <p:pic>
              <p:nvPicPr>
                <p:cNvPr id="255" name="墨迹 254">
                  <a:extLst>
                    <a:ext uri="{FF2B5EF4-FFF2-40B4-BE49-F238E27FC236}">
                      <a16:creationId xmlns:a16="http://schemas.microsoft.com/office/drawing/2014/main" id="{6E7F5011-63AF-994E-80B8-5C2ECD4F7666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8597260" y="3988369"/>
                  <a:ext cx="14544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256" name="墨迹 255">
                  <a:extLst>
                    <a:ext uri="{FF2B5EF4-FFF2-40B4-BE49-F238E27FC236}">
                      <a16:creationId xmlns:a16="http://schemas.microsoft.com/office/drawing/2014/main" id="{FE8B2CCB-FA0B-3846-95EA-78CF0B86136D}"/>
                    </a:ext>
                  </a:extLst>
                </p14:cNvPr>
                <p14:cNvContentPartPr/>
                <p14:nvPr/>
              </p14:nvContentPartPr>
              <p14:xfrm>
                <a:off x="8915860" y="3877129"/>
                <a:ext cx="180720" cy="50040"/>
              </p14:xfrm>
            </p:contentPart>
          </mc:Choice>
          <mc:Fallback xmlns="">
            <p:pic>
              <p:nvPicPr>
                <p:cNvPr id="256" name="墨迹 255">
                  <a:extLst>
                    <a:ext uri="{FF2B5EF4-FFF2-40B4-BE49-F238E27FC236}">
                      <a16:creationId xmlns:a16="http://schemas.microsoft.com/office/drawing/2014/main" id="{FE8B2CCB-FA0B-3846-95EA-78CF0B86136D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8908300" y="3869569"/>
                  <a:ext cx="19584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8">
              <p14:nvContentPartPr>
                <p14:cNvPr id="257" name="墨迹 256">
                  <a:extLst>
                    <a:ext uri="{FF2B5EF4-FFF2-40B4-BE49-F238E27FC236}">
                      <a16:creationId xmlns:a16="http://schemas.microsoft.com/office/drawing/2014/main" id="{D870FD53-431C-E84E-9615-E2914A1BFC8E}"/>
                    </a:ext>
                  </a:extLst>
                </p14:cNvPr>
                <p14:cNvContentPartPr/>
                <p14:nvPr/>
              </p14:nvContentPartPr>
              <p14:xfrm>
                <a:off x="8953300" y="3995209"/>
                <a:ext cx="25200" cy="236880"/>
              </p14:xfrm>
            </p:contentPart>
          </mc:Choice>
          <mc:Fallback xmlns="">
            <p:pic>
              <p:nvPicPr>
                <p:cNvPr id="257" name="墨迹 256">
                  <a:extLst>
                    <a:ext uri="{FF2B5EF4-FFF2-40B4-BE49-F238E27FC236}">
                      <a16:creationId xmlns:a16="http://schemas.microsoft.com/office/drawing/2014/main" id="{D870FD53-431C-E84E-9615-E2914A1BFC8E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8945740" y="3987649"/>
                  <a:ext cx="4032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0">
              <p14:nvContentPartPr>
                <p14:cNvPr id="258" name="墨迹 257">
                  <a:extLst>
                    <a:ext uri="{FF2B5EF4-FFF2-40B4-BE49-F238E27FC236}">
                      <a16:creationId xmlns:a16="http://schemas.microsoft.com/office/drawing/2014/main" id="{DDD06D51-B3C3-4D42-A394-D63C764D1E3C}"/>
                    </a:ext>
                  </a:extLst>
                </p14:cNvPr>
                <p14:cNvContentPartPr/>
                <p14:nvPr/>
              </p14:nvContentPartPr>
              <p14:xfrm>
                <a:off x="8903620" y="4206889"/>
                <a:ext cx="187200" cy="25200"/>
              </p14:xfrm>
            </p:contentPart>
          </mc:Choice>
          <mc:Fallback xmlns="">
            <p:pic>
              <p:nvPicPr>
                <p:cNvPr id="258" name="墨迹 257">
                  <a:extLst>
                    <a:ext uri="{FF2B5EF4-FFF2-40B4-BE49-F238E27FC236}">
                      <a16:creationId xmlns:a16="http://schemas.microsoft.com/office/drawing/2014/main" id="{DDD06D51-B3C3-4D42-A394-D63C764D1E3C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8896060" y="4199329"/>
                  <a:ext cx="20232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259" name="墨迹 258">
                  <a:extLst>
                    <a:ext uri="{FF2B5EF4-FFF2-40B4-BE49-F238E27FC236}">
                      <a16:creationId xmlns:a16="http://schemas.microsoft.com/office/drawing/2014/main" id="{F6844ED3-9AB6-F342-B667-11E0F8B15B48}"/>
                    </a:ext>
                  </a:extLst>
                </p14:cNvPr>
                <p14:cNvContentPartPr/>
                <p14:nvPr/>
              </p14:nvContentPartPr>
              <p14:xfrm>
                <a:off x="9221140" y="4095649"/>
                <a:ext cx="143640" cy="192600"/>
              </p14:xfrm>
            </p:contentPart>
          </mc:Choice>
          <mc:Fallback xmlns="">
            <p:pic>
              <p:nvPicPr>
                <p:cNvPr id="259" name="墨迹 258">
                  <a:extLst>
                    <a:ext uri="{FF2B5EF4-FFF2-40B4-BE49-F238E27FC236}">
                      <a16:creationId xmlns:a16="http://schemas.microsoft.com/office/drawing/2014/main" id="{F6844ED3-9AB6-F342-B667-11E0F8B15B48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9213580" y="4088089"/>
                  <a:ext cx="158760" cy="207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0" name="组合 289">
            <a:extLst>
              <a:ext uri="{FF2B5EF4-FFF2-40B4-BE49-F238E27FC236}">
                <a16:creationId xmlns:a16="http://schemas.microsoft.com/office/drawing/2014/main" id="{CE1F2AF1-C8EF-DD43-AFF9-D5B19C833397}"/>
              </a:ext>
            </a:extLst>
          </p:cNvPr>
          <p:cNvGrpSpPr/>
          <p:nvPr/>
        </p:nvGrpSpPr>
        <p:grpSpPr>
          <a:xfrm>
            <a:off x="9607780" y="3752569"/>
            <a:ext cx="2576880" cy="3051000"/>
            <a:chOff x="9607780" y="3752569"/>
            <a:chExt cx="2576880" cy="3051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260" name="墨迹 259">
                  <a:extLst>
                    <a:ext uri="{FF2B5EF4-FFF2-40B4-BE49-F238E27FC236}">
                      <a16:creationId xmlns:a16="http://schemas.microsoft.com/office/drawing/2014/main" id="{311286FB-14BE-D34E-9FB0-EED34C1517A4}"/>
                    </a:ext>
                  </a:extLst>
                </p14:cNvPr>
                <p14:cNvContentPartPr/>
                <p14:nvPr/>
              </p14:nvContentPartPr>
              <p14:xfrm>
                <a:off x="9688060" y="4013929"/>
                <a:ext cx="137160" cy="31320"/>
              </p14:xfrm>
            </p:contentPart>
          </mc:Choice>
          <mc:Fallback xmlns="">
            <p:pic>
              <p:nvPicPr>
                <p:cNvPr id="260" name="墨迹 259">
                  <a:extLst>
                    <a:ext uri="{FF2B5EF4-FFF2-40B4-BE49-F238E27FC236}">
                      <a16:creationId xmlns:a16="http://schemas.microsoft.com/office/drawing/2014/main" id="{311286FB-14BE-D34E-9FB0-EED34C1517A4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9680500" y="4006369"/>
                  <a:ext cx="15228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261" name="墨迹 260">
                  <a:extLst>
                    <a:ext uri="{FF2B5EF4-FFF2-40B4-BE49-F238E27FC236}">
                      <a16:creationId xmlns:a16="http://schemas.microsoft.com/office/drawing/2014/main" id="{53503E67-ADDC-F840-98A5-79C6E92C56C4}"/>
                    </a:ext>
                  </a:extLst>
                </p14:cNvPr>
                <p14:cNvContentPartPr/>
                <p14:nvPr/>
              </p14:nvContentPartPr>
              <p14:xfrm>
                <a:off x="9644500" y="4132369"/>
                <a:ext cx="268200" cy="56520"/>
              </p14:xfrm>
            </p:contentPart>
          </mc:Choice>
          <mc:Fallback xmlns="">
            <p:pic>
              <p:nvPicPr>
                <p:cNvPr id="261" name="墨迹 260">
                  <a:extLst>
                    <a:ext uri="{FF2B5EF4-FFF2-40B4-BE49-F238E27FC236}">
                      <a16:creationId xmlns:a16="http://schemas.microsoft.com/office/drawing/2014/main" id="{53503E67-ADDC-F840-98A5-79C6E92C56C4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9636940" y="4124809"/>
                  <a:ext cx="28296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262" name="墨迹 261">
                  <a:extLst>
                    <a:ext uri="{FF2B5EF4-FFF2-40B4-BE49-F238E27FC236}">
                      <a16:creationId xmlns:a16="http://schemas.microsoft.com/office/drawing/2014/main" id="{AE71ADBC-9E37-3A49-B668-39BB667A7AD3}"/>
                    </a:ext>
                  </a:extLst>
                </p14:cNvPr>
                <p14:cNvContentPartPr/>
                <p14:nvPr/>
              </p14:nvContentPartPr>
              <p14:xfrm>
                <a:off x="10049140" y="3953809"/>
                <a:ext cx="367560" cy="297000"/>
              </p14:xfrm>
            </p:contentPart>
          </mc:Choice>
          <mc:Fallback xmlns="">
            <p:pic>
              <p:nvPicPr>
                <p:cNvPr id="262" name="墨迹 261">
                  <a:extLst>
                    <a:ext uri="{FF2B5EF4-FFF2-40B4-BE49-F238E27FC236}">
                      <a16:creationId xmlns:a16="http://schemas.microsoft.com/office/drawing/2014/main" id="{AE71ADBC-9E37-3A49-B668-39BB667A7AD3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10041580" y="3946249"/>
                  <a:ext cx="382680" cy="31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0">
              <p14:nvContentPartPr>
                <p14:cNvPr id="263" name="墨迹 262">
                  <a:extLst>
                    <a:ext uri="{FF2B5EF4-FFF2-40B4-BE49-F238E27FC236}">
                      <a16:creationId xmlns:a16="http://schemas.microsoft.com/office/drawing/2014/main" id="{C304FC3B-072F-A742-A01E-7FF5052F588E}"/>
                    </a:ext>
                  </a:extLst>
                </p14:cNvPr>
                <p14:cNvContentPartPr/>
                <p14:nvPr/>
              </p14:nvContentPartPr>
              <p14:xfrm>
                <a:off x="10035820" y="3752569"/>
                <a:ext cx="287280" cy="766800"/>
              </p14:xfrm>
            </p:contentPart>
          </mc:Choice>
          <mc:Fallback xmlns="">
            <p:pic>
              <p:nvPicPr>
                <p:cNvPr id="263" name="墨迹 262">
                  <a:extLst>
                    <a:ext uri="{FF2B5EF4-FFF2-40B4-BE49-F238E27FC236}">
                      <a16:creationId xmlns:a16="http://schemas.microsoft.com/office/drawing/2014/main" id="{C304FC3B-072F-A742-A01E-7FF5052F588E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10028260" y="3745009"/>
                  <a:ext cx="302400" cy="78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2">
              <p14:nvContentPartPr>
                <p14:cNvPr id="266" name="墨迹 265">
                  <a:extLst>
                    <a:ext uri="{FF2B5EF4-FFF2-40B4-BE49-F238E27FC236}">
                      <a16:creationId xmlns:a16="http://schemas.microsoft.com/office/drawing/2014/main" id="{01D29A11-946D-0646-8479-CF80C4D51AA0}"/>
                    </a:ext>
                  </a:extLst>
                </p14:cNvPr>
                <p14:cNvContentPartPr/>
                <p14:nvPr/>
              </p14:nvContentPartPr>
              <p14:xfrm>
                <a:off x="9650620" y="5022649"/>
                <a:ext cx="106200" cy="87480"/>
              </p14:xfrm>
            </p:contentPart>
          </mc:Choice>
          <mc:Fallback xmlns="">
            <p:pic>
              <p:nvPicPr>
                <p:cNvPr id="266" name="墨迹 265">
                  <a:extLst>
                    <a:ext uri="{FF2B5EF4-FFF2-40B4-BE49-F238E27FC236}">
                      <a16:creationId xmlns:a16="http://schemas.microsoft.com/office/drawing/2014/main" id="{01D29A11-946D-0646-8479-CF80C4D51AA0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9643060" y="5015089"/>
                  <a:ext cx="12132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4">
              <p14:nvContentPartPr>
                <p14:cNvPr id="267" name="墨迹 266">
                  <a:extLst>
                    <a:ext uri="{FF2B5EF4-FFF2-40B4-BE49-F238E27FC236}">
                      <a16:creationId xmlns:a16="http://schemas.microsoft.com/office/drawing/2014/main" id="{5949FD6F-866C-184A-9D54-C2609B812AD7}"/>
                    </a:ext>
                  </a:extLst>
                </p14:cNvPr>
                <p14:cNvContentPartPr/>
                <p14:nvPr/>
              </p14:nvContentPartPr>
              <p14:xfrm>
                <a:off x="10764820" y="5222449"/>
                <a:ext cx="118800" cy="80640"/>
              </p14:xfrm>
            </p:contentPart>
          </mc:Choice>
          <mc:Fallback xmlns="">
            <p:pic>
              <p:nvPicPr>
                <p:cNvPr id="267" name="墨迹 266">
                  <a:extLst>
                    <a:ext uri="{FF2B5EF4-FFF2-40B4-BE49-F238E27FC236}">
                      <a16:creationId xmlns:a16="http://schemas.microsoft.com/office/drawing/2014/main" id="{5949FD6F-866C-184A-9D54-C2609B812AD7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10757260" y="5214889"/>
                  <a:ext cx="13356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6">
              <p14:nvContentPartPr>
                <p14:cNvPr id="268" name="墨迹 267">
                  <a:extLst>
                    <a:ext uri="{FF2B5EF4-FFF2-40B4-BE49-F238E27FC236}">
                      <a16:creationId xmlns:a16="http://schemas.microsoft.com/office/drawing/2014/main" id="{197E8AFD-FD65-9849-933C-B20456A4905A}"/>
                    </a:ext>
                  </a:extLst>
                </p14:cNvPr>
                <p14:cNvContentPartPr/>
                <p14:nvPr/>
              </p14:nvContentPartPr>
              <p14:xfrm>
                <a:off x="11170180" y="5962609"/>
                <a:ext cx="198720" cy="149760"/>
              </p14:xfrm>
            </p:contentPart>
          </mc:Choice>
          <mc:Fallback xmlns="">
            <p:pic>
              <p:nvPicPr>
                <p:cNvPr id="268" name="墨迹 267">
                  <a:extLst>
                    <a:ext uri="{FF2B5EF4-FFF2-40B4-BE49-F238E27FC236}">
                      <a16:creationId xmlns:a16="http://schemas.microsoft.com/office/drawing/2014/main" id="{197E8AFD-FD65-9849-933C-B20456A4905A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11162620" y="5955049"/>
                  <a:ext cx="21384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269" name="墨迹 268">
                  <a:extLst>
                    <a:ext uri="{FF2B5EF4-FFF2-40B4-BE49-F238E27FC236}">
                      <a16:creationId xmlns:a16="http://schemas.microsoft.com/office/drawing/2014/main" id="{A130654C-3A6A-1441-BA3D-BA6F7A9AA094}"/>
                    </a:ext>
                  </a:extLst>
                </p14:cNvPr>
                <p14:cNvContentPartPr/>
                <p14:nvPr/>
              </p14:nvContentPartPr>
              <p14:xfrm>
                <a:off x="11281780" y="6522769"/>
                <a:ext cx="155880" cy="205200"/>
              </p14:xfrm>
            </p:contentPart>
          </mc:Choice>
          <mc:Fallback xmlns="">
            <p:pic>
              <p:nvPicPr>
                <p:cNvPr id="269" name="墨迹 268">
                  <a:extLst>
                    <a:ext uri="{FF2B5EF4-FFF2-40B4-BE49-F238E27FC236}">
                      <a16:creationId xmlns:a16="http://schemas.microsoft.com/office/drawing/2014/main" id="{A130654C-3A6A-1441-BA3D-BA6F7A9AA094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11274220" y="6515209"/>
                  <a:ext cx="17100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0">
              <p14:nvContentPartPr>
                <p14:cNvPr id="270" name="墨迹 269">
                  <a:extLst>
                    <a:ext uri="{FF2B5EF4-FFF2-40B4-BE49-F238E27FC236}">
                      <a16:creationId xmlns:a16="http://schemas.microsoft.com/office/drawing/2014/main" id="{8CE000DA-FEE2-CC49-8A1E-FF9CBDB26187}"/>
                    </a:ext>
                  </a:extLst>
                </p14:cNvPr>
                <p14:cNvContentPartPr/>
                <p14:nvPr/>
              </p14:nvContentPartPr>
              <p14:xfrm>
                <a:off x="9849700" y="4586689"/>
                <a:ext cx="212040" cy="75240"/>
              </p14:xfrm>
            </p:contentPart>
          </mc:Choice>
          <mc:Fallback xmlns="">
            <p:pic>
              <p:nvPicPr>
                <p:cNvPr id="270" name="墨迹 269">
                  <a:extLst>
                    <a:ext uri="{FF2B5EF4-FFF2-40B4-BE49-F238E27FC236}">
                      <a16:creationId xmlns:a16="http://schemas.microsoft.com/office/drawing/2014/main" id="{8CE000DA-FEE2-CC49-8A1E-FF9CBDB26187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9842140" y="4579129"/>
                  <a:ext cx="22716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2">
              <p14:nvContentPartPr>
                <p14:cNvPr id="271" name="墨迹 270">
                  <a:extLst>
                    <a:ext uri="{FF2B5EF4-FFF2-40B4-BE49-F238E27FC236}">
                      <a16:creationId xmlns:a16="http://schemas.microsoft.com/office/drawing/2014/main" id="{5A88D4EF-5B0F-2D4F-82D0-65BADEFAFD4D}"/>
                    </a:ext>
                  </a:extLst>
                </p14:cNvPr>
                <p14:cNvContentPartPr/>
                <p14:nvPr/>
              </p14:nvContentPartPr>
              <p14:xfrm>
                <a:off x="9868420" y="4673809"/>
                <a:ext cx="100080" cy="168480"/>
              </p14:xfrm>
            </p:contentPart>
          </mc:Choice>
          <mc:Fallback xmlns="">
            <p:pic>
              <p:nvPicPr>
                <p:cNvPr id="271" name="墨迹 270">
                  <a:extLst>
                    <a:ext uri="{FF2B5EF4-FFF2-40B4-BE49-F238E27FC236}">
                      <a16:creationId xmlns:a16="http://schemas.microsoft.com/office/drawing/2014/main" id="{5A88D4EF-5B0F-2D4F-82D0-65BADEFAFD4D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9860860" y="4666249"/>
                  <a:ext cx="11520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4">
              <p14:nvContentPartPr>
                <p14:cNvPr id="272" name="墨迹 271">
                  <a:extLst>
                    <a:ext uri="{FF2B5EF4-FFF2-40B4-BE49-F238E27FC236}">
                      <a16:creationId xmlns:a16="http://schemas.microsoft.com/office/drawing/2014/main" id="{1F3F549E-0066-4B4F-9A80-89646335062D}"/>
                    </a:ext>
                  </a:extLst>
                </p14:cNvPr>
                <p14:cNvContentPartPr/>
                <p14:nvPr/>
              </p14:nvContentPartPr>
              <p14:xfrm>
                <a:off x="9781300" y="4841929"/>
                <a:ext cx="286560" cy="68760"/>
              </p14:xfrm>
            </p:contentPart>
          </mc:Choice>
          <mc:Fallback xmlns="">
            <p:pic>
              <p:nvPicPr>
                <p:cNvPr id="272" name="墨迹 271">
                  <a:extLst>
                    <a:ext uri="{FF2B5EF4-FFF2-40B4-BE49-F238E27FC236}">
                      <a16:creationId xmlns:a16="http://schemas.microsoft.com/office/drawing/2014/main" id="{1F3F549E-0066-4B4F-9A80-89646335062D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9773740" y="4834369"/>
                  <a:ext cx="30168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273" name="墨迹 272">
                  <a:extLst>
                    <a:ext uri="{FF2B5EF4-FFF2-40B4-BE49-F238E27FC236}">
                      <a16:creationId xmlns:a16="http://schemas.microsoft.com/office/drawing/2014/main" id="{E46A9384-826F-2945-8B64-5070ED310616}"/>
                    </a:ext>
                  </a:extLst>
                </p14:cNvPr>
                <p14:cNvContentPartPr/>
                <p14:nvPr/>
              </p14:nvContentPartPr>
              <p14:xfrm>
                <a:off x="10073980" y="4829689"/>
                <a:ext cx="193320" cy="193320"/>
              </p14:xfrm>
            </p:contentPart>
          </mc:Choice>
          <mc:Fallback xmlns="">
            <p:pic>
              <p:nvPicPr>
                <p:cNvPr id="273" name="墨迹 272">
                  <a:extLst>
                    <a:ext uri="{FF2B5EF4-FFF2-40B4-BE49-F238E27FC236}">
                      <a16:creationId xmlns:a16="http://schemas.microsoft.com/office/drawing/2014/main" id="{E46A9384-826F-2945-8B64-5070ED310616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10066420" y="4822129"/>
                  <a:ext cx="20844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274" name="墨迹 273">
                  <a:extLst>
                    <a:ext uri="{FF2B5EF4-FFF2-40B4-BE49-F238E27FC236}">
                      <a16:creationId xmlns:a16="http://schemas.microsoft.com/office/drawing/2014/main" id="{BE1602DB-251E-854F-8270-C77EC2726176}"/>
                    </a:ext>
                  </a:extLst>
                </p14:cNvPr>
                <p14:cNvContentPartPr/>
                <p14:nvPr/>
              </p14:nvContentPartPr>
              <p14:xfrm>
                <a:off x="11231740" y="4810969"/>
                <a:ext cx="87480" cy="50040"/>
              </p14:xfrm>
            </p:contentPart>
          </mc:Choice>
          <mc:Fallback xmlns="">
            <p:pic>
              <p:nvPicPr>
                <p:cNvPr id="274" name="墨迹 273">
                  <a:extLst>
                    <a:ext uri="{FF2B5EF4-FFF2-40B4-BE49-F238E27FC236}">
                      <a16:creationId xmlns:a16="http://schemas.microsoft.com/office/drawing/2014/main" id="{BE1602DB-251E-854F-8270-C77EC2726176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11224180" y="4803409"/>
                  <a:ext cx="10260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275" name="墨迹 274">
                  <a:extLst>
                    <a:ext uri="{FF2B5EF4-FFF2-40B4-BE49-F238E27FC236}">
                      <a16:creationId xmlns:a16="http://schemas.microsoft.com/office/drawing/2014/main" id="{B879F234-DE90-FA45-85A8-1078AE65FE94}"/>
                    </a:ext>
                  </a:extLst>
                </p14:cNvPr>
                <p14:cNvContentPartPr/>
                <p14:nvPr/>
              </p14:nvContentPartPr>
              <p14:xfrm>
                <a:off x="11163340" y="4935529"/>
                <a:ext cx="75240" cy="212040"/>
              </p14:xfrm>
            </p:contentPart>
          </mc:Choice>
          <mc:Fallback xmlns="">
            <p:pic>
              <p:nvPicPr>
                <p:cNvPr id="275" name="墨迹 274">
                  <a:extLst>
                    <a:ext uri="{FF2B5EF4-FFF2-40B4-BE49-F238E27FC236}">
                      <a16:creationId xmlns:a16="http://schemas.microsoft.com/office/drawing/2014/main" id="{B879F234-DE90-FA45-85A8-1078AE65FE94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11155780" y="4927969"/>
                  <a:ext cx="9000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276" name="墨迹 275">
                  <a:extLst>
                    <a:ext uri="{FF2B5EF4-FFF2-40B4-BE49-F238E27FC236}">
                      <a16:creationId xmlns:a16="http://schemas.microsoft.com/office/drawing/2014/main" id="{173C3DAC-7FCA-5E44-9874-F5EDA17785D3}"/>
                    </a:ext>
                  </a:extLst>
                </p14:cNvPr>
                <p14:cNvContentPartPr/>
                <p14:nvPr/>
              </p14:nvContentPartPr>
              <p14:xfrm>
                <a:off x="11070100" y="5172049"/>
                <a:ext cx="180720" cy="12960"/>
              </p14:xfrm>
            </p:contentPart>
          </mc:Choice>
          <mc:Fallback xmlns="">
            <p:pic>
              <p:nvPicPr>
                <p:cNvPr id="276" name="墨迹 275">
                  <a:extLst>
                    <a:ext uri="{FF2B5EF4-FFF2-40B4-BE49-F238E27FC236}">
                      <a16:creationId xmlns:a16="http://schemas.microsoft.com/office/drawing/2014/main" id="{173C3DAC-7FCA-5E44-9874-F5EDA17785D3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11062540" y="5164489"/>
                  <a:ext cx="19584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4">
              <p14:nvContentPartPr>
                <p14:cNvPr id="277" name="墨迹 276">
                  <a:extLst>
                    <a:ext uri="{FF2B5EF4-FFF2-40B4-BE49-F238E27FC236}">
                      <a16:creationId xmlns:a16="http://schemas.microsoft.com/office/drawing/2014/main" id="{3FC37BC8-403C-1449-BC87-0AE704E28F6C}"/>
                    </a:ext>
                  </a:extLst>
                </p14:cNvPr>
                <p14:cNvContentPartPr/>
                <p14:nvPr/>
              </p14:nvContentPartPr>
              <p14:xfrm>
                <a:off x="11375020" y="4997809"/>
                <a:ext cx="143640" cy="379440"/>
              </p14:xfrm>
            </p:contentPart>
          </mc:Choice>
          <mc:Fallback xmlns="">
            <p:pic>
              <p:nvPicPr>
                <p:cNvPr id="277" name="墨迹 276">
                  <a:extLst>
                    <a:ext uri="{FF2B5EF4-FFF2-40B4-BE49-F238E27FC236}">
                      <a16:creationId xmlns:a16="http://schemas.microsoft.com/office/drawing/2014/main" id="{3FC37BC8-403C-1449-BC87-0AE704E28F6C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11367460" y="4990249"/>
                  <a:ext cx="158760" cy="3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6">
              <p14:nvContentPartPr>
                <p14:cNvPr id="278" name="墨迹 277">
                  <a:extLst>
                    <a:ext uri="{FF2B5EF4-FFF2-40B4-BE49-F238E27FC236}">
                      <a16:creationId xmlns:a16="http://schemas.microsoft.com/office/drawing/2014/main" id="{D22580B6-118A-794F-92BB-CAE78472B8C2}"/>
                    </a:ext>
                  </a:extLst>
                </p14:cNvPr>
                <p14:cNvContentPartPr/>
                <p14:nvPr/>
              </p14:nvContentPartPr>
              <p14:xfrm>
                <a:off x="11424700" y="5140729"/>
                <a:ext cx="155160" cy="93600"/>
              </p14:xfrm>
            </p:contentPart>
          </mc:Choice>
          <mc:Fallback xmlns="">
            <p:pic>
              <p:nvPicPr>
                <p:cNvPr id="278" name="墨迹 277">
                  <a:extLst>
                    <a:ext uri="{FF2B5EF4-FFF2-40B4-BE49-F238E27FC236}">
                      <a16:creationId xmlns:a16="http://schemas.microsoft.com/office/drawing/2014/main" id="{D22580B6-118A-794F-92BB-CAE78472B8C2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11417140" y="5133169"/>
                  <a:ext cx="17028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8">
              <p14:nvContentPartPr>
                <p14:cNvPr id="279" name="墨迹 278">
                  <a:extLst>
                    <a:ext uri="{FF2B5EF4-FFF2-40B4-BE49-F238E27FC236}">
                      <a16:creationId xmlns:a16="http://schemas.microsoft.com/office/drawing/2014/main" id="{CD2DF804-46BF-4A46-A407-FD894E193593}"/>
                    </a:ext>
                  </a:extLst>
                </p14:cNvPr>
                <p14:cNvContentPartPr/>
                <p14:nvPr/>
              </p14:nvContentPartPr>
              <p14:xfrm>
                <a:off x="11736100" y="5446009"/>
                <a:ext cx="168480" cy="236880"/>
              </p14:xfrm>
            </p:contentPart>
          </mc:Choice>
          <mc:Fallback xmlns="">
            <p:pic>
              <p:nvPicPr>
                <p:cNvPr id="279" name="墨迹 278">
                  <a:extLst>
                    <a:ext uri="{FF2B5EF4-FFF2-40B4-BE49-F238E27FC236}">
                      <a16:creationId xmlns:a16="http://schemas.microsoft.com/office/drawing/2014/main" id="{CD2DF804-46BF-4A46-A407-FD894E193593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11728540" y="5438449"/>
                  <a:ext cx="18360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0">
              <p14:nvContentPartPr>
                <p14:cNvPr id="280" name="墨迹 279">
                  <a:extLst>
                    <a:ext uri="{FF2B5EF4-FFF2-40B4-BE49-F238E27FC236}">
                      <a16:creationId xmlns:a16="http://schemas.microsoft.com/office/drawing/2014/main" id="{BDB4A51B-C81B-2449-90ED-E8A4F9EF8B77}"/>
                    </a:ext>
                  </a:extLst>
                </p14:cNvPr>
                <p14:cNvContentPartPr/>
                <p14:nvPr/>
              </p14:nvContentPartPr>
              <p14:xfrm>
                <a:off x="11661940" y="5694769"/>
                <a:ext cx="261000" cy="25200"/>
              </p14:xfrm>
            </p:contentPart>
          </mc:Choice>
          <mc:Fallback xmlns="">
            <p:pic>
              <p:nvPicPr>
                <p:cNvPr id="280" name="墨迹 279">
                  <a:extLst>
                    <a:ext uri="{FF2B5EF4-FFF2-40B4-BE49-F238E27FC236}">
                      <a16:creationId xmlns:a16="http://schemas.microsoft.com/office/drawing/2014/main" id="{BDB4A51B-C81B-2449-90ED-E8A4F9EF8B77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11654740" y="5687209"/>
                  <a:ext cx="27612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2">
              <p14:nvContentPartPr>
                <p14:cNvPr id="281" name="墨迹 280">
                  <a:extLst>
                    <a:ext uri="{FF2B5EF4-FFF2-40B4-BE49-F238E27FC236}">
                      <a16:creationId xmlns:a16="http://schemas.microsoft.com/office/drawing/2014/main" id="{022FAE7D-DA36-A24F-8CB2-79E16F3604C1}"/>
                    </a:ext>
                  </a:extLst>
                </p14:cNvPr>
                <p14:cNvContentPartPr/>
                <p14:nvPr/>
              </p14:nvContentPartPr>
              <p14:xfrm>
                <a:off x="11798380" y="5663809"/>
                <a:ext cx="199440" cy="342720"/>
              </p14:xfrm>
            </p:contentPart>
          </mc:Choice>
          <mc:Fallback xmlns="">
            <p:pic>
              <p:nvPicPr>
                <p:cNvPr id="281" name="墨迹 280">
                  <a:extLst>
                    <a:ext uri="{FF2B5EF4-FFF2-40B4-BE49-F238E27FC236}">
                      <a16:creationId xmlns:a16="http://schemas.microsoft.com/office/drawing/2014/main" id="{022FAE7D-DA36-A24F-8CB2-79E16F3604C1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11790820" y="5656249"/>
                  <a:ext cx="214560" cy="35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4">
              <p14:nvContentPartPr>
                <p14:cNvPr id="282" name="墨迹 281">
                  <a:extLst>
                    <a:ext uri="{FF2B5EF4-FFF2-40B4-BE49-F238E27FC236}">
                      <a16:creationId xmlns:a16="http://schemas.microsoft.com/office/drawing/2014/main" id="{D0D372EC-1B53-F64D-85E9-B490EC59028B}"/>
                    </a:ext>
                  </a:extLst>
                </p14:cNvPr>
                <p14:cNvContentPartPr/>
                <p14:nvPr/>
              </p14:nvContentPartPr>
              <p14:xfrm>
                <a:off x="11779660" y="6379849"/>
                <a:ext cx="149760" cy="25200"/>
              </p14:xfrm>
            </p:contentPart>
          </mc:Choice>
          <mc:Fallback xmlns="">
            <p:pic>
              <p:nvPicPr>
                <p:cNvPr id="282" name="墨迹 281">
                  <a:extLst>
                    <a:ext uri="{FF2B5EF4-FFF2-40B4-BE49-F238E27FC236}">
                      <a16:creationId xmlns:a16="http://schemas.microsoft.com/office/drawing/2014/main" id="{D0D372EC-1B53-F64D-85E9-B490EC59028B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11772100" y="6372289"/>
                  <a:ext cx="16488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6">
              <p14:nvContentPartPr>
                <p14:cNvPr id="283" name="墨迹 282">
                  <a:extLst>
                    <a:ext uri="{FF2B5EF4-FFF2-40B4-BE49-F238E27FC236}">
                      <a16:creationId xmlns:a16="http://schemas.microsoft.com/office/drawing/2014/main" id="{9DEA2D2F-8444-AC4F-A71F-F5DDD5CDEDEC}"/>
                    </a:ext>
                  </a:extLst>
                </p14:cNvPr>
                <p14:cNvContentPartPr/>
                <p14:nvPr/>
              </p14:nvContentPartPr>
              <p14:xfrm>
                <a:off x="11792260" y="6473089"/>
                <a:ext cx="31320" cy="193320"/>
              </p14:xfrm>
            </p:contentPart>
          </mc:Choice>
          <mc:Fallback xmlns="">
            <p:pic>
              <p:nvPicPr>
                <p:cNvPr id="283" name="墨迹 282">
                  <a:extLst>
                    <a:ext uri="{FF2B5EF4-FFF2-40B4-BE49-F238E27FC236}">
                      <a16:creationId xmlns:a16="http://schemas.microsoft.com/office/drawing/2014/main" id="{9DEA2D2F-8444-AC4F-A71F-F5DDD5CDEDEC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11784700" y="6465529"/>
                  <a:ext cx="4644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8">
              <p14:nvContentPartPr>
                <p14:cNvPr id="284" name="墨迹 283">
                  <a:extLst>
                    <a:ext uri="{FF2B5EF4-FFF2-40B4-BE49-F238E27FC236}">
                      <a16:creationId xmlns:a16="http://schemas.microsoft.com/office/drawing/2014/main" id="{1DC83324-75E0-8A43-A926-150B11D18EEC}"/>
                    </a:ext>
                  </a:extLst>
                </p14:cNvPr>
                <p14:cNvContentPartPr/>
                <p14:nvPr/>
              </p14:nvContentPartPr>
              <p14:xfrm>
                <a:off x="11657980" y="6672169"/>
                <a:ext cx="203040" cy="31320"/>
              </p14:xfrm>
            </p:contentPart>
          </mc:Choice>
          <mc:Fallback xmlns="">
            <p:pic>
              <p:nvPicPr>
                <p:cNvPr id="284" name="墨迹 283">
                  <a:extLst>
                    <a:ext uri="{FF2B5EF4-FFF2-40B4-BE49-F238E27FC236}">
                      <a16:creationId xmlns:a16="http://schemas.microsoft.com/office/drawing/2014/main" id="{1DC83324-75E0-8A43-A926-150B11D18EEC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11650420" y="6664609"/>
                  <a:ext cx="21816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0">
              <p14:nvContentPartPr>
                <p14:cNvPr id="285" name="墨迹 284">
                  <a:extLst>
                    <a:ext uri="{FF2B5EF4-FFF2-40B4-BE49-F238E27FC236}">
                      <a16:creationId xmlns:a16="http://schemas.microsoft.com/office/drawing/2014/main" id="{339ABCE4-B914-6646-8A19-D78D91D666A4}"/>
                    </a:ext>
                  </a:extLst>
                </p14:cNvPr>
                <p14:cNvContentPartPr/>
                <p14:nvPr/>
              </p14:nvContentPartPr>
              <p14:xfrm>
                <a:off x="11929060" y="6659929"/>
                <a:ext cx="255600" cy="143640"/>
              </p14:xfrm>
            </p:contentPart>
          </mc:Choice>
          <mc:Fallback xmlns="">
            <p:pic>
              <p:nvPicPr>
                <p:cNvPr id="285" name="墨迹 284">
                  <a:extLst>
                    <a:ext uri="{FF2B5EF4-FFF2-40B4-BE49-F238E27FC236}">
                      <a16:creationId xmlns:a16="http://schemas.microsoft.com/office/drawing/2014/main" id="{339ABCE4-B914-6646-8A19-D78D91D666A4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11921500" y="6652369"/>
                  <a:ext cx="27072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2">
              <p14:nvContentPartPr>
                <p14:cNvPr id="286" name="墨迹 285">
                  <a:extLst>
                    <a:ext uri="{FF2B5EF4-FFF2-40B4-BE49-F238E27FC236}">
                      <a16:creationId xmlns:a16="http://schemas.microsoft.com/office/drawing/2014/main" id="{B2205E67-94EC-FC4D-9D0E-EAB3CCACFE41}"/>
                    </a:ext>
                  </a:extLst>
                </p14:cNvPr>
                <p14:cNvContentPartPr/>
                <p14:nvPr/>
              </p14:nvContentPartPr>
              <p14:xfrm>
                <a:off x="9607780" y="5059729"/>
                <a:ext cx="940320" cy="255600"/>
              </p14:xfrm>
            </p:contentPart>
          </mc:Choice>
          <mc:Fallback xmlns="">
            <p:pic>
              <p:nvPicPr>
                <p:cNvPr id="286" name="墨迹 285">
                  <a:extLst>
                    <a:ext uri="{FF2B5EF4-FFF2-40B4-BE49-F238E27FC236}">
                      <a16:creationId xmlns:a16="http://schemas.microsoft.com/office/drawing/2014/main" id="{B2205E67-94EC-FC4D-9D0E-EAB3CCACFE41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9600220" y="5052529"/>
                  <a:ext cx="95544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4">
              <p14:nvContentPartPr>
                <p14:cNvPr id="287" name="墨迹 286">
                  <a:extLst>
                    <a:ext uri="{FF2B5EF4-FFF2-40B4-BE49-F238E27FC236}">
                      <a16:creationId xmlns:a16="http://schemas.microsoft.com/office/drawing/2014/main" id="{E22809E1-1198-DA49-B90B-E9609D547795}"/>
                    </a:ext>
                  </a:extLst>
                </p14:cNvPr>
                <p14:cNvContentPartPr/>
                <p14:nvPr/>
              </p14:nvContentPartPr>
              <p14:xfrm>
                <a:off x="10280260" y="5277889"/>
                <a:ext cx="560520" cy="62640"/>
              </p14:xfrm>
            </p:contentPart>
          </mc:Choice>
          <mc:Fallback xmlns="">
            <p:pic>
              <p:nvPicPr>
                <p:cNvPr id="287" name="墨迹 286">
                  <a:extLst>
                    <a:ext uri="{FF2B5EF4-FFF2-40B4-BE49-F238E27FC236}">
                      <a16:creationId xmlns:a16="http://schemas.microsoft.com/office/drawing/2014/main" id="{E22809E1-1198-DA49-B90B-E9609D547795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10272700" y="5270329"/>
                  <a:ext cx="57564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6">
              <p14:nvContentPartPr>
                <p14:cNvPr id="288" name="墨迹 287">
                  <a:extLst>
                    <a:ext uri="{FF2B5EF4-FFF2-40B4-BE49-F238E27FC236}">
                      <a16:creationId xmlns:a16="http://schemas.microsoft.com/office/drawing/2014/main" id="{5057DB63-860F-FD46-A9D7-C1EE8D982199}"/>
                    </a:ext>
                  </a:extLst>
                </p14:cNvPr>
                <p14:cNvContentPartPr/>
                <p14:nvPr/>
              </p14:nvContentPartPr>
              <p14:xfrm>
                <a:off x="10802980" y="5271409"/>
                <a:ext cx="405000" cy="766080"/>
              </p14:xfrm>
            </p:contentPart>
          </mc:Choice>
          <mc:Fallback xmlns="">
            <p:pic>
              <p:nvPicPr>
                <p:cNvPr id="288" name="墨迹 287">
                  <a:extLst>
                    <a:ext uri="{FF2B5EF4-FFF2-40B4-BE49-F238E27FC236}">
                      <a16:creationId xmlns:a16="http://schemas.microsoft.com/office/drawing/2014/main" id="{5057DB63-860F-FD46-A9D7-C1EE8D982199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10795420" y="5264209"/>
                  <a:ext cx="420120" cy="78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8">
              <p14:nvContentPartPr>
                <p14:cNvPr id="289" name="墨迹 288">
                  <a:extLst>
                    <a:ext uri="{FF2B5EF4-FFF2-40B4-BE49-F238E27FC236}">
                      <a16:creationId xmlns:a16="http://schemas.microsoft.com/office/drawing/2014/main" id="{3EA0F11A-AFE9-9845-AD7C-F06A10F11D63}"/>
                    </a:ext>
                  </a:extLst>
                </p14:cNvPr>
                <p14:cNvContentPartPr/>
                <p14:nvPr/>
              </p14:nvContentPartPr>
              <p14:xfrm>
                <a:off x="11232460" y="6043609"/>
                <a:ext cx="87480" cy="622800"/>
              </p14:xfrm>
            </p:contentPart>
          </mc:Choice>
          <mc:Fallback xmlns="">
            <p:pic>
              <p:nvPicPr>
                <p:cNvPr id="289" name="墨迹 288">
                  <a:extLst>
                    <a:ext uri="{FF2B5EF4-FFF2-40B4-BE49-F238E27FC236}">
                      <a16:creationId xmlns:a16="http://schemas.microsoft.com/office/drawing/2014/main" id="{3EA0F11A-AFE9-9845-AD7C-F06A10F11D63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11224900" y="6036049"/>
                  <a:ext cx="102600" cy="637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70">
            <p14:nvContentPartPr>
              <p14:cNvPr id="292" name="墨迹 291">
                <a:extLst>
                  <a:ext uri="{FF2B5EF4-FFF2-40B4-BE49-F238E27FC236}">
                    <a16:creationId xmlns:a16="http://schemas.microsoft.com/office/drawing/2014/main" id="{CE9EC116-1177-3A45-A7CC-2A651031F7AB}"/>
                  </a:ext>
                </a:extLst>
              </p14:cNvPr>
              <p14:cNvContentPartPr/>
              <p14:nvPr/>
            </p14:nvContentPartPr>
            <p14:xfrm>
              <a:off x="4565260" y="4319209"/>
              <a:ext cx="2384640" cy="168480"/>
            </p14:xfrm>
          </p:contentPart>
        </mc:Choice>
        <mc:Fallback xmlns="">
          <p:pic>
            <p:nvPicPr>
              <p:cNvPr id="292" name="墨迹 291">
                <a:extLst>
                  <a:ext uri="{FF2B5EF4-FFF2-40B4-BE49-F238E27FC236}">
                    <a16:creationId xmlns:a16="http://schemas.microsoft.com/office/drawing/2014/main" id="{CE9EC116-1177-3A45-A7CC-2A651031F7AB}"/>
                  </a:ext>
                </a:extLst>
              </p:cNvPr>
              <p:cNvPicPr/>
              <p:nvPr/>
            </p:nvPicPr>
            <p:blipFill>
              <a:blip r:embed="rId471"/>
              <a:stretch>
                <a:fillRect/>
              </a:stretch>
            </p:blipFill>
            <p:spPr>
              <a:xfrm>
                <a:off x="4557700" y="4311649"/>
                <a:ext cx="2399760" cy="18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2">
            <p14:nvContentPartPr>
              <p14:cNvPr id="294" name="墨迹 293">
                <a:extLst>
                  <a:ext uri="{FF2B5EF4-FFF2-40B4-BE49-F238E27FC236}">
                    <a16:creationId xmlns:a16="http://schemas.microsoft.com/office/drawing/2014/main" id="{8218AA39-78B2-3741-A3ED-04C5FAC17AD9}"/>
                  </a:ext>
                </a:extLst>
              </p14:cNvPr>
              <p14:cNvContentPartPr/>
              <p14:nvPr/>
            </p14:nvContentPartPr>
            <p14:xfrm>
              <a:off x="8468380" y="4356289"/>
              <a:ext cx="1805760" cy="131040"/>
            </p14:xfrm>
          </p:contentPart>
        </mc:Choice>
        <mc:Fallback xmlns="">
          <p:pic>
            <p:nvPicPr>
              <p:cNvPr id="294" name="墨迹 293">
                <a:extLst>
                  <a:ext uri="{FF2B5EF4-FFF2-40B4-BE49-F238E27FC236}">
                    <a16:creationId xmlns:a16="http://schemas.microsoft.com/office/drawing/2014/main" id="{8218AA39-78B2-3741-A3ED-04C5FAC17AD9}"/>
                  </a:ext>
                </a:extLst>
              </p:cNvPr>
              <p:cNvPicPr/>
              <p:nvPr/>
            </p:nvPicPr>
            <p:blipFill>
              <a:blip r:embed="rId473"/>
              <a:stretch>
                <a:fillRect/>
              </a:stretch>
            </p:blipFill>
            <p:spPr>
              <a:xfrm>
                <a:off x="8460820" y="4348729"/>
                <a:ext cx="1820880" cy="146160"/>
              </a:xfrm>
              <a:prstGeom prst="rect">
                <a:avLst/>
              </a:prstGeom>
            </p:spPr>
          </p:pic>
        </mc:Fallback>
      </mc:AlternateContent>
      <p:grpSp>
        <p:nvGrpSpPr>
          <p:cNvPr id="299" name="组合 298">
            <a:extLst>
              <a:ext uri="{FF2B5EF4-FFF2-40B4-BE49-F238E27FC236}">
                <a16:creationId xmlns:a16="http://schemas.microsoft.com/office/drawing/2014/main" id="{83B57595-EDED-2841-B5B6-20FF2B018E6B}"/>
              </a:ext>
            </a:extLst>
          </p:cNvPr>
          <p:cNvGrpSpPr/>
          <p:nvPr/>
        </p:nvGrpSpPr>
        <p:grpSpPr>
          <a:xfrm>
            <a:off x="487540" y="4929049"/>
            <a:ext cx="193320" cy="162360"/>
            <a:chOff x="487540" y="4929049"/>
            <a:chExt cx="193320" cy="162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74">
              <p14:nvContentPartPr>
                <p14:cNvPr id="295" name="墨迹 294">
                  <a:extLst>
                    <a:ext uri="{FF2B5EF4-FFF2-40B4-BE49-F238E27FC236}">
                      <a16:creationId xmlns:a16="http://schemas.microsoft.com/office/drawing/2014/main" id="{E717EDC2-F36C-A84A-9BF0-C27747C9F17E}"/>
                    </a:ext>
                  </a:extLst>
                </p14:cNvPr>
                <p14:cNvContentPartPr/>
                <p14:nvPr/>
              </p14:nvContentPartPr>
              <p14:xfrm>
                <a:off x="661780" y="4979089"/>
                <a:ext cx="360" cy="6480"/>
              </p14:xfrm>
            </p:contentPart>
          </mc:Choice>
          <mc:Fallback xmlns="">
            <p:pic>
              <p:nvPicPr>
                <p:cNvPr id="295" name="墨迹 294">
                  <a:extLst>
                    <a:ext uri="{FF2B5EF4-FFF2-40B4-BE49-F238E27FC236}">
                      <a16:creationId xmlns:a16="http://schemas.microsoft.com/office/drawing/2014/main" id="{E717EDC2-F36C-A84A-9BF0-C27747C9F17E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654220" y="4971529"/>
                  <a:ext cx="1548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6">
              <p14:nvContentPartPr>
                <p14:cNvPr id="296" name="墨迹 295">
                  <a:extLst>
                    <a:ext uri="{FF2B5EF4-FFF2-40B4-BE49-F238E27FC236}">
                      <a16:creationId xmlns:a16="http://schemas.microsoft.com/office/drawing/2014/main" id="{380672B4-DCCA-764D-A574-112FBB1CE5FE}"/>
                    </a:ext>
                  </a:extLst>
                </p14:cNvPr>
                <p14:cNvContentPartPr/>
                <p14:nvPr/>
              </p14:nvContentPartPr>
              <p14:xfrm>
                <a:off x="674020" y="4953889"/>
                <a:ext cx="6480" cy="19080"/>
              </p14:xfrm>
            </p:contentPart>
          </mc:Choice>
          <mc:Fallback xmlns="">
            <p:pic>
              <p:nvPicPr>
                <p:cNvPr id="296" name="墨迹 295">
                  <a:extLst>
                    <a:ext uri="{FF2B5EF4-FFF2-40B4-BE49-F238E27FC236}">
                      <a16:creationId xmlns:a16="http://schemas.microsoft.com/office/drawing/2014/main" id="{380672B4-DCCA-764D-A574-112FBB1CE5FE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666460" y="4946689"/>
                  <a:ext cx="2160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8">
              <p14:nvContentPartPr>
                <p14:cNvPr id="297" name="墨迹 296">
                  <a:extLst>
                    <a:ext uri="{FF2B5EF4-FFF2-40B4-BE49-F238E27FC236}">
                      <a16:creationId xmlns:a16="http://schemas.microsoft.com/office/drawing/2014/main" id="{1841DF35-98E4-F34C-9BCB-854B79AC3144}"/>
                    </a:ext>
                  </a:extLst>
                </p14:cNvPr>
                <p14:cNvContentPartPr/>
                <p14:nvPr/>
              </p14:nvContentPartPr>
              <p14:xfrm>
                <a:off x="661780" y="4935529"/>
                <a:ext cx="19080" cy="155880"/>
              </p14:xfrm>
            </p:contentPart>
          </mc:Choice>
          <mc:Fallback xmlns="">
            <p:pic>
              <p:nvPicPr>
                <p:cNvPr id="297" name="墨迹 296">
                  <a:extLst>
                    <a:ext uri="{FF2B5EF4-FFF2-40B4-BE49-F238E27FC236}">
                      <a16:creationId xmlns:a16="http://schemas.microsoft.com/office/drawing/2014/main" id="{1841DF35-98E4-F34C-9BCB-854B79AC3144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654220" y="4927969"/>
                  <a:ext cx="3420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0">
              <p14:nvContentPartPr>
                <p14:cNvPr id="298" name="墨迹 297">
                  <a:extLst>
                    <a:ext uri="{FF2B5EF4-FFF2-40B4-BE49-F238E27FC236}">
                      <a16:creationId xmlns:a16="http://schemas.microsoft.com/office/drawing/2014/main" id="{F5CD8789-B77F-7748-A976-3705D44CF76F}"/>
                    </a:ext>
                  </a:extLst>
                </p14:cNvPr>
                <p14:cNvContentPartPr/>
                <p14:nvPr/>
              </p14:nvContentPartPr>
              <p14:xfrm>
                <a:off x="487540" y="4929049"/>
                <a:ext cx="62640" cy="56520"/>
              </p14:xfrm>
            </p:contentPart>
          </mc:Choice>
          <mc:Fallback xmlns="">
            <p:pic>
              <p:nvPicPr>
                <p:cNvPr id="298" name="墨迹 297">
                  <a:extLst>
                    <a:ext uri="{FF2B5EF4-FFF2-40B4-BE49-F238E27FC236}">
                      <a16:creationId xmlns:a16="http://schemas.microsoft.com/office/drawing/2014/main" id="{F5CD8789-B77F-7748-A976-3705D44CF76F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479980" y="4921489"/>
                  <a:ext cx="77760" cy="7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5" name="组合 304">
            <a:extLst>
              <a:ext uri="{FF2B5EF4-FFF2-40B4-BE49-F238E27FC236}">
                <a16:creationId xmlns:a16="http://schemas.microsoft.com/office/drawing/2014/main" id="{6182DA9C-0164-914E-B036-FE1CE480EFDC}"/>
              </a:ext>
            </a:extLst>
          </p:cNvPr>
          <p:cNvGrpSpPr/>
          <p:nvPr/>
        </p:nvGrpSpPr>
        <p:grpSpPr>
          <a:xfrm>
            <a:off x="418780" y="4860649"/>
            <a:ext cx="486000" cy="336600"/>
            <a:chOff x="418780" y="4860649"/>
            <a:chExt cx="486000" cy="336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2">
              <p14:nvContentPartPr>
                <p14:cNvPr id="300" name="墨迹 299">
                  <a:extLst>
                    <a:ext uri="{FF2B5EF4-FFF2-40B4-BE49-F238E27FC236}">
                      <a16:creationId xmlns:a16="http://schemas.microsoft.com/office/drawing/2014/main" id="{9AA89DB4-7608-514C-9F51-32807E847A3C}"/>
                    </a:ext>
                  </a:extLst>
                </p14:cNvPr>
                <p14:cNvContentPartPr/>
                <p14:nvPr/>
              </p14:nvContentPartPr>
              <p14:xfrm>
                <a:off x="667900" y="4953889"/>
                <a:ext cx="31320" cy="131040"/>
              </p14:xfrm>
            </p:contentPart>
          </mc:Choice>
          <mc:Fallback xmlns="">
            <p:pic>
              <p:nvPicPr>
                <p:cNvPr id="300" name="墨迹 299">
                  <a:extLst>
                    <a:ext uri="{FF2B5EF4-FFF2-40B4-BE49-F238E27FC236}">
                      <a16:creationId xmlns:a16="http://schemas.microsoft.com/office/drawing/2014/main" id="{9AA89DB4-7608-514C-9F51-32807E847A3C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660340" y="4946689"/>
                  <a:ext cx="4644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4">
              <p14:nvContentPartPr>
                <p14:cNvPr id="301" name="墨迹 300">
                  <a:extLst>
                    <a:ext uri="{FF2B5EF4-FFF2-40B4-BE49-F238E27FC236}">
                      <a16:creationId xmlns:a16="http://schemas.microsoft.com/office/drawing/2014/main" id="{31524744-B39C-6947-A64B-A930FE0DEF6B}"/>
                    </a:ext>
                  </a:extLst>
                </p14:cNvPr>
                <p14:cNvContentPartPr/>
                <p14:nvPr/>
              </p14:nvContentPartPr>
              <p14:xfrm>
                <a:off x="418780" y="4860649"/>
                <a:ext cx="486000" cy="336600"/>
              </p14:xfrm>
            </p:contentPart>
          </mc:Choice>
          <mc:Fallback xmlns="">
            <p:pic>
              <p:nvPicPr>
                <p:cNvPr id="301" name="墨迹 300">
                  <a:extLst>
                    <a:ext uri="{FF2B5EF4-FFF2-40B4-BE49-F238E27FC236}">
                      <a16:creationId xmlns:a16="http://schemas.microsoft.com/office/drawing/2014/main" id="{31524744-B39C-6947-A64B-A930FE0DEF6B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411220" y="4853089"/>
                  <a:ext cx="501120" cy="351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4" name="组合 303">
            <a:extLst>
              <a:ext uri="{FF2B5EF4-FFF2-40B4-BE49-F238E27FC236}">
                <a16:creationId xmlns:a16="http://schemas.microsoft.com/office/drawing/2014/main" id="{7BFCDE00-C341-C545-92AE-C3FDFECA992B}"/>
              </a:ext>
            </a:extLst>
          </p:cNvPr>
          <p:cNvGrpSpPr/>
          <p:nvPr/>
        </p:nvGrpSpPr>
        <p:grpSpPr>
          <a:xfrm>
            <a:off x="1097380" y="4723849"/>
            <a:ext cx="343080" cy="529560"/>
            <a:chOff x="1097380" y="4723849"/>
            <a:chExt cx="343080" cy="52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6">
              <p14:nvContentPartPr>
                <p14:cNvPr id="302" name="墨迹 301">
                  <a:extLst>
                    <a:ext uri="{FF2B5EF4-FFF2-40B4-BE49-F238E27FC236}">
                      <a16:creationId xmlns:a16="http://schemas.microsoft.com/office/drawing/2014/main" id="{D5986001-ACD8-4D4F-8BF3-33DCA993886B}"/>
                    </a:ext>
                  </a:extLst>
                </p14:cNvPr>
                <p14:cNvContentPartPr/>
                <p14:nvPr/>
              </p14:nvContentPartPr>
              <p14:xfrm>
                <a:off x="1097380" y="4723849"/>
                <a:ext cx="305280" cy="510840"/>
              </p14:xfrm>
            </p:contentPart>
          </mc:Choice>
          <mc:Fallback xmlns="">
            <p:pic>
              <p:nvPicPr>
                <p:cNvPr id="302" name="墨迹 301">
                  <a:extLst>
                    <a:ext uri="{FF2B5EF4-FFF2-40B4-BE49-F238E27FC236}">
                      <a16:creationId xmlns:a16="http://schemas.microsoft.com/office/drawing/2014/main" id="{D5986001-ACD8-4D4F-8BF3-33DCA993886B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1089820" y="4716289"/>
                  <a:ext cx="320400" cy="52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8">
              <p14:nvContentPartPr>
                <p14:cNvPr id="303" name="墨迹 302">
                  <a:extLst>
                    <a:ext uri="{FF2B5EF4-FFF2-40B4-BE49-F238E27FC236}">
                      <a16:creationId xmlns:a16="http://schemas.microsoft.com/office/drawing/2014/main" id="{CA3E8E54-E03B-B24E-ACB3-750389259F0D}"/>
                    </a:ext>
                  </a:extLst>
                </p14:cNvPr>
                <p14:cNvContentPartPr/>
                <p14:nvPr/>
              </p14:nvContentPartPr>
              <p14:xfrm>
                <a:off x="1215820" y="5147209"/>
                <a:ext cx="224640" cy="106200"/>
              </p14:xfrm>
            </p:contentPart>
          </mc:Choice>
          <mc:Fallback xmlns="">
            <p:pic>
              <p:nvPicPr>
                <p:cNvPr id="303" name="墨迹 302">
                  <a:extLst>
                    <a:ext uri="{FF2B5EF4-FFF2-40B4-BE49-F238E27FC236}">
                      <a16:creationId xmlns:a16="http://schemas.microsoft.com/office/drawing/2014/main" id="{CA3E8E54-E03B-B24E-ACB3-750389259F0D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1208260" y="5139649"/>
                  <a:ext cx="239400" cy="121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9" name="组合 318">
            <a:extLst>
              <a:ext uri="{FF2B5EF4-FFF2-40B4-BE49-F238E27FC236}">
                <a16:creationId xmlns:a16="http://schemas.microsoft.com/office/drawing/2014/main" id="{D4C4422C-9CBE-D54A-98D8-BF4F8AE4F325}"/>
              </a:ext>
            </a:extLst>
          </p:cNvPr>
          <p:cNvGrpSpPr/>
          <p:nvPr/>
        </p:nvGrpSpPr>
        <p:grpSpPr>
          <a:xfrm>
            <a:off x="1688860" y="4860649"/>
            <a:ext cx="878400" cy="473400"/>
            <a:chOff x="1688860" y="4860649"/>
            <a:chExt cx="878400" cy="473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90">
              <p14:nvContentPartPr>
                <p14:cNvPr id="306" name="墨迹 305">
                  <a:extLst>
                    <a:ext uri="{FF2B5EF4-FFF2-40B4-BE49-F238E27FC236}">
                      <a16:creationId xmlns:a16="http://schemas.microsoft.com/office/drawing/2014/main" id="{06C516E6-8A40-B049-B575-F3BB914B939D}"/>
                    </a:ext>
                  </a:extLst>
                </p14:cNvPr>
                <p14:cNvContentPartPr/>
                <p14:nvPr/>
              </p14:nvContentPartPr>
              <p14:xfrm>
                <a:off x="1688860" y="4860649"/>
                <a:ext cx="218160" cy="224640"/>
              </p14:xfrm>
            </p:contentPart>
          </mc:Choice>
          <mc:Fallback xmlns="">
            <p:pic>
              <p:nvPicPr>
                <p:cNvPr id="306" name="墨迹 305">
                  <a:extLst>
                    <a:ext uri="{FF2B5EF4-FFF2-40B4-BE49-F238E27FC236}">
                      <a16:creationId xmlns:a16="http://schemas.microsoft.com/office/drawing/2014/main" id="{06C516E6-8A40-B049-B575-F3BB914B939D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1681300" y="4853089"/>
                  <a:ext cx="23328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2">
              <p14:nvContentPartPr>
                <p14:cNvPr id="307" name="墨迹 306">
                  <a:extLst>
                    <a:ext uri="{FF2B5EF4-FFF2-40B4-BE49-F238E27FC236}">
                      <a16:creationId xmlns:a16="http://schemas.microsoft.com/office/drawing/2014/main" id="{56181B16-075C-084F-9F90-F64E0EDEC662}"/>
                    </a:ext>
                  </a:extLst>
                </p14:cNvPr>
                <p14:cNvContentPartPr/>
                <p14:nvPr/>
              </p14:nvContentPartPr>
              <p14:xfrm>
                <a:off x="2000260" y="5010049"/>
                <a:ext cx="249480" cy="324000"/>
              </p14:xfrm>
            </p:contentPart>
          </mc:Choice>
          <mc:Fallback xmlns="">
            <p:pic>
              <p:nvPicPr>
                <p:cNvPr id="307" name="墨迹 306">
                  <a:extLst>
                    <a:ext uri="{FF2B5EF4-FFF2-40B4-BE49-F238E27FC236}">
                      <a16:creationId xmlns:a16="http://schemas.microsoft.com/office/drawing/2014/main" id="{56181B16-075C-084F-9F90-F64E0EDEC662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1992700" y="5002489"/>
                  <a:ext cx="264600" cy="33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4">
              <p14:nvContentPartPr>
                <p14:cNvPr id="308" name="墨迹 307">
                  <a:extLst>
                    <a:ext uri="{FF2B5EF4-FFF2-40B4-BE49-F238E27FC236}">
                      <a16:creationId xmlns:a16="http://schemas.microsoft.com/office/drawing/2014/main" id="{613BE638-AC37-1145-8C8B-2F5D22D96B37}"/>
                    </a:ext>
                  </a:extLst>
                </p14:cNvPr>
                <p14:cNvContentPartPr/>
                <p14:nvPr/>
              </p14:nvContentPartPr>
              <p14:xfrm>
                <a:off x="2386900" y="4985209"/>
                <a:ext cx="180360" cy="155880"/>
              </p14:xfrm>
            </p:contentPart>
          </mc:Choice>
          <mc:Fallback xmlns="">
            <p:pic>
              <p:nvPicPr>
                <p:cNvPr id="308" name="墨迹 307">
                  <a:extLst>
                    <a:ext uri="{FF2B5EF4-FFF2-40B4-BE49-F238E27FC236}">
                      <a16:creationId xmlns:a16="http://schemas.microsoft.com/office/drawing/2014/main" id="{613BE638-AC37-1145-8C8B-2F5D22D96B37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2379340" y="4977649"/>
                  <a:ext cx="195120" cy="171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8" name="组合 317">
            <a:extLst>
              <a:ext uri="{FF2B5EF4-FFF2-40B4-BE49-F238E27FC236}">
                <a16:creationId xmlns:a16="http://schemas.microsoft.com/office/drawing/2014/main" id="{46CDF802-8F1B-EC4A-880C-A84CC785AF67}"/>
              </a:ext>
            </a:extLst>
          </p:cNvPr>
          <p:cNvGrpSpPr/>
          <p:nvPr/>
        </p:nvGrpSpPr>
        <p:grpSpPr>
          <a:xfrm>
            <a:off x="2828260" y="4891969"/>
            <a:ext cx="778320" cy="523080"/>
            <a:chOff x="2828260" y="4891969"/>
            <a:chExt cx="778320" cy="523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96">
              <p14:nvContentPartPr>
                <p14:cNvPr id="309" name="墨迹 308">
                  <a:extLst>
                    <a:ext uri="{FF2B5EF4-FFF2-40B4-BE49-F238E27FC236}">
                      <a16:creationId xmlns:a16="http://schemas.microsoft.com/office/drawing/2014/main" id="{E05F26C1-3D5F-2540-8A4F-BC91CBAF22ED}"/>
                    </a:ext>
                  </a:extLst>
                </p14:cNvPr>
                <p14:cNvContentPartPr/>
                <p14:nvPr/>
              </p14:nvContentPartPr>
              <p14:xfrm>
                <a:off x="2828260" y="4891969"/>
                <a:ext cx="243000" cy="249480"/>
              </p14:xfrm>
            </p:contentPart>
          </mc:Choice>
          <mc:Fallback xmlns="">
            <p:pic>
              <p:nvPicPr>
                <p:cNvPr id="309" name="墨迹 308">
                  <a:extLst>
                    <a:ext uri="{FF2B5EF4-FFF2-40B4-BE49-F238E27FC236}">
                      <a16:creationId xmlns:a16="http://schemas.microsoft.com/office/drawing/2014/main" id="{E05F26C1-3D5F-2540-8A4F-BC91CBAF22ED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2820700" y="4884409"/>
                  <a:ext cx="25812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8">
              <p14:nvContentPartPr>
                <p14:cNvPr id="310" name="墨迹 309">
                  <a:extLst>
                    <a:ext uri="{FF2B5EF4-FFF2-40B4-BE49-F238E27FC236}">
                      <a16:creationId xmlns:a16="http://schemas.microsoft.com/office/drawing/2014/main" id="{196F08D9-E3BB-C748-ADA5-FF16426B9F3B}"/>
                    </a:ext>
                  </a:extLst>
                </p14:cNvPr>
                <p14:cNvContentPartPr/>
                <p14:nvPr/>
              </p14:nvContentPartPr>
              <p14:xfrm>
                <a:off x="3195460" y="5034889"/>
                <a:ext cx="75240" cy="380160"/>
              </p14:xfrm>
            </p:contentPart>
          </mc:Choice>
          <mc:Fallback xmlns="">
            <p:pic>
              <p:nvPicPr>
                <p:cNvPr id="310" name="墨迹 309">
                  <a:extLst>
                    <a:ext uri="{FF2B5EF4-FFF2-40B4-BE49-F238E27FC236}">
                      <a16:creationId xmlns:a16="http://schemas.microsoft.com/office/drawing/2014/main" id="{196F08D9-E3BB-C748-ADA5-FF16426B9F3B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3187900" y="5027329"/>
                  <a:ext cx="90000" cy="39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0">
              <p14:nvContentPartPr>
                <p14:cNvPr id="311" name="墨迹 310">
                  <a:extLst>
                    <a:ext uri="{FF2B5EF4-FFF2-40B4-BE49-F238E27FC236}">
                      <a16:creationId xmlns:a16="http://schemas.microsoft.com/office/drawing/2014/main" id="{7D836F48-DC28-DC49-A511-029A7F6D65F4}"/>
                    </a:ext>
                  </a:extLst>
                </p14:cNvPr>
                <p14:cNvContentPartPr/>
                <p14:nvPr/>
              </p14:nvContentPartPr>
              <p14:xfrm>
                <a:off x="3263860" y="5091049"/>
                <a:ext cx="131040" cy="137160"/>
              </p14:xfrm>
            </p:contentPart>
          </mc:Choice>
          <mc:Fallback xmlns="">
            <p:pic>
              <p:nvPicPr>
                <p:cNvPr id="311" name="墨迹 310">
                  <a:extLst>
                    <a:ext uri="{FF2B5EF4-FFF2-40B4-BE49-F238E27FC236}">
                      <a16:creationId xmlns:a16="http://schemas.microsoft.com/office/drawing/2014/main" id="{7D836F48-DC28-DC49-A511-029A7F6D65F4}"/>
                    </a:ext>
                  </a:extLst>
                </p:cNvPr>
                <p:cNvPicPr/>
                <p:nvPr/>
              </p:nvPicPr>
              <p:blipFill>
                <a:blip r:embed="rId501"/>
                <a:stretch>
                  <a:fillRect/>
                </a:stretch>
              </p:blipFill>
              <p:spPr>
                <a:xfrm>
                  <a:off x="3256300" y="5083489"/>
                  <a:ext cx="14616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2">
              <p14:nvContentPartPr>
                <p14:cNvPr id="312" name="墨迹 311">
                  <a:extLst>
                    <a:ext uri="{FF2B5EF4-FFF2-40B4-BE49-F238E27FC236}">
                      <a16:creationId xmlns:a16="http://schemas.microsoft.com/office/drawing/2014/main" id="{94466B99-6DE2-C34B-BACA-04338A0981D3}"/>
                    </a:ext>
                  </a:extLst>
                </p14:cNvPr>
                <p14:cNvContentPartPr/>
                <p14:nvPr/>
              </p14:nvContentPartPr>
              <p14:xfrm>
                <a:off x="3519100" y="5302729"/>
                <a:ext cx="87480" cy="25200"/>
              </p14:xfrm>
            </p:contentPart>
          </mc:Choice>
          <mc:Fallback xmlns="">
            <p:pic>
              <p:nvPicPr>
                <p:cNvPr id="312" name="墨迹 311">
                  <a:extLst>
                    <a:ext uri="{FF2B5EF4-FFF2-40B4-BE49-F238E27FC236}">
                      <a16:creationId xmlns:a16="http://schemas.microsoft.com/office/drawing/2014/main" id="{94466B99-6DE2-C34B-BACA-04338A0981D3}"/>
                    </a:ext>
                  </a:extLst>
                </p:cNvPr>
                <p:cNvPicPr/>
                <p:nvPr/>
              </p:nvPicPr>
              <p:blipFill>
                <a:blip r:embed="rId503"/>
                <a:stretch>
                  <a:fillRect/>
                </a:stretch>
              </p:blipFill>
              <p:spPr>
                <a:xfrm>
                  <a:off x="3511540" y="5295169"/>
                  <a:ext cx="102600" cy="40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7" name="组合 316">
            <a:extLst>
              <a:ext uri="{FF2B5EF4-FFF2-40B4-BE49-F238E27FC236}">
                <a16:creationId xmlns:a16="http://schemas.microsoft.com/office/drawing/2014/main" id="{EA70FF6C-DE2B-BB45-B85D-7E6E79EBBDD4}"/>
              </a:ext>
            </a:extLst>
          </p:cNvPr>
          <p:cNvGrpSpPr/>
          <p:nvPr/>
        </p:nvGrpSpPr>
        <p:grpSpPr>
          <a:xfrm>
            <a:off x="3905020" y="4823209"/>
            <a:ext cx="597960" cy="448560"/>
            <a:chOff x="3905020" y="4823209"/>
            <a:chExt cx="597960" cy="448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4">
              <p14:nvContentPartPr>
                <p14:cNvPr id="313" name="墨迹 312">
                  <a:extLst>
                    <a:ext uri="{FF2B5EF4-FFF2-40B4-BE49-F238E27FC236}">
                      <a16:creationId xmlns:a16="http://schemas.microsoft.com/office/drawing/2014/main" id="{71838AEB-B960-E049-A049-76232A18D085}"/>
                    </a:ext>
                  </a:extLst>
                </p14:cNvPr>
                <p14:cNvContentPartPr/>
                <p14:nvPr/>
              </p14:nvContentPartPr>
              <p14:xfrm>
                <a:off x="4060900" y="4885489"/>
                <a:ext cx="62640" cy="284040"/>
              </p14:xfrm>
            </p:contentPart>
          </mc:Choice>
          <mc:Fallback xmlns="">
            <p:pic>
              <p:nvPicPr>
                <p:cNvPr id="313" name="墨迹 312">
                  <a:extLst>
                    <a:ext uri="{FF2B5EF4-FFF2-40B4-BE49-F238E27FC236}">
                      <a16:creationId xmlns:a16="http://schemas.microsoft.com/office/drawing/2014/main" id="{71838AEB-B960-E049-A049-76232A18D085}"/>
                    </a:ext>
                  </a:extLst>
                </p:cNvPr>
                <p:cNvPicPr/>
                <p:nvPr/>
              </p:nvPicPr>
              <p:blipFill>
                <a:blip r:embed="rId505"/>
                <a:stretch>
                  <a:fillRect/>
                </a:stretch>
              </p:blipFill>
              <p:spPr>
                <a:xfrm>
                  <a:off x="4053340" y="4877929"/>
                  <a:ext cx="77760" cy="29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6">
              <p14:nvContentPartPr>
                <p14:cNvPr id="314" name="墨迹 313">
                  <a:extLst>
                    <a:ext uri="{FF2B5EF4-FFF2-40B4-BE49-F238E27FC236}">
                      <a16:creationId xmlns:a16="http://schemas.microsoft.com/office/drawing/2014/main" id="{AADA38F7-2746-8C49-882A-75AA756195B2}"/>
                    </a:ext>
                  </a:extLst>
                </p14:cNvPr>
                <p14:cNvContentPartPr/>
                <p14:nvPr/>
              </p14:nvContentPartPr>
              <p14:xfrm>
                <a:off x="4141900" y="4823209"/>
                <a:ext cx="131040" cy="448560"/>
              </p14:xfrm>
            </p:contentPart>
          </mc:Choice>
          <mc:Fallback xmlns="">
            <p:pic>
              <p:nvPicPr>
                <p:cNvPr id="314" name="墨迹 313">
                  <a:extLst>
                    <a:ext uri="{FF2B5EF4-FFF2-40B4-BE49-F238E27FC236}">
                      <a16:creationId xmlns:a16="http://schemas.microsoft.com/office/drawing/2014/main" id="{AADA38F7-2746-8C49-882A-75AA756195B2}"/>
                    </a:ext>
                  </a:extLst>
                </p:cNvPr>
                <p:cNvPicPr/>
                <p:nvPr/>
              </p:nvPicPr>
              <p:blipFill>
                <a:blip r:embed="rId507"/>
                <a:stretch>
                  <a:fillRect/>
                </a:stretch>
              </p:blipFill>
              <p:spPr>
                <a:xfrm>
                  <a:off x="4134340" y="4815649"/>
                  <a:ext cx="146160" cy="46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8">
              <p14:nvContentPartPr>
                <p14:cNvPr id="315" name="墨迹 314">
                  <a:extLst>
                    <a:ext uri="{FF2B5EF4-FFF2-40B4-BE49-F238E27FC236}">
                      <a16:creationId xmlns:a16="http://schemas.microsoft.com/office/drawing/2014/main" id="{E43C1A63-2A02-F743-88B6-7271BD61296C}"/>
                    </a:ext>
                  </a:extLst>
                </p14:cNvPr>
                <p14:cNvContentPartPr/>
                <p14:nvPr/>
              </p14:nvContentPartPr>
              <p14:xfrm>
                <a:off x="4123180" y="4985209"/>
                <a:ext cx="112320" cy="143640"/>
              </p14:xfrm>
            </p:contentPart>
          </mc:Choice>
          <mc:Fallback xmlns="">
            <p:pic>
              <p:nvPicPr>
                <p:cNvPr id="315" name="墨迹 314">
                  <a:extLst>
                    <a:ext uri="{FF2B5EF4-FFF2-40B4-BE49-F238E27FC236}">
                      <a16:creationId xmlns:a16="http://schemas.microsoft.com/office/drawing/2014/main" id="{E43C1A63-2A02-F743-88B6-7271BD61296C}"/>
                    </a:ext>
                  </a:extLst>
                </p:cNvPr>
                <p:cNvPicPr/>
                <p:nvPr/>
              </p:nvPicPr>
              <p:blipFill>
                <a:blip r:embed="rId509"/>
                <a:stretch>
                  <a:fillRect/>
                </a:stretch>
              </p:blipFill>
              <p:spPr>
                <a:xfrm>
                  <a:off x="4115620" y="4977649"/>
                  <a:ext cx="12744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0">
              <p14:nvContentPartPr>
                <p14:cNvPr id="316" name="墨迹 315">
                  <a:extLst>
                    <a:ext uri="{FF2B5EF4-FFF2-40B4-BE49-F238E27FC236}">
                      <a16:creationId xmlns:a16="http://schemas.microsoft.com/office/drawing/2014/main" id="{88BB8C60-885C-1444-8124-D49B17D163C0}"/>
                    </a:ext>
                  </a:extLst>
                </p14:cNvPr>
                <p14:cNvContentPartPr/>
                <p14:nvPr/>
              </p14:nvContentPartPr>
              <p14:xfrm>
                <a:off x="3905020" y="5190769"/>
                <a:ext cx="597960" cy="75240"/>
              </p14:xfrm>
            </p:contentPart>
          </mc:Choice>
          <mc:Fallback xmlns="">
            <p:pic>
              <p:nvPicPr>
                <p:cNvPr id="316" name="墨迹 315">
                  <a:extLst>
                    <a:ext uri="{FF2B5EF4-FFF2-40B4-BE49-F238E27FC236}">
                      <a16:creationId xmlns:a16="http://schemas.microsoft.com/office/drawing/2014/main" id="{88BB8C60-885C-1444-8124-D49B17D163C0}"/>
                    </a:ext>
                  </a:extLst>
                </p:cNvPr>
                <p:cNvPicPr/>
                <p:nvPr/>
              </p:nvPicPr>
              <p:blipFill>
                <a:blip r:embed="rId511"/>
                <a:stretch>
                  <a:fillRect/>
                </a:stretch>
              </p:blipFill>
              <p:spPr>
                <a:xfrm>
                  <a:off x="3897820" y="5183209"/>
                  <a:ext cx="613080" cy="90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7" name="组合 326">
            <a:extLst>
              <a:ext uri="{FF2B5EF4-FFF2-40B4-BE49-F238E27FC236}">
                <a16:creationId xmlns:a16="http://schemas.microsoft.com/office/drawing/2014/main" id="{56F0CC25-69E7-134B-BC47-D686F52E0077}"/>
              </a:ext>
            </a:extLst>
          </p:cNvPr>
          <p:cNvGrpSpPr/>
          <p:nvPr/>
        </p:nvGrpSpPr>
        <p:grpSpPr>
          <a:xfrm>
            <a:off x="4758220" y="4823209"/>
            <a:ext cx="747000" cy="579600"/>
            <a:chOff x="4758220" y="4823209"/>
            <a:chExt cx="747000" cy="579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12">
              <p14:nvContentPartPr>
                <p14:cNvPr id="320" name="墨迹 319">
                  <a:extLst>
                    <a:ext uri="{FF2B5EF4-FFF2-40B4-BE49-F238E27FC236}">
                      <a16:creationId xmlns:a16="http://schemas.microsoft.com/office/drawing/2014/main" id="{CF920E7E-76C2-A046-9314-D0E33BEB2292}"/>
                    </a:ext>
                  </a:extLst>
                </p14:cNvPr>
                <p14:cNvContentPartPr/>
                <p14:nvPr/>
              </p14:nvContentPartPr>
              <p14:xfrm>
                <a:off x="4758220" y="4823209"/>
                <a:ext cx="168480" cy="361440"/>
              </p14:xfrm>
            </p:contentPart>
          </mc:Choice>
          <mc:Fallback xmlns="">
            <p:pic>
              <p:nvPicPr>
                <p:cNvPr id="320" name="墨迹 319">
                  <a:extLst>
                    <a:ext uri="{FF2B5EF4-FFF2-40B4-BE49-F238E27FC236}">
                      <a16:creationId xmlns:a16="http://schemas.microsoft.com/office/drawing/2014/main" id="{CF920E7E-76C2-A046-9314-D0E33BEB2292}"/>
                    </a:ext>
                  </a:extLst>
                </p:cNvPr>
                <p:cNvPicPr/>
                <p:nvPr/>
              </p:nvPicPr>
              <p:blipFill>
                <a:blip r:embed="rId513"/>
                <a:stretch>
                  <a:fillRect/>
                </a:stretch>
              </p:blipFill>
              <p:spPr>
                <a:xfrm>
                  <a:off x="4750660" y="4815649"/>
                  <a:ext cx="183600" cy="37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4">
              <p14:nvContentPartPr>
                <p14:cNvPr id="321" name="墨迹 320">
                  <a:extLst>
                    <a:ext uri="{FF2B5EF4-FFF2-40B4-BE49-F238E27FC236}">
                      <a16:creationId xmlns:a16="http://schemas.microsoft.com/office/drawing/2014/main" id="{E4538DF6-21CC-4646-AA90-18E6FCE627FC}"/>
                    </a:ext>
                  </a:extLst>
                </p14:cNvPr>
                <p14:cNvContentPartPr/>
                <p14:nvPr/>
              </p14:nvContentPartPr>
              <p14:xfrm>
                <a:off x="4994740" y="5066209"/>
                <a:ext cx="106200" cy="336600"/>
              </p14:xfrm>
            </p:contentPart>
          </mc:Choice>
          <mc:Fallback xmlns="">
            <p:pic>
              <p:nvPicPr>
                <p:cNvPr id="321" name="墨迹 320">
                  <a:extLst>
                    <a:ext uri="{FF2B5EF4-FFF2-40B4-BE49-F238E27FC236}">
                      <a16:creationId xmlns:a16="http://schemas.microsoft.com/office/drawing/2014/main" id="{E4538DF6-21CC-4646-AA90-18E6FCE627FC}"/>
                    </a:ext>
                  </a:extLst>
                </p:cNvPr>
                <p:cNvPicPr/>
                <p:nvPr/>
              </p:nvPicPr>
              <p:blipFill>
                <a:blip r:embed="rId515"/>
                <a:stretch>
                  <a:fillRect/>
                </a:stretch>
              </p:blipFill>
              <p:spPr>
                <a:xfrm>
                  <a:off x="4987180" y="5058649"/>
                  <a:ext cx="121320" cy="35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6">
              <p14:nvContentPartPr>
                <p14:cNvPr id="322" name="墨迹 321">
                  <a:extLst>
                    <a:ext uri="{FF2B5EF4-FFF2-40B4-BE49-F238E27FC236}">
                      <a16:creationId xmlns:a16="http://schemas.microsoft.com/office/drawing/2014/main" id="{F492ACEE-DC2C-064D-9FE0-EBB8040432DD}"/>
                    </a:ext>
                  </a:extLst>
                </p14:cNvPr>
                <p14:cNvContentPartPr/>
                <p14:nvPr/>
              </p14:nvContentPartPr>
              <p14:xfrm>
                <a:off x="5032180" y="5122009"/>
                <a:ext cx="118800" cy="93600"/>
              </p14:xfrm>
            </p:contentPart>
          </mc:Choice>
          <mc:Fallback xmlns="">
            <p:pic>
              <p:nvPicPr>
                <p:cNvPr id="322" name="墨迹 321">
                  <a:extLst>
                    <a:ext uri="{FF2B5EF4-FFF2-40B4-BE49-F238E27FC236}">
                      <a16:creationId xmlns:a16="http://schemas.microsoft.com/office/drawing/2014/main" id="{F492ACEE-DC2C-064D-9FE0-EBB8040432DD}"/>
                    </a:ext>
                  </a:extLst>
                </p:cNvPr>
                <p:cNvPicPr/>
                <p:nvPr/>
              </p:nvPicPr>
              <p:blipFill>
                <a:blip r:embed="rId517"/>
                <a:stretch>
                  <a:fillRect/>
                </a:stretch>
              </p:blipFill>
              <p:spPr>
                <a:xfrm>
                  <a:off x="5024620" y="5114449"/>
                  <a:ext cx="13356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8">
              <p14:nvContentPartPr>
                <p14:cNvPr id="323" name="墨迹 322">
                  <a:extLst>
                    <a:ext uri="{FF2B5EF4-FFF2-40B4-BE49-F238E27FC236}">
                      <a16:creationId xmlns:a16="http://schemas.microsoft.com/office/drawing/2014/main" id="{BD75133B-0966-4C4E-8661-35E64833EB05}"/>
                    </a:ext>
                  </a:extLst>
                </p14:cNvPr>
                <p14:cNvContentPartPr/>
                <p14:nvPr/>
              </p14:nvContentPartPr>
              <p14:xfrm>
                <a:off x="5324500" y="5041369"/>
                <a:ext cx="180720" cy="143640"/>
              </p14:xfrm>
            </p:contentPart>
          </mc:Choice>
          <mc:Fallback xmlns="">
            <p:pic>
              <p:nvPicPr>
                <p:cNvPr id="323" name="墨迹 322">
                  <a:extLst>
                    <a:ext uri="{FF2B5EF4-FFF2-40B4-BE49-F238E27FC236}">
                      <a16:creationId xmlns:a16="http://schemas.microsoft.com/office/drawing/2014/main" id="{BD75133B-0966-4C4E-8661-35E64833EB05}"/>
                    </a:ext>
                  </a:extLst>
                </p:cNvPr>
                <p:cNvPicPr/>
                <p:nvPr/>
              </p:nvPicPr>
              <p:blipFill>
                <a:blip r:embed="rId519"/>
                <a:stretch>
                  <a:fillRect/>
                </a:stretch>
              </p:blipFill>
              <p:spPr>
                <a:xfrm>
                  <a:off x="5316940" y="5033809"/>
                  <a:ext cx="195840" cy="158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6" name="组合 325">
            <a:extLst>
              <a:ext uri="{FF2B5EF4-FFF2-40B4-BE49-F238E27FC236}">
                <a16:creationId xmlns:a16="http://schemas.microsoft.com/office/drawing/2014/main" id="{53C7B07E-CB1F-C145-9670-FC0FCB734FAB}"/>
              </a:ext>
            </a:extLst>
          </p:cNvPr>
          <p:cNvGrpSpPr/>
          <p:nvPr/>
        </p:nvGrpSpPr>
        <p:grpSpPr>
          <a:xfrm>
            <a:off x="5779180" y="4879369"/>
            <a:ext cx="442080" cy="498600"/>
            <a:chOff x="5779180" y="4879369"/>
            <a:chExt cx="442080" cy="498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0">
              <p14:nvContentPartPr>
                <p14:cNvPr id="324" name="墨迹 323">
                  <a:extLst>
                    <a:ext uri="{FF2B5EF4-FFF2-40B4-BE49-F238E27FC236}">
                      <a16:creationId xmlns:a16="http://schemas.microsoft.com/office/drawing/2014/main" id="{C7BBE969-2224-2F4D-95A1-E64E6FD7E084}"/>
                    </a:ext>
                  </a:extLst>
                </p14:cNvPr>
                <p14:cNvContentPartPr/>
                <p14:nvPr/>
              </p14:nvContentPartPr>
              <p14:xfrm>
                <a:off x="5779180" y="4879369"/>
                <a:ext cx="106200" cy="255600"/>
              </p14:xfrm>
            </p:contentPart>
          </mc:Choice>
          <mc:Fallback xmlns="">
            <p:pic>
              <p:nvPicPr>
                <p:cNvPr id="324" name="墨迹 323">
                  <a:extLst>
                    <a:ext uri="{FF2B5EF4-FFF2-40B4-BE49-F238E27FC236}">
                      <a16:creationId xmlns:a16="http://schemas.microsoft.com/office/drawing/2014/main" id="{C7BBE969-2224-2F4D-95A1-E64E6FD7E084}"/>
                    </a:ext>
                  </a:extLst>
                </p:cNvPr>
                <p:cNvPicPr/>
                <p:nvPr/>
              </p:nvPicPr>
              <p:blipFill>
                <a:blip r:embed="rId521"/>
                <a:stretch>
                  <a:fillRect/>
                </a:stretch>
              </p:blipFill>
              <p:spPr>
                <a:xfrm>
                  <a:off x="5771620" y="4871809"/>
                  <a:ext cx="12132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2">
              <p14:nvContentPartPr>
                <p14:cNvPr id="325" name="墨迹 324">
                  <a:extLst>
                    <a:ext uri="{FF2B5EF4-FFF2-40B4-BE49-F238E27FC236}">
                      <a16:creationId xmlns:a16="http://schemas.microsoft.com/office/drawing/2014/main" id="{1209EEDA-1572-FC45-BAA7-D297E22BA755}"/>
                    </a:ext>
                  </a:extLst>
                </p14:cNvPr>
                <p14:cNvContentPartPr/>
                <p14:nvPr/>
              </p14:nvContentPartPr>
              <p14:xfrm>
                <a:off x="5984380" y="5041369"/>
                <a:ext cx="236880" cy="336600"/>
              </p14:xfrm>
            </p:contentPart>
          </mc:Choice>
          <mc:Fallback xmlns="">
            <p:pic>
              <p:nvPicPr>
                <p:cNvPr id="325" name="墨迹 324">
                  <a:extLst>
                    <a:ext uri="{FF2B5EF4-FFF2-40B4-BE49-F238E27FC236}">
                      <a16:creationId xmlns:a16="http://schemas.microsoft.com/office/drawing/2014/main" id="{1209EEDA-1572-FC45-BAA7-D297E22BA755}"/>
                    </a:ext>
                  </a:extLst>
                </p:cNvPr>
                <p:cNvPicPr/>
                <p:nvPr/>
              </p:nvPicPr>
              <p:blipFill>
                <a:blip r:embed="rId523"/>
                <a:stretch>
                  <a:fillRect/>
                </a:stretch>
              </p:blipFill>
              <p:spPr>
                <a:xfrm>
                  <a:off x="5976820" y="5033809"/>
                  <a:ext cx="252000" cy="351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4" name="组合 333">
            <a:extLst>
              <a:ext uri="{FF2B5EF4-FFF2-40B4-BE49-F238E27FC236}">
                <a16:creationId xmlns:a16="http://schemas.microsoft.com/office/drawing/2014/main" id="{049BF1F0-2C89-4349-BA5A-35170A5E362B}"/>
              </a:ext>
            </a:extLst>
          </p:cNvPr>
          <p:cNvGrpSpPr/>
          <p:nvPr/>
        </p:nvGrpSpPr>
        <p:grpSpPr>
          <a:xfrm>
            <a:off x="1813420" y="5713489"/>
            <a:ext cx="523440" cy="467280"/>
            <a:chOff x="1813420" y="5713489"/>
            <a:chExt cx="523440" cy="467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4">
              <p14:nvContentPartPr>
                <p14:cNvPr id="328" name="墨迹 327">
                  <a:extLst>
                    <a:ext uri="{FF2B5EF4-FFF2-40B4-BE49-F238E27FC236}">
                      <a16:creationId xmlns:a16="http://schemas.microsoft.com/office/drawing/2014/main" id="{DDCE9E87-773D-9E40-998F-C4F1689A1401}"/>
                    </a:ext>
                  </a:extLst>
                </p14:cNvPr>
                <p14:cNvContentPartPr/>
                <p14:nvPr/>
              </p14:nvContentPartPr>
              <p14:xfrm>
                <a:off x="1813420" y="5713489"/>
                <a:ext cx="193320" cy="81360"/>
              </p14:xfrm>
            </p:contentPart>
          </mc:Choice>
          <mc:Fallback xmlns="">
            <p:pic>
              <p:nvPicPr>
                <p:cNvPr id="328" name="墨迹 327">
                  <a:extLst>
                    <a:ext uri="{FF2B5EF4-FFF2-40B4-BE49-F238E27FC236}">
                      <a16:creationId xmlns:a16="http://schemas.microsoft.com/office/drawing/2014/main" id="{DDCE9E87-773D-9E40-998F-C4F1689A1401}"/>
                    </a:ext>
                  </a:extLst>
                </p:cNvPr>
                <p:cNvPicPr/>
                <p:nvPr/>
              </p:nvPicPr>
              <p:blipFill>
                <a:blip r:embed="rId525"/>
                <a:stretch>
                  <a:fillRect/>
                </a:stretch>
              </p:blipFill>
              <p:spPr>
                <a:xfrm>
                  <a:off x="1805860" y="5705929"/>
                  <a:ext cx="20844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6">
              <p14:nvContentPartPr>
                <p14:cNvPr id="329" name="墨迹 328">
                  <a:extLst>
                    <a:ext uri="{FF2B5EF4-FFF2-40B4-BE49-F238E27FC236}">
                      <a16:creationId xmlns:a16="http://schemas.microsoft.com/office/drawing/2014/main" id="{59FD7BFD-7B8F-4643-8719-F7283180F540}"/>
                    </a:ext>
                  </a:extLst>
                </p14:cNvPr>
                <p14:cNvContentPartPr/>
                <p14:nvPr/>
              </p14:nvContentPartPr>
              <p14:xfrm>
                <a:off x="1913140" y="5807089"/>
                <a:ext cx="31320" cy="199440"/>
              </p14:xfrm>
            </p:contentPart>
          </mc:Choice>
          <mc:Fallback xmlns="">
            <p:pic>
              <p:nvPicPr>
                <p:cNvPr id="329" name="墨迹 328">
                  <a:extLst>
                    <a:ext uri="{FF2B5EF4-FFF2-40B4-BE49-F238E27FC236}">
                      <a16:creationId xmlns:a16="http://schemas.microsoft.com/office/drawing/2014/main" id="{59FD7BFD-7B8F-4643-8719-F7283180F540}"/>
                    </a:ext>
                  </a:extLst>
                </p:cNvPr>
                <p:cNvPicPr/>
                <p:nvPr/>
              </p:nvPicPr>
              <p:blipFill>
                <a:blip r:embed="rId527"/>
                <a:stretch>
                  <a:fillRect/>
                </a:stretch>
              </p:blipFill>
              <p:spPr>
                <a:xfrm>
                  <a:off x="1905580" y="5799529"/>
                  <a:ext cx="4644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8">
              <p14:nvContentPartPr>
                <p14:cNvPr id="330" name="墨迹 329">
                  <a:extLst>
                    <a:ext uri="{FF2B5EF4-FFF2-40B4-BE49-F238E27FC236}">
                      <a16:creationId xmlns:a16="http://schemas.microsoft.com/office/drawing/2014/main" id="{976DAE6C-AB98-1843-A968-555583DEAF0C}"/>
                    </a:ext>
                  </a:extLst>
                </p14:cNvPr>
                <p14:cNvContentPartPr/>
                <p14:nvPr/>
              </p14:nvContentPartPr>
              <p14:xfrm>
                <a:off x="1826020" y="6037129"/>
                <a:ext cx="180720" cy="19080"/>
              </p14:xfrm>
            </p:contentPart>
          </mc:Choice>
          <mc:Fallback xmlns="">
            <p:pic>
              <p:nvPicPr>
                <p:cNvPr id="330" name="墨迹 329">
                  <a:extLst>
                    <a:ext uri="{FF2B5EF4-FFF2-40B4-BE49-F238E27FC236}">
                      <a16:creationId xmlns:a16="http://schemas.microsoft.com/office/drawing/2014/main" id="{976DAE6C-AB98-1843-A968-555583DEAF0C}"/>
                    </a:ext>
                  </a:extLst>
                </p:cNvPr>
                <p:cNvPicPr/>
                <p:nvPr/>
              </p:nvPicPr>
              <p:blipFill>
                <a:blip r:embed="rId529"/>
                <a:stretch>
                  <a:fillRect/>
                </a:stretch>
              </p:blipFill>
              <p:spPr>
                <a:xfrm>
                  <a:off x="1818460" y="6029929"/>
                  <a:ext cx="19584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0">
              <p14:nvContentPartPr>
                <p14:cNvPr id="331" name="墨迹 330">
                  <a:extLst>
                    <a:ext uri="{FF2B5EF4-FFF2-40B4-BE49-F238E27FC236}">
                      <a16:creationId xmlns:a16="http://schemas.microsoft.com/office/drawing/2014/main" id="{7FF0B542-4818-F24B-9C09-E724F2849BB7}"/>
                    </a:ext>
                  </a:extLst>
                </p14:cNvPr>
                <p14:cNvContentPartPr/>
                <p14:nvPr/>
              </p14:nvContentPartPr>
              <p14:xfrm>
                <a:off x="2199340" y="5875489"/>
                <a:ext cx="56520" cy="305280"/>
              </p14:xfrm>
            </p:contentPart>
          </mc:Choice>
          <mc:Fallback xmlns="">
            <p:pic>
              <p:nvPicPr>
                <p:cNvPr id="331" name="墨迹 330">
                  <a:extLst>
                    <a:ext uri="{FF2B5EF4-FFF2-40B4-BE49-F238E27FC236}">
                      <a16:creationId xmlns:a16="http://schemas.microsoft.com/office/drawing/2014/main" id="{7FF0B542-4818-F24B-9C09-E724F2849BB7}"/>
                    </a:ext>
                  </a:extLst>
                </p:cNvPr>
                <p:cNvPicPr/>
                <p:nvPr/>
              </p:nvPicPr>
              <p:blipFill>
                <a:blip r:embed="rId531"/>
                <a:stretch>
                  <a:fillRect/>
                </a:stretch>
              </p:blipFill>
              <p:spPr>
                <a:xfrm>
                  <a:off x="2191780" y="5867929"/>
                  <a:ext cx="7128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2">
              <p14:nvContentPartPr>
                <p14:cNvPr id="332" name="墨迹 331">
                  <a:extLst>
                    <a:ext uri="{FF2B5EF4-FFF2-40B4-BE49-F238E27FC236}">
                      <a16:creationId xmlns:a16="http://schemas.microsoft.com/office/drawing/2014/main" id="{7942845E-193C-E049-AD9B-F1CCD4FDEDFC}"/>
                    </a:ext>
                  </a:extLst>
                </p14:cNvPr>
                <p14:cNvContentPartPr/>
                <p14:nvPr/>
              </p14:nvContentPartPr>
              <p14:xfrm>
                <a:off x="2236780" y="5937769"/>
                <a:ext cx="100080" cy="87480"/>
              </p14:xfrm>
            </p:contentPart>
          </mc:Choice>
          <mc:Fallback xmlns="">
            <p:pic>
              <p:nvPicPr>
                <p:cNvPr id="332" name="墨迹 331">
                  <a:extLst>
                    <a:ext uri="{FF2B5EF4-FFF2-40B4-BE49-F238E27FC236}">
                      <a16:creationId xmlns:a16="http://schemas.microsoft.com/office/drawing/2014/main" id="{7942845E-193C-E049-AD9B-F1CCD4FDEDFC}"/>
                    </a:ext>
                  </a:extLst>
                </p:cNvPr>
                <p:cNvPicPr/>
                <p:nvPr/>
              </p:nvPicPr>
              <p:blipFill>
                <a:blip r:embed="rId533"/>
                <a:stretch>
                  <a:fillRect/>
                </a:stretch>
              </p:blipFill>
              <p:spPr>
                <a:xfrm>
                  <a:off x="2229220" y="5930209"/>
                  <a:ext cx="115200" cy="102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8" name="组合 337">
            <a:extLst>
              <a:ext uri="{FF2B5EF4-FFF2-40B4-BE49-F238E27FC236}">
                <a16:creationId xmlns:a16="http://schemas.microsoft.com/office/drawing/2014/main" id="{AFC32BA1-872A-BB4C-8F4B-B7ACD80AC455}"/>
              </a:ext>
            </a:extLst>
          </p:cNvPr>
          <p:cNvGrpSpPr/>
          <p:nvPr/>
        </p:nvGrpSpPr>
        <p:grpSpPr>
          <a:xfrm>
            <a:off x="3220300" y="5595409"/>
            <a:ext cx="1843200" cy="429840"/>
            <a:chOff x="3220300" y="5595409"/>
            <a:chExt cx="1843200" cy="429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34">
              <p14:nvContentPartPr>
                <p14:cNvPr id="333" name="墨迹 332">
                  <a:extLst>
                    <a:ext uri="{FF2B5EF4-FFF2-40B4-BE49-F238E27FC236}">
                      <a16:creationId xmlns:a16="http://schemas.microsoft.com/office/drawing/2014/main" id="{626BEF9B-D83C-184A-A70E-EC3AAB0A2E05}"/>
                    </a:ext>
                  </a:extLst>
                </p14:cNvPr>
                <p14:cNvContentPartPr/>
                <p14:nvPr/>
              </p14:nvContentPartPr>
              <p14:xfrm>
                <a:off x="3232900" y="5943889"/>
                <a:ext cx="1830600" cy="81360"/>
              </p14:xfrm>
            </p:contentPart>
          </mc:Choice>
          <mc:Fallback xmlns="">
            <p:pic>
              <p:nvPicPr>
                <p:cNvPr id="333" name="墨迹 332">
                  <a:extLst>
                    <a:ext uri="{FF2B5EF4-FFF2-40B4-BE49-F238E27FC236}">
                      <a16:creationId xmlns:a16="http://schemas.microsoft.com/office/drawing/2014/main" id="{626BEF9B-D83C-184A-A70E-EC3AAB0A2E05}"/>
                    </a:ext>
                  </a:extLst>
                </p:cNvPr>
                <p:cNvPicPr/>
                <p:nvPr/>
              </p:nvPicPr>
              <p:blipFill>
                <a:blip r:embed="rId535"/>
                <a:stretch>
                  <a:fillRect/>
                </a:stretch>
              </p:blipFill>
              <p:spPr>
                <a:xfrm>
                  <a:off x="3225340" y="5936329"/>
                  <a:ext cx="184572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6">
              <p14:nvContentPartPr>
                <p14:cNvPr id="335" name="墨迹 334">
                  <a:extLst>
                    <a:ext uri="{FF2B5EF4-FFF2-40B4-BE49-F238E27FC236}">
                      <a16:creationId xmlns:a16="http://schemas.microsoft.com/office/drawing/2014/main" id="{2FE48A3C-F967-0243-BB88-7D6BF95ADD85}"/>
                    </a:ext>
                  </a:extLst>
                </p14:cNvPr>
                <p14:cNvContentPartPr/>
                <p14:nvPr/>
              </p14:nvContentPartPr>
              <p14:xfrm>
                <a:off x="3220300" y="5595409"/>
                <a:ext cx="212040" cy="168480"/>
              </p14:xfrm>
            </p:contentPart>
          </mc:Choice>
          <mc:Fallback xmlns="">
            <p:pic>
              <p:nvPicPr>
                <p:cNvPr id="335" name="墨迹 334">
                  <a:extLst>
                    <a:ext uri="{FF2B5EF4-FFF2-40B4-BE49-F238E27FC236}">
                      <a16:creationId xmlns:a16="http://schemas.microsoft.com/office/drawing/2014/main" id="{2FE48A3C-F967-0243-BB88-7D6BF95ADD85}"/>
                    </a:ext>
                  </a:extLst>
                </p:cNvPr>
                <p:cNvPicPr/>
                <p:nvPr/>
              </p:nvPicPr>
              <p:blipFill>
                <a:blip r:embed="rId537"/>
                <a:stretch>
                  <a:fillRect/>
                </a:stretch>
              </p:blipFill>
              <p:spPr>
                <a:xfrm>
                  <a:off x="3212740" y="5587849"/>
                  <a:ext cx="22716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8">
              <p14:nvContentPartPr>
                <p14:cNvPr id="336" name="墨迹 335">
                  <a:extLst>
                    <a:ext uri="{FF2B5EF4-FFF2-40B4-BE49-F238E27FC236}">
                      <a16:creationId xmlns:a16="http://schemas.microsoft.com/office/drawing/2014/main" id="{48B84F16-A4E9-A845-B863-DD0CD4473FB5}"/>
                    </a:ext>
                  </a:extLst>
                </p14:cNvPr>
                <p14:cNvContentPartPr/>
                <p14:nvPr/>
              </p14:nvContentPartPr>
              <p14:xfrm>
                <a:off x="3525580" y="5701249"/>
                <a:ext cx="19080" cy="198720"/>
              </p14:xfrm>
            </p:contentPart>
          </mc:Choice>
          <mc:Fallback xmlns="">
            <p:pic>
              <p:nvPicPr>
                <p:cNvPr id="336" name="墨迹 335">
                  <a:extLst>
                    <a:ext uri="{FF2B5EF4-FFF2-40B4-BE49-F238E27FC236}">
                      <a16:creationId xmlns:a16="http://schemas.microsoft.com/office/drawing/2014/main" id="{48B84F16-A4E9-A845-B863-DD0CD4473FB5}"/>
                    </a:ext>
                  </a:extLst>
                </p:cNvPr>
                <p:cNvPicPr/>
                <p:nvPr/>
              </p:nvPicPr>
              <p:blipFill>
                <a:blip r:embed="rId539"/>
                <a:stretch>
                  <a:fillRect/>
                </a:stretch>
              </p:blipFill>
              <p:spPr>
                <a:xfrm>
                  <a:off x="3518020" y="5693689"/>
                  <a:ext cx="3420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0">
              <p14:nvContentPartPr>
                <p14:cNvPr id="337" name="墨迹 336">
                  <a:extLst>
                    <a:ext uri="{FF2B5EF4-FFF2-40B4-BE49-F238E27FC236}">
                      <a16:creationId xmlns:a16="http://schemas.microsoft.com/office/drawing/2014/main" id="{8515AE18-C82B-EF42-A46A-E3EFD2FFA635}"/>
                    </a:ext>
                  </a:extLst>
                </p14:cNvPr>
                <p14:cNvContentPartPr/>
                <p14:nvPr/>
              </p14:nvContentPartPr>
              <p14:xfrm>
                <a:off x="3500380" y="5719969"/>
                <a:ext cx="124920" cy="106200"/>
              </p14:xfrm>
            </p:contentPart>
          </mc:Choice>
          <mc:Fallback xmlns="">
            <p:pic>
              <p:nvPicPr>
                <p:cNvPr id="337" name="墨迹 336">
                  <a:extLst>
                    <a:ext uri="{FF2B5EF4-FFF2-40B4-BE49-F238E27FC236}">
                      <a16:creationId xmlns:a16="http://schemas.microsoft.com/office/drawing/2014/main" id="{8515AE18-C82B-EF42-A46A-E3EFD2FFA635}"/>
                    </a:ext>
                  </a:extLst>
                </p:cNvPr>
                <p:cNvPicPr/>
                <p:nvPr/>
              </p:nvPicPr>
              <p:blipFill>
                <a:blip r:embed="rId541"/>
                <a:stretch>
                  <a:fillRect/>
                </a:stretch>
              </p:blipFill>
              <p:spPr>
                <a:xfrm>
                  <a:off x="3493180" y="5712409"/>
                  <a:ext cx="140040" cy="121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2" name="组合 341">
            <a:extLst>
              <a:ext uri="{FF2B5EF4-FFF2-40B4-BE49-F238E27FC236}">
                <a16:creationId xmlns:a16="http://schemas.microsoft.com/office/drawing/2014/main" id="{0803CAF6-DDF0-5340-8BD2-9382EC871336}"/>
              </a:ext>
            </a:extLst>
          </p:cNvPr>
          <p:cNvGrpSpPr/>
          <p:nvPr/>
        </p:nvGrpSpPr>
        <p:grpSpPr>
          <a:xfrm>
            <a:off x="5305780" y="5564089"/>
            <a:ext cx="430200" cy="460440"/>
            <a:chOff x="5305780" y="5564089"/>
            <a:chExt cx="430200" cy="460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2">
              <p14:nvContentPartPr>
                <p14:cNvPr id="339" name="墨迹 338">
                  <a:extLst>
                    <a:ext uri="{FF2B5EF4-FFF2-40B4-BE49-F238E27FC236}">
                      <a16:creationId xmlns:a16="http://schemas.microsoft.com/office/drawing/2014/main" id="{2A4FBAB8-9291-0440-96CD-D280B60DF2D7}"/>
                    </a:ext>
                  </a:extLst>
                </p14:cNvPr>
                <p14:cNvContentPartPr/>
                <p14:nvPr/>
              </p14:nvContentPartPr>
              <p14:xfrm>
                <a:off x="5305780" y="5564089"/>
                <a:ext cx="173880" cy="224640"/>
              </p14:xfrm>
            </p:contentPart>
          </mc:Choice>
          <mc:Fallback xmlns="">
            <p:pic>
              <p:nvPicPr>
                <p:cNvPr id="339" name="墨迹 338">
                  <a:extLst>
                    <a:ext uri="{FF2B5EF4-FFF2-40B4-BE49-F238E27FC236}">
                      <a16:creationId xmlns:a16="http://schemas.microsoft.com/office/drawing/2014/main" id="{2A4FBAB8-9291-0440-96CD-D280B60DF2D7}"/>
                    </a:ext>
                  </a:extLst>
                </p:cNvPr>
                <p:cNvPicPr/>
                <p:nvPr/>
              </p:nvPicPr>
              <p:blipFill>
                <a:blip r:embed="rId543"/>
                <a:stretch>
                  <a:fillRect/>
                </a:stretch>
              </p:blipFill>
              <p:spPr>
                <a:xfrm>
                  <a:off x="5298220" y="5556529"/>
                  <a:ext cx="18900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4">
              <p14:nvContentPartPr>
                <p14:cNvPr id="340" name="墨迹 339">
                  <a:extLst>
                    <a:ext uri="{FF2B5EF4-FFF2-40B4-BE49-F238E27FC236}">
                      <a16:creationId xmlns:a16="http://schemas.microsoft.com/office/drawing/2014/main" id="{612384DB-4BC8-734D-8FBB-65A7FEF93BC1}"/>
                    </a:ext>
                  </a:extLst>
                </p14:cNvPr>
                <p14:cNvContentPartPr/>
                <p14:nvPr/>
              </p14:nvContentPartPr>
              <p14:xfrm>
                <a:off x="5611060" y="5775769"/>
                <a:ext cx="37800" cy="248760"/>
              </p14:xfrm>
            </p:contentPart>
          </mc:Choice>
          <mc:Fallback xmlns="">
            <p:pic>
              <p:nvPicPr>
                <p:cNvPr id="340" name="墨迹 339">
                  <a:extLst>
                    <a:ext uri="{FF2B5EF4-FFF2-40B4-BE49-F238E27FC236}">
                      <a16:creationId xmlns:a16="http://schemas.microsoft.com/office/drawing/2014/main" id="{612384DB-4BC8-734D-8FBB-65A7FEF93BC1}"/>
                    </a:ext>
                  </a:extLst>
                </p:cNvPr>
                <p:cNvPicPr/>
                <p:nvPr/>
              </p:nvPicPr>
              <p:blipFill>
                <a:blip r:embed="rId545"/>
                <a:stretch>
                  <a:fillRect/>
                </a:stretch>
              </p:blipFill>
              <p:spPr>
                <a:xfrm>
                  <a:off x="5603500" y="5768209"/>
                  <a:ext cx="5292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6">
              <p14:nvContentPartPr>
                <p14:cNvPr id="341" name="墨迹 340">
                  <a:extLst>
                    <a:ext uri="{FF2B5EF4-FFF2-40B4-BE49-F238E27FC236}">
                      <a16:creationId xmlns:a16="http://schemas.microsoft.com/office/drawing/2014/main" id="{2A9FFAA7-3959-B84A-9B27-F29894356F1B}"/>
                    </a:ext>
                  </a:extLst>
                </p14:cNvPr>
                <p14:cNvContentPartPr/>
                <p14:nvPr/>
              </p14:nvContentPartPr>
              <p14:xfrm>
                <a:off x="5617180" y="5769649"/>
                <a:ext cx="118800" cy="106200"/>
              </p14:xfrm>
            </p:contentPart>
          </mc:Choice>
          <mc:Fallback xmlns="">
            <p:pic>
              <p:nvPicPr>
                <p:cNvPr id="341" name="墨迹 340">
                  <a:extLst>
                    <a:ext uri="{FF2B5EF4-FFF2-40B4-BE49-F238E27FC236}">
                      <a16:creationId xmlns:a16="http://schemas.microsoft.com/office/drawing/2014/main" id="{2A9FFAA7-3959-B84A-9B27-F29894356F1B}"/>
                    </a:ext>
                  </a:extLst>
                </p:cNvPr>
                <p:cNvPicPr/>
                <p:nvPr/>
              </p:nvPicPr>
              <p:blipFill>
                <a:blip r:embed="rId547"/>
                <a:stretch>
                  <a:fillRect/>
                </a:stretch>
              </p:blipFill>
              <p:spPr>
                <a:xfrm>
                  <a:off x="5609620" y="5762089"/>
                  <a:ext cx="133560" cy="121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6" name="组合 345">
            <a:extLst>
              <a:ext uri="{FF2B5EF4-FFF2-40B4-BE49-F238E27FC236}">
                <a16:creationId xmlns:a16="http://schemas.microsoft.com/office/drawing/2014/main" id="{2D6BAB5A-2AE6-174B-A1F7-7D6B05E6F1A5}"/>
              </a:ext>
            </a:extLst>
          </p:cNvPr>
          <p:cNvGrpSpPr/>
          <p:nvPr/>
        </p:nvGrpSpPr>
        <p:grpSpPr>
          <a:xfrm>
            <a:off x="1764460" y="6367249"/>
            <a:ext cx="534600" cy="417600"/>
            <a:chOff x="1764460" y="6367249"/>
            <a:chExt cx="534600" cy="417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8">
              <p14:nvContentPartPr>
                <p14:cNvPr id="343" name="墨迹 342">
                  <a:extLst>
                    <a:ext uri="{FF2B5EF4-FFF2-40B4-BE49-F238E27FC236}">
                      <a16:creationId xmlns:a16="http://schemas.microsoft.com/office/drawing/2014/main" id="{1A598282-5FCD-1440-9787-DCF8AF131149}"/>
                    </a:ext>
                  </a:extLst>
                </p14:cNvPr>
                <p14:cNvContentPartPr/>
                <p14:nvPr/>
              </p14:nvContentPartPr>
              <p14:xfrm>
                <a:off x="1807300" y="6367249"/>
                <a:ext cx="143640" cy="305280"/>
              </p14:xfrm>
            </p:contentPart>
          </mc:Choice>
          <mc:Fallback xmlns="">
            <p:pic>
              <p:nvPicPr>
                <p:cNvPr id="343" name="墨迹 342">
                  <a:extLst>
                    <a:ext uri="{FF2B5EF4-FFF2-40B4-BE49-F238E27FC236}">
                      <a16:creationId xmlns:a16="http://schemas.microsoft.com/office/drawing/2014/main" id="{1A598282-5FCD-1440-9787-DCF8AF131149}"/>
                    </a:ext>
                  </a:extLst>
                </p:cNvPr>
                <p:cNvPicPr/>
                <p:nvPr/>
              </p:nvPicPr>
              <p:blipFill>
                <a:blip r:embed="rId549"/>
                <a:stretch>
                  <a:fillRect/>
                </a:stretch>
              </p:blipFill>
              <p:spPr>
                <a:xfrm>
                  <a:off x="1799740" y="6359689"/>
                  <a:ext cx="15876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0">
              <p14:nvContentPartPr>
                <p14:cNvPr id="344" name="墨迹 343">
                  <a:extLst>
                    <a:ext uri="{FF2B5EF4-FFF2-40B4-BE49-F238E27FC236}">
                      <a16:creationId xmlns:a16="http://schemas.microsoft.com/office/drawing/2014/main" id="{8C3BACE9-12D1-C34F-9550-548D2B8E2CFB}"/>
                    </a:ext>
                  </a:extLst>
                </p14:cNvPr>
                <p14:cNvContentPartPr/>
                <p14:nvPr/>
              </p14:nvContentPartPr>
              <p14:xfrm>
                <a:off x="1764460" y="6647329"/>
                <a:ext cx="242640" cy="43920"/>
              </p14:xfrm>
            </p:contentPart>
          </mc:Choice>
          <mc:Fallback xmlns="">
            <p:pic>
              <p:nvPicPr>
                <p:cNvPr id="344" name="墨迹 343">
                  <a:extLst>
                    <a:ext uri="{FF2B5EF4-FFF2-40B4-BE49-F238E27FC236}">
                      <a16:creationId xmlns:a16="http://schemas.microsoft.com/office/drawing/2014/main" id="{8C3BACE9-12D1-C34F-9550-548D2B8E2CFB}"/>
                    </a:ext>
                  </a:extLst>
                </p:cNvPr>
                <p:cNvPicPr/>
                <p:nvPr/>
              </p:nvPicPr>
              <p:blipFill>
                <a:blip r:embed="rId551"/>
                <a:stretch>
                  <a:fillRect/>
                </a:stretch>
              </p:blipFill>
              <p:spPr>
                <a:xfrm>
                  <a:off x="1756900" y="6639769"/>
                  <a:ext cx="25740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2">
              <p14:nvContentPartPr>
                <p14:cNvPr id="345" name="墨迹 344">
                  <a:extLst>
                    <a:ext uri="{FF2B5EF4-FFF2-40B4-BE49-F238E27FC236}">
                      <a16:creationId xmlns:a16="http://schemas.microsoft.com/office/drawing/2014/main" id="{31112145-AEC7-D84F-B3D8-2649493D01BC}"/>
                    </a:ext>
                  </a:extLst>
                </p14:cNvPr>
                <p14:cNvContentPartPr/>
                <p14:nvPr/>
              </p14:nvContentPartPr>
              <p14:xfrm>
                <a:off x="2056060" y="6516649"/>
                <a:ext cx="243000" cy="268200"/>
              </p14:xfrm>
            </p:contentPart>
          </mc:Choice>
          <mc:Fallback xmlns="">
            <p:pic>
              <p:nvPicPr>
                <p:cNvPr id="345" name="墨迹 344">
                  <a:extLst>
                    <a:ext uri="{FF2B5EF4-FFF2-40B4-BE49-F238E27FC236}">
                      <a16:creationId xmlns:a16="http://schemas.microsoft.com/office/drawing/2014/main" id="{31112145-AEC7-D84F-B3D8-2649493D01BC}"/>
                    </a:ext>
                  </a:extLst>
                </p:cNvPr>
                <p:cNvPicPr/>
                <p:nvPr/>
              </p:nvPicPr>
              <p:blipFill>
                <a:blip r:embed="rId553"/>
                <a:stretch>
                  <a:fillRect/>
                </a:stretch>
              </p:blipFill>
              <p:spPr>
                <a:xfrm>
                  <a:off x="2048860" y="6509089"/>
                  <a:ext cx="258120" cy="282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2" name="组合 351">
            <a:extLst>
              <a:ext uri="{FF2B5EF4-FFF2-40B4-BE49-F238E27FC236}">
                <a16:creationId xmlns:a16="http://schemas.microsoft.com/office/drawing/2014/main" id="{1343D113-35D9-F340-9767-3B7460EA64E0}"/>
              </a:ext>
            </a:extLst>
          </p:cNvPr>
          <p:cNvGrpSpPr/>
          <p:nvPr/>
        </p:nvGrpSpPr>
        <p:grpSpPr>
          <a:xfrm>
            <a:off x="2722420" y="6118129"/>
            <a:ext cx="3125520" cy="516960"/>
            <a:chOff x="2722420" y="6118129"/>
            <a:chExt cx="3125520" cy="516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54">
              <p14:nvContentPartPr>
                <p14:cNvPr id="347" name="墨迹 346">
                  <a:extLst>
                    <a:ext uri="{FF2B5EF4-FFF2-40B4-BE49-F238E27FC236}">
                      <a16:creationId xmlns:a16="http://schemas.microsoft.com/office/drawing/2014/main" id="{424719F0-DEE3-1944-B335-C57894F2D979}"/>
                    </a:ext>
                  </a:extLst>
                </p14:cNvPr>
                <p14:cNvContentPartPr/>
                <p14:nvPr/>
              </p14:nvContentPartPr>
              <p14:xfrm>
                <a:off x="2734660" y="6547969"/>
                <a:ext cx="12960" cy="6480"/>
              </p14:xfrm>
            </p:contentPart>
          </mc:Choice>
          <mc:Fallback xmlns="">
            <p:pic>
              <p:nvPicPr>
                <p:cNvPr id="347" name="墨迹 346">
                  <a:extLst>
                    <a:ext uri="{FF2B5EF4-FFF2-40B4-BE49-F238E27FC236}">
                      <a16:creationId xmlns:a16="http://schemas.microsoft.com/office/drawing/2014/main" id="{424719F0-DEE3-1944-B335-C57894F2D979}"/>
                    </a:ext>
                  </a:extLst>
                </p:cNvPr>
                <p:cNvPicPr/>
                <p:nvPr/>
              </p:nvPicPr>
              <p:blipFill>
                <a:blip r:embed="rId555"/>
                <a:stretch>
                  <a:fillRect/>
                </a:stretch>
              </p:blipFill>
              <p:spPr>
                <a:xfrm>
                  <a:off x="2727100" y="6540409"/>
                  <a:ext cx="2772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6">
              <p14:nvContentPartPr>
                <p14:cNvPr id="348" name="墨迹 347">
                  <a:extLst>
                    <a:ext uri="{FF2B5EF4-FFF2-40B4-BE49-F238E27FC236}">
                      <a16:creationId xmlns:a16="http://schemas.microsoft.com/office/drawing/2014/main" id="{BDB19C8E-50D4-D549-9BAE-AEB1D337A1A8}"/>
                    </a:ext>
                  </a:extLst>
                </p14:cNvPr>
                <p14:cNvContentPartPr/>
                <p14:nvPr/>
              </p14:nvContentPartPr>
              <p14:xfrm>
                <a:off x="2722420" y="6547969"/>
                <a:ext cx="3125520" cy="31320"/>
              </p14:xfrm>
            </p:contentPart>
          </mc:Choice>
          <mc:Fallback xmlns="">
            <p:pic>
              <p:nvPicPr>
                <p:cNvPr id="348" name="墨迹 347">
                  <a:extLst>
                    <a:ext uri="{FF2B5EF4-FFF2-40B4-BE49-F238E27FC236}">
                      <a16:creationId xmlns:a16="http://schemas.microsoft.com/office/drawing/2014/main" id="{BDB19C8E-50D4-D549-9BAE-AEB1D337A1A8}"/>
                    </a:ext>
                  </a:extLst>
                </p:cNvPr>
                <p:cNvPicPr/>
                <p:nvPr/>
              </p:nvPicPr>
              <p:blipFill>
                <a:blip r:embed="rId557"/>
                <a:stretch>
                  <a:fillRect/>
                </a:stretch>
              </p:blipFill>
              <p:spPr>
                <a:xfrm>
                  <a:off x="2714860" y="6540409"/>
                  <a:ext cx="314064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8">
              <p14:nvContentPartPr>
                <p14:cNvPr id="349" name="墨迹 348">
                  <a:extLst>
                    <a:ext uri="{FF2B5EF4-FFF2-40B4-BE49-F238E27FC236}">
                      <a16:creationId xmlns:a16="http://schemas.microsoft.com/office/drawing/2014/main" id="{9A31AF42-AE85-3D42-B36B-00159465AA9C}"/>
                    </a:ext>
                  </a:extLst>
                </p14:cNvPr>
                <p14:cNvContentPartPr/>
                <p14:nvPr/>
              </p14:nvContentPartPr>
              <p14:xfrm>
                <a:off x="2747260" y="6522769"/>
                <a:ext cx="25200" cy="112320"/>
              </p14:xfrm>
            </p:contentPart>
          </mc:Choice>
          <mc:Fallback xmlns="">
            <p:pic>
              <p:nvPicPr>
                <p:cNvPr id="349" name="墨迹 348">
                  <a:extLst>
                    <a:ext uri="{FF2B5EF4-FFF2-40B4-BE49-F238E27FC236}">
                      <a16:creationId xmlns:a16="http://schemas.microsoft.com/office/drawing/2014/main" id="{9A31AF42-AE85-3D42-B36B-00159465AA9C}"/>
                    </a:ext>
                  </a:extLst>
                </p:cNvPr>
                <p:cNvPicPr/>
                <p:nvPr/>
              </p:nvPicPr>
              <p:blipFill>
                <a:blip r:embed="rId559"/>
                <a:stretch>
                  <a:fillRect/>
                </a:stretch>
              </p:blipFill>
              <p:spPr>
                <a:xfrm>
                  <a:off x="2739700" y="6515209"/>
                  <a:ext cx="4032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0">
              <p14:nvContentPartPr>
                <p14:cNvPr id="350" name="墨迹 349">
                  <a:extLst>
                    <a:ext uri="{FF2B5EF4-FFF2-40B4-BE49-F238E27FC236}">
                      <a16:creationId xmlns:a16="http://schemas.microsoft.com/office/drawing/2014/main" id="{709AF07C-5B58-B648-941B-817A1363F13E}"/>
                    </a:ext>
                  </a:extLst>
                </p14:cNvPr>
                <p14:cNvContentPartPr/>
                <p14:nvPr/>
              </p14:nvContentPartPr>
              <p14:xfrm>
                <a:off x="2722420" y="6118129"/>
                <a:ext cx="212040" cy="193320"/>
              </p14:xfrm>
            </p:contentPart>
          </mc:Choice>
          <mc:Fallback xmlns="">
            <p:pic>
              <p:nvPicPr>
                <p:cNvPr id="350" name="墨迹 349">
                  <a:extLst>
                    <a:ext uri="{FF2B5EF4-FFF2-40B4-BE49-F238E27FC236}">
                      <a16:creationId xmlns:a16="http://schemas.microsoft.com/office/drawing/2014/main" id="{709AF07C-5B58-B648-941B-817A1363F13E}"/>
                    </a:ext>
                  </a:extLst>
                </p:cNvPr>
                <p:cNvPicPr/>
                <p:nvPr/>
              </p:nvPicPr>
              <p:blipFill>
                <a:blip r:embed="rId561"/>
                <a:stretch>
                  <a:fillRect/>
                </a:stretch>
              </p:blipFill>
              <p:spPr>
                <a:xfrm>
                  <a:off x="2714860" y="6110569"/>
                  <a:ext cx="22716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2">
              <p14:nvContentPartPr>
                <p14:cNvPr id="351" name="墨迹 350">
                  <a:extLst>
                    <a:ext uri="{FF2B5EF4-FFF2-40B4-BE49-F238E27FC236}">
                      <a16:creationId xmlns:a16="http://schemas.microsoft.com/office/drawing/2014/main" id="{4B6D85A0-44DA-AC4C-A5CB-42D8D042EFBB}"/>
                    </a:ext>
                  </a:extLst>
                </p14:cNvPr>
                <p14:cNvContentPartPr/>
                <p14:nvPr/>
              </p14:nvContentPartPr>
              <p14:xfrm>
                <a:off x="2952820" y="6211729"/>
                <a:ext cx="336600" cy="336600"/>
              </p14:xfrm>
            </p:contentPart>
          </mc:Choice>
          <mc:Fallback xmlns="">
            <p:pic>
              <p:nvPicPr>
                <p:cNvPr id="351" name="墨迹 350">
                  <a:extLst>
                    <a:ext uri="{FF2B5EF4-FFF2-40B4-BE49-F238E27FC236}">
                      <a16:creationId xmlns:a16="http://schemas.microsoft.com/office/drawing/2014/main" id="{4B6D85A0-44DA-AC4C-A5CB-42D8D042EFBB}"/>
                    </a:ext>
                  </a:extLst>
                </p:cNvPr>
                <p:cNvPicPr/>
                <p:nvPr/>
              </p:nvPicPr>
              <p:blipFill>
                <a:blip r:embed="rId563"/>
                <a:stretch>
                  <a:fillRect/>
                </a:stretch>
              </p:blipFill>
              <p:spPr>
                <a:xfrm>
                  <a:off x="2945260" y="6204169"/>
                  <a:ext cx="351720" cy="351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5" name="组合 354">
            <a:extLst>
              <a:ext uri="{FF2B5EF4-FFF2-40B4-BE49-F238E27FC236}">
                <a16:creationId xmlns:a16="http://schemas.microsoft.com/office/drawing/2014/main" id="{67A9E0C0-6731-044E-BEE9-2054AC089ABF}"/>
              </a:ext>
            </a:extLst>
          </p:cNvPr>
          <p:cNvGrpSpPr/>
          <p:nvPr/>
        </p:nvGrpSpPr>
        <p:grpSpPr>
          <a:xfrm>
            <a:off x="6196060" y="6112009"/>
            <a:ext cx="535680" cy="498600"/>
            <a:chOff x="6196060" y="6112009"/>
            <a:chExt cx="535680" cy="498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4">
              <p14:nvContentPartPr>
                <p14:cNvPr id="353" name="墨迹 352">
                  <a:extLst>
                    <a:ext uri="{FF2B5EF4-FFF2-40B4-BE49-F238E27FC236}">
                      <a16:creationId xmlns:a16="http://schemas.microsoft.com/office/drawing/2014/main" id="{0E78A411-DF80-B74A-A43B-ACD34CD6173A}"/>
                    </a:ext>
                  </a:extLst>
                </p14:cNvPr>
                <p14:cNvContentPartPr/>
                <p14:nvPr/>
              </p14:nvContentPartPr>
              <p14:xfrm>
                <a:off x="6196060" y="6112009"/>
                <a:ext cx="100080" cy="273600"/>
              </p14:xfrm>
            </p:contentPart>
          </mc:Choice>
          <mc:Fallback xmlns="">
            <p:pic>
              <p:nvPicPr>
                <p:cNvPr id="353" name="墨迹 352">
                  <a:extLst>
                    <a:ext uri="{FF2B5EF4-FFF2-40B4-BE49-F238E27FC236}">
                      <a16:creationId xmlns:a16="http://schemas.microsoft.com/office/drawing/2014/main" id="{0E78A411-DF80-B74A-A43B-ACD34CD6173A}"/>
                    </a:ext>
                  </a:extLst>
                </p:cNvPr>
                <p:cNvPicPr/>
                <p:nvPr/>
              </p:nvPicPr>
              <p:blipFill>
                <a:blip r:embed="rId565"/>
                <a:stretch>
                  <a:fillRect/>
                </a:stretch>
              </p:blipFill>
              <p:spPr>
                <a:xfrm>
                  <a:off x="6188500" y="6104449"/>
                  <a:ext cx="115200" cy="28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6">
              <p14:nvContentPartPr>
                <p14:cNvPr id="354" name="墨迹 353">
                  <a:extLst>
                    <a:ext uri="{FF2B5EF4-FFF2-40B4-BE49-F238E27FC236}">
                      <a16:creationId xmlns:a16="http://schemas.microsoft.com/office/drawing/2014/main" id="{8621205C-050F-7545-8D80-C0F5724F6343}"/>
                    </a:ext>
                  </a:extLst>
                </p14:cNvPr>
                <p14:cNvContentPartPr/>
                <p14:nvPr/>
              </p14:nvContentPartPr>
              <p14:xfrm>
                <a:off x="6451300" y="6255289"/>
                <a:ext cx="280440" cy="355320"/>
              </p14:xfrm>
            </p:contentPart>
          </mc:Choice>
          <mc:Fallback xmlns="">
            <p:pic>
              <p:nvPicPr>
                <p:cNvPr id="354" name="墨迹 353">
                  <a:extLst>
                    <a:ext uri="{FF2B5EF4-FFF2-40B4-BE49-F238E27FC236}">
                      <a16:creationId xmlns:a16="http://schemas.microsoft.com/office/drawing/2014/main" id="{8621205C-050F-7545-8D80-C0F5724F6343}"/>
                    </a:ext>
                  </a:extLst>
                </p:cNvPr>
                <p:cNvPicPr/>
                <p:nvPr/>
              </p:nvPicPr>
              <p:blipFill>
                <a:blip r:embed="rId567"/>
                <a:stretch>
                  <a:fillRect/>
                </a:stretch>
              </p:blipFill>
              <p:spPr>
                <a:xfrm>
                  <a:off x="6443740" y="6247729"/>
                  <a:ext cx="295560" cy="370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68">
            <p14:nvContentPartPr>
              <p14:cNvPr id="356" name="墨迹 355">
                <a:extLst>
                  <a:ext uri="{FF2B5EF4-FFF2-40B4-BE49-F238E27FC236}">
                    <a16:creationId xmlns:a16="http://schemas.microsoft.com/office/drawing/2014/main" id="{146B7F2E-09D7-E64E-BF02-087E8F65BFAF}"/>
                  </a:ext>
                </a:extLst>
              </p14:cNvPr>
              <p14:cNvContentPartPr/>
              <p14:nvPr/>
            </p14:nvContentPartPr>
            <p14:xfrm>
              <a:off x="6905980" y="5607649"/>
              <a:ext cx="187200" cy="995760"/>
            </p14:xfrm>
          </p:contentPart>
        </mc:Choice>
        <mc:Fallback xmlns="">
          <p:pic>
            <p:nvPicPr>
              <p:cNvPr id="356" name="墨迹 355">
                <a:extLst>
                  <a:ext uri="{FF2B5EF4-FFF2-40B4-BE49-F238E27FC236}">
                    <a16:creationId xmlns:a16="http://schemas.microsoft.com/office/drawing/2014/main" id="{146B7F2E-09D7-E64E-BF02-087E8F65BFAF}"/>
                  </a:ext>
                </a:extLst>
              </p:cNvPr>
              <p:cNvPicPr/>
              <p:nvPr/>
            </p:nvPicPr>
            <p:blipFill>
              <a:blip r:embed="rId569"/>
              <a:stretch>
                <a:fillRect/>
              </a:stretch>
            </p:blipFill>
            <p:spPr>
              <a:xfrm>
                <a:off x="6898420" y="5600089"/>
                <a:ext cx="202320" cy="1010880"/>
              </a:xfrm>
              <a:prstGeom prst="rect">
                <a:avLst/>
              </a:prstGeom>
            </p:spPr>
          </p:pic>
        </mc:Fallback>
      </mc:AlternateContent>
      <p:grpSp>
        <p:nvGrpSpPr>
          <p:cNvPr id="367" name="组合 366">
            <a:extLst>
              <a:ext uri="{FF2B5EF4-FFF2-40B4-BE49-F238E27FC236}">
                <a16:creationId xmlns:a16="http://schemas.microsoft.com/office/drawing/2014/main" id="{265A85EF-9656-5049-8DB0-DA9C79326B08}"/>
              </a:ext>
            </a:extLst>
          </p:cNvPr>
          <p:cNvGrpSpPr/>
          <p:nvPr/>
        </p:nvGrpSpPr>
        <p:grpSpPr>
          <a:xfrm>
            <a:off x="7572700" y="5825809"/>
            <a:ext cx="522720" cy="504360"/>
            <a:chOff x="7572700" y="5825809"/>
            <a:chExt cx="522720" cy="504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70">
              <p14:nvContentPartPr>
                <p14:cNvPr id="357" name="墨迹 356">
                  <a:extLst>
                    <a:ext uri="{FF2B5EF4-FFF2-40B4-BE49-F238E27FC236}">
                      <a16:creationId xmlns:a16="http://schemas.microsoft.com/office/drawing/2014/main" id="{3834C63A-6B32-B943-AEC0-A44F1272234C}"/>
                    </a:ext>
                  </a:extLst>
                </p14:cNvPr>
                <p14:cNvContentPartPr/>
                <p14:nvPr/>
              </p14:nvContentPartPr>
              <p14:xfrm>
                <a:off x="7634260" y="5825809"/>
                <a:ext cx="149760" cy="336600"/>
              </p14:xfrm>
            </p:contentPart>
          </mc:Choice>
          <mc:Fallback xmlns="">
            <p:pic>
              <p:nvPicPr>
                <p:cNvPr id="357" name="墨迹 356">
                  <a:extLst>
                    <a:ext uri="{FF2B5EF4-FFF2-40B4-BE49-F238E27FC236}">
                      <a16:creationId xmlns:a16="http://schemas.microsoft.com/office/drawing/2014/main" id="{3834C63A-6B32-B943-AEC0-A44F1272234C}"/>
                    </a:ext>
                  </a:extLst>
                </p:cNvPr>
                <p:cNvPicPr/>
                <p:nvPr/>
              </p:nvPicPr>
              <p:blipFill>
                <a:blip r:embed="rId571"/>
                <a:stretch>
                  <a:fillRect/>
                </a:stretch>
              </p:blipFill>
              <p:spPr>
                <a:xfrm>
                  <a:off x="7626700" y="5818249"/>
                  <a:ext cx="164880" cy="35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2">
              <p14:nvContentPartPr>
                <p14:cNvPr id="358" name="墨迹 357">
                  <a:extLst>
                    <a:ext uri="{FF2B5EF4-FFF2-40B4-BE49-F238E27FC236}">
                      <a16:creationId xmlns:a16="http://schemas.microsoft.com/office/drawing/2014/main" id="{C6C7FCFA-B406-3F43-BDFC-BEC5894FE7D9}"/>
                    </a:ext>
                  </a:extLst>
                </p14:cNvPr>
                <p14:cNvContentPartPr/>
                <p14:nvPr/>
              </p14:nvContentPartPr>
              <p14:xfrm>
                <a:off x="7572700" y="6142969"/>
                <a:ext cx="242640" cy="25200"/>
              </p14:xfrm>
            </p:contentPart>
          </mc:Choice>
          <mc:Fallback xmlns="">
            <p:pic>
              <p:nvPicPr>
                <p:cNvPr id="358" name="墨迹 357">
                  <a:extLst>
                    <a:ext uri="{FF2B5EF4-FFF2-40B4-BE49-F238E27FC236}">
                      <a16:creationId xmlns:a16="http://schemas.microsoft.com/office/drawing/2014/main" id="{C6C7FCFA-B406-3F43-BDFC-BEC5894FE7D9}"/>
                    </a:ext>
                  </a:extLst>
                </p:cNvPr>
                <p:cNvPicPr/>
                <p:nvPr/>
              </p:nvPicPr>
              <p:blipFill>
                <a:blip r:embed="rId573"/>
                <a:stretch>
                  <a:fillRect/>
                </a:stretch>
              </p:blipFill>
              <p:spPr>
                <a:xfrm>
                  <a:off x="7565140" y="6135769"/>
                  <a:ext cx="25740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4">
              <p14:nvContentPartPr>
                <p14:cNvPr id="359" name="墨迹 358">
                  <a:extLst>
                    <a:ext uri="{FF2B5EF4-FFF2-40B4-BE49-F238E27FC236}">
                      <a16:creationId xmlns:a16="http://schemas.microsoft.com/office/drawing/2014/main" id="{F5117024-792B-A246-8EF8-8048D2665D80}"/>
                    </a:ext>
                  </a:extLst>
                </p14:cNvPr>
                <p14:cNvContentPartPr/>
                <p14:nvPr/>
              </p14:nvContentPartPr>
              <p14:xfrm>
                <a:off x="7908220" y="6031009"/>
                <a:ext cx="187200" cy="299160"/>
              </p14:xfrm>
            </p:contentPart>
          </mc:Choice>
          <mc:Fallback xmlns="">
            <p:pic>
              <p:nvPicPr>
                <p:cNvPr id="359" name="墨迹 358">
                  <a:extLst>
                    <a:ext uri="{FF2B5EF4-FFF2-40B4-BE49-F238E27FC236}">
                      <a16:creationId xmlns:a16="http://schemas.microsoft.com/office/drawing/2014/main" id="{F5117024-792B-A246-8EF8-8048D2665D80}"/>
                    </a:ext>
                  </a:extLst>
                </p:cNvPr>
                <p:cNvPicPr/>
                <p:nvPr/>
              </p:nvPicPr>
              <p:blipFill>
                <a:blip r:embed="rId575"/>
                <a:stretch>
                  <a:fillRect/>
                </a:stretch>
              </p:blipFill>
              <p:spPr>
                <a:xfrm>
                  <a:off x="7900660" y="6023449"/>
                  <a:ext cx="202320" cy="314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4" name="组合 373">
            <a:extLst>
              <a:ext uri="{FF2B5EF4-FFF2-40B4-BE49-F238E27FC236}">
                <a16:creationId xmlns:a16="http://schemas.microsoft.com/office/drawing/2014/main" id="{C78BA8CB-C48C-9543-B2B6-C7E231A459A8}"/>
              </a:ext>
            </a:extLst>
          </p:cNvPr>
          <p:cNvGrpSpPr/>
          <p:nvPr/>
        </p:nvGrpSpPr>
        <p:grpSpPr>
          <a:xfrm>
            <a:off x="8399980" y="5862889"/>
            <a:ext cx="890640" cy="666720"/>
            <a:chOff x="8399980" y="5862889"/>
            <a:chExt cx="890640" cy="666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76">
              <p14:nvContentPartPr>
                <p14:cNvPr id="360" name="墨迹 359">
                  <a:extLst>
                    <a:ext uri="{FF2B5EF4-FFF2-40B4-BE49-F238E27FC236}">
                      <a16:creationId xmlns:a16="http://schemas.microsoft.com/office/drawing/2014/main" id="{DF5644ED-CD0B-AF49-B972-6B665F721712}"/>
                    </a:ext>
                  </a:extLst>
                </p14:cNvPr>
                <p14:cNvContentPartPr/>
                <p14:nvPr/>
              </p14:nvContentPartPr>
              <p14:xfrm>
                <a:off x="8399980" y="5975209"/>
                <a:ext cx="218160" cy="174600"/>
              </p14:xfrm>
            </p:contentPart>
          </mc:Choice>
          <mc:Fallback xmlns="">
            <p:pic>
              <p:nvPicPr>
                <p:cNvPr id="360" name="墨迹 359">
                  <a:extLst>
                    <a:ext uri="{FF2B5EF4-FFF2-40B4-BE49-F238E27FC236}">
                      <a16:creationId xmlns:a16="http://schemas.microsoft.com/office/drawing/2014/main" id="{DF5644ED-CD0B-AF49-B972-6B665F721712}"/>
                    </a:ext>
                  </a:extLst>
                </p:cNvPr>
                <p:cNvPicPr/>
                <p:nvPr/>
              </p:nvPicPr>
              <p:blipFill>
                <a:blip r:embed="rId577"/>
                <a:stretch>
                  <a:fillRect/>
                </a:stretch>
              </p:blipFill>
              <p:spPr>
                <a:xfrm>
                  <a:off x="8392420" y="5967649"/>
                  <a:ext cx="23328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8">
              <p14:nvContentPartPr>
                <p14:cNvPr id="362" name="墨迹 361">
                  <a:extLst>
                    <a:ext uri="{FF2B5EF4-FFF2-40B4-BE49-F238E27FC236}">
                      <a16:creationId xmlns:a16="http://schemas.microsoft.com/office/drawing/2014/main" id="{F3F1AFE2-894A-3640-AA60-AEAB062F8C0A}"/>
                    </a:ext>
                  </a:extLst>
                </p14:cNvPr>
                <p14:cNvContentPartPr/>
                <p14:nvPr/>
              </p14:nvContentPartPr>
              <p14:xfrm>
                <a:off x="8810740" y="5862889"/>
                <a:ext cx="261720" cy="93600"/>
              </p14:xfrm>
            </p:contentPart>
          </mc:Choice>
          <mc:Fallback xmlns="">
            <p:pic>
              <p:nvPicPr>
                <p:cNvPr id="362" name="墨迹 361">
                  <a:extLst>
                    <a:ext uri="{FF2B5EF4-FFF2-40B4-BE49-F238E27FC236}">
                      <a16:creationId xmlns:a16="http://schemas.microsoft.com/office/drawing/2014/main" id="{F3F1AFE2-894A-3640-AA60-AEAB062F8C0A}"/>
                    </a:ext>
                  </a:extLst>
                </p:cNvPr>
                <p:cNvPicPr/>
                <p:nvPr/>
              </p:nvPicPr>
              <p:blipFill>
                <a:blip r:embed="rId579"/>
                <a:stretch>
                  <a:fillRect/>
                </a:stretch>
              </p:blipFill>
              <p:spPr>
                <a:xfrm>
                  <a:off x="8803180" y="5855329"/>
                  <a:ext cx="27684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0">
              <p14:nvContentPartPr>
                <p14:cNvPr id="363" name="墨迹 362">
                  <a:extLst>
                    <a:ext uri="{FF2B5EF4-FFF2-40B4-BE49-F238E27FC236}">
                      <a16:creationId xmlns:a16="http://schemas.microsoft.com/office/drawing/2014/main" id="{9CD5EBAD-7F41-A342-837B-F90FD53BCFF4}"/>
                    </a:ext>
                  </a:extLst>
                </p14:cNvPr>
                <p14:cNvContentPartPr/>
                <p14:nvPr/>
              </p14:nvContentPartPr>
              <p14:xfrm>
                <a:off x="8916580" y="5981329"/>
                <a:ext cx="75240" cy="230760"/>
              </p14:xfrm>
            </p:contentPart>
          </mc:Choice>
          <mc:Fallback xmlns="">
            <p:pic>
              <p:nvPicPr>
                <p:cNvPr id="363" name="墨迹 362">
                  <a:extLst>
                    <a:ext uri="{FF2B5EF4-FFF2-40B4-BE49-F238E27FC236}">
                      <a16:creationId xmlns:a16="http://schemas.microsoft.com/office/drawing/2014/main" id="{9CD5EBAD-7F41-A342-837B-F90FD53BCFF4}"/>
                    </a:ext>
                  </a:extLst>
                </p:cNvPr>
                <p:cNvPicPr/>
                <p:nvPr/>
              </p:nvPicPr>
              <p:blipFill>
                <a:blip r:embed="rId581"/>
                <a:stretch>
                  <a:fillRect/>
                </a:stretch>
              </p:blipFill>
              <p:spPr>
                <a:xfrm>
                  <a:off x="8909020" y="5973769"/>
                  <a:ext cx="9000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2">
              <p14:nvContentPartPr>
                <p14:cNvPr id="364" name="墨迹 363">
                  <a:extLst>
                    <a:ext uri="{FF2B5EF4-FFF2-40B4-BE49-F238E27FC236}">
                      <a16:creationId xmlns:a16="http://schemas.microsoft.com/office/drawing/2014/main" id="{B970A3CB-6C4B-3843-8945-5CAC02DEDDD9}"/>
                    </a:ext>
                  </a:extLst>
                </p14:cNvPr>
                <p14:cNvContentPartPr/>
                <p14:nvPr/>
              </p14:nvContentPartPr>
              <p14:xfrm>
                <a:off x="8848180" y="6193009"/>
                <a:ext cx="212040" cy="19080"/>
              </p14:xfrm>
            </p:contentPart>
          </mc:Choice>
          <mc:Fallback xmlns="">
            <p:pic>
              <p:nvPicPr>
                <p:cNvPr id="364" name="墨迹 363">
                  <a:extLst>
                    <a:ext uri="{FF2B5EF4-FFF2-40B4-BE49-F238E27FC236}">
                      <a16:creationId xmlns:a16="http://schemas.microsoft.com/office/drawing/2014/main" id="{B970A3CB-6C4B-3843-8945-5CAC02DEDDD9}"/>
                    </a:ext>
                  </a:extLst>
                </p:cNvPr>
                <p:cNvPicPr/>
                <p:nvPr/>
              </p:nvPicPr>
              <p:blipFill>
                <a:blip r:embed="rId583"/>
                <a:stretch>
                  <a:fillRect/>
                </a:stretch>
              </p:blipFill>
              <p:spPr>
                <a:xfrm>
                  <a:off x="8840620" y="6185449"/>
                  <a:ext cx="22716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4">
              <p14:nvContentPartPr>
                <p14:cNvPr id="368" name="墨迹 367">
                  <a:extLst>
                    <a:ext uri="{FF2B5EF4-FFF2-40B4-BE49-F238E27FC236}">
                      <a16:creationId xmlns:a16="http://schemas.microsoft.com/office/drawing/2014/main" id="{04ED66B5-260E-9841-A19C-6BD85DBFD50B}"/>
                    </a:ext>
                  </a:extLst>
                </p14:cNvPr>
                <p14:cNvContentPartPr/>
                <p14:nvPr/>
              </p14:nvContentPartPr>
              <p14:xfrm>
                <a:off x="9053740" y="6130729"/>
                <a:ext cx="155880" cy="398880"/>
              </p14:xfrm>
            </p:contentPart>
          </mc:Choice>
          <mc:Fallback xmlns="">
            <p:pic>
              <p:nvPicPr>
                <p:cNvPr id="368" name="墨迹 367">
                  <a:extLst>
                    <a:ext uri="{FF2B5EF4-FFF2-40B4-BE49-F238E27FC236}">
                      <a16:creationId xmlns:a16="http://schemas.microsoft.com/office/drawing/2014/main" id="{04ED66B5-260E-9841-A19C-6BD85DBFD50B}"/>
                    </a:ext>
                  </a:extLst>
                </p:cNvPr>
                <p:cNvPicPr/>
                <p:nvPr/>
              </p:nvPicPr>
              <p:blipFill>
                <a:blip r:embed="rId585"/>
                <a:stretch>
                  <a:fillRect/>
                </a:stretch>
              </p:blipFill>
              <p:spPr>
                <a:xfrm>
                  <a:off x="9046180" y="6123169"/>
                  <a:ext cx="171000" cy="41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6">
              <p14:nvContentPartPr>
                <p14:cNvPr id="369" name="墨迹 368">
                  <a:extLst>
                    <a:ext uri="{FF2B5EF4-FFF2-40B4-BE49-F238E27FC236}">
                      <a16:creationId xmlns:a16="http://schemas.microsoft.com/office/drawing/2014/main" id="{E8C885B1-924A-C54E-AAF0-B19379B6B48A}"/>
                    </a:ext>
                  </a:extLst>
                </p14:cNvPr>
                <p14:cNvContentPartPr/>
                <p14:nvPr/>
              </p14:nvContentPartPr>
              <p14:xfrm>
                <a:off x="9159580" y="6190129"/>
                <a:ext cx="131040" cy="109080"/>
              </p14:xfrm>
            </p:contentPart>
          </mc:Choice>
          <mc:Fallback xmlns="">
            <p:pic>
              <p:nvPicPr>
                <p:cNvPr id="369" name="墨迹 368">
                  <a:extLst>
                    <a:ext uri="{FF2B5EF4-FFF2-40B4-BE49-F238E27FC236}">
                      <a16:creationId xmlns:a16="http://schemas.microsoft.com/office/drawing/2014/main" id="{E8C885B1-924A-C54E-AAF0-B19379B6B48A}"/>
                    </a:ext>
                  </a:extLst>
                </p:cNvPr>
                <p:cNvPicPr/>
                <p:nvPr/>
              </p:nvPicPr>
              <p:blipFill>
                <a:blip r:embed="rId587"/>
                <a:stretch>
                  <a:fillRect/>
                </a:stretch>
              </p:blipFill>
              <p:spPr>
                <a:xfrm>
                  <a:off x="9152020" y="6182569"/>
                  <a:ext cx="146160" cy="124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88">
            <p14:nvContentPartPr>
              <p14:cNvPr id="375" name="墨迹 374">
                <a:extLst>
                  <a:ext uri="{FF2B5EF4-FFF2-40B4-BE49-F238E27FC236}">
                    <a16:creationId xmlns:a16="http://schemas.microsoft.com/office/drawing/2014/main" id="{0CC532B4-292E-F849-9DB7-832B50B9A2C8}"/>
                  </a:ext>
                </a:extLst>
              </p14:cNvPr>
              <p14:cNvContentPartPr/>
              <p14:nvPr/>
            </p14:nvContentPartPr>
            <p14:xfrm>
              <a:off x="9041140" y="4406329"/>
              <a:ext cx="2789280" cy="1320120"/>
            </p14:xfrm>
          </p:contentPart>
        </mc:Choice>
        <mc:Fallback xmlns="">
          <p:pic>
            <p:nvPicPr>
              <p:cNvPr id="375" name="墨迹 374">
                <a:extLst>
                  <a:ext uri="{FF2B5EF4-FFF2-40B4-BE49-F238E27FC236}">
                    <a16:creationId xmlns:a16="http://schemas.microsoft.com/office/drawing/2014/main" id="{0CC532B4-292E-F849-9DB7-832B50B9A2C8}"/>
                  </a:ext>
                </a:extLst>
              </p:cNvPr>
              <p:cNvPicPr/>
              <p:nvPr/>
            </p:nvPicPr>
            <p:blipFill>
              <a:blip r:embed="rId589"/>
              <a:stretch>
                <a:fillRect/>
              </a:stretch>
            </p:blipFill>
            <p:spPr>
              <a:xfrm>
                <a:off x="9033580" y="4398769"/>
                <a:ext cx="2804400" cy="1335240"/>
              </a:xfrm>
              <a:prstGeom prst="rect">
                <a:avLst/>
              </a:prstGeom>
            </p:spPr>
          </p:pic>
        </mc:Fallback>
      </mc:AlternateContent>
      <p:grpSp>
        <p:nvGrpSpPr>
          <p:cNvPr id="382" name="组合 381">
            <a:extLst>
              <a:ext uri="{FF2B5EF4-FFF2-40B4-BE49-F238E27FC236}">
                <a16:creationId xmlns:a16="http://schemas.microsoft.com/office/drawing/2014/main" id="{A5E4630D-2937-E64C-9AD2-B6215968B224}"/>
              </a:ext>
            </a:extLst>
          </p:cNvPr>
          <p:cNvGrpSpPr/>
          <p:nvPr/>
        </p:nvGrpSpPr>
        <p:grpSpPr>
          <a:xfrm>
            <a:off x="4027060" y="5458249"/>
            <a:ext cx="2418480" cy="398520"/>
            <a:chOff x="4027060" y="5458249"/>
            <a:chExt cx="2418480" cy="398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90">
              <p14:nvContentPartPr>
                <p14:cNvPr id="376" name="墨迹 375">
                  <a:extLst>
                    <a:ext uri="{FF2B5EF4-FFF2-40B4-BE49-F238E27FC236}">
                      <a16:creationId xmlns:a16="http://schemas.microsoft.com/office/drawing/2014/main" id="{4850ABD1-7703-2C4C-AFC6-E39B5CB1A5B7}"/>
                    </a:ext>
                  </a:extLst>
                </p14:cNvPr>
                <p14:cNvContentPartPr/>
                <p14:nvPr/>
              </p14:nvContentPartPr>
              <p14:xfrm>
                <a:off x="4054780" y="5620969"/>
                <a:ext cx="1637640" cy="105480"/>
              </p14:xfrm>
            </p:contentPart>
          </mc:Choice>
          <mc:Fallback xmlns="">
            <p:pic>
              <p:nvPicPr>
                <p:cNvPr id="376" name="墨迹 375">
                  <a:extLst>
                    <a:ext uri="{FF2B5EF4-FFF2-40B4-BE49-F238E27FC236}">
                      <a16:creationId xmlns:a16="http://schemas.microsoft.com/office/drawing/2014/main" id="{4850ABD1-7703-2C4C-AFC6-E39B5CB1A5B7}"/>
                    </a:ext>
                  </a:extLst>
                </p:cNvPr>
                <p:cNvPicPr/>
                <p:nvPr/>
              </p:nvPicPr>
              <p:blipFill>
                <a:blip r:embed="rId591"/>
                <a:stretch>
                  <a:fillRect/>
                </a:stretch>
              </p:blipFill>
              <p:spPr>
                <a:xfrm>
                  <a:off x="4047220" y="5613409"/>
                  <a:ext cx="165276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2">
              <p14:nvContentPartPr>
                <p14:cNvPr id="377" name="墨迹 376">
                  <a:extLst>
                    <a:ext uri="{FF2B5EF4-FFF2-40B4-BE49-F238E27FC236}">
                      <a16:creationId xmlns:a16="http://schemas.microsoft.com/office/drawing/2014/main" id="{E8188FFB-7720-1B43-817A-AB4BD71BC77D}"/>
                    </a:ext>
                  </a:extLst>
                </p14:cNvPr>
                <p14:cNvContentPartPr/>
                <p14:nvPr/>
              </p14:nvContentPartPr>
              <p14:xfrm>
                <a:off x="4027060" y="5645089"/>
                <a:ext cx="102600" cy="56520"/>
              </p14:xfrm>
            </p:contentPart>
          </mc:Choice>
          <mc:Fallback xmlns="">
            <p:pic>
              <p:nvPicPr>
                <p:cNvPr id="377" name="墨迹 376">
                  <a:extLst>
                    <a:ext uri="{FF2B5EF4-FFF2-40B4-BE49-F238E27FC236}">
                      <a16:creationId xmlns:a16="http://schemas.microsoft.com/office/drawing/2014/main" id="{E8188FFB-7720-1B43-817A-AB4BD71BC77D}"/>
                    </a:ext>
                  </a:extLst>
                </p:cNvPr>
                <p:cNvPicPr/>
                <p:nvPr/>
              </p:nvPicPr>
              <p:blipFill>
                <a:blip r:embed="rId593"/>
                <a:stretch>
                  <a:fillRect/>
                </a:stretch>
              </p:blipFill>
              <p:spPr>
                <a:xfrm>
                  <a:off x="4019500" y="5637529"/>
                  <a:ext cx="11772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4">
              <p14:nvContentPartPr>
                <p14:cNvPr id="379" name="墨迹 378">
                  <a:extLst>
                    <a:ext uri="{FF2B5EF4-FFF2-40B4-BE49-F238E27FC236}">
                      <a16:creationId xmlns:a16="http://schemas.microsoft.com/office/drawing/2014/main" id="{1868AE3B-CE8D-FD41-A66E-6A7E2BE8EC83}"/>
                    </a:ext>
                  </a:extLst>
                </p14:cNvPr>
                <p14:cNvContentPartPr/>
                <p14:nvPr/>
              </p14:nvContentPartPr>
              <p14:xfrm>
                <a:off x="5953420" y="5458249"/>
                <a:ext cx="162360" cy="299160"/>
              </p14:xfrm>
            </p:contentPart>
          </mc:Choice>
          <mc:Fallback xmlns="">
            <p:pic>
              <p:nvPicPr>
                <p:cNvPr id="379" name="墨迹 378">
                  <a:extLst>
                    <a:ext uri="{FF2B5EF4-FFF2-40B4-BE49-F238E27FC236}">
                      <a16:creationId xmlns:a16="http://schemas.microsoft.com/office/drawing/2014/main" id="{1868AE3B-CE8D-FD41-A66E-6A7E2BE8EC83}"/>
                    </a:ext>
                  </a:extLst>
                </p:cNvPr>
                <p:cNvPicPr/>
                <p:nvPr/>
              </p:nvPicPr>
              <p:blipFill>
                <a:blip r:embed="rId595"/>
                <a:stretch>
                  <a:fillRect/>
                </a:stretch>
              </p:blipFill>
              <p:spPr>
                <a:xfrm>
                  <a:off x="5945860" y="5450689"/>
                  <a:ext cx="177120" cy="31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6">
              <p14:nvContentPartPr>
                <p14:cNvPr id="380" name="墨迹 379">
                  <a:extLst>
                    <a:ext uri="{FF2B5EF4-FFF2-40B4-BE49-F238E27FC236}">
                      <a16:creationId xmlns:a16="http://schemas.microsoft.com/office/drawing/2014/main" id="{C99C3838-9F4F-2545-8C33-80C513CB5996}"/>
                    </a:ext>
                  </a:extLst>
                </p14:cNvPr>
                <p14:cNvContentPartPr/>
                <p14:nvPr/>
              </p14:nvContentPartPr>
              <p14:xfrm>
                <a:off x="5887540" y="5750929"/>
                <a:ext cx="290160" cy="18360"/>
              </p14:xfrm>
            </p:contentPart>
          </mc:Choice>
          <mc:Fallback xmlns="">
            <p:pic>
              <p:nvPicPr>
                <p:cNvPr id="380" name="墨迹 379">
                  <a:extLst>
                    <a:ext uri="{FF2B5EF4-FFF2-40B4-BE49-F238E27FC236}">
                      <a16:creationId xmlns:a16="http://schemas.microsoft.com/office/drawing/2014/main" id="{C99C3838-9F4F-2545-8C33-80C513CB5996}"/>
                    </a:ext>
                  </a:extLst>
                </p:cNvPr>
                <p:cNvPicPr/>
                <p:nvPr/>
              </p:nvPicPr>
              <p:blipFill>
                <a:blip r:embed="rId597"/>
                <a:stretch>
                  <a:fillRect/>
                </a:stretch>
              </p:blipFill>
              <p:spPr>
                <a:xfrm>
                  <a:off x="5879980" y="5743369"/>
                  <a:ext cx="30528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8">
              <p14:nvContentPartPr>
                <p14:cNvPr id="381" name="墨迹 380">
                  <a:extLst>
                    <a:ext uri="{FF2B5EF4-FFF2-40B4-BE49-F238E27FC236}">
                      <a16:creationId xmlns:a16="http://schemas.microsoft.com/office/drawing/2014/main" id="{AB7D107E-83D3-2648-A215-215D3F8E8149}"/>
                    </a:ext>
                  </a:extLst>
                </p14:cNvPr>
                <p14:cNvContentPartPr/>
                <p14:nvPr/>
              </p14:nvContentPartPr>
              <p14:xfrm>
                <a:off x="6220900" y="5676049"/>
                <a:ext cx="224640" cy="180720"/>
              </p14:xfrm>
            </p:contentPart>
          </mc:Choice>
          <mc:Fallback xmlns="">
            <p:pic>
              <p:nvPicPr>
                <p:cNvPr id="381" name="墨迹 380">
                  <a:extLst>
                    <a:ext uri="{FF2B5EF4-FFF2-40B4-BE49-F238E27FC236}">
                      <a16:creationId xmlns:a16="http://schemas.microsoft.com/office/drawing/2014/main" id="{AB7D107E-83D3-2648-A215-215D3F8E8149}"/>
                    </a:ext>
                  </a:extLst>
                </p:cNvPr>
                <p:cNvPicPr/>
                <p:nvPr/>
              </p:nvPicPr>
              <p:blipFill>
                <a:blip r:embed="rId599"/>
                <a:stretch>
                  <a:fillRect/>
                </a:stretch>
              </p:blipFill>
              <p:spPr>
                <a:xfrm>
                  <a:off x="6213700" y="5668849"/>
                  <a:ext cx="239400" cy="195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00">
            <p14:nvContentPartPr>
              <p14:cNvPr id="383" name="墨迹 382">
                <a:extLst>
                  <a:ext uri="{FF2B5EF4-FFF2-40B4-BE49-F238E27FC236}">
                    <a16:creationId xmlns:a16="http://schemas.microsoft.com/office/drawing/2014/main" id="{6F180151-AF1C-DD46-992A-F06B47303EE8}"/>
                  </a:ext>
                </a:extLst>
              </p14:cNvPr>
              <p14:cNvContentPartPr/>
              <p14:nvPr/>
            </p14:nvContentPartPr>
            <p14:xfrm>
              <a:off x="1726300" y="1667089"/>
              <a:ext cx="6926400" cy="205920"/>
            </p14:xfrm>
          </p:contentPart>
        </mc:Choice>
        <mc:Fallback xmlns="">
          <p:pic>
            <p:nvPicPr>
              <p:cNvPr id="383" name="墨迹 382">
                <a:extLst>
                  <a:ext uri="{FF2B5EF4-FFF2-40B4-BE49-F238E27FC236}">
                    <a16:creationId xmlns:a16="http://schemas.microsoft.com/office/drawing/2014/main" id="{6F180151-AF1C-DD46-992A-F06B47303EE8}"/>
                  </a:ext>
                </a:extLst>
              </p:cNvPr>
              <p:cNvPicPr/>
              <p:nvPr/>
            </p:nvPicPr>
            <p:blipFill>
              <a:blip r:embed="rId601"/>
              <a:stretch>
                <a:fillRect/>
              </a:stretch>
            </p:blipFill>
            <p:spPr>
              <a:xfrm>
                <a:off x="1718740" y="1659529"/>
                <a:ext cx="6941520" cy="22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2">
            <p14:nvContentPartPr>
              <p14:cNvPr id="384" name="墨迹 383">
                <a:extLst>
                  <a:ext uri="{FF2B5EF4-FFF2-40B4-BE49-F238E27FC236}">
                    <a16:creationId xmlns:a16="http://schemas.microsoft.com/office/drawing/2014/main" id="{2297C70B-A604-324D-8497-F659112235C9}"/>
                  </a:ext>
                </a:extLst>
              </p14:cNvPr>
              <p14:cNvContentPartPr/>
              <p14:nvPr/>
            </p14:nvContentPartPr>
            <p14:xfrm>
              <a:off x="1302940" y="2258569"/>
              <a:ext cx="199440" cy="1046160"/>
            </p14:xfrm>
          </p:contentPart>
        </mc:Choice>
        <mc:Fallback xmlns="">
          <p:pic>
            <p:nvPicPr>
              <p:cNvPr id="384" name="墨迹 383">
                <a:extLst>
                  <a:ext uri="{FF2B5EF4-FFF2-40B4-BE49-F238E27FC236}">
                    <a16:creationId xmlns:a16="http://schemas.microsoft.com/office/drawing/2014/main" id="{2297C70B-A604-324D-8497-F659112235C9}"/>
                  </a:ext>
                </a:extLst>
              </p:cNvPr>
              <p:cNvPicPr/>
              <p:nvPr/>
            </p:nvPicPr>
            <p:blipFill>
              <a:blip r:embed="rId603"/>
              <a:stretch>
                <a:fillRect/>
              </a:stretch>
            </p:blipFill>
            <p:spPr>
              <a:xfrm>
                <a:off x="1295380" y="2251009"/>
                <a:ext cx="214560" cy="1061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263135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>
            <a:extLst>
              <a:ext uri="{FF2B5EF4-FFF2-40B4-BE49-F238E27FC236}">
                <a16:creationId xmlns:a16="http://schemas.microsoft.com/office/drawing/2014/main" id="{07EF8910-3E8A-6B45-9C33-AB810DB502F8}"/>
              </a:ext>
            </a:extLst>
          </p:cNvPr>
          <p:cNvGrpSpPr/>
          <p:nvPr/>
        </p:nvGrpSpPr>
        <p:grpSpPr>
          <a:xfrm>
            <a:off x="692020" y="347329"/>
            <a:ext cx="1027440" cy="463320"/>
            <a:chOff x="692020" y="347329"/>
            <a:chExt cx="1027440" cy="463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墨迹 1">
                  <a:extLst>
                    <a:ext uri="{FF2B5EF4-FFF2-40B4-BE49-F238E27FC236}">
                      <a16:creationId xmlns:a16="http://schemas.microsoft.com/office/drawing/2014/main" id="{AFB7946B-97A5-9749-82A7-7575AE0B886E}"/>
                    </a:ext>
                  </a:extLst>
                </p14:cNvPr>
                <p14:cNvContentPartPr/>
                <p14:nvPr/>
              </p14:nvContentPartPr>
              <p14:xfrm>
                <a:off x="785620" y="390889"/>
                <a:ext cx="87480" cy="106200"/>
              </p14:xfrm>
            </p:contentPart>
          </mc:Choice>
          <mc:Fallback xmlns="">
            <p:pic>
              <p:nvPicPr>
                <p:cNvPr id="2" name="墨迹 1">
                  <a:extLst>
                    <a:ext uri="{FF2B5EF4-FFF2-40B4-BE49-F238E27FC236}">
                      <a16:creationId xmlns:a16="http://schemas.microsoft.com/office/drawing/2014/main" id="{AFB7946B-97A5-9749-82A7-7575AE0B886E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78060" y="383329"/>
                  <a:ext cx="10260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10821D5D-A1DF-EB43-8EE2-AE76227DB86F}"/>
                    </a:ext>
                  </a:extLst>
                </p14:cNvPr>
                <p14:cNvContentPartPr/>
                <p14:nvPr/>
              </p14:nvContentPartPr>
              <p14:xfrm>
                <a:off x="692020" y="664849"/>
                <a:ext cx="149760" cy="145800"/>
              </p14:xfrm>
            </p:contentPart>
          </mc:Choice>
          <mc:Fallback xmlns=""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10821D5D-A1DF-EB43-8EE2-AE76227DB86F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84460" y="657289"/>
                  <a:ext cx="16488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293DED22-14F5-A34E-9EF0-E3C6FDBE7EA5}"/>
                    </a:ext>
                  </a:extLst>
                </p14:cNvPr>
                <p14:cNvContentPartPr/>
                <p14:nvPr/>
              </p14:nvContentPartPr>
              <p14:xfrm>
                <a:off x="959860" y="434449"/>
                <a:ext cx="180720" cy="324000"/>
              </p14:xfrm>
            </p:contentPart>
          </mc:Choice>
          <mc:Fallback xmlns=""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293DED22-14F5-A34E-9EF0-E3C6FDBE7EA5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52300" y="426889"/>
                  <a:ext cx="195840" cy="33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墨迹 4">
                  <a:extLst>
                    <a:ext uri="{FF2B5EF4-FFF2-40B4-BE49-F238E27FC236}">
                      <a16:creationId xmlns:a16="http://schemas.microsoft.com/office/drawing/2014/main" id="{14E3208C-1540-6645-8252-D17AE17CA2B3}"/>
                    </a:ext>
                  </a:extLst>
                </p14:cNvPr>
                <p14:cNvContentPartPr/>
                <p14:nvPr/>
              </p14:nvContentPartPr>
              <p14:xfrm>
                <a:off x="1333180" y="403129"/>
                <a:ext cx="56520" cy="81360"/>
              </p14:xfrm>
            </p:contentPart>
          </mc:Choice>
          <mc:Fallback xmlns="">
            <p:pic>
              <p:nvPicPr>
                <p:cNvPr id="5" name="墨迹 4">
                  <a:extLst>
                    <a:ext uri="{FF2B5EF4-FFF2-40B4-BE49-F238E27FC236}">
                      <a16:creationId xmlns:a16="http://schemas.microsoft.com/office/drawing/2014/main" id="{14E3208C-1540-6645-8252-D17AE17CA2B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325620" y="395569"/>
                  <a:ext cx="7128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7F661419-7970-104E-B8C5-C3D6BACAAFA7}"/>
                    </a:ext>
                  </a:extLst>
                </p14:cNvPr>
                <p14:cNvContentPartPr/>
                <p14:nvPr/>
              </p14:nvContentPartPr>
              <p14:xfrm>
                <a:off x="1270900" y="347329"/>
                <a:ext cx="330480" cy="371160"/>
              </p14:xfrm>
            </p:contentPart>
          </mc:Choice>
          <mc:Fallback xmlns=""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7F661419-7970-104E-B8C5-C3D6BACAAFA7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263700" y="339769"/>
                  <a:ext cx="345240" cy="38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0D01459B-2311-3148-B0E1-6CFF8C591534}"/>
                    </a:ext>
                  </a:extLst>
                </p14:cNvPr>
                <p14:cNvContentPartPr/>
                <p14:nvPr/>
              </p14:nvContentPartPr>
              <p14:xfrm>
                <a:off x="1576180" y="353449"/>
                <a:ext cx="118800" cy="81360"/>
              </p14:xfrm>
            </p:contentPart>
          </mc:Choice>
          <mc:Fallback xmlns=""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0D01459B-2311-3148-B0E1-6CFF8C591534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568620" y="345889"/>
                  <a:ext cx="13356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FF8FB443-453C-B840-BF59-D12525A42F26}"/>
                    </a:ext>
                  </a:extLst>
                </p14:cNvPr>
                <p14:cNvContentPartPr/>
                <p14:nvPr/>
              </p14:nvContentPartPr>
              <p14:xfrm>
                <a:off x="1526860" y="521569"/>
                <a:ext cx="192600" cy="218160"/>
              </p14:xfrm>
            </p:contentPart>
          </mc:Choice>
          <mc:Fallback xmlns=""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FF8FB443-453C-B840-BF59-D12525A42F26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519300" y="514009"/>
                  <a:ext cx="207720" cy="233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9" name="墨迹 8">
                <a:extLst>
                  <a:ext uri="{FF2B5EF4-FFF2-40B4-BE49-F238E27FC236}">
                    <a16:creationId xmlns:a16="http://schemas.microsoft.com/office/drawing/2014/main" id="{7CBAC7ED-1591-AA4C-A1CA-23AB9BA0B0FC}"/>
                  </a:ext>
                </a:extLst>
              </p14:cNvPr>
              <p14:cNvContentPartPr/>
              <p14:nvPr/>
            </p14:nvContentPartPr>
            <p14:xfrm>
              <a:off x="2117620" y="633529"/>
              <a:ext cx="37800" cy="360"/>
            </p14:xfrm>
          </p:contentPart>
        </mc:Choice>
        <mc:Fallback xmlns="">
          <p:pic>
            <p:nvPicPr>
              <p:cNvPr id="9" name="墨迹 8">
                <a:extLst>
                  <a:ext uri="{FF2B5EF4-FFF2-40B4-BE49-F238E27FC236}">
                    <a16:creationId xmlns:a16="http://schemas.microsoft.com/office/drawing/2014/main" id="{7CBAC7ED-1591-AA4C-A1CA-23AB9BA0B0FC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110060" y="625969"/>
                <a:ext cx="52920" cy="1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0" name="墨迹 9">
                <a:extLst>
                  <a:ext uri="{FF2B5EF4-FFF2-40B4-BE49-F238E27FC236}">
                    <a16:creationId xmlns:a16="http://schemas.microsoft.com/office/drawing/2014/main" id="{ECF39BF8-4E07-E84E-9F3F-57653EB94128}"/>
                  </a:ext>
                </a:extLst>
              </p14:cNvPr>
              <p14:cNvContentPartPr/>
              <p14:nvPr/>
            </p14:nvContentPartPr>
            <p14:xfrm>
              <a:off x="2117620" y="758089"/>
              <a:ext cx="37800" cy="56520"/>
            </p14:xfrm>
          </p:contentPart>
        </mc:Choice>
        <mc:Fallback xmlns="">
          <p:pic>
            <p:nvPicPr>
              <p:cNvPr id="10" name="墨迹 9">
                <a:extLst>
                  <a:ext uri="{FF2B5EF4-FFF2-40B4-BE49-F238E27FC236}">
                    <a16:creationId xmlns:a16="http://schemas.microsoft.com/office/drawing/2014/main" id="{ECF39BF8-4E07-E84E-9F3F-57653EB94128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110060" y="750529"/>
                <a:ext cx="52920" cy="71280"/>
              </a:xfrm>
              <a:prstGeom prst="rect">
                <a:avLst/>
              </a:prstGeom>
            </p:spPr>
          </p:pic>
        </mc:Fallback>
      </mc:AlternateContent>
      <p:grpSp>
        <p:nvGrpSpPr>
          <p:cNvPr id="27" name="组合 26">
            <a:extLst>
              <a:ext uri="{FF2B5EF4-FFF2-40B4-BE49-F238E27FC236}">
                <a16:creationId xmlns:a16="http://schemas.microsoft.com/office/drawing/2014/main" id="{1E89D8BB-B00D-D240-ABBF-B846F9A9FFD4}"/>
              </a:ext>
            </a:extLst>
          </p:cNvPr>
          <p:cNvGrpSpPr/>
          <p:nvPr/>
        </p:nvGrpSpPr>
        <p:grpSpPr>
          <a:xfrm>
            <a:off x="2603260" y="409609"/>
            <a:ext cx="330480" cy="348840"/>
            <a:chOff x="2603260" y="409609"/>
            <a:chExt cx="330480" cy="348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6191DD27-CBAE-EF45-93C3-BD524246C25B}"/>
                    </a:ext>
                  </a:extLst>
                </p14:cNvPr>
                <p14:cNvContentPartPr/>
                <p14:nvPr/>
              </p14:nvContentPartPr>
              <p14:xfrm>
                <a:off x="2603260" y="409609"/>
                <a:ext cx="261720" cy="348840"/>
              </p14:xfrm>
            </p:contentPart>
          </mc:Choice>
          <mc:Fallback xmlns=""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6191DD27-CBAE-EF45-93C3-BD524246C25B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595700" y="402049"/>
                  <a:ext cx="276840" cy="36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48EAD9A5-E555-7644-A5A3-AFAEBF230093}"/>
                    </a:ext>
                  </a:extLst>
                </p14:cNvPr>
                <p14:cNvContentPartPr/>
                <p14:nvPr/>
              </p14:nvContentPartPr>
              <p14:xfrm>
                <a:off x="2783980" y="639649"/>
                <a:ext cx="149760" cy="12960"/>
              </p14:xfrm>
            </p:contentPart>
          </mc:Choice>
          <mc:Fallback xmlns=""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48EAD9A5-E555-7644-A5A3-AFAEBF230093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776420" y="632089"/>
                  <a:ext cx="164880" cy="27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6DBA4887-0DCF-C94E-BDFF-B132CE499597}"/>
              </a:ext>
            </a:extLst>
          </p:cNvPr>
          <p:cNvGrpSpPr/>
          <p:nvPr/>
        </p:nvGrpSpPr>
        <p:grpSpPr>
          <a:xfrm>
            <a:off x="3172060" y="328609"/>
            <a:ext cx="337320" cy="514440"/>
            <a:chOff x="3172060" y="328609"/>
            <a:chExt cx="337320" cy="514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D8A2F25C-3147-4846-87B8-7C94C38414BF}"/>
                    </a:ext>
                  </a:extLst>
                </p14:cNvPr>
                <p14:cNvContentPartPr/>
                <p14:nvPr/>
              </p14:nvContentPartPr>
              <p14:xfrm>
                <a:off x="3172060" y="328609"/>
                <a:ext cx="337320" cy="514440"/>
              </p14:xfrm>
            </p:contentPart>
          </mc:Choice>
          <mc:Fallback xmlns=""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D8A2F25C-3147-4846-87B8-7C94C38414BF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164500" y="321049"/>
                  <a:ext cx="352440" cy="52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A29879DA-C115-C24F-AF54-3D4FA524E83F}"/>
                    </a:ext>
                  </a:extLst>
                </p14:cNvPr>
                <p14:cNvContentPartPr/>
                <p14:nvPr/>
              </p14:nvContentPartPr>
              <p14:xfrm>
                <a:off x="3375460" y="583849"/>
                <a:ext cx="112320" cy="230760"/>
              </p14:xfrm>
            </p:contentPart>
          </mc:Choice>
          <mc:Fallback xmlns=""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A29879DA-C115-C24F-AF54-3D4FA524E83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367900" y="576289"/>
                  <a:ext cx="127440" cy="245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5" name="墨迹 14">
                <a:extLst>
                  <a:ext uri="{FF2B5EF4-FFF2-40B4-BE49-F238E27FC236}">
                    <a16:creationId xmlns:a16="http://schemas.microsoft.com/office/drawing/2014/main" id="{989CC1A3-0B46-AF4C-BCD3-7100E518BBAC}"/>
                  </a:ext>
                </a:extLst>
              </p14:cNvPr>
              <p14:cNvContentPartPr/>
              <p14:nvPr/>
            </p14:nvContentPartPr>
            <p14:xfrm>
              <a:off x="3786220" y="614809"/>
              <a:ext cx="149760" cy="12960"/>
            </p14:xfrm>
          </p:contentPart>
        </mc:Choice>
        <mc:Fallback xmlns="">
          <p:pic>
            <p:nvPicPr>
              <p:cNvPr id="15" name="墨迹 14">
                <a:extLst>
                  <a:ext uri="{FF2B5EF4-FFF2-40B4-BE49-F238E27FC236}">
                    <a16:creationId xmlns:a16="http://schemas.microsoft.com/office/drawing/2014/main" id="{989CC1A3-0B46-AF4C-BCD3-7100E518BBAC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778660" y="607249"/>
                <a:ext cx="164880" cy="27720"/>
              </a:xfrm>
              <a:prstGeom prst="rect">
                <a:avLst/>
              </a:prstGeom>
            </p:spPr>
          </p:pic>
        </mc:Fallback>
      </mc:AlternateContent>
      <p:grpSp>
        <p:nvGrpSpPr>
          <p:cNvPr id="25" name="组合 24">
            <a:extLst>
              <a:ext uri="{FF2B5EF4-FFF2-40B4-BE49-F238E27FC236}">
                <a16:creationId xmlns:a16="http://schemas.microsoft.com/office/drawing/2014/main" id="{1997C85F-2AE2-DB47-9BF6-629049E420E5}"/>
              </a:ext>
            </a:extLst>
          </p:cNvPr>
          <p:cNvGrpSpPr/>
          <p:nvPr/>
        </p:nvGrpSpPr>
        <p:grpSpPr>
          <a:xfrm>
            <a:off x="4253860" y="366049"/>
            <a:ext cx="136800" cy="442080"/>
            <a:chOff x="4253860" y="366049"/>
            <a:chExt cx="136800" cy="442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2A752F78-7750-CF4A-935F-39BC8EFCDE17}"/>
                    </a:ext>
                  </a:extLst>
                </p14:cNvPr>
                <p14:cNvContentPartPr/>
                <p14:nvPr/>
              </p14:nvContentPartPr>
              <p14:xfrm>
                <a:off x="4253860" y="366049"/>
                <a:ext cx="136800" cy="149760"/>
              </p14:xfrm>
            </p:contentPart>
          </mc:Choice>
          <mc:Fallback xmlns=""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2A752F78-7750-CF4A-935F-39BC8EFCDE17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246300" y="358489"/>
                  <a:ext cx="15156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87604AAB-C5C1-C14D-847D-94AFF8439BE8}"/>
                    </a:ext>
                  </a:extLst>
                </p14:cNvPr>
                <p14:cNvContentPartPr/>
                <p14:nvPr/>
              </p14:nvContentPartPr>
              <p14:xfrm>
                <a:off x="4296700" y="608689"/>
                <a:ext cx="37800" cy="199440"/>
              </p14:xfrm>
            </p:contentPart>
          </mc:Choice>
          <mc:Fallback xmlns=""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87604AAB-C5C1-C14D-847D-94AFF8439BE8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289140" y="601129"/>
                  <a:ext cx="52920" cy="214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DB1BD9E7-4D1E-6244-A5BA-67582EBCB38A}"/>
              </a:ext>
            </a:extLst>
          </p:cNvPr>
          <p:cNvGrpSpPr/>
          <p:nvPr/>
        </p:nvGrpSpPr>
        <p:grpSpPr>
          <a:xfrm>
            <a:off x="4838860" y="216289"/>
            <a:ext cx="802800" cy="588600"/>
            <a:chOff x="4838860" y="216289"/>
            <a:chExt cx="802800" cy="588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AAA122E5-F49E-3C4E-B76D-9723AA634204}"/>
                    </a:ext>
                  </a:extLst>
                </p14:cNvPr>
                <p14:cNvContentPartPr/>
                <p14:nvPr/>
              </p14:nvContentPartPr>
              <p14:xfrm>
                <a:off x="4838860" y="340849"/>
                <a:ext cx="248760" cy="386280"/>
              </p14:xfrm>
            </p:contentPart>
          </mc:Choice>
          <mc:Fallback xmlns=""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AAA122E5-F49E-3C4E-B76D-9723AA634204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831300" y="333289"/>
                  <a:ext cx="263880" cy="40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97D90ACC-B3E7-4945-812D-9ABA635B72EF}"/>
                    </a:ext>
                  </a:extLst>
                </p14:cNvPr>
                <p14:cNvContentPartPr/>
                <p14:nvPr/>
              </p14:nvContentPartPr>
              <p14:xfrm>
                <a:off x="5261500" y="216289"/>
                <a:ext cx="348840" cy="529560"/>
              </p14:xfrm>
            </p:contentPart>
          </mc:Choice>
          <mc:Fallback xmlns=""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97D90ACC-B3E7-4945-812D-9ABA635B72EF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253940" y="209089"/>
                  <a:ext cx="363960" cy="54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B5F3E01F-54A5-554B-86F9-7A42A5D90C14}"/>
                    </a:ext>
                  </a:extLst>
                </p14:cNvPr>
                <p14:cNvContentPartPr/>
                <p14:nvPr/>
              </p14:nvContentPartPr>
              <p14:xfrm>
                <a:off x="5442220" y="652249"/>
                <a:ext cx="199440" cy="152640"/>
              </p14:xfrm>
            </p:contentPart>
          </mc:Choice>
          <mc:Fallback xmlns=""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B5F3E01F-54A5-554B-86F9-7A42A5D90C14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434660" y="644689"/>
                  <a:ext cx="214560" cy="167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1" name="墨迹 20">
                <a:extLst>
                  <a:ext uri="{FF2B5EF4-FFF2-40B4-BE49-F238E27FC236}">
                    <a16:creationId xmlns:a16="http://schemas.microsoft.com/office/drawing/2014/main" id="{A185D6FA-BB64-ED4B-A2E8-F748CC8432F1}"/>
                  </a:ext>
                </a:extLst>
              </p14:cNvPr>
              <p14:cNvContentPartPr/>
              <p14:nvPr/>
            </p14:nvContentPartPr>
            <p14:xfrm>
              <a:off x="5902660" y="216289"/>
              <a:ext cx="342720" cy="573120"/>
            </p14:xfrm>
          </p:contentPart>
        </mc:Choice>
        <mc:Fallback xmlns="">
          <p:pic>
            <p:nvPicPr>
              <p:cNvPr id="21" name="墨迹 20">
                <a:extLst>
                  <a:ext uri="{FF2B5EF4-FFF2-40B4-BE49-F238E27FC236}">
                    <a16:creationId xmlns:a16="http://schemas.microsoft.com/office/drawing/2014/main" id="{A185D6FA-BB64-ED4B-A2E8-F748CC8432F1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5895460" y="209089"/>
                <a:ext cx="357840" cy="58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2" name="墨迹 21">
                <a:extLst>
                  <a:ext uri="{FF2B5EF4-FFF2-40B4-BE49-F238E27FC236}">
                    <a16:creationId xmlns:a16="http://schemas.microsoft.com/office/drawing/2014/main" id="{837F2DC5-CD68-CD4A-ADC1-0FFB26620B42}"/>
                  </a:ext>
                </a:extLst>
              </p14:cNvPr>
              <p14:cNvContentPartPr/>
              <p14:nvPr/>
            </p14:nvContentPartPr>
            <p14:xfrm>
              <a:off x="6593860" y="770689"/>
              <a:ext cx="37800" cy="25200"/>
            </p14:xfrm>
          </p:contentPart>
        </mc:Choice>
        <mc:Fallback xmlns="">
          <p:pic>
            <p:nvPicPr>
              <p:cNvPr id="22" name="墨迹 21">
                <a:extLst>
                  <a:ext uri="{FF2B5EF4-FFF2-40B4-BE49-F238E27FC236}">
                    <a16:creationId xmlns:a16="http://schemas.microsoft.com/office/drawing/2014/main" id="{837F2DC5-CD68-CD4A-ADC1-0FFB26620B42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6586300" y="763129"/>
                <a:ext cx="5292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3" name="墨迹 22">
                <a:extLst>
                  <a:ext uri="{FF2B5EF4-FFF2-40B4-BE49-F238E27FC236}">
                    <a16:creationId xmlns:a16="http://schemas.microsoft.com/office/drawing/2014/main" id="{3694551F-0AE0-EC42-9187-06DD0217CC3D}"/>
                  </a:ext>
                </a:extLst>
              </p14:cNvPr>
              <p14:cNvContentPartPr/>
              <p14:nvPr/>
            </p14:nvContentPartPr>
            <p14:xfrm>
              <a:off x="6702580" y="957169"/>
              <a:ext cx="22320" cy="25200"/>
            </p14:xfrm>
          </p:contentPart>
        </mc:Choice>
        <mc:Fallback xmlns="">
          <p:pic>
            <p:nvPicPr>
              <p:cNvPr id="23" name="墨迹 22">
                <a:extLst>
                  <a:ext uri="{FF2B5EF4-FFF2-40B4-BE49-F238E27FC236}">
                    <a16:creationId xmlns:a16="http://schemas.microsoft.com/office/drawing/2014/main" id="{3694551F-0AE0-EC42-9187-06DD0217CC3D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6695020" y="949609"/>
                <a:ext cx="3744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9" name="墨迹 28">
                <a:extLst>
                  <a:ext uri="{FF2B5EF4-FFF2-40B4-BE49-F238E27FC236}">
                    <a16:creationId xmlns:a16="http://schemas.microsoft.com/office/drawing/2014/main" id="{9E135041-A2FC-B246-BFCB-A5D90CCFD70C}"/>
                  </a:ext>
                </a:extLst>
              </p14:cNvPr>
              <p14:cNvContentPartPr/>
              <p14:nvPr/>
            </p14:nvContentPartPr>
            <p14:xfrm>
              <a:off x="959860" y="1387009"/>
              <a:ext cx="218160" cy="398880"/>
            </p14:xfrm>
          </p:contentPart>
        </mc:Choice>
        <mc:Fallback xmlns="">
          <p:pic>
            <p:nvPicPr>
              <p:cNvPr id="29" name="墨迹 28">
                <a:extLst>
                  <a:ext uri="{FF2B5EF4-FFF2-40B4-BE49-F238E27FC236}">
                    <a16:creationId xmlns:a16="http://schemas.microsoft.com/office/drawing/2014/main" id="{9E135041-A2FC-B246-BFCB-A5D90CCFD70C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952300" y="1379449"/>
                <a:ext cx="233280" cy="41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30" name="墨迹 29">
                <a:extLst>
                  <a:ext uri="{FF2B5EF4-FFF2-40B4-BE49-F238E27FC236}">
                    <a16:creationId xmlns:a16="http://schemas.microsoft.com/office/drawing/2014/main" id="{50EE348B-5854-BA48-9D47-968052D078C6}"/>
                  </a:ext>
                </a:extLst>
              </p14:cNvPr>
              <p14:cNvContentPartPr/>
              <p14:nvPr/>
            </p14:nvContentPartPr>
            <p14:xfrm>
              <a:off x="1432900" y="1274689"/>
              <a:ext cx="386280" cy="528840"/>
            </p14:xfrm>
          </p:contentPart>
        </mc:Choice>
        <mc:Fallback xmlns="">
          <p:pic>
            <p:nvPicPr>
              <p:cNvPr id="30" name="墨迹 29">
                <a:extLst>
                  <a:ext uri="{FF2B5EF4-FFF2-40B4-BE49-F238E27FC236}">
                    <a16:creationId xmlns:a16="http://schemas.microsoft.com/office/drawing/2014/main" id="{50EE348B-5854-BA48-9D47-968052D078C6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1425340" y="1267129"/>
                <a:ext cx="401400" cy="543960"/>
              </a:xfrm>
              <a:prstGeom prst="rect">
                <a:avLst/>
              </a:prstGeom>
            </p:spPr>
          </p:pic>
        </mc:Fallback>
      </mc:AlternateContent>
      <p:grpSp>
        <p:nvGrpSpPr>
          <p:cNvPr id="42" name="组合 41">
            <a:extLst>
              <a:ext uri="{FF2B5EF4-FFF2-40B4-BE49-F238E27FC236}">
                <a16:creationId xmlns:a16="http://schemas.microsoft.com/office/drawing/2014/main" id="{5A7D90F6-43CC-E242-843A-E99B55EB91CE}"/>
              </a:ext>
            </a:extLst>
          </p:cNvPr>
          <p:cNvGrpSpPr/>
          <p:nvPr/>
        </p:nvGrpSpPr>
        <p:grpSpPr>
          <a:xfrm>
            <a:off x="2130220" y="1642249"/>
            <a:ext cx="68760" cy="137160"/>
            <a:chOff x="2130220" y="1642249"/>
            <a:chExt cx="68760" cy="137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D58A3790-1171-A547-BEAE-86C912175656}"/>
                    </a:ext>
                  </a:extLst>
                </p14:cNvPr>
                <p14:cNvContentPartPr/>
                <p14:nvPr/>
              </p14:nvContentPartPr>
              <p14:xfrm>
                <a:off x="2130220" y="1642249"/>
                <a:ext cx="62640" cy="19080"/>
              </p14:xfrm>
            </p:contentPart>
          </mc:Choice>
          <mc:Fallback xmlns=""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D58A3790-1171-A547-BEAE-86C912175656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2122660" y="1634689"/>
                  <a:ext cx="7776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DB95F52D-6AC2-2647-B33B-82206E77DB50}"/>
                    </a:ext>
                  </a:extLst>
                </p14:cNvPr>
                <p14:cNvContentPartPr/>
                <p14:nvPr/>
              </p14:nvContentPartPr>
              <p14:xfrm>
                <a:off x="2136340" y="1754209"/>
                <a:ext cx="62640" cy="25200"/>
              </p14:xfrm>
            </p:contentPart>
          </mc:Choice>
          <mc:Fallback xmlns=""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DB95F52D-6AC2-2647-B33B-82206E77DB50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2128780" y="1746649"/>
                  <a:ext cx="77760" cy="40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3" name="墨迹 32">
                <a:extLst>
                  <a:ext uri="{FF2B5EF4-FFF2-40B4-BE49-F238E27FC236}">
                    <a16:creationId xmlns:a16="http://schemas.microsoft.com/office/drawing/2014/main" id="{C80819C1-CD0B-2343-8A06-09FBC5760D12}"/>
                  </a:ext>
                </a:extLst>
              </p14:cNvPr>
              <p14:cNvContentPartPr/>
              <p14:nvPr/>
            </p14:nvContentPartPr>
            <p14:xfrm>
              <a:off x="2646820" y="1523809"/>
              <a:ext cx="62640" cy="205200"/>
            </p14:xfrm>
          </p:contentPart>
        </mc:Choice>
        <mc:Fallback xmlns="">
          <p:pic>
            <p:nvPicPr>
              <p:cNvPr id="33" name="墨迹 32">
                <a:extLst>
                  <a:ext uri="{FF2B5EF4-FFF2-40B4-BE49-F238E27FC236}">
                    <a16:creationId xmlns:a16="http://schemas.microsoft.com/office/drawing/2014/main" id="{C80819C1-CD0B-2343-8A06-09FBC5760D12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2639260" y="1516249"/>
                <a:ext cx="77760" cy="22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4" name="墨迹 33">
                <a:extLst>
                  <a:ext uri="{FF2B5EF4-FFF2-40B4-BE49-F238E27FC236}">
                    <a16:creationId xmlns:a16="http://schemas.microsoft.com/office/drawing/2014/main" id="{466BDE30-A042-A74A-BFF7-043C8CBB50E1}"/>
                  </a:ext>
                </a:extLst>
              </p14:cNvPr>
              <p14:cNvContentPartPr/>
              <p14:nvPr/>
            </p14:nvContentPartPr>
            <p14:xfrm>
              <a:off x="2958220" y="1679329"/>
              <a:ext cx="25200" cy="56520"/>
            </p14:xfrm>
          </p:contentPart>
        </mc:Choice>
        <mc:Fallback xmlns="">
          <p:pic>
            <p:nvPicPr>
              <p:cNvPr id="34" name="墨迹 33">
                <a:extLst>
                  <a:ext uri="{FF2B5EF4-FFF2-40B4-BE49-F238E27FC236}">
                    <a16:creationId xmlns:a16="http://schemas.microsoft.com/office/drawing/2014/main" id="{466BDE30-A042-A74A-BFF7-043C8CBB50E1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2950660" y="1671769"/>
                <a:ext cx="40320" cy="7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35" name="墨迹 34">
                <a:extLst>
                  <a:ext uri="{FF2B5EF4-FFF2-40B4-BE49-F238E27FC236}">
                    <a16:creationId xmlns:a16="http://schemas.microsoft.com/office/drawing/2014/main" id="{24784451-574B-BF42-8590-A66653EA84C6}"/>
                  </a:ext>
                </a:extLst>
              </p14:cNvPr>
              <p14:cNvContentPartPr/>
              <p14:nvPr/>
            </p14:nvContentPartPr>
            <p14:xfrm>
              <a:off x="3474820" y="1498969"/>
              <a:ext cx="174600" cy="199440"/>
            </p14:xfrm>
          </p:contentPart>
        </mc:Choice>
        <mc:Fallback xmlns="">
          <p:pic>
            <p:nvPicPr>
              <p:cNvPr id="35" name="墨迹 34">
                <a:extLst>
                  <a:ext uri="{FF2B5EF4-FFF2-40B4-BE49-F238E27FC236}">
                    <a16:creationId xmlns:a16="http://schemas.microsoft.com/office/drawing/2014/main" id="{24784451-574B-BF42-8590-A66653EA84C6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467260" y="1491409"/>
                <a:ext cx="189720" cy="21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36" name="墨迹 35">
                <a:extLst>
                  <a:ext uri="{FF2B5EF4-FFF2-40B4-BE49-F238E27FC236}">
                    <a16:creationId xmlns:a16="http://schemas.microsoft.com/office/drawing/2014/main" id="{F830BD6D-EDA5-9F42-8653-FF921A96B795}"/>
                  </a:ext>
                </a:extLst>
              </p14:cNvPr>
              <p14:cNvContentPartPr/>
              <p14:nvPr/>
            </p14:nvContentPartPr>
            <p14:xfrm>
              <a:off x="3885940" y="1704529"/>
              <a:ext cx="43920" cy="93600"/>
            </p14:xfrm>
          </p:contentPart>
        </mc:Choice>
        <mc:Fallback xmlns="">
          <p:pic>
            <p:nvPicPr>
              <p:cNvPr id="36" name="墨迹 35">
                <a:extLst>
                  <a:ext uri="{FF2B5EF4-FFF2-40B4-BE49-F238E27FC236}">
                    <a16:creationId xmlns:a16="http://schemas.microsoft.com/office/drawing/2014/main" id="{F830BD6D-EDA5-9F42-8653-FF921A96B795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3878380" y="1696969"/>
                <a:ext cx="59040" cy="10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37" name="墨迹 36">
                <a:extLst>
                  <a:ext uri="{FF2B5EF4-FFF2-40B4-BE49-F238E27FC236}">
                    <a16:creationId xmlns:a16="http://schemas.microsoft.com/office/drawing/2014/main" id="{E49491BE-901B-3A44-8B37-9023776D3A7A}"/>
                  </a:ext>
                </a:extLst>
              </p14:cNvPr>
              <p14:cNvContentPartPr/>
              <p14:nvPr/>
            </p14:nvContentPartPr>
            <p14:xfrm>
              <a:off x="4788460" y="1579969"/>
              <a:ext cx="68760" cy="12960"/>
            </p14:xfrm>
          </p:contentPart>
        </mc:Choice>
        <mc:Fallback xmlns="">
          <p:pic>
            <p:nvPicPr>
              <p:cNvPr id="37" name="墨迹 36">
                <a:extLst>
                  <a:ext uri="{FF2B5EF4-FFF2-40B4-BE49-F238E27FC236}">
                    <a16:creationId xmlns:a16="http://schemas.microsoft.com/office/drawing/2014/main" id="{E49491BE-901B-3A44-8B37-9023776D3A7A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4780900" y="1572409"/>
                <a:ext cx="8388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38" name="墨迹 37">
                <a:extLst>
                  <a:ext uri="{FF2B5EF4-FFF2-40B4-BE49-F238E27FC236}">
                    <a16:creationId xmlns:a16="http://schemas.microsoft.com/office/drawing/2014/main" id="{48EB966E-FCE5-BA4E-9E56-5E19F4C927E2}"/>
                  </a:ext>
                </a:extLst>
              </p14:cNvPr>
              <p14:cNvContentPartPr/>
              <p14:nvPr/>
            </p14:nvContentPartPr>
            <p14:xfrm>
              <a:off x="5105980" y="1579969"/>
              <a:ext cx="106200" cy="19080"/>
            </p14:xfrm>
          </p:contentPart>
        </mc:Choice>
        <mc:Fallback xmlns="">
          <p:pic>
            <p:nvPicPr>
              <p:cNvPr id="38" name="墨迹 37">
                <a:extLst>
                  <a:ext uri="{FF2B5EF4-FFF2-40B4-BE49-F238E27FC236}">
                    <a16:creationId xmlns:a16="http://schemas.microsoft.com/office/drawing/2014/main" id="{48EB966E-FCE5-BA4E-9E56-5E19F4C927E2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5098420" y="1572409"/>
                <a:ext cx="12132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39" name="墨迹 38">
                <a:extLst>
                  <a:ext uri="{FF2B5EF4-FFF2-40B4-BE49-F238E27FC236}">
                    <a16:creationId xmlns:a16="http://schemas.microsoft.com/office/drawing/2014/main" id="{976A851C-1480-FC44-82FA-6DB7C6D0D776}"/>
                  </a:ext>
                </a:extLst>
              </p14:cNvPr>
              <p14:cNvContentPartPr/>
              <p14:nvPr/>
            </p14:nvContentPartPr>
            <p14:xfrm>
              <a:off x="5398660" y="1604809"/>
              <a:ext cx="81360" cy="19080"/>
            </p14:xfrm>
          </p:contentPart>
        </mc:Choice>
        <mc:Fallback xmlns="">
          <p:pic>
            <p:nvPicPr>
              <p:cNvPr id="39" name="墨迹 38">
                <a:extLst>
                  <a:ext uri="{FF2B5EF4-FFF2-40B4-BE49-F238E27FC236}">
                    <a16:creationId xmlns:a16="http://schemas.microsoft.com/office/drawing/2014/main" id="{976A851C-1480-FC44-82FA-6DB7C6D0D776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5391100" y="1597249"/>
                <a:ext cx="9648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40" name="墨迹 39">
                <a:extLst>
                  <a:ext uri="{FF2B5EF4-FFF2-40B4-BE49-F238E27FC236}">
                    <a16:creationId xmlns:a16="http://schemas.microsoft.com/office/drawing/2014/main" id="{AE0689F3-FE7C-C540-81C9-2BD6B6C48DA9}"/>
                  </a:ext>
                </a:extLst>
              </p14:cNvPr>
              <p14:cNvContentPartPr/>
              <p14:nvPr/>
            </p14:nvContentPartPr>
            <p14:xfrm>
              <a:off x="5983660" y="1281169"/>
              <a:ext cx="317880" cy="451440"/>
            </p14:xfrm>
          </p:contentPart>
        </mc:Choice>
        <mc:Fallback xmlns="">
          <p:pic>
            <p:nvPicPr>
              <p:cNvPr id="40" name="墨迹 39">
                <a:extLst>
                  <a:ext uri="{FF2B5EF4-FFF2-40B4-BE49-F238E27FC236}">
                    <a16:creationId xmlns:a16="http://schemas.microsoft.com/office/drawing/2014/main" id="{AE0689F3-FE7C-C540-81C9-2BD6B6C48DA9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5976100" y="1273609"/>
                <a:ext cx="333000" cy="46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41" name="墨迹 40">
                <a:extLst>
                  <a:ext uri="{FF2B5EF4-FFF2-40B4-BE49-F238E27FC236}">
                    <a16:creationId xmlns:a16="http://schemas.microsoft.com/office/drawing/2014/main" id="{242EDC14-5296-0749-A5B9-F7A281C84C05}"/>
                  </a:ext>
                </a:extLst>
              </p14:cNvPr>
              <p14:cNvContentPartPr/>
              <p14:nvPr/>
            </p14:nvContentPartPr>
            <p14:xfrm>
              <a:off x="6569020" y="1841329"/>
              <a:ext cx="37800" cy="31320"/>
            </p14:xfrm>
          </p:contentPart>
        </mc:Choice>
        <mc:Fallback xmlns="">
          <p:pic>
            <p:nvPicPr>
              <p:cNvPr id="41" name="墨迹 40">
                <a:extLst>
                  <a:ext uri="{FF2B5EF4-FFF2-40B4-BE49-F238E27FC236}">
                    <a16:creationId xmlns:a16="http://schemas.microsoft.com/office/drawing/2014/main" id="{242EDC14-5296-0749-A5B9-F7A281C84C05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6561460" y="1833769"/>
                <a:ext cx="52920" cy="46440"/>
              </a:xfrm>
              <a:prstGeom prst="rect">
                <a:avLst/>
              </a:prstGeom>
            </p:spPr>
          </p:pic>
        </mc:Fallback>
      </mc:AlternateContent>
      <p:grpSp>
        <p:nvGrpSpPr>
          <p:cNvPr id="53" name="组合 52">
            <a:extLst>
              <a:ext uri="{FF2B5EF4-FFF2-40B4-BE49-F238E27FC236}">
                <a16:creationId xmlns:a16="http://schemas.microsoft.com/office/drawing/2014/main" id="{42FA80F3-39D6-5E41-8D51-EDBB258A06AF}"/>
              </a:ext>
            </a:extLst>
          </p:cNvPr>
          <p:cNvGrpSpPr/>
          <p:nvPr/>
        </p:nvGrpSpPr>
        <p:grpSpPr>
          <a:xfrm>
            <a:off x="909820" y="2203129"/>
            <a:ext cx="504720" cy="429120"/>
            <a:chOff x="909820" y="2203129"/>
            <a:chExt cx="504720" cy="429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86A038B0-FC3F-8342-9D32-EA898F449112}"/>
                    </a:ext>
                  </a:extLst>
                </p14:cNvPr>
                <p14:cNvContentPartPr/>
                <p14:nvPr/>
              </p14:nvContentPartPr>
              <p14:xfrm>
                <a:off x="909820" y="2451529"/>
                <a:ext cx="93600" cy="162360"/>
              </p14:xfrm>
            </p:contentPart>
          </mc:Choice>
          <mc:Fallback xmlns=""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86A038B0-FC3F-8342-9D32-EA898F449112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902620" y="2443969"/>
                  <a:ext cx="10872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268CFF46-C645-9A4A-A293-B204601332D9}"/>
                    </a:ext>
                  </a:extLst>
                </p14:cNvPr>
                <p14:cNvContentPartPr/>
                <p14:nvPr/>
              </p14:nvContentPartPr>
              <p14:xfrm>
                <a:off x="984700" y="2258569"/>
                <a:ext cx="31320" cy="19080"/>
              </p14:xfrm>
            </p:contentPart>
          </mc:Choice>
          <mc:Fallback xmlns=""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268CFF46-C645-9A4A-A293-B204601332D9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977140" y="2251009"/>
                  <a:ext cx="4644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5" name="墨迹 44">
                  <a:extLst>
                    <a:ext uri="{FF2B5EF4-FFF2-40B4-BE49-F238E27FC236}">
                      <a16:creationId xmlns:a16="http://schemas.microsoft.com/office/drawing/2014/main" id="{2C77FE05-AA3A-5C4D-99E8-F86CC936F763}"/>
                    </a:ext>
                  </a:extLst>
                </p14:cNvPr>
                <p14:cNvContentPartPr/>
                <p14:nvPr/>
              </p14:nvContentPartPr>
              <p14:xfrm>
                <a:off x="1171540" y="2203129"/>
                <a:ext cx="118800" cy="192600"/>
              </p14:xfrm>
            </p:contentPart>
          </mc:Choice>
          <mc:Fallback xmlns="">
            <p:pic>
              <p:nvPicPr>
                <p:cNvPr id="45" name="墨迹 44">
                  <a:extLst>
                    <a:ext uri="{FF2B5EF4-FFF2-40B4-BE49-F238E27FC236}">
                      <a16:creationId xmlns:a16="http://schemas.microsoft.com/office/drawing/2014/main" id="{2C77FE05-AA3A-5C4D-99E8-F86CC936F763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163980" y="2195569"/>
                  <a:ext cx="13356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6" name="墨迹 45">
                  <a:extLst>
                    <a:ext uri="{FF2B5EF4-FFF2-40B4-BE49-F238E27FC236}">
                      <a16:creationId xmlns:a16="http://schemas.microsoft.com/office/drawing/2014/main" id="{3C960902-02A5-DD4C-99A6-F52E7E0AA1A5}"/>
                    </a:ext>
                  </a:extLst>
                </p14:cNvPr>
                <p14:cNvContentPartPr/>
                <p14:nvPr/>
              </p14:nvContentPartPr>
              <p14:xfrm>
                <a:off x="1134100" y="2457649"/>
                <a:ext cx="280440" cy="174600"/>
              </p14:xfrm>
            </p:contentPart>
          </mc:Choice>
          <mc:Fallback xmlns="">
            <p:pic>
              <p:nvPicPr>
                <p:cNvPr id="46" name="墨迹 45">
                  <a:extLst>
                    <a:ext uri="{FF2B5EF4-FFF2-40B4-BE49-F238E27FC236}">
                      <a16:creationId xmlns:a16="http://schemas.microsoft.com/office/drawing/2014/main" id="{3C960902-02A5-DD4C-99A6-F52E7E0AA1A5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126540" y="2450089"/>
                  <a:ext cx="295560" cy="189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FCF33AD2-0B0C-CC41-AE83-EFADEE2A8FBD}"/>
              </a:ext>
            </a:extLst>
          </p:cNvPr>
          <p:cNvGrpSpPr/>
          <p:nvPr/>
        </p:nvGrpSpPr>
        <p:grpSpPr>
          <a:xfrm>
            <a:off x="1638460" y="2115289"/>
            <a:ext cx="354240" cy="516960"/>
            <a:chOff x="1638460" y="2115289"/>
            <a:chExt cx="354240" cy="516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052F613F-2ECB-354B-B887-1D12766458D5}"/>
                    </a:ext>
                  </a:extLst>
                </p14:cNvPr>
                <p14:cNvContentPartPr/>
                <p14:nvPr/>
              </p14:nvContentPartPr>
              <p14:xfrm>
                <a:off x="1694260" y="2115289"/>
                <a:ext cx="56520" cy="68760"/>
              </p14:xfrm>
            </p:contentPart>
          </mc:Choice>
          <mc:Fallback xmlns=""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052F613F-2ECB-354B-B887-1D12766458D5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686700" y="2107729"/>
                  <a:ext cx="7128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8" name="墨迹 47">
                  <a:extLst>
                    <a:ext uri="{FF2B5EF4-FFF2-40B4-BE49-F238E27FC236}">
                      <a16:creationId xmlns:a16="http://schemas.microsoft.com/office/drawing/2014/main" id="{D4063752-EF4D-8D47-839A-51C2EC25427A}"/>
                    </a:ext>
                  </a:extLst>
                </p14:cNvPr>
                <p14:cNvContentPartPr/>
                <p14:nvPr/>
              </p14:nvContentPartPr>
              <p14:xfrm>
                <a:off x="1638460" y="2320849"/>
                <a:ext cx="50040" cy="105480"/>
              </p14:xfrm>
            </p:contentPart>
          </mc:Choice>
          <mc:Fallback xmlns="">
            <p:pic>
              <p:nvPicPr>
                <p:cNvPr id="48" name="墨迹 47">
                  <a:extLst>
                    <a:ext uri="{FF2B5EF4-FFF2-40B4-BE49-F238E27FC236}">
                      <a16:creationId xmlns:a16="http://schemas.microsoft.com/office/drawing/2014/main" id="{D4063752-EF4D-8D47-839A-51C2EC25427A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630900" y="2313289"/>
                  <a:ext cx="6516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49" name="墨迹 48">
                  <a:extLst>
                    <a:ext uri="{FF2B5EF4-FFF2-40B4-BE49-F238E27FC236}">
                      <a16:creationId xmlns:a16="http://schemas.microsoft.com/office/drawing/2014/main" id="{843DF45D-E26F-534D-8123-C2DA76B11FF4}"/>
                    </a:ext>
                  </a:extLst>
                </p14:cNvPr>
                <p14:cNvContentPartPr/>
                <p14:nvPr/>
              </p14:nvContentPartPr>
              <p14:xfrm>
                <a:off x="1818820" y="2115289"/>
                <a:ext cx="173880" cy="180720"/>
              </p14:xfrm>
            </p:contentPart>
          </mc:Choice>
          <mc:Fallback xmlns="">
            <p:pic>
              <p:nvPicPr>
                <p:cNvPr id="49" name="墨迹 48">
                  <a:extLst>
                    <a:ext uri="{FF2B5EF4-FFF2-40B4-BE49-F238E27FC236}">
                      <a16:creationId xmlns:a16="http://schemas.microsoft.com/office/drawing/2014/main" id="{843DF45D-E26F-534D-8123-C2DA76B11FF4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811260" y="2107729"/>
                  <a:ext cx="18900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0" name="墨迹 49">
                  <a:extLst>
                    <a:ext uri="{FF2B5EF4-FFF2-40B4-BE49-F238E27FC236}">
                      <a16:creationId xmlns:a16="http://schemas.microsoft.com/office/drawing/2014/main" id="{226396E7-E20A-7E42-896E-88FC527D6D2F}"/>
                    </a:ext>
                  </a:extLst>
                </p14:cNvPr>
                <p14:cNvContentPartPr/>
                <p14:nvPr/>
              </p14:nvContentPartPr>
              <p14:xfrm>
                <a:off x="1825300" y="2295649"/>
                <a:ext cx="25200" cy="19080"/>
              </p14:xfrm>
            </p:contentPart>
          </mc:Choice>
          <mc:Fallback xmlns="">
            <p:pic>
              <p:nvPicPr>
                <p:cNvPr id="50" name="墨迹 49">
                  <a:extLst>
                    <a:ext uri="{FF2B5EF4-FFF2-40B4-BE49-F238E27FC236}">
                      <a16:creationId xmlns:a16="http://schemas.microsoft.com/office/drawing/2014/main" id="{226396E7-E20A-7E42-896E-88FC527D6D2F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817740" y="2288089"/>
                  <a:ext cx="4032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1" name="墨迹 50">
                  <a:extLst>
                    <a:ext uri="{FF2B5EF4-FFF2-40B4-BE49-F238E27FC236}">
                      <a16:creationId xmlns:a16="http://schemas.microsoft.com/office/drawing/2014/main" id="{3515DE47-420A-694C-865E-D684E6810E38}"/>
                    </a:ext>
                  </a:extLst>
                </p14:cNvPr>
                <p14:cNvContentPartPr/>
                <p14:nvPr/>
              </p14:nvContentPartPr>
              <p14:xfrm>
                <a:off x="1638460" y="2438929"/>
                <a:ext cx="293040" cy="193320"/>
              </p14:xfrm>
            </p:contentPart>
          </mc:Choice>
          <mc:Fallback xmlns="">
            <p:pic>
              <p:nvPicPr>
                <p:cNvPr id="51" name="墨迹 50">
                  <a:extLst>
                    <a:ext uri="{FF2B5EF4-FFF2-40B4-BE49-F238E27FC236}">
                      <a16:creationId xmlns:a16="http://schemas.microsoft.com/office/drawing/2014/main" id="{3515DE47-420A-694C-865E-D684E6810E38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630900" y="2431369"/>
                  <a:ext cx="308160" cy="208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" name="组合 63">
            <a:extLst>
              <a:ext uri="{FF2B5EF4-FFF2-40B4-BE49-F238E27FC236}">
                <a16:creationId xmlns:a16="http://schemas.microsoft.com/office/drawing/2014/main" id="{AC552272-8C74-614E-A262-3820D69A8E8A}"/>
              </a:ext>
            </a:extLst>
          </p:cNvPr>
          <p:cNvGrpSpPr/>
          <p:nvPr/>
        </p:nvGrpSpPr>
        <p:grpSpPr>
          <a:xfrm>
            <a:off x="2198620" y="2090449"/>
            <a:ext cx="429840" cy="732240"/>
            <a:chOff x="2198620" y="2090449"/>
            <a:chExt cx="429840" cy="732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4" name="墨迹 53">
                  <a:extLst>
                    <a:ext uri="{FF2B5EF4-FFF2-40B4-BE49-F238E27FC236}">
                      <a16:creationId xmlns:a16="http://schemas.microsoft.com/office/drawing/2014/main" id="{8E8473F7-3A76-BD41-82AC-96CDDB482640}"/>
                    </a:ext>
                  </a:extLst>
                </p14:cNvPr>
                <p14:cNvContentPartPr/>
                <p14:nvPr/>
              </p14:nvContentPartPr>
              <p14:xfrm>
                <a:off x="2198620" y="2121409"/>
                <a:ext cx="174600" cy="106200"/>
              </p14:xfrm>
            </p:contentPart>
          </mc:Choice>
          <mc:Fallback xmlns="">
            <p:pic>
              <p:nvPicPr>
                <p:cNvPr id="54" name="墨迹 53">
                  <a:extLst>
                    <a:ext uri="{FF2B5EF4-FFF2-40B4-BE49-F238E27FC236}">
                      <a16:creationId xmlns:a16="http://schemas.microsoft.com/office/drawing/2014/main" id="{8E8473F7-3A76-BD41-82AC-96CDDB482640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2191060" y="2113849"/>
                  <a:ext cx="18972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5" name="墨迹 54">
                  <a:extLst>
                    <a:ext uri="{FF2B5EF4-FFF2-40B4-BE49-F238E27FC236}">
                      <a16:creationId xmlns:a16="http://schemas.microsoft.com/office/drawing/2014/main" id="{CF9A5DC0-5C27-2347-A146-86131F877913}"/>
                    </a:ext>
                  </a:extLst>
                </p14:cNvPr>
                <p14:cNvContentPartPr/>
                <p14:nvPr/>
              </p14:nvContentPartPr>
              <p14:xfrm>
                <a:off x="2285740" y="2090449"/>
                <a:ext cx="342720" cy="732240"/>
              </p14:xfrm>
            </p:contentPart>
          </mc:Choice>
          <mc:Fallback xmlns="">
            <p:pic>
              <p:nvPicPr>
                <p:cNvPr id="55" name="墨迹 54">
                  <a:extLst>
                    <a:ext uri="{FF2B5EF4-FFF2-40B4-BE49-F238E27FC236}">
                      <a16:creationId xmlns:a16="http://schemas.microsoft.com/office/drawing/2014/main" id="{CF9A5DC0-5C27-2347-A146-86131F877913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2278180" y="2082889"/>
                  <a:ext cx="357840" cy="74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6" name="墨迹 55">
                  <a:extLst>
                    <a:ext uri="{FF2B5EF4-FFF2-40B4-BE49-F238E27FC236}">
                      <a16:creationId xmlns:a16="http://schemas.microsoft.com/office/drawing/2014/main" id="{2031F514-8FF7-2F46-96D9-6864D522D8E6}"/>
                    </a:ext>
                  </a:extLst>
                </p14:cNvPr>
                <p14:cNvContentPartPr/>
                <p14:nvPr/>
              </p14:nvContentPartPr>
              <p14:xfrm>
                <a:off x="2372860" y="2519929"/>
                <a:ext cx="162360" cy="118800"/>
              </p14:xfrm>
            </p:contentPart>
          </mc:Choice>
          <mc:Fallback xmlns="">
            <p:pic>
              <p:nvPicPr>
                <p:cNvPr id="56" name="墨迹 55">
                  <a:extLst>
                    <a:ext uri="{FF2B5EF4-FFF2-40B4-BE49-F238E27FC236}">
                      <a16:creationId xmlns:a16="http://schemas.microsoft.com/office/drawing/2014/main" id="{2031F514-8FF7-2F46-96D9-6864D522D8E6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2365300" y="2512369"/>
                  <a:ext cx="177120" cy="133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" name="组合 62">
            <a:extLst>
              <a:ext uri="{FF2B5EF4-FFF2-40B4-BE49-F238E27FC236}">
                <a16:creationId xmlns:a16="http://schemas.microsoft.com/office/drawing/2014/main" id="{4443D07E-551F-C048-BD2B-E7CB9D9DC3F1}"/>
              </a:ext>
            </a:extLst>
          </p:cNvPr>
          <p:cNvGrpSpPr/>
          <p:nvPr/>
        </p:nvGrpSpPr>
        <p:grpSpPr>
          <a:xfrm>
            <a:off x="2926900" y="2059129"/>
            <a:ext cx="785160" cy="533520"/>
            <a:chOff x="2926900" y="2059129"/>
            <a:chExt cx="785160" cy="533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7" name="墨迹 56">
                  <a:extLst>
                    <a:ext uri="{FF2B5EF4-FFF2-40B4-BE49-F238E27FC236}">
                      <a16:creationId xmlns:a16="http://schemas.microsoft.com/office/drawing/2014/main" id="{1578641C-09AF-6C4C-9AEA-739EAFB7F5E9}"/>
                    </a:ext>
                  </a:extLst>
                </p14:cNvPr>
                <p14:cNvContentPartPr/>
                <p14:nvPr/>
              </p14:nvContentPartPr>
              <p14:xfrm>
                <a:off x="2926900" y="2389249"/>
                <a:ext cx="124920" cy="124920"/>
              </p14:xfrm>
            </p:contentPart>
          </mc:Choice>
          <mc:Fallback xmlns="">
            <p:pic>
              <p:nvPicPr>
                <p:cNvPr id="57" name="墨迹 56">
                  <a:extLst>
                    <a:ext uri="{FF2B5EF4-FFF2-40B4-BE49-F238E27FC236}">
                      <a16:creationId xmlns:a16="http://schemas.microsoft.com/office/drawing/2014/main" id="{1578641C-09AF-6C4C-9AEA-739EAFB7F5E9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2919340" y="2381689"/>
                  <a:ext cx="14004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58" name="墨迹 57">
                  <a:extLst>
                    <a:ext uri="{FF2B5EF4-FFF2-40B4-BE49-F238E27FC236}">
                      <a16:creationId xmlns:a16="http://schemas.microsoft.com/office/drawing/2014/main" id="{1274634F-E20A-654F-9765-C23F551A6F65}"/>
                    </a:ext>
                  </a:extLst>
                </p14:cNvPr>
                <p14:cNvContentPartPr/>
                <p14:nvPr/>
              </p14:nvContentPartPr>
              <p14:xfrm>
                <a:off x="3101500" y="2171449"/>
                <a:ext cx="37800" cy="75240"/>
              </p14:xfrm>
            </p:contentPart>
          </mc:Choice>
          <mc:Fallback xmlns="">
            <p:pic>
              <p:nvPicPr>
                <p:cNvPr id="58" name="墨迹 57">
                  <a:extLst>
                    <a:ext uri="{FF2B5EF4-FFF2-40B4-BE49-F238E27FC236}">
                      <a16:creationId xmlns:a16="http://schemas.microsoft.com/office/drawing/2014/main" id="{1274634F-E20A-654F-9765-C23F551A6F65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3093940" y="2163889"/>
                  <a:ext cx="5292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59" name="墨迹 58">
                  <a:extLst>
                    <a:ext uri="{FF2B5EF4-FFF2-40B4-BE49-F238E27FC236}">
                      <a16:creationId xmlns:a16="http://schemas.microsoft.com/office/drawing/2014/main" id="{3404FD47-4C95-9F47-868F-2E6F79CA69D6}"/>
                    </a:ext>
                  </a:extLst>
                </p14:cNvPr>
                <p14:cNvContentPartPr/>
                <p14:nvPr/>
              </p14:nvContentPartPr>
              <p14:xfrm>
                <a:off x="3277180" y="2059129"/>
                <a:ext cx="434880" cy="533520"/>
              </p14:xfrm>
            </p:contentPart>
          </mc:Choice>
          <mc:Fallback xmlns="">
            <p:pic>
              <p:nvPicPr>
                <p:cNvPr id="59" name="墨迹 58">
                  <a:extLst>
                    <a:ext uri="{FF2B5EF4-FFF2-40B4-BE49-F238E27FC236}">
                      <a16:creationId xmlns:a16="http://schemas.microsoft.com/office/drawing/2014/main" id="{3404FD47-4C95-9F47-868F-2E6F79CA69D6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3269620" y="2051569"/>
                  <a:ext cx="450000" cy="548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" name="组合 61">
            <a:extLst>
              <a:ext uri="{FF2B5EF4-FFF2-40B4-BE49-F238E27FC236}">
                <a16:creationId xmlns:a16="http://schemas.microsoft.com/office/drawing/2014/main" id="{D3D44ABB-3070-FC47-81D5-E616FBDAAF86}"/>
              </a:ext>
            </a:extLst>
          </p:cNvPr>
          <p:cNvGrpSpPr/>
          <p:nvPr/>
        </p:nvGrpSpPr>
        <p:grpSpPr>
          <a:xfrm>
            <a:off x="3941740" y="2121409"/>
            <a:ext cx="467280" cy="467280"/>
            <a:chOff x="3941740" y="2121409"/>
            <a:chExt cx="467280" cy="467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0" name="墨迹 59">
                  <a:extLst>
                    <a:ext uri="{FF2B5EF4-FFF2-40B4-BE49-F238E27FC236}">
                      <a16:creationId xmlns:a16="http://schemas.microsoft.com/office/drawing/2014/main" id="{B33C5427-D886-814E-8DDC-729DEDBE9A42}"/>
                    </a:ext>
                  </a:extLst>
                </p14:cNvPr>
                <p14:cNvContentPartPr/>
                <p14:nvPr/>
              </p14:nvContentPartPr>
              <p14:xfrm>
                <a:off x="3941740" y="2246689"/>
                <a:ext cx="100080" cy="342000"/>
              </p14:xfrm>
            </p:contentPart>
          </mc:Choice>
          <mc:Fallback xmlns="">
            <p:pic>
              <p:nvPicPr>
                <p:cNvPr id="60" name="墨迹 59">
                  <a:extLst>
                    <a:ext uri="{FF2B5EF4-FFF2-40B4-BE49-F238E27FC236}">
                      <a16:creationId xmlns:a16="http://schemas.microsoft.com/office/drawing/2014/main" id="{B33C5427-D886-814E-8DDC-729DEDBE9A42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3934180" y="2239129"/>
                  <a:ext cx="115200" cy="35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1" name="墨迹 60">
                  <a:extLst>
                    <a:ext uri="{FF2B5EF4-FFF2-40B4-BE49-F238E27FC236}">
                      <a16:creationId xmlns:a16="http://schemas.microsoft.com/office/drawing/2014/main" id="{04554DA5-F134-4643-99CB-8EAECD98BCAF}"/>
                    </a:ext>
                  </a:extLst>
                </p14:cNvPr>
                <p14:cNvContentPartPr/>
                <p14:nvPr/>
              </p14:nvContentPartPr>
              <p14:xfrm>
                <a:off x="4221820" y="2121409"/>
                <a:ext cx="187200" cy="453960"/>
              </p14:xfrm>
            </p:contentPart>
          </mc:Choice>
          <mc:Fallback xmlns="">
            <p:pic>
              <p:nvPicPr>
                <p:cNvPr id="61" name="墨迹 60">
                  <a:extLst>
                    <a:ext uri="{FF2B5EF4-FFF2-40B4-BE49-F238E27FC236}">
                      <a16:creationId xmlns:a16="http://schemas.microsoft.com/office/drawing/2014/main" id="{04554DA5-F134-4643-99CB-8EAECD98BCAF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4214260" y="2113849"/>
                  <a:ext cx="202320" cy="469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65" name="墨迹 64">
                <a:extLst>
                  <a:ext uri="{FF2B5EF4-FFF2-40B4-BE49-F238E27FC236}">
                    <a16:creationId xmlns:a16="http://schemas.microsoft.com/office/drawing/2014/main" id="{CF42A419-3BA2-BC42-80BF-20A10DD28342}"/>
                  </a:ext>
                </a:extLst>
              </p14:cNvPr>
              <p14:cNvContentPartPr/>
              <p14:nvPr/>
            </p14:nvContentPartPr>
            <p14:xfrm>
              <a:off x="4738780" y="2134009"/>
              <a:ext cx="286560" cy="473400"/>
            </p14:xfrm>
          </p:contentPart>
        </mc:Choice>
        <mc:Fallback xmlns="">
          <p:pic>
            <p:nvPicPr>
              <p:cNvPr id="65" name="墨迹 64">
                <a:extLst>
                  <a:ext uri="{FF2B5EF4-FFF2-40B4-BE49-F238E27FC236}">
                    <a16:creationId xmlns:a16="http://schemas.microsoft.com/office/drawing/2014/main" id="{CF42A419-3BA2-BC42-80BF-20A10DD28342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4731220" y="2126449"/>
                <a:ext cx="301680" cy="488520"/>
              </a:xfrm>
              <a:prstGeom prst="rect">
                <a:avLst/>
              </a:prstGeom>
            </p:spPr>
          </p:pic>
        </mc:Fallback>
      </mc:AlternateContent>
      <p:grpSp>
        <p:nvGrpSpPr>
          <p:cNvPr id="75" name="组合 74">
            <a:extLst>
              <a:ext uri="{FF2B5EF4-FFF2-40B4-BE49-F238E27FC236}">
                <a16:creationId xmlns:a16="http://schemas.microsoft.com/office/drawing/2014/main" id="{A44C5741-5F4C-0344-BA8F-2DBF5E4CA196}"/>
              </a:ext>
            </a:extLst>
          </p:cNvPr>
          <p:cNvGrpSpPr/>
          <p:nvPr/>
        </p:nvGrpSpPr>
        <p:grpSpPr>
          <a:xfrm>
            <a:off x="5392180" y="1996849"/>
            <a:ext cx="815400" cy="654120"/>
            <a:chOff x="5392180" y="1996849"/>
            <a:chExt cx="815400" cy="654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6" name="墨迹 65">
                  <a:extLst>
                    <a:ext uri="{FF2B5EF4-FFF2-40B4-BE49-F238E27FC236}">
                      <a16:creationId xmlns:a16="http://schemas.microsoft.com/office/drawing/2014/main" id="{4F6325D0-06AB-1644-8AAF-DE53B888FD45}"/>
                    </a:ext>
                  </a:extLst>
                </p14:cNvPr>
                <p14:cNvContentPartPr/>
                <p14:nvPr/>
              </p14:nvContentPartPr>
              <p14:xfrm>
                <a:off x="5392180" y="2295649"/>
                <a:ext cx="255600" cy="212040"/>
              </p14:xfrm>
            </p:contentPart>
          </mc:Choice>
          <mc:Fallback xmlns="">
            <p:pic>
              <p:nvPicPr>
                <p:cNvPr id="66" name="墨迹 65">
                  <a:extLst>
                    <a:ext uri="{FF2B5EF4-FFF2-40B4-BE49-F238E27FC236}">
                      <a16:creationId xmlns:a16="http://schemas.microsoft.com/office/drawing/2014/main" id="{4F6325D0-06AB-1644-8AAF-DE53B888FD45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5384980" y="2288089"/>
                  <a:ext cx="27072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7" name="墨迹 66">
                  <a:extLst>
                    <a:ext uri="{FF2B5EF4-FFF2-40B4-BE49-F238E27FC236}">
                      <a16:creationId xmlns:a16="http://schemas.microsoft.com/office/drawing/2014/main" id="{76F0CCA5-A80C-1147-A31E-1BD95A87CB7F}"/>
                    </a:ext>
                  </a:extLst>
                </p14:cNvPr>
                <p14:cNvContentPartPr/>
                <p14:nvPr/>
              </p14:nvContentPartPr>
              <p14:xfrm>
                <a:off x="5709700" y="1996849"/>
                <a:ext cx="497880" cy="654120"/>
              </p14:xfrm>
            </p:contentPart>
          </mc:Choice>
          <mc:Fallback xmlns="">
            <p:pic>
              <p:nvPicPr>
                <p:cNvPr id="67" name="墨迹 66">
                  <a:extLst>
                    <a:ext uri="{FF2B5EF4-FFF2-40B4-BE49-F238E27FC236}">
                      <a16:creationId xmlns:a16="http://schemas.microsoft.com/office/drawing/2014/main" id="{76F0CCA5-A80C-1147-A31E-1BD95A87CB7F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5702140" y="1989289"/>
                  <a:ext cx="512640" cy="669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4" name="组合 73">
            <a:extLst>
              <a:ext uri="{FF2B5EF4-FFF2-40B4-BE49-F238E27FC236}">
                <a16:creationId xmlns:a16="http://schemas.microsoft.com/office/drawing/2014/main" id="{3D68C26F-54DF-B34A-8819-013D17F4ED52}"/>
              </a:ext>
            </a:extLst>
          </p:cNvPr>
          <p:cNvGrpSpPr/>
          <p:nvPr/>
        </p:nvGrpSpPr>
        <p:grpSpPr>
          <a:xfrm>
            <a:off x="6500620" y="2065609"/>
            <a:ext cx="398880" cy="504000"/>
            <a:chOff x="6500620" y="2065609"/>
            <a:chExt cx="398880" cy="504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8" name="墨迹 67">
                  <a:extLst>
                    <a:ext uri="{FF2B5EF4-FFF2-40B4-BE49-F238E27FC236}">
                      <a16:creationId xmlns:a16="http://schemas.microsoft.com/office/drawing/2014/main" id="{3ED58089-1F24-104E-8492-538C5315C5B2}"/>
                    </a:ext>
                  </a:extLst>
                </p14:cNvPr>
                <p14:cNvContentPartPr/>
                <p14:nvPr/>
              </p14:nvContentPartPr>
              <p14:xfrm>
                <a:off x="6650020" y="2071729"/>
                <a:ext cx="81360" cy="81360"/>
              </p14:xfrm>
            </p:contentPart>
          </mc:Choice>
          <mc:Fallback xmlns="">
            <p:pic>
              <p:nvPicPr>
                <p:cNvPr id="68" name="墨迹 67">
                  <a:extLst>
                    <a:ext uri="{FF2B5EF4-FFF2-40B4-BE49-F238E27FC236}">
                      <a16:creationId xmlns:a16="http://schemas.microsoft.com/office/drawing/2014/main" id="{3ED58089-1F24-104E-8492-538C5315C5B2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6642460" y="2064169"/>
                  <a:ext cx="9648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69" name="墨迹 68">
                  <a:extLst>
                    <a:ext uri="{FF2B5EF4-FFF2-40B4-BE49-F238E27FC236}">
                      <a16:creationId xmlns:a16="http://schemas.microsoft.com/office/drawing/2014/main" id="{35E27FE6-9582-7E46-87DD-87DAE2C0F3CD}"/>
                    </a:ext>
                  </a:extLst>
                </p14:cNvPr>
                <p14:cNvContentPartPr/>
                <p14:nvPr/>
              </p14:nvContentPartPr>
              <p14:xfrm>
                <a:off x="6500620" y="2065609"/>
                <a:ext cx="398880" cy="504000"/>
              </p14:xfrm>
            </p:contentPart>
          </mc:Choice>
          <mc:Fallback xmlns="">
            <p:pic>
              <p:nvPicPr>
                <p:cNvPr id="69" name="墨迹 68">
                  <a:extLst>
                    <a:ext uri="{FF2B5EF4-FFF2-40B4-BE49-F238E27FC236}">
                      <a16:creationId xmlns:a16="http://schemas.microsoft.com/office/drawing/2014/main" id="{35E27FE6-9582-7E46-87DD-87DAE2C0F3CD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6493060" y="2058049"/>
                  <a:ext cx="414000" cy="519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" name="组合 72">
            <a:extLst>
              <a:ext uri="{FF2B5EF4-FFF2-40B4-BE49-F238E27FC236}">
                <a16:creationId xmlns:a16="http://schemas.microsoft.com/office/drawing/2014/main" id="{75F08181-8182-444C-9441-5BB8969A05BD}"/>
              </a:ext>
            </a:extLst>
          </p:cNvPr>
          <p:cNvGrpSpPr/>
          <p:nvPr/>
        </p:nvGrpSpPr>
        <p:grpSpPr>
          <a:xfrm>
            <a:off x="7309900" y="2003329"/>
            <a:ext cx="772200" cy="591480"/>
            <a:chOff x="7309900" y="2003329"/>
            <a:chExt cx="772200" cy="591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70" name="墨迹 69">
                  <a:extLst>
                    <a:ext uri="{FF2B5EF4-FFF2-40B4-BE49-F238E27FC236}">
                      <a16:creationId xmlns:a16="http://schemas.microsoft.com/office/drawing/2014/main" id="{059B4EDE-E1CB-B942-8E44-FB5ABDB59C7D}"/>
                    </a:ext>
                  </a:extLst>
                </p14:cNvPr>
                <p14:cNvContentPartPr/>
                <p14:nvPr/>
              </p14:nvContentPartPr>
              <p14:xfrm>
                <a:off x="7309900" y="2003329"/>
                <a:ext cx="498240" cy="545400"/>
              </p14:xfrm>
            </p:contentPart>
          </mc:Choice>
          <mc:Fallback xmlns="">
            <p:pic>
              <p:nvPicPr>
                <p:cNvPr id="70" name="墨迹 69">
                  <a:extLst>
                    <a:ext uri="{FF2B5EF4-FFF2-40B4-BE49-F238E27FC236}">
                      <a16:creationId xmlns:a16="http://schemas.microsoft.com/office/drawing/2014/main" id="{059B4EDE-E1CB-B942-8E44-FB5ABDB59C7D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7302340" y="1995769"/>
                  <a:ext cx="513360" cy="56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71" name="墨迹 70">
                  <a:extLst>
                    <a:ext uri="{FF2B5EF4-FFF2-40B4-BE49-F238E27FC236}">
                      <a16:creationId xmlns:a16="http://schemas.microsoft.com/office/drawing/2014/main" id="{38B3354E-40F0-5A4D-9F40-78781AA15EB3}"/>
                    </a:ext>
                  </a:extLst>
                </p14:cNvPr>
                <p14:cNvContentPartPr/>
                <p14:nvPr/>
              </p14:nvContentPartPr>
              <p14:xfrm>
                <a:off x="7801660" y="2448649"/>
                <a:ext cx="243000" cy="146160"/>
              </p14:xfrm>
            </p:contentPart>
          </mc:Choice>
          <mc:Fallback xmlns="">
            <p:pic>
              <p:nvPicPr>
                <p:cNvPr id="71" name="墨迹 70">
                  <a:extLst>
                    <a:ext uri="{FF2B5EF4-FFF2-40B4-BE49-F238E27FC236}">
                      <a16:creationId xmlns:a16="http://schemas.microsoft.com/office/drawing/2014/main" id="{38B3354E-40F0-5A4D-9F40-78781AA15EB3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7794100" y="2441089"/>
                  <a:ext cx="25812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2" name="墨迹 71">
                  <a:extLst>
                    <a:ext uri="{FF2B5EF4-FFF2-40B4-BE49-F238E27FC236}">
                      <a16:creationId xmlns:a16="http://schemas.microsoft.com/office/drawing/2014/main" id="{77584856-10F0-2B49-B5E5-86ACE205F381}"/>
                    </a:ext>
                  </a:extLst>
                </p14:cNvPr>
                <p14:cNvContentPartPr/>
                <p14:nvPr/>
              </p14:nvContentPartPr>
              <p14:xfrm>
                <a:off x="7975900" y="2227249"/>
                <a:ext cx="106200" cy="25200"/>
              </p14:xfrm>
            </p:contentPart>
          </mc:Choice>
          <mc:Fallback xmlns="">
            <p:pic>
              <p:nvPicPr>
                <p:cNvPr id="72" name="墨迹 71">
                  <a:extLst>
                    <a:ext uri="{FF2B5EF4-FFF2-40B4-BE49-F238E27FC236}">
                      <a16:creationId xmlns:a16="http://schemas.microsoft.com/office/drawing/2014/main" id="{77584856-10F0-2B49-B5E5-86ACE205F381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7968340" y="2219689"/>
                  <a:ext cx="121320" cy="40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0" name="组合 79">
            <a:extLst>
              <a:ext uri="{FF2B5EF4-FFF2-40B4-BE49-F238E27FC236}">
                <a16:creationId xmlns:a16="http://schemas.microsoft.com/office/drawing/2014/main" id="{BD54DDF5-73F3-3840-AA74-E05D5FF3ABEA}"/>
              </a:ext>
            </a:extLst>
          </p:cNvPr>
          <p:cNvGrpSpPr/>
          <p:nvPr/>
        </p:nvGrpSpPr>
        <p:grpSpPr>
          <a:xfrm>
            <a:off x="8747740" y="2146249"/>
            <a:ext cx="784440" cy="529560"/>
            <a:chOff x="8747740" y="2146249"/>
            <a:chExt cx="784440" cy="52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6" name="墨迹 75">
                  <a:extLst>
                    <a:ext uri="{FF2B5EF4-FFF2-40B4-BE49-F238E27FC236}">
                      <a16:creationId xmlns:a16="http://schemas.microsoft.com/office/drawing/2014/main" id="{AF0633EB-8FA2-3E44-AA21-E59B126C1CD3}"/>
                    </a:ext>
                  </a:extLst>
                </p14:cNvPr>
                <p14:cNvContentPartPr/>
                <p14:nvPr/>
              </p14:nvContentPartPr>
              <p14:xfrm>
                <a:off x="8817220" y="2544769"/>
                <a:ext cx="24480" cy="360"/>
              </p14:xfrm>
            </p:contentPart>
          </mc:Choice>
          <mc:Fallback xmlns="">
            <p:pic>
              <p:nvPicPr>
                <p:cNvPr id="76" name="墨迹 75">
                  <a:extLst>
                    <a:ext uri="{FF2B5EF4-FFF2-40B4-BE49-F238E27FC236}">
                      <a16:creationId xmlns:a16="http://schemas.microsoft.com/office/drawing/2014/main" id="{AF0633EB-8FA2-3E44-AA21-E59B126C1CD3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8809660" y="2537209"/>
                  <a:ext cx="39600" cy="1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7" name="墨迹 76">
                  <a:extLst>
                    <a:ext uri="{FF2B5EF4-FFF2-40B4-BE49-F238E27FC236}">
                      <a16:creationId xmlns:a16="http://schemas.microsoft.com/office/drawing/2014/main" id="{826F9E2D-6E3A-6F43-BFD3-DA8B8268ECED}"/>
                    </a:ext>
                  </a:extLst>
                </p14:cNvPr>
                <p14:cNvContentPartPr/>
                <p14:nvPr/>
              </p14:nvContentPartPr>
              <p14:xfrm>
                <a:off x="8915860" y="2314369"/>
                <a:ext cx="342720" cy="56520"/>
              </p14:xfrm>
            </p:contentPart>
          </mc:Choice>
          <mc:Fallback xmlns="">
            <p:pic>
              <p:nvPicPr>
                <p:cNvPr id="77" name="墨迹 76">
                  <a:extLst>
                    <a:ext uri="{FF2B5EF4-FFF2-40B4-BE49-F238E27FC236}">
                      <a16:creationId xmlns:a16="http://schemas.microsoft.com/office/drawing/2014/main" id="{826F9E2D-6E3A-6F43-BFD3-DA8B8268ECED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8908300" y="2306809"/>
                  <a:ext cx="35784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78" name="墨迹 77">
                  <a:extLst>
                    <a:ext uri="{FF2B5EF4-FFF2-40B4-BE49-F238E27FC236}">
                      <a16:creationId xmlns:a16="http://schemas.microsoft.com/office/drawing/2014/main" id="{0561232D-8171-7A4B-876F-A82B20DDD9A3}"/>
                    </a:ext>
                  </a:extLst>
                </p14:cNvPr>
                <p14:cNvContentPartPr/>
                <p14:nvPr/>
              </p14:nvContentPartPr>
              <p14:xfrm>
                <a:off x="8747740" y="2488609"/>
                <a:ext cx="535680" cy="75240"/>
              </p14:xfrm>
            </p:contentPart>
          </mc:Choice>
          <mc:Fallback xmlns="">
            <p:pic>
              <p:nvPicPr>
                <p:cNvPr id="78" name="墨迹 77">
                  <a:extLst>
                    <a:ext uri="{FF2B5EF4-FFF2-40B4-BE49-F238E27FC236}">
                      <a16:creationId xmlns:a16="http://schemas.microsoft.com/office/drawing/2014/main" id="{0561232D-8171-7A4B-876F-A82B20DDD9A3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8740180" y="2481409"/>
                  <a:ext cx="55080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79" name="墨迹 78">
                  <a:extLst>
                    <a:ext uri="{FF2B5EF4-FFF2-40B4-BE49-F238E27FC236}">
                      <a16:creationId xmlns:a16="http://schemas.microsoft.com/office/drawing/2014/main" id="{D84D74E6-E7A4-2F42-BF5A-DE9A2C1774D5}"/>
                    </a:ext>
                  </a:extLst>
                </p14:cNvPr>
                <p14:cNvContentPartPr/>
                <p14:nvPr/>
              </p14:nvContentPartPr>
              <p14:xfrm>
                <a:off x="9140140" y="2146249"/>
                <a:ext cx="392040" cy="529560"/>
              </p14:xfrm>
            </p:contentPart>
          </mc:Choice>
          <mc:Fallback xmlns="">
            <p:pic>
              <p:nvPicPr>
                <p:cNvPr id="79" name="墨迹 78">
                  <a:extLst>
                    <a:ext uri="{FF2B5EF4-FFF2-40B4-BE49-F238E27FC236}">
                      <a16:creationId xmlns:a16="http://schemas.microsoft.com/office/drawing/2014/main" id="{D84D74E6-E7A4-2F42-BF5A-DE9A2C1774D5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9130060" y="2136169"/>
                  <a:ext cx="412200" cy="549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6" name="组合 95">
            <a:extLst>
              <a:ext uri="{FF2B5EF4-FFF2-40B4-BE49-F238E27FC236}">
                <a16:creationId xmlns:a16="http://schemas.microsoft.com/office/drawing/2014/main" id="{5A9AC4DD-345D-D34C-97FA-831C83A92BB3}"/>
              </a:ext>
            </a:extLst>
          </p:cNvPr>
          <p:cNvGrpSpPr/>
          <p:nvPr/>
        </p:nvGrpSpPr>
        <p:grpSpPr>
          <a:xfrm>
            <a:off x="9899740" y="2046889"/>
            <a:ext cx="2204280" cy="753840"/>
            <a:chOff x="9899740" y="2046889"/>
            <a:chExt cx="2204280" cy="753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81" name="墨迹 80">
                  <a:extLst>
                    <a:ext uri="{FF2B5EF4-FFF2-40B4-BE49-F238E27FC236}">
                      <a16:creationId xmlns:a16="http://schemas.microsoft.com/office/drawing/2014/main" id="{C0FBEE91-FCB8-B447-8E7C-BB8FC0913590}"/>
                    </a:ext>
                  </a:extLst>
                </p14:cNvPr>
                <p14:cNvContentPartPr/>
                <p14:nvPr/>
              </p14:nvContentPartPr>
              <p14:xfrm>
                <a:off x="9899740" y="2046889"/>
                <a:ext cx="429840" cy="591840"/>
              </p14:xfrm>
            </p:contentPart>
          </mc:Choice>
          <mc:Fallback xmlns="">
            <p:pic>
              <p:nvPicPr>
                <p:cNvPr id="81" name="墨迹 80">
                  <a:extLst>
                    <a:ext uri="{FF2B5EF4-FFF2-40B4-BE49-F238E27FC236}">
                      <a16:creationId xmlns:a16="http://schemas.microsoft.com/office/drawing/2014/main" id="{C0FBEE91-FCB8-B447-8E7C-BB8FC0913590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9892180" y="2039329"/>
                  <a:ext cx="444960" cy="60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82" name="墨迹 81">
                  <a:extLst>
                    <a:ext uri="{FF2B5EF4-FFF2-40B4-BE49-F238E27FC236}">
                      <a16:creationId xmlns:a16="http://schemas.microsoft.com/office/drawing/2014/main" id="{0A4C6BC3-47AE-D844-96A1-6B3B8AACDA32}"/>
                    </a:ext>
                  </a:extLst>
                </p14:cNvPr>
                <p14:cNvContentPartPr/>
                <p14:nvPr/>
              </p14:nvContentPartPr>
              <p14:xfrm>
                <a:off x="10335340" y="2557369"/>
                <a:ext cx="124920" cy="131040"/>
              </p14:xfrm>
            </p:contentPart>
          </mc:Choice>
          <mc:Fallback xmlns="">
            <p:pic>
              <p:nvPicPr>
                <p:cNvPr id="82" name="墨迹 81">
                  <a:extLst>
                    <a:ext uri="{FF2B5EF4-FFF2-40B4-BE49-F238E27FC236}">
                      <a16:creationId xmlns:a16="http://schemas.microsoft.com/office/drawing/2014/main" id="{0A4C6BC3-47AE-D844-96A1-6B3B8AACDA32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10327780" y="2549809"/>
                  <a:ext cx="14004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83" name="墨迹 82">
                  <a:extLst>
                    <a:ext uri="{FF2B5EF4-FFF2-40B4-BE49-F238E27FC236}">
                      <a16:creationId xmlns:a16="http://schemas.microsoft.com/office/drawing/2014/main" id="{EC55A56A-2DFF-4244-B74B-FE125B16B1A5}"/>
                    </a:ext>
                  </a:extLst>
                </p14:cNvPr>
                <p14:cNvContentPartPr/>
                <p14:nvPr/>
              </p14:nvContentPartPr>
              <p14:xfrm>
                <a:off x="10484740" y="2364409"/>
                <a:ext cx="106200" cy="19080"/>
              </p14:xfrm>
            </p:contentPart>
          </mc:Choice>
          <mc:Fallback xmlns="">
            <p:pic>
              <p:nvPicPr>
                <p:cNvPr id="83" name="墨迹 82">
                  <a:extLst>
                    <a:ext uri="{FF2B5EF4-FFF2-40B4-BE49-F238E27FC236}">
                      <a16:creationId xmlns:a16="http://schemas.microsoft.com/office/drawing/2014/main" id="{EC55A56A-2DFF-4244-B74B-FE125B16B1A5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0477180" y="2356849"/>
                  <a:ext cx="12132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85" name="墨迹 84">
                  <a:extLst>
                    <a:ext uri="{FF2B5EF4-FFF2-40B4-BE49-F238E27FC236}">
                      <a16:creationId xmlns:a16="http://schemas.microsoft.com/office/drawing/2014/main" id="{6BD14EC0-17FD-084A-9241-5F9072C5F916}"/>
                    </a:ext>
                  </a:extLst>
                </p14:cNvPr>
                <p14:cNvContentPartPr/>
                <p14:nvPr/>
              </p14:nvContentPartPr>
              <p14:xfrm>
                <a:off x="10715140" y="2233369"/>
                <a:ext cx="62640" cy="6480"/>
              </p14:xfrm>
            </p:contentPart>
          </mc:Choice>
          <mc:Fallback xmlns="">
            <p:pic>
              <p:nvPicPr>
                <p:cNvPr id="85" name="墨迹 84">
                  <a:extLst>
                    <a:ext uri="{FF2B5EF4-FFF2-40B4-BE49-F238E27FC236}">
                      <a16:creationId xmlns:a16="http://schemas.microsoft.com/office/drawing/2014/main" id="{6BD14EC0-17FD-084A-9241-5F9072C5F916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0707580" y="2226169"/>
                  <a:ext cx="7776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86" name="墨迹 85">
                  <a:extLst>
                    <a:ext uri="{FF2B5EF4-FFF2-40B4-BE49-F238E27FC236}">
                      <a16:creationId xmlns:a16="http://schemas.microsoft.com/office/drawing/2014/main" id="{0BBB2884-EB71-F548-BE5D-838D14A28366}"/>
                    </a:ext>
                  </a:extLst>
                </p14:cNvPr>
                <p14:cNvContentPartPr/>
                <p14:nvPr/>
              </p14:nvContentPartPr>
              <p14:xfrm>
                <a:off x="10640260" y="2115289"/>
                <a:ext cx="342720" cy="454680"/>
              </p14:xfrm>
            </p:contentPart>
          </mc:Choice>
          <mc:Fallback xmlns="">
            <p:pic>
              <p:nvPicPr>
                <p:cNvPr id="86" name="墨迹 85">
                  <a:extLst>
                    <a:ext uri="{FF2B5EF4-FFF2-40B4-BE49-F238E27FC236}">
                      <a16:creationId xmlns:a16="http://schemas.microsoft.com/office/drawing/2014/main" id="{0BBB2884-EB71-F548-BE5D-838D14A28366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0633060" y="2107729"/>
                  <a:ext cx="357840" cy="46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87" name="墨迹 86">
                  <a:extLst>
                    <a:ext uri="{FF2B5EF4-FFF2-40B4-BE49-F238E27FC236}">
                      <a16:creationId xmlns:a16="http://schemas.microsoft.com/office/drawing/2014/main" id="{CCEDFA84-6291-6C4F-B81D-D066AF10A3DF}"/>
                    </a:ext>
                  </a:extLst>
                </p14:cNvPr>
                <p14:cNvContentPartPr/>
                <p14:nvPr/>
              </p14:nvContentPartPr>
              <p14:xfrm>
                <a:off x="11058220" y="2183689"/>
                <a:ext cx="149040" cy="396000"/>
              </p14:xfrm>
            </p:contentPart>
          </mc:Choice>
          <mc:Fallback xmlns="">
            <p:pic>
              <p:nvPicPr>
                <p:cNvPr id="87" name="墨迹 86">
                  <a:extLst>
                    <a:ext uri="{FF2B5EF4-FFF2-40B4-BE49-F238E27FC236}">
                      <a16:creationId xmlns:a16="http://schemas.microsoft.com/office/drawing/2014/main" id="{CCEDFA84-6291-6C4F-B81D-D066AF10A3DF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1050660" y="2176129"/>
                  <a:ext cx="164160" cy="41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88" name="墨迹 87">
                  <a:extLst>
                    <a:ext uri="{FF2B5EF4-FFF2-40B4-BE49-F238E27FC236}">
                      <a16:creationId xmlns:a16="http://schemas.microsoft.com/office/drawing/2014/main" id="{D14C67D3-7DE4-1A49-ACEE-8BEE3A9C81C2}"/>
                    </a:ext>
                  </a:extLst>
                </p14:cNvPr>
                <p14:cNvContentPartPr/>
                <p14:nvPr/>
              </p14:nvContentPartPr>
              <p14:xfrm>
                <a:off x="11015380" y="2333089"/>
                <a:ext cx="173160" cy="173880"/>
              </p14:xfrm>
            </p:contentPart>
          </mc:Choice>
          <mc:Fallback xmlns="">
            <p:pic>
              <p:nvPicPr>
                <p:cNvPr id="88" name="墨迹 87">
                  <a:extLst>
                    <a:ext uri="{FF2B5EF4-FFF2-40B4-BE49-F238E27FC236}">
                      <a16:creationId xmlns:a16="http://schemas.microsoft.com/office/drawing/2014/main" id="{D14C67D3-7DE4-1A49-ACEE-8BEE3A9C81C2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1007820" y="2325529"/>
                  <a:ext cx="18828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89" name="墨迹 88">
                  <a:extLst>
                    <a:ext uri="{FF2B5EF4-FFF2-40B4-BE49-F238E27FC236}">
                      <a16:creationId xmlns:a16="http://schemas.microsoft.com/office/drawing/2014/main" id="{31998245-5CD5-0E4B-94EB-14867753EFBF}"/>
                    </a:ext>
                  </a:extLst>
                </p14:cNvPr>
                <p14:cNvContentPartPr/>
                <p14:nvPr/>
              </p14:nvContentPartPr>
              <p14:xfrm>
                <a:off x="11259460" y="2245969"/>
                <a:ext cx="165600" cy="249480"/>
              </p14:xfrm>
            </p:contentPart>
          </mc:Choice>
          <mc:Fallback xmlns="">
            <p:pic>
              <p:nvPicPr>
                <p:cNvPr id="89" name="墨迹 88">
                  <a:extLst>
                    <a:ext uri="{FF2B5EF4-FFF2-40B4-BE49-F238E27FC236}">
                      <a16:creationId xmlns:a16="http://schemas.microsoft.com/office/drawing/2014/main" id="{31998245-5CD5-0E4B-94EB-14867753EFBF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1251900" y="2238409"/>
                  <a:ext cx="18072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90" name="墨迹 89">
                  <a:extLst>
                    <a:ext uri="{FF2B5EF4-FFF2-40B4-BE49-F238E27FC236}">
                      <a16:creationId xmlns:a16="http://schemas.microsoft.com/office/drawing/2014/main" id="{640FD24A-9D0E-3746-9279-FA1A980259C1}"/>
                    </a:ext>
                  </a:extLst>
                </p14:cNvPr>
                <p14:cNvContentPartPr/>
                <p14:nvPr/>
              </p14:nvContentPartPr>
              <p14:xfrm>
                <a:off x="11275300" y="2492209"/>
                <a:ext cx="181080" cy="77760"/>
              </p14:xfrm>
            </p:contentPart>
          </mc:Choice>
          <mc:Fallback xmlns="">
            <p:pic>
              <p:nvPicPr>
                <p:cNvPr id="90" name="墨迹 89">
                  <a:extLst>
                    <a:ext uri="{FF2B5EF4-FFF2-40B4-BE49-F238E27FC236}">
                      <a16:creationId xmlns:a16="http://schemas.microsoft.com/office/drawing/2014/main" id="{640FD24A-9D0E-3746-9279-FA1A980259C1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1267740" y="2484649"/>
                  <a:ext cx="19584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91" name="墨迹 90">
                  <a:extLst>
                    <a:ext uri="{FF2B5EF4-FFF2-40B4-BE49-F238E27FC236}">
                      <a16:creationId xmlns:a16="http://schemas.microsoft.com/office/drawing/2014/main" id="{157410F3-3A74-CC41-937A-09195FC30802}"/>
                    </a:ext>
                  </a:extLst>
                </p14:cNvPr>
                <p14:cNvContentPartPr/>
                <p14:nvPr/>
              </p14:nvContentPartPr>
              <p14:xfrm>
                <a:off x="11592820" y="2134009"/>
                <a:ext cx="168480" cy="423720"/>
              </p14:xfrm>
            </p:contentPart>
          </mc:Choice>
          <mc:Fallback xmlns="">
            <p:pic>
              <p:nvPicPr>
                <p:cNvPr id="91" name="墨迹 90">
                  <a:extLst>
                    <a:ext uri="{FF2B5EF4-FFF2-40B4-BE49-F238E27FC236}">
                      <a16:creationId xmlns:a16="http://schemas.microsoft.com/office/drawing/2014/main" id="{157410F3-3A74-CC41-937A-09195FC30802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1585260" y="2126449"/>
                  <a:ext cx="183600" cy="43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92" name="墨迹 91">
                  <a:extLst>
                    <a:ext uri="{FF2B5EF4-FFF2-40B4-BE49-F238E27FC236}">
                      <a16:creationId xmlns:a16="http://schemas.microsoft.com/office/drawing/2014/main" id="{87B53A94-45A4-D247-8098-831BF018538D}"/>
                    </a:ext>
                  </a:extLst>
                </p14:cNvPr>
                <p14:cNvContentPartPr/>
                <p14:nvPr/>
              </p14:nvContentPartPr>
              <p14:xfrm>
                <a:off x="11841940" y="2134009"/>
                <a:ext cx="187200" cy="293040"/>
              </p14:xfrm>
            </p:contentPart>
          </mc:Choice>
          <mc:Fallback xmlns="">
            <p:pic>
              <p:nvPicPr>
                <p:cNvPr id="92" name="墨迹 91">
                  <a:extLst>
                    <a:ext uri="{FF2B5EF4-FFF2-40B4-BE49-F238E27FC236}">
                      <a16:creationId xmlns:a16="http://schemas.microsoft.com/office/drawing/2014/main" id="{87B53A94-45A4-D247-8098-831BF018538D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1834380" y="2126449"/>
                  <a:ext cx="20232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93" name="墨迹 92">
                  <a:extLst>
                    <a:ext uri="{FF2B5EF4-FFF2-40B4-BE49-F238E27FC236}">
                      <a16:creationId xmlns:a16="http://schemas.microsoft.com/office/drawing/2014/main" id="{7CF2778D-D95A-5341-8614-4D8B8D4EA41A}"/>
                    </a:ext>
                  </a:extLst>
                </p14:cNvPr>
                <p14:cNvContentPartPr/>
                <p14:nvPr/>
              </p14:nvContentPartPr>
              <p14:xfrm>
                <a:off x="11754820" y="2482489"/>
                <a:ext cx="236880" cy="249480"/>
              </p14:xfrm>
            </p:contentPart>
          </mc:Choice>
          <mc:Fallback xmlns="">
            <p:pic>
              <p:nvPicPr>
                <p:cNvPr id="93" name="墨迹 92">
                  <a:extLst>
                    <a:ext uri="{FF2B5EF4-FFF2-40B4-BE49-F238E27FC236}">
                      <a16:creationId xmlns:a16="http://schemas.microsoft.com/office/drawing/2014/main" id="{7CF2778D-D95A-5341-8614-4D8B8D4EA41A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11747260" y="2474929"/>
                  <a:ext cx="25200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94" name="墨迹 93">
                  <a:extLst>
                    <a:ext uri="{FF2B5EF4-FFF2-40B4-BE49-F238E27FC236}">
                      <a16:creationId xmlns:a16="http://schemas.microsoft.com/office/drawing/2014/main" id="{7E3AFBBC-AF00-A841-9FCF-B0A5EE04AEFA}"/>
                    </a:ext>
                  </a:extLst>
                </p14:cNvPr>
                <p14:cNvContentPartPr/>
                <p14:nvPr/>
              </p14:nvContentPartPr>
              <p14:xfrm>
                <a:off x="12066220" y="2787769"/>
                <a:ext cx="37800" cy="12960"/>
              </p14:xfrm>
            </p:contentPart>
          </mc:Choice>
          <mc:Fallback xmlns="">
            <p:pic>
              <p:nvPicPr>
                <p:cNvPr id="94" name="墨迹 93">
                  <a:extLst>
                    <a:ext uri="{FF2B5EF4-FFF2-40B4-BE49-F238E27FC236}">
                      <a16:creationId xmlns:a16="http://schemas.microsoft.com/office/drawing/2014/main" id="{7E3AFBBC-AF00-A841-9FCF-B0A5EE04AEFA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2058660" y="2780209"/>
                  <a:ext cx="52920" cy="27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95" name="墨迹 94">
                <a:extLst>
                  <a:ext uri="{FF2B5EF4-FFF2-40B4-BE49-F238E27FC236}">
                    <a16:creationId xmlns:a16="http://schemas.microsoft.com/office/drawing/2014/main" id="{820280CF-33D6-7746-8D7B-D62E2B1192F8}"/>
                  </a:ext>
                </a:extLst>
              </p14:cNvPr>
              <p14:cNvContentPartPr/>
              <p14:nvPr/>
            </p14:nvContentPartPr>
            <p14:xfrm>
              <a:off x="11910340" y="2962009"/>
              <a:ext cx="43920" cy="31320"/>
            </p14:xfrm>
          </p:contentPart>
        </mc:Choice>
        <mc:Fallback xmlns="">
          <p:pic>
            <p:nvPicPr>
              <p:cNvPr id="95" name="墨迹 94">
                <a:extLst>
                  <a:ext uri="{FF2B5EF4-FFF2-40B4-BE49-F238E27FC236}">
                    <a16:creationId xmlns:a16="http://schemas.microsoft.com/office/drawing/2014/main" id="{820280CF-33D6-7746-8D7B-D62E2B1192F8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11902780" y="2954449"/>
                <a:ext cx="5904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97" name="墨迹 96">
                <a:extLst>
                  <a:ext uri="{FF2B5EF4-FFF2-40B4-BE49-F238E27FC236}">
                    <a16:creationId xmlns:a16="http://schemas.microsoft.com/office/drawing/2014/main" id="{E3E02FEC-3743-3F42-BE30-7F609530C9F9}"/>
                  </a:ext>
                </a:extLst>
              </p14:cNvPr>
              <p14:cNvContentPartPr/>
              <p14:nvPr/>
            </p14:nvContentPartPr>
            <p14:xfrm>
              <a:off x="1065700" y="3192409"/>
              <a:ext cx="6480" cy="12960"/>
            </p14:xfrm>
          </p:contentPart>
        </mc:Choice>
        <mc:Fallback xmlns="">
          <p:pic>
            <p:nvPicPr>
              <p:cNvPr id="97" name="墨迹 96">
                <a:extLst>
                  <a:ext uri="{FF2B5EF4-FFF2-40B4-BE49-F238E27FC236}">
                    <a16:creationId xmlns:a16="http://schemas.microsoft.com/office/drawing/2014/main" id="{E3E02FEC-3743-3F42-BE30-7F609530C9F9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1058140" y="3184849"/>
                <a:ext cx="21600" cy="27720"/>
              </a:xfrm>
              <a:prstGeom prst="rect">
                <a:avLst/>
              </a:prstGeom>
            </p:spPr>
          </p:pic>
        </mc:Fallback>
      </mc:AlternateContent>
      <p:grpSp>
        <p:nvGrpSpPr>
          <p:cNvPr id="127" name="组合 126">
            <a:extLst>
              <a:ext uri="{FF2B5EF4-FFF2-40B4-BE49-F238E27FC236}">
                <a16:creationId xmlns:a16="http://schemas.microsoft.com/office/drawing/2014/main" id="{9C8EC3E8-42A9-9645-A56C-71BDC9F81E04}"/>
              </a:ext>
            </a:extLst>
          </p:cNvPr>
          <p:cNvGrpSpPr/>
          <p:nvPr/>
        </p:nvGrpSpPr>
        <p:grpSpPr>
          <a:xfrm>
            <a:off x="965980" y="3036529"/>
            <a:ext cx="1258200" cy="644400"/>
            <a:chOff x="965980" y="3036529"/>
            <a:chExt cx="1258200" cy="644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01" name="墨迹 100">
                  <a:extLst>
                    <a:ext uri="{FF2B5EF4-FFF2-40B4-BE49-F238E27FC236}">
                      <a16:creationId xmlns:a16="http://schemas.microsoft.com/office/drawing/2014/main" id="{54FA3421-CCE3-EB4F-9465-9EACB98038CE}"/>
                    </a:ext>
                  </a:extLst>
                </p14:cNvPr>
                <p14:cNvContentPartPr/>
                <p14:nvPr/>
              </p14:nvContentPartPr>
              <p14:xfrm>
                <a:off x="997300" y="3416329"/>
                <a:ext cx="12960" cy="19080"/>
              </p14:xfrm>
            </p:contentPart>
          </mc:Choice>
          <mc:Fallback xmlns="">
            <p:pic>
              <p:nvPicPr>
                <p:cNvPr id="101" name="墨迹 100">
                  <a:extLst>
                    <a:ext uri="{FF2B5EF4-FFF2-40B4-BE49-F238E27FC236}">
                      <a16:creationId xmlns:a16="http://schemas.microsoft.com/office/drawing/2014/main" id="{54FA3421-CCE3-EB4F-9465-9EACB98038CE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989740" y="3408769"/>
                  <a:ext cx="2772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02" name="墨迹 101">
                  <a:extLst>
                    <a:ext uri="{FF2B5EF4-FFF2-40B4-BE49-F238E27FC236}">
                      <a16:creationId xmlns:a16="http://schemas.microsoft.com/office/drawing/2014/main" id="{4718A9DF-E6F8-B442-A564-B8574B38FC31}"/>
                    </a:ext>
                  </a:extLst>
                </p14:cNvPr>
                <p14:cNvContentPartPr/>
                <p14:nvPr/>
              </p14:nvContentPartPr>
              <p14:xfrm>
                <a:off x="965980" y="3229489"/>
                <a:ext cx="205920" cy="429840"/>
              </p14:xfrm>
            </p:contentPart>
          </mc:Choice>
          <mc:Fallback xmlns="">
            <p:pic>
              <p:nvPicPr>
                <p:cNvPr id="102" name="墨迹 101">
                  <a:extLst>
                    <a:ext uri="{FF2B5EF4-FFF2-40B4-BE49-F238E27FC236}">
                      <a16:creationId xmlns:a16="http://schemas.microsoft.com/office/drawing/2014/main" id="{4718A9DF-E6F8-B442-A564-B8574B38FC31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958420" y="3221929"/>
                  <a:ext cx="221040" cy="44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03" name="墨迹 102">
                  <a:extLst>
                    <a:ext uri="{FF2B5EF4-FFF2-40B4-BE49-F238E27FC236}">
                      <a16:creationId xmlns:a16="http://schemas.microsoft.com/office/drawing/2014/main" id="{30AF3A19-4F82-2B4F-80C3-53A67B2D2DEE}"/>
                    </a:ext>
                  </a:extLst>
                </p14:cNvPr>
                <p14:cNvContentPartPr/>
                <p14:nvPr/>
              </p14:nvContentPartPr>
              <p14:xfrm>
                <a:off x="1495180" y="3092689"/>
                <a:ext cx="50040" cy="68760"/>
              </p14:xfrm>
            </p:contentPart>
          </mc:Choice>
          <mc:Fallback xmlns="">
            <p:pic>
              <p:nvPicPr>
                <p:cNvPr id="103" name="墨迹 102">
                  <a:extLst>
                    <a:ext uri="{FF2B5EF4-FFF2-40B4-BE49-F238E27FC236}">
                      <a16:creationId xmlns:a16="http://schemas.microsoft.com/office/drawing/2014/main" id="{30AF3A19-4F82-2B4F-80C3-53A67B2D2DEE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487620" y="3085129"/>
                  <a:ext cx="6516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04" name="墨迹 103">
                  <a:extLst>
                    <a:ext uri="{FF2B5EF4-FFF2-40B4-BE49-F238E27FC236}">
                      <a16:creationId xmlns:a16="http://schemas.microsoft.com/office/drawing/2014/main" id="{CAB0BA08-3BF9-6647-B526-9C15EBEF2C7E}"/>
                    </a:ext>
                  </a:extLst>
                </p14:cNvPr>
                <p14:cNvContentPartPr/>
                <p14:nvPr/>
              </p14:nvContentPartPr>
              <p14:xfrm>
                <a:off x="1367380" y="3136249"/>
                <a:ext cx="252720" cy="485280"/>
              </p14:xfrm>
            </p:contentPart>
          </mc:Choice>
          <mc:Fallback xmlns="">
            <p:pic>
              <p:nvPicPr>
                <p:cNvPr id="104" name="墨迹 103">
                  <a:extLst>
                    <a:ext uri="{FF2B5EF4-FFF2-40B4-BE49-F238E27FC236}">
                      <a16:creationId xmlns:a16="http://schemas.microsoft.com/office/drawing/2014/main" id="{CAB0BA08-3BF9-6647-B526-9C15EBEF2C7E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1359820" y="3128689"/>
                  <a:ext cx="267840" cy="50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05" name="墨迹 104">
                  <a:extLst>
                    <a:ext uri="{FF2B5EF4-FFF2-40B4-BE49-F238E27FC236}">
                      <a16:creationId xmlns:a16="http://schemas.microsoft.com/office/drawing/2014/main" id="{E2F8F395-6DB1-244F-8608-CE7BCB4E8E58}"/>
                    </a:ext>
                  </a:extLst>
                </p14:cNvPr>
                <p14:cNvContentPartPr/>
                <p14:nvPr/>
              </p14:nvContentPartPr>
              <p14:xfrm>
                <a:off x="1501300" y="3491209"/>
                <a:ext cx="50040" cy="189720"/>
              </p14:xfrm>
            </p:contentPart>
          </mc:Choice>
          <mc:Fallback xmlns="">
            <p:pic>
              <p:nvPicPr>
                <p:cNvPr id="105" name="墨迹 104">
                  <a:extLst>
                    <a:ext uri="{FF2B5EF4-FFF2-40B4-BE49-F238E27FC236}">
                      <a16:creationId xmlns:a16="http://schemas.microsoft.com/office/drawing/2014/main" id="{E2F8F395-6DB1-244F-8608-CE7BCB4E8E58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1493740" y="3483649"/>
                  <a:ext cx="6516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06" name="墨迹 105">
                  <a:extLst>
                    <a:ext uri="{FF2B5EF4-FFF2-40B4-BE49-F238E27FC236}">
                      <a16:creationId xmlns:a16="http://schemas.microsoft.com/office/drawing/2014/main" id="{66612E3A-0D2F-4243-8CC1-33ACB4E08ADF}"/>
                    </a:ext>
                  </a:extLst>
                </p14:cNvPr>
                <p14:cNvContentPartPr/>
                <p14:nvPr/>
              </p14:nvContentPartPr>
              <p14:xfrm>
                <a:off x="1601020" y="3472489"/>
                <a:ext cx="112320" cy="205200"/>
              </p14:xfrm>
            </p:contentPart>
          </mc:Choice>
          <mc:Fallback xmlns="">
            <p:pic>
              <p:nvPicPr>
                <p:cNvPr id="106" name="墨迹 105">
                  <a:extLst>
                    <a:ext uri="{FF2B5EF4-FFF2-40B4-BE49-F238E27FC236}">
                      <a16:creationId xmlns:a16="http://schemas.microsoft.com/office/drawing/2014/main" id="{66612E3A-0D2F-4243-8CC1-33ACB4E08ADF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593460" y="3464929"/>
                  <a:ext cx="12744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07" name="墨迹 106">
                  <a:extLst>
                    <a:ext uri="{FF2B5EF4-FFF2-40B4-BE49-F238E27FC236}">
                      <a16:creationId xmlns:a16="http://schemas.microsoft.com/office/drawing/2014/main" id="{944E0812-5280-DF46-A20F-9E8D166A5536}"/>
                    </a:ext>
                  </a:extLst>
                </p14:cNvPr>
                <p14:cNvContentPartPr/>
                <p14:nvPr/>
              </p14:nvContentPartPr>
              <p14:xfrm>
                <a:off x="1877140" y="3036529"/>
                <a:ext cx="347040" cy="585720"/>
              </p14:xfrm>
            </p:contentPart>
          </mc:Choice>
          <mc:Fallback xmlns="">
            <p:pic>
              <p:nvPicPr>
                <p:cNvPr id="107" name="墨迹 106">
                  <a:extLst>
                    <a:ext uri="{FF2B5EF4-FFF2-40B4-BE49-F238E27FC236}">
                      <a16:creationId xmlns:a16="http://schemas.microsoft.com/office/drawing/2014/main" id="{944E0812-5280-DF46-A20F-9E8D166A5536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1869580" y="3028969"/>
                  <a:ext cx="362160" cy="600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6" name="组合 125">
            <a:extLst>
              <a:ext uri="{FF2B5EF4-FFF2-40B4-BE49-F238E27FC236}">
                <a16:creationId xmlns:a16="http://schemas.microsoft.com/office/drawing/2014/main" id="{C6131E0F-DD1B-6344-A162-5F007BF71D34}"/>
              </a:ext>
            </a:extLst>
          </p:cNvPr>
          <p:cNvGrpSpPr/>
          <p:nvPr/>
        </p:nvGrpSpPr>
        <p:grpSpPr>
          <a:xfrm>
            <a:off x="2625580" y="3217249"/>
            <a:ext cx="942480" cy="392760"/>
            <a:chOff x="2625580" y="3217249"/>
            <a:chExt cx="942480" cy="392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08" name="墨迹 107">
                  <a:extLst>
                    <a:ext uri="{FF2B5EF4-FFF2-40B4-BE49-F238E27FC236}">
                      <a16:creationId xmlns:a16="http://schemas.microsoft.com/office/drawing/2014/main" id="{CAB90228-9E4D-C54C-B4CF-941A3D04708C}"/>
                    </a:ext>
                  </a:extLst>
                </p14:cNvPr>
                <p14:cNvContentPartPr/>
                <p14:nvPr/>
              </p14:nvContentPartPr>
              <p14:xfrm>
                <a:off x="2871100" y="3329209"/>
                <a:ext cx="398880" cy="25200"/>
              </p14:xfrm>
            </p:contentPart>
          </mc:Choice>
          <mc:Fallback xmlns="">
            <p:pic>
              <p:nvPicPr>
                <p:cNvPr id="108" name="墨迹 107">
                  <a:extLst>
                    <a:ext uri="{FF2B5EF4-FFF2-40B4-BE49-F238E27FC236}">
                      <a16:creationId xmlns:a16="http://schemas.microsoft.com/office/drawing/2014/main" id="{CAB90228-9E4D-C54C-B4CF-941A3D04708C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2863540" y="3321649"/>
                  <a:ext cx="41400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09" name="墨迹 108">
                  <a:extLst>
                    <a:ext uri="{FF2B5EF4-FFF2-40B4-BE49-F238E27FC236}">
                      <a16:creationId xmlns:a16="http://schemas.microsoft.com/office/drawing/2014/main" id="{4C0D1B89-19A3-194E-AE6B-6EBC31669D2D}"/>
                    </a:ext>
                  </a:extLst>
                </p14:cNvPr>
                <p14:cNvContentPartPr/>
                <p14:nvPr/>
              </p14:nvContentPartPr>
              <p14:xfrm>
                <a:off x="2853100" y="3416329"/>
                <a:ext cx="510120" cy="43920"/>
              </p14:xfrm>
            </p:contentPart>
          </mc:Choice>
          <mc:Fallback xmlns="">
            <p:pic>
              <p:nvPicPr>
                <p:cNvPr id="109" name="墨迹 108">
                  <a:extLst>
                    <a:ext uri="{FF2B5EF4-FFF2-40B4-BE49-F238E27FC236}">
                      <a16:creationId xmlns:a16="http://schemas.microsoft.com/office/drawing/2014/main" id="{4C0D1B89-19A3-194E-AE6B-6EBC31669D2D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2845540" y="3408769"/>
                  <a:ext cx="52524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10" name="墨迹 109">
                  <a:extLst>
                    <a:ext uri="{FF2B5EF4-FFF2-40B4-BE49-F238E27FC236}">
                      <a16:creationId xmlns:a16="http://schemas.microsoft.com/office/drawing/2014/main" id="{413A4539-9D74-8D45-85F1-C6473896FE90}"/>
                    </a:ext>
                  </a:extLst>
                </p14:cNvPr>
                <p14:cNvContentPartPr/>
                <p14:nvPr/>
              </p14:nvContentPartPr>
              <p14:xfrm>
                <a:off x="3169900" y="3217249"/>
                <a:ext cx="398160" cy="355320"/>
              </p14:xfrm>
            </p:contentPart>
          </mc:Choice>
          <mc:Fallback xmlns="">
            <p:pic>
              <p:nvPicPr>
                <p:cNvPr id="110" name="墨迹 109">
                  <a:extLst>
                    <a:ext uri="{FF2B5EF4-FFF2-40B4-BE49-F238E27FC236}">
                      <a16:creationId xmlns:a16="http://schemas.microsoft.com/office/drawing/2014/main" id="{413A4539-9D74-8D45-85F1-C6473896FE90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3162340" y="3209689"/>
                  <a:ext cx="413280" cy="37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11" name="墨迹 110">
                  <a:extLst>
                    <a:ext uri="{FF2B5EF4-FFF2-40B4-BE49-F238E27FC236}">
                      <a16:creationId xmlns:a16="http://schemas.microsoft.com/office/drawing/2014/main" id="{6B4134F4-6078-A246-8BB6-D618686C6616}"/>
                    </a:ext>
                  </a:extLst>
                </p14:cNvPr>
                <p14:cNvContentPartPr/>
                <p14:nvPr/>
              </p14:nvContentPartPr>
              <p14:xfrm>
                <a:off x="2625580" y="3235969"/>
                <a:ext cx="345600" cy="374040"/>
              </p14:xfrm>
            </p:contentPart>
          </mc:Choice>
          <mc:Fallback xmlns="">
            <p:pic>
              <p:nvPicPr>
                <p:cNvPr id="111" name="墨迹 110">
                  <a:extLst>
                    <a:ext uri="{FF2B5EF4-FFF2-40B4-BE49-F238E27FC236}">
                      <a16:creationId xmlns:a16="http://schemas.microsoft.com/office/drawing/2014/main" id="{6B4134F4-6078-A246-8BB6-D618686C6616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2618020" y="3228409"/>
                  <a:ext cx="360720" cy="388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5" name="组合 124">
            <a:extLst>
              <a:ext uri="{FF2B5EF4-FFF2-40B4-BE49-F238E27FC236}">
                <a16:creationId xmlns:a16="http://schemas.microsoft.com/office/drawing/2014/main" id="{9EDBCF32-8465-ED4A-808A-DCB303393C3B}"/>
              </a:ext>
            </a:extLst>
          </p:cNvPr>
          <p:cNvGrpSpPr/>
          <p:nvPr/>
        </p:nvGrpSpPr>
        <p:grpSpPr>
          <a:xfrm>
            <a:off x="4016620" y="3049129"/>
            <a:ext cx="1214280" cy="784800"/>
            <a:chOff x="4016620" y="3049129"/>
            <a:chExt cx="1214280" cy="78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12" name="墨迹 111">
                  <a:extLst>
                    <a:ext uri="{FF2B5EF4-FFF2-40B4-BE49-F238E27FC236}">
                      <a16:creationId xmlns:a16="http://schemas.microsoft.com/office/drawing/2014/main" id="{498743ED-59E5-1848-B2DE-78A39B2E1C90}"/>
                    </a:ext>
                  </a:extLst>
                </p14:cNvPr>
                <p14:cNvContentPartPr/>
                <p14:nvPr/>
              </p14:nvContentPartPr>
              <p14:xfrm>
                <a:off x="4016620" y="3210769"/>
                <a:ext cx="374040" cy="411120"/>
              </p14:xfrm>
            </p:contentPart>
          </mc:Choice>
          <mc:Fallback xmlns="">
            <p:pic>
              <p:nvPicPr>
                <p:cNvPr id="112" name="墨迹 111">
                  <a:extLst>
                    <a:ext uri="{FF2B5EF4-FFF2-40B4-BE49-F238E27FC236}">
                      <a16:creationId xmlns:a16="http://schemas.microsoft.com/office/drawing/2014/main" id="{498743ED-59E5-1848-B2DE-78A39B2E1C90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4009060" y="3203569"/>
                  <a:ext cx="388800" cy="42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13" name="墨迹 112">
                  <a:extLst>
                    <a:ext uri="{FF2B5EF4-FFF2-40B4-BE49-F238E27FC236}">
                      <a16:creationId xmlns:a16="http://schemas.microsoft.com/office/drawing/2014/main" id="{EB3A2D16-2B39-624F-8498-DED68ABD7B66}"/>
                    </a:ext>
                  </a:extLst>
                </p14:cNvPr>
                <p14:cNvContentPartPr/>
                <p14:nvPr/>
              </p14:nvContentPartPr>
              <p14:xfrm>
                <a:off x="4589380" y="3210769"/>
                <a:ext cx="193320" cy="373320"/>
              </p14:xfrm>
            </p:contentPart>
          </mc:Choice>
          <mc:Fallback xmlns="">
            <p:pic>
              <p:nvPicPr>
                <p:cNvPr id="113" name="墨迹 112">
                  <a:extLst>
                    <a:ext uri="{FF2B5EF4-FFF2-40B4-BE49-F238E27FC236}">
                      <a16:creationId xmlns:a16="http://schemas.microsoft.com/office/drawing/2014/main" id="{EB3A2D16-2B39-624F-8498-DED68ABD7B66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4581820" y="3203569"/>
                  <a:ext cx="208440" cy="38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14" name="墨迹 113">
                  <a:extLst>
                    <a:ext uri="{FF2B5EF4-FFF2-40B4-BE49-F238E27FC236}">
                      <a16:creationId xmlns:a16="http://schemas.microsoft.com/office/drawing/2014/main" id="{84F318D9-81DE-424F-A43D-161895C19162}"/>
                    </a:ext>
                  </a:extLst>
                </p14:cNvPr>
                <p14:cNvContentPartPr/>
                <p14:nvPr/>
              </p14:nvContentPartPr>
              <p14:xfrm>
                <a:off x="4657780" y="3404089"/>
                <a:ext cx="112320" cy="81360"/>
              </p14:xfrm>
            </p:contentPart>
          </mc:Choice>
          <mc:Fallback xmlns="">
            <p:pic>
              <p:nvPicPr>
                <p:cNvPr id="114" name="墨迹 113">
                  <a:extLst>
                    <a:ext uri="{FF2B5EF4-FFF2-40B4-BE49-F238E27FC236}">
                      <a16:creationId xmlns:a16="http://schemas.microsoft.com/office/drawing/2014/main" id="{84F318D9-81DE-424F-A43D-161895C19162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4650220" y="3396529"/>
                  <a:ext cx="12744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15" name="墨迹 114">
                  <a:extLst>
                    <a:ext uri="{FF2B5EF4-FFF2-40B4-BE49-F238E27FC236}">
                      <a16:creationId xmlns:a16="http://schemas.microsoft.com/office/drawing/2014/main" id="{869C9078-C4EA-AC43-8AD2-9EBCB73D7368}"/>
                    </a:ext>
                  </a:extLst>
                </p14:cNvPr>
                <p14:cNvContentPartPr/>
                <p14:nvPr/>
              </p14:nvContentPartPr>
              <p14:xfrm>
                <a:off x="4832020" y="3049129"/>
                <a:ext cx="31320" cy="100080"/>
              </p14:xfrm>
            </p:contentPart>
          </mc:Choice>
          <mc:Fallback xmlns="">
            <p:pic>
              <p:nvPicPr>
                <p:cNvPr id="115" name="墨迹 114">
                  <a:extLst>
                    <a:ext uri="{FF2B5EF4-FFF2-40B4-BE49-F238E27FC236}">
                      <a16:creationId xmlns:a16="http://schemas.microsoft.com/office/drawing/2014/main" id="{869C9078-C4EA-AC43-8AD2-9EBCB73D7368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4824460" y="3041569"/>
                  <a:ext cx="4644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16" name="墨迹 115">
                  <a:extLst>
                    <a:ext uri="{FF2B5EF4-FFF2-40B4-BE49-F238E27FC236}">
                      <a16:creationId xmlns:a16="http://schemas.microsoft.com/office/drawing/2014/main" id="{9F2118B7-443D-E443-9F3E-7914015998AC}"/>
                    </a:ext>
                  </a:extLst>
                </p14:cNvPr>
                <p14:cNvContentPartPr/>
                <p14:nvPr/>
              </p14:nvContentPartPr>
              <p14:xfrm>
                <a:off x="4994020" y="3347929"/>
                <a:ext cx="31320" cy="31320"/>
              </p14:xfrm>
            </p:contentPart>
          </mc:Choice>
          <mc:Fallback xmlns="">
            <p:pic>
              <p:nvPicPr>
                <p:cNvPr id="116" name="墨迹 115">
                  <a:extLst>
                    <a:ext uri="{FF2B5EF4-FFF2-40B4-BE49-F238E27FC236}">
                      <a16:creationId xmlns:a16="http://schemas.microsoft.com/office/drawing/2014/main" id="{9F2118B7-443D-E443-9F3E-7914015998AC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4986460" y="3340369"/>
                  <a:ext cx="4644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17" name="墨迹 116">
                  <a:extLst>
                    <a:ext uri="{FF2B5EF4-FFF2-40B4-BE49-F238E27FC236}">
                      <a16:creationId xmlns:a16="http://schemas.microsoft.com/office/drawing/2014/main" id="{56C8B4BC-8ABA-4D45-A9CD-19B22D83494A}"/>
                    </a:ext>
                  </a:extLst>
                </p14:cNvPr>
                <p14:cNvContentPartPr/>
                <p14:nvPr/>
              </p14:nvContentPartPr>
              <p14:xfrm>
                <a:off x="5130820" y="3067849"/>
                <a:ext cx="100080" cy="766080"/>
              </p14:xfrm>
            </p:contentPart>
          </mc:Choice>
          <mc:Fallback xmlns="">
            <p:pic>
              <p:nvPicPr>
                <p:cNvPr id="117" name="墨迹 116">
                  <a:extLst>
                    <a:ext uri="{FF2B5EF4-FFF2-40B4-BE49-F238E27FC236}">
                      <a16:creationId xmlns:a16="http://schemas.microsoft.com/office/drawing/2014/main" id="{56C8B4BC-8ABA-4D45-A9CD-19B22D83494A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5123260" y="3060289"/>
                  <a:ext cx="115200" cy="781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4" name="组合 123">
            <a:extLst>
              <a:ext uri="{FF2B5EF4-FFF2-40B4-BE49-F238E27FC236}">
                <a16:creationId xmlns:a16="http://schemas.microsoft.com/office/drawing/2014/main" id="{7B9B8FC4-3340-BF48-888D-A38A0A7B8131}"/>
              </a:ext>
            </a:extLst>
          </p:cNvPr>
          <p:cNvGrpSpPr/>
          <p:nvPr/>
        </p:nvGrpSpPr>
        <p:grpSpPr>
          <a:xfrm>
            <a:off x="5491900" y="3123649"/>
            <a:ext cx="317880" cy="492120"/>
            <a:chOff x="5491900" y="3123649"/>
            <a:chExt cx="317880" cy="492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18" name="墨迹 117">
                  <a:extLst>
                    <a:ext uri="{FF2B5EF4-FFF2-40B4-BE49-F238E27FC236}">
                      <a16:creationId xmlns:a16="http://schemas.microsoft.com/office/drawing/2014/main" id="{BB2BB52A-0A27-9F47-904C-8BE5AA8933F8}"/>
                    </a:ext>
                  </a:extLst>
                </p14:cNvPr>
                <p14:cNvContentPartPr/>
                <p14:nvPr/>
              </p14:nvContentPartPr>
              <p14:xfrm>
                <a:off x="5491900" y="3123649"/>
                <a:ext cx="118800" cy="492120"/>
              </p14:xfrm>
            </p:contentPart>
          </mc:Choice>
          <mc:Fallback xmlns="">
            <p:pic>
              <p:nvPicPr>
                <p:cNvPr id="118" name="墨迹 117">
                  <a:extLst>
                    <a:ext uri="{FF2B5EF4-FFF2-40B4-BE49-F238E27FC236}">
                      <a16:creationId xmlns:a16="http://schemas.microsoft.com/office/drawing/2014/main" id="{BB2BB52A-0A27-9F47-904C-8BE5AA8933F8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5484340" y="3116089"/>
                  <a:ext cx="133560" cy="50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19" name="墨迹 118">
                  <a:extLst>
                    <a:ext uri="{FF2B5EF4-FFF2-40B4-BE49-F238E27FC236}">
                      <a16:creationId xmlns:a16="http://schemas.microsoft.com/office/drawing/2014/main" id="{8C155448-B2EF-9249-A3D8-5548DB0A268C}"/>
                    </a:ext>
                  </a:extLst>
                </p14:cNvPr>
                <p14:cNvContentPartPr/>
                <p14:nvPr/>
              </p14:nvContentPartPr>
              <p14:xfrm>
                <a:off x="5765860" y="3192769"/>
                <a:ext cx="43920" cy="18360"/>
              </p14:xfrm>
            </p:contentPart>
          </mc:Choice>
          <mc:Fallback xmlns="">
            <p:pic>
              <p:nvPicPr>
                <p:cNvPr id="119" name="墨迹 118">
                  <a:extLst>
                    <a:ext uri="{FF2B5EF4-FFF2-40B4-BE49-F238E27FC236}">
                      <a16:creationId xmlns:a16="http://schemas.microsoft.com/office/drawing/2014/main" id="{8C155448-B2EF-9249-A3D8-5548DB0A268C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5758300" y="3185569"/>
                  <a:ext cx="59040" cy="33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3" name="组合 122">
            <a:extLst>
              <a:ext uri="{FF2B5EF4-FFF2-40B4-BE49-F238E27FC236}">
                <a16:creationId xmlns:a16="http://schemas.microsoft.com/office/drawing/2014/main" id="{2C9CCE5A-7A87-A24F-B257-BF35F7ACB849}"/>
              </a:ext>
            </a:extLst>
          </p:cNvPr>
          <p:cNvGrpSpPr/>
          <p:nvPr/>
        </p:nvGrpSpPr>
        <p:grpSpPr>
          <a:xfrm>
            <a:off x="6157900" y="3232369"/>
            <a:ext cx="454680" cy="396000"/>
            <a:chOff x="6157900" y="3232369"/>
            <a:chExt cx="454680" cy="396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20" name="墨迹 119">
                  <a:extLst>
                    <a:ext uri="{FF2B5EF4-FFF2-40B4-BE49-F238E27FC236}">
                      <a16:creationId xmlns:a16="http://schemas.microsoft.com/office/drawing/2014/main" id="{204E278D-6974-9143-950B-EE6386E262F8}"/>
                    </a:ext>
                  </a:extLst>
                </p14:cNvPr>
                <p14:cNvContentPartPr/>
                <p14:nvPr/>
              </p14:nvContentPartPr>
              <p14:xfrm>
                <a:off x="6157900" y="3232369"/>
                <a:ext cx="280440" cy="302760"/>
              </p14:xfrm>
            </p:contentPart>
          </mc:Choice>
          <mc:Fallback xmlns="">
            <p:pic>
              <p:nvPicPr>
                <p:cNvPr id="120" name="墨迹 119">
                  <a:extLst>
                    <a:ext uri="{FF2B5EF4-FFF2-40B4-BE49-F238E27FC236}">
                      <a16:creationId xmlns:a16="http://schemas.microsoft.com/office/drawing/2014/main" id="{204E278D-6974-9143-950B-EE6386E262F8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6150700" y="3224809"/>
                  <a:ext cx="295560" cy="31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21" name="墨迹 120">
                  <a:extLst>
                    <a:ext uri="{FF2B5EF4-FFF2-40B4-BE49-F238E27FC236}">
                      <a16:creationId xmlns:a16="http://schemas.microsoft.com/office/drawing/2014/main" id="{8644508A-20DA-9342-9B8B-02BEE579CD33}"/>
                    </a:ext>
                  </a:extLst>
                </p14:cNvPr>
                <p14:cNvContentPartPr/>
                <p14:nvPr/>
              </p14:nvContentPartPr>
              <p14:xfrm>
                <a:off x="6581260" y="3441169"/>
                <a:ext cx="31320" cy="187200"/>
              </p14:xfrm>
            </p:contentPart>
          </mc:Choice>
          <mc:Fallback xmlns="">
            <p:pic>
              <p:nvPicPr>
                <p:cNvPr id="121" name="墨迹 120">
                  <a:extLst>
                    <a:ext uri="{FF2B5EF4-FFF2-40B4-BE49-F238E27FC236}">
                      <a16:creationId xmlns:a16="http://schemas.microsoft.com/office/drawing/2014/main" id="{8644508A-20DA-9342-9B8B-02BEE579CD33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6573700" y="3433609"/>
                  <a:ext cx="46440" cy="202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2">
            <p14:nvContentPartPr>
              <p14:cNvPr id="122" name="墨迹 121">
                <a:extLst>
                  <a:ext uri="{FF2B5EF4-FFF2-40B4-BE49-F238E27FC236}">
                    <a16:creationId xmlns:a16="http://schemas.microsoft.com/office/drawing/2014/main" id="{6DD417CD-2EBF-F949-9A44-ECC7370E7B9A}"/>
                  </a:ext>
                </a:extLst>
              </p14:cNvPr>
              <p14:cNvContentPartPr/>
              <p14:nvPr/>
            </p14:nvContentPartPr>
            <p14:xfrm>
              <a:off x="6855220" y="3547009"/>
              <a:ext cx="31320" cy="31320"/>
            </p14:xfrm>
          </p:contentPart>
        </mc:Choice>
        <mc:Fallback xmlns="">
          <p:pic>
            <p:nvPicPr>
              <p:cNvPr id="122" name="墨迹 121">
                <a:extLst>
                  <a:ext uri="{FF2B5EF4-FFF2-40B4-BE49-F238E27FC236}">
                    <a16:creationId xmlns:a16="http://schemas.microsoft.com/office/drawing/2014/main" id="{6DD417CD-2EBF-F949-9A44-ECC7370E7B9A}"/>
                  </a:ext>
                </a:extLst>
              </p:cNvPr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6847660" y="3539449"/>
                <a:ext cx="46440" cy="46440"/>
              </a:xfrm>
              <a:prstGeom prst="rect">
                <a:avLst/>
              </a:prstGeom>
            </p:spPr>
          </p:pic>
        </mc:Fallback>
      </mc:AlternateContent>
      <p:grpSp>
        <p:nvGrpSpPr>
          <p:cNvPr id="138" name="组合 137">
            <a:extLst>
              <a:ext uri="{FF2B5EF4-FFF2-40B4-BE49-F238E27FC236}">
                <a16:creationId xmlns:a16="http://schemas.microsoft.com/office/drawing/2014/main" id="{6DF0FF80-F287-124B-8E49-A51AE9DBCD0E}"/>
              </a:ext>
            </a:extLst>
          </p:cNvPr>
          <p:cNvGrpSpPr/>
          <p:nvPr/>
        </p:nvGrpSpPr>
        <p:grpSpPr>
          <a:xfrm>
            <a:off x="7204060" y="3298609"/>
            <a:ext cx="523080" cy="304920"/>
            <a:chOff x="7204060" y="3298609"/>
            <a:chExt cx="523080" cy="304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28" name="墨迹 127">
                  <a:extLst>
                    <a:ext uri="{FF2B5EF4-FFF2-40B4-BE49-F238E27FC236}">
                      <a16:creationId xmlns:a16="http://schemas.microsoft.com/office/drawing/2014/main" id="{F673097B-FCA1-5C45-B86E-C654CE7CD2E3}"/>
                    </a:ext>
                  </a:extLst>
                </p14:cNvPr>
                <p14:cNvContentPartPr/>
                <p14:nvPr/>
              </p14:nvContentPartPr>
              <p14:xfrm>
                <a:off x="7204060" y="3298609"/>
                <a:ext cx="255600" cy="248760"/>
              </p14:xfrm>
            </p:contentPart>
          </mc:Choice>
          <mc:Fallback xmlns="">
            <p:pic>
              <p:nvPicPr>
                <p:cNvPr id="128" name="墨迹 127">
                  <a:extLst>
                    <a:ext uri="{FF2B5EF4-FFF2-40B4-BE49-F238E27FC236}">
                      <a16:creationId xmlns:a16="http://schemas.microsoft.com/office/drawing/2014/main" id="{F673097B-FCA1-5C45-B86E-C654CE7CD2E3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7196500" y="3291409"/>
                  <a:ext cx="27072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29" name="墨迹 128">
                  <a:extLst>
                    <a:ext uri="{FF2B5EF4-FFF2-40B4-BE49-F238E27FC236}">
                      <a16:creationId xmlns:a16="http://schemas.microsoft.com/office/drawing/2014/main" id="{67F2AC79-650B-A147-8436-EDA14581D98E}"/>
                    </a:ext>
                  </a:extLst>
                </p14:cNvPr>
                <p14:cNvContentPartPr/>
                <p14:nvPr/>
              </p14:nvContentPartPr>
              <p14:xfrm>
                <a:off x="7596100" y="3484729"/>
                <a:ext cx="131040" cy="118800"/>
              </p14:xfrm>
            </p:contentPart>
          </mc:Choice>
          <mc:Fallback xmlns="">
            <p:pic>
              <p:nvPicPr>
                <p:cNvPr id="129" name="墨迹 128">
                  <a:extLst>
                    <a:ext uri="{FF2B5EF4-FFF2-40B4-BE49-F238E27FC236}">
                      <a16:creationId xmlns:a16="http://schemas.microsoft.com/office/drawing/2014/main" id="{67F2AC79-650B-A147-8436-EDA14581D98E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7588540" y="3477169"/>
                  <a:ext cx="146160" cy="133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8">
            <p14:nvContentPartPr>
              <p14:cNvPr id="130" name="墨迹 129">
                <a:extLst>
                  <a:ext uri="{FF2B5EF4-FFF2-40B4-BE49-F238E27FC236}">
                    <a16:creationId xmlns:a16="http://schemas.microsoft.com/office/drawing/2014/main" id="{64B42EC6-810F-784C-AC70-74234A11DCED}"/>
                  </a:ext>
                </a:extLst>
              </p14:cNvPr>
              <p14:cNvContentPartPr/>
              <p14:nvPr/>
            </p14:nvContentPartPr>
            <p14:xfrm>
              <a:off x="8019460" y="3578329"/>
              <a:ext cx="50040" cy="37800"/>
            </p14:xfrm>
          </p:contentPart>
        </mc:Choice>
        <mc:Fallback xmlns="">
          <p:pic>
            <p:nvPicPr>
              <p:cNvPr id="130" name="墨迹 129">
                <a:extLst>
                  <a:ext uri="{FF2B5EF4-FFF2-40B4-BE49-F238E27FC236}">
                    <a16:creationId xmlns:a16="http://schemas.microsoft.com/office/drawing/2014/main" id="{64B42EC6-810F-784C-AC70-74234A11DCED}"/>
                  </a:ext>
                </a:extLst>
              </p:cNvPr>
              <p:cNvPicPr/>
              <p:nvPr/>
            </p:nvPicPr>
            <p:blipFill>
              <a:blip r:embed="rId209"/>
              <a:stretch>
                <a:fillRect/>
              </a:stretch>
            </p:blipFill>
            <p:spPr>
              <a:xfrm>
                <a:off x="8011900" y="3570769"/>
                <a:ext cx="65160" cy="52920"/>
              </a:xfrm>
              <a:prstGeom prst="rect">
                <a:avLst/>
              </a:prstGeom>
            </p:spPr>
          </p:pic>
        </mc:Fallback>
      </mc:AlternateContent>
      <p:grpSp>
        <p:nvGrpSpPr>
          <p:cNvPr id="137" name="组合 136">
            <a:extLst>
              <a:ext uri="{FF2B5EF4-FFF2-40B4-BE49-F238E27FC236}">
                <a16:creationId xmlns:a16="http://schemas.microsoft.com/office/drawing/2014/main" id="{3401E419-1F33-F141-B202-094E48B73649}"/>
              </a:ext>
            </a:extLst>
          </p:cNvPr>
          <p:cNvGrpSpPr/>
          <p:nvPr/>
        </p:nvGrpSpPr>
        <p:grpSpPr>
          <a:xfrm>
            <a:off x="8623540" y="3503449"/>
            <a:ext cx="336600" cy="43920"/>
            <a:chOff x="8623540" y="3503449"/>
            <a:chExt cx="336600" cy="43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31" name="墨迹 130">
                  <a:extLst>
                    <a:ext uri="{FF2B5EF4-FFF2-40B4-BE49-F238E27FC236}">
                      <a16:creationId xmlns:a16="http://schemas.microsoft.com/office/drawing/2014/main" id="{8CF43D8D-C562-1747-8308-D02FB249950E}"/>
                    </a:ext>
                  </a:extLst>
                </p14:cNvPr>
                <p14:cNvContentPartPr/>
                <p14:nvPr/>
              </p14:nvContentPartPr>
              <p14:xfrm>
                <a:off x="8623540" y="3503449"/>
                <a:ext cx="81360" cy="19080"/>
              </p14:xfrm>
            </p:contentPart>
          </mc:Choice>
          <mc:Fallback xmlns="">
            <p:pic>
              <p:nvPicPr>
                <p:cNvPr id="131" name="墨迹 130">
                  <a:extLst>
                    <a:ext uri="{FF2B5EF4-FFF2-40B4-BE49-F238E27FC236}">
                      <a16:creationId xmlns:a16="http://schemas.microsoft.com/office/drawing/2014/main" id="{8CF43D8D-C562-1747-8308-D02FB249950E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8615980" y="3495889"/>
                  <a:ext cx="9648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32" name="墨迹 131">
                  <a:extLst>
                    <a:ext uri="{FF2B5EF4-FFF2-40B4-BE49-F238E27FC236}">
                      <a16:creationId xmlns:a16="http://schemas.microsoft.com/office/drawing/2014/main" id="{11702860-9A50-7C40-9D26-6C9AB2E3EB3D}"/>
                    </a:ext>
                  </a:extLst>
                </p14:cNvPr>
                <p14:cNvContentPartPr/>
                <p14:nvPr/>
              </p14:nvContentPartPr>
              <p14:xfrm>
                <a:off x="8884900" y="3540889"/>
                <a:ext cx="75240" cy="6480"/>
              </p14:xfrm>
            </p:contentPart>
          </mc:Choice>
          <mc:Fallback xmlns="">
            <p:pic>
              <p:nvPicPr>
                <p:cNvPr id="132" name="墨迹 131">
                  <a:extLst>
                    <a:ext uri="{FF2B5EF4-FFF2-40B4-BE49-F238E27FC236}">
                      <a16:creationId xmlns:a16="http://schemas.microsoft.com/office/drawing/2014/main" id="{11702860-9A50-7C40-9D26-6C9AB2E3EB3D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8877340" y="3533329"/>
                  <a:ext cx="90000" cy="21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6" name="组合 135">
            <a:extLst>
              <a:ext uri="{FF2B5EF4-FFF2-40B4-BE49-F238E27FC236}">
                <a16:creationId xmlns:a16="http://schemas.microsoft.com/office/drawing/2014/main" id="{7F9498CE-9BC0-F94B-80CF-CE45B227019C}"/>
              </a:ext>
            </a:extLst>
          </p:cNvPr>
          <p:cNvGrpSpPr/>
          <p:nvPr/>
        </p:nvGrpSpPr>
        <p:grpSpPr>
          <a:xfrm>
            <a:off x="9295660" y="3195649"/>
            <a:ext cx="616680" cy="470160"/>
            <a:chOff x="9295660" y="3195649"/>
            <a:chExt cx="616680" cy="470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33" name="墨迹 132">
                  <a:extLst>
                    <a:ext uri="{FF2B5EF4-FFF2-40B4-BE49-F238E27FC236}">
                      <a16:creationId xmlns:a16="http://schemas.microsoft.com/office/drawing/2014/main" id="{A5AE7E9A-DB62-C44A-B73F-ACBFEF25EF72}"/>
                    </a:ext>
                  </a:extLst>
                </p14:cNvPr>
                <p14:cNvContentPartPr/>
                <p14:nvPr/>
              </p14:nvContentPartPr>
              <p14:xfrm>
                <a:off x="9295660" y="3195649"/>
                <a:ext cx="354600" cy="426600"/>
              </p14:xfrm>
            </p:contentPart>
          </mc:Choice>
          <mc:Fallback xmlns="">
            <p:pic>
              <p:nvPicPr>
                <p:cNvPr id="133" name="墨迹 132">
                  <a:extLst>
                    <a:ext uri="{FF2B5EF4-FFF2-40B4-BE49-F238E27FC236}">
                      <a16:creationId xmlns:a16="http://schemas.microsoft.com/office/drawing/2014/main" id="{A5AE7E9A-DB62-C44A-B73F-ACBFEF25EF72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9288100" y="3188089"/>
                  <a:ext cx="369720" cy="44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34" name="墨迹 133">
                  <a:extLst>
                    <a:ext uri="{FF2B5EF4-FFF2-40B4-BE49-F238E27FC236}">
                      <a16:creationId xmlns:a16="http://schemas.microsoft.com/office/drawing/2014/main" id="{09791D40-D345-4942-82E3-D50B8E9A5A41}"/>
                    </a:ext>
                  </a:extLst>
                </p14:cNvPr>
                <p14:cNvContentPartPr/>
                <p14:nvPr/>
              </p14:nvContentPartPr>
              <p14:xfrm>
                <a:off x="9656740" y="3453769"/>
                <a:ext cx="31320" cy="199440"/>
              </p14:xfrm>
            </p:contentPart>
          </mc:Choice>
          <mc:Fallback xmlns="">
            <p:pic>
              <p:nvPicPr>
                <p:cNvPr id="134" name="墨迹 133">
                  <a:extLst>
                    <a:ext uri="{FF2B5EF4-FFF2-40B4-BE49-F238E27FC236}">
                      <a16:creationId xmlns:a16="http://schemas.microsoft.com/office/drawing/2014/main" id="{09791D40-D345-4942-82E3-D50B8E9A5A41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9649180" y="3446209"/>
                  <a:ext cx="4644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35" name="墨迹 134">
                  <a:extLst>
                    <a:ext uri="{FF2B5EF4-FFF2-40B4-BE49-F238E27FC236}">
                      <a16:creationId xmlns:a16="http://schemas.microsoft.com/office/drawing/2014/main" id="{254B79A2-FC8F-0346-9924-0271CF21EE3B}"/>
                    </a:ext>
                  </a:extLst>
                </p14:cNvPr>
                <p14:cNvContentPartPr/>
                <p14:nvPr/>
              </p14:nvContentPartPr>
              <p14:xfrm>
                <a:off x="9768700" y="3509929"/>
                <a:ext cx="143640" cy="155880"/>
              </p14:xfrm>
            </p:contentPart>
          </mc:Choice>
          <mc:Fallback xmlns="">
            <p:pic>
              <p:nvPicPr>
                <p:cNvPr id="135" name="墨迹 134">
                  <a:extLst>
                    <a:ext uri="{FF2B5EF4-FFF2-40B4-BE49-F238E27FC236}">
                      <a16:creationId xmlns:a16="http://schemas.microsoft.com/office/drawing/2014/main" id="{254B79A2-FC8F-0346-9924-0271CF21EE3B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9761500" y="3502369"/>
                  <a:ext cx="158760" cy="171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1" name="组合 160">
            <a:extLst>
              <a:ext uri="{FF2B5EF4-FFF2-40B4-BE49-F238E27FC236}">
                <a16:creationId xmlns:a16="http://schemas.microsoft.com/office/drawing/2014/main" id="{F567D118-3961-8B46-866F-F87E0B973C7B}"/>
              </a:ext>
            </a:extLst>
          </p:cNvPr>
          <p:cNvGrpSpPr/>
          <p:nvPr/>
        </p:nvGrpSpPr>
        <p:grpSpPr>
          <a:xfrm>
            <a:off x="4072420" y="3889369"/>
            <a:ext cx="374040" cy="573120"/>
            <a:chOff x="4072420" y="3889369"/>
            <a:chExt cx="374040" cy="573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39" name="墨迹 138">
                  <a:extLst>
                    <a:ext uri="{FF2B5EF4-FFF2-40B4-BE49-F238E27FC236}">
                      <a16:creationId xmlns:a16="http://schemas.microsoft.com/office/drawing/2014/main" id="{75829402-018F-CA41-9006-930171E2DB24}"/>
                    </a:ext>
                  </a:extLst>
                </p14:cNvPr>
                <p14:cNvContentPartPr/>
                <p14:nvPr/>
              </p14:nvContentPartPr>
              <p14:xfrm>
                <a:off x="4103740" y="3889369"/>
                <a:ext cx="342720" cy="573120"/>
              </p14:xfrm>
            </p:contentPart>
          </mc:Choice>
          <mc:Fallback xmlns="">
            <p:pic>
              <p:nvPicPr>
                <p:cNvPr id="139" name="墨迹 138">
                  <a:extLst>
                    <a:ext uri="{FF2B5EF4-FFF2-40B4-BE49-F238E27FC236}">
                      <a16:creationId xmlns:a16="http://schemas.microsoft.com/office/drawing/2014/main" id="{75829402-018F-CA41-9006-930171E2DB24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4096180" y="3881809"/>
                  <a:ext cx="357840" cy="58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40" name="墨迹 139">
                  <a:extLst>
                    <a:ext uri="{FF2B5EF4-FFF2-40B4-BE49-F238E27FC236}">
                      <a16:creationId xmlns:a16="http://schemas.microsoft.com/office/drawing/2014/main" id="{8E75E74C-1E0A-B548-A402-40A1ED665C12}"/>
                    </a:ext>
                  </a:extLst>
                </p14:cNvPr>
                <p14:cNvContentPartPr/>
                <p14:nvPr/>
              </p14:nvContentPartPr>
              <p14:xfrm>
                <a:off x="4072420" y="4194649"/>
                <a:ext cx="367560" cy="254880"/>
              </p14:xfrm>
            </p:contentPart>
          </mc:Choice>
          <mc:Fallback xmlns="">
            <p:pic>
              <p:nvPicPr>
                <p:cNvPr id="140" name="墨迹 139">
                  <a:extLst>
                    <a:ext uri="{FF2B5EF4-FFF2-40B4-BE49-F238E27FC236}">
                      <a16:creationId xmlns:a16="http://schemas.microsoft.com/office/drawing/2014/main" id="{8E75E74C-1E0A-B548-A402-40A1ED665C12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4064860" y="4187089"/>
                  <a:ext cx="38268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41" name="墨迹 140">
                  <a:extLst>
                    <a:ext uri="{FF2B5EF4-FFF2-40B4-BE49-F238E27FC236}">
                      <a16:creationId xmlns:a16="http://schemas.microsoft.com/office/drawing/2014/main" id="{536370D1-2DB8-C044-A425-E04155939696}"/>
                    </a:ext>
                  </a:extLst>
                </p14:cNvPr>
                <p14:cNvContentPartPr/>
                <p14:nvPr/>
              </p14:nvContentPartPr>
              <p14:xfrm>
                <a:off x="4327660" y="4275649"/>
                <a:ext cx="25200" cy="93600"/>
              </p14:xfrm>
            </p:contentPart>
          </mc:Choice>
          <mc:Fallback xmlns="">
            <p:pic>
              <p:nvPicPr>
                <p:cNvPr id="141" name="墨迹 140">
                  <a:extLst>
                    <a:ext uri="{FF2B5EF4-FFF2-40B4-BE49-F238E27FC236}">
                      <a16:creationId xmlns:a16="http://schemas.microsoft.com/office/drawing/2014/main" id="{536370D1-2DB8-C044-A425-E04155939696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4320100" y="4268089"/>
                  <a:ext cx="40320" cy="108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0" name="组合 159">
            <a:extLst>
              <a:ext uri="{FF2B5EF4-FFF2-40B4-BE49-F238E27FC236}">
                <a16:creationId xmlns:a16="http://schemas.microsoft.com/office/drawing/2014/main" id="{2C3B7B98-238C-1041-8369-487571AFD9E0}"/>
              </a:ext>
            </a:extLst>
          </p:cNvPr>
          <p:cNvGrpSpPr/>
          <p:nvPr/>
        </p:nvGrpSpPr>
        <p:grpSpPr>
          <a:xfrm>
            <a:off x="4732300" y="4007809"/>
            <a:ext cx="243000" cy="473400"/>
            <a:chOff x="4732300" y="4007809"/>
            <a:chExt cx="243000" cy="473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42" name="墨迹 141">
                  <a:extLst>
                    <a:ext uri="{FF2B5EF4-FFF2-40B4-BE49-F238E27FC236}">
                      <a16:creationId xmlns:a16="http://schemas.microsoft.com/office/drawing/2014/main" id="{1A495215-50A5-1946-A1A6-233C2A1F2C4C}"/>
                    </a:ext>
                  </a:extLst>
                </p14:cNvPr>
                <p14:cNvContentPartPr/>
                <p14:nvPr/>
              </p14:nvContentPartPr>
              <p14:xfrm>
                <a:off x="4732300" y="4007809"/>
                <a:ext cx="243000" cy="149760"/>
              </p14:xfrm>
            </p:contentPart>
          </mc:Choice>
          <mc:Fallback xmlns="">
            <p:pic>
              <p:nvPicPr>
                <p:cNvPr id="142" name="墨迹 141">
                  <a:extLst>
                    <a:ext uri="{FF2B5EF4-FFF2-40B4-BE49-F238E27FC236}">
                      <a16:creationId xmlns:a16="http://schemas.microsoft.com/office/drawing/2014/main" id="{1A495215-50A5-1946-A1A6-233C2A1F2C4C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4724740" y="4000249"/>
                  <a:ext cx="25812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43" name="墨迹 142">
                  <a:extLst>
                    <a:ext uri="{FF2B5EF4-FFF2-40B4-BE49-F238E27FC236}">
                      <a16:creationId xmlns:a16="http://schemas.microsoft.com/office/drawing/2014/main" id="{A018467B-52DE-8C40-BB2C-4EC2FD0CBDF4}"/>
                    </a:ext>
                  </a:extLst>
                </p14:cNvPr>
                <p14:cNvContentPartPr/>
                <p14:nvPr/>
              </p14:nvContentPartPr>
              <p14:xfrm>
                <a:off x="4844620" y="4250449"/>
                <a:ext cx="25200" cy="230760"/>
              </p14:xfrm>
            </p:contentPart>
          </mc:Choice>
          <mc:Fallback xmlns="">
            <p:pic>
              <p:nvPicPr>
                <p:cNvPr id="143" name="墨迹 142">
                  <a:extLst>
                    <a:ext uri="{FF2B5EF4-FFF2-40B4-BE49-F238E27FC236}">
                      <a16:creationId xmlns:a16="http://schemas.microsoft.com/office/drawing/2014/main" id="{A018467B-52DE-8C40-BB2C-4EC2FD0CBDF4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4837060" y="4242889"/>
                  <a:ext cx="40320" cy="245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9" name="组合 158">
            <a:extLst>
              <a:ext uri="{FF2B5EF4-FFF2-40B4-BE49-F238E27FC236}">
                <a16:creationId xmlns:a16="http://schemas.microsoft.com/office/drawing/2014/main" id="{90A8430A-0B96-5C4C-B5CE-066604CE3790}"/>
              </a:ext>
            </a:extLst>
          </p:cNvPr>
          <p:cNvGrpSpPr/>
          <p:nvPr/>
        </p:nvGrpSpPr>
        <p:grpSpPr>
          <a:xfrm>
            <a:off x="5330260" y="3945529"/>
            <a:ext cx="492120" cy="374040"/>
            <a:chOff x="5330260" y="3945529"/>
            <a:chExt cx="492120" cy="374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44" name="墨迹 143">
                  <a:extLst>
                    <a:ext uri="{FF2B5EF4-FFF2-40B4-BE49-F238E27FC236}">
                      <a16:creationId xmlns:a16="http://schemas.microsoft.com/office/drawing/2014/main" id="{B7ED5BFB-BE7B-F946-B99A-7CF66B949365}"/>
                    </a:ext>
                  </a:extLst>
                </p14:cNvPr>
                <p14:cNvContentPartPr/>
                <p14:nvPr/>
              </p14:nvContentPartPr>
              <p14:xfrm>
                <a:off x="5330260" y="3945529"/>
                <a:ext cx="274320" cy="374040"/>
              </p14:xfrm>
            </p:contentPart>
          </mc:Choice>
          <mc:Fallback xmlns="">
            <p:pic>
              <p:nvPicPr>
                <p:cNvPr id="144" name="墨迹 143">
                  <a:extLst>
                    <a:ext uri="{FF2B5EF4-FFF2-40B4-BE49-F238E27FC236}">
                      <a16:creationId xmlns:a16="http://schemas.microsoft.com/office/drawing/2014/main" id="{B7ED5BFB-BE7B-F946-B99A-7CF66B949365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5322700" y="3937969"/>
                  <a:ext cx="289440" cy="38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45" name="墨迹 144">
                  <a:extLst>
                    <a:ext uri="{FF2B5EF4-FFF2-40B4-BE49-F238E27FC236}">
                      <a16:creationId xmlns:a16="http://schemas.microsoft.com/office/drawing/2014/main" id="{A8D33CB9-E792-4748-824C-721D24FB731B}"/>
                    </a:ext>
                  </a:extLst>
                </p14:cNvPr>
                <p14:cNvContentPartPr/>
                <p14:nvPr/>
              </p14:nvContentPartPr>
              <p14:xfrm>
                <a:off x="5653900" y="4244329"/>
                <a:ext cx="124920" cy="74520"/>
              </p14:xfrm>
            </p:contentPart>
          </mc:Choice>
          <mc:Fallback xmlns="">
            <p:pic>
              <p:nvPicPr>
                <p:cNvPr id="145" name="墨迹 144">
                  <a:extLst>
                    <a:ext uri="{FF2B5EF4-FFF2-40B4-BE49-F238E27FC236}">
                      <a16:creationId xmlns:a16="http://schemas.microsoft.com/office/drawing/2014/main" id="{A8D33CB9-E792-4748-824C-721D24FB731B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5646340" y="4236769"/>
                  <a:ext cx="14004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46" name="墨迹 145">
                  <a:extLst>
                    <a:ext uri="{FF2B5EF4-FFF2-40B4-BE49-F238E27FC236}">
                      <a16:creationId xmlns:a16="http://schemas.microsoft.com/office/drawing/2014/main" id="{031EFA1F-500C-A941-8210-758C6999854E}"/>
                    </a:ext>
                  </a:extLst>
                </p14:cNvPr>
                <p14:cNvContentPartPr/>
                <p14:nvPr/>
              </p14:nvContentPartPr>
              <p14:xfrm>
                <a:off x="5778460" y="4072249"/>
                <a:ext cx="43920" cy="41760"/>
              </p14:xfrm>
            </p:contentPart>
          </mc:Choice>
          <mc:Fallback xmlns="">
            <p:pic>
              <p:nvPicPr>
                <p:cNvPr id="146" name="墨迹 145">
                  <a:extLst>
                    <a:ext uri="{FF2B5EF4-FFF2-40B4-BE49-F238E27FC236}">
                      <a16:creationId xmlns:a16="http://schemas.microsoft.com/office/drawing/2014/main" id="{031EFA1F-500C-A941-8210-758C6999854E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5770900" y="4064689"/>
                  <a:ext cx="59040" cy="56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8" name="组合 157">
            <a:extLst>
              <a:ext uri="{FF2B5EF4-FFF2-40B4-BE49-F238E27FC236}">
                <a16:creationId xmlns:a16="http://schemas.microsoft.com/office/drawing/2014/main" id="{B25C12FE-BB32-B94B-8BE2-5AA7D1B15719}"/>
              </a:ext>
            </a:extLst>
          </p:cNvPr>
          <p:cNvGrpSpPr/>
          <p:nvPr/>
        </p:nvGrpSpPr>
        <p:grpSpPr>
          <a:xfrm>
            <a:off x="6183100" y="3833569"/>
            <a:ext cx="1407240" cy="541440"/>
            <a:chOff x="6183100" y="3833569"/>
            <a:chExt cx="1407240" cy="541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47" name="墨迹 146">
                  <a:extLst>
                    <a:ext uri="{FF2B5EF4-FFF2-40B4-BE49-F238E27FC236}">
                      <a16:creationId xmlns:a16="http://schemas.microsoft.com/office/drawing/2014/main" id="{43365715-3F9A-F847-B829-F3D221B0821E}"/>
                    </a:ext>
                  </a:extLst>
                </p14:cNvPr>
                <p14:cNvContentPartPr/>
                <p14:nvPr/>
              </p14:nvContentPartPr>
              <p14:xfrm>
                <a:off x="6183100" y="3833569"/>
                <a:ext cx="660240" cy="541440"/>
              </p14:xfrm>
            </p:contentPart>
          </mc:Choice>
          <mc:Fallback xmlns="">
            <p:pic>
              <p:nvPicPr>
                <p:cNvPr id="147" name="墨迹 146">
                  <a:extLst>
                    <a:ext uri="{FF2B5EF4-FFF2-40B4-BE49-F238E27FC236}">
                      <a16:creationId xmlns:a16="http://schemas.microsoft.com/office/drawing/2014/main" id="{43365715-3F9A-F847-B829-F3D221B0821E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6175540" y="3826009"/>
                  <a:ext cx="675360" cy="55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48" name="墨迹 147">
                  <a:extLst>
                    <a:ext uri="{FF2B5EF4-FFF2-40B4-BE49-F238E27FC236}">
                      <a16:creationId xmlns:a16="http://schemas.microsoft.com/office/drawing/2014/main" id="{D2537C05-983D-8046-AA2E-6953FDA3722B}"/>
                    </a:ext>
                  </a:extLst>
                </p14:cNvPr>
                <p14:cNvContentPartPr/>
                <p14:nvPr/>
              </p14:nvContentPartPr>
              <p14:xfrm>
                <a:off x="6973660" y="3858409"/>
                <a:ext cx="205920" cy="436320"/>
              </p14:xfrm>
            </p:contentPart>
          </mc:Choice>
          <mc:Fallback xmlns="">
            <p:pic>
              <p:nvPicPr>
                <p:cNvPr id="148" name="墨迹 147">
                  <a:extLst>
                    <a:ext uri="{FF2B5EF4-FFF2-40B4-BE49-F238E27FC236}">
                      <a16:creationId xmlns:a16="http://schemas.microsoft.com/office/drawing/2014/main" id="{D2537C05-983D-8046-AA2E-6953FDA3722B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6966100" y="3850849"/>
                  <a:ext cx="221040" cy="45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49" name="墨迹 148">
                  <a:extLst>
                    <a:ext uri="{FF2B5EF4-FFF2-40B4-BE49-F238E27FC236}">
                      <a16:creationId xmlns:a16="http://schemas.microsoft.com/office/drawing/2014/main" id="{947E2C45-CA48-C349-824D-A99C4860A2EF}"/>
                    </a:ext>
                  </a:extLst>
                </p14:cNvPr>
                <p14:cNvContentPartPr/>
                <p14:nvPr/>
              </p14:nvContentPartPr>
              <p14:xfrm>
                <a:off x="7316020" y="3958129"/>
                <a:ext cx="274320" cy="336600"/>
              </p14:xfrm>
            </p:contentPart>
          </mc:Choice>
          <mc:Fallback xmlns="">
            <p:pic>
              <p:nvPicPr>
                <p:cNvPr id="149" name="墨迹 148">
                  <a:extLst>
                    <a:ext uri="{FF2B5EF4-FFF2-40B4-BE49-F238E27FC236}">
                      <a16:creationId xmlns:a16="http://schemas.microsoft.com/office/drawing/2014/main" id="{947E2C45-CA48-C349-824D-A99C4860A2EF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7308460" y="3950569"/>
                  <a:ext cx="289440" cy="351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7" name="组合 156">
            <a:extLst>
              <a:ext uri="{FF2B5EF4-FFF2-40B4-BE49-F238E27FC236}">
                <a16:creationId xmlns:a16="http://schemas.microsoft.com/office/drawing/2014/main" id="{76990441-7B59-E54F-ADF0-219C22342FD7}"/>
              </a:ext>
            </a:extLst>
          </p:cNvPr>
          <p:cNvGrpSpPr/>
          <p:nvPr/>
        </p:nvGrpSpPr>
        <p:grpSpPr>
          <a:xfrm>
            <a:off x="7947460" y="3796129"/>
            <a:ext cx="894240" cy="622080"/>
            <a:chOff x="7947460" y="3796129"/>
            <a:chExt cx="894240" cy="622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50" name="墨迹 149">
                  <a:extLst>
                    <a:ext uri="{FF2B5EF4-FFF2-40B4-BE49-F238E27FC236}">
                      <a16:creationId xmlns:a16="http://schemas.microsoft.com/office/drawing/2014/main" id="{7F3FBEF4-63B1-6547-B024-0E14369704C6}"/>
                    </a:ext>
                  </a:extLst>
                </p14:cNvPr>
                <p14:cNvContentPartPr/>
                <p14:nvPr/>
              </p14:nvContentPartPr>
              <p14:xfrm>
                <a:off x="7975900" y="3852289"/>
                <a:ext cx="86760" cy="124920"/>
              </p14:xfrm>
            </p:contentPart>
          </mc:Choice>
          <mc:Fallback xmlns="">
            <p:pic>
              <p:nvPicPr>
                <p:cNvPr id="150" name="墨迹 149">
                  <a:extLst>
                    <a:ext uri="{FF2B5EF4-FFF2-40B4-BE49-F238E27FC236}">
                      <a16:creationId xmlns:a16="http://schemas.microsoft.com/office/drawing/2014/main" id="{7F3FBEF4-63B1-6547-B024-0E14369704C6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7968340" y="3844729"/>
                  <a:ext cx="10188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51" name="墨迹 150">
                  <a:extLst>
                    <a:ext uri="{FF2B5EF4-FFF2-40B4-BE49-F238E27FC236}">
                      <a16:creationId xmlns:a16="http://schemas.microsoft.com/office/drawing/2014/main" id="{501BD92B-DFCD-B94B-990D-5879FA385439}"/>
                    </a:ext>
                  </a:extLst>
                </p14:cNvPr>
                <p14:cNvContentPartPr/>
                <p14:nvPr/>
              </p14:nvContentPartPr>
              <p14:xfrm>
                <a:off x="7947460" y="4051369"/>
                <a:ext cx="196920" cy="268200"/>
              </p14:xfrm>
            </p:contentPart>
          </mc:Choice>
          <mc:Fallback xmlns="">
            <p:pic>
              <p:nvPicPr>
                <p:cNvPr id="151" name="墨迹 150">
                  <a:extLst>
                    <a:ext uri="{FF2B5EF4-FFF2-40B4-BE49-F238E27FC236}">
                      <a16:creationId xmlns:a16="http://schemas.microsoft.com/office/drawing/2014/main" id="{501BD92B-DFCD-B94B-990D-5879FA385439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7939900" y="4043809"/>
                  <a:ext cx="21204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52" name="墨迹 151">
                  <a:extLst>
                    <a:ext uri="{FF2B5EF4-FFF2-40B4-BE49-F238E27FC236}">
                      <a16:creationId xmlns:a16="http://schemas.microsoft.com/office/drawing/2014/main" id="{2D54C4D0-A08A-374B-94FD-B847B196AEFA}"/>
                    </a:ext>
                  </a:extLst>
                </p14:cNvPr>
                <p14:cNvContentPartPr/>
                <p14:nvPr/>
              </p14:nvContentPartPr>
              <p14:xfrm>
                <a:off x="8448940" y="3796129"/>
                <a:ext cx="374040" cy="342720"/>
              </p14:xfrm>
            </p:contentPart>
          </mc:Choice>
          <mc:Fallback xmlns="">
            <p:pic>
              <p:nvPicPr>
                <p:cNvPr id="152" name="墨迹 151">
                  <a:extLst>
                    <a:ext uri="{FF2B5EF4-FFF2-40B4-BE49-F238E27FC236}">
                      <a16:creationId xmlns:a16="http://schemas.microsoft.com/office/drawing/2014/main" id="{2D54C4D0-A08A-374B-94FD-B847B196AEFA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8441380" y="3788569"/>
                  <a:ext cx="388800" cy="35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53" name="墨迹 152">
                  <a:extLst>
                    <a:ext uri="{FF2B5EF4-FFF2-40B4-BE49-F238E27FC236}">
                      <a16:creationId xmlns:a16="http://schemas.microsoft.com/office/drawing/2014/main" id="{4E7CF6C2-D390-DE49-989A-9917A77DB7E9}"/>
                    </a:ext>
                  </a:extLst>
                </p14:cNvPr>
                <p14:cNvContentPartPr/>
                <p14:nvPr/>
              </p14:nvContentPartPr>
              <p14:xfrm>
                <a:off x="8194420" y="4144609"/>
                <a:ext cx="647280" cy="273600"/>
              </p14:xfrm>
            </p:contentPart>
          </mc:Choice>
          <mc:Fallback xmlns="">
            <p:pic>
              <p:nvPicPr>
                <p:cNvPr id="153" name="墨迹 152">
                  <a:extLst>
                    <a:ext uri="{FF2B5EF4-FFF2-40B4-BE49-F238E27FC236}">
                      <a16:creationId xmlns:a16="http://schemas.microsoft.com/office/drawing/2014/main" id="{4E7CF6C2-D390-DE49-989A-9917A77DB7E9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8186860" y="4137049"/>
                  <a:ext cx="662040" cy="288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6" name="组合 155">
            <a:extLst>
              <a:ext uri="{FF2B5EF4-FFF2-40B4-BE49-F238E27FC236}">
                <a16:creationId xmlns:a16="http://schemas.microsoft.com/office/drawing/2014/main" id="{83BE126A-1DC8-DC4D-817D-BB8C44740E8D}"/>
              </a:ext>
            </a:extLst>
          </p:cNvPr>
          <p:cNvGrpSpPr/>
          <p:nvPr/>
        </p:nvGrpSpPr>
        <p:grpSpPr>
          <a:xfrm>
            <a:off x="9233380" y="4418569"/>
            <a:ext cx="249480" cy="181080"/>
            <a:chOff x="9233380" y="4418569"/>
            <a:chExt cx="249480" cy="181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54" name="墨迹 153">
                  <a:extLst>
                    <a:ext uri="{FF2B5EF4-FFF2-40B4-BE49-F238E27FC236}">
                      <a16:creationId xmlns:a16="http://schemas.microsoft.com/office/drawing/2014/main" id="{DB41BD1F-007F-BF46-9D17-D4FB76B2F0D8}"/>
                    </a:ext>
                  </a:extLst>
                </p14:cNvPr>
                <p14:cNvContentPartPr/>
                <p14:nvPr/>
              </p14:nvContentPartPr>
              <p14:xfrm>
                <a:off x="9233380" y="4418569"/>
                <a:ext cx="112320" cy="86760"/>
              </p14:xfrm>
            </p:contentPart>
          </mc:Choice>
          <mc:Fallback xmlns="">
            <p:pic>
              <p:nvPicPr>
                <p:cNvPr id="154" name="墨迹 153">
                  <a:extLst>
                    <a:ext uri="{FF2B5EF4-FFF2-40B4-BE49-F238E27FC236}">
                      <a16:creationId xmlns:a16="http://schemas.microsoft.com/office/drawing/2014/main" id="{DB41BD1F-007F-BF46-9D17-D4FB76B2F0D8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9225820" y="4411009"/>
                  <a:ext cx="12744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55" name="墨迹 154">
                  <a:extLst>
                    <a:ext uri="{FF2B5EF4-FFF2-40B4-BE49-F238E27FC236}">
                      <a16:creationId xmlns:a16="http://schemas.microsoft.com/office/drawing/2014/main" id="{8C621115-BFF7-2941-977C-E523FDC2DD18}"/>
                    </a:ext>
                  </a:extLst>
                </p14:cNvPr>
                <p14:cNvContentPartPr/>
                <p14:nvPr/>
              </p14:nvContentPartPr>
              <p14:xfrm>
                <a:off x="9454060" y="4574449"/>
                <a:ext cx="28800" cy="25200"/>
              </p14:xfrm>
            </p:contentPart>
          </mc:Choice>
          <mc:Fallback xmlns="">
            <p:pic>
              <p:nvPicPr>
                <p:cNvPr id="155" name="墨迹 154">
                  <a:extLst>
                    <a:ext uri="{FF2B5EF4-FFF2-40B4-BE49-F238E27FC236}">
                      <a16:creationId xmlns:a16="http://schemas.microsoft.com/office/drawing/2014/main" id="{8C621115-BFF7-2941-977C-E523FDC2DD18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9446500" y="4566889"/>
                  <a:ext cx="43920" cy="40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4" name="组合 173">
            <a:extLst>
              <a:ext uri="{FF2B5EF4-FFF2-40B4-BE49-F238E27FC236}">
                <a16:creationId xmlns:a16="http://schemas.microsoft.com/office/drawing/2014/main" id="{4131FC53-E593-B147-88FA-3DCDF3C7F695}"/>
              </a:ext>
            </a:extLst>
          </p:cNvPr>
          <p:cNvGrpSpPr/>
          <p:nvPr/>
        </p:nvGrpSpPr>
        <p:grpSpPr>
          <a:xfrm>
            <a:off x="1053100" y="5041369"/>
            <a:ext cx="517320" cy="311760"/>
            <a:chOff x="1053100" y="5041369"/>
            <a:chExt cx="517320" cy="311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62" name="墨迹 161">
                  <a:extLst>
                    <a:ext uri="{FF2B5EF4-FFF2-40B4-BE49-F238E27FC236}">
                      <a16:creationId xmlns:a16="http://schemas.microsoft.com/office/drawing/2014/main" id="{D8CAB58A-11A3-604D-BC37-530B6C6B90B9}"/>
                    </a:ext>
                  </a:extLst>
                </p14:cNvPr>
                <p14:cNvContentPartPr/>
                <p14:nvPr/>
              </p14:nvContentPartPr>
              <p14:xfrm>
                <a:off x="1134100" y="5122009"/>
                <a:ext cx="299160" cy="43920"/>
              </p14:xfrm>
            </p:contentPart>
          </mc:Choice>
          <mc:Fallback xmlns="">
            <p:pic>
              <p:nvPicPr>
                <p:cNvPr id="162" name="墨迹 161">
                  <a:extLst>
                    <a:ext uri="{FF2B5EF4-FFF2-40B4-BE49-F238E27FC236}">
                      <a16:creationId xmlns:a16="http://schemas.microsoft.com/office/drawing/2014/main" id="{D8CAB58A-11A3-604D-BC37-530B6C6B90B9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1126540" y="5114449"/>
                  <a:ext cx="31428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63" name="墨迹 162">
                  <a:extLst>
                    <a:ext uri="{FF2B5EF4-FFF2-40B4-BE49-F238E27FC236}">
                      <a16:creationId xmlns:a16="http://schemas.microsoft.com/office/drawing/2014/main" id="{137A8E02-3186-2E46-AF3D-F5ABE754E343}"/>
                    </a:ext>
                  </a:extLst>
                </p14:cNvPr>
                <p14:cNvContentPartPr/>
                <p14:nvPr/>
              </p14:nvContentPartPr>
              <p14:xfrm>
                <a:off x="1053100" y="5240449"/>
                <a:ext cx="436320" cy="25200"/>
              </p14:xfrm>
            </p:contentPart>
          </mc:Choice>
          <mc:Fallback xmlns="">
            <p:pic>
              <p:nvPicPr>
                <p:cNvPr id="163" name="墨迹 162">
                  <a:extLst>
                    <a:ext uri="{FF2B5EF4-FFF2-40B4-BE49-F238E27FC236}">
                      <a16:creationId xmlns:a16="http://schemas.microsoft.com/office/drawing/2014/main" id="{137A8E02-3186-2E46-AF3D-F5ABE754E343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1045540" y="5232889"/>
                  <a:ext cx="45108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64" name="墨迹 163">
                  <a:extLst>
                    <a:ext uri="{FF2B5EF4-FFF2-40B4-BE49-F238E27FC236}">
                      <a16:creationId xmlns:a16="http://schemas.microsoft.com/office/drawing/2014/main" id="{75442F77-D0BD-954D-ACD1-C22A90FAF59A}"/>
                    </a:ext>
                  </a:extLst>
                </p14:cNvPr>
                <p14:cNvContentPartPr/>
                <p14:nvPr/>
              </p14:nvContentPartPr>
              <p14:xfrm>
                <a:off x="1320940" y="5041369"/>
                <a:ext cx="249480" cy="311760"/>
              </p14:xfrm>
            </p:contentPart>
          </mc:Choice>
          <mc:Fallback xmlns="">
            <p:pic>
              <p:nvPicPr>
                <p:cNvPr id="164" name="墨迹 163">
                  <a:extLst>
                    <a:ext uri="{FF2B5EF4-FFF2-40B4-BE49-F238E27FC236}">
                      <a16:creationId xmlns:a16="http://schemas.microsoft.com/office/drawing/2014/main" id="{75442F77-D0BD-954D-ACD1-C22A90FAF59A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1313380" y="5033809"/>
                  <a:ext cx="264600" cy="326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60">
            <p14:nvContentPartPr>
              <p14:cNvPr id="165" name="墨迹 164">
                <a:extLst>
                  <a:ext uri="{FF2B5EF4-FFF2-40B4-BE49-F238E27FC236}">
                    <a16:creationId xmlns:a16="http://schemas.microsoft.com/office/drawing/2014/main" id="{49A73C45-C13E-3747-8F9D-5502DC461CDC}"/>
                  </a:ext>
                </a:extLst>
              </p14:cNvPr>
              <p14:cNvContentPartPr/>
              <p14:nvPr/>
            </p14:nvContentPartPr>
            <p14:xfrm>
              <a:off x="2024380" y="5022649"/>
              <a:ext cx="31320" cy="305280"/>
            </p14:xfrm>
          </p:contentPart>
        </mc:Choice>
        <mc:Fallback xmlns="">
          <p:pic>
            <p:nvPicPr>
              <p:cNvPr id="165" name="墨迹 164">
                <a:extLst>
                  <a:ext uri="{FF2B5EF4-FFF2-40B4-BE49-F238E27FC236}">
                    <a16:creationId xmlns:a16="http://schemas.microsoft.com/office/drawing/2014/main" id="{49A73C45-C13E-3747-8F9D-5502DC461CDC}"/>
                  </a:ext>
                </a:extLst>
              </p:cNvPr>
              <p:cNvPicPr/>
              <p:nvPr/>
            </p:nvPicPr>
            <p:blipFill>
              <a:blip r:embed="rId261"/>
              <a:stretch>
                <a:fillRect/>
              </a:stretch>
            </p:blipFill>
            <p:spPr>
              <a:xfrm>
                <a:off x="2016820" y="5015089"/>
                <a:ext cx="46440" cy="320400"/>
              </a:xfrm>
              <a:prstGeom prst="rect">
                <a:avLst/>
              </a:prstGeom>
            </p:spPr>
          </p:pic>
        </mc:Fallback>
      </mc:AlternateContent>
      <p:grpSp>
        <p:nvGrpSpPr>
          <p:cNvPr id="173" name="组合 172">
            <a:extLst>
              <a:ext uri="{FF2B5EF4-FFF2-40B4-BE49-F238E27FC236}">
                <a16:creationId xmlns:a16="http://schemas.microsoft.com/office/drawing/2014/main" id="{5155A735-C20C-C349-BE43-BE77C433F876}"/>
              </a:ext>
            </a:extLst>
          </p:cNvPr>
          <p:cNvGrpSpPr/>
          <p:nvPr/>
        </p:nvGrpSpPr>
        <p:grpSpPr>
          <a:xfrm>
            <a:off x="2335780" y="4866769"/>
            <a:ext cx="766080" cy="492480"/>
            <a:chOff x="2335780" y="4866769"/>
            <a:chExt cx="766080" cy="492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66" name="墨迹 165">
                  <a:extLst>
                    <a:ext uri="{FF2B5EF4-FFF2-40B4-BE49-F238E27FC236}">
                      <a16:creationId xmlns:a16="http://schemas.microsoft.com/office/drawing/2014/main" id="{466B842E-DEF9-3547-A644-68F94A135FC3}"/>
                    </a:ext>
                  </a:extLst>
                </p14:cNvPr>
                <p14:cNvContentPartPr/>
                <p14:nvPr/>
              </p14:nvContentPartPr>
              <p14:xfrm>
                <a:off x="2335780" y="4866769"/>
                <a:ext cx="293040" cy="411120"/>
              </p14:xfrm>
            </p:contentPart>
          </mc:Choice>
          <mc:Fallback xmlns="">
            <p:pic>
              <p:nvPicPr>
                <p:cNvPr id="166" name="墨迹 165">
                  <a:extLst>
                    <a:ext uri="{FF2B5EF4-FFF2-40B4-BE49-F238E27FC236}">
                      <a16:creationId xmlns:a16="http://schemas.microsoft.com/office/drawing/2014/main" id="{466B842E-DEF9-3547-A644-68F94A135FC3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2328220" y="4859209"/>
                  <a:ext cx="308160" cy="42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67" name="墨迹 166">
                  <a:extLst>
                    <a:ext uri="{FF2B5EF4-FFF2-40B4-BE49-F238E27FC236}">
                      <a16:creationId xmlns:a16="http://schemas.microsoft.com/office/drawing/2014/main" id="{04F77BEC-44EF-7143-A57E-EF4581B597A6}"/>
                    </a:ext>
                  </a:extLst>
                </p14:cNvPr>
                <p14:cNvContentPartPr/>
                <p14:nvPr/>
              </p14:nvContentPartPr>
              <p14:xfrm>
                <a:off x="2690380" y="5165569"/>
                <a:ext cx="112320" cy="118080"/>
              </p14:xfrm>
            </p:contentPart>
          </mc:Choice>
          <mc:Fallback xmlns="">
            <p:pic>
              <p:nvPicPr>
                <p:cNvPr id="167" name="墨迹 166">
                  <a:extLst>
                    <a:ext uri="{FF2B5EF4-FFF2-40B4-BE49-F238E27FC236}">
                      <a16:creationId xmlns:a16="http://schemas.microsoft.com/office/drawing/2014/main" id="{04F77BEC-44EF-7143-A57E-EF4581B597A6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2682820" y="5158369"/>
                  <a:ext cx="12744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68" name="墨迹 167">
                  <a:extLst>
                    <a:ext uri="{FF2B5EF4-FFF2-40B4-BE49-F238E27FC236}">
                      <a16:creationId xmlns:a16="http://schemas.microsoft.com/office/drawing/2014/main" id="{4A2B155F-6B8F-9443-B81D-828DBD422444}"/>
                    </a:ext>
                  </a:extLst>
                </p14:cNvPr>
                <p14:cNvContentPartPr/>
                <p14:nvPr/>
              </p14:nvContentPartPr>
              <p14:xfrm>
                <a:off x="2758780" y="5047489"/>
                <a:ext cx="75240" cy="19080"/>
              </p14:xfrm>
            </p:contentPart>
          </mc:Choice>
          <mc:Fallback xmlns="">
            <p:pic>
              <p:nvPicPr>
                <p:cNvPr id="168" name="墨迹 167">
                  <a:extLst>
                    <a:ext uri="{FF2B5EF4-FFF2-40B4-BE49-F238E27FC236}">
                      <a16:creationId xmlns:a16="http://schemas.microsoft.com/office/drawing/2014/main" id="{4A2B155F-6B8F-9443-B81D-828DBD422444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2751580" y="5039929"/>
                  <a:ext cx="9000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69" name="墨迹 168">
                  <a:extLst>
                    <a:ext uri="{FF2B5EF4-FFF2-40B4-BE49-F238E27FC236}">
                      <a16:creationId xmlns:a16="http://schemas.microsoft.com/office/drawing/2014/main" id="{FD68FF0E-E3F0-F942-B209-D393048E5293}"/>
                    </a:ext>
                  </a:extLst>
                </p14:cNvPr>
                <p14:cNvContentPartPr/>
                <p14:nvPr/>
              </p14:nvContentPartPr>
              <p14:xfrm>
                <a:off x="3039220" y="4879369"/>
                <a:ext cx="62640" cy="479880"/>
              </p14:xfrm>
            </p:contentPart>
          </mc:Choice>
          <mc:Fallback xmlns="">
            <p:pic>
              <p:nvPicPr>
                <p:cNvPr id="169" name="墨迹 168">
                  <a:extLst>
                    <a:ext uri="{FF2B5EF4-FFF2-40B4-BE49-F238E27FC236}">
                      <a16:creationId xmlns:a16="http://schemas.microsoft.com/office/drawing/2014/main" id="{FD68FF0E-E3F0-F942-B209-D393048E5293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3031660" y="4871809"/>
                  <a:ext cx="77760" cy="494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2" name="组合 171">
            <a:extLst>
              <a:ext uri="{FF2B5EF4-FFF2-40B4-BE49-F238E27FC236}">
                <a16:creationId xmlns:a16="http://schemas.microsoft.com/office/drawing/2014/main" id="{9B478935-F6FC-FB44-91EF-C51814E0B4B4}"/>
              </a:ext>
            </a:extLst>
          </p:cNvPr>
          <p:cNvGrpSpPr/>
          <p:nvPr/>
        </p:nvGrpSpPr>
        <p:grpSpPr>
          <a:xfrm>
            <a:off x="3530980" y="4947769"/>
            <a:ext cx="205560" cy="299160"/>
            <a:chOff x="3530980" y="4947769"/>
            <a:chExt cx="205560" cy="29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70" name="墨迹 169">
                  <a:extLst>
                    <a:ext uri="{FF2B5EF4-FFF2-40B4-BE49-F238E27FC236}">
                      <a16:creationId xmlns:a16="http://schemas.microsoft.com/office/drawing/2014/main" id="{B63C535D-129A-8347-9AFD-9580BAA61664}"/>
                    </a:ext>
                  </a:extLst>
                </p14:cNvPr>
                <p14:cNvContentPartPr/>
                <p14:nvPr/>
              </p14:nvContentPartPr>
              <p14:xfrm>
                <a:off x="3561940" y="4947769"/>
                <a:ext cx="174600" cy="193320"/>
              </p14:xfrm>
            </p:contentPart>
          </mc:Choice>
          <mc:Fallback xmlns="">
            <p:pic>
              <p:nvPicPr>
                <p:cNvPr id="170" name="墨迹 169">
                  <a:extLst>
                    <a:ext uri="{FF2B5EF4-FFF2-40B4-BE49-F238E27FC236}">
                      <a16:creationId xmlns:a16="http://schemas.microsoft.com/office/drawing/2014/main" id="{B63C535D-129A-8347-9AFD-9580BAA61664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3554380" y="4940209"/>
                  <a:ext cx="18972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71" name="墨迹 170">
                  <a:extLst>
                    <a:ext uri="{FF2B5EF4-FFF2-40B4-BE49-F238E27FC236}">
                      <a16:creationId xmlns:a16="http://schemas.microsoft.com/office/drawing/2014/main" id="{D1DBBCB9-47EC-6C4B-AD7B-B5C44DE4FE44}"/>
                    </a:ext>
                  </a:extLst>
                </p14:cNvPr>
                <p14:cNvContentPartPr/>
                <p14:nvPr/>
              </p14:nvContentPartPr>
              <p14:xfrm>
                <a:off x="3530980" y="5196889"/>
                <a:ext cx="162360" cy="50040"/>
              </p14:xfrm>
            </p:contentPart>
          </mc:Choice>
          <mc:Fallback xmlns="">
            <p:pic>
              <p:nvPicPr>
                <p:cNvPr id="171" name="墨迹 170">
                  <a:extLst>
                    <a:ext uri="{FF2B5EF4-FFF2-40B4-BE49-F238E27FC236}">
                      <a16:creationId xmlns:a16="http://schemas.microsoft.com/office/drawing/2014/main" id="{D1DBBCB9-47EC-6C4B-AD7B-B5C44DE4FE44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3523420" y="5189329"/>
                  <a:ext cx="177120" cy="65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0" name="组合 179">
            <a:extLst>
              <a:ext uri="{FF2B5EF4-FFF2-40B4-BE49-F238E27FC236}">
                <a16:creationId xmlns:a16="http://schemas.microsoft.com/office/drawing/2014/main" id="{BBB2DB36-AE6D-9942-BBD6-525AAC349E64}"/>
              </a:ext>
            </a:extLst>
          </p:cNvPr>
          <p:cNvGrpSpPr/>
          <p:nvPr/>
        </p:nvGrpSpPr>
        <p:grpSpPr>
          <a:xfrm>
            <a:off x="4010140" y="4898089"/>
            <a:ext cx="1305720" cy="442440"/>
            <a:chOff x="4010140" y="4898089"/>
            <a:chExt cx="1305720" cy="442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75" name="墨迹 174">
                  <a:extLst>
                    <a:ext uri="{FF2B5EF4-FFF2-40B4-BE49-F238E27FC236}">
                      <a16:creationId xmlns:a16="http://schemas.microsoft.com/office/drawing/2014/main" id="{799D74A8-05E7-F14C-99FF-2DF24DAA1163}"/>
                    </a:ext>
                  </a:extLst>
                </p14:cNvPr>
                <p14:cNvContentPartPr/>
                <p14:nvPr/>
              </p14:nvContentPartPr>
              <p14:xfrm>
                <a:off x="4010140" y="4929049"/>
                <a:ext cx="230760" cy="298440"/>
              </p14:xfrm>
            </p:contentPart>
          </mc:Choice>
          <mc:Fallback xmlns="">
            <p:pic>
              <p:nvPicPr>
                <p:cNvPr id="175" name="墨迹 174">
                  <a:extLst>
                    <a:ext uri="{FF2B5EF4-FFF2-40B4-BE49-F238E27FC236}">
                      <a16:creationId xmlns:a16="http://schemas.microsoft.com/office/drawing/2014/main" id="{799D74A8-05E7-F14C-99FF-2DF24DAA1163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4002580" y="4921489"/>
                  <a:ext cx="245880" cy="31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76" name="墨迹 175">
                  <a:extLst>
                    <a:ext uri="{FF2B5EF4-FFF2-40B4-BE49-F238E27FC236}">
                      <a16:creationId xmlns:a16="http://schemas.microsoft.com/office/drawing/2014/main" id="{7A216AA5-E0F3-E442-9E5A-0B5E118BF409}"/>
                    </a:ext>
                  </a:extLst>
                </p14:cNvPr>
                <p14:cNvContentPartPr/>
                <p14:nvPr/>
              </p14:nvContentPartPr>
              <p14:xfrm>
                <a:off x="4421260" y="4947769"/>
                <a:ext cx="118800" cy="268200"/>
              </p14:xfrm>
            </p:contentPart>
          </mc:Choice>
          <mc:Fallback xmlns="">
            <p:pic>
              <p:nvPicPr>
                <p:cNvPr id="176" name="墨迹 175">
                  <a:extLst>
                    <a:ext uri="{FF2B5EF4-FFF2-40B4-BE49-F238E27FC236}">
                      <a16:creationId xmlns:a16="http://schemas.microsoft.com/office/drawing/2014/main" id="{7A216AA5-E0F3-E442-9E5A-0B5E118BF409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4413700" y="4940209"/>
                  <a:ext cx="13356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77" name="墨迹 176">
                  <a:extLst>
                    <a:ext uri="{FF2B5EF4-FFF2-40B4-BE49-F238E27FC236}">
                      <a16:creationId xmlns:a16="http://schemas.microsoft.com/office/drawing/2014/main" id="{97ABBDAB-AB55-0141-8AB0-EAD72815AF7E}"/>
                    </a:ext>
                  </a:extLst>
                </p14:cNvPr>
                <p14:cNvContentPartPr/>
                <p14:nvPr/>
              </p14:nvContentPartPr>
              <p14:xfrm>
                <a:off x="4707460" y="4898089"/>
                <a:ext cx="230760" cy="299160"/>
              </p14:xfrm>
            </p:contentPart>
          </mc:Choice>
          <mc:Fallback xmlns="">
            <p:pic>
              <p:nvPicPr>
                <p:cNvPr id="177" name="墨迹 176">
                  <a:extLst>
                    <a:ext uri="{FF2B5EF4-FFF2-40B4-BE49-F238E27FC236}">
                      <a16:creationId xmlns:a16="http://schemas.microsoft.com/office/drawing/2014/main" id="{97ABBDAB-AB55-0141-8AB0-EAD72815AF7E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4699900" y="4890529"/>
                  <a:ext cx="245880" cy="31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78" name="墨迹 177">
                  <a:extLst>
                    <a:ext uri="{FF2B5EF4-FFF2-40B4-BE49-F238E27FC236}">
                      <a16:creationId xmlns:a16="http://schemas.microsoft.com/office/drawing/2014/main" id="{D3BB2861-B47B-2747-A181-96A0A8FEFFE4}"/>
                    </a:ext>
                  </a:extLst>
                </p14:cNvPr>
                <p14:cNvContentPartPr/>
                <p14:nvPr/>
              </p14:nvContentPartPr>
              <p14:xfrm>
                <a:off x="4844620" y="5078449"/>
                <a:ext cx="155880" cy="31320"/>
              </p14:xfrm>
            </p:contentPart>
          </mc:Choice>
          <mc:Fallback xmlns="">
            <p:pic>
              <p:nvPicPr>
                <p:cNvPr id="178" name="墨迹 177">
                  <a:extLst>
                    <a:ext uri="{FF2B5EF4-FFF2-40B4-BE49-F238E27FC236}">
                      <a16:creationId xmlns:a16="http://schemas.microsoft.com/office/drawing/2014/main" id="{D3BB2861-B47B-2747-A181-96A0A8FEFFE4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4837060" y="5070889"/>
                  <a:ext cx="17100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79" name="墨迹 178">
                  <a:extLst>
                    <a:ext uri="{FF2B5EF4-FFF2-40B4-BE49-F238E27FC236}">
                      <a16:creationId xmlns:a16="http://schemas.microsoft.com/office/drawing/2014/main" id="{0922FCDA-A956-AC4F-BD91-E858075B62EF}"/>
                    </a:ext>
                  </a:extLst>
                </p14:cNvPr>
                <p14:cNvContentPartPr/>
                <p14:nvPr/>
              </p14:nvContentPartPr>
              <p14:xfrm>
                <a:off x="5186980" y="4960369"/>
                <a:ext cx="128880" cy="380160"/>
              </p14:xfrm>
            </p:contentPart>
          </mc:Choice>
          <mc:Fallback xmlns="">
            <p:pic>
              <p:nvPicPr>
                <p:cNvPr id="179" name="墨迹 178">
                  <a:extLst>
                    <a:ext uri="{FF2B5EF4-FFF2-40B4-BE49-F238E27FC236}">
                      <a16:creationId xmlns:a16="http://schemas.microsoft.com/office/drawing/2014/main" id="{0922FCDA-A956-AC4F-BD91-E858075B62EF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5179420" y="4952809"/>
                  <a:ext cx="144000" cy="395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4" name="组合 183">
            <a:extLst>
              <a:ext uri="{FF2B5EF4-FFF2-40B4-BE49-F238E27FC236}">
                <a16:creationId xmlns:a16="http://schemas.microsoft.com/office/drawing/2014/main" id="{98E29A93-2F12-7644-B0E3-A6BD1DCC4257}"/>
              </a:ext>
            </a:extLst>
          </p:cNvPr>
          <p:cNvGrpSpPr/>
          <p:nvPr/>
        </p:nvGrpSpPr>
        <p:grpSpPr>
          <a:xfrm>
            <a:off x="891460" y="6037129"/>
            <a:ext cx="478800" cy="374040"/>
            <a:chOff x="891460" y="6037129"/>
            <a:chExt cx="478800" cy="374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81" name="墨迹 180">
                  <a:extLst>
                    <a:ext uri="{FF2B5EF4-FFF2-40B4-BE49-F238E27FC236}">
                      <a16:creationId xmlns:a16="http://schemas.microsoft.com/office/drawing/2014/main" id="{0DC16712-0213-BD4C-A76A-2365684EF8FE}"/>
                    </a:ext>
                  </a:extLst>
                </p14:cNvPr>
                <p14:cNvContentPartPr/>
                <p14:nvPr/>
              </p14:nvContentPartPr>
              <p14:xfrm>
                <a:off x="972100" y="6130729"/>
                <a:ext cx="274320" cy="19080"/>
              </p14:xfrm>
            </p:contentPart>
          </mc:Choice>
          <mc:Fallback xmlns="">
            <p:pic>
              <p:nvPicPr>
                <p:cNvPr id="181" name="墨迹 180">
                  <a:extLst>
                    <a:ext uri="{FF2B5EF4-FFF2-40B4-BE49-F238E27FC236}">
                      <a16:creationId xmlns:a16="http://schemas.microsoft.com/office/drawing/2014/main" id="{0DC16712-0213-BD4C-A76A-2365684EF8FE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964540" y="6123169"/>
                  <a:ext cx="28944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82" name="墨迹 181">
                  <a:extLst>
                    <a:ext uri="{FF2B5EF4-FFF2-40B4-BE49-F238E27FC236}">
                      <a16:creationId xmlns:a16="http://schemas.microsoft.com/office/drawing/2014/main" id="{B66A98B1-5962-394E-B0B7-D27E5AEE907F}"/>
                    </a:ext>
                  </a:extLst>
                </p14:cNvPr>
                <p14:cNvContentPartPr/>
                <p14:nvPr/>
              </p14:nvContentPartPr>
              <p14:xfrm>
                <a:off x="891460" y="6205249"/>
                <a:ext cx="429840" cy="81360"/>
              </p14:xfrm>
            </p:contentPart>
          </mc:Choice>
          <mc:Fallback xmlns="">
            <p:pic>
              <p:nvPicPr>
                <p:cNvPr id="182" name="墨迹 181">
                  <a:extLst>
                    <a:ext uri="{FF2B5EF4-FFF2-40B4-BE49-F238E27FC236}">
                      <a16:creationId xmlns:a16="http://schemas.microsoft.com/office/drawing/2014/main" id="{B66A98B1-5962-394E-B0B7-D27E5AEE907F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883900" y="6197689"/>
                  <a:ext cx="44496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83" name="墨迹 182">
                  <a:extLst>
                    <a:ext uri="{FF2B5EF4-FFF2-40B4-BE49-F238E27FC236}">
                      <a16:creationId xmlns:a16="http://schemas.microsoft.com/office/drawing/2014/main" id="{927F0183-2978-3F43-8C07-6AF146C8B5FE}"/>
                    </a:ext>
                  </a:extLst>
                </p14:cNvPr>
                <p14:cNvContentPartPr/>
                <p14:nvPr/>
              </p14:nvContentPartPr>
              <p14:xfrm>
                <a:off x="1115380" y="6037129"/>
                <a:ext cx="254880" cy="374040"/>
              </p14:xfrm>
            </p:contentPart>
          </mc:Choice>
          <mc:Fallback xmlns="">
            <p:pic>
              <p:nvPicPr>
                <p:cNvPr id="183" name="墨迹 182">
                  <a:extLst>
                    <a:ext uri="{FF2B5EF4-FFF2-40B4-BE49-F238E27FC236}">
                      <a16:creationId xmlns:a16="http://schemas.microsoft.com/office/drawing/2014/main" id="{927F0183-2978-3F43-8C07-6AF146C8B5FE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1107820" y="6029929"/>
                  <a:ext cx="270000" cy="388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90">
            <p14:nvContentPartPr>
              <p14:cNvPr id="185" name="墨迹 184">
                <a:extLst>
                  <a:ext uri="{FF2B5EF4-FFF2-40B4-BE49-F238E27FC236}">
                    <a16:creationId xmlns:a16="http://schemas.microsoft.com/office/drawing/2014/main" id="{97C3C370-CD80-144B-8F09-A9F4095EBC16}"/>
                  </a:ext>
                </a:extLst>
              </p14:cNvPr>
              <p14:cNvContentPartPr/>
              <p14:nvPr/>
            </p14:nvContentPartPr>
            <p14:xfrm>
              <a:off x="1825300" y="6093289"/>
              <a:ext cx="255600" cy="155880"/>
            </p14:xfrm>
          </p:contentPart>
        </mc:Choice>
        <mc:Fallback xmlns="">
          <p:pic>
            <p:nvPicPr>
              <p:cNvPr id="185" name="墨迹 184">
                <a:extLst>
                  <a:ext uri="{FF2B5EF4-FFF2-40B4-BE49-F238E27FC236}">
                    <a16:creationId xmlns:a16="http://schemas.microsoft.com/office/drawing/2014/main" id="{97C3C370-CD80-144B-8F09-A9F4095EBC16}"/>
                  </a:ext>
                </a:extLst>
              </p:cNvPr>
              <p:cNvPicPr/>
              <p:nvPr/>
            </p:nvPicPr>
            <p:blipFill>
              <a:blip r:embed="rId291"/>
              <a:stretch>
                <a:fillRect/>
              </a:stretch>
            </p:blipFill>
            <p:spPr>
              <a:xfrm>
                <a:off x="1817740" y="6085729"/>
                <a:ext cx="270720" cy="171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89" name="组合 188">
            <a:extLst>
              <a:ext uri="{FF2B5EF4-FFF2-40B4-BE49-F238E27FC236}">
                <a16:creationId xmlns:a16="http://schemas.microsoft.com/office/drawing/2014/main" id="{F57FB5D1-C4F3-2347-AAB2-B9AFA581B35B}"/>
              </a:ext>
            </a:extLst>
          </p:cNvPr>
          <p:cNvGrpSpPr/>
          <p:nvPr/>
        </p:nvGrpSpPr>
        <p:grpSpPr>
          <a:xfrm>
            <a:off x="2386180" y="6105889"/>
            <a:ext cx="155160" cy="137160"/>
            <a:chOff x="2386180" y="6105889"/>
            <a:chExt cx="155160" cy="137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86" name="墨迹 185">
                  <a:extLst>
                    <a:ext uri="{FF2B5EF4-FFF2-40B4-BE49-F238E27FC236}">
                      <a16:creationId xmlns:a16="http://schemas.microsoft.com/office/drawing/2014/main" id="{8A410646-7173-BA4F-8930-C08D53F9A34E}"/>
                    </a:ext>
                  </a:extLst>
                </p14:cNvPr>
                <p14:cNvContentPartPr/>
                <p14:nvPr/>
              </p14:nvContentPartPr>
              <p14:xfrm>
                <a:off x="2404180" y="6105889"/>
                <a:ext cx="81360" cy="31320"/>
              </p14:xfrm>
            </p:contentPart>
          </mc:Choice>
          <mc:Fallback xmlns="">
            <p:pic>
              <p:nvPicPr>
                <p:cNvPr id="186" name="墨迹 185">
                  <a:extLst>
                    <a:ext uri="{FF2B5EF4-FFF2-40B4-BE49-F238E27FC236}">
                      <a16:creationId xmlns:a16="http://schemas.microsoft.com/office/drawing/2014/main" id="{8A410646-7173-BA4F-8930-C08D53F9A34E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2396620" y="6098329"/>
                  <a:ext cx="9648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87" name="墨迹 186">
                  <a:extLst>
                    <a:ext uri="{FF2B5EF4-FFF2-40B4-BE49-F238E27FC236}">
                      <a16:creationId xmlns:a16="http://schemas.microsoft.com/office/drawing/2014/main" id="{79F1DDC5-8DAD-4D4B-9C26-5F7B8BB1DFCF}"/>
                    </a:ext>
                  </a:extLst>
                </p14:cNvPr>
                <p14:cNvContentPartPr/>
                <p14:nvPr/>
              </p14:nvContentPartPr>
              <p14:xfrm>
                <a:off x="2386180" y="6199129"/>
                <a:ext cx="155160" cy="43920"/>
              </p14:xfrm>
            </p:contentPart>
          </mc:Choice>
          <mc:Fallback xmlns="">
            <p:pic>
              <p:nvPicPr>
                <p:cNvPr id="187" name="墨迹 186">
                  <a:extLst>
                    <a:ext uri="{FF2B5EF4-FFF2-40B4-BE49-F238E27FC236}">
                      <a16:creationId xmlns:a16="http://schemas.microsoft.com/office/drawing/2014/main" id="{79F1DDC5-8DAD-4D4B-9C26-5F7B8BB1DFCF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2378620" y="6191569"/>
                  <a:ext cx="170280" cy="59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96">
            <p14:nvContentPartPr>
              <p14:cNvPr id="188" name="墨迹 187">
                <a:extLst>
                  <a:ext uri="{FF2B5EF4-FFF2-40B4-BE49-F238E27FC236}">
                    <a16:creationId xmlns:a16="http://schemas.microsoft.com/office/drawing/2014/main" id="{DEAB43B2-E850-8641-8155-F400EEBA7B5B}"/>
                  </a:ext>
                </a:extLst>
              </p14:cNvPr>
              <p14:cNvContentPartPr/>
              <p14:nvPr/>
            </p14:nvContentPartPr>
            <p14:xfrm>
              <a:off x="2796220" y="5900329"/>
              <a:ext cx="56520" cy="535680"/>
            </p14:xfrm>
          </p:contentPart>
        </mc:Choice>
        <mc:Fallback xmlns="">
          <p:pic>
            <p:nvPicPr>
              <p:cNvPr id="188" name="墨迹 187">
                <a:extLst>
                  <a:ext uri="{FF2B5EF4-FFF2-40B4-BE49-F238E27FC236}">
                    <a16:creationId xmlns:a16="http://schemas.microsoft.com/office/drawing/2014/main" id="{DEAB43B2-E850-8641-8155-F400EEBA7B5B}"/>
                  </a:ext>
                </a:extLst>
              </p:cNvPr>
              <p:cNvPicPr/>
              <p:nvPr/>
            </p:nvPicPr>
            <p:blipFill>
              <a:blip r:embed="rId297"/>
              <a:stretch>
                <a:fillRect/>
              </a:stretch>
            </p:blipFill>
            <p:spPr>
              <a:xfrm>
                <a:off x="2788660" y="5892769"/>
                <a:ext cx="71280" cy="550800"/>
              </a:xfrm>
              <a:prstGeom prst="rect">
                <a:avLst/>
              </a:prstGeom>
            </p:spPr>
          </p:pic>
        </mc:Fallback>
      </mc:AlternateContent>
      <p:grpSp>
        <p:nvGrpSpPr>
          <p:cNvPr id="211" name="组合 210">
            <a:extLst>
              <a:ext uri="{FF2B5EF4-FFF2-40B4-BE49-F238E27FC236}">
                <a16:creationId xmlns:a16="http://schemas.microsoft.com/office/drawing/2014/main" id="{73DB59A8-9D5D-294A-B8A1-BA2B555944A4}"/>
              </a:ext>
            </a:extLst>
          </p:cNvPr>
          <p:cNvGrpSpPr/>
          <p:nvPr/>
        </p:nvGrpSpPr>
        <p:grpSpPr>
          <a:xfrm>
            <a:off x="3132460" y="5866489"/>
            <a:ext cx="3305880" cy="500400"/>
            <a:chOff x="3132460" y="5866489"/>
            <a:chExt cx="3305880" cy="500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190" name="墨迹 189">
                  <a:extLst>
                    <a:ext uri="{FF2B5EF4-FFF2-40B4-BE49-F238E27FC236}">
                      <a16:creationId xmlns:a16="http://schemas.microsoft.com/office/drawing/2014/main" id="{19B476E1-48DF-DE41-8CF0-CE29364849B1}"/>
                    </a:ext>
                  </a:extLst>
                </p14:cNvPr>
                <p14:cNvContentPartPr/>
                <p14:nvPr/>
              </p14:nvContentPartPr>
              <p14:xfrm>
                <a:off x="3132460" y="5931289"/>
                <a:ext cx="218160" cy="336600"/>
              </p14:xfrm>
            </p:contentPart>
          </mc:Choice>
          <mc:Fallback xmlns="">
            <p:pic>
              <p:nvPicPr>
                <p:cNvPr id="190" name="墨迹 189">
                  <a:extLst>
                    <a:ext uri="{FF2B5EF4-FFF2-40B4-BE49-F238E27FC236}">
                      <a16:creationId xmlns:a16="http://schemas.microsoft.com/office/drawing/2014/main" id="{19B476E1-48DF-DE41-8CF0-CE29364849B1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3124900" y="5924089"/>
                  <a:ext cx="233280" cy="35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191" name="墨迹 190">
                  <a:extLst>
                    <a:ext uri="{FF2B5EF4-FFF2-40B4-BE49-F238E27FC236}">
                      <a16:creationId xmlns:a16="http://schemas.microsoft.com/office/drawing/2014/main" id="{7BA46FBA-90DC-1C44-8F68-61EDF94B835E}"/>
                    </a:ext>
                  </a:extLst>
                </p14:cNvPr>
                <p14:cNvContentPartPr/>
                <p14:nvPr/>
              </p14:nvContentPartPr>
              <p14:xfrm>
                <a:off x="3425140" y="6155569"/>
                <a:ext cx="43920" cy="118800"/>
              </p14:xfrm>
            </p:contentPart>
          </mc:Choice>
          <mc:Fallback xmlns="">
            <p:pic>
              <p:nvPicPr>
                <p:cNvPr id="191" name="墨迹 190">
                  <a:extLst>
                    <a:ext uri="{FF2B5EF4-FFF2-40B4-BE49-F238E27FC236}">
                      <a16:creationId xmlns:a16="http://schemas.microsoft.com/office/drawing/2014/main" id="{7BA46FBA-90DC-1C44-8F68-61EDF94B835E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3417580" y="6148009"/>
                  <a:ext cx="5904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192" name="墨迹 191">
                  <a:extLst>
                    <a:ext uri="{FF2B5EF4-FFF2-40B4-BE49-F238E27FC236}">
                      <a16:creationId xmlns:a16="http://schemas.microsoft.com/office/drawing/2014/main" id="{291C1F17-6A09-3547-A530-479FF887E0DB}"/>
                    </a:ext>
                  </a:extLst>
                </p14:cNvPr>
                <p14:cNvContentPartPr/>
                <p14:nvPr/>
              </p14:nvContentPartPr>
              <p14:xfrm>
                <a:off x="3661660" y="5906449"/>
                <a:ext cx="31320" cy="460440"/>
              </p14:xfrm>
            </p:contentPart>
          </mc:Choice>
          <mc:Fallback xmlns="">
            <p:pic>
              <p:nvPicPr>
                <p:cNvPr id="192" name="墨迹 191">
                  <a:extLst>
                    <a:ext uri="{FF2B5EF4-FFF2-40B4-BE49-F238E27FC236}">
                      <a16:creationId xmlns:a16="http://schemas.microsoft.com/office/drawing/2014/main" id="{291C1F17-6A09-3547-A530-479FF887E0DB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3654100" y="5898889"/>
                  <a:ext cx="46440" cy="47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193" name="墨迹 192">
                  <a:extLst>
                    <a:ext uri="{FF2B5EF4-FFF2-40B4-BE49-F238E27FC236}">
                      <a16:creationId xmlns:a16="http://schemas.microsoft.com/office/drawing/2014/main" id="{633D1DC2-E315-C842-BB27-76E83528CB28}"/>
                    </a:ext>
                  </a:extLst>
                </p14:cNvPr>
                <p14:cNvContentPartPr/>
                <p14:nvPr/>
              </p14:nvContentPartPr>
              <p14:xfrm>
                <a:off x="3848500" y="6105889"/>
                <a:ext cx="212040" cy="50040"/>
              </p14:xfrm>
            </p:contentPart>
          </mc:Choice>
          <mc:Fallback xmlns="">
            <p:pic>
              <p:nvPicPr>
                <p:cNvPr id="193" name="墨迹 192">
                  <a:extLst>
                    <a:ext uri="{FF2B5EF4-FFF2-40B4-BE49-F238E27FC236}">
                      <a16:creationId xmlns:a16="http://schemas.microsoft.com/office/drawing/2014/main" id="{633D1DC2-E315-C842-BB27-76E83528CB28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3840940" y="6098329"/>
                  <a:ext cx="22716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194" name="墨迹 193">
                  <a:extLst>
                    <a:ext uri="{FF2B5EF4-FFF2-40B4-BE49-F238E27FC236}">
                      <a16:creationId xmlns:a16="http://schemas.microsoft.com/office/drawing/2014/main" id="{8D8A9334-05F9-D442-A15F-9AD8FF02BFF6}"/>
                    </a:ext>
                  </a:extLst>
                </p14:cNvPr>
                <p14:cNvContentPartPr/>
                <p14:nvPr/>
              </p14:nvContentPartPr>
              <p14:xfrm>
                <a:off x="4004020" y="6043609"/>
                <a:ext cx="19080" cy="212040"/>
              </p14:xfrm>
            </p:contentPart>
          </mc:Choice>
          <mc:Fallback xmlns="">
            <p:pic>
              <p:nvPicPr>
                <p:cNvPr id="194" name="墨迹 193">
                  <a:extLst>
                    <a:ext uri="{FF2B5EF4-FFF2-40B4-BE49-F238E27FC236}">
                      <a16:creationId xmlns:a16="http://schemas.microsoft.com/office/drawing/2014/main" id="{8D8A9334-05F9-D442-A15F-9AD8FF02BFF6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3996460" y="6036049"/>
                  <a:ext cx="3420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195" name="墨迹 194">
                  <a:extLst>
                    <a:ext uri="{FF2B5EF4-FFF2-40B4-BE49-F238E27FC236}">
                      <a16:creationId xmlns:a16="http://schemas.microsoft.com/office/drawing/2014/main" id="{5E544CEF-1B53-4445-BAEC-CDB8D4EE5233}"/>
                    </a:ext>
                  </a:extLst>
                </p14:cNvPr>
                <p14:cNvContentPartPr/>
                <p14:nvPr/>
              </p14:nvContentPartPr>
              <p14:xfrm>
                <a:off x="4240540" y="6006169"/>
                <a:ext cx="31320" cy="224640"/>
              </p14:xfrm>
            </p:contentPart>
          </mc:Choice>
          <mc:Fallback xmlns="">
            <p:pic>
              <p:nvPicPr>
                <p:cNvPr id="195" name="墨迹 194">
                  <a:extLst>
                    <a:ext uri="{FF2B5EF4-FFF2-40B4-BE49-F238E27FC236}">
                      <a16:creationId xmlns:a16="http://schemas.microsoft.com/office/drawing/2014/main" id="{5E544CEF-1B53-4445-BAEC-CDB8D4EE5233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4232980" y="5998609"/>
                  <a:ext cx="4644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196" name="墨迹 195">
                  <a:extLst>
                    <a:ext uri="{FF2B5EF4-FFF2-40B4-BE49-F238E27FC236}">
                      <a16:creationId xmlns:a16="http://schemas.microsoft.com/office/drawing/2014/main" id="{0E96BE52-24B2-214E-8255-FED592869E30}"/>
                    </a:ext>
                  </a:extLst>
                </p14:cNvPr>
                <p14:cNvContentPartPr/>
                <p14:nvPr/>
              </p14:nvContentPartPr>
              <p14:xfrm>
                <a:off x="4452220" y="5925889"/>
                <a:ext cx="162360" cy="286200"/>
              </p14:xfrm>
            </p:contentPart>
          </mc:Choice>
          <mc:Fallback xmlns="">
            <p:pic>
              <p:nvPicPr>
                <p:cNvPr id="196" name="墨迹 195">
                  <a:extLst>
                    <a:ext uri="{FF2B5EF4-FFF2-40B4-BE49-F238E27FC236}">
                      <a16:creationId xmlns:a16="http://schemas.microsoft.com/office/drawing/2014/main" id="{0E96BE52-24B2-214E-8255-FED592869E30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4444660" y="5918329"/>
                  <a:ext cx="177120" cy="30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197" name="墨迹 196">
                  <a:extLst>
                    <a:ext uri="{FF2B5EF4-FFF2-40B4-BE49-F238E27FC236}">
                      <a16:creationId xmlns:a16="http://schemas.microsoft.com/office/drawing/2014/main" id="{B0A1FF22-F0C9-104D-AAD5-74C8C1944D31}"/>
                    </a:ext>
                  </a:extLst>
                </p14:cNvPr>
                <p14:cNvContentPartPr/>
                <p14:nvPr/>
              </p14:nvContentPartPr>
              <p14:xfrm>
                <a:off x="4651660" y="6087169"/>
                <a:ext cx="143640" cy="124920"/>
              </p14:xfrm>
            </p:contentPart>
          </mc:Choice>
          <mc:Fallback xmlns="">
            <p:pic>
              <p:nvPicPr>
                <p:cNvPr id="197" name="墨迹 196">
                  <a:extLst>
                    <a:ext uri="{FF2B5EF4-FFF2-40B4-BE49-F238E27FC236}">
                      <a16:creationId xmlns:a16="http://schemas.microsoft.com/office/drawing/2014/main" id="{B0A1FF22-F0C9-104D-AAD5-74C8C1944D31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4644100" y="6079609"/>
                  <a:ext cx="15876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198" name="墨迹 197">
                  <a:extLst>
                    <a:ext uri="{FF2B5EF4-FFF2-40B4-BE49-F238E27FC236}">
                      <a16:creationId xmlns:a16="http://schemas.microsoft.com/office/drawing/2014/main" id="{3D30966A-445F-6247-8A8F-1D7FAA0DEB98}"/>
                    </a:ext>
                  </a:extLst>
                </p14:cNvPr>
                <p14:cNvContentPartPr/>
                <p14:nvPr/>
              </p14:nvContentPartPr>
              <p14:xfrm>
                <a:off x="4943980" y="5866489"/>
                <a:ext cx="81360" cy="476280"/>
              </p14:xfrm>
            </p:contentPart>
          </mc:Choice>
          <mc:Fallback xmlns="">
            <p:pic>
              <p:nvPicPr>
                <p:cNvPr id="198" name="墨迹 197">
                  <a:extLst>
                    <a:ext uri="{FF2B5EF4-FFF2-40B4-BE49-F238E27FC236}">
                      <a16:creationId xmlns:a16="http://schemas.microsoft.com/office/drawing/2014/main" id="{3D30966A-445F-6247-8A8F-1D7FAA0DEB98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4936420" y="5858929"/>
                  <a:ext cx="96480" cy="49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199" name="墨迹 198">
                  <a:extLst>
                    <a:ext uri="{FF2B5EF4-FFF2-40B4-BE49-F238E27FC236}">
                      <a16:creationId xmlns:a16="http://schemas.microsoft.com/office/drawing/2014/main" id="{E72BB69D-A596-3B4A-872E-6ED42C78C8B9}"/>
                    </a:ext>
                  </a:extLst>
                </p14:cNvPr>
                <p14:cNvContentPartPr/>
                <p14:nvPr/>
              </p14:nvContentPartPr>
              <p14:xfrm>
                <a:off x="5149540" y="6105889"/>
                <a:ext cx="212040" cy="12960"/>
              </p14:xfrm>
            </p:contentPart>
          </mc:Choice>
          <mc:Fallback xmlns="">
            <p:pic>
              <p:nvPicPr>
                <p:cNvPr id="199" name="墨迹 198">
                  <a:extLst>
                    <a:ext uri="{FF2B5EF4-FFF2-40B4-BE49-F238E27FC236}">
                      <a16:creationId xmlns:a16="http://schemas.microsoft.com/office/drawing/2014/main" id="{E72BB69D-A596-3B4A-872E-6ED42C78C8B9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5141980" y="6098329"/>
                  <a:ext cx="22716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200" name="墨迹 199">
                  <a:extLst>
                    <a:ext uri="{FF2B5EF4-FFF2-40B4-BE49-F238E27FC236}">
                      <a16:creationId xmlns:a16="http://schemas.microsoft.com/office/drawing/2014/main" id="{5F03549D-5AA1-0D4A-BB3C-6DB908FEF591}"/>
                    </a:ext>
                  </a:extLst>
                </p14:cNvPr>
                <p14:cNvContentPartPr/>
                <p14:nvPr/>
              </p14:nvContentPartPr>
              <p14:xfrm>
                <a:off x="5280220" y="6043609"/>
                <a:ext cx="25200" cy="212040"/>
              </p14:xfrm>
            </p:contentPart>
          </mc:Choice>
          <mc:Fallback xmlns="">
            <p:pic>
              <p:nvPicPr>
                <p:cNvPr id="200" name="墨迹 199">
                  <a:extLst>
                    <a:ext uri="{FF2B5EF4-FFF2-40B4-BE49-F238E27FC236}">
                      <a16:creationId xmlns:a16="http://schemas.microsoft.com/office/drawing/2014/main" id="{5F03549D-5AA1-0D4A-BB3C-6DB908FEF591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5272660" y="6036049"/>
                  <a:ext cx="4032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201" name="墨迹 200">
                  <a:extLst>
                    <a:ext uri="{FF2B5EF4-FFF2-40B4-BE49-F238E27FC236}">
                      <a16:creationId xmlns:a16="http://schemas.microsoft.com/office/drawing/2014/main" id="{5DB40A5C-DBEA-A347-95A0-86C3F5FBFA2C}"/>
                    </a:ext>
                  </a:extLst>
                </p14:cNvPr>
                <p14:cNvContentPartPr/>
                <p14:nvPr/>
              </p14:nvContentPartPr>
              <p14:xfrm>
                <a:off x="5579020" y="6105889"/>
                <a:ext cx="93600" cy="19080"/>
              </p14:xfrm>
            </p:contentPart>
          </mc:Choice>
          <mc:Fallback xmlns="">
            <p:pic>
              <p:nvPicPr>
                <p:cNvPr id="201" name="墨迹 200">
                  <a:extLst>
                    <a:ext uri="{FF2B5EF4-FFF2-40B4-BE49-F238E27FC236}">
                      <a16:creationId xmlns:a16="http://schemas.microsoft.com/office/drawing/2014/main" id="{5DB40A5C-DBEA-A347-95A0-86C3F5FBFA2C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5571460" y="6098329"/>
                  <a:ext cx="10872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202" name="墨迹 201">
                  <a:extLst>
                    <a:ext uri="{FF2B5EF4-FFF2-40B4-BE49-F238E27FC236}">
                      <a16:creationId xmlns:a16="http://schemas.microsoft.com/office/drawing/2014/main" id="{EB12FEFB-20EA-AD46-B402-F4841A80D4CC}"/>
                    </a:ext>
                  </a:extLst>
                </p14:cNvPr>
                <p14:cNvContentPartPr/>
                <p14:nvPr/>
              </p14:nvContentPartPr>
              <p14:xfrm>
                <a:off x="5784580" y="6136849"/>
                <a:ext cx="106200" cy="6480"/>
              </p14:xfrm>
            </p:contentPart>
          </mc:Choice>
          <mc:Fallback xmlns="">
            <p:pic>
              <p:nvPicPr>
                <p:cNvPr id="202" name="墨迹 201">
                  <a:extLst>
                    <a:ext uri="{FF2B5EF4-FFF2-40B4-BE49-F238E27FC236}">
                      <a16:creationId xmlns:a16="http://schemas.microsoft.com/office/drawing/2014/main" id="{EB12FEFB-20EA-AD46-B402-F4841A80D4CC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5777020" y="6129289"/>
                  <a:ext cx="12132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203" name="墨迹 202">
                  <a:extLst>
                    <a:ext uri="{FF2B5EF4-FFF2-40B4-BE49-F238E27FC236}">
                      <a16:creationId xmlns:a16="http://schemas.microsoft.com/office/drawing/2014/main" id="{1CD9EC65-39D6-BA41-9E78-D2E0239E2DE6}"/>
                    </a:ext>
                  </a:extLst>
                </p14:cNvPr>
                <p14:cNvContentPartPr/>
                <p14:nvPr/>
              </p14:nvContentPartPr>
              <p14:xfrm>
                <a:off x="6089500" y="6087169"/>
                <a:ext cx="199440" cy="25200"/>
              </p14:xfrm>
            </p:contentPart>
          </mc:Choice>
          <mc:Fallback xmlns="">
            <p:pic>
              <p:nvPicPr>
                <p:cNvPr id="203" name="墨迹 202">
                  <a:extLst>
                    <a:ext uri="{FF2B5EF4-FFF2-40B4-BE49-F238E27FC236}">
                      <a16:creationId xmlns:a16="http://schemas.microsoft.com/office/drawing/2014/main" id="{1CD9EC65-39D6-BA41-9E78-D2E0239E2DE6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6081940" y="6079609"/>
                  <a:ext cx="21456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204" name="墨迹 203">
                  <a:extLst>
                    <a:ext uri="{FF2B5EF4-FFF2-40B4-BE49-F238E27FC236}">
                      <a16:creationId xmlns:a16="http://schemas.microsoft.com/office/drawing/2014/main" id="{691EB1DA-1D2F-1241-8DC9-647AF7611F52}"/>
                    </a:ext>
                  </a:extLst>
                </p14:cNvPr>
                <p14:cNvContentPartPr/>
                <p14:nvPr/>
              </p14:nvContentPartPr>
              <p14:xfrm>
                <a:off x="6201820" y="6037129"/>
                <a:ext cx="25200" cy="193320"/>
              </p14:xfrm>
            </p:contentPart>
          </mc:Choice>
          <mc:Fallback xmlns="">
            <p:pic>
              <p:nvPicPr>
                <p:cNvPr id="204" name="墨迹 203">
                  <a:extLst>
                    <a:ext uri="{FF2B5EF4-FFF2-40B4-BE49-F238E27FC236}">
                      <a16:creationId xmlns:a16="http://schemas.microsoft.com/office/drawing/2014/main" id="{691EB1DA-1D2F-1241-8DC9-647AF7611F52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6194260" y="6029929"/>
                  <a:ext cx="4032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205" name="墨迹 204">
                  <a:extLst>
                    <a:ext uri="{FF2B5EF4-FFF2-40B4-BE49-F238E27FC236}">
                      <a16:creationId xmlns:a16="http://schemas.microsoft.com/office/drawing/2014/main" id="{6405F3B3-AC44-C143-AA35-39CB54EDB4EB}"/>
                    </a:ext>
                  </a:extLst>
                </p14:cNvPr>
                <p14:cNvContentPartPr/>
                <p14:nvPr/>
              </p14:nvContentPartPr>
              <p14:xfrm>
                <a:off x="6431860" y="6018769"/>
                <a:ext cx="6480" cy="230760"/>
              </p14:xfrm>
            </p:contentPart>
          </mc:Choice>
          <mc:Fallback xmlns="">
            <p:pic>
              <p:nvPicPr>
                <p:cNvPr id="205" name="墨迹 204">
                  <a:extLst>
                    <a:ext uri="{FF2B5EF4-FFF2-40B4-BE49-F238E27FC236}">
                      <a16:creationId xmlns:a16="http://schemas.microsoft.com/office/drawing/2014/main" id="{6405F3B3-AC44-C143-AA35-39CB54EDB4EB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6424300" y="6011209"/>
                  <a:ext cx="21600" cy="245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0" name="组合 209">
            <a:extLst>
              <a:ext uri="{FF2B5EF4-FFF2-40B4-BE49-F238E27FC236}">
                <a16:creationId xmlns:a16="http://schemas.microsoft.com/office/drawing/2014/main" id="{75B4480E-8A85-9543-B52E-C5B04DFD6347}"/>
              </a:ext>
            </a:extLst>
          </p:cNvPr>
          <p:cNvGrpSpPr/>
          <p:nvPr/>
        </p:nvGrpSpPr>
        <p:grpSpPr>
          <a:xfrm>
            <a:off x="6693580" y="5794489"/>
            <a:ext cx="666360" cy="492120"/>
            <a:chOff x="6693580" y="5794489"/>
            <a:chExt cx="666360" cy="492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206" name="墨迹 205">
                  <a:extLst>
                    <a:ext uri="{FF2B5EF4-FFF2-40B4-BE49-F238E27FC236}">
                      <a16:creationId xmlns:a16="http://schemas.microsoft.com/office/drawing/2014/main" id="{28266F46-CA6B-4740-9213-984DA1EB43F6}"/>
                    </a:ext>
                  </a:extLst>
                </p14:cNvPr>
                <p14:cNvContentPartPr/>
                <p14:nvPr/>
              </p14:nvContentPartPr>
              <p14:xfrm>
                <a:off x="6693580" y="5844169"/>
                <a:ext cx="255600" cy="386280"/>
              </p14:xfrm>
            </p:contentPart>
          </mc:Choice>
          <mc:Fallback xmlns="">
            <p:pic>
              <p:nvPicPr>
                <p:cNvPr id="206" name="墨迹 205">
                  <a:extLst>
                    <a:ext uri="{FF2B5EF4-FFF2-40B4-BE49-F238E27FC236}">
                      <a16:creationId xmlns:a16="http://schemas.microsoft.com/office/drawing/2014/main" id="{28266F46-CA6B-4740-9213-984DA1EB43F6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6686020" y="5836609"/>
                  <a:ext cx="270720" cy="40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207" name="墨迹 206">
                  <a:extLst>
                    <a:ext uri="{FF2B5EF4-FFF2-40B4-BE49-F238E27FC236}">
                      <a16:creationId xmlns:a16="http://schemas.microsoft.com/office/drawing/2014/main" id="{32E78227-F307-0F41-BDB8-4D7D45D57419}"/>
                    </a:ext>
                  </a:extLst>
                </p14:cNvPr>
                <p14:cNvContentPartPr/>
                <p14:nvPr/>
              </p14:nvContentPartPr>
              <p14:xfrm>
                <a:off x="6942340" y="6062329"/>
                <a:ext cx="31320" cy="155880"/>
              </p14:xfrm>
            </p:contentPart>
          </mc:Choice>
          <mc:Fallback xmlns="">
            <p:pic>
              <p:nvPicPr>
                <p:cNvPr id="207" name="墨迹 206">
                  <a:extLst>
                    <a:ext uri="{FF2B5EF4-FFF2-40B4-BE49-F238E27FC236}">
                      <a16:creationId xmlns:a16="http://schemas.microsoft.com/office/drawing/2014/main" id="{32E78227-F307-0F41-BDB8-4D7D45D57419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6934780" y="6054769"/>
                  <a:ext cx="4644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208" name="墨迹 207">
                  <a:extLst>
                    <a:ext uri="{FF2B5EF4-FFF2-40B4-BE49-F238E27FC236}">
                      <a16:creationId xmlns:a16="http://schemas.microsoft.com/office/drawing/2014/main" id="{0147C1A3-E5D0-D84E-96E6-B2F20B25759C}"/>
                    </a:ext>
                  </a:extLst>
                </p14:cNvPr>
                <p14:cNvContentPartPr/>
                <p14:nvPr/>
              </p14:nvContentPartPr>
              <p14:xfrm>
                <a:off x="6979780" y="6081049"/>
                <a:ext cx="224640" cy="143640"/>
              </p14:xfrm>
            </p:contentPart>
          </mc:Choice>
          <mc:Fallback xmlns="">
            <p:pic>
              <p:nvPicPr>
                <p:cNvPr id="208" name="墨迹 207">
                  <a:extLst>
                    <a:ext uri="{FF2B5EF4-FFF2-40B4-BE49-F238E27FC236}">
                      <a16:creationId xmlns:a16="http://schemas.microsoft.com/office/drawing/2014/main" id="{0147C1A3-E5D0-D84E-96E6-B2F20B25759C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6972220" y="6073489"/>
                  <a:ext cx="23940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209" name="墨迹 208">
                  <a:extLst>
                    <a:ext uri="{FF2B5EF4-FFF2-40B4-BE49-F238E27FC236}">
                      <a16:creationId xmlns:a16="http://schemas.microsoft.com/office/drawing/2014/main" id="{13A272A5-B1E4-4540-8442-34B9131E8EA3}"/>
                    </a:ext>
                  </a:extLst>
                </p14:cNvPr>
                <p14:cNvContentPartPr/>
                <p14:nvPr/>
              </p14:nvContentPartPr>
              <p14:xfrm>
                <a:off x="7316020" y="5794489"/>
                <a:ext cx="43920" cy="492120"/>
              </p14:xfrm>
            </p:contentPart>
          </mc:Choice>
          <mc:Fallback xmlns="">
            <p:pic>
              <p:nvPicPr>
                <p:cNvPr id="209" name="墨迹 208">
                  <a:extLst>
                    <a:ext uri="{FF2B5EF4-FFF2-40B4-BE49-F238E27FC236}">
                      <a16:creationId xmlns:a16="http://schemas.microsoft.com/office/drawing/2014/main" id="{13A272A5-B1E4-4540-8442-34B9131E8EA3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7308460" y="5786929"/>
                  <a:ext cx="59040" cy="50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4" name="组合 213">
            <a:extLst>
              <a:ext uri="{FF2B5EF4-FFF2-40B4-BE49-F238E27FC236}">
                <a16:creationId xmlns:a16="http://schemas.microsoft.com/office/drawing/2014/main" id="{90062EED-F2E5-FF4F-BFC6-0380C9031BD6}"/>
              </a:ext>
            </a:extLst>
          </p:cNvPr>
          <p:cNvGrpSpPr/>
          <p:nvPr/>
        </p:nvGrpSpPr>
        <p:grpSpPr>
          <a:xfrm>
            <a:off x="7932340" y="5925169"/>
            <a:ext cx="230760" cy="293040"/>
            <a:chOff x="7932340" y="5925169"/>
            <a:chExt cx="230760" cy="293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212" name="墨迹 211">
                  <a:extLst>
                    <a:ext uri="{FF2B5EF4-FFF2-40B4-BE49-F238E27FC236}">
                      <a16:creationId xmlns:a16="http://schemas.microsoft.com/office/drawing/2014/main" id="{5E7BBC69-E89E-A84F-A8A2-DFBAC9CC8E89}"/>
                    </a:ext>
                  </a:extLst>
                </p14:cNvPr>
                <p14:cNvContentPartPr/>
                <p14:nvPr/>
              </p14:nvContentPartPr>
              <p14:xfrm>
                <a:off x="7969780" y="5925169"/>
                <a:ext cx="192600" cy="155880"/>
              </p14:xfrm>
            </p:contentPart>
          </mc:Choice>
          <mc:Fallback xmlns="">
            <p:pic>
              <p:nvPicPr>
                <p:cNvPr id="212" name="墨迹 211">
                  <a:extLst>
                    <a:ext uri="{FF2B5EF4-FFF2-40B4-BE49-F238E27FC236}">
                      <a16:creationId xmlns:a16="http://schemas.microsoft.com/office/drawing/2014/main" id="{5E7BBC69-E89E-A84F-A8A2-DFBAC9CC8E89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7962220" y="5917609"/>
                  <a:ext cx="20772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213" name="墨迹 212">
                  <a:extLst>
                    <a:ext uri="{FF2B5EF4-FFF2-40B4-BE49-F238E27FC236}">
                      <a16:creationId xmlns:a16="http://schemas.microsoft.com/office/drawing/2014/main" id="{27C1FCD0-FEC6-2D40-9F7A-9F71C5216288}"/>
                    </a:ext>
                  </a:extLst>
                </p14:cNvPr>
                <p14:cNvContentPartPr/>
                <p14:nvPr/>
              </p14:nvContentPartPr>
              <p14:xfrm>
                <a:off x="7932340" y="6112009"/>
                <a:ext cx="230760" cy="106200"/>
              </p14:xfrm>
            </p:contentPart>
          </mc:Choice>
          <mc:Fallback xmlns="">
            <p:pic>
              <p:nvPicPr>
                <p:cNvPr id="213" name="墨迹 212">
                  <a:extLst>
                    <a:ext uri="{FF2B5EF4-FFF2-40B4-BE49-F238E27FC236}">
                      <a16:creationId xmlns:a16="http://schemas.microsoft.com/office/drawing/2014/main" id="{27C1FCD0-FEC6-2D40-9F7A-9F71C5216288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7924780" y="6104449"/>
                  <a:ext cx="245880" cy="121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4" name="组合 223">
            <a:extLst>
              <a:ext uri="{FF2B5EF4-FFF2-40B4-BE49-F238E27FC236}">
                <a16:creationId xmlns:a16="http://schemas.microsoft.com/office/drawing/2014/main" id="{5A21BDAA-BE6F-E249-A781-83FC05B853F6}"/>
              </a:ext>
            </a:extLst>
          </p:cNvPr>
          <p:cNvGrpSpPr/>
          <p:nvPr/>
        </p:nvGrpSpPr>
        <p:grpSpPr>
          <a:xfrm>
            <a:off x="8561260" y="5794489"/>
            <a:ext cx="1892520" cy="467280"/>
            <a:chOff x="8561260" y="5794489"/>
            <a:chExt cx="1892520" cy="467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215" name="墨迹 214">
                  <a:extLst>
                    <a:ext uri="{FF2B5EF4-FFF2-40B4-BE49-F238E27FC236}">
                      <a16:creationId xmlns:a16="http://schemas.microsoft.com/office/drawing/2014/main" id="{C1DA6474-C998-4D43-9C41-B542DF6345A9}"/>
                    </a:ext>
                  </a:extLst>
                </p14:cNvPr>
                <p14:cNvContentPartPr/>
                <p14:nvPr/>
              </p14:nvContentPartPr>
              <p14:xfrm>
                <a:off x="8561260" y="5794489"/>
                <a:ext cx="199440" cy="392400"/>
              </p14:xfrm>
            </p:contentPart>
          </mc:Choice>
          <mc:Fallback xmlns="">
            <p:pic>
              <p:nvPicPr>
                <p:cNvPr id="215" name="墨迹 214">
                  <a:extLst>
                    <a:ext uri="{FF2B5EF4-FFF2-40B4-BE49-F238E27FC236}">
                      <a16:creationId xmlns:a16="http://schemas.microsoft.com/office/drawing/2014/main" id="{C1DA6474-C998-4D43-9C41-B542DF6345A9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8553700" y="5786929"/>
                  <a:ext cx="214560" cy="40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216" name="墨迹 215">
                  <a:extLst>
                    <a:ext uri="{FF2B5EF4-FFF2-40B4-BE49-F238E27FC236}">
                      <a16:creationId xmlns:a16="http://schemas.microsoft.com/office/drawing/2014/main" id="{0A9A9125-D1E9-A948-A492-713EF5D959FD}"/>
                    </a:ext>
                  </a:extLst>
                </p14:cNvPr>
                <p14:cNvContentPartPr/>
                <p14:nvPr/>
              </p14:nvContentPartPr>
              <p14:xfrm>
                <a:off x="8878780" y="5981329"/>
                <a:ext cx="168480" cy="165600"/>
              </p14:xfrm>
            </p:contentPart>
          </mc:Choice>
          <mc:Fallback xmlns="">
            <p:pic>
              <p:nvPicPr>
                <p:cNvPr id="216" name="墨迹 215">
                  <a:extLst>
                    <a:ext uri="{FF2B5EF4-FFF2-40B4-BE49-F238E27FC236}">
                      <a16:creationId xmlns:a16="http://schemas.microsoft.com/office/drawing/2014/main" id="{0A9A9125-D1E9-A948-A492-713EF5D959FD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8871220" y="5973769"/>
                  <a:ext cx="18360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217" name="墨迹 216">
                  <a:extLst>
                    <a:ext uri="{FF2B5EF4-FFF2-40B4-BE49-F238E27FC236}">
                      <a16:creationId xmlns:a16="http://schemas.microsoft.com/office/drawing/2014/main" id="{D5CC0662-0862-164C-A04E-852E03C13D9A}"/>
                    </a:ext>
                  </a:extLst>
                </p14:cNvPr>
                <p14:cNvContentPartPr/>
                <p14:nvPr/>
              </p14:nvContentPartPr>
              <p14:xfrm>
                <a:off x="8922340" y="6037129"/>
                <a:ext cx="56520" cy="68760"/>
              </p14:xfrm>
            </p:contentPart>
          </mc:Choice>
          <mc:Fallback xmlns="">
            <p:pic>
              <p:nvPicPr>
                <p:cNvPr id="217" name="墨迹 216">
                  <a:extLst>
                    <a:ext uri="{FF2B5EF4-FFF2-40B4-BE49-F238E27FC236}">
                      <a16:creationId xmlns:a16="http://schemas.microsoft.com/office/drawing/2014/main" id="{D5CC0662-0862-164C-A04E-852E03C13D9A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8914780" y="6029929"/>
                  <a:ext cx="7128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218" name="墨迹 217">
                  <a:extLst>
                    <a:ext uri="{FF2B5EF4-FFF2-40B4-BE49-F238E27FC236}">
                      <a16:creationId xmlns:a16="http://schemas.microsoft.com/office/drawing/2014/main" id="{6009A21B-AEFD-E94C-B0DA-BAF3B98AEBD0}"/>
                    </a:ext>
                  </a:extLst>
                </p14:cNvPr>
                <p14:cNvContentPartPr/>
                <p14:nvPr/>
              </p14:nvContentPartPr>
              <p14:xfrm>
                <a:off x="9227980" y="5887729"/>
                <a:ext cx="198720" cy="236160"/>
              </p14:xfrm>
            </p:contentPart>
          </mc:Choice>
          <mc:Fallback xmlns="">
            <p:pic>
              <p:nvPicPr>
                <p:cNvPr id="218" name="墨迹 217">
                  <a:extLst>
                    <a:ext uri="{FF2B5EF4-FFF2-40B4-BE49-F238E27FC236}">
                      <a16:creationId xmlns:a16="http://schemas.microsoft.com/office/drawing/2014/main" id="{6009A21B-AEFD-E94C-B0DA-BAF3B98AEBD0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9220420" y="5880529"/>
                  <a:ext cx="21384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219" name="墨迹 218">
                  <a:extLst>
                    <a:ext uri="{FF2B5EF4-FFF2-40B4-BE49-F238E27FC236}">
                      <a16:creationId xmlns:a16="http://schemas.microsoft.com/office/drawing/2014/main" id="{AA30C209-6E18-A44A-8134-82B0C5CBE421}"/>
                    </a:ext>
                  </a:extLst>
                </p14:cNvPr>
                <p14:cNvContentPartPr/>
                <p14:nvPr/>
              </p14:nvContentPartPr>
              <p14:xfrm>
                <a:off x="9594460" y="5875489"/>
                <a:ext cx="162360" cy="255600"/>
              </p14:xfrm>
            </p:contentPart>
          </mc:Choice>
          <mc:Fallback xmlns="">
            <p:pic>
              <p:nvPicPr>
                <p:cNvPr id="219" name="墨迹 218">
                  <a:extLst>
                    <a:ext uri="{FF2B5EF4-FFF2-40B4-BE49-F238E27FC236}">
                      <a16:creationId xmlns:a16="http://schemas.microsoft.com/office/drawing/2014/main" id="{AA30C209-6E18-A44A-8134-82B0C5CBE421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9586900" y="5867929"/>
                  <a:ext cx="17712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220" name="墨迹 219">
                  <a:extLst>
                    <a:ext uri="{FF2B5EF4-FFF2-40B4-BE49-F238E27FC236}">
                      <a16:creationId xmlns:a16="http://schemas.microsoft.com/office/drawing/2014/main" id="{26587477-B46B-8E4D-A5A3-9661DD0D5463}"/>
                    </a:ext>
                  </a:extLst>
                </p14:cNvPr>
                <p14:cNvContentPartPr/>
                <p14:nvPr/>
              </p14:nvContentPartPr>
              <p14:xfrm>
                <a:off x="9793900" y="5869369"/>
                <a:ext cx="193320" cy="286560"/>
              </p14:xfrm>
            </p:contentPart>
          </mc:Choice>
          <mc:Fallback xmlns="">
            <p:pic>
              <p:nvPicPr>
                <p:cNvPr id="220" name="墨迹 219">
                  <a:extLst>
                    <a:ext uri="{FF2B5EF4-FFF2-40B4-BE49-F238E27FC236}">
                      <a16:creationId xmlns:a16="http://schemas.microsoft.com/office/drawing/2014/main" id="{26587477-B46B-8E4D-A5A3-9661DD0D5463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9786340" y="5861809"/>
                  <a:ext cx="20844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221" name="墨迹 220">
                  <a:extLst>
                    <a:ext uri="{FF2B5EF4-FFF2-40B4-BE49-F238E27FC236}">
                      <a16:creationId xmlns:a16="http://schemas.microsoft.com/office/drawing/2014/main" id="{BE87E9CE-8F20-6E43-A1EE-13B18EFDC6B9}"/>
                    </a:ext>
                  </a:extLst>
                </p14:cNvPr>
                <p14:cNvContentPartPr/>
                <p14:nvPr/>
              </p14:nvContentPartPr>
              <p14:xfrm>
                <a:off x="9856180" y="6024889"/>
                <a:ext cx="199440" cy="37800"/>
              </p14:xfrm>
            </p:contentPart>
          </mc:Choice>
          <mc:Fallback xmlns="">
            <p:pic>
              <p:nvPicPr>
                <p:cNvPr id="221" name="墨迹 220">
                  <a:extLst>
                    <a:ext uri="{FF2B5EF4-FFF2-40B4-BE49-F238E27FC236}">
                      <a16:creationId xmlns:a16="http://schemas.microsoft.com/office/drawing/2014/main" id="{BE87E9CE-8F20-6E43-A1EE-13B18EFDC6B9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9848620" y="6017329"/>
                  <a:ext cx="21456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222" name="墨迹 221">
                  <a:extLst>
                    <a:ext uri="{FF2B5EF4-FFF2-40B4-BE49-F238E27FC236}">
                      <a16:creationId xmlns:a16="http://schemas.microsoft.com/office/drawing/2014/main" id="{33FF55A8-FEC3-BD4A-853B-1BE0D8E83173}"/>
                    </a:ext>
                  </a:extLst>
                </p14:cNvPr>
                <p14:cNvContentPartPr/>
                <p14:nvPr/>
              </p14:nvContentPartPr>
              <p14:xfrm>
                <a:off x="10217260" y="5900329"/>
                <a:ext cx="93600" cy="361440"/>
              </p14:xfrm>
            </p:contentPart>
          </mc:Choice>
          <mc:Fallback xmlns="">
            <p:pic>
              <p:nvPicPr>
                <p:cNvPr id="222" name="墨迹 221">
                  <a:extLst>
                    <a:ext uri="{FF2B5EF4-FFF2-40B4-BE49-F238E27FC236}">
                      <a16:creationId xmlns:a16="http://schemas.microsoft.com/office/drawing/2014/main" id="{33FF55A8-FEC3-BD4A-853B-1BE0D8E83173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10209700" y="5892769"/>
                  <a:ext cx="108720" cy="37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223" name="墨迹 222">
                  <a:extLst>
                    <a:ext uri="{FF2B5EF4-FFF2-40B4-BE49-F238E27FC236}">
                      <a16:creationId xmlns:a16="http://schemas.microsoft.com/office/drawing/2014/main" id="{67288AFE-36CB-5247-B8B6-25536DDB2F7C}"/>
                    </a:ext>
                  </a:extLst>
                </p14:cNvPr>
                <p14:cNvContentPartPr/>
                <p14:nvPr/>
              </p14:nvContentPartPr>
              <p14:xfrm>
                <a:off x="10437580" y="6136849"/>
                <a:ext cx="16200" cy="50040"/>
              </p14:xfrm>
            </p:contentPart>
          </mc:Choice>
          <mc:Fallback xmlns="">
            <p:pic>
              <p:nvPicPr>
                <p:cNvPr id="223" name="墨迹 222">
                  <a:extLst>
                    <a:ext uri="{FF2B5EF4-FFF2-40B4-BE49-F238E27FC236}">
                      <a16:creationId xmlns:a16="http://schemas.microsoft.com/office/drawing/2014/main" id="{67288AFE-36CB-5247-B8B6-25536DDB2F7C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10430380" y="6129289"/>
                  <a:ext cx="31320" cy="651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1561832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>
            <a:extLst>
              <a:ext uri="{FF2B5EF4-FFF2-40B4-BE49-F238E27FC236}">
                <a16:creationId xmlns:a16="http://schemas.microsoft.com/office/drawing/2014/main" id="{108CEA04-9D8D-4949-87BA-A01E3154207D}"/>
              </a:ext>
            </a:extLst>
          </p:cNvPr>
          <p:cNvGrpSpPr/>
          <p:nvPr/>
        </p:nvGrpSpPr>
        <p:grpSpPr>
          <a:xfrm>
            <a:off x="953740" y="372169"/>
            <a:ext cx="510120" cy="392400"/>
            <a:chOff x="953740" y="372169"/>
            <a:chExt cx="510120" cy="392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墨迹 1">
                  <a:extLst>
                    <a:ext uri="{FF2B5EF4-FFF2-40B4-BE49-F238E27FC236}">
                      <a16:creationId xmlns:a16="http://schemas.microsoft.com/office/drawing/2014/main" id="{F460B4CF-0E99-8C48-89D0-7947C0876D61}"/>
                    </a:ext>
                  </a:extLst>
                </p14:cNvPr>
                <p14:cNvContentPartPr/>
                <p14:nvPr/>
              </p14:nvContentPartPr>
              <p14:xfrm>
                <a:off x="1022140" y="490249"/>
                <a:ext cx="317880" cy="37800"/>
              </p14:xfrm>
            </p:contentPart>
          </mc:Choice>
          <mc:Fallback xmlns="">
            <p:pic>
              <p:nvPicPr>
                <p:cNvPr id="2" name="墨迹 1">
                  <a:extLst>
                    <a:ext uri="{FF2B5EF4-FFF2-40B4-BE49-F238E27FC236}">
                      <a16:creationId xmlns:a16="http://schemas.microsoft.com/office/drawing/2014/main" id="{F460B4CF-0E99-8C48-89D0-7947C0876D61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014580" y="482689"/>
                  <a:ext cx="33300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378BF50A-5448-C348-8735-6FDAB3B2B619}"/>
                    </a:ext>
                  </a:extLst>
                </p14:cNvPr>
                <p14:cNvContentPartPr/>
                <p14:nvPr/>
              </p14:nvContentPartPr>
              <p14:xfrm>
                <a:off x="953740" y="589969"/>
                <a:ext cx="436320" cy="50040"/>
              </p14:xfrm>
            </p:contentPart>
          </mc:Choice>
          <mc:Fallback xmlns=""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378BF50A-5448-C348-8735-6FDAB3B2B619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46180" y="582409"/>
                  <a:ext cx="45108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34828AB0-7371-7F42-98FC-5BD067103EB3}"/>
                    </a:ext>
                  </a:extLst>
                </p14:cNvPr>
                <p14:cNvContentPartPr/>
                <p14:nvPr/>
              </p14:nvContentPartPr>
              <p14:xfrm>
                <a:off x="1208980" y="372169"/>
                <a:ext cx="254880" cy="392400"/>
              </p14:xfrm>
            </p:contentPart>
          </mc:Choice>
          <mc:Fallback xmlns=""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34828AB0-7371-7F42-98FC-5BD067103EB3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201420" y="364609"/>
                  <a:ext cx="270000" cy="407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30D41662-3A14-1E46-BB98-9CF9A46A5547}"/>
              </a:ext>
            </a:extLst>
          </p:cNvPr>
          <p:cNvGrpSpPr/>
          <p:nvPr/>
        </p:nvGrpSpPr>
        <p:grpSpPr>
          <a:xfrm>
            <a:off x="2118340" y="297289"/>
            <a:ext cx="609840" cy="510120"/>
            <a:chOff x="2118340" y="297289"/>
            <a:chExt cx="609840" cy="510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墨迹 4">
                  <a:extLst>
                    <a:ext uri="{FF2B5EF4-FFF2-40B4-BE49-F238E27FC236}">
                      <a16:creationId xmlns:a16="http://schemas.microsoft.com/office/drawing/2014/main" id="{74B0A25D-8699-ED44-A20C-4F218B696F96}"/>
                    </a:ext>
                  </a:extLst>
                </p14:cNvPr>
                <p14:cNvContentPartPr/>
                <p14:nvPr/>
              </p14:nvContentPartPr>
              <p14:xfrm>
                <a:off x="2124100" y="297289"/>
                <a:ext cx="131040" cy="305280"/>
              </p14:xfrm>
            </p:contentPart>
          </mc:Choice>
          <mc:Fallback xmlns="">
            <p:pic>
              <p:nvPicPr>
                <p:cNvPr id="5" name="墨迹 4">
                  <a:extLst>
                    <a:ext uri="{FF2B5EF4-FFF2-40B4-BE49-F238E27FC236}">
                      <a16:creationId xmlns:a16="http://schemas.microsoft.com/office/drawing/2014/main" id="{74B0A25D-8699-ED44-A20C-4F218B696F96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116540" y="289729"/>
                  <a:ext cx="14616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FE8BCC3B-6BDD-E74E-90FC-9356DB1BDB86}"/>
                    </a:ext>
                  </a:extLst>
                </p14:cNvPr>
                <p14:cNvContentPartPr/>
                <p14:nvPr/>
              </p14:nvContentPartPr>
              <p14:xfrm>
                <a:off x="2118340" y="602569"/>
                <a:ext cx="223920" cy="25200"/>
              </p14:xfrm>
            </p:contentPart>
          </mc:Choice>
          <mc:Fallback xmlns=""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FE8BCC3B-6BDD-E74E-90FC-9356DB1BDB86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110780" y="595009"/>
                  <a:ext cx="23868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1D02D837-B165-4045-8339-C35747E16DF2}"/>
                    </a:ext>
                  </a:extLst>
                </p14:cNvPr>
                <p14:cNvContentPartPr/>
                <p14:nvPr/>
              </p14:nvContentPartPr>
              <p14:xfrm>
                <a:off x="2485180" y="459289"/>
                <a:ext cx="243000" cy="348120"/>
              </p14:xfrm>
            </p:contentPart>
          </mc:Choice>
          <mc:Fallback xmlns=""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1D02D837-B165-4045-8339-C35747E16DF2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477620" y="451729"/>
                  <a:ext cx="258120" cy="36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D7C63C65-6008-9F4E-AB3C-E045FFAC7E9C}"/>
                    </a:ext>
                  </a:extLst>
                </p14:cNvPr>
                <p14:cNvContentPartPr/>
                <p14:nvPr/>
              </p14:nvContentPartPr>
              <p14:xfrm>
                <a:off x="2248300" y="297289"/>
                <a:ext cx="25200" cy="12960"/>
              </p14:xfrm>
            </p:contentPart>
          </mc:Choice>
          <mc:Fallback xmlns=""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D7C63C65-6008-9F4E-AB3C-E045FFAC7E9C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241100" y="289729"/>
                  <a:ext cx="4032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F039D7D1-51D7-DA44-B668-3C151AEBD831}"/>
                    </a:ext>
                  </a:extLst>
                </p14:cNvPr>
                <p14:cNvContentPartPr/>
                <p14:nvPr/>
              </p14:nvContentPartPr>
              <p14:xfrm>
                <a:off x="2217340" y="309889"/>
                <a:ext cx="143640" cy="6480"/>
              </p14:xfrm>
            </p:contentPart>
          </mc:Choice>
          <mc:Fallback xmlns=""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F039D7D1-51D7-DA44-B668-3C151AEBD831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209780" y="302329"/>
                  <a:ext cx="158760" cy="21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0" name="墨迹 9">
                <a:extLst>
                  <a:ext uri="{FF2B5EF4-FFF2-40B4-BE49-F238E27FC236}">
                    <a16:creationId xmlns:a16="http://schemas.microsoft.com/office/drawing/2014/main" id="{66D17688-02A6-7D40-8453-E3C2D124D2AD}"/>
                  </a:ext>
                </a:extLst>
              </p14:cNvPr>
              <p14:cNvContentPartPr/>
              <p14:nvPr/>
            </p14:nvContentPartPr>
            <p14:xfrm>
              <a:off x="3045340" y="384409"/>
              <a:ext cx="205920" cy="212040"/>
            </p14:xfrm>
          </p:contentPart>
        </mc:Choice>
        <mc:Fallback xmlns="">
          <p:pic>
            <p:nvPicPr>
              <p:cNvPr id="10" name="墨迹 9">
                <a:extLst>
                  <a:ext uri="{FF2B5EF4-FFF2-40B4-BE49-F238E27FC236}">
                    <a16:creationId xmlns:a16="http://schemas.microsoft.com/office/drawing/2014/main" id="{66D17688-02A6-7D40-8453-E3C2D124D2AD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037780" y="376849"/>
                <a:ext cx="221040" cy="227160"/>
              </a:xfrm>
              <a:prstGeom prst="rect">
                <a:avLst/>
              </a:prstGeom>
            </p:spPr>
          </p:pic>
        </mc:Fallback>
      </mc:AlternateContent>
      <p:grpSp>
        <p:nvGrpSpPr>
          <p:cNvPr id="17" name="组合 16">
            <a:extLst>
              <a:ext uri="{FF2B5EF4-FFF2-40B4-BE49-F238E27FC236}">
                <a16:creationId xmlns:a16="http://schemas.microsoft.com/office/drawing/2014/main" id="{ACB785D2-268C-3E41-904A-96741872FFA3}"/>
              </a:ext>
            </a:extLst>
          </p:cNvPr>
          <p:cNvGrpSpPr/>
          <p:nvPr/>
        </p:nvGrpSpPr>
        <p:grpSpPr>
          <a:xfrm>
            <a:off x="3568420" y="316009"/>
            <a:ext cx="168480" cy="299160"/>
            <a:chOff x="3568420" y="316009"/>
            <a:chExt cx="168480" cy="29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976081A8-8AE2-C948-AF40-76BC045CFA3F}"/>
                    </a:ext>
                  </a:extLst>
                </p14:cNvPr>
                <p14:cNvContentPartPr/>
                <p14:nvPr/>
              </p14:nvContentPartPr>
              <p14:xfrm>
                <a:off x="3586780" y="316009"/>
                <a:ext cx="149760" cy="50040"/>
              </p14:xfrm>
            </p:contentPart>
          </mc:Choice>
          <mc:Fallback xmlns=""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976081A8-8AE2-C948-AF40-76BC045CFA3F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579580" y="308449"/>
                  <a:ext cx="16488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048A9EC0-6871-5A48-9900-4E7B2AE3E35F}"/>
                    </a:ext>
                  </a:extLst>
                </p14:cNvPr>
                <p14:cNvContentPartPr/>
                <p14:nvPr/>
              </p14:nvContentPartPr>
              <p14:xfrm>
                <a:off x="3611980" y="390889"/>
                <a:ext cx="68760" cy="193320"/>
              </p14:xfrm>
            </p:contentPart>
          </mc:Choice>
          <mc:Fallback xmlns=""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048A9EC0-6871-5A48-9900-4E7B2AE3E35F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604420" y="383329"/>
                  <a:ext cx="8388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5DA1061F-47D5-4247-9EE3-98F8ABDA3916}"/>
                    </a:ext>
                  </a:extLst>
                </p14:cNvPr>
                <p14:cNvContentPartPr/>
                <p14:nvPr/>
              </p14:nvContentPartPr>
              <p14:xfrm>
                <a:off x="3568420" y="577369"/>
                <a:ext cx="168480" cy="37800"/>
              </p14:xfrm>
            </p:contentPart>
          </mc:Choice>
          <mc:Fallback xmlns=""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5DA1061F-47D5-4247-9EE3-98F8ABDA3916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560860" y="570169"/>
                  <a:ext cx="183600" cy="52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AD516985-4CC0-2E40-8BB1-797947C7618D}"/>
              </a:ext>
            </a:extLst>
          </p:cNvPr>
          <p:cNvGrpSpPr/>
          <p:nvPr/>
        </p:nvGrpSpPr>
        <p:grpSpPr>
          <a:xfrm>
            <a:off x="3991780" y="434449"/>
            <a:ext cx="168480" cy="380160"/>
            <a:chOff x="3991780" y="434449"/>
            <a:chExt cx="168480" cy="380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6CD3C2BE-9C5F-C640-B267-715FE52DEB64}"/>
                    </a:ext>
                  </a:extLst>
                </p14:cNvPr>
                <p14:cNvContentPartPr/>
                <p14:nvPr/>
              </p14:nvContentPartPr>
              <p14:xfrm>
                <a:off x="3991780" y="434449"/>
                <a:ext cx="50040" cy="380160"/>
              </p14:xfrm>
            </p:contentPart>
          </mc:Choice>
          <mc:Fallback xmlns=""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6CD3C2BE-9C5F-C640-B267-715FE52DEB64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984220" y="426889"/>
                  <a:ext cx="65160" cy="39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647784C4-9F85-8D4A-BBE1-7E807FC48471}"/>
                    </a:ext>
                  </a:extLst>
                </p14:cNvPr>
                <p14:cNvContentPartPr/>
                <p14:nvPr/>
              </p14:nvContentPartPr>
              <p14:xfrm>
                <a:off x="3997900" y="508969"/>
                <a:ext cx="162360" cy="99360"/>
              </p14:xfrm>
            </p:contentPart>
          </mc:Choice>
          <mc:Fallback xmlns=""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647784C4-9F85-8D4A-BBE1-7E807FC48471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990340" y="501409"/>
                  <a:ext cx="177120" cy="114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065B510E-6E03-5C4A-B91C-DE8896F11704}"/>
              </a:ext>
            </a:extLst>
          </p:cNvPr>
          <p:cNvGrpSpPr/>
          <p:nvPr/>
        </p:nvGrpSpPr>
        <p:grpSpPr>
          <a:xfrm>
            <a:off x="1096660" y="1293409"/>
            <a:ext cx="430200" cy="280440"/>
            <a:chOff x="1096660" y="1293409"/>
            <a:chExt cx="430200" cy="280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3465EB77-40F5-A74F-8AFD-E0D19BEA83D5}"/>
                    </a:ext>
                  </a:extLst>
                </p14:cNvPr>
                <p14:cNvContentPartPr/>
                <p14:nvPr/>
              </p14:nvContentPartPr>
              <p14:xfrm>
                <a:off x="1096660" y="1361809"/>
                <a:ext cx="143640" cy="180720"/>
              </p14:xfrm>
            </p:contentPart>
          </mc:Choice>
          <mc:Fallback xmlns=""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3465EB77-40F5-A74F-8AFD-E0D19BEA83D5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089100" y="1354249"/>
                  <a:ext cx="15876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8C7C2498-18A4-1A47-A2E4-EE45718CA127}"/>
                    </a:ext>
                  </a:extLst>
                </p14:cNvPr>
                <p14:cNvContentPartPr/>
                <p14:nvPr/>
              </p14:nvContentPartPr>
              <p14:xfrm>
                <a:off x="1289620" y="1355689"/>
                <a:ext cx="193320" cy="162360"/>
              </p14:xfrm>
            </p:contentPart>
          </mc:Choice>
          <mc:Fallback xmlns=""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8C7C2498-18A4-1A47-A2E4-EE45718CA127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282060" y="1348129"/>
                  <a:ext cx="20844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23DC2032-DDD9-CD4D-9942-E64A2B72612A}"/>
                    </a:ext>
                  </a:extLst>
                </p14:cNvPr>
                <p14:cNvContentPartPr/>
                <p14:nvPr/>
              </p14:nvContentPartPr>
              <p14:xfrm>
                <a:off x="1358380" y="1293409"/>
                <a:ext cx="37800" cy="236880"/>
              </p14:xfrm>
            </p:contentPart>
          </mc:Choice>
          <mc:Fallback xmlns=""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23DC2032-DDD9-CD4D-9942-E64A2B72612A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350820" y="1285849"/>
                  <a:ext cx="5292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FC158D16-55AC-784C-8A97-9229DD595CD5}"/>
                    </a:ext>
                  </a:extLst>
                </p14:cNvPr>
                <p14:cNvContentPartPr/>
                <p14:nvPr/>
              </p14:nvContentPartPr>
              <p14:xfrm>
                <a:off x="1314820" y="1511209"/>
                <a:ext cx="212040" cy="62640"/>
              </p14:xfrm>
            </p:contentPart>
          </mc:Choice>
          <mc:Fallback xmlns=""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FC158D16-55AC-784C-8A97-9229DD595CD5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307260" y="1504009"/>
                  <a:ext cx="227160" cy="77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4EE53B45-EB0F-7445-A016-72C8EB2E34D5}"/>
              </a:ext>
            </a:extLst>
          </p:cNvPr>
          <p:cNvGrpSpPr/>
          <p:nvPr/>
        </p:nvGrpSpPr>
        <p:grpSpPr>
          <a:xfrm>
            <a:off x="2011780" y="1237609"/>
            <a:ext cx="447840" cy="554400"/>
            <a:chOff x="2011780" y="1237609"/>
            <a:chExt cx="447840" cy="554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5A887E40-0DD0-3246-9AC7-75E75FBFE110}"/>
                    </a:ext>
                  </a:extLst>
                </p14:cNvPr>
                <p14:cNvContentPartPr/>
                <p14:nvPr/>
              </p14:nvContentPartPr>
              <p14:xfrm>
                <a:off x="2024380" y="1274689"/>
                <a:ext cx="112320" cy="280440"/>
              </p14:xfrm>
            </p:contentPart>
          </mc:Choice>
          <mc:Fallback xmlns=""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5A887E40-0DD0-3246-9AC7-75E75FBFE110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016820" y="1267129"/>
                  <a:ext cx="12744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9BDC48C0-B687-E240-8C3D-0D4243C996FD}"/>
                    </a:ext>
                  </a:extLst>
                </p14:cNvPr>
                <p14:cNvContentPartPr/>
                <p14:nvPr/>
              </p14:nvContentPartPr>
              <p14:xfrm>
                <a:off x="2011780" y="1523809"/>
                <a:ext cx="187200" cy="31320"/>
              </p14:xfrm>
            </p:contentPart>
          </mc:Choice>
          <mc:Fallback xmlns=""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9BDC48C0-B687-E240-8C3D-0D4243C996FD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2004220" y="1516249"/>
                  <a:ext cx="20232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A6E42032-0C4D-DC48-8669-6EF679F78A49}"/>
                    </a:ext>
                  </a:extLst>
                </p14:cNvPr>
                <p14:cNvContentPartPr/>
                <p14:nvPr/>
              </p14:nvContentPartPr>
              <p14:xfrm>
                <a:off x="2124100" y="1237609"/>
                <a:ext cx="81360" cy="31320"/>
              </p14:xfrm>
            </p:contentPart>
          </mc:Choice>
          <mc:Fallback xmlns=""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A6E42032-0C4D-DC48-8669-6EF679F78A49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116540" y="1230049"/>
                  <a:ext cx="9648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F5017C70-38EF-174A-8D53-DCD192887135}"/>
                    </a:ext>
                  </a:extLst>
                </p14:cNvPr>
                <p14:cNvContentPartPr/>
                <p14:nvPr/>
              </p14:nvContentPartPr>
              <p14:xfrm>
                <a:off x="2292220" y="1411849"/>
                <a:ext cx="75240" cy="380160"/>
              </p14:xfrm>
            </p:contentPart>
          </mc:Choice>
          <mc:Fallback xmlns=""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F5017C70-38EF-174A-8D53-DCD192887135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284660" y="1404289"/>
                  <a:ext cx="90000" cy="39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702B6EF9-5081-484B-8854-A6FAA36F2762}"/>
                    </a:ext>
                  </a:extLst>
                </p14:cNvPr>
                <p14:cNvContentPartPr/>
                <p14:nvPr/>
              </p14:nvContentPartPr>
              <p14:xfrm>
                <a:off x="2329300" y="1480249"/>
                <a:ext cx="130320" cy="118800"/>
              </p14:xfrm>
            </p:contentPart>
          </mc:Choice>
          <mc:Fallback xmlns=""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702B6EF9-5081-484B-8854-A6FAA36F2762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321740" y="1472689"/>
                  <a:ext cx="145440" cy="133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424C1201-C565-6344-A0AE-E67B652141D1}"/>
              </a:ext>
            </a:extLst>
          </p:cNvPr>
          <p:cNvGrpSpPr/>
          <p:nvPr/>
        </p:nvGrpSpPr>
        <p:grpSpPr>
          <a:xfrm>
            <a:off x="2721700" y="1361809"/>
            <a:ext cx="193320" cy="205920"/>
            <a:chOff x="2721700" y="1361809"/>
            <a:chExt cx="193320" cy="205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1C2CDB11-F169-9F4F-9551-C453A1ADE781}"/>
                    </a:ext>
                  </a:extLst>
                </p14:cNvPr>
                <p14:cNvContentPartPr/>
                <p14:nvPr/>
              </p14:nvContentPartPr>
              <p14:xfrm>
                <a:off x="2721700" y="1361809"/>
                <a:ext cx="68760" cy="173880"/>
              </p14:xfrm>
            </p:contentPart>
          </mc:Choice>
          <mc:Fallback xmlns=""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1C2CDB11-F169-9F4F-9551-C453A1ADE781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714140" y="1354249"/>
                  <a:ext cx="8388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5A5DF3A6-3B91-F04C-B4BB-732DF836033E}"/>
                    </a:ext>
                  </a:extLst>
                </p14:cNvPr>
                <p14:cNvContentPartPr/>
                <p14:nvPr/>
              </p14:nvContentPartPr>
              <p14:xfrm>
                <a:off x="2802700" y="1368289"/>
                <a:ext cx="112320" cy="199440"/>
              </p14:xfrm>
            </p:contentPart>
          </mc:Choice>
          <mc:Fallback xmlns=""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5A5DF3A6-3B91-F04C-B4BB-732DF836033E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2795140" y="1360729"/>
                  <a:ext cx="127440" cy="214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AAD7A70C-F6CB-EA41-A4D1-1B31CFDBC6DB}"/>
              </a:ext>
            </a:extLst>
          </p:cNvPr>
          <p:cNvGrpSpPr/>
          <p:nvPr/>
        </p:nvGrpSpPr>
        <p:grpSpPr>
          <a:xfrm>
            <a:off x="3173140" y="1268569"/>
            <a:ext cx="700560" cy="330120"/>
            <a:chOff x="3173140" y="1268569"/>
            <a:chExt cx="700560" cy="330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416DA76F-21D5-ED42-A4F5-E89659334550}"/>
                    </a:ext>
                  </a:extLst>
                </p14:cNvPr>
                <p14:cNvContentPartPr/>
                <p14:nvPr/>
              </p14:nvContentPartPr>
              <p14:xfrm>
                <a:off x="3207340" y="1268569"/>
                <a:ext cx="137160" cy="31320"/>
              </p14:xfrm>
            </p:contentPart>
          </mc:Choice>
          <mc:Fallback xmlns=""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416DA76F-21D5-ED42-A4F5-E89659334550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3199780" y="1261009"/>
                  <a:ext cx="15228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B015CB4F-8B96-9442-8B71-7A18C2312250}"/>
                    </a:ext>
                  </a:extLst>
                </p14:cNvPr>
                <p14:cNvContentPartPr/>
                <p14:nvPr/>
              </p14:nvContentPartPr>
              <p14:xfrm>
                <a:off x="3269620" y="1368289"/>
                <a:ext cx="12960" cy="180720"/>
              </p14:xfrm>
            </p:contentPart>
          </mc:Choice>
          <mc:Fallback xmlns=""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B015CB4F-8B96-9442-8B71-7A18C2312250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262060" y="1360729"/>
                  <a:ext cx="2772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598E99CF-E787-6047-A2C7-0EC0A7C118C1}"/>
                    </a:ext>
                  </a:extLst>
                </p14:cNvPr>
                <p14:cNvContentPartPr/>
                <p14:nvPr/>
              </p14:nvContentPartPr>
              <p14:xfrm>
                <a:off x="3173140" y="1517689"/>
                <a:ext cx="283320" cy="50040"/>
              </p14:xfrm>
            </p:contentPart>
          </mc:Choice>
          <mc:Fallback xmlns=""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598E99CF-E787-6047-A2C7-0EC0A7C118C1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3165940" y="1510129"/>
                  <a:ext cx="29844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37D3022A-1A32-8648-90E3-20E0EB8C1849}"/>
                    </a:ext>
                  </a:extLst>
                </p14:cNvPr>
                <p14:cNvContentPartPr/>
                <p14:nvPr/>
              </p14:nvContentPartPr>
              <p14:xfrm>
                <a:off x="3630700" y="1467649"/>
                <a:ext cx="243000" cy="131040"/>
              </p14:xfrm>
            </p:contentPart>
          </mc:Choice>
          <mc:Fallback xmlns=""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37D3022A-1A32-8648-90E3-20E0EB8C1849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3623140" y="1460089"/>
                  <a:ext cx="258120" cy="146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C2D5413B-19A2-9D43-9196-A8DB8E7D414A}"/>
              </a:ext>
            </a:extLst>
          </p:cNvPr>
          <p:cNvGrpSpPr/>
          <p:nvPr/>
        </p:nvGrpSpPr>
        <p:grpSpPr>
          <a:xfrm>
            <a:off x="4801780" y="1162729"/>
            <a:ext cx="286200" cy="448560"/>
            <a:chOff x="4801780" y="1162729"/>
            <a:chExt cx="286200" cy="448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6F7E07E0-5464-9E43-B546-D8C6E890C4DE}"/>
                    </a:ext>
                  </a:extLst>
                </p14:cNvPr>
                <p14:cNvContentPartPr/>
                <p14:nvPr/>
              </p14:nvContentPartPr>
              <p14:xfrm>
                <a:off x="4801780" y="1306009"/>
                <a:ext cx="286200" cy="187200"/>
              </p14:xfrm>
            </p:contentPart>
          </mc:Choice>
          <mc:Fallback xmlns=""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6F7E07E0-5464-9E43-B546-D8C6E890C4D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4794220" y="1298449"/>
                  <a:ext cx="30096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CC731E7A-1B1B-D148-9C75-AA34E304516A}"/>
                    </a:ext>
                  </a:extLst>
                </p14:cNvPr>
                <p14:cNvContentPartPr/>
                <p14:nvPr/>
              </p14:nvContentPartPr>
              <p14:xfrm>
                <a:off x="4925260" y="1162729"/>
                <a:ext cx="25200" cy="448560"/>
              </p14:xfrm>
            </p:contentPart>
          </mc:Choice>
          <mc:Fallback xmlns=""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CC731E7A-1B1B-D148-9C75-AA34E304516A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918060" y="1155169"/>
                  <a:ext cx="40320" cy="463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12D64F47-B58C-FC4E-92A0-45AF4AA1E2B8}"/>
              </a:ext>
            </a:extLst>
          </p:cNvPr>
          <p:cNvGrpSpPr/>
          <p:nvPr/>
        </p:nvGrpSpPr>
        <p:grpSpPr>
          <a:xfrm>
            <a:off x="4209580" y="1268569"/>
            <a:ext cx="286560" cy="392400"/>
            <a:chOff x="4209580" y="1268569"/>
            <a:chExt cx="286560" cy="392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6245B975-1027-D54B-A488-B3357D14D1E6}"/>
                    </a:ext>
                  </a:extLst>
                </p14:cNvPr>
                <p14:cNvContentPartPr/>
                <p14:nvPr/>
              </p14:nvContentPartPr>
              <p14:xfrm>
                <a:off x="4209580" y="1393129"/>
                <a:ext cx="255600" cy="19080"/>
              </p14:xfrm>
            </p:contentPart>
          </mc:Choice>
          <mc:Fallback xmlns=""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6245B975-1027-D54B-A488-B3357D14D1E6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4202020" y="1385569"/>
                  <a:ext cx="27072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8F2C4EC9-F615-074D-B236-B14B6403CF6C}"/>
                    </a:ext>
                  </a:extLst>
                </p14:cNvPr>
                <p14:cNvContentPartPr/>
                <p14:nvPr/>
              </p14:nvContentPartPr>
              <p14:xfrm>
                <a:off x="4296700" y="1529929"/>
                <a:ext cx="199440" cy="360"/>
              </p14:xfrm>
            </p:contentPart>
          </mc:Choice>
          <mc:Fallback xmlns=""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8F2C4EC9-F615-074D-B236-B14B6403CF6C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289140" y="1522369"/>
                  <a:ext cx="214560" cy="1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E2CFBBDF-4674-3144-B3A4-77AA55AE6F60}"/>
                    </a:ext>
                  </a:extLst>
                </p14:cNvPr>
                <p14:cNvContentPartPr/>
                <p14:nvPr/>
              </p14:nvContentPartPr>
              <p14:xfrm>
                <a:off x="4334140" y="1268569"/>
                <a:ext cx="118800" cy="392400"/>
              </p14:xfrm>
            </p:contentPart>
          </mc:Choice>
          <mc:Fallback xmlns=""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E2CFBBDF-4674-3144-B3A4-77AA55AE6F60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326580" y="1261009"/>
                  <a:ext cx="133560" cy="407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7" name="组合 66">
            <a:extLst>
              <a:ext uri="{FF2B5EF4-FFF2-40B4-BE49-F238E27FC236}">
                <a16:creationId xmlns:a16="http://schemas.microsoft.com/office/drawing/2014/main" id="{1DC39D8D-6722-6247-9390-C64767F75F7F}"/>
              </a:ext>
            </a:extLst>
          </p:cNvPr>
          <p:cNvGrpSpPr/>
          <p:nvPr/>
        </p:nvGrpSpPr>
        <p:grpSpPr>
          <a:xfrm>
            <a:off x="5890420" y="1200169"/>
            <a:ext cx="547200" cy="380160"/>
            <a:chOff x="5890420" y="1200169"/>
            <a:chExt cx="547200" cy="380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D33C43D7-0CF3-1F43-9611-EEEC7B3A1A1A}"/>
                    </a:ext>
                  </a:extLst>
                </p14:cNvPr>
                <p14:cNvContentPartPr/>
                <p14:nvPr/>
              </p14:nvContentPartPr>
              <p14:xfrm>
                <a:off x="5896540" y="1349569"/>
                <a:ext cx="423720" cy="31320"/>
              </p14:xfrm>
            </p:contentPart>
          </mc:Choice>
          <mc:Fallback xmlns=""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D33C43D7-0CF3-1F43-9611-EEEC7B3A1A1A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5888980" y="1342009"/>
                  <a:ext cx="43884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8" name="墨迹 47">
                  <a:extLst>
                    <a:ext uri="{FF2B5EF4-FFF2-40B4-BE49-F238E27FC236}">
                      <a16:creationId xmlns:a16="http://schemas.microsoft.com/office/drawing/2014/main" id="{C3035837-BC9D-1640-8024-95E4992A859E}"/>
                    </a:ext>
                  </a:extLst>
                </p14:cNvPr>
                <p14:cNvContentPartPr/>
                <p14:nvPr/>
              </p14:nvContentPartPr>
              <p14:xfrm>
                <a:off x="5890420" y="1455409"/>
                <a:ext cx="411120" cy="19080"/>
              </p14:xfrm>
            </p:contentPart>
          </mc:Choice>
          <mc:Fallback xmlns="">
            <p:pic>
              <p:nvPicPr>
                <p:cNvPr id="48" name="墨迹 47">
                  <a:extLst>
                    <a:ext uri="{FF2B5EF4-FFF2-40B4-BE49-F238E27FC236}">
                      <a16:creationId xmlns:a16="http://schemas.microsoft.com/office/drawing/2014/main" id="{C3035837-BC9D-1640-8024-95E4992A859E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5882860" y="1447849"/>
                  <a:ext cx="42624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9" name="墨迹 48">
                  <a:extLst>
                    <a:ext uri="{FF2B5EF4-FFF2-40B4-BE49-F238E27FC236}">
                      <a16:creationId xmlns:a16="http://schemas.microsoft.com/office/drawing/2014/main" id="{244E199C-2261-364C-ADF9-A4950BBB79B1}"/>
                    </a:ext>
                  </a:extLst>
                </p14:cNvPr>
                <p14:cNvContentPartPr/>
                <p14:nvPr/>
              </p14:nvContentPartPr>
              <p14:xfrm>
                <a:off x="6157900" y="1200169"/>
                <a:ext cx="279720" cy="380160"/>
              </p14:xfrm>
            </p:contentPart>
          </mc:Choice>
          <mc:Fallback xmlns="">
            <p:pic>
              <p:nvPicPr>
                <p:cNvPr id="49" name="墨迹 48">
                  <a:extLst>
                    <a:ext uri="{FF2B5EF4-FFF2-40B4-BE49-F238E27FC236}">
                      <a16:creationId xmlns:a16="http://schemas.microsoft.com/office/drawing/2014/main" id="{244E199C-2261-364C-ADF9-A4950BBB79B1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150700" y="1192609"/>
                  <a:ext cx="294840" cy="395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6" name="组合 65">
            <a:extLst>
              <a:ext uri="{FF2B5EF4-FFF2-40B4-BE49-F238E27FC236}">
                <a16:creationId xmlns:a16="http://schemas.microsoft.com/office/drawing/2014/main" id="{D65B292D-1A65-1F45-A240-F920D4D617FB}"/>
              </a:ext>
            </a:extLst>
          </p:cNvPr>
          <p:cNvGrpSpPr/>
          <p:nvPr/>
        </p:nvGrpSpPr>
        <p:grpSpPr>
          <a:xfrm>
            <a:off x="6898780" y="1255969"/>
            <a:ext cx="1600560" cy="461160"/>
            <a:chOff x="6898780" y="1255969"/>
            <a:chExt cx="1600560" cy="461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50" name="墨迹 49">
                  <a:extLst>
                    <a:ext uri="{FF2B5EF4-FFF2-40B4-BE49-F238E27FC236}">
                      <a16:creationId xmlns:a16="http://schemas.microsoft.com/office/drawing/2014/main" id="{045296EA-DD5A-A040-9C8D-05CBCCE8F4DA}"/>
                    </a:ext>
                  </a:extLst>
                </p14:cNvPr>
                <p14:cNvContentPartPr/>
                <p14:nvPr/>
              </p14:nvContentPartPr>
              <p14:xfrm>
                <a:off x="6936220" y="1268569"/>
                <a:ext cx="124920" cy="311760"/>
              </p14:xfrm>
            </p:contentPart>
          </mc:Choice>
          <mc:Fallback xmlns="">
            <p:pic>
              <p:nvPicPr>
                <p:cNvPr id="50" name="墨迹 49">
                  <a:extLst>
                    <a:ext uri="{FF2B5EF4-FFF2-40B4-BE49-F238E27FC236}">
                      <a16:creationId xmlns:a16="http://schemas.microsoft.com/office/drawing/2014/main" id="{045296EA-DD5A-A040-9C8D-05CBCCE8F4DA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928660" y="1261009"/>
                  <a:ext cx="140040" cy="32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1" name="墨迹 50">
                  <a:extLst>
                    <a:ext uri="{FF2B5EF4-FFF2-40B4-BE49-F238E27FC236}">
                      <a16:creationId xmlns:a16="http://schemas.microsoft.com/office/drawing/2014/main" id="{6ABC19F3-345D-124B-A0F1-D4AD4A6B73B2}"/>
                    </a:ext>
                  </a:extLst>
                </p14:cNvPr>
                <p14:cNvContentPartPr/>
                <p14:nvPr/>
              </p14:nvContentPartPr>
              <p14:xfrm>
                <a:off x="6898780" y="1567369"/>
                <a:ext cx="236880" cy="6480"/>
              </p14:xfrm>
            </p:contentPart>
          </mc:Choice>
          <mc:Fallback xmlns="">
            <p:pic>
              <p:nvPicPr>
                <p:cNvPr id="51" name="墨迹 50">
                  <a:extLst>
                    <a:ext uri="{FF2B5EF4-FFF2-40B4-BE49-F238E27FC236}">
                      <a16:creationId xmlns:a16="http://schemas.microsoft.com/office/drawing/2014/main" id="{6ABC19F3-345D-124B-A0F1-D4AD4A6B73B2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891220" y="1559809"/>
                  <a:ext cx="25200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2" name="墨迹 51">
                  <a:extLst>
                    <a:ext uri="{FF2B5EF4-FFF2-40B4-BE49-F238E27FC236}">
                      <a16:creationId xmlns:a16="http://schemas.microsoft.com/office/drawing/2014/main" id="{7B58BD99-D889-654A-B959-F83E4199DAFC}"/>
                    </a:ext>
                  </a:extLst>
                </p14:cNvPr>
                <p14:cNvContentPartPr/>
                <p14:nvPr/>
              </p14:nvContentPartPr>
              <p14:xfrm>
                <a:off x="7259860" y="1505089"/>
                <a:ext cx="180720" cy="100080"/>
              </p14:xfrm>
            </p:contentPart>
          </mc:Choice>
          <mc:Fallback xmlns="">
            <p:pic>
              <p:nvPicPr>
                <p:cNvPr id="52" name="墨迹 51">
                  <a:extLst>
                    <a:ext uri="{FF2B5EF4-FFF2-40B4-BE49-F238E27FC236}">
                      <a16:creationId xmlns:a16="http://schemas.microsoft.com/office/drawing/2014/main" id="{7B58BD99-D889-654A-B959-F83E4199DAFC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252300" y="1497529"/>
                  <a:ext cx="19584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3" name="墨迹 52">
                  <a:extLst>
                    <a:ext uri="{FF2B5EF4-FFF2-40B4-BE49-F238E27FC236}">
                      <a16:creationId xmlns:a16="http://schemas.microsoft.com/office/drawing/2014/main" id="{45460F25-496A-D849-ADB4-06D2F2FA6034}"/>
                    </a:ext>
                  </a:extLst>
                </p14:cNvPr>
                <p14:cNvContentPartPr/>
                <p14:nvPr/>
              </p14:nvContentPartPr>
              <p14:xfrm>
                <a:off x="7627420" y="1349569"/>
                <a:ext cx="112320" cy="193320"/>
              </p14:xfrm>
            </p:contentPart>
          </mc:Choice>
          <mc:Fallback xmlns="">
            <p:pic>
              <p:nvPicPr>
                <p:cNvPr id="53" name="墨迹 52">
                  <a:extLst>
                    <a:ext uri="{FF2B5EF4-FFF2-40B4-BE49-F238E27FC236}">
                      <a16:creationId xmlns:a16="http://schemas.microsoft.com/office/drawing/2014/main" id="{45460F25-496A-D849-ADB4-06D2F2FA6034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7619860" y="1342009"/>
                  <a:ext cx="12744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4" name="墨迹 53">
                  <a:extLst>
                    <a:ext uri="{FF2B5EF4-FFF2-40B4-BE49-F238E27FC236}">
                      <a16:creationId xmlns:a16="http://schemas.microsoft.com/office/drawing/2014/main" id="{264E8937-656A-6E4E-8EE9-9711B01641EE}"/>
                    </a:ext>
                  </a:extLst>
                </p14:cNvPr>
                <p14:cNvContentPartPr/>
                <p14:nvPr/>
              </p14:nvContentPartPr>
              <p14:xfrm>
                <a:off x="7720660" y="1368289"/>
                <a:ext cx="81360" cy="174600"/>
              </p14:xfrm>
            </p:contentPart>
          </mc:Choice>
          <mc:Fallback xmlns="">
            <p:pic>
              <p:nvPicPr>
                <p:cNvPr id="54" name="墨迹 53">
                  <a:extLst>
                    <a:ext uri="{FF2B5EF4-FFF2-40B4-BE49-F238E27FC236}">
                      <a16:creationId xmlns:a16="http://schemas.microsoft.com/office/drawing/2014/main" id="{264E8937-656A-6E4E-8EE9-9711B01641EE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7713100" y="1360729"/>
                  <a:ext cx="9648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5" name="墨迹 54">
                  <a:extLst>
                    <a:ext uri="{FF2B5EF4-FFF2-40B4-BE49-F238E27FC236}">
                      <a16:creationId xmlns:a16="http://schemas.microsoft.com/office/drawing/2014/main" id="{842AAC08-F154-8B49-A62C-4C44F1DE3047}"/>
                    </a:ext>
                  </a:extLst>
                </p14:cNvPr>
                <p14:cNvContentPartPr/>
                <p14:nvPr/>
              </p14:nvContentPartPr>
              <p14:xfrm>
                <a:off x="8063020" y="1255969"/>
                <a:ext cx="131040" cy="68760"/>
              </p14:xfrm>
            </p:contentPart>
          </mc:Choice>
          <mc:Fallback xmlns="">
            <p:pic>
              <p:nvPicPr>
                <p:cNvPr id="55" name="墨迹 54">
                  <a:extLst>
                    <a:ext uri="{FF2B5EF4-FFF2-40B4-BE49-F238E27FC236}">
                      <a16:creationId xmlns:a16="http://schemas.microsoft.com/office/drawing/2014/main" id="{842AAC08-F154-8B49-A62C-4C44F1DE3047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8055460" y="1248769"/>
                  <a:ext cx="14616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6" name="墨迹 55">
                  <a:extLst>
                    <a:ext uri="{FF2B5EF4-FFF2-40B4-BE49-F238E27FC236}">
                      <a16:creationId xmlns:a16="http://schemas.microsoft.com/office/drawing/2014/main" id="{43F3D550-CCEE-7947-B9BB-BFA11778009A}"/>
                    </a:ext>
                  </a:extLst>
                </p14:cNvPr>
                <p14:cNvContentPartPr/>
                <p14:nvPr/>
              </p14:nvContentPartPr>
              <p14:xfrm>
                <a:off x="7994620" y="1380529"/>
                <a:ext cx="162360" cy="187200"/>
              </p14:xfrm>
            </p:contentPart>
          </mc:Choice>
          <mc:Fallback xmlns="">
            <p:pic>
              <p:nvPicPr>
                <p:cNvPr id="56" name="墨迹 55">
                  <a:extLst>
                    <a:ext uri="{FF2B5EF4-FFF2-40B4-BE49-F238E27FC236}">
                      <a16:creationId xmlns:a16="http://schemas.microsoft.com/office/drawing/2014/main" id="{43F3D550-CCEE-7947-B9BB-BFA11778009A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7987060" y="1372969"/>
                  <a:ext cx="17712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7" name="墨迹 56">
                  <a:extLst>
                    <a:ext uri="{FF2B5EF4-FFF2-40B4-BE49-F238E27FC236}">
                      <a16:creationId xmlns:a16="http://schemas.microsoft.com/office/drawing/2014/main" id="{50C62B84-01BD-414A-8B5D-FEB3CAB50313}"/>
                    </a:ext>
                  </a:extLst>
                </p14:cNvPr>
                <p14:cNvContentPartPr/>
                <p14:nvPr/>
              </p14:nvContentPartPr>
              <p14:xfrm>
                <a:off x="8312140" y="1415089"/>
                <a:ext cx="187200" cy="302040"/>
              </p14:xfrm>
            </p:contentPart>
          </mc:Choice>
          <mc:Fallback xmlns="">
            <p:pic>
              <p:nvPicPr>
                <p:cNvPr id="57" name="墨迹 56">
                  <a:extLst>
                    <a:ext uri="{FF2B5EF4-FFF2-40B4-BE49-F238E27FC236}">
                      <a16:creationId xmlns:a16="http://schemas.microsoft.com/office/drawing/2014/main" id="{50C62B84-01BD-414A-8B5D-FEB3CAB50313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304580" y="1407529"/>
                  <a:ext cx="202320" cy="317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5" name="组合 64">
            <a:extLst>
              <a:ext uri="{FF2B5EF4-FFF2-40B4-BE49-F238E27FC236}">
                <a16:creationId xmlns:a16="http://schemas.microsoft.com/office/drawing/2014/main" id="{D96C38A7-F7EC-4F4B-960B-4AE70E8892EC}"/>
              </a:ext>
            </a:extLst>
          </p:cNvPr>
          <p:cNvGrpSpPr/>
          <p:nvPr/>
        </p:nvGrpSpPr>
        <p:grpSpPr>
          <a:xfrm>
            <a:off x="8717500" y="1380529"/>
            <a:ext cx="236160" cy="299160"/>
            <a:chOff x="8717500" y="1380529"/>
            <a:chExt cx="236160" cy="29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8" name="墨迹 57">
                  <a:extLst>
                    <a:ext uri="{FF2B5EF4-FFF2-40B4-BE49-F238E27FC236}">
                      <a16:creationId xmlns:a16="http://schemas.microsoft.com/office/drawing/2014/main" id="{E9B1B04C-029A-204A-971A-757C5B171C0F}"/>
                    </a:ext>
                  </a:extLst>
                </p14:cNvPr>
                <p14:cNvContentPartPr/>
                <p14:nvPr/>
              </p14:nvContentPartPr>
              <p14:xfrm>
                <a:off x="8766460" y="1417969"/>
                <a:ext cx="137160" cy="37800"/>
              </p14:xfrm>
            </p:contentPart>
          </mc:Choice>
          <mc:Fallback xmlns="">
            <p:pic>
              <p:nvPicPr>
                <p:cNvPr id="58" name="墨迹 57">
                  <a:extLst>
                    <a:ext uri="{FF2B5EF4-FFF2-40B4-BE49-F238E27FC236}">
                      <a16:creationId xmlns:a16="http://schemas.microsoft.com/office/drawing/2014/main" id="{E9B1B04C-029A-204A-971A-757C5B171C0F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8758900" y="1410409"/>
                  <a:ext cx="15228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9" name="墨迹 58">
                  <a:extLst>
                    <a:ext uri="{FF2B5EF4-FFF2-40B4-BE49-F238E27FC236}">
                      <a16:creationId xmlns:a16="http://schemas.microsoft.com/office/drawing/2014/main" id="{74C104ED-9706-E347-9ED6-0A893BAFF829}"/>
                    </a:ext>
                  </a:extLst>
                </p14:cNvPr>
                <p14:cNvContentPartPr/>
                <p14:nvPr/>
              </p14:nvContentPartPr>
              <p14:xfrm>
                <a:off x="8717500" y="1536409"/>
                <a:ext cx="236160" cy="19080"/>
              </p14:xfrm>
            </p:contentPart>
          </mc:Choice>
          <mc:Fallback xmlns="">
            <p:pic>
              <p:nvPicPr>
                <p:cNvPr id="59" name="墨迹 58">
                  <a:extLst>
                    <a:ext uri="{FF2B5EF4-FFF2-40B4-BE49-F238E27FC236}">
                      <a16:creationId xmlns:a16="http://schemas.microsoft.com/office/drawing/2014/main" id="{74C104ED-9706-E347-9ED6-0A893BAFF829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8709940" y="1528849"/>
                  <a:ext cx="25128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60" name="墨迹 59">
                  <a:extLst>
                    <a:ext uri="{FF2B5EF4-FFF2-40B4-BE49-F238E27FC236}">
                      <a16:creationId xmlns:a16="http://schemas.microsoft.com/office/drawing/2014/main" id="{CA065A52-E11A-2F48-BA1F-2F3EFC9895D6}"/>
                    </a:ext>
                  </a:extLst>
                </p14:cNvPr>
                <p14:cNvContentPartPr/>
                <p14:nvPr/>
              </p14:nvContentPartPr>
              <p14:xfrm>
                <a:off x="8760340" y="1380529"/>
                <a:ext cx="100080" cy="299160"/>
              </p14:xfrm>
            </p:contentPart>
          </mc:Choice>
          <mc:Fallback xmlns="">
            <p:pic>
              <p:nvPicPr>
                <p:cNvPr id="60" name="墨迹 59">
                  <a:extLst>
                    <a:ext uri="{FF2B5EF4-FFF2-40B4-BE49-F238E27FC236}">
                      <a16:creationId xmlns:a16="http://schemas.microsoft.com/office/drawing/2014/main" id="{CA065A52-E11A-2F48-BA1F-2F3EFC9895D6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8752780" y="1372969"/>
                  <a:ext cx="115200" cy="314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" name="组合 63">
            <a:extLst>
              <a:ext uri="{FF2B5EF4-FFF2-40B4-BE49-F238E27FC236}">
                <a16:creationId xmlns:a16="http://schemas.microsoft.com/office/drawing/2014/main" id="{C459CB72-6651-BA4B-A879-E0C07597FD1A}"/>
              </a:ext>
            </a:extLst>
          </p:cNvPr>
          <p:cNvGrpSpPr/>
          <p:nvPr/>
        </p:nvGrpSpPr>
        <p:grpSpPr>
          <a:xfrm>
            <a:off x="9177580" y="1293409"/>
            <a:ext cx="354960" cy="678960"/>
            <a:chOff x="9177580" y="1293409"/>
            <a:chExt cx="354960" cy="678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1" name="墨迹 60">
                  <a:extLst>
                    <a:ext uri="{FF2B5EF4-FFF2-40B4-BE49-F238E27FC236}">
                      <a16:creationId xmlns:a16="http://schemas.microsoft.com/office/drawing/2014/main" id="{1DBA33BD-C67A-2447-ABC6-06F228C61938}"/>
                    </a:ext>
                  </a:extLst>
                </p14:cNvPr>
                <p14:cNvContentPartPr/>
                <p14:nvPr/>
              </p14:nvContentPartPr>
              <p14:xfrm>
                <a:off x="9177580" y="1436689"/>
                <a:ext cx="205920" cy="187200"/>
              </p14:xfrm>
            </p:contentPart>
          </mc:Choice>
          <mc:Fallback xmlns="">
            <p:pic>
              <p:nvPicPr>
                <p:cNvPr id="61" name="墨迹 60">
                  <a:extLst>
                    <a:ext uri="{FF2B5EF4-FFF2-40B4-BE49-F238E27FC236}">
                      <a16:creationId xmlns:a16="http://schemas.microsoft.com/office/drawing/2014/main" id="{1DBA33BD-C67A-2447-ABC6-06F228C61938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9170020" y="1429129"/>
                  <a:ext cx="22104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2" name="墨迹 61">
                  <a:extLst>
                    <a:ext uri="{FF2B5EF4-FFF2-40B4-BE49-F238E27FC236}">
                      <a16:creationId xmlns:a16="http://schemas.microsoft.com/office/drawing/2014/main" id="{D47AA6BF-9CAF-DA45-95E7-1144EC4E1E6C}"/>
                    </a:ext>
                  </a:extLst>
                </p14:cNvPr>
                <p14:cNvContentPartPr/>
                <p14:nvPr/>
              </p14:nvContentPartPr>
              <p14:xfrm>
                <a:off x="9183700" y="1293409"/>
                <a:ext cx="143640" cy="678960"/>
              </p14:xfrm>
            </p:contentPart>
          </mc:Choice>
          <mc:Fallback xmlns="">
            <p:pic>
              <p:nvPicPr>
                <p:cNvPr id="62" name="墨迹 61">
                  <a:extLst>
                    <a:ext uri="{FF2B5EF4-FFF2-40B4-BE49-F238E27FC236}">
                      <a16:creationId xmlns:a16="http://schemas.microsoft.com/office/drawing/2014/main" id="{D47AA6BF-9CAF-DA45-95E7-1144EC4E1E6C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9176140" y="1285849"/>
                  <a:ext cx="158760" cy="69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3" name="墨迹 62">
                  <a:extLst>
                    <a:ext uri="{FF2B5EF4-FFF2-40B4-BE49-F238E27FC236}">
                      <a16:creationId xmlns:a16="http://schemas.microsoft.com/office/drawing/2014/main" id="{3572E74E-7E16-C549-9D68-31A1EB8BCFA1}"/>
                    </a:ext>
                  </a:extLst>
                </p14:cNvPr>
                <p14:cNvContentPartPr/>
                <p14:nvPr/>
              </p14:nvContentPartPr>
              <p14:xfrm>
                <a:off x="9364060" y="1779769"/>
                <a:ext cx="168480" cy="55800"/>
              </p14:xfrm>
            </p:contentPart>
          </mc:Choice>
          <mc:Fallback xmlns="">
            <p:pic>
              <p:nvPicPr>
                <p:cNvPr id="63" name="墨迹 62">
                  <a:extLst>
                    <a:ext uri="{FF2B5EF4-FFF2-40B4-BE49-F238E27FC236}">
                      <a16:creationId xmlns:a16="http://schemas.microsoft.com/office/drawing/2014/main" id="{3572E74E-7E16-C549-9D68-31A1EB8BCFA1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9356500" y="1772209"/>
                  <a:ext cx="183600" cy="70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4" name="组合 83">
            <a:extLst>
              <a:ext uri="{FF2B5EF4-FFF2-40B4-BE49-F238E27FC236}">
                <a16:creationId xmlns:a16="http://schemas.microsoft.com/office/drawing/2014/main" id="{07A92697-32D7-4245-856B-0B83020EC2EE}"/>
              </a:ext>
            </a:extLst>
          </p:cNvPr>
          <p:cNvGrpSpPr/>
          <p:nvPr/>
        </p:nvGrpSpPr>
        <p:grpSpPr>
          <a:xfrm>
            <a:off x="9934300" y="1255969"/>
            <a:ext cx="1453680" cy="535680"/>
            <a:chOff x="9934300" y="1255969"/>
            <a:chExt cx="1453680" cy="535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8" name="墨迹 67">
                  <a:extLst>
                    <a:ext uri="{FF2B5EF4-FFF2-40B4-BE49-F238E27FC236}">
                      <a16:creationId xmlns:a16="http://schemas.microsoft.com/office/drawing/2014/main" id="{36EF980F-7071-2740-8D3D-441F8E6B8000}"/>
                    </a:ext>
                  </a:extLst>
                </p14:cNvPr>
                <p14:cNvContentPartPr/>
                <p14:nvPr/>
              </p14:nvContentPartPr>
              <p14:xfrm>
                <a:off x="9934300" y="1255969"/>
                <a:ext cx="302040" cy="488880"/>
              </p14:xfrm>
            </p:contentPart>
          </mc:Choice>
          <mc:Fallback xmlns="">
            <p:pic>
              <p:nvPicPr>
                <p:cNvPr id="68" name="墨迹 67">
                  <a:extLst>
                    <a:ext uri="{FF2B5EF4-FFF2-40B4-BE49-F238E27FC236}">
                      <a16:creationId xmlns:a16="http://schemas.microsoft.com/office/drawing/2014/main" id="{36EF980F-7071-2740-8D3D-441F8E6B8000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9926740" y="1248769"/>
                  <a:ext cx="317160" cy="50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9" name="墨迹 68">
                  <a:extLst>
                    <a:ext uri="{FF2B5EF4-FFF2-40B4-BE49-F238E27FC236}">
                      <a16:creationId xmlns:a16="http://schemas.microsoft.com/office/drawing/2014/main" id="{A359DEE3-BF2B-504C-A981-5B35D820F79A}"/>
                    </a:ext>
                  </a:extLst>
                </p14:cNvPr>
                <p14:cNvContentPartPr/>
                <p14:nvPr/>
              </p14:nvContentPartPr>
              <p14:xfrm>
                <a:off x="10061380" y="1517689"/>
                <a:ext cx="162360" cy="205920"/>
              </p14:xfrm>
            </p:contentPart>
          </mc:Choice>
          <mc:Fallback xmlns="">
            <p:pic>
              <p:nvPicPr>
                <p:cNvPr id="69" name="墨迹 68">
                  <a:extLst>
                    <a:ext uri="{FF2B5EF4-FFF2-40B4-BE49-F238E27FC236}">
                      <a16:creationId xmlns:a16="http://schemas.microsoft.com/office/drawing/2014/main" id="{A359DEE3-BF2B-504C-A981-5B35D820F79A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0053820" y="1510129"/>
                  <a:ext cx="17712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70" name="墨迹 69">
                  <a:extLst>
                    <a:ext uri="{FF2B5EF4-FFF2-40B4-BE49-F238E27FC236}">
                      <a16:creationId xmlns:a16="http://schemas.microsoft.com/office/drawing/2014/main" id="{D5CA0616-1B97-2A48-B23B-9EC5C77B669E}"/>
                    </a:ext>
                  </a:extLst>
                </p14:cNvPr>
                <p14:cNvContentPartPr/>
                <p14:nvPr/>
              </p14:nvContentPartPr>
              <p14:xfrm>
                <a:off x="10279180" y="1380529"/>
                <a:ext cx="155160" cy="348840"/>
              </p14:xfrm>
            </p:contentPart>
          </mc:Choice>
          <mc:Fallback xmlns="">
            <p:pic>
              <p:nvPicPr>
                <p:cNvPr id="70" name="墨迹 69">
                  <a:extLst>
                    <a:ext uri="{FF2B5EF4-FFF2-40B4-BE49-F238E27FC236}">
                      <a16:creationId xmlns:a16="http://schemas.microsoft.com/office/drawing/2014/main" id="{D5CA0616-1B97-2A48-B23B-9EC5C77B669E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0271980" y="1372969"/>
                  <a:ext cx="170280" cy="36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71" name="墨迹 70">
                  <a:extLst>
                    <a:ext uri="{FF2B5EF4-FFF2-40B4-BE49-F238E27FC236}">
                      <a16:creationId xmlns:a16="http://schemas.microsoft.com/office/drawing/2014/main" id="{0B5CE730-DEBF-6E46-9B1C-320B337F1C6D}"/>
                    </a:ext>
                  </a:extLst>
                </p14:cNvPr>
                <p14:cNvContentPartPr/>
                <p14:nvPr/>
              </p14:nvContentPartPr>
              <p14:xfrm>
                <a:off x="10578340" y="1274689"/>
                <a:ext cx="50040" cy="118800"/>
              </p14:xfrm>
            </p:contentPart>
          </mc:Choice>
          <mc:Fallback xmlns="">
            <p:pic>
              <p:nvPicPr>
                <p:cNvPr id="71" name="墨迹 70">
                  <a:extLst>
                    <a:ext uri="{FF2B5EF4-FFF2-40B4-BE49-F238E27FC236}">
                      <a16:creationId xmlns:a16="http://schemas.microsoft.com/office/drawing/2014/main" id="{0B5CE730-DEBF-6E46-9B1C-320B337F1C6D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0570780" y="1267129"/>
                  <a:ext cx="6516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72" name="墨迹 71">
                  <a:extLst>
                    <a:ext uri="{FF2B5EF4-FFF2-40B4-BE49-F238E27FC236}">
                      <a16:creationId xmlns:a16="http://schemas.microsoft.com/office/drawing/2014/main" id="{CD5C31F7-4A05-B54E-B8B2-EBCD4120D7F0}"/>
                    </a:ext>
                  </a:extLst>
                </p14:cNvPr>
                <p14:cNvContentPartPr/>
                <p14:nvPr/>
              </p14:nvContentPartPr>
              <p14:xfrm>
                <a:off x="10472500" y="1474129"/>
                <a:ext cx="155880" cy="293040"/>
              </p14:xfrm>
            </p:contentPart>
          </mc:Choice>
          <mc:Fallback xmlns="">
            <p:pic>
              <p:nvPicPr>
                <p:cNvPr id="72" name="墨迹 71">
                  <a:extLst>
                    <a:ext uri="{FF2B5EF4-FFF2-40B4-BE49-F238E27FC236}">
                      <a16:creationId xmlns:a16="http://schemas.microsoft.com/office/drawing/2014/main" id="{CD5C31F7-4A05-B54E-B8B2-EBCD4120D7F0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0464940" y="1466569"/>
                  <a:ext cx="17100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73" name="墨迹 72">
                  <a:extLst>
                    <a:ext uri="{FF2B5EF4-FFF2-40B4-BE49-F238E27FC236}">
                      <a16:creationId xmlns:a16="http://schemas.microsoft.com/office/drawing/2014/main" id="{8E731C02-84B2-DE4C-893A-43FF8BF70A10}"/>
                    </a:ext>
                  </a:extLst>
                </p14:cNvPr>
                <p14:cNvContentPartPr/>
                <p14:nvPr/>
              </p14:nvContentPartPr>
              <p14:xfrm>
                <a:off x="10901980" y="1330849"/>
                <a:ext cx="159480" cy="75240"/>
              </p14:xfrm>
            </p:contentPart>
          </mc:Choice>
          <mc:Fallback xmlns="">
            <p:pic>
              <p:nvPicPr>
                <p:cNvPr id="73" name="墨迹 72">
                  <a:extLst>
                    <a:ext uri="{FF2B5EF4-FFF2-40B4-BE49-F238E27FC236}">
                      <a16:creationId xmlns:a16="http://schemas.microsoft.com/office/drawing/2014/main" id="{8E731C02-84B2-DE4C-893A-43FF8BF70A10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0894420" y="1323289"/>
                  <a:ext cx="17460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74" name="墨迹 73">
                  <a:extLst>
                    <a:ext uri="{FF2B5EF4-FFF2-40B4-BE49-F238E27FC236}">
                      <a16:creationId xmlns:a16="http://schemas.microsoft.com/office/drawing/2014/main" id="{523ED8A0-B654-5145-B3E7-0A87865EC85E}"/>
                    </a:ext>
                  </a:extLst>
                </p14:cNvPr>
                <p14:cNvContentPartPr/>
                <p14:nvPr/>
              </p14:nvContentPartPr>
              <p14:xfrm>
                <a:off x="10914220" y="1424089"/>
                <a:ext cx="68760" cy="255600"/>
              </p14:xfrm>
            </p:contentPart>
          </mc:Choice>
          <mc:Fallback xmlns="">
            <p:pic>
              <p:nvPicPr>
                <p:cNvPr id="74" name="墨迹 73">
                  <a:extLst>
                    <a:ext uri="{FF2B5EF4-FFF2-40B4-BE49-F238E27FC236}">
                      <a16:creationId xmlns:a16="http://schemas.microsoft.com/office/drawing/2014/main" id="{523ED8A0-B654-5145-B3E7-0A87865EC85E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0906660" y="1416529"/>
                  <a:ext cx="8388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75" name="墨迹 74">
                  <a:extLst>
                    <a:ext uri="{FF2B5EF4-FFF2-40B4-BE49-F238E27FC236}">
                      <a16:creationId xmlns:a16="http://schemas.microsoft.com/office/drawing/2014/main" id="{86F80A35-5C20-7342-BD0A-788509FE0388}"/>
                    </a:ext>
                  </a:extLst>
                </p14:cNvPr>
                <p14:cNvContentPartPr/>
                <p14:nvPr/>
              </p14:nvContentPartPr>
              <p14:xfrm>
                <a:off x="10820980" y="1691929"/>
                <a:ext cx="187200" cy="12960"/>
              </p14:xfrm>
            </p:contentPart>
          </mc:Choice>
          <mc:Fallback xmlns="">
            <p:pic>
              <p:nvPicPr>
                <p:cNvPr id="75" name="墨迹 74">
                  <a:extLst>
                    <a:ext uri="{FF2B5EF4-FFF2-40B4-BE49-F238E27FC236}">
                      <a16:creationId xmlns:a16="http://schemas.microsoft.com/office/drawing/2014/main" id="{86F80A35-5C20-7342-BD0A-788509FE0388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0813420" y="1684369"/>
                  <a:ext cx="20232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6" name="墨迹 75">
                  <a:extLst>
                    <a:ext uri="{FF2B5EF4-FFF2-40B4-BE49-F238E27FC236}">
                      <a16:creationId xmlns:a16="http://schemas.microsoft.com/office/drawing/2014/main" id="{AE373CC7-E066-FB40-A817-877EBFC140AF}"/>
                    </a:ext>
                  </a:extLst>
                </p14:cNvPr>
                <p14:cNvContentPartPr/>
                <p14:nvPr/>
              </p14:nvContentPartPr>
              <p14:xfrm>
                <a:off x="11051380" y="1623529"/>
                <a:ext cx="149760" cy="106200"/>
              </p14:xfrm>
            </p:contentPart>
          </mc:Choice>
          <mc:Fallback xmlns="">
            <p:pic>
              <p:nvPicPr>
                <p:cNvPr id="76" name="墨迹 75">
                  <a:extLst>
                    <a:ext uri="{FF2B5EF4-FFF2-40B4-BE49-F238E27FC236}">
                      <a16:creationId xmlns:a16="http://schemas.microsoft.com/office/drawing/2014/main" id="{AE373CC7-E066-FB40-A817-877EBFC140AF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1043820" y="1615969"/>
                  <a:ext cx="16488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9" name="墨迹 78">
                  <a:extLst>
                    <a:ext uri="{FF2B5EF4-FFF2-40B4-BE49-F238E27FC236}">
                      <a16:creationId xmlns:a16="http://schemas.microsoft.com/office/drawing/2014/main" id="{DC48AC3F-363B-374D-85E8-7D59876943B9}"/>
                    </a:ext>
                  </a:extLst>
                </p14:cNvPr>
                <p14:cNvContentPartPr/>
                <p14:nvPr/>
              </p14:nvContentPartPr>
              <p14:xfrm>
                <a:off x="10715140" y="1467649"/>
                <a:ext cx="100080" cy="243000"/>
              </p14:xfrm>
            </p:contentPart>
          </mc:Choice>
          <mc:Fallback xmlns="">
            <p:pic>
              <p:nvPicPr>
                <p:cNvPr id="79" name="墨迹 78">
                  <a:extLst>
                    <a:ext uri="{FF2B5EF4-FFF2-40B4-BE49-F238E27FC236}">
                      <a16:creationId xmlns:a16="http://schemas.microsoft.com/office/drawing/2014/main" id="{DC48AC3F-363B-374D-85E8-7D59876943B9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0707580" y="1460089"/>
                  <a:ext cx="11520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80" name="墨迹 79">
                  <a:extLst>
                    <a:ext uri="{FF2B5EF4-FFF2-40B4-BE49-F238E27FC236}">
                      <a16:creationId xmlns:a16="http://schemas.microsoft.com/office/drawing/2014/main" id="{A8553646-F21E-2D4B-9177-40EA3C28B3C8}"/>
                    </a:ext>
                  </a:extLst>
                </p14:cNvPr>
                <p14:cNvContentPartPr/>
                <p14:nvPr/>
              </p14:nvContentPartPr>
              <p14:xfrm>
                <a:off x="11344060" y="1741609"/>
                <a:ext cx="43920" cy="50040"/>
              </p14:xfrm>
            </p:contentPart>
          </mc:Choice>
          <mc:Fallback xmlns="">
            <p:pic>
              <p:nvPicPr>
                <p:cNvPr id="80" name="墨迹 79">
                  <a:extLst>
                    <a:ext uri="{FF2B5EF4-FFF2-40B4-BE49-F238E27FC236}">
                      <a16:creationId xmlns:a16="http://schemas.microsoft.com/office/drawing/2014/main" id="{A8553646-F21E-2D4B-9177-40EA3C28B3C8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1336500" y="1734049"/>
                  <a:ext cx="59040" cy="65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9" name="组合 88">
            <a:extLst>
              <a:ext uri="{FF2B5EF4-FFF2-40B4-BE49-F238E27FC236}">
                <a16:creationId xmlns:a16="http://schemas.microsoft.com/office/drawing/2014/main" id="{A4CF10ED-38D8-624E-96A0-4A61CF642841}"/>
              </a:ext>
            </a:extLst>
          </p:cNvPr>
          <p:cNvGrpSpPr/>
          <p:nvPr/>
        </p:nvGrpSpPr>
        <p:grpSpPr>
          <a:xfrm>
            <a:off x="11493460" y="1405369"/>
            <a:ext cx="516600" cy="486000"/>
            <a:chOff x="11493460" y="1405369"/>
            <a:chExt cx="516600" cy="486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85" name="墨迹 84">
                  <a:extLst>
                    <a:ext uri="{FF2B5EF4-FFF2-40B4-BE49-F238E27FC236}">
                      <a16:creationId xmlns:a16="http://schemas.microsoft.com/office/drawing/2014/main" id="{5436A1F8-5553-4E4B-987C-14E7018EF677}"/>
                    </a:ext>
                  </a:extLst>
                </p14:cNvPr>
                <p14:cNvContentPartPr/>
                <p14:nvPr/>
              </p14:nvContentPartPr>
              <p14:xfrm>
                <a:off x="11505700" y="1405369"/>
                <a:ext cx="174600" cy="286560"/>
              </p14:xfrm>
            </p:contentPart>
          </mc:Choice>
          <mc:Fallback xmlns="">
            <p:pic>
              <p:nvPicPr>
                <p:cNvPr id="85" name="墨迹 84">
                  <a:extLst>
                    <a:ext uri="{FF2B5EF4-FFF2-40B4-BE49-F238E27FC236}">
                      <a16:creationId xmlns:a16="http://schemas.microsoft.com/office/drawing/2014/main" id="{5436A1F8-5553-4E4B-987C-14E7018EF677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1498140" y="1398169"/>
                  <a:ext cx="18972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86" name="墨迹 85">
                  <a:extLst>
                    <a:ext uri="{FF2B5EF4-FFF2-40B4-BE49-F238E27FC236}">
                      <a16:creationId xmlns:a16="http://schemas.microsoft.com/office/drawing/2014/main" id="{BA641533-1CF7-A24F-8733-5132E64BE302}"/>
                    </a:ext>
                  </a:extLst>
                </p14:cNvPr>
                <p14:cNvContentPartPr/>
                <p14:nvPr/>
              </p14:nvContentPartPr>
              <p14:xfrm>
                <a:off x="11493460" y="1691929"/>
                <a:ext cx="131040" cy="25200"/>
              </p14:xfrm>
            </p:contentPart>
          </mc:Choice>
          <mc:Fallback xmlns="">
            <p:pic>
              <p:nvPicPr>
                <p:cNvPr id="86" name="墨迹 85">
                  <a:extLst>
                    <a:ext uri="{FF2B5EF4-FFF2-40B4-BE49-F238E27FC236}">
                      <a16:creationId xmlns:a16="http://schemas.microsoft.com/office/drawing/2014/main" id="{BA641533-1CF7-A24F-8733-5132E64BE302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1485900" y="1684369"/>
                  <a:ext cx="14616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87" name="墨迹 86">
                  <a:extLst>
                    <a:ext uri="{FF2B5EF4-FFF2-40B4-BE49-F238E27FC236}">
                      <a16:creationId xmlns:a16="http://schemas.microsoft.com/office/drawing/2014/main" id="{A760763B-8ADE-1046-8EC7-F1DB80845BE2}"/>
                    </a:ext>
                  </a:extLst>
                </p14:cNvPr>
                <p14:cNvContentPartPr/>
                <p14:nvPr/>
              </p14:nvContentPartPr>
              <p14:xfrm>
                <a:off x="11630260" y="1617049"/>
                <a:ext cx="218160" cy="274320"/>
              </p14:xfrm>
            </p:contentPart>
          </mc:Choice>
          <mc:Fallback xmlns="">
            <p:pic>
              <p:nvPicPr>
                <p:cNvPr id="87" name="墨迹 86">
                  <a:extLst>
                    <a:ext uri="{FF2B5EF4-FFF2-40B4-BE49-F238E27FC236}">
                      <a16:creationId xmlns:a16="http://schemas.microsoft.com/office/drawing/2014/main" id="{A760763B-8ADE-1046-8EC7-F1DB80845BE2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11622700" y="1609489"/>
                  <a:ext cx="23328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88" name="墨迹 87">
                  <a:extLst>
                    <a:ext uri="{FF2B5EF4-FFF2-40B4-BE49-F238E27FC236}">
                      <a16:creationId xmlns:a16="http://schemas.microsoft.com/office/drawing/2014/main" id="{699DFFDD-B5A1-3A4D-9CCA-C8393DCA1827}"/>
                    </a:ext>
                  </a:extLst>
                </p14:cNvPr>
                <p14:cNvContentPartPr/>
                <p14:nvPr/>
              </p14:nvContentPartPr>
              <p14:xfrm>
                <a:off x="11872900" y="1449289"/>
                <a:ext cx="137160" cy="398880"/>
              </p14:xfrm>
            </p:contentPart>
          </mc:Choice>
          <mc:Fallback xmlns="">
            <p:pic>
              <p:nvPicPr>
                <p:cNvPr id="88" name="墨迹 87">
                  <a:extLst>
                    <a:ext uri="{FF2B5EF4-FFF2-40B4-BE49-F238E27FC236}">
                      <a16:creationId xmlns:a16="http://schemas.microsoft.com/office/drawing/2014/main" id="{699DFFDD-B5A1-3A4D-9CCA-C8393DCA1827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11865700" y="1441729"/>
                  <a:ext cx="152280" cy="414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3" name="组合 92">
            <a:extLst>
              <a:ext uri="{FF2B5EF4-FFF2-40B4-BE49-F238E27FC236}">
                <a16:creationId xmlns:a16="http://schemas.microsoft.com/office/drawing/2014/main" id="{7B1AA493-F05C-D941-93C2-94C331A0FCD1}"/>
              </a:ext>
            </a:extLst>
          </p:cNvPr>
          <p:cNvGrpSpPr/>
          <p:nvPr/>
        </p:nvGrpSpPr>
        <p:grpSpPr>
          <a:xfrm>
            <a:off x="10791100" y="278569"/>
            <a:ext cx="1007640" cy="635400"/>
            <a:chOff x="10791100" y="278569"/>
            <a:chExt cx="1007640" cy="635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90" name="墨迹 89">
                  <a:extLst>
                    <a:ext uri="{FF2B5EF4-FFF2-40B4-BE49-F238E27FC236}">
                      <a16:creationId xmlns:a16="http://schemas.microsoft.com/office/drawing/2014/main" id="{472FE4F0-6656-5F44-8236-E4E0287694E2}"/>
                    </a:ext>
                  </a:extLst>
                </p14:cNvPr>
                <p14:cNvContentPartPr/>
                <p14:nvPr/>
              </p14:nvContentPartPr>
              <p14:xfrm>
                <a:off x="10809100" y="278569"/>
                <a:ext cx="398160" cy="635400"/>
              </p14:xfrm>
            </p:contentPart>
          </mc:Choice>
          <mc:Fallback xmlns="">
            <p:pic>
              <p:nvPicPr>
                <p:cNvPr id="90" name="墨迹 89">
                  <a:extLst>
                    <a:ext uri="{FF2B5EF4-FFF2-40B4-BE49-F238E27FC236}">
                      <a16:creationId xmlns:a16="http://schemas.microsoft.com/office/drawing/2014/main" id="{472FE4F0-6656-5F44-8236-E4E0287694E2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0801540" y="271009"/>
                  <a:ext cx="413280" cy="65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91" name="墨迹 90">
                  <a:extLst>
                    <a:ext uri="{FF2B5EF4-FFF2-40B4-BE49-F238E27FC236}">
                      <a16:creationId xmlns:a16="http://schemas.microsoft.com/office/drawing/2014/main" id="{A70DEDC4-B140-F44D-8715-7D74A603F784}"/>
                    </a:ext>
                  </a:extLst>
                </p14:cNvPr>
                <p14:cNvContentPartPr/>
                <p14:nvPr/>
              </p14:nvContentPartPr>
              <p14:xfrm>
                <a:off x="10791100" y="708409"/>
                <a:ext cx="216720" cy="106200"/>
              </p14:xfrm>
            </p:contentPart>
          </mc:Choice>
          <mc:Fallback xmlns="">
            <p:pic>
              <p:nvPicPr>
                <p:cNvPr id="91" name="墨迹 90">
                  <a:extLst>
                    <a:ext uri="{FF2B5EF4-FFF2-40B4-BE49-F238E27FC236}">
                      <a16:creationId xmlns:a16="http://schemas.microsoft.com/office/drawing/2014/main" id="{A70DEDC4-B140-F44D-8715-7D74A603F784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0783540" y="700849"/>
                  <a:ext cx="23184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92" name="墨迹 91">
                  <a:extLst>
                    <a:ext uri="{FF2B5EF4-FFF2-40B4-BE49-F238E27FC236}">
                      <a16:creationId xmlns:a16="http://schemas.microsoft.com/office/drawing/2014/main" id="{6789127D-FA14-E147-BF14-E4AE0938BEFF}"/>
                    </a:ext>
                  </a:extLst>
                </p14:cNvPr>
                <p14:cNvContentPartPr/>
                <p14:nvPr/>
              </p14:nvContentPartPr>
              <p14:xfrm>
                <a:off x="11269180" y="347329"/>
                <a:ext cx="529560" cy="541440"/>
              </p14:xfrm>
            </p:contentPart>
          </mc:Choice>
          <mc:Fallback xmlns="">
            <p:pic>
              <p:nvPicPr>
                <p:cNvPr id="92" name="墨迹 91">
                  <a:extLst>
                    <a:ext uri="{FF2B5EF4-FFF2-40B4-BE49-F238E27FC236}">
                      <a16:creationId xmlns:a16="http://schemas.microsoft.com/office/drawing/2014/main" id="{6789127D-FA14-E147-BF14-E4AE0938BEFF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1261620" y="339769"/>
                  <a:ext cx="544680" cy="556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7" name="组合 96">
            <a:extLst>
              <a:ext uri="{FF2B5EF4-FFF2-40B4-BE49-F238E27FC236}">
                <a16:creationId xmlns:a16="http://schemas.microsoft.com/office/drawing/2014/main" id="{4909A534-41A3-4648-A030-09DA18C0C44E}"/>
              </a:ext>
            </a:extLst>
          </p:cNvPr>
          <p:cNvGrpSpPr/>
          <p:nvPr/>
        </p:nvGrpSpPr>
        <p:grpSpPr>
          <a:xfrm>
            <a:off x="816580" y="2171449"/>
            <a:ext cx="423720" cy="486000"/>
            <a:chOff x="816580" y="2171449"/>
            <a:chExt cx="423720" cy="486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94" name="墨迹 93">
                  <a:extLst>
                    <a:ext uri="{FF2B5EF4-FFF2-40B4-BE49-F238E27FC236}">
                      <a16:creationId xmlns:a16="http://schemas.microsoft.com/office/drawing/2014/main" id="{483681E5-BD36-6A4F-A964-C551DCE1D127}"/>
                    </a:ext>
                  </a:extLst>
                </p14:cNvPr>
                <p14:cNvContentPartPr/>
                <p14:nvPr/>
              </p14:nvContentPartPr>
              <p14:xfrm>
                <a:off x="841420" y="2264689"/>
                <a:ext cx="342720" cy="62640"/>
              </p14:xfrm>
            </p:contentPart>
          </mc:Choice>
          <mc:Fallback xmlns="">
            <p:pic>
              <p:nvPicPr>
                <p:cNvPr id="94" name="墨迹 93">
                  <a:extLst>
                    <a:ext uri="{FF2B5EF4-FFF2-40B4-BE49-F238E27FC236}">
                      <a16:creationId xmlns:a16="http://schemas.microsoft.com/office/drawing/2014/main" id="{483681E5-BD36-6A4F-A964-C551DCE1D127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833860" y="2257129"/>
                  <a:ext cx="35784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95" name="墨迹 94">
                  <a:extLst>
                    <a:ext uri="{FF2B5EF4-FFF2-40B4-BE49-F238E27FC236}">
                      <a16:creationId xmlns:a16="http://schemas.microsoft.com/office/drawing/2014/main" id="{A5F689E4-CDC1-054B-8607-3BE75C7F14A4}"/>
                    </a:ext>
                  </a:extLst>
                </p14:cNvPr>
                <p14:cNvContentPartPr/>
                <p14:nvPr/>
              </p14:nvContentPartPr>
              <p14:xfrm>
                <a:off x="816580" y="2376649"/>
                <a:ext cx="367560" cy="37800"/>
              </p14:xfrm>
            </p:contentPart>
          </mc:Choice>
          <mc:Fallback xmlns="">
            <p:pic>
              <p:nvPicPr>
                <p:cNvPr id="95" name="墨迹 94">
                  <a:extLst>
                    <a:ext uri="{FF2B5EF4-FFF2-40B4-BE49-F238E27FC236}">
                      <a16:creationId xmlns:a16="http://schemas.microsoft.com/office/drawing/2014/main" id="{A5F689E4-CDC1-054B-8607-3BE75C7F14A4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809020" y="2369089"/>
                  <a:ext cx="38268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96" name="墨迹 95">
                  <a:extLst>
                    <a:ext uri="{FF2B5EF4-FFF2-40B4-BE49-F238E27FC236}">
                      <a16:creationId xmlns:a16="http://schemas.microsoft.com/office/drawing/2014/main" id="{1F4F9A2C-B9E0-2541-ADF3-1E14A074F5B6}"/>
                    </a:ext>
                  </a:extLst>
                </p14:cNvPr>
                <p14:cNvContentPartPr/>
                <p14:nvPr/>
              </p14:nvContentPartPr>
              <p14:xfrm>
                <a:off x="965980" y="2171449"/>
                <a:ext cx="274320" cy="486000"/>
              </p14:xfrm>
            </p:contentPart>
          </mc:Choice>
          <mc:Fallback xmlns="">
            <p:pic>
              <p:nvPicPr>
                <p:cNvPr id="96" name="墨迹 95">
                  <a:extLst>
                    <a:ext uri="{FF2B5EF4-FFF2-40B4-BE49-F238E27FC236}">
                      <a16:creationId xmlns:a16="http://schemas.microsoft.com/office/drawing/2014/main" id="{1F4F9A2C-B9E0-2541-ADF3-1E14A074F5B6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958420" y="2163889"/>
                  <a:ext cx="289440" cy="501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2" name="组合 111">
            <a:extLst>
              <a:ext uri="{FF2B5EF4-FFF2-40B4-BE49-F238E27FC236}">
                <a16:creationId xmlns:a16="http://schemas.microsoft.com/office/drawing/2014/main" id="{054B7267-60F9-184F-AC25-ED66553ACD5A}"/>
              </a:ext>
            </a:extLst>
          </p:cNvPr>
          <p:cNvGrpSpPr/>
          <p:nvPr/>
        </p:nvGrpSpPr>
        <p:grpSpPr>
          <a:xfrm>
            <a:off x="2958220" y="2221129"/>
            <a:ext cx="697680" cy="516960"/>
            <a:chOff x="2958220" y="2221129"/>
            <a:chExt cx="697680" cy="516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04" name="墨迹 103">
                  <a:extLst>
                    <a:ext uri="{FF2B5EF4-FFF2-40B4-BE49-F238E27FC236}">
                      <a16:creationId xmlns:a16="http://schemas.microsoft.com/office/drawing/2014/main" id="{24164775-71AC-5342-9A93-9A015CEB8921}"/>
                    </a:ext>
                  </a:extLst>
                </p14:cNvPr>
                <p14:cNvContentPartPr/>
                <p14:nvPr/>
              </p14:nvContentPartPr>
              <p14:xfrm>
                <a:off x="2958220" y="2221129"/>
                <a:ext cx="293040" cy="304560"/>
              </p14:xfrm>
            </p:contentPart>
          </mc:Choice>
          <mc:Fallback xmlns="">
            <p:pic>
              <p:nvPicPr>
                <p:cNvPr id="104" name="墨迹 103">
                  <a:extLst>
                    <a:ext uri="{FF2B5EF4-FFF2-40B4-BE49-F238E27FC236}">
                      <a16:creationId xmlns:a16="http://schemas.microsoft.com/office/drawing/2014/main" id="{24164775-71AC-5342-9A93-9A015CEB8921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2950660" y="2213569"/>
                  <a:ext cx="308160" cy="31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05" name="墨迹 104">
                  <a:extLst>
                    <a:ext uri="{FF2B5EF4-FFF2-40B4-BE49-F238E27FC236}">
                      <a16:creationId xmlns:a16="http://schemas.microsoft.com/office/drawing/2014/main" id="{AAB3D65B-DAF0-1F4F-BC91-F6D7AFA45A10}"/>
                    </a:ext>
                  </a:extLst>
                </p14:cNvPr>
                <p14:cNvContentPartPr/>
                <p14:nvPr/>
              </p14:nvContentPartPr>
              <p14:xfrm>
                <a:off x="3344140" y="2395369"/>
                <a:ext cx="311760" cy="342720"/>
              </p14:xfrm>
            </p:contentPart>
          </mc:Choice>
          <mc:Fallback xmlns="">
            <p:pic>
              <p:nvPicPr>
                <p:cNvPr id="105" name="墨迹 104">
                  <a:extLst>
                    <a:ext uri="{FF2B5EF4-FFF2-40B4-BE49-F238E27FC236}">
                      <a16:creationId xmlns:a16="http://schemas.microsoft.com/office/drawing/2014/main" id="{AAB3D65B-DAF0-1F4F-BC91-F6D7AFA45A10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3336580" y="2387809"/>
                  <a:ext cx="326880" cy="357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1" name="组合 110">
            <a:extLst>
              <a:ext uri="{FF2B5EF4-FFF2-40B4-BE49-F238E27FC236}">
                <a16:creationId xmlns:a16="http://schemas.microsoft.com/office/drawing/2014/main" id="{52DAA765-49D2-DB40-B7A6-E2ABDC95CDC2}"/>
              </a:ext>
            </a:extLst>
          </p:cNvPr>
          <p:cNvGrpSpPr/>
          <p:nvPr/>
        </p:nvGrpSpPr>
        <p:grpSpPr>
          <a:xfrm>
            <a:off x="4284100" y="2003329"/>
            <a:ext cx="591840" cy="956160"/>
            <a:chOff x="4284100" y="2003329"/>
            <a:chExt cx="591840" cy="956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06" name="墨迹 105">
                  <a:extLst>
                    <a:ext uri="{FF2B5EF4-FFF2-40B4-BE49-F238E27FC236}">
                      <a16:creationId xmlns:a16="http://schemas.microsoft.com/office/drawing/2014/main" id="{6F99CDF8-F8B0-484D-81E9-E67C4F4F3982}"/>
                    </a:ext>
                  </a:extLst>
                </p14:cNvPr>
                <p14:cNvContentPartPr/>
                <p14:nvPr/>
              </p14:nvContentPartPr>
              <p14:xfrm>
                <a:off x="4383820" y="2183689"/>
                <a:ext cx="280440" cy="62640"/>
              </p14:xfrm>
            </p:contentPart>
          </mc:Choice>
          <mc:Fallback xmlns="">
            <p:pic>
              <p:nvPicPr>
                <p:cNvPr id="106" name="墨迹 105">
                  <a:extLst>
                    <a:ext uri="{FF2B5EF4-FFF2-40B4-BE49-F238E27FC236}">
                      <a16:creationId xmlns:a16="http://schemas.microsoft.com/office/drawing/2014/main" id="{6F99CDF8-F8B0-484D-81E9-E67C4F4F3982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4376260" y="2176129"/>
                  <a:ext cx="29556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07" name="墨迹 106">
                  <a:extLst>
                    <a:ext uri="{FF2B5EF4-FFF2-40B4-BE49-F238E27FC236}">
                      <a16:creationId xmlns:a16="http://schemas.microsoft.com/office/drawing/2014/main" id="{F5C3617A-C838-2F4E-B4C7-FE51B798A457}"/>
                    </a:ext>
                  </a:extLst>
                </p14:cNvPr>
                <p14:cNvContentPartPr/>
                <p14:nvPr/>
              </p14:nvContentPartPr>
              <p14:xfrm>
                <a:off x="4284100" y="2308249"/>
                <a:ext cx="299160" cy="286200"/>
              </p14:xfrm>
            </p:contentPart>
          </mc:Choice>
          <mc:Fallback xmlns="">
            <p:pic>
              <p:nvPicPr>
                <p:cNvPr id="107" name="墨迹 106">
                  <a:extLst>
                    <a:ext uri="{FF2B5EF4-FFF2-40B4-BE49-F238E27FC236}">
                      <a16:creationId xmlns:a16="http://schemas.microsoft.com/office/drawing/2014/main" id="{F5C3617A-C838-2F4E-B4C7-FE51B798A457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4276540" y="2300689"/>
                  <a:ext cx="314280" cy="30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08" name="墨迹 107">
                  <a:extLst>
                    <a:ext uri="{FF2B5EF4-FFF2-40B4-BE49-F238E27FC236}">
                      <a16:creationId xmlns:a16="http://schemas.microsoft.com/office/drawing/2014/main" id="{A168D175-C12A-B440-9911-BDF78F5023DA}"/>
                    </a:ext>
                  </a:extLst>
                </p14:cNvPr>
                <p14:cNvContentPartPr/>
                <p14:nvPr/>
              </p14:nvContentPartPr>
              <p14:xfrm>
                <a:off x="4477060" y="2046889"/>
                <a:ext cx="374040" cy="912600"/>
              </p14:xfrm>
            </p:contentPart>
          </mc:Choice>
          <mc:Fallback xmlns="">
            <p:pic>
              <p:nvPicPr>
                <p:cNvPr id="108" name="墨迹 107">
                  <a:extLst>
                    <a:ext uri="{FF2B5EF4-FFF2-40B4-BE49-F238E27FC236}">
                      <a16:creationId xmlns:a16="http://schemas.microsoft.com/office/drawing/2014/main" id="{A168D175-C12A-B440-9911-BDF78F5023DA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4469500" y="2039329"/>
                  <a:ext cx="388800" cy="9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09" name="墨迹 108">
                  <a:extLst>
                    <a:ext uri="{FF2B5EF4-FFF2-40B4-BE49-F238E27FC236}">
                      <a16:creationId xmlns:a16="http://schemas.microsoft.com/office/drawing/2014/main" id="{4B67332B-5E3D-5D4D-B083-5C04A4734D15}"/>
                    </a:ext>
                  </a:extLst>
                </p14:cNvPr>
                <p14:cNvContentPartPr/>
                <p14:nvPr/>
              </p14:nvContentPartPr>
              <p14:xfrm>
                <a:off x="4657780" y="2345689"/>
                <a:ext cx="87480" cy="34920"/>
              </p14:xfrm>
            </p:contentPart>
          </mc:Choice>
          <mc:Fallback xmlns="">
            <p:pic>
              <p:nvPicPr>
                <p:cNvPr id="109" name="墨迹 108">
                  <a:extLst>
                    <a:ext uri="{FF2B5EF4-FFF2-40B4-BE49-F238E27FC236}">
                      <a16:creationId xmlns:a16="http://schemas.microsoft.com/office/drawing/2014/main" id="{4B67332B-5E3D-5D4D-B083-5C04A4734D15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4650220" y="2338129"/>
                  <a:ext cx="10260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10" name="墨迹 109">
                  <a:extLst>
                    <a:ext uri="{FF2B5EF4-FFF2-40B4-BE49-F238E27FC236}">
                      <a16:creationId xmlns:a16="http://schemas.microsoft.com/office/drawing/2014/main" id="{7E0E5156-4B56-5541-B5E9-90F540E57377}"/>
                    </a:ext>
                  </a:extLst>
                </p14:cNvPr>
                <p14:cNvContentPartPr/>
                <p14:nvPr/>
              </p14:nvContentPartPr>
              <p14:xfrm>
                <a:off x="4732300" y="2003329"/>
                <a:ext cx="143640" cy="68760"/>
              </p14:xfrm>
            </p:contentPart>
          </mc:Choice>
          <mc:Fallback xmlns="">
            <p:pic>
              <p:nvPicPr>
                <p:cNvPr id="110" name="墨迹 109">
                  <a:extLst>
                    <a:ext uri="{FF2B5EF4-FFF2-40B4-BE49-F238E27FC236}">
                      <a16:creationId xmlns:a16="http://schemas.microsoft.com/office/drawing/2014/main" id="{7E0E5156-4B56-5541-B5E9-90F540E57377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4724740" y="1995769"/>
                  <a:ext cx="158760" cy="83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8" name="组合 127">
            <a:extLst>
              <a:ext uri="{FF2B5EF4-FFF2-40B4-BE49-F238E27FC236}">
                <a16:creationId xmlns:a16="http://schemas.microsoft.com/office/drawing/2014/main" id="{4025CE79-63F5-B248-B20D-3370367B5410}"/>
              </a:ext>
            </a:extLst>
          </p:cNvPr>
          <p:cNvGrpSpPr/>
          <p:nvPr/>
        </p:nvGrpSpPr>
        <p:grpSpPr>
          <a:xfrm>
            <a:off x="679780" y="3117529"/>
            <a:ext cx="510480" cy="579240"/>
            <a:chOff x="679780" y="3117529"/>
            <a:chExt cx="510480" cy="579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21" name="墨迹 120">
                  <a:extLst>
                    <a:ext uri="{FF2B5EF4-FFF2-40B4-BE49-F238E27FC236}">
                      <a16:creationId xmlns:a16="http://schemas.microsoft.com/office/drawing/2014/main" id="{4B6372E7-C20B-7549-BD73-8FC696B7E0ED}"/>
                    </a:ext>
                  </a:extLst>
                </p14:cNvPr>
                <p14:cNvContentPartPr/>
                <p14:nvPr/>
              </p14:nvContentPartPr>
              <p14:xfrm>
                <a:off x="679780" y="3273049"/>
                <a:ext cx="37800" cy="326880"/>
              </p14:xfrm>
            </p:contentPart>
          </mc:Choice>
          <mc:Fallback xmlns="">
            <p:pic>
              <p:nvPicPr>
                <p:cNvPr id="121" name="墨迹 120">
                  <a:extLst>
                    <a:ext uri="{FF2B5EF4-FFF2-40B4-BE49-F238E27FC236}">
                      <a16:creationId xmlns:a16="http://schemas.microsoft.com/office/drawing/2014/main" id="{4B6372E7-C20B-7549-BD73-8FC696B7E0ED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672220" y="3265489"/>
                  <a:ext cx="52920" cy="34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22" name="墨迹 121">
                  <a:extLst>
                    <a:ext uri="{FF2B5EF4-FFF2-40B4-BE49-F238E27FC236}">
                      <a16:creationId xmlns:a16="http://schemas.microsoft.com/office/drawing/2014/main" id="{B153877C-1317-3147-9956-1EFBB201C9C2}"/>
                    </a:ext>
                  </a:extLst>
                </p14:cNvPr>
                <p14:cNvContentPartPr/>
                <p14:nvPr/>
              </p14:nvContentPartPr>
              <p14:xfrm>
                <a:off x="803980" y="3117529"/>
                <a:ext cx="386280" cy="579240"/>
              </p14:xfrm>
            </p:contentPart>
          </mc:Choice>
          <mc:Fallback xmlns="">
            <p:pic>
              <p:nvPicPr>
                <p:cNvPr id="122" name="墨迹 121">
                  <a:extLst>
                    <a:ext uri="{FF2B5EF4-FFF2-40B4-BE49-F238E27FC236}">
                      <a16:creationId xmlns:a16="http://schemas.microsoft.com/office/drawing/2014/main" id="{B153877C-1317-3147-9956-1EFBB201C9C2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796780" y="3109969"/>
                  <a:ext cx="401400" cy="59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23" name="墨迹 122">
                  <a:extLst>
                    <a:ext uri="{FF2B5EF4-FFF2-40B4-BE49-F238E27FC236}">
                      <a16:creationId xmlns:a16="http://schemas.microsoft.com/office/drawing/2014/main" id="{B5C036DD-A174-B549-A57F-A506EB9510DB}"/>
                    </a:ext>
                  </a:extLst>
                </p14:cNvPr>
                <p14:cNvContentPartPr/>
                <p14:nvPr/>
              </p14:nvContentPartPr>
              <p14:xfrm>
                <a:off x="866260" y="3329209"/>
                <a:ext cx="130320" cy="168480"/>
              </p14:xfrm>
            </p:contentPart>
          </mc:Choice>
          <mc:Fallback xmlns="">
            <p:pic>
              <p:nvPicPr>
                <p:cNvPr id="123" name="墨迹 122">
                  <a:extLst>
                    <a:ext uri="{FF2B5EF4-FFF2-40B4-BE49-F238E27FC236}">
                      <a16:creationId xmlns:a16="http://schemas.microsoft.com/office/drawing/2014/main" id="{B5C036DD-A174-B549-A57F-A506EB9510DB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858700" y="3321649"/>
                  <a:ext cx="14544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26" name="墨迹 125">
                  <a:extLst>
                    <a:ext uri="{FF2B5EF4-FFF2-40B4-BE49-F238E27FC236}">
                      <a16:creationId xmlns:a16="http://schemas.microsoft.com/office/drawing/2014/main" id="{4239468B-0A84-1848-B3D9-149A8DF5F38C}"/>
                    </a:ext>
                  </a:extLst>
                </p14:cNvPr>
                <p14:cNvContentPartPr/>
                <p14:nvPr/>
              </p14:nvContentPartPr>
              <p14:xfrm>
                <a:off x="928540" y="3435049"/>
                <a:ext cx="137160" cy="100080"/>
              </p14:xfrm>
            </p:contentPart>
          </mc:Choice>
          <mc:Fallback xmlns="">
            <p:pic>
              <p:nvPicPr>
                <p:cNvPr id="126" name="墨迹 125">
                  <a:extLst>
                    <a:ext uri="{FF2B5EF4-FFF2-40B4-BE49-F238E27FC236}">
                      <a16:creationId xmlns:a16="http://schemas.microsoft.com/office/drawing/2014/main" id="{4239468B-0A84-1848-B3D9-149A8DF5F38C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920980" y="3427489"/>
                  <a:ext cx="15228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27" name="墨迹 126">
                  <a:extLst>
                    <a:ext uri="{FF2B5EF4-FFF2-40B4-BE49-F238E27FC236}">
                      <a16:creationId xmlns:a16="http://schemas.microsoft.com/office/drawing/2014/main" id="{E3043DBB-2FC9-A54E-B9AC-04AE7B641D6E}"/>
                    </a:ext>
                  </a:extLst>
                </p14:cNvPr>
                <p14:cNvContentPartPr/>
                <p14:nvPr/>
              </p14:nvContentPartPr>
              <p14:xfrm>
                <a:off x="962380" y="3447649"/>
                <a:ext cx="28800" cy="31320"/>
              </p14:xfrm>
            </p:contentPart>
          </mc:Choice>
          <mc:Fallback xmlns="">
            <p:pic>
              <p:nvPicPr>
                <p:cNvPr id="127" name="墨迹 126">
                  <a:extLst>
                    <a:ext uri="{FF2B5EF4-FFF2-40B4-BE49-F238E27FC236}">
                      <a16:creationId xmlns:a16="http://schemas.microsoft.com/office/drawing/2014/main" id="{E3043DBB-2FC9-A54E-B9AC-04AE7B641D6E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955180" y="3440089"/>
                  <a:ext cx="43920" cy="46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2" name="组合 131">
            <a:extLst>
              <a:ext uri="{FF2B5EF4-FFF2-40B4-BE49-F238E27FC236}">
                <a16:creationId xmlns:a16="http://schemas.microsoft.com/office/drawing/2014/main" id="{6F1E47E5-1AAC-CF41-BEAB-B53BAF3343FE}"/>
              </a:ext>
            </a:extLst>
          </p:cNvPr>
          <p:cNvGrpSpPr/>
          <p:nvPr/>
        </p:nvGrpSpPr>
        <p:grpSpPr>
          <a:xfrm>
            <a:off x="1476460" y="3104929"/>
            <a:ext cx="840960" cy="523440"/>
            <a:chOff x="1476460" y="3104929"/>
            <a:chExt cx="840960" cy="523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24" name="墨迹 123">
                  <a:extLst>
                    <a:ext uri="{FF2B5EF4-FFF2-40B4-BE49-F238E27FC236}">
                      <a16:creationId xmlns:a16="http://schemas.microsoft.com/office/drawing/2014/main" id="{84987F79-BF57-AC48-8620-2E3CD45E4B03}"/>
                    </a:ext>
                  </a:extLst>
                </p14:cNvPr>
                <p14:cNvContentPartPr/>
                <p14:nvPr/>
              </p14:nvContentPartPr>
              <p14:xfrm>
                <a:off x="1507780" y="3192409"/>
                <a:ext cx="100080" cy="81360"/>
              </p14:xfrm>
            </p:contentPart>
          </mc:Choice>
          <mc:Fallback xmlns="">
            <p:pic>
              <p:nvPicPr>
                <p:cNvPr id="124" name="墨迹 123">
                  <a:extLst>
                    <a:ext uri="{FF2B5EF4-FFF2-40B4-BE49-F238E27FC236}">
                      <a16:creationId xmlns:a16="http://schemas.microsoft.com/office/drawing/2014/main" id="{84987F79-BF57-AC48-8620-2E3CD45E4B03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500220" y="3184849"/>
                  <a:ext cx="11520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25" name="墨迹 124">
                  <a:extLst>
                    <a:ext uri="{FF2B5EF4-FFF2-40B4-BE49-F238E27FC236}">
                      <a16:creationId xmlns:a16="http://schemas.microsoft.com/office/drawing/2014/main" id="{4F8C77C2-54B0-BA4E-9C78-E6F37296DCF9}"/>
                    </a:ext>
                  </a:extLst>
                </p14:cNvPr>
                <p14:cNvContentPartPr/>
                <p14:nvPr/>
              </p14:nvContentPartPr>
              <p14:xfrm>
                <a:off x="1476460" y="3104929"/>
                <a:ext cx="597960" cy="398880"/>
              </p14:xfrm>
            </p:contentPart>
          </mc:Choice>
          <mc:Fallback xmlns="">
            <p:pic>
              <p:nvPicPr>
                <p:cNvPr id="125" name="墨迹 124">
                  <a:extLst>
                    <a:ext uri="{FF2B5EF4-FFF2-40B4-BE49-F238E27FC236}">
                      <a16:creationId xmlns:a16="http://schemas.microsoft.com/office/drawing/2014/main" id="{4F8C77C2-54B0-BA4E-9C78-E6F37296DCF9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1468900" y="3097729"/>
                  <a:ext cx="613080" cy="41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30" name="墨迹 129">
                  <a:extLst>
                    <a:ext uri="{FF2B5EF4-FFF2-40B4-BE49-F238E27FC236}">
                      <a16:creationId xmlns:a16="http://schemas.microsoft.com/office/drawing/2014/main" id="{EFF0CD90-0B59-BB48-BA6B-628E600191DC}"/>
                    </a:ext>
                  </a:extLst>
                </p14:cNvPr>
                <p14:cNvContentPartPr/>
                <p14:nvPr/>
              </p14:nvContentPartPr>
              <p14:xfrm>
                <a:off x="2285740" y="3466009"/>
                <a:ext cx="12240" cy="31320"/>
              </p14:xfrm>
            </p:contentPart>
          </mc:Choice>
          <mc:Fallback xmlns="">
            <p:pic>
              <p:nvPicPr>
                <p:cNvPr id="130" name="墨迹 129">
                  <a:extLst>
                    <a:ext uri="{FF2B5EF4-FFF2-40B4-BE49-F238E27FC236}">
                      <a16:creationId xmlns:a16="http://schemas.microsoft.com/office/drawing/2014/main" id="{EFF0CD90-0B59-BB48-BA6B-628E600191DC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2278180" y="3458809"/>
                  <a:ext cx="2736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31" name="墨迹 130">
                  <a:extLst>
                    <a:ext uri="{FF2B5EF4-FFF2-40B4-BE49-F238E27FC236}">
                      <a16:creationId xmlns:a16="http://schemas.microsoft.com/office/drawing/2014/main" id="{D7ECB122-CD35-504B-8D1A-85EFE421F025}"/>
                    </a:ext>
                  </a:extLst>
                </p14:cNvPr>
                <p14:cNvContentPartPr/>
                <p14:nvPr/>
              </p14:nvContentPartPr>
              <p14:xfrm>
                <a:off x="2279620" y="3584449"/>
                <a:ext cx="37800" cy="43920"/>
              </p14:xfrm>
            </p:contentPart>
          </mc:Choice>
          <mc:Fallback xmlns="">
            <p:pic>
              <p:nvPicPr>
                <p:cNvPr id="131" name="墨迹 130">
                  <a:extLst>
                    <a:ext uri="{FF2B5EF4-FFF2-40B4-BE49-F238E27FC236}">
                      <a16:creationId xmlns:a16="http://schemas.microsoft.com/office/drawing/2014/main" id="{D7ECB122-CD35-504B-8D1A-85EFE421F025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2272060" y="3576889"/>
                  <a:ext cx="52920" cy="59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5" name="组合 144">
            <a:extLst>
              <a:ext uri="{FF2B5EF4-FFF2-40B4-BE49-F238E27FC236}">
                <a16:creationId xmlns:a16="http://schemas.microsoft.com/office/drawing/2014/main" id="{368C1835-8C25-D046-82E4-9D74DD8218ED}"/>
              </a:ext>
            </a:extLst>
          </p:cNvPr>
          <p:cNvGrpSpPr/>
          <p:nvPr/>
        </p:nvGrpSpPr>
        <p:grpSpPr>
          <a:xfrm>
            <a:off x="2733940" y="4020409"/>
            <a:ext cx="865800" cy="591480"/>
            <a:chOff x="2733940" y="4020409"/>
            <a:chExt cx="865800" cy="591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39" name="墨迹 138">
                  <a:extLst>
                    <a:ext uri="{FF2B5EF4-FFF2-40B4-BE49-F238E27FC236}">
                      <a16:creationId xmlns:a16="http://schemas.microsoft.com/office/drawing/2014/main" id="{1C4F058F-B9C5-274F-ACC2-EB1D8A2F69DC}"/>
                    </a:ext>
                  </a:extLst>
                </p14:cNvPr>
                <p14:cNvContentPartPr/>
                <p14:nvPr/>
              </p14:nvContentPartPr>
              <p14:xfrm>
                <a:off x="2733940" y="4020409"/>
                <a:ext cx="324000" cy="255600"/>
              </p14:xfrm>
            </p:contentPart>
          </mc:Choice>
          <mc:Fallback xmlns="">
            <p:pic>
              <p:nvPicPr>
                <p:cNvPr id="139" name="墨迹 138">
                  <a:extLst>
                    <a:ext uri="{FF2B5EF4-FFF2-40B4-BE49-F238E27FC236}">
                      <a16:creationId xmlns:a16="http://schemas.microsoft.com/office/drawing/2014/main" id="{1C4F058F-B9C5-274F-ACC2-EB1D8A2F69DC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2726380" y="4012849"/>
                  <a:ext cx="33912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40" name="墨迹 139">
                  <a:extLst>
                    <a:ext uri="{FF2B5EF4-FFF2-40B4-BE49-F238E27FC236}">
                      <a16:creationId xmlns:a16="http://schemas.microsoft.com/office/drawing/2014/main" id="{45E72B78-BB1A-CA4C-AB13-2BE054DF2BBB}"/>
                    </a:ext>
                  </a:extLst>
                </p14:cNvPr>
                <p14:cNvContentPartPr/>
                <p14:nvPr/>
              </p14:nvContentPartPr>
              <p14:xfrm>
                <a:off x="3194740" y="4232449"/>
                <a:ext cx="405000" cy="379440"/>
              </p14:xfrm>
            </p:contentPart>
          </mc:Choice>
          <mc:Fallback xmlns="">
            <p:pic>
              <p:nvPicPr>
                <p:cNvPr id="140" name="墨迹 139">
                  <a:extLst>
                    <a:ext uri="{FF2B5EF4-FFF2-40B4-BE49-F238E27FC236}">
                      <a16:creationId xmlns:a16="http://schemas.microsoft.com/office/drawing/2014/main" id="{45E72B78-BB1A-CA4C-AB13-2BE054DF2BBB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3187180" y="4224889"/>
                  <a:ext cx="420120" cy="394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4" name="组合 143">
            <a:extLst>
              <a:ext uri="{FF2B5EF4-FFF2-40B4-BE49-F238E27FC236}">
                <a16:creationId xmlns:a16="http://schemas.microsoft.com/office/drawing/2014/main" id="{9DA8B3A2-BC44-0444-BB9B-8AB8038FCB91}"/>
              </a:ext>
            </a:extLst>
          </p:cNvPr>
          <p:cNvGrpSpPr/>
          <p:nvPr/>
        </p:nvGrpSpPr>
        <p:grpSpPr>
          <a:xfrm>
            <a:off x="4247020" y="4076209"/>
            <a:ext cx="685080" cy="392400"/>
            <a:chOff x="4247020" y="4076209"/>
            <a:chExt cx="685080" cy="392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41" name="墨迹 140">
                  <a:extLst>
                    <a:ext uri="{FF2B5EF4-FFF2-40B4-BE49-F238E27FC236}">
                      <a16:creationId xmlns:a16="http://schemas.microsoft.com/office/drawing/2014/main" id="{EED816DE-643E-B140-94F2-1C832BE525A5}"/>
                    </a:ext>
                  </a:extLst>
                </p14:cNvPr>
                <p14:cNvContentPartPr/>
                <p14:nvPr/>
              </p14:nvContentPartPr>
              <p14:xfrm>
                <a:off x="4247020" y="4188169"/>
                <a:ext cx="504000" cy="68760"/>
              </p14:xfrm>
            </p:contentPart>
          </mc:Choice>
          <mc:Fallback xmlns="">
            <p:pic>
              <p:nvPicPr>
                <p:cNvPr id="141" name="墨迹 140">
                  <a:extLst>
                    <a:ext uri="{FF2B5EF4-FFF2-40B4-BE49-F238E27FC236}">
                      <a16:creationId xmlns:a16="http://schemas.microsoft.com/office/drawing/2014/main" id="{EED816DE-643E-B140-94F2-1C832BE525A5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4239460" y="4180969"/>
                  <a:ext cx="51912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42" name="墨迹 141">
                  <a:extLst>
                    <a:ext uri="{FF2B5EF4-FFF2-40B4-BE49-F238E27FC236}">
                      <a16:creationId xmlns:a16="http://schemas.microsoft.com/office/drawing/2014/main" id="{C74E6F23-8219-2A42-94ED-2702100CB2B9}"/>
                    </a:ext>
                  </a:extLst>
                </p14:cNvPr>
                <p14:cNvContentPartPr/>
                <p14:nvPr/>
              </p14:nvContentPartPr>
              <p14:xfrm>
                <a:off x="4249540" y="4306609"/>
                <a:ext cx="576720" cy="31320"/>
              </p14:xfrm>
            </p:contentPart>
          </mc:Choice>
          <mc:Fallback xmlns="">
            <p:pic>
              <p:nvPicPr>
                <p:cNvPr id="142" name="墨迹 141">
                  <a:extLst>
                    <a:ext uri="{FF2B5EF4-FFF2-40B4-BE49-F238E27FC236}">
                      <a16:creationId xmlns:a16="http://schemas.microsoft.com/office/drawing/2014/main" id="{C74E6F23-8219-2A42-94ED-2702100CB2B9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4241980" y="4299049"/>
                  <a:ext cx="59148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43" name="墨迹 142">
                  <a:extLst>
                    <a:ext uri="{FF2B5EF4-FFF2-40B4-BE49-F238E27FC236}">
                      <a16:creationId xmlns:a16="http://schemas.microsoft.com/office/drawing/2014/main" id="{CACDEB77-5703-7F45-B410-CB16E145ADC4}"/>
                    </a:ext>
                  </a:extLst>
                </p14:cNvPr>
                <p14:cNvContentPartPr/>
                <p14:nvPr/>
              </p14:nvContentPartPr>
              <p14:xfrm>
                <a:off x="4608100" y="4076209"/>
                <a:ext cx="324000" cy="392400"/>
              </p14:xfrm>
            </p:contentPart>
          </mc:Choice>
          <mc:Fallback xmlns="">
            <p:pic>
              <p:nvPicPr>
                <p:cNvPr id="143" name="墨迹 142">
                  <a:extLst>
                    <a:ext uri="{FF2B5EF4-FFF2-40B4-BE49-F238E27FC236}">
                      <a16:creationId xmlns:a16="http://schemas.microsoft.com/office/drawing/2014/main" id="{CACDEB77-5703-7F45-B410-CB16E145ADC4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4600540" y="4068649"/>
                  <a:ext cx="339120" cy="407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7" name="组合 146">
            <a:extLst>
              <a:ext uri="{FF2B5EF4-FFF2-40B4-BE49-F238E27FC236}">
                <a16:creationId xmlns:a16="http://schemas.microsoft.com/office/drawing/2014/main" id="{1318135C-E526-7440-BC5A-DB692246297D}"/>
              </a:ext>
            </a:extLst>
          </p:cNvPr>
          <p:cNvGrpSpPr/>
          <p:nvPr/>
        </p:nvGrpSpPr>
        <p:grpSpPr>
          <a:xfrm>
            <a:off x="1750420" y="2134009"/>
            <a:ext cx="977760" cy="700920"/>
            <a:chOff x="1750420" y="2134009"/>
            <a:chExt cx="977760" cy="700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98" name="墨迹 97">
                  <a:extLst>
                    <a:ext uri="{FF2B5EF4-FFF2-40B4-BE49-F238E27FC236}">
                      <a16:creationId xmlns:a16="http://schemas.microsoft.com/office/drawing/2014/main" id="{C679C90B-6E71-E44E-ADEA-D640F21A6261}"/>
                    </a:ext>
                  </a:extLst>
                </p14:cNvPr>
                <p14:cNvContentPartPr/>
                <p14:nvPr/>
              </p14:nvContentPartPr>
              <p14:xfrm>
                <a:off x="1750420" y="2134009"/>
                <a:ext cx="243000" cy="274320"/>
              </p14:xfrm>
            </p:contentPart>
          </mc:Choice>
          <mc:Fallback xmlns="">
            <p:pic>
              <p:nvPicPr>
                <p:cNvPr id="98" name="墨迹 97">
                  <a:extLst>
                    <a:ext uri="{FF2B5EF4-FFF2-40B4-BE49-F238E27FC236}">
                      <a16:creationId xmlns:a16="http://schemas.microsoft.com/office/drawing/2014/main" id="{C679C90B-6E71-E44E-ADEA-D640F21A6261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742860" y="2126449"/>
                  <a:ext cx="25812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99" name="墨迹 98">
                  <a:extLst>
                    <a:ext uri="{FF2B5EF4-FFF2-40B4-BE49-F238E27FC236}">
                      <a16:creationId xmlns:a16="http://schemas.microsoft.com/office/drawing/2014/main" id="{667F45DB-88EC-2D4D-9564-6A8418A2010F}"/>
                    </a:ext>
                  </a:extLst>
                </p14:cNvPr>
                <p14:cNvContentPartPr/>
                <p14:nvPr/>
              </p14:nvContentPartPr>
              <p14:xfrm>
                <a:off x="2043100" y="2264689"/>
                <a:ext cx="100080" cy="570240"/>
              </p14:xfrm>
            </p:contentPart>
          </mc:Choice>
          <mc:Fallback xmlns="">
            <p:pic>
              <p:nvPicPr>
                <p:cNvPr id="99" name="墨迹 98">
                  <a:extLst>
                    <a:ext uri="{FF2B5EF4-FFF2-40B4-BE49-F238E27FC236}">
                      <a16:creationId xmlns:a16="http://schemas.microsoft.com/office/drawing/2014/main" id="{667F45DB-88EC-2D4D-9564-6A8418A2010F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2035540" y="2257129"/>
                  <a:ext cx="115200" cy="58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00" name="墨迹 99">
                  <a:extLst>
                    <a:ext uri="{FF2B5EF4-FFF2-40B4-BE49-F238E27FC236}">
                      <a16:creationId xmlns:a16="http://schemas.microsoft.com/office/drawing/2014/main" id="{292305A5-ACEF-DB43-A65C-9CF60CB467FA}"/>
                    </a:ext>
                  </a:extLst>
                </p14:cNvPr>
                <p14:cNvContentPartPr/>
                <p14:nvPr/>
              </p14:nvContentPartPr>
              <p14:xfrm>
                <a:off x="2055340" y="2389249"/>
                <a:ext cx="137160" cy="112320"/>
              </p14:xfrm>
            </p:contentPart>
          </mc:Choice>
          <mc:Fallback xmlns="">
            <p:pic>
              <p:nvPicPr>
                <p:cNvPr id="100" name="墨迹 99">
                  <a:extLst>
                    <a:ext uri="{FF2B5EF4-FFF2-40B4-BE49-F238E27FC236}">
                      <a16:creationId xmlns:a16="http://schemas.microsoft.com/office/drawing/2014/main" id="{292305A5-ACEF-DB43-A65C-9CF60CB467FA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2047780" y="2381689"/>
                  <a:ext cx="15228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01" name="墨迹 100">
                  <a:extLst>
                    <a:ext uri="{FF2B5EF4-FFF2-40B4-BE49-F238E27FC236}">
                      <a16:creationId xmlns:a16="http://schemas.microsoft.com/office/drawing/2014/main" id="{C2EDFDF0-1A31-5C45-85AF-111B47ED49B4}"/>
                    </a:ext>
                  </a:extLst>
                </p14:cNvPr>
                <p14:cNvContentPartPr/>
                <p14:nvPr/>
              </p14:nvContentPartPr>
              <p14:xfrm>
                <a:off x="2429020" y="2276929"/>
                <a:ext cx="180720" cy="168480"/>
              </p14:xfrm>
            </p:contentPart>
          </mc:Choice>
          <mc:Fallback xmlns="">
            <p:pic>
              <p:nvPicPr>
                <p:cNvPr id="101" name="墨迹 100">
                  <a:extLst>
                    <a:ext uri="{FF2B5EF4-FFF2-40B4-BE49-F238E27FC236}">
                      <a16:creationId xmlns:a16="http://schemas.microsoft.com/office/drawing/2014/main" id="{C2EDFDF0-1A31-5C45-85AF-111B47ED49B4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2421460" y="2269729"/>
                  <a:ext cx="19584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46" name="墨迹 145">
                  <a:extLst>
                    <a:ext uri="{FF2B5EF4-FFF2-40B4-BE49-F238E27FC236}">
                      <a16:creationId xmlns:a16="http://schemas.microsoft.com/office/drawing/2014/main" id="{748D742B-6A43-574C-BB14-CC287722EB63}"/>
                    </a:ext>
                  </a:extLst>
                </p14:cNvPr>
                <p14:cNvContentPartPr/>
                <p14:nvPr/>
              </p14:nvContentPartPr>
              <p14:xfrm>
                <a:off x="2391580" y="2513809"/>
                <a:ext cx="336600" cy="187200"/>
              </p14:xfrm>
            </p:contentPart>
          </mc:Choice>
          <mc:Fallback xmlns="">
            <p:pic>
              <p:nvPicPr>
                <p:cNvPr id="146" name="墨迹 145">
                  <a:extLst>
                    <a:ext uri="{FF2B5EF4-FFF2-40B4-BE49-F238E27FC236}">
                      <a16:creationId xmlns:a16="http://schemas.microsoft.com/office/drawing/2014/main" id="{748D742B-6A43-574C-BB14-CC287722EB63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2384020" y="2506249"/>
                  <a:ext cx="351720" cy="202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9" name="组合 148">
            <a:extLst>
              <a:ext uri="{FF2B5EF4-FFF2-40B4-BE49-F238E27FC236}">
                <a16:creationId xmlns:a16="http://schemas.microsoft.com/office/drawing/2014/main" id="{8959E274-1CD7-4144-900E-B2371F0E03CC}"/>
              </a:ext>
            </a:extLst>
          </p:cNvPr>
          <p:cNvGrpSpPr/>
          <p:nvPr/>
        </p:nvGrpSpPr>
        <p:grpSpPr>
          <a:xfrm>
            <a:off x="5300380" y="2189809"/>
            <a:ext cx="1561320" cy="529560"/>
            <a:chOff x="5300380" y="2189809"/>
            <a:chExt cx="1561320" cy="52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13" name="墨迹 112">
                  <a:extLst>
                    <a:ext uri="{FF2B5EF4-FFF2-40B4-BE49-F238E27FC236}">
                      <a16:creationId xmlns:a16="http://schemas.microsoft.com/office/drawing/2014/main" id="{3465F5B5-3EA9-B64A-98AB-AD914717C66D}"/>
                    </a:ext>
                  </a:extLst>
                </p14:cNvPr>
                <p14:cNvContentPartPr/>
                <p14:nvPr/>
              </p14:nvContentPartPr>
              <p14:xfrm>
                <a:off x="5300380" y="2196289"/>
                <a:ext cx="154440" cy="342720"/>
              </p14:xfrm>
            </p:contentPart>
          </mc:Choice>
          <mc:Fallback xmlns="">
            <p:pic>
              <p:nvPicPr>
                <p:cNvPr id="113" name="墨迹 112">
                  <a:extLst>
                    <a:ext uri="{FF2B5EF4-FFF2-40B4-BE49-F238E27FC236}">
                      <a16:creationId xmlns:a16="http://schemas.microsoft.com/office/drawing/2014/main" id="{3465F5B5-3EA9-B64A-98AB-AD914717C66D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5292820" y="2188729"/>
                  <a:ext cx="169560" cy="35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14" name="墨迹 113">
                  <a:extLst>
                    <a:ext uri="{FF2B5EF4-FFF2-40B4-BE49-F238E27FC236}">
                      <a16:creationId xmlns:a16="http://schemas.microsoft.com/office/drawing/2014/main" id="{AB237013-882A-0E45-BCFD-56BE36B86D12}"/>
                    </a:ext>
                  </a:extLst>
                </p14:cNvPr>
                <p14:cNvContentPartPr/>
                <p14:nvPr/>
              </p14:nvContentPartPr>
              <p14:xfrm>
                <a:off x="5616460" y="2438929"/>
                <a:ext cx="43920" cy="261000"/>
              </p14:xfrm>
            </p:contentPart>
          </mc:Choice>
          <mc:Fallback xmlns="">
            <p:pic>
              <p:nvPicPr>
                <p:cNvPr id="114" name="墨迹 113">
                  <a:extLst>
                    <a:ext uri="{FF2B5EF4-FFF2-40B4-BE49-F238E27FC236}">
                      <a16:creationId xmlns:a16="http://schemas.microsoft.com/office/drawing/2014/main" id="{AB237013-882A-0E45-BCFD-56BE36B86D12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5608900" y="2431369"/>
                  <a:ext cx="59040" cy="27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15" name="墨迹 114">
                  <a:extLst>
                    <a:ext uri="{FF2B5EF4-FFF2-40B4-BE49-F238E27FC236}">
                      <a16:creationId xmlns:a16="http://schemas.microsoft.com/office/drawing/2014/main" id="{D3433E89-925A-6243-829C-F0C963E8692C}"/>
                    </a:ext>
                  </a:extLst>
                </p14:cNvPr>
                <p14:cNvContentPartPr/>
                <p14:nvPr/>
              </p14:nvContentPartPr>
              <p14:xfrm>
                <a:off x="5653900" y="2445049"/>
                <a:ext cx="100080" cy="112320"/>
              </p14:xfrm>
            </p:contentPart>
          </mc:Choice>
          <mc:Fallback xmlns="">
            <p:pic>
              <p:nvPicPr>
                <p:cNvPr id="115" name="墨迹 114">
                  <a:extLst>
                    <a:ext uri="{FF2B5EF4-FFF2-40B4-BE49-F238E27FC236}">
                      <a16:creationId xmlns:a16="http://schemas.microsoft.com/office/drawing/2014/main" id="{D3433E89-925A-6243-829C-F0C963E8692C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5646340" y="2437489"/>
                  <a:ext cx="11520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16" name="墨迹 115">
                  <a:extLst>
                    <a:ext uri="{FF2B5EF4-FFF2-40B4-BE49-F238E27FC236}">
                      <a16:creationId xmlns:a16="http://schemas.microsoft.com/office/drawing/2014/main" id="{7E18D2BD-8064-6B48-85DF-69B87FECDD1D}"/>
                    </a:ext>
                  </a:extLst>
                </p14:cNvPr>
                <p14:cNvContentPartPr/>
                <p14:nvPr/>
              </p14:nvContentPartPr>
              <p14:xfrm>
                <a:off x="5933980" y="2364409"/>
                <a:ext cx="174600" cy="174600"/>
              </p14:xfrm>
            </p:contentPart>
          </mc:Choice>
          <mc:Fallback xmlns="">
            <p:pic>
              <p:nvPicPr>
                <p:cNvPr id="116" name="墨迹 115">
                  <a:extLst>
                    <a:ext uri="{FF2B5EF4-FFF2-40B4-BE49-F238E27FC236}">
                      <a16:creationId xmlns:a16="http://schemas.microsoft.com/office/drawing/2014/main" id="{7E18D2BD-8064-6B48-85DF-69B87FECDD1D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5926420" y="2356849"/>
                  <a:ext cx="18972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18" name="墨迹 117">
                  <a:extLst>
                    <a:ext uri="{FF2B5EF4-FFF2-40B4-BE49-F238E27FC236}">
                      <a16:creationId xmlns:a16="http://schemas.microsoft.com/office/drawing/2014/main" id="{6A5B325D-D522-194C-B9EE-7EF13509407A}"/>
                    </a:ext>
                  </a:extLst>
                </p14:cNvPr>
                <p14:cNvContentPartPr/>
                <p14:nvPr/>
              </p14:nvContentPartPr>
              <p14:xfrm>
                <a:off x="6251500" y="2189809"/>
                <a:ext cx="174600" cy="348840"/>
              </p14:xfrm>
            </p:contentPart>
          </mc:Choice>
          <mc:Fallback xmlns="">
            <p:pic>
              <p:nvPicPr>
                <p:cNvPr id="118" name="墨迹 117">
                  <a:extLst>
                    <a:ext uri="{FF2B5EF4-FFF2-40B4-BE49-F238E27FC236}">
                      <a16:creationId xmlns:a16="http://schemas.microsoft.com/office/drawing/2014/main" id="{6A5B325D-D522-194C-B9EE-7EF13509407A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6243940" y="2182249"/>
                  <a:ext cx="189720" cy="36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19" name="墨迹 118">
                  <a:extLst>
                    <a:ext uri="{FF2B5EF4-FFF2-40B4-BE49-F238E27FC236}">
                      <a16:creationId xmlns:a16="http://schemas.microsoft.com/office/drawing/2014/main" id="{6BC581F0-33CF-7E44-9FB7-AB3E7FC70D47}"/>
                    </a:ext>
                  </a:extLst>
                </p14:cNvPr>
                <p14:cNvContentPartPr/>
                <p14:nvPr/>
              </p14:nvContentPartPr>
              <p14:xfrm>
                <a:off x="6556420" y="2389249"/>
                <a:ext cx="305280" cy="317880"/>
              </p14:xfrm>
            </p:contentPart>
          </mc:Choice>
          <mc:Fallback xmlns="">
            <p:pic>
              <p:nvPicPr>
                <p:cNvPr id="119" name="墨迹 118">
                  <a:extLst>
                    <a:ext uri="{FF2B5EF4-FFF2-40B4-BE49-F238E27FC236}">
                      <a16:creationId xmlns:a16="http://schemas.microsoft.com/office/drawing/2014/main" id="{6BC581F0-33CF-7E44-9FB7-AB3E7FC70D47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6548860" y="2381689"/>
                  <a:ext cx="320400" cy="33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48" name="墨迹 147">
                  <a:extLst>
                    <a:ext uri="{FF2B5EF4-FFF2-40B4-BE49-F238E27FC236}">
                      <a16:creationId xmlns:a16="http://schemas.microsoft.com/office/drawing/2014/main" id="{A94EC007-EDC1-BD46-9671-A55C46119DA6}"/>
                    </a:ext>
                  </a:extLst>
                </p14:cNvPr>
                <p14:cNvContentPartPr/>
                <p14:nvPr/>
              </p14:nvContentPartPr>
              <p14:xfrm>
                <a:off x="5865580" y="2594449"/>
                <a:ext cx="268200" cy="124920"/>
              </p14:xfrm>
            </p:contentPart>
          </mc:Choice>
          <mc:Fallback xmlns="">
            <p:pic>
              <p:nvPicPr>
                <p:cNvPr id="148" name="墨迹 147">
                  <a:extLst>
                    <a:ext uri="{FF2B5EF4-FFF2-40B4-BE49-F238E27FC236}">
                      <a16:creationId xmlns:a16="http://schemas.microsoft.com/office/drawing/2014/main" id="{A94EC007-EDC1-BD46-9671-A55C46119DA6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5855500" y="2584369"/>
                  <a:ext cx="288360" cy="145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1" name="组合 150">
            <a:extLst>
              <a:ext uri="{FF2B5EF4-FFF2-40B4-BE49-F238E27FC236}">
                <a16:creationId xmlns:a16="http://schemas.microsoft.com/office/drawing/2014/main" id="{6684B512-178F-F443-BD94-E284F9EE158F}"/>
              </a:ext>
            </a:extLst>
          </p:cNvPr>
          <p:cNvGrpSpPr/>
          <p:nvPr/>
        </p:nvGrpSpPr>
        <p:grpSpPr>
          <a:xfrm>
            <a:off x="1432900" y="4082329"/>
            <a:ext cx="1164600" cy="455040"/>
            <a:chOff x="1432900" y="4082329"/>
            <a:chExt cx="1164600" cy="455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33" name="墨迹 132">
                  <a:extLst>
                    <a:ext uri="{FF2B5EF4-FFF2-40B4-BE49-F238E27FC236}">
                      <a16:creationId xmlns:a16="http://schemas.microsoft.com/office/drawing/2014/main" id="{7318D370-1DEB-6F4F-BE2B-DD00A5D87203}"/>
                    </a:ext>
                  </a:extLst>
                </p14:cNvPr>
                <p14:cNvContentPartPr/>
                <p14:nvPr/>
              </p14:nvContentPartPr>
              <p14:xfrm>
                <a:off x="1432900" y="4082329"/>
                <a:ext cx="299160" cy="212040"/>
              </p14:xfrm>
            </p:contentPart>
          </mc:Choice>
          <mc:Fallback xmlns="">
            <p:pic>
              <p:nvPicPr>
                <p:cNvPr id="133" name="墨迹 132">
                  <a:extLst>
                    <a:ext uri="{FF2B5EF4-FFF2-40B4-BE49-F238E27FC236}">
                      <a16:creationId xmlns:a16="http://schemas.microsoft.com/office/drawing/2014/main" id="{7318D370-1DEB-6F4F-BE2B-DD00A5D87203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1425340" y="4075129"/>
                  <a:ext cx="31428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34" name="墨迹 133">
                  <a:extLst>
                    <a:ext uri="{FF2B5EF4-FFF2-40B4-BE49-F238E27FC236}">
                      <a16:creationId xmlns:a16="http://schemas.microsoft.com/office/drawing/2014/main" id="{7D2DE8BC-2FB5-2947-B66D-AFE5DA9CC4C8}"/>
                    </a:ext>
                  </a:extLst>
                </p14:cNvPr>
                <p14:cNvContentPartPr/>
                <p14:nvPr/>
              </p14:nvContentPartPr>
              <p14:xfrm>
                <a:off x="1843660" y="4157209"/>
                <a:ext cx="75240" cy="380160"/>
              </p14:xfrm>
            </p:contentPart>
          </mc:Choice>
          <mc:Fallback xmlns="">
            <p:pic>
              <p:nvPicPr>
                <p:cNvPr id="134" name="墨迹 133">
                  <a:extLst>
                    <a:ext uri="{FF2B5EF4-FFF2-40B4-BE49-F238E27FC236}">
                      <a16:creationId xmlns:a16="http://schemas.microsoft.com/office/drawing/2014/main" id="{7D2DE8BC-2FB5-2947-B66D-AFE5DA9CC4C8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1836100" y="4149649"/>
                  <a:ext cx="90000" cy="39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35" name="墨迹 134">
                  <a:extLst>
                    <a:ext uri="{FF2B5EF4-FFF2-40B4-BE49-F238E27FC236}">
                      <a16:creationId xmlns:a16="http://schemas.microsoft.com/office/drawing/2014/main" id="{CD052974-22B9-2C49-A14B-5825ED14AA21}"/>
                    </a:ext>
                  </a:extLst>
                </p14:cNvPr>
                <p14:cNvContentPartPr/>
                <p14:nvPr/>
              </p14:nvContentPartPr>
              <p14:xfrm>
                <a:off x="1862380" y="4225609"/>
                <a:ext cx="162360" cy="149040"/>
              </p14:xfrm>
            </p:contentPart>
          </mc:Choice>
          <mc:Fallback xmlns="">
            <p:pic>
              <p:nvPicPr>
                <p:cNvPr id="135" name="墨迹 134">
                  <a:extLst>
                    <a:ext uri="{FF2B5EF4-FFF2-40B4-BE49-F238E27FC236}">
                      <a16:creationId xmlns:a16="http://schemas.microsoft.com/office/drawing/2014/main" id="{CD052974-22B9-2C49-A14B-5825ED14AA21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1854820" y="4218049"/>
                  <a:ext cx="17712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36" name="墨迹 135">
                  <a:extLst>
                    <a:ext uri="{FF2B5EF4-FFF2-40B4-BE49-F238E27FC236}">
                      <a16:creationId xmlns:a16="http://schemas.microsoft.com/office/drawing/2014/main" id="{9536EC83-3963-B244-8938-42CB186573A3}"/>
                    </a:ext>
                  </a:extLst>
                </p14:cNvPr>
                <p14:cNvContentPartPr/>
                <p14:nvPr/>
              </p14:nvContentPartPr>
              <p14:xfrm>
                <a:off x="2223460" y="4113649"/>
                <a:ext cx="230760" cy="143640"/>
              </p14:xfrm>
            </p:contentPart>
          </mc:Choice>
          <mc:Fallback xmlns="">
            <p:pic>
              <p:nvPicPr>
                <p:cNvPr id="136" name="墨迹 135">
                  <a:extLst>
                    <a:ext uri="{FF2B5EF4-FFF2-40B4-BE49-F238E27FC236}">
                      <a16:creationId xmlns:a16="http://schemas.microsoft.com/office/drawing/2014/main" id="{9536EC83-3963-B244-8938-42CB186573A3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2215900" y="4106089"/>
                  <a:ext cx="24588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50" name="墨迹 149">
                  <a:extLst>
                    <a:ext uri="{FF2B5EF4-FFF2-40B4-BE49-F238E27FC236}">
                      <a16:creationId xmlns:a16="http://schemas.microsoft.com/office/drawing/2014/main" id="{4042B08E-EE25-FB48-9359-71CCDAA3B7C5}"/>
                    </a:ext>
                  </a:extLst>
                </p14:cNvPr>
                <p14:cNvContentPartPr/>
                <p14:nvPr/>
              </p14:nvContentPartPr>
              <p14:xfrm>
                <a:off x="2242180" y="4331449"/>
                <a:ext cx="355320" cy="93600"/>
              </p14:xfrm>
            </p:contentPart>
          </mc:Choice>
          <mc:Fallback xmlns="">
            <p:pic>
              <p:nvPicPr>
                <p:cNvPr id="150" name="墨迹 149">
                  <a:extLst>
                    <a:ext uri="{FF2B5EF4-FFF2-40B4-BE49-F238E27FC236}">
                      <a16:creationId xmlns:a16="http://schemas.microsoft.com/office/drawing/2014/main" id="{4042B08E-EE25-FB48-9359-71CCDAA3B7C5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2234620" y="4323889"/>
                  <a:ext cx="370440" cy="108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0" name="组合 159">
            <a:extLst>
              <a:ext uri="{FF2B5EF4-FFF2-40B4-BE49-F238E27FC236}">
                <a16:creationId xmlns:a16="http://schemas.microsoft.com/office/drawing/2014/main" id="{E76D8D4A-D54D-AC41-B15A-B3BEC2A6777C}"/>
              </a:ext>
            </a:extLst>
          </p:cNvPr>
          <p:cNvGrpSpPr/>
          <p:nvPr/>
        </p:nvGrpSpPr>
        <p:grpSpPr>
          <a:xfrm>
            <a:off x="5491900" y="4051369"/>
            <a:ext cx="591840" cy="467280"/>
            <a:chOff x="5491900" y="4051369"/>
            <a:chExt cx="591840" cy="467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52" name="墨迹 151">
                  <a:extLst>
                    <a:ext uri="{FF2B5EF4-FFF2-40B4-BE49-F238E27FC236}">
                      <a16:creationId xmlns:a16="http://schemas.microsoft.com/office/drawing/2014/main" id="{D23D6C2B-1154-C343-A8D2-0C00F51C4B7E}"/>
                    </a:ext>
                  </a:extLst>
                </p14:cNvPr>
                <p14:cNvContentPartPr/>
                <p14:nvPr/>
              </p14:nvContentPartPr>
              <p14:xfrm>
                <a:off x="5491900" y="4051369"/>
                <a:ext cx="330480" cy="261720"/>
              </p14:xfrm>
            </p:contentPart>
          </mc:Choice>
          <mc:Fallback xmlns="">
            <p:pic>
              <p:nvPicPr>
                <p:cNvPr id="152" name="墨迹 151">
                  <a:extLst>
                    <a:ext uri="{FF2B5EF4-FFF2-40B4-BE49-F238E27FC236}">
                      <a16:creationId xmlns:a16="http://schemas.microsoft.com/office/drawing/2014/main" id="{D23D6C2B-1154-C343-A8D2-0C00F51C4B7E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5484340" y="4043809"/>
                  <a:ext cx="34524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53" name="墨迹 152">
                  <a:extLst>
                    <a:ext uri="{FF2B5EF4-FFF2-40B4-BE49-F238E27FC236}">
                      <a16:creationId xmlns:a16="http://schemas.microsoft.com/office/drawing/2014/main" id="{77392586-C02A-F14D-AD74-4CCCD70D515E}"/>
                    </a:ext>
                  </a:extLst>
                </p14:cNvPr>
                <p14:cNvContentPartPr/>
                <p14:nvPr/>
              </p14:nvContentPartPr>
              <p14:xfrm>
                <a:off x="5928580" y="4213369"/>
                <a:ext cx="155160" cy="305280"/>
              </p14:xfrm>
            </p:contentPart>
          </mc:Choice>
          <mc:Fallback xmlns="">
            <p:pic>
              <p:nvPicPr>
                <p:cNvPr id="153" name="墨迹 152">
                  <a:extLst>
                    <a:ext uri="{FF2B5EF4-FFF2-40B4-BE49-F238E27FC236}">
                      <a16:creationId xmlns:a16="http://schemas.microsoft.com/office/drawing/2014/main" id="{77392586-C02A-F14D-AD74-4CCCD70D515E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5921020" y="4205809"/>
                  <a:ext cx="170280" cy="320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9" name="组合 158">
            <a:extLst>
              <a:ext uri="{FF2B5EF4-FFF2-40B4-BE49-F238E27FC236}">
                <a16:creationId xmlns:a16="http://schemas.microsoft.com/office/drawing/2014/main" id="{A752F48C-1864-B943-88A6-1FE524A71769}"/>
              </a:ext>
            </a:extLst>
          </p:cNvPr>
          <p:cNvGrpSpPr/>
          <p:nvPr/>
        </p:nvGrpSpPr>
        <p:grpSpPr>
          <a:xfrm>
            <a:off x="6351220" y="4107529"/>
            <a:ext cx="168480" cy="261720"/>
            <a:chOff x="6351220" y="4107529"/>
            <a:chExt cx="168480" cy="261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54" name="墨迹 153">
                  <a:extLst>
                    <a:ext uri="{FF2B5EF4-FFF2-40B4-BE49-F238E27FC236}">
                      <a16:creationId xmlns:a16="http://schemas.microsoft.com/office/drawing/2014/main" id="{2541F675-2606-FD42-8C50-7E6DF4816B23}"/>
                    </a:ext>
                  </a:extLst>
                </p14:cNvPr>
                <p14:cNvContentPartPr/>
                <p14:nvPr/>
              </p14:nvContentPartPr>
              <p14:xfrm>
                <a:off x="6351220" y="4107529"/>
                <a:ext cx="155880" cy="187200"/>
              </p14:xfrm>
            </p:contentPart>
          </mc:Choice>
          <mc:Fallback xmlns="">
            <p:pic>
              <p:nvPicPr>
                <p:cNvPr id="154" name="墨迹 153">
                  <a:extLst>
                    <a:ext uri="{FF2B5EF4-FFF2-40B4-BE49-F238E27FC236}">
                      <a16:creationId xmlns:a16="http://schemas.microsoft.com/office/drawing/2014/main" id="{2541F675-2606-FD42-8C50-7E6DF4816B23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6343660" y="4099969"/>
                  <a:ext cx="17100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55" name="墨迹 154">
                  <a:extLst>
                    <a:ext uri="{FF2B5EF4-FFF2-40B4-BE49-F238E27FC236}">
                      <a16:creationId xmlns:a16="http://schemas.microsoft.com/office/drawing/2014/main" id="{68048090-3DD3-654D-879B-19678902C24F}"/>
                    </a:ext>
                  </a:extLst>
                </p14:cNvPr>
                <p14:cNvContentPartPr/>
                <p14:nvPr/>
              </p14:nvContentPartPr>
              <p14:xfrm>
                <a:off x="6376060" y="4344049"/>
                <a:ext cx="143640" cy="25200"/>
              </p14:xfrm>
            </p:contentPart>
          </mc:Choice>
          <mc:Fallback xmlns="">
            <p:pic>
              <p:nvPicPr>
                <p:cNvPr id="155" name="墨迹 154">
                  <a:extLst>
                    <a:ext uri="{FF2B5EF4-FFF2-40B4-BE49-F238E27FC236}">
                      <a16:creationId xmlns:a16="http://schemas.microsoft.com/office/drawing/2014/main" id="{68048090-3DD3-654D-879B-19678902C24F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6368500" y="4336489"/>
                  <a:ext cx="158760" cy="40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8" name="组合 157">
            <a:extLst>
              <a:ext uri="{FF2B5EF4-FFF2-40B4-BE49-F238E27FC236}">
                <a16:creationId xmlns:a16="http://schemas.microsoft.com/office/drawing/2014/main" id="{4E7B4461-408D-9D47-8D8E-07A63606AE49}"/>
              </a:ext>
            </a:extLst>
          </p:cNvPr>
          <p:cNvGrpSpPr/>
          <p:nvPr/>
        </p:nvGrpSpPr>
        <p:grpSpPr>
          <a:xfrm>
            <a:off x="6836500" y="4070089"/>
            <a:ext cx="760320" cy="292680"/>
            <a:chOff x="6836500" y="4070089"/>
            <a:chExt cx="760320" cy="292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56" name="墨迹 155">
                  <a:extLst>
                    <a:ext uri="{FF2B5EF4-FFF2-40B4-BE49-F238E27FC236}">
                      <a16:creationId xmlns:a16="http://schemas.microsoft.com/office/drawing/2014/main" id="{58887261-92A9-FD40-8EC3-29A8F689EA60}"/>
                    </a:ext>
                  </a:extLst>
                </p14:cNvPr>
                <p14:cNvContentPartPr/>
                <p14:nvPr/>
              </p14:nvContentPartPr>
              <p14:xfrm>
                <a:off x="6836500" y="4070089"/>
                <a:ext cx="311760" cy="249480"/>
              </p14:xfrm>
            </p:contentPart>
          </mc:Choice>
          <mc:Fallback xmlns="">
            <p:pic>
              <p:nvPicPr>
                <p:cNvPr id="156" name="墨迹 155">
                  <a:extLst>
                    <a:ext uri="{FF2B5EF4-FFF2-40B4-BE49-F238E27FC236}">
                      <a16:creationId xmlns:a16="http://schemas.microsoft.com/office/drawing/2014/main" id="{58887261-92A9-FD40-8EC3-29A8F689EA60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6828940" y="4062529"/>
                  <a:ext cx="32688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57" name="墨迹 156">
                  <a:extLst>
                    <a:ext uri="{FF2B5EF4-FFF2-40B4-BE49-F238E27FC236}">
                      <a16:creationId xmlns:a16="http://schemas.microsoft.com/office/drawing/2014/main" id="{79F8DC07-F452-E641-9237-46A1F65E683E}"/>
                    </a:ext>
                  </a:extLst>
                </p14:cNvPr>
                <p14:cNvContentPartPr/>
                <p14:nvPr/>
              </p14:nvContentPartPr>
              <p14:xfrm>
                <a:off x="7328620" y="4225609"/>
                <a:ext cx="268200" cy="137160"/>
              </p14:xfrm>
            </p:contentPart>
          </mc:Choice>
          <mc:Fallback xmlns="">
            <p:pic>
              <p:nvPicPr>
                <p:cNvPr id="157" name="墨迹 156">
                  <a:extLst>
                    <a:ext uri="{FF2B5EF4-FFF2-40B4-BE49-F238E27FC236}">
                      <a16:creationId xmlns:a16="http://schemas.microsoft.com/office/drawing/2014/main" id="{79F8DC07-F452-E641-9237-46A1F65E683E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7321060" y="4218049"/>
                  <a:ext cx="282960" cy="152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8" name="组合 167">
            <a:extLst>
              <a:ext uri="{FF2B5EF4-FFF2-40B4-BE49-F238E27FC236}">
                <a16:creationId xmlns:a16="http://schemas.microsoft.com/office/drawing/2014/main" id="{F56B523A-E062-1446-9A84-52878C5E4C86}"/>
              </a:ext>
            </a:extLst>
          </p:cNvPr>
          <p:cNvGrpSpPr/>
          <p:nvPr/>
        </p:nvGrpSpPr>
        <p:grpSpPr>
          <a:xfrm>
            <a:off x="530380" y="4113649"/>
            <a:ext cx="392400" cy="330480"/>
            <a:chOff x="530380" y="4113649"/>
            <a:chExt cx="392400" cy="330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61" name="墨迹 160">
                  <a:extLst>
                    <a:ext uri="{FF2B5EF4-FFF2-40B4-BE49-F238E27FC236}">
                      <a16:creationId xmlns:a16="http://schemas.microsoft.com/office/drawing/2014/main" id="{374474D4-E002-AC40-A358-E91D2FB351FA}"/>
                    </a:ext>
                  </a:extLst>
                </p14:cNvPr>
                <p14:cNvContentPartPr/>
                <p14:nvPr/>
              </p14:nvContentPartPr>
              <p14:xfrm>
                <a:off x="530380" y="4275649"/>
                <a:ext cx="87480" cy="168480"/>
              </p14:xfrm>
            </p:contentPart>
          </mc:Choice>
          <mc:Fallback xmlns="">
            <p:pic>
              <p:nvPicPr>
                <p:cNvPr id="161" name="墨迹 160">
                  <a:extLst>
                    <a:ext uri="{FF2B5EF4-FFF2-40B4-BE49-F238E27FC236}">
                      <a16:creationId xmlns:a16="http://schemas.microsoft.com/office/drawing/2014/main" id="{374474D4-E002-AC40-A358-E91D2FB351FA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522820" y="4268089"/>
                  <a:ext cx="10260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62" name="墨迹 161">
                  <a:extLst>
                    <a:ext uri="{FF2B5EF4-FFF2-40B4-BE49-F238E27FC236}">
                      <a16:creationId xmlns:a16="http://schemas.microsoft.com/office/drawing/2014/main" id="{B8D06060-080C-8946-AEE0-5DACBF058E07}"/>
                    </a:ext>
                  </a:extLst>
                </p14:cNvPr>
                <p14:cNvContentPartPr/>
                <p14:nvPr/>
              </p14:nvContentPartPr>
              <p14:xfrm>
                <a:off x="698140" y="4206889"/>
                <a:ext cx="224640" cy="193320"/>
              </p14:xfrm>
            </p:contentPart>
          </mc:Choice>
          <mc:Fallback xmlns="">
            <p:pic>
              <p:nvPicPr>
                <p:cNvPr id="162" name="墨迹 161">
                  <a:extLst>
                    <a:ext uri="{FF2B5EF4-FFF2-40B4-BE49-F238E27FC236}">
                      <a16:creationId xmlns:a16="http://schemas.microsoft.com/office/drawing/2014/main" id="{B8D06060-080C-8946-AEE0-5DACBF058E07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690940" y="4199329"/>
                  <a:ext cx="23940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63" name="墨迹 162">
                  <a:extLst>
                    <a:ext uri="{FF2B5EF4-FFF2-40B4-BE49-F238E27FC236}">
                      <a16:creationId xmlns:a16="http://schemas.microsoft.com/office/drawing/2014/main" id="{F0AAD0F0-325D-0341-91F8-A6F046B2B4C8}"/>
                    </a:ext>
                  </a:extLst>
                </p14:cNvPr>
                <p14:cNvContentPartPr/>
                <p14:nvPr/>
              </p14:nvContentPartPr>
              <p14:xfrm>
                <a:off x="791740" y="4113649"/>
                <a:ext cx="31320" cy="311760"/>
              </p14:xfrm>
            </p:contentPart>
          </mc:Choice>
          <mc:Fallback xmlns="">
            <p:pic>
              <p:nvPicPr>
                <p:cNvPr id="163" name="墨迹 162">
                  <a:extLst>
                    <a:ext uri="{FF2B5EF4-FFF2-40B4-BE49-F238E27FC236}">
                      <a16:creationId xmlns:a16="http://schemas.microsoft.com/office/drawing/2014/main" id="{F0AAD0F0-325D-0341-91F8-A6F046B2B4C8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784180" y="4106089"/>
                  <a:ext cx="46440" cy="326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7" name="组合 166">
            <a:extLst>
              <a:ext uri="{FF2B5EF4-FFF2-40B4-BE49-F238E27FC236}">
                <a16:creationId xmlns:a16="http://schemas.microsoft.com/office/drawing/2014/main" id="{9A18B398-0BA7-9043-948F-0D5009953BAB}"/>
              </a:ext>
            </a:extLst>
          </p:cNvPr>
          <p:cNvGrpSpPr/>
          <p:nvPr/>
        </p:nvGrpSpPr>
        <p:grpSpPr>
          <a:xfrm>
            <a:off x="548740" y="4773529"/>
            <a:ext cx="453960" cy="286560"/>
            <a:chOff x="548740" y="4773529"/>
            <a:chExt cx="453960" cy="286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64" name="墨迹 163">
                  <a:extLst>
                    <a:ext uri="{FF2B5EF4-FFF2-40B4-BE49-F238E27FC236}">
                      <a16:creationId xmlns:a16="http://schemas.microsoft.com/office/drawing/2014/main" id="{F4E67AD7-02A7-0B44-949A-7EDEE6F01F17}"/>
                    </a:ext>
                  </a:extLst>
                </p14:cNvPr>
                <p14:cNvContentPartPr/>
                <p14:nvPr/>
              </p14:nvContentPartPr>
              <p14:xfrm>
                <a:off x="548740" y="4922929"/>
                <a:ext cx="93600" cy="137160"/>
              </p14:xfrm>
            </p:contentPart>
          </mc:Choice>
          <mc:Fallback xmlns="">
            <p:pic>
              <p:nvPicPr>
                <p:cNvPr id="164" name="墨迹 163">
                  <a:extLst>
                    <a:ext uri="{FF2B5EF4-FFF2-40B4-BE49-F238E27FC236}">
                      <a16:creationId xmlns:a16="http://schemas.microsoft.com/office/drawing/2014/main" id="{F4E67AD7-02A7-0B44-949A-7EDEE6F01F17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541540" y="4915369"/>
                  <a:ext cx="10872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65" name="墨迹 164">
                  <a:extLst>
                    <a:ext uri="{FF2B5EF4-FFF2-40B4-BE49-F238E27FC236}">
                      <a16:creationId xmlns:a16="http://schemas.microsoft.com/office/drawing/2014/main" id="{92DBE9B4-1A84-4B47-9393-ECF7DE3B8516}"/>
                    </a:ext>
                  </a:extLst>
                </p14:cNvPr>
                <p14:cNvContentPartPr/>
                <p14:nvPr/>
              </p14:nvContentPartPr>
              <p14:xfrm>
                <a:off x="698140" y="4854529"/>
                <a:ext cx="304560" cy="199440"/>
              </p14:xfrm>
            </p:contentPart>
          </mc:Choice>
          <mc:Fallback xmlns="">
            <p:pic>
              <p:nvPicPr>
                <p:cNvPr id="165" name="墨迹 164">
                  <a:extLst>
                    <a:ext uri="{FF2B5EF4-FFF2-40B4-BE49-F238E27FC236}">
                      <a16:creationId xmlns:a16="http://schemas.microsoft.com/office/drawing/2014/main" id="{92DBE9B4-1A84-4B47-9393-ECF7DE3B8516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690940" y="4846969"/>
                  <a:ext cx="31968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66" name="墨迹 165">
                  <a:extLst>
                    <a:ext uri="{FF2B5EF4-FFF2-40B4-BE49-F238E27FC236}">
                      <a16:creationId xmlns:a16="http://schemas.microsoft.com/office/drawing/2014/main" id="{A824E86E-E670-DE46-920E-810F6D95876B}"/>
                    </a:ext>
                  </a:extLst>
                </p14:cNvPr>
                <p14:cNvContentPartPr/>
                <p14:nvPr/>
              </p14:nvContentPartPr>
              <p14:xfrm>
                <a:off x="810460" y="4773529"/>
                <a:ext cx="62640" cy="274320"/>
              </p14:xfrm>
            </p:contentPart>
          </mc:Choice>
          <mc:Fallback xmlns="">
            <p:pic>
              <p:nvPicPr>
                <p:cNvPr id="166" name="墨迹 165">
                  <a:extLst>
                    <a:ext uri="{FF2B5EF4-FFF2-40B4-BE49-F238E27FC236}">
                      <a16:creationId xmlns:a16="http://schemas.microsoft.com/office/drawing/2014/main" id="{A824E86E-E670-DE46-920E-810F6D95876B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802900" y="4765969"/>
                  <a:ext cx="77760" cy="289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1" name="组合 190">
            <a:extLst>
              <a:ext uri="{FF2B5EF4-FFF2-40B4-BE49-F238E27FC236}">
                <a16:creationId xmlns:a16="http://schemas.microsoft.com/office/drawing/2014/main" id="{6AB8135F-CFFF-F34E-912D-88FEA2ECE631}"/>
              </a:ext>
            </a:extLst>
          </p:cNvPr>
          <p:cNvGrpSpPr/>
          <p:nvPr/>
        </p:nvGrpSpPr>
        <p:grpSpPr>
          <a:xfrm>
            <a:off x="1601020" y="4798369"/>
            <a:ext cx="454680" cy="517320"/>
            <a:chOff x="1601020" y="4798369"/>
            <a:chExt cx="454680" cy="517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69" name="墨迹 168">
                  <a:extLst>
                    <a:ext uri="{FF2B5EF4-FFF2-40B4-BE49-F238E27FC236}">
                      <a16:creationId xmlns:a16="http://schemas.microsoft.com/office/drawing/2014/main" id="{82EC912C-F584-064E-BD5A-4E3523CC1641}"/>
                    </a:ext>
                  </a:extLst>
                </p14:cNvPr>
                <p14:cNvContentPartPr/>
                <p14:nvPr/>
              </p14:nvContentPartPr>
              <p14:xfrm>
                <a:off x="1601020" y="4798369"/>
                <a:ext cx="168480" cy="311760"/>
              </p14:xfrm>
            </p:contentPart>
          </mc:Choice>
          <mc:Fallback xmlns="">
            <p:pic>
              <p:nvPicPr>
                <p:cNvPr id="169" name="墨迹 168">
                  <a:extLst>
                    <a:ext uri="{FF2B5EF4-FFF2-40B4-BE49-F238E27FC236}">
                      <a16:creationId xmlns:a16="http://schemas.microsoft.com/office/drawing/2014/main" id="{82EC912C-F584-064E-BD5A-4E3523CC1641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1593460" y="4790809"/>
                  <a:ext cx="183600" cy="32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70" name="墨迹 169">
                  <a:extLst>
                    <a:ext uri="{FF2B5EF4-FFF2-40B4-BE49-F238E27FC236}">
                      <a16:creationId xmlns:a16="http://schemas.microsoft.com/office/drawing/2014/main" id="{93F5854A-093C-7049-A4B2-0654C415967A}"/>
                    </a:ext>
                  </a:extLst>
                </p14:cNvPr>
                <p14:cNvContentPartPr/>
                <p14:nvPr/>
              </p14:nvContentPartPr>
              <p14:xfrm>
                <a:off x="1856260" y="4979089"/>
                <a:ext cx="62640" cy="336600"/>
              </p14:xfrm>
            </p:contentPart>
          </mc:Choice>
          <mc:Fallback xmlns="">
            <p:pic>
              <p:nvPicPr>
                <p:cNvPr id="170" name="墨迹 169">
                  <a:extLst>
                    <a:ext uri="{FF2B5EF4-FFF2-40B4-BE49-F238E27FC236}">
                      <a16:creationId xmlns:a16="http://schemas.microsoft.com/office/drawing/2014/main" id="{93F5854A-093C-7049-A4B2-0654C415967A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1848700" y="4971529"/>
                  <a:ext cx="77760" cy="35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71" name="墨迹 170">
                  <a:extLst>
                    <a:ext uri="{FF2B5EF4-FFF2-40B4-BE49-F238E27FC236}">
                      <a16:creationId xmlns:a16="http://schemas.microsoft.com/office/drawing/2014/main" id="{C16CA50B-ABE8-5E4D-A4C7-CA79C3BB1824}"/>
                    </a:ext>
                  </a:extLst>
                </p14:cNvPr>
                <p14:cNvContentPartPr/>
                <p14:nvPr/>
              </p14:nvContentPartPr>
              <p14:xfrm>
                <a:off x="1918540" y="5034889"/>
                <a:ext cx="137160" cy="100080"/>
              </p14:xfrm>
            </p:contentPart>
          </mc:Choice>
          <mc:Fallback xmlns="">
            <p:pic>
              <p:nvPicPr>
                <p:cNvPr id="171" name="墨迹 170">
                  <a:extLst>
                    <a:ext uri="{FF2B5EF4-FFF2-40B4-BE49-F238E27FC236}">
                      <a16:creationId xmlns:a16="http://schemas.microsoft.com/office/drawing/2014/main" id="{C16CA50B-ABE8-5E4D-A4C7-CA79C3BB1824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1910980" y="5027329"/>
                  <a:ext cx="152280" cy="115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0" name="组合 189">
            <a:extLst>
              <a:ext uri="{FF2B5EF4-FFF2-40B4-BE49-F238E27FC236}">
                <a16:creationId xmlns:a16="http://schemas.microsoft.com/office/drawing/2014/main" id="{5DD085A4-6826-0F4C-B14B-FA5D6614D877}"/>
              </a:ext>
            </a:extLst>
          </p:cNvPr>
          <p:cNvGrpSpPr/>
          <p:nvPr/>
        </p:nvGrpSpPr>
        <p:grpSpPr>
          <a:xfrm>
            <a:off x="2366740" y="4904209"/>
            <a:ext cx="255600" cy="267840"/>
            <a:chOff x="2366740" y="4904209"/>
            <a:chExt cx="255600" cy="267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72" name="墨迹 171">
                  <a:extLst>
                    <a:ext uri="{FF2B5EF4-FFF2-40B4-BE49-F238E27FC236}">
                      <a16:creationId xmlns:a16="http://schemas.microsoft.com/office/drawing/2014/main" id="{FC4E1939-2AAF-8C41-9976-BA7D59B7170C}"/>
                    </a:ext>
                  </a:extLst>
                </p14:cNvPr>
                <p14:cNvContentPartPr/>
                <p14:nvPr/>
              </p14:nvContentPartPr>
              <p14:xfrm>
                <a:off x="2397700" y="4904209"/>
                <a:ext cx="168480" cy="149760"/>
              </p14:xfrm>
            </p:contentPart>
          </mc:Choice>
          <mc:Fallback xmlns="">
            <p:pic>
              <p:nvPicPr>
                <p:cNvPr id="172" name="墨迹 171">
                  <a:extLst>
                    <a:ext uri="{FF2B5EF4-FFF2-40B4-BE49-F238E27FC236}">
                      <a16:creationId xmlns:a16="http://schemas.microsoft.com/office/drawing/2014/main" id="{FC4E1939-2AAF-8C41-9976-BA7D59B7170C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2390500" y="4896649"/>
                  <a:ext cx="18360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73" name="墨迹 172">
                  <a:extLst>
                    <a:ext uri="{FF2B5EF4-FFF2-40B4-BE49-F238E27FC236}">
                      <a16:creationId xmlns:a16="http://schemas.microsoft.com/office/drawing/2014/main" id="{3BC9CE70-7E3A-CB4E-AE1F-2EE898A6C313}"/>
                    </a:ext>
                  </a:extLst>
                </p14:cNvPr>
                <p14:cNvContentPartPr/>
                <p14:nvPr/>
              </p14:nvContentPartPr>
              <p14:xfrm>
                <a:off x="2366740" y="5059729"/>
                <a:ext cx="255600" cy="112320"/>
              </p14:xfrm>
            </p:contentPart>
          </mc:Choice>
          <mc:Fallback xmlns="">
            <p:pic>
              <p:nvPicPr>
                <p:cNvPr id="173" name="墨迹 172">
                  <a:extLst>
                    <a:ext uri="{FF2B5EF4-FFF2-40B4-BE49-F238E27FC236}">
                      <a16:creationId xmlns:a16="http://schemas.microsoft.com/office/drawing/2014/main" id="{3BC9CE70-7E3A-CB4E-AE1F-2EE898A6C313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2359180" y="5052529"/>
                  <a:ext cx="270720" cy="127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7" name="组合 186">
            <a:extLst>
              <a:ext uri="{FF2B5EF4-FFF2-40B4-BE49-F238E27FC236}">
                <a16:creationId xmlns:a16="http://schemas.microsoft.com/office/drawing/2014/main" id="{F65DA906-9896-544C-A471-B6E78C40EAE8}"/>
              </a:ext>
            </a:extLst>
          </p:cNvPr>
          <p:cNvGrpSpPr/>
          <p:nvPr/>
        </p:nvGrpSpPr>
        <p:grpSpPr>
          <a:xfrm>
            <a:off x="5691340" y="4848409"/>
            <a:ext cx="1052280" cy="547920"/>
            <a:chOff x="5691340" y="4848409"/>
            <a:chExt cx="1052280" cy="547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79" name="墨迹 178">
                  <a:extLst>
                    <a:ext uri="{FF2B5EF4-FFF2-40B4-BE49-F238E27FC236}">
                      <a16:creationId xmlns:a16="http://schemas.microsoft.com/office/drawing/2014/main" id="{11ED7D16-5E56-894D-97D9-3EA931BEDB61}"/>
                    </a:ext>
                  </a:extLst>
                </p14:cNvPr>
                <p14:cNvContentPartPr/>
                <p14:nvPr/>
              </p14:nvContentPartPr>
              <p14:xfrm>
                <a:off x="5691340" y="4848409"/>
                <a:ext cx="162360" cy="305280"/>
              </p14:xfrm>
            </p:contentPart>
          </mc:Choice>
          <mc:Fallback xmlns="">
            <p:pic>
              <p:nvPicPr>
                <p:cNvPr id="179" name="墨迹 178">
                  <a:extLst>
                    <a:ext uri="{FF2B5EF4-FFF2-40B4-BE49-F238E27FC236}">
                      <a16:creationId xmlns:a16="http://schemas.microsoft.com/office/drawing/2014/main" id="{11ED7D16-5E56-894D-97D9-3EA931BEDB61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5683780" y="4840849"/>
                  <a:ext cx="17712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80" name="墨迹 179">
                  <a:extLst>
                    <a:ext uri="{FF2B5EF4-FFF2-40B4-BE49-F238E27FC236}">
                      <a16:creationId xmlns:a16="http://schemas.microsoft.com/office/drawing/2014/main" id="{12B47E1B-736E-2647-BCF6-0ACE3B91F7CE}"/>
                    </a:ext>
                  </a:extLst>
                </p14:cNvPr>
                <p14:cNvContentPartPr/>
                <p14:nvPr/>
              </p14:nvContentPartPr>
              <p14:xfrm>
                <a:off x="5964940" y="5053609"/>
                <a:ext cx="180720" cy="342720"/>
              </p14:xfrm>
            </p:contentPart>
          </mc:Choice>
          <mc:Fallback xmlns="">
            <p:pic>
              <p:nvPicPr>
                <p:cNvPr id="180" name="墨迹 179">
                  <a:extLst>
                    <a:ext uri="{FF2B5EF4-FFF2-40B4-BE49-F238E27FC236}">
                      <a16:creationId xmlns:a16="http://schemas.microsoft.com/office/drawing/2014/main" id="{12B47E1B-736E-2647-BCF6-0ACE3B91F7CE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5957380" y="5046049"/>
                  <a:ext cx="195840" cy="35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81" name="墨迹 180">
                  <a:extLst>
                    <a:ext uri="{FF2B5EF4-FFF2-40B4-BE49-F238E27FC236}">
                      <a16:creationId xmlns:a16="http://schemas.microsoft.com/office/drawing/2014/main" id="{27E24279-63BA-264E-8FB4-0329AF2EA792}"/>
                    </a:ext>
                  </a:extLst>
                </p14:cNvPr>
                <p14:cNvContentPartPr/>
                <p14:nvPr/>
              </p14:nvContentPartPr>
              <p14:xfrm>
                <a:off x="6400900" y="4966489"/>
                <a:ext cx="261720" cy="230760"/>
              </p14:xfrm>
            </p:contentPart>
          </mc:Choice>
          <mc:Fallback xmlns="">
            <p:pic>
              <p:nvPicPr>
                <p:cNvPr id="181" name="墨迹 180">
                  <a:extLst>
                    <a:ext uri="{FF2B5EF4-FFF2-40B4-BE49-F238E27FC236}">
                      <a16:creationId xmlns:a16="http://schemas.microsoft.com/office/drawing/2014/main" id="{27E24279-63BA-264E-8FB4-0329AF2EA792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6393340" y="4958929"/>
                  <a:ext cx="27684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82" name="墨迹 181">
                  <a:extLst>
                    <a:ext uri="{FF2B5EF4-FFF2-40B4-BE49-F238E27FC236}">
                      <a16:creationId xmlns:a16="http://schemas.microsoft.com/office/drawing/2014/main" id="{E8276F39-4238-B445-9BC2-3F1CE100D102}"/>
                    </a:ext>
                  </a:extLst>
                </p14:cNvPr>
                <p14:cNvContentPartPr/>
                <p14:nvPr/>
              </p14:nvContentPartPr>
              <p14:xfrm>
                <a:off x="6407020" y="5172049"/>
                <a:ext cx="336600" cy="105480"/>
              </p14:xfrm>
            </p:contentPart>
          </mc:Choice>
          <mc:Fallback xmlns="">
            <p:pic>
              <p:nvPicPr>
                <p:cNvPr id="182" name="墨迹 181">
                  <a:extLst>
                    <a:ext uri="{FF2B5EF4-FFF2-40B4-BE49-F238E27FC236}">
                      <a16:creationId xmlns:a16="http://schemas.microsoft.com/office/drawing/2014/main" id="{E8276F39-4238-B445-9BC2-3F1CE100D102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6399460" y="5164489"/>
                  <a:ext cx="351720" cy="120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6" name="组合 185">
            <a:extLst>
              <a:ext uri="{FF2B5EF4-FFF2-40B4-BE49-F238E27FC236}">
                <a16:creationId xmlns:a16="http://schemas.microsoft.com/office/drawing/2014/main" id="{D5C3F041-A88D-E04A-B274-FDA5F1665439}"/>
              </a:ext>
            </a:extLst>
          </p:cNvPr>
          <p:cNvGrpSpPr/>
          <p:nvPr/>
        </p:nvGrpSpPr>
        <p:grpSpPr>
          <a:xfrm>
            <a:off x="7079500" y="4773529"/>
            <a:ext cx="965160" cy="529560"/>
            <a:chOff x="7079500" y="4773529"/>
            <a:chExt cx="965160" cy="52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83" name="墨迹 182">
                  <a:extLst>
                    <a:ext uri="{FF2B5EF4-FFF2-40B4-BE49-F238E27FC236}">
                      <a16:creationId xmlns:a16="http://schemas.microsoft.com/office/drawing/2014/main" id="{6355AFC8-E17D-BF49-BDE6-D143F159EF05}"/>
                    </a:ext>
                  </a:extLst>
                </p14:cNvPr>
                <p14:cNvContentPartPr/>
                <p14:nvPr/>
              </p14:nvContentPartPr>
              <p14:xfrm>
                <a:off x="7079500" y="4773529"/>
                <a:ext cx="230040" cy="367560"/>
              </p14:xfrm>
            </p:contentPart>
          </mc:Choice>
          <mc:Fallback xmlns="">
            <p:pic>
              <p:nvPicPr>
                <p:cNvPr id="183" name="墨迹 182">
                  <a:extLst>
                    <a:ext uri="{FF2B5EF4-FFF2-40B4-BE49-F238E27FC236}">
                      <a16:creationId xmlns:a16="http://schemas.microsoft.com/office/drawing/2014/main" id="{6355AFC8-E17D-BF49-BDE6-D143F159EF05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7071940" y="4765969"/>
                  <a:ext cx="245160" cy="38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84" name="墨迹 183">
                  <a:extLst>
                    <a:ext uri="{FF2B5EF4-FFF2-40B4-BE49-F238E27FC236}">
                      <a16:creationId xmlns:a16="http://schemas.microsoft.com/office/drawing/2014/main" id="{EB91FCD0-85C4-0342-A11B-988A3927E29E}"/>
                    </a:ext>
                  </a:extLst>
                </p14:cNvPr>
                <p14:cNvContentPartPr/>
                <p14:nvPr/>
              </p14:nvContentPartPr>
              <p14:xfrm>
                <a:off x="7521580" y="5060449"/>
                <a:ext cx="255600" cy="140040"/>
              </p14:xfrm>
            </p:contentPart>
          </mc:Choice>
          <mc:Fallback xmlns="">
            <p:pic>
              <p:nvPicPr>
                <p:cNvPr id="184" name="墨迹 183">
                  <a:extLst>
                    <a:ext uri="{FF2B5EF4-FFF2-40B4-BE49-F238E27FC236}">
                      <a16:creationId xmlns:a16="http://schemas.microsoft.com/office/drawing/2014/main" id="{EB91FCD0-85C4-0342-A11B-988A3927E29E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7514020" y="5052889"/>
                  <a:ext cx="27072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85" name="墨迹 184">
                  <a:extLst>
                    <a:ext uri="{FF2B5EF4-FFF2-40B4-BE49-F238E27FC236}">
                      <a16:creationId xmlns:a16="http://schemas.microsoft.com/office/drawing/2014/main" id="{485DAB32-7AE0-6A4D-8FDC-E67823FE0C4D}"/>
                    </a:ext>
                  </a:extLst>
                </p14:cNvPr>
                <p14:cNvContentPartPr/>
                <p14:nvPr/>
              </p14:nvContentPartPr>
              <p14:xfrm>
                <a:off x="8013340" y="5278609"/>
                <a:ext cx="31320" cy="24480"/>
              </p14:xfrm>
            </p:contentPart>
          </mc:Choice>
          <mc:Fallback xmlns="">
            <p:pic>
              <p:nvPicPr>
                <p:cNvPr id="185" name="墨迹 184">
                  <a:extLst>
                    <a:ext uri="{FF2B5EF4-FFF2-40B4-BE49-F238E27FC236}">
                      <a16:creationId xmlns:a16="http://schemas.microsoft.com/office/drawing/2014/main" id="{485DAB32-7AE0-6A4D-8FDC-E67823FE0C4D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8005780" y="5271049"/>
                  <a:ext cx="46440" cy="39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6" name="组合 215">
            <a:extLst>
              <a:ext uri="{FF2B5EF4-FFF2-40B4-BE49-F238E27FC236}">
                <a16:creationId xmlns:a16="http://schemas.microsoft.com/office/drawing/2014/main" id="{13A9658E-42E9-FC4F-9702-4C778B7DAD0B}"/>
              </a:ext>
            </a:extLst>
          </p:cNvPr>
          <p:cNvGrpSpPr/>
          <p:nvPr/>
        </p:nvGrpSpPr>
        <p:grpSpPr>
          <a:xfrm>
            <a:off x="1538740" y="5669929"/>
            <a:ext cx="579240" cy="738360"/>
            <a:chOff x="1538740" y="5669929"/>
            <a:chExt cx="579240" cy="738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206" name="墨迹 205">
                  <a:extLst>
                    <a:ext uri="{FF2B5EF4-FFF2-40B4-BE49-F238E27FC236}">
                      <a16:creationId xmlns:a16="http://schemas.microsoft.com/office/drawing/2014/main" id="{34DE99B0-391D-E44C-84E3-B7AF5FDC9022}"/>
                    </a:ext>
                  </a:extLst>
                </p14:cNvPr>
                <p14:cNvContentPartPr/>
                <p14:nvPr/>
              </p14:nvContentPartPr>
              <p14:xfrm>
                <a:off x="1538740" y="5925169"/>
                <a:ext cx="81360" cy="305280"/>
              </p14:xfrm>
            </p:contentPart>
          </mc:Choice>
          <mc:Fallback xmlns="">
            <p:pic>
              <p:nvPicPr>
                <p:cNvPr id="206" name="墨迹 205">
                  <a:extLst>
                    <a:ext uri="{FF2B5EF4-FFF2-40B4-BE49-F238E27FC236}">
                      <a16:creationId xmlns:a16="http://schemas.microsoft.com/office/drawing/2014/main" id="{34DE99B0-391D-E44C-84E3-B7AF5FDC9022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1531180" y="5917609"/>
                  <a:ext cx="9648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207" name="墨迹 206">
                  <a:extLst>
                    <a:ext uri="{FF2B5EF4-FFF2-40B4-BE49-F238E27FC236}">
                      <a16:creationId xmlns:a16="http://schemas.microsoft.com/office/drawing/2014/main" id="{C88BEB58-30AA-C747-B1F7-7312FB601D8D}"/>
                    </a:ext>
                  </a:extLst>
                </p14:cNvPr>
                <p14:cNvContentPartPr/>
                <p14:nvPr/>
              </p14:nvContentPartPr>
              <p14:xfrm>
                <a:off x="1750420" y="5669929"/>
                <a:ext cx="367560" cy="738360"/>
              </p14:xfrm>
            </p:contentPart>
          </mc:Choice>
          <mc:Fallback xmlns="">
            <p:pic>
              <p:nvPicPr>
                <p:cNvPr id="207" name="墨迹 206">
                  <a:extLst>
                    <a:ext uri="{FF2B5EF4-FFF2-40B4-BE49-F238E27FC236}">
                      <a16:creationId xmlns:a16="http://schemas.microsoft.com/office/drawing/2014/main" id="{C88BEB58-30AA-C747-B1F7-7312FB601D8D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1742860" y="5662369"/>
                  <a:ext cx="382680" cy="75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208" name="墨迹 207">
                  <a:extLst>
                    <a:ext uri="{FF2B5EF4-FFF2-40B4-BE49-F238E27FC236}">
                      <a16:creationId xmlns:a16="http://schemas.microsoft.com/office/drawing/2014/main" id="{F845BAF8-8354-6244-92B8-562F28C311C0}"/>
                    </a:ext>
                  </a:extLst>
                </p14:cNvPr>
                <p14:cNvContentPartPr/>
                <p14:nvPr/>
              </p14:nvContentPartPr>
              <p14:xfrm>
                <a:off x="1757980" y="5838049"/>
                <a:ext cx="222480" cy="311760"/>
              </p14:xfrm>
            </p:contentPart>
          </mc:Choice>
          <mc:Fallback xmlns="">
            <p:pic>
              <p:nvPicPr>
                <p:cNvPr id="208" name="墨迹 207">
                  <a:extLst>
                    <a:ext uri="{FF2B5EF4-FFF2-40B4-BE49-F238E27FC236}">
                      <a16:creationId xmlns:a16="http://schemas.microsoft.com/office/drawing/2014/main" id="{F845BAF8-8354-6244-92B8-562F28C311C0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1750420" y="5830489"/>
                  <a:ext cx="237600" cy="32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209" name="墨迹 208">
                  <a:extLst>
                    <a:ext uri="{FF2B5EF4-FFF2-40B4-BE49-F238E27FC236}">
                      <a16:creationId xmlns:a16="http://schemas.microsoft.com/office/drawing/2014/main" id="{F2444C69-D0DF-DE4C-85D0-1CC9859FA121}"/>
                    </a:ext>
                  </a:extLst>
                </p14:cNvPr>
                <p14:cNvContentPartPr/>
                <p14:nvPr/>
              </p14:nvContentPartPr>
              <p14:xfrm>
                <a:off x="1781380" y="6142969"/>
                <a:ext cx="268200" cy="155880"/>
              </p14:xfrm>
            </p:contentPart>
          </mc:Choice>
          <mc:Fallback xmlns="">
            <p:pic>
              <p:nvPicPr>
                <p:cNvPr id="209" name="墨迹 208">
                  <a:extLst>
                    <a:ext uri="{FF2B5EF4-FFF2-40B4-BE49-F238E27FC236}">
                      <a16:creationId xmlns:a16="http://schemas.microsoft.com/office/drawing/2014/main" id="{F2444C69-D0DF-DE4C-85D0-1CC9859FA121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1774180" y="6135769"/>
                  <a:ext cx="282960" cy="171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5" name="组合 214">
            <a:extLst>
              <a:ext uri="{FF2B5EF4-FFF2-40B4-BE49-F238E27FC236}">
                <a16:creationId xmlns:a16="http://schemas.microsoft.com/office/drawing/2014/main" id="{29DF5566-196A-494C-B89E-0FF968CCE939}"/>
              </a:ext>
            </a:extLst>
          </p:cNvPr>
          <p:cNvGrpSpPr/>
          <p:nvPr/>
        </p:nvGrpSpPr>
        <p:grpSpPr>
          <a:xfrm>
            <a:off x="2961100" y="5831929"/>
            <a:ext cx="613800" cy="529560"/>
            <a:chOff x="2961100" y="5831929"/>
            <a:chExt cx="613800" cy="52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210" name="墨迹 209">
                  <a:extLst>
                    <a:ext uri="{FF2B5EF4-FFF2-40B4-BE49-F238E27FC236}">
                      <a16:creationId xmlns:a16="http://schemas.microsoft.com/office/drawing/2014/main" id="{964A52A6-9D6A-AA49-B6B1-79920069EC7F}"/>
                    </a:ext>
                  </a:extLst>
                </p14:cNvPr>
                <p14:cNvContentPartPr/>
                <p14:nvPr/>
              </p14:nvContentPartPr>
              <p14:xfrm>
                <a:off x="3001780" y="5831929"/>
                <a:ext cx="162360" cy="423720"/>
              </p14:xfrm>
            </p:contentPart>
          </mc:Choice>
          <mc:Fallback xmlns="">
            <p:pic>
              <p:nvPicPr>
                <p:cNvPr id="210" name="墨迹 209">
                  <a:extLst>
                    <a:ext uri="{FF2B5EF4-FFF2-40B4-BE49-F238E27FC236}">
                      <a16:creationId xmlns:a16="http://schemas.microsoft.com/office/drawing/2014/main" id="{964A52A6-9D6A-AA49-B6B1-79920069EC7F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2994220" y="5824369"/>
                  <a:ext cx="177120" cy="43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211" name="墨迹 210">
                  <a:extLst>
                    <a:ext uri="{FF2B5EF4-FFF2-40B4-BE49-F238E27FC236}">
                      <a16:creationId xmlns:a16="http://schemas.microsoft.com/office/drawing/2014/main" id="{2C538E86-486B-E14E-B594-8CA6397DFED5}"/>
                    </a:ext>
                  </a:extLst>
                </p14:cNvPr>
                <p14:cNvContentPartPr/>
                <p14:nvPr/>
              </p14:nvContentPartPr>
              <p14:xfrm>
                <a:off x="2961100" y="6255289"/>
                <a:ext cx="265320" cy="25200"/>
              </p14:xfrm>
            </p:contentPart>
          </mc:Choice>
          <mc:Fallback xmlns="">
            <p:pic>
              <p:nvPicPr>
                <p:cNvPr id="211" name="墨迹 210">
                  <a:extLst>
                    <a:ext uri="{FF2B5EF4-FFF2-40B4-BE49-F238E27FC236}">
                      <a16:creationId xmlns:a16="http://schemas.microsoft.com/office/drawing/2014/main" id="{2C538E86-486B-E14E-B594-8CA6397DFED5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2953540" y="6247729"/>
                  <a:ext cx="28044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212" name="墨迹 211">
                  <a:extLst>
                    <a:ext uri="{FF2B5EF4-FFF2-40B4-BE49-F238E27FC236}">
                      <a16:creationId xmlns:a16="http://schemas.microsoft.com/office/drawing/2014/main" id="{239A6FB6-A4C5-9C4C-A8C2-F93992B73806}"/>
                    </a:ext>
                  </a:extLst>
                </p14:cNvPr>
                <p14:cNvContentPartPr/>
                <p14:nvPr/>
              </p14:nvContentPartPr>
              <p14:xfrm>
                <a:off x="3338020" y="6205249"/>
                <a:ext cx="124920" cy="81360"/>
              </p14:xfrm>
            </p:contentPart>
          </mc:Choice>
          <mc:Fallback xmlns="">
            <p:pic>
              <p:nvPicPr>
                <p:cNvPr id="212" name="墨迹 211">
                  <a:extLst>
                    <a:ext uri="{FF2B5EF4-FFF2-40B4-BE49-F238E27FC236}">
                      <a16:creationId xmlns:a16="http://schemas.microsoft.com/office/drawing/2014/main" id="{239A6FB6-A4C5-9C4C-A8C2-F93992B73806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3330460" y="6197689"/>
                  <a:ext cx="14004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213" name="墨迹 212">
                  <a:extLst>
                    <a:ext uri="{FF2B5EF4-FFF2-40B4-BE49-F238E27FC236}">
                      <a16:creationId xmlns:a16="http://schemas.microsoft.com/office/drawing/2014/main" id="{3FCFAFFD-76FB-414E-BBDB-C60AD5C0E03C}"/>
                    </a:ext>
                  </a:extLst>
                </p14:cNvPr>
                <p14:cNvContentPartPr/>
                <p14:nvPr/>
              </p14:nvContentPartPr>
              <p14:xfrm>
                <a:off x="3425860" y="6031009"/>
                <a:ext cx="43200" cy="62640"/>
              </p14:xfrm>
            </p:contentPart>
          </mc:Choice>
          <mc:Fallback xmlns="">
            <p:pic>
              <p:nvPicPr>
                <p:cNvPr id="213" name="墨迹 212">
                  <a:extLst>
                    <a:ext uri="{FF2B5EF4-FFF2-40B4-BE49-F238E27FC236}">
                      <a16:creationId xmlns:a16="http://schemas.microsoft.com/office/drawing/2014/main" id="{3FCFAFFD-76FB-414E-BBDB-C60AD5C0E03C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3418300" y="6023449"/>
                  <a:ext cx="5832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214" name="墨迹 213">
                  <a:extLst>
                    <a:ext uri="{FF2B5EF4-FFF2-40B4-BE49-F238E27FC236}">
                      <a16:creationId xmlns:a16="http://schemas.microsoft.com/office/drawing/2014/main" id="{790BA819-042C-774A-8B3E-814E2999011D}"/>
                    </a:ext>
                  </a:extLst>
                </p14:cNvPr>
                <p14:cNvContentPartPr/>
                <p14:nvPr/>
              </p14:nvContentPartPr>
              <p14:xfrm>
                <a:off x="3555820" y="6274009"/>
                <a:ext cx="19080" cy="87480"/>
              </p14:xfrm>
            </p:contentPart>
          </mc:Choice>
          <mc:Fallback xmlns="">
            <p:pic>
              <p:nvPicPr>
                <p:cNvPr id="214" name="墨迹 213">
                  <a:extLst>
                    <a:ext uri="{FF2B5EF4-FFF2-40B4-BE49-F238E27FC236}">
                      <a16:creationId xmlns:a16="http://schemas.microsoft.com/office/drawing/2014/main" id="{790BA819-042C-774A-8B3E-814E2999011D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3548260" y="6266449"/>
                  <a:ext cx="34200" cy="102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6" name="组合 245">
            <a:extLst>
              <a:ext uri="{FF2B5EF4-FFF2-40B4-BE49-F238E27FC236}">
                <a16:creationId xmlns:a16="http://schemas.microsoft.com/office/drawing/2014/main" id="{93E62046-577D-B947-AB3B-EAC9B5471AFD}"/>
              </a:ext>
            </a:extLst>
          </p:cNvPr>
          <p:cNvGrpSpPr/>
          <p:nvPr/>
        </p:nvGrpSpPr>
        <p:grpSpPr>
          <a:xfrm>
            <a:off x="3885940" y="5912929"/>
            <a:ext cx="1319760" cy="498240"/>
            <a:chOff x="3885940" y="5912929"/>
            <a:chExt cx="1319760" cy="498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217" name="墨迹 216">
                  <a:extLst>
                    <a:ext uri="{FF2B5EF4-FFF2-40B4-BE49-F238E27FC236}">
                      <a16:creationId xmlns:a16="http://schemas.microsoft.com/office/drawing/2014/main" id="{9E7EB248-F487-3946-B253-D211789CFD45}"/>
                    </a:ext>
                  </a:extLst>
                </p14:cNvPr>
                <p14:cNvContentPartPr/>
                <p14:nvPr/>
              </p14:nvContentPartPr>
              <p14:xfrm>
                <a:off x="3904300" y="6087169"/>
                <a:ext cx="25200" cy="6480"/>
              </p14:xfrm>
            </p:contentPart>
          </mc:Choice>
          <mc:Fallback xmlns="">
            <p:pic>
              <p:nvPicPr>
                <p:cNvPr id="217" name="墨迹 216">
                  <a:extLst>
                    <a:ext uri="{FF2B5EF4-FFF2-40B4-BE49-F238E27FC236}">
                      <a16:creationId xmlns:a16="http://schemas.microsoft.com/office/drawing/2014/main" id="{9E7EB248-F487-3946-B253-D211789CFD45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3896740" y="6079609"/>
                  <a:ext cx="4032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218" name="墨迹 217">
                  <a:extLst>
                    <a:ext uri="{FF2B5EF4-FFF2-40B4-BE49-F238E27FC236}">
                      <a16:creationId xmlns:a16="http://schemas.microsoft.com/office/drawing/2014/main" id="{8CFA7F22-032C-D64B-8E21-867A85BD9893}"/>
                    </a:ext>
                  </a:extLst>
                </p14:cNvPr>
                <p14:cNvContentPartPr/>
                <p14:nvPr/>
              </p14:nvContentPartPr>
              <p14:xfrm>
                <a:off x="3885940" y="6093289"/>
                <a:ext cx="305280" cy="50040"/>
              </p14:xfrm>
            </p:contentPart>
          </mc:Choice>
          <mc:Fallback xmlns="">
            <p:pic>
              <p:nvPicPr>
                <p:cNvPr id="218" name="墨迹 217">
                  <a:extLst>
                    <a:ext uri="{FF2B5EF4-FFF2-40B4-BE49-F238E27FC236}">
                      <a16:creationId xmlns:a16="http://schemas.microsoft.com/office/drawing/2014/main" id="{8CFA7F22-032C-D64B-8E21-867A85BD9893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3878380" y="6085729"/>
                  <a:ext cx="32040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219" name="墨迹 218">
                  <a:extLst>
                    <a:ext uri="{FF2B5EF4-FFF2-40B4-BE49-F238E27FC236}">
                      <a16:creationId xmlns:a16="http://schemas.microsoft.com/office/drawing/2014/main" id="{9CD613EE-2624-F045-B386-225228A50BB9}"/>
                    </a:ext>
                  </a:extLst>
                </p14:cNvPr>
                <p14:cNvContentPartPr/>
                <p14:nvPr/>
              </p14:nvContentPartPr>
              <p14:xfrm>
                <a:off x="4402540" y="5912929"/>
                <a:ext cx="218160" cy="348840"/>
              </p14:xfrm>
            </p:contentPart>
          </mc:Choice>
          <mc:Fallback xmlns="">
            <p:pic>
              <p:nvPicPr>
                <p:cNvPr id="219" name="墨迹 218">
                  <a:extLst>
                    <a:ext uri="{FF2B5EF4-FFF2-40B4-BE49-F238E27FC236}">
                      <a16:creationId xmlns:a16="http://schemas.microsoft.com/office/drawing/2014/main" id="{9CD613EE-2624-F045-B386-225228A50BB9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4394980" y="5905369"/>
                  <a:ext cx="233280" cy="36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220" name="墨迹 219">
                  <a:extLst>
                    <a:ext uri="{FF2B5EF4-FFF2-40B4-BE49-F238E27FC236}">
                      <a16:creationId xmlns:a16="http://schemas.microsoft.com/office/drawing/2014/main" id="{A0920975-C906-F042-B80B-7F662B5FD8A8}"/>
                    </a:ext>
                  </a:extLst>
                </p14:cNvPr>
                <p14:cNvContentPartPr/>
                <p14:nvPr/>
              </p14:nvContentPartPr>
              <p14:xfrm>
                <a:off x="4495780" y="6280129"/>
                <a:ext cx="243000" cy="31320"/>
              </p14:xfrm>
            </p:contentPart>
          </mc:Choice>
          <mc:Fallback xmlns="">
            <p:pic>
              <p:nvPicPr>
                <p:cNvPr id="220" name="墨迹 219">
                  <a:extLst>
                    <a:ext uri="{FF2B5EF4-FFF2-40B4-BE49-F238E27FC236}">
                      <a16:creationId xmlns:a16="http://schemas.microsoft.com/office/drawing/2014/main" id="{A0920975-C906-F042-B80B-7F662B5FD8A8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4488220" y="6272569"/>
                  <a:ext cx="25812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221" name="墨迹 220">
                  <a:extLst>
                    <a:ext uri="{FF2B5EF4-FFF2-40B4-BE49-F238E27FC236}">
                      <a16:creationId xmlns:a16="http://schemas.microsoft.com/office/drawing/2014/main" id="{149BD546-BB94-EB4E-A612-A2A2545984B9}"/>
                    </a:ext>
                  </a:extLst>
                </p14:cNvPr>
                <p14:cNvContentPartPr/>
                <p14:nvPr/>
              </p14:nvContentPartPr>
              <p14:xfrm>
                <a:off x="4801060" y="6261409"/>
                <a:ext cx="93600" cy="93600"/>
              </p14:xfrm>
            </p:contentPart>
          </mc:Choice>
          <mc:Fallback xmlns="">
            <p:pic>
              <p:nvPicPr>
                <p:cNvPr id="221" name="墨迹 220">
                  <a:extLst>
                    <a:ext uri="{FF2B5EF4-FFF2-40B4-BE49-F238E27FC236}">
                      <a16:creationId xmlns:a16="http://schemas.microsoft.com/office/drawing/2014/main" id="{149BD546-BB94-EB4E-A612-A2A2545984B9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4793500" y="6253849"/>
                  <a:ext cx="10872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222" name="墨迹 221">
                  <a:extLst>
                    <a:ext uri="{FF2B5EF4-FFF2-40B4-BE49-F238E27FC236}">
                      <a16:creationId xmlns:a16="http://schemas.microsoft.com/office/drawing/2014/main" id="{87F43A3F-656E-2745-818D-90355208692E}"/>
                    </a:ext>
                  </a:extLst>
                </p14:cNvPr>
                <p14:cNvContentPartPr/>
                <p14:nvPr/>
              </p14:nvContentPartPr>
              <p14:xfrm>
                <a:off x="4937860" y="6112009"/>
                <a:ext cx="68760" cy="25200"/>
              </p14:xfrm>
            </p:contentPart>
          </mc:Choice>
          <mc:Fallback xmlns="">
            <p:pic>
              <p:nvPicPr>
                <p:cNvPr id="222" name="墨迹 221">
                  <a:extLst>
                    <a:ext uri="{FF2B5EF4-FFF2-40B4-BE49-F238E27FC236}">
                      <a16:creationId xmlns:a16="http://schemas.microsoft.com/office/drawing/2014/main" id="{87F43A3F-656E-2745-818D-90355208692E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4930300" y="6104449"/>
                  <a:ext cx="8388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223" name="墨迹 222">
                  <a:extLst>
                    <a:ext uri="{FF2B5EF4-FFF2-40B4-BE49-F238E27FC236}">
                      <a16:creationId xmlns:a16="http://schemas.microsoft.com/office/drawing/2014/main" id="{47C3B6FF-5546-DD47-B884-4A0275A6AA82}"/>
                    </a:ext>
                  </a:extLst>
                </p14:cNvPr>
                <p14:cNvContentPartPr/>
                <p14:nvPr/>
              </p14:nvContentPartPr>
              <p14:xfrm>
                <a:off x="5031100" y="6323689"/>
                <a:ext cx="174600" cy="87480"/>
              </p14:xfrm>
            </p:contentPart>
          </mc:Choice>
          <mc:Fallback xmlns="">
            <p:pic>
              <p:nvPicPr>
                <p:cNvPr id="223" name="墨迹 222">
                  <a:extLst>
                    <a:ext uri="{FF2B5EF4-FFF2-40B4-BE49-F238E27FC236}">
                      <a16:creationId xmlns:a16="http://schemas.microsoft.com/office/drawing/2014/main" id="{47C3B6FF-5546-DD47-B884-4A0275A6AA82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5023900" y="6316129"/>
                  <a:ext cx="189720" cy="102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02">
            <p14:nvContentPartPr>
              <p14:cNvPr id="224" name="墨迹 223">
                <a:extLst>
                  <a:ext uri="{FF2B5EF4-FFF2-40B4-BE49-F238E27FC236}">
                    <a16:creationId xmlns:a16="http://schemas.microsoft.com/office/drawing/2014/main" id="{052BB3E4-2275-7F40-8E2F-A68EE2BC7EDD}"/>
                  </a:ext>
                </a:extLst>
              </p14:cNvPr>
              <p14:cNvContentPartPr/>
              <p14:nvPr/>
            </p14:nvContentPartPr>
            <p14:xfrm>
              <a:off x="5541580" y="6205249"/>
              <a:ext cx="274320" cy="25200"/>
            </p14:xfrm>
          </p:contentPart>
        </mc:Choice>
        <mc:Fallback xmlns="">
          <p:pic>
            <p:nvPicPr>
              <p:cNvPr id="224" name="墨迹 223">
                <a:extLst>
                  <a:ext uri="{FF2B5EF4-FFF2-40B4-BE49-F238E27FC236}">
                    <a16:creationId xmlns:a16="http://schemas.microsoft.com/office/drawing/2014/main" id="{052BB3E4-2275-7F40-8E2F-A68EE2BC7EDD}"/>
                  </a:ext>
                </a:extLst>
              </p:cNvPr>
              <p:cNvPicPr/>
              <p:nvPr/>
            </p:nvPicPr>
            <p:blipFill>
              <a:blip r:embed="rId303"/>
              <a:stretch>
                <a:fillRect/>
              </a:stretch>
            </p:blipFill>
            <p:spPr>
              <a:xfrm>
                <a:off x="5534380" y="6197689"/>
                <a:ext cx="289440" cy="40320"/>
              </a:xfrm>
              <a:prstGeom prst="rect">
                <a:avLst/>
              </a:prstGeom>
            </p:spPr>
          </p:pic>
        </mc:Fallback>
      </mc:AlternateContent>
      <p:grpSp>
        <p:nvGrpSpPr>
          <p:cNvPr id="245" name="组合 244">
            <a:extLst>
              <a:ext uri="{FF2B5EF4-FFF2-40B4-BE49-F238E27FC236}">
                <a16:creationId xmlns:a16="http://schemas.microsoft.com/office/drawing/2014/main" id="{1F635A6D-F903-8144-93B5-EA7B3CA79EE5}"/>
              </a:ext>
            </a:extLst>
          </p:cNvPr>
          <p:cNvGrpSpPr/>
          <p:nvPr/>
        </p:nvGrpSpPr>
        <p:grpSpPr>
          <a:xfrm>
            <a:off x="6232780" y="6223969"/>
            <a:ext cx="398880" cy="31320"/>
            <a:chOff x="6232780" y="6223969"/>
            <a:chExt cx="398880" cy="31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225" name="墨迹 224">
                  <a:extLst>
                    <a:ext uri="{FF2B5EF4-FFF2-40B4-BE49-F238E27FC236}">
                      <a16:creationId xmlns:a16="http://schemas.microsoft.com/office/drawing/2014/main" id="{EC50C08C-D242-B347-BDCE-414BAFA26AA5}"/>
                    </a:ext>
                  </a:extLst>
                </p14:cNvPr>
                <p14:cNvContentPartPr/>
                <p14:nvPr/>
              </p14:nvContentPartPr>
              <p14:xfrm>
                <a:off x="6232780" y="6223969"/>
                <a:ext cx="87480" cy="31320"/>
              </p14:xfrm>
            </p:contentPart>
          </mc:Choice>
          <mc:Fallback xmlns="">
            <p:pic>
              <p:nvPicPr>
                <p:cNvPr id="225" name="墨迹 224">
                  <a:extLst>
                    <a:ext uri="{FF2B5EF4-FFF2-40B4-BE49-F238E27FC236}">
                      <a16:creationId xmlns:a16="http://schemas.microsoft.com/office/drawing/2014/main" id="{EC50C08C-D242-B347-BDCE-414BAFA26AA5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6225220" y="6216409"/>
                  <a:ext cx="10260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226" name="墨迹 225">
                  <a:extLst>
                    <a:ext uri="{FF2B5EF4-FFF2-40B4-BE49-F238E27FC236}">
                      <a16:creationId xmlns:a16="http://schemas.microsoft.com/office/drawing/2014/main" id="{E3700AEA-7FAD-074A-8E8C-394418F65FE9}"/>
                    </a:ext>
                  </a:extLst>
                </p14:cNvPr>
                <p14:cNvContentPartPr/>
                <p14:nvPr/>
              </p14:nvContentPartPr>
              <p14:xfrm>
                <a:off x="6544180" y="6223969"/>
                <a:ext cx="87480" cy="31320"/>
              </p14:xfrm>
            </p:contentPart>
          </mc:Choice>
          <mc:Fallback xmlns="">
            <p:pic>
              <p:nvPicPr>
                <p:cNvPr id="226" name="墨迹 225">
                  <a:extLst>
                    <a:ext uri="{FF2B5EF4-FFF2-40B4-BE49-F238E27FC236}">
                      <a16:creationId xmlns:a16="http://schemas.microsoft.com/office/drawing/2014/main" id="{E3700AEA-7FAD-074A-8E8C-394418F65FE9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6536620" y="6216409"/>
                  <a:ext cx="102600" cy="46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08">
            <p14:nvContentPartPr>
              <p14:cNvPr id="227" name="墨迹 226">
                <a:extLst>
                  <a:ext uri="{FF2B5EF4-FFF2-40B4-BE49-F238E27FC236}">
                    <a16:creationId xmlns:a16="http://schemas.microsoft.com/office/drawing/2014/main" id="{027F4699-CF1A-814C-B40A-763EA946C37A}"/>
                  </a:ext>
                </a:extLst>
              </p14:cNvPr>
              <p14:cNvContentPartPr/>
              <p14:nvPr/>
            </p14:nvContentPartPr>
            <p14:xfrm>
              <a:off x="7409260" y="6174289"/>
              <a:ext cx="280440" cy="19080"/>
            </p14:xfrm>
          </p:contentPart>
        </mc:Choice>
        <mc:Fallback xmlns="">
          <p:pic>
            <p:nvPicPr>
              <p:cNvPr id="227" name="墨迹 226">
                <a:extLst>
                  <a:ext uri="{FF2B5EF4-FFF2-40B4-BE49-F238E27FC236}">
                    <a16:creationId xmlns:a16="http://schemas.microsoft.com/office/drawing/2014/main" id="{027F4699-CF1A-814C-B40A-763EA946C37A}"/>
                  </a:ext>
                </a:extLst>
              </p:cNvPr>
              <p:cNvPicPr/>
              <p:nvPr/>
            </p:nvPicPr>
            <p:blipFill>
              <a:blip r:embed="rId309"/>
              <a:stretch>
                <a:fillRect/>
              </a:stretch>
            </p:blipFill>
            <p:spPr>
              <a:xfrm>
                <a:off x="7401700" y="6166729"/>
                <a:ext cx="295560" cy="34200"/>
              </a:xfrm>
              <a:prstGeom prst="rect">
                <a:avLst/>
              </a:prstGeom>
            </p:spPr>
          </p:pic>
        </mc:Fallback>
      </mc:AlternateContent>
      <p:grpSp>
        <p:nvGrpSpPr>
          <p:cNvPr id="244" name="组合 243">
            <a:extLst>
              <a:ext uri="{FF2B5EF4-FFF2-40B4-BE49-F238E27FC236}">
                <a16:creationId xmlns:a16="http://schemas.microsoft.com/office/drawing/2014/main" id="{0A3F62B7-B5D2-584E-A84E-0DC93D882BCB}"/>
              </a:ext>
            </a:extLst>
          </p:cNvPr>
          <p:cNvGrpSpPr/>
          <p:nvPr/>
        </p:nvGrpSpPr>
        <p:grpSpPr>
          <a:xfrm>
            <a:off x="8007220" y="5919049"/>
            <a:ext cx="1077120" cy="638640"/>
            <a:chOff x="8007220" y="5919049"/>
            <a:chExt cx="1077120" cy="638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228" name="墨迹 227">
                  <a:extLst>
                    <a:ext uri="{FF2B5EF4-FFF2-40B4-BE49-F238E27FC236}">
                      <a16:creationId xmlns:a16="http://schemas.microsoft.com/office/drawing/2014/main" id="{83CAF00C-2B4B-2547-9B4D-386FF7358699}"/>
                    </a:ext>
                  </a:extLst>
                </p14:cNvPr>
                <p14:cNvContentPartPr/>
                <p14:nvPr/>
              </p14:nvContentPartPr>
              <p14:xfrm>
                <a:off x="8007220" y="5919049"/>
                <a:ext cx="180720" cy="75240"/>
              </p14:xfrm>
            </p:contentPart>
          </mc:Choice>
          <mc:Fallback xmlns="">
            <p:pic>
              <p:nvPicPr>
                <p:cNvPr id="228" name="墨迹 227">
                  <a:extLst>
                    <a:ext uri="{FF2B5EF4-FFF2-40B4-BE49-F238E27FC236}">
                      <a16:creationId xmlns:a16="http://schemas.microsoft.com/office/drawing/2014/main" id="{83CAF00C-2B4B-2547-9B4D-386FF7358699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7999660" y="5911489"/>
                  <a:ext cx="19584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229" name="墨迹 228">
                  <a:extLst>
                    <a:ext uri="{FF2B5EF4-FFF2-40B4-BE49-F238E27FC236}">
                      <a16:creationId xmlns:a16="http://schemas.microsoft.com/office/drawing/2014/main" id="{5A9F7CDC-EC39-7D43-8DE5-0CCC29D9B7D7}"/>
                    </a:ext>
                  </a:extLst>
                </p14:cNvPr>
                <p14:cNvContentPartPr/>
                <p14:nvPr/>
              </p14:nvContentPartPr>
              <p14:xfrm>
                <a:off x="8081740" y="6012289"/>
                <a:ext cx="100080" cy="268200"/>
              </p14:xfrm>
            </p:contentPart>
          </mc:Choice>
          <mc:Fallback xmlns="">
            <p:pic>
              <p:nvPicPr>
                <p:cNvPr id="229" name="墨迹 228">
                  <a:extLst>
                    <a:ext uri="{FF2B5EF4-FFF2-40B4-BE49-F238E27FC236}">
                      <a16:creationId xmlns:a16="http://schemas.microsoft.com/office/drawing/2014/main" id="{5A9F7CDC-EC39-7D43-8DE5-0CCC29D9B7D7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8074180" y="6004729"/>
                  <a:ext cx="11520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230" name="墨迹 229">
                  <a:extLst>
                    <a:ext uri="{FF2B5EF4-FFF2-40B4-BE49-F238E27FC236}">
                      <a16:creationId xmlns:a16="http://schemas.microsoft.com/office/drawing/2014/main" id="{C69C2A8D-E15C-E34B-A231-BB97C5F93C3A}"/>
                    </a:ext>
                  </a:extLst>
                </p14:cNvPr>
                <p14:cNvContentPartPr/>
                <p14:nvPr/>
              </p14:nvContentPartPr>
              <p14:xfrm>
                <a:off x="8007220" y="6298849"/>
                <a:ext cx="243000" cy="62640"/>
              </p14:xfrm>
            </p:contentPart>
          </mc:Choice>
          <mc:Fallback xmlns="">
            <p:pic>
              <p:nvPicPr>
                <p:cNvPr id="230" name="墨迹 229">
                  <a:extLst>
                    <a:ext uri="{FF2B5EF4-FFF2-40B4-BE49-F238E27FC236}">
                      <a16:creationId xmlns:a16="http://schemas.microsoft.com/office/drawing/2014/main" id="{C69C2A8D-E15C-E34B-A231-BB97C5F93C3A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7999660" y="6291289"/>
                  <a:ext cx="25812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231" name="墨迹 230">
                  <a:extLst>
                    <a:ext uri="{FF2B5EF4-FFF2-40B4-BE49-F238E27FC236}">
                      <a16:creationId xmlns:a16="http://schemas.microsoft.com/office/drawing/2014/main" id="{B7DB96E7-A832-D948-89AE-AC9846DA13E6}"/>
                    </a:ext>
                  </a:extLst>
                </p14:cNvPr>
                <p14:cNvContentPartPr/>
                <p14:nvPr/>
              </p14:nvContentPartPr>
              <p14:xfrm>
                <a:off x="8318260" y="6317569"/>
                <a:ext cx="93600" cy="106200"/>
              </p14:xfrm>
            </p:contentPart>
          </mc:Choice>
          <mc:Fallback xmlns="">
            <p:pic>
              <p:nvPicPr>
                <p:cNvPr id="231" name="墨迹 230">
                  <a:extLst>
                    <a:ext uri="{FF2B5EF4-FFF2-40B4-BE49-F238E27FC236}">
                      <a16:creationId xmlns:a16="http://schemas.microsoft.com/office/drawing/2014/main" id="{B7DB96E7-A832-D948-89AE-AC9846DA13E6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8310700" y="6310009"/>
                  <a:ext cx="10872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232" name="墨迹 231">
                  <a:extLst>
                    <a:ext uri="{FF2B5EF4-FFF2-40B4-BE49-F238E27FC236}">
                      <a16:creationId xmlns:a16="http://schemas.microsoft.com/office/drawing/2014/main" id="{8C8E6916-6F73-624B-B796-A46F6D735380}"/>
                    </a:ext>
                  </a:extLst>
                </p14:cNvPr>
                <p14:cNvContentPartPr/>
                <p14:nvPr/>
              </p14:nvContentPartPr>
              <p14:xfrm>
                <a:off x="8424100" y="6136849"/>
                <a:ext cx="37800" cy="56520"/>
              </p14:xfrm>
            </p:contentPart>
          </mc:Choice>
          <mc:Fallback xmlns="">
            <p:pic>
              <p:nvPicPr>
                <p:cNvPr id="232" name="墨迹 231">
                  <a:extLst>
                    <a:ext uri="{FF2B5EF4-FFF2-40B4-BE49-F238E27FC236}">
                      <a16:creationId xmlns:a16="http://schemas.microsoft.com/office/drawing/2014/main" id="{8C8E6916-6F73-624B-B796-A46F6D735380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8416540" y="6129289"/>
                  <a:ext cx="5292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233" name="墨迹 232">
                  <a:extLst>
                    <a:ext uri="{FF2B5EF4-FFF2-40B4-BE49-F238E27FC236}">
                      <a16:creationId xmlns:a16="http://schemas.microsoft.com/office/drawing/2014/main" id="{05EFF1FB-DC38-3644-A680-0D0A4FCA9E9C}"/>
                    </a:ext>
                  </a:extLst>
                </p14:cNvPr>
                <p14:cNvContentPartPr/>
                <p14:nvPr/>
              </p14:nvContentPartPr>
              <p14:xfrm>
                <a:off x="8529940" y="6410809"/>
                <a:ext cx="12960" cy="146880"/>
              </p14:xfrm>
            </p:contentPart>
          </mc:Choice>
          <mc:Fallback xmlns="">
            <p:pic>
              <p:nvPicPr>
                <p:cNvPr id="233" name="墨迹 232">
                  <a:extLst>
                    <a:ext uri="{FF2B5EF4-FFF2-40B4-BE49-F238E27FC236}">
                      <a16:creationId xmlns:a16="http://schemas.microsoft.com/office/drawing/2014/main" id="{05EFF1FB-DC38-3644-A680-0D0A4FCA9E9C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8522380" y="6403249"/>
                  <a:ext cx="2772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234" name="墨迹 233">
                  <a:extLst>
                    <a:ext uri="{FF2B5EF4-FFF2-40B4-BE49-F238E27FC236}">
                      <a16:creationId xmlns:a16="http://schemas.microsoft.com/office/drawing/2014/main" id="{DAB51D65-BF05-884F-ABB5-8F998B13C620}"/>
                    </a:ext>
                  </a:extLst>
                </p14:cNvPr>
                <p14:cNvContentPartPr/>
                <p14:nvPr/>
              </p14:nvContentPartPr>
              <p14:xfrm>
                <a:off x="8524540" y="6460489"/>
                <a:ext cx="205200" cy="75240"/>
              </p14:xfrm>
            </p:contentPart>
          </mc:Choice>
          <mc:Fallback xmlns="">
            <p:pic>
              <p:nvPicPr>
                <p:cNvPr id="234" name="墨迹 233">
                  <a:extLst>
                    <a:ext uri="{FF2B5EF4-FFF2-40B4-BE49-F238E27FC236}">
                      <a16:creationId xmlns:a16="http://schemas.microsoft.com/office/drawing/2014/main" id="{DAB51D65-BF05-884F-ABB5-8F998B13C620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8516980" y="6452929"/>
                  <a:ext cx="22032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235" name="墨迹 234">
                  <a:extLst>
                    <a:ext uri="{FF2B5EF4-FFF2-40B4-BE49-F238E27FC236}">
                      <a16:creationId xmlns:a16="http://schemas.microsoft.com/office/drawing/2014/main" id="{7D038D01-8FFB-AB41-B628-43C5DAC1E862}"/>
                    </a:ext>
                  </a:extLst>
                </p14:cNvPr>
                <p14:cNvContentPartPr/>
                <p14:nvPr/>
              </p14:nvContentPartPr>
              <p14:xfrm>
                <a:off x="8841340" y="6248809"/>
                <a:ext cx="243000" cy="31320"/>
              </p14:xfrm>
            </p:contentPart>
          </mc:Choice>
          <mc:Fallback xmlns="">
            <p:pic>
              <p:nvPicPr>
                <p:cNvPr id="235" name="墨迹 234">
                  <a:extLst>
                    <a:ext uri="{FF2B5EF4-FFF2-40B4-BE49-F238E27FC236}">
                      <a16:creationId xmlns:a16="http://schemas.microsoft.com/office/drawing/2014/main" id="{7D038D01-8FFB-AB41-B628-43C5DAC1E862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8833780" y="6241609"/>
                  <a:ext cx="25812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236" name="墨迹 235">
                  <a:extLst>
                    <a:ext uri="{FF2B5EF4-FFF2-40B4-BE49-F238E27FC236}">
                      <a16:creationId xmlns:a16="http://schemas.microsoft.com/office/drawing/2014/main" id="{1B934FDA-67BD-8544-8D89-CEEBF2EF448A}"/>
                    </a:ext>
                  </a:extLst>
                </p14:cNvPr>
                <p14:cNvContentPartPr/>
                <p14:nvPr/>
              </p14:nvContentPartPr>
              <p14:xfrm>
                <a:off x="8032060" y="5937769"/>
                <a:ext cx="299160" cy="25200"/>
              </p14:xfrm>
            </p:contentPart>
          </mc:Choice>
          <mc:Fallback xmlns="">
            <p:pic>
              <p:nvPicPr>
                <p:cNvPr id="236" name="墨迹 235">
                  <a:extLst>
                    <a:ext uri="{FF2B5EF4-FFF2-40B4-BE49-F238E27FC236}">
                      <a16:creationId xmlns:a16="http://schemas.microsoft.com/office/drawing/2014/main" id="{1B934FDA-67BD-8544-8D89-CEEBF2EF448A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8024500" y="5930209"/>
                  <a:ext cx="314280" cy="40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3" name="组合 242">
            <a:extLst>
              <a:ext uri="{FF2B5EF4-FFF2-40B4-BE49-F238E27FC236}">
                <a16:creationId xmlns:a16="http://schemas.microsoft.com/office/drawing/2014/main" id="{A2258E0B-ED20-7149-B8A9-A883135F815D}"/>
              </a:ext>
            </a:extLst>
          </p:cNvPr>
          <p:cNvGrpSpPr/>
          <p:nvPr/>
        </p:nvGrpSpPr>
        <p:grpSpPr>
          <a:xfrm>
            <a:off x="9326980" y="6068449"/>
            <a:ext cx="616680" cy="610560"/>
            <a:chOff x="9326980" y="6068449"/>
            <a:chExt cx="616680" cy="610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237" name="墨迹 236">
                  <a:extLst>
                    <a:ext uri="{FF2B5EF4-FFF2-40B4-BE49-F238E27FC236}">
                      <a16:creationId xmlns:a16="http://schemas.microsoft.com/office/drawing/2014/main" id="{2C334C09-9C34-E746-9E41-BD0582E26587}"/>
                    </a:ext>
                  </a:extLst>
                </p14:cNvPr>
                <p14:cNvContentPartPr/>
                <p14:nvPr/>
              </p14:nvContentPartPr>
              <p14:xfrm>
                <a:off x="9469900" y="6068449"/>
                <a:ext cx="100080" cy="68760"/>
              </p14:xfrm>
            </p:contentPart>
          </mc:Choice>
          <mc:Fallback xmlns="">
            <p:pic>
              <p:nvPicPr>
                <p:cNvPr id="237" name="墨迹 236">
                  <a:extLst>
                    <a:ext uri="{FF2B5EF4-FFF2-40B4-BE49-F238E27FC236}">
                      <a16:creationId xmlns:a16="http://schemas.microsoft.com/office/drawing/2014/main" id="{2C334C09-9C34-E746-9E41-BD0582E26587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9462340" y="6060889"/>
                  <a:ext cx="11520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238" name="墨迹 237">
                  <a:extLst>
                    <a:ext uri="{FF2B5EF4-FFF2-40B4-BE49-F238E27FC236}">
                      <a16:creationId xmlns:a16="http://schemas.microsoft.com/office/drawing/2014/main" id="{8AC6AA86-9697-6444-A731-3E5DBED0697A}"/>
                    </a:ext>
                  </a:extLst>
                </p14:cNvPr>
                <p14:cNvContentPartPr/>
                <p14:nvPr/>
              </p14:nvContentPartPr>
              <p14:xfrm>
                <a:off x="9438940" y="6205249"/>
                <a:ext cx="62640" cy="224640"/>
              </p14:xfrm>
            </p:contentPart>
          </mc:Choice>
          <mc:Fallback xmlns="">
            <p:pic>
              <p:nvPicPr>
                <p:cNvPr id="238" name="墨迹 237">
                  <a:extLst>
                    <a:ext uri="{FF2B5EF4-FFF2-40B4-BE49-F238E27FC236}">
                      <a16:creationId xmlns:a16="http://schemas.microsoft.com/office/drawing/2014/main" id="{8AC6AA86-9697-6444-A731-3E5DBED0697A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9431380" y="6197689"/>
                  <a:ext cx="7776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239" name="墨迹 238">
                  <a:extLst>
                    <a:ext uri="{FF2B5EF4-FFF2-40B4-BE49-F238E27FC236}">
                      <a16:creationId xmlns:a16="http://schemas.microsoft.com/office/drawing/2014/main" id="{F9839EC7-DD23-CA4A-8856-7E55880B8418}"/>
                    </a:ext>
                  </a:extLst>
                </p14:cNvPr>
                <p14:cNvContentPartPr/>
                <p14:nvPr/>
              </p14:nvContentPartPr>
              <p14:xfrm>
                <a:off x="9326980" y="6473089"/>
                <a:ext cx="268200" cy="25200"/>
              </p14:xfrm>
            </p:contentPart>
          </mc:Choice>
          <mc:Fallback xmlns="">
            <p:pic>
              <p:nvPicPr>
                <p:cNvPr id="239" name="墨迹 238">
                  <a:extLst>
                    <a:ext uri="{FF2B5EF4-FFF2-40B4-BE49-F238E27FC236}">
                      <a16:creationId xmlns:a16="http://schemas.microsoft.com/office/drawing/2014/main" id="{F9839EC7-DD23-CA4A-8856-7E55880B8418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9319420" y="6465529"/>
                  <a:ext cx="28296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240" name="墨迹 239">
                  <a:extLst>
                    <a:ext uri="{FF2B5EF4-FFF2-40B4-BE49-F238E27FC236}">
                      <a16:creationId xmlns:a16="http://schemas.microsoft.com/office/drawing/2014/main" id="{3330D706-9B4F-9D40-AC99-AFAB26578926}"/>
                    </a:ext>
                  </a:extLst>
                </p14:cNvPr>
                <p14:cNvContentPartPr/>
                <p14:nvPr/>
              </p14:nvContentPartPr>
              <p14:xfrm>
                <a:off x="9703900" y="6454369"/>
                <a:ext cx="109080" cy="81360"/>
              </p14:xfrm>
            </p:contentPart>
          </mc:Choice>
          <mc:Fallback xmlns="">
            <p:pic>
              <p:nvPicPr>
                <p:cNvPr id="240" name="墨迹 239">
                  <a:extLst>
                    <a:ext uri="{FF2B5EF4-FFF2-40B4-BE49-F238E27FC236}">
                      <a16:creationId xmlns:a16="http://schemas.microsoft.com/office/drawing/2014/main" id="{3330D706-9B4F-9D40-AC99-AFAB26578926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9696340" y="6446809"/>
                  <a:ext cx="12420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241" name="墨迹 240">
                  <a:extLst>
                    <a:ext uri="{FF2B5EF4-FFF2-40B4-BE49-F238E27FC236}">
                      <a16:creationId xmlns:a16="http://schemas.microsoft.com/office/drawing/2014/main" id="{03A9E2AA-746D-AE43-ADB6-D840F2AB2197}"/>
                    </a:ext>
                  </a:extLst>
                </p14:cNvPr>
                <p14:cNvContentPartPr/>
                <p14:nvPr/>
              </p14:nvContentPartPr>
              <p14:xfrm>
                <a:off x="9830980" y="6298849"/>
                <a:ext cx="43920" cy="62640"/>
              </p14:xfrm>
            </p:contentPart>
          </mc:Choice>
          <mc:Fallback xmlns="">
            <p:pic>
              <p:nvPicPr>
                <p:cNvPr id="241" name="墨迹 240">
                  <a:extLst>
                    <a:ext uri="{FF2B5EF4-FFF2-40B4-BE49-F238E27FC236}">
                      <a16:creationId xmlns:a16="http://schemas.microsoft.com/office/drawing/2014/main" id="{03A9E2AA-746D-AE43-ADB6-D840F2AB2197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9823420" y="6291289"/>
                  <a:ext cx="5904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242" name="墨迹 241">
                  <a:extLst>
                    <a:ext uri="{FF2B5EF4-FFF2-40B4-BE49-F238E27FC236}">
                      <a16:creationId xmlns:a16="http://schemas.microsoft.com/office/drawing/2014/main" id="{771ADFA1-D01E-D34A-987A-A6B4DD81AB7F}"/>
                    </a:ext>
                  </a:extLst>
                </p14:cNvPr>
                <p14:cNvContentPartPr/>
                <p14:nvPr/>
              </p14:nvContentPartPr>
              <p14:xfrm>
                <a:off x="9924580" y="6529249"/>
                <a:ext cx="19080" cy="149760"/>
              </p14:xfrm>
            </p:contentPart>
          </mc:Choice>
          <mc:Fallback xmlns="">
            <p:pic>
              <p:nvPicPr>
                <p:cNvPr id="242" name="墨迹 241">
                  <a:extLst>
                    <a:ext uri="{FF2B5EF4-FFF2-40B4-BE49-F238E27FC236}">
                      <a16:creationId xmlns:a16="http://schemas.microsoft.com/office/drawing/2014/main" id="{771ADFA1-D01E-D34A-987A-A6B4DD81AB7F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9917020" y="6521689"/>
                  <a:ext cx="34200" cy="16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3" name="组合 252">
            <a:extLst>
              <a:ext uri="{FF2B5EF4-FFF2-40B4-BE49-F238E27FC236}">
                <a16:creationId xmlns:a16="http://schemas.microsoft.com/office/drawing/2014/main" id="{F89AF91F-F4D0-274E-931C-4DD38721C0FC}"/>
              </a:ext>
            </a:extLst>
          </p:cNvPr>
          <p:cNvGrpSpPr/>
          <p:nvPr/>
        </p:nvGrpSpPr>
        <p:grpSpPr>
          <a:xfrm>
            <a:off x="2877220" y="4767409"/>
            <a:ext cx="1961280" cy="909000"/>
            <a:chOff x="2877220" y="4767409"/>
            <a:chExt cx="1961280" cy="909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174" name="墨迹 173">
                  <a:extLst>
                    <a:ext uri="{FF2B5EF4-FFF2-40B4-BE49-F238E27FC236}">
                      <a16:creationId xmlns:a16="http://schemas.microsoft.com/office/drawing/2014/main" id="{014A8678-5022-E84E-87A6-C584DDE56FCD}"/>
                    </a:ext>
                  </a:extLst>
                </p14:cNvPr>
                <p14:cNvContentPartPr/>
                <p14:nvPr/>
              </p14:nvContentPartPr>
              <p14:xfrm>
                <a:off x="2877220" y="4767409"/>
                <a:ext cx="93600" cy="299160"/>
              </p14:xfrm>
            </p:contentPart>
          </mc:Choice>
          <mc:Fallback xmlns="">
            <p:pic>
              <p:nvPicPr>
                <p:cNvPr id="174" name="墨迹 173">
                  <a:extLst>
                    <a:ext uri="{FF2B5EF4-FFF2-40B4-BE49-F238E27FC236}">
                      <a16:creationId xmlns:a16="http://schemas.microsoft.com/office/drawing/2014/main" id="{014A8678-5022-E84E-87A6-C584DDE56FCD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2869660" y="4759849"/>
                  <a:ext cx="108720" cy="31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175" name="墨迹 174">
                  <a:extLst>
                    <a:ext uri="{FF2B5EF4-FFF2-40B4-BE49-F238E27FC236}">
                      <a16:creationId xmlns:a16="http://schemas.microsoft.com/office/drawing/2014/main" id="{D3B79344-6CD9-F34E-B3D5-FDAEF8D41586}"/>
                    </a:ext>
                  </a:extLst>
                </p14:cNvPr>
                <p14:cNvContentPartPr/>
                <p14:nvPr/>
              </p14:nvContentPartPr>
              <p14:xfrm>
                <a:off x="3138580" y="4966489"/>
                <a:ext cx="205920" cy="330480"/>
              </p14:xfrm>
            </p:contentPart>
          </mc:Choice>
          <mc:Fallback xmlns="">
            <p:pic>
              <p:nvPicPr>
                <p:cNvPr id="175" name="墨迹 174">
                  <a:extLst>
                    <a:ext uri="{FF2B5EF4-FFF2-40B4-BE49-F238E27FC236}">
                      <a16:creationId xmlns:a16="http://schemas.microsoft.com/office/drawing/2014/main" id="{D3B79344-6CD9-F34E-B3D5-FDAEF8D41586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3131020" y="4958929"/>
                  <a:ext cx="221040" cy="34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176" name="墨迹 175">
                  <a:extLst>
                    <a:ext uri="{FF2B5EF4-FFF2-40B4-BE49-F238E27FC236}">
                      <a16:creationId xmlns:a16="http://schemas.microsoft.com/office/drawing/2014/main" id="{2AFA5B0D-65D2-2043-BF30-11DF9CBCD3C7}"/>
                    </a:ext>
                  </a:extLst>
                </p14:cNvPr>
                <p14:cNvContentPartPr/>
                <p14:nvPr/>
              </p14:nvContentPartPr>
              <p14:xfrm>
                <a:off x="4172140" y="5028769"/>
                <a:ext cx="523440" cy="62640"/>
              </p14:xfrm>
            </p:contentPart>
          </mc:Choice>
          <mc:Fallback xmlns="">
            <p:pic>
              <p:nvPicPr>
                <p:cNvPr id="176" name="墨迹 175">
                  <a:extLst>
                    <a:ext uri="{FF2B5EF4-FFF2-40B4-BE49-F238E27FC236}">
                      <a16:creationId xmlns:a16="http://schemas.microsoft.com/office/drawing/2014/main" id="{2AFA5B0D-65D2-2043-BF30-11DF9CBCD3C7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4164580" y="5021209"/>
                  <a:ext cx="53820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177" name="墨迹 176">
                  <a:extLst>
                    <a:ext uri="{FF2B5EF4-FFF2-40B4-BE49-F238E27FC236}">
                      <a16:creationId xmlns:a16="http://schemas.microsoft.com/office/drawing/2014/main" id="{F10800BD-7E98-A640-81F4-730E1BE43954}"/>
                    </a:ext>
                  </a:extLst>
                </p14:cNvPr>
                <p14:cNvContentPartPr/>
                <p14:nvPr/>
              </p14:nvContentPartPr>
              <p14:xfrm>
                <a:off x="4215700" y="5140729"/>
                <a:ext cx="454680" cy="31320"/>
              </p14:xfrm>
            </p:contentPart>
          </mc:Choice>
          <mc:Fallback xmlns="">
            <p:pic>
              <p:nvPicPr>
                <p:cNvPr id="177" name="墨迹 176">
                  <a:extLst>
                    <a:ext uri="{FF2B5EF4-FFF2-40B4-BE49-F238E27FC236}">
                      <a16:creationId xmlns:a16="http://schemas.microsoft.com/office/drawing/2014/main" id="{F10800BD-7E98-A640-81F4-730E1BE43954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4208140" y="5133169"/>
                  <a:ext cx="46980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178" name="墨迹 177">
                  <a:extLst>
                    <a:ext uri="{FF2B5EF4-FFF2-40B4-BE49-F238E27FC236}">
                      <a16:creationId xmlns:a16="http://schemas.microsoft.com/office/drawing/2014/main" id="{DAEA8FA1-7A65-0347-B022-B0E4F86D1B72}"/>
                    </a:ext>
                  </a:extLst>
                </p14:cNvPr>
                <p14:cNvContentPartPr/>
                <p14:nvPr/>
              </p14:nvContentPartPr>
              <p14:xfrm>
                <a:off x="4551940" y="4885489"/>
                <a:ext cx="286560" cy="448560"/>
              </p14:xfrm>
            </p:contentPart>
          </mc:Choice>
          <mc:Fallback xmlns="">
            <p:pic>
              <p:nvPicPr>
                <p:cNvPr id="178" name="墨迹 177">
                  <a:extLst>
                    <a:ext uri="{FF2B5EF4-FFF2-40B4-BE49-F238E27FC236}">
                      <a16:creationId xmlns:a16="http://schemas.microsoft.com/office/drawing/2014/main" id="{DAEA8FA1-7A65-0347-B022-B0E4F86D1B72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4544380" y="4877929"/>
                  <a:ext cx="301680" cy="46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247" name="墨迹 246">
                  <a:extLst>
                    <a:ext uri="{FF2B5EF4-FFF2-40B4-BE49-F238E27FC236}">
                      <a16:creationId xmlns:a16="http://schemas.microsoft.com/office/drawing/2014/main" id="{AE61CFE0-3843-C342-B441-158F080FC33D}"/>
                    </a:ext>
                  </a:extLst>
                </p14:cNvPr>
                <p14:cNvContentPartPr/>
                <p14:nvPr/>
              </p14:nvContentPartPr>
              <p14:xfrm>
                <a:off x="3468700" y="5383729"/>
                <a:ext cx="230760" cy="187200"/>
              </p14:xfrm>
            </p:contentPart>
          </mc:Choice>
          <mc:Fallback xmlns="">
            <p:pic>
              <p:nvPicPr>
                <p:cNvPr id="247" name="墨迹 246">
                  <a:extLst>
                    <a:ext uri="{FF2B5EF4-FFF2-40B4-BE49-F238E27FC236}">
                      <a16:creationId xmlns:a16="http://schemas.microsoft.com/office/drawing/2014/main" id="{AE61CFE0-3843-C342-B441-158F080FC33D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3461140" y="5376169"/>
                  <a:ext cx="24588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248" name="墨迹 247">
                  <a:extLst>
                    <a:ext uri="{FF2B5EF4-FFF2-40B4-BE49-F238E27FC236}">
                      <a16:creationId xmlns:a16="http://schemas.microsoft.com/office/drawing/2014/main" id="{12C3CDFE-5E0A-4348-B530-8C100FDC51E0}"/>
                    </a:ext>
                  </a:extLst>
                </p14:cNvPr>
                <p14:cNvContentPartPr/>
                <p14:nvPr/>
              </p14:nvContentPartPr>
              <p14:xfrm>
                <a:off x="3742660" y="5520529"/>
                <a:ext cx="149760" cy="68760"/>
              </p14:xfrm>
            </p:contentPart>
          </mc:Choice>
          <mc:Fallback xmlns="">
            <p:pic>
              <p:nvPicPr>
                <p:cNvPr id="248" name="墨迹 247">
                  <a:extLst>
                    <a:ext uri="{FF2B5EF4-FFF2-40B4-BE49-F238E27FC236}">
                      <a16:creationId xmlns:a16="http://schemas.microsoft.com/office/drawing/2014/main" id="{12C3CDFE-5E0A-4348-B530-8C100FDC51E0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3735100" y="5512969"/>
                  <a:ext cx="16488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249" name="墨迹 248">
                  <a:extLst>
                    <a:ext uri="{FF2B5EF4-FFF2-40B4-BE49-F238E27FC236}">
                      <a16:creationId xmlns:a16="http://schemas.microsoft.com/office/drawing/2014/main" id="{7F6D97F1-B205-6348-B598-A6E0E2130C68}"/>
                    </a:ext>
                  </a:extLst>
                </p14:cNvPr>
                <p14:cNvContentPartPr/>
                <p14:nvPr/>
              </p14:nvContentPartPr>
              <p14:xfrm>
                <a:off x="3830500" y="5402449"/>
                <a:ext cx="61920" cy="56520"/>
              </p14:xfrm>
            </p:contentPart>
          </mc:Choice>
          <mc:Fallback xmlns="">
            <p:pic>
              <p:nvPicPr>
                <p:cNvPr id="249" name="墨迹 248">
                  <a:extLst>
                    <a:ext uri="{FF2B5EF4-FFF2-40B4-BE49-F238E27FC236}">
                      <a16:creationId xmlns:a16="http://schemas.microsoft.com/office/drawing/2014/main" id="{7F6D97F1-B205-6348-B598-A6E0E2130C68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3822940" y="5394889"/>
                  <a:ext cx="7704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250" name="墨迹 249">
                  <a:extLst>
                    <a:ext uri="{FF2B5EF4-FFF2-40B4-BE49-F238E27FC236}">
                      <a16:creationId xmlns:a16="http://schemas.microsoft.com/office/drawing/2014/main" id="{189D313B-5375-BD4B-8EBD-0D3BCD4AF380}"/>
                    </a:ext>
                  </a:extLst>
                </p14:cNvPr>
                <p14:cNvContentPartPr/>
                <p14:nvPr/>
              </p14:nvContentPartPr>
              <p14:xfrm>
                <a:off x="3947860" y="5588929"/>
                <a:ext cx="56520" cy="87480"/>
              </p14:xfrm>
            </p:contentPart>
          </mc:Choice>
          <mc:Fallback xmlns="">
            <p:pic>
              <p:nvPicPr>
                <p:cNvPr id="250" name="墨迹 249">
                  <a:extLst>
                    <a:ext uri="{FF2B5EF4-FFF2-40B4-BE49-F238E27FC236}">
                      <a16:creationId xmlns:a16="http://schemas.microsoft.com/office/drawing/2014/main" id="{189D313B-5375-BD4B-8EBD-0D3BCD4AF380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3940660" y="5581369"/>
                  <a:ext cx="7128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251" name="墨迹 250">
                  <a:extLst>
                    <a:ext uri="{FF2B5EF4-FFF2-40B4-BE49-F238E27FC236}">
                      <a16:creationId xmlns:a16="http://schemas.microsoft.com/office/drawing/2014/main" id="{F478D795-3D76-9B49-899A-9B04A012F55F}"/>
                    </a:ext>
                  </a:extLst>
                </p14:cNvPr>
                <p14:cNvContentPartPr/>
                <p14:nvPr/>
              </p14:nvContentPartPr>
              <p14:xfrm>
                <a:off x="4228300" y="5458249"/>
                <a:ext cx="116640" cy="118800"/>
              </p14:xfrm>
            </p:contentPart>
          </mc:Choice>
          <mc:Fallback xmlns="">
            <p:pic>
              <p:nvPicPr>
                <p:cNvPr id="251" name="墨迹 250">
                  <a:extLst>
                    <a:ext uri="{FF2B5EF4-FFF2-40B4-BE49-F238E27FC236}">
                      <a16:creationId xmlns:a16="http://schemas.microsoft.com/office/drawing/2014/main" id="{F478D795-3D76-9B49-899A-9B04A012F55F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4220740" y="5450689"/>
                  <a:ext cx="13176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252" name="墨迹 251">
                  <a:extLst>
                    <a:ext uri="{FF2B5EF4-FFF2-40B4-BE49-F238E27FC236}">
                      <a16:creationId xmlns:a16="http://schemas.microsoft.com/office/drawing/2014/main" id="{2DC234C6-A2AB-B147-B314-2C2115892797}"/>
                    </a:ext>
                  </a:extLst>
                </p14:cNvPr>
                <p14:cNvContentPartPr/>
                <p14:nvPr/>
              </p14:nvContentPartPr>
              <p14:xfrm>
                <a:off x="4190860" y="5626369"/>
                <a:ext cx="212040" cy="19080"/>
              </p14:xfrm>
            </p:contentPart>
          </mc:Choice>
          <mc:Fallback xmlns="">
            <p:pic>
              <p:nvPicPr>
                <p:cNvPr id="252" name="墨迹 251">
                  <a:extLst>
                    <a:ext uri="{FF2B5EF4-FFF2-40B4-BE49-F238E27FC236}">
                      <a16:creationId xmlns:a16="http://schemas.microsoft.com/office/drawing/2014/main" id="{2DC234C6-A2AB-B147-B314-2C2115892797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4183300" y="5618809"/>
                  <a:ext cx="227160" cy="3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1" name="组合 280">
            <a:extLst>
              <a:ext uri="{FF2B5EF4-FFF2-40B4-BE49-F238E27FC236}">
                <a16:creationId xmlns:a16="http://schemas.microsoft.com/office/drawing/2014/main" id="{081D4CF2-0B7E-A14B-9391-E7F092056782}"/>
              </a:ext>
            </a:extLst>
          </p:cNvPr>
          <p:cNvGrpSpPr/>
          <p:nvPr/>
        </p:nvGrpSpPr>
        <p:grpSpPr>
          <a:xfrm>
            <a:off x="4676500" y="5476969"/>
            <a:ext cx="965520" cy="324000"/>
            <a:chOff x="4676500" y="5476969"/>
            <a:chExt cx="965520" cy="324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254" name="墨迹 253">
                  <a:extLst>
                    <a:ext uri="{FF2B5EF4-FFF2-40B4-BE49-F238E27FC236}">
                      <a16:creationId xmlns:a16="http://schemas.microsoft.com/office/drawing/2014/main" id="{B6385AED-0938-6B45-9065-97438AE7A260}"/>
                    </a:ext>
                  </a:extLst>
                </p14:cNvPr>
                <p14:cNvContentPartPr/>
                <p14:nvPr/>
              </p14:nvContentPartPr>
              <p14:xfrm>
                <a:off x="4676500" y="5476969"/>
                <a:ext cx="205920" cy="218160"/>
              </p14:xfrm>
            </p:contentPart>
          </mc:Choice>
          <mc:Fallback xmlns="">
            <p:pic>
              <p:nvPicPr>
                <p:cNvPr id="254" name="墨迹 253">
                  <a:extLst>
                    <a:ext uri="{FF2B5EF4-FFF2-40B4-BE49-F238E27FC236}">
                      <a16:creationId xmlns:a16="http://schemas.microsoft.com/office/drawing/2014/main" id="{B6385AED-0938-6B45-9065-97438AE7A260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4668940" y="5469409"/>
                  <a:ext cx="22104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255" name="墨迹 254">
                  <a:extLst>
                    <a:ext uri="{FF2B5EF4-FFF2-40B4-BE49-F238E27FC236}">
                      <a16:creationId xmlns:a16="http://schemas.microsoft.com/office/drawing/2014/main" id="{81BE2414-821D-214A-A932-5814DE20B20A}"/>
                    </a:ext>
                  </a:extLst>
                </p14:cNvPr>
                <p14:cNvContentPartPr/>
                <p14:nvPr/>
              </p14:nvContentPartPr>
              <p14:xfrm>
                <a:off x="4969180" y="5657689"/>
                <a:ext cx="106200" cy="92880"/>
              </p14:xfrm>
            </p:contentPart>
          </mc:Choice>
          <mc:Fallback xmlns="">
            <p:pic>
              <p:nvPicPr>
                <p:cNvPr id="255" name="墨迹 254">
                  <a:extLst>
                    <a:ext uri="{FF2B5EF4-FFF2-40B4-BE49-F238E27FC236}">
                      <a16:creationId xmlns:a16="http://schemas.microsoft.com/office/drawing/2014/main" id="{81BE2414-821D-214A-A932-5814DE20B20A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4961620" y="5650129"/>
                  <a:ext cx="12132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256" name="墨迹 255">
                  <a:extLst>
                    <a:ext uri="{FF2B5EF4-FFF2-40B4-BE49-F238E27FC236}">
                      <a16:creationId xmlns:a16="http://schemas.microsoft.com/office/drawing/2014/main" id="{99F350AE-E0BF-B145-967F-37596FE04E60}"/>
                    </a:ext>
                  </a:extLst>
                </p14:cNvPr>
                <p14:cNvContentPartPr/>
                <p14:nvPr/>
              </p14:nvContentPartPr>
              <p14:xfrm>
                <a:off x="5081140" y="5588929"/>
                <a:ext cx="62640" cy="19080"/>
              </p14:xfrm>
            </p:contentPart>
          </mc:Choice>
          <mc:Fallback xmlns="">
            <p:pic>
              <p:nvPicPr>
                <p:cNvPr id="256" name="墨迹 255">
                  <a:extLst>
                    <a:ext uri="{FF2B5EF4-FFF2-40B4-BE49-F238E27FC236}">
                      <a16:creationId xmlns:a16="http://schemas.microsoft.com/office/drawing/2014/main" id="{99F350AE-E0BF-B145-967F-37596FE04E60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5073580" y="5581369"/>
                  <a:ext cx="7776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257" name="墨迹 256">
                  <a:extLst>
                    <a:ext uri="{FF2B5EF4-FFF2-40B4-BE49-F238E27FC236}">
                      <a16:creationId xmlns:a16="http://schemas.microsoft.com/office/drawing/2014/main" id="{108705D0-3317-7745-8EB9-B983BB48924D}"/>
                    </a:ext>
                  </a:extLst>
                </p14:cNvPr>
                <p14:cNvContentPartPr/>
                <p14:nvPr/>
              </p14:nvContentPartPr>
              <p14:xfrm>
                <a:off x="5186980" y="5732209"/>
                <a:ext cx="124920" cy="68760"/>
              </p14:xfrm>
            </p:contentPart>
          </mc:Choice>
          <mc:Fallback xmlns="">
            <p:pic>
              <p:nvPicPr>
                <p:cNvPr id="257" name="墨迹 256">
                  <a:extLst>
                    <a:ext uri="{FF2B5EF4-FFF2-40B4-BE49-F238E27FC236}">
                      <a16:creationId xmlns:a16="http://schemas.microsoft.com/office/drawing/2014/main" id="{108705D0-3317-7745-8EB9-B983BB48924D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5179420" y="5724649"/>
                  <a:ext cx="14004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258" name="墨迹 257">
                  <a:extLst>
                    <a:ext uri="{FF2B5EF4-FFF2-40B4-BE49-F238E27FC236}">
                      <a16:creationId xmlns:a16="http://schemas.microsoft.com/office/drawing/2014/main" id="{02CAFCD2-08E1-2B4C-99C6-59AE21FFC609}"/>
                    </a:ext>
                  </a:extLst>
                </p14:cNvPr>
                <p14:cNvContentPartPr/>
                <p14:nvPr/>
              </p14:nvContentPartPr>
              <p14:xfrm>
                <a:off x="5523220" y="5582809"/>
                <a:ext cx="118800" cy="124920"/>
              </p14:xfrm>
            </p:contentPart>
          </mc:Choice>
          <mc:Fallback xmlns="">
            <p:pic>
              <p:nvPicPr>
                <p:cNvPr id="258" name="墨迹 257">
                  <a:extLst>
                    <a:ext uri="{FF2B5EF4-FFF2-40B4-BE49-F238E27FC236}">
                      <a16:creationId xmlns:a16="http://schemas.microsoft.com/office/drawing/2014/main" id="{02CAFCD2-08E1-2B4C-99C6-59AE21FFC609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5515660" y="5575249"/>
                  <a:ext cx="13356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259" name="墨迹 258">
                  <a:extLst>
                    <a:ext uri="{FF2B5EF4-FFF2-40B4-BE49-F238E27FC236}">
                      <a16:creationId xmlns:a16="http://schemas.microsoft.com/office/drawing/2014/main" id="{79CF01B7-B1CF-794D-852A-419A68A298BB}"/>
                    </a:ext>
                  </a:extLst>
                </p14:cNvPr>
                <p14:cNvContentPartPr/>
                <p14:nvPr/>
              </p14:nvContentPartPr>
              <p14:xfrm>
                <a:off x="5491900" y="5781889"/>
                <a:ext cx="124920" cy="12960"/>
              </p14:xfrm>
            </p:contentPart>
          </mc:Choice>
          <mc:Fallback xmlns="">
            <p:pic>
              <p:nvPicPr>
                <p:cNvPr id="259" name="墨迹 258">
                  <a:extLst>
                    <a:ext uri="{FF2B5EF4-FFF2-40B4-BE49-F238E27FC236}">
                      <a16:creationId xmlns:a16="http://schemas.microsoft.com/office/drawing/2014/main" id="{79CF01B7-B1CF-794D-852A-419A68A298BB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5484340" y="5774689"/>
                  <a:ext cx="140040" cy="27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0" name="组合 279">
            <a:extLst>
              <a:ext uri="{FF2B5EF4-FFF2-40B4-BE49-F238E27FC236}">
                <a16:creationId xmlns:a16="http://schemas.microsoft.com/office/drawing/2014/main" id="{03A024A3-4A46-A04B-A4DC-5C88DF9E1338}"/>
              </a:ext>
            </a:extLst>
          </p:cNvPr>
          <p:cNvGrpSpPr/>
          <p:nvPr/>
        </p:nvGrpSpPr>
        <p:grpSpPr>
          <a:xfrm>
            <a:off x="6040540" y="5695489"/>
            <a:ext cx="609840" cy="105480"/>
            <a:chOff x="6040540" y="5695489"/>
            <a:chExt cx="609840" cy="105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260" name="墨迹 259">
                  <a:extLst>
                    <a:ext uri="{FF2B5EF4-FFF2-40B4-BE49-F238E27FC236}">
                      <a16:creationId xmlns:a16="http://schemas.microsoft.com/office/drawing/2014/main" id="{98AB1726-C9D2-B44C-8AED-C965FD7BEAC8}"/>
                    </a:ext>
                  </a:extLst>
                </p14:cNvPr>
                <p14:cNvContentPartPr/>
                <p14:nvPr/>
              </p14:nvContentPartPr>
              <p14:xfrm>
                <a:off x="6040540" y="5695489"/>
                <a:ext cx="99360" cy="37080"/>
              </p14:xfrm>
            </p:contentPart>
          </mc:Choice>
          <mc:Fallback xmlns="">
            <p:pic>
              <p:nvPicPr>
                <p:cNvPr id="260" name="墨迹 259">
                  <a:extLst>
                    <a:ext uri="{FF2B5EF4-FFF2-40B4-BE49-F238E27FC236}">
                      <a16:creationId xmlns:a16="http://schemas.microsoft.com/office/drawing/2014/main" id="{98AB1726-C9D2-B44C-8AED-C965FD7BEAC8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6032980" y="5687929"/>
                  <a:ext cx="11448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261" name="墨迹 260">
                  <a:extLst>
                    <a:ext uri="{FF2B5EF4-FFF2-40B4-BE49-F238E27FC236}">
                      <a16:creationId xmlns:a16="http://schemas.microsoft.com/office/drawing/2014/main" id="{F0AC10AB-9DD1-EA42-B987-CB0E21926F0D}"/>
                    </a:ext>
                  </a:extLst>
                </p14:cNvPr>
                <p14:cNvContentPartPr/>
                <p14:nvPr/>
              </p14:nvContentPartPr>
              <p14:xfrm>
                <a:off x="6313780" y="5769649"/>
                <a:ext cx="124920" cy="19080"/>
              </p14:xfrm>
            </p:contentPart>
          </mc:Choice>
          <mc:Fallback xmlns="">
            <p:pic>
              <p:nvPicPr>
                <p:cNvPr id="261" name="墨迹 260">
                  <a:extLst>
                    <a:ext uri="{FF2B5EF4-FFF2-40B4-BE49-F238E27FC236}">
                      <a16:creationId xmlns:a16="http://schemas.microsoft.com/office/drawing/2014/main" id="{F0AC10AB-9DD1-EA42-B987-CB0E21926F0D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6306220" y="5762089"/>
                  <a:ext cx="14004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262" name="墨迹 261">
                  <a:extLst>
                    <a:ext uri="{FF2B5EF4-FFF2-40B4-BE49-F238E27FC236}">
                      <a16:creationId xmlns:a16="http://schemas.microsoft.com/office/drawing/2014/main" id="{67922D2F-C7F9-6E44-94D5-9E4B82F02B45}"/>
                    </a:ext>
                  </a:extLst>
                </p14:cNvPr>
                <p14:cNvContentPartPr/>
                <p14:nvPr/>
              </p14:nvContentPartPr>
              <p14:xfrm>
                <a:off x="6612580" y="5794489"/>
                <a:ext cx="37800" cy="6480"/>
              </p14:xfrm>
            </p:contentPart>
          </mc:Choice>
          <mc:Fallback xmlns="">
            <p:pic>
              <p:nvPicPr>
                <p:cNvPr id="262" name="墨迹 261">
                  <a:extLst>
                    <a:ext uri="{FF2B5EF4-FFF2-40B4-BE49-F238E27FC236}">
                      <a16:creationId xmlns:a16="http://schemas.microsoft.com/office/drawing/2014/main" id="{67922D2F-C7F9-6E44-94D5-9E4B82F02B45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6605020" y="5786929"/>
                  <a:ext cx="52920" cy="21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9" name="组合 278">
            <a:extLst>
              <a:ext uri="{FF2B5EF4-FFF2-40B4-BE49-F238E27FC236}">
                <a16:creationId xmlns:a16="http://schemas.microsoft.com/office/drawing/2014/main" id="{58481F48-7E3C-A54F-95D7-FF618B621B25}"/>
              </a:ext>
            </a:extLst>
          </p:cNvPr>
          <p:cNvGrpSpPr/>
          <p:nvPr/>
        </p:nvGrpSpPr>
        <p:grpSpPr>
          <a:xfrm>
            <a:off x="7328620" y="5588929"/>
            <a:ext cx="199440" cy="236880"/>
            <a:chOff x="7328620" y="5588929"/>
            <a:chExt cx="199440" cy="23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263" name="墨迹 262">
                  <a:extLst>
                    <a:ext uri="{FF2B5EF4-FFF2-40B4-BE49-F238E27FC236}">
                      <a16:creationId xmlns:a16="http://schemas.microsoft.com/office/drawing/2014/main" id="{A78209B1-97C4-B849-B412-97C7B8C6E8F9}"/>
                    </a:ext>
                  </a:extLst>
                </p14:cNvPr>
                <p14:cNvContentPartPr/>
                <p14:nvPr/>
              </p14:nvContentPartPr>
              <p14:xfrm>
                <a:off x="7394140" y="5588929"/>
                <a:ext cx="133920" cy="149760"/>
              </p14:xfrm>
            </p:contentPart>
          </mc:Choice>
          <mc:Fallback xmlns="">
            <p:pic>
              <p:nvPicPr>
                <p:cNvPr id="263" name="墨迹 262">
                  <a:extLst>
                    <a:ext uri="{FF2B5EF4-FFF2-40B4-BE49-F238E27FC236}">
                      <a16:creationId xmlns:a16="http://schemas.microsoft.com/office/drawing/2014/main" id="{A78209B1-97C4-B849-B412-97C7B8C6E8F9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7386580" y="5581369"/>
                  <a:ext cx="14904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264" name="墨迹 263">
                  <a:extLst>
                    <a:ext uri="{FF2B5EF4-FFF2-40B4-BE49-F238E27FC236}">
                      <a16:creationId xmlns:a16="http://schemas.microsoft.com/office/drawing/2014/main" id="{A4D8C6C1-785C-AA41-984B-BCE4F016F384}"/>
                    </a:ext>
                  </a:extLst>
                </p14:cNvPr>
                <p14:cNvContentPartPr/>
                <p14:nvPr/>
              </p14:nvContentPartPr>
              <p14:xfrm>
                <a:off x="7328620" y="5794489"/>
                <a:ext cx="168480" cy="31320"/>
              </p14:xfrm>
            </p:contentPart>
          </mc:Choice>
          <mc:Fallback xmlns="">
            <p:pic>
              <p:nvPicPr>
                <p:cNvPr id="264" name="墨迹 263">
                  <a:extLst>
                    <a:ext uri="{FF2B5EF4-FFF2-40B4-BE49-F238E27FC236}">
                      <a16:creationId xmlns:a16="http://schemas.microsoft.com/office/drawing/2014/main" id="{A4D8C6C1-785C-AA41-984B-BCE4F016F384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7321060" y="5786929"/>
                  <a:ext cx="183600" cy="46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8" name="组合 277">
            <a:extLst>
              <a:ext uri="{FF2B5EF4-FFF2-40B4-BE49-F238E27FC236}">
                <a16:creationId xmlns:a16="http://schemas.microsoft.com/office/drawing/2014/main" id="{D6EE4B75-1F99-A944-B983-986D2150D4AF}"/>
              </a:ext>
            </a:extLst>
          </p:cNvPr>
          <p:cNvGrpSpPr/>
          <p:nvPr/>
        </p:nvGrpSpPr>
        <p:grpSpPr>
          <a:xfrm>
            <a:off x="7758100" y="5520529"/>
            <a:ext cx="741240" cy="305280"/>
            <a:chOff x="7758100" y="5520529"/>
            <a:chExt cx="741240" cy="305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265" name="墨迹 264">
                  <a:extLst>
                    <a:ext uri="{FF2B5EF4-FFF2-40B4-BE49-F238E27FC236}">
                      <a16:creationId xmlns:a16="http://schemas.microsoft.com/office/drawing/2014/main" id="{6826AD36-12ED-EF4D-AA62-D10E0AF2AE88}"/>
                    </a:ext>
                  </a:extLst>
                </p14:cNvPr>
                <p14:cNvContentPartPr/>
                <p14:nvPr/>
              </p14:nvContentPartPr>
              <p14:xfrm>
                <a:off x="7758100" y="5520529"/>
                <a:ext cx="243000" cy="224640"/>
              </p14:xfrm>
            </p:contentPart>
          </mc:Choice>
          <mc:Fallback xmlns="">
            <p:pic>
              <p:nvPicPr>
                <p:cNvPr id="265" name="墨迹 264">
                  <a:extLst>
                    <a:ext uri="{FF2B5EF4-FFF2-40B4-BE49-F238E27FC236}">
                      <a16:creationId xmlns:a16="http://schemas.microsoft.com/office/drawing/2014/main" id="{6826AD36-12ED-EF4D-AA62-D10E0AF2AE88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7750540" y="5512969"/>
                  <a:ext cx="25812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266" name="墨迹 265">
                  <a:extLst>
                    <a:ext uri="{FF2B5EF4-FFF2-40B4-BE49-F238E27FC236}">
                      <a16:creationId xmlns:a16="http://schemas.microsoft.com/office/drawing/2014/main" id="{F71E0A8F-4992-854A-97DA-71BAE3E64F0F}"/>
                    </a:ext>
                  </a:extLst>
                </p14:cNvPr>
                <p14:cNvContentPartPr/>
                <p14:nvPr/>
              </p14:nvContentPartPr>
              <p14:xfrm>
                <a:off x="8137900" y="5669929"/>
                <a:ext cx="93600" cy="100080"/>
              </p14:xfrm>
            </p:contentPart>
          </mc:Choice>
          <mc:Fallback xmlns="">
            <p:pic>
              <p:nvPicPr>
                <p:cNvPr id="266" name="墨迹 265">
                  <a:extLst>
                    <a:ext uri="{FF2B5EF4-FFF2-40B4-BE49-F238E27FC236}">
                      <a16:creationId xmlns:a16="http://schemas.microsoft.com/office/drawing/2014/main" id="{F71E0A8F-4992-854A-97DA-71BAE3E64F0F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8130340" y="5662369"/>
                  <a:ext cx="10872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267" name="墨迹 266">
                  <a:extLst>
                    <a:ext uri="{FF2B5EF4-FFF2-40B4-BE49-F238E27FC236}">
                      <a16:creationId xmlns:a16="http://schemas.microsoft.com/office/drawing/2014/main" id="{1E25C290-98F4-C147-8BB7-4F97AAF1C156}"/>
                    </a:ext>
                  </a:extLst>
                </p14:cNvPr>
                <p14:cNvContentPartPr/>
                <p14:nvPr/>
              </p14:nvContentPartPr>
              <p14:xfrm>
                <a:off x="8237980" y="5626369"/>
                <a:ext cx="30960" cy="62640"/>
              </p14:xfrm>
            </p:contentPart>
          </mc:Choice>
          <mc:Fallback xmlns="">
            <p:pic>
              <p:nvPicPr>
                <p:cNvPr id="267" name="墨迹 266">
                  <a:extLst>
                    <a:ext uri="{FF2B5EF4-FFF2-40B4-BE49-F238E27FC236}">
                      <a16:creationId xmlns:a16="http://schemas.microsoft.com/office/drawing/2014/main" id="{1E25C290-98F4-C147-8BB7-4F97AAF1C156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8230420" y="5618809"/>
                  <a:ext cx="4572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268" name="墨迹 267">
                  <a:extLst>
                    <a:ext uri="{FF2B5EF4-FFF2-40B4-BE49-F238E27FC236}">
                      <a16:creationId xmlns:a16="http://schemas.microsoft.com/office/drawing/2014/main" id="{C20A5618-5370-9946-AF83-38EFA3FA2223}"/>
                    </a:ext>
                  </a:extLst>
                </p14:cNvPr>
                <p14:cNvContentPartPr/>
                <p14:nvPr/>
              </p14:nvContentPartPr>
              <p14:xfrm>
                <a:off x="8330860" y="5732209"/>
                <a:ext cx="19080" cy="93600"/>
              </p14:xfrm>
            </p:contentPart>
          </mc:Choice>
          <mc:Fallback xmlns="">
            <p:pic>
              <p:nvPicPr>
                <p:cNvPr id="268" name="墨迹 267">
                  <a:extLst>
                    <a:ext uri="{FF2B5EF4-FFF2-40B4-BE49-F238E27FC236}">
                      <a16:creationId xmlns:a16="http://schemas.microsoft.com/office/drawing/2014/main" id="{C20A5618-5370-9946-AF83-38EFA3FA2223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8323300" y="5724649"/>
                  <a:ext cx="3420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269" name="墨迹 268">
                  <a:extLst>
                    <a:ext uri="{FF2B5EF4-FFF2-40B4-BE49-F238E27FC236}">
                      <a16:creationId xmlns:a16="http://schemas.microsoft.com/office/drawing/2014/main" id="{A2E6FDF5-2EF7-2144-800E-3105D67D23B9}"/>
                    </a:ext>
                  </a:extLst>
                </p14:cNvPr>
                <p14:cNvContentPartPr/>
                <p14:nvPr/>
              </p14:nvContentPartPr>
              <p14:xfrm>
                <a:off x="8355700" y="5738329"/>
                <a:ext cx="143640" cy="62640"/>
              </p14:xfrm>
            </p:contentPart>
          </mc:Choice>
          <mc:Fallback xmlns="">
            <p:pic>
              <p:nvPicPr>
                <p:cNvPr id="269" name="墨迹 268">
                  <a:extLst>
                    <a:ext uri="{FF2B5EF4-FFF2-40B4-BE49-F238E27FC236}">
                      <a16:creationId xmlns:a16="http://schemas.microsoft.com/office/drawing/2014/main" id="{A2E6FDF5-2EF7-2144-800E-3105D67D23B9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8348140" y="5730769"/>
                  <a:ext cx="158760" cy="77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7" name="组合 276">
            <a:extLst>
              <a:ext uri="{FF2B5EF4-FFF2-40B4-BE49-F238E27FC236}">
                <a16:creationId xmlns:a16="http://schemas.microsoft.com/office/drawing/2014/main" id="{82D90284-A580-2041-8E72-BB27E01B7A2B}"/>
              </a:ext>
            </a:extLst>
          </p:cNvPr>
          <p:cNvGrpSpPr/>
          <p:nvPr/>
        </p:nvGrpSpPr>
        <p:grpSpPr>
          <a:xfrm>
            <a:off x="8822620" y="5576689"/>
            <a:ext cx="187200" cy="211680"/>
            <a:chOff x="8822620" y="5576689"/>
            <a:chExt cx="187200" cy="211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270" name="墨迹 269">
                  <a:extLst>
                    <a:ext uri="{FF2B5EF4-FFF2-40B4-BE49-F238E27FC236}">
                      <a16:creationId xmlns:a16="http://schemas.microsoft.com/office/drawing/2014/main" id="{C7B5B0D1-A194-C94F-9C3E-D0E9847C11C2}"/>
                    </a:ext>
                  </a:extLst>
                </p14:cNvPr>
                <p14:cNvContentPartPr/>
                <p14:nvPr/>
              </p14:nvContentPartPr>
              <p14:xfrm>
                <a:off x="8869060" y="5576689"/>
                <a:ext cx="140760" cy="118800"/>
              </p14:xfrm>
            </p:contentPart>
          </mc:Choice>
          <mc:Fallback xmlns="">
            <p:pic>
              <p:nvPicPr>
                <p:cNvPr id="270" name="墨迹 269">
                  <a:extLst>
                    <a:ext uri="{FF2B5EF4-FFF2-40B4-BE49-F238E27FC236}">
                      <a16:creationId xmlns:a16="http://schemas.microsoft.com/office/drawing/2014/main" id="{C7B5B0D1-A194-C94F-9C3E-D0E9847C11C2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8861500" y="5569129"/>
                  <a:ext cx="15588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271" name="墨迹 270">
                  <a:extLst>
                    <a:ext uri="{FF2B5EF4-FFF2-40B4-BE49-F238E27FC236}">
                      <a16:creationId xmlns:a16="http://schemas.microsoft.com/office/drawing/2014/main" id="{E3BCCB16-744F-6A47-B501-35D6BA3A3A01}"/>
                    </a:ext>
                  </a:extLst>
                </p14:cNvPr>
                <p14:cNvContentPartPr/>
                <p14:nvPr/>
              </p14:nvContentPartPr>
              <p14:xfrm>
                <a:off x="8822620" y="5757049"/>
                <a:ext cx="174600" cy="31320"/>
              </p14:xfrm>
            </p:contentPart>
          </mc:Choice>
          <mc:Fallback xmlns="">
            <p:pic>
              <p:nvPicPr>
                <p:cNvPr id="271" name="墨迹 270">
                  <a:extLst>
                    <a:ext uri="{FF2B5EF4-FFF2-40B4-BE49-F238E27FC236}">
                      <a16:creationId xmlns:a16="http://schemas.microsoft.com/office/drawing/2014/main" id="{E3BCCB16-744F-6A47-B501-35D6BA3A3A01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8815060" y="5749489"/>
                  <a:ext cx="189720" cy="46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6" name="组合 275">
            <a:extLst>
              <a:ext uri="{FF2B5EF4-FFF2-40B4-BE49-F238E27FC236}">
                <a16:creationId xmlns:a16="http://schemas.microsoft.com/office/drawing/2014/main" id="{0C70BBF8-C5F0-D24B-8856-1D4B0204F5D0}"/>
              </a:ext>
            </a:extLst>
          </p:cNvPr>
          <p:cNvGrpSpPr/>
          <p:nvPr/>
        </p:nvGrpSpPr>
        <p:grpSpPr>
          <a:xfrm>
            <a:off x="9326980" y="5495689"/>
            <a:ext cx="591480" cy="398880"/>
            <a:chOff x="9326980" y="5495689"/>
            <a:chExt cx="591480" cy="398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272" name="墨迹 271">
                  <a:extLst>
                    <a:ext uri="{FF2B5EF4-FFF2-40B4-BE49-F238E27FC236}">
                      <a16:creationId xmlns:a16="http://schemas.microsoft.com/office/drawing/2014/main" id="{DAC4853F-9799-E840-AEF3-BD20C8FB3DA6}"/>
                    </a:ext>
                  </a:extLst>
                </p14:cNvPr>
                <p14:cNvContentPartPr/>
                <p14:nvPr/>
              </p14:nvContentPartPr>
              <p14:xfrm>
                <a:off x="9326980" y="5495689"/>
                <a:ext cx="174600" cy="255600"/>
              </p14:xfrm>
            </p:contentPart>
          </mc:Choice>
          <mc:Fallback xmlns="">
            <p:pic>
              <p:nvPicPr>
                <p:cNvPr id="272" name="墨迹 271">
                  <a:extLst>
                    <a:ext uri="{FF2B5EF4-FFF2-40B4-BE49-F238E27FC236}">
                      <a16:creationId xmlns:a16="http://schemas.microsoft.com/office/drawing/2014/main" id="{DAC4853F-9799-E840-AEF3-BD20C8FB3DA6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9319420" y="5488129"/>
                  <a:ext cx="18972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273" name="墨迹 272">
                  <a:extLst>
                    <a:ext uri="{FF2B5EF4-FFF2-40B4-BE49-F238E27FC236}">
                      <a16:creationId xmlns:a16="http://schemas.microsoft.com/office/drawing/2014/main" id="{8F6BEC92-1487-1142-B286-C2087D5E94FA}"/>
                    </a:ext>
                  </a:extLst>
                </p14:cNvPr>
                <p14:cNvContentPartPr/>
                <p14:nvPr/>
              </p14:nvContentPartPr>
              <p14:xfrm>
                <a:off x="9625780" y="5701249"/>
                <a:ext cx="131040" cy="100080"/>
              </p14:xfrm>
            </p:contentPart>
          </mc:Choice>
          <mc:Fallback xmlns="">
            <p:pic>
              <p:nvPicPr>
                <p:cNvPr id="273" name="墨迹 272">
                  <a:extLst>
                    <a:ext uri="{FF2B5EF4-FFF2-40B4-BE49-F238E27FC236}">
                      <a16:creationId xmlns:a16="http://schemas.microsoft.com/office/drawing/2014/main" id="{8F6BEC92-1487-1142-B286-C2087D5E94FA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9618220" y="5693689"/>
                  <a:ext cx="14616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274" name="墨迹 273">
                  <a:extLst>
                    <a:ext uri="{FF2B5EF4-FFF2-40B4-BE49-F238E27FC236}">
                      <a16:creationId xmlns:a16="http://schemas.microsoft.com/office/drawing/2014/main" id="{711C7A8A-B5AD-DE41-89A2-0C0F7C8707AF}"/>
                    </a:ext>
                  </a:extLst>
                </p14:cNvPr>
                <p14:cNvContentPartPr/>
                <p14:nvPr/>
              </p14:nvContentPartPr>
              <p14:xfrm>
                <a:off x="9750340" y="5632489"/>
                <a:ext cx="62640" cy="43920"/>
              </p14:xfrm>
            </p:contentPart>
          </mc:Choice>
          <mc:Fallback xmlns="">
            <p:pic>
              <p:nvPicPr>
                <p:cNvPr id="274" name="墨迹 273">
                  <a:extLst>
                    <a:ext uri="{FF2B5EF4-FFF2-40B4-BE49-F238E27FC236}">
                      <a16:creationId xmlns:a16="http://schemas.microsoft.com/office/drawing/2014/main" id="{711C7A8A-B5AD-DE41-89A2-0C0F7C8707AF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9742780" y="5624929"/>
                  <a:ext cx="7776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275" name="墨迹 274">
                  <a:extLst>
                    <a:ext uri="{FF2B5EF4-FFF2-40B4-BE49-F238E27FC236}">
                      <a16:creationId xmlns:a16="http://schemas.microsoft.com/office/drawing/2014/main" id="{5CB2606C-4542-A142-A7BF-14E7D730AAFE}"/>
                    </a:ext>
                  </a:extLst>
                </p14:cNvPr>
                <p14:cNvContentPartPr/>
                <p14:nvPr/>
              </p14:nvContentPartPr>
              <p14:xfrm>
                <a:off x="9868420" y="5788369"/>
                <a:ext cx="50040" cy="106200"/>
              </p14:xfrm>
            </p:contentPart>
          </mc:Choice>
          <mc:Fallback xmlns="">
            <p:pic>
              <p:nvPicPr>
                <p:cNvPr id="275" name="墨迹 274">
                  <a:extLst>
                    <a:ext uri="{FF2B5EF4-FFF2-40B4-BE49-F238E27FC236}">
                      <a16:creationId xmlns:a16="http://schemas.microsoft.com/office/drawing/2014/main" id="{5CB2606C-4542-A142-A7BF-14E7D730AAFE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9860860" y="5780809"/>
                  <a:ext cx="65160" cy="121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06">
            <p14:nvContentPartPr>
              <p14:cNvPr id="282" name="墨迹 281">
                <a:extLst>
                  <a:ext uri="{FF2B5EF4-FFF2-40B4-BE49-F238E27FC236}">
                    <a16:creationId xmlns:a16="http://schemas.microsoft.com/office/drawing/2014/main" id="{AEA33AAE-00D5-6B40-AFDF-4465BD021535}"/>
                  </a:ext>
                </a:extLst>
              </p14:cNvPr>
              <p14:cNvContentPartPr/>
              <p14:nvPr/>
            </p14:nvContentPartPr>
            <p14:xfrm>
              <a:off x="3449980" y="5365009"/>
              <a:ext cx="6400080" cy="703800"/>
            </p14:xfrm>
          </p:contentPart>
        </mc:Choice>
        <mc:Fallback xmlns="">
          <p:pic>
            <p:nvPicPr>
              <p:cNvPr id="282" name="墨迹 281">
                <a:extLst>
                  <a:ext uri="{FF2B5EF4-FFF2-40B4-BE49-F238E27FC236}">
                    <a16:creationId xmlns:a16="http://schemas.microsoft.com/office/drawing/2014/main" id="{AEA33AAE-00D5-6B40-AFDF-4465BD021535}"/>
                  </a:ext>
                </a:extLst>
              </p:cNvPr>
              <p:cNvPicPr/>
              <p:nvPr/>
            </p:nvPicPr>
            <p:blipFill>
              <a:blip r:embed="rId407"/>
              <a:stretch>
                <a:fillRect/>
              </a:stretch>
            </p:blipFill>
            <p:spPr>
              <a:xfrm>
                <a:off x="3442420" y="5357449"/>
                <a:ext cx="6415200" cy="718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094396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>
            <a:extLst>
              <a:ext uri="{FF2B5EF4-FFF2-40B4-BE49-F238E27FC236}">
                <a16:creationId xmlns:a16="http://schemas.microsoft.com/office/drawing/2014/main" id="{99453B2E-B023-1D49-B763-53D6FDC3A10A}"/>
              </a:ext>
            </a:extLst>
          </p:cNvPr>
          <p:cNvGrpSpPr/>
          <p:nvPr/>
        </p:nvGrpSpPr>
        <p:grpSpPr>
          <a:xfrm>
            <a:off x="1137700" y="340849"/>
            <a:ext cx="493920" cy="411120"/>
            <a:chOff x="1137700" y="340849"/>
            <a:chExt cx="493920" cy="411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墨迹 1">
                  <a:extLst>
                    <a:ext uri="{FF2B5EF4-FFF2-40B4-BE49-F238E27FC236}">
                      <a16:creationId xmlns:a16="http://schemas.microsoft.com/office/drawing/2014/main" id="{E0E2E5F0-78ED-3441-873C-0CA7422C74C2}"/>
                    </a:ext>
                  </a:extLst>
                </p14:cNvPr>
                <p14:cNvContentPartPr/>
                <p14:nvPr/>
              </p14:nvContentPartPr>
              <p14:xfrm>
                <a:off x="1140220" y="465409"/>
                <a:ext cx="317880" cy="50040"/>
              </p14:xfrm>
            </p:contentPart>
          </mc:Choice>
          <mc:Fallback xmlns="">
            <p:pic>
              <p:nvPicPr>
                <p:cNvPr id="2" name="墨迹 1">
                  <a:extLst>
                    <a:ext uri="{FF2B5EF4-FFF2-40B4-BE49-F238E27FC236}">
                      <a16:creationId xmlns:a16="http://schemas.microsoft.com/office/drawing/2014/main" id="{E0E2E5F0-78ED-3441-873C-0CA7422C74C2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132660" y="457849"/>
                  <a:ext cx="33300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10F0CE1F-DFAE-9E4B-8B16-A5CC4EBF91A5}"/>
                    </a:ext>
                  </a:extLst>
                </p14:cNvPr>
                <p14:cNvContentPartPr/>
                <p14:nvPr/>
              </p14:nvContentPartPr>
              <p14:xfrm>
                <a:off x="1137700" y="596089"/>
                <a:ext cx="386280" cy="25200"/>
              </p14:xfrm>
            </p:contentPart>
          </mc:Choice>
          <mc:Fallback xmlns=""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10F0CE1F-DFAE-9E4B-8B16-A5CC4EBF91A5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130140" y="588529"/>
                  <a:ext cx="40140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2DA84A63-05FA-7F41-9327-32F3D81E581C}"/>
                    </a:ext>
                  </a:extLst>
                </p14:cNvPr>
                <p14:cNvContentPartPr/>
                <p14:nvPr/>
              </p14:nvContentPartPr>
              <p14:xfrm>
                <a:off x="1308340" y="340849"/>
                <a:ext cx="323280" cy="411120"/>
              </p14:xfrm>
            </p:contentPart>
          </mc:Choice>
          <mc:Fallback xmlns=""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2DA84A63-05FA-7F41-9327-32F3D81E581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300780" y="333289"/>
                  <a:ext cx="338400" cy="426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56D2A4D0-06C3-B74E-BFF4-3604D61BCFF0}"/>
              </a:ext>
            </a:extLst>
          </p:cNvPr>
          <p:cNvGrpSpPr/>
          <p:nvPr/>
        </p:nvGrpSpPr>
        <p:grpSpPr>
          <a:xfrm>
            <a:off x="2056060" y="353449"/>
            <a:ext cx="746640" cy="417600"/>
            <a:chOff x="2056060" y="353449"/>
            <a:chExt cx="746640" cy="417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墨迹 4">
                  <a:extLst>
                    <a:ext uri="{FF2B5EF4-FFF2-40B4-BE49-F238E27FC236}">
                      <a16:creationId xmlns:a16="http://schemas.microsoft.com/office/drawing/2014/main" id="{659296F3-9A03-5B4F-AFBE-4B06B15EB744}"/>
                    </a:ext>
                  </a:extLst>
                </p14:cNvPr>
                <p14:cNvContentPartPr/>
                <p14:nvPr/>
              </p14:nvContentPartPr>
              <p14:xfrm>
                <a:off x="2056060" y="353449"/>
                <a:ext cx="279720" cy="293040"/>
              </p14:xfrm>
            </p:contentPart>
          </mc:Choice>
          <mc:Fallback xmlns="">
            <p:pic>
              <p:nvPicPr>
                <p:cNvPr id="5" name="墨迹 4">
                  <a:extLst>
                    <a:ext uri="{FF2B5EF4-FFF2-40B4-BE49-F238E27FC236}">
                      <a16:creationId xmlns:a16="http://schemas.microsoft.com/office/drawing/2014/main" id="{659296F3-9A03-5B4F-AFBE-4B06B15EB744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048500" y="345889"/>
                  <a:ext cx="29484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758264C7-B66E-154A-8403-DB208C2D65F8}"/>
                    </a:ext>
                  </a:extLst>
                </p14:cNvPr>
                <p14:cNvContentPartPr/>
                <p14:nvPr/>
              </p14:nvContentPartPr>
              <p14:xfrm>
                <a:off x="2453860" y="614809"/>
                <a:ext cx="131040" cy="93600"/>
              </p14:xfrm>
            </p:contentPart>
          </mc:Choice>
          <mc:Fallback xmlns=""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758264C7-B66E-154A-8403-DB208C2D65F8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446300" y="607249"/>
                  <a:ext cx="14616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019A6975-8AC2-B448-A7C6-FBB10D98B2E7}"/>
                    </a:ext>
                  </a:extLst>
                </p14:cNvPr>
                <p14:cNvContentPartPr/>
                <p14:nvPr/>
              </p14:nvContentPartPr>
              <p14:xfrm>
                <a:off x="2591020" y="440569"/>
                <a:ext cx="43920" cy="68760"/>
              </p14:xfrm>
            </p:contentPart>
          </mc:Choice>
          <mc:Fallback xmlns=""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019A6975-8AC2-B448-A7C6-FBB10D98B2E7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583460" y="433009"/>
                  <a:ext cx="5904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695844C6-76C5-4F4A-9FF1-42326D46401D}"/>
                    </a:ext>
                  </a:extLst>
                </p14:cNvPr>
                <p14:cNvContentPartPr/>
                <p14:nvPr/>
              </p14:nvContentPartPr>
              <p14:xfrm>
                <a:off x="2777500" y="621289"/>
                <a:ext cx="25200" cy="149760"/>
              </p14:xfrm>
            </p:contentPart>
          </mc:Choice>
          <mc:Fallback xmlns=""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695844C6-76C5-4F4A-9FF1-42326D46401D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769940" y="613729"/>
                  <a:ext cx="40320" cy="16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BFC2E324-2D18-0D46-B70F-27033726DC7D}"/>
              </a:ext>
            </a:extLst>
          </p:cNvPr>
          <p:cNvGrpSpPr/>
          <p:nvPr/>
        </p:nvGrpSpPr>
        <p:grpSpPr>
          <a:xfrm>
            <a:off x="3108340" y="434449"/>
            <a:ext cx="230040" cy="273960"/>
            <a:chOff x="3108340" y="434449"/>
            <a:chExt cx="230040" cy="273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C72BC5ED-92EC-D14B-B256-E92D57D7FE92}"/>
                    </a:ext>
                  </a:extLst>
                </p14:cNvPr>
                <p14:cNvContentPartPr/>
                <p14:nvPr/>
              </p14:nvContentPartPr>
              <p14:xfrm>
                <a:off x="3108340" y="434449"/>
                <a:ext cx="217440" cy="149760"/>
              </p14:xfrm>
            </p:contentPart>
          </mc:Choice>
          <mc:Fallback xmlns=""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C72BC5ED-92EC-D14B-B256-E92D57D7FE92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100780" y="426889"/>
                  <a:ext cx="23256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6565DF75-07F4-9549-AA9D-D97375AD3D39}"/>
                    </a:ext>
                  </a:extLst>
                </p14:cNvPr>
                <p14:cNvContentPartPr/>
                <p14:nvPr/>
              </p14:nvContentPartPr>
              <p14:xfrm>
                <a:off x="3151180" y="639649"/>
                <a:ext cx="187200" cy="68760"/>
              </p14:xfrm>
            </p:contentPart>
          </mc:Choice>
          <mc:Fallback xmlns=""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6565DF75-07F4-9549-AA9D-D97375AD3D39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143620" y="632089"/>
                  <a:ext cx="202320" cy="83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30B0A102-4FA8-A14E-A190-338725517690}"/>
              </a:ext>
            </a:extLst>
          </p:cNvPr>
          <p:cNvGrpSpPr/>
          <p:nvPr/>
        </p:nvGrpSpPr>
        <p:grpSpPr>
          <a:xfrm>
            <a:off x="3630700" y="409609"/>
            <a:ext cx="865800" cy="360720"/>
            <a:chOff x="3630700" y="409609"/>
            <a:chExt cx="865800" cy="360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8E77DB68-09E0-204C-B383-93285A9CA8C5}"/>
                    </a:ext>
                  </a:extLst>
                </p14:cNvPr>
                <p14:cNvContentPartPr/>
                <p14:nvPr/>
              </p14:nvContentPartPr>
              <p14:xfrm>
                <a:off x="3630700" y="409609"/>
                <a:ext cx="274320" cy="267480"/>
              </p14:xfrm>
            </p:contentPart>
          </mc:Choice>
          <mc:Fallback xmlns=""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8E77DB68-09E0-204C-B383-93285A9CA8C5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623140" y="402049"/>
                  <a:ext cx="289440" cy="28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F28C752D-911A-A942-985B-51F6CA0EB484}"/>
                    </a:ext>
                  </a:extLst>
                </p14:cNvPr>
                <p14:cNvContentPartPr/>
                <p14:nvPr/>
              </p14:nvContentPartPr>
              <p14:xfrm>
                <a:off x="4010140" y="621289"/>
                <a:ext cx="155880" cy="87480"/>
              </p14:xfrm>
            </p:contentPart>
          </mc:Choice>
          <mc:Fallback xmlns=""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F28C752D-911A-A942-985B-51F6CA0EB484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002580" y="613729"/>
                  <a:ext cx="17100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9AF7845F-F4E7-B240-8036-C18D09B0DC03}"/>
                    </a:ext>
                  </a:extLst>
                </p14:cNvPr>
                <p14:cNvContentPartPr/>
                <p14:nvPr/>
              </p14:nvContentPartPr>
              <p14:xfrm>
                <a:off x="4147300" y="465409"/>
                <a:ext cx="75240" cy="31320"/>
              </p14:xfrm>
            </p:contentPart>
          </mc:Choice>
          <mc:Fallback xmlns=""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9AF7845F-F4E7-B240-8036-C18D09B0DC03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139740" y="457849"/>
                  <a:ext cx="9000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26805230-CD5F-1C44-96E5-14351FFF5569}"/>
                    </a:ext>
                  </a:extLst>
                </p14:cNvPr>
                <p14:cNvContentPartPr/>
                <p14:nvPr/>
              </p14:nvContentPartPr>
              <p14:xfrm>
                <a:off x="4352860" y="652249"/>
                <a:ext cx="143640" cy="118080"/>
              </p14:xfrm>
            </p:contentPart>
          </mc:Choice>
          <mc:Fallback xmlns=""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26805230-CD5F-1C44-96E5-14351FFF5569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345300" y="644689"/>
                  <a:ext cx="158760" cy="133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D9D1C5DC-DAB9-8546-8AA6-C66C18ED9D73}"/>
              </a:ext>
            </a:extLst>
          </p:cNvPr>
          <p:cNvGrpSpPr/>
          <p:nvPr/>
        </p:nvGrpSpPr>
        <p:grpSpPr>
          <a:xfrm>
            <a:off x="4832740" y="440569"/>
            <a:ext cx="254880" cy="280440"/>
            <a:chOff x="4832740" y="440569"/>
            <a:chExt cx="254880" cy="280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FE8AC75D-3471-9145-A3A4-A447FC5AA9C0}"/>
                    </a:ext>
                  </a:extLst>
                </p14:cNvPr>
                <p14:cNvContentPartPr/>
                <p14:nvPr/>
              </p14:nvContentPartPr>
              <p14:xfrm>
                <a:off x="4832740" y="440569"/>
                <a:ext cx="230040" cy="162360"/>
              </p14:xfrm>
            </p:contentPart>
          </mc:Choice>
          <mc:Fallback xmlns=""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FE8AC75D-3471-9145-A3A4-A447FC5AA9C0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825180" y="433009"/>
                  <a:ext cx="24516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42EC95ED-4BF0-604C-BBC4-DE4C9FAF1AFF}"/>
                    </a:ext>
                  </a:extLst>
                </p14:cNvPr>
                <p14:cNvContentPartPr/>
                <p14:nvPr/>
              </p14:nvContentPartPr>
              <p14:xfrm>
                <a:off x="4888180" y="670969"/>
                <a:ext cx="199440" cy="50040"/>
              </p14:xfrm>
            </p:contentPart>
          </mc:Choice>
          <mc:Fallback xmlns=""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42EC95ED-4BF0-604C-BBC4-DE4C9FAF1AFF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880620" y="663409"/>
                  <a:ext cx="214560" cy="65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1" name="墨迹 20">
                <a:extLst>
                  <a:ext uri="{FF2B5EF4-FFF2-40B4-BE49-F238E27FC236}">
                    <a16:creationId xmlns:a16="http://schemas.microsoft.com/office/drawing/2014/main" id="{2C55CE7F-4974-644C-B92D-E3A2A69B3112}"/>
                  </a:ext>
                </a:extLst>
              </p14:cNvPr>
              <p14:cNvContentPartPr/>
              <p14:nvPr/>
            </p14:nvContentPartPr>
            <p14:xfrm>
              <a:off x="5591620" y="540289"/>
              <a:ext cx="124920" cy="6480"/>
            </p14:xfrm>
          </p:contentPart>
        </mc:Choice>
        <mc:Fallback xmlns="">
          <p:pic>
            <p:nvPicPr>
              <p:cNvPr id="21" name="墨迹 20">
                <a:extLst>
                  <a:ext uri="{FF2B5EF4-FFF2-40B4-BE49-F238E27FC236}">
                    <a16:creationId xmlns:a16="http://schemas.microsoft.com/office/drawing/2014/main" id="{2C55CE7F-4974-644C-B92D-E3A2A69B3112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5584060" y="532729"/>
                <a:ext cx="14004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2" name="墨迹 21">
                <a:extLst>
                  <a:ext uri="{FF2B5EF4-FFF2-40B4-BE49-F238E27FC236}">
                    <a16:creationId xmlns:a16="http://schemas.microsoft.com/office/drawing/2014/main" id="{A1A71921-2431-884E-9176-0E112DB77FD9}"/>
                  </a:ext>
                </a:extLst>
              </p14:cNvPr>
              <p14:cNvContentPartPr/>
              <p14:nvPr/>
            </p14:nvContentPartPr>
            <p14:xfrm>
              <a:off x="5921380" y="540289"/>
              <a:ext cx="106200" cy="360"/>
            </p14:xfrm>
          </p:contentPart>
        </mc:Choice>
        <mc:Fallback xmlns="">
          <p:pic>
            <p:nvPicPr>
              <p:cNvPr id="22" name="墨迹 21">
                <a:extLst>
                  <a:ext uri="{FF2B5EF4-FFF2-40B4-BE49-F238E27FC236}">
                    <a16:creationId xmlns:a16="http://schemas.microsoft.com/office/drawing/2014/main" id="{A1A71921-2431-884E-9176-0E112DB77FD9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5913820" y="532729"/>
                <a:ext cx="121320" cy="1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3" name="墨迹 22">
                <a:extLst>
                  <a:ext uri="{FF2B5EF4-FFF2-40B4-BE49-F238E27FC236}">
                    <a16:creationId xmlns:a16="http://schemas.microsoft.com/office/drawing/2014/main" id="{EB3CD97C-6D50-9244-BD45-8F69AF768402}"/>
                  </a:ext>
                </a:extLst>
              </p14:cNvPr>
              <p14:cNvContentPartPr/>
              <p14:nvPr/>
            </p14:nvContentPartPr>
            <p14:xfrm>
              <a:off x="6313780" y="552529"/>
              <a:ext cx="31320" cy="19080"/>
            </p14:xfrm>
          </p:contentPart>
        </mc:Choice>
        <mc:Fallback xmlns="">
          <p:pic>
            <p:nvPicPr>
              <p:cNvPr id="23" name="墨迹 22">
                <a:extLst>
                  <a:ext uri="{FF2B5EF4-FFF2-40B4-BE49-F238E27FC236}">
                    <a16:creationId xmlns:a16="http://schemas.microsoft.com/office/drawing/2014/main" id="{EB3CD97C-6D50-9244-BD45-8F69AF768402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6306220" y="544969"/>
                <a:ext cx="46440" cy="34200"/>
              </a:xfrm>
              <a:prstGeom prst="rect">
                <a:avLst/>
              </a:prstGeom>
            </p:spPr>
          </p:pic>
        </mc:Fallback>
      </mc:AlternateContent>
      <p:grpSp>
        <p:nvGrpSpPr>
          <p:cNvPr id="40" name="组合 39">
            <a:extLst>
              <a:ext uri="{FF2B5EF4-FFF2-40B4-BE49-F238E27FC236}">
                <a16:creationId xmlns:a16="http://schemas.microsoft.com/office/drawing/2014/main" id="{6C7300C8-EBA7-4C4C-A726-3DACC07F7B53}"/>
              </a:ext>
            </a:extLst>
          </p:cNvPr>
          <p:cNvGrpSpPr/>
          <p:nvPr/>
        </p:nvGrpSpPr>
        <p:grpSpPr>
          <a:xfrm>
            <a:off x="7197580" y="527689"/>
            <a:ext cx="268200" cy="262080"/>
            <a:chOff x="7197580" y="527689"/>
            <a:chExt cx="268200" cy="262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87444834-F717-DB4D-BA90-73993E69EE52}"/>
                    </a:ext>
                  </a:extLst>
                </p14:cNvPr>
                <p14:cNvContentPartPr/>
                <p14:nvPr/>
              </p14:nvContentPartPr>
              <p14:xfrm>
                <a:off x="7197580" y="527689"/>
                <a:ext cx="193320" cy="131040"/>
              </p14:xfrm>
            </p:contentPart>
          </mc:Choice>
          <mc:Fallback xmlns=""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87444834-F717-DB4D-BA90-73993E69EE52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7190020" y="520129"/>
                  <a:ext cx="20844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CCF4122F-AB39-5544-8851-4AFDB75A7199}"/>
                    </a:ext>
                  </a:extLst>
                </p14:cNvPr>
                <p14:cNvContentPartPr/>
                <p14:nvPr/>
              </p14:nvContentPartPr>
              <p14:xfrm>
                <a:off x="7198300" y="714529"/>
                <a:ext cx="267480" cy="75240"/>
              </p14:xfrm>
            </p:contentPart>
          </mc:Choice>
          <mc:Fallback xmlns=""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CCF4122F-AB39-5544-8851-4AFDB75A7199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190740" y="706969"/>
                  <a:ext cx="282600" cy="90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AFA91AED-23F3-5C48-B3EB-FD90FA905BAA}"/>
              </a:ext>
            </a:extLst>
          </p:cNvPr>
          <p:cNvGrpSpPr/>
          <p:nvPr/>
        </p:nvGrpSpPr>
        <p:grpSpPr>
          <a:xfrm>
            <a:off x="7758820" y="409609"/>
            <a:ext cx="578520" cy="391680"/>
            <a:chOff x="7758820" y="409609"/>
            <a:chExt cx="578520" cy="391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264E9C52-F7E8-6B47-B89D-AA79B242B9A4}"/>
                    </a:ext>
                  </a:extLst>
                </p14:cNvPr>
                <p14:cNvContentPartPr/>
                <p14:nvPr/>
              </p14:nvContentPartPr>
              <p14:xfrm>
                <a:off x="7758820" y="409609"/>
                <a:ext cx="242640" cy="330480"/>
              </p14:xfrm>
            </p:contentPart>
          </mc:Choice>
          <mc:Fallback xmlns=""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264E9C52-F7E8-6B47-B89D-AA79B242B9A4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751260" y="402049"/>
                  <a:ext cx="257400" cy="34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AD85BEA1-4C5F-6048-89C8-B59BFA657C44}"/>
                    </a:ext>
                  </a:extLst>
                </p14:cNvPr>
                <p14:cNvContentPartPr/>
                <p14:nvPr/>
              </p14:nvContentPartPr>
              <p14:xfrm>
                <a:off x="8169580" y="714529"/>
                <a:ext cx="124200" cy="86760"/>
              </p14:xfrm>
            </p:contentPart>
          </mc:Choice>
          <mc:Fallback xmlns=""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AD85BEA1-4C5F-6048-89C8-B59BFA657C44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8162020" y="706969"/>
                  <a:ext cx="13932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5B1FC7D8-77A7-0040-95DC-CBBFE4E5B45F}"/>
                    </a:ext>
                  </a:extLst>
                </p14:cNvPr>
                <p14:cNvContentPartPr/>
                <p14:nvPr/>
              </p14:nvContentPartPr>
              <p14:xfrm>
                <a:off x="8306020" y="527689"/>
                <a:ext cx="31320" cy="100080"/>
              </p14:xfrm>
            </p:contentPart>
          </mc:Choice>
          <mc:Fallback xmlns=""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5B1FC7D8-77A7-0040-95DC-CBBFE4E5B45F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8298460" y="520129"/>
                  <a:ext cx="46440" cy="115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10399937-2935-634D-BBF1-7EDEFC9166DD}"/>
              </a:ext>
            </a:extLst>
          </p:cNvPr>
          <p:cNvGrpSpPr/>
          <p:nvPr/>
        </p:nvGrpSpPr>
        <p:grpSpPr>
          <a:xfrm>
            <a:off x="8473780" y="739369"/>
            <a:ext cx="218520" cy="124920"/>
            <a:chOff x="8473780" y="739369"/>
            <a:chExt cx="218520" cy="124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C9B81147-AEC8-774D-8F14-DE6D2EA5AF5C}"/>
                    </a:ext>
                  </a:extLst>
                </p14:cNvPr>
                <p14:cNvContentPartPr/>
                <p14:nvPr/>
              </p14:nvContentPartPr>
              <p14:xfrm>
                <a:off x="8473780" y="739369"/>
                <a:ext cx="25200" cy="124920"/>
              </p14:xfrm>
            </p:contentPart>
          </mc:Choice>
          <mc:Fallback xmlns=""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C9B81147-AEC8-774D-8F14-DE6D2EA5AF5C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8466580" y="731809"/>
                  <a:ext cx="4032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A280A23D-99A6-D247-8E1B-E69D1B205ABB}"/>
                    </a:ext>
                  </a:extLst>
                </p14:cNvPr>
                <p14:cNvContentPartPr/>
                <p14:nvPr/>
              </p14:nvContentPartPr>
              <p14:xfrm>
                <a:off x="8523820" y="770689"/>
                <a:ext cx="168480" cy="87480"/>
              </p14:xfrm>
            </p:contentPart>
          </mc:Choice>
          <mc:Fallback xmlns=""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A280A23D-99A6-D247-8E1B-E69D1B205ABB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516260" y="763129"/>
                  <a:ext cx="183600" cy="102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1" name="墨迹 30">
                <a:extLst>
                  <a:ext uri="{FF2B5EF4-FFF2-40B4-BE49-F238E27FC236}">
                    <a16:creationId xmlns:a16="http://schemas.microsoft.com/office/drawing/2014/main" id="{F1B1BC04-5548-7E4C-A34E-4AD6526A2CBF}"/>
                  </a:ext>
                </a:extLst>
              </p14:cNvPr>
              <p14:cNvContentPartPr/>
              <p14:nvPr/>
            </p14:nvContentPartPr>
            <p14:xfrm>
              <a:off x="9140140" y="521569"/>
              <a:ext cx="180720" cy="137160"/>
            </p14:xfrm>
          </p:contentPart>
        </mc:Choice>
        <mc:Fallback xmlns="">
          <p:pic>
            <p:nvPicPr>
              <p:cNvPr id="31" name="墨迹 30">
                <a:extLst>
                  <a:ext uri="{FF2B5EF4-FFF2-40B4-BE49-F238E27FC236}">
                    <a16:creationId xmlns:a16="http://schemas.microsoft.com/office/drawing/2014/main" id="{F1B1BC04-5548-7E4C-A34E-4AD6526A2CBF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9132580" y="514009"/>
                <a:ext cx="195840" cy="15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2" name="墨迹 31">
                <a:extLst>
                  <a:ext uri="{FF2B5EF4-FFF2-40B4-BE49-F238E27FC236}">
                    <a16:creationId xmlns:a16="http://schemas.microsoft.com/office/drawing/2014/main" id="{0C41D25F-E70C-7C4E-B4BE-3E39A05554C7}"/>
                  </a:ext>
                </a:extLst>
              </p14:cNvPr>
              <p14:cNvContentPartPr/>
              <p14:nvPr/>
            </p14:nvContentPartPr>
            <p14:xfrm>
              <a:off x="9153820" y="783649"/>
              <a:ext cx="191880" cy="37080"/>
            </p14:xfrm>
          </p:contentPart>
        </mc:Choice>
        <mc:Fallback xmlns="">
          <p:pic>
            <p:nvPicPr>
              <p:cNvPr id="32" name="墨迹 31">
                <a:extLst>
                  <a:ext uri="{FF2B5EF4-FFF2-40B4-BE49-F238E27FC236}">
                    <a16:creationId xmlns:a16="http://schemas.microsoft.com/office/drawing/2014/main" id="{0C41D25F-E70C-7C4E-B4BE-3E39A05554C7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9146260" y="776089"/>
                <a:ext cx="207000" cy="5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3" name="墨迹 32">
                <a:extLst>
                  <a:ext uri="{FF2B5EF4-FFF2-40B4-BE49-F238E27FC236}">
                    <a16:creationId xmlns:a16="http://schemas.microsoft.com/office/drawing/2014/main" id="{F20CCFFA-76D2-A141-99C2-4C9B88684581}"/>
                  </a:ext>
                </a:extLst>
              </p14:cNvPr>
              <p14:cNvContentPartPr/>
              <p14:nvPr/>
            </p14:nvContentPartPr>
            <p14:xfrm>
              <a:off x="9631900" y="471889"/>
              <a:ext cx="286560" cy="358560"/>
            </p14:xfrm>
          </p:contentPart>
        </mc:Choice>
        <mc:Fallback xmlns="">
          <p:pic>
            <p:nvPicPr>
              <p:cNvPr id="33" name="墨迹 32">
                <a:extLst>
                  <a:ext uri="{FF2B5EF4-FFF2-40B4-BE49-F238E27FC236}">
                    <a16:creationId xmlns:a16="http://schemas.microsoft.com/office/drawing/2014/main" id="{F20CCFFA-76D2-A141-99C2-4C9B88684581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9624340" y="464329"/>
                <a:ext cx="301680" cy="373680"/>
              </a:xfrm>
              <a:prstGeom prst="rect">
                <a:avLst/>
              </a:prstGeom>
            </p:spPr>
          </p:pic>
        </mc:Fallback>
      </mc:AlternateContent>
      <p:grpSp>
        <p:nvGrpSpPr>
          <p:cNvPr id="37" name="组合 36">
            <a:extLst>
              <a:ext uri="{FF2B5EF4-FFF2-40B4-BE49-F238E27FC236}">
                <a16:creationId xmlns:a16="http://schemas.microsoft.com/office/drawing/2014/main" id="{A8BABE0E-F8B2-954A-8D84-5814F73874D3}"/>
              </a:ext>
            </a:extLst>
          </p:cNvPr>
          <p:cNvGrpSpPr/>
          <p:nvPr/>
        </p:nvGrpSpPr>
        <p:grpSpPr>
          <a:xfrm>
            <a:off x="10235620" y="602569"/>
            <a:ext cx="305640" cy="448560"/>
            <a:chOff x="10235620" y="602569"/>
            <a:chExt cx="305640" cy="448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52F3DE0B-6855-CE44-A35F-53C9D0626AD9}"/>
                    </a:ext>
                  </a:extLst>
                </p14:cNvPr>
                <p14:cNvContentPartPr/>
                <p14:nvPr/>
              </p14:nvContentPartPr>
              <p14:xfrm>
                <a:off x="10235620" y="764209"/>
                <a:ext cx="93600" cy="155160"/>
              </p14:xfrm>
            </p:contentPart>
          </mc:Choice>
          <mc:Fallback xmlns=""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52F3DE0B-6855-CE44-A35F-53C9D0626AD9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0228060" y="756649"/>
                  <a:ext cx="10872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C2C72718-339B-104B-BB63-04DDF12589BD}"/>
                    </a:ext>
                  </a:extLst>
                </p14:cNvPr>
                <p14:cNvContentPartPr/>
                <p14:nvPr/>
              </p14:nvContentPartPr>
              <p14:xfrm>
                <a:off x="10329220" y="602569"/>
                <a:ext cx="106200" cy="112320"/>
              </p14:xfrm>
            </p:contentPart>
          </mc:Choice>
          <mc:Fallback xmlns=""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C2C72718-339B-104B-BB63-04DDF12589BD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0321660" y="595009"/>
                  <a:ext cx="12132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C776887C-A7B8-DA40-8442-51436D534CFF}"/>
                    </a:ext>
                  </a:extLst>
                </p14:cNvPr>
                <p14:cNvContentPartPr/>
                <p14:nvPr/>
              </p14:nvContentPartPr>
              <p14:xfrm>
                <a:off x="10522180" y="863929"/>
                <a:ext cx="19080" cy="187200"/>
              </p14:xfrm>
            </p:contentPart>
          </mc:Choice>
          <mc:Fallback xmlns=""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C776887C-A7B8-DA40-8442-51436D534CFF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0514620" y="856369"/>
                  <a:ext cx="34200" cy="202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9" name="组合 78">
            <a:extLst>
              <a:ext uri="{FF2B5EF4-FFF2-40B4-BE49-F238E27FC236}">
                <a16:creationId xmlns:a16="http://schemas.microsoft.com/office/drawing/2014/main" id="{831E8400-F14C-1E4F-AF7E-ACE2B982F925}"/>
              </a:ext>
            </a:extLst>
          </p:cNvPr>
          <p:cNvGrpSpPr/>
          <p:nvPr/>
        </p:nvGrpSpPr>
        <p:grpSpPr>
          <a:xfrm>
            <a:off x="1955980" y="1274689"/>
            <a:ext cx="615600" cy="423720"/>
            <a:chOff x="1955980" y="1274689"/>
            <a:chExt cx="615600" cy="423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64D7736F-753C-204F-A054-328495053950}"/>
                    </a:ext>
                  </a:extLst>
                </p14:cNvPr>
                <p14:cNvContentPartPr/>
                <p14:nvPr/>
              </p14:nvContentPartPr>
              <p14:xfrm>
                <a:off x="2036980" y="1417969"/>
                <a:ext cx="274320" cy="37800"/>
              </p14:xfrm>
            </p:contentPart>
          </mc:Choice>
          <mc:Fallback xmlns=""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64D7736F-753C-204F-A054-328495053950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2029420" y="1410409"/>
                  <a:ext cx="28944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36AEC82F-F277-DF48-8165-6EB44BC91728}"/>
                    </a:ext>
                  </a:extLst>
                </p14:cNvPr>
                <p14:cNvContentPartPr/>
                <p14:nvPr/>
              </p14:nvContentPartPr>
              <p14:xfrm>
                <a:off x="1955980" y="1505089"/>
                <a:ext cx="498240" cy="87480"/>
              </p14:xfrm>
            </p:contentPart>
          </mc:Choice>
          <mc:Fallback xmlns=""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36AEC82F-F277-DF48-8165-6EB44BC91728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948420" y="1497529"/>
                  <a:ext cx="51336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A0511ACE-99FD-3B48-AA7E-BD1B7F102179}"/>
                    </a:ext>
                  </a:extLst>
                </p14:cNvPr>
                <p14:cNvContentPartPr/>
                <p14:nvPr/>
              </p14:nvContentPartPr>
              <p14:xfrm>
                <a:off x="2205460" y="1274689"/>
                <a:ext cx="366120" cy="423720"/>
              </p14:xfrm>
            </p:contentPart>
          </mc:Choice>
          <mc:Fallback xmlns=""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A0511ACE-99FD-3B48-AA7E-BD1B7F102179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2197900" y="1267129"/>
                  <a:ext cx="381240" cy="438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8" name="组合 77">
            <a:extLst>
              <a:ext uri="{FF2B5EF4-FFF2-40B4-BE49-F238E27FC236}">
                <a16:creationId xmlns:a16="http://schemas.microsoft.com/office/drawing/2014/main" id="{FA4E8B60-1871-A847-B126-F24CA91B060B}"/>
              </a:ext>
            </a:extLst>
          </p:cNvPr>
          <p:cNvGrpSpPr/>
          <p:nvPr/>
        </p:nvGrpSpPr>
        <p:grpSpPr>
          <a:xfrm>
            <a:off x="3032740" y="1324729"/>
            <a:ext cx="809640" cy="435960"/>
            <a:chOff x="3032740" y="1324729"/>
            <a:chExt cx="809640" cy="435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5" name="墨迹 44">
                  <a:extLst>
                    <a:ext uri="{FF2B5EF4-FFF2-40B4-BE49-F238E27FC236}">
                      <a16:creationId xmlns:a16="http://schemas.microsoft.com/office/drawing/2014/main" id="{6E529BEC-CF00-6945-BFEF-BE28168911D6}"/>
                    </a:ext>
                  </a:extLst>
                </p14:cNvPr>
                <p14:cNvContentPartPr/>
                <p14:nvPr/>
              </p14:nvContentPartPr>
              <p14:xfrm>
                <a:off x="3032740" y="1324729"/>
                <a:ext cx="348840" cy="305280"/>
              </p14:xfrm>
            </p:contentPart>
          </mc:Choice>
          <mc:Fallback xmlns="">
            <p:pic>
              <p:nvPicPr>
                <p:cNvPr id="45" name="墨迹 44">
                  <a:extLst>
                    <a:ext uri="{FF2B5EF4-FFF2-40B4-BE49-F238E27FC236}">
                      <a16:creationId xmlns:a16="http://schemas.microsoft.com/office/drawing/2014/main" id="{6E529BEC-CF00-6945-BFEF-BE28168911D6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025180" y="1317169"/>
                  <a:ext cx="36396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6" name="墨迹 45">
                  <a:extLst>
                    <a:ext uri="{FF2B5EF4-FFF2-40B4-BE49-F238E27FC236}">
                      <a16:creationId xmlns:a16="http://schemas.microsoft.com/office/drawing/2014/main" id="{AD8785A9-DA5B-4A46-B963-F4970FFEA783}"/>
                    </a:ext>
                  </a:extLst>
                </p14:cNvPr>
                <p14:cNvContentPartPr/>
                <p14:nvPr/>
              </p14:nvContentPartPr>
              <p14:xfrm>
                <a:off x="3506140" y="1598689"/>
                <a:ext cx="131040" cy="111600"/>
              </p14:xfrm>
            </p:contentPart>
          </mc:Choice>
          <mc:Fallback xmlns="">
            <p:pic>
              <p:nvPicPr>
                <p:cNvPr id="46" name="墨迹 45">
                  <a:extLst>
                    <a:ext uri="{FF2B5EF4-FFF2-40B4-BE49-F238E27FC236}">
                      <a16:creationId xmlns:a16="http://schemas.microsoft.com/office/drawing/2014/main" id="{AD8785A9-DA5B-4A46-B963-F4970FFEA783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3498580" y="1591129"/>
                  <a:ext cx="14616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EE37DE0C-BCDB-8841-8651-681ACE4DAF36}"/>
                    </a:ext>
                  </a:extLst>
                </p14:cNvPr>
                <p14:cNvContentPartPr/>
                <p14:nvPr/>
              </p14:nvContentPartPr>
              <p14:xfrm>
                <a:off x="3593260" y="1449289"/>
                <a:ext cx="56520" cy="106200"/>
              </p14:xfrm>
            </p:contentPart>
          </mc:Choice>
          <mc:Fallback xmlns=""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EE37DE0C-BCDB-8841-8651-681ACE4DAF36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3585700" y="1441729"/>
                  <a:ext cx="7128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8" name="墨迹 47">
                  <a:extLst>
                    <a:ext uri="{FF2B5EF4-FFF2-40B4-BE49-F238E27FC236}">
                      <a16:creationId xmlns:a16="http://schemas.microsoft.com/office/drawing/2014/main" id="{94F5DB58-8B32-7845-8E36-D7F9A6E93D56}"/>
                    </a:ext>
                  </a:extLst>
                </p14:cNvPr>
                <p14:cNvContentPartPr/>
                <p14:nvPr/>
              </p14:nvContentPartPr>
              <p14:xfrm>
                <a:off x="3773620" y="1673209"/>
                <a:ext cx="68760" cy="87480"/>
              </p14:xfrm>
            </p:contentPart>
          </mc:Choice>
          <mc:Fallback xmlns="">
            <p:pic>
              <p:nvPicPr>
                <p:cNvPr id="48" name="墨迹 47">
                  <a:extLst>
                    <a:ext uri="{FF2B5EF4-FFF2-40B4-BE49-F238E27FC236}">
                      <a16:creationId xmlns:a16="http://schemas.microsoft.com/office/drawing/2014/main" id="{94F5DB58-8B32-7845-8E36-D7F9A6E93D56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3766060" y="1665649"/>
                  <a:ext cx="83880" cy="102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49" name="墨迹 48">
                <a:extLst>
                  <a:ext uri="{FF2B5EF4-FFF2-40B4-BE49-F238E27FC236}">
                    <a16:creationId xmlns:a16="http://schemas.microsoft.com/office/drawing/2014/main" id="{4C2C00BB-6998-A14E-8DDE-34097ACFEB34}"/>
                  </a:ext>
                </a:extLst>
              </p14:cNvPr>
              <p14:cNvContentPartPr/>
              <p14:nvPr/>
            </p14:nvContentPartPr>
            <p14:xfrm>
              <a:off x="4172140" y="1523809"/>
              <a:ext cx="68760" cy="19080"/>
            </p14:xfrm>
          </p:contentPart>
        </mc:Choice>
        <mc:Fallback xmlns="">
          <p:pic>
            <p:nvPicPr>
              <p:cNvPr id="49" name="墨迹 48">
                <a:extLst>
                  <a:ext uri="{FF2B5EF4-FFF2-40B4-BE49-F238E27FC236}">
                    <a16:creationId xmlns:a16="http://schemas.microsoft.com/office/drawing/2014/main" id="{4C2C00BB-6998-A14E-8DDE-34097ACFEB34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4164580" y="1516249"/>
                <a:ext cx="8388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50" name="墨迹 49">
                <a:extLst>
                  <a:ext uri="{FF2B5EF4-FFF2-40B4-BE49-F238E27FC236}">
                    <a16:creationId xmlns:a16="http://schemas.microsoft.com/office/drawing/2014/main" id="{D729CD2B-FEE1-7F4A-9DF2-1E4F978CD942}"/>
                  </a:ext>
                </a:extLst>
              </p14:cNvPr>
              <p14:cNvContentPartPr/>
              <p14:nvPr/>
            </p14:nvContentPartPr>
            <p14:xfrm>
              <a:off x="4166020" y="1642249"/>
              <a:ext cx="174600" cy="19080"/>
            </p14:xfrm>
          </p:contentPart>
        </mc:Choice>
        <mc:Fallback xmlns="">
          <p:pic>
            <p:nvPicPr>
              <p:cNvPr id="50" name="墨迹 49">
                <a:extLst>
                  <a:ext uri="{FF2B5EF4-FFF2-40B4-BE49-F238E27FC236}">
                    <a16:creationId xmlns:a16="http://schemas.microsoft.com/office/drawing/2014/main" id="{D729CD2B-FEE1-7F4A-9DF2-1E4F978CD942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4158460" y="1634689"/>
                <a:ext cx="189720" cy="34200"/>
              </a:xfrm>
              <a:prstGeom prst="rect">
                <a:avLst/>
              </a:prstGeom>
            </p:spPr>
          </p:pic>
        </mc:Fallback>
      </mc:AlternateContent>
      <p:grpSp>
        <p:nvGrpSpPr>
          <p:cNvPr id="77" name="组合 76">
            <a:extLst>
              <a:ext uri="{FF2B5EF4-FFF2-40B4-BE49-F238E27FC236}">
                <a16:creationId xmlns:a16="http://schemas.microsoft.com/office/drawing/2014/main" id="{667E385B-3157-D64F-B759-1A5392F2883E}"/>
              </a:ext>
            </a:extLst>
          </p:cNvPr>
          <p:cNvGrpSpPr/>
          <p:nvPr/>
        </p:nvGrpSpPr>
        <p:grpSpPr>
          <a:xfrm>
            <a:off x="4608100" y="1380529"/>
            <a:ext cx="840600" cy="398880"/>
            <a:chOff x="4608100" y="1380529"/>
            <a:chExt cx="840600" cy="398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1" name="墨迹 50">
                  <a:extLst>
                    <a:ext uri="{FF2B5EF4-FFF2-40B4-BE49-F238E27FC236}">
                      <a16:creationId xmlns:a16="http://schemas.microsoft.com/office/drawing/2014/main" id="{C16AB2FF-3067-3241-8472-7E1497EECE3D}"/>
                    </a:ext>
                  </a:extLst>
                </p14:cNvPr>
                <p14:cNvContentPartPr/>
                <p14:nvPr/>
              </p14:nvContentPartPr>
              <p14:xfrm>
                <a:off x="4608100" y="1380529"/>
                <a:ext cx="249480" cy="324000"/>
              </p14:xfrm>
            </p:contentPart>
          </mc:Choice>
          <mc:Fallback xmlns="">
            <p:pic>
              <p:nvPicPr>
                <p:cNvPr id="51" name="墨迹 50">
                  <a:extLst>
                    <a:ext uri="{FF2B5EF4-FFF2-40B4-BE49-F238E27FC236}">
                      <a16:creationId xmlns:a16="http://schemas.microsoft.com/office/drawing/2014/main" id="{C16AB2FF-3067-3241-8472-7E1497EECE3D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4600540" y="1372969"/>
                  <a:ext cx="264600" cy="33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2" name="墨迹 51">
                  <a:extLst>
                    <a:ext uri="{FF2B5EF4-FFF2-40B4-BE49-F238E27FC236}">
                      <a16:creationId xmlns:a16="http://schemas.microsoft.com/office/drawing/2014/main" id="{F8D59F1B-501A-2C4D-B196-15ABFE6446B8}"/>
                    </a:ext>
                  </a:extLst>
                </p14:cNvPr>
                <p14:cNvContentPartPr/>
                <p14:nvPr/>
              </p14:nvContentPartPr>
              <p14:xfrm>
                <a:off x="5012740" y="1617049"/>
                <a:ext cx="149760" cy="106200"/>
              </p14:xfrm>
            </p:contentPart>
          </mc:Choice>
          <mc:Fallback xmlns="">
            <p:pic>
              <p:nvPicPr>
                <p:cNvPr id="52" name="墨迹 51">
                  <a:extLst>
                    <a:ext uri="{FF2B5EF4-FFF2-40B4-BE49-F238E27FC236}">
                      <a16:creationId xmlns:a16="http://schemas.microsoft.com/office/drawing/2014/main" id="{F8D59F1B-501A-2C4D-B196-15ABFE6446B8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005180" y="1609489"/>
                  <a:ext cx="16488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3" name="墨迹 52">
                  <a:extLst>
                    <a:ext uri="{FF2B5EF4-FFF2-40B4-BE49-F238E27FC236}">
                      <a16:creationId xmlns:a16="http://schemas.microsoft.com/office/drawing/2014/main" id="{09713380-EAB2-8348-844D-70B071856E42}"/>
                    </a:ext>
                  </a:extLst>
                </p14:cNvPr>
                <p14:cNvContentPartPr/>
                <p14:nvPr/>
              </p14:nvContentPartPr>
              <p14:xfrm>
                <a:off x="5136940" y="1467649"/>
                <a:ext cx="62640" cy="81360"/>
              </p14:xfrm>
            </p:contentPart>
          </mc:Choice>
          <mc:Fallback xmlns="">
            <p:pic>
              <p:nvPicPr>
                <p:cNvPr id="53" name="墨迹 52">
                  <a:extLst>
                    <a:ext uri="{FF2B5EF4-FFF2-40B4-BE49-F238E27FC236}">
                      <a16:creationId xmlns:a16="http://schemas.microsoft.com/office/drawing/2014/main" id="{09713380-EAB2-8348-844D-70B071856E42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5129740" y="1460089"/>
                  <a:ext cx="7776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4" name="墨迹 53">
                  <a:extLst>
                    <a:ext uri="{FF2B5EF4-FFF2-40B4-BE49-F238E27FC236}">
                      <a16:creationId xmlns:a16="http://schemas.microsoft.com/office/drawing/2014/main" id="{917DE44A-A916-5943-965D-C18E9CCC907C}"/>
                    </a:ext>
                  </a:extLst>
                </p14:cNvPr>
                <p14:cNvContentPartPr/>
                <p14:nvPr/>
              </p14:nvContentPartPr>
              <p14:xfrm>
                <a:off x="5311540" y="1654489"/>
                <a:ext cx="137160" cy="124920"/>
              </p14:xfrm>
            </p:contentPart>
          </mc:Choice>
          <mc:Fallback xmlns="">
            <p:pic>
              <p:nvPicPr>
                <p:cNvPr id="54" name="墨迹 53">
                  <a:extLst>
                    <a:ext uri="{FF2B5EF4-FFF2-40B4-BE49-F238E27FC236}">
                      <a16:creationId xmlns:a16="http://schemas.microsoft.com/office/drawing/2014/main" id="{917DE44A-A916-5943-965D-C18E9CCC907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5303980" y="1646929"/>
                  <a:ext cx="152280" cy="140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6" name="组合 75">
            <a:extLst>
              <a:ext uri="{FF2B5EF4-FFF2-40B4-BE49-F238E27FC236}">
                <a16:creationId xmlns:a16="http://schemas.microsoft.com/office/drawing/2014/main" id="{E56E3501-17E1-DA40-A042-85BBA5EE5729}"/>
              </a:ext>
            </a:extLst>
          </p:cNvPr>
          <p:cNvGrpSpPr/>
          <p:nvPr/>
        </p:nvGrpSpPr>
        <p:grpSpPr>
          <a:xfrm>
            <a:off x="5877820" y="1517689"/>
            <a:ext cx="293040" cy="124920"/>
            <a:chOff x="5877820" y="1517689"/>
            <a:chExt cx="293040" cy="124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5" name="墨迹 54">
                  <a:extLst>
                    <a:ext uri="{FF2B5EF4-FFF2-40B4-BE49-F238E27FC236}">
                      <a16:creationId xmlns:a16="http://schemas.microsoft.com/office/drawing/2014/main" id="{493B2965-AAA4-7747-99B1-DDEB72A66449}"/>
                    </a:ext>
                  </a:extLst>
                </p14:cNvPr>
                <p14:cNvContentPartPr/>
                <p14:nvPr/>
              </p14:nvContentPartPr>
              <p14:xfrm>
                <a:off x="5877820" y="1517689"/>
                <a:ext cx="212040" cy="19080"/>
              </p14:xfrm>
            </p:contentPart>
          </mc:Choice>
          <mc:Fallback xmlns="">
            <p:pic>
              <p:nvPicPr>
                <p:cNvPr id="55" name="墨迹 54">
                  <a:extLst>
                    <a:ext uri="{FF2B5EF4-FFF2-40B4-BE49-F238E27FC236}">
                      <a16:creationId xmlns:a16="http://schemas.microsoft.com/office/drawing/2014/main" id="{493B2965-AAA4-7747-99B1-DDEB72A66449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5870260" y="1510129"/>
                  <a:ext cx="22716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6" name="墨迹 55">
                  <a:extLst>
                    <a:ext uri="{FF2B5EF4-FFF2-40B4-BE49-F238E27FC236}">
                      <a16:creationId xmlns:a16="http://schemas.microsoft.com/office/drawing/2014/main" id="{B2A9F53A-15DC-634E-AF16-F41DED5149AF}"/>
                    </a:ext>
                  </a:extLst>
                </p14:cNvPr>
                <p14:cNvContentPartPr/>
                <p14:nvPr/>
              </p14:nvContentPartPr>
              <p14:xfrm>
                <a:off x="5940820" y="1604809"/>
                <a:ext cx="230040" cy="37800"/>
              </p14:xfrm>
            </p:contentPart>
          </mc:Choice>
          <mc:Fallback xmlns="">
            <p:pic>
              <p:nvPicPr>
                <p:cNvPr id="56" name="墨迹 55">
                  <a:extLst>
                    <a:ext uri="{FF2B5EF4-FFF2-40B4-BE49-F238E27FC236}">
                      <a16:creationId xmlns:a16="http://schemas.microsoft.com/office/drawing/2014/main" id="{B2A9F53A-15DC-634E-AF16-F41DED5149AF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5933260" y="1597249"/>
                  <a:ext cx="245160" cy="52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57" name="墨迹 56">
                <a:extLst>
                  <a:ext uri="{FF2B5EF4-FFF2-40B4-BE49-F238E27FC236}">
                    <a16:creationId xmlns:a16="http://schemas.microsoft.com/office/drawing/2014/main" id="{3E7A70CD-540E-BA47-A791-E595966A0BB9}"/>
                  </a:ext>
                </a:extLst>
              </p14:cNvPr>
              <p14:cNvContentPartPr/>
              <p14:nvPr/>
            </p14:nvContentPartPr>
            <p14:xfrm>
              <a:off x="7029820" y="1617049"/>
              <a:ext cx="112320" cy="37800"/>
            </p14:xfrm>
          </p:contentPart>
        </mc:Choice>
        <mc:Fallback xmlns="">
          <p:pic>
            <p:nvPicPr>
              <p:cNvPr id="57" name="墨迹 56">
                <a:extLst>
                  <a:ext uri="{FF2B5EF4-FFF2-40B4-BE49-F238E27FC236}">
                    <a16:creationId xmlns:a16="http://schemas.microsoft.com/office/drawing/2014/main" id="{3E7A70CD-540E-BA47-A791-E595966A0BB9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7022260" y="1609489"/>
                <a:ext cx="127440" cy="5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58" name="墨迹 57">
                <a:extLst>
                  <a:ext uri="{FF2B5EF4-FFF2-40B4-BE49-F238E27FC236}">
                    <a16:creationId xmlns:a16="http://schemas.microsoft.com/office/drawing/2014/main" id="{F6969994-F597-3B43-9A32-46E38EBD906F}"/>
                  </a:ext>
                </a:extLst>
              </p14:cNvPr>
              <p14:cNvContentPartPr/>
              <p14:nvPr/>
            </p14:nvContentPartPr>
            <p14:xfrm>
              <a:off x="7346980" y="1629649"/>
              <a:ext cx="131040" cy="19080"/>
            </p14:xfrm>
          </p:contentPart>
        </mc:Choice>
        <mc:Fallback xmlns="">
          <p:pic>
            <p:nvPicPr>
              <p:cNvPr id="58" name="墨迹 57">
                <a:extLst>
                  <a:ext uri="{FF2B5EF4-FFF2-40B4-BE49-F238E27FC236}">
                    <a16:creationId xmlns:a16="http://schemas.microsoft.com/office/drawing/2014/main" id="{F6969994-F597-3B43-9A32-46E38EBD906F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7339780" y="1622089"/>
                <a:ext cx="14616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59" name="墨迹 58">
                <a:extLst>
                  <a:ext uri="{FF2B5EF4-FFF2-40B4-BE49-F238E27FC236}">
                    <a16:creationId xmlns:a16="http://schemas.microsoft.com/office/drawing/2014/main" id="{61A221C6-3566-3B42-BC84-0DED223F2447}"/>
                  </a:ext>
                </a:extLst>
              </p14:cNvPr>
              <p14:cNvContentPartPr/>
              <p14:nvPr/>
            </p14:nvContentPartPr>
            <p14:xfrm>
              <a:off x="7695820" y="1642249"/>
              <a:ext cx="62640" cy="6480"/>
            </p14:xfrm>
          </p:contentPart>
        </mc:Choice>
        <mc:Fallback xmlns="">
          <p:pic>
            <p:nvPicPr>
              <p:cNvPr id="59" name="墨迹 58">
                <a:extLst>
                  <a:ext uri="{FF2B5EF4-FFF2-40B4-BE49-F238E27FC236}">
                    <a16:creationId xmlns:a16="http://schemas.microsoft.com/office/drawing/2014/main" id="{61A221C6-3566-3B42-BC84-0DED223F2447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7688260" y="1634689"/>
                <a:ext cx="77760" cy="21600"/>
              </a:xfrm>
              <a:prstGeom prst="rect">
                <a:avLst/>
              </a:prstGeom>
            </p:spPr>
          </p:pic>
        </mc:Fallback>
      </mc:AlternateContent>
      <p:grpSp>
        <p:nvGrpSpPr>
          <p:cNvPr id="75" name="组合 74">
            <a:extLst>
              <a:ext uri="{FF2B5EF4-FFF2-40B4-BE49-F238E27FC236}">
                <a16:creationId xmlns:a16="http://schemas.microsoft.com/office/drawing/2014/main" id="{90D4698A-5B0D-894A-BF17-DCDE5B4F3AFB}"/>
              </a:ext>
            </a:extLst>
          </p:cNvPr>
          <p:cNvGrpSpPr/>
          <p:nvPr/>
        </p:nvGrpSpPr>
        <p:grpSpPr>
          <a:xfrm>
            <a:off x="8137900" y="1399249"/>
            <a:ext cx="1886760" cy="579240"/>
            <a:chOff x="8137900" y="1399249"/>
            <a:chExt cx="1886760" cy="579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0" name="墨迹 59">
                  <a:extLst>
                    <a:ext uri="{FF2B5EF4-FFF2-40B4-BE49-F238E27FC236}">
                      <a16:creationId xmlns:a16="http://schemas.microsoft.com/office/drawing/2014/main" id="{33BF9C6B-A031-9249-99FA-430534C42DDC}"/>
                    </a:ext>
                  </a:extLst>
                </p14:cNvPr>
                <p14:cNvContentPartPr/>
                <p14:nvPr/>
              </p14:nvContentPartPr>
              <p14:xfrm>
                <a:off x="8162740" y="1579969"/>
                <a:ext cx="203040" cy="37800"/>
              </p14:xfrm>
            </p:contentPart>
          </mc:Choice>
          <mc:Fallback xmlns="">
            <p:pic>
              <p:nvPicPr>
                <p:cNvPr id="60" name="墨迹 59">
                  <a:extLst>
                    <a:ext uri="{FF2B5EF4-FFF2-40B4-BE49-F238E27FC236}">
                      <a16:creationId xmlns:a16="http://schemas.microsoft.com/office/drawing/2014/main" id="{33BF9C6B-A031-9249-99FA-430534C42DDC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8155180" y="1572409"/>
                  <a:ext cx="21816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1" name="墨迹 60">
                  <a:extLst>
                    <a:ext uri="{FF2B5EF4-FFF2-40B4-BE49-F238E27FC236}">
                      <a16:creationId xmlns:a16="http://schemas.microsoft.com/office/drawing/2014/main" id="{14E0C3C0-49C3-D244-912D-E0824907C323}"/>
                    </a:ext>
                  </a:extLst>
                </p14:cNvPr>
                <p14:cNvContentPartPr/>
                <p14:nvPr/>
              </p14:nvContentPartPr>
              <p14:xfrm>
                <a:off x="8137900" y="1722889"/>
                <a:ext cx="280440" cy="68760"/>
              </p14:xfrm>
            </p:contentPart>
          </mc:Choice>
          <mc:Fallback xmlns="">
            <p:pic>
              <p:nvPicPr>
                <p:cNvPr id="61" name="墨迹 60">
                  <a:extLst>
                    <a:ext uri="{FF2B5EF4-FFF2-40B4-BE49-F238E27FC236}">
                      <a16:creationId xmlns:a16="http://schemas.microsoft.com/office/drawing/2014/main" id="{14E0C3C0-49C3-D244-912D-E0824907C323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8130340" y="1715329"/>
                  <a:ext cx="29556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2" name="墨迹 61">
                  <a:extLst>
                    <a:ext uri="{FF2B5EF4-FFF2-40B4-BE49-F238E27FC236}">
                      <a16:creationId xmlns:a16="http://schemas.microsoft.com/office/drawing/2014/main" id="{2070834A-5B47-F544-A483-58B17BC628A3}"/>
                    </a:ext>
                  </a:extLst>
                </p14:cNvPr>
                <p14:cNvContentPartPr/>
                <p14:nvPr/>
              </p14:nvContentPartPr>
              <p14:xfrm>
                <a:off x="8567380" y="1399249"/>
                <a:ext cx="330480" cy="405000"/>
              </p14:xfrm>
            </p:contentPart>
          </mc:Choice>
          <mc:Fallback xmlns="">
            <p:pic>
              <p:nvPicPr>
                <p:cNvPr id="62" name="墨迹 61">
                  <a:extLst>
                    <a:ext uri="{FF2B5EF4-FFF2-40B4-BE49-F238E27FC236}">
                      <a16:creationId xmlns:a16="http://schemas.microsoft.com/office/drawing/2014/main" id="{2070834A-5B47-F544-A483-58B17BC628A3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8559820" y="1391689"/>
                  <a:ext cx="345240" cy="42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3" name="墨迹 62">
                  <a:extLst>
                    <a:ext uri="{FF2B5EF4-FFF2-40B4-BE49-F238E27FC236}">
                      <a16:creationId xmlns:a16="http://schemas.microsoft.com/office/drawing/2014/main" id="{5DF8E539-F0D6-C249-A2D3-C7C8B851F4F6}"/>
                    </a:ext>
                  </a:extLst>
                </p14:cNvPr>
                <p14:cNvContentPartPr/>
                <p14:nvPr/>
              </p14:nvContentPartPr>
              <p14:xfrm>
                <a:off x="9059140" y="1785169"/>
                <a:ext cx="93600" cy="112320"/>
              </p14:xfrm>
            </p:contentPart>
          </mc:Choice>
          <mc:Fallback xmlns="">
            <p:pic>
              <p:nvPicPr>
                <p:cNvPr id="63" name="墨迹 62">
                  <a:extLst>
                    <a:ext uri="{FF2B5EF4-FFF2-40B4-BE49-F238E27FC236}">
                      <a16:creationId xmlns:a16="http://schemas.microsoft.com/office/drawing/2014/main" id="{5DF8E539-F0D6-C249-A2D3-C7C8B851F4F6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9051580" y="1777609"/>
                  <a:ext cx="10872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4" name="墨迹 63">
                  <a:extLst>
                    <a:ext uri="{FF2B5EF4-FFF2-40B4-BE49-F238E27FC236}">
                      <a16:creationId xmlns:a16="http://schemas.microsoft.com/office/drawing/2014/main" id="{E021C154-C7E7-CA4F-8E78-CC39269F267D}"/>
                    </a:ext>
                  </a:extLst>
                </p14:cNvPr>
                <p14:cNvContentPartPr/>
                <p14:nvPr/>
              </p14:nvContentPartPr>
              <p14:xfrm>
                <a:off x="9214660" y="1673209"/>
                <a:ext cx="37800" cy="68760"/>
              </p14:xfrm>
            </p:contentPart>
          </mc:Choice>
          <mc:Fallback xmlns="">
            <p:pic>
              <p:nvPicPr>
                <p:cNvPr id="64" name="墨迹 63">
                  <a:extLst>
                    <a:ext uri="{FF2B5EF4-FFF2-40B4-BE49-F238E27FC236}">
                      <a16:creationId xmlns:a16="http://schemas.microsoft.com/office/drawing/2014/main" id="{E021C154-C7E7-CA4F-8E78-CC39269F267D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9207100" y="1665649"/>
                  <a:ext cx="5292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5" name="墨迹 64">
                  <a:extLst>
                    <a:ext uri="{FF2B5EF4-FFF2-40B4-BE49-F238E27FC236}">
                      <a16:creationId xmlns:a16="http://schemas.microsoft.com/office/drawing/2014/main" id="{42461AC9-565C-1F49-ABE6-E561ACF2CA39}"/>
                    </a:ext>
                  </a:extLst>
                </p14:cNvPr>
                <p14:cNvContentPartPr/>
                <p14:nvPr/>
              </p14:nvContentPartPr>
              <p14:xfrm>
                <a:off x="9364060" y="1810369"/>
                <a:ext cx="43920" cy="137160"/>
              </p14:xfrm>
            </p:contentPart>
          </mc:Choice>
          <mc:Fallback xmlns="">
            <p:pic>
              <p:nvPicPr>
                <p:cNvPr id="65" name="墨迹 64">
                  <a:extLst>
                    <a:ext uri="{FF2B5EF4-FFF2-40B4-BE49-F238E27FC236}">
                      <a16:creationId xmlns:a16="http://schemas.microsoft.com/office/drawing/2014/main" id="{42461AC9-565C-1F49-ABE6-E561ACF2CA39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9356500" y="1802809"/>
                  <a:ext cx="590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6" name="墨迹 65">
                  <a:extLst>
                    <a:ext uri="{FF2B5EF4-FFF2-40B4-BE49-F238E27FC236}">
                      <a16:creationId xmlns:a16="http://schemas.microsoft.com/office/drawing/2014/main" id="{CEC7A4AC-CCBE-1E49-A492-D9986FE7B7CA}"/>
                    </a:ext>
                  </a:extLst>
                </p14:cNvPr>
                <p14:cNvContentPartPr/>
                <p14:nvPr/>
              </p14:nvContentPartPr>
              <p14:xfrm>
                <a:off x="9408340" y="1866169"/>
                <a:ext cx="242640" cy="112320"/>
              </p14:xfrm>
            </p:contentPart>
          </mc:Choice>
          <mc:Fallback xmlns="">
            <p:pic>
              <p:nvPicPr>
                <p:cNvPr id="66" name="墨迹 65">
                  <a:extLst>
                    <a:ext uri="{FF2B5EF4-FFF2-40B4-BE49-F238E27FC236}">
                      <a16:creationId xmlns:a16="http://schemas.microsoft.com/office/drawing/2014/main" id="{CEC7A4AC-CCBE-1E49-A492-D9986FE7B7CA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9400780" y="1858609"/>
                  <a:ext cx="25740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67" name="墨迹 66">
                  <a:extLst>
                    <a:ext uri="{FF2B5EF4-FFF2-40B4-BE49-F238E27FC236}">
                      <a16:creationId xmlns:a16="http://schemas.microsoft.com/office/drawing/2014/main" id="{8E25516F-7FC9-E84C-81C4-3524932226A5}"/>
                    </a:ext>
                  </a:extLst>
                </p14:cNvPr>
                <p14:cNvContentPartPr/>
                <p14:nvPr/>
              </p14:nvContentPartPr>
              <p14:xfrm>
                <a:off x="9806140" y="1710649"/>
                <a:ext cx="212040" cy="56520"/>
              </p14:xfrm>
            </p:contentPart>
          </mc:Choice>
          <mc:Fallback xmlns="">
            <p:pic>
              <p:nvPicPr>
                <p:cNvPr id="67" name="墨迹 66">
                  <a:extLst>
                    <a:ext uri="{FF2B5EF4-FFF2-40B4-BE49-F238E27FC236}">
                      <a16:creationId xmlns:a16="http://schemas.microsoft.com/office/drawing/2014/main" id="{8E25516F-7FC9-E84C-81C4-3524932226A5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9798580" y="1703089"/>
                  <a:ext cx="22716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68" name="墨迹 67">
                  <a:extLst>
                    <a:ext uri="{FF2B5EF4-FFF2-40B4-BE49-F238E27FC236}">
                      <a16:creationId xmlns:a16="http://schemas.microsoft.com/office/drawing/2014/main" id="{AF1B5174-726D-B548-8826-CC715F43C700}"/>
                    </a:ext>
                  </a:extLst>
                </p14:cNvPr>
                <p14:cNvContentPartPr/>
                <p14:nvPr/>
              </p14:nvContentPartPr>
              <p14:xfrm>
                <a:off x="9818740" y="1872289"/>
                <a:ext cx="205920" cy="19080"/>
              </p14:xfrm>
            </p:contentPart>
          </mc:Choice>
          <mc:Fallback xmlns="">
            <p:pic>
              <p:nvPicPr>
                <p:cNvPr id="68" name="墨迹 67">
                  <a:extLst>
                    <a:ext uri="{FF2B5EF4-FFF2-40B4-BE49-F238E27FC236}">
                      <a16:creationId xmlns:a16="http://schemas.microsoft.com/office/drawing/2014/main" id="{AF1B5174-726D-B548-8826-CC715F43C700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9811180" y="1865089"/>
                  <a:ext cx="221040" cy="34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69" name="墨迹 68">
                <a:extLst>
                  <a:ext uri="{FF2B5EF4-FFF2-40B4-BE49-F238E27FC236}">
                    <a16:creationId xmlns:a16="http://schemas.microsoft.com/office/drawing/2014/main" id="{0CAA004C-DC16-B74E-A7A3-FA917D0CE73B}"/>
                  </a:ext>
                </a:extLst>
              </p14:cNvPr>
              <p14:cNvContentPartPr/>
              <p14:nvPr/>
            </p14:nvContentPartPr>
            <p14:xfrm>
              <a:off x="10341460" y="1492849"/>
              <a:ext cx="305280" cy="361440"/>
            </p14:xfrm>
          </p:contentPart>
        </mc:Choice>
        <mc:Fallback xmlns="">
          <p:pic>
            <p:nvPicPr>
              <p:cNvPr id="69" name="墨迹 68">
                <a:extLst>
                  <a:ext uri="{FF2B5EF4-FFF2-40B4-BE49-F238E27FC236}">
                    <a16:creationId xmlns:a16="http://schemas.microsoft.com/office/drawing/2014/main" id="{0CAA004C-DC16-B74E-A7A3-FA917D0CE73B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10333900" y="1485289"/>
                <a:ext cx="320400" cy="376560"/>
              </a:xfrm>
              <a:prstGeom prst="rect">
                <a:avLst/>
              </a:prstGeom>
            </p:spPr>
          </p:pic>
        </mc:Fallback>
      </mc:AlternateContent>
      <p:grpSp>
        <p:nvGrpSpPr>
          <p:cNvPr id="74" name="组合 73">
            <a:extLst>
              <a:ext uri="{FF2B5EF4-FFF2-40B4-BE49-F238E27FC236}">
                <a16:creationId xmlns:a16="http://schemas.microsoft.com/office/drawing/2014/main" id="{7591720F-BA69-434B-9929-700230F54CAA}"/>
              </a:ext>
            </a:extLst>
          </p:cNvPr>
          <p:cNvGrpSpPr/>
          <p:nvPr/>
        </p:nvGrpSpPr>
        <p:grpSpPr>
          <a:xfrm>
            <a:off x="10858420" y="1660609"/>
            <a:ext cx="367560" cy="486000"/>
            <a:chOff x="10858420" y="1660609"/>
            <a:chExt cx="367560" cy="486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0" name="墨迹 69">
                  <a:extLst>
                    <a:ext uri="{FF2B5EF4-FFF2-40B4-BE49-F238E27FC236}">
                      <a16:creationId xmlns:a16="http://schemas.microsoft.com/office/drawing/2014/main" id="{01B350D3-273B-EB4A-A8AE-99DFE8E387BD}"/>
                    </a:ext>
                  </a:extLst>
                </p14:cNvPr>
                <p14:cNvContentPartPr/>
                <p14:nvPr/>
              </p14:nvContentPartPr>
              <p14:xfrm>
                <a:off x="10858420" y="1878769"/>
                <a:ext cx="31320" cy="31320"/>
              </p14:xfrm>
            </p:contentPart>
          </mc:Choice>
          <mc:Fallback xmlns="">
            <p:pic>
              <p:nvPicPr>
                <p:cNvPr id="70" name="墨迹 69">
                  <a:extLst>
                    <a:ext uri="{FF2B5EF4-FFF2-40B4-BE49-F238E27FC236}">
                      <a16:creationId xmlns:a16="http://schemas.microsoft.com/office/drawing/2014/main" id="{01B350D3-273B-EB4A-A8AE-99DFE8E387BD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0850860" y="1871209"/>
                  <a:ext cx="4644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1" name="墨迹 70">
                  <a:extLst>
                    <a:ext uri="{FF2B5EF4-FFF2-40B4-BE49-F238E27FC236}">
                      <a16:creationId xmlns:a16="http://schemas.microsoft.com/office/drawing/2014/main" id="{1A02E249-B00E-B84D-9B23-4E8BDD443159}"/>
                    </a:ext>
                  </a:extLst>
                </p14:cNvPr>
                <p14:cNvContentPartPr/>
                <p14:nvPr/>
              </p14:nvContentPartPr>
              <p14:xfrm>
                <a:off x="10895500" y="1835209"/>
                <a:ext cx="155880" cy="161640"/>
              </p14:xfrm>
            </p:contentPart>
          </mc:Choice>
          <mc:Fallback xmlns="">
            <p:pic>
              <p:nvPicPr>
                <p:cNvPr id="71" name="墨迹 70">
                  <a:extLst>
                    <a:ext uri="{FF2B5EF4-FFF2-40B4-BE49-F238E27FC236}">
                      <a16:creationId xmlns:a16="http://schemas.microsoft.com/office/drawing/2014/main" id="{1A02E249-B00E-B84D-9B23-4E8BDD443159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0888300" y="1827649"/>
                  <a:ext cx="17100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2" name="墨迹 71">
                  <a:extLst>
                    <a:ext uri="{FF2B5EF4-FFF2-40B4-BE49-F238E27FC236}">
                      <a16:creationId xmlns:a16="http://schemas.microsoft.com/office/drawing/2014/main" id="{2D0F2897-A744-E242-8584-48488F058AB1}"/>
                    </a:ext>
                  </a:extLst>
                </p14:cNvPr>
                <p14:cNvContentPartPr/>
                <p14:nvPr/>
              </p14:nvContentPartPr>
              <p14:xfrm>
                <a:off x="11032660" y="1660609"/>
                <a:ext cx="31320" cy="124920"/>
              </p14:xfrm>
            </p:contentPart>
          </mc:Choice>
          <mc:Fallback xmlns="">
            <p:pic>
              <p:nvPicPr>
                <p:cNvPr id="72" name="墨迹 71">
                  <a:extLst>
                    <a:ext uri="{FF2B5EF4-FFF2-40B4-BE49-F238E27FC236}">
                      <a16:creationId xmlns:a16="http://schemas.microsoft.com/office/drawing/2014/main" id="{2D0F2897-A744-E242-8584-48488F058AB1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1025100" y="1653409"/>
                  <a:ext cx="4644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73" name="墨迹 72">
                  <a:extLst>
                    <a:ext uri="{FF2B5EF4-FFF2-40B4-BE49-F238E27FC236}">
                      <a16:creationId xmlns:a16="http://schemas.microsoft.com/office/drawing/2014/main" id="{98E875B3-53EA-0C4E-AE15-600C38FB2C9B}"/>
                    </a:ext>
                  </a:extLst>
                </p14:cNvPr>
                <p14:cNvContentPartPr/>
                <p14:nvPr/>
              </p14:nvContentPartPr>
              <p14:xfrm>
                <a:off x="11182060" y="1934569"/>
                <a:ext cx="43920" cy="212040"/>
              </p14:xfrm>
            </p:contentPart>
          </mc:Choice>
          <mc:Fallback xmlns="">
            <p:pic>
              <p:nvPicPr>
                <p:cNvPr id="73" name="墨迹 72">
                  <a:extLst>
                    <a:ext uri="{FF2B5EF4-FFF2-40B4-BE49-F238E27FC236}">
                      <a16:creationId xmlns:a16="http://schemas.microsoft.com/office/drawing/2014/main" id="{98E875B3-53EA-0C4E-AE15-600C38FB2C9B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1174500" y="1927009"/>
                  <a:ext cx="59040" cy="227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5" name="组合 84">
            <a:extLst>
              <a:ext uri="{FF2B5EF4-FFF2-40B4-BE49-F238E27FC236}">
                <a16:creationId xmlns:a16="http://schemas.microsoft.com/office/drawing/2014/main" id="{34C600F4-EE3B-4C44-B7CF-48798B20C816}"/>
              </a:ext>
            </a:extLst>
          </p:cNvPr>
          <p:cNvGrpSpPr/>
          <p:nvPr/>
        </p:nvGrpSpPr>
        <p:grpSpPr>
          <a:xfrm>
            <a:off x="900460" y="2134009"/>
            <a:ext cx="588960" cy="940320"/>
            <a:chOff x="900460" y="2134009"/>
            <a:chExt cx="588960" cy="940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80" name="墨迹 79">
                  <a:extLst>
                    <a:ext uri="{FF2B5EF4-FFF2-40B4-BE49-F238E27FC236}">
                      <a16:creationId xmlns:a16="http://schemas.microsoft.com/office/drawing/2014/main" id="{967A42AD-4C95-A142-A8E5-BA5348DC324A}"/>
                    </a:ext>
                  </a:extLst>
                </p14:cNvPr>
                <p14:cNvContentPartPr/>
                <p14:nvPr/>
              </p14:nvContentPartPr>
              <p14:xfrm>
                <a:off x="1065700" y="2395369"/>
                <a:ext cx="230760" cy="31320"/>
              </p14:xfrm>
            </p:contentPart>
          </mc:Choice>
          <mc:Fallback xmlns="">
            <p:pic>
              <p:nvPicPr>
                <p:cNvPr id="80" name="墨迹 79">
                  <a:extLst>
                    <a:ext uri="{FF2B5EF4-FFF2-40B4-BE49-F238E27FC236}">
                      <a16:creationId xmlns:a16="http://schemas.microsoft.com/office/drawing/2014/main" id="{967A42AD-4C95-A142-A8E5-BA5348DC324A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058140" y="2387809"/>
                  <a:ext cx="24588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81" name="墨迹 80">
                  <a:extLst>
                    <a:ext uri="{FF2B5EF4-FFF2-40B4-BE49-F238E27FC236}">
                      <a16:creationId xmlns:a16="http://schemas.microsoft.com/office/drawing/2014/main" id="{D1CB9A92-5C79-814F-9A4F-F40B2C428CC0}"/>
                    </a:ext>
                  </a:extLst>
                </p14:cNvPr>
                <p14:cNvContentPartPr/>
                <p14:nvPr/>
              </p14:nvContentPartPr>
              <p14:xfrm>
                <a:off x="900460" y="2357929"/>
                <a:ext cx="330480" cy="492120"/>
              </p14:xfrm>
            </p:contentPart>
          </mc:Choice>
          <mc:Fallback xmlns="">
            <p:pic>
              <p:nvPicPr>
                <p:cNvPr id="81" name="墨迹 80">
                  <a:extLst>
                    <a:ext uri="{FF2B5EF4-FFF2-40B4-BE49-F238E27FC236}">
                      <a16:creationId xmlns:a16="http://schemas.microsoft.com/office/drawing/2014/main" id="{D1CB9A92-5C79-814F-9A4F-F40B2C428CC0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892900" y="2350369"/>
                  <a:ext cx="345240" cy="50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82" name="墨迹 81">
                  <a:extLst>
                    <a:ext uri="{FF2B5EF4-FFF2-40B4-BE49-F238E27FC236}">
                      <a16:creationId xmlns:a16="http://schemas.microsoft.com/office/drawing/2014/main" id="{8997EF5D-2D73-5046-B5FC-6B7F6B0194F9}"/>
                    </a:ext>
                  </a:extLst>
                </p14:cNvPr>
                <p14:cNvContentPartPr/>
                <p14:nvPr/>
              </p14:nvContentPartPr>
              <p14:xfrm>
                <a:off x="1121500" y="2208529"/>
                <a:ext cx="330480" cy="865800"/>
              </p14:xfrm>
            </p:contentPart>
          </mc:Choice>
          <mc:Fallback xmlns="">
            <p:pic>
              <p:nvPicPr>
                <p:cNvPr id="82" name="墨迹 81">
                  <a:extLst>
                    <a:ext uri="{FF2B5EF4-FFF2-40B4-BE49-F238E27FC236}">
                      <a16:creationId xmlns:a16="http://schemas.microsoft.com/office/drawing/2014/main" id="{8997EF5D-2D73-5046-B5FC-6B7F6B0194F9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1113940" y="2200969"/>
                  <a:ext cx="345240" cy="88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83" name="墨迹 82">
                  <a:extLst>
                    <a:ext uri="{FF2B5EF4-FFF2-40B4-BE49-F238E27FC236}">
                      <a16:creationId xmlns:a16="http://schemas.microsoft.com/office/drawing/2014/main" id="{34BC4871-652D-6042-B04E-75598FC49245}"/>
                    </a:ext>
                  </a:extLst>
                </p14:cNvPr>
                <p14:cNvContentPartPr/>
                <p14:nvPr/>
              </p14:nvContentPartPr>
              <p14:xfrm>
                <a:off x="1308340" y="2638009"/>
                <a:ext cx="143640" cy="100080"/>
              </p14:xfrm>
            </p:contentPart>
          </mc:Choice>
          <mc:Fallback xmlns="">
            <p:pic>
              <p:nvPicPr>
                <p:cNvPr id="83" name="墨迹 82">
                  <a:extLst>
                    <a:ext uri="{FF2B5EF4-FFF2-40B4-BE49-F238E27FC236}">
                      <a16:creationId xmlns:a16="http://schemas.microsoft.com/office/drawing/2014/main" id="{34BC4871-652D-6042-B04E-75598FC49245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300780" y="2630809"/>
                  <a:ext cx="15876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84" name="墨迹 83">
                  <a:extLst>
                    <a:ext uri="{FF2B5EF4-FFF2-40B4-BE49-F238E27FC236}">
                      <a16:creationId xmlns:a16="http://schemas.microsoft.com/office/drawing/2014/main" id="{73544220-19EC-744C-8C62-30890B555C32}"/>
                    </a:ext>
                  </a:extLst>
                </p14:cNvPr>
                <p14:cNvContentPartPr/>
                <p14:nvPr/>
              </p14:nvContentPartPr>
              <p14:xfrm>
                <a:off x="1383220" y="2134009"/>
                <a:ext cx="106200" cy="31320"/>
              </p14:xfrm>
            </p:contentPart>
          </mc:Choice>
          <mc:Fallback xmlns="">
            <p:pic>
              <p:nvPicPr>
                <p:cNvPr id="84" name="墨迹 83">
                  <a:extLst>
                    <a:ext uri="{FF2B5EF4-FFF2-40B4-BE49-F238E27FC236}">
                      <a16:creationId xmlns:a16="http://schemas.microsoft.com/office/drawing/2014/main" id="{73544220-19EC-744C-8C62-30890B555C32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375660" y="2126449"/>
                  <a:ext cx="121320" cy="46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6" name="组合 115">
            <a:extLst>
              <a:ext uri="{FF2B5EF4-FFF2-40B4-BE49-F238E27FC236}">
                <a16:creationId xmlns:a16="http://schemas.microsoft.com/office/drawing/2014/main" id="{591409DA-3D34-2C49-B610-FE8348D40B57}"/>
              </a:ext>
            </a:extLst>
          </p:cNvPr>
          <p:cNvGrpSpPr/>
          <p:nvPr/>
        </p:nvGrpSpPr>
        <p:grpSpPr>
          <a:xfrm>
            <a:off x="2323180" y="2432809"/>
            <a:ext cx="685080" cy="462960"/>
            <a:chOff x="2323180" y="2432809"/>
            <a:chExt cx="685080" cy="462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86" name="墨迹 85">
                  <a:extLst>
                    <a:ext uri="{FF2B5EF4-FFF2-40B4-BE49-F238E27FC236}">
                      <a16:creationId xmlns:a16="http://schemas.microsoft.com/office/drawing/2014/main" id="{6C8B9AC6-B06C-234D-9992-84ADE5D89396}"/>
                    </a:ext>
                  </a:extLst>
                </p14:cNvPr>
                <p14:cNvContentPartPr/>
                <p14:nvPr/>
              </p14:nvContentPartPr>
              <p14:xfrm>
                <a:off x="2323180" y="2432809"/>
                <a:ext cx="162360" cy="348840"/>
              </p14:xfrm>
            </p:contentPart>
          </mc:Choice>
          <mc:Fallback xmlns="">
            <p:pic>
              <p:nvPicPr>
                <p:cNvPr id="86" name="墨迹 85">
                  <a:extLst>
                    <a:ext uri="{FF2B5EF4-FFF2-40B4-BE49-F238E27FC236}">
                      <a16:creationId xmlns:a16="http://schemas.microsoft.com/office/drawing/2014/main" id="{6C8B9AC6-B06C-234D-9992-84ADE5D89396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2315620" y="2425249"/>
                  <a:ext cx="177120" cy="36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87" name="墨迹 86">
                  <a:extLst>
                    <a:ext uri="{FF2B5EF4-FFF2-40B4-BE49-F238E27FC236}">
                      <a16:creationId xmlns:a16="http://schemas.microsoft.com/office/drawing/2014/main" id="{C61DD3B0-CA50-9248-892A-215AEB73994C}"/>
                    </a:ext>
                  </a:extLst>
                </p14:cNvPr>
                <p14:cNvContentPartPr/>
                <p14:nvPr/>
              </p14:nvContentPartPr>
              <p14:xfrm>
                <a:off x="2597140" y="2706769"/>
                <a:ext cx="143640" cy="100080"/>
              </p14:xfrm>
            </p:contentPart>
          </mc:Choice>
          <mc:Fallback xmlns="">
            <p:pic>
              <p:nvPicPr>
                <p:cNvPr id="87" name="墨迹 86">
                  <a:extLst>
                    <a:ext uri="{FF2B5EF4-FFF2-40B4-BE49-F238E27FC236}">
                      <a16:creationId xmlns:a16="http://schemas.microsoft.com/office/drawing/2014/main" id="{C61DD3B0-CA50-9248-892A-215AEB73994C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2589580" y="2699209"/>
                  <a:ext cx="15876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88" name="墨迹 87">
                  <a:extLst>
                    <a:ext uri="{FF2B5EF4-FFF2-40B4-BE49-F238E27FC236}">
                      <a16:creationId xmlns:a16="http://schemas.microsoft.com/office/drawing/2014/main" id="{3115E32B-DECB-234E-9BDC-7CA847609DAA}"/>
                    </a:ext>
                  </a:extLst>
                </p14:cNvPr>
                <p14:cNvContentPartPr/>
                <p14:nvPr/>
              </p14:nvContentPartPr>
              <p14:xfrm>
                <a:off x="2740420" y="2569609"/>
                <a:ext cx="43920" cy="37800"/>
              </p14:xfrm>
            </p:contentPart>
          </mc:Choice>
          <mc:Fallback xmlns="">
            <p:pic>
              <p:nvPicPr>
                <p:cNvPr id="88" name="墨迹 87">
                  <a:extLst>
                    <a:ext uri="{FF2B5EF4-FFF2-40B4-BE49-F238E27FC236}">
                      <a16:creationId xmlns:a16="http://schemas.microsoft.com/office/drawing/2014/main" id="{3115E32B-DECB-234E-9BDC-7CA847609DAA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2732860" y="2562049"/>
                  <a:ext cx="5904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89" name="墨迹 88">
                  <a:extLst>
                    <a:ext uri="{FF2B5EF4-FFF2-40B4-BE49-F238E27FC236}">
                      <a16:creationId xmlns:a16="http://schemas.microsoft.com/office/drawing/2014/main" id="{1D414DC4-CF0A-CF4B-A3D8-33CD03DE4C76}"/>
                    </a:ext>
                  </a:extLst>
                </p14:cNvPr>
                <p14:cNvContentPartPr/>
                <p14:nvPr/>
              </p14:nvContentPartPr>
              <p14:xfrm>
                <a:off x="2983060" y="2743849"/>
                <a:ext cx="25200" cy="151920"/>
              </p14:xfrm>
            </p:contentPart>
          </mc:Choice>
          <mc:Fallback xmlns="">
            <p:pic>
              <p:nvPicPr>
                <p:cNvPr id="89" name="墨迹 88">
                  <a:extLst>
                    <a:ext uri="{FF2B5EF4-FFF2-40B4-BE49-F238E27FC236}">
                      <a16:creationId xmlns:a16="http://schemas.microsoft.com/office/drawing/2014/main" id="{1D414DC4-CF0A-CF4B-A3D8-33CD03DE4C76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2975500" y="2736649"/>
                  <a:ext cx="40320" cy="167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5" name="组合 114">
            <a:extLst>
              <a:ext uri="{FF2B5EF4-FFF2-40B4-BE49-F238E27FC236}">
                <a16:creationId xmlns:a16="http://schemas.microsoft.com/office/drawing/2014/main" id="{06F82857-EF53-4045-BA47-5B4FC7D5195D}"/>
              </a:ext>
            </a:extLst>
          </p:cNvPr>
          <p:cNvGrpSpPr/>
          <p:nvPr/>
        </p:nvGrpSpPr>
        <p:grpSpPr>
          <a:xfrm>
            <a:off x="3313180" y="2519929"/>
            <a:ext cx="224280" cy="280440"/>
            <a:chOff x="3313180" y="2519929"/>
            <a:chExt cx="224280" cy="280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90" name="墨迹 89">
                  <a:extLst>
                    <a:ext uri="{FF2B5EF4-FFF2-40B4-BE49-F238E27FC236}">
                      <a16:creationId xmlns:a16="http://schemas.microsoft.com/office/drawing/2014/main" id="{6353331B-0451-764F-8247-41E753B10BD5}"/>
                    </a:ext>
                  </a:extLst>
                </p14:cNvPr>
                <p14:cNvContentPartPr/>
                <p14:nvPr/>
              </p14:nvContentPartPr>
              <p14:xfrm>
                <a:off x="3313180" y="2519929"/>
                <a:ext cx="180360" cy="193320"/>
              </p14:xfrm>
            </p:contentPart>
          </mc:Choice>
          <mc:Fallback xmlns="">
            <p:pic>
              <p:nvPicPr>
                <p:cNvPr id="90" name="墨迹 89">
                  <a:extLst>
                    <a:ext uri="{FF2B5EF4-FFF2-40B4-BE49-F238E27FC236}">
                      <a16:creationId xmlns:a16="http://schemas.microsoft.com/office/drawing/2014/main" id="{6353331B-0451-764F-8247-41E753B10BD5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3305620" y="2512369"/>
                  <a:ext cx="19512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91" name="墨迹 90">
                  <a:extLst>
                    <a:ext uri="{FF2B5EF4-FFF2-40B4-BE49-F238E27FC236}">
                      <a16:creationId xmlns:a16="http://schemas.microsoft.com/office/drawing/2014/main" id="{A1E2958D-DCA9-8D44-A414-F9986779A52A}"/>
                    </a:ext>
                  </a:extLst>
                </p14:cNvPr>
                <p14:cNvContentPartPr/>
                <p14:nvPr/>
              </p14:nvContentPartPr>
              <p14:xfrm>
                <a:off x="3362860" y="2756449"/>
                <a:ext cx="174600" cy="43920"/>
              </p14:xfrm>
            </p:contentPart>
          </mc:Choice>
          <mc:Fallback xmlns="">
            <p:pic>
              <p:nvPicPr>
                <p:cNvPr id="91" name="墨迹 90">
                  <a:extLst>
                    <a:ext uri="{FF2B5EF4-FFF2-40B4-BE49-F238E27FC236}">
                      <a16:creationId xmlns:a16="http://schemas.microsoft.com/office/drawing/2014/main" id="{A1E2958D-DCA9-8D44-A414-F9986779A52A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3355300" y="2748889"/>
                  <a:ext cx="189720" cy="59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4" name="组合 113">
            <a:extLst>
              <a:ext uri="{FF2B5EF4-FFF2-40B4-BE49-F238E27FC236}">
                <a16:creationId xmlns:a16="http://schemas.microsoft.com/office/drawing/2014/main" id="{B3D7B452-6F0C-D54C-9AC7-160DD84375BF}"/>
              </a:ext>
            </a:extLst>
          </p:cNvPr>
          <p:cNvGrpSpPr/>
          <p:nvPr/>
        </p:nvGrpSpPr>
        <p:grpSpPr>
          <a:xfrm>
            <a:off x="3854620" y="2382769"/>
            <a:ext cx="897120" cy="461160"/>
            <a:chOff x="3854620" y="2382769"/>
            <a:chExt cx="897120" cy="461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92" name="墨迹 91">
                  <a:extLst>
                    <a:ext uri="{FF2B5EF4-FFF2-40B4-BE49-F238E27FC236}">
                      <a16:creationId xmlns:a16="http://schemas.microsoft.com/office/drawing/2014/main" id="{DF39167A-22C0-E04C-9B8A-DBB1EC372017}"/>
                    </a:ext>
                  </a:extLst>
                </p14:cNvPr>
                <p14:cNvContentPartPr/>
                <p14:nvPr/>
              </p14:nvContentPartPr>
              <p14:xfrm>
                <a:off x="3854620" y="2382769"/>
                <a:ext cx="149760" cy="335880"/>
              </p14:xfrm>
            </p:contentPart>
          </mc:Choice>
          <mc:Fallback xmlns="">
            <p:pic>
              <p:nvPicPr>
                <p:cNvPr id="92" name="墨迹 91">
                  <a:extLst>
                    <a:ext uri="{FF2B5EF4-FFF2-40B4-BE49-F238E27FC236}">
                      <a16:creationId xmlns:a16="http://schemas.microsoft.com/office/drawing/2014/main" id="{DF39167A-22C0-E04C-9B8A-DBB1EC372017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3847060" y="2375569"/>
                  <a:ext cx="164880" cy="35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93" name="墨迹 92">
                  <a:extLst>
                    <a:ext uri="{FF2B5EF4-FFF2-40B4-BE49-F238E27FC236}">
                      <a16:creationId xmlns:a16="http://schemas.microsoft.com/office/drawing/2014/main" id="{96632389-2E0D-0F4A-9579-135EA5B38F05}"/>
                    </a:ext>
                  </a:extLst>
                </p14:cNvPr>
                <p14:cNvContentPartPr/>
                <p14:nvPr/>
              </p14:nvContentPartPr>
              <p14:xfrm>
                <a:off x="4159540" y="2644489"/>
                <a:ext cx="124920" cy="118800"/>
              </p14:xfrm>
            </p:contentPart>
          </mc:Choice>
          <mc:Fallback xmlns="">
            <p:pic>
              <p:nvPicPr>
                <p:cNvPr id="93" name="墨迹 92">
                  <a:extLst>
                    <a:ext uri="{FF2B5EF4-FFF2-40B4-BE49-F238E27FC236}">
                      <a16:creationId xmlns:a16="http://schemas.microsoft.com/office/drawing/2014/main" id="{96632389-2E0D-0F4A-9579-135EA5B38F05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4151980" y="2636929"/>
                  <a:ext cx="14004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94" name="墨迹 93">
                  <a:extLst>
                    <a:ext uri="{FF2B5EF4-FFF2-40B4-BE49-F238E27FC236}">
                      <a16:creationId xmlns:a16="http://schemas.microsoft.com/office/drawing/2014/main" id="{AC8FE519-E52F-704C-9E11-90D0E952561C}"/>
                    </a:ext>
                  </a:extLst>
                </p14:cNvPr>
                <p14:cNvContentPartPr/>
                <p14:nvPr/>
              </p14:nvContentPartPr>
              <p14:xfrm>
                <a:off x="4290580" y="2488609"/>
                <a:ext cx="75240" cy="62640"/>
              </p14:xfrm>
            </p:contentPart>
          </mc:Choice>
          <mc:Fallback xmlns="">
            <p:pic>
              <p:nvPicPr>
                <p:cNvPr id="94" name="墨迹 93">
                  <a:extLst>
                    <a:ext uri="{FF2B5EF4-FFF2-40B4-BE49-F238E27FC236}">
                      <a16:creationId xmlns:a16="http://schemas.microsoft.com/office/drawing/2014/main" id="{AC8FE519-E52F-704C-9E11-90D0E952561C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4283020" y="2481409"/>
                  <a:ext cx="9000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95" name="墨迹 94">
                  <a:extLst>
                    <a:ext uri="{FF2B5EF4-FFF2-40B4-BE49-F238E27FC236}">
                      <a16:creationId xmlns:a16="http://schemas.microsoft.com/office/drawing/2014/main" id="{F5BE38FA-74D0-A845-9B7B-19A051D0A7CE}"/>
                    </a:ext>
                  </a:extLst>
                </p14:cNvPr>
                <p14:cNvContentPartPr/>
                <p14:nvPr/>
              </p14:nvContentPartPr>
              <p14:xfrm>
                <a:off x="4546540" y="2700289"/>
                <a:ext cx="205200" cy="143640"/>
              </p14:xfrm>
            </p:contentPart>
          </mc:Choice>
          <mc:Fallback xmlns="">
            <p:pic>
              <p:nvPicPr>
                <p:cNvPr id="95" name="墨迹 94">
                  <a:extLst>
                    <a:ext uri="{FF2B5EF4-FFF2-40B4-BE49-F238E27FC236}">
                      <a16:creationId xmlns:a16="http://schemas.microsoft.com/office/drawing/2014/main" id="{F5BE38FA-74D0-A845-9B7B-19A051D0A7CE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4538980" y="2692729"/>
                  <a:ext cx="220320" cy="158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3" name="组合 112">
            <a:extLst>
              <a:ext uri="{FF2B5EF4-FFF2-40B4-BE49-F238E27FC236}">
                <a16:creationId xmlns:a16="http://schemas.microsoft.com/office/drawing/2014/main" id="{E2770D10-D8A4-7B4D-A3D1-8D59CDE18BFF}"/>
              </a:ext>
            </a:extLst>
          </p:cNvPr>
          <p:cNvGrpSpPr/>
          <p:nvPr/>
        </p:nvGrpSpPr>
        <p:grpSpPr>
          <a:xfrm>
            <a:off x="5043700" y="2513809"/>
            <a:ext cx="261720" cy="311760"/>
            <a:chOff x="5043700" y="2513809"/>
            <a:chExt cx="261720" cy="311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96" name="墨迹 95">
                  <a:extLst>
                    <a:ext uri="{FF2B5EF4-FFF2-40B4-BE49-F238E27FC236}">
                      <a16:creationId xmlns:a16="http://schemas.microsoft.com/office/drawing/2014/main" id="{89F7697C-DEA7-8D41-AA0E-D2A9B66C79EC}"/>
                    </a:ext>
                  </a:extLst>
                </p14:cNvPr>
                <p14:cNvContentPartPr/>
                <p14:nvPr/>
              </p14:nvContentPartPr>
              <p14:xfrm>
                <a:off x="5043700" y="2513809"/>
                <a:ext cx="212040" cy="143640"/>
              </p14:xfrm>
            </p:contentPart>
          </mc:Choice>
          <mc:Fallback xmlns="">
            <p:pic>
              <p:nvPicPr>
                <p:cNvPr id="96" name="墨迹 95">
                  <a:extLst>
                    <a:ext uri="{FF2B5EF4-FFF2-40B4-BE49-F238E27FC236}">
                      <a16:creationId xmlns:a16="http://schemas.microsoft.com/office/drawing/2014/main" id="{89F7697C-DEA7-8D41-AA0E-D2A9B66C79EC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5036140" y="2506249"/>
                  <a:ext cx="22716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97" name="墨迹 96">
                  <a:extLst>
                    <a:ext uri="{FF2B5EF4-FFF2-40B4-BE49-F238E27FC236}">
                      <a16:creationId xmlns:a16="http://schemas.microsoft.com/office/drawing/2014/main" id="{8D8FB827-66DD-914D-A8C8-CB554614FDD1}"/>
                    </a:ext>
                  </a:extLst>
                </p14:cNvPr>
                <p14:cNvContentPartPr/>
                <p14:nvPr/>
              </p14:nvContentPartPr>
              <p14:xfrm>
                <a:off x="5074660" y="2725489"/>
                <a:ext cx="230760" cy="100080"/>
              </p14:xfrm>
            </p:contentPart>
          </mc:Choice>
          <mc:Fallback xmlns="">
            <p:pic>
              <p:nvPicPr>
                <p:cNvPr id="97" name="墨迹 96">
                  <a:extLst>
                    <a:ext uri="{FF2B5EF4-FFF2-40B4-BE49-F238E27FC236}">
                      <a16:creationId xmlns:a16="http://schemas.microsoft.com/office/drawing/2014/main" id="{8D8FB827-66DD-914D-A8C8-CB554614FDD1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5067460" y="2717929"/>
                  <a:ext cx="245880" cy="115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98" name="墨迹 97">
                <a:extLst>
                  <a:ext uri="{FF2B5EF4-FFF2-40B4-BE49-F238E27FC236}">
                    <a16:creationId xmlns:a16="http://schemas.microsoft.com/office/drawing/2014/main" id="{CC47923A-E9D0-DB49-A2D6-71D8A7916F28}"/>
                  </a:ext>
                </a:extLst>
              </p14:cNvPr>
              <p14:cNvContentPartPr/>
              <p14:nvPr/>
            </p14:nvContentPartPr>
            <p14:xfrm>
              <a:off x="6045940" y="2719009"/>
              <a:ext cx="224640" cy="43920"/>
            </p14:xfrm>
          </p:contentPart>
        </mc:Choice>
        <mc:Fallback xmlns="">
          <p:pic>
            <p:nvPicPr>
              <p:cNvPr id="98" name="墨迹 97">
                <a:extLst>
                  <a:ext uri="{FF2B5EF4-FFF2-40B4-BE49-F238E27FC236}">
                    <a16:creationId xmlns:a16="http://schemas.microsoft.com/office/drawing/2014/main" id="{CC47923A-E9D0-DB49-A2D6-71D8A7916F28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6038380" y="2711449"/>
                <a:ext cx="239400" cy="5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99" name="墨迹 98">
                <a:extLst>
                  <a:ext uri="{FF2B5EF4-FFF2-40B4-BE49-F238E27FC236}">
                    <a16:creationId xmlns:a16="http://schemas.microsoft.com/office/drawing/2014/main" id="{37C1D8E3-87AA-074C-BA70-4439BAF2967B}"/>
                  </a:ext>
                </a:extLst>
              </p14:cNvPr>
              <p14:cNvContentPartPr/>
              <p14:nvPr/>
            </p14:nvContentPartPr>
            <p14:xfrm>
              <a:off x="6488020" y="2750329"/>
              <a:ext cx="193320" cy="25200"/>
            </p14:xfrm>
          </p:contentPart>
        </mc:Choice>
        <mc:Fallback xmlns="">
          <p:pic>
            <p:nvPicPr>
              <p:cNvPr id="99" name="墨迹 98">
                <a:extLst>
                  <a:ext uri="{FF2B5EF4-FFF2-40B4-BE49-F238E27FC236}">
                    <a16:creationId xmlns:a16="http://schemas.microsoft.com/office/drawing/2014/main" id="{37C1D8E3-87AA-074C-BA70-4439BAF2967B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6480460" y="2742769"/>
                <a:ext cx="208440" cy="40320"/>
              </a:xfrm>
              <a:prstGeom prst="rect">
                <a:avLst/>
              </a:prstGeom>
            </p:spPr>
          </p:pic>
        </mc:Fallback>
      </mc:AlternateContent>
      <p:grpSp>
        <p:nvGrpSpPr>
          <p:cNvPr id="112" name="组合 111">
            <a:extLst>
              <a:ext uri="{FF2B5EF4-FFF2-40B4-BE49-F238E27FC236}">
                <a16:creationId xmlns:a16="http://schemas.microsoft.com/office/drawing/2014/main" id="{ECCA1EFF-ADBE-004C-A127-0D8BEBF1402E}"/>
              </a:ext>
            </a:extLst>
          </p:cNvPr>
          <p:cNvGrpSpPr/>
          <p:nvPr/>
        </p:nvGrpSpPr>
        <p:grpSpPr>
          <a:xfrm>
            <a:off x="7758820" y="2631889"/>
            <a:ext cx="323280" cy="330120"/>
            <a:chOff x="7758820" y="2631889"/>
            <a:chExt cx="323280" cy="330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00" name="墨迹 99">
                  <a:extLst>
                    <a:ext uri="{FF2B5EF4-FFF2-40B4-BE49-F238E27FC236}">
                      <a16:creationId xmlns:a16="http://schemas.microsoft.com/office/drawing/2014/main" id="{677D3509-B542-1D42-AAE3-AE188B4AC7D5}"/>
                    </a:ext>
                  </a:extLst>
                </p14:cNvPr>
                <p14:cNvContentPartPr/>
                <p14:nvPr/>
              </p14:nvContentPartPr>
              <p14:xfrm>
                <a:off x="7758820" y="2631889"/>
                <a:ext cx="254880" cy="180720"/>
              </p14:xfrm>
            </p:contentPart>
          </mc:Choice>
          <mc:Fallback xmlns="">
            <p:pic>
              <p:nvPicPr>
                <p:cNvPr id="100" name="墨迹 99">
                  <a:extLst>
                    <a:ext uri="{FF2B5EF4-FFF2-40B4-BE49-F238E27FC236}">
                      <a16:creationId xmlns:a16="http://schemas.microsoft.com/office/drawing/2014/main" id="{677D3509-B542-1D42-AAE3-AE188B4AC7D5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7751260" y="2624329"/>
                  <a:ext cx="27000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01" name="墨迹 100">
                  <a:extLst>
                    <a:ext uri="{FF2B5EF4-FFF2-40B4-BE49-F238E27FC236}">
                      <a16:creationId xmlns:a16="http://schemas.microsoft.com/office/drawing/2014/main" id="{7C3FE801-BD65-4749-BCDF-97AF4617C827}"/>
                    </a:ext>
                  </a:extLst>
                </p14:cNvPr>
                <p14:cNvContentPartPr/>
                <p14:nvPr/>
              </p14:nvContentPartPr>
              <p14:xfrm>
                <a:off x="7845220" y="2849689"/>
                <a:ext cx="236880" cy="112320"/>
              </p14:xfrm>
            </p:contentPart>
          </mc:Choice>
          <mc:Fallback xmlns="">
            <p:pic>
              <p:nvPicPr>
                <p:cNvPr id="101" name="墨迹 100">
                  <a:extLst>
                    <a:ext uri="{FF2B5EF4-FFF2-40B4-BE49-F238E27FC236}">
                      <a16:creationId xmlns:a16="http://schemas.microsoft.com/office/drawing/2014/main" id="{7C3FE801-BD65-4749-BCDF-97AF4617C827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7837660" y="2842489"/>
                  <a:ext cx="252000" cy="127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1" name="组合 110">
            <a:extLst>
              <a:ext uri="{FF2B5EF4-FFF2-40B4-BE49-F238E27FC236}">
                <a16:creationId xmlns:a16="http://schemas.microsoft.com/office/drawing/2014/main" id="{610E4B70-BB9B-3648-BAF3-33CD568FC2DB}"/>
              </a:ext>
            </a:extLst>
          </p:cNvPr>
          <p:cNvGrpSpPr/>
          <p:nvPr/>
        </p:nvGrpSpPr>
        <p:grpSpPr>
          <a:xfrm>
            <a:off x="8343100" y="2458369"/>
            <a:ext cx="915840" cy="603720"/>
            <a:chOff x="8343100" y="2458369"/>
            <a:chExt cx="915840" cy="603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02" name="墨迹 101">
                  <a:extLst>
                    <a:ext uri="{FF2B5EF4-FFF2-40B4-BE49-F238E27FC236}">
                      <a16:creationId xmlns:a16="http://schemas.microsoft.com/office/drawing/2014/main" id="{CF11FD8C-669A-E24C-B7FC-4505488EC247}"/>
                    </a:ext>
                  </a:extLst>
                </p14:cNvPr>
                <p14:cNvContentPartPr/>
                <p14:nvPr/>
              </p14:nvContentPartPr>
              <p14:xfrm>
                <a:off x="8343100" y="2458369"/>
                <a:ext cx="193320" cy="404280"/>
              </p14:xfrm>
            </p:contentPart>
          </mc:Choice>
          <mc:Fallback xmlns="">
            <p:pic>
              <p:nvPicPr>
                <p:cNvPr id="102" name="墨迹 101">
                  <a:extLst>
                    <a:ext uri="{FF2B5EF4-FFF2-40B4-BE49-F238E27FC236}">
                      <a16:creationId xmlns:a16="http://schemas.microsoft.com/office/drawing/2014/main" id="{CF11FD8C-669A-E24C-B7FC-4505488EC247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8335540" y="2450809"/>
                  <a:ext cx="208440" cy="41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03" name="墨迹 102">
                  <a:extLst>
                    <a:ext uri="{FF2B5EF4-FFF2-40B4-BE49-F238E27FC236}">
                      <a16:creationId xmlns:a16="http://schemas.microsoft.com/office/drawing/2014/main" id="{02BC073D-1E60-B043-A223-4F9AE6CC5AF8}"/>
                    </a:ext>
                  </a:extLst>
                </p14:cNvPr>
                <p14:cNvContentPartPr/>
                <p14:nvPr/>
              </p14:nvContentPartPr>
              <p14:xfrm>
                <a:off x="8641900" y="2849689"/>
                <a:ext cx="124920" cy="106200"/>
              </p14:xfrm>
            </p:contentPart>
          </mc:Choice>
          <mc:Fallback xmlns="">
            <p:pic>
              <p:nvPicPr>
                <p:cNvPr id="103" name="墨迹 102">
                  <a:extLst>
                    <a:ext uri="{FF2B5EF4-FFF2-40B4-BE49-F238E27FC236}">
                      <a16:creationId xmlns:a16="http://schemas.microsoft.com/office/drawing/2014/main" id="{02BC073D-1E60-B043-A223-4F9AE6CC5AF8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634340" y="2842489"/>
                  <a:ext cx="14004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04" name="墨迹 103">
                  <a:extLst>
                    <a:ext uri="{FF2B5EF4-FFF2-40B4-BE49-F238E27FC236}">
                      <a16:creationId xmlns:a16="http://schemas.microsoft.com/office/drawing/2014/main" id="{BAB5E6C5-6EF1-9A4D-8E69-54F7303E218A}"/>
                    </a:ext>
                  </a:extLst>
                </p14:cNvPr>
                <p14:cNvContentPartPr/>
                <p14:nvPr/>
              </p14:nvContentPartPr>
              <p14:xfrm>
                <a:off x="8797780" y="2619649"/>
                <a:ext cx="12960" cy="124920"/>
              </p14:xfrm>
            </p:contentPart>
          </mc:Choice>
          <mc:Fallback xmlns="">
            <p:pic>
              <p:nvPicPr>
                <p:cNvPr id="104" name="墨迹 103">
                  <a:extLst>
                    <a:ext uri="{FF2B5EF4-FFF2-40B4-BE49-F238E27FC236}">
                      <a16:creationId xmlns:a16="http://schemas.microsoft.com/office/drawing/2014/main" id="{BAB5E6C5-6EF1-9A4D-8E69-54F7303E218A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790220" y="2612089"/>
                  <a:ext cx="2772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05" name="墨迹 104">
                  <a:extLst>
                    <a:ext uri="{FF2B5EF4-FFF2-40B4-BE49-F238E27FC236}">
                      <a16:creationId xmlns:a16="http://schemas.microsoft.com/office/drawing/2014/main" id="{907D1188-6A02-2746-802C-7E5E63D7609E}"/>
                    </a:ext>
                  </a:extLst>
                </p14:cNvPr>
                <p14:cNvContentPartPr/>
                <p14:nvPr/>
              </p14:nvContentPartPr>
              <p14:xfrm>
                <a:off x="8940700" y="2850409"/>
                <a:ext cx="100080" cy="210600"/>
              </p14:xfrm>
            </p:contentPart>
          </mc:Choice>
          <mc:Fallback xmlns="">
            <p:pic>
              <p:nvPicPr>
                <p:cNvPr id="105" name="墨迹 104">
                  <a:extLst>
                    <a:ext uri="{FF2B5EF4-FFF2-40B4-BE49-F238E27FC236}">
                      <a16:creationId xmlns:a16="http://schemas.microsoft.com/office/drawing/2014/main" id="{907D1188-6A02-2746-802C-7E5E63D7609E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8933500" y="2842849"/>
                  <a:ext cx="11520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06" name="墨迹 105">
                  <a:extLst>
                    <a:ext uri="{FF2B5EF4-FFF2-40B4-BE49-F238E27FC236}">
                      <a16:creationId xmlns:a16="http://schemas.microsoft.com/office/drawing/2014/main" id="{A77BCB44-F8E7-6541-94B4-903F45C9595E}"/>
                    </a:ext>
                  </a:extLst>
                </p14:cNvPr>
                <p14:cNvContentPartPr/>
                <p14:nvPr/>
              </p14:nvContentPartPr>
              <p14:xfrm>
                <a:off x="8984620" y="2937169"/>
                <a:ext cx="274320" cy="124920"/>
              </p14:xfrm>
            </p:contentPart>
          </mc:Choice>
          <mc:Fallback xmlns="">
            <p:pic>
              <p:nvPicPr>
                <p:cNvPr id="106" name="墨迹 105">
                  <a:extLst>
                    <a:ext uri="{FF2B5EF4-FFF2-40B4-BE49-F238E27FC236}">
                      <a16:creationId xmlns:a16="http://schemas.microsoft.com/office/drawing/2014/main" id="{A77BCB44-F8E7-6541-94B4-903F45C9595E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8977060" y="2929609"/>
                  <a:ext cx="289440" cy="140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1" name="组合 120">
            <a:extLst>
              <a:ext uri="{FF2B5EF4-FFF2-40B4-BE49-F238E27FC236}">
                <a16:creationId xmlns:a16="http://schemas.microsoft.com/office/drawing/2014/main" id="{5E460993-9447-8546-A764-B665F2C1D951}"/>
              </a:ext>
            </a:extLst>
          </p:cNvPr>
          <p:cNvGrpSpPr/>
          <p:nvPr/>
        </p:nvGrpSpPr>
        <p:grpSpPr>
          <a:xfrm>
            <a:off x="9550900" y="2308249"/>
            <a:ext cx="1251720" cy="846720"/>
            <a:chOff x="9550900" y="2308249"/>
            <a:chExt cx="1251720" cy="846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07" name="墨迹 106">
                  <a:extLst>
                    <a:ext uri="{FF2B5EF4-FFF2-40B4-BE49-F238E27FC236}">
                      <a16:creationId xmlns:a16="http://schemas.microsoft.com/office/drawing/2014/main" id="{CD358AAA-300C-BA4A-A51F-F47824BD1C2F}"/>
                    </a:ext>
                  </a:extLst>
                </p14:cNvPr>
                <p14:cNvContentPartPr/>
                <p14:nvPr/>
              </p14:nvContentPartPr>
              <p14:xfrm>
                <a:off x="9550900" y="2650609"/>
                <a:ext cx="187200" cy="174600"/>
              </p14:xfrm>
            </p:contentPart>
          </mc:Choice>
          <mc:Fallback xmlns="">
            <p:pic>
              <p:nvPicPr>
                <p:cNvPr id="107" name="墨迹 106">
                  <a:extLst>
                    <a:ext uri="{FF2B5EF4-FFF2-40B4-BE49-F238E27FC236}">
                      <a16:creationId xmlns:a16="http://schemas.microsoft.com/office/drawing/2014/main" id="{CD358AAA-300C-BA4A-A51F-F47824BD1C2F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9543340" y="2643049"/>
                  <a:ext cx="20232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08" name="墨迹 107">
                  <a:extLst>
                    <a:ext uri="{FF2B5EF4-FFF2-40B4-BE49-F238E27FC236}">
                      <a16:creationId xmlns:a16="http://schemas.microsoft.com/office/drawing/2014/main" id="{E2275A41-2185-7449-9284-6938C8A67CFD}"/>
                    </a:ext>
                  </a:extLst>
                </p14:cNvPr>
                <p14:cNvContentPartPr/>
                <p14:nvPr/>
              </p14:nvContentPartPr>
              <p14:xfrm>
                <a:off x="9557020" y="2887129"/>
                <a:ext cx="299160" cy="75240"/>
              </p14:xfrm>
            </p:contentPart>
          </mc:Choice>
          <mc:Fallback xmlns="">
            <p:pic>
              <p:nvPicPr>
                <p:cNvPr id="108" name="墨迹 107">
                  <a:extLst>
                    <a:ext uri="{FF2B5EF4-FFF2-40B4-BE49-F238E27FC236}">
                      <a16:creationId xmlns:a16="http://schemas.microsoft.com/office/drawing/2014/main" id="{E2275A41-2185-7449-9284-6938C8A67CFD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9549820" y="2879569"/>
                  <a:ext cx="31428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09" name="墨迹 108">
                  <a:extLst>
                    <a:ext uri="{FF2B5EF4-FFF2-40B4-BE49-F238E27FC236}">
                      <a16:creationId xmlns:a16="http://schemas.microsoft.com/office/drawing/2014/main" id="{44107DEF-1BC2-5C40-9892-90F2901F7EB5}"/>
                    </a:ext>
                  </a:extLst>
                </p14:cNvPr>
                <p14:cNvContentPartPr/>
                <p14:nvPr/>
              </p14:nvContentPartPr>
              <p14:xfrm>
                <a:off x="10017820" y="2576089"/>
                <a:ext cx="236880" cy="305280"/>
              </p14:xfrm>
            </p:contentPart>
          </mc:Choice>
          <mc:Fallback xmlns="">
            <p:pic>
              <p:nvPicPr>
                <p:cNvPr id="109" name="墨迹 108">
                  <a:extLst>
                    <a:ext uri="{FF2B5EF4-FFF2-40B4-BE49-F238E27FC236}">
                      <a16:creationId xmlns:a16="http://schemas.microsoft.com/office/drawing/2014/main" id="{44107DEF-1BC2-5C40-9892-90F2901F7EB5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10010260" y="2568529"/>
                  <a:ext cx="25200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17" name="墨迹 116">
                  <a:extLst>
                    <a:ext uri="{FF2B5EF4-FFF2-40B4-BE49-F238E27FC236}">
                      <a16:creationId xmlns:a16="http://schemas.microsoft.com/office/drawing/2014/main" id="{19D82334-4AC3-6848-9F70-315513067EEB}"/>
                    </a:ext>
                  </a:extLst>
                </p14:cNvPr>
                <p14:cNvContentPartPr/>
                <p14:nvPr/>
              </p14:nvContentPartPr>
              <p14:xfrm>
                <a:off x="9999100" y="2308249"/>
                <a:ext cx="255600" cy="573120"/>
              </p14:xfrm>
            </p:contentPart>
          </mc:Choice>
          <mc:Fallback xmlns="">
            <p:pic>
              <p:nvPicPr>
                <p:cNvPr id="117" name="墨迹 116">
                  <a:extLst>
                    <a:ext uri="{FF2B5EF4-FFF2-40B4-BE49-F238E27FC236}">
                      <a16:creationId xmlns:a16="http://schemas.microsoft.com/office/drawing/2014/main" id="{19D82334-4AC3-6848-9F70-315513067EEB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9991540" y="2300689"/>
                  <a:ext cx="270720" cy="58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18" name="墨迹 117">
                  <a:extLst>
                    <a:ext uri="{FF2B5EF4-FFF2-40B4-BE49-F238E27FC236}">
                      <a16:creationId xmlns:a16="http://schemas.microsoft.com/office/drawing/2014/main" id="{CA9934E9-F330-9744-B00B-E33C2BB2A1B0}"/>
                    </a:ext>
                  </a:extLst>
                </p14:cNvPr>
                <p14:cNvContentPartPr/>
                <p14:nvPr/>
              </p14:nvContentPartPr>
              <p14:xfrm>
                <a:off x="10403740" y="2837449"/>
                <a:ext cx="162360" cy="124920"/>
              </p14:xfrm>
            </p:contentPart>
          </mc:Choice>
          <mc:Fallback xmlns="">
            <p:pic>
              <p:nvPicPr>
                <p:cNvPr id="118" name="墨迹 117">
                  <a:extLst>
                    <a:ext uri="{FF2B5EF4-FFF2-40B4-BE49-F238E27FC236}">
                      <a16:creationId xmlns:a16="http://schemas.microsoft.com/office/drawing/2014/main" id="{CA9934E9-F330-9744-B00B-E33C2BB2A1B0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0396180" y="2829889"/>
                  <a:ext cx="17712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19" name="墨迹 118">
                  <a:extLst>
                    <a:ext uri="{FF2B5EF4-FFF2-40B4-BE49-F238E27FC236}">
                      <a16:creationId xmlns:a16="http://schemas.microsoft.com/office/drawing/2014/main" id="{5D27190C-F61B-7A41-AEEB-C149B0E7263E}"/>
                    </a:ext>
                  </a:extLst>
                </p14:cNvPr>
                <p14:cNvContentPartPr/>
                <p14:nvPr/>
              </p14:nvContentPartPr>
              <p14:xfrm>
                <a:off x="10615420" y="2656729"/>
                <a:ext cx="12960" cy="81360"/>
              </p14:xfrm>
            </p:contentPart>
          </mc:Choice>
          <mc:Fallback xmlns="">
            <p:pic>
              <p:nvPicPr>
                <p:cNvPr id="119" name="墨迹 118">
                  <a:extLst>
                    <a:ext uri="{FF2B5EF4-FFF2-40B4-BE49-F238E27FC236}">
                      <a16:creationId xmlns:a16="http://schemas.microsoft.com/office/drawing/2014/main" id="{5D27190C-F61B-7A41-AEEB-C149B0E7263E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10607860" y="2649169"/>
                  <a:ext cx="2772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20" name="墨迹 119">
                  <a:extLst>
                    <a:ext uri="{FF2B5EF4-FFF2-40B4-BE49-F238E27FC236}">
                      <a16:creationId xmlns:a16="http://schemas.microsoft.com/office/drawing/2014/main" id="{EF588C44-2187-0643-88C5-58CBAEA420D2}"/>
                    </a:ext>
                  </a:extLst>
                </p14:cNvPr>
                <p14:cNvContentPartPr/>
                <p14:nvPr/>
              </p14:nvContentPartPr>
              <p14:xfrm>
                <a:off x="10758700" y="2956249"/>
                <a:ext cx="43920" cy="198720"/>
              </p14:xfrm>
            </p:contentPart>
          </mc:Choice>
          <mc:Fallback xmlns="">
            <p:pic>
              <p:nvPicPr>
                <p:cNvPr id="120" name="墨迹 119">
                  <a:extLst>
                    <a:ext uri="{FF2B5EF4-FFF2-40B4-BE49-F238E27FC236}">
                      <a16:creationId xmlns:a16="http://schemas.microsoft.com/office/drawing/2014/main" id="{EF588C44-2187-0643-88C5-58CBAEA420D2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10751140" y="2948689"/>
                  <a:ext cx="59040" cy="213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8" name="组合 157">
            <a:extLst>
              <a:ext uri="{FF2B5EF4-FFF2-40B4-BE49-F238E27FC236}">
                <a16:creationId xmlns:a16="http://schemas.microsoft.com/office/drawing/2014/main" id="{3B93D56C-C4C4-2A46-846F-7F21C39B2E23}"/>
              </a:ext>
            </a:extLst>
          </p:cNvPr>
          <p:cNvGrpSpPr/>
          <p:nvPr/>
        </p:nvGrpSpPr>
        <p:grpSpPr>
          <a:xfrm>
            <a:off x="1781380" y="3559609"/>
            <a:ext cx="572400" cy="504720"/>
            <a:chOff x="1781380" y="3559609"/>
            <a:chExt cx="572400" cy="504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22" name="墨迹 121">
                  <a:extLst>
                    <a:ext uri="{FF2B5EF4-FFF2-40B4-BE49-F238E27FC236}">
                      <a16:creationId xmlns:a16="http://schemas.microsoft.com/office/drawing/2014/main" id="{D3BD8926-8F5A-644E-9635-C7139EC9A34C}"/>
                    </a:ext>
                  </a:extLst>
                </p14:cNvPr>
                <p14:cNvContentPartPr/>
                <p14:nvPr/>
              </p14:nvContentPartPr>
              <p14:xfrm>
                <a:off x="1781380" y="3702889"/>
                <a:ext cx="423720" cy="68760"/>
              </p14:xfrm>
            </p:contentPart>
          </mc:Choice>
          <mc:Fallback xmlns="">
            <p:pic>
              <p:nvPicPr>
                <p:cNvPr id="122" name="墨迹 121">
                  <a:extLst>
                    <a:ext uri="{FF2B5EF4-FFF2-40B4-BE49-F238E27FC236}">
                      <a16:creationId xmlns:a16="http://schemas.microsoft.com/office/drawing/2014/main" id="{D3BD8926-8F5A-644E-9635-C7139EC9A34C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1771300" y="3692809"/>
                  <a:ext cx="44388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23" name="墨迹 122">
                  <a:extLst>
                    <a:ext uri="{FF2B5EF4-FFF2-40B4-BE49-F238E27FC236}">
                      <a16:creationId xmlns:a16="http://schemas.microsoft.com/office/drawing/2014/main" id="{025BC59A-2EBB-C44A-868B-C51CB63426D3}"/>
                    </a:ext>
                  </a:extLst>
                </p14:cNvPr>
                <p14:cNvContentPartPr/>
                <p14:nvPr/>
              </p14:nvContentPartPr>
              <p14:xfrm>
                <a:off x="1787860" y="3827089"/>
                <a:ext cx="498240" cy="50040"/>
              </p14:xfrm>
            </p:contentPart>
          </mc:Choice>
          <mc:Fallback xmlns="">
            <p:pic>
              <p:nvPicPr>
                <p:cNvPr id="123" name="墨迹 122">
                  <a:extLst>
                    <a:ext uri="{FF2B5EF4-FFF2-40B4-BE49-F238E27FC236}">
                      <a16:creationId xmlns:a16="http://schemas.microsoft.com/office/drawing/2014/main" id="{025BC59A-2EBB-C44A-868B-C51CB63426D3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1777780" y="3817009"/>
                  <a:ext cx="51876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24" name="墨迹 123">
                  <a:extLst>
                    <a:ext uri="{FF2B5EF4-FFF2-40B4-BE49-F238E27FC236}">
                      <a16:creationId xmlns:a16="http://schemas.microsoft.com/office/drawing/2014/main" id="{33DEC69E-0312-6042-8836-FBB9F4EF284B}"/>
                    </a:ext>
                  </a:extLst>
                </p14:cNvPr>
                <p14:cNvContentPartPr/>
                <p14:nvPr/>
              </p14:nvContentPartPr>
              <p14:xfrm>
                <a:off x="1899820" y="3559609"/>
                <a:ext cx="453960" cy="504720"/>
              </p14:xfrm>
            </p:contentPart>
          </mc:Choice>
          <mc:Fallback xmlns="">
            <p:pic>
              <p:nvPicPr>
                <p:cNvPr id="124" name="墨迹 123">
                  <a:extLst>
                    <a:ext uri="{FF2B5EF4-FFF2-40B4-BE49-F238E27FC236}">
                      <a16:creationId xmlns:a16="http://schemas.microsoft.com/office/drawing/2014/main" id="{33DEC69E-0312-6042-8836-FBB9F4EF284B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1892260" y="3552049"/>
                  <a:ext cx="469080" cy="519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0">
            <p14:nvContentPartPr>
              <p14:cNvPr id="125" name="墨迹 124">
                <a:extLst>
                  <a:ext uri="{FF2B5EF4-FFF2-40B4-BE49-F238E27FC236}">
                    <a16:creationId xmlns:a16="http://schemas.microsoft.com/office/drawing/2014/main" id="{5CC0872C-9949-EB4E-AF90-924A97F11046}"/>
                  </a:ext>
                </a:extLst>
              </p14:cNvPr>
              <p14:cNvContentPartPr/>
              <p14:nvPr/>
            </p14:nvContentPartPr>
            <p14:xfrm>
              <a:off x="2758780" y="3386089"/>
              <a:ext cx="218160" cy="510120"/>
            </p14:xfrm>
          </p:contentPart>
        </mc:Choice>
        <mc:Fallback xmlns="">
          <p:pic>
            <p:nvPicPr>
              <p:cNvPr id="125" name="墨迹 124">
                <a:extLst>
                  <a:ext uri="{FF2B5EF4-FFF2-40B4-BE49-F238E27FC236}">
                    <a16:creationId xmlns:a16="http://schemas.microsoft.com/office/drawing/2014/main" id="{5CC0872C-9949-EB4E-AF90-924A97F11046}"/>
                  </a:ext>
                </a:extLst>
              </p:cNvPr>
              <p:cNvPicPr/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2748700" y="3375649"/>
                <a:ext cx="238320" cy="530280"/>
              </a:xfrm>
              <a:prstGeom prst="rect">
                <a:avLst/>
              </a:prstGeom>
            </p:spPr>
          </p:pic>
        </mc:Fallback>
      </mc:AlternateContent>
      <p:grpSp>
        <p:nvGrpSpPr>
          <p:cNvPr id="157" name="组合 156">
            <a:extLst>
              <a:ext uri="{FF2B5EF4-FFF2-40B4-BE49-F238E27FC236}">
                <a16:creationId xmlns:a16="http://schemas.microsoft.com/office/drawing/2014/main" id="{3976D083-E2B1-AA42-A4BC-36FD0BFD9258}"/>
              </a:ext>
            </a:extLst>
          </p:cNvPr>
          <p:cNvGrpSpPr/>
          <p:nvPr/>
        </p:nvGrpSpPr>
        <p:grpSpPr>
          <a:xfrm>
            <a:off x="3207340" y="3565729"/>
            <a:ext cx="392400" cy="374040"/>
            <a:chOff x="3207340" y="3565729"/>
            <a:chExt cx="392400" cy="374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26" name="墨迹 125">
                  <a:extLst>
                    <a:ext uri="{FF2B5EF4-FFF2-40B4-BE49-F238E27FC236}">
                      <a16:creationId xmlns:a16="http://schemas.microsoft.com/office/drawing/2014/main" id="{6753713A-A6D9-5847-974B-7C8C2AF3588F}"/>
                    </a:ext>
                  </a:extLst>
                </p14:cNvPr>
                <p14:cNvContentPartPr/>
                <p14:nvPr/>
              </p14:nvContentPartPr>
              <p14:xfrm>
                <a:off x="3207340" y="3777409"/>
                <a:ext cx="124920" cy="137160"/>
              </p14:xfrm>
            </p:contentPart>
          </mc:Choice>
          <mc:Fallback xmlns="">
            <p:pic>
              <p:nvPicPr>
                <p:cNvPr id="126" name="墨迹 125">
                  <a:extLst>
                    <a:ext uri="{FF2B5EF4-FFF2-40B4-BE49-F238E27FC236}">
                      <a16:creationId xmlns:a16="http://schemas.microsoft.com/office/drawing/2014/main" id="{6753713A-A6D9-5847-974B-7C8C2AF3588F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3199780" y="3769849"/>
                  <a:ext cx="1400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27" name="墨迹 126">
                  <a:extLst>
                    <a:ext uri="{FF2B5EF4-FFF2-40B4-BE49-F238E27FC236}">
                      <a16:creationId xmlns:a16="http://schemas.microsoft.com/office/drawing/2014/main" id="{0B0BAC60-509F-4045-9970-52178C23BCD8}"/>
                    </a:ext>
                  </a:extLst>
                </p14:cNvPr>
                <p14:cNvContentPartPr/>
                <p14:nvPr/>
              </p14:nvContentPartPr>
              <p14:xfrm>
                <a:off x="3344140" y="3565729"/>
                <a:ext cx="62640" cy="118800"/>
              </p14:xfrm>
            </p:contentPart>
          </mc:Choice>
          <mc:Fallback xmlns="">
            <p:pic>
              <p:nvPicPr>
                <p:cNvPr id="127" name="墨迹 126">
                  <a:extLst>
                    <a:ext uri="{FF2B5EF4-FFF2-40B4-BE49-F238E27FC236}">
                      <a16:creationId xmlns:a16="http://schemas.microsoft.com/office/drawing/2014/main" id="{0B0BAC60-509F-4045-9970-52178C23BCD8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3336580" y="3558169"/>
                  <a:ext cx="7776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28" name="墨迹 127">
                  <a:extLst>
                    <a:ext uri="{FF2B5EF4-FFF2-40B4-BE49-F238E27FC236}">
                      <a16:creationId xmlns:a16="http://schemas.microsoft.com/office/drawing/2014/main" id="{15B30E9D-D261-904F-B049-2A506D496FBE}"/>
                    </a:ext>
                  </a:extLst>
                </p14:cNvPr>
                <p14:cNvContentPartPr/>
                <p14:nvPr/>
              </p14:nvContentPartPr>
              <p14:xfrm>
                <a:off x="3568420" y="3839689"/>
                <a:ext cx="31320" cy="100080"/>
              </p14:xfrm>
            </p:contentPart>
          </mc:Choice>
          <mc:Fallback xmlns="">
            <p:pic>
              <p:nvPicPr>
                <p:cNvPr id="128" name="墨迹 127">
                  <a:extLst>
                    <a:ext uri="{FF2B5EF4-FFF2-40B4-BE49-F238E27FC236}">
                      <a16:creationId xmlns:a16="http://schemas.microsoft.com/office/drawing/2014/main" id="{15B30E9D-D261-904F-B049-2A506D496FBE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3560860" y="3832129"/>
                  <a:ext cx="46440" cy="115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8">
            <p14:nvContentPartPr>
              <p14:cNvPr id="129" name="墨迹 128">
                <a:extLst>
                  <a:ext uri="{FF2B5EF4-FFF2-40B4-BE49-F238E27FC236}">
                    <a16:creationId xmlns:a16="http://schemas.microsoft.com/office/drawing/2014/main" id="{71E6E40F-1773-F04E-B677-EE899D5C394B}"/>
                  </a:ext>
                </a:extLst>
              </p14:cNvPr>
              <p14:cNvContentPartPr/>
              <p14:nvPr/>
            </p14:nvContentPartPr>
            <p14:xfrm>
              <a:off x="4022740" y="3603169"/>
              <a:ext cx="216000" cy="87480"/>
            </p14:xfrm>
          </p:contentPart>
        </mc:Choice>
        <mc:Fallback xmlns="">
          <p:pic>
            <p:nvPicPr>
              <p:cNvPr id="129" name="墨迹 128">
                <a:extLst>
                  <a:ext uri="{FF2B5EF4-FFF2-40B4-BE49-F238E27FC236}">
                    <a16:creationId xmlns:a16="http://schemas.microsoft.com/office/drawing/2014/main" id="{71E6E40F-1773-F04E-B677-EE899D5C394B}"/>
                  </a:ext>
                </a:extLst>
              </p:cNvPr>
              <p:cNvPicPr/>
              <p:nvPr/>
            </p:nvPicPr>
            <p:blipFill>
              <a:blip r:embed="rId209"/>
              <a:stretch>
                <a:fillRect/>
              </a:stretch>
            </p:blipFill>
            <p:spPr>
              <a:xfrm>
                <a:off x="4015180" y="3595609"/>
                <a:ext cx="231120" cy="10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0">
            <p14:nvContentPartPr>
              <p14:cNvPr id="130" name="墨迹 129">
                <a:extLst>
                  <a:ext uri="{FF2B5EF4-FFF2-40B4-BE49-F238E27FC236}">
                    <a16:creationId xmlns:a16="http://schemas.microsoft.com/office/drawing/2014/main" id="{C5E79F51-17D1-3B4C-AB5C-DB7EA5CBCC6F}"/>
                  </a:ext>
                </a:extLst>
              </p14:cNvPr>
              <p14:cNvContentPartPr/>
              <p14:nvPr/>
            </p14:nvContentPartPr>
            <p14:xfrm>
              <a:off x="4035340" y="3796129"/>
              <a:ext cx="205920" cy="43920"/>
            </p14:xfrm>
          </p:contentPart>
        </mc:Choice>
        <mc:Fallback xmlns="">
          <p:pic>
            <p:nvPicPr>
              <p:cNvPr id="130" name="墨迹 129">
                <a:extLst>
                  <a:ext uri="{FF2B5EF4-FFF2-40B4-BE49-F238E27FC236}">
                    <a16:creationId xmlns:a16="http://schemas.microsoft.com/office/drawing/2014/main" id="{C5E79F51-17D1-3B4C-AB5C-DB7EA5CBCC6F}"/>
                  </a:ext>
                </a:extLst>
              </p:cNvPr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4027780" y="3788569"/>
                <a:ext cx="221040" cy="59040"/>
              </a:xfrm>
              <a:prstGeom prst="rect">
                <a:avLst/>
              </a:prstGeom>
            </p:spPr>
          </p:pic>
        </mc:Fallback>
      </mc:AlternateContent>
      <p:grpSp>
        <p:nvGrpSpPr>
          <p:cNvPr id="156" name="组合 155">
            <a:extLst>
              <a:ext uri="{FF2B5EF4-FFF2-40B4-BE49-F238E27FC236}">
                <a16:creationId xmlns:a16="http://schemas.microsoft.com/office/drawing/2014/main" id="{723396EC-63D9-2C43-9709-130EFEEB5702}"/>
              </a:ext>
            </a:extLst>
          </p:cNvPr>
          <p:cNvGrpSpPr/>
          <p:nvPr/>
        </p:nvGrpSpPr>
        <p:grpSpPr>
          <a:xfrm>
            <a:off x="4508380" y="3329209"/>
            <a:ext cx="784800" cy="604440"/>
            <a:chOff x="4508380" y="3329209"/>
            <a:chExt cx="784800" cy="604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31" name="墨迹 130">
                  <a:extLst>
                    <a:ext uri="{FF2B5EF4-FFF2-40B4-BE49-F238E27FC236}">
                      <a16:creationId xmlns:a16="http://schemas.microsoft.com/office/drawing/2014/main" id="{93EF57A4-0E3E-FA44-99CC-70E6E965A52D}"/>
                    </a:ext>
                  </a:extLst>
                </p14:cNvPr>
                <p14:cNvContentPartPr/>
                <p14:nvPr/>
              </p14:nvContentPartPr>
              <p14:xfrm>
                <a:off x="4508380" y="3329209"/>
                <a:ext cx="162360" cy="454680"/>
              </p14:xfrm>
            </p:contentPart>
          </mc:Choice>
          <mc:Fallback xmlns="">
            <p:pic>
              <p:nvPicPr>
                <p:cNvPr id="131" name="墨迹 130">
                  <a:extLst>
                    <a:ext uri="{FF2B5EF4-FFF2-40B4-BE49-F238E27FC236}">
                      <a16:creationId xmlns:a16="http://schemas.microsoft.com/office/drawing/2014/main" id="{93EF57A4-0E3E-FA44-99CC-70E6E965A52D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4498300" y="3319129"/>
                  <a:ext cx="182520" cy="47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32" name="墨迹 131">
                  <a:extLst>
                    <a:ext uri="{FF2B5EF4-FFF2-40B4-BE49-F238E27FC236}">
                      <a16:creationId xmlns:a16="http://schemas.microsoft.com/office/drawing/2014/main" id="{B2BEB39A-24E3-0744-91FD-7AC14305B52D}"/>
                    </a:ext>
                  </a:extLst>
                </p14:cNvPr>
                <p14:cNvContentPartPr/>
                <p14:nvPr/>
              </p14:nvContentPartPr>
              <p14:xfrm>
                <a:off x="4757500" y="3758689"/>
                <a:ext cx="236880" cy="131040"/>
              </p14:xfrm>
            </p:contentPart>
          </mc:Choice>
          <mc:Fallback xmlns="">
            <p:pic>
              <p:nvPicPr>
                <p:cNvPr id="132" name="墨迹 131">
                  <a:extLst>
                    <a:ext uri="{FF2B5EF4-FFF2-40B4-BE49-F238E27FC236}">
                      <a16:creationId xmlns:a16="http://schemas.microsoft.com/office/drawing/2014/main" id="{B2BEB39A-24E3-0744-91FD-7AC14305B52D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4749940" y="3751129"/>
                  <a:ext cx="25200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33" name="墨迹 132">
                  <a:extLst>
                    <a:ext uri="{FF2B5EF4-FFF2-40B4-BE49-F238E27FC236}">
                      <a16:creationId xmlns:a16="http://schemas.microsoft.com/office/drawing/2014/main" id="{9D5AA138-4B32-AD41-BF1D-ABE74C6379E2}"/>
                    </a:ext>
                  </a:extLst>
                </p14:cNvPr>
                <p14:cNvContentPartPr/>
                <p14:nvPr/>
              </p14:nvContentPartPr>
              <p14:xfrm>
                <a:off x="4881700" y="3540889"/>
                <a:ext cx="100080" cy="87480"/>
              </p14:xfrm>
            </p:contentPart>
          </mc:Choice>
          <mc:Fallback xmlns="">
            <p:pic>
              <p:nvPicPr>
                <p:cNvPr id="133" name="墨迹 132">
                  <a:extLst>
                    <a:ext uri="{FF2B5EF4-FFF2-40B4-BE49-F238E27FC236}">
                      <a16:creationId xmlns:a16="http://schemas.microsoft.com/office/drawing/2014/main" id="{9D5AA138-4B32-AD41-BF1D-ABE74C6379E2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4874140" y="3533329"/>
                  <a:ext cx="11520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34" name="墨迹 133">
                  <a:extLst>
                    <a:ext uri="{FF2B5EF4-FFF2-40B4-BE49-F238E27FC236}">
                      <a16:creationId xmlns:a16="http://schemas.microsoft.com/office/drawing/2014/main" id="{11DAEE7A-CDAF-2147-B0B2-635407338D6E}"/>
                    </a:ext>
                  </a:extLst>
                </p14:cNvPr>
                <p14:cNvContentPartPr/>
                <p14:nvPr/>
              </p14:nvContentPartPr>
              <p14:xfrm>
                <a:off x="5162140" y="3814849"/>
                <a:ext cx="131040" cy="118800"/>
              </p14:xfrm>
            </p:contentPart>
          </mc:Choice>
          <mc:Fallback xmlns="">
            <p:pic>
              <p:nvPicPr>
                <p:cNvPr id="134" name="墨迹 133">
                  <a:extLst>
                    <a:ext uri="{FF2B5EF4-FFF2-40B4-BE49-F238E27FC236}">
                      <a16:creationId xmlns:a16="http://schemas.microsoft.com/office/drawing/2014/main" id="{11DAEE7A-CDAF-2147-B0B2-635407338D6E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5154580" y="3807289"/>
                  <a:ext cx="146160" cy="133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20">
            <p14:nvContentPartPr>
              <p14:cNvPr id="135" name="墨迹 134">
                <a:extLst>
                  <a:ext uri="{FF2B5EF4-FFF2-40B4-BE49-F238E27FC236}">
                    <a16:creationId xmlns:a16="http://schemas.microsoft.com/office/drawing/2014/main" id="{0B8D068D-0B25-0546-B815-D5074398B3E2}"/>
                  </a:ext>
                </a:extLst>
              </p14:cNvPr>
              <p14:cNvContentPartPr/>
              <p14:nvPr/>
            </p14:nvContentPartPr>
            <p14:xfrm>
              <a:off x="5579020" y="3484729"/>
              <a:ext cx="243000" cy="62640"/>
            </p14:xfrm>
          </p:contentPart>
        </mc:Choice>
        <mc:Fallback xmlns="">
          <p:pic>
            <p:nvPicPr>
              <p:cNvPr id="135" name="墨迹 134">
                <a:extLst>
                  <a:ext uri="{FF2B5EF4-FFF2-40B4-BE49-F238E27FC236}">
                    <a16:creationId xmlns:a16="http://schemas.microsoft.com/office/drawing/2014/main" id="{0B8D068D-0B25-0546-B815-D5074398B3E2}"/>
                  </a:ext>
                </a:extLst>
              </p:cNvPr>
              <p:cNvPicPr/>
              <p:nvPr/>
            </p:nvPicPr>
            <p:blipFill>
              <a:blip r:embed="rId221"/>
              <a:stretch>
                <a:fillRect/>
              </a:stretch>
            </p:blipFill>
            <p:spPr>
              <a:xfrm>
                <a:off x="5571460" y="3477169"/>
                <a:ext cx="258120" cy="7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2">
            <p14:nvContentPartPr>
              <p14:cNvPr id="136" name="墨迹 135">
                <a:extLst>
                  <a:ext uri="{FF2B5EF4-FFF2-40B4-BE49-F238E27FC236}">
                    <a16:creationId xmlns:a16="http://schemas.microsoft.com/office/drawing/2014/main" id="{225BE30E-04CA-9342-B5CF-47FA38FA817C}"/>
                  </a:ext>
                </a:extLst>
              </p14:cNvPr>
              <p14:cNvContentPartPr/>
              <p14:nvPr/>
            </p14:nvContentPartPr>
            <p14:xfrm>
              <a:off x="5641300" y="3665449"/>
              <a:ext cx="230760" cy="31320"/>
            </p14:xfrm>
          </p:contentPart>
        </mc:Choice>
        <mc:Fallback xmlns="">
          <p:pic>
            <p:nvPicPr>
              <p:cNvPr id="136" name="墨迹 135">
                <a:extLst>
                  <a:ext uri="{FF2B5EF4-FFF2-40B4-BE49-F238E27FC236}">
                    <a16:creationId xmlns:a16="http://schemas.microsoft.com/office/drawing/2014/main" id="{225BE30E-04CA-9342-B5CF-47FA38FA817C}"/>
                  </a:ext>
                </a:extLst>
              </p:cNvPr>
              <p:cNvPicPr/>
              <p:nvPr/>
            </p:nvPicPr>
            <p:blipFill>
              <a:blip r:embed="rId223"/>
              <a:stretch>
                <a:fillRect/>
              </a:stretch>
            </p:blipFill>
            <p:spPr>
              <a:xfrm>
                <a:off x="5633740" y="3657889"/>
                <a:ext cx="24588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4">
            <p14:nvContentPartPr>
              <p14:cNvPr id="137" name="墨迹 136">
                <a:extLst>
                  <a:ext uri="{FF2B5EF4-FFF2-40B4-BE49-F238E27FC236}">
                    <a16:creationId xmlns:a16="http://schemas.microsoft.com/office/drawing/2014/main" id="{F3DD2FE1-0136-5C42-AC7D-247646CAB2E7}"/>
                  </a:ext>
                </a:extLst>
              </p14:cNvPr>
              <p14:cNvContentPartPr/>
              <p14:nvPr/>
            </p14:nvContentPartPr>
            <p14:xfrm>
              <a:off x="6936220" y="3678409"/>
              <a:ext cx="118800" cy="30960"/>
            </p14:xfrm>
          </p:contentPart>
        </mc:Choice>
        <mc:Fallback xmlns="">
          <p:pic>
            <p:nvPicPr>
              <p:cNvPr id="137" name="墨迹 136">
                <a:extLst>
                  <a:ext uri="{FF2B5EF4-FFF2-40B4-BE49-F238E27FC236}">
                    <a16:creationId xmlns:a16="http://schemas.microsoft.com/office/drawing/2014/main" id="{F3DD2FE1-0136-5C42-AC7D-247646CAB2E7}"/>
                  </a:ext>
                </a:extLst>
              </p:cNvPr>
              <p:cNvPicPr/>
              <p:nvPr/>
            </p:nvPicPr>
            <p:blipFill>
              <a:blip r:embed="rId225"/>
              <a:stretch>
                <a:fillRect/>
              </a:stretch>
            </p:blipFill>
            <p:spPr>
              <a:xfrm>
                <a:off x="6928660" y="3670849"/>
                <a:ext cx="133560" cy="4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6">
            <p14:nvContentPartPr>
              <p14:cNvPr id="138" name="墨迹 137">
                <a:extLst>
                  <a:ext uri="{FF2B5EF4-FFF2-40B4-BE49-F238E27FC236}">
                    <a16:creationId xmlns:a16="http://schemas.microsoft.com/office/drawing/2014/main" id="{D273AAE7-7DB1-F14F-91C3-EC0A90B39A38}"/>
                  </a:ext>
                </a:extLst>
              </p14:cNvPr>
              <p14:cNvContentPartPr/>
              <p14:nvPr/>
            </p14:nvContentPartPr>
            <p14:xfrm>
              <a:off x="7440580" y="3702889"/>
              <a:ext cx="106200" cy="31320"/>
            </p14:xfrm>
          </p:contentPart>
        </mc:Choice>
        <mc:Fallback xmlns="">
          <p:pic>
            <p:nvPicPr>
              <p:cNvPr id="138" name="墨迹 137">
                <a:extLst>
                  <a:ext uri="{FF2B5EF4-FFF2-40B4-BE49-F238E27FC236}">
                    <a16:creationId xmlns:a16="http://schemas.microsoft.com/office/drawing/2014/main" id="{D273AAE7-7DB1-F14F-91C3-EC0A90B39A38}"/>
                  </a:ext>
                </a:extLst>
              </p:cNvPr>
              <p:cNvPicPr/>
              <p:nvPr/>
            </p:nvPicPr>
            <p:blipFill>
              <a:blip r:embed="rId227"/>
              <a:stretch>
                <a:fillRect/>
              </a:stretch>
            </p:blipFill>
            <p:spPr>
              <a:xfrm>
                <a:off x="7433020" y="3695329"/>
                <a:ext cx="12132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8">
            <p14:nvContentPartPr>
              <p14:cNvPr id="139" name="墨迹 138">
                <a:extLst>
                  <a:ext uri="{FF2B5EF4-FFF2-40B4-BE49-F238E27FC236}">
                    <a16:creationId xmlns:a16="http://schemas.microsoft.com/office/drawing/2014/main" id="{E5971AA0-121D-AC41-B76E-DBC726764F07}"/>
                  </a:ext>
                </a:extLst>
              </p14:cNvPr>
              <p14:cNvContentPartPr/>
              <p14:nvPr/>
            </p14:nvContentPartPr>
            <p14:xfrm>
              <a:off x="8641900" y="3752569"/>
              <a:ext cx="261720" cy="68760"/>
            </p14:xfrm>
          </p:contentPart>
        </mc:Choice>
        <mc:Fallback xmlns="">
          <p:pic>
            <p:nvPicPr>
              <p:cNvPr id="139" name="墨迹 138">
                <a:extLst>
                  <a:ext uri="{FF2B5EF4-FFF2-40B4-BE49-F238E27FC236}">
                    <a16:creationId xmlns:a16="http://schemas.microsoft.com/office/drawing/2014/main" id="{E5971AA0-121D-AC41-B76E-DBC726764F07}"/>
                  </a:ext>
                </a:extLst>
              </p:cNvPr>
              <p:cNvPicPr/>
              <p:nvPr/>
            </p:nvPicPr>
            <p:blipFill>
              <a:blip r:embed="rId229"/>
              <a:stretch>
                <a:fillRect/>
              </a:stretch>
            </p:blipFill>
            <p:spPr>
              <a:xfrm>
                <a:off x="8634340" y="3745009"/>
                <a:ext cx="276840" cy="8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0">
            <p14:nvContentPartPr>
              <p14:cNvPr id="140" name="墨迹 139">
                <a:extLst>
                  <a:ext uri="{FF2B5EF4-FFF2-40B4-BE49-F238E27FC236}">
                    <a16:creationId xmlns:a16="http://schemas.microsoft.com/office/drawing/2014/main" id="{5861FDC0-0FBC-2D48-8997-B086F19D6F99}"/>
                  </a:ext>
                </a:extLst>
              </p14:cNvPr>
              <p14:cNvContentPartPr/>
              <p14:nvPr/>
            </p14:nvContentPartPr>
            <p14:xfrm>
              <a:off x="8635780" y="3939409"/>
              <a:ext cx="317880" cy="360"/>
            </p14:xfrm>
          </p:contentPart>
        </mc:Choice>
        <mc:Fallback xmlns="">
          <p:pic>
            <p:nvPicPr>
              <p:cNvPr id="140" name="墨迹 139">
                <a:extLst>
                  <a:ext uri="{FF2B5EF4-FFF2-40B4-BE49-F238E27FC236}">
                    <a16:creationId xmlns:a16="http://schemas.microsoft.com/office/drawing/2014/main" id="{5861FDC0-0FBC-2D48-8997-B086F19D6F99}"/>
                  </a:ext>
                </a:extLst>
              </p:cNvPr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8628220" y="3931849"/>
                <a:ext cx="333000" cy="15480"/>
              </a:xfrm>
              <a:prstGeom prst="rect">
                <a:avLst/>
              </a:prstGeom>
            </p:spPr>
          </p:pic>
        </mc:Fallback>
      </mc:AlternateContent>
      <p:grpSp>
        <p:nvGrpSpPr>
          <p:cNvPr id="155" name="组合 154">
            <a:extLst>
              <a:ext uri="{FF2B5EF4-FFF2-40B4-BE49-F238E27FC236}">
                <a16:creationId xmlns:a16="http://schemas.microsoft.com/office/drawing/2014/main" id="{3F0FB156-7C98-7D4A-91E7-4E7FFC4020DC}"/>
              </a:ext>
            </a:extLst>
          </p:cNvPr>
          <p:cNvGrpSpPr/>
          <p:nvPr/>
        </p:nvGrpSpPr>
        <p:grpSpPr>
          <a:xfrm>
            <a:off x="9258220" y="3385369"/>
            <a:ext cx="610560" cy="640800"/>
            <a:chOff x="9258220" y="3385369"/>
            <a:chExt cx="610560" cy="640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41" name="墨迹 140">
                  <a:extLst>
                    <a:ext uri="{FF2B5EF4-FFF2-40B4-BE49-F238E27FC236}">
                      <a16:creationId xmlns:a16="http://schemas.microsoft.com/office/drawing/2014/main" id="{79DEAF80-719D-514C-8455-DFB6CB632AA5}"/>
                    </a:ext>
                  </a:extLst>
                </p14:cNvPr>
                <p14:cNvContentPartPr/>
                <p14:nvPr/>
              </p14:nvContentPartPr>
              <p14:xfrm>
                <a:off x="9258220" y="3385369"/>
                <a:ext cx="248760" cy="529560"/>
              </p14:xfrm>
            </p:contentPart>
          </mc:Choice>
          <mc:Fallback xmlns="">
            <p:pic>
              <p:nvPicPr>
                <p:cNvPr id="141" name="墨迹 140">
                  <a:extLst>
                    <a:ext uri="{FF2B5EF4-FFF2-40B4-BE49-F238E27FC236}">
                      <a16:creationId xmlns:a16="http://schemas.microsoft.com/office/drawing/2014/main" id="{79DEAF80-719D-514C-8455-DFB6CB632AA5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9248140" y="3375289"/>
                  <a:ext cx="268920" cy="54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42" name="墨迹 141">
                  <a:extLst>
                    <a:ext uri="{FF2B5EF4-FFF2-40B4-BE49-F238E27FC236}">
                      <a16:creationId xmlns:a16="http://schemas.microsoft.com/office/drawing/2014/main" id="{E76359BD-A718-564A-AAA8-4B9A16AF97CC}"/>
                    </a:ext>
                  </a:extLst>
                </p14:cNvPr>
                <p14:cNvContentPartPr/>
                <p14:nvPr/>
              </p14:nvContentPartPr>
              <p14:xfrm>
                <a:off x="9563500" y="3889369"/>
                <a:ext cx="155880" cy="136800"/>
              </p14:xfrm>
            </p:contentPart>
          </mc:Choice>
          <mc:Fallback xmlns="">
            <p:pic>
              <p:nvPicPr>
                <p:cNvPr id="142" name="墨迹 141">
                  <a:extLst>
                    <a:ext uri="{FF2B5EF4-FFF2-40B4-BE49-F238E27FC236}">
                      <a16:creationId xmlns:a16="http://schemas.microsoft.com/office/drawing/2014/main" id="{E76359BD-A718-564A-AAA8-4B9A16AF97CC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9555940" y="3881809"/>
                  <a:ext cx="17100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43" name="墨迹 142">
                  <a:extLst>
                    <a:ext uri="{FF2B5EF4-FFF2-40B4-BE49-F238E27FC236}">
                      <a16:creationId xmlns:a16="http://schemas.microsoft.com/office/drawing/2014/main" id="{9A1B8CB4-9DB4-DA4C-8AFC-B81273ADFEF8}"/>
                    </a:ext>
                  </a:extLst>
                </p14:cNvPr>
                <p14:cNvContentPartPr/>
                <p14:nvPr/>
              </p14:nvContentPartPr>
              <p14:xfrm>
                <a:off x="9818740" y="3622609"/>
                <a:ext cx="50040" cy="118080"/>
              </p14:xfrm>
            </p:contentPart>
          </mc:Choice>
          <mc:Fallback xmlns="">
            <p:pic>
              <p:nvPicPr>
                <p:cNvPr id="143" name="墨迹 142">
                  <a:extLst>
                    <a:ext uri="{FF2B5EF4-FFF2-40B4-BE49-F238E27FC236}">
                      <a16:creationId xmlns:a16="http://schemas.microsoft.com/office/drawing/2014/main" id="{9A1B8CB4-9DB4-DA4C-8AFC-B81273ADFEF8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9811180" y="3615049"/>
                  <a:ext cx="65160" cy="133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4" name="组合 153">
            <a:extLst>
              <a:ext uri="{FF2B5EF4-FFF2-40B4-BE49-F238E27FC236}">
                <a16:creationId xmlns:a16="http://schemas.microsoft.com/office/drawing/2014/main" id="{ED15A90B-C33C-EE47-8850-ECF3935FEFC1}"/>
              </a:ext>
            </a:extLst>
          </p:cNvPr>
          <p:cNvGrpSpPr/>
          <p:nvPr/>
        </p:nvGrpSpPr>
        <p:grpSpPr>
          <a:xfrm>
            <a:off x="9962020" y="3932929"/>
            <a:ext cx="230760" cy="212040"/>
            <a:chOff x="9962020" y="3932929"/>
            <a:chExt cx="230760" cy="212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44" name="墨迹 143">
                  <a:extLst>
                    <a:ext uri="{FF2B5EF4-FFF2-40B4-BE49-F238E27FC236}">
                      <a16:creationId xmlns:a16="http://schemas.microsoft.com/office/drawing/2014/main" id="{CF666FAD-AD62-5740-9D31-2A644C7D79D3}"/>
                    </a:ext>
                  </a:extLst>
                </p14:cNvPr>
                <p14:cNvContentPartPr/>
                <p14:nvPr/>
              </p14:nvContentPartPr>
              <p14:xfrm>
                <a:off x="9962020" y="3932929"/>
                <a:ext cx="25200" cy="212040"/>
              </p14:xfrm>
            </p:contentPart>
          </mc:Choice>
          <mc:Fallback xmlns="">
            <p:pic>
              <p:nvPicPr>
                <p:cNvPr id="144" name="墨迹 143">
                  <a:extLst>
                    <a:ext uri="{FF2B5EF4-FFF2-40B4-BE49-F238E27FC236}">
                      <a16:creationId xmlns:a16="http://schemas.microsoft.com/office/drawing/2014/main" id="{CF666FAD-AD62-5740-9D31-2A644C7D79D3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9954460" y="3925729"/>
                  <a:ext cx="4032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45" name="墨迹 144">
                  <a:extLst>
                    <a:ext uri="{FF2B5EF4-FFF2-40B4-BE49-F238E27FC236}">
                      <a16:creationId xmlns:a16="http://schemas.microsoft.com/office/drawing/2014/main" id="{1D9F2DD6-FC9A-AD44-B8FE-8C339D4A8A91}"/>
                    </a:ext>
                  </a:extLst>
                </p14:cNvPr>
                <p14:cNvContentPartPr/>
                <p14:nvPr/>
              </p14:nvContentPartPr>
              <p14:xfrm>
                <a:off x="9986860" y="3982969"/>
                <a:ext cx="205920" cy="143640"/>
              </p14:xfrm>
            </p:contentPart>
          </mc:Choice>
          <mc:Fallback xmlns="">
            <p:pic>
              <p:nvPicPr>
                <p:cNvPr id="145" name="墨迹 144">
                  <a:extLst>
                    <a:ext uri="{FF2B5EF4-FFF2-40B4-BE49-F238E27FC236}">
                      <a16:creationId xmlns:a16="http://schemas.microsoft.com/office/drawing/2014/main" id="{1D9F2DD6-FC9A-AD44-B8FE-8C339D4A8A91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9979300" y="3975409"/>
                  <a:ext cx="221040" cy="158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3" name="组合 152">
            <a:extLst>
              <a:ext uri="{FF2B5EF4-FFF2-40B4-BE49-F238E27FC236}">
                <a16:creationId xmlns:a16="http://schemas.microsoft.com/office/drawing/2014/main" id="{3C08BEC8-E726-C04E-B4D0-78015A8567A2}"/>
              </a:ext>
            </a:extLst>
          </p:cNvPr>
          <p:cNvGrpSpPr/>
          <p:nvPr/>
        </p:nvGrpSpPr>
        <p:grpSpPr>
          <a:xfrm>
            <a:off x="10428940" y="3808729"/>
            <a:ext cx="173880" cy="205560"/>
            <a:chOff x="10428940" y="3808729"/>
            <a:chExt cx="173880" cy="205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46" name="墨迹 145">
                  <a:extLst>
                    <a:ext uri="{FF2B5EF4-FFF2-40B4-BE49-F238E27FC236}">
                      <a16:creationId xmlns:a16="http://schemas.microsoft.com/office/drawing/2014/main" id="{3989B47E-6407-A74B-B75F-1C7F74CB8F58}"/>
                    </a:ext>
                  </a:extLst>
                </p14:cNvPr>
                <p14:cNvContentPartPr/>
                <p14:nvPr/>
              </p14:nvContentPartPr>
              <p14:xfrm>
                <a:off x="10441180" y="3808729"/>
                <a:ext cx="161640" cy="87480"/>
              </p14:xfrm>
            </p:contentPart>
          </mc:Choice>
          <mc:Fallback xmlns="">
            <p:pic>
              <p:nvPicPr>
                <p:cNvPr id="146" name="墨迹 145">
                  <a:extLst>
                    <a:ext uri="{FF2B5EF4-FFF2-40B4-BE49-F238E27FC236}">
                      <a16:creationId xmlns:a16="http://schemas.microsoft.com/office/drawing/2014/main" id="{3989B47E-6407-A74B-B75F-1C7F74CB8F58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0433620" y="3801169"/>
                  <a:ext cx="17676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47" name="墨迹 146">
                  <a:extLst>
                    <a:ext uri="{FF2B5EF4-FFF2-40B4-BE49-F238E27FC236}">
                      <a16:creationId xmlns:a16="http://schemas.microsoft.com/office/drawing/2014/main" id="{31483EE3-BBBD-6745-96F6-164BB6892F71}"/>
                    </a:ext>
                  </a:extLst>
                </p14:cNvPr>
                <p14:cNvContentPartPr/>
                <p14:nvPr/>
              </p14:nvContentPartPr>
              <p14:xfrm>
                <a:off x="10428940" y="3970369"/>
                <a:ext cx="149760" cy="43920"/>
              </p14:xfrm>
            </p:contentPart>
          </mc:Choice>
          <mc:Fallback xmlns="">
            <p:pic>
              <p:nvPicPr>
                <p:cNvPr id="147" name="墨迹 146">
                  <a:extLst>
                    <a:ext uri="{FF2B5EF4-FFF2-40B4-BE49-F238E27FC236}">
                      <a16:creationId xmlns:a16="http://schemas.microsoft.com/office/drawing/2014/main" id="{31483EE3-BBBD-6745-96F6-164BB6892F71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10421380" y="3962809"/>
                  <a:ext cx="164880" cy="59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2" name="组合 151">
            <a:extLst>
              <a:ext uri="{FF2B5EF4-FFF2-40B4-BE49-F238E27FC236}">
                <a16:creationId xmlns:a16="http://schemas.microsoft.com/office/drawing/2014/main" id="{A96D248D-6C51-C84B-92EC-ADE494E5F3CF}"/>
              </a:ext>
            </a:extLst>
          </p:cNvPr>
          <p:cNvGrpSpPr/>
          <p:nvPr/>
        </p:nvGrpSpPr>
        <p:grpSpPr>
          <a:xfrm>
            <a:off x="10920700" y="3463489"/>
            <a:ext cx="716040" cy="712800"/>
            <a:chOff x="10920700" y="3463489"/>
            <a:chExt cx="716040" cy="712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48" name="墨迹 147">
                  <a:extLst>
                    <a:ext uri="{FF2B5EF4-FFF2-40B4-BE49-F238E27FC236}">
                      <a16:creationId xmlns:a16="http://schemas.microsoft.com/office/drawing/2014/main" id="{A31B8689-C3A9-804D-9ACC-930B6431BEE2}"/>
                    </a:ext>
                  </a:extLst>
                </p14:cNvPr>
                <p14:cNvContentPartPr/>
                <p14:nvPr/>
              </p14:nvContentPartPr>
              <p14:xfrm>
                <a:off x="10920700" y="3463489"/>
                <a:ext cx="249480" cy="532440"/>
              </p14:xfrm>
            </p:contentPart>
          </mc:Choice>
          <mc:Fallback xmlns="">
            <p:pic>
              <p:nvPicPr>
                <p:cNvPr id="148" name="墨迹 147">
                  <a:extLst>
                    <a:ext uri="{FF2B5EF4-FFF2-40B4-BE49-F238E27FC236}">
                      <a16:creationId xmlns:a16="http://schemas.microsoft.com/office/drawing/2014/main" id="{A31B8689-C3A9-804D-9ACC-930B6431BEE2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10910620" y="3453409"/>
                  <a:ext cx="269640" cy="55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49" name="墨迹 148">
                  <a:extLst>
                    <a:ext uri="{FF2B5EF4-FFF2-40B4-BE49-F238E27FC236}">
                      <a16:creationId xmlns:a16="http://schemas.microsoft.com/office/drawing/2014/main" id="{6B6DE96B-67BD-714F-BFC3-FEF65BA5011D}"/>
                    </a:ext>
                  </a:extLst>
                </p14:cNvPr>
                <p14:cNvContentPartPr/>
                <p14:nvPr/>
              </p14:nvContentPartPr>
              <p14:xfrm>
                <a:off x="11287900" y="3945529"/>
                <a:ext cx="137160" cy="75240"/>
              </p14:xfrm>
            </p:contentPart>
          </mc:Choice>
          <mc:Fallback xmlns="">
            <p:pic>
              <p:nvPicPr>
                <p:cNvPr id="149" name="墨迹 148">
                  <a:extLst>
                    <a:ext uri="{FF2B5EF4-FFF2-40B4-BE49-F238E27FC236}">
                      <a16:creationId xmlns:a16="http://schemas.microsoft.com/office/drawing/2014/main" id="{6B6DE96B-67BD-714F-BFC3-FEF65BA5011D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11277820" y="3935449"/>
                  <a:ext cx="15768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50" name="墨迹 149">
                  <a:extLst>
                    <a:ext uri="{FF2B5EF4-FFF2-40B4-BE49-F238E27FC236}">
                      <a16:creationId xmlns:a16="http://schemas.microsoft.com/office/drawing/2014/main" id="{8065A753-AA41-4A49-8D22-258AB1988F88}"/>
                    </a:ext>
                  </a:extLst>
                </p14:cNvPr>
                <p14:cNvContentPartPr/>
                <p14:nvPr/>
              </p14:nvContentPartPr>
              <p14:xfrm>
                <a:off x="11456020" y="3746449"/>
                <a:ext cx="50040" cy="143640"/>
              </p14:xfrm>
            </p:contentPart>
          </mc:Choice>
          <mc:Fallback xmlns="">
            <p:pic>
              <p:nvPicPr>
                <p:cNvPr id="150" name="墨迹 149">
                  <a:extLst>
                    <a:ext uri="{FF2B5EF4-FFF2-40B4-BE49-F238E27FC236}">
                      <a16:creationId xmlns:a16="http://schemas.microsoft.com/office/drawing/2014/main" id="{8065A753-AA41-4A49-8D22-258AB1988F88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11445940" y="3736369"/>
                  <a:ext cx="7020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51" name="墨迹 150">
                  <a:extLst>
                    <a:ext uri="{FF2B5EF4-FFF2-40B4-BE49-F238E27FC236}">
                      <a16:creationId xmlns:a16="http://schemas.microsoft.com/office/drawing/2014/main" id="{F038BB5A-A4D4-CC40-B691-CD37580B3277}"/>
                    </a:ext>
                  </a:extLst>
                </p14:cNvPr>
                <p14:cNvContentPartPr/>
                <p14:nvPr/>
              </p14:nvContentPartPr>
              <p14:xfrm>
                <a:off x="11611540" y="4026529"/>
                <a:ext cx="25200" cy="149760"/>
              </p14:xfrm>
            </p:contentPart>
          </mc:Choice>
          <mc:Fallback xmlns="">
            <p:pic>
              <p:nvPicPr>
                <p:cNvPr id="151" name="墨迹 150">
                  <a:extLst>
                    <a:ext uri="{FF2B5EF4-FFF2-40B4-BE49-F238E27FC236}">
                      <a16:creationId xmlns:a16="http://schemas.microsoft.com/office/drawing/2014/main" id="{F038BB5A-A4D4-CC40-B691-CD37580B3277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11601460" y="4016449"/>
                  <a:ext cx="45360" cy="169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1" name="组合 170">
            <a:extLst>
              <a:ext uri="{FF2B5EF4-FFF2-40B4-BE49-F238E27FC236}">
                <a16:creationId xmlns:a16="http://schemas.microsoft.com/office/drawing/2014/main" id="{562B7F60-DAF4-F548-8B20-B5E5F58BAC64}"/>
              </a:ext>
            </a:extLst>
          </p:cNvPr>
          <p:cNvGrpSpPr/>
          <p:nvPr/>
        </p:nvGrpSpPr>
        <p:grpSpPr>
          <a:xfrm>
            <a:off x="1096660" y="4792249"/>
            <a:ext cx="457560" cy="355320"/>
            <a:chOff x="1096660" y="4792249"/>
            <a:chExt cx="457560" cy="355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59" name="墨迹 158">
                  <a:extLst>
                    <a:ext uri="{FF2B5EF4-FFF2-40B4-BE49-F238E27FC236}">
                      <a16:creationId xmlns:a16="http://schemas.microsoft.com/office/drawing/2014/main" id="{4DF93302-26E0-8341-B119-115CB00FC573}"/>
                    </a:ext>
                  </a:extLst>
                </p14:cNvPr>
                <p14:cNvContentPartPr/>
                <p14:nvPr/>
              </p14:nvContentPartPr>
              <p14:xfrm>
                <a:off x="1140220" y="4935529"/>
                <a:ext cx="355320" cy="19080"/>
              </p14:xfrm>
            </p:contentPart>
          </mc:Choice>
          <mc:Fallback xmlns="">
            <p:pic>
              <p:nvPicPr>
                <p:cNvPr id="159" name="墨迹 158">
                  <a:extLst>
                    <a:ext uri="{FF2B5EF4-FFF2-40B4-BE49-F238E27FC236}">
                      <a16:creationId xmlns:a16="http://schemas.microsoft.com/office/drawing/2014/main" id="{4DF93302-26E0-8341-B119-115CB00FC573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1132660" y="4927969"/>
                  <a:ext cx="37044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60" name="墨迹 159">
                  <a:extLst>
                    <a:ext uri="{FF2B5EF4-FFF2-40B4-BE49-F238E27FC236}">
                      <a16:creationId xmlns:a16="http://schemas.microsoft.com/office/drawing/2014/main" id="{3F4B12B1-0A38-4A4D-BAD1-66CBC0509B1B}"/>
                    </a:ext>
                  </a:extLst>
                </p14:cNvPr>
                <p14:cNvContentPartPr/>
                <p14:nvPr/>
              </p14:nvContentPartPr>
              <p14:xfrm>
                <a:off x="1096660" y="5047489"/>
                <a:ext cx="398880" cy="25200"/>
              </p14:xfrm>
            </p:contentPart>
          </mc:Choice>
          <mc:Fallback xmlns="">
            <p:pic>
              <p:nvPicPr>
                <p:cNvPr id="160" name="墨迹 159">
                  <a:extLst>
                    <a:ext uri="{FF2B5EF4-FFF2-40B4-BE49-F238E27FC236}">
                      <a16:creationId xmlns:a16="http://schemas.microsoft.com/office/drawing/2014/main" id="{3F4B12B1-0A38-4A4D-BAD1-66CBC0509B1B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1089100" y="5039929"/>
                  <a:ext cx="41400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61" name="墨迹 160">
                  <a:extLst>
                    <a:ext uri="{FF2B5EF4-FFF2-40B4-BE49-F238E27FC236}">
                      <a16:creationId xmlns:a16="http://schemas.microsoft.com/office/drawing/2014/main" id="{D9B10BF0-6928-A141-A595-1526F7637EE7}"/>
                    </a:ext>
                  </a:extLst>
                </p14:cNvPr>
                <p14:cNvContentPartPr/>
                <p14:nvPr/>
              </p14:nvContentPartPr>
              <p14:xfrm>
                <a:off x="1302220" y="4792249"/>
                <a:ext cx="252000" cy="355320"/>
              </p14:xfrm>
            </p:contentPart>
          </mc:Choice>
          <mc:Fallback xmlns="">
            <p:pic>
              <p:nvPicPr>
                <p:cNvPr id="161" name="墨迹 160">
                  <a:extLst>
                    <a:ext uri="{FF2B5EF4-FFF2-40B4-BE49-F238E27FC236}">
                      <a16:creationId xmlns:a16="http://schemas.microsoft.com/office/drawing/2014/main" id="{D9B10BF0-6928-A141-A595-1526F7637EE7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1294660" y="4784689"/>
                  <a:ext cx="267120" cy="370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0" name="组合 169">
            <a:extLst>
              <a:ext uri="{FF2B5EF4-FFF2-40B4-BE49-F238E27FC236}">
                <a16:creationId xmlns:a16="http://schemas.microsoft.com/office/drawing/2014/main" id="{8A5F0595-D032-344D-9722-6C74F86AF3CB}"/>
              </a:ext>
            </a:extLst>
          </p:cNvPr>
          <p:cNvGrpSpPr/>
          <p:nvPr/>
        </p:nvGrpSpPr>
        <p:grpSpPr>
          <a:xfrm>
            <a:off x="2142460" y="4804489"/>
            <a:ext cx="286560" cy="374040"/>
            <a:chOff x="2142460" y="4804489"/>
            <a:chExt cx="286560" cy="374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62" name="墨迹 161">
                  <a:extLst>
                    <a:ext uri="{FF2B5EF4-FFF2-40B4-BE49-F238E27FC236}">
                      <a16:creationId xmlns:a16="http://schemas.microsoft.com/office/drawing/2014/main" id="{3262FEE9-2257-6545-920D-EDACEE374839}"/>
                    </a:ext>
                  </a:extLst>
                </p14:cNvPr>
                <p14:cNvContentPartPr/>
                <p14:nvPr/>
              </p14:nvContentPartPr>
              <p14:xfrm>
                <a:off x="2193220" y="4804489"/>
                <a:ext cx="167760" cy="261720"/>
              </p14:xfrm>
            </p:contentPart>
          </mc:Choice>
          <mc:Fallback xmlns="">
            <p:pic>
              <p:nvPicPr>
                <p:cNvPr id="162" name="墨迹 161">
                  <a:extLst>
                    <a:ext uri="{FF2B5EF4-FFF2-40B4-BE49-F238E27FC236}">
                      <a16:creationId xmlns:a16="http://schemas.microsoft.com/office/drawing/2014/main" id="{3262FEE9-2257-6545-920D-EDACEE374839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2185660" y="4797289"/>
                  <a:ext cx="18288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63" name="墨迹 162">
                  <a:extLst>
                    <a:ext uri="{FF2B5EF4-FFF2-40B4-BE49-F238E27FC236}">
                      <a16:creationId xmlns:a16="http://schemas.microsoft.com/office/drawing/2014/main" id="{A24905FF-BE47-2848-862F-37B019BB955E}"/>
                    </a:ext>
                  </a:extLst>
                </p14:cNvPr>
                <p14:cNvContentPartPr/>
                <p14:nvPr/>
              </p14:nvContentPartPr>
              <p14:xfrm>
                <a:off x="2229940" y="4929049"/>
                <a:ext cx="149760" cy="137160"/>
              </p14:xfrm>
            </p:contentPart>
          </mc:Choice>
          <mc:Fallback xmlns="">
            <p:pic>
              <p:nvPicPr>
                <p:cNvPr id="163" name="墨迹 162">
                  <a:extLst>
                    <a:ext uri="{FF2B5EF4-FFF2-40B4-BE49-F238E27FC236}">
                      <a16:creationId xmlns:a16="http://schemas.microsoft.com/office/drawing/2014/main" id="{A24905FF-BE47-2848-862F-37B019BB955E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2222380" y="4921489"/>
                  <a:ext cx="16488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64" name="墨迹 163">
                  <a:extLst>
                    <a:ext uri="{FF2B5EF4-FFF2-40B4-BE49-F238E27FC236}">
                      <a16:creationId xmlns:a16="http://schemas.microsoft.com/office/drawing/2014/main" id="{A8F37A7E-E207-2444-A635-FADD4459F7DB}"/>
                    </a:ext>
                  </a:extLst>
                </p14:cNvPr>
                <p14:cNvContentPartPr/>
                <p14:nvPr/>
              </p14:nvContentPartPr>
              <p14:xfrm>
                <a:off x="2142460" y="4991329"/>
                <a:ext cx="286560" cy="187200"/>
              </p14:xfrm>
            </p:contentPart>
          </mc:Choice>
          <mc:Fallback xmlns="">
            <p:pic>
              <p:nvPicPr>
                <p:cNvPr id="164" name="墨迹 163">
                  <a:extLst>
                    <a:ext uri="{FF2B5EF4-FFF2-40B4-BE49-F238E27FC236}">
                      <a16:creationId xmlns:a16="http://schemas.microsoft.com/office/drawing/2014/main" id="{A8F37A7E-E207-2444-A635-FADD4459F7DB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2135260" y="4983769"/>
                  <a:ext cx="301680" cy="202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9" name="组合 168">
            <a:extLst>
              <a:ext uri="{FF2B5EF4-FFF2-40B4-BE49-F238E27FC236}">
                <a16:creationId xmlns:a16="http://schemas.microsoft.com/office/drawing/2014/main" id="{AFEFE2B7-0D90-DD46-8281-E1DB7371BBEE}"/>
              </a:ext>
            </a:extLst>
          </p:cNvPr>
          <p:cNvGrpSpPr/>
          <p:nvPr/>
        </p:nvGrpSpPr>
        <p:grpSpPr>
          <a:xfrm>
            <a:off x="2678140" y="4692529"/>
            <a:ext cx="573120" cy="567000"/>
            <a:chOff x="2678140" y="4692529"/>
            <a:chExt cx="573120" cy="567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65" name="墨迹 164">
                  <a:extLst>
                    <a:ext uri="{FF2B5EF4-FFF2-40B4-BE49-F238E27FC236}">
                      <a16:creationId xmlns:a16="http://schemas.microsoft.com/office/drawing/2014/main" id="{685834FF-2B26-C74F-B917-E834D66D2087}"/>
                    </a:ext>
                  </a:extLst>
                </p14:cNvPr>
                <p14:cNvContentPartPr/>
                <p14:nvPr/>
              </p14:nvContentPartPr>
              <p14:xfrm>
                <a:off x="2678140" y="4692529"/>
                <a:ext cx="162360" cy="93600"/>
              </p14:xfrm>
            </p:contentPart>
          </mc:Choice>
          <mc:Fallback xmlns="">
            <p:pic>
              <p:nvPicPr>
                <p:cNvPr id="165" name="墨迹 164">
                  <a:extLst>
                    <a:ext uri="{FF2B5EF4-FFF2-40B4-BE49-F238E27FC236}">
                      <a16:creationId xmlns:a16="http://schemas.microsoft.com/office/drawing/2014/main" id="{685834FF-2B26-C74F-B917-E834D66D2087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2670580" y="4684969"/>
                  <a:ext cx="17712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66" name="墨迹 165">
                  <a:extLst>
                    <a:ext uri="{FF2B5EF4-FFF2-40B4-BE49-F238E27FC236}">
                      <a16:creationId xmlns:a16="http://schemas.microsoft.com/office/drawing/2014/main" id="{5E255CA6-88DA-FE4A-8306-8840A470CD73}"/>
                    </a:ext>
                  </a:extLst>
                </p14:cNvPr>
                <p14:cNvContentPartPr/>
                <p14:nvPr/>
              </p14:nvContentPartPr>
              <p14:xfrm>
                <a:off x="2678140" y="4910329"/>
                <a:ext cx="31320" cy="230760"/>
              </p14:xfrm>
            </p:contentPart>
          </mc:Choice>
          <mc:Fallback xmlns="">
            <p:pic>
              <p:nvPicPr>
                <p:cNvPr id="166" name="墨迹 165">
                  <a:extLst>
                    <a:ext uri="{FF2B5EF4-FFF2-40B4-BE49-F238E27FC236}">
                      <a16:creationId xmlns:a16="http://schemas.microsoft.com/office/drawing/2014/main" id="{5E255CA6-88DA-FE4A-8306-8840A470CD73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2670580" y="4903129"/>
                  <a:ext cx="4644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67" name="墨迹 166">
                  <a:extLst>
                    <a:ext uri="{FF2B5EF4-FFF2-40B4-BE49-F238E27FC236}">
                      <a16:creationId xmlns:a16="http://schemas.microsoft.com/office/drawing/2014/main" id="{AD68D438-2410-BA46-8409-739C54EB0B77}"/>
                    </a:ext>
                  </a:extLst>
                </p14:cNvPr>
                <p14:cNvContentPartPr/>
                <p14:nvPr/>
              </p14:nvContentPartPr>
              <p14:xfrm>
                <a:off x="2995660" y="4729969"/>
                <a:ext cx="255600" cy="529560"/>
              </p14:xfrm>
            </p:contentPart>
          </mc:Choice>
          <mc:Fallback xmlns="">
            <p:pic>
              <p:nvPicPr>
                <p:cNvPr id="167" name="墨迹 166">
                  <a:extLst>
                    <a:ext uri="{FF2B5EF4-FFF2-40B4-BE49-F238E27FC236}">
                      <a16:creationId xmlns:a16="http://schemas.microsoft.com/office/drawing/2014/main" id="{AD68D438-2410-BA46-8409-739C54EB0B77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2988100" y="4722409"/>
                  <a:ext cx="270720" cy="54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68" name="墨迹 167">
                  <a:extLst>
                    <a:ext uri="{FF2B5EF4-FFF2-40B4-BE49-F238E27FC236}">
                      <a16:creationId xmlns:a16="http://schemas.microsoft.com/office/drawing/2014/main" id="{2E5B083D-4AEC-A84C-BF5B-84FCA93D5C1E}"/>
                    </a:ext>
                  </a:extLst>
                </p14:cNvPr>
                <p14:cNvContentPartPr/>
                <p14:nvPr/>
              </p14:nvContentPartPr>
              <p14:xfrm>
                <a:off x="2833660" y="4956049"/>
                <a:ext cx="330480" cy="134640"/>
              </p14:xfrm>
            </p:contentPart>
          </mc:Choice>
          <mc:Fallback xmlns="">
            <p:pic>
              <p:nvPicPr>
                <p:cNvPr id="168" name="墨迹 167">
                  <a:extLst>
                    <a:ext uri="{FF2B5EF4-FFF2-40B4-BE49-F238E27FC236}">
                      <a16:creationId xmlns:a16="http://schemas.microsoft.com/office/drawing/2014/main" id="{2E5B083D-4AEC-A84C-BF5B-84FCA93D5C1E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2826100" y="4948489"/>
                  <a:ext cx="345240" cy="149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6" name="组合 185">
            <a:extLst>
              <a:ext uri="{FF2B5EF4-FFF2-40B4-BE49-F238E27FC236}">
                <a16:creationId xmlns:a16="http://schemas.microsoft.com/office/drawing/2014/main" id="{EE8B44B1-9852-AF4C-ADDF-D15E88B654A8}"/>
              </a:ext>
            </a:extLst>
          </p:cNvPr>
          <p:cNvGrpSpPr/>
          <p:nvPr/>
        </p:nvGrpSpPr>
        <p:grpSpPr>
          <a:xfrm>
            <a:off x="3611980" y="4474729"/>
            <a:ext cx="2067120" cy="801360"/>
            <a:chOff x="3611980" y="4474729"/>
            <a:chExt cx="2067120" cy="801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72" name="墨迹 171">
                  <a:extLst>
                    <a:ext uri="{FF2B5EF4-FFF2-40B4-BE49-F238E27FC236}">
                      <a16:creationId xmlns:a16="http://schemas.microsoft.com/office/drawing/2014/main" id="{634F3EA4-5BB4-9A40-9A22-98EB11EB1591}"/>
                    </a:ext>
                  </a:extLst>
                </p14:cNvPr>
                <p14:cNvContentPartPr/>
                <p14:nvPr/>
              </p14:nvContentPartPr>
              <p14:xfrm>
                <a:off x="3611980" y="4841929"/>
                <a:ext cx="25200" cy="305280"/>
              </p14:xfrm>
            </p:contentPart>
          </mc:Choice>
          <mc:Fallback xmlns="">
            <p:pic>
              <p:nvPicPr>
                <p:cNvPr id="172" name="墨迹 171">
                  <a:extLst>
                    <a:ext uri="{FF2B5EF4-FFF2-40B4-BE49-F238E27FC236}">
                      <a16:creationId xmlns:a16="http://schemas.microsoft.com/office/drawing/2014/main" id="{634F3EA4-5BB4-9A40-9A22-98EB11EB1591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3604420" y="4834369"/>
                  <a:ext cx="4032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73" name="墨迹 172">
                  <a:extLst>
                    <a:ext uri="{FF2B5EF4-FFF2-40B4-BE49-F238E27FC236}">
                      <a16:creationId xmlns:a16="http://schemas.microsoft.com/office/drawing/2014/main" id="{167ADA76-33FA-564C-9085-04F031215254}"/>
                    </a:ext>
                  </a:extLst>
                </p14:cNvPr>
                <p14:cNvContentPartPr/>
                <p14:nvPr/>
              </p14:nvContentPartPr>
              <p14:xfrm>
                <a:off x="3798460" y="4599289"/>
                <a:ext cx="374040" cy="676800"/>
              </p14:xfrm>
            </p:contentPart>
          </mc:Choice>
          <mc:Fallback xmlns="">
            <p:pic>
              <p:nvPicPr>
                <p:cNvPr id="173" name="墨迹 172">
                  <a:extLst>
                    <a:ext uri="{FF2B5EF4-FFF2-40B4-BE49-F238E27FC236}">
                      <a16:creationId xmlns:a16="http://schemas.microsoft.com/office/drawing/2014/main" id="{167ADA76-33FA-564C-9085-04F031215254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3790900" y="4591729"/>
                  <a:ext cx="388800" cy="69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74" name="墨迹 173">
                  <a:extLst>
                    <a:ext uri="{FF2B5EF4-FFF2-40B4-BE49-F238E27FC236}">
                      <a16:creationId xmlns:a16="http://schemas.microsoft.com/office/drawing/2014/main" id="{D9307D41-216A-1B4F-9112-D8D3769A0354}"/>
                    </a:ext>
                  </a:extLst>
                </p14:cNvPr>
                <p14:cNvContentPartPr/>
                <p14:nvPr/>
              </p14:nvContentPartPr>
              <p14:xfrm>
                <a:off x="3811060" y="4748689"/>
                <a:ext cx="280440" cy="448560"/>
              </p14:xfrm>
            </p:contentPart>
          </mc:Choice>
          <mc:Fallback xmlns="">
            <p:pic>
              <p:nvPicPr>
                <p:cNvPr id="174" name="墨迹 173">
                  <a:extLst>
                    <a:ext uri="{FF2B5EF4-FFF2-40B4-BE49-F238E27FC236}">
                      <a16:creationId xmlns:a16="http://schemas.microsoft.com/office/drawing/2014/main" id="{D9307D41-216A-1B4F-9112-D8D3769A0354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3803500" y="4741129"/>
                  <a:ext cx="295560" cy="46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75" name="墨迹 174">
                  <a:extLst>
                    <a:ext uri="{FF2B5EF4-FFF2-40B4-BE49-F238E27FC236}">
                      <a16:creationId xmlns:a16="http://schemas.microsoft.com/office/drawing/2014/main" id="{65BB092A-3E56-D54F-ADCC-271D321FF406}"/>
                    </a:ext>
                  </a:extLst>
                </p14:cNvPr>
                <p14:cNvContentPartPr/>
                <p14:nvPr/>
              </p14:nvContentPartPr>
              <p14:xfrm>
                <a:off x="4385260" y="4487329"/>
                <a:ext cx="826920" cy="660240"/>
              </p14:xfrm>
            </p:contentPart>
          </mc:Choice>
          <mc:Fallback xmlns="">
            <p:pic>
              <p:nvPicPr>
                <p:cNvPr id="175" name="墨迹 174">
                  <a:extLst>
                    <a:ext uri="{FF2B5EF4-FFF2-40B4-BE49-F238E27FC236}">
                      <a16:creationId xmlns:a16="http://schemas.microsoft.com/office/drawing/2014/main" id="{65BB092A-3E56-D54F-ADCC-271D321FF406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4377700" y="4479769"/>
                  <a:ext cx="842040" cy="67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76" name="墨迹 175">
                  <a:extLst>
                    <a:ext uri="{FF2B5EF4-FFF2-40B4-BE49-F238E27FC236}">
                      <a16:creationId xmlns:a16="http://schemas.microsoft.com/office/drawing/2014/main" id="{02445E34-48BA-0642-AF5C-A553FD7ED3D4}"/>
                    </a:ext>
                  </a:extLst>
                </p14:cNvPr>
                <p14:cNvContentPartPr/>
                <p14:nvPr/>
              </p14:nvContentPartPr>
              <p14:xfrm>
                <a:off x="5361220" y="4474729"/>
                <a:ext cx="106200" cy="62640"/>
              </p14:xfrm>
            </p:contentPart>
          </mc:Choice>
          <mc:Fallback xmlns="">
            <p:pic>
              <p:nvPicPr>
                <p:cNvPr id="176" name="墨迹 175">
                  <a:extLst>
                    <a:ext uri="{FF2B5EF4-FFF2-40B4-BE49-F238E27FC236}">
                      <a16:creationId xmlns:a16="http://schemas.microsoft.com/office/drawing/2014/main" id="{02445E34-48BA-0642-AF5C-A553FD7ED3D4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5353660" y="4467169"/>
                  <a:ext cx="12132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77" name="墨迹 176">
                  <a:extLst>
                    <a:ext uri="{FF2B5EF4-FFF2-40B4-BE49-F238E27FC236}">
                      <a16:creationId xmlns:a16="http://schemas.microsoft.com/office/drawing/2014/main" id="{9A4747AB-5EA1-1040-A1FE-8CD911E25E84}"/>
                    </a:ext>
                  </a:extLst>
                </p14:cNvPr>
                <p14:cNvContentPartPr/>
                <p14:nvPr/>
              </p14:nvContentPartPr>
              <p14:xfrm>
                <a:off x="5289940" y="4680289"/>
                <a:ext cx="389160" cy="498240"/>
              </p14:xfrm>
            </p:contentPart>
          </mc:Choice>
          <mc:Fallback xmlns="">
            <p:pic>
              <p:nvPicPr>
                <p:cNvPr id="177" name="墨迹 176">
                  <a:extLst>
                    <a:ext uri="{FF2B5EF4-FFF2-40B4-BE49-F238E27FC236}">
                      <a16:creationId xmlns:a16="http://schemas.microsoft.com/office/drawing/2014/main" id="{9A4747AB-5EA1-1040-A1FE-8CD911E25E84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5282380" y="4672729"/>
                  <a:ext cx="404280" cy="513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5" name="组合 184">
            <a:extLst>
              <a:ext uri="{FF2B5EF4-FFF2-40B4-BE49-F238E27FC236}">
                <a16:creationId xmlns:a16="http://schemas.microsoft.com/office/drawing/2014/main" id="{113FBAA3-EDDB-5C41-8C78-69511C813245}"/>
              </a:ext>
            </a:extLst>
          </p:cNvPr>
          <p:cNvGrpSpPr/>
          <p:nvPr/>
        </p:nvGrpSpPr>
        <p:grpSpPr>
          <a:xfrm>
            <a:off x="5983660" y="4524409"/>
            <a:ext cx="218520" cy="617040"/>
            <a:chOff x="5983660" y="4524409"/>
            <a:chExt cx="218520" cy="617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78" name="墨迹 177">
                  <a:extLst>
                    <a:ext uri="{FF2B5EF4-FFF2-40B4-BE49-F238E27FC236}">
                      <a16:creationId xmlns:a16="http://schemas.microsoft.com/office/drawing/2014/main" id="{C3D42936-0EC2-C24E-BCAA-7E8A75024E82}"/>
                    </a:ext>
                  </a:extLst>
                </p14:cNvPr>
                <p14:cNvContentPartPr/>
                <p14:nvPr/>
              </p14:nvContentPartPr>
              <p14:xfrm>
                <a:off x="5983660" y="4524409"/>
                <a:ext cx="192600" cy="199440"/>
              </p14:xfrm>
            </p:contentPart>
          </mc:Choice>
          <mc:Fallback xmlns="">
            <p:pic>
              <p:nvPicPr>
                <p:cNvPr id="178" name="墨迹 177">
                  <a:extLst>
                    <a:ext uri="{FF2B5EF4-FFF2-40B4-BE49-F238E27FC236}">
                      <a16:creationId xmlns:a16="http://schemas.microsoft.com/office/drawing/2014/main" id="{C3D42936-0EC2-C24E-BCAA-7E8A75024E82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5976100" y="4516849"/>
                  <a:ext cx="20772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79" name="墨迹 178">
                  <a:extLst>
                    <a:ext uri="{FF2B5EF4-FFF2-40B4-BE49-F238E27FC236}">
                      <a16:creationId xmlns:a16="http://schemas.microsoft.com/office/drawing/2014/main" id="{7FC05B90-7D8D-ED48-AD07-000088C4C306}"/>
                    </a:ext>
                  </a:extLst>
                </p14:cNvPr>
                <p14:cNvContentPartPr/>
                <p14:nvPr/>
              </p14:nvContentPartPr>
              <p14:xfrm>
                <a:off x="6014980" y="4829689"/>
                <a:ext cx="187200" cy="311760"/>
              </p14:xfrm>
            </p:contentPart>
          </mc:Choice>
          <mc:Fallback xmlns="">
            <p:pic>
              <p:nvPicPr>
                <p:cNvPr id="179" name="墨迹 178">
                  <a:extLst>
                    <a:ext uri="{FF2B5EF4-FFF2-40B4-BE49-F238E27FC236}">
                      <a16:creationId xmlns:a16="http://schemas.microsoft.com/office/drawing/2014/main" id="{7FC05B90-7D8D-ED48-AD07-000088C4C306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6007420" y="4822129"/>
                  <a:ext cx="202320" cy="326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90">
            <p14:nvContentPartPr>
              <p14:cNvPr id="180" name="墨迹 179">
                <a:extLst>
                  <a:ext uri="{FF2B5EF4-FFF2-40B4-BE49-F238E27FC236}">
                    <a16:creationId xmlns:a16="http://schemas.microsoft.com/office/drawing/2014/main" id="{A729F0AB-755F-B14E-BC7C-8FEAD8BC6D35}"/>
                  </a:ext>
                </a:extLst>
              </p14:cNvPr>
              <p14:cNvContentPartPr/>
              <p14:nvPr/>
            </p14:nvContentPartPr>
            <p14:xfrm>
              <a:off x="6518980" y="4823209"/>
              <a:ext cx="31320" cy="348840"/>
            </p14:xfrm>
          </p:contentPart>
        </mc:Choice>
        <mc:Fallback xmlns="">
          <p:pic>
            <p:nvPicPr>
              <p:cNvPr id="180" name="墨迹 179">
                <a:extLst>
                  <a:ext uri="{FF2B5EF4-FFF2-40B4-BE49-F238E27FC236}">
                    <a16:creationId xmlns:a16="http://schemas.microsoft.com/office/drawing/2014/main" id="{A729F0AB-755F-B14E-BC7C-8FEAD8BC6D35}"/>
                  </a:ext>
                </a:extLst>
              </p:cNvPr>
              <p:cNvPicPr/>
              <p:nvPr/>
            </p:nvPicPr>
            <p:blipFill>
              <a:blip r:embed="rId291"/>
              <a:stretch>
                <a:fillRect/>
              </a:stretch>
            </p:blipFill>
            <p:spPr>
              <a:xfrm>
                <a:off x="6511780" y="4815649"/>
                <a:ext cx="46440" cy="363960"/>
              </a:xfrm>
              <a:prstGeom prst="rect">
                <a:avLst/>
              </a:prstGeom>
            </p:spPr>
          </p:pic>
        </mc:Fallback>
      </mc:AlternateContent>
      <p:grpSp>
        <p:nvGrpSpPr>
          <p:cNvPr id="184" name="组合 183">
            <a:extLst>
              <a:ext uri="{FF2B5EF4-FFF2-40B4-BE49-F238E27FC236}">
                <a16:creationId xmlns:a16="http://schemas.microsoft.com/office/drawing/2014/main" id="{BAB6C8CA-3EC1-FB4C-AC8B-8A8BFEBAF8C0}"/>
              </a:ext>
            </a:extLst>
          </p:cNvPr>
          <p:cNvGrpSpPr/>
          <p:nvPr/>
        </p:nvGrpSpPr>
        <p:grpSpPr>
          <a:xfrm>
            <a:off x="6795820" y="4505689"/>
            <a:ext cx="420840" cy="833760"/>
            <a:chOff x="6795820" y="4505689"/>
            <a:chExt cx="420840" cy="833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81" name="墨迹 180">
                  <a:extLst>
                    <a:ext uri="{FF2B5EF4-FFF2-40B4-BE49-F238E27FC236}">
                      <a16:creationId xmlns:a16="http://schemas.microsoft.com/office/drawing/2014/main" id="{CBA37311-2E6B-BF4C-A0F4-64C7609A1363}"/>
                    </a:ext>
                  </a:extLst>
                </p14:cNvPr>
                <p14:cNvContentPartPr/>
                <p14:nvPr/>
              </p14:nvContentPartPr>
              <p14:xfrm>
                <a:off x="6849100" y="4505689"/>
                <a:ext cx="280440" cy="833760"/>
              </p14:xfrm>
            </p:contentPart>
          </mc:Choice>
          <mc:Fallback xmlns="">
            <p:pic>
              <p:nvPicPr>
                <p:cNvPr id="181" name="墨迹 180">
                  <a:extLst>
                    <a:ext uri="{FF2B5EF4-FFF2-40B4-BE49-F238E27FC236}">
                      <a16:creationId xmlns:a16="http://schemas.microsoft.com/office/drawing/2014/main" id="{CBA37311-2E6B-BF4C-A0F4-64C7609A1363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6841540" y="4498129"/>
                  <a:ext cx="295560" cy="84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82" name="墨迹 181">
                  <a:extLst>
                    <a:ext uri="{FF2B5EF4-FFF2-40B4-BE49-F238E27FC236}">
                      <a16:creationId xmlns:a16="http://schemas.microsoft.com/office/drawing/2014/main" id="{3335F37C-6DAD-D641-8FB9-DB513C94C367}"/>
                    </a:ext>
                  </a:extLst>
                </p14:cNvPr>
                <p14:cNvContentPartPr/>
                <p14:nvPr/>
              </p14:nvContentPartPr>
              <p14:xfrm>
                <a:off x="6795820" y="4698649"/>
                <a:ext cx="420840" cy="560520"/>
              </p14:xfrm>
            </p:contentPart>
          </mc:Choice>
          <mc:Fallback xmlns="">
            <p:pic>
              <p:nvPicPr>
                <p:cNvPr id="182" name="墨迹 181">
                  <a:extLst>
                    <a:ext uri="{FF2B5EF4-FFF2-40B4-BE49-F238E27FC236}">
                      <a16:creationId xmlns:a16="http://schemas.microsoft.com/office/drawing/2014/main" id="{3335F37C-6DAD-D641-8FB9-DB513C94C367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6788260" y="4691449"/>
                  <a:ext cx="435960" cy="575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96">
            <p14:nvContentPartPr>
              <p14:cNvPr id="183" name="墨迹 182">
                <a:extLst>
                  <a:ext uri="{FF2B5EF4-FFF2-40B4-BE49-F238E27FC236}">
                    <a16:creationId xmlns:a16="http://schemas.microsoft.com/office/drawing/2014/main" id="{C8D595AD-CCEC-E24C-B2B7-94E44F0A0C78}"/>
                  </a:ext>
                </a:extLst>
              </p14:cNvPr>
              <p14:cNvContentPartPr/>
              <p14:nvPr/>
            </p14:nvContentPartPr>
            <p14:xfrm>
              <a:off x="7533820" y="5327569"/>
              <a:ext cx="62640" cy="143640"/>
            </p14:xfrm>
          </p:contentPart>
        </mc:Choice>
        <mc:Fallback xmlns="">
          <p:pic>
            <p:nvPicPr>
              <p:cNvPr id="183" name="墨迹 182">
                <a:extLst>
                  <a:ext uri="{FF2B5EF4-FFF2-40B4-BE49-F238E27FC236}">
                    <a16:creationId xmlns:a16="http://schemas.microsoft.com/office/drawing/2014/main" id="{C8D595AD-CCEC-E24C-B2B7-94E44F0A0C78}"/>
                  </a:ext>
                </a:extLst>
              </p:cNvPr>
              <p:cNvPicPr/>
              <p:nvPr/>
            </p:nvPicPr>
            <p:blipFill>
              <a:blip r:embed="rId297"/>
              <a:stretch>
                <a:fillRect/>
              </a:stretch>
            </p:blipFill>
            <p:spPr>
              <a:xfrm>
                <a:off x="7526260" y="5320009"/>
                <a:ext cx="77760" cy="158760"/>
              </a:xfrm>
              <a:prstGeom prst="rect">
                <a:avLst/>
              </a:prstGeom>
            </p:spPr>
          </p:pic>
        </mc:Fallback>
      </mc:AlternateContent>
      <p:grpSp>
        <p:nvGrpSpPr>
          <p:cNvPr id="192" name="组合 191">
            <a:extLst>
              <a:ext uri="{FF2B5EF4-FFF2-40B4-BE49-F238E27FC236}">
                <a16:creationId xmlns:a16="http://schemas.microsoft.com/office/drawing/2014/main" id="{49FF222A-1B8A-A340-AA98-1B8E7552189A}"/>
              </a:ext>
            </a:extLst>
          </p:cNvPr>
          <p:cNvGrpSpPr/>
          <p:nvPr/>
        </p:nvGrpSpPr>
        <p:grpSpPr>
          <a:xfrm>
            <a:off x="8337700" y="4518289"/>
            <a:ext cx="335160" cy="659520"/>
            <a:chOff x="8337700" y="4518289"/>
            <a:chExt cx="335160" cy="659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187" name="墨迹 186">
                  <a:extLst>
                    <a:ext uri="{FF2B5EF4-FFF2-40B4-BE49-F238E27FC236}">
                      <a16:creationId xmlns:a16="http://schemas.microsoft.com/office/drawing/2014/main" id="{2AD95588-1D80-904A-AFC6-320E11368658}"/>
                    </a:ext>
                  </a:extLst>
                </p14:cNvPr>
                <p14:cNvContentPartPr/>
                <p14:nvPr/>
              </p14:nvContentPartPr>
              <p14:xfrm>
                <a:off x="8337700" y="4518289"/>
                <a:ext cx="335160" cy="659520"/>
              </p14:xfrm>
            </p:contentPart>
          </mc:Choice>
          <mc:Fallback xmlns="">
            <p:pic>
              <p:nvPicPr>
                <p:cNvPr id="187" name="墨迹 186">
                  <a:extLst>
                    <a:ext uri="{FF2B5EF4-FFF2-40B4-BE49-F238E27FC236}">
                      <a16:creationId xmlns:a16="http://schemas.microsoft.com/office/drawing/2014/main" id="{2AD95588-1D80-904A-AFC6-320E11368658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8330140" y="4510729"/>
                  <a:ext cx="350280" cy="67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188" name="墨迹 187">
                  <a:extLst>
                    <a:ext uri="{FF2B5EF4-FFF2-40B4-BE49-F238E27FC236}">
                      <a16:creationId xmlns:a16="http://schemas.microsoft.com/office/drawing/2014/main" id="{28C8EBFC-0D7A-1844-AA74-492D8B1D8B28}"/>
                    </a:ext>
                  </a:extLst>
                </p14:cNvPr>
                <p14:cNvContentPartPr/>
                <p14:nvPr/>
              </p14:nvContentPartPr>
              <p14:xfrm>
                <a:off x="8361820" y="4991329"/>
                <a:ext cx="143640" cy="118800"/>
              </p14:xfrm>
            </p:contentPart>
          </mc:Choice>
          <mc:Fallback xmlns="">
            <p:pic>
              <p:nvPicPr>
                <p:cNvPr id="188" name="墨迹 187">
                  <a:extLst>
                    <a:ext uri="{FF2B5EF4-FFF2-40B4-BE49-F238E27FC236}">
                      <a16:creationId xmlns:a16="http://schemas.microsoft.com/office/drawing/2014/main" id="{28C8EBFC-0D7A-1844-AA74-492D8B1D8B28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8354260" y="4983769"/>
                  <a:ext cx="158760" cy="133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1" name="组合 190">
            <a:extLst>
              <a:ext uri="{FF2B5EF4-FFF2-40B4-BE49-F238E27FC236}">
                <a16:creationId xmlns:a16="http://schemas.microsoft.com/office/drawing/2014/main" id="{A5483050-9182-7A49-8558-7E0763A6E466}"/>
              </a:ext>
            </a:extLst>
          </p:cNvPr>
          <p:cNvGrpSpPr/>
          <p:nvPr/>
        </p:nvGrpSpPr>
        <p:grpSpPr>
          <a:xfrm>
            <a:off x="8972020" y="4533409"/>
            <a:ext cx="735120" cy="794520"/>
            <a:chOff x="8972020" y="4533409"/>
            <a:chExt cx="735120" cy="794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189" name="墨迹 188">
                  <a:extLst>
                    <a:ext uri="{FF2B5EF4-FFF2-40B4-BE49-F238E27FC236}">
                      <a16:creationId xmlns:a16="http://schemas.microsoft.com/office/drawing/2014/main" id="{647E39E8-CAEB-F341-8A8F-63CE0F92D2DA}"/>
                    </a:ext>
                  </a:extLst>
                </p14:cNvPr>
                <p14:cNvContentPartPr/>
                <p14:nvPr/>
              </p14:nvContentPartPr>
              <p14:xfrm>
                <a:off x="8972020" y="4533409"/>
                <a:ext cx="486000" cy="726120"/>
              </p14:xfrm>
            </p:contentPart>
          </mc:Choice>
          <mc:Fallback xmlns="">
            <p:pic>
              <p:nvPicPr>
                <p:cNvPr id="189" name="墨迹 188">
                  <a:extLst>
                    <a:ext uri="{FF2B5EF4-FFF2-40B4-BE49-F238E27FC236}">
                      <a16:creationId xmlns:a16="http://schemas.microsoft.com/office/drawing/2014/main" id="{647E39E8-CAEB-F341-8A8F-63CE0F92D2DA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8964460" y="4525849"/>
                  <a:ext cx="501120" cy="74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190" name="墨迹 189">
                  <a:extLst>
                    <a:ext uri="{FF2B5EF4-FFF2-40B4-BE49-F238E27FC236}">
                      <a16:creationId xmlns:a16="http://schemas.microsoft.com/office/drawing/2014/main" id="{9C0D1053-7EAC-0241-89C7-DDEEB85F48F3}"/>
                    </a:ext>
                  </a:extLst>
                </p14:cNvPr>
                <p14:cNvContentPartPr/>
                <p14:nvPr/>
              </p14:nvContentPartPr>
              <p14:xfrm>
                <a:off x="9588340" y="5259169"/>
                <a:ext cx="118800" cy="68760"/>
              </p14:xfrm>
            </p:contentPart>
          </mc:Choice>
          <mc:Fallback xmlns="">
            <p:pic>
              <p:nvPicPr>
                <p:cNvPr id="190" name="墨迹 189">
                  <a:extLst>
                    <a:ext uri="{FF2B5EF4-FFF2-40B4-BE49-F238E27FC236}">
                      <a16:creationId xmlns:a16="http://schemas.microsoft.com/office/drawing/2014/main" id="{9C0D1053-7EAC-0241-89C7-DDEEB85F48F3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9580780" y="5251609"/>
                  <a:ext cx="133560" cy="838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7188378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>
            <a:extLst>
              <a:ext uri="{FF2B5EF4-FFF2-40B4-BE49-F238E27FC236}">
                <a16:creationId xmlns:a16="http://schemas.microsoft.com/office/drawing/2014/main" id="{6EFB61FA-94A4-FB41-AE38-1003E6F9F285}"/>
              </a:ext>
            </a:extLst>
          </p:cNvPr>
          <p:cNvGrpSpPr/>
          <p:nvPr/>
        </p:nvGrpSpPr>
        <p:grpSpPr>
          <a:xfrm>
            <a:off x="611020" y="204049"/>
            <a:ext cx="971640" cy="448560"/>
            <a:chOff x="611020" y="204049"/>
            <a:chExt cx="971640" cy="448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墨迹 1">
                  <a:extLst>
                    <a:ext uri="{FF2B5EF4-FFF2-40B4-BE49-F238E27FC236}">
                      <a16:creationId xmlns:a16="http://schemas.microsoft.com/office/drawing/2014/main" id="{795369E4-8DE5-3D40-9DB0-454C3E55273E}"/>
                    </a:ext>
                  </a:extLst>
                </p14:cNvPr>
                <p14:cNvContentPartPr/>
                <p14:nvPr/>
              </p14:nvContentPartPr>
              <p14:xfrm>
                <a:off x="642340" y="278569"/>
                <a:ext cx="168480" cy="361440"/>
              </p14:xfrm>
            </p:contentPart>
          </mc:Choice>
          <mc:Fallback xmlns="">
            <p:pic>
              <p:nvPicPr>
                <p:cNvPr id="2" name="墨迹 1">
                  <a:extLst>
                    <a:ext uri="{FF2B5EF4-FFF2-40B4-BE49-F238E27FC236}">
                      <a16:creationId xmlns:a16="http://schemas.microsoft.com/office/drawing/2014/main" id="{795369E4-8DE5-3D40-9DB0-454C3E55273E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34780" y="271009"/>
                  <a:ext cx="183600" cy="37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B379901E-FF4D-964D-B6B8-F92AB29CF29B}"/>
                    </a:ext>
                  </a:extLst>
                </p14:cNvPr>
                <p14:cNvContentPartPr/>
                <p14:nvPr/>
              </p14:nvContentPartPr>
              <p14:xfrm>
                <a:off x="903700" y="322129"/>
                <a:ext cx="43920" cy="330480"/>
              </p14:xfrm>
            </p:contentPart>
          </mc:Choice>
          <mc:Fallback xmlns=""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B379901E-FF4D-964D-B6B8-F92AB29CF29B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96140" y="314929"/>
                  <a:ext cx="59040" cy="34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B8333163-AC0B-8E47-9546-75CE2C1A289B}"/>
                    </a:ext>
                  </a:extLst>
                </p14:cNvPr>
                <p14:cNvContentPartPr/>
                <p14:nvPr/>
              </p14:nvContentPartPr>
              <p14:xfrm>
                <a:off x="1084420" y="278569"/>
                <a:ext cx="118800" cy="62640"/>
              </p14:xfrm>
            </p:contentPart>
          </mc:Choice>
          <mc:Fallback xmlns=""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B8333163-AC0B-8E47-9546-75CE2C1A289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76860" y="271009"/>
                  <a:ext cx="13356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墨迹 4">
                  <a:extLst>
                    <a:ext uri="{FF2B5EF4-FFF2-40B4-BE49-F238E27FC236}">
                      <a16:creationId xmlns:a16="http://schemas.microsoft.com/office/drawing/2014/main" id="{7E7D5C07-6237-7E41-89F9-9866D9FEA620}"/>
                    </a:ext>
                  </a:extLst>
                </p14:cNvPr>
                <p14:cNvContentPartPr/>
                <p14:nvPr/>
              </p14:nvContentPartPr>
              <p14:xfrm>
                <a:off x="1090540" y="322129"/>
                <a:ext cx="187200" cy="236880"/>
              </p14:xfrm>
            </p:contentPart>
          </mc:Choice>
          <mc:Fallback xmlns="">
            <p:pic>
              <p:nvPicPr>
                <p:cNvPr id="5" name="墨迹 4">
                  <a:extLst>
                    <a:ext uri="{FF2B5EF4-FFF2-40B4-BE49-F238E27FC236}">
                      <a16:creationId xmlns:a16="http://schemas.microsoft.com/office/drawing/2014/main" id="{7E7D5C07-6237-7E41-89F9-9866D9FEA620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082980" y="314929"/>
                  <a:ext cx="20232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804BD198-0BC7-F54B-ACBA-36910FB43887}"/>
                    </a:ext>
                  </a:extLst>
                </p14:cNvPr>
                <p14:cNvContentPartPr/>
                <p14:nvPr/>
              </p14:nvContentPartPr>
              <p14:xfrm>
                <a:off x="1308340" y="204049"/>
                <a:ext cx="274320" cy="374040"/>
              </p14:xfrm>
            </p:contentPart>
          </mc:Choice>
          <mc:Fallback xmlns=""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804BD198-0BC7-F54B-ACBA-36910FB43887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300780" y="196489"/>
                  <a:ext cx="289440" cy="38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8CD54454-CA58-2C4C-852D-F0F1D6409463}"/>
                    </a:ext>
                  </a:extLst>
                </p14:cNvPr>
                <p14:cNvContentPartPr/>
                <p14:nvPr/>
              </p14:nvContentPartPr>
              <p14:xfrm>
                <a:off x="611020" y="409609"/>
                <a:ext cx="124920" cy="56520"/>
              </p14:xfrm>
            </p:contentPart>
          </mc:Choice>
          <mc:Fallback xmlns=""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8CD54454-CA58-2C4C-852D-F0F1D6409463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03460" y="402049"/>
                  <a:ext cx="140040" cy="7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1B483556-2C2D-6443-B17F-8B576AD02394}"/>
              </a:ext>
            </a:extLst>
          </p:cNvPr>
          <p:cNvGrpSpPr/>
          <p:nvPr/>
        </p:nvGrpSpPr>
        <p:grpSpPr>
          <a:xfrm>
            <a:off x="1781380" y="533809"/>
            <a:ext cx="69120" cy="118800"/>
            <a:chOff x="1781380" y="533809"/>
            <a:chExt cx="69120" cy="11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163F2811-CEAB-1446-B896-81EF1E51544D}"/>
                    </a:ext>
                  </a:extLst>
                </p14:cNvPr>
                <p14:cNvContentPartPr/>
                <p14:nvPr/>
              </p14:nvContentPartPr>
              <p14:xfrm>
                <a:off x="1781380" y="533809"/>
                <a:ext cx="6480" cy="19080"/>
              </p14:xfrm>
            </p:contentPart>
          </mc:Choice>
          <mc:Fallback xmlns=""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163F2811-CEAB-1446-B896-81EF1E51544D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774180" y="526609"/>
                  <a:ext cx="2160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99D0039B-02ED-AA43-B2F6-94528234CA79}"/>
                    </a:ext>
                  </a:extLst>
                </p14:cNvPr>
                <p14:cNvContentPartPr/>
                <p14:nvPr/>
              </p14:nvContentPartPr>
              <p14:xfrm>
                <a:off x="1793980" y="639649"/>
                <a:ext cx="56520" cy="12960"/>
              </p14:xfrm>
            </p:contentPart>
          </mc:Choice>
          <mc:Fallback xmlns=""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99D0039B-02ED-AA43-B2F6-94528234CA79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786420" y="632089"/>
                  <a:ext cx="71280" cy="27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6A57AB9E-2509-5847-8BE7-4ADEA8711436}"/>
              </a:ext>
            </a:extLst>
          </p:cNvPr>
          <p:cNvGrpSpPr/>
          <p:nvPr/>
        </p:nvGrpSpPr>
        <p:grpSpPr>
          <a:xfrm>
            <a:off x="2148940" y="179209"/>
            <a:ext cx="865440" cy="486000"/>
            <a:chOff x="2148940" y="179209"/>
            <a:chExt cx="865440" cy="486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19B55A41-B3FD-3B4E-9A03-9E280E4D3628}"/>
                    </a:ext>
                  </a:extLst>
                </p14:cNvPr>
                <p14:cNvContentPartPr/>
                <p14:nvPr/>
              </p14:nvContentPartPr>
              <p14:xfrm>
                <a:off x="2148940" y="204049"/>
                <a:ext cx="124920" cy="87480"/>
              </p14:xfrm>
            </p:contentPart>
          </mc:Choice>
          <mc:Fallback xmlns=""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19B55A41-B3FD-3B4E-9A03-9E280E4D3628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141380" y="196489"/>
                  <a:ext cx="14004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1C0C6DC2-41EC-A440-82A3-DB4A25D97053}"/>
                    </a:ext>
                  </a:extLst>
                </p14:cNvPr>
                <p14:cNvContentPartPr/>
                <p14:nvPr/>
              </p14:nvContentPartPr>
              <p14:xfrm>
                <a:off x="2155060" y="471889"/>
                <a:ext cx="68760" cy="168480"/>
              </p14:xfrm>
            </p:contentPart>
          </mc:Choice>
          <mc:Fallback xmlns=""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1C0C6DC2-41EC-A440-82A3-DB4A25D97053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147500" y="464329"/>
                  <a:ext cx="8388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2CC76132-05EC-9941-9079-5F5F6CF02F9E}"/>
                    </a:ext>
                  </a:extLst>
                </p14:cNvPr>
                <p14:cNvContentPartPr/>
                <p14:nvPr/>
              </p14:nvContentPartPr>
              <p14:xfrm>
                <a:off x="2404180" y="179209"/>
                <a:ext cx="68760" cy="143640"/>
              </p14:xfrm>
            </p:contentPart>
          </mc:Choice>
          <mc:Fallback xmlns=""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2CC76132-05EC-9941-9079-5F5F6CF02F9E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396620" y="171649"/>
                  <a:ext cx="8388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35F41A2A-4027-A546-8CA0-21F4B258C1F8}"/>
                    </a:ext>
                  </a:extLst>
                </p14:cNvPr>
                <p14:cNvContentPartPr/>
                <p14:nvPr/>
              </p14:nvContentPartPr>
              <p14:xfrm>
                <a:off x="2298340" y="415729"/>
                <a:ext cx="249480" cy="249480"/>
              </p14:xfrm>
            </p:contentPart>
          </mc:Choice>
          <mc:Fallback xmlns=""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35F41A2A-4027-A546-8CA0-21F4B258C1F8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290780" y="408169"/>
                  <a:ext cx="26460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59E3568C-9001-0246-ADBE-315B6CAA6B9C}"/>
                    </a:ext>
                  </a:extLst>
                </p14:cNvPr>
                <p14:cNvContentPartPr/>
                <p14:nvPr/>
              </p14:nvContentPartPr>
              <p14:xfrm>
                <a:off x="2715220" y="297289"/>
                <a:ext cx="218160" cy="317880"/>
              </p14:xfrm>
            </p:contentPart>
          </mc:Choice>
          <mc:Fallback xmlns=""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59E3568C-9001-0246-ADBE-315B6CAA6B9C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708020" y="289729"/>
                  <a:ext cx="233280" cy="33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097382E3-6233-E14C-8E49-7565C7036CC0}"/>
                    </a:ext>
                  </a:extLst>
                </p14:cNvPr>
                <p14:cNvContentPartPr/>
                <p14:nvPr/>
              </p14:nvContentPartPr>
              <p14:xfrm>
                <a:off x="2833660" y="471889"/>
                <a:ext cx="180720" cy="50040"/>
              </p14:xfrm>
            </p:contentPart>
          </mc:Choice>
          <mc:Fallback xmlns=""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097382E3-6233-E14C-8E49-7565C7036CC0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826100" y="464329"/>
                  <a:ext cx="195840" cy="65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6CDCB3D5-4CD6-6244-80C2-8F24CBA01E2F}"/>
              </a:ext>
            </a:extLst>
          </p:cNvPr>
          <p:cNvGrpSpPr/>
          <p:nvPr/>
        </p:nvGrpSpPr>
        <p:grpSpPr>
          <a:xfrm>
            <a:off x="3208060" y="353449"/>
            <a:ext cx="914760" cy="243000"/>
            <a:chOff x="3208060" y="353449"/>
            <a:chExt cx="914760" cy="243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86C63773-39A8-634E-9048-3235D6692EFB}"/>
                    </a:ext>
                  </a:extLst>
                </p14:cNvPr>
                <p14:cNvContentPartPr/>
                <p14:nvPr/>
              </p14:nvContentPartPr>
              <p14:xfrm>
                <a:off x="3208060" y="409609"/>
                <a:ext cx="124200" cy="19080"/>
              </p14:xfrm>
            </p:contentPart>
          </mc:Choice>
          <mc:Fallback xmlns=""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86C63773-39A8-634E-9048-3235D6692EFB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200500" y="402049"/>
                  <a:ext cx="13932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145DBAFC-5982-3F4D-BE72-7ED195FC9E16}"/>
                    </a:ext>
                  </a:extLst>
                </p14:cNvPr>
                <p14:cNvContentPartPr/>
                <p14:nvPr/>
              </p14:nvContentPartPr>
              <p14:xfrm>
                <a:off x="3219580" y="515449"/>
                <a:ext cx="143640" cy="19080"/>
              </p14:xfrm>
            </p:contentPart>
          </mc:Choice>
          <mc:Fallback xmlns=""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145DBAFC-5982-3F4D-BE72-7ED195FC9E16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212020" y="507889"/>
                  <a:ext cx="15876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0E5020EB-FECA-3A4F-9D8F-37880D4F1A31}"/>
                    </a:ext>
                  </a:extLst>
                </p14:cNvPr>
                <p14:cNvContentPartPr/>
                <p14:nvPr/>
              </p14:nvContentPartPr>
              <p14:xfrm>
                <a:off x="3512260" y="366049"/>
                <a:ext cx="93600" cy="222480"/>
              </p14:xfrm>
            </p:contentPart>
          </mc:Choice>
          <mc:Fallback xmlns=""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0E5020EB-FECA-3A4F-9D8F-37880D4F1A31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504700" y="358489"/>
                  <a:ext cx="10872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124B63BC-A403-AE49-A818-BA11B40747C3}"/>
                    </a:ext>
                  </a:extLst>
                </p14:cNvPr>
                <p14:cNvContentPartPr/>
                <p14:nvPr/>
              </p14:nvContentPartPr>
              <p14:xfrm>
                <a:off x="3748780" y="353449"/>
                <a:ext cx="180720" cy="236880"/>
              </p14:xfrm>
            </p:contentPart>
          </mc:Choice>
          <mc:Fallback xmlns=""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124B63BC-A403-AE49-A818-BA11B40747C3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741220" y="345889"/>
                  <a:ext cx="19584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5A3355FC-2857-EF46-99EB-CFF31DDB8F6E}"/>
                    </a:ext>
                  </a:extLst>
                </p14:cNvPr>
                <p14:cNvContentPartPr/>
                <p14:nvPr/>
              </p14:nvContentPartPr>
              <p14:xfrm>
                <a:off x="4085020" y="527689"/>
                <a:ext cx="37800" cy="68760"/>
              </p14:xfrm>
            </p:contentPart>
          </mc:Choice>
          <mc:Fallback xmlns=""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5A3355FC-2857-EF46-99EB-CFF31DDB8F6E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077460" y="520129"/>
                  <a:ext cx="52920" cy="83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8C4EBF88-F967-A847-B48A-1E2998D8377A}"/>
              </a:ext>
            </a:extLst>
          </p:cNvPr>
          <p:cNvGrpSpPr/>
          <p:nvPr/>
        </p:nvGrpSpPr>
        <p:grpSpPr>
          <a:xfrm>
            <a:off x="4340260" y="204049"/>
            <a:ext cx="2185560" cy="467280"/>
            <a:chOff x="4340260" y="204049"/>
            <a:chExt cx="2185560" cy="467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80B3C635-7F59-C741-AB67-4A26DFF83DC3}"/>
                    </a:ext>
                  </a:extLst>
                </p14:cNvPr>
                <p14:cNvContentPartPr/>
                <p14:nvPr/>
              </p14:nvContentPartPr>
              <p14:xfrm>
                <a:off x="4340260" y="316009"/>
                <a:ext cx="131040" cy="56520"/>
              </p14:xfrm>
            </p:contentPart>
          </mc:Choice>
          <mc:Fallback xmlns=""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80B3C635-7F59-C741-AB67-4A26DFF83DC3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332700" y="308449"/>
                  <a:ext cx="14616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3955950B-00F3-914E-BAF1-EE38CBC48152}"/>
                    </a:ext>
                  </a:extLst>
                </p14:cNvPr>
                <p14:cNvContentPartPr/>
                <p14:nvPr/>
              </p14:nvContentPartPr>
              <p14:xfrm>
                <a:off x="4340260" y="427969"/>
                <a:ext cx="149760" cy="174600"/>
              </p14:xfrm>
            </p:contentPart>
          </mc:Choice>
          <mc:Fallback xmlns=""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3955950B-00F3-914E-BAF1-EE38CBC48152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332700" y="420769"/>
                  <a:ext cx="16488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315FBB23-1F9F-1F4A-9A5B-47F1229C7A22}"/>
                    </a:ext>
                  </a:extLst>
                </p14:cNvPr>
                <p14:cNvContentPartPr/>
                <p14:nvPr/>
              </p14:nvContentPartPr>
              <p14:xfrm>
                <a:off x="4377700" y="496729"/>
                <a:ext cx="112320" cy="31320"/>
              </p14:xfrm>
            </p:contentPart>
          </mc:Choice>
          <mc:Fallback xmlns=""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315FBB23-1F9F-1F4A-9A5B-47F1229C7A22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4370140" y="489169"/>
                  <a:ext cx="12744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0326AF9F-0673-1F4E-A18B-2BD752C25353}"/>
                    </a:ext>
                  </a:extLst>
                </p14:cNvPr>
                <p14:cNvContentPartPr/>
                <p14:nvPr/>
              </p14:nvContentPartPr>
              <p14:xfrm>
                <a:off x="4639060" y="347329"/>
                <a:ext cx="75240" cy="268200"/>
              </p14:xfrm>
            </p:contentPart>
          </mc:Choice>
          <mc:Fallback xmlns=""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0326AF9F-0673-1F4E-A18B-2BD752C25353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4631500" y="339769"/>
                  <a:ext cx="9000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60F597A2-B7C9-4E4F-BEAB-922214D30FCF}"/>
                    </a:ext>
                  </a:extLst>
                </p14:cNvPr>
                <p14:cNvContentPartPr/>
                <p14:nvPr/>
              </p14:nvContentPartPr>
              <p14:xfrm>
                <a:off x="4919140" y="204049"/>
                <a:ext cx="461160" cy="367560"/>
              </p14:xfrm>
            </p:contentPart>
          </mc:Choice>
          <mc:Fallback xmlns=""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60F597A2-B7C9-4E4F-BEAB-922214D30FCF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4911580" y="196489"/>
                  <a:ext cx="476280" cy="38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71E3B6E3-F57E-AD4E-9E21-78A70B5E742F}"/>
                    </a:ext>
                  </a:extLst>
                </p14:cNvPr>
                <p14:cNvContentPartPr/>
                <p14:nvPr/>
              </p14:nvContentPartPr>
              <p14:xfrm>
                <a:off x="5435740" y="222769"/>
                <a:ext cx="398880" cy="398160"/>
              </p14:xfrm>
            </p:contentPart>
          </mc:Choice>
          <mc:Fallback xmlns=""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71E3B6E3-F57E-AD4E-9E21-78A70B5E742F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5428540" y="215209"/>
                  <a:ext cx="414000" cy="41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0F433D05-48A1-1F40-A4AE-49EF6EE0E8BB}"/>
                    </a:ext>
                  </a:extLst>
                </p14:cNvPr>
                <p14:cNvContentPartPr/>
                <p14:nvPr/>
              </p14:nvContentPartPr>
              <p14:xfrm>
                <a:off x="5952700" y="216289"/>
                <a:ext cx="361440" cy="361440"/>
              </p14:xfrm>
            </p:contentPart>
          </mc:Choice>
          <mc:Fallback xmlns=""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0F433D05-48A1-1F40-A4AE-49EF6EE0E8BB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5945140" y="209089"/>
                  <a:ext cx="376560" cy="37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B108DEE4-53CD-4B4B-8813-66B16F8D2E63}"/>
                    </a:ext>
                  </a:extLst>
                </p14:cNvPr>
                <p14:cNvContentPartPr/>
                <p14:nvPr/>
              </p14:nvContentPartPr>
              <p14:xfrm>
                <a:off x="6444460" y="596089"/>
                <a:ext cx="81360" cy="75240"/>
              </p14:xfrm>
            </p:contentPart>
          </mc:Choice>
          <mc:Fallback xmlns=""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B108DEE4-53CD-4B4B-8813-66B16F8D2E63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436900" y="588529"/>
                  <a:ext cx="96480" cy="90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组合 57">
            <a:extLst>
              <a:ext uri="{FF2B5EF4-FFF2-40B4-BE49-F238E27FC236}">
                <a16:creationId xmlns:a16="http://schemas.microsoft.com/office/drawing/2014/main" id="{3042FBC4-6741-724F-A2E0-8AC2EE13ED6B}"/>
              </a:ext>
            </a:extLst>
          </p:cNvPr>
          <p:cNvGrpSpPr/>
          <p:nvPr/>
        </p:nvGrpSpPr>
        <p:grpSpPr>
          <a:xfrm>
            <a:off x="6886540" y="116929"/>
            <a:ext cx="1270080" cy="454680"/>
            <a:chOff x="6886540" y="116929"/>
            <a:chExt cx="1270080" cy="454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488538E7-7225-934E-96BC-864AD3EAEBCE}"/>
                    </a:ext>
                  </a:extLst>
                </p14:cNvPr>
                <p14:cNvContentPartPr/>
                <p14:nvPr/>
              </p14:nvContentPartPr>
              <p14:xfrm>
                <a:off x="6886540" y="222769"/>
                <a:ext cx="249480" cy="342720"/>
              </p14:xfrm>
            </p:contentPart>
          </mc:Choice>
          <mc:Fallback xmlns=""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488538E7-7225-934E-96BC-864AD3EAEBCE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6878980" y="215209"/>
                  <a:ext cx="264600" cy="35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97B8853D-55C3-BE45-A19F-1154FD9C6446}"/>
                    </a:ext>
                  </a:extLst>
                </p14:cNvPr>
                <p14:cNvContentPartPr/>
                <p14:nvPr/>
              </p14:nvContentPartPr>
              <p14:xfrm>
                <a:off x="7309900" y="116929"/>
                <a:ext cx="392400" cy="454680"/>
              </p14:xfrm>
            </p:contentPart>
          </mc:Choice>
          <mc:Fallback xmlns=""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97B8853D-55C3-BE45-A19F-1154FD9C6446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302340" y="109369"/>
                  <a:ext cx="407520" cy="46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87883B90-5EB4-CF42-9B7F-A4C43EA73ECB}"/>
                    </a:ext>
                  </a:extLst>
                </p14:cNvPr>
                <p14:cNvContentPartPr/>
                <p14:nvPr/>
              </p14:nvContentPartPr>
              <p14:xfrm>
                <a:off x="7863940" y="179209"/>
                <a:ext cx="236880" cy="324000"/>
              </p14:xfrm>
            </p:contentPart>
          </mc:Choice>
          <mc:Fallback xmlns=""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87883B90-5EB4-CF42-9B7F-A4C43EA73ECB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856380" y="171649"/>
                  <a:ext cx="252000" cy="33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4250C938-1994-C442-B29F-89D1B941EC63}"/>
                    </a:ext>
                  </a:extLst>
                </p14:cNvPr>
                <p14:cNvContentPartPr/>
                <p14:nvPr/>
              </p14:nvContentPartPr>
              <p14:xfrm>
                <a:off x="8000740" y="372169"/>
                <a:ext cx="155880" cy="19080"/>
              </p14:xfrm>
            </p:contentPart>
          </mc:Choice>
          <mc:Fallback xmlns=""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4250C938-1994-C442-B29F-89D1B941EC63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7993180" y="364609"/>
                  <a:ext cx="171000" cy="3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7" name="组合 56">
            <a:extLst>
              <a:ext uri="{FF2B5EF4-FFF2-40B4-BE49-F238E27FC236}">
                <a16:creationId xmlns:a16="http://schemas.microsoft.com/office/drawing/2014/main" id="{BB8F2F29-6D02-9045-98CB-EB31A2530C73}"/>
              </a:ext>
            </a:extLst>
          </p:cNvPr>
          <p:cNvGrpSpPr/>
          <p:nvPr/>
        </p:nvGrpSpPr>
        <p:grpSpPr>
          <a:xfrm>
            <a:off x="8417980" y="272449"/>
            <a:ext cx="342720" cy="286920"/>
            <a:chOff x="8417980" y="272449"/>
            <a:chExt cx="342720" cy="286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41744299-6652-0546-A1FF-2485C1ECB33A}"/>
                    </a:ext>
                  </a:extLst>
                </p14:cNvPr>
                <p14:cNvContentPartPr/>
                <p14:nvPr/>
              </p14:nvContentPartPr>
              <p14:xfrm>
                <a:off x="8455420" y="272449"/>
                <a:ext cx="75240" cy="75240"/>
              </p14:xfrm>
            </p:contentPart>
          </mc:Choice>
          <mc:Fallback xmlns=""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41744299-6652-0546-A1FF-2485C1ECB33A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8447860" y="264889"/>
                  <a:ext cx="9000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70348F73-D6F2-F347-951F-10F40C51FAD8}"/>
                    </a:ext>
                  </a:extLst>
                </p14:cNvPr>
                <p14:cNvContentPartPr/>
                <p14:nvPr/>
              </p14:nvContentPartPr>
              <p14:xfrm>
                <a:off x="8417980" y="453169"/>
                <a:ext cx="342720" cy="106200"/>
              </p14:xfrm>
            </p:contentPart>
          </mc:Choice>
          <mc:Fallback xmlns=""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70348F73-D6F2-F347-951F-10F40C51FAD8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8410420" y="445609"/>
                  <a:ext cx="357840" cy="121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40" name="墨迹 39">
                <a:extLst>
                  <a:ext uri="{FF2B5EF4-FFF2-40B4-BE49-F238E27FC236}">
                    <a16:creationId xmlns:a16="http://schemas.microsoft.com/office/drawing/2014/main" id="{0F0689DE-96FD-9F4E-86EB-63E0142223D9}"/>
                  </a:ext>
                </a:extLst>
              </p14:cNvPr>
              <p14:cNvContentPartPr/>
              <p14:nvPr/>
            </p14:nvContentPartPr>
            <p14:xfrm>
              <a:off x="9028180" y="440569"/>
              <a:ext cx="180720" cy="360"/>
            </p14:xfrm>
          </p:contentPart>
        </mc:Choice>
        <mc:Fallback xmlns="">
          <p:pic>
            <p:nvPicPr>
              <p:cNvPr id="40" name="墨迹 39">
                <a:extLst>
                  <a:ext uri="{FF2B5EF4-FFF2-40B4-BE49-F238E27FC236}">
                    <a16:creationId xmlns:a16="http://schemas.microsoft.com/office/drawing/2014/main" id="{0F0689DE-96FD-9F4E-86EB-63E0142223D9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9020620" y="433009"/>
                <a:ext cx="195840" cy="15480"/>
              </a:xfrm>
              <a:prstGeom prst="rect">
                <a:avLst/>
              </a:prstGeom>
            </p:spPr>
          </p:pic>
        </mc:Fallback>
      </mc:AlternateContent>
      <p:grpSp>
        <p:nvGrpSpPr>
          <p:cNvPr id="56" name="组合 55">
            <a:extLst>
              <a:ext uri="{FF2B5EF4-FFF2-40B4-BE49-F238E27FC236}">
                <a16:creationId xmlns:a16="http://schemas.microsoft.com/office/drawing/2014/main" id="{D80DAA44-7BDC-5044-80AC-9600EDF3CCB5}"/>
              </a:ext>
            </a:extLst>
          </p:cNvPr>
          <p:cNvGrpSpPr/>
          <p:nvPr/>
        </p:nvGrpSpPr>
        <p:grpSpPr>
          <a:xfrm>
            <a:off x="9457660" y="260209"/>
            <a:ext cx="224640" cy="330120"/>
            <a:chOff x="9457660" y="260209"/>
            <a:chExt cx="224640" cy="330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A1309CFF-3E6F-6B4E-AFC5-8AEB7B67E39F}"/>
                    </a:ext>
                  </a:extLst>
                </p14:cNvPr>
                <p14:cNvContentPartPr/>
                <p14:nvPr/>
              </p14:nvContentPartPr>
              <p14:xfrm>
                <a:off x="9457660" y="260209"/>
                <a:ext cx="224640" cy="124920"/>
              </p14:xfrm>
            </p:contentPart>
          </mc:Choice>
          <mc:Fallback xmlns=""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A1309CFF-3E6F-6B4E-AFC5-8AEB7B67E39F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9450100" y="252649"/>
                  <a:ext cx="23940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1ECD5CC8-59AF-0E4B-A36E-E39EA3042CD6}"/>
                    </a:ext>
                  </a:extLst>
                </p14:cNvPr>
                <p14:cNvContentPartPr/>
                <p14:nvPr/>
              </p14:nvContentPartPr>
              <p14:xfrm>
                <a:off x="9550900" y="440569"/>
                <a:ext cx="6480" cy="149760"/>
              </p14:xfrm>
            </p:contentPart>
          </mc:Choice>
          <mc:Fallback xmlns=""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1ECD5CC8-59AF-0E4B-A36E-E39EA3042CD6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9543340" y="433009"/>
                  <a:ext cx="21600" cy="16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2" name="组合 71">
            <a:extLst>
              <a:ext uri="{FF2B5EF4-FFF2-40B4-BE49-F238E27FC236}">
                <a16:creationId xmlns:a16="http://schemas.microsoft.com/office/drawing/2014/main" id="{295E447C-8C95-A248-BDFF-42BAD6532F70}"/>
              </a:ext>
            </a:extLst>
          </p:cNvPr>
          <p:cNvGrpSpPr/>
          <p:nvPr/>
        </p:nvGrpSpPr>
        <p:grpSpPr>
          <a:xfrm>
            <a:off x="449380" y="1000729"/>
            <a:ext cx="1033920" cy="386280"/>
            <a:chOff x="449380" y="1000729"/>
            <a:chExt cx="1033920" cy="386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59" name="墨迹 58">
                  <a:extLst>
                    <a:ext uri="{FF2B5EF4-FFF2-40B4-BE49-F238E27FC236}">
                      <a16:creationId xmlns:a16="http://schemas.microsoft.com/office/drawing/2014/main" id="{4B8B3E4C-E4BF-1141-BBCF-9C0F017A8832}"/>
                    </a:ext>
                  </a:extLst>
                </p14:cNvPr>
                <p14:cNvContentPartPr/>
                <p14:nvPr/>
              </p14:nvContentPartPr>
              <p14:xfrm>
                <a:off x="449380" y="1050769"/>
                <a:ext cx="131040" cy="333720"/>
              </p14:xfrm>
            </p:contentPart>
          </mc:Choice>
          <mc:Fallback xmlns="">
            <p:pic>
              <p:nvPicPr>
                <p:cNvPr id="59" name="墨迹 58">
                  <a:extLst>
                    <a:ext uri="{FF2B5EF4-FFF2-40B4-BE49-F238E27FC236}">
                      <a16:creationId xmlns:a16="http://schemas.microsoft.com/office/drawing/2014/main" id="{4B8B3E4C-E4BF-1141-BBCF-9C0F017A8832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441820" y="1043209"/>
                  <a:ext cx="146160" cy="34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60" name="墨迹 59">
                  <a:extLst>
                    <a:ext uri="{FF2B5EF4-FFF2-40B4-BE49-F238E27FC236}">
                      <a16:creationId xmlns:a16="http://schemas.microsoft.com/office/drawing/2014/main" id="{4CDEF0F1-4D30-4941-947E-B361BC0ED533}"/>
                    </a:ext>
                  </a:extLst>
                </p14:cNvPr>
                <p14:cNvContentPartPr/>
                <p14:nvPr/>
              </p14:nvContentPartPr>
              <p14:xfrm>
                <a:off x="748180" y="1000729"/>
                <a:ext cx="280440" cy="386280"/>
              </p14:xfrm>
            </p:contentPart>
          </mc:Choice>
          <mc:Fallback xmlns="">
            <p:pic>
              <p:nvPicPr>
                <p:cNvPr id="60" name="墨迹 59">
                  <a:extLst>
                    <a:ext uri="{FF2B5EF4-FFF2-40B4-BE49-F238E27FC236}">
                      <a16:creationId xmlns:a16="http://schemas.microsoft.com/office/drawing/2014/main" id="{4CDEF0F1-4D30-4941-947E-B361BC0ED533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740620" y="993169"/>
                  <a:ext cx="295560" cy="40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61" name="墨迹 60">
                  <a:extLst>
                    <a:ext uri="{FF2B5EF4-FFF2-40B4-BE49-F238E27FC236}">
                      <a16:creationId xmlns:a16="http://schemas.microsoft.com/office/drawing/2014/main" id="{037A9CDA-2717-534E-84D4-BCA7606C018F}"/>
                    </a:ext>
                  </a:extLst>
                </p14:cNvPr>
                <p14:cNvContentPartPr/>
                <p14:nvPr/>
              </p14:nvContentPartPr>
              <p14:xfrm>
                <a:off x="904420" y="1243729"/>
                <a:ext cx="230040" cy="12960"/>
              </p14:xfrm>
            </p:contentPart>
          </mc:Choice>
          <mc:Fallback xmlns="">
            <p:pic>
              <p:nvPicPr>
                <p:cNvPr id="61" name="墨迹 60">
                  <a:extLst>
                    <a:ext uri="{FF2B5EF4-FFF2-40B4-BE49-F238E27FC236}">
                      <a16:creationId xmlns:a16="http://schemas.microsoft.com/office/drawing/2014/main" id="{037A9CDA-2717-534E-84D4-BCA7606C018F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896860" y="1236169"/>
                  <a:ext cx="24516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62" name="墨迹 61">
                  <a:extLst>
                    <a:ext uri="{FF2B5EF4-FFF2-40B4-BE49-F238E27FC236}">
                      <a16:creationId xmlns:a16="http://schemas.microsoft.com/office/drawing/2014/main" id="{9680800D-3508-5447-BECD-A2094D042170}"/>
                    </a:ext>
                  </a:extLst>
                </p14:cNvPr>
                <p14:cNvContentPartPr/>
                <p14:nvPr/>
              </p14:nvContentPartPr>
              <p14:xfrm>
                <a:off x="1305100" y="1225009"/>
                <a:ext cx="178200" cy="12960"/>
              </p14:xfrm>
            </p:contentPart>
          </mc:Choice>
          <mc:Fallback xmlns="">
            <p:pic>
              <p:nvPicPr>
                <p:cNvPr id="62" name="墨迹 61">
                  <a:extLst>
                    <a:ext uri="{FF2B5EF4-FFF2-40B4-BE49-F238E27FC236}">
                      <a16:creationId xmlns:a16="http://schemas.microsoft.com/office/drawing/2014/main" id="{9680800D-3508-5447-BECD-A2094D042170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297540" y="1217449"/>
                  <a:ext cx="193320" cy="27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63" name="墨迹 62">
                <a:extLst>
                  <a:ext uri="{FF2B5EF4-FFF2-40B4-BE49-F238E27FC236}">
                    <a16:creationId xmlns:a16="http://schemas.microsoft.com/office/drawing/2014/main" id="{C9FC9B49-9F8C-554C-A702-33AB6F768B0D}"/>
                  </a:ext>
                </a:extLst>
              </p14:cNvPr>
              <p14:cNvContentPartPr/>
              <p14:nvPr/>
            </p14:nvContentPartPr>
            <p14:xfrm>
              <a:off x="1700740" y="1106569"/>
              <a:ext cx="205920" cy="261720"/>
            </p14:xfrm>
          </p:contentPart>
        </mc:Choice>
        <mc:Fallback xmlns="">
          <p:pic>
            <p:nvPicPr>
              <p:cNvPr id="63" name="墨迹 62">
                <a:extLst>
                  <a:ext uri="{FF2B5EF4-FFF2-40B4-BE49-F238E27FC236}">
                    <a16:creationId xmlns:a16="http://schemas.microsoft.com/office/drawing/2014/main" id="{C9FC9B49-9F8C-554C-A702-33AB6F768B0D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1693180" y="1099009"/>
                <a:ext cx="221040" cy="276840"/>
              </a:xfrm>
              <a:prstGeom prst="rect">
                <a:avLst/>
              </a:prstGeom>
            </p:spPr>
          </p:pic>
        </mc:Fallback>
      </mc:AlternateContent>
      <p:grpSp>
        <p:nvGrpSpPr>
          <p:cNvPr id="97" name="组合 96">
            <a:extLst>
              <a:ext uri="{FF2B5EF4-FFF2-40B4-BE49-F238E27FC236}">
                <a16:creationId xmlns:a16="http://schemas.microsoft.com/office/drawing/2014/main" id="{0CC4045D-4CE4-DA4F-9BAF-8DC1ECCDAD95}"/>
              </a:ext>
            </a:extLst>
          </p:cNvPr>
          <p:cNvGrpSpPr/>
          <p:nvPr/>
        </p:nvGrpSpPr>
        <p:grpSpPr>
          <a:xfrm>
            <a:off x="2229940" y="944929"/>
            <a:ext cx="1687320" cy="541440"/>
            <a:chOff x="2229940" y="944929"/>
            <a:chExt cx="1687320" cy="541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64" name="墨迹 63">
                  <a:extLst>
                    <a:ext uri="{FF2B5EF4-FFF2-40B4-BE49-F238E27FC236}">
                      <a16:creationId xmlns:a16="http://schemas.microsoft.com/office/drawing/2014/main" id="{2E61A395-3DFF-6749-AD27-1D41D3F60A54}"/>
                    </a:ext>
                  </a:extLst>
                </p14:cNvPr>
                <p14:cNvContentPartPr/>
                <p14:nvPr/>
              </p14:nvContentPartPr>
              <p14:xfrm>
                <a:off x="2229940" y="1088209"/>
                <a:ext cx="155880" cy="274320"/>
              </p14:xfrm>
            </p:contentPart>
          </mc:Choice>
          <mc:Fallback xmlns="">
            <p:pic>
              <p:nvPicPr>
                <p:cNvPr id="64" name="墨迹 63">
                  <a:extLst>
                    <a:ext uri="{FF2B5EF4-FFF2-40B4-BE49-F238E27FC236}">
                      <a16:creationId xmlns:a16="http://schemas.microsoft.com/office/drawing/2014/main" id="{2E61A395-3DFF-6749-AD27-1D41D3F60A54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2222380" y="1080649"/>
                  <a:ext cx="17100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65" name="墨迹 64">
                  <a:extLst>
                    <a:ext uri="{FF2B5EF4-FFF2-40B4-BE49-F238E27FC236}">
                      <a16:creationId xmlns:a16="http://schemas.microsoft.com/office/drawing/2014/main" id="{D783D67D-3D11-C145-9FBA-B87A3E1F3201}"/>
                    </a:ext>
                  </a:extLst>
                </p14:cNvPr>
                <p14:cNvContentPartPr/>
                <p14:nvPr/>
              </p14:nvContentPartPr>
              <p14:xfrm>
                <a:off x="2248300" y="1249849"/>
                <a:ext cx="106200" cy="75240"/>
              </p14:xfrm>
            </p:contentPart>
          </mc:Choice>
          <mc:Fallback xmlns="">
            <p:pic>
              <p:nvPicPr>
                <p:cNvPr id="65" name="墨迹 64">
                  <a:extLst>
                    <a:ext uri="{FF2B5EF4-FFF2-40B4-BE49-F238E27FC236}">
                      <a16:creationId xmlns:a16="http://schemas.microsoft.com/office/drawing/2014/main" id="{D783D67D-3D11-C145-9FBA-B87A3E1F3201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2241100" y="1242289"/>
                  <a:ext cx="12132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66" name="墨迹 65">
                  <a:extLst>
                    <a:ext uri="{FF2B5EF4-FFF2-40B4-BE49-F238E27FC236}">
                      <a16:creationId xmlns:a16="http://schemas.microsoft.com/office/drawing/2014/main" id="{4B84ACD1-FDF6-824F-BFFB-1DA2ECFE2A10}"/>
                    </a:ext>
                  </a:extLst>
                </p14:cNvPr>
                <p14:cNvContentPartPr/>
                <p14:nvPr/>
              </p14:nvContentPartPr>
              <p14:xfrm>
                <a:off x="2472580" y="1237609"/>
                <a:ext cx="50040" cy="50040"/>
              </p14:xfrm>
            </p:contentPart>
          </mc:Choice>
          <mc:Fallback xmlns="">
            <p:pic>
              <p:nvPicPr>
                <p:cNvPr id="66" name="墨迹 65">
                  <a:extLst>
                    <a:ext uri="{FF2B5EF4-FFF2-40B4-BE49-F238E27FC236}">
                      <a16:creationId xmlns:a16="http://schemas.microsoft.com/office/drawing/2014/main" id="{4B84ACD1-FDF6-824F-BFFB-1DA2ECFE2A10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2465020" y="1230049"/>
                  <a:ext cx="6516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67" name="墨迹 66">
                  <a:extLst>
                    <a:ext uri="{FF2B5EF4-FFF2-40B4-BE49-F238E27FC236}">
                      <a16:creationId xmlns:a16="http://schemas.microsoft.com/office/drawing/2014/main" id="{5D11D845-5699-FE4A-B74E-5A7F97065F5A}"/>
                    </a:ext>
                  </a:extLst>
                </p14:cNvPr>
                <p14:cNvContentPartPr/>
                <p14:nvPr/>
              </p14:nvContentPartPr>
              <p14:xfrm>
                <a:off x="2640700" y="1013329"/>
                <a:ext cx="374040" cy="355320"/>
              </p14:xfrm>
            </p:contentPart>
          </mc:Choice>
          <mc:Fallback xmlns="">
            <p:pic>
              <p:nvPicPr>
                <p:cNvPr id="67" name="墨迹 66">
                  <a:extLst>
                    <a:ext uri="{FF2B5EF4-FFF2-40B4-BE49-F238E27FC236}">
                      <a16:creationId xmlns:a16="http://schemas.microsoft.com/office/drawing/2014/main" id="{5D11D845-5699-FE4A-B74E-5A7F97065F5A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2633140" y="1005769"/>
                  <a:ext cx="388800" cy="37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68" name="墨迹 67">
                  <a:extLst>
                    <a:ext uri="{FF2B5EF4-FFF2-40B4-BE49-F238E27FC236}">
                      <a16:creationId xmlns:a16="http://schemas.microsoft.com/office/drawing/2014/main" id="{D573727D-667B-3D49-BA40-A7669AA8452D}"/>
                    </a:ext>
                  </a:extLst>
                </p14:cNvPr>
                <p14:cNvContentPartPr/>
                <p14:nvPr/>
              </p14:nvContentPartPr>
              <p14:xfrm>
                <a:off x="3134620" y="1000729"/>
                <a:ext cx="91800" cy="299160"/>
              </p14:xfrm>
            </p:contentPart>
          </mc:Choice>
          <mc:Fallback xmlns="">
            <p:pic>
              <p:nvPicPr>
                <p:cNvPr id="68" name="墨迹 67">
                  <a:extLst>
                    <a:ext uri="{FF2B5EF4-FFF2-40B4-BE49-F238E27FC236}">
                      <a16:creationId xmlns:a16="http://schemas.microsoft.com/office/drawing/2014/main" id="{D573727D-667B-3D49-BA40-A7669AA8452D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3127060" y="993169"/>
                  <a:ext cx="106560" cy="31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69" name="墨迹 68">
                  <a:extLst>
                    <a:ext uri="{FF2B5EF4-FFF2-40B4-BE49-F238E27FC236}">
                      <a16:creationId xmlns:a16="http://schemas.microsoft.com/office/drawing/2014/main" id="{BA4C8F4F-8BB4-F947-8252-88F0A34F1663}"/>
                    </a:ext>
                  </a:extLst>
                </p14:cNvPr>
                <p14:cNvContentPartPr/>
                <p14:nvPr/>
              </p14:nvContentPartPr>
              <p14:xfrm>
                <a:off x="3020500" y="1125289"/>
                <a:ext cx="342720" cy="236880"/>
              </p14:xfrm>
            </p:contentPart>
          </mc:Choice>
          <mc:Fallback xmlns="">
            <p:pic>
              <p:nvPicPr>
                <p:cNvPr id="69" name="墨迹 68">
                  <a:extLst>
                    <a:ext uri="{FF2B5EF4-FFF2-40B4-BE49-F238E27FC236}">
                      <a16:creationId xmlns:a16="http://schemas.microsoft.com/office/drawing/2014/main" id="{BA4C8F4F-8BB4-F947-8252-88F0A34F1663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3012940" y="1117729"/>
                  <a:ext cx="35784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70" name="墨迹 69">
                  <a:extLst>
                    <a:ext uri="{FF2B5EF4-FFF2-40B4-BE49-F238E27FC236}">
                      <a16:creationId xmlns:a16="http://schemas.microsoft.com/office/drawing/2014/main" id="{2B37C148-EA4C-F842-A021-C8C313BB725E}"/>
                    </a:ext>
                  </a:extLst>
                </p14:cNvPr>
                <p14:cNvContentPartPr/>
                <p14:nvPr/>
              </p14:nvContentPartPr>
              <p14:xfrm>
                <a:off x="3434860" y="944929"/>
                <a:ext cx="220320" cy="541440"/>
              </p14:xfrm>
            </p:contentPart>
          </mc:Choice>
          <mc:Fallback xmlns="">
            <p:pic>
              <p:nvPicPr>
                <p:cNvPr id="70" name="墨迹 69">
                  <a:extLst>
                    <a:ext uri="{FF2B5EF4-FFF2-40B4-BE49-F238E27FC236}">
                      <a16:creationId xmlns:a16="http://schemas.microsoft.com/office/drawing/2014/main" id="{2B37C148-EA4C-F842-A021-C8C313BB725E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3427300" y="937369"/>
                  <a:ext cx="235440" cy="55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73" name="墨迹 72">
                  <a:extLst>
                    <a:ext uri="{FF2B5EF4-FFF2-40B4-BE49-F238E27FC236}">
                      <a16:creationId xmlns:a16="http://schemas.microsoft.com/office/drawing/2014/main" id="{28E55AD6-5212-1B4C-B916-B27039CD73A8}"/>
                    </a:ext>
                  </a:extLst>
                </p14:cNvPr>
                <p14:cNvContentPartPr/>
                <p14:nvPr/>
              </p14:nvContentPartPr>
              <p14:xfrm>
                <a:off x="3854620" y="1293409"/>
                <a:ext cx="62640" cy="100080"/>
              </p14:xfrm>
            </p:contentPart>
          </mc:Choice>
          <mc:Fallback xmlns="">
            <p:pic>
              <p:nvPicPr>
                <p:cNvPr id="73" name="墨迹 72">
                  <a:extLst>
                    <a:ext uri="{FF2B5EF4-FFF2-40B4-BE49-F238E27FC236}">
                      <a16:creationId xmlns:a16="http://schemas.microsoft.com/office/drawing/2014/main" id="{28E55AD6-5212-1B4C-B916-B27039CD73A8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3847060" y="1285849"/>
                  <a:ext cx="77760" cy="115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6" name="组合 95">
            <a:extLst>
              <a:ext uri="{FF2B5EF4-FFF2-40B4-BE49-F238E27FC236}">
                <a16:creationId xmlns:a16="http://schemas.microsoft.com/office/drawing/2014/main" id="{94B8D413-16EC-2F4C-AF3B-2DD4721ABF52}"/>
              </a:ext>
            </a:extLst>
          </p:cNvPr>
          <p:cNvGrpSpPr/>
          <p:nvPr/>
        </p:nvGrpSpPr>
        <p:grpSpPr>
          <a:xfrm>
            <a:off x="4234420" y="932329"/>
            <a:ext cx="436320" cy="479880"/>
            <a:chOff x="4234420" y="932329"/>
            <a:chExt cx="436320" cy="479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74" name="墨迹 73">
                  <a:extLst>
                    <a:ext uri="{FF2B5EF4-FFF2-40B4-BE49-F238E27FC236}">
                      <a16:creationId xmlns:a16="http://schemas.microsoft.com/office/drawing/2014/main" id="{47F64844-8058-794B-B9CC-6C9C2E16574A}"/>
                    </a:ext>
                  </a:extLst>
                </p14:cNvPr>
                <p14:cNvContentPartPr/>
                <p14:nvPr/>
              </p14:nvContentPartPr>
              <p14:xfrm>
                <a:off x="4334140" y="988489"/>
                <a:ext cx="50040" cy="199440"/>
              </p14:xfrm>
            </p:contentPart>
          </mc:Choice>
          <mc:Fallback xmlns="">
            <p:pic>
              <p:nvPicPr>
                <p:cNvPr id="74" name="墨迹 73">
                  <a:extLst>
                    <a:ext uri="{FF2B5EF4-FFF2-40B4-BE49-F238E27FC236}">
                      <a16:creationId xmlns:a16="http://schemas.microsoft.com/office/drawing/2014/main" id="{47F64844-8058-794B-B9CC-6C9C2E16574A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4326580" y="980929"/>
                  <a:ext cx="6516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75" name="墨迹 74">
                  <a:extLst>
                    <a:ext uri="{FF2B5EF4-FFF2-40B4-BE49-F238E27FC236}">
                      <a16:creationId xmlns:a16="http://schemas.microsoft.com/office/drawing/2014/main" id="{B52D3A4B-7E73-DD42-888B-0C4FCD0301FF}"/>
                    </a:ext>
                  </a:extLst>
                </p14:cNvPr>
                <p14:cNvContentPartPr/>
                <p14:nvPr/>
              </p14:nvContentPartPr>
              <p14:xfrm>
                <a:off x="4421260" y="932329"/>
                <a:ext cx="162360" cy="479880"/>
              </p14:xfrm>
            </p:contentPart>
          </mc:Choice>
          <mc:Fallback xmlns="">
            <p:pic>
              <p:nvPicPr>
                <p:cNvPr id="75" name="墨迹 74">
                  <a:extLst>
                    <a:ext uri="{FF2B5EF4-FFF2-40B4-BE49-F238E27FC236}">
                      <a16:creationId xmlns:a16="http://schemas.microsoft.com/office/drawing/2014/main" id="{B52D3A4B-7E73-DD42-888B-0C4FCD0301FF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4413700" y="924769"/>
                  <a:ext cx="177120" cy="49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76" name="墨迹 75">
                  <a:extLst>
                    <a:ext uri="{FF2B5EF4-FFF2-40B4-BE49-F238E27FC236}">
                      <a16:creationId xmlns:a16="http://schemas.microsoft.com/office/drawing/2014/main" id="{350F9A91-2B6B-0C41-85DC-9A550282A233}"/>
                    </a:ext>
                  </a:extLst>
                </p14:cNvPr>
                <p14:cNvContentPartPr/>
                <p14:nvPr/>
              </p14:nvContentPartPr>
              <p14:xfrm>
                <a:off x="4234420" y="1113049"/>
                <a:ext cx="436320" cy="261720"/>
              </p14:xfrm>
            </p:contentPart>
          </mc:Choice>
          <mc:Fallback xmlns="">
            <p:pic>
              <p:nvPicPr>
                <p:cNvPr id="76" name="墨迹 75">
                  <a:extLst>
                    <a:ext uri="{FF2B5EF4-FFF2-40B4-BE49-F238E27FC236}">
                      <a16:creationId xmlns:a16="http://schemas.microsoft.com/office/drawing/2014/main" id="{350F9A91-2B6B-0C41-85DC-9A550282A233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4226860" y="1105489"/>
                  <a:ext cx="451080" cy="276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77" name="墨迹 76">
                <a:extLst>
                  <a:ext uri="{FF2B5EF4-FFF2-40B4-BE49-F238E27FC236}">
                    <a16:creationId xmlns:a16="http://schemas.microsoft.com/office/drawing/2014/main" id="{45A6459C-0D99-9348-8DFB-492CF3CE1E37}"/>
                  </a:ext>
                </a:extLst>
              </p14:cNvPr>
              <p14:cNvContentPartPr/>
              <p14:nvPr/>
            </p14:nvContentPartPr>
            <p14:xfrm>
              <a:off x="5018860" y="982369"/>
              <a:ext cx="317880" cy="411120"/>
            </p14:xfrm>
          </p:contentPart>
        </mc:Choice>
        <mc:Fallback xmlns="">
          <p:pic>
            <p:nvPicPr>
              <p:cNvPr id="77" name="墨迹 76">
                <a:extLst>
                  <a:ext uri="{FF2B5EF4-FFF2-40B4-BE49-F238E27FC236}">
                    <a16:creationId xmlns:a16="http://schemas.microsoft.com/office/drawing/2014/main" id="{45A6459C-0D99-9348-8DFB-492CF3CE1E37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5011300" y="974809"/>
                <a:ext cx="333000" cy="426240"/>
              </a:xfrm>
              <a:prstGeom prst="rect">
                <a:avLst/>
              </a:prstGeom>
            </p:spPr>
          </p:pic>
        </mc:Fallback>
      </mc:AlternateContent>
      <p:grpSp>
        <p:nvGrpSpPr>
          <p:cNvPr id="121" name="组合 120">
            <a:extLst>
              <a:ext uri="{FF2B5EF4-FFF2-40B4-BE49-F238E27FC236}">
                <a16:creationId xmlns:a16="http://schemas.microsoft.com/office/drawing/2014/main" id="{D3BA4510-E7CF-AC41-AF52-CE6FE239824B}"/>
              </a:ext>
            </a:extLst>
          </p:cNvPr>
          <p:cNvGrpSpPr/>
          <p:nvPr/>
        </p:nvGrpSpPr>
        <p:grpSpPr>
          <a:xfrm>
            <a:off x="5217940" y="863929"/>
            <a:ext cx="1463400" cy="585720"/>
            <a:chOff x="5217940" y="863929"/>
            <a:chExt cx="1463400" cy="585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98" name="墨迹 97">
                  <a:extLst>
                    <a:ext uri="{FF2B5EF4-FFF2-40B4-BE49-F238E27FC236}">
                      <a16:creationId xmlns:a16="http://schemas.microsoft.com/office/drawing/2014/main" id="{C8D42E70-8576-D446-95A0-B170A3A32C15}"/>
                    </a:ext>
                  </a:extLst>
                </p14:cNvPr>
                <p14:cNvContentPartPr/>
                <p14:nvPr/>
              </p14:nvContentPartPr>
              <p14:xfrm>
                <a:off x="5217940" y="1193689"/>
                <a:ext cx="261720" cy="37800"/>
              </p14:xfrm>
            </p:contentPart>
          </mc:Choice>
          <mc:Fallback xmlns="">
            <p:pic>
              <p:nvPicPr>
                <p:cNvPr id="98" name="墨迹 97">
                  <a:extLst>
                    <a:ext uri="{FF2B5EF4-FFF2-40B4-BE49-F238E27FC236}">
                      <a16:creationId xmlns:a16="http://schemas.microsoft.com/office/drawing/2014/main" id="{C8D42E70-8576-D446-95A0-B170A3A32C15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5210380" y="1186489"/>
                  <a:ext cx="27684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99" name="墨迹 98">
                  <a:extLst>
                    <a:ext uri="{FF2B5EF4-FFF2-40B4-BE49-F238E27FC236}">
                      <a16:creationId xmlns:a16="http://schemas.microsoft.com/office/drawing/2014/main" id="{DAA65DE6-3201-C347-89AE-9C9FA8348D67}"/>
                    </a:ext>
                  </a:extLst>
                </p14:cNvPr>
                <p14:cNvContentPartPr/>
                <p14:nvPr/>
              </p14:nvContentPartPr>
              <p14:xfrm>
                <a:off x="5510620" y="1281169"/>
                <a:ext cx="137160" cy="162360"/>
              </p14:xfrm>
            </p:contentPart>
          </mc:Choice>
          <mc:Fallback xmlns="">
            <p:pic>
              <p:nvPicPr>
                <p:cNvPr id="99" name="墨迹 98">
                  <a:extLst>
                    <a:ext uri="{FF2B5EF4-FFF2-40B4-BE49-F238E27FC236}">
                      <a16:creationId xmlns:a16="http://schemas.microsoft.com/office/drawing/2014/main" id="{DAA65DE6-3201-C347-89AE-9C9FA8348D67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5503060" y="1273609"/>
                  <a:ext cx="15228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101" name="墨迹 100">
                  <a:extLst>
                    <a:ext uri="{FF2B5EF4-FFF2-40B4-BE49-F238E27FC236}">
                      <a16:creationId xmlns:a16="http://schemas.microsoft.com/office/drawing/2014/main" id="{A76D91A5-3A47-6D49-957D-1FF99B9DE88A}"/>
                    </a:ext>
                  </a:extLst>
                </p14:cNvPr>
                <p14:cNvContentPartPr/>
                <p14:nvPr/>
              </p14:nvContentPartPr>
              <p14:xfrm>
                <a:off x="5828140" y="888769"/>
                <a:ext cx="429840" cy="523440"/>
              </p14:xfrm>
            </p:contentPart>
          </mc:Choice>
          <mc:Fallback xmlns="">
            <p:pic>
              <p:nvPicPr>
                <p:cNvPr id="101" name="墨迹 100">
                  <a:extLst>
                    <a:ext uri="{FF2B5EF4-FFF2-40B4-BE49-F238E27FC236}">
                      <a16:creationId xmlns:a16="http://schemas.microsoft.com/office/drawing/2014/main" id="{A76D91A5-3A47-6D49-957D-1FF99B9DE88A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5820580" y="881209"/>
                  <a:ext cx="444960" cy="53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102" name="墨迹 101">
                  <a:extLst>
                    <a:ext uri="{FF2B5EF4-FFF2-40B4-BE49-F238E27FC236}">
                      <a16:creationId xmlns:a16="http://schemas.microsoft.com/office/drawing/2014/main" id="{91D170FF-70DA-DB49-939C-EF1BDCA2F2DD}"/>
                    </a:ext>
                  </a:extLst>
                </p14:cNvPr>
                <p14:cNvContentPartPr/>
                <p14:nvPr/>
              </p14:nvContentPartPr>
              <p14:xfrm>
                <a:off x="6531580" y="863929"/>
                <a:ext cx="62640" cy="93600"/>
              </p14:xfrm>
            </p:contentPart>
          </mc:Choice>
          <mc:Fallback xmlns="">
            <p:pic>
              <p:nvPicPr>
                <p:cNvPr id="102" name="墨迹 101">
                  <a:extLst>
                    <a:ext uri="{FF2B5EF4-FFF2-40B4-BE49-F238E27FC236}">
                      <a16:creationId xmlns:a16="http://schemas.microsoft.com/office/drawing/2014/main" id="{91D170FF-70DA-DB49-939C-EF1BDCA2F2DD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6524020" y="856369"/>
                  <a:ext cx="7776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103" name="墨迹 102">
                  <a:extLst>
                    <a:ext uri="{FF2B5EF4-FFF2-40B4-BE49-F238E27FC236}">
                      <a16:creationId xmlns:a16="http://schemas.microsoft.com/office/drawing/2014/main" id="{9D4CAEA2-0E68-D445-8F87-B0D958AA85E8}"/>
                    </a:ext>
                  </a:extLst>
                </p14:cNvPr>
                <p14:cNvContentPartPr/>
                <p14:nvPr/>
              </p14:nvContentPartPr>
              <p14:xfrm>
                <a:off x="6425740" y="1056889"/>
                <a:ext cx="199440" cy="124920"/>
              </p14:xfrm>
            </p:contentPart>
          </mc:Choice>
          <mc:Fallback xmlns="">
            <p:pic>
              <p:nvPicPr>
                <p:cNvPr id="103" name="墨迹 102">
                  <a:extLst>
                    <a:ext uri="{FF2B5EF4-FFF2-40B4-BE49-F238E27FC236}">
                      <a16:creationId xmlns:a16="http://schemas.microsoft.com/office/drawing/2014/main" id="{9D4CAEA2-0E68-D445-8F87-B0D958AA85E8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6418180" y="1049329"/>
                  <a:ext cx="21456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104" name="墨迹 103">
                  <a:extLst>
                    <a:ext uri="{FF2B5EF4-FFF2-40B4-BE49-F238E27FC236}">
                      <a16:creationId xmlns:a16="http://schemas.microsoft.com/office/drawing/2014/main" id="{1AF53E83-9A0F-3E48-8F5E-ECA4505E3403}"/>
                    </a:ext>
                  </a:extLst>
                </p14:cNvPr>
                <p14:cNvContentPartPr/>
                <p14:nvPr/>
              </p14:nvContentPartPr>
              <p14:xfrm>
                <a:off x="6475420" y="1243729"/>
                <a:ext cx="56520" cy="12960"/>
              </p14:xfrm>
            </p:contentPart>
          </mc:Choice>
          <mc:Fallback xmlns="">
            <p:pic>
              <p:nvPicPr>
                <p:cNvPr id="104" name="墨迹 103">
                  <a:extLst>
                    <a:ext uri="{FF2B5EF4-FFF2-40B4-BE49-F238E27FC236}">
                      <a16:creationId xmlns:a16="http://schemas.microsoft.com/office/drawing/2014/main" id="{1AF53E83-9A0F-3E48-8F5E-ECA4505E3403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6468220" y="1236169"/>
                  <a:ext cx="7128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105" name="墨迹 104">
                  <a:extLst>
                    <a:ext uri="{FF2B5EF4-FFF2-40B4-BE49-F238E27FC236}">
                      <a16:creationId xmlns:a16="http://schemas.microsoft.com/office/drawing/2014/main" id="{C9EF29BA-B3ED-F243-A9B8-25C9F7F2D663}"/>
                    </a:ext>
                  </a:extLst>
                </p14:cNvPr>
                <p14:cNvContentPartPr/>
                <p14:nvPr/>
              </p14:nvContentPartPr>
              <p14:xfrm>
                <a:off x="6407020" y="1281169"/>
                <a:ext cx="274320" cy="168480"/>
              </p14:xfrm>
            </p:contentPart>
          </mc:Choice>
          <mc:Fallback xmlns="">
            <p:pic>
              <p:nvPicPr>
                <p:cNvPr id="105" name="墨迹 104">
                  <a:extLst>
                    <a:ext uri="{FF2B5EF4-FFF2-40B4-BE49-F238E27FC236}">
                      <a16:creationId xmlns:a16="http://schemas.microsoft.com/office/drawing/2014/main" id="{C9EF29BA-B3ED-F243-A9B8-25C9F7F2D663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6399460" y="1273609"/>
                  <a:ext cx="289440" cy="183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0" name="组合 119">
            <a:extLst>
              <a:ext uri="{FF2B5EF4-FFF2-40B4-BE49-F238E27FC236}">
                <a16:creationId xmlns:a16="http://schemas.microsoft.com/office/drawing/2014/main" id="{56B3B44A-51CA-0041-BBEC-DCD2D030A47A}"/>
              </a:ext>
            </a:extLst>
          </p:cNvPr>
          <p:cNvGrpSpPr/>
          <p:nvPr/>
        </p:nvGrpSpPr>
        <p:grpSpPr>
          <a:xfrm>
            <a:off x="6917500" y="894889"/>
            <a:ext cx="766080" cy="647640"/>
            <a:chOff x="6917500" y="894889"/>
            <a:chExt cx="766080" cy="64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106" name="墨迹 105">
                  <a:extLst>
                    <a:ext uri="{FF2B5EF4-FFF2-40B4-BE49-F238E27FC236}">
                      <a16:creationId xmlns:a16="http://schemas.microsoft.com/office/drawing/2014/main" id="{661492D7-252E-5143-9724-540862B50E1D}"/>
                    </a:ext>
                  </a:extLst>
                </p14:cNvPr>
                <p14:cNvContentPartPr/>
                <p14:nvPr/>
              </p14:nvContentPartPr>
              <p14:xfrm>
                <a:off x="6948820" y="975889"/>
                <a:ext cx="131040" cy="106200"/>
              </p14:xfrm>
            </p:contentPart>
          </mc:Choice>
          <mc:Fallback xmlns="">
            <p:pic>
              <p:nvPicPr>
                <p:cNvPr id="106" name="墨迹 105">
                  <a:extLst>
                    <a:ext uri="{FF2B5EF4-FFF2-40B4-BE49-F238E27FC236}">
                      <a16:creationId xmlns:a16="http://schemas.microsoft.com/office/drawing/2014/main" id="{661492D7-252E-5143-9724-540862B50E1D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6941260" y="968329"/>
                  <a:ext cx="14616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107" name="墨迹 106">
                  <a:extLst>
                    <a:ext uri="{FF2B5EF4-FFF2-40B4-BE49-F238E27FC236}">
                      <a16:creationId xmlns:a16="http://schemas.microsoft.com/office/drawing/2014/main" id="{92BD3246-5D71-3242-B7EE-0F466BD39273}"/>
                    </a:ext>
                  </a:extLst>
                </p14:cNvPr>
                <p14:cNvContentPartPr/>
                <p14:nvPr/>
              </p14:nvContentPartPr>
              <p14:xfrm>
                <a:off x="6917500" y="1193689"/>
                <a:ext cx="143640" cy="236160"/>
              </p14:xfrm>
            </p:contentPart>
          </mc:Choice>
          <mc:Fallback xmlns="">
            <p:pic>
              <p:nvPicPr>
                <p:cNvPr id="107" name="墨迹 106">
                  <a:extLst>
                    <a:ext uri="{FF2B5EF4-FFF2-40B4-BE49-F238E27FC236}">
                      <a16:creationId xmlns:a16="http://schemas.microsoft.com/office/drawing/2014/main" id="{92BD3246-5D71-3242-B7EE-0F466BD39273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6909940" y="1186489"/>
                  <a:ext cx="15876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108" name="墨迹 107">
                  <a:extLst>
                    <a:ext uri="{FF2B5EF4-FFF2-40B4-BE49-F238E27FC236}">
                      <a16:creationId xmlns:a16="http://schemas.microsoft.com/office/drawing/2014/main" id="{5C880F2B-2EF6-B448-9C77-F3AD2F96D58A}"/>
                    </a:ext>
                  </a:extLst>
                </p14:cNvPr>
                <p14:cNvContentPartPr/>
                <p14:nvPr/>
              </p14:nvContentPartPr>
              <p14:xfrm>
                <a:off x="7197580" y="1144009"/>
                <a:ext cx="75240" cy="243000"/>
              </p14:xfrm>
            </p:contentPart>
          </mc:Choice>
          <mc:Fallback xmlns="">
            <p:pic>
              <p:nvPicPr>
                <p:cNvPr id="108" name="墨迹 107">
                  <a:extLst>
                    <a:ext uri="{FF2B5EF4-FFF2-40B4-BE49-F238E27FC236}">
                      <a16:creationId xmlns:a16="http://schemas.microsoft.com/office/drawing/2014/main" id="{5C880F2B-2EF6-B448-9C77-F3AD2F96D58A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7190020" y="1136449"/>
                  <a:ext cx="9000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09" name="墨迹 108">
                  <a:extLst>
                    <a:ext uri="{FF2B5EF4-FFF2-40B4-BE49-F238E27FC236}">
                      <a16:creationId xmlns:a16="http://schemas.microsoft.com/office/drawing/2014/main" id="{25F4905F-4901-F54B-8BCF-57609AA0AB55}"/>
                    </a:ext>
                  </a:extLst>
                </p14:cNvPr>
                <p14:cNvContentPartPr/>
                <p14:nvPr/>
              </p14:nvContentPartPr>
              <p14:xfrm>
                <a:off x="7440580" y="894889"/>
                <a:ext cx="243000" cy="647640"/>
              </p14:xfrm>
            </p:contentPart>
          </mc:Choice>
          <mc:Fallback xmlns="">
            <p:pic>
              <p:nvPicPr>
                <p:cNvPr id="109" name="墨迹 108">
                  <a:extLst>
                    <a:ext uri="{FF2B5EF4-FFF2-40B4-BE49-F238E27FC236}">
                      <a16:creationId xmlns:a16="http://schemas.microsoft.com/office/drawing/2014/main" id="{25F4905F-4901-F54B-8BCF-57609AA0AB55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433020" y="887689"/>
                  <a:ext cx="258120" cy="66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10" name="墨迹 109">
                  <a:extLst>
                    <a:ext uri="{FF2B5EF4-FFF2-40B4-BE49-F238E27FC236}">
                      <a16:creationId xmlns:a16="http://schemas.microsoft.com/office/drawing/2014/main" id="{855F2207-DE9F-6748-8E52-29CA5029423D}"/>
                    </a:ext>
                  </a:extLst>
                </p14:cNvPr>
                <p14:cNvContentPartPr/>
                <p14:nvPr/>
              </p14:nvContentPartPr>
              <p14:xfrm>
                <a:off x="7343020" y="1000729"/>
                <a:ext cx="185040" cy="423720"/>
              </p14:xfrm>
            </p:contentPart>
          </mc:Choice>
          <mc:Fallback xmlns="">
            <p:pic>
              <p:nvPicPr>
                <p:cNvPr id="110" name="墨迹 109">
                  <a:extLst>
                    <a:ext uri="{FF2B5EF4-FFF2-40B4-BE49-F238E27FC236}">
                      <a16:creationId xmlns:a16="http://schemas.microsoft.com/office/drawing/2014/main" id="{855F2207-DE9F-6748-8E52-29CA5029423D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335460" y="993169"/>
                  <a:ext cx="200160" cy="438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111" name="墨迹 110">
                <a:extLst>
                  <a:ext uri="{FF2B5EF4-FFF2-40B4-BE49-F238E27FC236}">
                    <a16:creationId xmlns:a16="http://schemas.microsoft.com/office/drawing/2014/main" id="{D86D82C4-FD97-B742-AB25-AE84CDB3F313}"/>
                  </a:ext>
                </a:extLst>
              </p14:cNvPr>
              <p14:cNvContentPartPr/>
              <p14:nvPr/>
            </p14:nvContentPartPr>
            <p14:xfrm>
              <a:off x="7913620" y="1044289"/>
              <a:ext cx="143640" cy="348840"/>
            </p14:xfrm>
          </p:contentPart>
        </mc:Choice>
        <mc:Fallback xmlns="">
          <p:pic>
            <p:nvPicPr>
              <p:cNvPr id="111" name="墨迹 110">
                <a:extLst>
                  <a:ext uri="{FF2B5EF4-FFF2-40B4-BE49-F238E27FC236}">
                    <a16:creationId xmlns:a16="http://schemas.microsoft.com/office/drawing/2014/main" id="{D86D82C4-FD97-B742-AB25-AE84CDB3F313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7906060" y="1037089"/>
                <a:ext cx="158760" cy="363960"/>
              </a:xfrm>
              <a:prstGeom prst="rect">
                <a:avLst/>
              </a:prstGeom>
            </p:spPr>
          </p:pic>
        </mc:Fallback>
      </mc:AlternateContent>
      <p:grpSp>
        <p:nvGrpSpPr>
          <p:cNvPr id="119" name="组合 118">
            <a:extLst>
              <a:ext uri="{FF2B5EF4-FFF2-40B4-BE49-F238E27FC236}">
                <a16:creationId xmlns:a16="http://schemas.microsoft.com/office/drawing/2014/main" id="{24B5F718-BBB5-844B-8354-27D8F0BD0118}"/>
              </a:ext>
            </a:extLst>
          </p:cNvPr>
          <p:cNvGrpSpPr/>
          <p:nvPr/>
        </p:nvGrpSpPr>
        <p:grpSpPr>
          <a:xfrm>
            <a:off x="8306020" y="826489"/>
            <a:ext cx="1394640" cy="700920"/>
            <a:chOff x="8306020" y="826489"/>
            <a:chExt cx="1394640" cy="700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12" name="墨迹 111">
                  <a:extLst>
                    <a:ext uri="{FF2B5EF4-FFF2-40B4-BE49-F238E27FC236}">
                      <a16:creationId xmlns:a16="http://schemas.microsoft.com/office/drawing/2014/main" id="{4B22A0BC-8C78-6645-B52B-8B4B9D95E6E7}"/>
                    </a:ext>
                  </a:extLst>
                </p14:cNvPr>
                <p14:cNvContentPartPr/>
                <p14:nvPr/>
              </p14:nvContentPartPr>
              <p14:xfrm>
                <a:off x="8306020" y="1106569"/>
                <a:ext cx="274320" cy="293040"/>
              </p14:xfrm>
            </p:contentPart>
          </mc:Choice>
          <mc:Fallback xmlns="">
            <p:pic>
              <p:nvPicPr>
                <p:cNvPr id="112" name="墨迹 111">
                  <a:extLst>
                    <a:ext uri="{FF2B5EF4-FFF2-40B4-BE49-F238E27FC236}">
                      <a16:creationId xmlns:a16="http://schemas.microsoft.com/office/drawing/2014/main" id="{4B22A0BC-8C78-6645-B52B-8B4B9D95E6E7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8298460" y="1099009"/>
                  <a:ext cx="28944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13" name="墨迹 112">
                  <a:extLst>
                    <a:ext uri="{FF2B5EF4-FFF2-40B4-BE49-F238E27FC236}">
                      <a16:creationId xmlns:a16="http://schemas.microsoft.com/office/drawing/2014/main" id="{9494426D-06A3-D74F-9E28-4A6451DD4FDB}"/>
                    </a:ext>
                  </a:extLst>
                </p14:cNvPr>
                <p14:cNvContentPartPr/>
                <p14:nvPr/>
              </p14:nvContentPartPr>
              <p14:xfrm>
                <a:off x="8648380" y="907489"/>
                <a:ext cx="479880" cy="473400"/>
              </p14:xfrm>
            </p:contentPart>
          </mc:Choice>
          <mc:Fallback xmlns="">
            <p:pic>
              <p:nvPicPr>
                <p:cNvPr id="113" name="墨迹 112">
                  <a:extLst>
                    <a:ext uri="{FF2B5EF4-FFF2-40B4-BE49-F238E27FC236}">
                      <a16:creationId xmlns:a16="http://schemas.microsoft.com/office/drawing/2014/main" id="{9494426D-06A3-D74F-9E28-4A6451DD4FDB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8640820" y="899929"/>
                  <a:ext cx="494640" cy="48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14" name="墨迹 113">
                  <a:extLst>
                    <a:ext uri="{FF2B5EF4-FFF2-40B4-BE49-F238E27FC236}">
                      <a16:creationId xmlns:a16="http://schemas.microsoft.com/office/drawing/2014/main" id="{2016BBD4-66C8-BA47-BE33-F832D58CF3DA}"/>
                    </a:ext>
                  </a:extLst>
                </p14:cNvPr>
                <p14:cNvContentPartPr/>
                <p14:nvPr/>
              </p14:nvContentPartPr>
              <p14:xfrm>
                <a:off x="9195940" y="1113049"/>
                <a:ext cx="31320" cy="155880"/>
              </p14:xfrm>
            </p:contentPart>
          </mc:Choice>
          <mc:Fallback xmlns="">
            <p:pic>
              <p:nvPicPr>
                <p:cNvPr id="114" name="墨迹 113">
                  <a:extLst>
                    <a:ext uri="{FF2B5EF4-FFF2-40B4-BE49-F238E27FC236}">
                      <a16:creationId xmlns:a16="http://schemas.microsoft.com/office/drawing/2014/main" id="{2016BBD4-66C8-BA47-BE33-F832D58CF3DA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9188740" y="1105489"/>
                  <a:ext cx="4644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15" name="墨迹 114">
                  <a:extLst>
                    <a:ext uri="{FF2B5EF4-FFF2-40B4-BE49-F238E27FC236}">
                      <a16:creationId xmlns:a16="http://schemas.microsoft.com/office/drawing/2014/main" id="{EDF191A2-4AA0-5149-A596-5910E191A1A4}"/>
                    </a:ext>
                  </a:extLst>
                </p14:cNvPr>
                <p14:cNvContentPartPr/>
                <p14:nvPr/>
              </p14:nvContentPartPr>
              <p14:xfrm>
                <a:off x="9488620" y="826489"/>
                <a:ext cx="212040" cy="700920"/>
              </p14:xfrm>
            </p:contentPart>
          </mc:Choice>
          <mc:Fallback xmlns="">
            <p:pic>
              <p:nvPicPr>
                <p:cNvPr id="115" name="墨迹 114">
                  <a:extLst>
                    <a:ext uri="{FF2B5EF4-FFF2-40B4-BE49-F238E27FC236}">
                      <a16:creationId xmlns:a16="http://schemas.microsoft.com/office/drawing/2014/main" id="{EDF191A2-4AA0-5149-A596-5910E191A1A4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9481060" y="818929"/>
                  <a:ext cx="227160" cy="71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16" name="墨迹 115">
                  <a:extLst>
                    <a:ext uri="{FF2B5EF4-FFF2-40B4-BE49-F238E27FC236}">
                      <a16:creationId xmlns:a16="http://schemas.microsoft.com/office/drawing/2014/main" id="{FA5AEECC-87CA-9442-A415-C0693DC15B9A}"/>
                    </a:ext>
                  </a:extLst>
                </p14:cNvPr>
                <p14:cNvContentPartPr/>
                <p14:nvPr/>
              </p14:nvContentPartPr>
              <p14:xfrm>
                <a:off x="9265420" y="1050769"/>
                <a:ext cx="230040" cy="249480"/>
              </p14:xfrm>
            </p:contentPart>
          </mc:Choice>
          <mc:Fallback xmlns="">
            <p:pic>
              <p:nvPicPr>
                <p:cNvPr id="116" name="墨迹 115">
                  <a:extLst>
                    <a:ext uri="{FF2B5EF4-FFF2-40B4-BE49-F238E27FC236}">
                      <a16:creationId xmlns:a16="http://schemas.microsoft.com/office/drawing/2014/main" id="{FA5AEECC-87CA-9442-A415-C0693DC15B9A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9257860" y="1043209"/>
                  <a:ext cx="24516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17" name="墨迹 116">
                  <a:extLst>
                    <a:ext uri="{FF2B5EF4-FFF2-40B4-BE49-F238E27FC236}">
                      <a16:creationId xmlns:a16="http://schemas.microsoft.com/office/drawing/2014/main" id="{47D45A6D-6614-804D-9715-EAA4D24FB4D2}"/>
                    </a:ext>
                  </a:extLst>
                </p14:cNvPr>
                <p14:cNvContentPartPr/>
                <p14:nvPr/>
              </p14:nvContentPartPr>
              <p14:xfrm>
                <a:off x="9289540" y="1306009"/>
                <a:ext cx="324000" cy="62640"/>
              </p14:xfrm>
            </p:contentPart>
          </mc:Choice>
          <mc:Fallback xmlns="">
            <p:pic>
              <p:nvPicPr>
                <p:cNvPr id="117" name="墨迹 116">
                  <a:extLst>
                    <a:ext uri="{FF2B5EF4-FFF2-40B4-BE49-F238E27FC236}">
                      <a16:creationId xmlns:a16="http://schemas.microsoft.com/office/drawing/2014/main" id="{47D45A6D-6614-804D-9715-EAA4D24FB4D2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9281980" y="1298449"/>
                  <a:ext cx="339120" cy="77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118" name="墨迹 117">
                <a:extLst>
                  <a:ext uri="{FF2B5EF4-FFF2-40B4-BE49-F238E27FC236}">
                    <a16:creationId xmlns:a16="http://schemas.microsoft.com/office/drawing/2014/main" id="{E03D1414-1E44-ED4A-9239-CF40F2C8A771}"/>
                  </a:ext>
                </a:extLst>
              </p14:cNvPr>
              <p14:cNvContentPartPr/>
              <p14:nvPr/>
            </p14:nvContentPartPr>
            <p14:xfrm>
              <a:off x="10005580" y="926209"/>
              <a:ext cx="131040" cy="467280"/>
            </p14:xfrm>
          </p:contentPart>
        </mc:Choice>
        <mc:Fallback xmlns="">
          <p:pic>
            <p:nvPicPr>
              <p:cNvPr id="118" name="墨迹 117">
                <a:extLst>
                  <a:ext uri="{FF2B5EF4-FFF2-40B4-BE49-F238E27FC236}">
                    <a16:creationId xmlns:a16="http://schemas.microsoft.com/office/drawing/2014/main" id="{E03D1414-1E44-ED4A-9239-CF40F2C8A771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9998020" y="918649"/>
                <a:ext cx="146160" cy="482400"/>
              </a:xfrm>
              <a:prstGeom prst="rect">
                <a:avLst/>
              </a:prstGeom>
            </p:spPr>
          </p:pic>
        </mc:Fallback>
      </mc:AlternateContent>
      <p:grpSp>
        <p:nvGrpSpPr>
          <p:cNvPr id="133" name="组合 132">
            <a:extLst>
              <a:ext uri="{FF2B5EF4-FFF2-40B4-BE49-F238E27FC236}">
                <a16:creationId xmlns:a16="http://schemas.microsoft.com/office/drawing/2014/main" id="{95B5B4D1-4251-1C42-B493-9F4454ACA1A4}"/>
              </a:ext>
            </a:extLst>
          </p:cNvPr>
          <p:cNvGrpSpPr/>
          <p:nvPr/>
        </p:nvGrpSpPr>
        <p:grpSpPr>
          <a:xfrm>
            <a:off x="9968140" y="172729"/>
            <a:ext cx="1973520" cy="1351440"/>
            <a:chOff x="9968140" y="172729"/>
            <a:chExt cx="1973520" cy="1351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939C61F3-A7F1-404B-A204-F8D0546543C9}"/>
                    </a:ext>
                  </a:extLst>
                </p14:cNvPr>
                <p14:cNvContentPartPr/>
                <p14:nvPr/>
              </p14:nvContentPartPr>
              <p14:xfrm>
                <a:off x="9986860" y="172729"/>
                <a:ext cx="100080" cy="93600"/>
              </p14:xfrm>
            </p:contentPart>
          </mc:Choice>
          <mc:Fallback xmlns=""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939C61F3-A7F1-404B-A204-F8D0546543C9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9979300" y="165529"/>
                  <a:ext cx="11520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AFB99EAB-111F-524D-8F1F-EB8BB3F944F8}"/>
                    </a:ext>
                  </a:extLst>
                </p14:cNvPr>
                <p14:cNvContentPartPr/>
                <p14:nvPr/>
              </p14:nvContentPartPr>
              <p14:xfrm>
                <a:off x="9968140" y="216289"/>
                <a:ext cx="174600" cy="324000"/>
              </p14:xfrm>
            </p:contentPart>
          </mc:Choice>
          <mc:Fallback xmlns=""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AFB99EAB-111F-524D-8F1F-EB8BB3F944F8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9960580" y="209089"/>
                  <a:ext cx="189720" cy="33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45" name="墨迹 44">
                  <a:extLst>
                    <a:ext uri="{FF2B5EF4-FFF2-40B4-BE49-F238E27FC236}">
                      <a16:creationId xmlns:a16="http://schemas.microsoft.com/office/drawing/2014/main" id="{9D73989F-0230-A140-9A4D-950A1C019BA9}"/>
                    </a:ext>
                  </a:extLst>
                </p14:cNvPr>
                <p14:cNvContentPartPr/>
                <p14:nvPr/>
              </p14:nvContentPartPr>
              <p14:xfrm>
                <a:off x="9986860" y="540289"/>
                <a:ext cx="124920" cy="56520"/>
              </p14:xfrm>
            </p:contentPart>
          </mc:Choice>
          <mc:Fallback xmlns="">
            <p:pic>
              <p:nvPicPr>
                <p:cNvPr id="45" name="墨迹 44">
                  <a:extLst>
                    <a:ext uri="{FF2B5EF4-FFF2-40B4-BE49-F238E27FC236}">
                      <a16:creationId xmlns:a16="http://schemas.microsoft.com/office/drawing/2014/main" id="{9D73989F-0230-A140-9A4D-950A1C019BA9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9979300" y="532729"/>
                  <a:ext cx="14004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46" name="墨迹 45">
                  <a:extLst>
                    <a:ext uri="{FF2B5EF4-FFF2-40B4-BE49-F238E27FC236}">
                      <a16:creationId xmlns:a16="http://schemas.microsoft.com/office/drawing/2014/main" id="{8E8DB75F-F011-6042-B45A-D48FED1DF5B6}"/>
                    </a:ext>
                  </a:extLst>
                </p14:cNvPr>
                <p14:cNvContentPartPr/>
                <p14:nvPr/>
              </p14:nvContentPartPr>
              <p14:xfrm>
                <a:off x="10185940" y="316009"/>
                <a:ext cx="6480" cy="6480"/>
              </p14:xfrm>
            </p:contentPart>
          </mc:Choice>
          <mc:Fallback xmlns="">
            <p:pic>
              <p:nvPicPr>
                <p:cNvPr id="46" name="墨迹 45">
                  <a:extLst>
                    <a:ext uri="{FF2B5EF4-FFF2-40B4-BE49-F238E27FC236}">
                      <a16:creationId xmlns:a16="http://schemas.microsoft.com/office/drawing/2014/main" id="{8E8DB75F-F011-6042-B45A-D48FED1DF5B6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0178380" y="308449"/>
                  <a:ext cx="2160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79418D7E-7AD1-4C40-B8E3-6BA6E442E47E}"/>
                    </a:ext>
                  </a:extLst>
                </p14:cNvPr>
                <p14:cNvContentPartPr/>
                <p14:nvPr/>
              </p14:nvContentPartPr>
              <p14:xfrm>
                <a:off x="10329220" y="260209"/>
                <a:ext cx="168480" cy="19080"/>
              </p14:xfrm>
            </p:contentPart>
          </mc:Choice>
          <mc:Fallback xmlns=""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79418D7E-7AD1-4C40-B8E3-6BA6E442E47E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0321660" y="252649"/>
                  <a:ext cx="18360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48" name="墨迹 47">
                  <a:extLst>
                    <a:ext uri="{FF2B5EF4-FFF2-40B4-BE49-F238E27FC236}">
                      <a16:creationId xmlns:a16="http://schemas.microsoft.com/office/drawing/2014/main" id="{7E2DA32E-E578-B84B-9F63-B47C8B260791}"/>
                    </a:ext>
                  </a:extLst>
                </p14:cNvPr>
                <p14:cNvContentPartPr/>
                <p14:nvPr/>
              </p14:nvContentPartPr>
              <p14:xfrm>
                <a:off x="10378900" y="241489"/>
                <a:ext cx="25200" cy="75240"/>
              </p14:xfrm>
            </p:contentPart>
          </mc:Choice>
          <mc:Fallback xmlns="">
            <p:pic>
              <p:nvPicPr>
                <p:cNvPr id="48" name="墨迹 47">
                  <a:extLst>
                    <a:ext uri="{FF2B5EF4-FFF2-40B4-BE49-F238E27FC236}">
                      <a16:creationId xmlns:a16="http://schemas.microsoft.com/office/drawing/2014/main" id="{7E2DA32E-E578-B84B-9F63-B47C8B260791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0371340" y="233929"/>
                  <a:ext cx="4032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49" name="墨迹 48">
                  <a:extLst>
                    <a:ext uri="{FF2B5EF4-FFF2-40B4-BE49-F238E27FC236}">
                      <a16:creationId xmlns:a16="http://schemas.microsoft.com/office/drawing/2014/main" id="{5E51E9E2-34B4-4F43-BD98-8F1B24049DBB}"/>
                    </a:ext>
                  </a:extLst>
                </p14:cNvPr>
                <p14:cNvContentPartPr/>
                <p14:nvPr/>
              </p14:nvContentPartPr>
              <p14:xfrm>
                <a:off x="10273060" y="235009"/>
                <a:ext cx="286560" cy="573120"/>
              </p14:xfrm>
            </p:contentPart>
          </mc:Choice>
          <mc:Fallback xmlns="">
            <p:pic>
              <p:nvPicPr>
                <p:cNvPr id="49" name="墨迹 48">
                  <a:extLst>
                    <a:ext uri="{FF2B5EF4-FFF2-40B4-BE49-F238E27FC236}">
                      <a16:creationId xmlns:a16="http://schemas.microsoft.com/office/drawing/2014/main" id="{5E51E9E2-34B4-4F43-BD98-8F1B24049DBB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0265500" y="227449"/>
                  <a:ext cx="301680" cy="58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50" name="墨迹 49">
                  <a:extLst>
                    <a:ext uri="{FF2B5EF4-FFF2-40B4-BE49-F238E27FC236}">
                      <a16:creationId xmlns:a16="http://schemas.microsoft.com/office/drawing/2014/main" id="{90DBE60C-3319-7C4D-9368-85C0FEDB07C6}"/>
                    </a:ext>
                  </a:extLst>
                </p14:cNvPr>
                <p14:cNvContentPartPr/>
                <p14:nvPr/>
              </p14:nvContentPartPr>
              <p14:xfrm>
                <a:off x="9974260" y="366049"/>
                <a:ext cx="155880" cy="31320"/>
              </p14:xfrm>
            </p:contentPart>
          </mc:Choice>
          <mc:Fallback xmlns="">
            <p:pic>
              <p:nvPicPr>
                <p:cNvPr id="50" name="墨迹 49">
                  <a:extLst>
                    <a:ext uri="{FF2B5EF4-FFF2-40B4-BE49-F238E27FC236}">
                      <a16:creationId xmlns:a16="http://schemas.microsoft.com/office/drawing/2014/main" id="{90DBE60C-3319-7C4D-9368-85C0FEDB07C6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9966700" y="358489"/>
                  <a:ext cx="17100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51" name="墨迹 50">
                  <a:extLst>
                    <a:ext uri="{FF2B5EF4-FFF2-40B4-BE49-F238E27FC236}">
                      <a16:creationId xmlns:a16="http://schemas.microsoft.com/office/drawing/2014/main" id="{6F0EAF74-A6E0-6F46-A6E6-C2C6C89F3394}"/>
                    </a:ext>
                  </a:extLst>
                </p14:cNvPr>
                <p14:cNvContentPartPr/>
                <p14:nvPr/>
              </p14:nvContentPartPr>
              <p14:xfrm>
                <a:off x="10728100" y="241489"/>
                <a:ext cx="136800" cy="217440"/>
              </p14:xfrm>
            </p:contentPart>
          </mc:Choice>
          <mc:Fallback xmlns="">
            <p:pic>
              <p:nvPicPr>
                <p:cNvPr id="51" name="墨迹 50">
                  <a:extLst>
                    <a:ext uri="{FF2B5EF4-FFF2-40B4-BE49-F238E27FC236}">
                      <a16:creationId xmlns:a16="http://schemas.microsoft.com/office/drawing/2014/main" id="{6F0EAF74-A6E0-6F46-A6E6-C2C6C89F3394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0720900" y="233929"/>
                  <a:ext cx="15156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52" name="墨迹 51">
                  <a:extLst>
                    <a:ext uri="{FF2B5EF4-FFF2-40B4-BE49-F238E27FC236}">
                      <a16:creationId xmlns:a16="http://schemas.microsoft.com/office/drawing/2014/main" id="{A063C410-1F56-514F-B0A3-D0997E3DFE67}"/>
                    </a:ext>
                  </a:extLst>
                </p14:cNvPr>
                <p14:cNvContentPartPr/>
                <p14:nvPr/>
              </p14:nvContentPartPr>
              <p14:xfrm>
                <a:off x="10640260" y="204049"/>
                <a:ext cx="386280" cy="342720"/>
              </p14:xfrm>
            </p:contentPart>
          </mc:Choice>
          <mc:Fallback xmlns="">
            <p:pic>
              <p:nvPicPr>
                <p:cNvPr id="52" name="墨迹 51">
                  <a:extLst>
                    <a:ext uri="{FF2B5EF4-FFF2-40B4-BE49-F238E27FC236}">
                      <a16:creationId xmlns:a16="http://schemas.microsoft.com/office/drawing/2014/main" id="{A063C410-1F56-514F-B0A3-D0997E3DFE67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10633060" y="196489"/>
                  <a:ext cx="401400" cy="35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53" name="墨迹 52">
                  <a:extLst>
                    <a:ext uri="{FF2B5EF4-FFF2-40B4-BE49-F238E27FC236}">
                      <a16:creationId xmlns:a16="http://schemas.microsoft.com/office/drawing/2014/main" id="{76FBFA64-26FF-EA48-85DA-030A6CC2089F}"/>
                    </a:ext>
                  </a:extLst>
                </p14:cNvPr>
                <p14:cNvContentPartPr/>
                <p14:nvPr/>
              </p14:nvContentPartPr>
              <p14:xfrm>
                <a:off x="10796140" y="508969"/>
                <a:ext cx="180720" cy="236880"/>
              </p14:xfrm>
            </p:contentPart>
          </mc:Choice>
          <mc:Fallback xmlns="">
            <p:pic>
              <p:nvPicPr>
                <p:cNvPr id="53" name="墨迹 52">
                  <a:extLst>
                    <a:ext uri="{FF2B5EF4-FFF2-40B4-BE49-F238E27FC236}">
                      <a16:creationId xmlns:a16="http://schemas.microsoft.com/office/drawing/2014/main" id="{76FBFA64-26FF-EA48-85DA-030A6CC2089F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10788580" y="501409"/>
                  <a:ext cx="19584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54" name="墨迹 53">
                  <a:extLst>
                    <a:ext uri="{FF2B5EF4-FFF2-40B4-BE49-F238E27FC236}">
                      <a16:creationId xmlns:a16="http://schemas.microsoft.com/office/drawing/2014/main" id="{5272C949-4F0C-6844-B995-51B3CC9CC10A}"/>
                    </a:ext>
                  </a:extLst>
                </p14:cNvPr>
                <p14:cNvContentPartPr/>
                <p14:nvPr/>
              </p14:nvContentPartPr>
              <p14:xfrm>
                <a:off x="11094940" y="739369"/>
                <a:ext cx="75240" cy="50040"/>
              </p14:xfrm>
            </p:contentPart>
          </mc:Choice>
          <mc:Fallback xmlns="">
            <p:pic>
              <p:nvPicPr>
                <p:cNvPr id="54" name="墨迹 53">
                  <a:extLst>
                    <a:ext uri="{FF2B5EF4-FFF2-40B4-BE49-F238E27FC236}">
                      <a16:creationId xmlns:a16="http://schemas.microsoft.com/office/drawing/2014/main" id="{5272C949-4F0C-6844-B995-51B3CC9CC10A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1087380" y="731809"/>
                  <a:ext cx="9000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22" name="墨迹 121">
                  <a:extLst>
                    <a:ext uri="{FF2B5EF4-FFF2-40B4-BE49-F238E27FC236}">
                      <a16:creationId xmlns:a16="http://schemas.microsoft.com/office/drawing/2014/main" id="{9B296A92-542D-FF48-BD8C-B5F79AC0490F}"/>
                    </a:ext>
                  </a:extLst>
                </p14:cNvPr>
                <p14:cNvContentPartPr/>
                <p14:nvPr/>
              </p14:nvContentPartPr>
              <p14:xfrm>
                <a:off x="10297900" y="1380529"/>
                <a:ext cx="50040" cy="68760"/>
              </p14:xfrm>
            </p:contentPart>
          </mc:Choice>
          <mc:Fallback xmlns="">
            <p:pic>
              <p:nvPicPr>
                <p:cNvPr id="122" name="墨迹 121">
                  <a:extLst>
                    <a:ext uri="{FF2B5EF4-FFF2-40B4-BE49-F238E27FC236}">
                      <a16:creationId xmlns:a16="http://schemas.microsoft.com/office/drawing/2014/main" id="{9B296A92-542D-FF48-BD8C-B5F79AC0490F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10290340" y="1372969"/>
                  <a:ext cx="6516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23" name="墨迹 122">
                  <a:extLst>
                    <a:ext uri="{FF2B5EF4-FFF2-40B4-BE49-F238E27FC236}">
                      <a16:creationId xmlns:a16="http://schemas.microsoft.com/office/drawing/2014/main" id="{A1585364-6547-004A-B0DD-53FE6883FE05}"/>
                    </a:ext>
                  </a:extLst>
                </p14:cNvPr>
                <p14:cNvContentPartPr/>
                <p14:nvPr/>
              </p14:nvContentPartPr>
              <p14:xfrm>
                <a:off x="10615420" y="975889"/>
                <a:ext cx="68760" cy="56520"/>
              </p14:xfrm>
            </p:contentPart>
          </mc:Choice>
          <mc:Fallback xmlns="">
            <p:pic>
              <p:nvPicPr>
                <p:cNvPr id="123" name="墨迹 122">
                  <a:extLst>
                    <a:ext uri="{FF2B5EF4-FFF2-40B4-BE49-F238E27FC236}">
                      <a16:creationId xmlns:a16="http://schemas.microsoft.com/office/drawing/2014/main" id="{A1585364-6547-004A-B0DD-53FE6883FE05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10607860" y="968329"/>
                  <a:ext cx="8388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24" name="墨迹 123">
                  <a:extLst>
                    <a:ext uri="{FF2B5EF4-FFF2-40B4-BE49-F238E27FC236}">
                      <a16:creationId xmlns:a16="http://schemas.microsoft.com/office/drawing/2014/main" id="{18F28721-D6A6-2041-8817-26E2C3F64A92}"/>
                    </a:ext>
                  </a:extLst>
                </p14:cNvPr>
                <p14:cNvContentPartPr/>
                <p14:nvPr/>
              </p14:nvContentPartPr>
              <p14:xfrm>
                <a:off x="10559620" y="1168849"/>
                <a:ext cx="100080" cy="149760"/>
              </p14:xfrm>
            </p:contentPart>
          </mc:Choice>
          <mc:Fallback xmlns="">
            <p:pic>
              <p:nvPicPr>
                <p:cNvPr id="124" name="墨迹 123">
                  <a:extLst>
                    <a:ext uri="{FF2B5EF4-FFF2-40B4-BE49-F238E27FC236}">
                      <a16:creationId xmlns:a16="http://schemas.microsoft.com/office/drawing/2014/main" id="{18F28721-D6A6-2041-8817-26E2C3F64A92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10552060" y="1161289"/>
                  <a:ext cx="11520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25" name="墨迹 124">
                  <a:extLst>
                    <a:ext uri="{FF2B5EF4-FFF2-40B4-BE49-F238E27FC236}">
                      <a16:creationId xmlns:a16="http://schemas.microsoft.com/office/drawing/2014/main" id="{10D33BAF-2622-8846-8434-E4CE7D93C547}"/>
                    </a:ext>
                  </a:extLst>
                </p14:cNvPr>
                <p14:cNvContentPartPr/>
                <p14:nvPr/>
              </p14:nvContentPartPr>
              <p14:xfrm>
                <a:off x="10870660" y="894889"/>
                <a:ext cx="62640" cy="143640"/>
              </p14:xfrm>
            </p:contentPart>
          </mc:Choice>
          <mc:Fallback xmlns="">
            <p:pic>
              <p:nvPicPr>
                <p:cNvPr id="125" name="墨迹 124">
                  <a:extLst>
                    <a:ext uri="{FF2B5EF4-FFF2-40B4-BE49-F238E27FC236}">
                      <a16:creationId xmlns:a16="http://schemas.microsoft.com/office/drawing/2014/main" id="{10D33BAF-2622-8846-8434-E4CE7D93C547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10863100" y="887689"/>
                  <a:ext cx="7776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26" name="墨迹 125">
                  <a:extLst>
                    <a:ext uri="{FF2B5EF4-FFF2-40B4-BE49-F238E27FC236}">
                      <a16:creationId xmlns:a16="http://schemas.microsoft.com/office/drawing/2014/main" id="{22C1FAAF-71AC-DC42-8F18-1A0C2BBA0A52}"/>
                    </a:ext>
                  </a:extLst>
                </p14:cNvPr>
                <p14:cNvContentPartPr/>
                <p14:nvPr/>
              </p14:nvContentPartPr>
              <p14:xfrm>
                <a:off x="10746100" y="1156609"/>
                <a:ext cx="155880" cy="178200"/>
              </p14:xfrm>
            </p:contentPart>
          </mc:Choice>
          <mc:Fallback xmlns="">
            <p:pic>
              <p:nvPicPr>
                <p:cNvPr id="126" name="墨迹 125">
                  <a:extLst>
                    <a:ext uri="{FF2B5EF4-FFF2-40B4-BE49-F238E27FC236}">
                      <a16:creationId xmlns:a16="http://schemas.microsoft.com/office/drawing/2014/main" id="{22C1FAAF-71AC-DC42-8F18-1A0C2BBA0A52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10738900" y="1149049"/>
                  <a:ext cx="17100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27" name="墨迹 126">
                  <a:extLst>
                    <a:ext uri="{FF2B5EF4-FFF2-40B4-BE49-F238E27FC236}">
                      <a16:creationId xmlns:a16="http://schemas.microsoft.com/office/drawing/2014/main" id="{35477C49-58DC-A64D-8359-643613B39B4E}"/>
                    </a:ext>
                  </a:extLst>
                </p14:cNvPr>
                <p14:cNvContentPartPr/>
                <p14:nvPr/>
              </p14:nvContentPartPr>
              <p14:xfrm>
                <a:off x="10777420" y="1249849"/>
                <a:ext cx="193320" cy="106200"/>
              </p14:xfrm>
            </p:contentPart>
          </mc:Choice>
          <mc:Fallback xmlns="">
            <p:pic>
              <p:nvPicPr>
                <p:cNvPr id="127" name="墨迹 126">
                  <a:extLst>
                    <a:ext uri="{FF2B5EF4-FFF2-40B4-BE49-F238E27FC236}">
                      <a16:creationId xmlns:a16="http://schemas.microsoft.com/office/drawing/2014/main" id="{35477C49-58DC-A64D-8359-643613B39B4E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10769860" y="1242289"/>
                  <a:ext cx="20844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28" name="墨迹 127">
                  <a:extLst>
                    <a:ext uri="{FF2B5EF4-FFF2-40B4-BE49-F238E27FC236}">
                      <a16:creationId xmlns:a16="http://schemas.microsoft.com/office/drawing/2014/main" id="{A37D5942-C1EC-2D4B-8079-EAE81A962A5C}"/>
                    </a:ext>
                  </a:extLst>
                </p14:cNvPr>
                <p14:cNvContentPartPr/>
                <p14:nvPr/>
              </p14:nvContentPartPr>
              <p14:xfrm>
                <a:off x="11070100" y="957169"/>
                <a:ext cx="274320" cy="386280"/>
              </p14:xfrm>
            </p:contentPart>
          </mc:Choice>
          <mc:Fallback xmlns="">
            <p:pic>
              <p:nvPicPr>
                <p:cNvPr id="128" name="墨迹 127">
                  <a:extLst>
                    <a:ext uri="{FF2B5EF4-FFF2-40B4-BE49-F238E27FC236}">
                      <a16:creationId xmlns:a16="http://schemas.microsoft.com/office/drawing/2014/main" id="{A37D5942-C1EC-2D4B-8079-EAE81A962A5C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11062540" y="949609"/>
                  <a:ext cx="289440" cy="40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29" name="墨迹 128">
                  <a:extLst>
                    <a:ext uri="{FF2B5EF4-FFF2-40B4-BE49-F238E27FC236}">
                      <a16:creationId xmlns:a16="http://schemas.microsoft.com/office/drawing/2014/main" id="{E8270EE5-3F75-1440-AD48-50B6EF7411D9}"/>
                    </a:ext>
                  </a:extLst>
                </p14:cNvPr>
                <p14:cNvContentPartPr/>
                <p14:nvPr/>
              </p14:nvContentPartPr>
              <p14:xfrm>
                <a:off x="11182060" y="1162729"/>
                <a:ext cx="168480" cy="43920"/>
              </p14:xfrm>
            </p:contentPart>
          </mc:Choice>
          <mc:Fallback xmlns="">
            <p:pic>
              <p:nvPicPr>
                <p:cNvPr id="129" name="墨迹 128">
                  <a:extLst>
                    <a:ext uri="{FF2B5EF4-FFF2-40B4-BE49-F238E27FC236}">
                      <a16:creationId xmlns:a16="http://schemas.microsoft.com/office/drawing/2014/main" id="{E8270EE5-3F75-1440-AD48-50B6EF7411D9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11174500" y="1155169"/>
                  <a:ext cx="18360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30" name="墨迹 129">
                  <a:extLst>
                    <a:ext uri="{FF2B5EF4-FFF2-40B4-BE49-F238E27FC236}">
                      <a16:creationId xmlns:a16="http://schemas.microsoft.com/office/drawing/2014/main" id="{6A82DD0D-8C1A-5F4B-96C4-08D87D524E0B}"/>
                    </a:ext>
                  </a:extLst>
                </p14:cNvPr>
                <p14:cNvContentPartPr/>
                <p14:nvPr/>
              </p14:nvContentPartPr>
              <p14:xfrm>
                <a:off x="11399860" y="1225009"/>
                <a:ext cx="218160" cy="230760"/>
              </p14:xfrm>
            </p:contentPart>
          </mc:Choice>
          <mc:Fallback xmlns="">
            <p:pic>
              <p:nvPicPr>
                <p:cNvPr id="130" name="墨迹 129">
                  <a:extLst>
                    <a:ext uri="{FF2B5EF4-FFF2-40B4-BE49-F238E27FC236}">
                      <a16:creationId xmlns:a16="http://schemas.microsoft.com/office/drawing/2014/main" id="{6A82DD0D-8C1A-5F4B-96C4-08D87D524E0B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1392300" y="1217449"/>
                  <a:ext cx="23328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31" name="墨迹 130">
                  <a:extLst>
                    <a:ext uri="{FF2B5EF4-FFF2-40B4-BE49-F238E27FC236}">
                      <a16:creationId xmlns:a16="http://schemas.microsoft.com/office/drawing/2014/main" id="{F0A8FF00-6DCE-9D4C-8E37-83D1326F829C}"/>
                    </a:ext>
                  </a:extLst>
                </p14:cNvPr>
                <p14:cNvContentPartPr/>
                <p14:nvPr/>
              </p14:nvContentPartPr>
              <p14:xfrm>
                <a:off x="11574100" y="1368289"/>
                <a:ext cx="100080" cy="6480"/>
              </p14:xfrm>
            </p:contentPart>
          </mc:Choice>
          <mc:Fallback xmlns="">
            <p:pic>
              <p:nvPicPr>
                <p:cNvPr id="131" name="墨迹 130">
                  <a:extLst>
                    <a:ext uri="{FF2B5EF4-FFF2-40B4-BE49-F238E27FC236}">
                      <a16:creationId xmlns:a16="http://schemas.microsoft.com/office/drawing/2014/main" id="{F0A8FF00-6DCE-9D4C-8E37-83D1326F829C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11566540" y="1360729"/>
                  <a:ext cx="11520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32" name="墨迹 131">
                  <a:extLst>
                    <a:ext uri="{FF2B5EF4-FFF2-40B4-BE49-F238E27FC236}">
                      <a16:creationId xmlns:a16="http://schemas.microsoft.com/office/drawing/2014/main" id="{11DA2F45-EEE4-9248-AD13-44991CEBC715}"/>
                    </a:ext>
                  </a:extLst>
                </p14:cNvPr>
                <p14:cNvContentPartPr/>
                <p14:nvPr/>
              </p14:nvContentPartPr>
              <p14:xfrm>
                <a:off x="11742220" y="1281169"/>
                <a:ext cx="199440" cy="243000"/>
              </p14:xfrm>
            </p:contentPart>
          </mc:Choice>
          <mc:Fallback xmlns="">
            <p:pic>
              <p:nvPicPr>
                <p:cNvPr id="132" name="墨迹 131">
                  <a:extLst>
                    <a:ext uri="{FF2B5EF4-FFF2-40B4-BE49-F238E27FC236}">
                      <a16:creationId xmlns:a16="http://schemas.microsoft.com/office/drawing/2014/main" id="{11DA2F45-EEE4-9248-AD13-44991CEBC715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11734660" y="1273609"/>
                  <a:ext cx="214560" cy="258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94">
            <p14:nvContentPartPr>
              <p14:cNvPr id="134" name="墨迹 133">
                <a:extLst>
                  <a:ext uri="{FF2B5EF4-FFF2-40B4-BE49-F238E27FC236}">
                    <a16:creationId xmlns:a16="http://schemas.microsoft.com/office/drawing/2014/main" id="{C375448C-A635-8A46-AB15-A22BD3824527}"/>
                  </a:ext>
                </a:extLst>
              </p14:cNvPr>
              <p14:cNvContentPartPr/>
              <p14:nvPr/>
            </p14:nvContentPartPr>
            <p14:xfrm>
              <a:off x="505180" y="1828729"/>
              <a:ext cx="75240" cy="62640"/>
            </p14:xfrm>
          </p:contentPart>
        </mc:Choice>
        <mc:Fallback xmlns="">
          <p:pic>
            <p:nvPicPr>
              <p:cNvPr id="134" name="墨迹 133">
                <a:extLst>
                  <a:ext uri="{FF2B5EF4-FFF2-40B4-BE49-F238E27FC236}">
                    <a16:creationId xmlns:a16="http://schemas.microsoft.com/office/drawing/2014/main" id="{C375448C-A635-8A46-AB15-A22BD3824527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497620" y="1821169"/>
                <a:ext cx="90000" cy="7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6">
            <p14:nvContentPartPr>
              <p14:cNvPr id="135" name="墨迹 134">
                <a:extLst>
                  <a:ext uri="{FF2B5EF4-FFF2-40B4-BE49-F238E27FC236}">
                    <a16:creationId xmlns:a16="http://schemas.microsoft.com/office/drawing/2014/main" id="{BDDBFED0-D595-D04B-AA61-28A8F30EBBA9}"/>
                  </a:ext>
                </a:extLst>
              </p14:cNvPr>
              <p14:cNvContentPartPr/>
              <p14:nvPr/>
            </p14:nvContentPartPr>
            <p14:xfrm>
              <a:off x="511660" y="2015569"/>
              <a:ext cx="324000" cy="131040"/>
            </p14:xfrm>
          </p:contentPart>
        </mc:Choice>
        <mc:Fallback xmlns="">
          <p:pic>
            <p:nvPicPr>
              <p:cNvPr id="135" name="墨迹 134">
                <a:extLst>
                  <a:ext uri="{FF2B5EF4-FFF2-40B4-BE49-F238E27FC236}">
                    <a16:creationId xmlns:a16="http://schemas.microsoft.com/office/drawing/2014/main" id="{BDDBFED0-D595-D04B-AA61-28A8F30EBBA9}"/>
                  </a:ext>
                </a:extLst>
              </p:cNvPr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504100" y="2008009"/>
                <a:ext cx="339120" cy="146160"/>
              </a:xfrm>
              <a:prstGeom prst="rect">
                <a:avLst/>
              </a:prstGeom>
            </p:spPr>
          </p:pic>
        </mc:Fallback>
      </mc:AlternateContent>
      <p:grpSp>
        <p:nvGrpSpPr>
          <p:cNvPr id="146" name="组合 145">
            <a:extLst>
              <a:ext uri="{FF2B5EF4-FFF2-40B4-BE49-F238E27FC236}">
                <a16:creationId xmlns:a16="http://schemas.microsoft.com/office/drawing/2014/main" id="{3AF132E7-8D94-CB45-9B43-AAA68FD7F1B8}"/>
              </a:ext>
            </a:extLst>
          </p:cNvPr>
          <p:cNvGrpSpPr/>
          <p:nvPr/>
        </p:nvGrpSpPr>
        <p:grpSpPr>
          <a:xfrm>
            <a:off x="1097380" y="1722889"/>
            <a:ext cx="2552040" cy="585720"/>
            <a:chOff x="1097380" y="1722889"/>
            <a:chExt cx="2552040" cy="585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36" name="墨迹 135">
                  <a:extLst>
                    <a:ext uri="{FF2B5EF4-FFF2-40B4-BE49-F238E27FC236}">
                      <a16:creationId xmlns:a16="http://schemas.microsoft.com/office/drawing/2014/main" id="{401D4D43-7D9D-2549-9638-6C18C4D268BA}"/>
                    </a:ext>
                  </a:extLst>
                </p14:cNvPr>
                <p14:cNvContentPartPr/>
                <p14:nvPr/>
              </p14:nvContentPartPr>
              <p14:xfrm>
                <a:off x="1097380" y="1810369"/>
                <a:ext cx="541440" cy="448560"/>
              </p14:xfrm>
            </p:contentPart>
          </mc:Choice>
          <mc:Fallback xmlns="">
            <p:pic>
              <p:nvPicPr>
                <p:cNvPr id="136" name="墨迹 135">
                  <a:extLst>
                    <a:ext uri="{FF2B5EF4-FFF2-40B4-BE49-F238E27FC236}">
                      <a16:creationId xmlns:a16="http://schemas.microsoft.com/office/drawing/2014/main" id="{401D4D43-7D9D-2549-9638-6C18C4D268BA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1089820" y="1802809"/>
                  <a:ext cx="556200" cy="46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37" name="墨迹 136">
                  <a:extLst>
                    <a:ext uri="{FF2B5EF4-FFF2-40B4-BE49-F238E27FC236}">
                      <a16:creationId xmlns:a16="http://schemas.microsoft.com/office/drawing/2014/main" id="{083303B4-EDE2-5D44-95FE-4D041DA16AC8}"/>
                    </a:ext>
                  </a:extLst>
                </p14:cNvPr>
                <p14:cNvContentPartPr/>
                <p14:nvPr/>
              </p14:nvContentPartPr>
              <p14:xfrm>
                <a:off x="1700740" y="1860049"/>
                <a:ext cx="31320" cy="255600"/>
              </p14:xfrm>
            </p:contentPart>
          </mc:Choice>
          <mc:Fallback xmlns="">
            <p:pic>
              <p:nvPicPr>
                <p:cNvPr id="137" name="墨迹 136">
                  <a:extLst>
                    <a:ext uri="{FF2B5EF4-FFF2-40B4-BE49-F238E27FC236}">
                      <a16:creationId xmlns:a16="http://schemas.microsoft.com/office/drawing/2014/main" id="{083303B4-EDE2-5D44-95FE-4D041DA16AC8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1693180" y="1852489"/>
                  <a:ext cx="4644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38" name="墨迹 137">
                  <a:extLst>
                    <a:ext uri="{FF2B5EF4-FFF2-40B4-BE49-F238E27FC236}">
                      <a16:creationId xmlns:a16="http://schemas.microsoft.com/office/drawing/2014/main" id="{52416169-1D81-FA40-8113-F3DD88A80FC8}"/>
                    </a:ext>
                  </a:extLst>
                </p14:cNvPr>
                <p14:cNvContentPartPr/>
                <p14:nvPr/>
              </p14:nvContentPartPr>
              <p14:xfrm>
                <a:off x="1489060" y="1766449"/>
                <a:ext cx="579240" cy="479880"/>
              </p14:xfrm>
            </p:contentPart>
          </mc:Choice>
          <mc:Fallback xmlns="">
            <p:pic>
              <p:nvPicPr>
                <p:cNvPr id="138" name="墨迹 137">
                  <a:extLst>
                    <a:ext uri="{FF2B5EF4-FFF2-40B4-BE49-F238E27FC236}">
                      <a16:creationId xmlns:a16="http://schemas.microsoft.com/office/drawing/2014/main" id="{52416169-1D81-FA40-8113-F3DD88A80FC8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1481500" y="1759249"/>
                  <a:ext cx="594360" cy="49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39" name="墨迹 138">
                  <a:extLst>
                    <a:ext uri="{FF2B5EF4-FFF2-40B4-BE49-F238E27FC236}">
                      <a16:creationId xmlns:a16="http://schemas.microsoft.com/office/drawing/2014/main" id="{03AAAC87-1A8A-1445-B126-D51E27AED52E}"/>
                    </a:ext>
                  </a:extLst>
                </p14:cNvPr>
                <p14:cNvContentPartPr/>
                <p14:nvPr/>
              </p14:nvContentPartPr>
              <p14:xfrm>
                <a:off x="1800100" y="1996849"/>
                <a:ext cx="75240" cy="43920"/>
              </p14:xfrm>
            </p:contentPart>
          </mc:Choice>
          <mc:Fallback xmlns="">
            <p:pic>
              <p:nvPicPr>
                <p:cNvPr id="139" name="墨迹 138">
                  <a:extLst>
                    <a:ext uri="{FF2B5EF4-FFF2-40B4-BE49-F238E27FC236}">
                      <a16:creationId xmlns:a16="http://schemas.microsoft.com/office/drawing/2014/main" id="{03AAAC87-1A8A-1445-B126-D51E27AED52E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1792540" y="1989289"/>
                  <a:ext cx="9000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40" name="墨迹 139">
                  <a:extLst>
                    <a:ext uri="{FF2B5EF4-FFF2-40B4-BE49-F238E27FC236}">
                      <a16:creationId xmlns:a16="http://schemas.microsoft.com/office/drawing/2014/main" id="{4C79B9F2-F7D5-DB45-B1DC-572AE55CE6C0}"/>
                    </a:ext>
                  </a:extLst>
                </p14:cNvPr>
                <p14:cNvContentPartPr/>
                <p14:nvPr/>
              </p14:nvContentPartPr>
              <p14:xfrm>
                <a:off x="1793980" y="2053009"/>
                <a:ext cx="128160" cy="75240"/>
              </p14:xfrm>
            </p:contentPart>
          </mc:Choice>
          <mc:Fallback xmlns="">
            <p:pic>
              <p:nvPicPr>
                <p:cNvPr id="140" name="墨迹 139">
                  <a:extLst>
                    <a:ext uri="{FF2B5EF4-FFF2-40B4-BE49-F238E27FC236}">
                      <a16:creationId xmlns:a16="http://schemas.microsoft.com/office/drawing/2014/main" id="{4C79B9F2-F7D5-DB45-B1DC-572AE55CE6C0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1786420" y="2045449"/>
                  <a:ext cx="14328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41" name="墨迹 140">
                  <a:extLst>
                    <a:ext uri="{FF2B5EF4-FFF2-40B4-BE49-F238E27FC236}">
                      <a16:creationId xmlns:a16="http://schemas.microsoft.com/office/drawing/2014/main" id="{DC8737F6-DCB6-954A-A6A7-825AEAE797E7}"/>
                    </a:ext>
                  </a:extLst>
                </p14:cNvPr>
                <p14:cNvContentPartPr/>
                <p14:nvPr/>
              </p14:nvContentPartPr>
              <p14:xfrm>
                <a:off x="1831420" y="1990729"/>
                <a:ext cx="19080" cy="205920"/>
              </p14:xfrm>
            </p:contentPart>
          </mc:Choice>
          <mc:Fallback xmlns="">
            <p:pic>
              <p:nvPicPr>
                <p:cNvPr id="141" name="墨迹 140">
                  <a:extLst>
                    <a:ext uri="{FF2B5EF4-FFF2-40B4-BE49-F238E27FC236}">
                      <a16:creationId xmlns:a16="http://schemas.microsoft.com/office/drawing/2014/main" id="{DC8737F6-DCB6-954A-A6A7-825AEAE797E7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1823860" y="1983169"/>
                  <a:ext cx="3420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42" name="墨迹 141">
                  <a:extLst>
                    <a:ext uri="{FF2B5EF4-FFF2-40B4-BE49-F238E27FC236}">
                      <a16:creationId xmlns:a16="http://schemas.microsoft.com/office/drawing/2014/main" id="{5E4B9E06-33E6-A541-9ED2-E06032BD3BBD}"/>
                    </a:ext>
                  </a:extLst>
                </p14:cNvPr>
                <p14:cNvContentPartPr/>
                <p14:nvPr/>
              </p14:nvContentPartPr>
              <p14:xfrm>
                <a:off x="2248300" y="1860049"/>
                <a:ext cx="162360" cy="442440"/>
              </p14:xfrm>
            </p:contentPart>
          </mc:Choice>
          <mc:Fallback xmlns="">
            <p:pic>
              <p:nvPicPr>
                <p:cNvPr id="142" name="墨迹 141">
                  <a:extLst>
                    <a:ext uri="{FF2B5EF4-FFF2-40B4-BE49-F238E27FC236}">
                      <a16:creationId xmlns:a16="http://schemas.microsoft.com/office/drawing/2014/main" id="{5E4B9E06-33E6-A541-9ED2-E06032BD3BBD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2241100" y="1852489"/>
                  <a:ext cx="177120" cy="45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43" name="墨迹 142">
                  <a:extLst>
                    <a:ext uri="{FF2B5EF4-FFF2-40B4-BE49-F238E27FC236}">
                      <a16:creationId xmlns:a16="http://schemas.microsoft.com/office/drawing/2014/main" id="{88E7DE94-3B46-0A43-BF3F-81BCE0F9D0E4}"/>
                    </a:ext>
                  </a:extLst>
                </p14:cNvPr>
                <p14:cNvContentPartPr/>
                <p14:nvPr/>
              </p14:nvContentPartPr>
              <p14:xfrm>
                <a:off x="2472580" y="1897489"/>
                <a:ext cx="87480" cy="37800"/>
              </p14:xfrm>
            </p:contentPart>
          </mc:Choice>
          <mc:Fallback xmlns="">
            <p:pic>
              <p:nvPicPr>
                <p:cNvPr id="143" name="墨迹 142">
                  <a:extLst>
                    <a:ext uri="{FF2B5EF4-FFF2-40B4-BE49-F238E27FC236}">
                      <a16:creationId xmlns:a16="http://schemas.microsoft.com/office/drawing/2014/main" id="{88E7DE94-3B46-0A43-BF3F-81BCE0F9D0E4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2465020" y="1889929"/>
                  <a:ext cx="10260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44" name="墨迹 143">
                  <a:extLst>
                    <a:ext uri="{FF2B5EF4-FFF2-40B4-BE49-F238E27FC236}">
                      <a16:creationId xmlns:a16="http://schemas.microsoft.com/office/drawing/2014/main" id="{D733FF01-38A4-0F40-BBC1-1E379C139A47}"/>
                    </a:ext>
                  </a:extLst>
                </p14:cNvPr>
                <p14:cNvContentPartPr/>
                <p14:nvPr/>
              </p14:nvContentPartPr>
              <p14:xfrm>
                <a:off x="2522980" y="1722889"/>
                <a:ext cx="435600" cy="585720"/>
              </p14:xfrm>
            </p:contentPart>
          </mc:Choice>
          <mc:Fallback xmlns="">
            <p:pic>
              <p:nvPicPr>
                <p:cNvPr id="144" name="墨迹 143">
                  <a:extLst>
                    <a:ext uri="{FF2B5EF4-FFF2-40B4-BE49-F238E27FC236}">
                      <a16:creationId xmlns:a16="http://schemas.microsoft.com/office/drawing/2014/main" id="{D733FF01-38A4-0F40-BBC1-1E379C139A47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2515420" y="1715329"/>
                  <a:ext cx="450360" cy="60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45" name="墨迹 144">
                  <a:extLst>
                    <a:ext uri="{FF2B5EF4-FFF2-40B4-BE49-F238E27FC236}">
                      <a16:creationId xmlns:a16="http://schemas.microsoft.com/office/drawing/2014/main" id="{AC16DC8F-4906-6248-8DEC-9EA81F1B22E2}"/>
                    </a:ext>
                  </a:extLst>
                </p14:cNvPr>
                <p14:cNvContentPartPr/>
                <p14:nvPr/>
              </p14:nvContentPartPr>
              <p14:xfrm>
                <a:off x="3089620" y="1791649"/>
                <a:ext cx="559800" cy="473400"/>
              </p14:xfrm>
            </p:contentPart>
          </mc:Choice>
          <mc:Fallback xmlns="">
            <p:pic>
              <p:nvPicPr>
                <p:cNvPr id="145" name="墨迹 144">
                  <a:extLst>
                    <a:ext uri="{FF2B5EF4-FFF2-40B4-BE49-F238E27FC236}">
                      <a16:creationId xmlns:a16="http://schemas.microsoft.com/office/drawing/2014/main" id="{AC16DC8F-4906-6248-8DEC-9EA81F1B22E2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3082060" y="1784089"/>
                  <a:ext cx="574920" cy="488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3" name="组合 162">
            <a:extLst>
              <a:ext uri="{FF2B5EF4-FFF2-40B4-BE49-F238E27FC236}">
                <a16:creationId xmlns:a16="http://schemas.microsoft.com/office/drawing/2014/main" id="{B0F2898E-BA5E-E640-BA8E-99EB4C81B39F}"/>
              </a:ext>
            </a:extLst>
          </p:cNvPr>
          <p:cNvGrpSpPr/>
          <p:nvPr/>
        </p:nvGrpSpPr>
        <p:grpSpPr>
          <a:xfrm>
            <a:off x="3674260" y="1860049"/>
            <a:ext cx="516960" cy="461160"/>
            <a:chOff x="3674260" y="1860049"/>
            <a:chExt cx="516960" cy="461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47" name="墨迹 146">
                  <a:extLst>
                    <a:ext uri="{FF2B5EF4-FFF2-40B4-BE49-F238E27FC236}">
                      <a16:creationId xmlns:a16="http://schemas.microsoft.com/office/drawing/2014/main" id="{37D1ABF1-65B7-F64E-AB7D-5FA5C165925E}"/>
                    </a:ext>
                  </a:extLst>
                </p14:cNvPr>
                <p14:cNvContentPartPr/>
                <p14:nvPr/>
              </p14:nvContentPartPr>
              <p14:xfrm>
                <a:off x="3674260" y="1860049"/>
                <a:ext cx="299160" cy="398880"/>
              </p14:xfrm>
            </p:contentPart>
          </mc:Choice>
          <mc:Fallback xmlns="">
            <p:pic>
              <p:nvPicPr>
                <p:cNvPr id="147" name="墨迹 146">
                  <a:extLst>
                    <a:ext uri="{FF2B5EF4-FFF2-40B4-BE49-F238E27FC236}">
                      <a16:creationId xmlns:a16="http://schemas.microsoft.com/office/drawing/2014/main" id="{37D1ABF1-65B7-F64E-AB7D-5FA5C165925E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3666700" y="1852489"/>
                  <a:ext cx="314280" cy="41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48" name="墨迹 147">
                  <a:extLst>
                    <a:ext uri="{FF2B5EF4-FFF2-40B4-BE49-F238E27FC236}">
                      <a16:creationId xmlns:a16="http://schemas.microsoft.com/office/drawing/2014/main" id="{F03F2B52-5C3A-0D4F-A54C-0E1D41F842F0}"/>
                    </a:ext>
                  </a:extLst>
                </p14:cNvPr>
                <p14:cNvContentPartPr/>
                <p14:nvPr/>
              </p14:nvContentPartPr>
              <p14:xfrm>
                <a:off x="3842020" y="2096569"/>
                <a:ext cx="249480" cy="31320"/>
              </p14:xfrm>
            </p:contentPart>
          </mc:Choice>
          <mc:Fallback xmlns="">
            <p:pic>
              <p:nvPicPr>
                <p:cNvPr id="148" name="墨迹 147">
                  <a:extLst>
                    <a:ext uri="{FF2B5EF4-FFF2-40B4-BE49-F238E27FC236}">
                      <a16:creationId xmlns:a16="http://schemas.microsoft.com/office/drawing/2014/main" id="{F03F2B52-5C3A-0D4F-A54C-0E1D41F842F0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3834820" y="2089009"/>
                  <a:ext cx="26460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49" name="墨迹 148">
                  <a:extLst>
                    <a:ext uri="{FF2B5EF4-FFF2-40B4-BE49-F238E27FC236}">
                      <a16:creationId xmlns:a16="http://schemas.microsoft.com/office/drawing/2014/main" id="{D0397683-7629-0547-9D74-D2B0EA6C43ED}"/>
                    </a:ext>
                  </a:extLst>
                </p14:cNvPr>
                <p14:cNvContentPartPr/>
                <p14:nvPr/>
              </p14:nvContentPartPr>
              <p14:xfrm>
                <a:off x="4178260" y="2171449"/>
                <a:ext cx="12960" cy="149760"/>
              </p14:xfrm>
            </p:contentPart>
          </mc:Choice>
          <mc:Fallback xmlns="">
            <p:pic>
              <p:nvPicPr>
                <p:cNvPr id="149" name="墨迹 148">
                  <a:extLst>
                    <a:ext uri="{FF2B5EF4-FFF2-40B4-BE49-F238E27FC236}">
                      <a16:creationId xmlns:a16="http://schemas.microsoft.com/office/drawing/2014/main" id="{D0397683-7629-0547-9D74-D2B0EA6C43ED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4170700" y="2163889"/>
                  <a:ext cx="27720" cy="16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2" name="组合 161">
            <a:extLst>
              <a:ext uri="{FF2B5EF4-FFF2-40B4-BE49-F238E27FC236}">
                <a16:creationId xmlns:a16="http://schemas.microsoft.com/office/drawing/2014/main" id="{15CFBB6E-2EEA-AA4D-AD79-E51853F5EA21}"/>
              </a:ext>
            </a:extLst>
          </p:cNvPr>
          <p:cNvGrpSpPr/>
          <p:nvPr/>
        </p:nvGrpSpPr>
        <p:grpSpPr>
          <a:xfrm>
            <a:off x="4495780" y="1928449"/>
            <a:ext cx="1033920" cy="349200"/>
            <a:chOff x="4495780" y="1928449"/>
            <a:chExt cx="1033920" cy="34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50" name="墨迹 149">
                  <a:extLst>
                    <a:ext uri="{FF2B5EF4-FFF2-40B4-BE49-F238E27FC236}">
                      <a16:creationId xmlns:a16="http://schemas.microsoft.com/office/drawing/2014/main" id="{85948BF5-EE25-3849-A328-61440E374FA7}"/>
                    </a:ext>
                  </a:extLst>
                </p14:cNvPr>
                <p14:cNvContentPartPr/>
                <p14:nvPr/>
              </p14:nvContentPartPr>
              <p14:xfrm>
                <a:off x="4495780" y="2059129"/>
                <a:ext cx="106200" cy="19080"/>
              </p14:xfrm>
            </p:contentPart>
          </mc:Choice>
          <mc:Fallback xmlns="">
            <p:pic>
              <p:nvPicPr>
                <p:cNvPr id="150" name="墨迹 149">
                  <a:extLst>
                    <a:ext uri="{FF2B5EF4-FFF2-40B4-BE49-F238E27FC236}">
                      <a16:creationId xmlns:a16="http://schemas.microsoft.com/office/drawing/2014/main" id="{85948BF5-EE25-3849-A328-61440E374FA7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4488220" y="2051569"/>
                  <a:ext cx="12132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51" name="墨迹 150">
                  <a:extLst>
                    <a:ext uri="{FF2B5EF4-FFF2-40B4-BE49-F238E27FC236}">
                      <a16:creationId xmlns:a16="http://schemas.microsoft.com/office/drawing/2014/main" id="{85359983-F054-3D41-9C44-382ED02D692F}"/>
                    </a:ext>
                  </a:extLst>
                </p14:cNvPr>
                <p14:cNvContentPartPr/>
                <p14:nvPr/>
              </p14:nvContentPartPr>
              <p14:xfrm>
                <a:off x="4502260" y="2171449"/>
                <a:ext cx="137160" cy="12960"/>
              </p14:xfrm>
            </p:contentPart>
          </mc:Choice>
          <mc:Fallback xmlns="">
            <p:pic>
              <p:nvPicPr>
                <p:cNvPr id="151" name="墨迹 150">
                  <a:extLst>
                    <a:ext uri="{FF2B5EF4-FFF2-40B4-BE49-F238E27FC236}">
                      <a16:creationId xmlns:a16="http://schemas.microsoft.com/office/drawing/2014/main" id="{85359983-F054-3D41-9C44-382ED02D692F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4494700" y="2163889"/>
                  <a:ext cx="15228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52" name="墨迹 151">
                  <a:extLst>
                    <a:ext uri="{FF2B5EF4-FFF2-40B4-BE49-F238E27FC236}">
                      <a16:creationId xmlns:a16="http://schemas.microsoft.com/office/drawing/2014/main" id="{357486AD-5DB9-C649-83EB-DFFB1CAB3706}"/>
                    </a:ext>
                  </a:extLst>
                </p14:cNvPr>
                <p14:cNvContentPartPr/>
                <p14:nvPr/>
              </p14:nvContentPartPr>
              <p14:xfrm>
                <a:off x="4856860" y="1928449"/>
                <a:ext cx="112320" cy="333720"/>
              </p14:xfrm>
            </p:contentPart>
          </mc:Choice>
          <mc:Fallback xmlns="">
            <p:pic>
              <p:nvPicPr>
                <p:cNvPr id="152" name="墨迹 151">
                  <a:extLst>
                    <a:ext uri="{FF2B5EF4-FFF2-40B4-BE49-F238E27FC236}">
                      <a16:creationId xmlns:a16="http://schemas.microsoft.com/office/drawing/2014/main" id="{357486AD-5DB9-C649-83EB-DFFB1CAB3706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4849300" y="1920889"/>
                  <a:ext cx="127440" cy="34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53" name="墨迹 152">
                  <a:extLst>
                    <a:ext uri="{FF2B5EF4-FFF2-40B4-BE49-F238E27FC236}">
                      <a16:creationId xmlns:a16="http://schemas.microsoft.com/office/drawing/2014/main" id="{6A326CAF-A532-EA48-9EB4-A9C33F3EE939}"/>
                    </a:ext>
                  </a:extLst>
                </p14:cNvPr>
                <p14:cNvContentPartPr/>
                <p14:nvPr/>
              </p14:nvContentPartPr>
              <p14:xfrm>
                <a:off x="5180500" y="1947169"/>
                <a:ext cx="224640" cy="298440"/>
              </p14:xfrm>
            </p:contentPart>
          </mc:Choice>
          <mc:Fallback xmlns="">
            <p:pic>
              <p:nvPicPr>
                <p:cNvPr id="153" name="墨迹 152">
                  <a:extLst>
                    <a:ext uri="{FF2B5EF4-FFF2-40B4-BE49-F238E27FC236}">
                      <a16:creationId xmlns:a16="http://schemas.microsoft.com/office/drawing/2014/main" id="{6A326CAF-A532-EA48-9EB4-A9C33F3EE939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5173300" y="1939609"/>
                  <a:ext cx="239400" cy="31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54" name="墨迹 153">
                  <a:extLst>
                    <a:ext uri="{FF2B5EF4-FFF2-40B4-BE49-F238E27FC236}">
                      <a16:creationId xmlns:a16="http://schemas.microsoft.com/office/drawing/2014/main" id="{5054CE72-C434-4042-9F3F-6A6694F1CD97}"/>
                    </a:ext>
                  </a:extLst>
                </p14:cNvPr>
                <p14:cNvContentPartPr/>
                <p14:nvPr/>
              </p14:nvContentPartPr>
              <p14:xfrm>
                <a:off x="5504500" y="2171449"/>
                <a:ext cx="25200" cy="106200"/>
              </p14:xfrm>
            </p:contentPart>
          </mc:Choice>
          <mc:Fallback xmlns="">
            <p:pic>
              <p:nvPicPr>
                <p:cNvPr id="154" name="墨迹 153">
                  <a:extLst>
                    <a:ext uri="{FF2B5EF4-FFF2-40B4-BE49-F238E27FC236}">
                      <a16:creationId xmlns:a16="http://schemas.microsoft.com/office/drawing/2014/main" id="{5054CE72-C434-4042-9F3F-6A6694F1CD97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5496940" y="2163889"/>
                  <a:ext cx="40320" cy="121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1" name="组合 160">
            <a:extLst>
              <a:ext uri="{FF2B5EF4-FFF2-40B4-BE49-F238E27FC236}">
                <a16:creationId xmlns:a16="http://schemas.microsoft.com/office/drawing/2014/main" id="{B527DC66-70BF-FB4E-A9A0-6C200AB2E676}"/>
              </a:ext>
            </a:extLst>
          </p:cNvPr>
          <p:cNvGrpSpPr/>
          <p:nvPr/>
        </p:nvGrpSpPr>
        <p:grpSpPr>
          <a:xfrm>
            <a:off x="5765860" y="1915849"/>
            <a:ext cx="834480" cy="398880"/>
            <a:chOff x="5765860" y="1915849"/>
            <a:chExt cx="834480" cy="398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55" name="墨迹 154">
                  <a:extLst>
                    <a:ext uri="{FF2B5EF4-FFF2-40B4-BE49-F238E27FC236}">
                      <a16:creationId xmlns:a16="http://schemas.microsoft.com/office/drawing/2014/main" id="{37FBDC9F-29FD-0642-B4D1-76B1B8E8963A}"/>
                    </a:ext>
                  </a:extLst>
                </p14:cNvPr>
                <p14:cNvContentPartPr/>
                <p14:nvPr/>
              </p14:nvContentPartPr>
              <p14:xfrm>
                <a:off x="5765860" y="2221129"/>
                <a:ext cx="37800" cy="56520"/>
              </p14:xfrm>
            </p:contentPart>
          </mc:Choice>
          <mc:Fallback xmlns="">
            <p:pic>
              <p:nvPicPr>
                <p:cNvPr id="155" name="墨迹 154">
                  <a:extLst>
                    <a:ext uri="{FF2B5EF4-FFF2-40B4-BE49-F238E27FC236}">
                      <a16:creationId xmlns:a16="http://schemas.microsoft.com/office/drawing/2014/main" id="{37FBDC9F-29FD-0642-B4D1-76B1B8E8963A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5758300" y="2213569"/>
                  <a:ext cx="5292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56" name="墨迹 155">
                  <a:extLst>
                    <a:ext uri="{FF2B5EF4-FFF2-40B4-BE49-F238E27FC236}">
                      <a16:creationId xmlns:a16="http://schemas.microsoft.com/office/drawing/2014/main" id="{2C9A91B1-1AD4-5341-92D9-706D4F7DC17B}"/>
                    </a:ext>
                  </a:extLst>
                </p14:cNvPr>
                <p14:cNvContentPartPr/>
                <p14:nvPr/>
              </p14:nvContentPartPr>
              <p14:xfrm>
                <a:off x="5973940" y="1915849"/>
                <a:ext cx="153360" cy="43920"/>
              </p14:xfrm>
            </p:contentPart>
          </mc:Choice>
          <mc:Fallback xmlns="">
            <p:pic>
              <p:nvPicPr>
                <p:cNvPr id="156" name="墨迹 155">
                  <a:extLst>
                    <a:ext uri="{FF2B5EF4-FFF2-40B4-BE49-F238E27FC236}">
                      <a16:creationId xmlns:a16="http://schemas.microsoft.com/office/drawing/2014/main" id="{2C9A91B1-1AD4-5341-92D9-706D4F7DC17B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5966380" y="1908649"/>
                  <a:ext cx="16812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57" name="墨迹 156">
                  <a:extLst>
                    <a:ext uri="{FF2B5EF4-FFF2-40B4-BE49-F238E27FC236}">
                      <a16:creationId xmlns:a16="http://schemas.microsoft.com/office/drawing/2014/main" id="{6BA1B29E-76B0-4E40-BE5D-4B2988ACB2DA}"/>
                    </a:ext>
                  </a:extLst>
                </p14:cNvPr>
                <p14:cNvContentPartPr/>
                <p14:nvPr/>
              </p14:nvContentPartPr>
              <p14:xfrm>
                <a:off x="5931100" y="2040409"/>
                <a:ext cx="233640" cy="199440"/>
              </p14:xfrm>
            </p:contentPart>
          </mc:Choice>
          <mc:Fallback xmlns="">
            <p:pic>
              <p:nvPicPr>
                <p:cNvPr id="157" name="墨迹 156">
                  <a:extLst>
                    <a:ext uri="{FF2B5EF4-FFF2-40B4-BE49-F238E27FC236}">
                      <a16:creationId xmlns:a16="http://schemas.microsoft.com/office/drawing/2014/main" id="{6BA1B29E-76B0-4E40-BE5D-4B2988ACB2DA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5923540" y="2032849"/>
                  <a:ext cx="24840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58" name="墨迹 157">
                  <a:extLst>
                    <a:ext uri="{FF2B5EF4-FFF2-40B4-BE49-F238E27FC236}">
                      <a16:creationId xmlns:a16="http://schemas.microsoft.com/office/drawing/2014/main" id="{C35C3493-43B0-234B-812A-6B6EA68AEAB5}"/>
                    </a:ext>
                  </a:extLst>
                </p14:cNvPr>
                <p14:cNvContentPartPr/>
                <p14:nvPr/>
              </p14:nvContentPartPr>
              <p14:xfrm>
                <a:off x="6039820" y="2102689"/>
                <a:ext cx="112320" cy="50040"/>
              </p14:xfrm>
            </p:contentPart>
          </mc:Choice>
          <mc:Fallback xmlns="">
            <p:pic>
              <p:nvPicPr>
                <p:cNvPr id="158" name="墨迹 157">
                  <a:extLst>
                    <a:ext uri="{FF2B5EF4-FFF2-40B4-BE49-F238E27FC236}">
                      <a16:creationId xmlns:a16="http://schemas.microsoft.com/office/drawing/2014/main" id="{C35C3493-43B0-234B-812A-6B6EA68AEAB5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6032260" y="2095129"/>
                  <a:ext cx="12744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59" name="墨迹 158">
                  <a:extLst>
                    <a:ext uri="{FF2B5EF4-FFF2-40B4-BE49-F238E27FC236}">
                      <a16:creationId xmlns:a16="http://schemas.microsoft.com/office/drawing/2014/main" id="{9D0D9FA6-6C03-3F41-A778-C25CCFECE48E}"/>
                    </a:ext>
                  </a:extLst>
                </p14:cNvPr>
                <p14:cNvContentPartPr/>
                <p14:nvPr/>
              </p14:nvContentPartPr>
              <p14:xfrm>
                <a:off x="6319900" y="2202409"/>
                <a:ext cx="12960" cy="112320"/>
              </p14:xfrm>
            </p:contentPart>
          </mc:Choice>
          <mc:Fallback xmlns="">
            <p:pic>
              <p:nvPicPr>
                <p:cNvPr id="159" name="墨迹 158">
                  <a:extLst>
                    <a:ext uri="{FF2B5EF4-FFF2-40B4-BE49-F238E27FC236}">
                      <a16:creationId xmlns:a16="http://schemas.microsoft.com/office/drawing/2014/main" id="{9D0D9FA6-6C03-3F41-A778-C25CCFECE48E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6312340" y="2194849"/>
                  <a:ext cx="2772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60" name="墨迹 159">
                  <a:extLst>
                    <a:ext uri="{FF2B5EF4-FFF2-40B4-BE49-F238E27FC236}">
                      <a16:creationId xmlns:a16="http://schemas.microsoft.com/office/drawing/2014/main" id="{C7BC2FC6-B615-1243-BB08-F48F7EC2AF73}"/>
                    </a:ext>
                  </a:extLst>
                </p14:cNvPr>
                <p14:cNvContentPartPr/>
                <p14:nvPr/>
              </p14:nvContentPartPr>
              <p14:xfrm>
                <a:off x="6431860" y="2015569"/>
                <a:ext cx="168480" cy="261720"/>
              </p14:xfrm>
            </p:contentPart>
          </mc:Choice>
          <mc:Fallback xmlns="">
            <p:pic>
              <p:nvPicPr>
                <p:cNvPr id="160" name="墨迹 159">
                  <a:extLst>
                    <a:ext uri="{FF2B5EF4-FFF2-40B4-BE49-F238E27FC236}">
                      <a16:creationId xmlns:a16="http://schemas.microsoft.com/office/drawing/2014/main" id="{C7BC2FC6-B615-1243-BB08-F48F7EC2AF73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6424300" y="2008009"/>
                  <a:ext cx="183600" cy="276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46">
            <p14:nvContentPartPr>
              <p14:cNvPr id="164" name="墨迹 163">
                <a:extLst>
                  <a:ext uri="{FF2B5EF4-FFF2-40B4-BE49-F238E27FC236}">
                    <a16:creationId xmlns:a16="http://schemas.microsoft.com/office/drawing/2014/main" id="{978F062C-E48B-D245-995E-6CB65B6A49A5}"/>
                  </a:ext>
                </a:extLst>
              </p14:cNvPr>
              <p14:cNvContentPartPr/>
              <p14:nvPr/>
            </p14:nvContentPartPr>
            <p14:xfrm>
              <a:off x="6818140" y="2215009"/>
              <a:ext cx="100080" cy="87480"/>
            </p14:xfrm>
          </p:contentPart>
        </mc:Choice>
        <mc:Fallback xmlns="">
          <p:pic>
            <p:nvPicPr>
              <p:cNvPr id="164" name="墨迹 163">
                <a:extLst>
                  <a:ext uri="{FF2B5EF4-FFF2-40B4-BE49-F238E27FC236}">
                    <a16:creationId xmlns:a16="http://schemas.microsoft.com/office/drawing/2014/main" id="{978F062C-E48B-D245-995E-6CB65B6A49A5}"/>
                  </a:ext>
                </a:extLst>
              </p:cNvPr>
              <p:cNvPicPr/>
              <p:nvPr/>
            </p:nvPicPr>
            <p:blipFill>
              <a:blip r:embed="rId247"/>
              <a:stretch>
                <a:fillRect/>
              </a:stretch>
            </p:blipFill>
            <p:spPr>
              <a:xfrm>
                <a:off x="6810580" y="2207449"/>
                <a:ext cx="115200" cy="102600"/>
              </a:xfrm>
              <a:prstGeom prst="rect">
                <a:avLst/>
              </a:prstGeom>
            </p:spPr>
          </p:pic>
        </mc:Fallback>
      </mc:AlternateContent>
      <p:grpSp>
        <p:nvGrpSpPr>
          <p:cNvPr id="168" name="组合 167">
            <a:extLst>
              <a:ext uri="{FF2B5EF4-FFF2-40B4-BE49-F238E27FC236}">
                <a16:creationId xmlns:a16="http://schemas.microsoft.com/office/drawing/2014/main" id="{EF9CA40F-29FA-3141-90AD-B613CF78B324}"/>
              </a:ext>
            </a:extLst>
          </p:cNvPr>
          <p:cNvGrpSpPr/>
          <p:nvPr/>
        </p:nvGrpSpPr>
        <p:grpSpPr>
          <a:xfrm>
            <a:off x="7285060" y="2134009"/>
            <a:ext cx="417240" cy="19080"/>
            <a:chOff x="7285060" y="2134009"/>
            <a:chExt cx="417240" cy="1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65" name="墨迹 164">
                  <a:extLst>
                    <a:ext uri="{FF2B5EF4-FFF2-40B4-BE49-F238E27FC236}">
                      <a16:creationId xmlns:a16="http://schemas.microsoft.com/office/drawing/2014/main" id="{66BC4588-18AD-8345-961B-6B15AD534B0F}"/>
                    </a:ext>
                  </a:extLst>
                </p14:cNvPr>
                <p14:cNvContentPartPr/>
                <p14:nvPr/>
              </p14:nvContentPartPr>
              <p14:xfrm>
                <a:off x="7285060" y="2134009"/>
                <a:ext cx="187200" cy="6480"/>
              </p14:xfrm>
            </p:contentPart>
          </mc:Choice>
          <mc:Fallback xmlns="">
            <p:pic>
              <p:nvPicPr>
                <p:cNvPr id="165" name="墨迹 164">
                  <a:extLst>
                    <a:ext uri="{FF2B5EF4-FFF2-40B4-BE49-F238E27FC236}">
                      <a16:creationId xmlns:a16="http://schemas.microsoft.com/office/drawing/2014/main" id="{66BC4588-18AD-8345-961B-6B15AD534B0F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7277500" y="2126449"/>
                  <a:ext cx="20232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66" name="墨迹 165">
                  <a:extLst>
                    <a:ext uri="{FF2B5EF4-FFF2-40B4-BE49-F238E27FC236}">
                      <a16:creationId xmlns:a16="http://schemas.microsoft.com/office/drawing/2014/main" id="{17244BF6-98E1-1249-9FFA-CA57A3E743A6}"/>
                    </a:ext>
                  </a:extLst>
                </p14:cNvPr>
                <p14:cNvContentPartPr/>
                <p14:nvPr/>
              </p14:nvContentPartPr>
              <p14:xfrm>
                <a:off x="7596100" y="2140129"/>
                <a:ext cx="106200" cy="12960"/>
              </p14:xfrm>
            </p:contentPart>
          </mc:Choice>
          <mc:Fallback xmlns="">
            <p:pic>
              <p:nvPicPr>
                <p:cNvPr id="166" name="墨迹 165">
                  <a:extLst>
                    <a:ext uri="{FF2B5EF4-FFF2-40B4-BE49-F238E27FC236}">
                      <a16:creationId xmlns:a16="http://schemas.microsoft.com/office/drawing/2014/main" id="{17244BF6-98E1-1249-9FFA-CA57A3E743A6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7588540" y="2132569"/>
                  <a:ext cx="121320" cy="27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52">
            <p14:nvContentPartPr>
              <p14:cNvPr id="167" name="墨迹 166">
                <a:extLst>
                  <a:ext uri="{FF2B5EF4-FFF2-40B4-BE49-F238E27FC236}">
                    <a16:creationId xmlns:a16="http://schemas.microsoft.com/office/drawing/2014/main" id="{8E72737E-525D-734F-8699-034B368DB452}"/>
                  </a:ext>
                </a:extLst>
              </p14:cNvPr>
              <p14:cNvContentPartPr/>
              <p14:nvPr/>
            </p14:nvContentPartPr>
            <p14:xfrm>
              <a:off x="7938460" y="2171449"/>
              <a:ext cx="12960" cy="19080"/>
            </p14:xfrm>
          </p:contentPart>
        </mc:Choice>
        <mc:Fallback xmlns="">
          <p:pic>
            <p:nvPicPr>
              <p:cNvPr id="167" name="墨迹 166">
                <a:extLst>
                  <a:ext uri="{FF2B5EF4-FFF2-40B4-BE49-F238E27FC236}">
                    <a16:creationId xmlns:a16="http://schemas.microsoft.com/office/drawing/2014/main" id="{8E72737E-525D-734F-8699-034B368DB452}"/>
                  </a:ext>
                </a:extLst>
              </p:cNvPr>
              <p:cNvPicPr/>
              <p:nvPr/>
            </p:nvPicPr>
            <p:blipFill>
              <a:blip r:embed="rId253"/>
              <a:stretch>
                <a:fillRect/>
              </a:stretch>
            </p:blipFill>
            <p:spPr>
              <a:xfrm>
                <a:off x="7930900" y="2163889"/>
                <a:ext cx="27720" cy="34200"/>
              </a:xfrm>
              <a:prstGeom prst="rect">
                <a:avLst/>
              </a:prstGeom>
            </p:spPr>
          </p:pic>
        </mc:Fallback>
      </mc:AlternateContent>
      <p:grpSp>
        <p:nvGrpSpPr>
          <p:cNvPr id="177" name="组合 176">
            <a:extLst>
              <a:ext uri="{FF2B5EF4-FFF2-40B4-BE49-F238E27FC236}">
                <a16:creationId xmlns:a16="http://schemas.microsoft.com/office/drawing/2014/main" id="{AA412D83-5E81-6D42-B913-D3C576F11260}"/>
              </a:ext>
            </a:extLst>
          </p:cNvPr>
          <p:cNvGrpSpPr/>
          <p:nvPr/>
        </p:nvGrpSpPr>
        <p:grpSpPr>
          <a:xfrm>
            <a:off x="7919740" y="1872289"/>
            <a:ext cx="1146240" cy="467640"/>
            <a:chOff x="7919740" y="1872289"/>
            <a:chExt cx="1146240" cy="46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69" name="墨迹 168">
                  <a:extLst>
                    <a:ext uri="{FF2B5EF4-FFF2-40B4-BE49-F238E27FC236}">
                      <a16:creationId xmlns:a16="http://schemas.microsoft.com/office/drawing/2014/main" id="{99773213-1733-BD41-A687-0169460D91AC}"/>
                    </a:ext>
                  </a:extLst>
                </p14:cNvPr>
                <p14:cNvContentPartPr/>
                <p14:nvPr/>
              </p14:nvContentPartPr>
              <p14:xfrm>
                <a:off x="7919740" y="1872289"/>
                <a:ext cx="342720" cy="408600"/>
              </p14:xfrm>
            </p:contentPart>
          </mc:Choice>
          <mc:Fallback xmlns="">
            <p:pic>
              <p:nvPicPr>
                <p:cNvPr id="169" name="墨迹 168">
                  <a:extLst>
                    <a:ext uri="{FF2B5EF4-FFF2-40B4-BE49-F238E27FC236}">
                      <a16:creationId xmlns:a16="http://schemas.microsoft.com/office/drawing/2014/main" id="{99773213-1733-BD41-A687-0169460D91AC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7912180" y="1865089"/>
                  <a:ext cx="357840" cy="42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70" name="墨迹 169">
                  <a:extLst>
                    <a:ext uri="{FF2B5EF4-FFF2-40B4-BE49-F238E27FC236}">
                      <a16:creationId xmlns:a16="http://schemas.microsoft.com/office/drawing/2014/main" id="{408C63A6-929A-A348-A09B-72232F962117}"/>
                    </a:ext>
                  </a:extLst>
                </p14:cNvPr>
                <p14:cNvContentPartPr/>
                <p14:nvPr/>
              </p14:nvContentPartPr>
              <p14:xfrm>
                <a:off x="8100460" y="2090449"/>
                <a:ext cx="218160" cy="25200"/>
              </p14:xfrm>
            </p:contentPart>
          </mc:Choice>
          <mc:Fallback xmlns="">
            <p:pic>
              <p:nvPicPr>
                <p:cNvPr id="170" name="墨迹 169">
                  <a:extLst>
                    <a:ext uri="{FF2B5EF4-FFF2-40B4-BE49-F238E27FC236}">
                      <a16:creationId xmlns:a16="http://schemas.microsoft.com/office/drawing/2014/main" id="{408C63A6-929A-A348-A09B-72232F962117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8092900" y="2082889"/>
                  <a:ext cx="23328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71" name="墨迹 170">
                  <a:extLst>
                    <a:ext uri="{FF2B5EF4-FFF2-40B4-BE49-F238E27FC236}">
                      <a16:creationId xmlns:a16="http://schemas.microsoft.com/office/drawing/2014/main" id="{F25255C2-DE5F-0748-99E9-E5365DB9634E}"/>
                    </a:ext>
                  </a:extLst>
                </p14:cNvPr>
                <p14:cNvContentPartPr/>
                <p14:nvPr/>
              </p14:nvContentPartPr>
              <p14:xfrm>
                <a:off x="8386660" y="2134009"/>
                <a:ext cx="100080" cy="205920"/>
              </p14:xfrm>
            </p:contentPart>
          </mc:Choice>
          <mc:Fallback xmlns="">
            <p:pic>
              <p:nvPicPr>
                <p:cNvPr id="171" name="墨迹 170">
                  <a:extLst>
                    <a:ext uri="{FF2B5EF4-FFF2-40B4-BE49-F238E27FC236}">
                      <a16:creationId xmlns:a16="http://schemas.microsoft.com/office/drawing/2014/main" id="{F25255C2-DE5F-0748-99E9-E5365DB9634E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8379100" y="2126449"/>
                  <a:ext cx="11520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72" name="墨迹 171">
                  <a:extLst>
                    <a:ext uri="{FF2B5EF4-FFF2-40B4-BE49-F238E27FC236}">
                      <a16:creationId xmlns:a16="http://schemas.microsoft.com/office/drawing/2014/main" id="{74040EA5-64A9-594A-AC69-894C1AB77836}"/>
                    </a:ext>
                  </a:extLst>
                </p14:cNvPr>
                <p14:cNvContentPartPr/>
                <p14:nvPr/>
              </p14:nvContentPartPr>
              <p14:xfrm>
                <a:off x="8343100" y="2196289"/>
                <a:ext cx="174600" cy="31320"/>
              </p14:xfrm>
            </p:contentPart>
          </mc:Choice>
          <mc:Fallback xmlns="">
            <p:pic>
              <p:nvPicPr>
                <p:cNvPr id="172" name="墨迹 171">
                  <a:extLst>
                    <a:ext uri="{FF2B5EF4-FFF2-40B4-BE49-F238E27FC236}">
                      <a16:creationId xmlns:a16="http://schemas.microsoft.com/office/drawing/2014/main" id="{74040EA5-64A9-594A-AC69-894C1AB77836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8335540" y="2188729"/>
                  <a:ext cx="18972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73" name="墨迹 172">
                  <a:extLst>
                    <a:ext uri="{FF2B5EF4-FFF2-40B4-BE49-F238E27FC236}">
                      <a16:creationId xmlns:a16="http://schemas.microsoft.com/office/drawing/2014/main" id="{60C23850-781E-E842-87B8-23C1E8DD66DB}"/>
                    </a:ext>
                  </a:extLst>
                </p14:cNvPr>
                <p14:cNvContentPartPr/>
                <p14:nvPr/>
              </p14:nvContentPartPr>
              <p14:xfrm>
                <a:off x="8691940" y="2053009"/>
                <a:ext cx="92880" cy="50040"/>
              </p14:xfrm>
            </p:contentPart>
          </mc:Choice>
          <mc:Fallback xmlns="">
            <p:pic>
              <p:nvPicPr>
                <p:cNvPr id="173" name="墨迹 172">
                  <a:extLst>
                    <a:ext uri="{FF2B5EF4-FFF2-40B4-BE49-F238E27FC236}">
                      <a16:creationId xmlns:a16="http://schemas.microsoft.com/office/drawing/2014/main" id="{60C23850-781E-E842-87B8-23C1E8DD66DB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8684380" y="2045449"/>
                  <a:ext cx="10800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74" name="墨迹 173">
                  <a:extLst>
                    <a:ext uri="{FF2B5EF4-FFF2-40B4-BE49-F238E27FC236}">
                      <a16:creationId xmlns:a16="http://schemas.microsoft.com/office/drawing/2014/main" id="{D6B7C0F1-0E6D-ED45-AE1D-9205953D1B2E}"/>
                    </a:ext>
                  </a:extLst>
                </p14:cNvPr>
                <p14:cNvContentPartPr/>
                <p14:nvPr/>
              </p14:nvContentPartPr>
              <p14:xfrm>
                <a:off x="8644780" y="2164969"/>
                <a:ext cx="184320" cy="19080"/>
              </p14:xfrm>
            </p:contentPart>
          </mc:Choice>
          <mc:Fallback xmlns="">
            <p:pic>
              <p:nvPicPr>
                <p:cNvPr id="174" name="墨迹 173">
                  <a:extLst>
                    <a:ext uri="{FF2B5EF4-FFF2-40B4-BE49-F238E27FC236}">
                      <a16:creationId xmlns:a16="http://schemas.microsoft.com/office/drawing/2014/main" id="{D6B7C0F1-0E6D-ED45-AE1D-9205953D1B2E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8637220" y="2157409"/>
                  <a:ext cx="19944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75" name="墨迹 174">
                  <a:extLst>
                    <a:ext uri="{FF2B5EF4-FFF2-40B4-BE49-F238E27FC236}">
                      <a16:creationId xmlns:a16="http://schemas.microsoft.com/office/drawing/2014/main" id="{E33D0907-9145-4546-AE1E-046EB4EBCF2D}"/>
                    </a:ext>
                  </a:extLst>
                </p14:cNvPr>
                <p14:cNvContentPartPr/>
                <p14:nvPr/>
              </p14:nvContentPartPr>
              <p14:xfrm>
                <a:off x="8904340" y="1965889"/>
                <a:ext cx="161640" cy="330480"/>
              </p14:xfrm>
            </p:contentPart>
          </mc:Choice>
          <mc:Fallback xmlns="">
            <p:pic>
              <p:nvPicPr>
                <p:cNvPr id="175" name="墨迹 174">
                  <a:extLst>
                    <a:ext uri="{FF2B5EF4-FFF2-40B4-BE49-F238E27FC236}">
                      <a16:creationId xmlns:a16="http://schemas.microsoft.com/office/drawing/2014/main" id="{E33D0907-9145-4546-AE1E-046EB4EBCF2D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8896780" y="1958329"/>
                  <a:ext cx="176760" cy="345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9" name="组合 188">
            <a:extLst>
              <a:ext uri="{FF2B5EF4-FFF2-40B4-BE49-F238E27FC236}">
                <a16:creationId xmlns:a16="http://schemas.microsoft.com/office/drawing/2014/main" id="{49781551-183C-7C4F-82D7-F6239E08214B}"/>
              </a:ext>
            </a:extLst>
          </p:cNvPr>
          <p:cNvGrpSpPr/>
          <p:nvPr/>
        </p:nvGrpSpPr>
        <p:grpSpPr>
          <a:xfrm>
            <a:off x="9195940" y="2053009"/>
            <a:ext cx="511200" cy="373320"/>
            <a:chOff x="9195940" y="2053009"/>
            <a:chExt cx="511200" cy="373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78" name="墨迹 177">
                  <a:extLst>
                    <a:ext uri="{FF2B5EF4-FFF2-40B4-BE49-F238E27FC236}">
                      <a16:creationId xmlns:a16="http://schemas.microsoft.com/office/drawing/2014/main" id="{2E72B200-1051-E644-A955-589F5B6C323C}"/>
                    </a:ext>
                  </a:extLst>
                </p14:cNvPr>
                <p14:cNvContentPartPr/>
                <p14:nvPr/>
              </p14:nvContentPartPr>
              <p14:xfrm>
                <a:off x="9195940" y="2053009"/>
                <a:ext cx="261720" cy="298440"/>
              </p14:xfrm>
            </p:contentPart>
          </mc:Choice>
          <mc:Fallback xmlns="">
            <p:pic>
              <p:nvPicPr>
                <p:cNvPr id="178" name="墨迹 177">
                  <a:extLst>
                    <a:ext uri="{FF2B5EF4-FFF2-40B4-BE49-F238E27FC236}">
                      <a16:creationId xmlns:a16="http://schemas.microsoft.com/office/drawing/2014/main" id="{2E72B200-1051-E644-A955-589F5B6C323C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9188740" y="2045449"/>
                  <a:ext cx="276840" cy="31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79" name="墨迹 178">
                  <a:extLst>
                    <a:ext uri="{FF2B5EF4-FFF2-40B4-BE49-F238E27FC236}">
                      <a16:creationId xmlns:a16="http://schemas.microsoft.com/office/drawing/2014/main" id="{DF174C04-26A5-884B-8238-C83149AEE5A7}"/>
                    </a:ext>
                  </a:extLst>
                </p14:cNvPr>
                <p14:cNvContentPartPr/>
                <p14:nvPr/>
              </p14:nvContentPartPr>
              <p14:xfrm>
                <a:off x="9575740" y="2202409"/>
                <a:ext cx="100080" cy="223920"/>
              </p14:xfrm>
            </p:contentPart>
          </mc:Choice>
          <mc:Fallback xmlns="">
            <p:pic>
              <p:nvPicPr>
                <p:cNvPr id="179" name="墨迹 178">
                  <a:extLst>
                    <a:ext uri="{FF2B5EF4-FFF2-40B4-BE49-F238E27FC236}">
                      <a16:creationId xmlns:a16="http://schemas.microsoft.com/office/drawing/2014/main" id="{DF174C04-26A5-884B-8238-C83149AEE5A7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9568180" y="2194849"/>
                  <a:ext cx="11520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80" name="墨迹 179">
                  <a:extLst>
                    <a:ext uri="{FF2B5EF4-FFF2-40B4-BE49-F238E27FC236}">
                      <a16:creationId xmlns:a16="http://schemas.microsoft.com/office/drawing/2014/main" id="{BE1E98C5-3F74-B249-83F9-BB80400D14DA}"/>
                    </a:ext>
                  </a:extLst>
                </p14:cNvPr>
                <p14:cNvContentPartPr/>
                <p14:nvPr/>
              </p14:nvContentPartPr>
              <p14:xfrm>
                <a:off x="9563500" y="2283409"/>
                <a:ext cx="143640" cy="19080"/>
              </p14:xfrm>
            </p:contentPart>
          </mc:Choice>
          <mc:Fallback xmlns="">
            <p:pic>
              <p:nvPicPr>
                <p:cNvPr id="180" name="墨迹 179">
                  <a:extLst>
                    <a:ext uri="{FF2B5EF4-FFF2-40B4-BE49-F238E27FC236}">
                      <a16:creationId xmlns:a16="http://schemas.microsoft.com/office/drawing/2014/main" id="{BE1E98C5-3F74-B249-83F9-BB80400D14DA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9555940" y="2275849"/>
                  <a:ext cx="158760" cy="3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8" name="组合 187">
            <a:extLst>
              <a:ext uri="{FF2B5EF4-FFF2-40B4-BE49-F238E27FC236}">
                <a16:creationId xmlns:a16="http://schemas.microsoft.com/office/drawing/2014/main" id="{85A16624-A7A4-CF4D-AA15-25C9159DCF44}"/>
              </a:ext>
            </a:extLst>
          </p:cNvPr>
          <p:cNvGrpSpPr/>
          <p:nvPr/>
        </p:nvGrpSpPr>
        <p:grpSpPr>
          <a:xfrm>
            <a:off x="9905860" y="2034289"/>
            <a:ext cx="821880" cy="392040"/>
            <a:chOff x="9905860" y="2034289"/>
            <a:chExt cx="821880" cy="392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81" name="墨迹 180">
                  <a:extLst>
                    <a:ext uri="{FF2B5EF4-FFF2-40B4-BE49-F238E27FC236}">
                      <a16:creationId xmlns:a16="http://schemas.microsoft.com/office/drawing/2014/main" id="{A4BD725E-2433-E34B-8D19-855644F17CA0}"/>
                    </a:ext>
                  </a:extLst>
                </p14:cNvPr>
                <p14:cNvContentPartPr/>
                <p14:nvPr/>
              </p14:nvContentPartPr>
              <p14:xfrm>
                <a:off x="9905860" y="2245249"/>
                <a:ext cx="31320" cy="106920"/>
              </p14:xfrm>
            </p:contentPart>
          </mc:Choice>
          <mc:Fallback xmlns="">
            <p:pic>
              <p:nvPicPr>
                <p:cNvPr id="181" name="墨迹 180">
                  <a:extLst>
                    <a:ext uri="{FF2B5EF4-FFF2-40B4-BE49-F238E27FC236}">
                      <a16:creationId xmlns:a16="http://schemas.microsoft.com/office/drawing/2014/main" id="{A4BD725E-2433-E34B-8D19-855644F17CA0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9898300" y="2237689"/>
                  <a:ext cx="4644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82" name="墨迹 181">
                  <a:extLst>
                    <a:ext uri="{FF2B5EF4-FFF2-40B4-BE49-F238E27FC236}">
                      <a16:creationId xmlns:a16="http://schemas.microsoft.com/office/drawing/2014/main" id="{5B185B7C-01B0-984B-A938-D86EFE87CD86}"/>
                    </a:ext>
                  </a:extLst>
                </p14:cNvPr>
                <p14:cNvContentPartPr/>
                <p14:nvPr/>
              </p14:nvContentPartPr>
              <p14:xfrm>
                <a:off x="10080100" y="2034289"/>
                <a:ext cx="168480" cy="43920"/>
              </p14:xfrm>
            </p:contentPart>
          </mc:Choice>
          <mc:Fallback xmlns="">
            <p:pic>
              <p:nvPicPr>
                <p:cNvPr id="182" name="墨迹 181">
                  <a:extLst>
                    <a:ext uri="{FF2B5EF4-FFF2-40B4-BE49-F238E27FC236}">
                      <a16:creationId xmlns:a16="http://schemas.microsoft.com/office/drawing/2014/main" id="{5B185B7C-01B0-984B-A938-D86EFE87CD86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10072540" y="2026729"/>
                  <a:ext cx="18360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83" name="墨迹 182">
                  <a:extLst>
                    <a:ext uri="{FF2B5EF4-FFF2-40B4-BE49-F238E27FC236}">
                      <a16:creationId xmlns:a16="http://schemas.microsoft.com/office/drawing/2014/main" id="{5A93C28F-44B9-9B40-B421-9F6BB62B5282}"/>
                    </a:ext>
                  </a:extLst>
                </p14:cNvPr>
                <p14:cNvContentPartPr/>
                <p14:nvPr/>
              </p14:nvContentPartPr>
              <p14:xfrm>
                <a:off x="10042660" y="2102689"/>
                <a:ext cx="137160" cy="274320"/>
              </p14:xfrm>
            </p:contentPart>
          </mc:Choice>
          <mc:Fallback xmlns="">
            <p:pic>
              <p:nvPicPr>
                <p:cNvPr id="183" name="墨迹 182">
                  <a:extLst>
                    <a:ext uri="{FF2B5EF4-FFF2-40B4-BE49-F238E27FC236}">
                      <a16:creationId xmlns:a16="http://schemas.microsoft.com/office/drawing/2014/main" id="{5A93C28F-44B9-9B40-B421-9F6BB62B5282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10035100" y="2095129"/>
                  <a:ext cx="15228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84" name="墨迹 183">
                  <a:extLst>
                    <a:ext uri="{FF2B5EF4-FFF2-40B4-BE49-F238E27FC236}">
                      <a16:creationId xmlns:a16="http://schemas.microsoft.com/office/drawing/2014/main" id="{05C3F73E-F75B-184D-A90A-702F3B2253DD}"/>
                    </a:ext>
                  </a:extLst>
                </p14:cNvPr>
                <p14:cNvContentPartPr/>
                <p14:nvPr/>
              </p14:nvContentPartPr>
              <p14:xfrm>
                <a:off x="10117540" y="2227249"/>
                <a:ext cx="143640" cy="25200"/>
              </p14:xfrm>
            </p:contentPart>
          </mc:Choice>
          <mc:Fallback xmlns="">
            <p:pic>
              <p:nvPicPr>
                <p:cNvPr id="184" name="墨迹 183">
                  <a:extLst>
                    <a:ext uri="{FF2B5EF4-FFF2-40B4-BE49-F238E27FC236}">
                      <a16:creationId xmlns:a16="http://schemas.microsoft.com/office/drawing/2014/main" id="{05C3F73E-F75B-184D-A90A-702F3B2253DD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10109980" y="2219689"/>
                  <a:ext cx="15876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85" name="墨迹 184">
                  <a:extLst>
                    <a:ext uri="{FF2B5EF4-FFF2-40B4-BE49-F238E27FC236}">
                      <a16:creationId xmlns:a16="http://schemas.microsoft.com/office/drawing/2014/main" id="{8960DABE-40B8-4045-A252-7CF099FF4694}"/>
                    </a:ext>
                  </a:extLst>
                </p14:cNvPr>
                <p14:cNvContentPartPr/>
                <p14:nvPr/>
              </p14:nvContentPartPr>
              <p14:xfrm>
                <a:off x="10397620" y="2202409"/>
                <a:ext cx="106200" cy="223920"/>
              </p14:xfrm>
            </p:contentPart>
          </mc:Choice>
          <mc:Fallback xmlns="">
            <p:pic>
              <p:nvPicPr>
                <p:cNvPr id="185" name="墨迹 184">
                  <a:extLst>
                    <a:ext uri="{FF2B5EF4-FFF2-40B4-BE49-F238E27FC236}">
                      <a16:creationId xmlns:a16="http://schemas.microsoft.com/office/drawing/2014/main" id="{8960DABE-40B8-4045-A252-7CF099FF4694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10390060" y="2194849"/>
                  <a:ext cx="12132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86" name="墨迹 185">
                  <a:extLst>
                    <a:ext uri="{FF2B5EF4-FFF2-40B4-BE49-F238E27FC236}">
                      <a16:creationId xmlns:a16="http://schemas.microsoft.com/office/drawing/2014/main" id="{7B0CD46E-4D12-224C-AC25-36C90A9717FF}"/>
                    </a:ext>
                  </a:extLst>
                </p14:cNvPr>
                <p14:cNvContentPartPr/>
                <p14:nvPr/>
              </p14:nvContentPartPr>
              <p14:xfrm>
                <a:off x="10360180" y="2283409"/>
                <a:ext cx="118800" cy="37800"/>
              </p14:xfrm>
            </p:contentPart>
          </mc:Choice>
          <mc:Fallback xmlns="">
            <p:pic>
              <p:nvPicPr>
                <p:cNvPr id="186" name="墨迹 185">
                  <a:extLst>
                    <a:ext uri="{FF2B5EF4-FFF2-40B4-BE49-F238E27FC236}">
                      <a16:creationId xmlns:a16="http://schemas.microsoft.com/office/drawing/2014/main" id="{7B0CD46E-4D12-224C-AC25-36C90A9717FF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10352620" y="2275849"/>
                  <a:ext cx="13356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87" name="墨迹 186">
                  <a:extLst>
                    <a:ext uri="{FF2B5EF4-FFF2-40B4-BE49-F238E27FC236}">
                      <a16:creationId xmlns:a16="http://schemas.microsoft.com/office/drawing/2014/main" id="{0A3F7697-DB7E-AA4F-B533-3E2CAB9288FF}"/>
                    </a:ext>
                  </a:extLst>
                </p14:cNvPr>
                <p14:cNvContentPartPr/>
                <p14:nvPr/>
              </p14:nvContentPartPr>
              <p14:xfrm>
                <a:off x="10640260" y="2071729"/>
                <a:ext cx="87480" cy="336600"/>
              </p14:xfrm>
            </p:contentPart>
          </mc:Choice>
          <mc:Fallback xmlns="">
            <p:pic>
              <p:nvPicPr>
                <p:cNvPr id="187" name="墨迹 186">
                  <a:extLst>
                    <a:ext uri="{FF2B5EF4-FFF2-40B4-BE49-F238E27FC236}">
                      <a16:creationId xmlns:a16="http://schemas.microsoft.com/office/drawing/2014/main" id="{0A3F7697-DB7E-AA4F-B533-3E2CAB9288FF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10633060" y="2064169"/>
                  <a:ext cx="102600" cy="351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8" name="组合 197">
            <a:extLst>
              <a:ext uri="{FF2B5EF4-FFF2-40B4-BE49-F238E27FC236}">
                <a16:creationId xmlns:a16="http://schemas.microsoft.com/office/drawing/2014/main" id="{26C4AB05-7F9D-7440-BC69-0FF1FF9A7BD8}"/>
              </a:ext>
            </a:extLst>
          </p:cNvPr>
          <p:cNvGrpSpPr/>
          <p:nvPr/>
        </p:nvGrpSpPr>
        <p:grpSpPr>
          <a:xfrm>
            <a:off x="10883260" y="1965889"/>
            <a:ext cx="1145520" cy="528840"/>
            <a:chOff x="10883260" y="1965889"/>
            <a:chExt cx="1145520" cy="528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90" name="墨迹 189">
                  <a:extLst>
                    <a:ext uri="{FF2B5EF4-FFF2-40B4-BE49-F238E27FC236}">
                      <a16:creationId xmlns:a16="http://schemas.microsoft.com/office/drawing/2014/main" id="{F59339D1-CBDC-AC42-AFF1-A1E3DF7EBB38}"/>
                    </a:ext>
                  </a:extLst>
                </p14:cNvPr>
                <p14:cNvContentPartPr/>
                <p14:nvPr/>
              </p14:nvContentPartPr>
              <p14:xfrm>
                <a:off x="10883260" y="2426689"/>
                <a:ext cx="19080" cy="50040"/>
              </p14:xfrm>
            </p:contentPart>
          </mc:Choice>
          <mc:Fallback xmlns="">
            <p:pic>
              <p:nvPicPr>
                <p:cNvPr id="190" name="墨迹 189">
                  <a:extLst>
                    <a:ext uri="{FF2B5EF4-FFF2-40B4-BE49-F238E27FC236}">
                      <a16:creationId xmlns:a16="http://schemas.microsoft.com/office/drawing/2014/main" id="{F59339D1-CBDC-AC42-AFF1-A1E3DF7EBB38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10875700" y="2419129"/>
                  <a:ext cx="3420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91" name="墨迹 190">
                  <a:extLst>
                    <a:ext uri="{FF2B5EF4-FFF2-40B4-BE49-F238E27FC236}">
                      <a16:creationId xmlns:a16="http://schemas.microsoft.com/office/drawing/2014/main" id="{E215E181-26D6-6348-84D8-08077D1E04B5}"/>
                    </a:ext>
                  </a:extLst>
                </p14:cNvPr>
                <p14:cNvContentPartPr/>
                <p14:nvPr/>
              </p14:nvContentPartPr>
              <p14:xfrm>
                <a:off x="11057500" y="2053009"/>
                <a:ext cx="174600" cy="299160"/>
              </p14:xfrm>
            </p:contentPart>
          </mc:Choice>
          <mc:Fallback xmlns="">
            <p:pic>
              <p:nvPicPr>
                <p:cNvPr id="191" name="墨迹 190">
                  <a:extLst>
                    <a:ext uri="{FF2B5EF4-FFF2-40B4-BE49-F238E27FC236}">
                      <a16:creationId xmlns:a16="http://schemas.microsoft.com/office/drawing/2014/main" id="{E215E181-26D6-6348-84D8-08077D1E04B5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11049940" y="2045449"/>
                  <a:ext cx="189720" cy="31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92" name="墨迹 191">
                  <a:extLst>
                    <a:ext uri="{FF2B5EF4-FFF2-40B4-BE49-F238E27FC236}">
                      <a16:creationId xmlns:a16="http://schemas.microsoft.com/office/drawing/2014/main" id="{D4016F18-9D90-8147-9A31-CB8F2A0EC59F}"/>
                    </a:ext>
                  </a:extLst>
                </p14:cNvPr>
                <p14:cNvContentPartPr/>
                <p14:nvPr/>
              </p14:nvContentPartPr>
              <p14:xfrm>
                <a:off x="11194660" y="2053009"/>
                <a:ext cx="286560" cy="441720"/>
              </p14:xfrm>
            </p:contentPart>
          </mc:Choice>
          <mc:Fallback xmlns="">
            <p:pic>
              <p:nvPicPr>
                <p:cNvPr id="192" name="墨迹 191">
                  <a:extLst>
                    <a:ext uri="{FF2B5EF4-FFF2-40B4-BE49-F238E27FC236}">
                      <a16:creationId xmlns:a16="http://schemas.microsoft.com/office/drawing/2014/main" id="{D4016F18-9D90-8147-9A31-CB8F2A0EC59F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11187100" y="2045449"/>
                  <a:ext cx="301680" cy="45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93" name="墨迹 192">
                  <a:extLst>
                    <a:ext uri="{FF2B5EF4-FFF2-40B4-BE49-F238E27FC236}">
                      <a16:creationId xmlns:a16="http://schemas.microsoft.com/office/drawing/2014/main" id="{8CDE8388-EB1F-7E4C-AA06-2C3F5359EAB5}"/>
                    </a:ext>
                  </a:extLst>
                </p14:cNvPr>
                <p14:cNvContentPartPr/>
                <p14:nvPr/>
              </p14:nvContentPartPr>
              <p14:xfrm>
                <a:off x="11648980" y="2009449"/>
                <a:ext cx="56520" cy="112320"/>
              </p14:xfrm>
            </p:contentPart>
          </mc:Choice>
          <mc:Fallback xmlns="">
            <p:pic>
              <p:nvPicPr>
                <p:cNvPr id="193" name="墨迹 192">
                  <a:extLst>
                    <a:ext uri="{FF2B5EF4-FFF2-40B4-BE49-F238E27FC236}">
                      <a16:creationId xmlns:a16="http://schemas.microsoft.com/office/drawing/2014/main" id="{8CDE8388-EB1F-7E4C-AA06-2C3F5359EAB5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11641420" y="2001889"/>
                  <a:ext cx="7128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94" name="墨迹 193">
                  <a:extLst>
                    <a:ext uri="{FF2B5EF4-FFF2-40B4-BE49-F238E27FC236}">
                      <a16:creationId xmlns:a16="http://schemas.microsoft.com/office/drawing/2014/main" id="{706376C7-50A8-6145-90A9-30B8D7FED4C1}"/>
                    </a:ext>
                  </a:extLst>
                </p14:cNvPr>
                <p14:cNvContentPartPr/>
                <p14:nvPr/>
              </p14:nvContentPartPr>
              <p14:xfrm>
                <a:off x="11592820" y="2189809"/>
                <a:ext cx="68760" cy="162360"/>
              </p14:xfrm>
            </p:contentPart>
          </mc:Choice>
          <mc:Fallback xmlns="">
            <p:pic>
              <p:nvPicPr>
                <p:cNvPr id="194" name="墨迹 193">
                  <a:extLst>
                    <a:ext uri="{FF2B5EF4-FFF2-40B4-BE49-F238E27FC236}">
                      <a16:creationId xmlns:a16="http://schemas.microsoft.com/office/drawing/2014/main" id="{706376C7-50A8-6145-90A9-30B8D7FED4C1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11585260" y="2182249"/>
                  <a:ext cx="8388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195" name="墨迹 194">
                  <a:extLst>
                    <a:ext uri="{FF2B5EF4-FFF2-40B4-BE49-F238E27FC236}">
                      <a16:creationId xmlns:a16="http://schemas.microsoft.com/office/drawing/2014/main" id="{8E88CA64-1413-AE43-90DA-D8B7F1EEB2D9}"/>
                    </a:ext>
                  </a:extLst>
                </p14:cNvPr>
                <p14:cNvContentPartPr/>
                <p14:nvPr/>
              </p14:nvContentPartPr>
              <p14:xfrm>
                <a:off x="11798380" y="1965889"/>
                <a:ext cx="81360" cy="162360"/>
              </p14:xfrm>
            </p:contentPart>
          </mc:Choice>
          <mc:Fallback xmlns="">
            <p:pic>
              <p:nvPicPr>
                <p:cNvPr id="195" name="墨迹 194">
                  <a:extLst>
                    <a:ext uri="{FF2B5EF4-FFF2-40B4-BE49-F238E27FC236}">
                      <a16:creationId xmlns:a16="http://schemas.microsoft.com/office/drawing/2014/main" id="{8E88CA64-1413-AE43-90DA-D8B7F1EEB2D9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11788300" y="1955809"/>
                  <a:ext cx="10152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196" name="墨迹 195">
                  <a:extLst>
                    <a:ext uri="{FF2B5EF4-FFF2-40B4-BE49-F238E27FC236}">
                      <a16:creationId xmlns:a16="http://schemas.microsoft.com/office/drawing/2014/main" id="{D9DD68B9-5754-7A4E-ADD0-C8A01443AD15}"/>
                    </a:ext>
                  </a:extLst>
                </p14:cNvPr>
                <p14:cNvContentPartPr/>
                <p14:nvPr/>
              </p14:nvContentPartPr>
              <p14:xfrm>
                <a:off x="11692540" y="2208529"/>
                <a:ext cx="174600" cy="174600"/>
              </p14:xfrm>
            </p:contentPart>
          </mc:Choice>
          <mc:Fallback xmlns="">
            <p:pic>
              <p:nvPicPr>
                <p:cNvPr id="196" name="墨迹 195">
                  <a:extLst>
                    <a:ext uri="{FF2B5EF4-FFF2-40B4-BE49-F238E27FC236}">
                      <a16:creationId xmlns:a16="http://schemas.microsoft.com/office/drawing/2014/main" id="{D9DD68B9-5754-7A4E-ADD0-C8A01443AD15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11682460" y="2198449"/>
                  <a:ext cx="19476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197" name="墨迹 196">
                  <a:extLst>
                    <a:ext uri="{FF2B5EF4-FFF2-40B4-BE49-F238E27FC236}">
                      <a16:creationId xmlns:a16="http://schemas.microsoft.com/office/drawing/2014/main" id="{869A424B-3A62-1144-AE56-AF054E5E8182}"/>
                    </a:ext>
                  </a:extLst>
                </p14:cNvPr>
                <p14:cNvContentPartPr/>
                <p14:nvPr/>
              </p14:nvContentPartPr>
              <p14:xfrm>
                <a:off x="11679940" y="2289529"/>
                <a:ext cx="348840" cy="155880"/>
              </p14:xfrm>
            </p:contentPart>
          </mc:Choice>
          <mc:Fallback xmlns="">
            <p:pic>
              <p:nvPicPr>
                <p:cNvPr id="197" name="墨迹 196">
                  <a:extLst>
                    <a:ext uri="{FF2B5EF4-FFF2-40B4-BE49-F238E27FC236}">
                      <a16:creationId xmlns:a16="http://schemas.microsoft.com/office/drawing/2014/main" id="{869A424B-3A62-1144-AE56-AF054E5E8182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11672380" y="2281969"/>
                  <a:ext cx="363960" cy="171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6" name="组合 205">
            <a:extLst>
              <a:ext uri="{FF2B5EF4-FFF2-40B4-BE49-F238E27FC236}">
                <a16:creationId xmlns:a16="http://schemas.microsoft.com/office/drawing/2014/main" id="{1CABC14F-ADFD-0644-8C71-674247A37ECD}"/>
              </a:ext>
            </a:extLst>
          </p:cNvPr>
          <p:cNvGrpSpPr/>
          <p:nvPr/>
        </p:nvGrpSpPr>
        <p:grpSpPr>
          <a:xfrm>
            <a:off x="642340" y="2588329"/>
            <a:ext cx="1550520" cy="498600"/>
            <a:chOff x="642340" y="2588329"/>
            <a:chExt cx="1550520" cy="498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199" name="墨迹 198">
                  <a:extLst>
                    <a:ext uri="{FF2B5EF4-FFF2-40B4-BE49-F238E27FC236}">
                      <a16:creationId xmlns:a16="http://schemas.microsoft.com/office/drawing/2014/main" id="{AFBE043C-88C7-554A-885F-41D40BDCC183}"/>
                    </a:ext>
                  </a:extLst>
                </p14:cNvPr>
                <p14:cNvContentPartPr/>
                <p14:nvPr/>
              </p14:nvContentPartPr>
              <p14:xfrm>
                <a:off x="642340" y="2588329"/>
                <a:ext cx="274320" cy="448560"/>
              </p14:xfrm>
            </p:contentPart>
          </mc:Choice>
          <mc:Fallback xmlns="">
            <p:pic>
              <p:nvPicPr>
                <p:cNvPr id="199" name="墨迹 198">
                  <a:extLst>
                    <a:ext uri="{FF2B5EF4-FFF2-40B4-BE49-F238E27FC236}">
                      <a16:creationId xmlns:a16="http://schemas.microsoft.com/office/drawing/2014/main" id="{AFBE043C-88C7-554A-885F-41D40BDCC183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634780" y="2580769"/>
                  <a:ext cx="289440" cy="46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200" name="墨迹 199">
                  <a:extLst>
                    <a:ext uri="{FF2B5EF4-FFF2-40B4-BE49-F238E27FC236}">
                      <a16:creationId xmlns:a16="http://schemas.microsoft.com/office/drawing/2014/main" id="{72988D30-42A4-3042-AD65-47C3CD021AD8}"/>
                    </a:ext>
                  </a:extLst>
                </p14:cNvPr>
                <p14:cNvContentPartPr/>
                <p14:nvPr/>
              </p14:nvContentPartPr>
              <p14:xfrm>
                <a:off x="742060" y="2862289"/>
                <a:ext cx="261720" cy="37800"/>
              </p14:xfrm>
            </p:contentPart>
          </mc:Choice>
          <mc:Fallback xmlns="">
            <p:pic>
              <p:nvPicPr>
                <p:cNvPr id="200" name="墨迹 199">
                  <a:extLst>
                    <a:ext uri="{FF2B5EF4-FFF2-40B4-BE49-F238E27FC236}">
                      <a16:creationId xmlns:a16="http://schemas.microsoft.com/office/drawing/2014/main" id="{72988D30-42A4-3042-AD65-47C3CD021AD8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734500" y="2854729"/>
                  <a:ext cx="27684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201" name="墨迹 200">
                  <a:extLst>
                    <a:ext uri="{FF2B5EF4-FFF2-40B4-BE49-F238E27FC236}">
                      <a16:creationId xmlns:a16="http://schemas.microsoft.com/office/drawing/2014/main" id="{54580505-24FB-4445-97A7-88DEF555F53C}"/>
                    </a:ext>
                  </a:extLst>
                </p14:cNvPr>
                <p14:cNvContentPartPr/>
                <p14:nvPr/>
              </p14:nvContentPartPr>
              <p14:xfrm>
                <a:off x="1183780" y="2831329"/>
                <a:ext cx="174600" cy="199440"/>
              </p14:xfrm>
            </p:contentPart>
          </mc:Choice>
          <mc:Fallback xmlns="">
            <p:pic>
              <p:nvPicPr>
                <p:cNvPr id="201" name="墨迹 200">
                  <a:extLst>
                    <a:ext uri="{FF2B5EF4-FFF2-40B4-BE49-F238E27FC236}">
                      <a16:creationId xmlns:a16="http://schemas.microsoft.com/office/drawing/2014/main" id="{54580505-24FB-4445-97A7-88DEF555F53C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1176220" y="2823769"/>
                  <a:ext cx="18972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202" name="墨迹 201">
                  <a:extLst>
                    <a:ext uri="{FF2B5EF4-FFF2-40B4-BE49-F238E27FC236}">
                      <a16:creationId xmlns:a16="http://schemas.microsoft.com/office/drawing/2014/main" id="{8C96461F-58FF-B440-969E-81230765F193}"/>
                    </a:ext>
                  </a:extLst>
                </p14:cNvPr>
                <p14:cNvContentPartPr/>
                <p14:nvPr/>
              </p14:nvContentPartPr>
              <p14:xfrm>
                <a:off x="1439020" y="2980729"/>
                <a:ext cx="112320" cy="100080"/>
              </p14:xfrm>
            </p:contentPart>
          </mc:Choice>
          <mc:Fallback xmlns="">
            <p:pic>
              <p:nvPicPr>
                <p:cNvPr id="202" name="墨迹 201">
                  <a:extLst>
                    <a:ext uri="{FF2B5EF4-FFF2-40B4-BE49-F238E27FC236}">
                      <a16:creationId xmlns:a16="http://schemas.microsoft.com/office/drawing/2014/main" id="{8C96461F-58FF-B440-969E-81230765F193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1431460" y="2973169"/>
                  <a:ext cx="12744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203" name="墨迹 202">
                  <a:extLst>
                    <a:ext uri="{FF2B5EF4-FFF2-40B4-BE49-F238E27FC236}">
                      <a16:creationId xmlns:a16="http://schemas.microsoft.com/office/drawing/2014/main" id="{834A348E-83EA-3243-BAE9-66C0375A3944}"/>
                    </a:ext>
                  </a:extLst>
                </p14:cNvPr>
                <p14:cNvContentPartPr/>
                <p14:nvPr/>
              </p14:nvContentPartPr>
              <p14:xfrm>
                <a:off x="1507780" y="2868409"/>
                <a:ext cx="81360" cy="25200"/>
              </p14:xfrm>
            </p:contentPart>
          </mc:Choice>
          <mc:Fallback xmlns="">
            <p:pic>
              <p:nvPicPr>
                <p:cNvPr id="203" name="墨迹 202">
                  <a:extLst>
                    <a:ext uri="{FF2B5EF4-FFF2-40B4-BE49-F238E27FC236}">
                      <a16:creationId xmlns:a16="http://schemas.microsoft.com/office/drawing/2014/main" id="{834A348E-83EA-3243-BAE9-66C0375A3944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1500220" y="2860849"/>
                  <a:ext cx="9648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204" name="墨迹 203">
                  <a:extLst>
                    <a:ext uri="{FF2B5EF4-FFF2-40B4-BE49-F238E27FC236}">
                      <a16:creationId xmlns:a16="http://schemas.microsoft.com/office/drawing/2014/main" id="{2D9E5B4E-E760-2B47-9068-267B462BB0C1}"/>
                    </a:ext>
                  </a:extLst>
                </p14:cNvPr>
                <p14:cNvContentPartPr/>
                <p14:nvPr/>
              </p14:nvContentPartPr>
              <p14:xfrm>
                <a:off x="1725580" y="2874889"/>
                <a:ext cx="149760" cy="180720"/>
              </p14:xfrm>
            </p:contentPart>
          </mc:Choice>
          <mc:Fallback xmlns="">
            <p:pic>
              <p:nvPicPr>
                <p:cNvPr id="204" name="墨迹 203">
                  <a:extLst>
                    <a:ext uri="{FF2B5EF4-FFF2-40B4-BE49-F238E27FC236}">
                      <a16:creationId xmlns:a16="http://schemas.microsoft.com/office/drawing/2014/main" id="{2D9E5B4E-E760-2B47-9068-267B462BB0C1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1718020" y="2867329"/>
                  <a:ext cx="16488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205" name="墨迹 204">
                  <a:extLst>
                    <a:ext uri="{FF2B5EF4-FFF2-40B4-BE49-F238E27FC236}">
                      <a16:creationId xmlns:a16="http://schemas.microsoft.com/office/drawing/2014/main" id="{96EDFCF0-5CD1-744C-A984-4CD3B7E5358F}"/>
                    </a:ext>
                  </a:extLst>
                </p14:cNvPr>
                <p14:cNvContentPartPr/>
                <p14:nvPr/>
              </p14:nvContentPartPr>
              <p14:xfrm>
                <a:off x="2024380" y="2818729"/>
                <a:ext cx="168480" cy="268200"/>
              </p14:xfrm>
            </p:contentPart>
          </mc:Choice>
          <mc:Fallback xmlns="">
            <p:pic>
              <p:nvPicPr>
                <p:cNvPr id="205" name="墨迹 204">
                  <a:extLst>
                    <a:ext uri="{FF2B5EF4-FFF2-40B4-BE49-F238E27FC236}">
                      <a16:creationId xmlns:a16="http://schemas.microsoft.com/office/drawing/2014/main" id="{96EDFCF0-5CD1-744C-A984-4CD3B7E5358F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2016820" y="2811169"/>
                  <a:ext cx="183600" cy="282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9" name="组合 218">
            <a:extLst>
              <a:ext uri="{FF2B5EF4-FFF2-40B4-BE49-F238E27FC236}">
                <a16:creationId xmlns:a16="http://schemas.microsoft.com/office/drawing/2014/main" id="{4A2FFC6E-17DF-1D41-9D8A-CC22C6A21BF3}"/>
              </a:ext>
            </a:extLst>
          </p:cNvPr>
          <p:cNvGrpSpPr/>
          <p:nvPr/>
        </p:nvGrpSpPr>
        <p:grpSpPr>
          <a:xfrm>
            <a:off x="2572300" y="2488609"/>
            <a:ext cx="1363320" cy="648000"/>
            <a:chOff x="2572300" y="2488609"/>
            <a:chExt cx="1363320" cy="648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207" name="墨迹 206">
                  <a:extLst>
                    <a:ext uri="{FF2B5EF4-FFF2-40B4-BE49-F238E27FC236}">
                      <a16:creationId xmlns:a16="http://schemas.microsoft.com/office/drawing/2014/main" id="{E1481B2C-AC4D-B24E-AB66-A2CEC22D6374}"/>
                    </a:ext>
                  </a:extLst>
                </p14:cNvPr>
                <p14:cNvContentPartPr/>
                <p14:nvPr/>
              </p14:nvContentPartPr>
              <p14:xfrm>
                <a:off x="2572300" y="2619649"/>
                <a:ext cx="19080" cy="19080"/>
              </p14:xfrm>
            </p:contentPart>
          </mc:Choice>
          <mc:Fallback xmlns="">
            <p:pic>
              <p:nvPicPr>
                <p:cNvPr id="207" name="墨迹 206">
                  <a:extLst>
                    <a:ext uri="{FF2B5EF4-FFF2-40B4-BE49-F238E27FC236}">
                      <a16:creationId xmlns:a16="http://schemas.microsoft.com/office/drawing/2014/main" id="{E1481B2C-AC4D-B24E-AB66-A2CEC22D6374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2564740" y="2612089"/>
                  <a:ext cx="3420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208" name="墨迹 207">
                  <a:extLst>
                    <a:ext uri="{FF2B5EF4-FFF2-40B4-BE49-F238E27FC236}">
                      <a16:creationId xmlns:a16="http://schemas.microsoft.com/office/drawing/2014/main" id="{94D90B48-9C76-4C49-9675-8792FDD74F54}"/>
                    </a:ext>
                  </a:extLst>
                </p14:cNvPr>
                <p14:cNvContentPartPr/>
                <p14:nvPr/>
              </p14:nvContentPartPr>
              <p14:xfrm>
                <a:off x="2597140" y="2594449"/>
                <a:ext cx="62640" cy="81360"/>
              </p14:xfrm>
            </p:contentPart>
          </mc:Choice>
          <mc:Fallback xmlns="">
            <p:pic>
              <p:nvPicPr>
                <p:cNvPr id="208" name="墨迹 207">
                  <a:extLst>
                    <a:ext uri="{FF2B5EF4-FFF2-40B4-BE49-F238E27FC236}">
                      <a16:creationId xmlns:a16="http://schemas.microsoft.com/office/drawing/2014/main" id="{94D90B48-9C76-4C49-9675-8792FDD74F54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2589580" y="2587249"/>
                  <a:ext cx="7776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209" name="墨迹 208">
                  <a:extLst>
                    <a:ext uri="{FF2B5EF4-FFF2-40B4-BE49-F238E27FC236}">
                      <a16:creationId xmlns:a16="http://schemas.microsoft.com/office/drawing/2014/main" id="{088B004D-7C2F-9C4F-B793-B5D1B1D1D343}"/>
                    </a:ext>
                  </a:extLst>
                </p14:cNvPr>
                <p14:cNvContentPartPr/>
                <p14:nvPr/>
              </p14:nvContentPartPr>
              <p14:xfrm>
                <a:off x="2591020" y="2800009"/>
                <a:ext cx="37800" cy="174600"/>
              </p14:xfrm>
            </p:contentPart>
          </mc:Choice>
          <mc:Fallback xmlns="">
            <p:pic>
              <p:nvPicPr>
                <p:cNvPr id="209" name="墨迹 208">
                  <a:extLst>
                    <a:ext uri="{FF2B5EF4-FFF2-40B4-BE49-F238E27FC236}">
                      <a16:creationId xmlns:a16="http://schemas.microsoft.com/office/drawing/2014/main" id="{088B004D-7C2F-9C4F-B793-B5D1B1D1D343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2583460" y="2792449"/>
                  <a:ext cx="5292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210" name="墨迹 209">
                  <a:extLst>
                    <a:ext uri="{FF2B5EF4-FFF2-40B4-BE49-F238E27FC236}">
                      <a16:creationId xmlns:a16="http://schemas.microsoft.com/office/drawing/2014/main" id="{56C1129B-930D-9848-8A5F-3C45F1767544}"/>
                    </a:ext>
                  </a:extLst>
                </p14:cNvPr>
                <p14:cNvContentPartPr/>
                <p14:nvPr/>
              </p14:nvContentPartPr>
              <p14:xfrm>
                <a:off x="2709100" y="2700289"/>
                <a:ext cx="355320" cy="81360"/>
              </p14:xfrm>
            </p:contentPart>
          </mc:Choice>
          <mc:Fallback xmlns="">
            <p:pic>
              <p:nvPicPr>
                <p:cNvPr id="210" name="墨迹 209">
                  <a:extLst>
                    <a:ext uri="{FF2B5EF4-FFF2-40B4-BE49-F238E27FC236}">
                      <a16:creationId xmlns:a16="http://schemas.microsoft.com/office/drawing/2014/main" id="{56C1129B-930D-9848-8A5F-3C45F1767544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2701540" y="2692729"/>
                  <a:ext cx="37044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211" name="墨迹 210">
                  <a:extLst>
                    <a:ext uri="{FF2B5EF4-FFF2-40B4-BE49-F238E27FC236}">
                      <a16:creationId xmlns:a16="http://schemas.microsoft.com/office/drawing/2014/main" id="{B327DEF8-5A0D-504E-8006-AA58EFAC5FB2}"/>
                    </a:ext>
                  </a:extLst>
                </p14:cNvPr>
                <p14:cNvContentPartPr/>
                <p14:nvPr/>
              </p14:nvContentPartPr>
              <p14:xfrm>
                <a:off x="2821060" y="2656729"/>
                <a:ext cx="19080" cy="187200"/>
              </p14:xfrm>
            </p:contentPart>
          </mc:Choice>
          <mc:Fallback xmlns="">
            <p:pic>
              <p:nvPicPr>
                <p:cNvPr id="211" name="墨迹 210">
                  <a:extLst>
                    <a:ext uri="{FF2B5EF4-FFF2-40B4-BE49-F238E27FC236}">
                      <a16:creationId xmlns:a16="http://schemas.microsoft.com/office/drawing/2014/main" id="{B327DEF8-5A0D-504E-8006-AA58EFAC5FB2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2813500" y="2649169"/>
                  <a:ext cx="3420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212" name="墨迹 211">
                  <a:extLst>
                    <a:ext uri="{FF2B5EF4-FFF2-40B4-BE49-F238E27FC236}">
                      <a16:creationId xmlns:a16="http://schemas.microsoft.com/office/drawing/2014/main" id="{AE2B4DE4-34D2-C342-82AF-3EFE37C9DA2E}"/>
                    </a:ext>
                  </a:extLst>
                </p14:cNvPr>
                <p14:cNvContentPartPr/>
                <p14:nvPr/>
              </p14:nvContentPartPr>
              <p14:xfrm>
                <a:off x="2821780" y="2631889"/>
                <a:ext cx="186480" cy="374040"/>
              </p14:xfrm>
            </p:contentPart>
          </mc:Choice>
          <mc:Fallback xmlns="">
            <p:pic>
              <p:nvPicPr>
                <p:cNvPr id="212" name="墨迹 211">
                  <a:extLst>
                    <a:ext uri="{FF2B5EF4-FFF2-40B4-BE49-F238E27FC236}">
                      <a16:creationId xmlns:a16="http://schemas.microsoft.com/office/drawing/2014/main" id="{AE2B4DE4-34D2-C342-82AF-3EFE37C9DA2E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2814220" y="2624329"/>
                  <a:ext cx="201600" cy="38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213" name="墨迹 212">
                  <a:extLst>
                    <a:ext uri="{FF2B5EF4-FFF2-40B4-BE49-F238E27FC236}">
                      <a16:creationId xmlns:a16="http://schemas.microsoft.com/office/drawing/2014/main" id="{0D621E24-BE0A-B04A-B286-51574E2956AB}"/>
                    </a:ext>
                  </a:extLst>
                </p14:cNvPr>
                <p14:cNvContentPartPr/>
                <p14:nvPr/>
              </p14:nvContentPartPr>
              <p14:xfrm>
                <a:off x="3176020" y="2488609"/>
                <a:ext cx="579240" cy="591840"/>
              </p14:xfrm>
            </p:contentPart>
          </mc:Choice>
          <mc:Fallback xmlns="">
            <p:pic>
              <p:nvPicPr>
                <p:cNvPr id="213" name="墨迹 212">
                  <a:extLst>
                    <a:ext uri="{FF2B5EF4-FFF2-40B4-BE49-F238E27FC236}">
                      <a16:creationId xmlns:a16="http://schemas.microsoft.com/office/drawing/2014/main" id="{0D621E24-BE0A-B04A-B286-51574E2956AB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3168460" y="2481409"/>
                  <a:ext cx="594360" cy="60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214" name="墨迹 213">
                  <a:extLst>
                    <a:ext uri="{FF2B5EF4-FFF2-40B4-BE49-F238E27FC236}">
                      <a16:creationId xmlns:a16="http://schemas.microsoft.com/office/drawing/2014/main" id="{30DB814E-9131-D34A-8C8F-460C076193F2}"/>
                    </a:ext>
                  </a:extLst>
                </p14:cNvPr>
                <p14:cNvContentPartPr/>
                <p14:nvPr/>
              </p14:nvContentPartPr>
              <p14:xfrm>
                <a:off x="3338020" y="2594449"/>
                <a:ext cx="118800" cy="199440"/>
              </p14:xfrm>
            </p:contentPart>
          </mc:Choice>
          <mc:Fallback xmlns="">
            <p:pic>
              <p:nvPicPr>
                <p:cNvPr id="214" name="墨迹 213">
                  <a:extLst>
                    <a:ext uri="{FF2B5EF4-FFF2-40B4-BE49-F238E27FC236}">
                      <a16:creationId xmlns:a16="http://schemas.microsoft.com/office/drawing/2014/main" id="{30DB814E-9131-D34A-8C8F-460C076193F2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3330460" y="2587249"/>
                  <a:ext cx="13356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215" name="墨迹 214">
                  <a:extLst>
                    <a:ext uri="{FF2B5EF4-FFF2-40B4-BE49-F238E27FC236}">
                      <a16:creationId xmlns:a16="http://schemas.microsoft.com/office/drawing/2014/main" id="{7591D01F-4537-B34A-BD03-C418225AC538}"/>
                    </a:ext>
                  </a:extLst>
                </p14:cNvPr>
                <p14:cNvContentPartPr/>
                <p14:nvPr/>
              </p14:nvContentPartPr>
              <p14:xfrm>
                <a:off x="3425140" y="2862289"/>
                <a:ext cx="80640" cy="31320"/>
              </p14:xfrm>
            </p:contentPart>
          </mc:Choice>
          <mc:Fallback xmlns="">
            <p:pic>
              <p:nvPicPr>
                <p:cNvPr id="215" name="墨迹 214">
                  <a:extLst>
                    <a:ext uri="{FF2B5EF4-FFF2-40B4-BE49-F238E27FC236}">
                      <a16:creationId xmlns:a16="http://schemas.microsoft.com/office/drawing/2014/main" id="{7591D01F-4537-B34A-BD03-C418225AC538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3417580" y="2854729"/>
                  <a:ext cx="9576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216" name="墨迹 215">
                  <a:extLst>
                    <a:ext uri="{FF2B5EF4-FFF2-40B4-BE49-F238E27FC236}">
                      <a16:creationId xmlns:a16="http://schemas.microsoft.com/office/drawing/2014/main" id="{2DDCEC05-B730-B046-A414-3AD91C34B274}"/>
                    </a:ext>
                  </a:extLst>
                </p14:cNvPr>
                <p14:cNvContentPartPr/>
                <p14:nvPr/>
              </p14:nvContentPartPr>
              <p14:xfrm>
                <a:off x="3263140" y="2874889"/>
                <a:ext cx="31320" cy="100080"/>
              </p14:xfrm>
            </p:contentPart>
          </mc:Choice>
          <mc:Fallback xmlns="">
            <p:pic>
              <p:nvPicPr>
                <p:cNvPr id="216" name="墨迹 215">
                  <a:extLst>
                    <a:ext uri="{FF2B5EF4-FFF2-40B4-BE49-F238E27FC236}">
                      <a16:creationId xmlns:a16="http://schemas.microsoft.com/office/drawing/2014/main" id="{2DDCEC05-B730-B046-A414-3AD91C34B274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3255580" y="2867329"/>
                  <a:ext cx="4644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217" name="墨迹 216">
                  <a:extLst>
                    <a:ext uri="{FF2B5EF4-FFF2-40B4-BE49-F238E27FC236}">
                      <a16:creationId xmlns:a16="http://schemas.microsoft.com/office/drawing/2014/main" id="{D4850CA3-C471-7C42-9645-29B8BB144E5C}"/>
                    </a:ext>
                  </a:extLst>
                </p14:cNvPr>
                <p14:cNvContentPartPr/>
                <p14:nvPr/>
              </p14:nvContentPartPr>
              <p14:xfrm>
                <a:off x="3829780" y="2918449"/>
                <a:ext cx="56520" cy="31320"/>
              </p14:xfrm>
            </p:contentPart>
          </mc:Choice>
          <mc:Fallback xmlns="">
            <p:pic>
              <p:nvPicPr>
                <p:cNvPr id="217" name="墨迹 216">
                  <a:extLst>
                    <a:ext uri="{FF2B5EF4-FFF2-40B4-BE49-F238E27FC236}">
                      <a16:creationId xmlns:a16="http://schemas.microsoft.com/office/drawing/2014/main" id="{D4850CA3-C471-7C42-9645-29B8BB144E5C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3822220" y="2910889"/>
                  <a:ext cx="7128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218" name="墨迹 217">
                  <a:extLst>
                    <a:ext uri="{FF2B5EF4-FFF2-40B4-BE49-F238E27FC236}">
                      <a16:creationId xmlns:a16="http://schemas.microsoft.com/office/drawing/2014/main" id="{C91CA30B-29A2-1341-BB96-86DE2B4577A8}"/>
                    </a:ext>
                  </a:extLst>
                </p14:cNvPr>
                <p14:cNvContentPartPr/>
                <p14:nvPr/>
              </p14:nvContentPartPr>
              <p14:xfrm>
                <a:off x="3842020" y="3098809"/>
                <a:ext cx="93600" cy="37800"/>
              </p14:xfrm>
            </p:contentPart>
          </mc:Choice>
          <mc:Fallback xmlns="">
            <p:pic>
              <p:nvPicPr>
                <p:cNvPr id="218" name="墨迹 217">
                  <a:extLst>
                    <a:ext uri="{FF2B5EF4-FFF2-40B4-BE49-F238E27FC236}">
                      <a16:creationId xmlns:a16="http://schemas.microsoft.com/office/drawing/2014/main" id="{C91CA30B-29A2-1341-BB96-86DE2B4577A8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3834820" y="3091249"/>
                  <a:ext cx="108720" cy="52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8" name="组合 227">
            <a:extLst>
              <a:ext uri="{FF2B5EF4-FFF2-40B4-BE49-F238E27FC236}">
                <a16:creationId xmlns:a16="http://schemas.microsoft.com/office/drawing/2014/main" id="{BDAAB64C-516C-964A-8666-8180061D4A97}"/>
              </a:ext>
            </a:extLst>
          </p:cNvPr>
          <p:cNvGrpSpPr/>
          <p:nvPr/>
        </p:nvGrpSpPr>
        <p:grpSpPr>
          <a:xfrm>
            <a:off x="3007900" y="3553489"/>
            <a:ext cx="678960" cy="466920"/>
            <a:chOff x="3007900" y="3553489"/>
            <a:chExt cx="678960" cy="466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220" name="墨迹 219">
                  <a:extLst>
                    <a:ext uri="{FF2B5EF4-FFF2-40B4-BE49-F238E27FC236}">
                      <a16:creationId xmlns:a16="http://schemas.microsoft.com/office/drawing/2014/main" id="{9E9B650E-9187-B149-953C-673BB6EEE814}"/>
                    </a:ext>
                  </a:extLst>
                </p14:cNvPr>
                <p14:cNvContentPartPr/>
                <p14:nvPr/>
              </p14:nvContentPartPr>
              <p14:xfrm>
                <a:off x="3007900" y="3615409"/>
                <a:ext cx="374040" cy="405000"/>
              </p14:xfrm>
            </p:contentPart>
          </mc:Choice>
          <mc:Fallback xmlns="">
            <p:pic>
              <p:nvPicPr>
                <p:cNvPr id="220" name="墨迹 219">
                  <a:extLst>
                    <a:ext uri="{FF2B5EF4-FFF2-40B4-BE49-F238E27FC236}">
                      <a16:creationId xmlns:a16="http://schemas.microsoft.com/office/drawing/2014/main" id="{9E9B650E-9187-B149-953C-673BB6EEE814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2997820" y="3605329"/>
                  <a:ext cx="394200" cy="42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221" name="墨迹 220">
                  <a:extLst>
                    <a:ext uri="{FF2B5EF4-FFF2-40B4-BE49-F238E27FC236}">
                      <a16:creationId xmlns:a16="http://schemas.microsoft.com/office/drawing/2014/main" id="{BE43D079-1625-AD4F-BFF2-AB98CCA03C75}"/>
                    </a:ext>
                  </a:extLst>
                </p14:cNvPr>
                <p14:cNvContentPartPr/>
                <p14:nvPr/>
              </p14:nvContentPartPr>
              <p14:xfrm>
                <a:off x="3095020" y="3597769"/>
                <a:ext cx="268200" cy="373320"/>
              </p14:xfrm>
            </p:contentPart>
          </mc:Choice>
          <mc:Fallback xmlns="">
            <p:pic>
              <p:nvPicPr>
                <p:cNvPr id="221" name="墨迹 220">
                  <a:extLst>
                    <a:ext uri="{FF2B5EF4-FFF2-40B4-BE49-F238E27FC236}">
                      <a16:creationId xmlns:a16="http://schemas.microsoft.com/office/drawing/2014/main" id="{BE43D079-1625-AD4F-BFF2-AB98CCA03C75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3087460" y="3590209"/>
                  <a:ext cx="282960" cy="38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223" name="墨迹 222">
                  <a:extLst>
                    <a:ext uri="{FF2B5EF4-FFF2-40B4-BE49-F238E27FC236}">
                      <a16:creationId xmlns:a16="http://schemas.microsoft.com/office/drawing/2014/main" id="{7F1C4500-2294-3B4B-A209-0313DFBBFE85}"/>
                    </a:ext>
                  </a:extLst>
                </p14:cNvPr>
                <p14:cNvContentPartPr/>
                <p14:nvPr/>
              </p14:nvContentPartPr>
              <p14:xfrm>
                <a:off x="3555820" y="3553489"/>
                <a:ext cx="131040" cy="411120"/>
              </p14:xfrm>
            </p:contentPart>
          </mc:Choice>
          <mc:Fallback xmlns="">
            <p:pic>
              <p:nvPicPr>
                <p:cNvPr id="223" name="墨迹 222">
                  <a:extLst>
                    <a:ext uri="{FF2B5EF4-FFF2-40B4-BE49-F238E27FC236}">
                      <a16:creationId xmlns:a16="http://schemas.microsoft.com/office/drawing/2014/main" id="{7F1C4500-2294-3B4B-A209-0313DFBBFE85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3548260" y="3545929"/>
                  <a:ext cx="146160" cy="426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0" name="组合 239">
            <a:extLst>
              <a:ext uri="{FF2B5EF4-FFF2-40B4-BE49-F238E27FC236}">
                <a16:creationId xmlns:a16="http://schemas.microsoft.com/office/drawing/2014/main" id="{FC1CAAC0-9EF9-3A40-BBD0-10547051D3C9}"/>
              </a:ext>
            </a:extLst>
          </p:cNvPr>
          <p:cNvGrpSpPr/>
          <p:nvPr/>
        </p:nvGrpSpPr>
        <p:grpSpPr>
          <a:xfrm>
            <a:off x="3941740" y="3528289"/>
            <a:ext cx="1618560" cy="523440"/>
            <a:chOff x="3941740" y="3528289"/>
            <a:chExt cx="1618560" cy="523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224" name="墨迹 223">
                  <a:extLst>
                    <a:ext uri="{FF2B5EF4-FFF2-40B4-BE49-F238E27FC236}">
                      <a16:creationId xmlns:a16="http://schemas.microsoft.com/office/drawing/2014/main" id="{7C3FED24-457F-0540-813B-06B4096B155D}"/>
                    </a:ext>
                  </a:extLst>
                </p14:cNvPr>
                <p14:cNvContentPartPr/>
                <p14:nvPr/>
              </p14:nvContentPartPr>
              <p14:xfrm>
                <a:off x="3941740" y="3528289"/>
                <a:ext cx="236880" cy="405000"/>
              </p14:xfrm>
            </p:contentPart>
          </mc:Choice>
          <mc:Fallback xmlns="">
            <p:pic>
              <p:nvPicPr>
                <p:cNvPr id="224" name="墨迹 223">
                  <a:extLst>
                    <a:ext uri="{FF2B5EF4-FFF2-40B4-BE49-F238E27FC236}">
                      <a16:creationId xmlns:a16="http://schemas.microsoft.com/office/drawing/2014/main" id="{7C3FED24-457F-0540-813B-06B4096B155D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3934180" y="3520729"/>
                  <a:ext cx="252000" cy="42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225" name="墨迹 224">
                  <a:extLst>
                    <a:ext uri="{FF2B5EF4-FFF2-40B4-BE49-F238E27FC236}">
                      <a16:creationId xmlns:a16="http://schemas.microsoft.com/office/drawing/2014/main" id="{A94BAEA4-BC61-454B-B9A3-573392EE0E3A}"/>
                    </a:ext>
                  </a:extLst>
                </p14:cNvPr>
                <p14:cNvContentPartPr/>
                <p14:nvPr/>
              </p14:nvContentPartPr>
              <p14:xfrm>
                <a:off x="4022740" y="3777409"/>
                <a:ext cx="149760" cy="75240"/>
              </p14:xfrm>
            </p:contentPart>
          </mc:Choice>
          <mc:Fallback xmlns="">
            <p:pic>
              <p:nvPicPr>
                <p:cNvPr id="225" name="墨迹 224">
                  <a:extLst>
                    <a:ext uri="{FF2B5EF4-FFF2-40B4-BE49-F238E27FC236}">
                      <a16:creationId xmlns:a16="http://schemas.microsoft.com/office/drawing/2014/main" id="{A94BAEA4-BC61-454B-B9A3-573392EE0E3A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4015180" y="3769849"/>
                  <a:ext cx="16488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226" name="墨迹 225">
                  <a:extLst>
                    <a:ext uri="{FF2B5EF4-FFF2-40B4-BE49-F238E27FC236}">
                      <a16:creationId xmlns:a16="http://schemas.microsoft.com/office/drawing/2014/main" id="{B219720D-F5E5-924B-BE4B-E513C33A9E1D}"/>
                    </a:ext>
                  </a:extLst>
                </p14:cNvPr>
                <p14:cNvContentPartPr/>
                <p14:nvPr/>
              </p14:nvContentPartPr>
              <p14:xfrm>
                <a:off x="4346380" y="3796129"/>
                <a:ext cx="180720" cy="205920"/>
              </p14:xfrm>
            </p:contentPart>
          </mc:Choice>
          <mc:Fallback xmlns="">
            <p:pic>
              <p:nvPicPr>
                <p:cNvPr id="226" name="墨迹 225">
                  <a:extLst>
                    <a:ext uri="{FF2B5EF4-FFF2-40B4-BE49-F238E27FC236}">
                      <a16:creationId xmlns:a16="http://schemas.microsoft.com/office/drawing/2014/main" id="{B219720D-F5E5-924B-BE4B-E513C33A9E1D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4338820" y="3788569"/>
                  <a:ext cx="19584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229" name="墨迹 228">
                  <a:extLst>
                    <a:ext uri="{FF2B5EF4-FFF2-40B4-BE49-F238E27FC236}">
                      <a16:creationId xmlns:a16="http://schemas.microsoft.com/office/drawing/2014/main" id="{0C08044F-72EB-BA42-BB0E-F9FF0547647E}"/>
                    </a:ext>
                  </a:extLst>
                </p14:cNvPr>
                <p14:cNvContentPartPr/>
                <p14:nvPr/>
              </p14:nvContentPartPr>
              <p14:xfrm>
                <a:off x="4614220" y="4007809"/>
                <a:ext cx="360" cy="360"/>
              </p14:xfrm>
            </p:contentPart>
          </mc:Choice>
          <mc:Fallback xmlns="">
            <p:pic>
              <p:nvPicPr>
                <p:cNvPr id="229" name="墨迹 228">
                  <a:extLst>
                    <a:ext uri="{FF2B5EF4-FFF2-40B4-BE49-F238E27FC236}">
                      <a16:creationId xmlns:a16="http://schemas.microsoft.com/office/drawing/2014/main" id="{0C08044F-72EB-BA42-BB0E-F9FF0547647E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4606660" y="4000249"/>
                  <a:ext cx="15480" cy="1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230" name="墨迹 229">
                  <a:extLst>
                    <a:ext uri="{FF2B5EF4-FFF2-40B4-BE49-F238E27FC236}">
                      <a16:creationId xmlns:a16="http://schemas.microsoft.com/office/drawing/2014/main" id="{098DABF4-0482-1B41-BA6B-5D33940176B3}"/>
                    </a:ext>
                  </a:extLst>
                </p14:cNvPr>
                <p14:cNvContentPartPr/>
                <p14:nvPr/>
              </p14:nvContentPartPr>
              <p14:xfrm>
                <a:off x="4608100" y="3995209"/>
                <a:ext cx="12960" cy="6480"/>
              </p14:xfrm>
            </p:contentPart>
          </mc:Choice>
          <mc:Fallback xmlns="">
            <p:pic>
              <p:nvPicPr>
                <p:cNvPr id="230" name="墨迹 229">
                  <a:extLst>
                    <a:ext uri="{FF2B5EF4-FFF2-40B4-BE49-F238E27FC236}">
                      <a16:creationId xmlns:a16="http://schemas.microsoft.com/office/drawing/2014/main" id="{098DABF4-0482-1B41-BA6B-5D33940176B3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4600540" y="3987649"/>
                  <a:ext cx="2772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231" name="墨迹 230">
                  <a:extLst>
                    <a:ext uri="{FF2B5EF4-FFF2-40B4-BE49-F238E27FC236}">
                      <a16:creationId xmlns:a16="http://schemas.microsoft.com/office/drawing/2014/main" id="{4B672927-6D67-9A4D-9276-B7CADDD0B5B8}"/>
                    </a:ext>
                  </a:extLst>
                </p14:cNvPr>
                <p14:cNvContentPartPr/>
                <p14:nvPr/>
              </p14:nvContentPartPr>
              <p14:xfrm>
                <a:off x="4582900" y="3976489"/>
                <a:ext cx="106200" cy="75240"/>
              </p14:xfrm>
            </p:contentPart>
          </mc:Choice>
          <mc:Fallback xmlns="">
            <p:pic>
              <p:nvPicPr>
                <p:cNvPr id="231" name="墨迹 230">
                  <a:extLst>
                    <a:ext uri="{FF2B5EF4-FFF2-40B4-BE49-F238E27FC236}">
                      <a16:creationId xmlns:a16="http://schemas.microsoft.com/office/drawing/2014/main" id="{4B672927-6D67-9A4D-9276-B7CADDD0B5B8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4575340" y="3969289"/>
                  <a:ext cx="12132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232" name="墨迹 231">
                  <a:extLst>
                    <a:ext uri="{FF2B5EF4-FFF2-40B4-BE49-F238E27FC236}">
                      <a16:creationId xmlns:a16="http://schemas.microsoft.com/office/drawing/2014/main" id="{FBA14C18-9B74-C541-80DF-3C179F7C05B5}"/>
                    </a:ext>
                  </a:extLst>
                </p14:cNvPr>
                <p14:cNvContentPartPr/>
                <p14:nvPr/>
              </p14:nvContentPartPr>
              <p14:xfrm>
                <a:off x="4639060" y="3852289"/>
                <a:ext cx="43920" cy="56520"/>
              </p14:xfrm>
            </p:contentPart>
          </mc:Choice>
          <mc:Fallback xmlns="">
            <p:pic>
              <p:nvPicPr>
                <p:cNvPr id="232" name="墨迹 231">
                  <a:extLst>
                    <a:ext uri="{FF2B5EF4-FFF2-40B4-BE49-F238E27FC236}">
                      <a16:creationId xmlns:a16="http://schemas.microsoft.com/office/drawing/2014/main" id="{FBA14C18-9B74-C541-80DF-3C179F7C05B5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4631500" y="3844729"/>
                  <a:ext cx="5904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233" name="墨迹 232">
                  <a:extLst>
                    <a:ext uri="{FF2B5EF4-FFF2-40B4-BE49-F238E27FC236}">
                      <a16:creationId xmlns:a16="http://schemas.microsoft.com/office/drawing/2014/main" id="{5014EF7E-049D-B84E-9484-59FDEF2DE54C}"/>
                    </a:ext>
                  </a:extLst>
                </p14:cNvPr>
                <p14:cNvContentPartPr/>
                <p14:nvPr/>
              </p14:nvContentPartPr>
              <p14:xfrm>
                <a:off x="4850740" y="3889369"/>
                <a:ext cx="118800" cy="112320"/>
              </p14:xfrm>
            </p:contentPart>
          </mc:Choice>
          <mc:Fallback xmlns="">
            <p:pic>
              <p:nvPicPr>
                <p:cNvPr id="233" name="墨迹 232">
                  <a:extLst>
                    <a:ext uri="{FF2B5EF4-FFF2-40B4-BE49-F238E27FC236}">
                      <a16:creationId xmlns:a16="http://schemas.microsoft.com/office/drawing/2014/main" id="{5014EF7E-049D-B84E-9484-59FDEF2DE54C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4843180" y="3881809"/>
                  <a:ext cx="13356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234" name="墨迹 233">
                  <a:extLst>
                    <a:ext uri="{FF2B5EF4-FFF2-40B4-BE49-F238E27FC236}">
                      <a16:creationId xmlns:a16="http://schemas.microsoft.com/office/drawing/2014/main" id="{B51B7025-4C16-2246-807D-A16160B63ACB}"/>
                    </a:ext>
                  </a:extLst>
                </p14:cNvPr>
                <p14:cNvContentPartPr/>
                <p14:nvPr/>
              </p14:nvContentPartPr>
              <p14:xfrm>
                <a:off x="5136940" y="3839689"/>
                <a:ext cx="168480" cy="174600"/>
              </p14:xfrm>
            </p:contentPart>
          </mc:Choice>
          <mc:Fallback xmlns="">
            <p:pic>
              <p:nvPicPr>
                <p:cNvPr id="234" name="墨迹 233">
                  <a:extLst>
                    <a:ext uri="{FF2B5EF4-FFF2-40B4-BE49-F238E27FC236}">
                      <a16:creationId xmlns:a16="http://schemas.microsoft.com/office/drawing/2014/main" id="{B51B7025-4C16-2246-807D-A16160B63ACB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5129740" y="3832129"/>
                  <a:ext cx="18360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236" name="墨迹 235">
                  <a:extLst>
                    <a:ext uri="{FF2B5EF4-FFF2-40B4-BE49-F238E27FC236}">
                      <a16:creationId xmlns:a16="http://schemas.microsoft.com/office/drawing/2014/main" id="{82D85711-11B3-8847-87F9-90F8A78F5BDC}"/>
                    </a:ext>
                  </a:extLst>
                </p14:cNvPr>
                <p14:cNvContentPartPr/>
                <p14:nvPr/>
              </p14:nvContentPartPr>
              <p14:xfrm>
                <a:off x="5373820" y="3540889"/>
                <a:ext cx="186480" cy="510840"/>
              </p14:xfrm>
            </p:contentPart>
          </mc:Choice>
          <mc:Fallback xmlns="">
            <p:pic>
              <p:nvPicPr>
                <p:cNvPr id="236" name="墨迹 235">
                  <a:extLst>
                    <a:ext uri="{FF2B5EF4-FFF2-40B4-BE49-F238E27FC236}">
                      <a16:creationId xmlns:a16="http://schemas.microsoft.com/office/drawing/2014/main" id="{82D85711-11B3-8847-87F9-90F8A78F5BDC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5366260" y="3533329"/>
                  <a:ext cx="201600" cy="525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9" name="组合 238">
            <a:extLst>
              <a:ext uri="{FF2B5EF4-FFF2-40B4-BE49-F238E27FC236}">
                <a16:creationId xmlns:a16="http://schemas.microsoft.com/office/drawing/2014/main" id="{1BB5CDB6-3472-4C47-81E9-2DA21CB1B19F}"/>
              </a:ext>
            </a:extLst>
          </p:cNvPr>
          <p:cNvGrpSpPr/>
          <p:nvPr/>
        </p:nvGrpSpPr>
        <p:grpSpPr>
          <a:xfrm>
            <a:off x="5902660" y="3702889"/>
            <a:ext cx="299160" cy="168120"/>
            <a:chOff x="5902660" y="3702889"/>
            <a:chExt cx="299160" cy="168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237" name="墨迹 236">
                  <a:extLst>
                    <a:ext uri="{FF2B5EF4-FFF2-40B4-BE49-F238E27FC236}">
                      <a16:creationId xmlns:a16="http://schemas.microsoft.com/office/drawing/2014/main" id="{7A6D3CE5-EB4B-3F4B-82AF-B0F5B6F3165F}"/>
                    </a:ext>
                  </a:extLst>
                </p14:cNvPr>
                <p14:cNvContentPartPr/>
                <p14:nvPr/>
              </p14:nvContentPartPr>
              <p14:xfrm>
                <a:off x="5902660" y="3702889"/>
                <a:ext cx="212040" cy="43920"/>
              </p14:xfrm>
            </p:contentPart>
          </mc:Choice>
          <mc:Fallback xmlns="">
            <p:pic>
              <p:nvPicPr>
                <p:cNvPr id="237" name="墨迹 236">
                  <a:extLst>
                    <a:ext uri="{FF2B5EF4-FFF2-40B4-BE49-F238E27FC236}">
                      <a16:creationId xmlns:a16="http://schemas.microsoft.com/office/drawing/2014/main" id="{7A6D3CE5-EB4B-3F4B-82AF-B0F5B6F3165F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5895460" y="3695329"/>
                  <a:ext cx="22716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238" name="墨迹 237">
                  <a:extLst>
                    <a:ext uri="{FF2B5EF4-FFF2-40B4-BE49-F238E27FC236}">
                      <a16:creationId xmlns:a16="http://schemas.microsoft.com/office/drawing/2014/main" id="{90ADB0DE-B531-5F44-86CC-D82F83BB3E65}"/>
                    </a:ext>
                  </a:extLst>
                </p14:cNvPr>
                <p14:cNvContentPartPr/>
                <p14:nvPr/>
              </p14:nvContentPartPr>
              <p14:xfrm>
                <a:off x="5940100" y="3839689"/>
                <a:ext cx="261720" cy="31320"/>
              </p14:xfrm>
            </p:contentPart>
          </mc:Choice>
          <mc:Fallback xmlns="">
            <p:pic>
              <p:nvPicPr>
                <p:cNvPr id="238" name="墨迹 237">
                  <a:extLst>
                    <a:ext uri="{FF2B5EF4-FFF2-40B4-BE49-F238E27FC236}">
                      <a16:creationId xmlns:a16="http://schemas.microsoft.com/office/drawing/2014/main" id="{90ADB0DE-B531-5F44-86CC-D82F83BB3E65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5932540" y="3832129"/>
                  <a:ext cx="276840" cy="46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6" name="组合 245">
            <a:extLst>
              <a:ext uri="{FF2B5EF4-FFF2-40B4-BE49-F238E27FC236}">
                <a16:creationId xmlns:a16="http://schemas.microsoft.com/office/drawing/2014/main" id="{06DD05AC-103F-3D4D-AF66-740098257702}"/>
              </a:ext>
            </a:extLst>
          </p:cNvPr>
          <p:cNvGrpSpPr/>
          <p:nvPr/>
        </p:nvGrpSpPr>
        <p:grpSpPr>
          <a:xfrm>
            <a:off x="6332500" y="3671569"/>
            <a:ext cx="641520" cy="268200"/>
            <a:chOff x="6332500" y="3671569"/>
            <a:chExt cx="641520" cy="268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1">
              <p14:nvContentPartPr>
                <p14:cNvPr id="241" name="墨迹 240">
                  <a:extLst>
                    <a:ext uri="{FF2B5EF4-FFF2-40B4-BE49-F238E27FC236}">
                      <a16:creationId xmlns:a16="http://schemas.microsoft.com/office/drawing/2014/main" id="{63C85200-5CE5-3942-B822-0D8A48357802}"/>
                    </a:ext>
                  </a:extLst>
                </p14:cNvPr>
                <p14:cNvContentPartPr/>
                <p14:nvPr/>
              </p14:nvContentPartPr>
              <p14:xfrm>
                <a:off x="6332500" y="3678409"/>
                <a:ext cx="386280" cy="261000"/>
              </p14:xfrm>
            </p:contentPart>
          </mc:Choice>
          <mc:Fallback xmlns="">
            <p:pic>
              <p:nvPicPr>
                <p:cNvPr id="241" name="墨迹 240">
                  <a:extLst>
                    <a:ext uri="{FF2B5EF4-FFF2-40B4-BE49-F238E27FC236}">
                      <a16:creationId xmlns:a16="http://schemas.microsoft.com/office/drawing/2014/main" id="{63C85200-5CE5-3942-B822-0D8A48357802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6324940" y="3670849"/>
                  <a:ext cx="401400" cy="27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3">
              <p14:nvContentPartPr>
                <p14:cNvPr id="242" name="墨迹 241">
                  <a:extLst>
                    <a:ext uri="{FF2B5EF4-FFF2-40B4-BE49-F238E27FC236}">
                      <a16:creationId xmlns:a16="http://schemas.microsoft.com/office/drawing/2014/main" id="{51ABA01B-3EDA-2D4F-989C-9C149FDEA367}"/>
                    </a:ext>
                  </a:extLst>
                </p14:cNvPr>
                <p14:cNvContentPartPr/>
                <p14:nvPr/>
              </p14:nvContentPartPr>
              <p14:xfrm>
                <a:off x="6905260" y="3671569"/>
                <a:ext cx="68760" cy="268200"/>
              </p14:xfrm>
            </p:contentPart>
          </mc:Choice>
          <mc:Fallback xmlns="">
            <p:pic>
              <p:nvPicPr>
                <p:cNvPr id="242" name="墨迹 241">
                  <a:extLst>
                    <a:ext uri="{FF2B5EF4-FFF2-40B4-BE49-F238E27FC236}">
                      <a16:creationId xmlns:a16="http://schemas.microsoft.com/office/drawing/2014/main" id="{51ABA01B-3EDA-2D4F-989C-9C149FDEA367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6897700" y="3664009"/>
                  <a:ext cx="83880" cy="282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75">
            <p14:nvContentPartPr>
              <p14:cNvPr id="253" name="墨迹 252">
                <a:extLst>
                  <a:ext uri="{FF2B5EF4-FFF2-40B4-BE49-F238E27FC236}">
                    <a16:creationId xmlns:a16="http://schemas.microsoft.com/office/drawing/2014/main" id="{5CD7AE6C-EEFA-2642-86A9-081F37021886}"/>
                  </a:ext>
                </a:extLst>
              </p14:cNvPr>
              <p14:cNvContentPartPr/>
              <p14:nvPr/>
            </p14:nvContentPartPr>
            <p14:xfrm>
              <a:off x="9376660" y="3814849"/>
              <a:ext cx="155880" cy="124200"/>
            </p14:xfrm>
          </p:contentPart>
        </mc:Choice>
        <mc:Fallback xmlns="">
          <p:pic>
            <p:nvPicPr>
              <p:cNvPr id="253" name="墨迹 252">
                <a:extLst>
                  <a:ext uri="{FF2B5EF4-FFF2-40B4-BE49-F238E27FC236}">
                    <a16:creationId xmlns:a16="http://schemas.microsoft.com/office/drawing/2014/main" id="{5CD7AE6C-EEFA-2642-86A9-081F37021886}"/>
                  </a:ext>
                </a:extLst>
              </p:cNvPr>
              <p:cNvPicPr/>
              <p:nvPr/>
            </p:nvPicPr>
            <p:blipFill>
              <a:blip r:embed="rId376"/>
              <a:stretch>
                <a:fillRect/>
              </a:stretch>
            </p:blipFill>
            <p:spPr>
              <a:xfrm>
                <a:off x="9369100" y="3807289"/>
                <a:ext cx="171000" cy="13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7">
            <p14:nvContentPartPr>
              <p14:cNvPr id="254" name="墨迹 253">
                <a:extLst>
                  <a:ext uri="{FF2B5EF4-FFF2-40B4-BE49-F238E27FC236}">
                    <a16:creationId xmlns:a16="http://schemas.microsoft.com/office/drawing/2014/main" id="{7C04DEE6-2F26-E940-8C61-F723A577C009}"/>
                  </a:ext>
                </a:extLst>
              </p14:cNvPr>
              <p14:cNvContentPartPr/>
              <p14:nvPr/>
            </p14:nvContentPartPr>
            <p14:xfrm>
              <a:off x="9532180" y="3640609"/>
              <a:ext cx="87480" cy="62640"/>
            </p14:xfrm>
          </p:contentPart>
        </mc:Choice>
        <mc:Fallback xmlns="">
          <p:pic>
            <p:nvPicPr>
              <p:cNvPr id="254" name="墨迹 253">
                <a:extLst>
                  <a:ext uri="{FF2B5EF4-FFF2-40B4-BE49-F238E27FC236}">
                    <a16:creationId xmlns:a16="http://schemas.microsoft.com/office/drawing/2014/main" id="{7C04DEE6-2F26-E940-8C61-F723A577C009}"/>
                  </a:ext>
                </a:extLst>
              </p:cNvPr>
              <p:cNvPicPr/>
              <p:nvPr/>
            </p:nvPicPr>
            <p:blipFill>
              <a:blip r:embed="rId378"/>
              <a:stretch>
                <a:fillRect/>
              </a:stretch>
            </p:blipFill>
            <p:spPr>
              <a:xfrm>
                <a:off x="9524620" y="3633049"/>
                <a:ext cx="102600" cy="77760"/>
              </a:xfrm>
              <a:prstGeom prst="rect">
                <a:avLst/>
              </a:prstGeom>
            </p:spPr>
          </p:pic>
        </mc:Fallback>
      </mc:AlternateContent>
      <p:grpSp>
        <p:nvGrpSpPr>
          <p:cNvPr id="257" name="组合 256">
            <a:extLst>
              <a:ext uri="{FF2B5EF4-FFF2-40B4-BE49-F238E27FC236}">
                <a16:creationId xmlns:a16="http://schemas.microsoft.com/office/drawing/2014/main" id="{8EE38AA7-4088-2545-BAD9-A326A2FACF50}"/>
              </a:ext>
            </a:extLst>
          </p:cNvPr>
          <p:cNvGrpSpPr/>
          <p:nvPr/>
        </p:nvGrpSpPr>
        <p:grpSpPr>
          <a:xfrm>
            <a:off x="9830980" y="3796129"/>
            <a:ext cx="180720" cy="131400"/>
            <a:chOff x="9830980" y="3796129"/>
            <a:chExt cx="180720" cy="131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9">
              <p14:nvContentPartPr>
                <p14:cNvPr id="255" name="墨迹 254">
                  <a:extLst>
                    <a:ext uri="{FF2B5EF4-FFF2-40B4-BE49-F238E27FC236}">
                      <a16:creationId xmlns:a16="http://schemas.microsoft.com/office/drawing/2014/main" id="{6C7D5DA7-6EC9-5D43-BB90-F66011A78806}"/>
                    </a:ext>
                  </a:extLst>
                </p14:cNvPr>
                <p14:cNvContentPartPr/>
                <p14:nvPr/>
              </p14:nvContentPartPr>
              <p14:xfrm>
                <a:off x="9849700" y="3796129"/>
                <a:ext cx="124200" cy="37800"/>
              </p14:xfrm>
            </p:contentPart>
          </mc:Choice>
          <mc:Fallback xmlns="">
            <p:pic>
              <p:nvPicPr>
                <p:cNvPr id="255" name="墨迹 254">
                  <a:extLst>
                    <a:ext uri="{FF2B5EF4-FFF2-40B4-BE49-F238E27FC236}">
                      <a16:creationId xmlns:a16="http://schemas.microsoft.com/office/drawing/2014/main" id="{6C7D5DA7-6EC9-5D43-BB90-F66011A78806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9842140" y="3788569"/>
                  <a:ext cx="1393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1">
              <p14:nvContentPartPr>
                <p14:cNvPr id="256" name="墨迹 255">
                  <a:extLst>
                    <a:ext uri="{FF2B5EF4-FFF2-40B4-BE49-F238E27FC236}">
                      <a16:creationId xmlns:a16="http://schemas.microsoft.com/office/drawing/2014/main" id="{161221D9-E209-7642-96EF-E32A26818528}"/>
                    </a:ext>
                  </a:extLst>
                </p14:cNvPr>
                <p14:cNvContentPartPr/>
                <p14:nvPr/>
              </p14:nvContentPartPr>
              <p14:xfrm>
                <a:off x="9830980" y="3914569"/>
                <a:ext cx="180720" cy="12960"/>
              </p14:xfrm>
            </p:contentPart>
          </mc:Choice>
          <mc:Fallback xmlns="">
            <p:pic>
              <p:nvPicPr>
                <p:cNvPr id="256" name="墨迹 255">
                  <a:extLst>
                    <a:ext uri="{FF2B5EF4-FFF2-40B4-BE49-F238E27FC236}">
                      <a16:creationId xmlns:a16="http://schemas.microsoft.com/office/drawing/2014/main" id="{161221D9-E209-7642-96EF-E32A26818528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9823420" y="3907009"/>
                  <a:ext cx="195840" cy="27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0" name="组合 259">
            <a:extLst>
              <a:ext uri="{FF2B5EF4-FFF2-40B4-BE49-F238E27FC236}">
                <a16:creationId xmlns:a16="http://schemas.microsoft.com/office/drawing/2014/main" id="{B409CEEB-EE26-804D-B35B-C8FB04FC62C6}"/>
              </a:ext>
            </a:extLst>
          </p:cNvPr>
          <p:cNvGrpSpPr/>
          <p:nvPr/>
        </p:nvGrpSpPr>
        <p:grpSpPr>
          <a:xfrm>
            <a:off x="7179580" y="3590569"/>
            <a:ext cx="1892520" cy="573120"/>
            <a:chOff x="7179580" y="3590569"/>
            <a:chExt cx="1892520" cy="573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3">
              <p14:nvContentPartPr>
                <p14:cNvPr id="243" name="墨迹 242">
                  <a:extLst>
                    <a:ext uri="{FF2B5EF4-FFF2-40B4-BE49-F238E27FC236}">
                      <a16:creationId xmlns:a16="http://schemas.microsoft.com/office/drawing/2014/main" id="{800178B7-2DE4-D142-9C5E-95DBDBA6E1E2}"/>
                    </a:ext>
                  </a:extLst>
                </p14:cNvPr>
                <p14:cNvContentPartPr/>
                <p14:nvPr/>
              </p14:nvContentPartPr>
              <p14:xfrm>
                <a:off x="7179580" y="3590569"/>
                <a:ext cx="236160" cy="411120"/>
              </p14:xfrm>
            </p:contentPart>
          </mc:Choice>
          <mc:Fallback xmlns="">
            <p:pic>
              <p:nvPicPr>
                <p:cNvPr id="243" name="墨迹 242">
                  <a:extLst>
                    <a:ext uri="{FF2B5EF4-FFF2-40B4-BE49-F238E27FC236}">
                      <a16:creationId xmlns:a16="http://schemas.microsoft.com/office/drawing/2014/main" id="{800178B7-2DE4-D142-9C5E-95DBDBA6E1E2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7172380" y="3583009"/>
                  <a:ext cx="251280" cy="42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5">
              <p14:nvContentPartPr>
                <p14:cNvPr id="244" name="墨迹 243">
                  <a:extLst>
                    <a:ext uri="{FF2B5EF4-FFF2-40B4-BE49-F238E27FC236}">
                      <a16:creationId xmlns:a16="http://schemas.microsoft.com/office/drawing/2014/main" id="{D3AC2A0E-F6FE-C743-82D4-EAC259D965F0}"/>
                    </a:ext>
                  </a:extLst>
                </p14:cNvPr>
                <p14:cNvContentPartPr/>
                <p14:nvPr/>
              </p14:nvContentPartPr>
              <p14:xfrm>
                <a:off x="7297300" y="3827089"/>
                <a:ext cx="149760" cy="56520"/>
              </p14:xfrm>
            </p:contentPart>
          </mc:Choice>
          <mc:Fallback xmlns="">
            <p:pic>
              <p:nvPicPr>
                <p:cNvPr id="244" name="墨迹 243">
                  <a:extLst>
                    <a:ext uri="{FF2B5EF4-FFF2-40B4-BE49-F238E27FC236}">
                      <a16:creationId xmlns:a16="http://schemas.microsoft.com/office/drawing/2014/main" id="{D3AC2A0E-F6FE-C743-82D4-EAC259D965F0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7289740" y="3819889"/>
                  <a:ext cx="16488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7">
              <p14:nvContentPartPr>
                <p14:cNvPr id="247" name="墨迹 246">
                  <a:extLst>
                    <a:ext uri="{FF2B5EF4-FFF2-40B4-BE49-F238E27FC236}">
                      <a16:creationId xmlns:a16="http://schemas.microsoft.com/office/drawing/2014/main" id="{91804625-4C87-6A47-83B0-884EBD018959}"/>
                    </a:ext>
                  </a:extLst>
                </p14:cNvPr>
                <p14:cNvContentPartPr/>
                <p14:nvPr/>
              </p14:nvContentPartPr>
              <p14:xfrm>
                <a:off x="7620940" y="3895849"/>
                <a:ext cx="162360" cy="180720"/>
              </p14:xfrm>
            </p:contentPart>
          </mc:Choice>
          <mc:Fallback xmlns="">
            <p:pic>
              <p:nvPicPr>
                <p:cNvPr id="247" name="墨迹 246">
                  <a:extLst>
                    <a:ext uri="{FF2B5EF4-FFF2-40B4-BE49-F238E27FC236}">
                      <a16:creationId xmlns:a16="http://schemas.microsoft.com/office/drawing/2014/main" id="{91804625-4C87-6A47-83B0-884EBD018959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7613380" y="3888289"/>
                  <a:ext cx="17712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9">
              <p14:nvContentPartPr>
                <p14:cNvPr id="248" name="墨迹 247">
                  <a:extLst>
                    <a:ext uri="{FF2B5EF4-FFF2-40B4-BE49-F238E27FC236}">
                      <a16:creationId xmlns:a16="http://schemas.microsoft.com/office/drawing/2014/main" id="{1D07664B-B62E-E743-8E3A-F091F6904461}"/>
                    </a:ext>
                  </a:extLst>
                </p14:cNvPr>
                <p14:cNvContentPartPr/>
                <p14:nvPr/>
              </p14:nvContentPartPr>
              <p14:xfrm>
                <a:off x="7839100" y="4051369"/>
                <a:ext cx="112320" cy="93600"/>
              </p14:xfrm>
            </p:contentPart>
          </mc:Choice>
          <mc:Fallback xmlns="">
            <p:pic>
              <p:nvPicPr>
                <p:cNvPr id="248" name="墨迹 247">
                  <a:extLst>
                    <a:ext uri="{FF2B5EF4-FFF2-40B4-BE49-F238E27FC236}">
                      <a16:creationId xmlns:a16="http://schemas.microsoft.com/office/drawing/2014/main" id="{1D07664B-B62E-E743-8E3A-F091F6904461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7831540" y="4043809"/>
                  <a:ext cx="12744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1">
              <p14:nvContentPartPr>
                <p14:cNvPr id="249" name="墨迹 248">
                  <a:extLst>
                    <a:ext uri="{FF2B5EF4-FFF2-40B4-BE49-F238E27FC236}">
                      <a16:creationId xmlns:a16="http://schemas.microsoft.com/office/drawing/2014/main" id="{F3F0651B-1F50-9543-B471-8A18FFC9DF4D}"/>
                    </a:ext>
                  </a:extLst>
                </p14:cNvPr>
                <p14:cNvContentPartPr/>
                <p14:nvPr/>
              </p14:nvContentPartPr>
              <p14:xfrm>
                <a:off x="7951060" y="3964249"/>
                <a:ext cx="25200" cy="12960"/>
              </p14:xfrm>
            </p:contentPart>
          </mc:Choice>
          <mc:Fallback xmlns="">
            <p:pic>
              <p:nvPicPr>
                <p:cNvPr id="249" name="墨迹 248">
                  <a:extLst>
                    <a:ext uri="{FF2B5EF4-FFF2-40B4-BE49-F238E27FC236}">
                      <a16:creationId xmlns:a16="http://schemas.microsoft.com/office/drawing/2014/main" id="{F3F0651B-1F50-9543-B471-8A18FFC9DF4D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7943500" y="3956689"/>
                  <a:ext cx="4032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3">
              <p14:nvContentPartPr>
                <p14:cNvPr id="250" name="墨迹 249">
                  <a:extLst>
                    <a:ext uri="{FF2B5EF4-FFF2-40B4-BE49-F238E27FC236}">
                      <a16:creationId xmlns:a16="http://schemas.microsoft.com/office/drawing/2014/main" id="{73E2CC58-925B-C043-B1E5-8BB0E5DC5AA1}"/>
                    </a:ext>
                  </a:extLst>
                </p14:cNvPr>
                <p14:cNvContentPartPr/>
                <p14:nvPr/>
              </p14:nvContentPartPr>
              <p14:xfrm>
                <a:off x="8106580" y="3951649"/>
                <a:ext cx="118800" cy="143640"/>
              </p14:xfrm>
            </p:contentPart>
          </mc:Choice>
          <mc:Fallback xmlns="">
            <p:pic>
              <p:nvPicPr>
                <p:cNvPr id="250" name="墨迹 249">
                  <a:extLst>
                    <a:ext uri="{FF2B5EF4-FFF2-40B4-BE49-F238E27FC236}">
                      <a16:creationId xmlns:a16="http://schemas.microsoft.com/office/drawing/2014/main" id="{73E2CC58-925B-C043-B1E5-8BB0E5DC5AA1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8099020" y="3944089"/>
                  <a:ext cx="13356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5">
              <p14:nvContentPartPr>
                <p14:cNvPr id="251" name="墨迹 250">
                  <a:extLst>
                    <a:ext uri="{FF2B5EF4-FFF2-40B4-BE49-F238E27FC236}">
                      <a16:creationId xmlns:a16="http://schemas.microsoft.com/office/drawing/2014/main" id="{3A27701B-DCA8-2D4A-9A16-3FC227A79A14}"/>
                    </a:ext>
                  </a:extLst>
                </p14:cNvPr>
                <p14:cNvContentPartPr/>
                <p14:nvPr/>
              </p14:nvContentPartPr>
              <p14:xfrm>
                <a:off x="8361820" y="3926809"/>
                <a:ext cx="112320" cy="174600"/>
              </p14:xfrm>
            </p:contentPart>
          </mc:Choice>
          <mc:Fallback xmlns="">
            <p:pic>
              <p:nvPicPr>
                <p:cNvPr id="251" name="墨迹 250">
                  <a:extLst>
                    <a:ext uri="{FF2B5EF4-FFF2-40B4-BE49-F238E27FC236}">
                      <a16:creationId xmlns:a16="http://schemas.microsoft.com/office/drawing/2014/main" id="{3A27701B-DCA8-2D4A-9A16-3FC227A79A14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8354260" y="3919249"/>
                  <a:ext cx="12744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7">
              <p14:nvContentPartPr>
                <p14:cNvPr id="252" name="墨迹 251">
                  <a:extLst>
                    <a:ext uri="{FF2B5EF4-FFF2-40B4-BE49-F238E27FC236}">
                      <a16:creationId xmlns:a16="http://schemas.microsoft.com/office/drawing/2014/main" id="{6A021D64-F23C-0847-B9E1-EEFCC41FEE50}"/>
                    </a:ext>
                  </a:extLst>
                </p14:cNvPr>
                <p14:cNvContentPartPr/>
                <p14:nvPr/>
              </p14:nvContentPartPr>
              <p14:xfrm>
                <a:off x="8635780" y="3646729"/>
                <a:ext cx="155880" cy="436320"/>
              </p14:xfrm>
            </p:contentPart>
          </mc:Choice>
          <mc:Fallback xmlns="">
            <p:pic>
              <p:nvPicPr>
                <p:cNvPr id="252" name="墨迹 251">
                  <a:extLst>
                    <a:ext uri="{FF2B5EF4-FFF2-40B4-BE49-F238E27FC236}">
                      <a16:creationId xmlns:a16="http://schemas.microsoft.com/office/drawing/2014/main" id="{6A021D64-F23C-0847-B9E1-EEFCC41FEE50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8628220" y="3639169"/>
                  <a:ext cx="171000" cy="45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9">
              <p14:nvContentPartPr>
                <p14:cNvPr id="259" name="墨迹 258">
                  <a:extLst>
                    <a:ext uri="{FF2B5EF4-FFF2-40B4-BE49-F238E27FC236}">
                      <a16:creationId xmlns:a16="http://schemas.microsoft.com/office/drawing/2014/main" id="{38AD23FB-0904-5A4E-A9F5-57E3119D2FA2}"/>
                    </a:ext>
                  </a:extLst>
                </p14:cNvPr>
                <p14:cNvContentPartPr/>
                <p14:nvPr/>
              </p14:nvContentPartPr>
              <p14:xfrm>
                <a:off x="8965900" y="4002769"/>
                <a:ext cx="106200" cy="160920"/>
              </p14:xfrm>
            </p:contentPart>
          </mc:Choice>
          <mc:Fallback xmlns="">
            <p:pic>
              <p:nvPicPr>
                <p:cNvPr id="259" name="墨迹 258">
                  <a:extLst>
                    <a:ext uri="{FF2B5EF4-FFF2-40B4-BE49-F238E27FC236}">
                      <a16:creationId xmlns:a16="http://schemas.microsoft.com/office/drawing/2014/main" id="{38AD23FB-0904-5A4E-A9F5-57E3119D2FA2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8958340" y="3995569"/>
                  <a:ext cx="121320" cy="176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1" name="组合 270">
            <a:extLst>
              <a:ext uri="{FF2B5EF4-FFF2-40B4-BE49-F238E27FC236}">
                <a16:creationId xmlns:a16="http://schemas.microsoft.com/office/drawing/2014/main" id="{BFF39795-DBB0-6143-A177-733F4D701F13}"/>
              </a:ext>
            </a:extLst>
          </p:cNvPr>
          <p:cNvGrpSpPr/>
          <p:nvPr/>
        </p:nvGrpSpPr>
        <p:grpSpPr>
          <a:xfrm>
            <a:off x="10242100" y="3759409"/>
            <a:ext cx="236520" cy="267480"/>
            <a:chOff x="10242100" y="3759409"/>
            <a:chExt cx="236520" cy="267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1">
              <p14:nvContentPartPr>
                <p14:cNvPr id="261" name="墨迹 260">
                  <a:extLst>
                    <a:ext uri="{FF2B5EF4-FFF2-40B4-BE49-F238E27FC236}">
                      <a16:creationId xmlns:a16="http://schemas.microsoft.com/office/drawing/2014/main" id="{F47C7DA3-0368-FF49-B333-AC7583F11032}"/>
                    </a:ext>
                  </a:extLst>
                </p14:cNvPr>
                <p14:cNvContentPartPr/>
                <p14:nvPr/>
              </p14:nvContentPartPr>
              <p14:xfrm>
                <a:off x="10242100" y="3759409"/>
                <a:ext cx="43920" cy="230040"/>
              </p14:xfrm>
            </p:contentPart>
          </mc:Choice>
          <mc:Fallback xmlns="">
            <p:pic>
              <p:nvPicPr>
                <p:cNvPr id="261" name="墨迹 260">
                  <a:extLst>
                    <a:ext uri="{FF2B5EF4-FFF2-40B4-BE49-F238E27FC236}">
                      <a16:creationId xmlns:a16="http://schemas.microsoft.com/office/drawing/2014/main" id="{F47C7DA3-0368-FF49-B333-AC7583F11032}"/>
                    </a:ext>
                  </a:extLst>
                </p:cNvPr>
                <p:cNvPicPr/>
                <p:nvPr/>
              </p:nvPicPr>
              <p:blipFill>
                <a:blip r:embed="rId402"/>
                <a:stretch>
                  <a:fillRect/>
                </a:stretch>
              </p:blipFill>
              <p:spPr>
                <a:xfrm>
                  <a:off x="10234540" y="3751849"/>
                  <a:ext cx="5904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3">
              <p14:nvContentPartPr>
                <p14:cNvPr id="262" name="墨迹 261">
                  <a:extLst>
                    <a:ext uri="{FF2B5EF4-FFF2-40B4-BE49-F238E27FC236}">
                      <a16:creationId xmlns:a16="http://schemas.microsoft.com/office/drawing/2014/main" id="{DCB316E1-C56E-E944-8287-62E7F0AF554C}"/>
                    </a:ext>
                  </a:extLst>
                </p14:cNvPr>
                <p14:cNvContentPartPr/>
                <p14:nvPr/>
              </p14:nvContentPartPr>
              <p14:xfrm>
                <a:off x="10385020" y="3951649"/>
                <a:ext cx="93600" cy="75240"/>
              </p14:xfrm>
            </p:contentPart>
          </mc:Choice>
          <mc:Fallback xmlns="">
            <p:pic>
              <p:nvPicPr>
                <p:cNvPr id="262" name="墨迹 261">
                  <a:extLst>
                    <a:ext uri="{FF2B5EF4-FFF2-40B4-BE49-F238E27FC236}">
                      <a16:creationId xmlns:a16="http://schemas.microsoft.com/office/drawing/2014/main" id="{DCB316E1-C56E-E944-8287-62E7F0AF554C}"/>
                    </a:ext>
                  </a:extLst>
                </p:cNvPr>
                <p:cNvPicPr/>
                <p:nvPr/>
              </p:nvPicPr>
              <p:blipFill>
                <a:blip r:embed="rId404"/>
                <a:stretch>
                  <a:fillRect/>
                </a:stretch>
              </p:blipFill>
              <p:spPr>
                <a:xfrm>
                  <a:off x="10377820" y="3944089"/>
                  <a:ext cx="108720" cy="90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0" name="组合 269">
            <a:extLst>
              <a:ext uri="{FF2B5EF4-FFF2-40B4-BE49-F238E27FC236}">
                <a16:creationId xmlns:a16="http://schemas.microsoft.com/office/drawing/2014/main" id="{077FA472-78DD-7644-8319-5A9D9A406EFD}"/>
              </a:ext>
            </a:extLst>
          </p:cNvPr>
          <p:cNvGrpSpPr/>
          <p:nvPr/>
        </p:nvGrpSpPr>
        <p:grpSpPr>
          <a:xfrm>
            <a:off x="10758700" y="3871009"/>
            <a:ext cx="542160" cy="137160"/>
            <a:chOff x="10758700" y="3871009"/>
            <a:chExt cx="542160" cy="137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5">
              <p14:nvContentPartPr>
                <p14:cNvPr id="263" name="墨迹 262">
                  <a:extLst>
                    <a:ext uri="{FF2B5EF4-FFF2-40B4-BE49-F238E27FC236}">
                      <a16:creationId xmlns:a16="http://schemas.microsoft.com/office/drawing/2014/main" id="{9475B49D-36CA-D24F-97B5-EC3E5126771D}"/>
                    </a:ext>
                  </a:extLst>
                </p14:cNvPr>
                <p14:cNvContentPartPr/>
                <p14:nvPr/>
              </p14:nvContentPartPr>
              <p14:xfrm>
                <a:off x="10758700" y="3871009"/>
                <a:ext cx="50040" cy="6480"/>
              </p14:xfrm>
            </p:contentPart>
          </mc:Choice>
          <mc:Fallback xmlns="">
            <p:pic>
              <p:nvPicPr>
                <p:cNvPr id="263" name="墨迹 262">
                  <a:extLst>
                    <a:ext uri="{FF2B5EF4-FFF2-40B4-BE49-F238E27FC236}">
                      <a16:creationId xmlns:a16="http://schemas.microsoft.com/office/drawing/2014/main" id="{9475B49D-36CA-D24F-97B5-EC3E5126771D}"/>
                    </a:ext>
                  </a:extLst>
                </p:cNvPr>
                <p:cNvPicPr/>
                <p:nvPr/>
              </p:nvPicPr>
              <p:blipFill>
                <a:blip r:embed="rId406"/>
                <a:stretch>
                  <a:fillRect/>
                </a:stretch>
              </p:blipFill>
              <p:spPr>
                <a:xfrm>
                  <a:off x="10751140" y="3863449"/>
                  <a:ext cx="6516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7">
              <p14:nvContentPartPr>
                <p14:cNvPr id="264" name="墨迹 263">
                  <a:extLst>
                    <a:ext uri="{FF2B5EF4-FFF2-40B4-BE49-F238E27FC236}">
                      <a16:creationId xmlns:a16="http://schemas.microsoft.com/office/drawing/2014/main" id="{877D59E3-E07E-C14F-8CEE-419E3F227F77}"/>
                    </a:ext>
                  </a:extLst>
                </p14:cNvPr>
                <p14:cNvContentPartPr/>
                <p14:nvPr/>
              </p14:nvContentPartPr>
              <p14:xfrm>
                <a:off x="10926820" y="3883249"/>
                <a:ext cx="75240" cy="25200"/>
              </p14:xfrm>
            </p:contentPart>
          </mc:Choice>
          <mc:Fallback xmlns="">
            <p:pic>
              <p:nvPicPr>
                <p:cNvPr id="264" name="墨迹 263">
                  <a:extLst>
                    <a:ext uri="{FF2B5EF4-FFF2-40B4-BE49-F238E27FC236}">
                      <a16:creationId xmlns:a16="http://schemas.microsoft.com/office/drawing/2014/main" id="{877D59E3-E07E-C14F-8CEE-419E3F227F77}"/>
                    </a:ext>
                  </a:extLst>
                </p:cNvPr>
                <p:cNvPicPr/>
                <p:nvPr/>
              </p:nvPicPr>
              <p:blipFill>
                <a:blip r:embed="rId408"/>
                <a:stretch>
                  <a:fillRect/>
                </a:stretch>
              </p:blipFill>
              <p:spPr>
                <a:xfrm>
                  <a:off x="10919260" y="3875689"/>
                  <a:ext cx="9000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9">
              <p14:nvContentPartPr>
                <p14:cNvPr id="265" name="墨迹 264">
                  <a:extLst>
                    <a:ext uri="{FF2B5EF4-FFF2-40B4-BE49-F238E27FC236}">
                      <a16:creationId xmlns:a16="http://schemas.microsoft.com/office/drawing/2014/main" id="{B2DF8DF1-1663-0E40-9DBE-95A9F7F29FB1}"/>
                    </a:ext>
                  </a:extLst>
                </p14:cNvPr>
                <p14:cNvContentPartPr/>
                <p14:nvPr/>
              </p14:nvContentPartPr>
              <p14:xfrm>
                <a:off x="11088820" y="3920689"/>
                <a:ext cx="37800" cy="12960"/>
              </p14:xfrm>
            </p:contentPart>
          </mc:Choice>
          <mc:Fallback xmlns="">
            <p:pic>
              <p:nvPicPr>
                <p:cNvPr id="265" name="墨迹 264">
                  <a:extLst>
                    <a:ext uri="{FF2B5EF4-FFF2-40B4-BE49-F238E27FC236}">
                      <a16:creationId xmlns:a16="http://schemas.microsoft.com/office/drawing/2014/main" id="{B2DF8DF1-1663-0E40-9DBE-95A9F7F29FB1}"/>
                    </a:ext>
                  </a:extLst>
                </p:cNvPr>
                <p:cNvPicPr/>
                <p:nvPr/>
              </p:nvPicPr>
              <p:blipFill>
                <a:blip r:embed="rId410"/>
                <a:stretch>
                  <a:fillRect/>
                </a:stretch>
              </p:blipFill>
              <p:spPr>
                <a:xfrm>
                  <a:off x="11081260" y="3913129"/>
                  <a:ext cx="5292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1">
              <p14:nvContentPartPr>
                <p14:cNvPr id="266" name="墨迹 265">
                  <a:extLst>
                    <a:ext uri="{FF2B5EF4-FFF2-40B4-BE49-F238E27FC236}">
                      <a16:creationId xmlns:a16="http://schemas.microsoft.com/office/drawing/2014/main" id="{00173319-F444-4541-8216-54DCE8D45526}"/>
                    </a:ext>
                  </a:extLst>
                </p14:cNvPr>
                <p14:cNvContentPartPr/>
                <p14:nvPr/>
              </p14:nvContentPartPr>
              <p14:xfrm>
                <a:off x="11281780" y="3995209"/>
                <a:ext cx="19080" cy="12960"/>
              </p14:xfrm>
            </p:contentPart>
          </mc:Choice>
          <mc:Fallback xmlns="">
            <p:pic>
              <p:nvPicPr>
                <p:cNvPr id="266" name="墨迹 265">
                  <a:extLst>
                    <a:ext uri="{FF2B5EF4-FFF2-40B4-BE49-F238E27FC236}">
                      <a16:creationId xmlns:a16="http://schemas.microsoft.com/office/drawing/2014/main" id="{00173319-F444-4541-8216-54DCE8D45526}"/>
                    </a:ext>
                  </a:extLst>
                </p:cNvPr>
                <p:cNvPicPr/>
                <p:nvPr/>
              </p:nvPicPr>
              <p:blipFill>
                <a:blip r:embed="rId412"/>
                <a:stretch>
                  <a:fillRect/>
                </a:stretch>
              </p:blipFill>
              <p:spPr>
                <a:xfrm>
                  <a:off x="11274220" y="3987649"/>
                  <a:ext cx="34200" cy="27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9" name="组合 268">
            <a:extLst>
              <a:ext uri="{FF2B5EF4-FFF2-40B4-BE49-F238E27FC236}">
                <a16:creationId xmlns:a16="http://schemas.microsoft.com/office/drawing/2014/main" id="{A89E5AC3-1E22-464E-826D-2B7C7A728963}"/>
              </a:ext>
            </a:extLst>
          </p:cNvPr>
          <p:cNvGrpSpPr/>
          <p:nvPr/>
        </p:nvGrpSpPr>
        <p:grpSpPr>
          <a:xfrm>
            <a:off x="11486980" y="3652849"/>
            <a:ext cx="324000" cy="336600"/>
            <a:chOff x="11486980" y="3652849"/>
            <a:chExt cx="324000" cy="336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3">
              <p14:nvContentPartPr>
                <p14:cNvPr id="267" name="墨迹 266">
                  <a:extLst>
                    <a:ext uri="{FF2B5EF4-FFF2-40B4-BE49-F238E27FC236}">
                      <a16:creationId xmlns:a16="http://schemas.microsoft.com/office/drawing/2014/main" id="{178A1DE5-032B-B24D-8FD5-80E67FCFB6F4}"/>
                    </a:ext>
                  </a:extLst>
                </p14:cNvPr>
                <p14:cNvContentPartPr/>
                <p14:nvPr/>
              </p14:nvContentPartPr>
              <p14:xfrm>
                <a:off x="11525140" y="3652849"/>
                <a:ext cx="92880" cy="336600"/>
              </p14:xfrm>
            </p:contentPart>
          </mc:Choice>
          <mc:Fallback xmlns="">
            <p:pic>
              <p:nvPicPr>
                <p:cNvPr id="267" name="墨迹 266">
                  <a:extLst>
                    <a:ext uri="{FF2B5EF4-FFF2-40B4-BE49-F238E27FC236}">
                      <a16:creationId xmlns:a16="http://schemas.microsoft.com/office/drawing/2014/main" id="{178A1DE5-032B-B24D-8FD5-80E67FCFB6F4}"/>
                    </a:ext>
                  </a:extLst>
                </p:cNvPr>
                <p:cNvPicPr/>
                <p:nvPr/>
              </p:nvPicPr>
              <p:blipFill>
                <a:blip r:embed="rId414"/>
                <a:stretch>
                  <a:fillRect/>
                </a:stretch>
              </p:blipFill>
              <p:spPr>
                <a:xfrm>
                  <a:off x="11517580" y="3645289"/>
                  <a:ext cx="108000" cy="35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5">
              <p14:nvContentPartPr>
                <p14:cNvPr id="268" name="墨迹 267">
                  <a:extLst>
                    <a:ext uri="{FF2B5EF4-FFF2-40B4-BE49-F238E27FC236}">
                      <a16:creationId xmlns:a16="http://schemas.microsoft.com/office/drawing/2014/main" id="{37EB8ED0-0DAB-2043-A5D1-120B242B154E}"/>
                    </a:ext>
                  </a:extLst>
                </p14:cNvPr>
                <p14:cNvContentPartPr/>
                <p14:nvPr/>
              </p14:nvContentPartPr>
              <p14:xfrm>
                <a:off x="11486980" y="3752569"/>
                <a:ext cx="324000" cy="68760"/>
              </p14:xfrm>
            </p:contentPart>
          </mc:Choice>
          <mc:Fallback xmlns="">
            <p:pic>
              <p:nvPicPr>
                <p:cNvPr id="268" name="墨迹 267">
                  <a:extLst>
                    <a:ext uri="{FF2B5EF4-FFF2-40B4-BE49-F238E27FC236}">
                      <a16:creationId xmlns:a16="http://schemas.microsoft.com/office/drawing/2014/main" id="{37EB8ED0-0DAB-2043-A5D1-120B242B154E}"/>
                    </a:ext>
                  </a:extLst>
                </p:cNvPr>
                <p:cNvPicPr/>
                <p:nvPr/>
              </p:nvPicPr>
              <p:blipFill>
                <a:blip r:embed="rId416"/>
                <a:stretch>
                  <a:fillRect/>
                </a:stretch>
              </p:blipFill>
              <p:spPr>
                <a:xfrm>
                  <a:off x="11479420" y="3745009"/>
                  <a:ext cx="339120" cy="83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7" name="组合 276">
            <a:extLst>
              <a:ext uri="{FF2B5EF4-FFF2-40B4-BE49-F238E27FC236}">
                <a16:creationId xmlns:a16="http://schemas.microsoft.com/office/drawing/2014/main" id="{57722C81-A825-0E4D-BAA8-2024DA67A59C}"/>
              </a:ext>
            </a:extLst>
          </p:cNvPr>
          <p:cNvGrpSpPr/>
          <p:nvPr/>
        </p:nvGrpSpPr>
        <p:grpSpPr>
          <a:xfrm>
            <a:off x="729460" y="4325329"/>
            <a:ext cx="566280" cy="834480"/>
            <a:chOff x="729460" y="4325329"/>
            <a:chExt cx="566280" cy="834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7">
              <p14:nvContentPartPr>
                <p14:cNvPr id="272" name="墨迹 271">
                  <a:extLst>
                    <a:ext uri="{FF2B5EF4-FFF2-40B4-BE49-F238E27FC236}">
                      <a16:creationId xmlns:a16="http://schemas.microsoft.com/office/drawing/2014/main" id="{AC405247-FE71-F74A-81F2-D35A7312466D}"/>
                    </a:ext>
                  </a:extLst>
                </p14:cNvPr>
                <p14:cNvContentPartPr/>
                <p14:nvPr/>
              </p14:nvContentPartPr>
              <p14:xfrm>
                <a:off x="729460" y="4456009"/>
                <a:ext cx="174600" cy="392400"/>
              </p14:xfrm>
            </p:contentPart>
          </mc:Choice>
          <mc:Fallback xmlns="">
            <p:pic>
              <p:nvPicPr>
                <p:cNvPr id="272" name="墨迹 271">
                  <a:extLst>
                    <a:ext uri="{FF2B5EF4-FFF2-40B4-BE49-F238E27FC236}">
                      <a16:creationId xmlns:a16="http://schemas.microsoft.com/office/drawing/2014/main" id="{AC405247-FE71-F74A-81F2-D35A7312466D}"/>
                    </a:ext>
                  </a:extLst>
                </p:cNvPr>
                <p:cNvPicPr/>
                <p:nvPr/>
              </p:nvPicPr>
              <p:blipFill>
                <a:blip r:embed="rId418"/>
                <a:stretch>
                  <a:fillRect/>
                </a:stretch>
              </p:blipFill>
              <p:spPr>
                <a:xfrm>
                  <a:off x="721900" y="4448449"/>
                  <a:ext cx="189720" cy="40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9">
              <p14:nvContentPartPr>
                <p14:cNvPr id="273" name="墨迹 272">
                  <a:extLst>
                    <a:ext uri="{FF2B5EF4-FFF2-40B4-BE49-F238E27FC236}">
                      <a16:creationId xmlns:a16="http://schemas.microsoft.com/office/drawing/2014/main" id="{22ECB7E9-7CE8-214F-A3DD-F3D0DB6C8EEF}"/>
                    </a:ext>
                  </a:extLst>
                </p14:cNvPr>
                <p14:cNvContentPartPr/>
                <p14:nvPr/>
              </p14:nvContentPartPr>
              <p14:xfrm>
                <a:off x="773020" y="4804489"/>
                <a:ext cx="62640" cy="87480"/>
              </p14:xfrm>
            </p:contentPart>
          </mc:Choice>
          <mc:Fallback xmlns="">
            <p:pic>
              <p:nvPicPr>
                <p:cNvPr id="273" name="墨迹 272">
                  <a:extLst>
                    <a:ext uri="{FF2B5EF4-FFF2-40B4-BE49-F238E27FC236}">
                      <a16:creationId xmlns:a16="http://schemas.microsoft.com/office/drawing/2014/main" id="{22ECB7E9-7CE8-214F-A3DD-F3D0DB6C8EEF}"/>
                    </a:ext>
                  </a:extLst>
                </p:cNvPr>
                <p:cNvPicPr/>
                <p:nvPr/>
              </p:nvPicPr>
              <p:blipFill>
                <a:blip r:embed="rId420"/>
                <a:stretch>
                  <a:fillRect/>
                </a:stretch>
              </p:blipFill>
              <p:spPr>
                <a:xfrm>
                  <a:off x="765460" y="4797289"/>
                  <a:ext cx="7776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1">
              <p14:nvContentPartPr>
                <p14:cNvPr id="274" name="墨迹 273">
                  <a:extLst>
                    <a:ext uri="{FF2B5EF4-FFF2-40B4-BE49-F238E27FC236}">
                      <a16:creationId xmlns:a16="http://schemas.microsoft.com/office/drawing/2014/main" id="{F2BA673E-2C09-DE42-A542-969301073489}"/>
                    </a:ext>
                  </a:extLst>
                </p14:cNvPr>
                <p14:cNvContentPartPr/>
                <p14:nvPr/>
              </p14:nvContentPartPr>
              <p14:xfrm>
                <a:off x="835300" y="4829689"/>
                <a:ext cx="112320" cy="31320"/>
              </p14:xfrm>
            </p:contentPart>
          </mc:Choice>
          <mc:Fallback xmlns="">
            <p:pic>
              <p:nvPicPr>
                <p:cNvPr id="274" name="墨迹 273">
                  <a:extLst>
                    <a:ext uri="{FF2B5EF4-FFF2-40B4-BE49-F238E27FC236}">
                      <a16:creationId xmlns:a16="http://schemas.microsoft.com/office/drawing/2014/main" id="{F2BA673E-2C09-DE42-A542-969301073489}"/>
                    </a:ext>
                  </a:extLst>
                </p:cNvPr>
                <p:cNvPicPr/>
                <p:nvPr/>
              </p:nvPicPr>
              <p:blipFill>
                <a:blip r:embed="rId422"/>
                <a:stretch>
                  <a:fillRect/>
                </a:stretch>
              </p:blipFill>
              <p:spPr>
                <a:xfrm>
                  <a:off x="827740" y="4822129"/>
                  <a:ext cx="12744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3">
              <p14:nvContentPartPr>
                <p14:cNvPr id="275" name="墨迹 274">
                  <a:extLst>
                    <a:ext uri="{FF2B5EF4-FFF2-40B4-BE49-F238E27FC236}">
                      <a16:creationId xmlns:a16="http://schemas.microsoft.com/office/drawing/2014/main" id="{8772F106-D096-834B-862C-31FEF51F8DC7}"/>
                    </a:ext>
                  </a:extLst>
                </p14:cNvPr>
                <p14:cNvContentPartPr/>
                <p14:nvPr/>
              </p14:nvContentPartPr>
              <p14:xfrm>
                <a:off x="1077940" y="4760929"/>
                <a:ext cx="31320" cy="25200"/>
              </p14:xfrm>
            </p:contentPart>
          </mc:Choice>
          <mc:Fallback xmlns="">
            <p:pic>
              <p:nvPicPr>
                <p:cNvPr id="275" name="墨迹 274">
                  <a:extLst>
                    <a:ext uri="{FF2B5EF4-FFF2-40B4-BE49-F238E27FC236}">
                      <a16:creationId xmlns:a16="http://schemas.microsoft.com/office/drawing/2014/main" id="{8772F106-D096-834B-862C-31FEF51F8DC7}"/>
                    </a:ext>
                  </a:extLst>
                </p:cNvPr>
                <p:cNvPicPr/>
                <p:nvPr/>
              </p:nvPicPr>
              <p:blipFill>
                <a:blip r:embed="rId424"/>
                <a:stretch>
                  <a:fillRect/>
                </a:stretch>
              </p:blipFill>
              <p:spPr>
                <a:xfrm>
                  <a:off x="1070380" y="4753369"/>
                  <a:ext cx="4644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5">
              <p14:nvContentPartPr>
                <p14:cNvPr id="276" name="墨迹 275">
                  <a:extLst>
                    <a:ext uri="{FF2B5EF4-FFF2-40B4-BE49-F238E27FC236}">
                      <a16:creationId xmlns:a16="http://schemas.microsoft.com/office/drawing/2014/main" id="{2BD3363C-B106-7242-8028-628A41126B9E}"/>
                    </a:ext>
                  </a:extLst>
                </p14:cNvPr>
                <p14:cNvContentPartPr/>
                <p14:nvPr/>
              </p14:nvContentPartPr>
              <p14:xfrm>
                <a:off x="1208980" y="4325329"/>
                <a:ext cx="86760" cy="834480"/>
              </p14:xfrm>
            </p:contentPart>
          </mc:Choice>
          <mc:Fallback xmlns="">
            <p:pic>
              <p:nvPicPr>
                <p:cNvPr id="276" name="墨迹 275">
                  <a:extLst>
                    <a:ext uri="{FF2B5EF4-FFF2-40B4-BE49-F238E27FC236}">
                      <a16:creationId xmlns:a16="http://schemas.microsoft.com/office/drawing/2014/main" id="{2BD3363C-B106-7242-8028-628A41126B9E}"/>
                    </a:ext>
                  </a:extLst>
                </p:cNvPr>
                <p:cNvPicPr/>
                <p:nvPr/>
              </p:nvPicPr>
              <p:blipFill>
                <a:blip r:embed="rId426"/>
                <a:stretch>
                  <a:fillRect/>
                </a:stretch>
              </p:blipFill>
              <p:spPr>
                <a:xfrm>
                  <a:off x="1201420" y="4317769"/>
                  <a:ext cx="101880" cy="849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8" name="组合 287">
            <a:extLst>
              <a:ext uri="{FF2B5EF4-FFF2-40B4-BE49-F238E27FC236}">
                <a16:creationId xmlns:a16="http://schemas.microsoft.com/office/drawing/2014/main" id="{52A82455-C887-0A41-9657-24E557482B4F}"/>
              </a:ext>
            </a:extLst>
          </p:cNvPr>
          <p:cNvGrpSpPr/>
          <p:nvPr/>
        </p:nvGrpSpPr>
        <p:grpSpPr>
          <a:xfrm>
            <a:off x="2926900" y="4667689"/>
            <a:ext cx="1519560" cy="436320"/>
            <a:chOff x="2926900" y="4667689"/>
            <a:chExt cx="1519560" cy="43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7">
              <p14:nvContentPartPr>
                <p14:cNvPr id="278" name="墨迹 277">
                  <a:extLst>
                    <a:ext uri="{FF2B5EF4-FFF2-40B4-BE49-F238E27FC236}">
                      <a16:creationId xmlns:a16="http://schemas.microsoft.com/office/drawing/2014/main" id="{3BEE2717-291A-9344-8F23-C6F9E11FA2C4}"/>
                    </a:ext>
                  </a:extLst>
                </p14:cNvPr>
                <p14:cNvContentPartPr/>
                <p14:nvPr/>
              </p14:nvContentPartPr>
              <p14:xfrm>
                <a:off x="3070180" y="4960369"/>
                <a:ext cx="25200" cy="68760"/>
              </p14:xfrm>
            </p:contentPart>
          </mc:Choice>
          <mc:Fallback xmlns="">
            <p:pic>
              <p:nvPicPr>
                <p:cNvPr id="278" name="墨迹 277">
                  <a:extLst>
                    <a:ext uri="{FF2B5EF4-FFF2-40B4-BE49-F238E27FC236}">
                      <a16:creationId xmlns:a16="http://schemas.microsoft.com/office/drawing/2014/main" id="{3BEE2717-291A-9344-8F23-C6F9E11FA2C4}"/>
                    </a:ext>
                  </a:extLst>
                </p:cNvPr>
                <p:cNvPicPr/>
                <p:nvPr/>
              </p:nvPicPr>
              <p:blipFill>
                <a:blip r:embed="rId428"/>
                <a:stretch>
                  <a:fillRect/>
                </a:stretch>
              </p:blipFill>
              <p:spPr>
                <a:xfrm>
                  <a:off x="3062620" y="4952809"/>
                  <a:ext cx="4032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9">
              <p14:nvContentPartPr>
                <p14:cNvPr id="279" name="墨迹 278">
                  <a:extLst>
                    <a:ext uri="{FF2B5EF4-FFF2-40B4-BE49-F238E27FC236}">
                      <a16:creationId xmlns:a16="http://schemas.microsoft.com/office/drawing/2014/main" id="{61FD0A17-73A1-2844-AB97-A1589AAF3FCE}"/>
                    </a:ext>
                  </a:extLst>
                </p14:cNvPr>
                <p14:cNvContentPartPr/>
                <p14:nvPr/>
              </p14:nvContentPartPr>
              <p14:xfrm>
                <a:off x="2926900" y="4779649"/>
                <a:ext cx="398880" cy="293040"/>
              </p14:xfrm>
            </p:contentPart>
          </mc:Choice>
          <mc:Fallback xmlns="">
            <p:pic>
              <p:nvPicPr>
                <p:cNvPr id="279" name="墨迹 278">
                  <a:extLst>
                    <a:ext uri="{FF2B5EF4-FFF2-40B4-BE49-F238E27FC236}">
                      <a16:creationId xmlns:a16="http://schemas.microsoft.com/office/drawing/2014/main" id="{61FD0A17-73A1-2844-AB97-A1589AAF3FCE}"/>
                    </a:ext>
                  </a:extLst>
                </p:cNvPr>
                <p:cNvPicPr/>
                <p:nvPr/>
              </p:nvPicPr>
              <p:blipFill>
                <a:blip r:embed="rId430"/>
                <a:stretch>
                  <a:fillRect/>
                </a:stretch>
              </p:blipFill>
              <p:spPr>
                <a:xfrm>
                  <a:off x="2919340" y="4772089"/>
                  <a:ext cx="41400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1">
              <p14:nvContentPartPr>
                <p14:cNvPr id="280" name="墨迹 279">
                  <a:extLst>
                    <a:ext uri="{FF2B5EF4-FFF2-40B4-BE49-F238E27FC236}">
                      <a16:creationId xmlns:a16="http://schemas.microsoft.com/office/drawing/2014/main" id="{C927D4B1-A3DA-7941-9A2F-CF0416C5BCDB}"/>
                    </a:ext>
                  </a:extLst>
                </p14:cNvPr>
                <p14:cNvContentPartPr/>
                <p14:nvPr/>
              </p14:nvContentPartPr>
              <p14:xfrm>
                <a:off x="3054340" y="4810969"/>
                <a:ext cx="227880" cy="293040"/>
              </p14:xfrm>
            </p:contentPart>
          </mc:Choice>
          <mc:Fallback xmlns="">
            <p:pic>
              <p:nvPicPr>
                <p:cNvPr id="280" name="墨迹 279">
                  <a:extLst>
                    <a:ext uri="{FF2B5EF4-FFF2-40B4-BE49-F238E27FC236}">
                      <a16:creationId xmlns:a16="http://schemas.microsoft.com/office/drawing/2014/main" id="{C927D4B1-A3DA-7941-9A2F-CF0416C5BCDB}"/>
                    </a:ext>
                  </a:extLst>
                </p:cNvPr>
                <p:cNvPicPr/>
                <p:nvPr/>
              </p:nvPicPr>
              <p:blipFill>
                <a:blip r:embed="rId432"/>
                <a:stretch>
                  <a:fillRect/>
                </a:stretch>
              </p:blipFill>
              <p:spPr>
                <a:xfrm>
                  <a:off x="3046780" y="4803409"/>
                  <a:ext cx="24300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3">
              <p14:nvContentPartPr>
                <p14:cNvPr id="281" name="墨迹 280">
                  <a:extLst>
                    <a:ext uri="{FF2B5EF4-FFF2-40B4-BE49-F238E27FC236}">
                      <a16:creationId xmlns:a16="http://schemas.microsoft.com/office/drawing/2014/main" id="{5A554BAF-0675-9D45-978C-2837B8B11D13}"/>
                    </a:ext>
                  </a:extLst>
                </p14:cNvPr>
                <p14:cNvContentPartPr/>
                <p14:nvPr/>
              </p14:nvContentPartPr>
              <p14:xfrm>
                <a:off x="3499660" y="4718089"/>
                <a:ext cx="174600" cy="311040"/>
              </p14:xfrm>
            </p:contentPart>
          </mc:Choice>
          <mc:Fallback xmlns="">
            <p:pic>
              <p:nvPicPr>
                <p:cNvPr id="281" name="墨迹 280">
                  <a:extLst>
                    <a:ext uri="{FF2B5EF4-FFF2-40B4-BE49-F238E27FC236}">
                      <a16:creationId xmlns:a16="http://schemas.microsoft.com/office/drawing/2014/main" id="{5A554BAF-0675-9D45-978C-2837B8B11D13}"/>
                    </a:ext>
                  </a:extLst>
                </p:cNvPr>
                <p:cNvPicPr/>
                <p:nvPr/>
              </p:nvPicPr>
              <p:blipFill>
                <a:blip r:embed="rId434"/>
                <a:stretch>
                  <a:fillRect/>
                </a:stretch>
              </p:blipFill>
              <p:spPr>
                <a:xfrm>
                  <a:off x="3492100" y="4710529"/>
                  <a:ext cx="189720" cy="32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5">
              <p14:nvContentPartPr>
                <p14:cNvPr id="282" name="墨迹 281">
                  <a:extLst>
                    <a:ext uri="{FF2B5EF4-FFF2-40B4-BE49-F238E27FC236}">
                      <a16:creationId xmlns:a16="http://schemas.microsoft.com/office/drawing/2014/main" id="{FA5A4B78-4D2C-1F4E-BDC2-0AB3E2D709DC}"/>
                    </a:ext>
                  </a:extLst>
                </p14:cNvPr>
                <p14:cNvContentPartPr/>
                <p14:nvPr/>
              </p14:nvContentPartPr>
              <p14:xfrm>
                <a:off x="3848500" y="4667689"/>
                <a:ext cx="230760" cy="367560"/>
              </p14:xfrm>
            </p:contentPart>
          </mc:Choice>
          <mc:Fallback xmlns="">
            <p:pic>
              <p:nvPicPr>
                <p:cNvPr id="282" name="墨迹 281">
                  <a:extLst>
                    <a:ext uri="{FF2B5EF4-FFF2-40B4-BE49-F238E27FC236}">
                      <a16:creationId xmlns:a16="http://schemas.microsoft.com/office/drawing/2014/main" id="{FA5A4B78-4D2C-1F4E-BDC2-0AB3E2D709DC}"/>
                    </a:ext>
                  </a:extLst>
                </p:cNvPr>
                <p:cNvPicPr/>
                <p:nvPr/>
              </p:nvPicPr>
              <p:blipFill>
                <a:blip r:embed="rId436"/>
                <a:stretch>
                  <a:fillRect/>
                </a:stretch>
              </p:blipFill>
              <p:spPr>
                <a:xfrm>
                  <a:off x="3840940" y="4660129"/>
                  <a:ext cx="245880" cy="38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7">
              <p14:nvContentPartPr>
                <p14:cNvPr id="283" name="墨迹 282">
                  <a:extLst>
                    <a:ext uri="{FF2B5EF4-FFF2-40B4-BE49-F238E27FC236}">
                      <a16:creationId xmlns:a16="http://schemas.microsoft.com/office/drawing/2014/main" id="{03A8774F-AE4D-D04C-9803-29234D5A80E3}"/>
                    </a:ext>
                  </a:extLst>
                </p14:cNvPr>
                <p14:cNvContentPartPr/>
                <p14:nvPr/>
              </p14:nvContentPartPr>
              <p14:xfrm>
                <a:off x="3988180" y="4879369"/>
                <a:ext cx="234000" cy="31320"/>
              </p14:xfrm>
            </p:contentPart>
          </mc:Choice>
          <mc:Fallback xmlns="">
            <p:pic>
              <p:nvPicPr>
                <p:cNvPr id="283" name="墨迹 282">
                  <a:extLst>
                    <a:ext uri="{FF2B5EF4-FFF2-40B4-BE49-F238E27FC236}">
                      <a16:creationId xmlns:a16="http://schemas.microsoft.com/office/drawing/2014/main" id="{03A8774F-AE4D-D04C-9803-29234D5A80E3}"/>
                    </a:ext>
                  </a:extLst>
                </p:cNvPr>
                <p:cNvPicPr/>
                <p:nvPr/>
              </p:nvPicPr>
              <p:blipFill>
                <a:blip r:embed="rId438"/>
                <a:stretch>
                  <a:fillRect/>
                </a:stretch>
              </p:blipFill>
              <p:spPr>
                <a:xfrm>
                  <a:off x="3980620" y="4871809"/>
                  <a:ext cx="24912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9">
              <p14:nvContentPartPr>
                <p14:cNvPr id="284" name="墨迹 283">
                  <a:extLst>
                    <a:ext uri="{FF2B5EF4-FFF2-40B4-BE49-F238E27FC236}">
                      <a16:creationId xmlns:a16="http://schemas.microsoft.com/office/drawing/2014/main" id="{8C38AC03-03DD-ED42-B486-0D021B8446D8}"/>
                    </a:ext>
                  </a:extLst>
                </p14:cNvPr>
                <p14:cNvContentPartPr/>
                <p14:nvPr/>
              </p14:nvContentPartPr>
              <p14:xfrm>
                <a:off x="4346380" y="4767409"/>
                <a:ext cx="100080" cy="336600"/>
              </p14:xfrm>
            </p:contentPart>
          </mc:Choice>
          <mc:Fallback xmlns="">
            <p:pic>
              <p:nvPicPr>
                <p:cNvPr id="284" name="墨迹 283">
                  <a:extLst>
                    <a:ext uri="{FF2B5EF4-FFF2-40B4-BE49-F238E27FC236}">
                      <a16:creationId xmlns:a16="http://schemas.microsoft.com/office/drawing/2014/main" id="{8C38AC03-03DD-ED42-B486-0D021B8446D8}"/>
                    </a:ext>
                  </a:extLst>
                </p:cNvPr>
                <p:cNvPicPr/>
                <p:nvPr/>
              </p:nvPicPr>
              <p:blipFill>
                <a:blip r:embed="rId440"/>
                <a:stretch>
                  <a:fillRect/>
                </a:stretch>
              </p:blipFill>
              <p:spPr>
                <a:xfrm>
                  <a:off x="4338820" y="4759849"/>
                  <a:ext cx="115200" cy="351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7" name="组合 286">
            <a:extLst>
              <a:ext uri="{FF2B5EF4-FFF2-40B4-BE49-F238E27FC236}">
                <a16:creationId xmlns:a16="http://schemas.microsoft.com/office/drawing/2014/main" id="{D549D005-42DB-A445-ACDC-581084A4917F}"/>
              </a:ext>
            </a:extLst>
          </p:cNvPr>
          <p:cNvGrpSpPr/>
          <p:nvPr/>
        </p:nvGrpSpPr>
        <p:grpSpPr>
          <a:xfrm>
            <a:off x="4729780" y="4910329"/>
            <a:ext cx="201600" cy="106560"/>
            <a:chOff x="4729780" y="4910329"/>
            <a:chExt cx="201600" cy="106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1">
              <p14:nvContentPartPr>
                <p14:cNvPr id="285" name="墨迹 284">
                  <a:extLst>
                    <a:ext uri="{FF2B5EF4-FFF2-40B4-BE49-F238E27FC236}">
                      <a16:creationId xmlns:a16="http://schemas.microsoft.com/office/drawing/2014/main" id="{8A438915-479E-6B4A-80CE-A69C9E43D7AF}"/>
                    </a:ext>
                  </a:extLst>
                </p14:cNvPr>
                <p14:cNvContentPartPr/>
                <p14:nvPr/>
              </p14:nvContentPartPr>
              <p14:xfrm>
                <a:off x="4769740" y="4910329"/>
                <a:ext cx="161640" cy="43920"/>
              </p14:xfrm>
            </p:contentPart>
          </mc:Choice>
          <mc:Fallback xmlns="">
            <p:pic>
              <p:nvPicPr>
                <p:cNvPr id="285" name="墨迹 284">
                  <a:extLst>
                    <a:ext uri="{FF2B5EF4-FFF2-40B4-BE49-F238E27FC236}">
                      <a16:creationId xmlns:a16="http://schemas.microsoft.com/office/drawing/2014/main" id="{8A438915-479E-6B4A-80CE-A69C9E43D7AF}"/>
                    </a:ext>
                  </a:extLst>
                </p:cNvPr>
                <p:cNvPicPr/>
                <p:nvPr/>
              </p:nvPicPr>
              <p:blipFill>
                <a:blip r:embed="rId442"/>
                <a:stretch>
                  <a:fillRect/>
                </a:stretch>
              </p:blipFill>
              <p:spPr>
                <a:xfrm>
                  <a:off x="4762180" y="4903129"/>
                  <a:ext cx="17676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3">
              <p14:nvContentPartPr>
                <p14:cNvPr id="286" name="墨迹 285">
                  <a:extLst>
                    <a:ext uri="{FF2B5EF4-FFF2-40B4-BE49-F238E27FC236}">
                      <a16:creationId xmlns:a16="http://schemas.microsoft.com/office/drawing/2014/main" id="{C2AA9D84-6BA0-254B-9602-2D8C7049CC68}"/>
                    </a:ext>
                  </a:extLst>
                </p14:cNvPr>
                <p14:cNvContentPartPr/>
                <p14:nvPr/>
              </p14:nvContentPartPr>
              <p14:xfrm>
                <a:off x="4729780" y="4997809"/>
                <a:ext cx="196200" cy="19080"/>
              </p14:xfrm>
            </p:contentPart>
          </mc:Choice>
          <mc:Fallback xmlns="">
            <p:pic>
              <p:nvPicPr>
                <p:cNvPr id="286" name="墨迹 285">
                  <a:extLst>
                    <a:ext uri="{FF2B5EF4-FFF2-40B4-BE49-F238E27FC236}">
                      <a16:creationId xmlns:a16="http://schemas.microsoft.com/office/drawing/2014/main" id="{C2AA9D84-6BA0-254B-9602-2D8C7049CC68}"/>
                    </a:ext>
                  </a:extLst>
                </p:cNvPr>
                <p:cNvPicPr/>
                <p:nvPr/>
              </p:nvPicPr>
              <p:blipFill>
                <a:blip r:embed="rId444"/>
                <a:stretch>
                  <a:fillRect/>
                </a:stretch>
              </p:blipFill>
              <p:spPr>
                <a:xfrm>
                  <a:off x="4722220" y="4990249"/>
                  <a:ext cx="211320" cy="34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45">
            <p14:nvContentPartPr>
              <p14:cNvPr id="289" name="墨迹 288">
                <a:extLst>
                  <a:ext uri="{FF2B5EF4-FFF2-40B4-BE49-F238E27FC236}">
                    <a16:creationId xmlns:a16="http://schemas.microsoft.com/office/drawing/2014/main" id="{573D072D-1E1A-EA48-8A49-7189634743E0}"/>
                  </a:ext>
                </a:extLst>
              </p14:cNvPr>
              <p14:cNvContentPartPr/>
              <p14:nvPr/>
            </p14:nvContentPartPr>
            <p14:xfrm>
              <a:off x="5336380" y="4829689"/>
              <a:ext cx="374040" cy="236880"/>
            </p14:xfrm>
          </p:contentPart>
        </mc:Choice>
        <mc:Fallback xmlns="">
          <p:pic>
            <p:nvPicPr>
              <p:cNvPr id="289" name="墨迹 288">
                <a:extLst>
                  <a:ext uri="{FF2B5EF4-FFF2-40B4-BE49-F238E27FC236}">
                    <a16:creationId xmlns:a16="http://schemas.microsoft.com/office/drawing/2014/main" id="{573D072D-1E1A-EA48-8A49-7189634743E0}"/>
                  </a:ext>
                </a:extLst>
              </p:cNvPr>
              <p:cNvPicPr/>
              <p:nvPr/>
            </p:nvPicPr>
            <p:blipFill>
              <a:blip r:embed="rId446"/>
              <a:stretch>
                <a:fillRect/>
              </a:stretch>
            </p:blipFill>
            <p:spPr>
              <a:xfrm>
                <a:off x="5328820" y="4822129"/>
                <a:ext cx="388800" cy="252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94" name="组合 293">
            <a:extLst>
              <a:ext uri="{FF2B5EF4-FFF2-40B4-BE49-F238E27FC236}">
                <a16:creationId xmlns:a16="http://schemas.microsoft.com/office/drawing/2014/main" id="{2D823C78-4144-3E46-90F6-8B9A6E3C0D06}"/>
              </a:ext>
            </a:extLst>
          </p:cNvPr>
          <p:cNvGrpSpPr/>
          <p:nvPr/>
        </p:nvGrpSpPr>
        <p:grpSpPr>
          <a:xfrm>
            <a:off x="5921380" y="4661569"/>
            <a:ext cx="933480" cy="642240"/>
            <a:chOff x="5921380" y="4661569"/>
            <a:chExt cx="933480" cy="642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7">
              <p14:nvContentPartPr>
                <p14:cNvPr id="290" name="墨迹 289">
                  <a:extLst>
                    <a:ext uri="{FF2B5EF4-FFF2-40B4-BE49-F238E27FC236}">
                      <a16:creationId xmlns:a16="http://schemas.microsoft.com/office/drawing/2014/main" id="{42346EDB-6EE2-A749-9CF0-315FE5278F88}"/>
                    </a:ext>
                  </a:extLst>
                </p14:cNvPr>
                <p14:cNvContentPartPr/>
                <p14:nvPr/>
              </p14:nvContentPartPr>
              <p14:xfrm>
                <a:off x="5921380" y="4661569"/>
                <a:ext cx="230760" cy="448560"/>
              </p14:xfrm>
            </p:contentPart>
          </mc:Choice>
          <mc:Fallback xmlns="">
            <p:pic>
              <p:nvPicPr>
                <p:cNvPr id="290" name="墨迹 289">
                  <a:extLst>
                    <a:ext uri="{FF2B5EF4-FFF2-40B4-BE49-F238E27FC236}">
                      <a16:creationId xmlns:a16="http://schemas.microsoft.com/office/drawing/2014/main" id="{42346EDB-6EE2-A749-9CF0-315FE5278F88}"/>
                    </a:ext>
                  </a:extLst>
                </p:cNvPr>
                <p:cNvPicPr/>
                <p:nvPr/>
              </p:nvPicPr>
              <p:blipFill>
                <a:blip r:embed="rId448"/>
                <a:stretch>
                  <a:fillRect/>
                </a:stretch>
              </p:blipFill>
              <p:spPr>
                <a:xfrm>
                  <a:off x="5913820" y="4654009"/>
                  <a:ext cx="245880" cy="46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9">
              <p14:nvContentPartPr>
                <p14:cNvPr id="291" name="墨迹 290">
                  <a:extLst>
                    <a:ext uri="{FF2B5EF4-FFF2-40B4-BE49-F238E27FC236}">
                      <a16:creationId xmlns:a16="http://schemas.microsoft.com/office/drawing/2014/main" id="{52A71A92-256C-604B-A05D-62BC143679DE}"/>
                    </a:ext>
                  </a:extLst>
                </p14:cNvPr>
                <p14:cNvContentPartPr/>
                <p14:nvPr/>
              </p14:nvContentPartPr>
              <p14:xfrm>
                <a:off x="6201820" y="4686409"/>
                <a:ext cx="274320" cy="398880"/>
              </p14:xfrm>
            </p:contentPart>
          </mc:Choice>
          <mc:Fallback xmlns="">
            <p:pic>
              <p:nvPicPr>
                <p:cNvPr id="291" name="墨迹 290">
                  <a:extLst>
                    <a:ext uri="{FF2B5EF4-FFF2-40B4-BE49-F238E27FC236}">
                      <a16:creationId xmlns:a16="http://schemas.microsoft.com/office/drawing/2014/main" id="{52A71A92-256C-604B-A05D-62BC143679DE}"/>
                    </a:ext>
                  </a:extLst>
                </p:cNvPr>
                <p:cNvPicPr/>
                <p:nvPr/>
              </p:nvPicPr>
              <p:blipFill>
                <a:blip r:embed="rId450"/>
                <a:stretch>
                  <a:fillRect/>
                </a:stretch>
              </p:blipFill>
              <p:spPr>
                <a:xfrm>
                  <a:off x="6194260" y="4678849"/>
                  <a:ext cx="289440" cy="41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1">
              <p14:nvContentPartPr>
                <p14:cNvPr id="292" name="墨迹 291">
                  <a:extLst>
                    <a:ext uri="{FF2B5EF4-FFF2-40B4-BE49-F238E27FC236}">
                      <a16:creationId xmlns:a16="http://schemas.microsoft.com/office/drawing/2014/main" id="{C63EF27A-0719-9845-80CC-91C3496CF908}"/>
                    </a:ext>
                  </a:extLst>
                </p14:cNvPr>
                <p14:cNvContentPartPr/>
                <p14:nvPr/>
              </p14:nvContentPartPr>
              <p14:xfrm>
                <a:off x="6262660" y="4947769"/>
                <a:ext cx="325440" cy="19080"/>
              </p14:xfrm>
            </p:contentPart>
          </mc:Choice>
          <mc:Fallback xmlns="">
            <p:pic>
              <p:nvPicPr>
                <p:cNvPr id="292" name="墨迹 291">
                  <a:extLst>
                    <a:ext uri="{FF2B5EF4-FFF2-40B4-BE49-F238E27FC236}">
                      <a16:creationId xmlns:a16="http://schemas.microsoft.com/office/drawing/2014/main" id="{C63EF27A-0719-9845-80CC-91C3496CF908}"/>
                    </a:ext>
                  </a:extLst>
                </p:cNvPr>
                <p:cNvPicPr/>
                <p:nvPr/>
              </p:nvPicPr>
              <p:blipFill>
                <a:blip r:embed="rId452"/>
                <a:stretch>
                  <a:fillRect/>
                </a:stretch>
              </p:blipFill>
              <p:spPr>
                <a:xfrm>
                  <a:off x="6255100" y="4940209"/>
                  <a:ext cx="34056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3">
              <p14:nvContentPartPr>
                <p14:cNvPr id="293" name="墨迹 292">
                  <a:extLst>
                    <a:ext uri="{FF2B5EF4-FFF2-40B4-BE49-F238E27FC236}">
                      <a16:creationId xmlns:a16="http://schemas.microsoft.com/office/drawing/2014/main" id="{14AD2F4A-355B-0546-8738-94EBCBC11E80}"/>
                    </a:ext>
                  </a:extLst>
                </p14:cNvPr>
                <p14:cNvContentPartPr/>
                <p14:nvPr/>
              </p14:nvContentPartPr>
              <p14:xfrm>
                <a:off x="6628420" y="4754809"/>
                <a:ext cx="226440" cy="549000"/>
              </p14:xfrm>
            </p:contentPart>
          </mc:Choice>
          <mc:Fallback xmlns="">
            <p:pic>
              <p:nvPicPr>
                <p:cNvPr id="293" name="墨迹 292">
                  <a:extLst>
                    <a:ext uri="{FF2B5EF4-FFF2-40B4-BE49-F238E27FC236}">
                      <a16:creationId xmlns:a16="http://schemas.microsoft.com/office/drawing/2014/main" id="{14AD2F4A-355B-0546-8738-94EBCBC11E80}"/>
                    </a:ext>
                  </a:extLst>
                </p:cNvPr>
                <p:cNvPicPr/>
                <p:nvPr/>
              </p:nvPicPr>
              <p:blipFill>
                <a:blip r:embed="rId454"/>
                <a:stretch>
                  <a:fillRect/>
                </a:stretch>
              </p:blipFill>
              <p:spPr>
                <a:xfrm>
                  <a:off x="6620860" y="4747249"/>
                  <a:ext cx="241560" cy="564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55">
            <p14:nvContentPartPr>
              <p14:cNvPr id="295" name="墨迹 294">
                <a:extLst>
                  <a:ext uri="{FF2B5EF4-FFF2-40B4-BE49-F238E27FC236}">
                    <a16:creationId xmlns:a16="http://schemas.microsoft.com/office/drawing/2014/main" id="{2B1BA59A-40BF-4348-A0A3-6D45A7809953}"/>
                  </a:ext>
                </a:extLst>
              </p14:cNvPr>
              <p14:cNvContentPartPr/>
              <p14:nvPr/>
            </p14:nvContentPartPr>
            <p14:xfrm>
              <a:off x="7129180" y="5346289"/>
              <a:ext cx="168480" cy="118800"/>
            </p14:xfrm>
          </p:contentPart>
        </mc:Choice>
        <mc:Fallback xmlns="">
          <p:pic>
            <p:nvPicPr>
              <p:cNvPr id="295" name="墨迹 294">
                <a:extLst>
                  <a:ext uri="{FF2B5EF4-FFF2-40B4-BE49-F238E27FC236}">
                    <a16:creationId xmlns:a16="http://schemas.microsoft.com/office/drawing/2014/main" id="{2B1BA59A-40BF-4348-A0A3-6D45A7809953}"/>
                  </a:ext>
                </a:extLst>
              </p:cNvPr>
              <p:cNvPicPr/>
              <p:nvPr/>
            </p:nvPicPr>
            <p:blipFill>
              <a:blip r:embed="rId456"/>
              <a:stretch>
                <a:fillRect/>
              </a:stretch>
            </p:blipFill>
            <p:spPr>
              <a:xfrm>
                <a:off x="7121620" y="5338729"/>
                <a:ext cx="183600" cy="13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7">
            <p14:nvContentPartPr>
              <p14:cNvPr id="296" name="墨迹 295">
                <a:extLst>
                  <a:ext uri="{FF2B5EF4-FFF2-40B4-BE49-F238E27FC236}">
                    <a16:creationId xmlns:a16="http://schemas.microsoft.com/office/drawing/2014/main" id="{D40DDCAD-F613-C049-9D2A-AA9D52BFC492}"/>
                  </a:ext>
                </a:extLst>
              </p14:cNvPr>
              <p14:cNvContentPartPr/>
              <p14:nvPr/>
            </p14:nvContentPartPr>
            <p14:xfrm>
              <a:off x="2161180" y="2737729"/>
              <a:ext cx="9170640" cy="2086200"/>
            </p14:xfrm>
          </p:contentPart>
        </mc:Choice>
        <mc:Fallback xmlns="">
          <p:pic>
            <p:nvPicPr>
              <p:cNvPr id="296" name="墨迹 295">
                <a:extLst>
                  <a:ext uri="{FF2B5EF4-FFF2-40B4-BE49-F238E27FC236}">
                    <a16:creationId xmlns:a16="http://schemas.microsoft.com/office/drawing/2014/main" id="{D40DDCAD-F613-C049-9D2A-AA9D52BFC492}"/>
                  </a:ext>
                </a:extLst>
              </p:cNvPr>
              <p:cNvPicPr/>
              <p:nvPr/>
            </p:nvPicPr>
            <p:blipFill>
              <a:blip r:embed="rId458"/>
              <a:stretch>
                <a:fillRect/>
              </a:stretch>
            </p:blipFill>
            <p:spPr>
              <a:xfrm>
                <a:off x="2153620" y="2730169"/>
                <a:ext cx="9185400" cy="2101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009465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组合 48">
            <a:extLst>
              <a:ext uri="{FF2B5EF4-FFF2-40B4-BE49-F238E27FC236}">
                <a16:creationId xmlns:a16="http://schemas.microsoft.com/office/drawing/2014/main" id="{944A2E6E-436A-FB47-B895-0AEFB9F0B77D}"/>
              </a:ext>
            </a:extLst>
          </p:cNvPr>
          <p:cNvGrpSpPr/>
          <p:nvPr/>
        </p:nvGrpSpPr>
        <p:grpSpPr>
          <a:xfrm>
            <a:off x="1625860" y="969769"/>
            <a:ext cx="9724680" cy="3443040"/>
            <a:chOff x="1625860" y="969769"/>
            <a:chExt cx="9724680" cy="3443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58ACAD09-884B-D04A-8CEC-F493BE6A851D}"/>
                    </a:ext>
                  </a:extLst>
                </p14:cNvPr>
                <p14:cNvContentPartPr/>
                <p14:nvPr/>
              </p14:nvContentPartPr>
              <p14:xfrm>
                <a:off x="7017220" y="1442809"/>
                <a:ext cx="168480" cy="25200"/>
              </p14:xfrm>
            </p:contentPart>
          </mc:Choice>
          <mc:Fallback xmlns=""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58ACAD09-884B-D04A-8CEC-F493BE6A851D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009660" y="1435249"/>
                  <a:ext cx="18360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C5A6C063-DD69-EE40-92EF-91DB8FDA569B}"/>
                    </a:ext>
                  </a:extLst>
                </p14:cNvPr>
                <p14:cNvContentPartPr/>
                <p14:nvPr/>
              </p14:nvContentPartPr>
              <p14:xfrm>
                <a:off x="7527700" y="1561249"/>
                <a:ext cx="112320" cy="19080"/>
              </p14:xfrm>
            </p:contentPart>
          </mc:Choice>
          <mc:Fallback xmlns=""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C5A6C063-DD69-EE40-92EF-91DB8FDA569B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520140" y="1553689"/>
                  <a:ext cx="12744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19320C52-5B68-4C4C-B8B2-FD3B51B056EB}"/>
                    </a:ext>
                  </a:extLst>
                </p14:cNvPr>
                <p14:cNvContentPartPr/>
                <p14:nvPr/>
              </p14:nvContentPartPr>
              <p14:xfrm>
                <a:off x="8013340" y="1554769"/>
                <a:ext cx="19080" cy="31320"/>
              </p14:xfrm>
            </p:contentPart>
          </mc:Choice>
          <mc:Fallback xmlns=""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19320C52-5B68-4C4C-B8B2-FD3B51B056E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005780" y="1547569"/>
                  <a:ext cx="3420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3EB43775-7753-D549-870F-CBD62A1393A5}"/>
                    </a:ext>
                  </a:extLst>
                </p14:cNvPr>
                <p14:cNvContentPartPr/>
                <p14:nvPr/>
              </p14:nvContentPartPr>
              <p14:xfrm>
                <a:off x="10261540" y="3342529"/>
                <a:ext cx="634680" cy="802800"/>
              </p14:xfrm>
            </p:contentPart>
          </mc:Choice>
          <mc:Fallback xmlns=""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3EB43775-7753-D549-870F-CBD62A1393A5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0253980" y="3334969"/>
                  <a:ext cx="649800" cy="81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823B6AC5-FEA6-BA47-8D66-62A252E54907}"/>
                    </a:ext>
                  </a:extLst>
                </p14:cNvPr>
                <p14:cNvContentPartPr/>
                <p14:nvPr/>
              </p14:nvContentPartPr>
              <p14:xfrm>
                <a:off x="10665460" y="3771289"/>
                <a:ext cx="380160" cy="112320"/>
              </p14:xfrm>
            </p:contentPart>
          </mc:Choice>
          <mc:Fallback xmlns=""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823B6AC5-FEA6-BA47-8D66-62A252E54907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0657900" y="3763729"/>
                  <a:ext cx="39528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EAA2CA10-D467-4041-98DF-DF2B2E32425F}"/>
                    </a:ext>
                  </a:extLst>
                </p14:cNvPr>
                <p14:cNvContentPartPr/>
                <p14:nvPr/>
              </p14:nvContentPartPr>
              <p14:xfrm>
                <a:off x="11076220" y="4038769"/>
                <a:ext cx="124920" cy="374040"/>
              </p14:xfrm>
            </p:contentPart>
          </mc:Choice>
          <mc:Fallback xmlns=""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EAA2CA10-D467-4041-98DF-DF2B2E32425F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1068660" y="4031209"/>
                  <a:ext cx="140040" cy="38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DF81386B-1AFF-044F-97CD-797C8604C063}"/>
                    </a:ext>
                  </a:extLst>
                </p14:cNvPr>
                <p14:cNvContentPartPr/>
                <p14:nvPr/>
              </p14:nvContentPartPr>
              <p14:xfrm>
                <a:off x="11052100" y="4094929"/>
                <a:ext cx="298440" cy="56520"/>
              </p14:xfrm>
            </p:contentPart>
          </mc:Choice>
          <mc:Fallback xmlns=""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DF81386B-1AFF-044F-97CD-797C8604C063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1044540" y="4087369"/>
                  <a:ext cx="31356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0F5E2137-20DC-3642-A18D-610C0DFC7ED6}"/>
                    </a:ext>
                  </a:extLst>
                </p14:cNvPr>
                <p14:cNvContentPartPr/>
                <p14:nvPr/>
              </p14:nvContentPartPr>
              <p14:xfrm>
                <a:off x="8680060" y="1119169"/>
                <a:ext cx="2315520" cy="1786320"/>
              </p14:xfrm>
            </p:contentPart>
          </mc:Choice>
          <mc:Fallback xmlns=""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0F5E2137-20DC-3642-A18D-610C0DFC7ED6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8672500" y="1111609"/>
                  <a:ext cx="2330640" cy="180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A18DF479-54F0-714C-984B-1D8C66B3BC54}"/>
                    </a:ext>
                  </a:extLst>
                </p14:cNvPr>
                <p14:cNvContentPartPr/>
                <p14:nvPr/>
              </p14:nvContentPartPr>
              <p14:xfrm>
                <a:off x="10347940" y="1405369"/>
                <a:ext cx="361440" cy="423720"/>
              </p14:xfrm>
            </p:contentPart>
          </mc:Choice>
          <mc:Fallback xmlns=""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A18DF479-54F0-714C-984B-1D8C66B3BC54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0340380" y="1398169"/>
                  <a:ext cx="376560" cy="43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089E1486-79CF-AC48-A3BB-33ED863D69BE}"/>
                    </a:ext>
                  </a:extLst>
                </p14:cNvPr>
                <p14:cNvContentPartPr/>
                <p14:nvPr/>
              </p14:nvContentPartPr>
              <p14:xfrm>
                <a:off x="10733860" y="1741609"/>
                <a:ext cx="87480" cy="261720"/>
              </p14:xfrm>
            </p:contentPart>
          </mc:Choice>
          <mc:Fallback xmlns=""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089E1486-79CF-AC48-A3BB-33ED863D69BE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0726300" y="1734049"/>
                  <a:ext cx="10260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CD3DEAE7-CEAE-0A48-A010-14559331CE1F}"/>
                    </a:ext>
                  </a:extLst>
                </p14:cNvPr>
                <p14:cNvContentPartPr/>
                <p14:nvPr/>
              </p14:nvContentPartPr>
              <p14:xfrm>
                <a:off x="10665460" y="1797769"/>
                <a:ext cx="187200" cy="62640"/>
              </p14:xfrm>
            </p:contentPart>
          </mc:Choice>
          <mc:Fallback xmlns=""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CD3DEAE7-CEAE-0A48-A010-14559331CE1F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0657900" y="1790209"/>
                  <a:ext cx="20232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" name="墨迹 1">
                  <a:extLst>
                    <a:ext uri="{FF2B5EF4-FFF2-40B4-BE49-F238E27FC236}">
                      <a16:creationId xmlns:a16="http://schemas.microsoft.com/office/drawing/2014/main" id="{CD804FC4-1E2A-1149-AC15-A55CB22E52C9}"/>
                    </a:ext>
                  </a:extLst>
                </p14:cNvPr>
                <p14:cNvContentPartPr/>
                <p14:nvPr/>
              </p14:nvContentPartPr>
              <p14:xfrm>
                <a:off x="4906900" y="2937169"/>
                <a:ext cx="106200" cy="93600"/>
              </p14:xfrm>
            </p:contentPart>
          </mc:Choice>
          <mc:Fallback xmlns="">
            <p:pic>
              <p:nvPicPr>
                <p:cNvPr id="2" name="墨迹 1">
                  <a:extLst>
                    <a:ext uri="{FF2B5EF4-FFF2-40B4-BE49-F238E27FC236}">
                      <a16:creationId xmlns:a16="http://schemas.microsoft.com/office/drawing/2014/main" id="{CD804FC4-1E2A-1149-AC15-A55CB22E52C9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899340" y="2929609"/>
                  <a:ext cx="12132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D8C0FC32-399A-F647-8AAB-94DC88C53052}"/>
                    </a:ext>
                  </a:extLst>
                </p14:cNvPr>
                <p14:cNvContentPartPr/>
                <p14:nvPr/>
              </p14:nvContentPartPr>
              <p14:xfrm>
                <a:off x="4894300" y="2831689"/>
                <a:ext cx="1376280" cy="155160"/>
              </p14:xfrm>
            </p:contentPart>
          </mc:Choice>
          <mc:Fallback xmlns=""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D8C0FC32-399A-F647-8AAB-94DC88C53052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886740" y="2824489"/>
                  <a:ext cx="139140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0DAD2E45-D9B7-C341-9222-1C9C0864B81A}"/>
                    </a:ext>
                  </a:extLst>
                </p14:cNvPr>
                <p14:cNvContentPartPr/>
                <p14:nvPr/>
              </p14:nvContentPartPr>
              <p14:xfrm>
                <a:off x="4869460" y="2992969"/>
                <a:ext cx="112320" cy="1114560"/>
              </p14:xfrm>
            </p:contentPart>
          </mc:Choice>
          <mc:Fallback xmlns=""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0DAD2E45-D9B7-C341-9222-1C9C0864B81A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861900" y="2985409"/>
                  <a:ext cx="127440" cy="11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5" name="墨迹 4">
                  <a:extLst>
                    <a:ext uri="{FF2B5EF4-FFF2-40B4-BE49-F238E27FC236}">
                      <a16:creationId xmlns:a16="http://schemas.microsoft.com/office/drawing/2014/main" id="{68F01488-FA82-EB46-AE13-4212AA297C59}"/>
                    </a:ext>
                  </a:extLst>
                </p14:cNvPr>
                <p14:cNvContentPartPr/>
                <p14:nvPr/>
              </p14:nvContentPartPr>
              <p14:xfrm>
                <a:off x="4838860" y="4038769"/>
                <a:ext cx="136800" cy="218160"/>
              </p14:xfrm>
            </p:contentPart>
          </mc:Choice>
          <mc:Fallback xmlns="">
            <p:pic>
              <p:nvPicPr>
                <p:cNvPr id="5" name="墨迹 4">
                  <a:extLst>
                    <a:ext uri="{FF2B5EF4-FFF2-40B4-BE49-F238E27FC236}">
                      <a16:creationId xmlns:a16="http://schemas.microsoft.com/office/drawing/2014/main" id="{68F01488-FA82-EB46-AE13-4212AA297C59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831300" y="4031209"/>
                  <a:ext cx="15156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1AA56438-E2CE-9244-A355-EDBC42521D7E}"/>
                    </a:ext>
                  </a:extLst>
                </p14:cNvPr>
                <p14:cNvContentPartPr/>
                <p14:nvPr/>
              </p14:nvContentPartPr>
              <p14:xfrm>
                <a:off x="5006260" y="3939409"/>
                <a:ext cx="1425960" cy="268200"/>
              </p14:xfrm>
            </p:contentPart>
          </mc:Choice>
          <mc:Fallback xmlns=""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1AA56438-E2CE-9244-A355-EDBC42521D7E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998700" y="3931849"/>
                  <a:ext cx="144108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EC854233-3DE1-AC4F-8FAE-EFDFA0C82831}"/>
                    </a:ext>
                  </a:extLst>
                </p14:cNvPr>
                <p14:cNvContentPartPr/>
                <p14:nvPr/>
              </p14:nvContentPartPr>
              <p14:xfrm>
                <a:off x="6220180" y="2899729"/>
                <a:ext cx="56520" cy="43920"/>
              </p14:xfrm>
            </p:contentPart>
          </mc:Choice>
          <mc:Fallback xmlns=""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EC854233-3DE1-AC4F-8FAE-EFDFA0C82831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212620" y="2892169"/>
                  <a:ext cx="7128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63B00EE7-D9C3-2D48-BBC1-ED8958C08C5B}"/>
                    </a:ext>
                  </a:extLst>
                </p14:cNvPr>
                <p14:cNvContentPartPr/>
                <p14:nvPr/>
              </p14:nvContentPartPr>
              <p14:xfrm>
                <a:off x="6183100" y="2899729"/>
                <a:ext cx="131040" cy="1357560"/>
              </p14:xfrm>
            </p:contentPart>
          </mc:Choice>
          <mc:Fallback xmlns=""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63B00EE7-D9C3-2D48-BBC1-ED8958C08C5B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175540" y="2892169"/>
                  <a:ext cx="146160" cy="137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51709B4D-E6A4-2549-B5F7-94EB2EED92FC}"/>
                    </a:ext>
                  </a:extLst>
                </p14:cNvPr>
                <p14:cNvContentPartPr/>
                <p14:nvPr/>
              </p14:nvContentPartPr>
              <p14:xfrm>
                <a:off x="4895020" y="2887129"/>
                <a:ext cx="1307160" cy="1257840"/>
              </p14:xfrm>
            </p:contentPart>
          </mc:Choice>
          <mc:Fallback xmlns=""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51709B4D-E6A4-2549-B5F7-94EB2EED92FC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887460" y="2879569"/>
                  <a:ext cx="1321920" cy="127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7DE7EF33-C44D-D44B-B013-72C4587620CA}"/>
                    </a:ext>
                  </a:extLst>
                </p14:cNvPr>
                <p14:cNvContentPartPr/>
                <p14:nvPr/>
              </p14:nvContentPartPr>
              <p14:xfrm>
                <a:off x="4919140" y="3067849"/>
                <a:ext cx="1388520" cy="1145160"/>
              </p14:xfrm>
            </p:contentPart>
          </mc:Choice>
          <mc:Fallback xmlns=""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7DE7EF33-C44D-D44B-B013-72C4587620CA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911580" y="3060289"/>
                  <a:ext cx="1403640" cy="11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AF5CC53E-500B-4B46-86C7-27EFEBDDE023}"/>
                    </a:ext>
                  </a:extLst>
                </p14:cNvPr>
                <p14:cNvContentPartPr/>
                <p14:nvPr/>
              </p14:nvContentPartPr>
              <p14:xfrm>
                <a:off x="6133060" y="1785169"/>
                <a:ext cx="386280" cy="429840"/>
              </p14:xfrm>
            </p:contentPart>
          </mc:Choice>
          <mc:Fallback xmlns=""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AF5CC53E-500B-4B46-86C7-27EFEBDDE023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125500" y="1777609"/>
                  <a:ext cx="401400" cy="44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23AB763E-6FB3-CE41-B686-7BC792F17293}"/>
                    </a:ext>
                  </a:extLst>
                </p14:cNvPr>
                <p14:cNvContentPartPr/>
                <p14:nvPr/>
              </p14:nvContentPartPr>
              <p14:xfrm>
                <a:off x="2628100" y="1137889"/>
                <a:ext cx="25200" cy="19080"/>
              </p14:xfrm>
            </p:contentPart>
          </mc:Choice>
          <mc:Fallback xmlns=""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23AB763E-6FB3-CE41-B686-7BC792F17293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620540" y="1130329"/>
                  <a:ext cx="4032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C1E2CEB4-7B5D-9F43-A953-23C1E71D1696}"/>
                    </a:ext>
                  </a:extLst>
                </p14:cNvPr>
                <p14:cNvContentPartPr/>
                <p14:nvPr/>
              </p14:nvContentPartPr>
              <p14:xfrm>
                <a:off x="2279620" y="969769"/>
                <a:ext cx="2067120" cy="2011320"/>
              </p14:xfrm>
            </p:contentPart>
          </mc:Choice>
          <mc:Fallback xmlns=""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C1E2CEB4-7B5D-9F43-A953-23C1E71D1696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272060" y="962209"/>
                  <a:ext cx="2082240" cy="20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4759AD32-602E-AC46-9790-3A65D202C8EE}"/>
                    </a:ext>
                  </a:extLst>
                </p14:cNvPr>
                <p14:cNvContentPartPr/>
                <p14:nvPr/>
              </p14:nvContentPartPr>
              <p14:xfrm>
                <a:off x="1625860" y="3130129"/>
                <a:ext cx="405000" cy="672840"/>
              </p14:xfrm>
            </p:contentPart>
          </mc:Choice>
          <mc:Fallback xmlns=""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4759AD32-602E-AC46-9790-3A65D202C8EE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618300" y="3122569"/>
                  <a:ext cx="420120" cy="68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1F999695-FAE9-AC48-96A3-0B91E4F567FE}"/>
                    </a:ext>
                  </a:extLst>
                </p14:cNvPr>
                <p14:cNvContentPartPr/>
                <p14:nvPr/>
              </p14:nvContentPartPr>
              <p14:xfrm>
                <a:off x="1831420" y="3503449"/>
                <a:ext cx="274320" cy="106200"/>
              </p14:xfrm>
            </p:contentPart>
          </mc:Choice>
          <mc:Fallback xmlns=""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1F999695-FAE9-AC48-96A3-0B91E4F567FE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823860" y="3495889"/>
                  <a:ext cx="28944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060F98F5-35A1-E347-87F8-0DA18C93C9D7}"/>
                    </a:ext>
                  </a:extLst>
                </p14:cNvPr>
                <p14:cNvContentPartPr/>
                <p14:nvPr/>
              </p14:nvContentPartPr>
              <p14:xfrm>
                <a:off x="2310580" y="3659329"/>
                <a:ext cx="106200" cy="180720"/>
              </p14:xfrm>
            </p:contentPart>
          </mc:Choice>
          <mc:Fallback xmlns=""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060F98F5-35A1-E347-87F8-0DA18C93C9D7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2303020" y="3651769"/>
                  <a:ext cx="12132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6EE21C67-DF51-3A45-897D-B4C4C91B06FD}"/>
                    </a:ext>
                  </a:extLst>
                </p14:cNvPr>
                <p14:cNvContentPartPr/>
                <p14:nvPr/>
              </p14:nvContentPartPr>
              <p14:xfrm>
                <a:off x="3194740" y="1797769"/>
                <a:ext cx="361440" cy="504720"/>
              </p14:xfrm>
            </p:contentPart>
          </mc:Choice>
          <mc:Fallback xmlns=""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6EE21C67-DF51-3A45-897D-B4C4C91B06FD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187180" y="1790209"/>
                  <a:ext cx="376560" cy="51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A1CC2CC6-7A8E-CF49-903F-0F530A48449F}"/>
                    </a:ext>
                  </a:extLst>
                </p14:cNvPr>
                <p14:cNvContentPartPr/>
                <p14:nvPr/>
              </p14:nvContentPartPr>
              <p14:xfrm>
                <a:off x="3667780" y="2177569"/>
                <a:ext cx="56520" cy="180720"/>
              </p14:xfrm>
            </p:contentPart>
          </mc:Choice>
          <mc:Fallback xmlns=""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A1CC2CC6-7A8E-CF49-903F-0F530A48449F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3660220" y="2170009"/>
                  <a:ext cx="7128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11524670-7DE2-CB44-B0BE-AD956528C823}"/>
                    </a:ext>
                  </a:extLst>
                </p14:cNvPr>
                <p14:cNvContentPartPr/>
                <p14:nvPr/>
              </p14:nvContentPartPr>
              <p14:xfrm>
                <a:off x="3151180" y="2557369"/>
                <a:ext cx="100080" cy="106200"/>
              </p14:xfrm>
            </p:contentPart>
          </mc:Choice>
          <mc:Fallback xmlns=""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11524670-7DE2-CB44-B0BE-AD956528C823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3143620" y="2549809"/>
                  <a:ext cx="11520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7D42CDF2-198E-644D-8093-0679EC0973FB}"/>
                    </a:ext>
                  </a:extLst>
                </p14:cNvPr>
                <p14:cNvContentPartPr/>
                <p14:nvPr/>
              </p14:nvContentPartPr>
              <p14:xfrm>
                <a:off x="3138580" y="2582209"/>
                <a:ext cx="1780920" cy="1581480"/>
              </p14:xfrm>
            </p:contentPart>
          </mc:Choice>
          <mc:Fallback xmlns=""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7D42CDF2-198E-644D-8093-0679EC0973FB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3131020" y="2574649"/>
                  <a:ext cx="1796040" cy="159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EC1C6861-15EB-E94F-8ECC-77992E6D47CF}"/>
                    </a:ext>
                  </a:extLst>
                </p14:cNvPr>
                <p14:cNvContentPartPr/>
                <p14:nvPr/>
              </p14:nvContentPartPr>
              <p14:xfrm>
                <a:off x="3686500" y="1530649"/>
                <a:ext cx="173880" cy="186480"/>
              </p14:xfrm>
            </p:contentPart>
          </mc:Choice>
          <mc:Fallback xmlns=""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EC1C6861-15EB-E94F-8ECC-77992E6D47CF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3678940" y="1523089"/>
                  <a:ext cx="18900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B4AF597D-4261-1649-88E5-C00E9B5998CB}"/>
                    </a:ext>
                  </a:extLst>
                </p14:cNvPr>
                <p14:cNvContentPartPr/>
                <p14:nvPr/>
              </p14:nvContentPartPr>
              <p14:xfrm>
                <a:off x="3717820" y="1486369"/>
                <a:ext cx="1301400" cy="1531800"/>
              </p14:xfrm>
            </p:contentPart>
          </mc:Choice>
          <mc:Fallback xmlns=""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B4AF597D-4261-1649-88E5-C00E9B5998CB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3710260" y="1478809"/>
                  <a:ext cx="1316520" cy="154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4D7971BC-4612-E245-97E2-C25D441C6000}"/>
                    </a:ext>
                  </a:extLst>
                </p14:cNvPr>
                <p14:cNvContentPartPr/>
                <p14:nvPr/>
              </p14:nvContentPartPr>
              <p14:xfrm>
                <a:off x="9457660" y="1635769"/>
                <a:ext cx="93600" cy="131040"/>
              </p14:xfrm>
            </p:contentPart>
          </mc:Choice>
          <mc:Fallback xmlns=""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4D7971BC-4612-E245-97E2-C25D441C6000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9450100" y="1628209"/>
                  <a:ext cx="10872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C46D26DC-ACCD-104C-A871-DF8ADF505B44}"/>
                    </a:ext>
                  </a:extLst>
                </p14:cNvPr>
                <p14:cNvContentPartPr/>
                <p14:nvPr/>
              </p14:nvContentPartPr>
              <p14:xfrm>
                <a:off x="6382180" y="1667089"/>
                <a:ext cx="3051000" cy="2402640"/>
              </p14:xfrm>
            </p:contentPart>
          </mc:Choice>
          <mc:Fallback xmlns=""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C46D26DC-ACCD-104C-A871-DF8ADF505B44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6374620" y="1659529"/>
                  <a:ext cx="3065760" cy="241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6" name="墨迹 45">
                  <a:extLst>
                    <a:ext uri="{FF2B5EF4-FFF2-40B4-BE49-F238E27FC236}">
                      <a16:creationId xmlns:a16="http://schemas.microsoft.com/office/drawing/2014/main" id="{9F0192E7-4731-784A-B504-76AFA2EEA96E}"/>
                    </a:ext>
                  </a:extLst>
                </p14:cNvPr>
                <p14:cNvContentPartPr/>
                <p14:nvPr/>
              </p14:nvContentPartPr>
              <p14:xfrm>
                <a:off x="5062420" y="1729369"/>
                <a:ext cx="4395600" cy="1164600"/>
              </p14:xfrm>
            </p:contentPart>
          </mc:Choice>
          <mc:Fallback xmlns="">
            <p:pic>
              <p:nvPicPr>
                <p:cNvPr id="46" name="墨迹 45">
                  <a:extLst>
                    <a:ext uri="{FF2B5EF4-FFF2-40B4-BE49-F238E27FC236}">
                      <a16:creationId xmlns:a16="http://schemas.microsoft.com/office/drawing/2014/main" id="{9F0192E7-4731-784A-B504-76AFA2EEA96E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5054860" y="1721809"/>
                  <a:ext cx="4410720" cy="11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8" name="墨迹 47">
                  <a:extLst>
                    <a:ext uri="{FF2B5EF4-FFF2-40B4-BE49-F238E27FC236}">
                      <a16:creationId xmlns:a16="http://schemas.microsoft.com/office/drawing/2014/main" id="{C4B99F39-7F05-564C-9B29-9DA4B0D7F5A7}"/>
                    </a:ext>
                  </a:extLst>
                </p14:cNvPr>
                <p14:cNvContentPartPr/>
                <p14:nvPr/>
              </p14:nvContentPartPr>
              <p14:xfrm>
                <a:off x="6394780" y="2382769"/>
                <a:ext cx="3573720" cy="1780920"/>
              </p14:xfrm>
            </p:contentPart>
          </mc:Choice>
          <mc:Fallback xmlns="">
            <p:pic>
              <p:nvPicPr>
                <p:cNvPr id="48" name="墨迹 47">
                  <a:extLst>
                    <a:ext uri="{FF2B5EF4-FFF2-40B4-BE49-F238E27FC236}">
                      <a16:creationId xmlns:a16="http://schemas.microsoft.com/office/drawing/2014/main" id="{C4B99F39-7F05-564C-9B29-9DA4B0D7F5A7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387220" y="2375569"/>
                  <a:ext cx="3588840" cy="1796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50" name="墨迹 49">
                <a:extLst>
                  <a:ext uri="{FF2B5EF4-FFF2-40B4-BE49-F238E27FC236}">
                    <a16:creationId xmlns:a16="http://schemas.microsoft.com/office/drawing/2014/main" id="{9F20EEEC-0B19-8749-A461-3885E99F2870}"/>
                  </a:ext>
                </a:extLst>
              </p14:cNvPr>
              <p14:cNvContentPartPr/>
              <p14:nvPr/>
            </p14:nvContentPartPr>
            <p14:xfrm>
              <a:off x="953740" y="527689"/>
              <a:ext cx="6020280" cy="4843800"/>
            </p14:xfrm>
          </p:contentPart>
        </mc:Choice>
        <mc:Fallback xmlns="">
          <p:pic>
            <p:nvPicPr>
              <p:cNvPr id="50" name="墨迹 49">
                <a:extLst>
                  <a:ext uri="{FF2B5EF4-FFF2-40B4-BE49-F238E27FC236}">
                    <a16:creationId xmlns:a16="http://schemas.microsoft.com/office/drawing/2014/main" id="{9F20EEEC-0B19-8749-A461-3885E99F2870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946180" y="520129"/>
                <a:ext cx="6035400" cy="485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51" name="墨迹 50">
                <a:extLst>
                  <a:ext uri="{FF2B5EF4-FFF2-40B4-BE49-F238E27FC236}">
                    <a16:creationId xmlns:a16="http://schemas.microsoft.com/office/drawing/2014/main" id="{6C6D3431-9527-A94D-BAE6-998D00DF93C5}"/>
                  </a:ext>
                </a:extLst>
              </p14:cNvPr>
              <p14:cNvContentPartPr/>
              <p14:nvPr/>
            </p14:nvContentPartPr>
            <p14:xfrm>
              <a:off x="2453860" y="4269169"/>
              <a:ext cx="355320" cy="473400"/>
            </p14:xfrm>
          </p:contentPart>
        </mc:Choice>
        <mc:Fallback xmlns="">
          <p:pic>
            <p:nvPicPr>
              <p:cNvPr id="51" name="墨迹 50">
                <a:extLst>
                  <a:ext uri="{FF2B5EF4-FFF2-40B4-BE49-F238E27FC236}">
                    <a16:creationId xmlns:a16="http://schemas.microsoft.com/office/drawing/2014/main" id="{6C6D3431-9527-A94D-BAE6-998D00DF93C5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2446300" y="4261609"/>
                <a:ext cx="370440" cy="48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52" name="墨迹 51">
                <a:extLst>
                  <a:ext uri="{FF2B5EF4-FFF2-40B4-BE49-F238E27FC236}">
                    <a16:creationId xmlns:a16="http://schemas.microsoft.com/office/drawing/2014/main" id="{D1BDA589-9244-E543-953B-E1122652E11C}"/>
                  </a:ext>
                </a:extLst>
              </p14:cNvPr>
              <p14:cNvContentPartPr/>
              <p14:nvPr/>
            </p14:nvContentPartPr>
            <p14:xfrm>
              <a:off x="2640700" y="4555729"/>
              <a:ext cx="236880" cy="62640"/>
            </p14:xfrm>
          </p:contentPart>
        </mc:Choice>
        <mc:Fallback xmlns="">
          <p:pic>
            <p:nvPicPr>
              <p:cNvPr id="52" name="墨迹 51">
                <a:extLst>
                  <a:ext uri="{FF2B5EF4-FFF2-40B4-BE49-F238E27FC236}">
                    <a16:creationId xmlns:a16="http://schemas.microsoft.com/office/drawing/2014/main" id="{D1BDA589-9244-E543-953B-E1122652E11C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2633140" y="4548169"/>
                <a:ext cx="252000" cy="7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53" name="墨迹 52">
                <a:extLst>
                  <a:ext uri="{FF2B5EF4-FFF2-40B4-BE49-F238E27FC236}">
                    <a16:creationId xmlns:a16="http://schemas.microsoft.com/office/drawing/2014/main" id="{688B9CE5-6C36-7F4F-B76C-CCA806222394}"/>
                  </a:ext>
                </a:extLst>
              </p14:cNvPr>
              <p14:cNvContentPartPr/>
              <p14:nvPr/>
            </p14:nvContentPartPr>
            <p14:xfrm>
              <a:off x="2995660" y="4624129"/>
              <a:ext cx="193320" cy="193320"/>
            </p14:xfrm>
          </p:contentPart>
        </mc:Choice>
        <mc:Fallback xmlns="">
          <p:pic>
            <p:nvPicPr>
              <p:cNvPr id="53" name="墨迹 52">
                <a:extLst>
                  <a:ext uri="{FF2B5EF4-FFF2-40B4-BE49-F238E27FC236}">
                    <a16:creationId xmlns:a16="http://schemas.microsoft.com/office/drawing/2014/main" id="{688B9CE5-6C36-7F4F-B76C-CCA806222394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2988100" y="4616569"/>
                <a:ext cx="208440" cy="20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54" name="墨迹 53">
                <a:extLst>
                  <a:ext uri="{FF2B5EF4-FFF2-40B4-BE49-F238E27FC236}">
                    <a16:creationId xmlns:a16="http://schemas.microsoft.com/office/drawing/2014/main" id="{EE6C0721-AF08-714E-ADB4-1A6D9E7CB1D6}"/>
                  </a:ext>
                </a:extLst>
              </p14:cNvPr>
              <p14:cNvContentPartPr/>
              <p14:nvPr/>
            </p14:nvContentPartPr>
            <p14:xfrm>
              <a:off x="3338020" y="4686409"/>
              <a:ext cx="19080" cy="31320"/>
            </p14:xfrm>
          </p:contentPart>
        </mc:Choice>
        <mc:Fallback xmlns="">
          <p:pic>
            <p:nvPicPr>
              <p:cNvPr id="54" name="墨迹 53">
                <a:extLst>
                  <a:ext uri="{FF2B5EF4-FFF2-40B4-BE49-F238E27FC236}">
                    <a16:creationId xmlns:a16="http://schemas.microsoft.com/office/drawing/2014/main" id="{EE6C0721-AF08-714E-ADB4-1A6D9E7CB1D6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3330460" y="4678849"/>
                <a:ext cx="3420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55" name="墨迹 54">
                <a:extLst>
                  <a:ext uri="{FF2B5EF4-FFF2-40B4-BE49-F238E27FC236}">
                    <a16:creationId xmlns:a16="http://schemas.microsoft.com/office/drawing/2014/main" id="{4AAF20A1-4293-5D45-9865-5EA99922244F}"/>
                  </a:ext>
                </a:extLst>
              </p14:cNvPr>
              <p14:cNvContentPartPr/>
              <p14:nvPr/>
            </p14:nvContentPartPr>
            <p14:xfrm>
              <a:off x="3244420" y="4792249"/>
              <a:ext cx="75240" cy="100080"/>
            </p14:xfrm>
          </p:contentPart>
        </mc:Choice>
        <mc:Fallback xmlns="">
          <p:pic>
            <p:nvPicPr>
              <p:cNvPr id="55" name="墨迹 54">
                <a:extLst>
                  <a:ext uri="{FF2B5EF4-FFF2-40B4-BE49-F238E27FC236}">
                    <a16:creationId xmlns:a16="http://schemas.microsoft.com/office/drawing/2014/main" id="{4AAF20A1-4293-5D45-9865-5EA99922244F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3236860" y="4784689"/>
                <a:ext cx="90000" cy="11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56" name="墨迹 55">
                <a:extLst>
                  <a:ext uri="{FF2B5EF4-FFF2-40B4-BE49-F238E27FC236}">
                    <a16:creationId xmlns:a16="http://schemas.microsoft.com/office/drawing/2014/main" id="{375F555C-9629-2244-A859-D2141E0264D9}"/>
                  </a:ext>
                </a:extLst>
              </p14:cNvPr>
              <p14:cNvContentPartPr/>
              <p14:nvPr/>
            </p14:nvContentPartPr>
            <p14:xfrm>
              <a:off x="3368980" y="4661569"/>
              <a:ext cx="131040" cy="180720"/>
            </p14:xfrm>
          </p:contentPart>
        </mc:Choice>
        <mc:Fallback xmlns="">
          <p:pic>
            <p:nvPicPr>
              <p:cNvPr id="56" name="墨迹 55">
                <a:extLst>
                  <a:ext uri="{FF2B5EF4-FFF2-40B4-BE49-F238E27FC236}">
                    <a16:creationId xmlns:a16="http://schemas.microsoft.com/office/drawing/2014/main" id="{375F555C-9629-2244-A859-D2141E0264D9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3361420" y="4654009"/>
                <a:ext cx="146160" cy="19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57" name="墨迹 56">
                <a:extLst>
                  <a:ext uri="{FF2B5EF4-FFF2-40B4-BE49-F238E27FC236}">
                    <a16:creationId xmlns:a16="http://schemas.microsoft.com/office/drawing/2014/main" id="{39067FEB-F872-BA45-BABD-0C8A45512116}"/>
                  </a:ext>
                </a:extLst>
              </p14:cNvPr>
              <p14:cNvContentPartPr/>
              <p14:nvPr/>
            </p14:nvContentPartPr>
            <p14:xfrm>
              <a:off x="3642940" y="4586689"/>
              <a:ext cx="180720" cy="243000"/>
            </p14:xfrm>
          </p:contentPart>
        </mc:Choice>
        <mc:Fallback xmlns="">
          <p:pic>
            <p:nvPicPr>
              <p:cNvPr id="57" name="墨迹 56">
                <a:extLst>
                  <a:ext uri="{FF2B5EF4-FFF2-40B4-BE49-F238E27FC236}">
                    <a16:creationId xmlns:a16="http://schemas.microsoft.com/office/drawing/2014/main" id="{39067FEB-F872-BA45-BABD-0C8A45512116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3635380" y="4579129"/>
                <a:ext cx="195840" cy="258120"/>
              </a:xfrm>
              <a:prstGeom prst="rect">
                <a:avLst/>
              </a:prstGeom>
            </p:spPr>
          </p:pic>
        </mc:Fallback>
      </mc:AlternateContent>
      <p:grpSp>
        <p:nvGrpSpPr>
          <p:cNvPr id="69" name="组合 68">
            <a:extLst>
              <a:ext uri="{FF2B5EF4-FFF2-40B4-BE49-F238E27FC236}">
                <a16:creationId xmlns:a16="http://schemas.microsoft.com/office/drawing/2014/main" id="{F8F93235-4287-554A-8E7D-81D2D25E88EF}"/>
              </a:ext>
            </a:extLst>
          </p:cNvPr>
          <p:cNvGrpSpPr/>
          <p:nvPr/>
        </p:nvGrpSpPr>
        <p:grpSpPr>
          <a:xfrm>
            <a:off x="4302820" y="415729"/>
            <a:ext cx="6990840" cy="5951880"/>
            <a:chOff x="4302820" y="415729"/>
            <a:chExt cx="6990840" cy="5951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9" name="墨迹 58">
                  <a:extLst>
                    <a:ext uri="{FF2B5EF4-FFF2-40B4-BE49-F238E27FC236}">
                      <a16:creationId xmlns:a16="http://schemas.microsoft.com/office/drawing/2014/main" id="{F02920F9-BEC9-F843-BEAE-7CDCDE1DEE06}"/>
                    </a:ext>
                  </a:extLst>
                </p14:cNvPr>
                <p14:cNvContentPartPr/>
                <p14:nvPr/>
              </p14:nvContentPartPr>
              <p14:xfrm>
                <a:off x="4302820" y="415729"/>
                <a:ext cx="6990840" cy="5951880"/>
              </p14:xfrm>
            </p:contentPart>
          </mc:Choice>
          <mc:Fallback xmlns="">
            <p:pic>
              <p:nvPicPr>
                <p:cNvPr id="59" name="墨迹 58">
                  <a:extLst>
                    <a:ext uri="{FF2B5EF4-FFF2-40B4-BE49-F238E27FC236}">
                      <a16:creationId xmlns:a16="http://schemas.microsoft.com/office/drawing/2014/main" id="{F02920F9-BEC9-F843-BEAE-7CDCDE1DEE06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4295260" y="408169"/>
                  <a:ext cx="7005960" cy="596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61" name="墨迹 60">
                  <a:extLst>
                    <a:ext uri="{FF2B5EF4-FFF2-40B4-BE49-F238E27FC236}">
                      <a16:creationId xmlns:a16="http://schemas.microsoft.com/office/drawing/2014/main" id="{3B0F2C1A-E7F8-3A44-BEFE-F7B2F39C29EA}"/>
                    </a:ext>
                  </a:extLst>
                </p14:cNvPr>
                <p14:cNvContentPartPr/>
                <p14:nvPr/>
              </p14:nvContentPartPr>
              <p14:xfrm>
                <a:off x="7689700" y="4487329"/>
                <a:ext cx="50040" cy="118800"/>
              </p14:xfrm>
            </p:contentPart>
          </mc:Choice>
          <mc:Fallback xmlns="">
            <p:pic>
              <p:nvPicPr>
                <p:cNvPr id="61" name="墨迹 60">
                  <a:extLst>
                    <a:ext uri="{FF2B5EF4-FFF2-40B4-BE49-F238E27FC236}">
                      <a16:creationId xmlns:a16="http://schemas.microsoft.com/office/drawing/2014/main" id="{3B0F2C1A-E7F8-3A44-BEFE-F7B2F39C29EA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7682140" y="4479769"/>
                  <a:ext cx="6516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62" name="墨迹 61">
                  <a:extLst>
                    <a:ext uri="{FF2B5EF4-FFF2-40B4-BE49-F238E27FC236}">
                      <a16:creationId xmlns:a16="http://schemas.microsoft.com/office/drawing/2014/main" id="{FCA8649F-0BDA-9242-BA9C-29F721E0BBFE}"/>
                    </a:ext>
                  </a:extLst>
                </p14:cNvPr>
                <p14:cNvContentPartPr/>
                <p14:nvPr/>
              </p14:nvContentPartPr>
              <p14:xfrm>
                <a:off x="7540300" y="4312729"/>
                <a:ext cx="473400" cy="573120"/>
              </p14:xfrm>
            </p:contentPart>
          </mc:Choice>
          <mc:Fallback xmlns="">
            <p:pic>
              <p:nvPicPr>
                <p:cNvPr id="62" name="墨迹 61">
                  <a:extLst>
                    <a:ext uri="{FF2B5EF4-FFF2-40B4-BE49-F238E27FC236}">
                      <a16:creationId xmlns:a16="http://schemas.microsoft.com/office/drawing/2014/main" id="{FCA8649F-0BDA-9242-BA9C-29F721E0BBFE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7532740" y="4305169"/>
                  <a:ext cx="488520" cy="58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63" name="墨迹 62">
                  <a:extLst>
                    <a:ext uri="{FF2B5EF4-FFF2-40B4-BE49-F238E27FC236}">
                      <a16:creationId xmlns:a16="http://schemas.microsoft.com/office/drawing/2014/main" id="{CBA3CA8B-0482-5649-9711-0F23D88B038B}"/>
                    </a:ext>
                  </a:extLst>
                </p14:cNvPr>
                <p14:cNvContentPartPr/>
                <p14:nvPr/>
              </p14:nvContentPartPr>
              <p14:xfrm>
                <a:off x="7864660" y="4611529"/>
                <a:ext cx="248760" cy="37800"/>
              </p14:xfrm>
            </p:contentPart>
          </mc:Choice>
          <mc:Fallback xmlns="">
            <p:pic>
              <p:nvPicPr>
                <p:cNvPr id="63" name="墨迹 62">
                  <a:extLst>
                    <a:ext uri="{FF2B5EF4-FFF2-40B4-BE49-F238E27FC236}">
                      <a16:creationId xmlns:a16="http://schemas.microsoft.com/office/drawing/2014/main" id="{CBA3CA8B-0482-5649-9711-0F23D88B038B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7857100" y="4603969"/>
                  <a:ext cx="26388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4" name="墨迹 63">
                  <a:extLst>
                    <a:ext uri="{FF2B5EF4-FFF2-40B4-BE49-F238E27FC236}">
                      <a16:creationId xmlns:a16="http://schemas.microsoft.com/office/drawing/2014/main" id="{E260D5DC-EFE0-C741-95BF-AAB0E2E3699A}"/>
                    </a:ext>
                  </a:extLst>
                </p14:cNvPr>
                <p14:cNvContentPartPr/>
                <p14:nvPr/>
              </p14:nvContentPartPr>
              <p14:xfrm>
                <a:off x="8218540" y="4667689"/>
                <a:ext cx="212040" cy="249480"/>
              </p14:xfrm>
            </p:contentPart>
          </mc:Choice>
          <mc:Fallback xmlns="">
            <p:pic>
              <p:nvPicPr>
                <p:cNvPr id="64" name="墨迹 63">
                  <a:extLst>
                    <a:ext uri="{FF2B5EF4-FFF2-40B4-BE49-F238E27FC236}">
                      <a16:creationId xmlns:a16="http://schemas.microsoft.com/office/drawing/2014/main" id="{E260D5DC-EFE0-C741-95BF-AAB0E2E3699A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8211340" y="4660129"/>
                  <a:ext cx="22716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5" name="墨迹 64">
                  <a:extLst>
                    <a:ext uri="{FF2B5EF4-FFF2-40B4-BE49-F238E27FC236}">
                      <a16:creationId xmlns:a16="http://schemas.microsoft.com/office/drawing/2014/main" id="{2977B3C5-CF22-994E-8826-C241EA26EAE0}"/>
                    </a:ext>
                  </a:extLst>
                </p14:cNvPr>
                <p14:cNvContentPartPr/>
                <p14:nvPr/>
              </p14:nvContentPartPr>
              <p14:xfrm>
                <a:off x="8561260" y="4711249"/>
                <a:ext cx="149760" cy="149760"/>
              </p14:xfrm>
            </p:contentPart>
          </mc:Choice>
          <mc:Fallback xmlns="">
            <p:pic>
              <p:nvPicPr>
                <p:cNvPr id="65" name="墨迹 64">
                  <a:extLst>
                    <a:ext uri="{FF2B5EF4-FFF2-40B4-BE49-F238E27FC236}">
                      <a16:creationId xmlns:a16="http://schemas.microsoft.com/office/drawing/2014/main" id="{2977B3C5-CF22-994E-8826-C241EA26EAE0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8553700" y="4703689"/>
                  <a:ext cx="16488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6" name="墨迹 65">
                  <a:extLst>
                    <a:ext uri="{FF2B5EF4-FFF2-40B4-BE49-F238E27FC236}">
                      <a16:creationId xmlns:a16="http://schemas.microsoft.com/office/drawing/2014/main" id="{8440D201-CCBD-C740-B48C-3BE090710C0C}"/>
                    </a:ext>
                  </a:extLst>
                </p14:cNvPr>
                <p14:cNvContentPartPr/>
                <p14:nvPr/>
              </p14:nvContentPartPr>
              <p14:xfrm>
                <a:off x="8853580" y="4549249"/>
                <a:ext cx="168480" cy="249480"/>
              </p14:xfrm>
            </p:contentPart>
          </mc:Choice>
          <mc:Fallback xmlns="">
            <p:pic>
              <p:nvPicPr>
                <p:cNvPr id="66" name="墨迹 65">
                  <a:extLst>
                    <a:ext uri="{FF2B5EF4-FFF2-40B4-BE49-F238E27FC236}">
                      <a16:creationId xmlns:a16="http://schemas.microsoft.com/office/drawing/2014/main" id="{8440D201-CCBD-C740-B48C-3BE090710C0C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8846020" y="4542049"/>
                  <a:ext cx="18360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7" name="墨迹 66">
                  <a:extLst>
                    <a:ext uri="{FF2B5EF4-FFF2-40B4-BE49-F238E27FC236}">
                      <a16:creationId xmlns:a16="http://schemas.microsoft.com/office/drawing/2014/main" id="{F3DF7DBE-A0E3-E944-896D-9622207D08C3}"/>
                    </a:ext>
                  </a:extLst>
                </p14:cNvPr>
                <p14:cNvContentPartPr/>
                <p14:nvPr/>
              </p14:nvContentPartPr>
              <p14:xfrm>
                <a:off x="9046540" y="4661569"/>
                <a:ext cx="50040" cy="205920"/>
              </p14:xfrm>
            </p:contentPart>
          </mc:Choice>
          <mc:Fallback xmlns="">
            <p:pic>
              <p:nvPicPr>
                <p:cNvPr id="67" name="墨迹 66">
                  <a:extLst>
                    <a:ext uri="{FF2B5EF4-FFF2-40B4-BE49-F238E27FC236}">
                      <a16:creationId xmlns:a16="http://schemas.microsoft.com/office/drawing/2014/main" id="{F3DF7DBE-A0E3-E944-896D-9622207D08C3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9039340" y="4654009"/>
                  <a:ext cx="6516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8" name="墨迹 67">
                  <a:extLst>
                    <a:ext uri="{FF2B5EF4-FFF2-40B4-BE49-F238E27FC236}">
                      <a16:creationId xmlns:a16="http://schemas.microsoft.com/office/drawing/2014/main" id="{6278A031-2279-2D4C-8C12-0F866FA9CA61}"/>
                    </a:ext>
                  </a:extLst>
                </p14:cNvPr>
                <p14:cNvContentPartPr/>
                <p14:nvPr/>
              </p14:nvContentPartPr>
              <p14:xfrm>
                <a:off x="9009460" y="4742569"/>
                <a:ext cx="168480" cy="50040"/>
              </p14:xfrm>
            </p:contentPart>
          </mc:Choice>
          <mc:Fallback xmlns="">
            <p:pic>
              <p:nvPicPr>
                <p:cNvPr id="68" name="墨迹 67">
                  <a:extLst>
                    <a:ext uri="{FF2B5EF4-FFF2-40B4-BE49-F238E27FC236}">
                      <a16:creationId xmlns:a16="http://schemas.microsoft.com/office/drawing/2014/main" id="{6278A031-2279-2D4C-8C12-0F866FA9CA61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9001900" y="4735009"/>
                  <a:ext cx="183600" cy="65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0" name="组合 89">
            <a:extLst>
              <a:ext uri="{FF2B5EF4-FFF2-40B4-BE49-F238E27FC236}">
                <a16:creationId xmlns:a16="http://schemas.microsoft.com/office/drawing/2014/main" id="{4CD4E46D-E348-9648-B422-131D06A335DA}"/>
              </a:ext>
            </a:extLst>
          </p:cNvPr>
          <p:cNvGrpSpPr/>
          <p:nvPr/>
        </p:nvGrpSpPr>
        <p:grpSpPr>
          <a:xfrm>
            <a:off x="592660" y="5757049"/>
            <a:ext cx="3455280" cy="479160"/>
            <a:chOff x="592660" y="5757049"/>
            <a:chExt cx="3455280" cy="47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70" name="墨迹 69">
                  <a:extLst>
                    <a:ext uri="{FF2B5EF4-FFF2-40B4-BE49-F238E27FC236}">
                      <a16:creationId xmlns:a16="http://schemas.microsoft.com/office/drawing/2014/main" id="{D51F564D-52BD-AA4E-930C-8D1E30D1F81B}"/>
                    </a:ext>
                  </a:extLst>
                </p14:cNvPr>
                <p14:cNvContentPartPr/>
                <p14:nvPr/>
              </p14:nvContentPartPr>
              <p14:xfrm>
                <a:off x="623620" y="5831929"/>
                <a:ext cx="280440" cy="330480"/>
              </p14:xfrm>
            </p:contentPart>
          </mc:Choice>
          <mc:Fallback xmlns="">
            <p:pic>
              <p:nvPicPr>
                <p:cNvPr id="70" name="墨迹 69">
                  <a:extLst>
                    <a:ext uri="{FF2B5EF4-FFF2-40B4-BE49-F238E27FC236}">
                      <a16:creationId xmlns:a16="http://schemas.microsoft.com/office/drawing/2014/main" id="{D51F564D-52BD-AA4E-930C-8D1E30D1F81B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616060" y="5824369"/>
                  <a:ext cx="295560" cy="34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71" name="墨迹 70">
                  <a:extLst>
                    <a:ext uri="{FF2B5EF4-FFF2-40B4-BE49-F238E27FC236}">
                      <a16:creationId xmlns:a16="http://schemas.microsoft.com/office/drawing/2014/main" id="{B443D0EE-7FF3-BB41-A324-314AAB30695A}"/>
                    </a:ext>
                  </a:extLst>
                </p14:cNvPr>
                <p14:cNvContentPartPr/>
                <p14:nvPr/>
              </p14:nvContentPartPr>
              <p14:xfrm>
                <a:off x="592660" y="5862889"/>
                <a:ext cx="336600" cy="367560"/>
              </p14:xfrm>
            </p:contentPart>
          </mc:Choice>
          <mc:Fallback xmlns="">
            <p:pic>
              <p:nvPicPr>
                <p:cNvPr id="71" name="墨迹 70">
                  <a:extLst>
                    <a:ext uri="{FF2B5EF4-FFF2-40B4-BE49-F238E27FC236}">
                      <a16:creationId xmlns:a16="http://schemas.microsoft.com/office/drawing/2014/main" id="{B443D0EE-7FF3-BB41-A324-314AAB30695A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585100" y="5855329"/>
                  <a:ext cx="351720" cy="38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72" name="墨迹 71">
                  <a:extLst>
                    <a:ext uri="{FF2B5EF4-FFF2-40B4-BE49-F238E27FC236}">
                      <a16:creationId xmlns:a16="http://schemas.microsoft.com/office/drawing/2014/main" id="{A9AA5D23-852A-0A49-AD7C-A4094A16CB6B}"/>
                    </a:ext>
                  </a:extLst>
                </p14:cNvPr>
                <p14:cNvContentPartPr/>
                <p14:nvPr/>
              </p14:nvContentPartPr>
              <p14:xfrm>
                <a:off x="1090540" y="5794489"/>
                <a:ext cx="162360" cy="423720"/>
              </p14:xfrm>
            </p:contentPart>
          </mc:Choice>
          <mc:Fallback xmlns="">
            <p:pic>
              <p:nvPicPr>
                <p:cNvPr id="72" name="墨迹 71">
                  <a:extLst>
                    <a:ext uri="{FF2B5EF4-FFF2-40B4-BE49-F238E27FC236}">
                      <a16:creationId xmlns:a16="http://schemas.microsoft.com/office/drawing/2014/main" id="{A9AA5D23-852A-0A49-AD7C-A4094A16CB6B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082980" y="5786929"/>
                  <a:ext cx="177120" cy="43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73" name="墨迹 72">
                  <a:extLst>
                    <a:ext uri="{FF2B5EF4-FFF2-40B4-BE49-F238E27FC236}">
                      <a16:creationId xmlns:a16="http://schemas.microsoft.com/office/drawing/2014/main" id="{C82AAA5C-88C0-964C-AC53-06297570E41B}"/>
                    </a:ext>
                  </a:extLst>
                </p14:cNvPr>
                <p14:cNvContentPartPr/>
                <p14:nvPr/>
              </p14:nvContentPartPr>
              <p14:xfrm>
                <a:off x="1401940" y="5769649"/>
                <a:ext cx="243000" cy="411120"/>
              </p14:xfrm>
            </p:contentPart>
          </mc:Choice>
          <mc:Fallback xmlns="">
            <p:pic>
              <p:nvPicPr>
                <p:cNvPr id="73" name="墨迹 72">
                  <a:extLst>
                    <a:ext uri="{FF2B5EF4-FFF2-40B4-BE49-F238E27FC236}">
                      <a16:creationId xmlns:a16="http://schemas.microsoft.com/office/drawing/2014/main" id="{C82AAA5C-88C0-964C-AC53-06297570E41B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394380" y="5762089"/>
                  <a:ext cx="258120" cy="42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74" name="墨迹 73">
                  <a:extLst>
                    <a:ext uri="{FF2B5EF4-FFF2-40B4-BE49-F238E27FC236}">
                      <a16:creationId xmlns:a16="http://schemas.microsoft.com/office/drawing/2014/main" id="{5A7EFD59-3EBB-D940-9690-B657593347DB}"/>
                    </a:ext>
                  </a:extLst>
                </p14:cNvPr>
                <p14:cNvContentPartPr/>
                <p14:nvPr/>
              </p14:nvContentPartPr>
              <p14:xfrm>
                <a:off x="1502020" y="6000049"/>
                <a:ext cx="261000" cy="50040"/>
              </p14:xfrm>
            </p:contentPart>
          </mc:Choice>
          <mc:Fallback xmlns="">
            <p:pic>
              <p:nvPicPr>
                <p:cNvPr id="74" name="墨迹 73">
                  <a:extLst>
                    <a:ext uri="{FF2B5EF4-FFF2-40B4-BE49-F238E27FC236}">
                      <a16:creationId xmlns:a16="http://schemas.microsoft.com/office/drawing/2014/main" id="{5A7EFD59-3EBB-D940-9690-B657593347DB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494460" y="5992489"/>
                  <a:ext cx="27612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75" name="墨迹 74">
                  <a:extLst>
                    <a:ext uri="{FF2B5EF4-FFF2-40B4-BE49-F238E27FC236}">
                      <a16:creationId xmlns:a16="http://schemas.microsoft.com/office/drawing/2014/main" id="{71156BC7-F1EC-CA40-AE9E-9D33AD2B8F92}"/>
                    </a:ext>
                  </a:extLst>
                </p14:cNvPr>
                <p14:cNvContentPartPr/>
                <p14:nvPr/>
              </p14:nvContentPartPr>
              <p14:xfrm>
                <a:off x="1806580" y="5962609"/>
                <a:ext cx="162360" cy="218160"/>
              </p14:xfrm>
            </p:contentPart>
          </mc:Choice>
          <mc:Fallback xmlns="">
            <p:pic>
              <p:nvPicPr>
                <p:cNvPr id="75" name="墨迹 74">
                  <a:extLst>
                    <a:ext uri="{FF2B5EF4-FFF2-40B4-BE49-F238E27FC236}">
                      <a16:creationId xmlns:a16="http://schemas.microsoft.com/office/drawing/2014/main" id="{71156BC7-F1EC-CA40-AE9E-9D33AD2B8F92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799020" y="5955049"/>
                  <a:ext cx="17712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7" name="墨迹 76">
                  <a:extLst>
                    <a:ext uri="{FF2B5EF4-FFF2-40B4-BE49-F238E27FC236}">
                      <a16:creationId xmlns:a16="http://schemas.microsoft.com/office/drawing/2014/main" id="{EA149BFC-87EE-D44E-B76F-C5224BF38DB1}"/>
                    </a:ext>
                  </a:extLst>
                </p14:cNvPr>
                <p14:cNvContentPartPr/>
                <p14:nvPr/>
              </p14:nvContentPartPr>
              <p14:xfrm>
                <a:off x="2055340" y="6136849"/>
                <a:ext cx="118800" cy="99360"/>
              </p14:xfrm>
            </p:contentPart>
          </mc:Choice>
          <mc:Fallback xmlns="">
            <p:pic>
              <p:nvPicPr>
                <p:cNvPr id="77" name="墨迹 76">
                  <a:extLst>
                    <a:ext uri="{FF2B5EF4-FFF2-40B4-BE49-F238E27FC236}">
                      <a16:creationId xmlns:a16="http://schemas.microsoft.com/office/drawing/2014/main" id="{EA149BFC-87EE-D44E-B76F-C5224BF38DB1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2047780" y="6129289"/>
                  <a:ext cx="13356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8" name="墨迹 77">
                  <a:extLst>
                    <a:ext uri="{FF2B5EF4-FFF2-40B4-BE49-F238E27FC236}">
                      <a16:creationId xmlns:a16="http://schemas.microsoft.com/office/drawing/2014/main" id="{8C00B565-1AE4-1C4F-A61F-2E9DB989A374}"/>
                    </a:ext>
                  </a:extLst>
                </p14:cNvPr>
                <p14:cNvContentPartPr/>
                <p14:nvPr/>
              </p14:nvContentPartPr>
              <p14:xfrm>
                <a:off x="2117620" y="6049729"/>
                <a:ext cx="12960" cy="31320"/>
              </p14:xfrm>
            </p:contentPart>
          </mc:Choice>
          <mc:Fallback xmlns="">
            <p:pic>
              <p:nvPicPr>
                <p:cNvPr id="78" name="墨迹 77">
                  <a:extLst>
                    <a:ext uri="{FF2B5EF4-FFF2-40B4-BE49-F238E27FC236}">
                      <a16:creationId xmlns:a16="http://schemas.microsoft.com/office/drawing/2014/main" id="{8C00B565-1AE4-1C4F-A61F-2E9DB989A374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2110060" y="6042169"/>
                  <a:ext cx="2772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9" name="墨迹 78">
                  <a:extLst>
                    <a:ext uri="{FF2B5EF4-FFF2-40B4-BE49-F238E27FC236}">
                      <a16:creationId xmlns:a16="http://schemas.microsoft.com/office/drawing/2014/main" id="{D35ADEC8-0B5C-844D-9DFD-641DD9B73DE6}"/>
                    </a:ext>
                  </a:extLst>
                </p14:cNvPr>
                <p14:cNvContentPartPr/>
                <p14:nvPr/>
              </p14:nvContentPartPr>
              <p14:xfrm>
                <a:off x="2317060" y="6024889"/>
                <a:ext cx="124920" cy="137160"/>
              </p14:xfrm>
            </p:contentPart>
          </mc:Choice>
          <mc:Fallback xmlns="">
            <p:pic>
              <p:nvPicPr>
                <p:cNvPr id="79" name="墨迹 78">
                  <a:extLst>
                    <a:ext uri="{FF2B5EF4-FFF2-40B4-BE49-F238E27FC236}">
                      <a16:creationId xmlns:a16="http://schemas.microsoft.com/office/drawing/2014/main" id="{D35ADEC8-0B5C-844D-9DFD-641DD9B73DE6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2309500" y="6017329"/>
                  <a:ext cx="1400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80" name="墨迹 79">
                  <a:extLst>
                    <a:ext uri="{FF2B5EF4-FFF2-40B4-BE49-F238E27FC236}">
                      <a16:creationId xmlns:a16="http://schemas.microsoft.com/office/drawing/2014/main" id="{475CB195-F4C6-C54C-AF23-DE1B18D4FA85}"/>
                    </a:ext>
                  </a:extLst>
                </p14:cNvPr>
                <p14:cNvContentPartPr/>
                <p14:nvPr/>
              </p14:nvContentPartPr>
              <p14:xfrm>
                <a:off x="2597140" y="6000049"/>
                <a:ext cx="100080" cy="168480"/>
              </p14:xfrm>
            </p:contentPart>
          </mc:Choice>
          <mc:Fallback xmlns="">
            <p:pic>
              <p:nvPicPr>
                <p:cNvPr id="80" name="墨迹 79">
                  <a:extLst>
                    <a:ext uri="{FF2B5EF4-FFF2-40B4-BE49-F238E27FC236}">
                      <a16:creationId xmlns:a16="http://schemas.microsoft.com/office/drawing/2014/main" id="{475CB195-F4C6-C54C-AF23-DE1B18D4FA85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2589580" y="5992489"/>
                  <a:ext cx="11520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81" name="墨迹 80">
                  <a:extLst>
                    <a:ext uri="{FF2B5EF4-FFF2-40B4-BE49-F238E27FC236}">
                      <a16:creationId xmlns:a16="http://schemas.microsoft.com/office/drawing/2014/main" id="{4DF61B18-E906-AE47-86F8-1FFFD373282B}"/>
                    </a:ext>
                  </a:extLst>
                </p14:cNvPr>
                <p14:cNvContentPartPr/>
                <p14:nvPr/>
              </p14:nvContentPartPr>
              <p14:xfrm>
                <a:off x="2827540" y="5757049"/>
                <a:ext cx="130320" cy="423720"/>
              </p14:xfrm>
            </p:contentPart>
          </mc:Choice>
          <mc:Fallback xmlns="">
            <p:pic>
              <p:nvPicPr>
                <p:cNvPr id="81" name="墨迹 80">
                  <a:extLst>
                    <a:ext uri="{FF2B5EF4-FFF2-40B4-BE49-F238E27FC236}">
                      <a16:creationId xmlns:a16="http://schemas.microsoft.com/office/drawing/2014/main" id="{4DF61B18-E906-AE47-86F8-1FFFD373282B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2819980" y="5749489"/>
                  <a:ext cx="145440" cy="43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82" name="墨迹 81">
                  <a:extLst>
                    <a:ext uri="{FF2B5EF4-FFF2-40B4-BE49-F238E27FC236}">
                      <a16:creationId xmlns:a16="http://schemas.microsoft.com/office/drawing/2014/main" id="{5753C353-7635-9340-9178-235491B056A4}"/>
                    </a:ext>
                  </a:extLst>
                </p14:cNvPr>
                <p14:cNvContentPartPr/>
                <p14:nvPr/>
              </p14:nvContentPartPr>
              <p14:xfrm>
                <a:off x="3281860" y="5943889"/>
                <a:ext cx="168480" cy="50040"/>
              </p14:xfrm>
            </p:contentPart>
          </mc:Choice>
          <mc:Fallback xmlns="">
            <p:pic>
              <p:nvPicPr>
                <p:cNvPr id="82" name="墨迹 81">
                  <a:extLst>
                    <a:ext uri="{FF2B5EF4-FFF2-40B4-BE49-F238E27FC236}">
                      <a16:creationId xmlns:a16="http://schemas.microsoft.com/office/drawing/2014/main" id="{5753C353-7635-9340-9178-235491B056A4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3274300" y="5936329"/>
                  <a:ext cx="18360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83" name="墨迹 82">
                  <a:extLst>
                    <a:ext uri="{FF2B5EF4-FFF2-40B4-BE49-F238E27FC236}">
                      <a16:creationId xmlns:a16="http://schemas.microsoft.com/office/drawing/2014/main" id="{BCC8AB0A-ADF1-224D-BD3B-8C451426464A}"/>
                    </a:ext>
                  </a:extLst>
                </p14:cNvPr>
                <p14:cNvContentPartPr/>
                <p14:nvPr/>
              </p14:nvContentPartPr>
              <p14:xfrm>
                <a:off x="3250900" y="6093289"/>
                <a:ext cx="268200" cy="19080"/>
              </p14:xfrm>
            </p:contentPart>
          </mc:Choice>
          <mc:Fallback xmlns="">
            <p:pic>
              <p:nvPicPr>
                <p:cNvPr id="83" name="墨迹 82">
                  <a:extLst>
                    <a:ext uri="{FF2B5EF4-FFF2-40B4-BE49-F238E27FC236}">
                      <a16:creationId xmlns:a16="http://schemas.microsoft.com/office/drawing/2014/main" id="{BCC8AB0A-ADF1-224D-BD3B-8C451426464A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3243340" y="6085729"/>
                  <a:ext cx="28296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85" name="墨迹 84">
                  <a:extLst>
                    <a:ext uri="{FF2B5EF4-FFF2-40B4-BE49-F238E27FC236}">
                      <a16:creationId xmlns:a16="http://schemas.microsoft.com/office/drawing/2014/main" id="{28A4EADE-C4D7-A040-B8CE-3B6F4F6679BE}"/>
                    </a:ext>
                  </a:extLst>
                </p14:cNvPr>
                <p14:cNvContentPartPr/>
                <p14:nvPr/>
              </p14:nvContentPartPr>
              <p14:xfrm>
                <a:off x="3748780" y="5937769"/>
                <a:ext cx="299160" cy="224640"/>
              </p14:xfrm>
            </p:contentPart>
          </mc:Choice>
          <mc:Fallback xmlns="">
            <p:pic>
              <p:nvPicPr>
                <p:cNvPr id="85" name="墨迹 84">
                  <a:extLst>
                    <a:ext uri="{FF2B5EF4-FFF2-40B4-BE49-F238E27FC236}">
                      <a16:creationId xmlns:a16="http://schemas.microsoft.com/office/drawing/2014/main" id="{28A4EADE-C4D7-A040-B8CE-3B6F4F6679BE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3741220" y="5930209"/>
                  <a:ext cx="31428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87" name="墨迹 86">
                  <a:extLst>
                    <a:ext uri="{FF2B5EF4-FFF2-40B4-BE49-F238E27FC236}">
                      <a16:creationId xmlns:a16="http://schemas.microsoft.com/office/drawing/2014/main" id="{C1A012DA-9442-F74B-8BD1-A7C73A15E450}"/>
                    </a:ext>
                  </a:extLst>
                </p14:cNvPr>
                <p14:cNvContentPartPr/>
                <p14:nvPr/>
              </p14:nvContentPartPr>
              <p14:xfrm>
                <a:off x="3898180" y="6043609"/>
                <a:ext cx="19080" cy="75240"/>
              </p14:xfrm>
            </p:contentPart>
          </mc:Choice>
          <mc:Fallback xmlns="">
            <p:pic>
              <p:nvPicPr>
                <p:cNvPr id="87" name="墨迹 86">
                  <a:extLst>
                    <a:ext uri="{FF2B5EF4-FFF2-40B4-BE49-F238E27FC236}">
                      <a16:creationId xmlns:a16="http://schemas.microsoft.com/office/drawing/2014/main" id="{C1A012DA-9442-F74B-8BD1-A7C73A15E450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3890620" y="6036049"/>
                  <a:ext cx="3420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89" name="墨迹 88">
                  <a:extLst>
                    <a:ext uri="{FF2B5EF4-FFF2-40B4-BE49-F238E27FC236}">
                      <a16:creationId xmlns:a16="http://schemas.microsoft.com/office/drawing/2014/main" id="{BD1E7786-74D0-F74A-88D5-E75CFAAC07FD}"/>
                    </a:ext>
                  </a:extLst>
                </p14:cNvPr>
                <p14:cNvContentPartPr/>
                <p14:nvPr/>
              </p14:nvContentPartPr>
              <p14:xfrm>
                <a:off x="3885940" y="6081049"/>
                <a:ext cx="12960" cy="12960"/>
              </p14:xfrm>
            </p:contentPart>
          </mc:Choice>
          <mc:Fallback xmlns="">
            <p:pic>
              <p:nvPicPr>
                <p:cNvPr id="89" name="墨迹 88">
                  <a:extLst>
                    <a:ext uri="{FF2B5EF4-FFF2-40B4-BE49-F238E27FC236}">
                      <a16:creationId xmlns:a16="http://schemas.microsoft.com/office/drawing/2014/main" id="{BD1E7786-74D0-F74A-88D5-E75CFAAC07FD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3878380" y="6073489"/>
                  <a:ext cx="27720" cy="27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0" name="组合 99">
            <a:extLst>
              <a:ext uri="{FF2B5EF4-FFF2-40B4-BE49-F238E27FC236}">
                <a16:creationId xmlns:a16="http://schemas.microsoft.com/office/drawing/2014/main" id="{3B6BE0FA-173D-A746-910E-93D291E2A792}"/>
              </a:ext>
            </a:extLst>
          </p:cNvPr>
          <p:cNvGrpSpPr/>
          <p:nvPr/>
        </p:nvGrpSpPr>
        <p:grpSpPr>
          <a:xfrm>
            <a:off x="4296700" y="5781889"/>
            <a:ext cx="2035440" cy="645120"/>
            <a:chOff x="4296700" y="5781889"/>
            <a:chExt cx="2035440" cy="645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91" name="墨迹 90">
                  <a:extLst>
                    <a:ext uri="{FF2B5EF4-FFF2-40B4-BE49-F238E27FC236}">
                      <a16:creationId xmlns:a16="http://schemas.microsoft.com/office/drawing/2014/main" id="{B71DFD52-CB6B-DA45-BABA-DED596615B9C}"/>
                    </a:ext>
                  </a:extLst>
                </p14:cNvPr>
                <p14:cNvContentPartPr/>
                <p14:nvPr/>
              </p14:nvContentPartPr>
              <p14:xfrm>
                <a:off x="4296700" y="5856769"/>
                <a:ext cx="100080" cy="330480"/>
              </p14:xfrm>
            </p:contentPart>
          </mc:Choice>
          <mc:Fallback xmlns="">
            <p:pic>
              <p:nvPicPr>
                <p:cNvPr id="91" name="墨迹 90">
                  <a:extLst>
                    <a:ext uri="{FF2B5EF4-FFF2-40B4-BE49-F238E27FC236}">
                      <a16:creationId xmlns:a16="http://schemas.microsoft.com/office/drawing/2014/main" id="{B71DFD52-CB6B-DA45-BABA-DED596615B9C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4289140" y="5849209"/>
                  <a:ext cx="115200" cy="34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92" name="墨迹 91">
                  <a:extLst>
                    <a:ext uri="{FF2B5EF4-FFF2-40B4-BE49-F238E27FC236}">
                      <a16:creationId xmlns:a16="http://schemas.microsoft.com/office/drawing/2014/main" id="{CA5DBE75-2D0D-CC43-97D2-616740DCB44C}"/>
                    </a:ext>
                  </a:extLst>
                </p14:cNvPr>
                <p14:cNvContentPartPr/>
                <p14:nvPr/>
              </p14:nvContentPartPr>
              <p14:xfrm>
                <a:off x="4621060" y="5781889"/>
                <a:ext cx="323280" cy="492120"/>
              </p14:xfrm>
            </p:contentPart>
          </mc:Choice>
          <mc:Fallback xmlns="">
            <p:pic>
              <p:nvPicPr>
                <p:cNvPr id="92" name="墨迹 91">
                  <a:extLst>
                    <a:ext uri="{FF2B5EF4-FFF2-40B4-BE49-F238E27FC236}">
                      <a16:creationId xmlns:a16="http://schemas.microsoft.com/office/drawing/2014/main" id="{CA5DBE75-2D0D-CC43-97D2-616740DCB44C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4613500" y="5774689"/>
                  <a:ext cx="338400" cy="50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93" name="墨迹 92">
                  <a:extLst>
                    <a:ext uri="{FF2B5EF4-FFF2-40B4-BE49-F238E27FC236}">
                      <a16:creationId xmlns:a16="http://schemas.microsoft.com/office/drawing/2014/main" id="{331E0154-EEFE-D846-965E-FE75FC8DED5D}"/>
                    </a:ext>
                  </a:extLst>
                </p14:cNvPr>
                <p14:cNvContentPartPr/>
                <p14:nvPr/>
              </p14:nvContentPartPr>
              <p14:xfrm>
                <a:off x="4751740" y="6105889"/>
                <a:ext cx="261000" cy="68760"/>
              </p14:xfrm>
            </p:contentPart>
          </mc:Choice>
          <mc:Fallback xmlns="">
            <p:pic>
              <p:nvPicPr>
                <p:cNvPr id="93" name="墨迹 92">
                  <a:extLst>
                    <a:ext uri="{FF2B5EF4-FFF2-40B4-BE49-F238E27FC236}">
                      <a16:creationId xmlns:a16="http://schemas.microsoft.com/office/drawing/2014/main" id="{331E0154-EEFE-D846-965E-FE75FC8DED5D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4744180" y="6098329"/>
                  <a:ext cx="27612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94" name="墨迹 93">
                  <a:extLst>
                    <a:ext uri="{FF2B5EF4-FFF2-40B4-BE49-F238E27FC236}">
                      <a16:creationId xmlns:a16="http://schemas.microsoft.com/office/drawing/2014/main" id="{363865D9-69E1-374F-B91F-519A838D6AD8}"/>
                    </a:ext>
                  </a:extLst>
                </p14:cNvPr>
                <p14:cNvContentPartPr/>
                <p14:nvPr/>
              </p14:nvContentPartPr>
              <p14:xfrm>
                <a:off x="5068540" y="6142969"/>
                <a:ext cx="155880" cy="193320"/>
              </p14:xfrm>
            </p:contentPart>
          </mc:Choice>
          <mc:Fallback xmlns="">
            <p:pic>
              <p:nvPicPr>
                <p:cNvPr id="94" name="墨迹 93">
                  <a:extLst>
                    <a:ext uri="{FF2B5EF4-FFF2-40B4-BE49-F238E27FC236}">
                      <a16:creationId xmlns:a16="http://schemas.microsoft.com/office/drawing/2014/main" id="{363865D9-69E1-374F-B91F-519A838D6AD8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5060980" y="6135769"/>
                  <a:ext cx="17100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95" name="墨迹 94">
                  <a:extLst>
                    <a:ext uri="{FF2B5EF4-FFF2-40B4-BE49-F238E27FC236}">
                      <a16:creationId xmlns:a16="http://schemas.microsoft.com/office/drawing/2014/main" id="{6133290A-67BF-384F-96FF-2C9222A8F8E8}"/>
                    </a:ext>
                  </a:extLst>
                </p14:cNvPr>
                <p14:cNvContentPartPr/>
                <p14:nvPr/>
              </p14:nvContentPartPr>
              <p14:xfrm>
                <a:off x="5255380" y="6304969"/>
                <a:ext cx="149760" cy="87480"/>
              </p14:xfrm>
            </p:contentPart>
          </mc:Choice>
          <mc:Fallback xmlns="">
            <p:pic>
              <p:nvPicPr>
                <p:cNvPr id="95" name="墨迹 94">
                  <a:extLst>
                    <a:ext uri="{FF2B5EF4-FFF2-40B4-BE49-F238E27FC236}">
                      <a16:creationId xmlns:a16="http://schemas.microsoft.com/office/drawing/2014/main" id="{6133290A-67BF-384F-96FF-2C9222A8F8E8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5247820" y="6297409"/>
                  <a:ext cx="16488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96" name="墨迹 95">
                  <a:extLst>
                    <a:ext uri="{FF2B5EF4-FFF2-40B4-BE49-F238E27FC236}">
                      <a16:creationId xmlns:a16="http://schemas.microsoft.com/office/drawing/2014/main" id="{AFC481EF-EF7B-2242-9E41-7D64934BD153}"/>
                    </a:ext>
                  </a:extLst>
                </p14:cNvPr>
                <p14:cNvContentPartPr/>
                <p14:nvPr/>
              </p14:nvContentPartPr>
              <p14:xfrm>
                <a:off x="5404780" y="6199129"/>
                <a:ext cx="12960" cy="43920"/>
              </p14:xfrm>
            </p:contentPart>
          </mc:Choice>
          <mc:Fallback xmlns="">
            <p:pic>
              <p:nvPicPr>
                <p:cNvPr id="96" name="墨迹 95">
                  <a:extLst>
                    <a:ext uri="{FF2B5EF4-FFF2-40B4-BE49-F238E27FC236}">
                      <a16:creationId xmlns:a16="http://schemas.microsoft.com/office/drawing/2014/main" id="{AFC481EF-EF7B-2242-9E41-7D64934BD153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5397220" y="6191569"/>
                  <a:ext cx="2772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97" name="墨迹 96">
                  <a:extLst>
                    <a:ext uri="{FF2B5EF4-FFF2-40B4-BE49-F238E27FC236}">
                      <a16:creationId xmlns:a16="http://schemas.microsoft.com/office/drawing/2014/main" id="{AD3255C8-112B-4646-92E5-39A3FB0AB4BC}"/>
                    </a:ext>
                  </a:extLst>
                </p14:cNvPr>
                <p14:cNvContentPartPr/>
                <p14:nvPr/>
              </p14:nvContentPartPr>
              <p14:xfrm>
                <a:off x="5516740" y="6180409"/>
                <a:ext cx="168480" cy="192600"/>
              </p14:xfrm>
            </p:contentPart>
          </mc:Choice>
          <mc:Fallback xmlns="">
            <p:pic>
              <p:nvPicPr>
                <p:cNvPr id="97" name="墨迹 96">
                  <a:extLst>
                    <a:ext uri="{FF2B5EF4-FFF2-40B4-BE49-F238E27FC236}">
                      <a16:creationId xmlns:a16="http://schemas.microsoft.com/office/drawing/2014/main" id="{AD3255C8-112B-4646-92E5-39A3FB0AB4BC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5509180" y="6172849"/>
                  <a:ext cx="18360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98" name="墨迹 97">
                  <a:extLst>
                    <a:ext uri="{FF2B5EF4-FFF2-40B4-BE49-F238E27FC236}">
                      <a16:creationId xmlns:a16="http://schemas.microsoft.com/office/drawing/2014/main" id="{9FBB0B81-826A-9C4C-A6A3-7EADE56EC556}"/>
                    </a:ext>
                  </a:extLst>
                </p14:cNvPr>
                <p14:cNvContentPartPr/>
                <p14:nvPr/>
              </p14:nvContentPartPr>
              <p14:xfrm>
                <a:off x="5822020" y="6199129"/>
                <a:ext cx="143640" cy="180720"/>
              </p14:xfrm>
            </p:contentPart>
          </mc:Choice>
          <mc:Fallback xmlns="">
            <p:pic>
              <p:nvPicPr>
                <p:cNvPr id="98" name="墨迹 97">
                  <a:extLst>
                    <a:ext uri="{FF2B5EF4-FFF2-40B4-BE49-F238E27FC236}">
                      <a16:creationId xmlns:a16="http://schemas.microsoft.com/office/drawing/2014/main" id="{9FBB0B81-826A-9C4C-A6A3-7EADE56EC556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5814460" y="6191569"/>
                  <a:ext cx="15876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99" name="墨迹 98">
                  <a:extLst>
                    <a:ext uri="{FF2B5EF4-FFF2-40B4-BE49-F238E27FC236}">
                      <a16:creationId xmlns:a16="http://schemas.microsoft.com/office/drawing/2014/main" id="{2565E834-2AC3-1245-AD2B-19AB3B7713BE}"/>
                    </a:ext>
                  </a:extLst>
                </p14:cNvPr>
                <p14:cNvContentPartPr/>
                <p14:nvPr/>
              </p14:nvContentPartPr>
              <p14:xfrm>
                <a:off x="6145660" y="5800609"/>
                <a:ext cx="186480" cy="626400"/>
              </p14:xfrm>
            </p:contentPart>
          </mc:Choice>
          <mc:Fallback xmlns="">
            <p:pic>
              <p:nvPicPr>
                <p:cNvPr id="99" name="墨迹 98">
                  <a:extLst>
                    <a:ext uri="{FF2B5EF4-FFF2-40B4-BE49-F238E27FC236}">
                      <a16:creationId xmlns:a16="http://schemas.microsoft.com/office/drawing/2014/main" id="{2565E834-2AC3-1245-AD2B-19AB3B7713BE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6138100" y="5793049"/>
                  <a:ext cx="201600" cy="6415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5042017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墨迹 6">
                <a:extLst>
                  <a:ext uri="{FF2B5EF4-FFF2-40B4-BE49-F238E27FC236}">
                    <a16:creationId xmlns:a16="http://schemas.microsoft.com/office/drawing/2014/main" id="{B8578AA0-FC61-3348-AED0-84AD40834985}"/>
                  </a:ext>
                </a:extLst>
              </p14:cNvPr>
              <p14:cNvContentPartPr/>
              <p14:nvPr/>
            </p14:nvContentPartPr>
            <p14:xfrm>
              <a:off x="1862380" y="291169"/>
              <a:ext cx="224640" cy="442440"/>
            </p14:xfrm>
          </p:contentPart>
        </mc:Choice>
        <mc:Fallback xmlns="">
          <p:pic>
            <p:nvPicPr>
              <p:cNvPr id="7" name="墨迹 6">
                <a:extLst>
                  <a:ext uri="{FF2B5EF4-FFF2-40B4-BE49-F238E27FC236}">
                    <a16:creationId xmlns:a16="http://schemas.microsoft.com/office/drawing/2014/main" id="{B8578AA0-FC61-3348-AED0-84AD4083498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54820" y="283609"/>
                <a:ext cx="239400" cy="45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墨迹 7">
                <a:extLst>
                  <a:ext uri="{FF2B5EF4-FFF2-40B4-BE49-F238E27FC236}">
                    <a16:creationId xmlns:a16="http://schemas.microsoft.com/office/drawing/2014/main" id="{1A2932C4-B565-AD45-A8E5-1A0309EA9267}"/>
                  </a:ext>
                </a:extLst>
              </p14:cNvPr>
              <p14:cNvContentPartPr/>
              <p14:nvPr/>
            </p14:nvContentPartPr>
            <p14:xfrm>
              <a:off x="2372860" y="521569"/>
              <a:ext cx="149760" cy="6480"/>
            </p14:xfrm>
          </p:contentPart>
        </mc:Choice>
        <mc:Fallback xmlns="">
          <p:pic>
            <p:nvPicPr>
              <p:cNvPr id="8" name="墨迹 7">
                <a:extLst>
                  <a:ext uri="{FF2B5EF4-FFF2-40B4-BE49-F238E27FC236}">
                    <a16:creationId xmlns:a16="http://schemas.microsoft.com/office/drawing/2014/main" id="{1A2932C4-B565-AD45-A8E5-1A0309EA926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365300" y="514009"/>
                <a:ext cx="16488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" name="墨迹 8">
                <a:extLst>
                  <a:ext uri="{FF2B5EF4-FFF2-40B4-BE49-F238E27FC236}">
                    <a16:creationId xmlns:a16="http://schemas.microsoft.com/office/drawing/2014/main" id="{AB261CC5-9F1D-4A46-80D9-62E0B6B3704D}"/>
                  </a:ext>
                </a:extLst>
              </p14:cNvPr>
              <p14:cNvContentPartPr/>
              <p14:nvPr/>
            </p14:nvContentPartPr>
            <p14:xfrm>
              <a:off x="2410300" y="646129"/>
              <a:ext cx="106200" cy="12960"/>
            </p14:xfrm>
          </p:contentPart>
        </mc:Choice>
        <mc:Fallback xmlns="">
          <p:pic>
            <p:nvPicPr>
              <p:cNvPr id="9" name="墨迹 8">
                <a:extLst>
                  <a:ext uri="{FF2B5EF4-FFF2-40B4-BE49-F238E27FC236}">
                    <a16:creationId xmlns:a16="http://schemas.microsoft.com/office/drawing/2014/main" id="{AB261CC5-9F1D-4A46-80D9-62E0B6B3704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402740" y="638569"/>
                <a:ext cx="121320" cy="27720"/>
              </a:xfrm>
              <a:prstGeom prst="rect">
                <a:avLst/>
              </a:prstGeom>
            </p:spPr>
          </p:pic>
        </mc:Fallback>
      </mc:AlternateContent>
      <p:grpSp>
        <p:nvGrpSpPr>
          <p:cNvPr id="17" name="组合 16">
            <a:extLst>
              <a:ext uri="{FF2B5EF4-FFF2-40B4-BE49-F238E27FC236}">
                <a16:creationId xmlns:a16="http://schemas.microsoft.com/office/drawing/2014/main" id="{19B03997-9016-F44A-ABA7-5BFC520EAFD6}"/>
              </a:ext>
            </a:extLst>
          </p:cNvPr>
          <p:cNvGrpSpPr/>
          <p:nvPr/>
        </p:nvGrpSpPr>
        <p:grpSpPr>
          <a:xfrm>
            <a:off x="2740420" y="310609"/>
            <a:ext cx="1095120" cy="410400"/>
            <a:chOff x="2740420" y="310609"/>
            <a:chExt cx="1095120" cy="410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3694ABB7-B2C8-724C-B193-36353AFF3C9B}"/>
                    </a:ext>
                  </a:extLst>
                </p14:cNvPr>
                <p14:cNvContentPartPr/>
                <p14:nvPr/>
              </p14:nvContentPartPr>
              <p14:xfrm>
                <a:off x="2740420" y="440569"/>
                <a:ext cx="268200" cy="211320"/>
              </p14:xfrm>
            </p:contentPart>
          </mc:Choice>
          <mc:Fallback xmlns=""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3694ABB7-B2C8-724C-B193-36353AFF3C9B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732860" y="433009"/>
                  <a:ext cx="28296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65C43980-16ED-9B49-829E-22E9F2073C87}"/>
                    </a:ext>
                  </a:extLst>
                </p14:cNvPr>
                <p14:cNvContentPartPr/>
                <p14:nvPr/>
              </p14:nvContentPartPr>
              <p14:xfrm>
                <a:off x="3145060" y="384409"/>
                <a:ext cx="68760" cy="224640"/>
              </p14:xfrm>
            </p:contentPart>
          </mc:Choice>
          <mc:Fallback xmlns=""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65C43980-16ED-9B49-829E-22E9F2073C87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137500" y="376849"/>
                  <a:ext cx="8388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B839D472-0D9E-B046-BD9A-11BEB830B240}"/>
                    </a:ext>
                  </a:extLst>
                </p14:cNvPr>
                <p14:cNvContentPartPr/>
                <p14:nvPr/>
              </p14:nvContentPartPr>
              <p14:xfrm>
                <a:off x="3692620" y="322129"/>
                <a:ext cx="142920" cy="317880"/>
              </p14:xfrm>
            </p:contentPart>
          </mc:Choice>
          <mc:Fallback xmlns=""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B839D472-0D9E-B046-BD9A-11BEB830B240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685420" y="314929"/>
                  <a:ext cx="158040" cy="33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BE364572-670B-9249-B2A4-94ECBE435971}"/>
                    </a:ext>
                  </a:extLst>
                </p14:cNvPr>
                <p14:cNvContentPartPr/>
                <p14:nvPr/>
              </p14:nvContentPartPr>
              <p14:xfrm>
                <a:off x="3263140" y="310609"/>
                <a:ext cx="230760" cy="410400"/>
              </p14:xfrm>
            </p:contentPart>
          </mc:Choice>
          <mc:Fallback xmlns=""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BE364572-670B-9249-B2A4-94ECBE435971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255580" y="303049"/>
                  <a:ext cx="245880" cy="42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4330C2C9-9A83-E047-AEA1-F8EFEB8D6E88}"/>
                    </a:ext>
                  </a:extLst>
                </p14:cNvPr>
                <p14:cNvContentPartPr/>
                <p14:nvPr/>
              </p14:nvContentPartPr>
              <p14:xfrm>
                <a:off x="3387700" y="552529"/>
                <a:ext cx="249480" cy="19080"/>
              </p14:xfrm>
            </p:contentPart>
          </mc:Choice>
          <mc:Fallback xmlns=""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4330C2C9-9A83-E047-AEA1-F8EFEB8D6E88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380140" y="544969"/>
                  <a:ext cx="264600" cy="34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8" name="墨迹 17">
                <a:extLst>
                  <a:ext uri="{FF2B5EF4-FFF2-40B4-BE49-F238E27FC236}">
                    <a16:creationId xmlns:a16="http://schemas.microsoft.com/office/drawing/2014/main" id="{61852410-BE29-474D-8763-D78099D1078D}"/>
                  </a:ext>
                </a:extLst>
              </p14:cNvPr>
              <p14:cNvContentPartPr/>
              <p14:nvPr/>
            </p14:nvContentPartPr>
            <p14:xfrm>
              <a:off x="4115980" y="670969"/>
              <a:ext cx="6480" cy="19080"/>
            </p14:xfrm>
          </p:contentPart>
        </mc:Choice>
        <mc:Fallback xmlns="">
          <p:pic>
            <p:nvPicPr>
              <p:cNvPr id="18" name="墨迹 17">
                <a:extLst>
                  <a:ext uri="{FF2B5EF4-FFF2-40B4-BE49-F238E27FC236}">
                    <a16:creationId xmlns:a16="http://schemas.microsoft.com/office/drawing/2014/main" id="{61852410-BE29-474D-8763-D78099D1078D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108420" y="663409"/>
                <a:ext cx="21600" cy="34200"/>
              </a:xfrm>
              <a:prstGeom prst="rect">
                <a:avLst/>
              </a:prstGeom>
            </p:spPr>
          </p:pic>
        </mc:Fallback>
      </mc:AlternateContent>
      <p:grpSp>
        <p:nvGrpSpPr>
          <p:cNvPr id="24" name="组合 23">
            <a:extLst>
              <a:ext uri="{FF2B5EF4-FFF2-40B4-BE49-F238E27FC236}">
                <a16:creationId xmlns:a16="http://schemas.microsoft.com/office/drawing/2014/main" id="{64CE1352-BBA3-E348-99DB-12C0F5A9EED9}"/>
              </a:ext>
            </a:extLst>
          </p:cNvPr>
          <p:cNvGrpSpPr/>
          <p:nvPr/>
        </p:nvGrpSpPr>
        <p:grpSpPr>
          <a:xfrm>
            <a:off x="685900" y="328609"/>
            <a:ext cx="1164240" cy="460080"/>
            <a:chOff x="685900" y="328609"/>
            <a:chExt cx="1164240" cy="460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" name="墨迹 1">
                  <a:extLst>
                    <a:ext uri="{FF2B5EF4-FFF2-40B4-BE49-F238E27FC236}">
                      <a16:creationId xmlns:a16="http://schemas.microsoft.com/office/drawing/2014/main" id="{BF02340E-8C81-8040-ACD4-97BE68C960F3}"/>
                    </a:ext>
                  </a:extLst>
                </p14:cNvPr>
                <p14:cNvContentPartPr/>
                <p14:nvPr/>
              </p14:nvContentPartPr>
              <p14:xfrm>
                <a:off x="766900" y="334729"/>
                <a:ext cx="137160" cy="56520"/>
              </p14:xfrm>
            </p:contentPart>
          </mc:Choice>
          <mc:Fallback xmlns="">
            <p:pic>
              <p:nvPicPr>
                <p:cNvPr id="2" name="墨迹 1">
                  <a:extLst>
                    <a:ext uri="{FF2B5EF4-FFF2-40B4-BE49-F238E27FC236}">
                      <a16:creationId xmlns:a16="http://schemas.microsoft.com/office/drawing/2014/main" id="{BF02340E-8C81-8040-ACD4-97BE68C960F3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759340" y="327169"/>
                  <a:ext cx="15228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96E82AC3-DC39-2A4E-9A06-6DA2CBF70072}"/>
                    </a:ext>
                  </a:extLst>
                </p14:cNvPr>
                <p14:cNvContentPartPr/>
                <p14:nvPr/>
              </p14:nvContentPartPr>
              <p14:xfrm>
                <a:off x="685900" y="384409"/>
                <a:ext cx="654120" cy="305280"/>
              </p14:xfrm>
            </p:contentPart>
          </mc:Choice>
          <mc:Fallback xmlns=""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96E82AC3-DC39-2A4E-9A06-6DA2CBF70072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678340" y="376849"/>
                  <a:ext cx="66924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3D3ECA67-A1F3-6D45-A94C-5AC7B1D2AC0A}"/>
                    </a:ext>
                  </a:extLst>
                </p14:cNvPr>
                <p14:cNvContentPartPr/>
                <p14:nvPr/>
              </p14:nvContentPartPr>
              <p14:xfrm>
                <a:off x="1414180" y="583849"/>
                <a:ext cx="6480" cy="50040"/>
              </p14:xfrm>
            </p:contentPart>
          </mc:Choice>
          <mc:Fallback xmlns=""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3D3ECA67-A1F3-6D45-A94C-5AC7B1D2AC0A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406620" y="576289"/>
                  <a:ext cx="2160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5" name="墨迹 4">
                  <a:extLst>
                    <a:ext uri="{FF2B5EF4-FFF2-40B4-BE49-F238E27FC236}">
                      <a16:creationId xmlns:a16="http://schemas.microsoft.com/office/drawing/2014/main" id="{157FBE8A-BF4D-BA4A-983C-972BD699AD50}"/>
                    </a:ext>
                  </a:extLst>
                </p14:cNvPr>
                <p14:cNvContentPartPr/>
                <p14:nvPr/>
              </p14:nvContentPartPr>
              <p14:xfrm>
                <a:off x="1389340" y="764209"/>
                <a:ext cx="12960" cy="24480"/>
              </p14:xfrm>
            </p:contentPart>
          </mc:Choice>
          <mc:Fallback xmlns="">
            <p:pic>
              <p:nvPicPr>
                <p:cNvPr id="5" name="墨迹 4">
                  <a:extLst>
                    <a:ext uri="{FF2B5EF4-FFF2-40B4-BE49-F238E27FC236}">
                      <a16:creationId xmlns:a16="http://schemas.microsoft.com/office/drawing/2014/main" id="{157FBE8A-BF4D-BA4A-983C-972BD699AD50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381780" y="756649"/>
                  <a:ext cx="2772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49A72AF9-0DC0-4149-84AF-46B9D79BD780}"/>
                    </a:ext>
                  </a:extLst>
                </p14:cNvPr>
                <p14:cNvContentPartPr/>
                <p14:nvPr/>
              </p14:nvContentPartPr>
              <p14:xfrm>
                <a:off x="1520020" y="366049"/>
                <a:ext cx="50040" cy="50040"/>
              </p14:xfrm>
            </p:contentPart>
          </mc:Choice>
          <mc:Fallback xmlns=""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49A72AF9-0DC0-4149-84AF-46B9D79BD780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512460" y="358489"/>
                  <a:ext cx="6516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F29B337B-3FC2-0745-A015-1D8342D65405}"/>
                    </a:ext>
                  </a:extLst>
                </p14:cNvPr>
                <p14:cNvContentPartPr/>
                <p14:nvPr/>
              </p14:nvContentPartPr>
              <p14:xfrm>
                <a:off x="1538740" y="434449"/>
                <a:ext cx="87480" cy="268200"/>
              </p14:xfrm>
            </p:contentPart>
          </mc:Choice>
          <mc:Fallback xmlns=""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F29B337B-3FC2-0745-A015-1D8342D65405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531180" y="426889"/>
                  <a:ext cx="10260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FCA0390D-052E-5040-97EC-4E4E84A84A17}"/>
                    </a:ext>
                  </a:extLst>
                </p14:cNvPr>
                <p14:cNvContentPartPr/>
                <p14:nvPr/>
              </p14:nvContentPartPr>
              <p14:xfrm>
                <a:off x="1675900" y="328609"/>
                <a:ext cx="81360" cy="137160"/>
              </p14:xfrm>
            </p:contentPart>
          </mc:Choice>
          <mc:Fallback xmlns=""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FCA0390D-052E-5040-97EC-4E4E84A84A17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668340" y="321049"/>
                  <a:ext cx="9648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2AA559A5-66E2-DB4E-85E2-51A78EFE8047}"/>
                    </a:ext>
                  </a:extLst>
                </p14:cNvPr>
                <p14:cNvContentPartPr/>
                <p14:nvPr/>
              </p14:nvContentPartPr>
              <p14:xfrm>
                <a:off x="1631980" y="540289"/>
                <a:ext cx="218160" cy="168480"/>
              </p14:xfrm>
            </p:contentPart>
          </mc:Choice>
          <mc:Fallback xmlns=""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2AA559A5-66E2-DB4E-85E2-51A78EFE8047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624780" y="532729"/>
                  <a:ext cx="233280" cy="183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3" name="墨迹 22">
                <a:extLst>
                  <a:ext uri="{FF2B5EF4-FFF2-40B4-BE49-F238E27FC236}">
                    <a16:creationId xmlns:a16="http://schemas.microsoft.com/office/drawing/2014/main" id="{63753224-35A5-AC46-AFE1-9A8252D814FB}"/>
                  </a:ext>
                </a:extLst>
              </p14:cNvPr>
              <p14:cNvContentPartPr/>
              <p14:nvPr/>
            </p14:nvContentPartPr>
            <p14:xfrm>
              <a:off x="4134700" y="659089"/>
              <a:ext cx="62640" cy="92880"/>
            </p14:xfrm>
          </p:contentPart>
        </mc:Choice>
        <mc:Fallback xmlns="">
          <p:pic>
            <p:nvPicPr>
              <p:cNvPr id="23" name="墨迹 22">
                <a:extLst>
                  <a:ext uri="{FF2B5EF4-FFF2-40B4-BE49-F238E27FC236}">
                    <a16:creationId xmlns:a16="http://schemas.microsoft.com/office/drawing/2014/main" id="{63753224-35A5-AC46-AFE1-9A8252D814FB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4127140" y="651529"/>
                <a:ext cx="77760" cy="10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32" name="组合 31">
            <a:extLst>
              <a:ext uri="{FF2B5EF4-FFF2-40B4-BE49-F238E27FC236}">
                <a16:creationId xmlns:a16="http://schemas.microsoft.com/office/drawing/2014/main" id="{8B767D31-5280-E449-87BF-FDDCFFB8049C}"/>
              </a:ext>
            </a:extLst>
          </p:cNvPr>
          <p:cNvGrpSpPr/>
          <p:nvPr/>
        </p:nvGrpSpPr>
        <p:grpSpPr>
          <a:xfrm>
            <a:off x="841420" y="1231129"/>
            <a:ext cx="411480" cy="467280"/>
            <a:chOff x="841420" y="1231129"/>
            <a:chExt cx="411480" cy="467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3B175B0A-9EE1-7145-8C02-B25C98A9FF99}"/>
                    </a:ext>
                  </a:extLst>
                </p14:cNvPr>
                <p14:cNvContentPartPr/>
                <p14:nvPr/>
              </p14:nvContentPartPr>
              <p14:xfrm>
                <a:off x="841420" y="1393129"/>
                <a:ext cx="50040" cy="255600"/>
              </p14:xfrm>
            </p:contentPart>
          </mc:Choice>
          <mc:Fallback xmlns=""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3B175B0A-9EE1-7145-8C02-B25C98A9FF99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833860" y="1385569"/>
                  <a:ext cx="6516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7F85C4F8-2364-234C-BF23-79CB0EC0AC1A}"/>
                    </a:ext>
                  </a:extLst>
                </p14:cNvPr>
                <p14:cNvContentPartPr/>
                <p14:nvPr/>
              </p14:nvContentPartPr>
              <p14:xfrm>
                <a:off x="922420" y="1231129"/>
                <a:ext cx="330480" cy="467280"/>
              </p14:xfrm>
            </p:contentPart>
          </mc:Choice>
          <mc:Fallback xmlns=""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7F85C4F8-2364-234C-BF23-79CB0EC0AC1A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914860" y="1223569"/>
                  <a:ext cx="34524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AB3990D8-7CC8-154D-AB71-85B72C6E3D5F}"/>
                    </a:ext>
                  </a:extLst>
                </p14:cNvPr>
                <p14:cNvContentPartPr/>
                <p14:nvPr/>
              </p14:nvContentPartPr>
              <p14:xfrm>
                <a:off x="1003420" y="1387009"/>
                <a:ext cx="162360" cy="168480"/>
              </p14:xfrm>
            </p:contentPart>
          </mc:Choice>
          <mc:Fallback xmlns=""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AB3990D8-7CC8-154D-AB71-85B72C6E3D5F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995860" y="1379449"/>
                  <a:ext cx="17712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E3A694FD-A622-9F4E-B2D5-F84031741A68}"/>
                    </a:ext>
                  </a:extLst>
                </p14:cNvPr>
                <p14:cNvContentPartPr/>
                <p14:nvPr/>
              </p14:nvContentPartPr>
              <p14:xfrm>
                <a:off x="1053100" y="1567369"/>
                <a:ext cx="168480" cy="68760"/>
              </p14:xfrm>
            </p:contentPart>
          </mc:Choice>
          <mc:Fallback xmlns=""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E3A694FD-A622-9F4E-B2D5-F84031741A68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045540" y="1559809"/>
                  <a:ext cx="183600" cy="83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39531002-1FD1-6B42-841A-930188D4A498}"/>
              </a:ext>
            </a:extLst>
          </p:cNvPr>
          <p:cNvGrpSpPr/>
          <p:nvPr/>
        </p:nvGrpSpPr>
        <p:grpSpPr>
          <a:xfrm>
            <a:off x="1607140" y="1255969"/>
            <a:ext cx="274320" cy="367560"/>
            <a:chOff x="1607140" y="1255969"/>
            <a:chExt cx="274320" cy="367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C05E3EB1-9BAE-A648-8668-A89C4755F35D}"/>
                    </a:ext>
                  </a:extLst>
                </p14:cNvPr>
                <p14:cNvContentPartPr/>
                <p14:nvPr/>
              </p14:nvContentPartPr>
              <p14:xfrm>
                <a:off x="1607140" y="1306009"/>
                <a:ext cx="25200" cy="75240"/>
              </p14:xfrm>
            </p:contentPart>
          </mc:Choice>
          <mc:Fallback xmlns=""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C05E3EB1-9BAE-A648-8668-A89C4755F35D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599580" y="1298449"/>
                  <a:ext cx="4032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41F0835D-59DF-6C40-A32B-218B59211ED7}"/>
                    </a:ext>
                  </a:extLst>
                </p14:cNvPr>
                <p14:cNvContentPartPr/>
                <p14:nvPr/>
              </p14:nvContentPartPr>
              <p14:xfrm>
                <a:off x="1619740" y="1255969"/>
                <a:ext cx="261720" cy="367560"/>
              </p14:xfrm>
            </p:contentPart>
          </mc:Choice>
          <mc:Fallback xmlns=""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41F0835D-59DF-6C40-A32B-218B59211ED7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612180" y="1248769"/>
                  <a:ext cx="276840" cy="382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4749072C-648C-334F-AB9E-1918FFC7E47B}"/>
              </a:ext>
            </a:extLst>
          </p:cNvPr>
          <p:cNvGrpSpPr/>
          <p:nvPr/>
        </p:nvGrpSpPr>
        <p:grpSpPr>
          <a:xfrm>
            <a:off x="2161180" y="1187569"/>
            <a:ext cx="1332720" cy="504000"/>
            <a:chOff x="2161180" y="1187569"/>
            <a:chExt cx="1332720" cy="504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AA293E03-4D36-9347-8726-A3901D21DF94}"/>
                    </a:ext>
                  </a:extLst>
                </p14:cNvPr>
                <p14:cNvContentPartPr/>
                <p14:nvPr/>
              </p14:nvContentPartPr>
              <p14:xfrm>
                <a:off x="2161180" y="1187569"/>
                <a:ext cx="305280" cy="398880"/>
              </p14:xfrm>
            </p:contentPart>
          </mc:Choice>
          <mc:Fallback xmlns=""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AA293E03-4D36-9347-8726-A3901D21DF94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2153620" y="1180009"/>
                  <a:ext cx="320400" cy="41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0C26549E-7396-5642-A08C-D3B7CE76565D}"/>
                    </a:ext>
                  </a:extLst>
                </p14:cNvPr>
                <p14:cNvContentPartPr/>
                <p14:nvPr/>
              </p14:nvContentPartPr>
              <p14:xfrm>
                <a:off x="2369620" y="1411849"/>
                <a:ext cx="215640" cy="25200"/>
              </p14:xfrm>
            </p:contentPart>
          </mc:Choice>
          <mc:Fallback xmlns=""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0C26549E-7396-5642-A08C-D3B7CE76565D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2362060" y="1404289"/>
                  <a:ext cx="23040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DA03DE99-D6DA-3949-8E49-1EF96FFF2718}"/>
                    </a:ext>
                  </a:extLst>
                </p14:cNvPr>
                <p14:cNvContentPartPr/>
                <p14:nvPr/>
              </p14:nvContentPartPr>
              <p14:xfrm>
                <a:off x="2696860" y="1467649"/>
                <a:ext cx="137160" cy="167760"/>
              </p14:xfrm>
            </p:contentPart>
          </mc:Choice>
          <mc:Fallback xmlns=""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DA03DE99-D6DA-3949-8E49-1EF96FFF2718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2689300" y="1460089"/>
                  <a:ext cx="15228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6D51905A-716A-C249-A804-D5BEE2450636}"/>
                    </a:ext>
                  </a:extLst>
                </p14:cNvPr>
                <p14:cNvContentPartPr/>
                <p14:nvPr/>
              </p14:nvContentPartPr>
              <p14:xfrm>
                <a:off x="2914660" y="1598689"/>
                <a:ext cx="87480" cy="92880"/>
              </p14:xfrm>
            </p:contentPart>
          </mc:Choice>
          <mc:Fallback xmlns=""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6D51905A-716A-C249-A804-D5BEE2450636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2907100" y="1591129"/>
                  <a:ext cx="10260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D187C429-C617-0A4E-9DC6-19161406E813}"/>
                    </a:ext>
                  </a:extLst>
                </p14:cNvPr>
                <p14:cNvContentPartPr/>
                <p14:nvPr/>
              </p14:nvContentPartPr>
              <p14:xfrm>
                <a:off x="2976940" y="1529929"/>
                <a:ext cx="31320" cy="19080"/>
              </p14:xfrm>
            </p:contentPart>
          </mc:Choice>
          <mc:Fallback xmlns=""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D187C429-C617-0A4E-9DC6-19161406E813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2969380" y="1522369"/>
                  <a:ext cx="4644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E29C4C1D-E528-514A-9D7C-A65624F3B880}"/>
                    </a:ext>
                  </a:extLst>
                </p14:cNvPr>
                <p14:cNvContentPartPr/>
                <p14:nvPr/>
              </p14:nvContentPartPr>
              <p14:xfrm>
                <a:off x="3145060" y="1474129"/>
                <a:ext cx="87480" cy="149760"/>
              </p14:xfrm>
            </p:contentPart>
          </mc:Choice>
          <mc:Fallback xmlns=""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E29C4C1D-E528-514A-9D7C-A65624F3B880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3137500" y="1466569"/>
                  <a:ext cx="10260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0524C941-ADC5-694D-AF30-9A4DB26A610E}"/>
                    </a:ext>
                  </a:extLst>
                </p14:cNvPr>
                <p14:cNvContentPartPr/>
                <p14:nvPr/>
              </p14:nvContentPartPr>
              <p14:xfrm>
                <a:off x="3381580" y="1467649"/>
                <a:ext cx="112320" cy="162360"/>
              </p14:xfrm>
            </p:contentPart>
          </mc:Choice>
          <mc:Fallback xmlns=""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0524C941-ADC5-694D-AF30-9A4DB26A610E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3374020" y="1460089"/>
                  <a:ext cx="127440" cy="177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D302841D-B98E-394D-B4E7-B1BF9E04470F}"/>
              </a:ext>
            </a:extLst>
          </p:cNvPr>
          <p:cNvGrpSpPr/>
          <p:nvPr/>
        </p:nvGrpSpPr>
        <p:grpSpPr>
          <a:xfrm>
            <a:off x="3842020" y="1249849"/>
            <a:ext cx="330480" cy="274320"/>
            <a:chOff x="3842020" y="1249849"/>
            <a:chExt cx="330480" cy="274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BFC3F500-A73E-1F41-AD1C-25F3A7E84491}"/>
                    </a:ext>
                  </a:extLst>
                </p14:cNvPr>
                <p14:cNvContentPartPr/>
                <p14:nvPr/>
              </p14:nvContentPartPr>
              <p14:xfrm>
                <a:off x="3885940" y="1249849"/>
                <a:ext cx="75240" cy="68760"/>
              </p14:xfrm>
            </p:contentPart>
          </mc:Choice>
          <mc:Fallback xmlns=""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BFC3F500-A73E-1F41-AD1C-25F3A7E84491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3878380" y="1242289"/>
                  <a:ext cx="9000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0A5B08AC-EAE4-6541-AA2A-9AA97EAC98CA}"/>
                    </a:ext>
                  </a:extLst>
                </p14:cNvPr>
                <p14:cNvContentPartPr/>
                <p14:nvPr/>
              </p14:nvContentPartPr>
              <p14:xfrm>
                <a:off x="3842020" y="1399249"/>
                <a:ext cx="330480" cy="124920"/>
              </p14:xfrm>
            </p:contentPart>
          </mc:Choice>
          <mc:Fallback xmlns=""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0A5B08AC-EAE4-6541-AA2A-9AA97EAC98CA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3834820" y="1391689"/>
                  <a:ext cx="345240" cy="140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9267C4F6-F956-C743-BCF2-9C09AF8A5E00}"/>
              </a:ext>
            </a:extLst>
          </p:cNvPr>
          <p:cNvGrpSpPr/>
          <p:nvPr/>
        </p:nvGrpSpPr>
        <p:grpSpPr>
          <a:xfrm>
            <a:off x="4508380" y="1013329"/>
            <a:ext cx="504360" cy="610560"/>
            <a:chOff x="4508380" y="1013329"/>
            <a:chExt cx="504360" cy="610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1FEFCD15-2347-D845-8C3B-466F6C1895B0}"/>
                    </a:ext>
                  </a:extLst>
                </p14:cNvPr>
                <p14:cNvContentPartPr/>
                <p14:nvPr/>
              </p14:nvContentPartPr>
              <p14:xfrm>
                <a:off x="4508380" y="1281169"/>
                <a:ext cx="25200" cy="155880"/>
              </p14:xfrm>
            </p:contentPart>
          </mc:Choice>
          <mc:Fallback xmlns=""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1FEFCD15-2347-D845-8C3B-466F6C1895B0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500820" y="1273609"/>
                  <a:ext cx="4032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86412290-C8C4-5947-9587-1BA87E523E6E}"/>
                    </a:ext>
                  </a:extLst>
                </p14:cNvPr>
                <p14:cNvContentPartPr/>
                <p14:nvPr/>
              </p14:nvContentPartPr>
              <p14:xfrm>
                <a:off x="4558060" y="1013329"/>
                <a:ext cx="454680" cy="610560"/>
              </p14:xfrm>
            </p:contentPart>
          </mc:Choice>
          <mc:Fallback xmlns=""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86412290-C8C4-5947-9587-1BA87E523E6E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4550500" y="1005769"/>
                  <a:ext cx="469800" cy="62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5" name="墨迹 44">
                  <a:extLst>
                    <a:ext uri="{FF2B5EF4-FFF2-40B4-BE49-F238E27FC236}">
                      <a16:creationId xmlns:a16="http://schemas.microsoft.com/office/drawing/2014/main" id="{65846FE5-95E6-9B4A-8CA7-B1F567C5CBF1}"/>
                    </a:ext>
                  </a:extLst>
                </p14:cNvPr>
                <p14:cNvContentPartPr/>
                <p14:nvPr/>
              </p14:nvContentPartPr>
              <p14:xfrm>
                <a:off x="4701340" y="1206289"/>
                <a:ext cx="186480" cy="196920"/>
              </p14:xfrm>
            </p:contentPart>
          </mc:Choice>
          <mc:Fallback xmlns="">
            <p:pic>
              <p:nvPicPr>
                <p:cNvPr id="45" name="墨迹 44">
                  <a:extLst>
                    <a:ext uri="{FF2B5EF4-FFF2-40B4-BE49-F238E27FC236}">
                      <a16:creationId xmlns:a16="http://schemas.microsoft.com/office/drawing/2014/main" id="{65846FE5-95E6-9B4A-8CA7-B1F567C5CBF1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4693780" y="1198729"/>
                  <a:ext cx="20160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6" name="墨迹 45">
                  <a:extLst>
                    <a:ext uri="{FF2B5EF4-FFF2-40B4-BE49-F238E27FC236}">
                      <a16:creationId xmlns:a16="http://schemas.microsoft.com/office/drawing/2014/main" id="{1EECAC7F-8C3E-644D-BF0F-21230A76517E}"/>
                    </a:ext>
                  </a:extLst>
                </p14:cNvPr>
                <p14:cNvContentPartPr/>
                <p14:nvPr/>
              </p14:nvContentPartPr>
              <p14:xfrm>
                <a:off x="4639060" y="1294129"/>
                <a:ext cx="199440" cy="155160"/>
              </p14:xfrm>
            </p:contentPart>
          </mc:Choice>
          <mc:Fallback xmlns="">
            <p:pic>
              <p:nvPicPr>
                <p:cNvPr id="46" name="墨迹 45">
                  <a:extLst>
                    <a:ext uri="{FF2B5EF4-FFF2-40B4-BE49-F238E27FC236}">
                      <a16:creationId xmlns:a16="http://schemas.microsoft.com/office/drawing/2014/main" id="{1EECAC7F-8C3E-644D-BF0F-21230A76517E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4631500" y="1286569"/>
                  <a:ext cx="21456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06D2E289-5CE9-CC42-8D72-D44E2FF55425}"/>
                    </a:ext>
                  </a:extLst>
                </p14:cNvPr>
                <p14:cNvContentPartPr/>
                <p14:nvPr/>
              </p14:nvContentPartPr>
              <p14:xfrm>
                <a:off x="4657780" y="1449289"/>
                <a:ext cx="249480" cy="81360"/>
              </p14:xfrm>
            </p:contentPart>
          </mc:Choice>
          <mc:Fallback xmlns=""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06D2E289-5CE9-CC42-8D72-D44E2FF55425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4650220" y="1441729"/>
                  <a:ext cx="264600" cy="96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5" name="组合 64">
            <a:extLst>
              <a:ext uri="{FF2B5EF4-FFF2-40B4-BE49-F238E27FC236}">
                <a16:creationId xmlns:a16="http://schemas.microsoft.com/office/drawing/2014/main" id="{2EAC0144-E0CF-5049-AF6C-942497E9E77C}"/>
              </a:ext>
            </a:extLst>
          </p:cNvPr>
          <p:cNvGrpSpPr/>
          <p:nvPr/>
        </p:nvGrpSpPr>
        <p:grpSpPr>
          <a:xfrm>
            <a:off x="5367340" y="972649"/>
            <a:ext cx="1799640" cy="563400"/>
            <a:chOff x="5367340" y="972649"/>
            <a:chExt cx="1799640" cy="563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8" name="墨迹 47">
                  <a:extLst>
                    <a:ext uri="{FF2B5EF4-FFF2-40B4-BE49-F238E27FC236}">
                      <a16:creationId xmlns:a16="http://schemas.microsoft.com/office/drawing/2014/main" id="{37A06616-03DF-1846-90B5-54CE9F16A8F8}"/>
                    </a:ext>
                  </a:extLst>
                </p14:cNvPr>
                <p14:cNvContentPartPr/>
                <p14:nvPr/>
              </p14:nvContentPartPr>
              <p14:xfrm>
                <a:off x="5367340" y="1187569"/>
                <a:ext cx="342720" cy="212040"/>
              </p14:xfrm>
            </p:contentPart>
          </mc:Choice>
          <mc:Fallback xmlns="">
            <p:pic>
              <p:nvPicPr>
                <p:cNvPr id="48" name="墨迹 47">
                  <a:extLst>
                    <a:ext uri="{FF2B5EF4-FFF2-40B4-BE49-F238E27FC236}">
                      <a16:creationId xmlns:a16="http://schemas.microsoft.com/office/drawing/2014/main" id="{37A06616-03DF-1846-90B5-54CE9F16A8F8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359780" y="1180009"/>
                  <a:ext cx="35784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9" name="墨迹 48">
                  <a:extLst>
                    <a:ext uri="{FF2B5EF4-FFF2-40B4-BE49-F238E27FC236}">
                      <a16:creationId xmlns:a16="http://schemas.microsoft.com/office/drawing/2014/main" id="{36EE5B0B-C473-C741-9D19-49975A8C2C2E}"/>
                    </a:ext>
                  </a:extLst>
                </p14:cNvPr>
                <p14:cNvContentPartPr/>
                <p14:nvPr/>
              </p14:nvContentPartPr>
              <p14:xfrm>
                <a:off x="5386060" y="1306009"/>
                <a:ext cx="429840" cy="180720"/>
              </p14:xfrm>
            </p:contentPart>
          </mc:Choice>
          <mc:Fallback xmlns="">
            <p:pic>
              <p:nvPicPr>
                <p:cNvPr id="49" name="墨迹 48">
                  <a:extLst>
                    <a:ext uri="{FF2B5EF4-FFF2-40B4-BE49-F238E27FC236}">
                      <a16:creationId xmlns:a16="http://schemas.microsoft.com/office/drawing/2014/main" id="{36EE5B0B-C473-C741-9D19-49975A8C2C2E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378500" y="1298449"/>
                  <a:ext cx="44496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0" name="墨迹 49">
                  <a:extLst>
                    <a:ext uri="{FF2B5EF4-FFF2-40B4-BE49-F238E27FC236}">
                      <a16:creationId xmlns:a16="http://schemas.microsoft.com/office/drawing/2014/main" id="{C839775E-9A51-864A-8B99-6631F2E6DE51}"/>
                    </a:ext>
                  </a:extLst>
                </p14:cNvPr>
                <p14:cNvContentPartPr/>
                <p14:nvPr/>
              </p14:nvContentPartPr>
              <p14:xfrm>
                <a:off x="5946580" y="972649"/>
                <a:ext cx="735120" cy="563400"/>
              </p14:xfrm>
            </p:contentPart>
          </mc:Choice>
          <mc:Fallback xmlns="">
            <p:pic>
              <p:nvPicPr>
                <p:cNvPr id="50" name="墨迹 49">
                  <a:extLst>
                    <a:ext uri="{FF2B5EF4-FFF2-40B4-BE49-F238E27FC236}">
                      <a16:creationId xmlns:a16="http://schemas.microsoft.com/office/drawing/2014/main" id="{C839775E-9A51-864A-8B99-6631F2E6DE51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939020" y="965089"/>
                  <a:ext cx="749880" cy="57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4" name="墨迹 53">
                  <a:extLst>
                    <a:ext uri="{FF2B5EF4-FFF2-40B4-BE49-F238E27FC236}">
                      <a16:creationId xmlns:a16="http://schemas.microsoft.com/office/drawing/2014/main" id="{3A34C2B2-5265-1448-BE09-891F664B2FE4}"/>
                    </a:ext>
                  </a:extLst>
                </p14:cNvPr>
                <p14:cNvContentPartPr/>
                <p14:nvPr/>
              </p14:nvContentPartPr>
              <p14:xfrm>
                <a:off x="6749380" y="1081729"/>
                <a:ext cx="324000" cy="366840"/>
              </p14:xfrm>
            </p:contentPart>
          </mc:Choice>
          <mc:Fallback xmlns="">
            <p:pic>
              <p:nvPicPr>
                <p:cNvPr id="54" name="墨迹 53">
                  <a:extLst>
                    <a:ext uri="{FF2B5EF4-FFF2-40B4-BE49-F238E27FC236}">
                      <a16:creationId xmlns:a16="http://schemas.microsoft.com/office/drawing/2014/main" id="{3A34C2B2-5265-1448-BE09-891F664B2FE4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6741820" y="1074169"/>
                  <a:ext cx="339120" cy="38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5" name="墨迹 54">
                  <a:extLst>
                    <a:ext uri="{FF2B5EF4-FFF2-40B4-BE49-F238E27FC236}">
                      <a16:creationId xmlns:a16="http://schemas.microsoft.com/office/drawing/2014/main" id="{0B7626F7-5420-444D-AFFC-8FAE6E0205B1}"/>
                    </a:ext>
                  </a:extLst>
                </p14:cNvPr>
                <p14:cNvContentPartPr/>
                <p14:nvPr/>
              </p14:nvContentPartPr>
              <p14:xfrm>
                <a:off x="6911380" y="1262449"/>
                <a:ext cx="255600" cy="19080"/>
              </p14:xfrm>
            </p:contentPart>
          </mc:Choice>
          <mc:Fallback xmlns="">
            <p:pic>
              <p:nvPicPr>
                <p:cNvPr id="55" name="墨迹 54">
                  <a:extLst>
                    <a:ext uri="{FF2B5EF4-FFF2-40B4-BE49-F238E27FC236}">
                      <a16:creationId xmlns:a16="http://schemas.microsoft.com/office/drawing/2014/main" id="{0B7626F7-5420-444D-AFFC-8FAE6E0205B1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903820" y="1254889"/>
                  <a:ext cx="270720" cy="3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" name="组合 63">
            <a:extLst>
              <a:ext uri="{FF2B5EF4-FFF2-40B4-BE49-F238E27FC236}">
                <a16:creationId xmlns:a16="http://schemas.microsoft.com/office/drawing/2014/main" id="{A944C470-6F2A-BB4C-832A-D4FDDA9B8A6C}"/>
              </a:ext>
            </a:extLst>
          </p:cNvPr>
          <p:cNvGrpSpPr/>
          <p:nvPr/>
        </p:nvGrpSpPr>
        <p:grpSpPr>
          <a:xfrm>
            <a:off x="7471540" y="870049"/>
            <a:ext cx="1002600" cy="666360"/>
            <a:chOff x="7471540" y="870049"/>
            <a:chExt cx="1002600" cy="666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6" name="墨迹 55">
                  <a:extLst>
                    <a:ext uri="{FF2B5EF4-FFF2-40B4-BE49-F238E27FC236}">
                      <a16:creationId xmlns:a16="http://schemas.microsoft.com/office/drawing/2014/main" id="{911AB886-D3ED-5F4F-8107-C7452FD0F0B5}"/>
                    </a:ext>
                  </a:extLst>
                </p14:cNvPr>
                <p14:cNvContentPartPr/>
                <p14:nvPr/>
              </p14:nvContentPartPr>
              <p14:xfrm>
                <a:off x="7484140" y="1088209"/>
                <a:ext cx="124920" cy="75240"/>
              </p14:xfrm>
            </p:contentPart>
          </mc:Choice>
          <mc:Fallback xmlns="">
            <p:pic>
              <p:nvPicPr>
                <p:cNvPr id="56" name="墨迹 55">
                  <a:extLst>
                    <a:ext uri="{FF2B5EF4-FFF2-40B4-BE49-F238E27FC236}">
                      <a16:creationId xmlns:a16="http://schemas.microsoft.com/office/drawing/2014/main" id="{911AB886-D3ED-5F4F-8107-C7452FD0F0B5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7476580" y="1080649"/>
                  <a:ext cx="14004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7" name="墨迹 56">
                  <a:extLst>
                    <a:ext uri="{FF2B5EF4-FFF2-40B4-BE49-F238E27FC236}">
                      <a16:creationId xmlns:a16="http://schemas.microsoft.com/office/drawing/2014/main" id="{EF592C6C-E6FF-1A4C-9030-9B27D0CA0124}"/>
                    </a:ext>
                  </a:extLst>
                </p14:cNvPr>
                <p14:cNvContentPartPr/>
                <p14:nvPr/>
              </p14:nvContentPartPr>
              <p14:xfrm>
                <a:off x="7471540" y="1287289"/>
                <a:ext cx="305280" cy="106200"/>
              </p14:xfrm>
            </p:contentPart>
          </mc:Choice>
          <mc:Fallback xmlns="">
            <p:pic>
              <p:nvPicPr>
                <p:cNvPr id="57" name="墨迹 56">
                  <a:extLst>
                    <a:ext uri="{FF2B5EF4-FFF2-40B4-BE49-F238E27FC236}">
                      <a16:creationId xmlns:a16="http://schemas.microsoft.com/office/drawing/2014/main" id="{EF592C6C-E6FF-1A4C-9030-9B27D0CA0124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7463980" y="1279729"/>
                  <a:ext cx="32040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8" name="墨迹 57">
                  <a:extLst>
                    <a:ext uri="{FF2B5EF4-FFF2-40B4-BE49-F238E27FC236}">
                      <a16:creationId xmlns:a16="http://schemas.microsoft.com/office/drawing/2014/main" id="{BD45EB47-651A-ED4E-9A83-705954BADA1A}"/>
                    </a:ext>
                  </a:extLst>
                </p14:cNvPr>
                <p14:cNvContentPartPr/>
                <p14:nvPr/>
              </p14:nvContentPartPr>
              <p14:xfrm>
                <a:off x="7975900" y="1125289"/>
                <a:ext cx="68760" cy="243000"/>
              </p14:xfrm>
            </p:contentPart>
          </mc:Choice>
          <mc:Fallback xmlns="">
            <p:pic>
              <p:nvPicPr>
                <p:cNvPr id="58" name="墨迹 57">
                  <a:extLst>
                    <a:ext uri="{FF2B5EF4-FFF2-40B4-BE49-F238E27FC236}">
                      <a16:creationId xmlns:a16="http://schemas.microsoft.com/office/drawing/2014/main" id="{BD45EB47-651A-ED4E-9A83-705954BADA1A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7968340" y="1117729"/>
                  <a:ext cx="8388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9" name="墨迹 58">
                  <a:extLst>
                    <a:ext uri="{FF2B5EF4-FFF2-40B4-BE49-F238E27FC236}">
                      <a16:creationId xmlns:a16="http://schemas.microsoft.com/office/drawing/2014/main" id="{5B5D395F-A864-1746-943A-1CBE0D69EF6F}"/>
                    </a:ext>
                  </a:extLst>
                </p14:cNvPr>
                <p14:cNvContentPartPr/>
                <p14:nvPr/>
              </p14:nvContentPartPr>
              <p14:xfrm>
                <a:off x="8168860" y="870049"/>
                <a:ext cx="305280" cy="666360"/>
              </p14:xfrm>
            </p:contentPart>
          </mc:Choice>
          <mc:Fallback xmlns="">
            <p:pic>
              <p:nvPicPr>
                <p:cNvPr id="59" name="墨迹 58">
                  <a:extLst>
                    <a:ext uri="{FF2B5EF4-FFF2-40B4-BE49-F238E27FC236}">
                      <a16:creationId xmlns:a16="http://schemas.microsoft.com/office/drawing/2014/main" id="{5B5D395F-A864-1746-943A-1CBE0D69EF6F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8161300" y="862489"/>
                  <a:ext cx="320400" cy="68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60" name="墨迹 59">
                  <a:extLst>
                    <a:ext uri="{FF2B5EF4-FFF2-40B4-BE49-F238E27FC236}">
                      <a16:creationId xmlns:a16="http://schemas.microsoft.com/office/drawing/2014/main" id="{E94A23FB-0825-9F42-955B-33C42A5B6987}"/>
                    </a:ext>
                  </a:extLst>
                </p14:cNvPr>
                <p14:cNvContentPartPr/>
                <p14:nvPr/>
              </p14:nvContentPartPr>
              <p14:xfrm>
                <a:off x="8181460" y="1094329"/>
                <a:ext cx="141480" cy="236880"/>
              </p14:xfrm>
            </p:contentPart>
          </mc:Choice>
          <mc:Fallback xmlns="">
            <p:pic>
              <p:nvPicPr>
                <p:cNvPr id="60" name="墨迹 59">
                  <a:extLst>
                    <a:ext uri="{FF2B5EF4-FFF2-40B4-BE49-F238E27FC236}">
                      <a16:creationId xmlns:a16="http://schemas.microsoft.com/office/drawing/2014/main" id="{E94A23FB-0825-9F42-955B-33C42A5B6987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8173900" y="1086769"/>
                  <a:ext cx="15660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1" name="墨迹 60">
                  <a:extLst>
                    <a:ext uri="{FF2B5EF4-FFF2-40B4-BE49-F238E27FC236}">
                      <a16:creationId xmlns:a16="http://schemas.microsoft.com/office/drawing/2014/main" id="{C86C1489-49A7-5D40-A6D2-4637DD961368}"/>
                    </a:ext>
                  </a:extLst>
                </p14:cNvPr>
                <p14:cNvContentPartPr/>
                <p14:nvPr/>
              </p14:nvContentPartPr>
              <p14:xfrm>
                <a:off x="8100460" y="1231129"/>
                <a:ext cx="155880" cy="100080"/>
              </p14:xfrm>
            </p:contentPart>
          </mc:Choice>
          <mc:Fallback xmlns="">
            <p:pic>
              <p:nvPicPr>
                <p:cNvPr id="61" name="墨迹 60">
                  <a:extLst>
                    <a:ext uri="{FF2B5EF4-FFF2-40B4-BE49-F238E27FC236}">
                      <a16:creationId xmlns:a16="http://schemas.microsoft.com/office/drawing/2014/main" id="{C86C1489-49A7-5D40-A6D2-4637DD961368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8092900" y="1223569"/>
                  <a:ext cx="17100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2" name="墨迹 61">
                  <a:extLst>
                    <a:ext uri="{FF2B5EF4-FFF2-40B4-BE49-F238E27FC236}">
                      <a16:creationId xmlns:a16="http://schemas.microsoft.com/office/drawing/2014/main" id="{9F0CB66D-858A-B948-A1BE-D4C0C2F0A6BE}"/>
                    </a:ext>
                  </a:extLst>
                </p14:cNvPr>
                <p14:cNvContentPartPr/>
                <p14:nvPr/>
              </p14:nvContentPartPr>
              <p14:xfrm>
                <a:off x="8106580" y="1361809"/>
                <a:ext cx="367560" cy="93600"/>
              </p14:xfrm>
            </p:contentPart>
          </mc:Choice>
          <mc:Fallback xmlns="">
            <p:pic>
              <p:nvPicPr>
                <p:cNvPr id="62" name="墨迹 61">
                  <a:extLst>
                    <a:ext uri="{FF2B5EF4-FFF2-40B4-BE49-F238E27FC236}">
                      <a16:creationId xmlns:a16="http://schemas.microsoft.com/office/drawing/2014/main" id="{9F0CB66D-858A-B948-A1BE-D4C0C2F0A6BE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8099020" y="1354249"/>
                  <a:ext cx="382680" cy="108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63" name="墨迹 62">
                <a:extLst>
                  <a:ext uri="{FF2B5EF4-FFF2-40B4-BE49-F238E27FC236}">
                    <a16:creationId xmlns:a16="http://schemas.microsoft.com/office/drawing/2014/main" id="{994C0DB8-50F4-5D44-9155-F8793C8FFA0B}"/>
                  </a:ext>
                </a:extLst>
              </p14:cNvPr>
              <p14:cNvContentPartPr/>
              <p14:nvPr/>
            </p14:nvContentPartPr>
            <p14:xfrm>
              <a:off x="8959420" y="1542529"/>
              <a:ext cx="81360" cy="68760"/>
            </p14:xfrm>
          </p:contentPart>
        </mc:Choice>
        <mc:Fallback xmlns="">
          <p:pic>
            <p:nvPicPr>
              <p:cNvPr id="63" name="墨迹 62">
                <a:extLst>
                  <a:ext uri="{FF2B5EF4-FFF2-40B4-BE49-F238E27FC236}">
                    <a16:creationId xmlns:a16="http://schemas.microsoft.com/office/drawing/2014/main" id="{994C0DB8-50F4-5D44-9155-F8793C8FFA0B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8951860" y="1534969"/>
                <a:ext cx="96480" cy="8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66" name="墨迹 65">
                <a:extLst>
                  <a:ext uri="{FF2B5EF4-FFF2-40B4-BE49-F238E27FC236}">
                    <a16:creationId xmlns:a16="http://schemas.microsoft.com/office/drawing/2014/main" id="{3F3206D7-C5FE-C64C-BC05-507AC20F7872}"/>
                  </a:ext>
                </a:extLst>
              </p14:cNvPr>
              <p14:cNvContentPartPr/>
              <p14:nvPr/>
            </p14:nvContentPartPr>
            <p14:xfrm>
              <a:off x="2678140" y="2270809"/>
              <a:ext cx="361440" cy="168480"/>
            </p14:xfrm>
          </p:contentPart>
        </mc:Choice>
        <mc:Fallback xmlns="">
          <p:pic>
            <p:nvPicPr>
              <p:cNvPr id="66" name="墨迹 65">
                <a:extLst>
                  <a:ext uri="{FF2B5EF4-FFF2-40B4-BE49-F238E27FC236}">
                    <a16:creationId xmlns:a16="http://schemas.microsoft.com/office/drawing/2014/main" id="{3F3206D7-C5FE-C64C-BC05-507AC20F7872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2670580" y="2263249"/>
                <a:ext cx="376560" cy="183600"/>
              </a:xfrm>
              <a:prstGeom prst="rect">
                <a:avLst/>
              </a:prstGeom>
            </p:spPr>
          </p:pic>
        </mc:Fallback>
      </mc:AlternateContent>
      <p:grpSp>
        <p:nvGrpSpPr>
          <p:cNvPr id="77" name="组合 76">
            <a:extLst>
              <a:ext uri="{FF2B5EF4-FFF2-40B4-BE49-F238E27FC236}">
                <a16:creationId xmlns:a16="http://schemas.microsoft.com/office/drawing/2014/main" id="{85281735-ABA9-774D-A7F6-739E25EA995A}"/>
              </a:ext>
            </a:extLst>
          </p:cNvPr>
          <p:cNvGrpSpPr/>
          <p:nvPr/>
        </p:nvGrpSpPr>
        <p:grpSpPr>
          <a:xfrm>
            <a:off x="3301300" y="2083969"/>
            <a:ext cx="2103840" cy="523440"/>
            <a:chOff x="3301300" y="2083969"/>
            <a:chExt cx="2103840" cy="523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7" name="墨迹 66">
                  <a:extLst>
                    <a:ext uri="{FF2B5EF4-FFF2-40B4-BE49-F238E27FC236}">
                      <a16:creationId xmlns:a16="http://schemas.microsoft.com/office/drawing/2014/main" id="{2ACDC21B-1465-4145-B758-4C6B0AB2AE4A}"/>
                    </a:ext>
                  </a:extLst>
                </p14:cNvPr>
                <p14:cNvContentPartPr/>
                <p14:nvPr/>
              </p14:nvContentPartPr>
              <p14:xfrm>
                <a:off x="3301300" y="2189809"/>
                <a:ext cx="92880" cy="261720"/>
              </p14:xfrm>
            </p:contentPart>
          </mc:Choice>
          <mc:Fallback xmlns="">
            <p:pic>
              <p:nvPicPr>
                <p:cNvPr id="67" name="墨迹 66">
                  <a:extLst>
                    <a:ext uri="{FF2B5EF4-FFF2-40B4-BE49-F238E27FC236}">
                      <a16:creationId xmlns:a16="http://schemas.microsoft.com/office/drawing/2014/main" id="{2ACDC21B-1465-4145-B758-4C6B0AB2AE4A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3293740" y="2182249"/>
                  <a:ext cx="10800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8" name="墨迹 67">
                  <a:extLst>
                    <a:ext uri="{FF2B5EF4-FFF2-40B4-BE49-F238E27FC236}">
                      <a16:creationId xmlns:a16="http://schemas.microsoft.com/office/drawing/2014/main" id="{BC261B19-93D5-0D46-90A6-BC6FD6372EDE}"/>
                    </a:ext>
                  </a:extLst>
                </p14:cNvPr>
                <p14:cNvContentPartPr/>
                <p14:nvPr/>
              </p14:nvContentPartPr>
              <p14:xfrm>
                <a:off x="3612700" y="2102689"/>
                <a:ext cx="230040" cy="367560"/>
              </p14:xfrm>
            </p:contentPart>
          </mc:Choice>
          <mc:Fallback xmlns="">
            <p:pic>
              <p:nvPicPr>
                <p:cNvPr id="68" name="墨迹 67">
                  <a:extLst>
                    <a:ext uri="{FF2B5EF4-FFF2-40B4-BE49-F238E27FC236}">
                      <a16:creationId xmlns:a16="http://schemas.microsoft.com/office/drawing/2014/main" id="{BC261B19-93D5-0D46-90A6-BC6FD6372EDE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3605140" y="2095129"/>
                  <a:ext cx="245160" cy="38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9" name="墨迹 68">
                  <a:extLst>
                    <a:ext uri="{FF2B5EF4-FFF2-40B4-BE49-F238E27FC236}">
                      <a16:creationId xmlns:a16="http://schemas.microsoft.com/office/drawing/2014/main" id="{7109AA88-B100-7A4C-B6CC-39A77A65D98B}"/>
                    </a:ext>
                  </a:extLst>
                </p14:cNvPr>
                <p14:cNvContentPartPr/>
                <p14:nvPr/>
              </p14:nvContentPartPr>
              <p14:xfrm>
                <a:off x="3742660" y="2333089"/>
                <a:ext cx="174600" cy="62640"/>
              </p14:xfrm>
            </p:contentPart>
          </mc:Choice>
          <mc:Fallback xmlns="">
            <p:pic>
              <p:nvPicPr>
                <p:cNvPr id="69" name="墨迹 68">
                  <a:extLst>
                    <a:ext uri="{FF2B5EF4-FFF2-40B4-BE49-F238E27FC236}">
                      <a16:creationId xmlns:a16="http://schemas.microsoft.com/office/drawing/2014/main" id="{7109AA88-B100-7A4C-B6CC-39A77A65D98B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3735100" y="2325529"/>
                  <a:ext cx="18972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70" name="墨迹 69">
                  <a:extLst>
                    <a:ext uri="{FF2B5EF4-FFF2-40B4-BE49-F238E27FC236}">
                      <a16:creationId xmlns:a16="http://schemas.microsoft.com/office/drawing/2014/main" id="{179CDCC6-DFA9-3545-94B7-5B391C497CC2}"/>
                    </a:ext>
                  </a:extLst>
                </p14:cNvPr>
                <p14:cNvContentPartPr/>
                <p14:nvPr/>
              </p14:nvContentPartPr>
              <p14:xfrm>
                <a:off x="4041460" y="2364409"/>
                <a:ext cx="143640" cy="180720"/>
              </p14:xfrm>
            </p:contentPart>
          </mc:Choice>
          <mc:Fallback xmlns="">
            <p:pic>
              <p:nvPicPr>
                <p:cNvPr id="70" name="墨迹 69">
                  <a:extLst>
                    <a:ext uri="{FF2B5EF4-FFF2-40B4-BE49-F238E27FC236}">
                      <a16:creationId xmlns:a16="http://schemas.microsoft.com/office/drawing/2014/main" id="{179CDCC6-DFA9-3545-94B7-5B391C497CC2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4033900" y="2356849"/>
                  <a:ext cx="15876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71" name="墨迹 70">
                  <a:extLst>
                    <a:ext uri="{FF2B5EF4-FFF2-40B4-BE49-F238E27FC236}">
                      <a16:creationId xmlns:a16="http://schemas.microsoft.com/office/drawing/2014/main" id="{B9EB14FE-3E3C-BA4D-80F4-78F31494C126}"/>
                    </a:ext>
                  </a:extLst>
                </p14:cNvPr>
                <p14:cNvContentPartPr/>
                <p14:nvPr/>
              </p14:nvContentPartPr>
              <p14:xfrm>
                <a:off x="4302820" y="2508049"/>
                <a:ext cx="93600" cy="74520"/>
              </p14:xfrm>
            </p:contentPart>
          </mc:Choice>
          <mc:Fallback xmlns="">
            <p:pic>
              <p:nvPicPr>
                <p:cNvPr id="71" name="墨迹 70">
                  <a:extLst>
                    <a:ext uri="{FF2B5EF4-FFF2-40B4-BE49-F238E27FC236}">
                      <a16:creationId xmlns:a16="http://schemas.microsoft.com/office/drawing/2014/main" id="{B9EB14FE-3E3C-BA4D-80F4-78F31494C126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4295260" y="2500489"/>
                  <a:ext cx="10872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72" name="墨迹 71">
                  <a:extLst>
                    <a:ext uri="{FF2B5EF4-FFF2-40B4-BE49-F238E27FC236}">
                      <a16:creationId xmlns:a16="http://schemas.microsoft.com/office/drawing/2014/main" id="{EF284C2A-78DD-1D43-B3CD-371EEB94662D}"/>
                    </a:ext>
                  </a:extLst>
                </p14:cNvPr>
                <p14:cNvContentPartPr/>
                <p14:nvPr/>
              </p14:nvContentPartPr>
              <p14:xfrm>
                <a:off x="4414780" y="2451529"/>
                <a:ext cx="19080" cy="360"/>
              </p14:xfrm>
            </p:contentPart>
          </mc:Choice>
          <mc:Fallback xmlns="">
            <p:pic>
              <p:nvPicPr>
                <p:cNvPr id="72" name="墨迹 71">
                  <a:extLst>
                    <a:ext uri="{FF2B5EF4-FFF2-40B4-BE49-F238E27FC236}">
                      <a16:creationId xmlns:a16="http://schemas.microsoft.com/office/drawing/2014/main" id="{EF284C2A-78DD-1D43-B3CD-371EEB94662D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4407580" y="2443969"/>
                  <a:ext cx="34200" cy="1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73" name="墨迹 72">
                  <a:extLst>
                    <a:ext uri="{FF2B5EF4-FFF2-40B4-BE49-F238E27FC236}">
                      <a16:creationId xmlns:a16="http://schemas.microsoft.com/office/drawing/2014/main" id="{13A86334-9510-DD4A-8186-CF57267D7141}"/>
                    </a:ext>
                  </a:extLst>
                </p14:cNvPr>
                <p14:cNvContentPartPr/>
                <p14:nvPr/>
              </p14:nvContentPartPr>
              <p14:xfrm>
                <a:off x="4558060" y="2426689"/>
                <a:ext cx="131040" cy="135360"/>
              </p14:xfrm>
            </p:contentPart>
          </mc:Choice>
          <mc:Fallback xmlns="">
            <p:pic>
              <p:nvPicPr>
                <p:cNvPr id="73" name="墨迹 72">
                  <a:extLst>
                    <a:ext uri="{FF2B5EF4-FFF2-40B4-BE49-F238E27FC236}">
                      <a16:creationId xmlns:a16="http://schemas.microsoft.com/office/drawing/2014/main" id="{13A86334-9510-DD4A-8186-CF57267D7141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4550500" y="2419129"/>
                  <a:ext cx="14616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4" name="墨迹 73">
                  <a:extLst>
                    <a:ext uri="{FF2B5EF4-FFF2-40B4-BE49-F238E27FC236}">
                      <a16:creationId xmlns:a16="http://schemas.microsoft.com/office/drawing/2014/main" id="{C41B7118-037D-4F42-AADF-471A77031CDF}"/>
                    </a:ext>
                  </a:extLst>
                </p14:cNvPr>
                <p14:cNvContentPartPr/>
                <p14:nvPr/>
              </p14:nvContentPartPr>
              <p14:xfrm>
                <a:off x="4875580" y="2382769"/>
                <a:ext cx="112320" cy="168480"/>
              </p14:xfrm>
            </p:contentPart>
          </mc:Choice>
          <mc:Fallback xmlns="">
            <p:pic>
              <p:nvPicPr>
                <p:cNvPr id="74" name="墨迹 73">
                  <a:extLst>
                    <a:ext uri="{FF2B5EF4-FFF2-40B4-BE49-F238E27FC236}">
                      <a16:creationId xmlns:a16="http://schemas.microsoft.com/office/drawing/2014/main" id="{C41B7118-037D-4F42-AADF-471A77031CDF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4868020" y="2375569"/>
                  <a:ext cx="12744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6" name="墨迹 75">
                  <a:extLst>
                    <a:ext uri="{FF2B5EF4-FFF2-40B4-BE49-F238E27FC236}">
                      <a16:creationId xmlns:a16="http://schemas.microsoft.com/office/drawing/2014/main" id="{38B86611-90B7-464D-A35D-5C9B281F8923}"/>
                    </a:ext>
                  </a:extLst>
                </p14:cNvPr>
                <p14:cNvContentPartPr/>
                <p14:nvPr/>
              </p14:nvContentPartPr>
              <p14:xfrm>
                <a:off x="5174380" y="2083969"/>
                <a:ext cx="230760" cy="523440"/>
              </p14:xfrm>
            </p:contentPart>
          </mc:Choice>
          <mc:Fallback xmlns="">
            <p:pic>
              <p:nvPicPr>
                <p:cNvPr id="76" name="墨迹 75">
                  <a:extLst>
                    <a:ext uri="{FF2B5EF4-FFF2-40B4-BE49-F238E27FC236}">
                      <a16:creationId xmlns:a16="http://schemas.microsoft.com/office/drawing/2014/main" id="{38B86611-90B7-464D-A35D-5C9B281F8923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5166820" y="2076409"/>
                  <a:ext cx="245880" cy="538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1" name="组合 80">
            <a:extLst>
              <a:ext uri="{FF2B5EF4-FFF2-40B4-BE49-F238E27FC236}">
                <a16:creationId xmlns:a16="http://schemas.microsoft.com/office/drawing/2014/main" id="{F1026738-F816-354C-A096-EDEB01CB43CA}"/>
              </a:ext>
            </a:extLst>
          </p:cNvPr>
          <p:cNvGrpSpPr/>
          <p:nvPr/>
        </p:nvGrpSpPr>
        <p:grpSpPr>
          <a:xfrm>
            <a:off x="5840740" y="2189809"/>
            <a:ext cx="317880" cy="268200"/>
            <a:chOff x="5840740" y="2189809"/>
            <a:chExt cx="317880" cy="268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8" name="墨迹 77">
                  <a:extLst>
                    <a:ext uri="{FF2B5EF4-FFF2-40B4-BE49-F238E27FC236}">
                      <a16:creationId xmlns:a16="http://schemas.microsoft.com/office/drawing/2014/main" id="{DA134335-A052-7C4D-8F09-A11D79662FDF}"/>
                    </a:ext>
                  </a:extLst>
                </p14:cNvPr>
                <p14:cNvContentPartPr/>
                <p14:nvPr/>
              </p14:nvContentPartPr>
              <p14:xfrm>
                <a:off x="5846860" y="2189809"/>
                <a:ext cx="268200" cy="162360"/>
              </p14:xfrm>
            </p:contentPart>
          </mc:Choice>
          <mc:Fallback xmlns="">
            <p:pic>
              <p:nvPicPr>
                <p:cNvPr id="78" name="墨迹 77">
                  <a:extLst>
                    <a:ext uri="{FF2B5EF4-FFF2-40B4-BE49-F238E27FC236}">
                      <a16:creationId xmlns:a16="http://schemas.microsoft.com/office/drawing/2014/main" id="{DA134335-A052-7C4D-8F09-A11D79662FDF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5839300" y="2182249"/>
                  <a:ext cx="28296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79" name="墨迹 78">
                  <a:extLst>
                    <a:ext uri="{FF2B5EF4-FFF2-40B4-BE49-F238E27FC236}">
                      <a16:creationId xmlns:a16="http://schemas.microsoft.com/office/drawing/2014/main" id="{3F107BC9-5915-E245-B9F0-6A4514E073CF}"/>
                    </a:ext>
                  </a:extLst>
                </p14:cNvPr>
                <p14:cNvContentPartPr/>
                <p14:nvPr/>
              </p14:nvContentPartPr>
              <p14:xfrm>
                <a:off x="5840740" y="2438929"/>
                <a:ext cx="317880" cy="19080"/>
              </p14:xfrm>
            </p:contentPart>
          </mc:Choice>
          <mc:Fallback xmlns="">
            <p:pic>
              <p:nvPicPr>
                <p:cNvPr id="79" name="墨迹 78">
                  <a:extLst>
                    <a:ext uri="{FF2B5EF4-FFF2-40B4-BE49-F238E27FC236}">
                      <a16:creationId xmlns:a16="http://schemas.microsoft.com/office/drawing/2014/main" id="{3F107BC9-5915-E245-B9F0-6A4514E073CF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5833180" y="2431369"/>
                  <a:ext cx="333000" cy="34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80" name="墨迹 79">
                <a:extLst>
                  <a:ext uri="{FF2B5EF4-FFF2-40B4-BE49-F238E27FC236}">
                    <a16:creationId xmlns:a16="http://schemas.microsoft.com/office/drawing/2014/main" id="{DD994F76-DD70-A748-80AE-0D4EE252C192}"/>
                  </a:ext>
                </a:extLst>
              </p14:cNvPr>
              <p14:cNvContentPartPr/>
              <p14:nvPr/>
            </p14:nvContentPartPr>
            <p14:xfrm>
              <a:off x="6425740" y="1915849"/>
              <a:ext cx="417600" cy="544680"/>
            </p14:xfrm>
          </p:contentPart>
        </mc:Choice>
        <mc:Fallback xmlns="">
          <p:pic>
            <p:nvPicPr>
              <p:cNvPr id="80" name="墨迹 79">
                <a:extLst>
                  <a:ext uri="{FF2B5EF4-FFF2-40B4-BE49-F238E27FC236}">
                    <a16:creationId xmlns:a16="http://schemas.microsoft.com/office/drawing/2014/main" id="{DD994F76-DD70-A748-80AE-0D4EE252C192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6418180" y="1908649"/>
                <a:ext cx="432360" cy="559800"/>
              </a:xfrm>
              <a:prstGeom prst="rect">
                <a:avLst/>
              </a:prstGeom>
            </p:spPr>
          </p:pic>
        </mc:Fallback>
      </mc:AlternateContent>
      <p:grpSp>
        <p:nvGrpSpPr>
          <p:cNvPr id="96" name="组合 95">
            <a:extLst>
              <a:ext uri="{FF2B5EF4-FFF2-40B4-BE49-F238E27FC236}">
                <a16:creationId xmlns:a16="http://schemas.microsoft.com/office/drawing/2014/main" id="{49BE098B-F46C-3443-83E2-1C84708EC7E0}"/>
              </a:ext>
            </a:extLst>
          </p:cNvPr>
          <p:cNvGrpSpPr/>
          <p:nvPr/>
        </p:nvGrpSpPr>
        <p:grpSpPr>
          <a:xfrm>
            <a:off x="860140" y="2881009"/>
            <a:ext cx="261720" cy="398880"/>
            <a:chOff x="860140" y="2881009"/>
            <a:chExt cx="261720" cy="398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82" name="墨迹 81">
                  <a:extLst>
                    <a:ext uri="{FF2B5EF4-FFF2-40B4-BE49-F238E27FC236}">
                      <a16:creationId xmlns:a16="http://schemas.microsoft.com/office/drawing/2014/main" id="{AA691F4F-38CB-C942-B374-422A4001406D}"/>
                    </a:ext>
                  </a:extLst>
                </p14:cNvPr>
                <p14:cNvContentPartPr/>
                <p14:nvPr/>
              </p14:nvContentPartPr>
              <p14:xfrm>
                <a:off x="860140" y="2881009"/>
                <a:ext cx="261720" cy="398880"/>
              </p14:xfrm>
            </p:contentPart>
          </mc:Choice>
          <mc:Fallback xmlns="">
            <p:pic>
              <p:nvPicPr>
                <p:cNvPr id="82" name="墨迹 81">
                  <a:extLst>
                    <a:ext uri="{FF2B5EF4-FFF2-40B4-BE49-F238E27FC236}">
                      <a16:creationId xmlns:a16="http://schemas.microsoft.com/office/drawing/2014/main" id="{AA691F4F-38CB-C942-B374-422A4001406D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852580" y="2873449"/>
                  <a:ext cx="276840" cy="41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83" name="墨迹 82">
                  <a:extLst>
                    <a:ext uri="{FF2B5EF4-FFF2-40B4-BE49-F238E27FC236}">
                      <a16:creationId xmlns:a16="http://schemas.microsoft.com/office/drawing/2014/main" id="{05F7331E-0D5C-2547-8E63-A3066ED2722D}"/>
                    </a:ext>
                  </a:extLst>
                </p14:cNvPr>
                <p14:cNvContentPartPr/>
                <p14:nvPr/>
              </p14:nvContentPartPr>
              <p14:xfrm>
                <a:off x="1009540" y="3111409"/>
                <a:ext cx="112320" cy="137160"/>
              </p14:xfrm>
            </p:contentPart>
          </mc:Choice>
          <mc:Fallback xmlns="">
            <p:pic>
              <p:nvPicPr>
                <p:cNvPr id="83" name="墨迹 82">
                  <a:extLst>
                    <a:ext uri="{FF2B5EF4-FFF2-40B4-BE49-F238E27FC236}">
                      <a16:creationId xmlns:a16="http://schemas.microsoft.com/office/drawing/2014/main" id="{05F7331E-0D5C-2547-8E63-A3066ED2722D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1001980" y="3103849"/>
                  <a:ext cx="127440" cy="152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84" name="墨迹 83">
                <a:extLst>
                  <a:ext uri="{FF2B5EF4-FFF2-40B4-BE49-F238E27FC236}">
                    <a16:creationId xmlns:a16="http://schemas.microsoft.com/office/drawing/2014/main" id="{6F96CA34-7870-5B4C-87C0-5802E5B49413}"/>
                  </a:ext>
                </a:extLst>
              </p14:cNvPr>
              <p14:cNvContentPartPr/>
              <p14:nvPr/>
            </p14:nvContentPartPr>
            <p14:xfrm>
              <a:off x="1396180" y="3092689"/>
              <a:ext cx="173880" cy="25200"/>
            </p14:xfrm>
          </p:contentPart>
        </mc:Choice>
        <mc:Fallback xmlns="">
          <p:pic>
            <p:nvPicPr>
              <p:cNvPr id="84" name="墨迹 83">
                <a:extLst>
                  <a:ext uri="{FF2B5EF4-FFF2-40B4-BE49-F238E27FC236}">
                    <a16:creationId xmlns:a16="http://schemas.microsoft.com/office/drawing/2014/main" id="{6F96CA34-7870-5B4C-87C0-5802E5B49413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1388620" y="3085129"/>
                <a:ext cx="18900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85" name="墨迹 84">
                <a:extLst>
                  <a:ext uri="{FF2B5EF4-FFF2-40B4-BE49-F238E27FC236}">
                    <a16:creationId xmlns:a16="http://schemas.microsoft.com/office/drawing/2014/main" id="{A229B23F-DB17-1B46-96F0-44CC68165CB6}"/>
                  </a:ext>
                </a:extLst>
              </p14:cNvPr>
              <p14:cNvContentPartPr/>
              <p14:nvPr/>
            </p14:nvContentPartPr>
            <p14:xfrm>
              <a:off x="1800100" y="2893249"/>
              <a:ext cx="106200" cy="81360"/>
            </p14:xfrm>
          </p:contentPart>
        </mc:Choice>
        <mc:Fallback xmlns="">
          <p:pic>
            <p:nvPicPr>
              <p:cNvPr id="85" name="墨迹 84">
                <a:extLst>
                  <a:ext uri="{FF2B5EF4-FFF2-40B4-BE49-F238E27FC236}">
                    <a16:creationId xmlns:a16="http://schemas.microsoft.com/office/drawing/2014/main" id="{A229B23F-DB17-1B46-96F0-44CC68165CB6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1792540" y="2886049"/>
                <a:ext cx="121320" cy="96480"/>
              </a:xfrm>
              <a:prstGeom prst="rect">
                <a:avLst/>
              </a:prstGeom>
            </p:spPr>
          </p:pic>
        </mc:Fallback>
      </mc:AlternateContent>
      <p:grpSp>
        <p:nvGrpSpPr>
          <p:cNvPr id="95" name="组合 94">
            <a:extLst>
              <a:ext uri="{FF2B5EF4-FFF2-40B4-BE49-F238E27FC236}">
                <a16:creationId xmlns:a16="http://schemas.microsoft.com/office/drawing/2014/main" id="{3E726891-4DA2-1E46-A59D-7FF44615646B}"/>
              </a:ext>
            </a:extLst>
          </p:cNvPr>
          <p:cNvGrpSpPr/>
          <p:nvPr/>
        </p:nvGrpSpPr>
        <p:grpSpPr>
          <a:xfrm>
            <a:off x="1818820" y="3080089"/>
            <a:ext cx="237240" cy="243360"/>
            <a:chOff x="1818820" y="3080089"/>
            <a:chExt cx="237240" cy="243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86" name="墨迹 85">
                  <a:extLst>
                    <a:ext uri="{FF2B5EF4-FFF2-40B4-BE49-F238E27FC236}">
                      <a16:creationId xmlns:a16="http://schemas.microsoft.com/office/drawing/2014/main" id="{EAD45306-1060-3141-B84D-26C61C602BAC}"/>
                    </a:ext>
                  </a:extLst>
                </p14:cNvPr>
                <p14:cNvContentPartPr/>
                <p14:nvPr/>
              </p14:nvContentPartPr>
              <p14:xfrm>
                <a:off x="1818820" y="3080089"/>
                <a:ext cx="187200" cy="37800"/>
              </p14:xfrm>
            </p:contentPart>
          </mc:Choice>
          <mc:Fallback xmlns="">
            <p:pic>
              <p:nvPicPr>
                <p:cNvPr id="86" name="墨迹 85">
                  <a:extLst>
                    <a:ext uri="{FF2B5EF4-FFF2-40B4-BE49-F238E27FC236}">
                      <a16:creationId xmlns:a16="http://schemas.microsoft.com/office/drawing/2014/main" id="{EAD45306-1060-3141-B84D-26C61C602BAC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811260" y="3072529"/>
                  <a:ext cx="2023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87" name="墨迹 86">
                  <a:extLst>
                    <a:ext uri="{FF2B5EF4-FFF2-40B4-BE49-F238E27FC236}">
                      <a16:creationId xmlns:a16="http://schemas.microsoft.com/office/drawing/2014/main" id="{E4E03F93-2CA8-9B46-8A73-B8B794275672}"/>
                    </a:ext>
                  </a:extLst>
                </p14:cNvPr>
                <p14:cNvContentPartPr/>
                <p14:nvPr/>
              </p14:nvContentPartPr>
              <p14:xfrm>
                <a:off x="1962100" y="3130129"/>
                <a:ext cx="68040" cy="193320"/>
              </p14:xfrm>
            </p:contentPart>
          </mc:Choice>
          <mc:Fallback xmlns="">
            <p:pic>
              <p:nvPicPr>
                <p:cNvPr id="87" name="墨迹 86">
                  <a:extLst>
                    <a:ext uri="{FF2B5EF4-FFF2-40B4-BE49-F238E27FC236}">
                      <a16:creationId xmlns:a16="http://schemas.microsoft.com/office/drawing/2014/main" id="{E4E03F93-2CA8-9B46-8A73-B8B794275672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954540" y="3122569"/>
                  <a:ext cx="8316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88" name="墨迹 87">
                  <a:extLst>
                    <a:ext uri="{FF2B5EF4-FFF2-40B4-BE49-F238E27FC236}">
                      <a16:creationId xmlns:a16="http://schemas.microsoft.com/office/drawing/2014/main" id="{CFF2EF54-0960-0C40-8ED4-ED562D5B9284}"/>
                    </a:ext>
                  </a:extLst>
                </p14:cNvPr>
                <p14:cNvContentPartPr/>
                <p14:nvPr/>
              </p14:nvContentPartPr>
              <p14:xfrm>
                <a:off x="1955980" y="3130129"/>
                <a:ext cx="100080" cy="124920"/>
              </p14:xfrm>
            </p:contentPart>
          </mc:Choice>
          <mc:Fallback xmlns="">
            <p:pic>
              <p:nvPicPr>
                <p:cNvPr id="88" name="墨迹 87">
                  <a:extLst>
                    <a:ext uri="{FF2B5EF4-FFF2-40B4-BE49-F238E27FC236}">
                      <a16:creationId xmlns:a16="http://schemas.microsoft.com/office/drawing/2014/main" id="{CFF2EF54-0960-0C40-8ED4-ED562D5B9284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948420" y="3122569"/>
                  <a:ext cx="115200" cy="140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4" name="组合 93">
            <a:extLst>
              <a:ext uri="{FF2B5EF4-FFF2-40B4-BE49-F238E27FC236}">
                <a16:creationId xmlns:a16="http://schemas.microsoft.com/office/drawing/2014/main" id="{A5D65A98-2315-AF4F-B0CD-AA9067860D7A}"/>
              </a:ext>
            </a:extLst>
          </p:cNvPr>
          <p:cNvGrpSpPr/>
          <p:nvPr/>
        </p:nvGrpSpPr>
        <p:grpSpPr>
          <a:xfrm>
            <a:off x="2273500" y="2874889"/>
            <a:ext cx="479880" cy="398880"/>
            <a:chOff x="2273500" y="2874889"/>
            <a:chExt cx="479880" cy="398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89" name="墨迹 88">
                  <a:extLst>
                    <a:ext uri="{FF2B5EF4-FFF2-40B4-BE49-F238E27FC236}">
                      <a16:creationId xmlns:a16="http://schemas.microsoft.com/office/drawing/2014/main" id="{5FD7AD6A-6803-534D-B3E2-B2656DDA6E50}"/>
                    </a:ext>
                  </a:extLst>
                </p14:cNvPr>
                <p14:cNvContentPartPr/>
                <p14:nvPr/>
              </p14:nvContentPartPr>
              <p14:xfrm>
                <a:off x="2410300" y="2874889"/>
                <a:ext cx="118800" cy="199440"/>
              </p14:xfrm>
            </p:contentPart>
          </mc:Choice>
          <mc:Fallback xmlns="">
            <p:pic>
              <p:nvPicPr>
                <p:cNvPr id="89" name="墨迹 88">
                  <a:extLst>
                    <a:ext uri="{FF2B5EF4-FFF2-40B4-BE49-F238E27FC236}">
                      <a16:creationId xmlns:a16="http://schemas.microsoft.com/office/drawing/2014/main" id="{5FD7AD6A-6803-534D-B3E2-B2656DDA6E50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2402740" y="2867329"/>
                  <a:ext cx="13356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90" name="墨迹 89">
                  <a:extLst>
                    <a:ext uri="{FF2B5EF4-FFF2-40B4-BE49-F238E27FC236}">
                      <a16:creationId xmlns:a16="http://schemas.microsoft.com/office/drawing/2014/main" id="{41F6AE29-6805-F040-930E-B6620B0D5DEB}"/>
                    </a:ext>
                  </a:extLst>
                </p14:cNvPr>
                <p14:cNvContentPartPr/>
                <p14:nvPr/>
              </p14:nvContentPartPr>
              <p14:xfrm>
                <a:off x="2273500" y="3167209"/>
                <a:ext cx="43920" cy="100080"/>
              </p14:xfrm>
            </p:contentPart>
          </mc:Choice>
          <mc:Fallback xmlns="">
            <p:pic>
              <p:nvPicPr>
                <p:cNvPr id="90" name="墨迹 89">
                  <a:extLst>
                    <a:ext uri="{FF2B5EF4-FFF2-40B4-BE49-F238E27FC236}">
                      <a16:creationId xmlns:a16="http://schemas.microsoft.com/office/drawing/2014/main" id="{41F6AE29-6805-F040-930E-B6620B0D5DEB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2265940" y="3159649"/>
                  <a:ext cx="5904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91" name="墨迹 90">
                  <a:extLst>
                    <a:ext uri="{FF2B5EF4-FFF2-40B4-BE49-F238E27FC236}">
                      <a16:creationId xmlns:a16="http://schemas.microsoft.com/office/drawing/2014/main" id="{43BCA9AA-267D-E44D-8002-F39219BE65E2}"/>
                    </a:ext>
                  </a:extLst>
                </p14:cNvPr>
                <p14:cNvContentPartPr/>
                <p14:nvPr/>
              </p14:nvContentPartPr>
              <p14:xfrm>
                <a:off x="2422900" y="3024289"/>
                <a:ext cx="330480" cy="236880"/>
              </p14:xfrm>
            </p:contentPart>
          </mc:Choice>
          <mc:Fallback xmlns="">
            <p:pic>
              <p:nvPicPr>
                <p:cNvPr id="91" name="墨迹 90">
                  <a:extLst>
                    <a:ext uri="{FF2B5EF4-FFF2-40B4-BE49-F238E27FC236}">
                      <a16:creationId xmlns:a16="http://schemas.microsoft.com/office/drawing/2014/main" id="{43BCA9AA-267D-E44D-8002-F39219BE65E2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2415340" y="3016729"/>
                  <a:ext cx="34524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92" name="墨迹 91">
                  <a:extLst>
                    <a:ext uri="{FF2B5EF4-FFF2-40B4-BE49-F238E27FC236}">
                      <a16:creationId xmlns:a16="http://schemas.microsoft.com/office/drawing/2014/main" id="{17AB8057-E865-0D4A-8A59-15B26D8B8657}"/>
                    </a:ext>
                  </a:extLst>
                </p14:cNvPr>
                <p14:cNvContentPartPr/>
                <p14:nvPr/>
              </p14:nvContentPartPr>
              <p14:xfrm>
                <a:off x="2422900" y="3111409"/>
                <a:ext cx="187200" cy="162360"/>
              </p14:xfrm>
            </p:contentPart>
          </mc:Choice>
          <mc:Fallback xmlns="">
            <p:pic>
              <p:nvPicPr>
                <p:cNvPr id="92" name="墨迹 91">
                  <a:extLst>
                    <a:ext uri="{FF2B5EF4-FFF2-40B4-BE49-F238E27FC236}">
                      <a16:creationId xmlns:a16="http://schemas.microsoft.com/office/drawing/2014/main" id="{17AB8057-E865-0D4A-8A59-15B26D8B8657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2415340" y="3103849"/>
                  <a:ext cx="202320" cy="177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93" name="墨迹 92">
                <a:extLst>
                  <a:ext uri="{FF2B5EF4-FFF2-40B4-BE49-F238E27FC236}">
                    <a16:creationId xmlns:a16="http://schemas.microsoft.com/office/drawing/2014/main" id="{65309E13-2F72-A041-9FE4-30374749E9FD}"/>
                  </a:ext>
                </a:extLst>
              </p14:cNvPr>
              <p14:cNvContentPartPr/>
              <p14:nvPr/>
            </p14:nvContentPartPr>
            <p14:xfrm>
              <a:off x="3020500" y="3279529"/>
              <a:ext cx="25200" cy="56520"/>
            </p14:xfrm>
          </p:contentPart>
        </mc:Choice>
        <mc:Fallback xmlns="">
          <p:pic>
            <p:nvPicPr>
              <p:cNvPr id="93" name="墨迹 92">
                <a:extLst>
                  <a:ext uri="{FF2B5EF4-FFF2-40B4-BE49-F238E27FC236}">
                    <a16:creationId xmlns:a16="http://schemas.microsoft.com/office/drawing/2014/main" id="{65309E13-2F72-A041-9FE4-30374749E9FD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3012940" y="3271969"/>
                <a:ext cx="40320" cy="71280"/>
              </a:xfrm>
              <a:prstGeom prst="rect">
                <a:avLst/>
              </a:prstGeom>
            </p:spPr>
          </p:pic>
        </mc:Fallback>
      </mc:AlternateContent>
      <p:grpSp>
        <p:nvGrpSpPr>
          <p:cNvPr id="111" name="组合 110">
            <a:extLst>
              <a:ext uri="{FF2B5EF4-FFF2-40B4-BE49-F238E27FC236}">
                <a16:creationId xmlns:a16="http://schemas.microsoft.com/office/drawing/2014/main" id="{60C74CB3-E0DE-A74A-BCF9-6A43070890DC}"/>
              </a:ext>
            </a:extLst>
          </p:cNvPr>
          <p:cNvGrpSpPr/>
          <p:nvPr/>
        </p:nvGrpSpPr>
        <p:grpSpPr>
          <a:xfrm>
            <a:off x="3462580" y="2924569"/>
            <a:ext cx="336240" cy="305280"/>
            <a:chOff x="3462580" y="2924569"/>
            <a:chExt cx="336240" cy="305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97" name="墨迹 96">
                  <a:extLst>
                    <a:ext uri="{FF2B5EF4-FFF2-40B4-BE49-F238E27FC236}">
                      <a16:creationId xmlns:a16="http://schemas.microsoft.com/office/drawing/2014/main" id="{3BE39757-3F39-9041-B8DB-579313CA246E}"/>
                    </a:ext>
                  </a:extLst>
                </p14:cNvPr>
                <p14:cNvContentPartPr/>
                <p14:nvPr/>
              </p14:nvContentPartPr>
              <p14:xfrm>
                <a:off x="3462580" y="2924569"/>
                <a:ext cx="149760" cy="305280"/>
              </p14:xfrm>
            </p:contentPart>
          </mc:Choice>
          <mc:Fallback xmlns="">
            <p:pic>
              <p:nvPicPr>
                <p:cNvPr id="97" name="墨迹 96">
                  <a:extLst>
                    <a:ext uri="{FF2B5EF4-FFF2-40B4-BE49-F238E27FC236}">
                      <a16:creationId xmlns:a16="http://schemas.microsoft.com/office/drawing/2014/main" id="{3BE39757-3F39-9041-B8DB-579313CA246E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3455020" y="2917009"/>
                  <a:ext cx="16488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98" name="墨迹 97">
                  <a:extLst>
                    <a:ext uri="{FF2B5EF4-FFF2-40B4-BE49-F238E27FC236}">
                      <a16:creationId xmlns:a16="http://schemas.microsoft.com/office/drawing/2014/main" id="{745F74A6-3162-824A-A095-2B5DF01B2771}"/>
                    </a:ext>
                  </a:extLst>
                </p14:cNvPr>
                <p14:cNvContentPartPr/>
                <p14:nvPr/>
              </p14:nvContentPartPr>
              <p14:xfrm>
                <a:off x="3474820" y="3098809"/>
                <a:ext cx="112320" cy="106200"/>
              </p14:xfrm>
            </p:contentPart>
          </mc:Choice>
          <mc:Fallback xmlns="">
            <p:pic>
              <p:nvPicPr>
                <p:cNvPr id="98" name="墨迹 97">
                  <a:extLst>
                    <a:ext uri="{FF2B5EF4-FFF2-40B4-BE49-F238E27FC236}">
                      <a16:creationId xmlns:a16="http://schemas.microsoft.com/office/drawing/2014/main" id="{745F74A6-3162-824A-A095-2B5DF01B2771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3467260" y="3091249"/>
                  <a:ext cx="12744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99" name="墨迹 98">
                  <a:extLst>
                    <a:ext uri="{FF2B5EF4-FFF2-40B4-BE49-F238E27FC236}">
                      <a16:creationId xmlns:a16="http://schemas.microsoft.com/office/drawing/2014/main" id="{8B50F6B2-D4F2-3840-8757-35A9F6091C62}"/>
                    </a:ext>
                  </a:extLst>
                </p14:cNvPr>
                <p14:cNvContentPartPr/>
                <p14:nvPr/>
              </p14:nvContentPartPr>
              <p14:xfrm>
                <a:off x="3754900" y="3142369"/>
                <a:ext cx="43920" cy="37800"/>
              </p14:xfrm>
            </p:contentPart>
          </mc:Choice>
          <mc:Fallback xmlns="">
            <p:pic>
              <p:nvPicPr>
                <p:cNvPr id="99" name="墨迹 98">
                  <a:extLst>
                    <a:ext uri="{FF2B5EF4-FFF2-40B4-BE49-F238E27FC236}">
                      <a16:creationId xmlns:a16="http://schemas.microsoft.com/office/drawing/2014/main" id="{8B50F6B2-D4F2-3840-8757-35A9F6091C62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3747340" y="3134809"/>
                  <a:ext cx="59040" cy="52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0" name="组合 109">
            <a:extLst>
              <a:ext uri="{FF2B5EF4-FFF2-40B4-BE49-F238E27FC236}">
                <a16:creationId xmlns:a16="http://schemas.microsoft.com/office/drawing/2014/main" id="{0737DC71-0508-2B41-86BE-C6B871E8AC48}"/>
              </a:ext>
            </a:extLst>
          </p:cNvPr>
          <p:cNvGrpSpPr/>
          <p:nvPr/>
        </p:nvGrpSpPr>
        <p:grpSpPr>
          <a:xfrm>
            <a:off x="4078900" y="2762569"/>
            <a:ext cx="498240" cy="529560"/>
            <a:chOff x="4078900" y="2762569"/>
            <a:chExt cx="498240" cy="52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00" name="墨迹 99">
                  <a:extLst>
                    <a:ext uri="{FF2B5EF4-FFF2-40B4-BE49-F238E27FC236}">
                      <a16:creationId xmlns:a16="http://schemas.microsoft.com/office/drawing/2014/main" id="{211753D0-65AE-B444-8DDD-00AF77021CE9}"/>
                    </a:ext>
                  </a:extLst>
                </p14:cNvPr>
                <p14:cNvContentPartPr/>
                <p14:nvPr/>
              </p14:nvContentPartPr>
              <p14:xfrm>
                <a:off x="4078900" y="2924569"/>
                <a:ext cx="50040" cy="265320"/>
              </p14:xfrm>
            </p:contentPart>
          </mc:Choice>
          <mc:Fallback xmlns="">
            <p:pic>
              <p:nvPicPr>
                <p:cNvPr id="100" name="墨迹 99">
                  <a:extLst>
                    <a:ext uri="{FF2B5EF4-FFF2-40B4-BE49-F238E27FC236}">
                      <a16:creationId xmlns:a16="http://schemas.microsoft.com/office/drawing/2014/main" id="{211753D0-65AE-B444-8DDD-00AF77021CE9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4071340" y="2917009"/>
                  <a:ext cx="65160" cy="28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01" name="墨迹 100">
                  <a:extLst>
                    <a:ext uri="{FF2B5EF4-FFF2-40B4-BE49-F238E27FC236}">
                      <a16:creationId xmlns:a16="http://schemas.microsoft.com/office/drawing/2014/main" id="{B214C1E2-D28D-F349-A564-2FFE92B5BFF0}"/>
                    </a:ext>
                  </a:extLst>
                </p14:cNvPr>
                <p14:cNvContentPartPr/>
                <p14:nvPr/>
              </p14:nvContentPartPr>
              <p14:xfrm>
                <a:off x="4259260" y="2762569"/>
                <a:ext cx="317880" cy="529560"/>
              </p14:xfrm>
            </p:contentPart>
          </mc:Choice>
          <mc:Fallback xmlns="">
            <p:pic>
              <p:nvPicPr>
                <p:cNvPr id="101" name="墨迹 100">
                  <a:extLst>
                    <a:ext uri="{FF2B5EF4-FFF2-40B4-BE49-F238E27FC236}">
                      <a16:creationId xmlns:a16="http://schemas.microsoft.com/office/drawing/2014/main" id="{B214C1E2-D28D-F349-A564-2FFE92B5BFF0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4251700" y="2755009"/>
                  <a:ext cx="333000" cy="54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02" name="墨迹 101">
                  <a:extLst>
                    <a:ext uri="{FF2B5EF4-FFF2-40B4-BE49-F238E27FC236}">
                      <a16:creationId xmlns:a16="http://schemas.microsoft.com/office/drawing/2014/main" id="{6EAAEDE3-3B25-0B4B-886F-48982380211B}"/>
                    </a:ext>
                  </a:extLst>
                </p14:cNvPr>
                <p14:cNvContentPartPr/>
                <p14:nvPr/>
              </p14:nvContentPartPr>
              <p14:xfrm>
                <a:off x="4308940" y="2974249"/>
                <a:ext cx="75240" cy="180720"/>
              </p14:xfrm>
            </p:contentPart>
          </mc:Choice>
          <mc:Fallback xmlns="">
            <p:pic>
              <p:nvPicPr>
                <p:cNvPr id="102" name="墨迹 101">
                  <a:extLst>
                    <a:ext uri="{FF2B5EF4-FFF2-40B4-BE49-F238E27FC236}">
                      <a16:creationId xmlns:a16="http://schemas.microsoft.com/office/drawing/2014/main" id="{6EAAEDE3-3B25-0B4B-886F-48982380211B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4301740" y="2966689"/>
                  <a:ext cx="90000" cy="195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9" name="组合 108">
            <a:extLst>
              <a:ext uri="{FF2B5EF4-FFF2-40B4-BE49-F238E27FC236}">
                <a16:creationId xmlns:a16="http://schemas.microsoft.com/office/drawing/2014/main" id="{CCA49A2E-6F84-9A4F-BFF7-B7079244ABD3}"/>
              </a:ext>
            </a:extLst>
          </p:cNvPr>
          <p:cNvGrpSpPr/>
          <p:nvPr/>
        </p:nvGrpSpPr>
        <p:grpSpPr>
          <a:xfrm>
            <a:off x="4888180" y="2924569"/>
            <a:ext cx="380160" cy="299160"/>
            <a:chOff x="4888180" y="2924569"/>
            <a:chExt cx="380160" cy="29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03" name="墨迹 102">
                  <a:extLst>
                    <a:ext uri="{FF2B5EF4-FFF2-40B4-BE49-F238E27FC236}">
                      <a16:creationId xmlns:a16="http://schemas.microsoft.com/office/drawing/2014/main" id="{B6F1FAF6-4B9B-8043-AB26-E60D4C1DD33B}"/>
                    </a:ext>
                  </a:extLst>
                </p14:cNvPr>
                <p14:cNvContentPartPr/>
                <p14:nvPr/>
              </p14:nvContentPartPr>
              <p14:xfrm>
                <a:off x="4888180" y="2924569"/>
                <a:ext cx="149760" cy="87480"/>
              </p14:xfrm>
            </p:contentPart>
          </mc:Choice>
          <mc:Fallback xmlns="">
            <p:pic>
              <p:nvPicPr>
                <p:cNvPr id="103" name="墨迹 102">
                  <a:extLst>
                    <a:ext uri="{FF2B5EF4-FFF2-40B4-BE49-F238E27FC236}">
                      <a16:creationId xmlns:a16="http://schemas.microsoft.com/office/drawing/2014/main" id="{B6F1FAF6-4B9B-8043-AB26-E60D4C1DD33B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4880620" y="2917009"/>
                  <a:ext cx="16488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04" name="墨迹 103">
                  <a:extLst>
                    <a:ext uri="{FF2B5EF4-FFF2-40B4-BE49-F238E27FC236}">
                      <a16:creationId xmlns:a16="http://schemas.microsoft.com/office/drawing/2014/main" id="{FAD2C00B-73BF-3744-ACF7-4DC71CEADA10}"/>
                    </a:ext>
                  </a:extLst>
                </p14:cNvPr>
                <p14:cNvContentPartPr/>
                <p14:nvPr/>
              </p14:nvContentPartPr>
              <p14:xfrm>
                <a:off x="4906900" y="3111409"/>
                <a:ext cx="361440" cy="112320"/>
              </p14:xfrm>
            </p:contentPart>
          </mc:Choice>
          <mc:Fallback xmlns="">
            <p:pic>
              <p:nvPicPr>
                <p:cNvPr id="104" name="墨迹 103">
                  <a:extLst>
                    <a:ext uri="{FF2B5EF4-FFF2-40B4-BE49-F238E27FC236}">
                      <a16:creationId xmlns:a16="http://schemas.microsoft.com/office/drawing/2014/main" id="{FAD2C00B-73BF-3744-ACF7-4DC71CEADA10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4899340" y="3103849"/>
                  <a:ext cx="376560" cy="127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8" name="组合 107">
            <a:extLst>
              <a:ext uri="{FF2B5EF4-FFF2-40B4-BE49-F238E27FC236}">
                <a16:creationId xmlns:a16="http://schemas.microsoft.com/office/drawing/2014/main" id="{2D4A2084-48DD-EA4F-BB01-005FE49AE30F}"/>
              </a:ext>
            </a:extLst>
          </p:cNvPr>
          <p:cNvGrpSpPr/>
          <p:nvPr/>
        </p:nvGrpSpPr>
        <p:grpSpPr>
          <a:xfrm>
            <a:off x="5554180" y="2874889"/>
            <a:ext cx="616680" cy="354960"/>
            <a:chOff x="5554180" y="2874889"/>
            <a:chExt cx="616680" cy="354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05" name="墨迹 104">
                  <a:extLst>
                    <a:ext uri="{FF2B5EF4-FFF2-40B4-BE49-F238E27FC236}">
                      <a16:creationId xmlns:a16="http://schemas.microsoft.com/office/drawing/2014/main" id="{7699A6C6-0448-304E-9387-01197B8BF16A}"/>
                    </a:ext>
                  </a:extLst>
                </p14:cNvPr>
                <p14:cNvContentPartPr/>
                <p14:nvPr/>
              </p14:nvContentPartPr>
              <p14:xfrm>
                <a:off x="5554180" y="2874889"/>
                <a:ext cx="243000" cy="311760"/>
              </p14:xfrm>
            </p:contentPart>
          </mc:Choice>
          <mc:Fallback xmlns="">
            <p:pic>
              <p:nvPicPr>
                <p:cNvPr id="105" name="墨迹 104">
                  <a:extLst>
                    <a:ext uri="{FF2B5EF4-FFF2-40B4-BE49-F238E27FC236}">
                      <a16:creationId xmlns:a16="http://schemas.microsoft.com/office/drawing/2014/main" id="{7699A6C6-0448-304E-9387-01197B8BF16A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5546620" y="2867329"/>
                  <a:ext cx="258120" cy="32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06" name="墨迹 105">
                  <a:extLst>
                    <a:ext uri="{FF2B5EF4-FFF2-40B4-BE49-F238E27FC236}">
                      <a16:creationId xmlns:a16="http://schemas.microsoft.com/office/drawing/2014/main" id="{51220F64-6B08-AD40-9DE2-9502968E1AEC}"/>
                    </a:ext>
                  </a:extLst>
                </p14:cNvPr>
                <p14:cNvContentPartPr/>
                <p14:nvPr/>
              </p14:nvContentPartPr>
              <p14:xfrm>
                <a:off x="5952700" y="3136249"/>
                <a:ext cx="143640" cy="93600"/>
              </p14:xfrm>
            </p:contentPart>
          </mc:Choice>
          <mc:Fallback xmlns="">
            <p:pic>
              <p:nvPicPr>
                <p:cNvPr id="106" name="墨迹 105">
                  <a:extLst>
                    <a:ext uri="{FF2B5EF4-FFF2-40B4-BE49-F238E27FC236}">
                      <a16:creationId xmlns:a16="http://schemas.microsoft.com/office/drawing/2014/main" id="{51220F64-6B08-AD40-9DE2-9502968E1AEC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5945140" y="3128689"/>
                  <a:ext cx="15876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07" name="墨迹 106">
                  <a:extLst>
                    <a:ext uri="{FF2B5EF4-FFF2-40B4-BE49-F238E27FC236}">
                      <a16:creationId xmlns:a16="http://schemas.microsoft.com/office/drawing/2014/main" id="{4391DD7D-EB2A-1D49-AC5F-F037FC246C59}"/>
                    </a:ext>
                  </a:extLst>
                </p14:cNvPr>
                <p14:cNvContentPartPr/>
                <p14:nvPr/>
              </p14:nvContentPartPr>
              <p14:xfrm>
                <a:off x="6089500" y="2974249"/>
                <a:ext cx="81360" cy="50040"/>
              </p14:xfrm>
            </p:contentPart>
          </mc:Choice>
          <mc:Fallback xmlns="">
            <p:pic>
              <p:nvPicPr>
                <p:cNvPr id="107" name="墨迹 106">
                  <a:extLst>
                    <a:ext uri="{FF2B5EF4-FFF2-40B4-BE49-F238E27FC236}">
                      <a16:creationId xmlns:a16="http://schemas.microsoft.com/office/drawing/2014/main" id="{4391DD7D-EB2A-1D49-AC5F-F037FC246C59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6081940" y="2966689"/>
                  <a:ext cx="96480" cy="65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9" name="组合 118">
            <a:extLst>
              <a:ext uri="{FF2B5EF4-FFF2-40B4-BE49-F238E27FC236}">
                <a16:creationId xmlns:a16="http://schemas.microsoft.com/office/drawing/2014/main" id="{4E41DC42-EE72-764B-BC69-F69FB5C7C4E3}"/>
              </a:ext>
            </a:extLst>
          </p:cNvPr>
          <p:cNvGrpSpPr/>
          <p:nvPr/>
        </p:nvGrpSpPr>
        <p:grpSpPr>
          <a:xfrm>
            <a:off x="6484420" y="2887849"/>
            <a:ext cx="284040" cy="341280"/>
            <a:chOff x="6484420" y="2887849"/>
            <a:chExt cx="284040" cy="341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12" name="墨迹 111">
                  <a:extLst>
                    <a:ext uri="{FF2B5EF4-FFF2-40B4-BE49-F238E27FC236}">
                      <a16:creationId xmlns:a16="http://schemas.microsoft.com/office/drawing/2014/main" id="{A8A80558-6961-764D-8DBD-A686C39174A0}"/>
                    </a:ext>
                  </a:extLst>
                </p14:cNvPr>
                <p14:cNvContentPartPr/>
                <p14:nvPr/>
              </p14:nvContentPartPr>
              <p14:xfrm>
                <a:off x="6531580" y="2887849"/>
                <a:ext cx="149040" cy="99360"/>
              </p14:xfrm>
            </p:contentPart>
          </mc:Choice>
          <mc:Fallback xmlns="">
            <p:pic>
              <p:nvPicPr>
                <p:cNvPr id="112" name="墨迹 111">
                  <a:extLst>
                    <a:ext uri="{FF2B5EF4-FFF2-40B4-BE49-F238E27FC236}">
                      <a16:creationId xmlns:a16="http://schemas.microsoft.com/office/drawing/2014/main" id="{A8A80558-6961-764D-8DBD-A686C39174A0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6524020" y="2880289"/>
                  <a:ext cx="16416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13" name="墨迹 112">
                  <a:extLst>
                    <a:ext uri="{FF2B5EF4-FFF2-40B4-BE49-F238E27FC236}">
                      <a16:creationId xmlns:a16="http://schemas.microsoft.com/office/drawing/2014/main" id="{08AF31B5-FC71-DF48-B350-E5AB4D61CAF5}"/>
                    </a:ext>
                  </a:extLst>
                </p14:cNvPr>
                <p14:cNvContentPartPr/>
                <p14:nvPr/>
              </p14:nvContentPartPr>
              <p14:xfrm>
                <a:off x="6484420" y="3080089"/>
                <a:ext cx="284040" cy="149040"/>
              </p14:xfrm>
            </p:contentPart>
          </mc:Choice>
          <mc:Fallback xmlns="">
            <p:pic>
              <p:nvPicPr>
                <p:cNvPr id="113" name="墨迹 112">
                  <a:extLst>
                    <a:ext uri="{FF2B5EF4-FFF2-40B4-BE49-F238E27FC236}">
                      <a16:creationId xmlns:a16="http://schemas.microsoft.com/office/drawing/2014/main" id="{08AF31B5-FC71-DF48-B350-E5AB4D61CAF5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6476860" y="3072529"/>
                  <a:ext cx="299160" cy="164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8" name="组合 117">
            <a:extLst>
              <a:ext uri="{FF2B5EF4-FFF2-40B4-BE49-F238E27FC236}">
                <a16:creationId xmlns:a16="http://schemas.microsoft.com/office/drawing/2014/main" id="{D0AD0636-A5B5-F543-AF6B-F5614DD3C068}"/>
              </a:ext>
            </a:extLst>
          </p:cNvPr>
          <p:cNvGrpSpPr/>
          <p:nvPr/>
        </p:nvGrpSpPr>
        <p:grpSpPr>
          <a:xfrm>
            <a:off x="7079500" y="2787769"/>
            <a:ext cx="498240" cy="565920"/>
            <a:chOff x="7079500" y="2787769"/>
            <a:chExt cx="498240" cy="565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14" name="墨迹 113">
                  <a:extLst>
                    <a:ext uri="{FF2B5EF4-FFF2-40B4-BE49-F238E27FC236}">
                      <a16:creationId xmlns:a16="http://schemas.microsoft.com/office/drawing/2014/main" id="{215F0A9B-8AFA-9843-9824-32374BC9EBE7}"/>
                    </a:ext>
                  </a:extLst>
                </p14:cNvPr>
                <p14:cNvContentPartPr/>
                <p14:nvPr/>
              </p14:nvContentPartPr>
              <p14:xfrm>
                <a:off x="7135300" y="2787769"/>
                <a:ext cx="155160" cy="75240"/>
              </p14:xfrm>
            </p:contentPart>
          </mc:Choice>
          <mc:Fallback xmlns="">
            <p:pic>
              <p:nvPicPr>
                <p:cNvPr id="114" name="墨迹 113">
                  <a:extLst>
                    <a:ext uri="{FF2B5EF4-FFF2-40B4-BE49-F238E27FC236}">
                      <a16:creationId xmlns:a16="http://schemas.microsoft.com/office/drawing/2014/main" id="{215F0A9B-8AFA-9843-9824-32374BC9EBE7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7128100" y="2780209"/>
                  <a:ext cx="17028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15" name="墨迹 114">
                  <a:extLst>
                    <a:ext uri="{FF2B5EF4-FFF2-40B4-BE49-F238E27FC236}">
                      <a16:creationId xmlns:a16="http://schemas.microsoft.com/office/drawing/2014/main" id="{316A6049-DDE1-504D-87A6-A962A4E1449A}"/>
                    </a:ext>
                  </a:extLst>
                </p14:cNvPr>
                <p14:cNvContentPartPr/>
                <p14:nvPr/>
              </p14:nvContentPartPr>
              <p14:xfrm>
                <a:off x="7079500" y="2955529"/>
                <a:ext cx="50040" cy="261720"/>
              </p14:xfrm>
            </p:contentPart>
          </mc:Choice>
          <mc:Fallback xmlns="">
            <p:pic>
              <p:nvPicPr>
                <p:cNvPr id="115" name="墨迹 114">
                  <a:extLst>
                    <a:ext uri="{FF2B5EF4-FFF2-40B4-BE49-F238E27FC236}">
                      <a16:creationId xmlns:a16="http://schemas.microsoft.com/office/drawing/2014/main" id="{316A6049-DDE1-504D-87A6-A962A4E1449A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7071940" y="2947969"/>
                  <a:ext cx="6516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16" name="墨迹 115">
                  <a:extLst>
                    <a:ext uri="{FF2B5EF4-FFF2-40B4-BE49-F238E27FC236}">
                      <a16:creationId xmlns:a16="http://schemas.microsoft.com/office/drawing/2014/main" id="{DA37F6A9-06B0-1844-87CE-27413A840EE2}"/>
                    </a:ext>
                  </a:extLst>
                </p14:cNvPr>
                <p14:cNvContentPartPr/>
                <p14:nvPr/>
              </p14:nvContentPartPr>
              <p14:xfrm>
                <a:off x="7446700" y="2837449"/>
                <a:ext cx="131040" cy="516240"/>
              </p14:xfrm>
            </p:contentPart>
          </mc:Choice>
          <mc:Fallback xmlns="">
            <p:pic>
              <p:nvPicPr>
                <p:cNvPr id="116" name="墨迹 115">
                  <a:extLst>
                    <a:ext uri="{FF2B5EF4-FFF2-40B4-BE49-F238E27FC236}">
                      <a16:creationId xmlns:a16="http://schemas.microsoft.com/office/drawing/2014/main" id="{DA37F6A9-06B0-1844-87CE-27413A840EE2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439140" y="2829889"/>
                  <a:ext cx="146160" cy="53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17" name="墨迹 116">
                  <a:extLst>
                    <a:ext uri="{FF2B5EF4-FFF2-40B4-BE49-F238E27FC236}">
                      <a16:creationId xmlns:a16="http://schemas.microsoft.com/office/drawing/2014/main" id="{9877C1C1-0398-0344-854B-7E6EE5B643B0}"/>
                    </a:ext>
                  </a:extLst>
                </p14:cNvPr>
                <p14:cNvContentPartPr/>
                <p14:nvPr/>
              </p14:nvContentPartPr>
              <p14:xfrm>
                <a:off x="7222780" y="3080089"/>
                <a:ext cx="180720" cy="109800"/>
              </p14:xfrm>
            </p:contentPart>
          </mc:Choice>
          <mc:Fallback xmlns="">
            <p:pic>
              <p:nvPicPr>
                <p:cNvPr id="117" name="墨迹 116">
                  <a:extLst>
                    <a:ext uri="{FF2B5EF4-FFF2-40B4-BE49-F238E27FC236}">
                      <a16:creationId xmlns:a16="http://schemas.microsoft.com/office/drawing/2014/main" id="{9877C1C1-0398-0344-854B-7E6EE5B643B0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215220" y="3072529"/>
                  <a:ext cx="195840" cy="124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3" name="组合 132">
            <a:extLst>
              <a:ext uri="{FF2B5EF4-FFF2-40B4-BE49-F238E27FC236}">
                <a16:creationId xmlns:a16="http://schemas.microsoft.com/office/drawing/2014/main" id="{3D1A921E-4F5D-814C-9A10-5B0CE5B7598E}"/>
              </a:ext>
            </a:extLst>
          </p:cNvPr>
          <p:cNvGrpSpPr/>
          <p:nvPr/>
        </p:nvGrpSpPr>
        <p:grpSpPr>
          <a:xfrm>
            <a:off x="7951060" y="2719009"/>
            <a:ext cx="504720" cy="498240"/>
            <a:chOff x="7951060" y="2719009"/>
            <a:chExt cx="504720" cy="498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20" name="墨迹 119">
                  <a:extLst>
                    <a:ext uri="{FF2B5EF4-FFF2-40B4-BE49-F238E27FC236}">
                      <a16:creationId xmlns:a16="http://schemas.microsoft.com/office/drawing/2014/main" id="{6813A194-AD0A-854E-A465-8D0EC893CECE}"/>
                    </a:ext>
                  </a:extLst>
                </p14:cNvPr>
                <p14:cNvContentPartPr/>
                <p14:nvPr/>
              </p14:nvContentPartPr>
              <p14:xfrm>
                <a:off x="7951060" y="2869129"/>
                <a:ext cx="93600" cy="267480"/>
              </p14:xfrm>
            </p:contentPart>
          </mc:Choice>
          <mc:Fallback xmlns="">
            <p:pic>
              <p:nvPicPr>
                <p:cNvPr id="120" name="墨迹 119">
                  <a:extLst>
                    <a:ext uri="{FF2B5EF4-FFF2-40B4-BE49-F238E27FC236}">
                      <a16:creationId xmlns:a16="http://schemas.microsoft.com/office/drawing/2014/main" id="{6813A194-AD0A-854E-A465-8D0EC893CECE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943500" y="2861569"/>
                  <a:ext cx="108720" cy="28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21" name="墨迹 120">
                  <a:extLst>
                    <a:ext uri="{FF2B5EF4-FFF2-40B4-BE49-F238E27FC236}">
                      <a16:creationId xmlns:a16="http://schemas.microsoft.com/office/drawing/2014/main" id="{EC8F6750-2B22-6245-BE22-49B9E6D0AC49}"/>
                    </a:ext>
                  </a:extLst>
                </p14:cNvPr>
                <p14:cNvContentPartPr/>
                <p14:nvPr/>
              </p14:nvContentPartPr>
              <p14:xfrm>
                <a:off x="8189020" y="2719009"/>
                <a:ext cx="266760" cy="498240"/>
              </p14:xfrm>
            </p:contentPart>
          </mc:Choice>
          <mc:Fallback xmlns="">
            <p:pic>
              <p:nvPicPr>
                <p:cNvPr id="121" name="墨迹 120">
                  <a:extLst>
                    <a:ext uri="{FF2B5EF4-FFF2-40B4-BE49-F238E27FC236}">
                      <a16:creationId xmlns:a16="http://schemas.microsoft.com/office/drawing/2014/main" id="{EC8F6750-2B22-6245-BE22-49B9E6D0AC49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8181460" y="2711449"/>
                  <a:ext cx="281880" cy="513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2" name="组合 131">
            <a:extLst>
              <a:ext uri="{FF2B5EF4-FFF2-40B4-BE49-F238E27FC236}">
                <a16:creationId xmlns:a16="http://schemas.microsoft.com/office/drawing/2014/main" id="{E4015D10-8DF8-1E4E-9DD5-896144FA5F1F}"/>
              </a:ext>
            </a:extLst>
          </p:cNvPr>
          <p:cNvGrpSpPr/>
          <p:nvPr/>
        </p:nvGrpSpPr>
        <p:grpSpPr>
          <a:xfrm>
            <a:off x="8698780" y="2631889"/>
            <a:ext cx="2377800" cy="888120"/>
            <a:chOff x="8698780" y="2631889"/>
            <a:chExt cx="2377800" cy="888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22" name="墨迹 121">
                  <a:extLst>
                    <a:ext uri="{FF2B5EF4-FFF2-40B4-BE49-F238E27FC236}">
                      <a16:creationId xmlns:a16="http://schemas.microsoft.com/office/drawing/2014/main" id="{49BF6D92-DB2E-9E4D-8FB4-848C480D94DA}"/>
                    </a:ext>
                  </a:extLst>
                </p14:cNvPr>
                <p14:cNvContentPartPr/>
                <p14:nvPr/>
              </p14:nvContentPartPr>
              <p14:xfrm>
                <a:off x="8766460" y="2725489"/>
                <a:ext cx="100080" cy="99360"/>
              </p14:xfrm>
            </p:contentPart>
          </mc:Choice>
          <mc:Fallback xmlns="">
            <p:pic>
              <p:nvPicPr>
                <p:cNvPr id="122" name="墨迹 121">
                  <a:extLst>
                    <a:ext uri="{FF2B5EF4-FFF2-40B4-BE49-F238E27FC236}">
                      <a16:creationId xmlns:a16="http://schemas.microsoft.com/office/drawing/2014/main" id="{49BF6D92-DB2E-9E4D-8FB4-848C480D94DA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8758900" y="2717929"/>
                  <a:ext cx="11520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23" name="墨迹 122">
                  <a:extLst>
                    <a:ext uri="{FF2B5EF4-FFF2-40B4-BE49-F238E27FC236}">
                      <a16:creationId xmlns:a16="http://schemas.microsoft.com/office/drawing/2014/main" id="{D20190F4-32D2-6F43-8D09-6C1C46919572}"/>
                    </a:ext>
                  </a:extLst>
                </p14:cNvPr>
                <p14:cNvContentPartPr/>
                <p14:nvPr/>
              </p14:nvContentPartPr>
              <p14:xfrm>
                <a:off x="8698780" y="2712889"/>
                <a:ext cx="385560" cy="486000"/>
              </p14:xfrm>
            </p:contentPart>
          </mc:Choice>
          <mc:Fallback xmlns="">
            <p:pic>
              <p:nvPicPr>
                <p:cNvPr id="123" name="墨迹 122">
                  <a:extLst>
                    <a:ext uri="{FF2B5EF4-FFF2-40B4-BE49-F238E27FC236}">
                      <a16:creationId xmlns:a16="http://schemas.microsoft.com/office/drawing/2014/main" id="{D20190F4-32D2-6F43-8D09-6C1C46919572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8691220" y="2705329"/>
                  <a:ext cx="400680" cy="50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24" name="墨迹 123">
                  <a:extLst>
                    <a:ext uri="{FF2B5EF4-FFF2-40B4-BE49-F238E27FC236}">
                      <a16:creationId xmlns:a16="http://schemas.microsoft.com/office/drawing/2014/main" id="{7914E645-89C2-C243-A378-3078F0451368}"/>
                    </a:ext>
                  </a:extLst>
                </p14:cNvPr>
                <p14:cNvContentPartPr/>
                <p14:nvPr/>
              </p14:nvContentPartPr>
              <p14:xfrm>
                <a:off x="9301780" y="2806129"/>
                <a:ext cx="236160" cy="336600"/>
              </p14:xfrm>
            </p:contentPart>
          </mc:Choice>
          <mc:Fallback xmlns="">
            <p:pic>
              <p:nvPicPr>
                <p:cNvPr id="124" name="墨迹 123">
                  <a:extLst>
                    <a:ext uri="{FF2B5EF4-FFF2-40B4-BE49-F238E27FC236}">
                      <a16:creationId xmlns:a16="http://schemas.microsoft.com/office/drawing/2014/main" id="{7914E645-89C2-C243-A378-3078F0451368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9294580" y="2798569"/>
                  <a:ext cx="251280" cy="35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25" name="墨迹 124">
                  <a:extLst>
                    <a:ext uri="{FF2B5EF4-FFF2-40B4-BE49-F238E27FC236}">
                      <a16:creationId xmlns:a16="http://schemas.microsoft.com/office/drawing/2014/main" id="{B6BEB395-496F-6A4A-B06E-70F499D37661}"/>
                    </a:ext>
                  </a:extLst>
                </p14:cNvPr>
                <p14:cNvContentPartPr/>
                <p14:nvPr/>
              </p14:nvContentPartPr>
              <p14:xfrm>
                <a:off x="9314380" y="3005569"/>
                <a:ext cx="143640" cy="112320"/>
              </p14:xfrm>
            </p:contentPart>
          </mc:Choice>
          <mc:Fallback xmlns="">
            <p:pic>
              <p:nvPicPr>
                <p:cNvPr id="125" name="墨迹 124">
                  <a:extLst>
                    <a:ext uri="{FF2B5EF4-FFF2-40B4-BE49-F238E27FC236}">
                      <a16:creationId xmlns:a16="http://schemas.microsoft.com/office/drawing/2014/main" id="{B6BEB395-496F-6A4A-B06E-70F499D37661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9306820" y="2998009"/>
                  <a:ext cx="15876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26" name="墨迹 125">
                  <a:extLst>
                    <a:ext uri="{FF2B5EF4-FFF2-40B4-BE49-F238E27FC236}">
                      <a16:creationId xmlns:a16="http://schemas.microsoft.com/office/drawing/2014/main" id="{0073EB6B-7473-2C48-94EB-D0EF3CABACE7}"/>
                    </a:ext>
                  </a:extLst>
                </p14:cNvPr>
                <p14:cNvContentPartPr/>
                <p14:nvPr/>
              </p14:nvContentPartPr>
              <p14:xfrm>
                <a:off x="9563500" y="3098809"/>
                <a:ext cx="87480" cy="43920"/>
              </p14:xfrm>
            </p:contentPart>
          </mc:Choice>
          <mc:Fallback xmlns="">
            <p:pic>
              <p:nvPicPr>
                <p:cNvPr id="126" name="墨迹 125">
                  <a:extLst>
                    <a:ext uri="{FF2B5EF4-FFF2-40B4-BE49-F238E27FC236}">
                      <a16:creationId xmlns:a16="http://schemas.microsoft.com/office/drawing/2014/main" id="{0073EB6B-7473-2C48-94EB-D0EF3CABACE7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9555940" y="3091249"/>
                  <a:ext cx="10260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27" name="墨迹 126">
                  <a:extLst>
                    <a:ext uri="{FF2B5EF4-FFF2-40B4-BE49-F238E27FC236}">
                      <a16:creationId xmlns:a16="http://schemas.microsoft.com/office/drawing/2014/main" id="{BB69169C-5919-324D-85D3-7E9D055AC0F3}"/>
                    </a:ext>
                  </a:extLst>
                </p14:cNvPr>
                <p14:cNvContentPartPr/>
                <p14:nvPr/>
              </p14:nvContentPartPr>
              <p14:xfrm>
                <a:off x="9868420" y="2738449"/>
                <a:ext cx="137160" cy="428400"/>
              </p14:xfrm>
            </p:contentPart>
          </mc:Choice>
          <mc:Fallback xmlns="">
            <p:pic>
              <p:nvPicPr>
                <p:cNvPr id="127" name="墨迹 126">
                  <a:extLst>
                    <a:ext uri="{FF2B5EF4-FFF2-40B4-BE49-F238E27FC236}">
                      <a16:creationId xmlns:a16="http://schemas.microsoft.com/office/drawing/2014/main" id="{BB69169C-5919-324D-85D3-7E9D055AC0F3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9860860" y="2730889"/>
                  <a:ext cx="152280" cy="44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28" name="墨迹 127">
                  <a:extLst>
                    <a:ext uri="{FF2B5EF4-FFF2-40B4-BE49-F238E27FC236}">
                      <a16:creationId xmlns:a16="http://schemas.microsoft.com/office/drawing/2014/main" id="{E840FCC3-4BB5-A040-8F4C-66772C8B0A55}"/>
                    </a:ext>
                  </a:extLst>
                </p14:cNvPr>
                <p14:cNvContentPartPr/>
                <p14:nvPr/>
              </p14:nvContentPartPr>
              <p14:xfrm>
                <a:off x="9781300" y="2806129"/>
                <a:ext cx="622800" cy="311760"/>
              </p14:xfrm>
            </p:contentPart>
          </mc:Choice>
          <mc:Fallback xmlns="">
            <p:pic>
              <p:nvPicPr>
                <p:cNvPr id="128" name="墨迹 127">
                  <a:extLst>
                    <a:ext uri="{FF2B5EF4-FFF2-40B4-BE49-F238E27FC236}">
                      <a16:creationId xmlns:a16="http://schemas.microsoft.com/office/drawing/2014/main" id="{E840FCC3-4BB5-A040-8F4C-66772C8B0A55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9773740" y="2798569"/>
                  <a:ext cx="637920" cy="32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29" name="墨迹 128">
                  <a:extLst>
                    <a:ext uri="{FF2B5EF4-FFF2-40B4-BE49-F238E27FC236}">
                      <a16:creationId xmlns:a16="http://schemas.microsoft.com/office/drawing/2014/main" id="{AA7BCC1D-187A-8442-A7EF-10C8833384CB}"/>
                    </a:ext>
                  </a:extLst>
                </p14:cNvPr>
                <p14:cNvContentPartPr/>
                <p14:nvPr/>
              </p14:nvContentPartPr>
              <p14:xfrm>
                <a:off x="10485460" y="2631889"/>
                <a:ext cx="248760" cy="268200"/>
              </p14:xfrm>
            </p:contentPart>
          </mc:Choice>
          <mc:Fallback xmlns="">
            <p:pic>
              <p:nvPicPr>
                <p:cNvPr id="129" name="墨迹 128">
                  <a:extLst>
                    <a:ext uri="{FF2B5EF4-FFF2-40B4-BE49-F238E27FC236}">
                      <a16:creationId xmlns:a16="http://schemas.microsoft.com/office/drawing/2014/main" id="{AA7BCC1D-187A-8442-A7EF-10C8833384CB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10477900" y="2624329"/>
                  <a:ext cx="26388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30" name="墨迹 129">
                  <a:extLst>
                    <a:ext uri="{FF2B5EF4-FFF2-40B4-BE49-F238E27FC236}">
                      <a16:creationId xmlns:a16="http://schemas.microsoft.com/office/drawing/2014/main" id="{3A0E957D-36A2-EE4B-B340-AB79EB8481A7}"/>
                    </a:ext>
                  </a:extLst>
                </p14:cNvPr>
                <p14:cNvContentPartPr/>
                <p14:nvPr/>
              </p14:nvContentPartPr>
              <p14:xfrm>
                <a:off x="10516060" y="2874889"/>
                <a:ext cx="560520" cy="645120"/>
              </p14:xfrm>
            </p:contentPart>
          </mc:Choice>
          <mc:Fallback xmlns="">
            <p:pic>
              <p:nvPicPr>
                <p:cNvPr id="130" name="墨迹 129">
                  <a:extLst>
                    <a:ext uri="{FF2B5EF4-FFF2-40B4-BE49-F238E27FC236}">
                      <a16:creationId xmlns:a16="http://schemas.microsoft.com/office/drawing/2014/main" id="{3A0E957D-36A2-EE4B-B340-AB79EB8481A7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10508500" y="2867329"/>
                  <a:ext cx="575640" cy="66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31" name="墨迹 130">
                  <a:extLst>
                    <a:ext uri="{FF2B5EF4-FFF2-40B4-BE49-F238E27FC236}">
                      <a16:creationId xmlns:a16="http://schemas.microsoft.com/office/drawing/2014/main" id="{538235AB-7FF1-5F40-AC98-3F7D1BE5159B}"/>
                    </a:ext>
                  </a:extLst>
                </p14:cNvPr>
                <p14:cNvContentPartPr/>
                <p14:nvPr/>
              </p14:nvContentPartPr>
              <p14:xfrm>
                <a:off x="10646740" y="2874889"/>
                <a:ext cx="115920" cy="50040"/>
              </p14:xfrm>
            </p:contentPart>
          </mc:Choice>
          <mc:Fallback xmlns="">
            <p:pic>
              <p:nvPicPr>
                <p:cNvPr id="131" name="墨迹 130">
                  <a:extLst>
                    <a:ext uri="{FF2B5EF4-FFF2-40B4-BE49-F238E27FC236}">
                      <a16:creationId xmlns:a16="http://schemas.microsoft.com/office/drawing/2014/main" id="{538235AB-7FF1-5F40-AC98-3F7D1BE5159B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10639180" y="2867329"/>
                  <a:ext cx="131040" cy="65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1" name="组合 180">
            <a:extLst>
              <a:ext uri="{FF2B5EF4-FFF2-40B4-BE49-F238E27FC236}">
                <a16:creationId xmlns:a16="http://schemas.microsoft.com/office/drawing/2014/main" id="{7B8F4C36-D525-9C49-9382-03144816AC6E}"/>
              </a:ext>
            </a:extLst>
          </p:cNvPr>
          <p:cNvGrpSpPr/>
          <p:nvPr/>
        </p:nvGrpSpPr>
        <p:grpSpPr>
          <a:xfrm>
            <a:off x="362260" y="3569329"/>
            <a:ext cx="2147760" cy="694080"/>
            <a:chOff x="362260" y="3569329"/>
            <a:chExt cx="2147760" cy="694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38" name="墨迹 137">
                  <a:extLst>
                    <a:ext uri="{FF2B5EF4-FFF2-40B4-BE49-F238E27FC236}">
                      <a16:creationId xmlns:a16="http://schemas.microsoft.com/office/drawing/2014/main" id="{5FE41534-FEA1-0145-82EF-0D8D7CB88F69}"/>
                    </a:ext>
                  </a:extLst>
                </p14:cNvPr>
                <p14:cNvContentPartPr/>
                <p14:nvPr/>
              </p14:nvContentPartPr>
              <p14:xfrm>
                <a:off x="878860" y="3727729"/>
                <a:ext cx="305280" cy="405000"/>
              </p14:xfrm>
            </p:contentPart>
          </mc:Choice>
          <mc:Fallback xmlns="">
            <p:pic>
              <p:nvPicPr>
                <p:cNvPr id="138" name="墨迹 137">
                  <a:extLst>
                    <a:ext uri="{FF2B5EF4-FFF2-40B4-BE49-F238E27FC236}">
                      <a16:creationId xmlns:a16="http://schemas.microsoft.com/office/drawing/2014/main" id="{5FE41534-FEA1-0145-82EF-0D8D7CB88F69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871300" y="3720169"/>
                  <a:ext cx="320400" cy="42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39" name="墨迹 138">
                  <a:extLst>
                    <a:ext uri="{FF2B5EF4-FFF2-40B4-BE49-F238E27FC236}">
                      <a16:creationId xmlns:a16="http://schemas.microsoft.com/office/drawing/2014/main" id="{1D9D3067-3993-6A45-9286-2DBAF5DF6D90}"/>
                    </a:ext>
                  </a:extLst>
                </p14:cNvPr>
                <p14:cNvContentPartPr/>
                <p14:nvPr/>
              </p14:nvContentPartPr>
              <p14:xfrm>
                <a:off x="1053100" y="3964249"/>
                <a:ext cx="286560" cy="37800"/>
              </p14:xfrm>
            </p:contentPart>
          </mc:Choice>
          <mc:Fallback xmlns="">
            <p:pic>
              <p:nvPicPr>
                <p:cNvPr id="139" name="墨迹 138">
                  <a:extLst>
                    <a:ext uri="{FF2B5EF4-FFF2-40B4-BE49-F238E27FC236}">
                      <a16:creationId xmlns:a16="http://schemas.microsoft.com/office/drawing/2014/main" id="{1D9D3067-3993-6A45-9286-2DBAF5DF6D90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1045540" y="3956689"/>
                  <a:ext cx="30168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40" name="墨迹 139">
                  <a:extLst>
                    <a:ext uri="{FF2B5EF4-FFF2-40B4-BE49-F238E27FC236}">
                      <a16:creationId xmlns:a16="http://schemas.microsoft.com/office/drawing/2014/main" id="{ED812B91-83DD-444B-8912-663A318BA96B}"/>
                    </a:ext>
                  </a:extLst>
                </p14:cNvPr>
                <p14:cNvContentPartPr/>
                <p14:nvPr/>
              </p14:nvContentPartPr>
              <p14:xfrm>
                <a:off x="368380" y="3958129"/>
                <a:ext cx="218160" cy="19080"/>
              </p14:xfrm>
            </p:contentPart>
          </mc:Choice>
          <mc:Fallback xmlns="">
            <p:pic>
              <p:nvPicPr>
                <p:cNvPr id="140" name="墨迹 139">
                  <a:extLst>
                    <a:ext uri="{FF2B5EF4-FFF2-40B4-BE49-F238E27FC236}">
                      <a16:creationId xmlns:a16="http://schemas.microsoft.com/office/drawing/2014/main" id="{ED812B91-83DD-444B-8912-663A318BA96B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360820" y="3950569"/>
                  <a:ext cx="23328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41" name="墨迹 140">
                  <a:extLst>
                    <a:ext uri="{FF2B5EF4-FFF2-40B4-BE49-F238E27FC236}">
                      <a16:creationId xmlns:a16="http://schemas.microsoft.com/office/drawing/2014/main" id="{4500E029-7228-2D40-B024-B56FC8689A7E}"/>
                    </a:ext>
                  </a:extLst>
                </p14:cNvPr>
                <p14:cNvContentPartPr/>
                <p14:nvPr/>
              </p14:nvContentPartPr>
              <p14:xfrm>
                <a:off x="362260" y="4076209"/>
                <a:ext cx="311760" cy="31320"/>
              </p14:xfrm>
            </p:contentPart>
          </mc:Choice>
          <mc:Fallback xmlns="">
            <p:pic>
              <p:nvPicPr>
                <p:cNvPr id="141" name="墨迹 140">
                  <a:extLst>
                    <a:ext uri="{FF2B5EF4-FFF2-40B4-BE49-F238E27FC236}">
                      <a16:creationId xmlns:a16="http://schemas.microsoft.com/office/drawing/2014/main" id="{4500E029-7228-2D40-B024-B56FC8689A7E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354700" y="4068649"/>
                  <a:ext cx="32688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42" name="墨迹 141">
                  <a:extLst>
                    <a:ext uri="{FF2B5EF4-FFF2-40B4-BE49-F238E27FC236}">
                      <a16:creationId xmlns:a16="http://schemas.microsoft.com/office/drawing/2014/main" id="{E07AB2CD-3136-8D4D-A213-72903D42E9A8}"/>
                    </a:ext>
                  </a:extLst>
                </p14:cNvPr>
                <p14:cNvContentPartPr/>
                <p14:nvPr/>
              </p14:nvContentPartPr>
              <p14:xfrm>
                <a:off x="492940" y="3827089"/>
                <a:ext cx="223920" cy="436320"/>
              </p14:xfrm>
            </p:contentPart>
          </mc:Choice>
          <mc:Fallback xmlns="">
            <p:pic>
              <p:nvPicPr>
                <p:cNvPr id="142" name="墨迹 141">
                  <a:extLst>
                    <a:ext uri="{FF2B5EF4-FFF2-40B4-BE49-F238E27FC236}">
                      <a16:creationId xmlns:a16="http://schemas.microsoft.com/office/drawing/2014/main" id="{E07AB2CD-3136-8D4D-A213-72903D42E9A8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485380" y="3819889"/>
                  <a:ext cx="238680" cy="45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43" name="墨迹 142">
                  <a:extLst>
                    <a:ext uri="{FF2B5EF4-FFF2-40B4-BE49-F238E27FC236}">
                      <a16:creationId xmlns:a16="http://schemas.microsoft.com/office/drawing/2014/main" id="{E73D94C2-20D8-C74B-8F6A-6733D51207D3}"/>
                    </a:ext>
                  </a:extLst>
                </p14:cNvPr>
                <p14:cNvContentPartPr/>
                <p14:nvPr/>
              </p14:nvContentPartPr>
              <p14:xfrm>
                <a:off x="1526140" y="3739969"/>
                <a:ext cx="112320" cy="56520"/>
              </p14:xfrm>
            </p:contentPart>
          </mc:Choice>
          <mc:Fallback xmlns="">
            <p:pic>
              <p:nvPicPr>
                <p:cNvPr id="143" name="墨迹 142">
                  <a:extLst>
                    <a:ext uri="{FF2B5EF4-FFF2-40B4-BE49-F238E27FC236}">
                      <a16:creationId xmlns:a16="http://schemas.microsoft.com/office/drawing/2014/main" id="{E73D94C2-20D8-C74B-8F6A-6733D51207D3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1518940" y="3732409"/>
                  <a:ext cx="12744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44" name="墨迹 143">
                  <a:extLst>
                    <a:ext uri="{FF2B5EF4-FFF2-40B4-BE49-F238E27FC236}">
                      <a16:creationId xmlns:a16="http://schemas.microsoft.com/office/drawing/2014/main" id="{20ED6061-515C-A346-A4E1-7B074E353E06}"/>
                    </a:ext>
                  </a:extLst>
                </p14:cNvPr>
                <p14:cNvContentPartPr/>
                <p14:nvPr/>
              </p14:nvContentPartPr>
              <p14:xfrm>
                <a:off x="1532620" y="3939409"/>
                <a:ext cx="342720" cy="100080"/>
              </p14:xfrm>
            </p:contentPart>
          </mc:Choice>
          <mc:Fallback xmlns="">
            <p:pic>
              <p:nvPicPr>
                <p:cNvPr id="144" name="墨迹 143">
                  <a:extLst>
                    <a:ext uri="{FF2B5EF4-FFF2-40B4-BE49-F238E27FC236}">
                      <a16:creationId xmlns:a16="http://schemas.microsoft.com/office/drawing/2014/main" id="{20ED6061-515C-A346-A4E1-7B074E353E06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1525060" y="3931849"/>
                  <a:ext cx="35784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45" name="墨迹 144">
                  <a:extLst>
                    <a:ext uri="{FF2B5EF4-FFF2-40B4-BE49-F238E27FC236}">
                      <a16:creationId xmlns:a16="http://schemas.microsoft.com/office/drawing/2014/main" id="{42E12EAE-D588-E740-8641-66802DE16F88}"/>
                    </a:ext>
                  </a:extLst>
                </p14:cNvPr>
                <p14:cNvContentPartPr/>
                <p14:nvPr/>
              </p14:nvContentPartPr>
              <p14:xfrm>
                <a:off x="2056060" y="3569329"/>
                <a:ext cx="453960" cy="557280"/>
              </p14:xfrm>
            </p:contentPart>
          </mc:Choice>
          <mc:Fallback xmlns="">
            <p:pic>
              <p:nvPicPr>
                <p:cNvPr id="145" name="墨迹 144">
                  <a:extLst>
                    <a:ext uri="{FF2B5EF4-FFF2-40B4-BE49-F238E27FC236}">
                      <a16:creationId xmlns:a16="http://schemas.microsoft.com/office/drawing/2014/main" id="{42E12EAE-D588-E740-8641-66802DE16F88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2048500" y="3561769"/>
                  <a:ext cx="469080" cy="57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46" name="墨迹 145">
                  <a:extLst>
                    <a:ext uri="{FF2B5EF4-FFF2-40B4-BE49-F238E27FC236}">
                      <a16:creationId xmlns:a16="http://schemas.microsoft.com/office/drawing/2014/main" id="{94A277D5-647E-E646-AEB6-C94D23891B8C}"/>
                    </a:ext>
                  </a:extLst>
                </p14:cNvPr>
                <p14:cNvContentPartPr/>
                <p14:nvPr/>
              </p14:nvContentPartPr>
              <p14:xfrm>
                <a:off x="2117620" y="3865249"/>
                <a:ext cx="374040" cy="279720"/>
              </p14:xfrm>
            </p:contentPart>
          </mc:Choice>
          <mc:Fallback xmlns="">
            <p:pic>
              <p:nvPicPr>
                <p:cNvPr id="146" name="墨迹 145">
                  <a:extLst>
                    <a:ext uri="{FF2B5EF4-FFF2-40B4-BE49-F238E27FC236}">
                      <a16:creationId xmlns:a16="http://schemas.microsoft.com/office/drawing/2014/main" id="{94A277D5-647E-E646-AEB6-C94D23891B8C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2110060" y="3857689"/>
                  <a:ext cx="388800" cy="29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47" name="墨迹 146">
                  <a:extLst>
                    <a:ext uri="{FF2B5EF4-FFF2-40B4-BE49-F238E27FC236}">
                      <a16:creationId xmlns:a16="http://schemas.microsoft.com/office/drawing/2014/main" id="{6BCD3B18-C6ED-5F40-AD6F-E2C371091DE9}"/>
                    </a:ext>
                  </a:extLst>
                </p14:cNvPr>
                <p14:cNvContentPartPr/>
                <p14:nvPr/>
              </p14:nvContentPartPr>
              <p14:xfrm>
                <a:off x="2298340" y="3976489"/>
                <a:ext cx="12960" cy="75240"/>
              </p14:xfrm>
            </p:contentPart>
          </mc:Choice>
          <mc:Fallback xmlns="">
            <p:pic>
              <p:nvPicPr>
                <p:cNvPr id="147" name="墨迹 146">
                  <a:extLst>
                    <a:ext uri="{FF2B5EF4-FFF2-40B4-BE49-F238E27FC236}">
                      <a16:creationId xmlns:a16="http://schemas.microsoft.com/office/drawing/2014/main" id="{6BCD3B18-C6ED-5F40-AD6F-E2C371091DE9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2290780" y="3969289"/>
                  <a:ext cx="27720" cy="90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0" name="组合 179">
            <a:extLst>
              <a:ext uri="{FF2B5EF4-FFF2-40B4-BE49-F238E27FC236}">
                <a16:creationId xmlns:a16="http://schemas.microsoft.com/office/drawing/2014/main" id="{D1130388-5BED-3B4C-B5DD-ABAE760B5DDD}"/>
              </a:ext>
            </a:extLst>
          </p:cNvPr>
          <p:cNvGrpSpPr/>
          <p:nvPr/>
        </p:nvGrpSpPr>
        <p:grpSpPr>
          <a:xfrm>
            <a:off x="2889820" y="3522169"/>
            <a:ext cx="959040" cy="628920"/>
            <a:chOff x="2889820" y="3522169"/>
            <a:chExt cx="959040" cy="628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48" name="墨迹 147">
                  <a:extLst>
                    <a:ext uri="{FF2B5EF4-FFF2-40B4-BE49-F238E27FC236}">
                      <a16:creationId xmlns:a16="http://schemas.microsoft.com/office/drawing/2014/main" id="{81BD1EA5-1AF0-9F46-ABB0-3F5B9E779513}"/>
                    </a:ext>
                  </a:extLst>
                </p14:cNvPr>
                <p14:cNvContentPartPr/>
                <p14:nvPr/>
              </p14:nvContentPartPr>
              <p14:xfrm>
                <a:off x="2889820" y="3672289"/>
                <a:ext cx="173880" cy="173880"/>
              </p14:xfrm>
            </p:contentPart>
          </mc:Choice>
          <mc:Fallback xmlns="">
            <p:pic>
              <p:nvPicPr>
                <p:cNvPr id="148" name="墨迹 147">
                  <a:extLst>
                    <a:ext uri="{FF2B5EF4-FFF2-40B4-BE49-F238E27FC236}">
                      <a16:creationId xmlns:a16="http://schemas.microsoft.com/office/drawing/2014/main" id="{81BD1EA5-1AF0-9F46-ABB0-3F5B9E779513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2882260" y="3664729"/>
                  <a:ext cx="18900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49" name="墨迹 148">
                  <a:extLst>
                    <a:ext uri="{FF2B5EF4-FFF2-40B4-BE49-F238E27FC236}">
                      <a16:creationId xmlns:a16="http://schemas.microsoft.com/office/drawing/2014/main" id="{1E5790B4-9537-B048-84B3-556D4F2E08FE}"/>
                    </a:ext>
                  </a:extLst>
                </p14:cNvPr>
                <p14:cNvContentPartPr/>
                <p14:nvPr/>
              </p14:nvContentPartPr>
              <p14:xfrm>
                <a:off x="2933380" y="3932929"/>
                <a:ext cx="50040" cy="218160"/>
              </p14:xfrm>
            </p:contentPart>
          </mc:Choice>
          <mc:Fallback xmlns="">
            <p:pic>
              <p:nvPicPr>
                <p:cNvPr id="149" name="墨迹 148">
                  <a:extLst>
                    <a:ext uri="{FF2B5EF4-FFF2-40B4-BE49-F238E27FC236}">
                      <a16:creationId xmlns:a16="http://schemas.microsoft.com/office/drawing/2014/main" id="{1E5790B4-9537-B048-84B3-556D4F2E08FE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2925820" y="3925729"/>
                  <a:ext cx="6516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50" name="墨迹 149">
                  <a:extLst>
                    <a:ext uri="{FF2B5EF4-FFF2-40B4-BE49-F238E27FC236}">
                      <a16:creationId xmlns:a16="http://schemas.microsoft.com/office/drawing/2014/main" id="{FD12558B-6CCA-2449-909E-83B76C343F7F}"/>
                    </a:ext>
                  </a:extLst>
                </p14:cNvPr>
                <p14:cNvContentPartPr/>
                <p14:nvPr/>
              </p14:nvContentPartPr>
              <p14:xfrm>
                <a:off x="3287980" y="3839689"/>
                <a:ext cx="19080" cy="68760"/>
              </p14:xfrm>
            </p:contentPart>
          </mc:Choice>
          <mc:Fallback xmlns="">
            <p:pic>
              <p:nvPicPr>
                <p:cNvPr id="150" name="墨迹 149">
                  <a:extLst>
                    <a:ext uri="{FF2B5EF4-FFF2-40B4-BE49-F238E27FC236}">
                      <a16:creationId xmlns:a16="http://schemas.microsoft.com/office/drawing/2014/main" id="{FD12558B-6CCA-2449-909E-83B76C343F7F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3280420" y="3832129"/>
                  <a:ext cx="3420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51" name="墨迹 150">
                  <a:extLst>
                    <a:ext uri="{FF2B5EF4-FFF2-40B4-BE49-F238E27FC236}">
                      <a16:creationId xmlns:a16="http://schemas.microsoft.com/office/drawing/2014/main" id="{676243A3-B168-4C43-9883-70B6C9AB3E8F}"/>
                    </a:ext>
                  </a:extLst>
                </p14:cNvPr>
                <p14:cNvContentPartPr/>
                <p14:nvPr/>
              </p14:nvContentPartPr>
              <p14:xfrm>
                <a:off x="3306700" y="3733849"/>
                <a:ext cx="31320" cy="259200"/>
              </p14:xfrm>
            </p:contentPart>
          </mc:Choice>
          <mc:Fallback xmlns="">
            <p:pic>
              <p:nvPicPr>
                <p:cNvPr id="151" name="墨迹 150">
                  <a:extLst>
                    <a:ext uri="{FF2B5EF4-FFF2-40B4-BE49-F238E27FC236}">
                      <a16:creationId xmlns:a16="http://schemas.microsoft.com/office/drawing/2014/main" id="{676243A3-B168-4C43-9883-70B6C9AB3E8F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3299140" y="3726289"/>
                  <a:ext cx="46440" cy="27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52" name="墨迹 151">
                  <a:extLst>
                    <a:ext uri="{FF2B5EF4-FFF2-40B4-BE49-F238E27FC236}">
                      <a16:creationId xmlns:a16="http://schemas.microsoft.com/office/drawing/2014/main" id="{55B25114-AA76-734C-9882-3957D3DC8B5D}"/>
                    </a:ext>
                  </a:extLst>
                </p14:cNvPr>
                <p14:cNvContentPartPr/>
                <p14:nvPr/>
              </p14:nvContentPartPr>
              <p14:xfrm>
                <a:off x="3493540" y="3522169"/>
                <a:ext cx="355320" cy="603720"/>
              </p14:xfrm>
            </p:contentPart>
          </mc:Choice>
          <mc:Fallback xmlns="">
            <p:pic>
              <p:nvPicPr>
                <p:cNvPr id="152" name="墨迹 151">
                  <a:extLst>
                    <a:ext uri="{FF2B5EF4-FFF2-40B4-BE49-F238E27FC236}">
                      <a16:creationId xmlns:a16="http://schemas.microsoft.com/office/drawing/2014/main" id="{55B25114-AA76-734C-9882-3957D3DC8B5D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3485980" y="3514609"/>
                  <a:ext cx="370440" cy="61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53" name="墨迹 152">
                  <a:extLst>
                    <a:ext uri="{FF2B5EF4-FFF2-40B4-BE49-F238E27FC236}">
                      <a16:creationId xmlns:a16="http://schemas.microsoft.com/office/drawing/2014/main" id="{70CDF038-3F81-EE4B-8935-28C9E251F836}"/>
                    </a:ext>
                  </a:extLst>
                </p14:cNvPr>
                <p14:cNvContentPartPr/>
                <p14:nvPr/>
              </p14:nvContentPartPr>
              <p14:xfrm>
                <a:off x="3468700" y="3783529"/>
                <a:ext cx="233640" cy="43920"/>
              </p14:xfrm>
            </p:contentPart>
          </mc:Choice>
          <mc:Fallback xmlns="">
            <p:pic>
              <p:nvPicPr>
                <p:cNvPr id="153" name="墨迹 152">
                  <a:extLst>
                    <a:ext uri="{FF2B5EF4-FFF2-40B4-BE49-F238E27FC236}">
                      <a16:creationId xmlns:a16="http://schemas.microsoft.com/office/drawing/2014/main" id="{70CDF038-3F81-EE4B-8935-28C9E251F836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3461140" y="3775969"/>
                  <a:ext cx="24840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54" name="墨迹 153">
                  <a:extLst>
                    <a:ext uri="{FF2B5EF4-FFF2-40B4-BE49-F238E27FC236}">
                      <a16:creationId xmlns:a16="http://schemas.microsoft.com/office/drawing/2014/main" id="{EC6C1FD0-E31A-CE40-85AC-42297AE49151}"/>
                    </a:ext>
                  </a:extLst>
                </p14:cNvPr>
                <p14:cNvContentPartPr/>
                <p14:nvPr/>
              </p14:nvContentPartPr>
              <p14:xfrm>
                <a:off x="3419380" y="3771289"/>
                <a:ext cx="254880" cy="336600"/>
              </p14:xfrm>
            </p:contentPart>
          </mc:Choice>
          <mc:Fallback xmlns="">
            <p:pic>
              <p:nvPicPr>
                <p:cNvPr id="154" name="墨迹 153">
                  <a:extLst>
                    <a:ext uri="{FF2B5EF4-FFF2-40B4-BE49-F238E27FC236}">
                      <a16:creationId xmlns:a16="http://schemas.microsoft.com/office/drawing/2014/main" id="{EC6C1FD0-E31A-CE40-85AC-42297AE49151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3412180" y="3763729"/>
                  <a:ext cx="270000" cy="351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46">
            <p14:nvContentPartPr>
              <p14:cNvPr id="155" name="墨迹 154">
                <a:extLst>
                  <a:ext uri="{FF2B5EF4-FFF2-40B4-BE49-F238E27FC236}">
                    <a16:creationId xmlns:a16="http://schemas.microsoft.com/office/drawing/2014/main" id="{5FA80A00-80EA-1043-BC07-115773FEC66D}"/>
                  </a:ext>
                </a:extLst>
              </p14:cNvPr>
              <p14:cNvContentPartPr/>
              <p14:nvPr/>
            </p14:nvContentPartPr>
            <p14:xfrm>
              <a:off x="4228300" y="3839689"/>
              <a:ext cx="261720" cy="31320"/>
            </p14:xfrm>
          </p:contentPart>
        </mc:Choice>
        <mc:Fallback xmlns="">
          <p:pic>
            <p:nvPicPr>
              <p:cNvPr id="155" name="墨迹 154">
                <a:extLst>
                  <a:ext uri="{FF2B5EF4-FFF2-40B4-BE49-F238E27FC236}">
                    <a16:creationId xmlns:a16="http://schemas.microsoft.com/office/drawing/2014/main" id="{5FA80A00-80EA-1043-BC07-115773FEC66D}"/>
                  </a:ext>
                </a:extLst>
              </p:cNvPr>
              <p:cNvPicPr/>
              <p:nvPr/>
            </p:nvPicPr>
            <p:blipFill>
              <a:blip r:embed="rId247"/>
              <a:stretch>
                <a:fillRect/>
              </a:stretch>
            </p:blipFill>
            <p:spPr>
              <a:xfrm>
                <a:off x="4220740" y="3832129"/>
                <a:ext cx="276840" cy="46440"/>
              </a:xfrm>
              <a:prstGeom prst="rect">
                <a:avLst/>
              </a:prstGeom>
            </p:spPr>
          </p:pic>
        </mc:Fallback>
      </mc:AlternateContent>
      <p:grpSp>
        <p:nvGrpSpPr>
          <p:cNvPr id="179" name="组合 178">
            <a:extLst>
              <a:ext uri="{FF2B5EF4-FFF2-40B4-BE49-F238E27FC236}">
                <a16:creationId xmlns:a16="http://schemas.microsoft.com/office/drawing/2014/main" id="{8BB8753B-573E-7146-A75B-5D9B19DBF20A}"/>
              </a:ext>
            </a:extLst>
          </p:cNvPr>
          <p:cNvGrpSpPr/>
          <p:nvPr/>
        </p:nvGrpSpPr>
        <p:grpSpPr>
          <a:xfrm>
            <a:off x="4807180" y="3491209"/>
            <a:ext cx="1973880" cy="697320"/>
            <a:chOff x="4807180" y="3491209"/>
            <a:chExt cx="1973880" cy="697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56" name="墨迹 155">
                  <a:extLst>
                    <a:ext uri="{FF2B5EF4-FFF2-40B4-BE49-F238E27FC236}">
                      <a16:creationId xmlns:a16="http://schemas.microsoft.com/office/drawing/2014/main" id="{D4101DB8-7152-934E-B5C9-3BF9823817E1}"/>
                    </a:ext>
                  </a:extLst>
                </p14:cNvPr>
                <p14:cNvContentPartPr/>
                <p14:nvPr/>
              </p14:nvContentPartPr>
              <p14:xfrm>
                <a:off x="4931740" y="3522889"/>
                <a:ext cx="155880" cy="118080"/>
              </p14:xfrm>
            </p:contentPart>
          </mc:Choice>
          <mc:Fallback xmlns="">
            <p:pic>
              <p:nvPicPr>
                <p:cNvPr id="156" name="墨迹 155">
                  <a:extLst>
                    <a:ext uri="{FF2B5EF4-FFF2-40B4-BE49-F238E27FC236}">
                      <a16:creationId xmlns:a16="http://schemas.microsoft.com/office/drawing/2014/main" id="{D4101DB8-7152-934E-B5C9-3BF9823817E1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4924180" y="3515329"/>
                  <a:ext cx="17100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57" name="墨迹 156">
                  <a:extLst>
                    <a:ext uri="{FF2B5EF4-FFF2-40B4-BE49-F238E27FC236}">
                      <a16:creationId xmlns:a16="http://schemas.microsoft.com/office/drawing/2014/main" id="{A19102FB-2117-214F-AEA5-A3A956876D29}"/>
                    </a:ext>
                  </a:extLst>
                </p14:cNvPr>
                <p14:cNvContentPartPr/>
                <p14:nvPr/>
              </p14:nvContentPartPr>
              <p14:xfrm>
                <a:off x="4807180" y="3696409"/>
                <a:ext cx="716400" cy="405000"/>
              </p14:xfrm>
            </p:contentPart>
          </mc:Choice>
          <mc:Fallback xmlns="">
            <p:pic>
              <p:nvPicPr>
                <p:cNvPr id="157" name="墨迹 156">
                  <a:extLst>
                    <a:ext uri="{FF2B5EF4-FFF2-40B4-BE49-F238E27FC236}">
                      <a16:creationId xmlns:a16="http://schemas.microsoft.com/office/drawing/2014/main" id="{A19102FB-2117-214F-AEA5-A3A956876D29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4799620" y="3688849"/>
                  <a:ext cx="731520" cy="42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58" name="墨迹 157">
                  <a:extLst>
                    <a:ext uri="{FF2B5EF4-FFF2-40B4-BE49-F238E27FC236}">
                      <a16:creationId xmlns:a16="http://schemas.microsoft.com/office/drawing/2014/main" id="{F91296E2-49AE-D24D-BD74-73ED5A0FA8D7}"/>
                    </a:ext>
                  </a:extLst>
                </p14:cNvPr>
                <p14:cNvContentPartPr/>
                <p14:nvPr/>
              </p14:nvContentPartPr>
              <p14:xfrm>
                <a:off x="5538340" y="3491209"/>
                <a:ext cx="744480" cy="654120"/>
              </p14:xfrm>
            </p:contentPart>
          </mc:Choice>
          <mc:Fallback xmlns="">
            <p:pic>
              <p:nvPicPr>
                <p:cNvPr id="158" name="墨迹 157">
                  <a:extLst>
                    <a:ext uri="{FF2B5EF4-FFF2-40B4-BE49-F238E27FC236}">
                      <a16:creationId xmlns:a16="http://schemas.microsoft.com/office/drawing/2014/main" id="{F91296E2-49AE-D24D-BD74-73ED5A0FA8D7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5530780" y="3483649"/>
                  <a:ext cx="759600" cy="66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59" name="墨迹 158">
                  <a:extLst>
                    <a:ext uri="{FF2B5EF4-FFF2-40B4-BE49-F238E27FC236}">
                      <a16:creationId xmlns:a16="http://schemas.microsoft.com/office/drawing/2014/main" id="{030658AC-A8EC-9C49-9630-25DD932C85BD}"/>
                    </a:ext>
                  </a:extLst>
                </p14:cNvPr>
                <p14:cNvContentPartPr/>
                <p14:nvPr/>
              </p14:nvContentPartPr>
              <p14:xfrm>
                <a:off x="6388300" y="3571849"/>
                <a:ext cx="290160" cy="25200"/>
              </p14:xfrm>
            </p:contentPart>
          </mc:Choice>
          <mc:Fallback xmlns="">
            <p:pic>
              <p:nvPicPr>
                <p:cNvPr id="159" name="墨迹 158">
                  <a:extLst>
                    <a:ext uri="{FF2B5EF4-FFF2-40B4-BE49-F238E27FC236}">
                      <a16:creationId xmlns:a16="http://schemas.microsoft.com/office/drawing/2014/main" id="{030658AC-A8EC-9C49-9630-25DD932C85BD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6380740" y="3564649"/>
                  <a:ext cx="30528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60" name="墨迹 159">
                  <a:extLst>
                    <a:ext uri="{FF2B5EF4-FFF2-40B4-BE49-F238E27FC236}">
                      <a16:creationId xmlns:a16="http://schemas.microsoft.com/office/drawing/2014/main" id="{DE918E0E-AB6B-C941-A8CA-3A4BEB2A4E92}"/>
                    </a:ext>
                  </a:extLst>
                </p14:cNvPr>
                <p14:cNvContentPartPr/>
                <p14:nvPr/>
              </p14:nvContentPartPr>
              <p14:xfrm>
                <a:off x="6481900" y="3522169"/>
                <a:ext cx="56520" cy="168480"/>
              </p14:xfrm>
            </p:contentPart>
          </mc:Choice>
          <mc:Fallback xmlns="">
            <p:pic>
              <p:nvPicPr>
                <p:cNvPr id="160" name="墨迹 159">
                  <a:extLst>
                    <a:ext uri="{FF2B5EF4-FFF2-40B4-BE49-F238E27FC236}">
                      <a16:creationId xmlns:a16="http://schemas.microsoft.com/office/drawing/2014/main" id="{DE918E0E-AB6B-C941-A8CA-3A4BEB2A4E92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6474340" y="3514609"/>
                  <a:ext cx="7128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61" name="墨迹 160">
                  <a:extLst>
                    <a:ext uri="{FF2B5EF4-FFF2-40B4-BE49-F238E27FC236}">
                      <a16:creationId xmlns:a16="http://schemas.microsoft.com/office/drawing/2014/main" id="{60EDF910-BC8E-D64C-B146-515EF45B662E}"/>
                    </a:ext>
                  </a:extLst>
                </p14:cNvPr>
                <p14:cNvContentPartPr/>
                <p14:nvPr/>
              </p14:nvContentPartPr>
              <p14:xfrm>
                <a:off x="6344740" y="3522169"/>
                <a:ext cx="303480" cy="666360"/>
              </p14:xfrm>
            </p:contentPart>
          </mc:Choice>
          <mc:Fallback xmlns="">
            <p:pic>
              <p:nvPicPr>
                <p:cNvPr id="161" name="墨迹 160">
                  <a:extLst>
                    <a:ext uri="{FF2B5EF4-FFF2-40B4-BE49-F238E27FC236}">
                      <a16:creationId xmlns:a16="http://schemas.microsoft.com/office/drawing/2014/main" id="{60EDF910-BC8E-D64C-B146-515EF45B662E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6337180" y="3514609"/>
                  <a:ext cx="318240" cy="68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62" name="墨迹 161">
                  <a:extLst>
                    <a:ext uri="{FF2B5EF4-FFF2-40B4-BE49-F238E27FC236}">
                      <a16:creationId xmlns:a16="http://schemas.microsoft.com/office/drawing/2014/main" id="{C5635B5E-141B-7D45-8718-4A0E53CBC123}"/>
                    </a:ext>
                  </a:extLst>
                </p14:cNvPr>
                <p14:cNvContentPartPr/>
                <p14:nvPr/>
              </p14:nvContentPartPr>
              <p14:xfrm>
                <a:off x="6363460" y="4038769"/>
                <a:ext cx="68760" cy="56520"/>
              </p14:xfrm>
            </p:contentPart>
          </mc:Choice>
          <mc:Fallback xmlns="">
            <p:pic>
              <p:nvPicPr>
                <p:cNvPr id="162" name="墨迹 161">
                  <a:extLst>
                    <a:ext uri="{FF2B5EF4-FFF2-40B4-BE49-F238E27FC236}">
                      <a16:creationId xmlns:a16="http://schemas.microsoft.com/office/drawing/2014/main" id="{C5635B5E-141B-7D45-8718-4A0E53CBC123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6355900" y="4031209"/>
                  <a:ext cx="8388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63" name="墨迹 162">
                  <a:extLst>
                    <a:ext uri="{FF2B5EF4-FFF2-40B4-BE49-F238E27FC236}">
                      <a16:creationId xmlns:a16="http://schemas.microsoft.com/office/drawing/2014/main" id="{3A939CA7-8817-3A43-91E2-20157235E028}"/>
                    </a:ext>
                  </a:extLst>
                </p14:cNvPr>
                <p14:cNvContentPartPr/>
                <p14:nvPr/>
              </p14:nvContentPartPr>
              <p14:xfrm>
                <a:off x="6724540" y="4101049"/>
                <a:ext cx="56520" cy="50040"/>
              </p14:xfrm>
            </p:contentPart>
          </mc:Choice>
          <mc:Fallback xmlns="">
            <p:pic>
              <p:nvPicPr>
                <p:cNvPr id="163" name="墨迹 162">
                  <a:extLst>
                    <a:ext uri="{FF2B5EF4-FFF2-40B4-BE49-F238E27FC236}">
                      <a16:creationId xmlns:a16="http://schemas.microsoft.com/office/drawing/2014/main" id="{3A939CA7-8817-3A43-91E2-20157235E028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6716980" y="4093489"/>
                  <a:ext cx="71280" cy="65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8" name="组合 177">
            <a:extLst>
              <a:ext uri="{FF2B5EF4-FFF2-40B4-BE49-F238E27FC236}">
                <a16:creationId xmlns:a16="http://schemas.microsoft.com/office/drawing/2014/main" id="{4ADBF993-0989-4A44-8E8E-9240AD81815D}"/>
              </a:ext>
            </a:extLst>
          </p:cNvPr>
          <p:cNvGrpSpPr/>
          <p:nvPr/>
        </p:nvGrpSpPr>
        <p:grpSpPr>
          <a:xfrm>
            <a:off x="7069060" y="3584449"/>
            <a:ext cx="1611000" cy="666720"/>
            <a:chOff x="7069060" y="3584449"/>
            <a:chExt cx="1611000" cy="666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64" name="墨迹 163">
                  <a:extLst>
                    <a:ext uri="{FF2B5EF4-FFF2-40B4-BE49-F238E27FC236}">
                      <a16:creationId xmlns:a16="http://schemas.microsoft.com/office/drawing/2014/main" id="{76C85C09-55E6-504C-828C-D8853B28F9F5}"/>
                    </a:ext>
                  </a:extLst>
                </p14:cNvPr>
                <p14:cNvContentPartPr/>
                <p14:nvPr/>
              </p14:nvContentPartPr>
              <p14:xfrm>
                <a:off x="7069060" y="3584449"/>
                <a:ext cx="328320" cy="551520"/>
              </p14:xfrm>
            </p:contentPart>
          </mc:Choice>
          <mc:Fallback xmlns="">
            <p:pic>
              <p:nvPicPr>
                <p:cNvPr id="164" name="墨迹 163">
                  <a:extLst>
                    <a:ext uri="{FF2B5EF4-FFF2-40B4-BE49-F238E27FC236}">
                      <a16:creationId xmlns:a16="http://schemas.microsoft.com/office/drawing/2014/main" id="{76C85C09-55E6-504C-828C-D8853B28F9F5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7061500" y="3576889"/>
                  <a:ext cx="343440" cy="56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65" name="墨迹 164">
                  <a:extLst>
                    <a:ext uri="{FF2B5EF4-FFF2-40B4-BE49-F238E27FC236}">
                      <a16:creationId xmlns:a16="http://schemas.microsoft.com/office/drawing/2014/main" id="{6E8A6F96-6864-CA4C-B92D-8582C758F30D}"/>
                    </a:ext>
                  </a:extLst>
                </p14:cNvPr>
                <p14:cNvContentPartPr/>
                <p14:nvPr/>
              </p14:nvContentPartPr>
              <p14:xfrm>
                <a:off x="7241140" y="3932929"/>
                <a:ext cx="243000" cy="31320"/>
              </p14:xfrm>
            </p:contentPart>
          </mc:Choice>
          <mc:Fallback xmlns="">
            <p:pic>
              <p:nvPicPr>
                <p:cNvPr id="165" name="墨迹 164">
                  <a:extLst>
                    <a:ext uri="{FF2B5EF4-FFF2-40B4-BE49-F238E27FC236}">
                      <a16:creationId xmlns:a16="http://schemas.microsoft.com/office/drawing/2014/main" id="{6E8A6F96-6864-CA4C-B92D-8582C758F30D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7233940" y="3925729"/>
                  <a:ext cx="25812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66" name="墨迹 165">
                  <a:extLst>
                    <a:ext uri="{FF2B5EF4-FFF2-40B4-BE49-F238E27FC236}">
                      <a16:creationId xmlns:a16="http://schemas.microsoft.com/office/drawing/2014/main" id="{F847B35B-B9DC-BA41-9E01-B8C395AB50C2}"/>
                    </a:ext>
                  </a:extLst>
                </p14:cNvPr>
                <p14:cNvContentPartPr/>
                <p14:nvPr/>
              </p14:nvContentPartPr>
              <p14:xfrm>
                <a:off x="7620940" y="3982969"/>
                <a:ext cx="193320" cy="199440"/>
              </p14:xfrm>
            </p:contentPart>
          </mc:Choice>
          <mc:Fallback xmlns="">
            <p:pic>
              <p:nvPicPr>
                <p:cNvPr id="166" name="墨迹 165">
                  <a:extLst>
                    <a:ext uri="{FF2B5EF4-FFF2-40B4-BE49-F238E27FC236}">
                      <a16:creationId xmlns:a16="http://schemas.microsoft.com/office/drawing/2014/main" id="{F847B35B-B9DC-BA41-9E01-B8C395AB50C2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7613380" y="3975409"/>
                  <a:ext cx="20844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67" name="墨迹 166">
                  <a:extLst>
                    <a:ext uri="{FF2B5EF4-FFF2-40B4-BE49-F238E27FC236}">
                      <a16:creationId xmlns:a16="http://schemas.microsoft.com/office/drawing/2014/main" id="{52EB7D06-D712-6047-AD84-40D86058284E}"/>
                    </a:ext>
                  </a:extLst>
                </p14:cNvPr>
                <p14:cNvContentPartPr/>
                <p14:nvPr/>
              </p14:nvContentPartPr>
              <p14:xfrm>
                <a:off x="7907500" y="4132369"/>
                <a:ext cx="131040" cy="118800"/>
              </p14:xfrm>
            </p:contentPart>
          </mc:Choice>
          <mc:Fallback xmlns="">
            <p:pic>
              <p:nvPicPr>
                <p:cNvPr id="167" name="墨迹 166">
                  <a:extLst>
                    <a:ext uri="{FF2B5EF4-FFF2-40B4-BE49-F238E27FC236}">
                      <a16:creationId xmlns:a16="http://schemas.microsoft.com/office/drawing/2014/main" id="{52EB7D06-D712-6047-AD84-40D86058284E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7899940" y="4124809"/>
                  <a:ext cx="14616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68" name="墨迹 167">
                  <a:extLst>
                    <a:ext uri="{FF2B5EF4-FFF2-40B4-BE49-F238E27FC236}">
                      <a16:creationId xmlns:a16="http://schemas.microsoft.com/office/drawing/2014/main" id="{AF31302D-85C0-B040-8048-8DF26FC01C8D}"/>
                    </a:ext>
                  </a:extLst>
                </p14:cNvPr>
                <p14:cNvContentPartPr/>
                <p14:nvPr/>
              </p14:nvContentPartPr>
              <p14:xfrm>
                <a:off x="8019460" y="4020409"/>
                <a:ext cx="62640" cy="25200"/>
              </p14:xfrm>
            </p:contentPart>
          </mc:Choice>
          <mc:Fallback xmlns="">
            <p:pic>
              <p:nvPicPr>
                <p:cNvPr id="168" name="墨迹 167">
                  <a:extLst>
                    <a:ext uri="{FF2B5EF4-FFF2-40B4-BE49-F238E27FC236}">
                      <a16:creationId xmlns:a16="http://schemas.microsoft.com/office/drawing/2014/main" id="{AF31302D-85C0-B040-8048-8DF26FC01C8D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8011900" y="4012849"/>
                  <a:ext cx="7776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69" name="墨迹 168">
                  <a:extLst>
                    <a:ext uri="{FF2B5EF4-FFF2-40B4-BE49-F238E27FC236}">
                      <a16:creationId xmlns:a16="http://schemas.microsoft.com/office/drawing/2014/main" id="{40876AFB-D9A4-674A-B5AD-6EFAABF1A715}"/>
                    </a:ext>
                  </a:extLst>
                </p14:cNvPr>
                <p14:cNvContentPartPr/>
                <p14:nvPr/>
              </p14:nvContentPartPr>
              <p14:xfrm>
                <a:off x="8168860" y="4057489"/>
                <a:ext cx="162360" cy="137160"/>
              </p14:xfrm>
            </p:contentPart>
          </mc:Choice>
          <mc:Fallback xmlns="">
            <p:pic>
              <p:nvPicPr>
                <p:cNvPr id="169" name="墨迹 168">
                  <a:extLst>
                    <a:ext uri="{FF2B5EF4-FFF2-40B4-BE49-F238E27FC236}">
                      <a16:creationId xmlns:a16="http://schemas.microsoft.com/office/drawing/2014/main" id="{40876AFB-D9A4-674A-B5AD-6EFAABF1A715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8161300" y="4049929"/>
                  <a:ext cx="17712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70" name="墨迹 169">
                  <a:extLst>
                    <a:ext uri="{FF2B5EF4-FFF2-40B4-BE49-F238E27FC236}">
                      <a16:creationId xmlns:a16="http://schemas.microsoft.com/office/drawing/2014/main" id="{8D160359-F462-1140-B2D0-B1C6D55E0EF8}"/>
                    </a:ext>
                  </a:extLst>
                </p14:cNvPr>
                <p14:cNvContentPartPr/>
                <p14:nvPr/>
              </p14:nvContentPartPr>
              <p14:xfrm>
                <a:off x="8517700" y="3989089"/>
                <a:ext cx="162360" cy="236880"/>
              </p14:xfrm>
            </p:contentPart>
          </mc:Choice>
          <mc:Fallback xmlns="">
            <p:pic>
              <p:nvPicPr>
                <p:cNvPr id="170" name="墨迹 169">
                  <a:extLst>
                    <a:ext uri="{FF2B5EF4-FFF2-40B4-BE49-F238E27FC236}">
                      <a16:creationId xmlns:a16="http://schemas.microsoft.com/office/drawing/2014/main" id="{8D160359-F462-1140-B2D0-B1C6D55E0EF8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8510140" y="3981529"/>
                  <a:ext cx="177120" cy="252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78">
            <p14:nvContentPartPr>
              <p14:cNvPr id="171" name="墨迹 170">
                <a:extLst>
                  <a:ext uri="{FF2B5EF4-FFF2-40B4-BE49-F238E27FC236}">
                    <a16:creationId xmlns:a16="http://schemas.microsoft.com/office/drawing/2014/main" id="{91BA075B-FA87-B945-8DF3-F64C0924C7C5}"/>
                  </a:ext>
                </a:extLst>
              </p14:cNvPr>
              <p14:cNvContentPartPr/>
              <p14:nvPr/>
            </p14:nvContentPartPr>
            <p14:xfrm>
              <a:off x="9096580" y="3696409"/>
              <a:ext cx="137160" cy="112320"/>
            </p14:xfrm>
          </p:contentPart>
        </mc:Choice>
        <mc:Fallback xmlns="">
          <p:pic>
            <p:nvPicPr>
              <p:cNvPr id="171" name="墨迹 170">
                <a:extLst>
                  <a:ext uri="{FF2B5EF4-FFF2-40B4-BE49-F238E27FC236}">
                    <a16:creationId xmlns:a16="http://schemas.microsoft.com/office/drawing/2014/main" id="{91BA075B-FA87-B945-8DF3-F64C0924C7C5}"/>
                  </a:ext>
                </a:extLst>
              </p:cNvPr>
              <p:cNvPicPr/>
              <p:nvPr/>
            </p:nvPicPr>
            <p:blipFill>
              <a:blip r:embed="rId279"/>
              <a:stretch>
                <a:fillRect/>
              </a:stretch>
            </p:blipFill>
            <p:spPr>
              <a:xfrm>
                <a:off x="9089020" y="3688849"/>
                <a:ext cx="15228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0">
            <p14:nvContentPartPr>
              <p14:cNvPr id="172" name="墨迹 171">
                <a:extLst>
                  <a:ext uri="{FF2B5EF4-FFF2-40B4-BE49-F238E27FC236}">
                    <a16:creationId xmlns:a16="http://schemas.microsoft.com/office/drawing/2014/main" id="{1C76C800-5B4C-CB4A-8DB4-8A904453447C}"/>
                  </a:ext>
                </a:extLst>
              </p14:cNvPr>
              <p14:cNvContentPartPr/>
              <p14:nvPr/>
            </p14:nvContentPartPr>
            <p14:xfrm>
              <a:off x="9053020" y="3970369"/>
              <a:ext cx="329760" cy="137160"/>
            </p14:xfrm>
          </p:contentPart>
        </mc:Choice>
        <mc:Fallback xmlns="">
          <p:pic>
            <p:nvPicPr>
              <p:cNvPr id="172" name="墨迹 171">
                <a:extLst>
                  <a:ext uri="{FF2B5EF4-FFF2-40B4-BE49-F238E27FC236}">
                    <a16:creationId xmlns:a16="http://schemas.microsoft.com/office/drawing/2014/main" id="{1C76C800-5B4C-CB4A-8DB4-8A904453447C}"/>
                  </a:ext>
                </a:extLst>
              </p:cNvPr>
              <p:cNvPicPr/>
              <p:nvPr/>
            </p:nvPicPr>
            <p:blipFill>
              <a:blip r:embed="rId281"/>
              <a:stretch>
                <a:fillRect/>
              </a:stretch>
            </p:blipFill>
            <p:spPr>
              <a:xfrm>
                <a:off x="9045460" y="3962809"/>
                <a:ext cx="344520" cy="152280"/>
              </a:xfrm>
              <a:prstGeom prst="rect">
                <a:avLst/>
              </a:prstGeom>
            </p:spPr>
          </p:pic>
        </mc:Fallback>
      </mc:AlternateContent>
      <p:grpSp>
        <p:nvGrpSpPr>
          <p:cNvPr id="177" name="组合 176">
            <a:extLst>
              <a:ext uri="{FF2B5EF4-FFF2-40B4-BE49-F238E27FC236}">
                <a16:creationId xmlns:a16="http://schemas.microsoft.com/office/drawing/2014/main" id="{32B7B824-E1E9-764E-93C5-0D593FDEFCF7}"/>
              </a:ext>
            </a:extLst>
          </p:cNvPr>
          <p:cNvGrpSpPr/>
          <p:nvPr/>
        </p:nvGrpSpPr>
        <p:grpSpPr>
          <a:xfrm>
            <a:off x="9644500" y="3559609"/>
            <a:ext cx="560520" cy="777960"/>
            <a:chOff x="9644500" y="3559609"/>
            <a:chExt cx="560520" cy="777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73" name="墨迹 172">
                  <a:extLst>
                    <a:ext uri="{FF2B5EF4-FFF2-40B4-BE49-F238E27FC236}">
                      <a16:creationId xmlns:a16="http://schemas.microsoft.com/office/drawing/2014/main" id="{BA6947B7-ED3E-204B-A6B0-ADA7CE7B37FF}"/>
                    </a:ext>
                  </a:extLst>
                </p14:cNvPr>
                <p14:cNvContentPartPr/>
                <p14:nvPr/>
              </p14:nvContentPartPr>
              <p14:xfrm>
                <a:off x="9644500" y="3820969"/>
                <a:ext cx="37800" cy="293040"/>
              </p14:xfrm>
            </p:contentPart>
          </mc:Choice>
          <mc:Fallback xmlns="">
            <p:pic>
              <p:nvPicPr>
                <p:cNvPr id="173" name="墨迹 172">
                  <a:extLst>
                    <a:ext uri="{FF2B5EF4-FFF2-40B4-BE49-F238E27FC236}">
                      <a16:creationId xmlns:a16="http://schemas.microsoft.com/office/drawing/2014/main" id="{BA6947B7-ED3E-204B-A6B0-ADA7CE7B37FF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9636940" y="3813409"/>
                  <a:ext cx="5292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74" name="墨迹 173">
                  <a:extLst>
                    <a:ext uri="{FF2B5EF4-FFF2-40B4-BE49-F238E27FC236}">
                      <a16:creationId xmlns:a16="http://schemas.microsoft.com/office/drawing/2014/main" id="{D94112D7-4AEF-1F45-881E-3CEF774A5D8A}"/>
                    </a:ext>
                  </a:extLst>
                </p14:cNvPr>
                <p14:cNvContentPartPr/>
                <p14:nvPr/>
              </p14:nvContentPartPr>
              <p14:xfrm>
                <a:off x="9949420" y="3559609"/>
                <a:ext cx="255600" cy="777960"/>
              </p14:xfrm>
            </p:contentPart>
          </mc:Choice>
          <mc:Fallback xmlns="">
            <p:pic>
              <p:nvPicPr>
                <p:cNvPr id="174" name="墨迹 173">
                  <a:extLst>
                    <a:ext uri="{FF2B5EF4-FFF2-40B4-BE49-F238E27FC236}">
                      <a16:creationId xmlns:a16="http://schemas.microsoft.com/office/drawing/2014/main" id="{D94112D7-4AEF-1F45-881E-3CEF774A5D8A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9941860" y="3552049"/>
                  <a:ext cx="270720" cy="79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75" name="墨迹 174">
                  <a:extLst>
                    <a:ext uri="{FF2B5EF4-FFF2-40B4-BE49-F238E27FC236}">
                      <a16:creationId xmlns:a16="http://schemas.microsoft.com/office/drawing/2014/main" id="{73B3B24E-4558-1841-BC05-1ED5EB84B086}"/>
                    </a:ext>
                  </a:extLst>
                </p14:cNvPr>
                <p14:cNvContentPartPr/>
                <p14:nvPr/>
              </p14:nvContentPartPr>
              <p14:xfrm>
                <a:off x="9849700" y="3752569"/>
                <a:ext cx="230760" cy="280440"/>
              </p14:xfrm>
            </p:contentPart>
          </mc:Choice>
          <mc:Fallback xmlns="">
            <p:pic>
              <p:nvPicPr>
                <p:cNvPr id="175" name="墨迹 174">
                  <a:extLst>
                    <a:ext uri="{FF2B5EF4-FFF2-40B4-BE49-F238E27FC236}">
                      <a16:creationId xmlns:a16="http://schemas.microsoft.com/office/drawing/2014/main" id="{73B3B24E-4558-1841-BC05-1ED5EB84B086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9842140" y="3745009"/>
                  <a:ext cx="24588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76" name="墨迹 175">
                  <a:extLst>
                    <a:ext uri="{FF2B5EF4-FFF2-40B4-BE49-F238E27FC236}">
                      <a16:creationId xmlns:a16="http://schemas.microsoft.com/office/drawing/2014/main" id="{A9AF0E80-D7DD-A149-BD91-74725206F8B4}"/>
                    </a:ext>
                  </a:extLst>
                </p14:cNvPr>
                <p14:cNvContentPartPr/>
                <p14:nvPr/>
              </p14:nvContentPartPr>
              <p14:xfrm>
                <a:off x="9768700" y="4045249"/>
                <a:ext cx="348840" cy="62640"/>
              </p14:xfrm>
            </p:contentPart>
          </mc:Choice>
          <mc:Fallback xmlns="">
            <p:pic>
              <p:nvPicPr>
                <p:cNvPr id="176" name="墨迹 175">
                  <a:extLst>
                    <a:ext uri="{FF2B5EF4-FFF2-40B4-BE49-F238E27FC236}">
                      <a16:creationId xmlns:a16="http://schemas.microsoft.com/office/drawing/2014/main" id="{A9AF0E80-D7DD-A149-BD91-74725206F8B4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9761500" y="4037689"/>
                  <a:ext cx="363960" cy="77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5" name="组合 184">
            <a:extLst>
              <a:ext uri="{FF2B5EF4-FFF2-40B4-BE49-F238E27FC236}">
                <a16:creationId xmlns:a16="http://schemas.microsoft.com/office/drawing/2014/main" id="{FCE5F1B7-C41B-B244-99CD-EFE80538A33C}"/>
              </a:ext>
            </a:extLst>
          </p:cNvPr>
          <p:cNvGrpSpPr/>
          <p:nvPr/>
        </p:nvGrpSpPr>
        <p:grpSpPr>
          <a:xfrm>
            <a:off x="452620" y="4648969"/>
            <a:ext cx="407880" cy="348840"/>
            <a:chOff x="452620" y="4648969"/>
            <a:chExt cx="407880" cy="348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82" name="墨迹 181">
                  <a:extLst>
                    <a:ext uri="{FF2B5EF4-FFF2-40B4-BE49-F238E27FC236}">
                      <a16:creationId xmlns:a16="http://schemas.microsoft.com/office/drawing/2014/main" id="{69BD1C05-51DE-8C46-81B6-721A2BA9FDCE}"/>
                    </a:ext>
                  </a:extLst>
                </p14:cNvPr>
                <p14:cNvContentPartPr/>
                <p14:nvPr/>
              </p14:nvContentPartPr>
              <p14:xfrm>
                <a:off x="505180" y="4760929"/>
                <a:ext cx="305280" cy="31320"/>
              </p14:xfrm>
            </p:contentPart>
          </mc:Choice>
          <mc:Fallback xmlns="">
            <p:pic>
              <p:nvPicPr>
                <p:cNvPr id="182" name="墨迹 181">
                  <a:extLst>
                    <a:ext uri="{FF2B5EF4-FFF2-40B4-BE49-F238E27FC236}">
                      <a16:creationId xmlns:a16="http://schemas.microsoft.com/office/drawing/2014/main" id="{69BD1C05-51DE-8C46-81B6-721A2BA9FDCE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497620" y="4753369"/>
                  <a:ext cx="32040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83" name="墨迹 182">
                  <a:extLst>
                    <a:ext uri="{FF2B5EF4-FFF2-40B4-BE49-F238E27FC236}">
                      <a16:creationId xmlns:a16="http://schemas.microsoft.com/office/drawing/2014/main" id="{E38F5DB5-1796-0F4D-AC50-DA6D38745A9C}"/>
                    </a:ext>
                  </a:extLst>
                </p14:cNvPr>
                <p14:cNvContentPartPr/>
                <p14:nvPr/>
              </p14:nvContentPartPr>
              <p14:xfrm>
                <a:off x="452620" y="4848409"/>
                <a:ext cx="376560" cy="68760"/>
              </p14:xfrm>
            </p:contentPart>
          </mc:Choice>
          <mc:Fallback xmlns="">
            <p:pic>
              <p:nvPicPr>
                <p:cNvPr id="183" name="墨迹 182">
                  <a:extLst>
                    <a:ext uri="{FF2B5EF4-FFF2-40B4-BE49-F238E27FC236}">
                      <a16:creationId xmlns:a16="http://schemas.microsoft.com/office/drawing/2014/main" id="{E38F5DB5-1796-0F4D-AC50-DA6D38745A9C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445060" y="4840849"/>
                  <a:ext cx="39168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84" name="墨迹 183">
                  <a:extLst>
                    <a:ext uri="{FF2B5EF4-FFF2-40B4-BE49-F238E27FC236}">
                      <a16:creationId xmlns:a16="http://schemas.microsoft.com/office/drawing/2014/main" id="{F7B95C7E-3F64-5943-A4C7-9F11D815CC82}"/>
                    </a:ext>
                  </a:extLst>
                </p14:cNvPr>
                <p14:cNvContentPartPr/>
                <p14:nvPr/>
              </p14:nvContentPartPr>
              <p14:xfrm>
                <a:off x="673300" y="4648969"/>
                <a:ext cx="187200" cy="348840"/>
              </p14:xfrm>
            </p:contentPart>
          </mc:Choice>
          <mc:Fallback xmlns="">
            <p:pic>
              <p:nvPicPr>
                <p:cNvPr id="184" name="墨迹 183">
                  <a:extLst>
                    <a:ext uri="{FF2B5EF4-FFF2-40B4-BE49-F238E27FC236}">
                      <a16:creationId xmlns:a16="http://schemas.microsoft.com/office/drawing/2014/main" id="{F7B95C7E-3F64-5943-A4C7-9F11D815CC82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665740" y="4641409"/>
                  <a:ext cx="202320" cy="363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2" name="组合 201">
            <a:extLst>
              <a:ext uri="{FF2B5EF4-FFF2-40B4-BE49-F238E27FC236}">
                <a16:creationId xmlns:a16="http://schemas.microsoft.com/office/drawing/2014/main" id="{D5BDCF79-206B-2545-9D81-59B52D247021}"/>
              </a:ext>
            </a:extLst>
          </p:cNvPr>
          <p:cNvGrpSpPr/>
          <p:nvPr/>
        </p:nvGrpSpPr>
        <p:grpSpPr>
          <a:xfrm>
            <a:off x="1196380" y="4505689"/>
            <a:ext cx="1419840" cy="479880"/>
            <a:chOff x="1196380" y="4505689"/>
            <a:chExt cx="1419840" cy="479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86" name="墨迹 185">
                  <a:extLst>
                    <a:ext uri="{FF2B5EF4-FFF2-40B4-BE49-F238E27FC236}">
                      <a16:creationId xmlns:a16="http://schemas.microsoft.com/office/drawing/2014/main" id="{3F03DA97-54CA-004C-9100-BBC566F8124B}"/>
                    </a:ext>
                  </a:extLst>
                </p14:cNvPr>
                <p14:cNvContentPartPr/>
                <p14:nvPr/>
              </p14:nvContentPartPr>
              <p14:xfrm>
                <a:off x="1264780" y="4561849"/>
                <a:ext cx="252000" cy="43920"/>
              </p14:xfrm>
            </p:contentPart>
          </mc:Choice>
          <mc:Fallback xmlns="">
            <p:pic>
              <p:nvPicPr>
                <p:cNvPr id="186" name="墨迹 185">
                  <a:extLst>
                    <a:ext uri="{FF2B5EF4-FFF2-40B4-BE49-F238E27FC236}">
                      <a16:creationId xmlns:a16="http://schemas.microsoft.com/office/drawing/2014/main" id="{3F03DA97-54CA-004C-9100-BBC566F8124B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1257220" y="4554289"/>
                  <a:ext cx="26712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187" name="墨迹 186">
                  <a:extLst>
                    <a:ext uri="{FF2B5EF4-FFF2-40B4-BE49-F238E27FC236}">
                      <a16:creationId xmlns:a16="http://schemas.microsoft.com/office/drawing/2014/main" id="{0BEE0137-E1A7-174E-98B3-603D7971CBA4}"/>
                    </a:ext>
                  </a:extLst>
                </p14:cNvPr>
                <p14:cNvContentPartPr/>
                <p14:nvPr/>
              </p14:nvContentPartPr>
              <p14:xfrm>
                <a:off x="1196380" y="4505689"/>
                <a:ext cx="249480" cy="442440"/>
              </p14:xfrm>
            </p:contentPart>
          </mc:Choice>
          <mc:Fallback xmlns="">
            <p:pic>
              <p:nvPicPr>
                <p:cNvPr id="187" name="墨迹 186">
                  <a:extLst>
                    <a:ext uri="{FF2B5EF4-FFF2-40B4-BE49-F238E27FC236}">
                      <a16:creationId xmlns:a16="http://schemas.microsoft.com/office/drawing/2014/main" id="{0BEE0137-E1A7-174E-98B3-603D7971CBA4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1188820" y="4498129"/>
                  <a:ext cx="264600" cy="45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188" name="墨迹 187">
                  <a:extLst>
                    <a:ext uri="{FF2B5EF4-FFF2-40B4-BE49-F238E27FC236}">
                      <a16:creationId xmlns:a16="http://schemas.microsoft.com/office/drawing/2014/main" id="{29C19FAC-4965-0948-87BB-306069FA93D0}"/>
                    </a:ext>
                  </a:extLst>
                </p14:cNvPr>
                <p14:cNvContentPartPr/>
                <p14:nvPr/>
              </p14:nvContentPartPr>
              <p14:xfrm>
                <a:off x="1233820" y="4754809"/>
                <a:ext cx="43920" cy="187200"/>
              </p14:xfrm>
            </p:contentPart>
          </mc:Choice>
          <mc:Fallback xmlns="">
            <p:pic>
              <p:nvPicPr>
                <p:cNvPr id="188" name="墨迹 187">
                  <a:extLst>
                    <a:ext uri="{FF2B5EF4-FFF2-40B4-BE49-F238E27FC236}">
                      <a16:creationId xmlns:a16="http://schemas.microsoft.com/office/drawing/2014/main" id="{29C19FAC-4965-0948-87BB-306069FA93D0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1226260" y="4747249"/>
                  <a:ext cx="5904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189" name="墨迹 188">
                  <a:extLst>
                    <a:ext uri="{FF2B5EF4-FFF2-40B4-BE49-F238E27FC236}">
                      <a16:creationId xmlns:a16="http://schemas.microsoft.com/office/drawing/2014/main" id="{BB0198BF-48D9-F645-BAB8-4F2A6ACF8193}"/>
                    </a:ext>
                  </a:extLst>
                </p14:cNvPr>
                <p14:cNvContentPartPr/>
                <p14:nvPr/>
              </p14:nvContentPartPr>
              <p14:xfrm>
                <a:off x="1445500" y="4742569"/>
                <a:ext cx="180720" cy="180720"/>
              </p14:xfrm>
            </p:contentPart>
          </mc:Choice>
          <mc:Fallback xmlns="">
            <p:pic>
              <p:nvPicPr>
                <p:cNvPr id="189" name="墨迹 188">
                  <a:extLst>
                    <a:ext uri="{FF2B5EF4-FFF2-40B4-BE49-F238E27FC236}">
                      <a16:creationId xmlns:a16="http://schemas.microsoft.com/office/drawing/2014/main" id="{BB0198BF-48D9-F645-BAB8-4F2A6ACF8193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1437940" y="4735009"/>
                  <a:ext cx="19584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190" name="墨迹 189">
                  <a:extLst>
                    <a:ext uri="{FF2B5EF4-FFF2-40B4-BE49-F238E27FC236}">
                      <a16:creationId xmlns:a16="http://schemas.microsoft.com/office/drawing/2014/main" id="{3B4AB3C6-D026-6B43-B6FA-419A64C71DE7}"/>
                    </a:ext>
                  </a:extLst>
                </p14:cNvPr>
                <p14:cNvContentPartPr/>
                <p14:nvPr/>
              </p14:nvContentPartPr>
              <p14:xfrm>
                <a:off x="1837540" y="4549249"/>
                <a:ext cx="243000" cy="348840"/>
              </p14:xfrm>
            </p:contentPart>
          </mc:Choice>
          <mc:Fallback xmlns="">
            <p:pic>
              <p:nvPicPr>
                <p:cNvPr id="190" name="墨迹 189">
                  <a:extLst>
                    <a:ext uri="{FF2B5EF4-FFF2-40B4-BE49-F238E27FC236}">
                      <a16:creationId xmlns:a16="http://schemas.microsoft.com/office/drawing/2014/main" id="{3B4AB3C6-D026-6B43-B6FA-419A64C71DE7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1829980" y="4542049"/>
                  <a:ext cx="258120" cy="36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191" name="墨迹 190">
                  <a:extLst>
                    <a:ext uri="{FF2B5EF4-FFF2-40B4-BE49-F238E27FC236}">
                      <a16:creationId xmlns:a16="http://schemas.microsoft.com/office/drawing/2014/main" id="{2F7987C5-0C04-864D-8281-5E733DA8EDFD}"/>
                    </a:ext>
                  </a:extLst>
                </p14:cNvPr>
                <p14:cNvContentPartPr/>
                <p14:nvPr/>
              </p14:nvContentPartPr>
              <p14:xfrm>
                <a:off x="1843660" y="4729969"/>
                <a:ext cx="31320" cy="193320"/>
              </p14:xfrm>
            </p:contentPart>
          </mc:Choice>
          <mc:Fallback xmlns="">
            <p:pic>
              <p:nvPicPr>
                <p:cNvPr id="191" name="墨迹 190">
                  <a:extLst>
                    <a:ext uri="{FF2B5EF4-FFF2-40B4-BE49-F238E27FC236}">
                      <a16:creationId xmlns:a16="http://schemas.microsoft.com/office/drawing/2014/main" id="{2F7987C5-0C04-864D-8281-5E733DA8EDFD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1836100" y="4722409"/>
                  <a:ext cx="4644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192" name="墨迹 191">
                  <a:extLst>
                    <a:ext uri="{FF2B5EF4-FFF2-40B4-BE49-F238E27FC236}">
                      <a16:creationId xmlns:a16="http://schemas.microsoft.com/office/drawing/2014/main" id="{C6B36BE6-D350-EF46-AE5E-4AAF1FF3B4FA}"/>
                    </a:ext>
                  </a:extLst>
                </p14:cNvPr>
                <p14:cNvContentPartPr/>
                <p14:nvPr/>
              </p14:nvContentPartPr>
              <p14:xfrm>
                <a:off x="2011780" y="4748689"/>
                <a:ext cx="249480" cy="149760"/>
              </p14:xfrm>
            </p:contentPart>
          </mc:Choice>
          <mc:Fallback xmlns="">
            <p:pic>
              <p:nvPicPr>
                <p:cNvPr id="192" name="墨迹 191">
                  <a:extLst>
                    <a:ext uri="{FF2B5EF4-FFF2-40B4-BE49-F238E27FC236}">
                      <a16:creationId xmlns:a16="http://schemas.microsoft.com/office/drawing/2014/main" id="{C6B36BE6-D350-EF46-AE5E-4AAF1FF3B4FA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2004220" y="4741129"/>
                  <a:ext cx="26460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193" name="墨迹 192">
                  <a:extLst>
                    <a:ext uri="{FF2B5EF4-FFF2-40B4-BE49-F238E27FC236}">
                      <a16:creationId xmlns:a16="http://schemas.microsoft.com/office/drawing/2014/main" id="{E8C5551C-8B5E-2F4B-AA53-C961242E9FEE}"/>
                    </a:ext>
                  </a:extLst>
                </p14:cNvPr>
                <p14:cNvContentPartPr/>
                <p14:nvPr/>
              </p14:nvContentPartPr>
              <p14:xfrm>
                <a:off x="2466460" y="4736089"/>
                <a:ext cx="93600" cy="249480"/>
              </p14:xfrm>
            </p:contentPart>
          </mc:Choice>
          <mc:Fallback xmlns="">
            <p:pic>
              <p:nvPicPr>
                <p:cNvPr id="193" name="墨迹 192">
                  <a:extLst>
                    <a:ext uri="{FF2B5EF4-FFF2-40B4-BE49-F238E27FC236}">
                      <a16:creationId xmlns:a16="http://schemas.microsoft.com/office/drawing/2014/main" id="{E8C5551C-8B5E-2F4B-AA53-C961242E9FEE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2458900" y="4728529"/>
                  <a:ext cx="10872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194" name="墨迹 193">
                  <a:extLst>
                    <a:ext uri="{FF2B5EF4-FFF2-40B4-BE49-F238E27FC236}">
                      <a16:creationId xmlns:a16="http://schemas.microsoft.com/office/drawing/2014/main" id="{F3F27542-5655-D34D-A6DF-9B746446D0D5}"/>
                    </a:ext>
                  </a:extLst>
                </p14:cNvPr>
                <p14:cNvContentPartPr/>
                <p14:nvPr/>
              </p14:nvContentPartPr>
              <p14:xfrm>
                <a:off x="2540980" y="4549249"/>
                <a:ext cx="75240" cy="68760"/>
              </p14:xfrm>
            </p:contentPart>
          </mc:Choice>
          <mc:Fallback xmlns="">
            <p:pic>
              <p:nvPicPr>
                <p:cNvPr id="194" name="墨迹 193">
                  <a:extLst>
                    <a:ext uri="{FF2B5EF4-FFF2-40B4-BE49-F238E27FC236}">
                      <a16:creationId xmlns:a16="http://schemas.microsoft.com/office/drawing/2014/main" id="{F3F27542-5655-D34D-A6DF-9B746446D0D5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2533420" y="4542049"/>
                  <a:ext cx="90000" cy="83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14">
            <p14:nvContentPartPr>
              <p14:cNvPr id="195" name="墨迹 194">
                <a:extLst>
                  <a:ext uri="{FF2B5EF4-FFF2-40B4-BE49-F238E27FC236}">
                    <a16:creationId xmlns:a16="http://schemas.microsoft.com/office/drawing/2014/main" id="{54511256-979B-0E4F-94C4-AD172C6DA0B6}"/>
                  </a:ext>
                </a:extLst>
              </p14:cNvPr>
              <p14:cNvContentPartPr/>
              <p14:nvPr/>
            </p14:nvContentPartPr>
            <p14:xfrm>
              <a:off x="2933380" y="4979089"/>
              <a:ext cx="81360" cy="43920"/>
            </p14:xfrm>
          </p:contentPart>
        </mc:Choice>
        <mc:Fallback xmlns="">
          <p:pic>
            <p:nvPicPr>
              <p:cNvPr id="195" name="墨迹 194">
                <a:extLst>
                  <a:ext uri="{FF2B5EF4-FFF2-40B4-BE49-F238E27FC236}">
                    <a16:creationId xmlns:a16="http://schemas.microsoft.com/office/drawing/2014/main" id="{54511256-979B-0E4F-94C4-AD172C6DA0B6}"/>
                  </a:ext>
                </a:extLst>
              </p:cNvPr>
              <p:cNvPicPr/>
              <p:nvPr/>
            </p:nvPicPr>
            <p:blipFill>
              <a:blip r:embed="rId315"/>
              <a:stretch>
                <a:fillRect/>
              </a:stretch>
            </p:blipFill>
            <p:spPr>
              <a:xfrm>
                <a:off x="2925820" y="4971529"/>
                <a:ext cx="96480" cy="59040"/>
              </a:xfrm>
              <a:prstGeom prst="rect">
                <a:avLst/>
              </a:prstGeom>
            </p:spPr>
          </p:pic>
        </mc:Fallback>
      </mc:AlternateContent>
      <p:grpSp>
        <p:nvGrpSpPr>
          <p:cNvPr id="201" name="组合 200">
            <a:extLst>
              <a:ext uri="{FF2B5EF4-FFF2-40B4-BE49-F238E27FC236}">
                <a16:creationId xmlns:a16="http://schemas.microsoft.com/office/drawing/2014/main" id="{757D87DE-81DE-564E-BDBE-47D2F366BA67}"/>
              </a:ext>
            </a:extLst>
          </p:cNvPr>
          <p:cNvGrpSpPr/>
          <p:nvPr/>
        </p:nvGrpSpPr>
        <p:grpSpPr>
          <a:xfrm>
            <a:off x="3518380" y="4487329"/>
            <a:ext cx="672480" cy="460800"/>
            <a:chOff x="3518380" y="4487329"/>
            <a:chExt cx="672480" cy="460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196" name="墨迹 195">
                  <a:extLst>
                    <a:ext uri="{FF2B5EF4-FFF2-40B4-BE49-F238E27FC236}">
                      <a16:creationId xmlns:a16="http://schemas.microsoft.com/office/drawing/2014/main" id="{7B434100-4057-C543-BA83-074E085F87FB}"/>
                    </a:ext>
                  </a:extLst>
                </p14:cNvPr>
                <p14:cNvContentPartPr/>
                <p14:nvPr/>
              </p14:nvContentPartPr>
              <p14:xfrm>
                <a:off x="3518380" y="4530889"/>
                <a:ext cx="180720" cy="342000"/>
              </p14:xfrm>
            </p:contentPart>
          </mc:Choice>
          <mc:Fallback xmlns="">
            <p:pic>
              <p:nvPicPr>
                <p:cNvPr id="196" name="墨迹 195">
                  <a:extLst>
                    <a:ext uri="{FF2B5EF4-FFF2-40B4-BE49-F238E27FC236}">
                      <a16:creationId xmlns:a16="http://schemas.microsoft.com/office/drawing/2014/main" id="{7B434100-4057-C543-BA83-074E085F87FB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3510820" y="4523329"/>
                  <a:ext cx="195840" cy="35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197" name="墨迹 196">
                  <a:extLst>
                    <a:ext uri="{FF2B5EF4-FFF2-40B4-BE49-F238E27FC236}">
                      <a16:creationId xmlns:a16="http://schemas.microsoft.com/office/drawing/2014/main" id="{D29D3D3C-625B-9746-B527-410431FAD39C}"/>
                    </a:ext>
                  </a:extLst>
                </p14:cNvPr>
                <p14:cNvContentPartPr/>
                <p14:nvPr/>
              </p14:nvContentPartPr>
              <p14:xfrm>
                <a:off x="3885940" y="4518289"/>
                <a:ext cx="224640" cy="255600"/>
              </p14:xfrm>
            </p:contentPart>
          </mc:Choice>
          <mc:Fallback xmlns="">
            <p:pic>
              <p:nvPicPr>
                <p:cNvPr id="197" name="墨迹 196">
                  <a:extLst>
                    <a:ext uri="{FF2B5EF4-FFF2-40B4-BE49-F238E27FC236}">
                      <a16:creationId xmlns:a16="http://schemas.microsoft.com/office/drawing/2014/main" id="{D29D3D3C-625B-9746-B527-410431FAD39C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3878380" y="4510729"/>
                  <a:ext cx="23940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198" name="墨迹 197">
                  <a:extLst>
                    <a:ext uri="{FF2B5EF4-FFF2-40B4-BE49-F238E27FC236}">
                      <a16:creationId xmlns:a16="http://schemas.microsoft.com/office/drawing/2014/main" id="{B06A2AA6-A374-8742-93F7-8CDA481B0C2A}"/>
                    </a:ext>
                  </a:extLst>
                </p14:cNvPr>
                <p14:cNvContentPartPr/>
                <p14:nvPr/>
              </p14:nvContentPartPr>
              <p14:xfrm>
                <a:off x="3823660" y="4487329"/>
                <a:ext cx="162360" cy="411120"/>
              </p14:xfrm>
            </p:contentPart>
          </mc:Choice>
          <mc:Fallback xmlns="">
            <p:pic>
              <p:nvPicPr>
                <p:cNvPr id="198" name="墨迹 197">
                  <a:extLst>
                    <a:ext uri="{FF2B5EF4-FFF2-40B4-BE49-F238E27FC236}">
                      <a16:creationId xmlns:a16="http://schemas.microsoft.com/office/drawing/2014/main" id="{B06A2AA6-A374-8742-93F7-8CDA481B0C2A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3816100" y="4479769"/>
                  <a:ext cx="177120" cy="42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199" name="墨迹 198">
                  <a:extLst>
                    <a:ext uri="{FF2B5EF4-FFF2-40B4-BE49-F238E27FC236}">
                      <a16:creationId xmlns:a16="http://schemas.microsoft.com/office/drawing/2014/main" id="{8D7C9B57-91BF-E441-A8AE-4984E13CC547}"/>
                    </a:ext>
                  </a:extLst>
                </p14:cNvPr>
                <p14:cNvContentPartPr/>
                <p14:nvPr/>
              </p14:nvContentPartPr>
              <p14:xfrm>
                <a:off x="3842020" y="4754809"/>
                <a:ext cx="348840" cy="193320"/>
              </p14:xfrm>
            </p:contentPart>
          </mc:Choice>
          <mc:Fallback xmlns="">
            <p:pic>
              <p:nvPicPr>
                <p:cNvPr id="199" name="墨迹 198">
                  <a:extLst>
                    <a:ext uri="{FF2B5EF4-FFF2-40B4-BE49-F238E27FC236}">
                      <a16:creationId xmlns:a16="http://schemas.microsoft.com/office/drawing/2014/main" id="{8D7C9B57-91BF-E441-A8AE-4984E13CC547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3834820" y="4747249"/>
                  <a:ext cx="363960" cy="208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6" name="组合 215">
            <a:extLst>
              <a:ext uri="{FF2B5EF4-FFF2-40B4-BE49-F238E27FC236}">
                <a16:creationId xmlns:a16="http://schemas.microsoft.com/office/drawing/2014/main" id="{A5626E8F-C33D-8647-8727-996B0D9326A9}"/>
              </a:ext>
            </a:extLst>
          </p:cNvPr>
          <p:cNvGrpSpPr/>
          <p:nvPr/>
        </p:nvGrpSpPr>
        <p:grpSpPr>
          <a:xfrm>
            <a:off x="5236660" y="4636729"/>
            <a:ext cx="2539440" cy="660240"/>
            <a:chOff x="5236660" y="4636729"/>
            <a:chExt cx="2539440" cy="660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200" name="墨迹 199">
                  <a:extLst>
                    <a:ext uri="{FF2B5EF4-FFF2-40B4-BE49-F238E27FC236}">
                      <a16:creationId xmlns:a16="http://schemas.microsoft.com/office/drawing/2014/main" id="{CFF4699E-1024-D84B-8758-11073F5AA247}"/>
                    </a:ext>
                  </a:extLst>
                </p14:cNvPr>
                <p14:cNvContentPartPr/>
                <p14:nvPr/>
              </p14:nvContentPartPr>
              <p14:xfrm>
                <a:off x="5236660" y="4748689"/>
                <a:ext cx="348840" cy="280440"/>
              </p14:xfrm>
            </p:contentPart>
          </mc:Choice>
          <mc:Fallback xmlns="">
            <p:pic>
              <p:nvPicPr>
                <p:cNvPr id="200" name="墨迹 199">
                  <a:extLst>
                    <a:ext uri="{FF2B5EF4-FFF2-40B4-BE49-F238E27FC236}">
                      <a16:creationId xmlns:a16="http://schemas.microsoft.com/office/drawing/2014/main" id="{CFF4699E-1024-D84B-8758-11073F5AA247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5229100" y="4741129"/>
                  <a:ext cx="36396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203" name="墨迹 202">
                  <a:extLst>
                    <a:ext uri="{FF2B5EF4-FFF2-40B4-BE49-F238E27FC236}">
                      <a16:creationId xmlns:a16="http://schemas.microsoft.com/office/drawing/2014/main" id="{F5987E5F-89C4-B346-A74E-2DB1ACD087F6}"/>
                    </a:ext>
                  </a:extLst>
                </p14:cNvPr>
                <p14:cNvContentPartPr/>
                <p14:nvPr/>
              </p14:nvContentPartPr>
              <p14:xfrm>
                <a:off x="5765860" y="4673809"/>
                <a:ext cx="168480" cy="336600"/>
              </p14:xfrm>
            </p:contentPart>
          </mc:Choice>
          <mc:Fallback xmlns="">
            <p:pic>
              <p:nvPicPr>
                <p:cNvPr id="203" name="墨迹 202">
                  <a:extLst>
                    <a:ext uri="{FF2B5EF4-FFF2-40B4-BE49-F238E27FC236}">
                      <a16:creationId xmlns:a16="http://schemas.microsoft.com/office/drawing/2014/main" id="{F5987E5F-89C4-B346-A74E-2DB1ACD087F6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5758300" y="4666249"/>
                  <a:ext cx="183600" cy="35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204" name="墨迹 203">
                  <a:extLst>
                    <a:ext uri="{FF2B5EF4-FFF2-40B4-BE49-F238E27FC236}">
                      <a16:creationId xmlns:a16="http://schemas.microsoft.com/office/drawing/2014/main" id="{705BD040-AEFC-5249-8E32-68F470B573B0}"/>
                    </a:ext>
                  </a:extLst>
                </p14:cNvPr>
                <p14:cNvContentPartPr/>
                <p14:nvPr/>
              </p14:nvContentPartPr>
              <p14:xfrm>
                <a:off x="6108220" y="4636729"/>
                <a:ext cx="243000" cy="380160"/>
              </p14:xfrm>
            </p:contentPart>
          </mc:Choice>
          <mc:Fallback xmlns="">
            <p:pic>
              <p:nvPicPr>
                <p:cNvPr id="204" name="墨迹 203">
                  <a:extLst>
                    <a:ext uri="{FF2B5EF4-FFF2-40B4-BE49-F238E27FC236}">
                      <a16:creationId xmlns:a16="http://schemas.microsoft.com/office/drawing/2014/main" id="{705BD040-AEFC-5249-8E32-68F470B573B0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6100660" y="4629169"/>
                  <a:ext cx="258120" cy="39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205" name="墨迹 204">
                  <a:extLst>
                    <a:ext uri="{FF2B5EF4-FFF2-40B4-BE49-F238E27FC236}">
                      <a16:creationId xmlns:a16="http://schemas.microsoft.com/office/drawing/2014/main" id="{1888F113-EF5F-3B43-8CF1-EF2F5BA1C3AA}"/>
                    </a:ext>
                  </a:extLst>
                </p14:cNvPr>
                <p14:cNvContentPartPr/>
                <p14:nvPr/>
              </p14:nvContentPartPr>
              <p14:xfrm>
                <a:off x="6220180" y="4866769"/>
                <a:ext cx="168480" cy="31320"/>
              </p14:xfrm>
            </p:contentPart>
          </mc:Choice>
          <mc:Fallback xmlns="">
            <p:pic>
              <p:nvPicPr>
                <p:cNvPr id="205" name="墨迹 204">
                  <a:extLst>
                    <a:ext uri="{FF2B5EF4-FFF2-40B4-BE49-F238E27FC236}">
                      <a16:creationId xmlns:a16="http://schemas.microsoft.com/office/drawing/2014/main" id="{1888F113-EF5F-3B43-8CF1-EF2F5BA1C3AA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6212620" y="4859209"/>
                  <a:ext cx="18360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206" name="墨迹 205">
                  <a:extLst>
                    <a:ext uri="{FF2B5EF4-FFF2-40B4-BE49-F238E27FC236}">
                      <a16:creationId xmlns:a16="http://schemas.microsoft.com/office/drawing/2014/main" id="{0794CAFF-F85F-6544-9943-59420F684D90}"/>
                    </a:ext>
                  </a:extLst>
                </p14:cNvPr>
                <p14:cNvContentPartPr/>
                <p14:nvPr/>
              </p14:nvContentPartPr>
              <p14:xfrm>
                <a:off x="6526180" y="4916809"/>
                <a:ext cx="155160" cy="168480"/>
              </p14:xfrm>
            </p:contentPart>
          </mc:Choice>
          <mc:Fallback xmlns="">
            <p:pic>
              <p:nvPicPr>
                <p:cNvPr id="206" name="墨迹 205">
                  <a:extLst>
                    <a:ext uri="{FF2B5EF4-FFF2-40B4-BE49-F238E27FC236}">
                      <a16:creationId xmlns:a16="http://schemas.microsoft.com/office/drawing/2014/main" id="{0794CAFF-F85F-6544-9943-59420F684D90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6518620" y="4909249"/>
                  <a:ext cx="17028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207" name="墨迹 206">
                  <a:extLst>
                    <a:ext uri="{FF2B5EF4-FFF2-40B4-BE49-F238E27FC236}">
                      <a16:creationId xmlns:a16="http://schemas.microsoft.com/office/drawing/2014/main" id="{E352DC6F-A42B-BA4D-9808-F10F0B054358}"/>
                    </a:ext>
                  </a:extLst>
                </p14:cNvPr>
                <p14:cNvContentPartPr/>
                <p14:nvPr/>
              </p14:nvContentPartPr>
              <p14:xfrm>
                <a:off x="6699700" y="5084929"/>
                <a:ext cx="81360" cy="212040"/>
              </p14:xfrm>
            </p:contentPart>
          </mc:Choice>
          <mc:Fallback xmlns="">
            <p:pic>
              <p:nvPicPr>
                <p:cNvPr id="207" name="墨迹 206">
                  <a:extLst>
                    <a:ext uri="{FF2B5EF4-FFF2-40B4-BE49-F238E27FC236}">
                      <a16:creationId xmlns:a16="http://schemas.microsoft.com/office/drawing/2014/main" id="{E352DC6F-A42B-BA4D-9808-F10F0B054358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6692140" y="5077369"/>
                  <a:ext cx="9648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208" name="墨迹 207">
                  <a:extLst>
                    <a:ext uri="{FF2B5EF4-FFF2-40B4-BE49-F238E27FC236}">
                      <a16:creationId xmlns:a16="http://schemas.microsoft.com/office/drawing/2014/main" id="{7927DADB-C342-884B-B595-4EDEA113FC06}"/>
                    </a:ext>
                  </a:extLst>
                </p14:cNvPr>
                <p14:cNvContentPartPr/>
                <p14:nvPr/>
              </p14:nvContentPartPr>
              <p14:xfrm>
                <a:off x="6786820" y="5016169"/>
                <a:ext cx="68760" cy="25200"/>
              </p14:xfrm>
            </p:contentPart>
          </mc:Choice>
          <mc:Fallback xmlns="">
            <p:pic>
              <p:nvPicPr>
                <p:cNvPr id="208" name="墨迹 207">
                  <a:extLst>
                    <a:ext uri="{FF2B5EF4-FFF2-40B4-BE49-F238E27FC236}">
                      <a16:creationId xmlns:a16="http://schemas.microsoft.com/office/drawing/2014/main" id="{7927DADB-C342-884B-B595-4EDEA113FC06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6779260" y="5008609"/>
                  <a:ext cx="8388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209" name="墨迹 208">
                  <a:extLst>
                    <a:ext uri="{FF2B5EF4-FFF2-40B4-BE49-F238E27FC236}">
                      <a16:creationId xmlns:a16="http://schemas.microsoft.com/office/drawing/2014/main" id="{3C3DE2ED-421B-7D4F-9DD6-094A160CD847}"/>
                    </a:ext>
                  </a:extLst>
                </p14:cNvPr>
                <p14:cNvContentPartPr/>
                <p14:nvPr/>
              </p14:nvContentPartPr>
              <p14:xfrm>
                <a:off x="7004620" y="4979089"/>
                <a:ext cx="124920" cy="149760"/>
              </p14:xfrm>
            </p:contentPart>
          </mc:Choice>
          <mc:Fallback xmlns="">
            <p:pic>
              <p:nvPicPr>
                <p:cNvPr id="209" name="墨迹 208">
                  <a:extLst>
                    <a:ext uri="{FF2B5EF4-FFF2-40B4-BE49-F238E27FC236}">
                      <a16:creationId xmlns:a16="http://schemas.microsoft.com/office/drawing/2014/main" id="{3C3DE2ED-421B-7D4F-9DD6-094A160CD847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6997060" y="4971529"/>
                  <a:ext cx="14004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210" name="墨迹 209">
                  <a:extLst>
                    <a:ext uri="{FF2B5EF4-FFF2-40B4-BE49-F238E27FC236}">
                      <a16:creationId xmlns:a16="http://schemas.microsoft.com/office/drawing/2014/main" id="{A2452DD5-EED1-8A47-AF3F-7E35C8D9EAF1}"/>
                    </a:ext>
                  </a:extLst>
                </p14:cNvPr>
                <p14:cNvContentPartPr/>
                <p14:nvPr/>
              </p14:nvContentPartPr>
              <p14:xfrm>
                <a:off x="7291180" y="4985209"/>
                <a:ext cx="106200" cy="162360"/>
              </p14:xfrm>
            </p:contentPart>
          </mc:Choice>
          <mc:Fallback xmlns="">
            <p:pic>
              <p:nvPicPr>
                <p:cNvPr id="210" name="墨迹 209">
                  <a:extLst>
                    <a:ext uri="{FF2B5EF4-FFF2-40B4-BE49-F238E27FC236}">
                      <a16:creationId xmlns:a16="http://schemas.microsoft.com/office/drawing/2014/main" id="{A2452DD5-EED1-8A47-AF3F-7E35C8D9EAF1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7283620" y="4977649"/>
                  <a:ext cx="12132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211" name="墨迹 210">
                  <a:extLst>
                    <a:ext uri="{FF2B5EF4-FFF2-40B4-BE49-F238E27FC236}">
                      <a16:creationId xmlns:a16="http://schemas.microsoft.com/office/drawing/2014/main" id="{61ABD2D4-A220-3B48-AF39-E2F9550AE3DD}"/>
                    </a:ext>
                  </a:extLst>
                </p14:cNvPr>
                <p14:cNvContentPartPr/>
                <p14:nvPr/>
              </p14:nvContentPartPr>
              <p14:xfrm>
                <a:off x="7602220" y="4729969"/>
                <a:ext cx="173880" cy="405000"/>
              </p14:xfrm>
            </p:contentPart>
          </mc:Choice>
          <mc:Fallback xmlns="">
            <p:pic>
              <p:nvPicPr>
                <p:cNvPr id="211" name="墨迹 210">
                  <a:extLst>
                    <a:ext uri="{FF2B5EF4-FFF2-40B4-BE49-F238E27FC236}">
                      <a16:creationId xmlns:a16="http://schemas.microsoft.com/office/drawing/2014/main" id="{61ABD2D4-A220-3B48-AF39-E2F9550AE3DD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7595020" y="4722409"/>
                  <a:ext cx="189000" cy="420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5" name="组合 214">
            <a:extLst>
              <a:ext uri="{FF2B5EF4-FFF2-40B4-BE49-F238E27FC236}">
                <a16:creationId xmlns:a16="http://schemas.microsoft.com/office/drawing/2014/main" id="{40C3BD7E-E87D-5649-AB95-A2C03454C5B9}"/>
              </a:ext>
            </a:extLst>
          </p:cNvPr>
          <p:cNvGrpSpPr/>
          <p:nvPr/>
        </p:nvGrpSpPr>
        <p:grpSpPr>
          <a:xfrm>
            <a:off x="8056900" y="4835809"/>
            <a:ext cx="155880" cy="149760"/>
            <a:chOff x="8056900" y="4835809"/>
            <a:chExt cx="155880" cy="149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212" name="墨迹 211">
                  <a:extLst>
                    <a:ext uri="{FF2B5EF4-FFF2-40B4-BE49-F238E27FC236}">
                      <a16:creationId xmlns:a16="http://schemas.microsoft.com/office/drawing/2014/main" id="{7625355A-D3F5-D649-A7AF-C6DABDB72905}"/>
                    </a:ext>
                  </a:extLst>
                </p14:cNvPr>
                <p14:cNvContentPartPr/>
                <p14:nvPr/>
              </p14:nvContentPartPr>
              <p14:xfrm>
                <a:off x="8056900" y="4835809"/>
                <a:ext cx="131040" cy="25200"/>
              </p14:xfrm>
            </p:contentPart>
          </mc:Choice>
          <mc:Fallback xmlns="">
            <p:pic>
              <p:nvPicPr>
                <p:cNvPr id="212" name="墨迹 211">
                  <a:extLst>
                    <a:ext uri="{FF2B5EF4-FFF2-40B4-BE49-F238E27FC236}">
                      <a16:creationId xmlns:a16="http://schemas.microsoft.com/office/drawing/2014/main" id="{7625355A-D3F5-D649-A7AF-C6DABDB72905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8049340" y="4828249"/>
                  <a:ext cx="14616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213" name="墨迹 212">
                  <a:extLst>
                    <a:ext uri="{FF2B5EF4-FFF2-40B4-BE49-F238E27FC236}">
                      <a16:creationId xmlns:a16="http://schemas.microsoft.com/office/drawing/2014/main" id="{37A7353D-4FE0-6148-A8E8-7FC8D513C5E6}"/>
                    </a:ext>
                  </a:extLst>
                </p14:cNvPr>
                <p14:cNvContentPartPr/>
                <p14:nvPr/>
              </p14:nvContentPartPr>
              <p14:xfrm>
                <a:off x="8069140" y="4960369"/>
                <a:ext cx="143640" cy="25200"/>
              </p14:xfrm>
            </p:contentPart>
          </mc:Choice>
          <mc:Fallback xmlns="">
            <p:pic>
              <p:nvPicPr>
                <p:cNvPr id="213" name="墨迹 212">
                  <a:extLst>
                    <a:ext uri="{FF2B5EF4-FFF2-40B4-BE49-F238E27FC236}">
                      <a16:creationId xmlns:a16="http://schemas.microsoft.com/office/drawing/2014/main" id="{37A7353D-4FE0-6148-A8E8-7FC8D513C5E6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8061940" y="4952809"/>
                  <a:ext cx="158760" cy="40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48">
            <p14:nvContentPartPr>
              <p14:cNvPr id="214" name="墨迹 213">
                <a:extLst>
                  <a:ext uri="{FF2B5EF4-FFF2-40B4-BE49-F238E27FC236}">
                    <a16:creationId xmlns:a16="http://schemas.microsoft.com/office/drawing/2014/main" id="{AC098349-5F65-1843-9322-1342B47D745A}"/>
                  </a:ext>
                </a:extLst>
              </p14:cNvPr>
              <p14:cNvContentPartPr/>
              <p14:nvPr/>
            </p14:nvContentPartPr>
            <p14:xfrm>
              <a:off x="8548660" y="4561849"/>
              <a:ext cx="311760" cy="504720"/>
            </p14:xfrm>
          </p:contentPart>
        </mc:Choice>
        <mc:Fallback xmlns="">
          <p:pic>
            <p:nvPicPr>
              <p:cNvPr id="214" name="墨迹 213">
                <a:extLst>
                  <a:ext uri="{FF2B5EF4-FFF2-40B4-BE49-F238E27FC236}">
                    <a16:creationId xmlns:a16="http://schemas.microsoft.com/office/drawing/2014/main" id="{AC098349-5F65-1843-9322-1342B47D745A}"/>
                  </a:ext>
                </a:extLst>
              </p:cNvPr>
              <p:cNvPicPr/>
              <p:nvPr/>
            </p:nvPicPr>
            <p:blipFill>
              <a:blip r:embed="rId349"/>
              <a:stretch>
                <a:fillRect/>
              </a:stretch>
            </p:blipFill>
            <p:spPr>
              <a:xfrm>
                <a:off x="8541100" y="4554289"/>
                <a:ext cx="326880" cy="519840"/>
              </a:xfrm>
              <a:prstGeom prst="rect">
                <a:avLst/>
              </a:prstGeom>
            </p:spPr>
          </p:pic>
        </mc:Fallback>
      </mc:AlternateContent>
      <p:grpSp>
        <p:nvGrpSpPr>
          <p:cNvPr id="229" name="组合 228">
            <a:extLst>
              <a:ext uri="{FF2B5EF4-FFF2-40B4-BE49-F238E27FC236}">
                <a16:creationId xmlns:a16="http://schemas.microsoft.com/office/drawing/2014/main" id="{BACE0A1C-4875-EA4B-8800-078B6854D7B4}"/>
              </a:ext>
            </a:extLst>
          </p:cNvPr>
          <p:cNvGrpSpPr/>
          <p:nvPr/>
        </p:nvGrpSpPr>
        <p:grpSpPr>
          <a:xfrm>
            <a:off x="262540" y="5651209"/>
            <a:ext cx="386280" cy="324000"/>
            <a:chOff x="262540" y="5651209"/>
            <a:chExt cx="386280" cy="324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217" name="墨迹 216">
                  <a:extLst>
                    <a:ext uri="{FF2B5EF4-FFF2-40B4-BE49-F238E27FC236}">
                      <a16:creationId xmlns:a16="http://schemas.microsoft.com/office/drawing/2014/main" id="{79701029-8147-3C45-821C-2666CD0BD280}"/>
                    </a:ext>
                  </a:extLst>
                </p14:cNvPr>
                <p14:cNvContentPartPr/>
                <p14:nvPr/>
              </p14:nvContentPartPr>
              <p14:xfrm>
                <a:off x="262540" y="5856769"/>
                <a:ext cx="292320" cy="43920"/>
              </p14:xfrm>
            </p:contentPart>
          </mc:Choice>
          <mc:Fallback xmlns="">
            <p:pic>
              <p:nvPicPr>
                <p:cNvPr id="217" name="墨迹 216">
                  <a:extLst>
                    <a:ext uri="{FF2B5EF4-FFF2-40B4-BE49-F238E27FC236}">
                      <a16:creationId xmlns:a16="http://schemas.microsoft.com/office/drawing/2014/main" id="{79701029-8147-3C45-821C-2666CD0BD280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254980" y="5849209"/>
                  <a:ext cx="30744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218" name="墨迹 217">
                  <a:extLst>
                    <a:ext uri="{FF2B5EF4-FFF2-40B4-BE49-F238E27FC236}">
                      <a16:creationId xmlns:a16="http://schemas.microsoft.com/office/drawing/2014/main" id="{70947A27-1EB7-5E4C-87C1-1C9BB28D8903}"/>
                    </a:ext>
                  </a:extLst>
                </p14:cNvPr>
                <p14:cNvContentPartPr/>
                <p14:nvPr/>
              </p14:nvContentPartPr>
              <p14:xfrm>
                <a:off x="287380" y="5781889"/>
                <a:ext cx="271440" cy="19080"/>
              </p14:xfrm>
            </p:contentPart>
          </mc:Choice>
          <mc:Fallback xmlns="">
            <p:pic>
              <p:nvPicPr>
                <p:cNvPr id="218" name="墨迹 217">
                  <a:extLst>
                    <a:ext uri="{FF2B5EF4-FFF2-40B4-BE49-F238E27FC236}">
                      <a16:creationId xmlns:a16="http://schemas.microsoft.com/office/drawing/2014/main" id="{70947A27-1EB7-5E4C-87C1-1C9BB28D8903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279820" y="5774689"/>
                  <a:ext cx="28656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219" name="墨迹 218">
                  <a:extLst>
                    <a:ext uri="{FF2B5EF4-FFF2-40B4-BE49-F238E27FC236}">
                      <a16:creationId xmlns:a16="http://schemas.microsoft.com/office/drawing/2014/main" id="{F8277EC4-C4F8-5947-948E-B6ED3A7AC7AF}"/>
                    </a:ext>
                  </a:extLst>
                </p14:cNvPr>
                <p14:cNvContentPartPr/>
                <p14:nvPr/>
              </p14:nvContentPartPr>
              <p14:xfrm>
                <a:off x="430660" y="5651209"/>
                <a:ext cx="218160" cy="324000"/>
              </p14:xfrm>
            </p:contentPart>
          </mc:Choice>
          <mc:Fallback xmlns="">
            <p:pic>
              <p:nvPicPr>
                <p:cNvPr id="219" name="墨迹 218">
                  <a:extLst>
                    <a:ext uri="{FF2B5EF4-FFF2-40B4-BE49-F238E27FC236}">
                      <a16:creationId xmlns:a16="http://schemas.microsoft.com/office/drawing/2014/main" id="{F8277EC4-C4F8-5947-948E-B6ED3A7AC7AF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423100" y="5643649"/>
                  <a:ext cx="233280" cy="339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2" name="组合 251">
            <a:extLst>
              <a:ext uri="{FF2B5EF4-FFF2-40B4-BE49-F238E27FC236}">
                <a16:creationId xmlns:a16="http://schemas.microsoft.com/office/drawing/2014/main" id="{D1819B18-4EA6-9D40-91E9-4BA10C080A03}"/>
              </a:ext>
            </a:extLst>
          </p:cNvPr>
          <p:cNvGrpSpPr/>
          <p:nvPr/>
        </p:nvGrpSpPr>
        <p:grpSpPr>
          <a:xfrm>
            <a:off x="972100" y="5458249"/>
            <a:ext cx="5142600" cy="716400"/>
            <a:chOff x="972100" y="5458249"/>
            <a:chExt cx="5142600" cy="716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220" name="墨迹 219">
                  <a:extLst>
                    <a:ext uri="{FF2B5EF4-FFF2-40B4-BE49-F238E27FC236}">
                      <a16:creationId xmlns:a16="http://schemas.microsoft.com/office/drawing/2014/main" id="{388EB565-3574-704B-8C85-EED9F861985C}"/>
                    </a:ext>
                  </a:extLst>
                </p14:cNvPr>
                <p14:cNvContentPartPr/>
                <p14:nvPr/>
              </p14:nvContentPartPr>
              <p14:xfrm>
                <a:off x="972100" y="5651209"/>
                <a:ext cx="274320" cy="305280"/>
              </p14:xfrm>
            </p:contentPart>
          </mc:Choice>
          <mc:Fallback xmlns="">
            <p:pic>
              <p:nvPicPr>
                <p:cNvPr id="220" name="墨迹 219">
                  <a:extLst>
                    <a:ext uri="{FF2B5EF4-FFF2-40B4-BE49-F238E27FC236}">
                      <a16:creationId xmlns:a16="http://schemas.microsoft.com/office/drawing/2014/main" id="{388EB565-3574-704B-8C85-EED9F861985C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964540" y="5643649"/>
                  <a:ext cx="28944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221" name="墨迹 220">
                  <a:extLst>
                    <a:ext uri="{FF2B5EF4-FFF2-40B4-BE49-F238E27FC236}">
                      <a16:creationId xmlns:a16="http://schemas.microsoft.com/office/drawing/2014/main" id="{252EC8D3-AE60-B449-94B5-F557F4403AE3}"/>
                    </a:ext>
                  </a:extLst>
                </p14:cNvPr>
                <p14:cNvContentPartPr/>
                <p14:nvPr/>
              </p14:nvContentPartPr>
              <p14:xfrm>
                <a:off x="1009540" y="5663809"/>
                <a:ext cx="218160" cy="280440"/>
              </p14:xfrm>
            </p:contentPart>
          </mc:Choice>
          <mc:Fallback xmlns="">
            <p:pic>
              <p:nvPicPr>
                <p:cNvPr id="221" name="墨迹 220">
                  <a:extLst>
                    <a:ext uri="{FF2B5EF4-FFF2-40B4-BE49-F238E27FC236}">
                      <a16:creationId xmlns:a16="http://schemas.microsoft.com/office/drawing/2014/main" id="{252EC8D3-AE60-B449-94B5-F557F4403AE3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1001980" y="5656249"/>
                  <a:ext cx="23328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222" name="墨迹 221">
                  <a:extLst>
                    <a:ext uri="{FF2B5EF4-FFF2-40B4-BE49-F238E27FC236}">
                      <a16:creationId xmlns:a16="http://schemas.microsoft.com/office/drawing/2014/main" id="{5E7A406C-19DC-0442-BE2D-3BDB96D39AE4}"/>
                    </a:ext>
                  </a:extLst>
                </p14:cNvPr>
                <p14:cNvContentPartPr/>
                <p14:nvPr/>
              </p14:nvContentPartPr>
              <p14:xfrm>
                <a:off x="1351900" y="5620249"/>
                <a:ext cx="168480" cy="317160"/>
              </p14:xfrm>
            </p:contentPart>
          </mc:Choice>
          <mc:Fallback xmlns="">
            <p:pic>
              <p:nvPicPr>
                <p:cNvPr id="222" name="墨迹 221">
                  <a:extLst>
                    <a:ext uri="{FF2B5EF4-FFF2-40B4-BE49-F238E27FC236}">
                      <a16:creationId xmlns:a16="http://schemas.microsoft.com/office/drawing/2014/main" id="{5E7A406C-19DC-0442-BE2D-3BDB96D39AE4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1344340" y="5612689"/>
                  <a:ext cx="183600" cy="33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223" name="墨迹 222">
                  <a:extLst>
                    <a:ext uri="{FF2B5EF4-FFF2-40B4-BE49-F238E27FC236}">
                      <a16:creationId xmlns:a16="http://schemas.microsoft.com/office/drawing/2014/main" id="{F2DF41E5-4339-E743-8AEA-6049F24617E4}"/>
                    </a:ext>
                  </a:extLst>
                </p14:cNvPr>
                <p14:cNvContentPartPr/>
                <p14:nvPr/>
              </p14:nvContentPartPr>
              <p14:xfrm>
                <a:off x="1607140" y="5645089"/>
                <a:ext cx="149760" cy="299160"/>
              </p14:xfrm>
            </p:contentPart>
          </mc:Choice>
          <mc:Fallback xmlns="">
            <p:pic>
              <p:nvPicPr>
                <p:cNvPr id="223" name="墨迹 222">
                  <a:extLst>
                    <a:ext uri="{FF2B5EF4-FFF2-40B4-BE49-F238E27FC236}">
                      <a16:creationId xmlns:a16="http://schemas.microsoft.com/office/drawing/2014/main" id="{F2DF41E5-4339-E743-8AEA-6049F24617E4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1599580" y="5637529"/>
                  <a:ext cx="164880" cy="31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224" name="墨迹 223">
                  <a:extLst>
                    <a:ext uri="{FF2B5EF4-FFF2-40B4-BE49-F238E27FC236}">
                      <a16:creationId xmlns:a16="http://schemas.microsoft.com/office/drawing/2014/main" id="{A7236F14-9361-3E4E-9BBE-9E9B91E9B5D7}"/>
                    </a:ext>
                  </a:extLst>
                </p14:cNvPr>
                <p14:cNvContentPartPr/>
                <p14:nvPr/>
              </p14:nvContentPartPr>
              <p14:xfrm>
                <a:off x="1675900" y="5813209"/>
                <a:ext cx="155880" cy="25200"/>
              </p14:xfrm>
            </p:contentPart>
          </mc:Choice>
          <mc:Fallback xmlns="">
            <p:pic>
              <p:nvPicPr>
                <p:cNvPr id="224" name="墨迹 223">
                  <a:extLst>
                    <a:ext uri="{FF2B5EF4-FFF2-40B4-BE49-F238E27FC236}">
                      <a16:creationId xmlns:a16="http://schemas.microsoft.com/office/drawing/2014/main" id="{A7236F14-9361-3E4E-9BBE-9E9B91E9B5D7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1668340" y="5805649"/>
                  <a:ext cx="17100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225" name="墨迹 224">
                  <a:extLst>
                    <a:ext uri="{FF2B5EF4-FFF2-40B4-BE49-F238E27FC236}">
                      <a16:creationId xmlns:a16="http://schemas.microsoft.com/office/drawing/2014/main" id="{634B904F-A875-CB4C-951D-8B03FE78BDC3}"/>
                    </a:ext>
                  </a:extLst>
                </p14:cNvPr>
                <p14:cNvContentPartPr/>
                <p14:nvPr/>
              </p14:nvContentPartPr>
              <p14:xfrm>
                <a:off x="1905940" y="5713489"/>
                <a:ext cx="118800" cy="280440"/>
              </p14:xfrm>
            </p:contentPart>
          </mc:Choice>
          <mc:Fallback xmlns="">
            <p:pic>
              <p:nvPicPr>
                <p:cNvPr id="225" name="墨迹 224">
                  <a:extLst>
                    <a:ext uri="{FF2B5EF4-FFF2-40B4-BE49-F238E27FC236}">
                      <a16:creationId xmlns:a16="http://schemas.microsoft.com/office/drawing/2014/main" id="{634B904F-A875-CB4C-951D-8B03FE78BDC3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1898380" y="5705929"/>
                  <a:ext cx="13356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226" name="墨迹 225">
                  <a:extLst>
                    <a:ext uri="{FF2B5EF4-FFF2-40B4-BE49-F238E27FC236}">
                      <a16:creationId xmlns:a16="http://schemas.microsoft.com/office/drawing/2014/main" id="{F294D9C1-D5D3-3049-9BD2-6089BE297DF6}"/>
                    </a:ext>
                  </a:extLst>
                </p14:cNvPr>
                <p14:cNvContentPartPr/>
                <p14:nvPr/>
              </p14:nvContentPartPr>
              <p14:xfrm>
                <a:off x="2223460" y="5819329"/>
                <a:ext cx="93600" cy="37800"/>
              </p14:xfrm>
            </p:contentPart>
          </mc:Choice>
          <mc:Fallback xmlns="">
            <p:pic>
              <p:nvPicPr>
                <p:cNvPr id="226" name="墨迹 225">
                  <a:extLst>
                    <a:ext uri="{FF2B5EF4-FFF2-40B4-BE49-F238E27FC236}">
                      <a16:creationId xmlns:a16="http://schemas.microsoft.com/office/drawing/2014/main" id="{F294D9C1-D5D3-3049-9BD2-6089BE297DF6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2215900" y="5811769"/>
                  <a:ext cx="1087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227" name="墨迹 226">
                  <a:extLst>
                    <a:ext uri="{FF2B5EF4-FFF2-40B4-BE49-F238E27FC236}">
                      <a16:creationId xmlns:a16="http://schemas.microsoft.com/office/drawing/2014/main" id="{2DA914D1-5251-DB4F-BC8B-2B17A5B47633}"/>
                    </a:ext>
                  </a:extLst>
                </p14:cNvPr>
                <p14:cNvContentPartPr/>
                <p14:nvPr/>
              </p14:nvContentPartPr>
              <p14:xfrm>
                <a:off x="2236060" y="5906449"/>
                <a:ext cx="212040" cy="12960"/>
              </p14:xfrm>
            </p:contentPart>
          </mc:Choice>
          <mc:Fallback xmlns="">
            <p:pic>
              <p:nvPicPr>
                <p:cNvPr id="227" name="墨迹 226">
                  <a:extLst>
                    <a:ext uri="{FF2B5EF4-FFF2-40B4-BE49-F238E27FC236}">
                      <a16:creationId xmlns:a16="http://schemas.microsoft.com/office/drawing/2014/main" id="{2DA914D1-5251-DB4F-BC8B-2B17A5B47633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2228500" y="5898889"/>
                  <a:ext cx="22716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230" name="墨迹 229">
                  <a:extLst>
                    <a:ext uri="{FF2B5EF4-FFF2-40B4-BE49-F238E27FC236}">
                      <a16:creationId xmlns:a16="http://schemas.microsoft.com/office/drawing/2014/main" id="{402A7D1A-09AF-D043-A052-D5F9D5CE75D9}"/>
                    </a:ext>
                  </a:extLst>
                </p14:cNvPr>
                <p14:cNvContentPartPr/>
                <p14:nvPr/>
              </p14:nvContentPartPr>
              <p14:xfrm>
                <a:off x="2640700" y="5763529"/>
                <a:ext cx="386280" cy="149760"/>
              </p14:xfrm>
            </p:contentPart>
          </mc:Choice>
          <mc:Fallback xmlns="">
            <p:pic>
              <p:nvPicPr>
                <p:cNvPr id="230" name="墨迹 229">
                  <a:extLst>
                    <a:ext uri="{FF2B5EF4-FFF2-40B4-BE49-F238E27FC236}">
                      <a16:creationId xmlns:a16="http://schemas.microsoft.com/office/drawing/2014/main" id="{402A7D1A-09AF-D043-A052-D5F9D5CE75D9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2633140" y="5755969"/>
                  <a:ext cx="40140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231" name="墨迹 230">
                  <a:extLst>
                    <a:ext uri="{FF2B5EF4-FFF2-40B4-BE49-F238E27FC236}">
                      <a16:creationId xmlns:a16="http://schemas.microsoft.com/office/drawing/2014/main" id="{7769DF17-36B9-B347-BBD7-38FCCB329CDF}"/>
                    </a:ext>
                  </a:extLst>
                </p14:cNvPr>
                <p14:cNvContentPartPr/>
                <p14:nvPr/>
              </p14:nvContentPartPr>
              <p14:xfrm>
                <a:off x="3119860" y="5744809"/>
                <a:ext cx="193320" cy="131040"/>
              </p14:xfrm>
            </p:contentPart>
          </mc:Choice>
          <mc:Fallback xmlns="">
            <p:pic>
              <p:nvPicPr>
                <p:cNvPr id="231" name="墨迹 230">
                  <a:extLst>
                    <a:ext uri="{FF2B5EF4-FFF2-40B4-BE49-F238E27FC236}">
                      <a16:creationId xmlns:a16="http://schemas.microsoft.com/office/drawing/2014/main" id="{7769DF17-36B9-B347-BBD7-38FCCB329CDF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3112660" y="5737249"/>
                  <a:ext cx="20844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232" name="墨迹 231">
                  <a:extLst>
                    <a:ext uri="{FF2B5EF4-FFF2-40B4-BE49-F238E27FC236}">
                      <a16:creationId xmlns:a16="http://schemas.microsoft.com/office/drawing/2014/main" id="{709B838A-C687-624B-A73E-1617F83820A6}"/>
                    </a:ext>
                  </a:extLst>
                </p14:cNvPr>
                <p14:cNvContentPartPr/>
                <p14:nvPr/>
              </p14:nvContentPartPr>
              <p14:xfrm>
                <a:off x="3437380" y="5757049"/>
                <a:ext cx="149760" cy="131040"/>
              </p14:xfrm>
            </p:contentPart>
          </mc:Choice>
          <mc:Fallback xmlns="">
            <p:pic>
              <p:nvPicPr>
                <p:cNvPr id="232" name="墨迹 231">
                  <a:extLst>
                    <a:ext uri="{FF2B5EF4-FFF2-40B4-BE49-F238E27FC236}">
                      <a16:creationId xmlns:a16="http://schemas.microsoft.com/office/drawing/2014/main" id="{709B838A-C687-624B-A73E-1617F83820A6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3430180" y="5749489"/>
                  <a:ext cx="16488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233" name="墨迹 232">
                  <a:extLst>
                    <a:ext uri="{FF2B5EF4-FFF2-40B4-BE49-F238E27FC236}">
                      <a16:creationId xmlns:a16="http://schemas.microsoft.com/office/drawing/2014/main" id="{9A4F0D44-E533-3D49-950C-1DFF38857F88}"/>
                    </a:ext>
                  </a:extLst>
                </p14:cNvPr>
                <p14:cNvContentPartPr/>
                <p14:nvPr/>
              </p14:nvContentPartPr>
              <p14:xfrm>
                <a:off x="3425140" y="5750929"/>
                <a:ext cx="180720" cy="118800"/>
              </p14:xfrm>
            </p:contentPart>
          </mc:Choice>
          <mc:Fallback xmlns="">
            <p:pic>
              <p:nvPicPr>
                <p:cNvPr id="233" name="墨迹 232">
                  <a:extLst>
                    <a:ext uri="{FF2B5EF4-FFF2-40B4-BE49-F238E27FC236}">
                      <a16:creationId xmlns:a16="http://schemas.microsoft.com/office/drawing/2014/main" id="{9A4F0D44-E533-3D49-950C-1DFF38857F88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3417580" y="5743369"/>
                  <a:ext cx="19584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235" name="墨迹 234">
                  <a:extLst>
                    <a:ext uri="{FF2B5EF4-FFF2-40B4-BE49-F238E27FC236}">
                      <a16:creationId xmlns:a16="http://schemas.microsoft.com/office/drawing/2014/main" id="{CF194B92-2828-5D46-BAA3-3DB7BE4A6870}"/>
                    </a:ext>
                  </a:extLst>
                </p14:cNvPr>
                <p14:cNvContentPartPr/>
                <p14:nvPr/>
              </p14:nvContentPartPr>
              <p14:xfrm>
                <a:off x="3792340" y="5458249"/>
                <a:ext cx="149760" cy="573120"/>
              </p14:xfrm>
            </p:contentPart>
          </mc:Choice>
          <mc:Fallback xmlns="">
            <p:pic>
              <p:nvPicPr>
                <p:cNvPr id="235" name="墨迹 234">
                  <a:extLst>
                    <a:ext uri="{FF2B5EF4-FFF2-40B4-BE49-F238E27FC236}">
                      <a16:creationId xmlns:a16="http://schemas.microsoft.com/office/drawing/2014/main" id="{CF194B92-2828-5D46-BAA3-3DB7BE4A6870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3784780" y="5450689"/>
                  <a:ext cx="164880" cy="58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236" name="墨迹 235">
                  <a:extLst>
                    <a:ext uri="{FF2B5EF4-FFF2-40B4-BE49-F238E27FC236}">
                      <a16:creationId xmlns:a16="http://schemas.microsoft.com/office/drawing/2014/main" id="{47E94AE5-56F1-C34B-8C71-8EA68B7BDADC}"/>
                    </a:ext>
                  </a:extLst>
                </p14:cNvPr>
                <p14:cNvContentPartPr/>
                <p14:nvPr/>
              </p14:nvContentPartPr>
              <p14:xfrm>
                <a:off x="4053700" y="5726089"/>
                <a:ext cx="174600" cy="230760"/>
              </p14:xfrm>
            </p:contentPart>
          </mc:Choice>
          <mc:Fallback xmlns="">
            <p:pic>
              <p:nvPicPr>
                <p:cNvPr id="236" name="墨迹 235">
                  <a:extLst>
                    <a:ext uri="{FF2B5EF4-FFF2-40B4-BE49-F238E27FC236}">
                      <a16:creationId xmlns:a16="http://schemas.microsoft.com/office/drawing/2014/main" id="{47E94AE5-56F1-C34B-8C71-8EA68B7BDADC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4046500" y="5718529"/>
                  <a:ext cx="18972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237" name="墨迹 236">
                  <a:extLst>
                    <a:ext uri="{FF2B5EF4-FFF2-40B4-BE49-F238E27FC236}">
                      <a16:creationId xmlns:a16="http://schemas.microsoft.com/office/drawing/2014/main" id="{E5C45CE5-24E2-5A4B-859B-970DACC9512B}"/>
                    </a:ext>
                  </a:extLst>
                </p14:cNvPr>
                <p14:cNvContentPartPr/>
                <p14:nvPr/>
              </p14:nvContentPartPr>
              <p14:xfrm>
                <a:off x="4047580" y="5750929"/>
                <a:ext cx="224640" cy="180720"/>
              </p14:xfrm>
            </p:contentPart>
          </mc:Choice>
          <mc:Fallback xmlns="">
            <p:pic>
              <p:nvPicPr>
                <p:cNvPr id="237" name="墨迹 236">
                  <a:extLst>
                    <a:ext uri="{FF2B5EF4-FFF2-40B4-BE49-F238E27FC236}">
                      <a16:creationId xmlns:a16="http://schemas.microsoft.com/office/drawing/2014/main" id="{E5C45CE5-24E2-5A4B-859B-970DACC9512B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4040020" y="5743369"/>
                  <a:ext cx="23940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241" name="墨迹 240">
                  <a:extLst>
                    <a:ext uri="{FF2B5EF4-FFF2-40B4-BE49-F238E27FC236}">
                      <a16:creationId xmlns:a16="http://schemas.microsoft.com/office/drawing/2014/main" id="{C222FD3B-F1A5-1E4C-A882-92F2B12A9D08}"/>
                    </a:ext>
                  </a:extLst>
                </p14:cNvPr>
                <p14:cNvContentPartPr/>
                <p14:nvPr/>
              </p14:nvContentPartPr>
              <p14:xfrm>
                <a:off x="4414780" y="5626369"/>
                <a:ext cx="149760" cy="355320"/>
              </p14:xfrm>
            </p:contentPart>
          </mc:Choice>
          <mc:Fallback xmlns="">
            <p:pic>
              <p:nvPicPr>
                <p:cNvPr id="241" name="墨迹 240">
                  <a:extLst>
                    <a:ext uri="{FF2B5EF4-FFF2-40B4-BE49-F238E27FC236}">
                      <a16:creationId xmlns:a16="http://schemas.microsoft.com/office/drawing/2014/main" id="{C222FD3B-F1A5-1E4C-A882-92F2B12A9D08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4407580" y="5618809"/>
                  <a:ext cx="164880" cy="37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242" name="墨迹 241">
                  <a:extLst>
                    <a:ext uri="{FF2B5EF4-FFF2-40B4-BE49-F238E27FC236}">
                      <a16:creationId xmlns:a16="http://schemas.microsoft.com/office/drawing/2014/main" id="{83EA21F9-B63B-8D4B-8EE3-D2BC9F02DFE4}"/>
                    </a:ext>
                  </a:extLst>
                </p14:cNvPr>
                <p14:cNvContentPartPr/>
                <p14:nvPr/>
              </p14:nvContentPartPr>
              <p14:xfrm>
                <a:off x="4639060" y="5595409"/>
                <a:ext cx="230760" cy="361440"/>
              </p14:xfrm>
            </p:contentPart>
          </mc:Choice>
          <mc:Fallback xmlns="">
            <p:pic>
              <p:nvPicPr>
                <p:cNvPr id="242" name="墨迹 241">
                  <a:extLst>
                    <a:ext uri="{FF2B5EF4-FFF2-40B4-BE49-F238E27FC236}">
                      <a16:creationId xmlns:a16="http://schemas.microsoft.com/office/drawing/2014/main" id="{83EA21F9-B63B-8D4B-8EE3-D2BC9F02DFE4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4631500" y="5587849"/>
                  <a:ext cx="245880" cy="37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243" name="墨迹 242">
                  <a:extLst>
                    <a:ext uri="{FF2B5EF4-FFF2-40B4-BE49-F238E27FC236}">
                      <a16:creationId xmlns:a16="http://schemas.microsoft.com/office/drawing/2014/main" id="{D00458E9-E735-DB49-A001-153DE5F94011}"/>
                    </a:ext>
                  </a:extLst>
                </p14:cNvPr>
                <p14:cNvContentPartPr/>
                <p14:nvPr/>
              </p14:nvContentPartPr>
              <p14:xfrm>
                <a:off x="4769740" y="5813209"/>
                <a:ext cx="131040" cy="25200"/>
              </p14:xfrm>
            </p:contentPart>
          </mc:Choice>
          <mc:Fallback xmlns="">
            <p:pic>
              <p:nvPicPr>
                <p:cNvPr id="243" name="墨迹 242">
                  <a:extLst>
                    <a:ext uri="{FF2B5EF4-FFF2-40B4-BE49-F238E27FC236}">
                      <a16:creationId xmlns:a16="http://schemas.microsoft.com/office/drawing/2014/main" id="{D00458E9-E735-DB49-A001-153DE5F94011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4762180" y="5805649"/>
                  <a:ext cx="14616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244" name="墨迹 243">
                  <a:extLst>
                    <a:ext uri="{FF2B5EF4-FFF2-40B4-BE49-F238E27FC236}">
                      <a16:creationId xmlns:a16="http://schemas.microsoft.com/office/drawing/2014/main" id="{DD7D6597-F99B-2C4B-BD76-7D18788EA1F9}"/>
                    </a:ext>
                  </a:extLst>
                </p14:cNvPr>
                <p14:cNvContentPartPr/>
                <p14:nvPr/>
              </p14:nvContentPartPr>
              <p14:xfrm>
                <a:off x="5056300" y="5838049"/>
                <a:ext cx="106200" cy="173880"/>
              </p14:xfrm>
            </p:contentPart>
          </mc:Choice>
          <mc:Fallback xmlns="">
            <p:pic>
              <p:nvPicPr>
                <p:cNvPr id="244" name="墨迹 243">
                  <a:extLst>
                    <a:ext uri="{FF2B5EF4-FFF2-40B4-BE49-F238E27FC236}">
                      <a16:creationId xmlns:a16="http://schemas.microsoft.com/office/drawing/2014/main" id="{DD7D6597-F99B-2C4B-BD76-7D18788EA1F9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5048740" y="5830489"/>
                  <a:ext cx="12132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245" name="墨迹 244">
                  <a:extLst>
                    <a:ext uri="{FF2B5EF4-FFF2-40B4-BE49-F238E27FC236}">
                      <a16:creationId xmlns:a16="http://schemas.microsoft.com/office/drawing/2014/main" id="{138F2269-2652-114A-94FE-D2B8DCD1485A}"/>
                    </a:ext>
                  </a:extLst>
                </p14:cNvPr>
                <p14:cNvContentPartPr/>
                <p14:nvPr/>
              </p14:nvContentPartPr>
              <p14:xfrm>
                <a:off x="5280220" y="5943889"/>
                <a:ext cx="25200" cy="100080"/>
              </p14:xfrm>
            </p:contentPart>
          </mc:Choice>
          <mc:Fallback xmlns="">
            <p:pic>
              <p:nvPicPr>
                <p:cNvPr id="245" name="墨迹 244">
                  <a:extLst>
                    <a:ext uri="{FF2B5EF4-FFF2-40B4-BE49-F238E27FC236}">
                      <a16:creationId xmlns:a16="http://schemas.microsoft.com/office/drawing/2014/main" id="{138F2269-2652-114A-94FE-D2B8DCD1485A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5272660" y="5936329"/>
                  <a:ext cx="4032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246" name="墨迹 245">
                  <a:extLst>
                    <a:ext uri="{FF2B5EF4-FFF2-40B4-BE49-F238E27FC236}">
                      <a16:creationId xmlns:a16="http://schemas.microsoft.com/office/drawing/2014/main" id="{B4194CCA-F74B-D340-8AB9-CE2873BE01A6}"/>
                    </a:ext>
                  </a:extLst>
                </p14:cNvPr>
                <p14:cNvContentPartPr/>
                <p14:nvPr/>
              </p14:nvContentPartPr>
              <p14:xfrm>
                <a:off x="5448340" y="5875489"/>
                <a:ext cx="106200" cy="143640"/>
              </p14:xfrm>
            </p:contentPart>
          </mc:Choice>
          <mc:Fallback xmlns="">
            <p:pic>
              <p:nvPicPr>
                <p:cNvPr id="246" name="墨迹 245">
                  <a:extLst>
                    <a:ext uri="{FF2B5EF4-FFF2-40B4-BE49-F238E27FC236}">
                      <a16:creationId xmlns:a16="http://schemas.microsoft.com/office/drawing/2014/main" id="{B4194CCA-F74B-D340-8AB9-CE2873BE01A6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5440780" y="5867929"/>
                  <a:ext cx="12132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247" name="墨迹 246">
                  <a:extLst>
                    <a:ext uri="{FF2B5EF4-FFF2-40B4-BE49-F238E27FC236}">
                      <a16:creationId xmlns:a16="http://schemas.microsoft.com/office/drawing/2014/main" id="{37A137CF-BBAA-E443-B65D-7A7121B74AFE}"/>
                    </a:ext>
                  </a:extLst>
                </p14:cNvPr>
                <p14:cNvContentPartPr/>
                <p14:nvPr/>
              </p14:nvContentPartPr>
              <p14:xfrm>
                <a:off x="5697460" y="5850649"/>
                <a:ext cx="100080" cy="174600"/>
              </p14:xfrm>
            </p:contentPart>
          </mc:Choice>
          <mc:Fallback xmlns="">
            <p:pic>
              <p:nvPicPr>
                <p:cNvPr id="247" name="墨迹 246">
                  <a:extLst>
                    <a:ext uri="{FF2B5EF4-FFF2-40B4-BE49-F238E27FC236}">
                      <a16:creationId xmlns:a16="http://schemas.microsoft.com/office/drawing/2014/main" id="{37A137CF-BBAA-E443-B65D-7A7121B74AFE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5689900" y="5843089"/>
                  <a:ext cx="11520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249" name="墨迹 248">
                  <a:extLst>
                    <a:ext uri="{FF2B5EF4-FFF2-40B4-BE49-F238E27FC236}">
                      <a16:creationId xmlns:a16="http://schemas.microsoft.com/office/drawing/2014/main" id="{288724CA-8E81-C541-8094-A1E0573D8C78}"/>
                    </a:ext>
                  </a:extLst>
                </p14:cNvPr>
                <p14:cNvContentPartPr/>
                <p14:nvPr/>
              </p14:nvContentPartPr>
              <p14:xfrm>
                <a:off x="6070780" y="6037129"/>
                <a:ext cx="43920" cy="37800"/>
              </p14:xfrm>
            </p:contentPart>
          </mc:Choice>
          <mc:Fallback xmlns="">
            <p:pic>
              <p:nvPicPr>
                <p:cNvPr id="249" name="墨迹 248">
                  <a:extLst>
                    <a:ext uri="{FF2B5EF4-FFF2-40B4-BE49-F238E27FC236}">
                      <a16:creationId xmlns:a16="http://schemas.microsoft.com/office/drawing/2014/main" id="{288724CA-8E81-C541-8094-A1E0573D8C78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6063220" y="6029929"/>
                  <a:ext cx="5904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250" name="墨迹 249">
                  <a:extLst>
                    <a:ext uri="{FF2B5EF4-FFF2-40B4-BE49-F238E27FC236}">
                      <a16:creationId xmlns:a16="http://schemas.microsoft.com/office/drawing/2014/main" id="{F18F8EDC-78AB-B14D-8119-5A6D37CBBA02}"/>
                    </a:ext>
                  </a:extLst>
                </p14:cNvPr>
                <p14:cNvContentPartPr/>
                <p14:nvPr/>
              </p14:nvContentPartPr>
              <p14:xfrm>
                <a:off x="5946580" y="5582809"/>
                <a:ext cx="118800" cy="591840"/>
              </p14:xfrm>
            </p:contentPart>
          </mc:Choice>
          <mc:Fallback xmlns="">
            <p:pic>
              <p:nvPicPr>
                <p:cNvPr id="250" name="墨迹 249">
                  <a:extLst>
                    <a:ext uri="{FF2B5EF4-FFF2-40B4-BE49-F238E27FC236}">
                      <a16:creationId xmlns:a16="http://schemas.microsoft.com/office/drawing/2014/main" id="{F18F8EDC-78AB-B14D-8119-5A6D37CBBA02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5939020" y="5575249"/>
                  <a:ext cx="133560" cy="606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04">
            <p14:nvContentPartPr>
              <p14:cNvPr id="251" name="墨迹 250">
                <a:extLst>
                  <a:ext uri="{FF2B5EF4-FFF2-40B4-BE49-F238E27FC236}">
                    <a16:creationId xmlns:a16="http://schemas.microsoft.com/office/drawing/2014/main" id="{F4B5A654-F1FD-2248-B3AC-C454657DBEBF}"/>
                  </a:ext>
                </a:extLst>
              </p14:cNvPr>
              <p14:cNvContentPartPr/>
              <p14:nvPr/>
            </p14:nvContentPartPr>
            <p14:xfrm>
              <a:off x="6388300" y="6049729"/>
              <a:ext cx="37800" cy="62640"/>
            </p14:xfrm>
          </p:contentPart>
        </mc:Choice>
        <mc:Fallback xmlns="">
          <p:pic>
            <p:nvPicPr>
              <p:cNvPr id="251" name="墨迹 250">
                <a:extLst>
                  <a:ext uri="{FF2B5EF4-FFF2-40B4-BE49-F238E27FC236}">
                    <a16:creationId xmlns:a16="http://schemas.microsoft.com/office/drawing/2014/main" id="{F4B5A654-F1FD-2248-B3AC-C454657DBEBF}"/>
                  </a:ext>
                </a:extLst>
              </p:cNvPr>
              <p:cNvPicPr/>
              <p:nvPr/>
            </p:nvPicPr>
            <p:blipFill>
              <a:blip r:embed="rId405"/>
              <a:stretch>
                <a:fillRect/>
              </a:stretch>
            </p:blipFill>
            <p:spPr>
              <a:xfrm>
                <a:off x="6380740" y="6042169"/>
                <a:ext cx="52920" cy="77760"/>
              </a:xfrm>
              <a:prstGeom prst="rect">
                <a:avLst/>
              </a:prstGeom>
            </p:spPr>
          </p:pic>
        </mc:Fallback>
      </mc:AlternateContent>
      <p:grpSp>
        <p:nvGrpSpPr>
          <p:cNvPr id="272" name="组合 271">
            <a:extLst>
              <a:ext uri="{FF2B5EF4-FFF2-40B4-BE49-F238E27FC236}">
                <a16:creationId xmlns:a16="http://schemas.microsoft.com/office/drawing/2014/main" id="{EE30D0C9-6DC0-7549-B2FB-17BFA7D02EA6}"/>
              </a:ext>
            </a:extLst>
          </p:cNvPr>
          <p:cNvGrpSpPr/>
          <p:nvPr/>
        </p:nvGrpSpPr>
        <p:grpSpPr>
          <a:xfrm>
            <a:off x="6718420" y="5626369"/>
            <a:ext cx="2907000" cy="567000"/>
            <a:chOff x="6718420" y="5626369"/>
            <a:chExt cx="2907000" cy="567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253" name="墨迹 252">
                  <a:extLst>
                    <a:ext uri="{FF2B5EF4-FFF2-40B4-BE49-F238E27FC236}">
                      <a16:creationId xmlns:a16="http://schemas.microsoft.com/office/drawing/2014/main" id="{EA3EAF5A-69F5-654A-86C2-E05AA9179231}"/>
                    </a:ext>
                  </a:extLst>
                </p14:cNvPr>
                <p14:cNvContentPartPr/>
                <p14:nvPr/>
              </p14:nvContentPartPr>
              <p14:xfrm>
                <a:off x="6718420" y="5739049"/>
                <a:ext cx="274320" cy="248040"/>
              </p14:xfrm>
            </p:contentPart>
          </mc:Choice>
          <mc:Fallback xmlns="">
            <p:pic>
              <p:nvPicPr>
                <p:cNvPr id="253" name="墨迹 252">
                  <a:extLst>
                    <a:ext uri="{FF2B5EF4-FFF2-40B4-BE49-F238E27FC236}">
                      <a16:creationId xmlns:a16="http://schemas.microsoft.com/office/drawing/2014/main" id="{EA3EAF5A-69F5-654A-86C2-E05AA9179231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6710860" y="5731489"/>
                  <a:ext cx="28944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8">
              <p14:nvContentPartPr>
                <p14:cNvPr id="254" name="墨迹 253">
                  <a:extLst>
                    <a:ext uri="{FF2B5EF4-FFF2-40B4-BE49-F238E27FC236}">
                      <a16:creationId xmlns:a16="http://schemas.microsoft.com/office/drawing/2014/main" id="{C4E42EC9-7927-124A-95C7-E38FF2373A00}"/>
                    </a:ext>
                  </a:extLst>
                </p14:cNvPr>
                <p14:cNvContentPartPr/>
                <p14:nvPr/>
              </p14:nvContentPartPr>
              <p14:xfrm>
                <a:off x="6718420" y="5750929"/>
                <a:ext cx="324000" cy="243000"/>
              </p14:xfrm>
            </p:contentPart>
          </mc:Choice>
          <mc:Fallback xmlns="">
            <p:pic>
              <p:nvPicPr>
                <p:cNvPr id="254" name="墨迹 253">
                  <a:extLst>
                    <a:ext uri="{FF2B5EF4-FFF2-40B4-BE49-F238E27FC236}">
                      <a16:creationId xmlns:a16="http://schemas.microsoft.com/office/drawing/2014/main" id="{C4E42EC9-7927-124A-95C7-E38FF2373A00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6710860" y="5743369"/>
                  <a:ext cx="33912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0">
              <p14:nvContentPartPr>
                <p14:cNvPr id="255" name="墨迹 254">
                  <a:extLst>
                    <a:ext uri="{FF2B5EF4-FFF2-40B4-BE49-F238E27FC236}">
                      <a16:creationId xmlns:a16="http://schemas.microsoft.com/office/drawing/2014/main" id="{12334508-4DB4-7548-ADC6-A0C366D4F9AF}"/>
                    </a:ext>
                  </a:extLst>
                </p14:cNvPr>
                <p14:cNvContentPartPr/>
                <p14:nvPr/>
              </p14:nvContentPartPr>
              <p14:xfrm>
                <a:off x="7210180" y="5669929"/>
                <a:ext cx="124920" cy="293040"/>
              </p14:xfrm>
            </p:contentPart>
          </mc:Choice>
          <mc:Fallback xmlns="">
            <p:pic>
              <p:nvPicPr>
                <p:cNvPr id="255" name="墨迹 254">
                  <a:extLst>
                    <a:ext uri="{FF2B5EF4-FFF2-40B4-BE49-F238E27FC236}">
                      <a16:creationId xmlns:a16="http://schemas.microsoft.com/office/drawing/2014/main" id="{12334508-4DB4-7548-ADC6-A0C366D4F9AF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7202620" y="5662369"/>
                  <a:ext cx="14004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256" name="墨迹 255">
                  <a:extLst>
                    <a:ext uri="{FF2B5EF4-FFF2-40B4-BE49-F238E27FC236}">
                      <a16:creationId xmlns:a16="http://schemas.microsoft.com/office/drawing/2014/main" id="{C9A23392-E674-6548-8A39-E1B6754D4875}"/>
                    </a:ext>
                  </a:extLst>
                </p14:cNvPr>
                <p14:cNvContentPartPr/>
                <p14:nvPr/>
              </p14:nvContentPartPr>
              <p14:xfrm>
                <a:off x="7490260" y="5632489"/>
                <a:ext cx="199440" cy="398880"/>
              </p14:xfrm>
            </p:contentPart>
          </mc:Choice>
          <mc:Fallback xmlns="">
            <p:pic>
              <p:nvPicPr>
                <p:cNvPr id="256" name="墨迹 255">
                  <a:extLst>
                    <a:ext uri="{FF2B5EF4-FFF2-40B4-BE49-F238E27FC236}">
                      <a16:creationId xmlns:a16="http://schemas.microsoft.com/office/drawing/2014/main" id="{C9A23392-E674-6548-8A39-E1B6754D4875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7482700" y="5624929"/>
                  <a:ext cx="214560" cy="41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257" name="墨迹 256">
                  <a:extLst>
                    <a:ext uri="{FF2B5EF4-FFF2-40B4-BE49-F238E27FC236}">
                      <a16:creationId xmlns:a16="http://schemas.microsoft.com/office/drawing/2014/main" id="{CB17CD2F-86A9-4C41-9116-432478F23C67}"/>
                    </a:ext>
                  </a:extLst>
                </p14:cNvPr>
                <p14:cNvContentPartPr/>
                <p14:nvPr/>
              </p14:nvContentPartPr>
              <p14:xfrm>
                <a:off x="7602940" y="5881609"/>
                <a:ext cx="142920" cy="19080"/>
              </p14:xfrm>
            </p:contentPart>
          </mc:Choice>
          <mc:Fallback xmlns="">
            <p:pic>
              <p:nvPicPr>
                <p:cNvPr id="257" name="墨迹 256">
                  <a:extLst>
                    <a:ext uri="{FF2B5EF4-FFF2-40B4-BE49-F238E27FC236}">
                      <a16:creationId xmlns:a16="http://schemas.microsoft.com/office/drawing/2014/main" id="{CB17CD2F-86A9-4C41-9116-432478F23C67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7595380" y="5874049"/>
                  <a:ext cx="15804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258" name="墨迹 257">
                  <a:extLst>
                    <a:ext uri="{FF2B5EF4-FFF2-40B4-BE49-F238E27FC236}">
                      <a16:creationId xmlns:a16="http://schemas.microsoft.com/office/drawing/2014/main" id="{B6B091B0-F686-D04A-8FC2-57791D38659A}"/>
                    </a:ext>
                  </a:extLst>
                </p14:cNvPr>
                <p14:cNvContentPartPr/>
                <p14:nvPr/>
              </p14:nvContentPartPr>
              <p14:xfrm>
                <a:off x="7839100" y="5907169"/>
                <a:ext cx="143640" cy="167760"/>
              </p14:xfrm>
            </p:contentPart>
          </mc:Choice>
          <mc:Fallback xmlns="">
            <p:pic>
              <p:nvPicPr>
                <p:cNvPr id="258" name="墨迹 257">
                  <a:extLst>
                    <a:ext uri="{FF2B5EF4-FFF2-40B4-BE49-F238E27FC236}">
                      <a16:creationId xmlns:a16="http://schemas.microsoft.com/office/drawing/2014/main" id="{B6B091B0-F686-D04A-8FC2-57791D38659A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7831540" y="5899609"/>
                  <a:ext cx="15876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259" name="墨迹 258">
                  <a:extLst>
                    <a:ext uri="{FF2B5EF4-FFF2-40B4-BE49-F238E27FC236}">
                      <a16:creationId xmlns:a16="http://schemas.microsoft.com/office/drawing/2014/main" id="{D9DD1F07-FA1D-AC40-9CF0-985F10274AA6}"/>
                    </a:ext>
                  </a:extLst>
                </p14:cNvPr>
                <p14:cNvContentPartPr/>
                <p14:nvPr/>
              </p14:nvContentPartPr>
              <p14:xfrm>
                <a:off x="8050780" y="6031009"/>
                <a:ext cx="187200" cy="75240"/>
              </p14:xfrm>
            </p:contentPart>
          </mc:Choice>
          <mc:Fallback xmlns="">
            <p:pic>
              <p:nvPicPr>
                <p:cNvPr id="259" name="墨迹 258">
                  <a:extLst>
                    <a:ext uri="{FF2B5EF4-FFF2-40B4-BE49-F238E27FC236}">
                      <a16:creationId xmlns:a16="http://schemas.microsoft.com/office/drawing/2014/main" id="{D9DD1F07-FA1D-AC40-9CF0-985F10274AA6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8043220" y="6023449"/>
                  <a:ext cx="20232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0">
              <p14:nvContentPartPr>
                <p14:cNvPr id="260" name="墨迹 259">
                  <a:extLst>
                    <a:ext uri="{FF2B5EF4-FFF2-40B4-BE49-F238E27FC236}">
                      <a16:creationId xmlns:a16="http://schemas.microsoft.com/office/drawing/2014/main" id="{5A160B7E-8979-EE4B-BD5A-687C567F3E44}"/>
                    </a:ext>
                  </a:extLst>
                </p14:cNvPr>
                <p14:cNvContentPartPr/>
                <p14:nvPr/>
              </p14:nvContentPartPr>
              <p14:xfrm>
                <a:off x="8293420" y="5894929"/>
                <a:ext cx="131040" cy="205200"/>
              </p14:xfrm>
            </p:contentPart>
          </mc:Choice>
          <mc:Fallback xmlns="">
            <p:pic>
              <p:nvPicPr>
                <p:cNvPr id="260" name="墨迹 259">
                  <a:extLst>
                    <a:ext uri="{FF2B5EF4-FFF2-40B4-BE49-F238E27FC236}">
                      <a16:creationId xmlns:a16="http://schemas.microsoft.com/office/drawing/2014/main" id="{5A160B7E-8979-EE4B-BD5A-687C567F3E44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8285860" y="5887369"/>
                  <a:ext cx="14616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2">
              <p14:nvContentPartPr>
                <p14:cNvPr id="261" name="墨迹 260">
                  <a:extLst>
                    <a:ext uri="{FF2B5EF4-FFF2-40B4-BE49-F238E27FC236}">
                      <a16:creationId xmlns:a16="http://schemas.microsoft.com/office/drawing/2014/main" id="{EBDEB08D-6617-CE47-823B-4F82D41B727A}"/>
                    </a:ext>
                  </a:extLst>
                </p14:cNvPr>
                <p14:cNvContentPartPr/>
                <p14:nvPr/>
              </p14:nvContentPartPr>
              <p14:xfrm>
                <a:off x="8573500" y="5831929"/>
                <a:ext cx="124920" cy="267480"/>
              </p14:xfrm>
            </p:contentPart>
          </mc:Choice>
          <mc:Fallback xmlns="">
            <p:pic>
              <p:nvPicPr>
                <p:cNvPr id="261" name="墨迹 260">
                  <a:extLst>
                    <a:ext uri="{FF2B5EF4-FFF2-40B4-BE49-F238E27FC236}">
                      <a16:creationId xmlns:a16="http://schemas.microsoft.com/office/drawing/2014/main" id="{EBDEB08D-6617-CE47-823B-4F82D41B727A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8565940" y="5824369"/>
                  <a:ext cx="140040" cy="28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4">
              <p14:nvContentPartPr>
                <p14:cNvPr id="262" name="墨迹 261">
                  <a:extLst>
                    <a:ext uri="{FF2B5EF4-FFF2-40B4-BE49-F238E27FC236}">
                      <a16:creationId xmlns:a16="http://schemas.microsoft.com/office/drawing/2014/main" id="{9457EB4D-B420-E74F-BDC8-94C86DAA5402}"/>
                    </a:ext>
                  </a:extLst>
                </p14:cNvPr>
                <p14:cNvContentPartPr/>
                <p14:nvPr/>
              </p14:nvContentPartPr>
              <p14:xfrm>
                <a:off x="8772940" y="5626369"/>
                <a:ext cx="171360" cy="541800"/>
              </p14:xfrm>
            </p:contentPart>
          </mc:Choice>
          <mc:Fallback xmlns="">
            <p:pic>
              <p:nvPicPr>
                <p:cNvPr id="262" name="墨迹 261">
                  <a:extLst>
                    <a:ext uri="{FF2B5EF4-FFF2-40B4-BE49-F238E27FC236}">
                      <a16:creationId xmlns:a16="http://schemas.microsoft.com/office/drawing/2014/main" id="{9457EB4D-B420-E74F-BDC8-94C86DAA5402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8765380" y="5618809"/>
                  <a:ext cx="186120" cy="55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6">
              <p14:nvContentPartPr>
                <p14:cNvPr id="263" name="墨迹 262">
                  <a:extLst>
                    <a:ext uri="{FF2B5EF4-FFF2-40B4-BE49-F238E27FC236}">
                      <a16:creationId xmlns:a16="http://schemas.microsoft.com/office/drawing/2014/main" id="{425DBC74-35C6-0E40-8912-898CE870C227}"/>
                    </a:ext>
                  </a:extLst>
                </p14:cNvPr>
                <p14:cNvContentPartPr/>
                <p14:nvPr/>
              </p14:nvContentPartPr>
              <p14:xfrm>
                <a:off x="9152380" y="5912929"/>
                <a:ext cx="68760" cy="19080"/>
              </p14:xfrm>
            </p:contentPart>
          </mc:Choice>
          <mc:Fallback xmlns="">
            <p:pic>
              <p:nvPicPr>
                <p:cNvPr id="263" name="墨迹 262">
                  <a:extLst>
                    <a:ext uri="{FF2B5EF4-FFF2-40B4-BE49-F238E27FC236}">
                      <a16:creationId xmlns:a16="http://schemas.microsoft.com/office/drawing/2014/main" id="{425DBC74-35C6-0E40-8912-898CE870C227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9145180" y="5905369"/>
                  <a:ext cx="8388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264" name="墨迹 263">
                  <a:extLst>
                    <a:ext uri="{FF2B5EF4-FFF2-40B4-BE49-F238E27FC236}">
                      <a16:creationId xmlns:a16="http://schemas.microsoft.com/office/drawing/2014/main" id="{31F347FB-BE53-624B-9776-E14DBE21B469}"/>
                    </a:ext>
                  </a:extLst>
                </p14:cNvPr>
                <p14:cNvContentPartPr/>
                <p14:nvPr/>
              </p14:nvContentPartPr>
              <p14:xfrm>
                <a:off x="9295660" y="5919049"/>
                <a:ext cx="56520" cy="12960"/>
              </p14:xfrm>
            </p:contentPart>
          </mc:Choice>
          <mc:Fallback xmlns="">
            <p:pic>
              <p:nvPicPr>
                <p:cNvPr id="264" name="墨迹 263">
                  <a:extLst>
                    <a:ext uri="{FF2B5EF4-FFF2-40B4-BE49-F238E27FC236}">
                      <a16:creationId xmlns:a16="http://schemas.microsoft.com/office/drawing/2014/main" id="{31F347FB-BE53-624B-9776-E14DBE21B469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9288100" y="5911489"/>
                  <a:ext cx="7128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0">
              <p14:nvContentPartPr>
                <p14:cNvPr id="265" name="墨迹 264">
                  <a:extLst>
                    <a:ext uri="{FF2B5EF4-FFF2-40B4-BE49-F238E27FC236}">
                      <a16:creationId xmlns:a16="http://schemas.microsoft.com/office/drawing/2014/main" id="{C30AC0D4-B679-C94B-9CC7-EBF0392D5E1E}"/>
                    </a:ext>
                  </a:extLst>
                </p14:cNvPr>
                <p14:cNvContentPartPr/>
                <p14:nvPr/>
              </p14:nvContentPartPr>
              <p14:xfrm>
                <a:off x="9557020" y="5968729"/>
                <a:ext cx="62640" cy="6480"/>
              </p14:xfrm>
            </p:contentPart>
          </mc:Choice>
          <mc:Fallback xmlns="">
            <p:pic>
              <p:nvPicPr>
                <p:cNvPr id="265" name="墨迹 264">
                  <a:extLst>
                    <a:ext uri="{FF2B5EF4-FFF2-40B4-BE49-F238E27FC236}">
                      <a16:creationId xmlns:a16="http://schemas.microsoft.com/office/drawing/2014/main" id="{C30AC0D4-B679-C94B-9CC7-EBF0392D5E1E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9549820" y="5961169"/>
                  <a:ext cx="7776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2">
              <p14:nvContentPartPr>
                <p14:cNvPr id="266" name="墨迹 265">
                  <a:extLst>
                    <a:ext uri="{FF2B5EF4-FFF2-40B4-BE49-F238E27FC236}">
                      <a16:creationId xmlns:a16="http://schemas.microsoft.com/office/drawing/2014/main" id="{43076E07-BCF6-D543-B7BA-30DC3659ED2B}"/>
                    </a:ext>
                  </a:extLst>
                </p14:cNvPr>
                <p14:cNvContentPartPr/>
                <p14:nvPr/>
              </p14:nvContentPartPr>
              <p14:xfrm>
                <a:off x="9065260" y="6093289"/>
                <a:ext cx="6480" cy="43920"/>
              </p14:xfrm>
            </p:contentPart>
          </mc:Choice>
          <mc:Fallback xmlns="">
            <p:pic>
              <p:nvPicPr>
                <p:cNvPr id="266" name="墨迹 265">
                  <a:extLst>
                    <a:ext uri="{FF2B5EF4-FFF2-40B4-BE49-F238E27FC236}">
                      <a16:creationId xmlns:a16="http://schemas.microsoft.com/office/drawing/2014/main" id="{43076E07-BCF6-D543-B7BA-30DC3659ED2B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9057700" y="6085729"/>
                  <a:ext cx="2160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4">
              <p14:nvContentPartPr>
                <p14:cNvPr id="267" name="墨迹 266">
                  <a:extLst>
                    <a:ext uri="{FF2B5EF4-FFF2-40B4-BE49-F238E27FC236}">
                      <a16:creationId xmlns:a16="http://schemas.microsoft.com/office/drawing/2014/main" id="{D4340075-9F63-0647-9D17-CC7C35647C98}"/>
                    </a:ext>
                  </a:extLst>
                </p14:cNvPr>
                <p14:cNvContentPartPr/>
                <p14:nvPr/>
              </p14:nvContentPartPr>
              <p14:xfrm>
                <a:off x="9582220" y="6149449"/>
                <a:ext cx="43200" cy="43920"/>
              </p14:xfrm>
            </p:contentPart>
          </mc:Choice>
          <mc:Fallback xmlns="">
            <p:pic>
              <p:nvPicPr>
                <p:cNvPr id="267" name="墨迹 266">
                  <a:extLst>
                    <a:ext uri="{FF2B5EF4-FFF2-40B4-BE49-F238E27FC236}">
                      <a16:creationId xmlns:a16="http://schemas.microsoft.com/office/drawing/2014/main" id="{D4340075-9F63-0647-9D17-CC7C35647C98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9574660" y="6141889"/>
                  <a:ext cx="58320" cy="59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6" name="组合 285">
            <a:extLst>
              <a:ext uri="{FF2B5EF4-FFF2-40B4-BE49-F238E27FC236}">
                <a16:creationId xmlns:a16="http://schemas.microsoft.com/office/drawing/2014/main" id="{F431B42B-E0C9-E04A-A404-7CE5A30EC532}"/>
              </a:ext>
            </a:extLst>
          </p:cNvPr>
          <p:cNvGrpSpPr/>
          <p:nvPr/>
        </p:nvGrpSpPr>
        <p:grpSpPr>
          <a:xfrm>
            <a:off x="10104940" y="5284009"/>
            <a:ext cx="1918080" cy="1102320"/>
            <a:chOff x="10104940" y="5284009"/>
            <a:chExt cx="1918080" cy="1102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268" name="墨迹 267">
                  <a:extLst>
                    <a:ext uri="{FF2B5EF4-FFF2-40B4-BE49-F238E27FC236}">
                      <a16:creationId xmlns:a16="http://schemas.microsoft.com/office/drawing/2014/main" id="{E3746B5A-FFA7-1A42-8EAD-F83430BB4ECE}"/>
                    </a:ext>
                  </a:extLst>
                </p14:cNvPr>
                <p14:cNvContentPartPr/>
                <p14:nvPr/>
              </p14:nvContentPartPr>
              <p14:xfrm>
                <a:off x="10117540" y="5707369"/>
                <a:ext cx="212040" cy="299160"/>
              </p14:xfrm>
            </p:contentPart>
          </mc:Choice>
          <mc:Fallback xmlns="">
            <p:pic>
              <p:nvPicPr>
                <p:cNvPr id="268" name="墨迹 267">
                  <a:extLst>
                    <a:ext uri="{FF2B5EF4-FFF2-40B4-BE49-F238E27FC236}">
                      <a16:creationId xmlns:a16="http://schemas.microsoft.com/office/drawing/2014/main" id="{E3746B5A-FFA7-1A42-8EAD-F83430BB4ECE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10109980" y="5699809"/>
                  <a:ext cx="227160" cy="31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269" name="墨迹 268">
                  <a:extLst>
                    <a:ext uri="{FF2B5EF4-FFF2-40B4-BE49-F238E27FC236}">
                      <a16:creationId xmlns:a16="http://schemas.microsoft.com/office/drawing/2014/main" id="{8F035F93-61BC-7244-BDA0-9DDC5DEAC566}"/>
                    </a:ext>
                  </a:extLst>
                </p14:cNvPr>
                <p14:cNvContentPartPr/>
                <p14:nvPr/>
              </p14:nvContentPartPr>
              <p14:xfrm>
                <a:off x="10104940" y="5781889"/>
                <a:ext cx="286560" cy="187200"/>
              </p14:xfrm>
            </p:contentPart>
          </mc:Choice>
          <mc:Fallback xmlns="">
            <p:pic>
              <p:nvPicPr>
                <p:cNvPr id="269" name="墨迹 268">
                  <a:extLst>
                    <a:ext uri="{FF2B5EF4-FFF2-40B4-BE49-F238E27FC236}">
                      <a16:creationId xmlns:a16="http://schemas.microsoft.com/office/drawing/2014/main" id="{8F035F93-61BC-7244-BDA0-9DDC5DEAC566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10097380" y="5774689"/>
                  <a:ext cx="30168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270" name="墨迹 269">
                  <a:extLst>
                    <a:ext uri="{FF2B5EF4-FFF2-40B4-BE49-F238E27FC236}">
                      <a16:creationId xmlns:a16="http://schemas.microsoft.com/office/drawing/2014/main" id="{D0E73A33-B76D-7C4E-84FE-FF90AEF8DE27}"/>
                    </a:ext>
                  </a:extLst>
                </p14:cNvPr>
                <p14:cNvContentPartPr/>
                <p14:nvPr/>
              </p14:nvContentPartPr>
              <p14:xfrm>
                <a:off x="10417060" y="5626369"/>
                <a:ext cx="261000" cy="479880"/>
              </p14:xfrm>
            </p:contentPart>
          </mc:Choice>
          <mc:Fallback xmlns="">
            <p:pic>
              <p:nvPicPr>
                <p:cNvPr id="270" name="墨迹 269">
                  <a:extLst>
                    <a:ext uri="{FF2B5EF4-FFF2-40B4-BE49-F238E27FC236}">
                      <a16:creationId xmlns:a16="http://schemas.microsoft.com/office/drawing/2014/main" id="{D0E73A33-B76D-7C4E-84FE-FF90AEF8DE27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10409500" y="5618809"/>
                  <a:ext cx="276120" cy="49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273" name="墨迹 272">
                  <a:extLst>
                    <a:ext uri="{FF2B5EF4-FFF2-40B4-BE49-F238E27FC236}">
                      <a16:creationId xmlns:a16="http://schemas.microsoft.com/office/drawing/2014/main" id="{3E90E590-16D4-5347-8ABF-5CFA385CAFB6}"/>
                    </a:ext>
                  </a:extLst>
                </p14:cNvPr>
                <p14:cNvContentPartPr/>
                <p14:nvPr/>
              </p14:nvContentPartPr>
              <p14:xfrm>
                <a:off x="10603180" y="5694769"/>
                <a:ext cx="236880" cy="317880"/>
              </p14:xfrm>
            </p:contentPart>
          </mc:Choice>
          <mc:Fallback xmlns="">
            <p:pic>
              <p:nvPicPr>
                <p:cNvPr id="273" name="墨迹 272">
                  <a:extLst>
                    <a:ext uri="{FF2B5EF4-FFF2-40B4-BE49-F238E27FC236}">
                      <a16:creationId xmlns:a16="http://schemas.microsoft.com/office/drawing/2014/main" id="{3E90E590-16D4-5347-8ABF-5CFA385CAFB6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10595620" y="5687209"/>
                  <a:ext cx="252000" cy="33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4">
              <p14:nvContentPartPr>
                <p14:cNvPr id="274" name="墨迹 273">
                  <a:extLst>
                    <a:ext uri="{FF2B5EF4-FFF2-40B4-BE49-F238E27FC236}">
                      <a16:creationId xmlns:a16="http://schemas.microsoft.com/office/drawing/2014/main" id="{25852BA6-F8E1-0848-9C36-39D710327BA1}"/>
                    </a:ext>
                  </a:extLst>
                </p14:cNvPr>
                <p14:cNvContentPartPr/>
                <p14:nvPr/>
              </p14:nvContentPartPr>
              <p14:xfrm>
                <a:off x="10690300" y="5906449"/>
                <a:ext cx="143640" cy="31320"/>
              </p14:xfrm>
            </p:contentPart>
          </mc:Choice>
          <mc:Fallback xmlns="">
            <p:pic>
              <p:nvPicPr>
                <p:cNvPr id="274" name="墨迹 273">
                  <a:extLst>
                    <a:ext uri="{FF2B5EF4-FFF2-40B4-BE49-F238E27FC236}">
                      <a16:creationId xmlns:a16="http://schemas.microsoft.com/office/drawing/2014/main" id="{25852BA6-F8E1-0848-9C36-39D710327BA1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10682740" y="5898889"/>
                  <a:ext cx="15876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6">
              <p14:nvContentPartPr>
                <p14:cNvPr id="275" name="墨迹 274">
                  <a:extLst>
                    <a:ext uri="{FF2B5EF4-FFF2-40B4-BE49-F238E27FC236}">
                      <a16:creationId xmlns:a16="http://schemas.microsoft.com/office/drawing/2014/main" id="{4F847899-4A06-2947-8475-F48264E55212}"/>
                    </a:ext>
                  </a:extLst>
                </p14:cNvPr>
                <p14:cNvContentPartPr/>
                <p14:nvPr/>
              </p14:nvContentPartPr>
              <p14:xfrm>
                <a:off x="10920700" y="5925169"/>
                <a:ext cx="93600" cy="155160"/>
              </p14:xfrm>
            </p:contentPart>
          </mc:Choice>
          <mc:Fallback xmlns="">
            <p:pic>
              <p:nvPicPr>
                <p:cNvPr id="275" name="墨迹 274">
                  <a:extLst>
                    <a:ext uri="{FF2B5EF4-FFF2-40B4-BE49-F238E27FC236}">
                      <a16:creationId xmlns:a16="http://schemas.microsoft.com/office/drawing/2014/main" id="{4F847899-4A06-2947-8475-F48264E55212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10913140" y="5917609"/>
                  <a:ext cx="10872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8">
              <p14:nvContentPartPr>
                <p14:cNvPr id="276" name="墨迹 275">
                  <a:extLst>
                    <a:ext uri="{FF2B5EF4-FFF2-40B4-BE49-F238E27FC236}">
                      <a16:creationId xmlns:a16="http://schemas.microsoft.com/office/drawing/2014/main" id="{5889DF03-6C28-A543-BAD7-0617B12015F3}"/>
                    </a:ext>
                  </a:extLst>
                </p14:cNvPr>
                <p14:cNvContentPartPr/>
                <p14:nvPr/>
              </p14:nvContentPartPr>
              <p14:xfrm>
                <a:off x="11082340" y="5956489"/>
                <a:ext cx="93600" cy="174600"/>
              </p14:xfrm>
            </p:contentPart>
          </mc:Choice>
          <mc:Fallback xmlns="">
            <p:pic>
              <p:nvPicPr>
                <p:cNvPr id="276" name="墨迹 275">
                  <a:extLst>
                    <a:ext uri="{FF2B5EF4-FFF2-40B4-BE49-F238E27FC236}">
                      <a16:creationId xmlns:a16="http://schemas.microsoft.com/office/drawing/2014/main" id="{5889DF03-6C28-A543-BAD7-0617B12015F3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11074780" y="5948929"/>
                  <a:ext cx="10872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0">
              <p14:nvContentPartPr>
                <p14:cNvPr id="277" name="墨迹 276">
                  <a:extLst>
                    <a:ext uri="{FF2B5EF4-FFF2-40B4-BE49-F238E27FC236}">
                      <a16:creationId xmlns:a16="http://schemas.microsoft.com/office/drawing/2014/main" id="{E548B28E-4A06-0A4D-B8E8-984167B92B2C}"/>
                    </a:ext>
                  </a:extLst>
                </p14:cNvPr>
                <p14:cNvContentPartPr/>
                <p14:nvPr/>
              </p14:nvContentPartPr>
              <p14:xfrm>
                <a:off x="11070100" y="6006169"/>
                <a:ext cx="106200" cy="37800"/>
              </p14:xfrm>
            </p:contentPart>
          </mc:Choice>
          <mc:Fallback xmlns="">
            <p:pic>
              <p:nvPicPr>
                <p:cNvPr id="277" name="墨迹 276">
                  <a:extLst>
                    <a:ext uri="{FF2B5EF4-FFF2-40B4-BE49-F238E27FC236}">
                      <a16:creationId xmlns:a16="http://schemas.microsoft.com/office/drawing/2014/main" id="{E548B28E-4A06-0A4D-B8E8-984167B92B2C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11062540" y="5998609"/>
                  <a:ext cx="1213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2">
              <p14:nvContentPartPr>
                <p14:cNvPr id="279" name="墨迹 278">
                  <a:extLst>
                    <a:ext uri="{FF2B5EF4-FFF2-40B4-BE49-F238E27FC236}">
                      <a16:creationId xmlns:a16="http://schemas.microsoft.com/office/drawing/2014/main" id="{4F78B410-5630-3E46-94F4-73B6BEA7CC64}"/>
                    </a:ext>
                  </a:extLst>
                </p14:cNvPr>
                <p14:cNvContentPartPr/>
                <p14:nvPr/>
              </p14:nvContentPartPr>
              <p14:xfrm>
                <a:off x="11275300" y="5975569"/>
                <a:ext cx="181080" cy="173880"/>
              </p14:xfrm>
            </p:contentPart>
          </mc:Choice>
          <mc:Fallback xmlns="">
            <p:pic>
              <p:nvPicPr>
                <p:cNvPr id="279" name="墨迹 278">
                  <a:extLst>
                    <a:ext uri="{FF2B5EF4-FFF2-40B4-BE49-F238E27FC236}">
                      <a16:creationId xmlns:a16="http://schemas.microsoft.com/office/drawing/2014/main" id="{4F78B410-5630-3E46-94F4-73B6BEA7CC64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11267740" y="5968369"/>
                  <a:ext cx="19584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4">
              <p14:nvContentPartPr>
                <p14:cNvPr id="280" name="墨迹 279">
                  <a:extLst>
                    <a:ext uri="{FF2B5EF4-FFF2-40B4-BE49-F238E27FC236}">
                      <a16:creationId xmlns:a16="http://schemas.microsoft.com/office/drawing/2014/main" id="{10BEE643-A49E-8F48-99C2-EFE528B06F1A}"/>
                    </a:ext>
                  </a:extLst>
                </p14:cNvPr>
                <p14:cNvContentPartPr/>
                <p14:nvPr/>
              </p14:nvContentPartPr>
              <p14:xfrm>
                <a:off x="11537020" y="6068449"/>
                <a:ext cx="12960" cy="12960"/>
              </p14:xfrm>
            </p:contentPart>
          </mc:Choice>
          <mc:Fallback xmlns="">
            <p:pic>
              <p:nvPicPr>
                <p:cNvPr id="280" name="墨迹 279">
                  <a:extLst>
                    <a:ext uri="{FF2B5EF4-FFF2-40B4-BE49-F238E27FC236}">
                      <a16:creationId xmlns:a16="http://schemas.microsoft.com/office/drawing/2014/main" id="{10BEE643-A49E-8F48-99C2-EFE528B06F1A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11529460" y="6060889"/>
                  <a:ext cx="2772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6">
              <p14:nvContentPartPr>
                <p14:cNvPr id="281" name="墨迹 280">
                  <a:extLst>
                    <a:ext uri="{FF2B5EF4-FFF2-40B4-BE49-F238E27FC236}">
                      <a16:creationId xmlns:a16="http://schemas.microsoft.com/office/drawing/2014/main" id="{69FFAD5E-F983-E541-8A31-A2F21E66645A}"/>
                    </a:ext>
                  </a:extLst>
                </p14:cNvPr>
                <p14:cNvContentPartPr/>
                <p14:nvPr/>
              </p14:nvContentPartPr>
              <p14:xfrm>
                <a:off x="11642860" y="6081049"/>
                <a:ext cx="6480" cy="19080"/>
              </p14:xfrm>
            </p:contentPart>
          </mc:Choice>
          <mc:Fallback xmlns="">
            <p:pic>
              <p:nvPicPr>
                <p:cNvPr id="281" name="墨迹 280">
                  <a:extLst>
                    <a:ext uri="{FF2B5EF4-FFF2-40B4-BE49-F238E27FC236}">
                      <a16:creationId xmlns:a16="http://schemas.microsoft.com/office/drawing/2014/main" id="{69FFAD5E-F983-E541-8A31-A2F21E66645A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11635300" y="6073489"/>
                  <a:ext cx="2160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8">
              <p14:nvContentPartPr>
                <p14:cNvPr id="282" name="墨迹 281">
                  <a:extLst>
                    <a:ext uri="{FF2B5EF4-FFF2-40B4-BE49-F238E27FC236}">
                      <a16:creationId xmlns:a16="http://schemas.microsoft.com/office/drawing/2014/main" id="{B36E88A3-B4C7-0B43-BA07-A433E6FBB74D}"/>
                    </a:ext>
                  </a:extLst>
                </p14:cNvPr>
                <p14:cNvContentPartPr/>
                <p14:nvPr/>
              </p14:nvContentPartPr>
              <p14:xfrm>
                <a:off x="11729980" y="5943889"/>
                <a:ext cx="137160" cy="218160"/>
              </p14:xfrm>
            </p:contentPart>
          </mc:Choice>
          <mc:Fallback xmlns="">
            <p:pic>
              <p:nvPicPr>
                <p:cNvPr id="282" name="墨迹 281">
                  <a:extLst>
                    <a:ext uri="{FF2B5EF4-FFF2-40B4-BE49-F238E27FC236}">
                      <a16:creationId xmlns:a16="http://schemas.microsoft.com/office/drawing/2014/main" id="{B36E88A3-B4C7-0B43-BA07-A433E6FBB74D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11722420" y="5936329"/>
                  <a:ext cx="15228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0">
              <p14:nvContentPartPr>
                <p14:cNvPr id="283" name="墨迹 282">
                  <a:extLst>
                    <a:ext uri="{FF2B5EF4-FFF2-40B4-BE49-F238E27FC236}">
                      <a16:creationId xmlns:a16="http://schemas.microsoft.com/office/drawing/2014/main" id="{8E18598C-09BC-934B-84D4-044DC372C86A}"/>
                    </a:ext>
                  </a:extLst>
                </p14:cNvPr>
                <p14:cNvContentPartPr/>
                <p14:nvPr/>
              </p14:nvContentPartPr>
              <p14:xfrm>
                <a:off x="11817100" y="5620249"/>
                <a:ext cx="186480" cy="560520"/>
              </p14:xfrm>
            </p:contentPart>
          </mc:Choice>
          <mc:Fallback xmlns="">
            <p:pic>
              <p:nvPicPr>
                <p:cNvPr id="283" name="墨迹 282">
                  <a:extLst>
                    <a:ext uri="{FF2B5EF4-FFF2-40B4-BE49-F238E27FC236}">
                      <a16:creationId xmlns:a16="http://schemas.microsoft.com/office/drawing/2014/main" id="{8E18598C-09BC-934B-84D4-044DC372C86A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11809540" y="5612689"/>
                  <a:ext cx="201600" cy="57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2">
              <p14:nvContentPartPr>
                <p14:cNvPr id="285" name="墨迹 284">
                  <a:extLst>
                    <a:ext uri="{FF2B5EF4-FFF2-40B4-BE49-F238E27FC236}">
                      <a16:creationId xmlns:a16="http://schemas.microsoft.com/office/drawing/2014/main" id="{B129F62D-36F1-2C46-9E4B-C1B63886B2B1}"/>
                    </a:ext>
                  </a:extLst>
                </p14:cNvPr>
                <p14:cNvContentPartPr/>
                <p14:nvPr/>
              </p14:nvContentPartPr>
              <p14:xfrm>
                <a:off x="11767420" y="5284009"/>
                <a:ext cx="255600" cy="1102320"/>
              </p14:xfrm>
            </p:contentPart>
          </mc:Choice>
          <mc:Fallback xmlns="">
            <p:pic>
              <p:nvPicPr>
                <p:cNvPr id="285" name="墨迹 284">
                  <a:extLst>
                    <a:ext uri="{FF2B5EF4-FFF2-40B4-BE49-F238E27FC236}">
                      <a16:creationId xmlns:a16="http://schemas.microsoft.com/office/drawing/2014/main" id="{B129F62D-36F1-2C46-9E4B-C1B63886B2B1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11759860" y="5276449"/>
                  <a:ext cx="270720" cy="1117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2" name="组合 291">
            <a:extLst>
              <a:ext uri="{FF2B5EF4-FFF2-40B4-BE49-F238E27FC236}">
                <a16:creationId xmlns:a16="http://schemas.microsoft.com/office/drawing/2014/main" id="{491B1FF0-F326-8749-AA4C-51176F3EA2FA}"/>
              </a:ext>
            </a:extLst>
          </p:cNvPr>
          <p:cNvGrpSpPr/>
          <p:nvPr/>
        </p:nvGrpSpPr>
        <p:grpSpPr>
          <a:xfrm>
            <a:off x="4053700" y="6248809"/>
            <a:ext cx="1027440" cy="548280"/>
            <a:chOff x="4053700" y="6248809"/>
            <a:chExt cx="1027440" cy="548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4">
              <p14:nvContentPartPr>
                <p14:cNvPr id="287" name="墨迹 286">
                  <a:extLst>
                    <a:ext uri="{FF2B5EF4-FFF2-40B4-BE49-F238E27FC236}">
                      <a16:creationId xmlns:a16="http://schemas.microsoft.com/office/drawing/2014/main" id="{C18E11C8-C736-1743-9C3A-6DEDE2F0F5BD}"/>
                    </a:ext>
                  </a:extLst>
                </p14:cNvPr>
                <p14:cNvContentPartPr/>
                <p14:nvPr/>
              </p14:nvContentPartPr>
              <p14:xfrm>
                <a:off x="4713940" y="6323689"/>
                <a:ext cx="19080" cy="6480"/>
              </p14:xfrm>
            </p:contentPart>
          </mc:Choice>
          <mc:Fallback xmlns="">
            <p:pic>
              <p:nvPicPr>
                <p:cNvPr id="287" name="墨迹 286">
                  <a:extLst>
                    <a:ext uri="{FF2B5EF4-FFF2-40B4-BE49-F238E27FC236}">
                      <a16:creationId xmlns:a16="http://schemas.microsoft.com/office/drawing/2014/main" id="{C18E11C8-C736-1743-9C3A-6DEDE2F0F5BD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4706380" y="6316129"/>
                  <a:ext cx="3420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6">
              <p14:nvContentPartPr>
                <p14:cNvPr id="288" name="墨迹 287">
                  <a:extLst>
                    <a:ext uri="{FF2B5EF4-FFF2-40B4-BE49-F238E27FC236}">
                      <a16:creationId xmlns:a16="http://schemas.microsoft.com/office/drawing/2014/main" id="{4A0219C1-6E83-BC46-B0DF-4716B11D5F35}"/>
                    </a:ext>
                  </a:extLst>
                </p14:cNvPr>
                <p14:cNvContentPartPr/>
                <p14:nvPr/>
              </p14:nvContentPartPr>
              <p14:xfrm>
                <a:off x="4701340" y="6248809"/>
                <a:ext cx="293040" cy="75240"/>
              </p14:xfrm>
            </p:contentPart>
          </mc:Choice>
          <mc:Fallback xmlns="">
            <p:pic>
              <p:nvPicPr>
                <p:cNvPr id="288" name="墨迹 287">
                  <a:extLst>
                    <a:ext uri="{FF2B5EF4-FFF2-40B4-BE49-F238E27FC236}">
                      <a16:creationId xmlns:a16="http://schemas.microsoft.com/office/drawing/2014/main" id="{4A0219C1-6E83-BC46-B0DF-4716B11D5F35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4693780" y="6241609"/>
                  <a:ext cx="30816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8">
              <p14:nvContentPartPr>
                <p14:cNvPr id="289" name="墨迹 288">
                  <a:extLst>
                    <a:ext uri="{FF2B5EF4-FFF2-40B4-BE49-F238E27FC236}">
                      <a16:creationId xmlns:a16="http://schemas.microsoft.com/office/drawing/2014/main" id="{2D5023A3-8ECE-CF43-A757-DC9717928519}"/>
                    </a:ext>
                  </a:extLst>
                </p14:cNvPr>
                <p14:cNvContentPartPr/>
                <p14:nvPr/>
              </p14:nvContentPartPr>
              <p14:xfrm>
                <a:off x="4626460" y="6367249"/>
                <a:ext cx="454680" cy="143640"/>
              </p14:xfrm>
            </p:contentPart>
          </mc:Choice>
          <mc:Fallback xmlns="">
            <p:pic>
              <p:nvPicPr>
                <p:cNvPr id="289" name="墨迹 288">
                  <a:extLst>
                    <a:ext uri="{FF2B5EF4-FFF2-40B4-BE49-F238E27FC236}">
                      <a16:creationId xmlns:a16="http://schemas.microsoft.com/office/drawing/2014/main" id="{2D5023A3-8ECE-CF43-A757-DC9717928519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4618900" y="6359689"/>
                  <a:ext cx="46980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0">
              <p14:nvContentPartPr>
                <p14:cNvPr id="291" name="墨迹 290">
                  <a:extLst>
                    <a:ext uri="{FF2B5EF4-FFF2-40B4-BE49-F238E27FC236}">
                      <a16:creationId xmlns:a16="http://schemas.microsoft.com/office/drawing/2014/main" id="{43A826EF-A640-A14A-A276-F1D7F7CABCA4}"/>
                    </a:ext>
                  </a:extLst>
                </p14:cNvPr>
                <p14:cNvContentPartPr/>
                <p14:nvPr/>
              </p14:nvContentPartPr>
              <p14:xfrm>
                <a:off x="4053700" y="6510529"/>
                <a:ext cx="492120" cy="286560"/>
              </p14:xfrm>
            </p:contentPart>
          </mc:Choice>
          <mc:Fallback xmlns="">
            <p:pic>
              <p:nvPicPr>
                <p:cNvPr id="291" name="墨迹 290">
                  <a:extLst>
                    <a:ext uri="{FF2B5EF4-FFF2-40B4-BE49-F238E27FC236}">
                      <a16:creationId xmlns:a16="http://schemas.microsoft.com/office/drawing/2014/main" id="{43A826EF-A640-A14A-A276-F1D7F7CABCA4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4046500" y="6502969"/>
                  <a:ext cx="507240" cy="301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0" name="组合 299">
            <a:extLst>
              <a:ext uri="{FF2B5EF4-FFF2-40B4-BE49-F238E27FC236}">
                <a16:creationId xmlns:a16="http://schemas.microsoft.com/office/drawing/2014/main" id="{39D70E9D-1574-1E4D-AD86-35792822488E}"/>
              </a:ext>
            </a:extLst>
          </p:cNvPr>
          <p:cNvGrpSpPr/>
          <p:nvPr/>
        </p:nvGrpSpPr>
        <p:grpSpPr>
          <a:xfrm>
            <a:off x="7782940" y="6149449"/>
            <a:ext cx="354960" cy="199440"/>
            <a:chOff x="7782940" y="6149449"/>
            <a:chExt cx="354960" cy="199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72">
              <p14:nvContentPartPr>
                <p14:cNvPr id="293" name="墨迹 292">
                  <a:extLst>
                    <a:ext uri="{FF2B5EF4-FFF2-40B4-BE49-F238E27FC236}">
                      <a16:creationId xmlns:a16="http://schemas.microsoft.com/office/drawing/2014/main" id="{AC62265E-748F-CC41-BE0C-471A6850CF78}"/>
                    </a:ext>
                  </a:extLst>
                </p14:cNvPr>
                <p14:cNvContentPartPr/>
                <p14:nvPr/>
              </p14:nvContentPartPr>
              <p14:xfrm>
                <a:off x="7782940" y="6149449"/>
                <a:ext cx="293040" cy="193320"/>
              </p14:xfrm>
            </p:contentPart>
          </mc:Choice>
          <mc:Fallback xmlns="">
            <p:pic>
              <p:nvPicPr>
                <p:cNvPr id="293" name="墨迹 292">
                  <a:extLst>
                    <a:ext uri="{FF2B5EF4-FFF2-40B4-BE49-F238E27FC236}">
                      <a16:creationId xmlns:a16="http://schemas.microsoft.com/office/drawing/2014/main" id="{AC62265E-748F-CC41-BE0C-471A6850CF78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7775380" y="6141889"/>
                  <a:ext cx="30816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4">
              <p14:nvContentPartPr>
                <p14:cNvPr id="294" name="墨迹 293">
                  <a:extLst>
                    <a:ext uri="{FF2B5EF4-FFF2-40B4-BE49-F238E27FC236}">
                      <a16:creationId xmlns:a16="http://schemas.microsoft.com/office/drawing/2014/main" id="{5AB087ED-2CC1-274A-990B-68178BF36AFA}"/>
                    </a:ext>
                  </a:extLst>
                </p14:cNvPr>
                <p14:cNvContentPartPr/>
                <p14:nvPr/>
              </p14:nvContentPartPr>
              <p14:xfrm>
                <a:off x="7939180" y="6255289"/>
                <a:ext cx="198720" cy="93600"/>
              </p14:xfrm>
            </p:contentPart>
          </mc:Choice>
          <mc:Fallback xmlns="">
            <p:pic>
              <p:nvPicPr>
                <p:cNvPr id="294" name="墨迹 293">
                  <a:extLst>
                    <a:ext uri="{FF2B5EF4-FFF2-40B4-BE49-F238E27FC236}">
                      <a16:creationId xmlns:a16="http://schemas.microsoft.com/office/drawing/2014/main" id="{5AB087ED-2CC1-274A-990B-68178BF36AFA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7931620" y="6247729"/>
                  <a:ext cx="213840" cy="108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76">
            <p14:nvContentPartPr>
              <p14:cNvPr id="295" name="墨迹 294">
                <a:extLst>
                  <a:ext uri="{FF2B5EF4-FFF2-40B4-BE49-F238E27FC236}">
                    <a16:creationId xmlns:a16="http://schemas.microsoft.com/office/drawing/2014/main" id="{9A46B4CF-B390-2E44-863E-3A05480873CC}"/>
                  </a:ext>
                </a:extLst>
              </p14:cNvPr>
              <p14:cNvContentPartPr/>
              <p14:nvPr/>
            </p14:nvContentPartPr>
            <p14:xfrm>
              <a:off x="7446700" y="6566329"/>
              <a:ext cx="324000" cy="143640"/>
            </p14:xfrm>
          </p:contentPart>
        </mc:Choice>
        <mc:Fallback xmlns="">
          <p:pic>
            <p:nvPicPr>
              <p:cNvPr id="295" name="墨迹 294">
                <a:extLst>
                  <a:ext uri="{FF2B5EF4-FFF2-40B4-BE49-F238E27FC236}">
                    <a16:creationId xmlns:a16="http://schemas.microsoft.com/office/drawing/2014/main" id="{9A46B4CF-B390-2E44-863E-3A05480873CC}"/>
                  </a:ext>
                </a:extLst>
              </p:cNvPr>
              <p:cNvPicPr/>
              <p:nvPr/>
            </p:nvPicPr>
            <p:blipFill>
              <a:blip r:embed="rId477"/>
              <a:stretch>
                <a:fillRect/>
              </a:stretch>
            </p:blipFill>
            <p:spPr>
              <a:xfrm>
                <a:off x="7439140" y="6558769"/>
                <a:ext cx="339120" cy="158760"/>
              </a:xfrm>
              <a:prstGeom prst="rect">
                <a:avLst/>
              </a:prstGeom>
            </p:spPr>
          </p:pic>
        </mc:Fallback>
      </mc:AlternateContent>
      <p:grpSp>
        <p:nvGrpSpPr>
          <p:cNvPr id="299" name="组合 298">
            <a:extLst>
              <a:ext uri="{FF2B5EF4-FFF2-40B4-BE49-F238E27FC236}">
                <a16:creationId xmlns:a16="http://schemas.microsoft.com/office/drawing/2014/main" id="{D99AD468-1878-B64A-B5A5-EE2E454C7214}"/>
              </a:ext>
            </a:extLst>
          </p:cNvPr>
          <p:cNvGrpSpPr/>
          <p:nvPr/>
        </p:nvGrpSpPr>
        <p:grpSpPr>
          <a:xfrm>
            <a:off x="10086220" y="6295249"/>
            <a:ext cx="573480" cy="527040"/>
            <a:chOff x="10086220" y="6295249"/>
            <a:chExt cx="573480" cy="527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78">
              <p14:nvContentPartPr>
                <p14:cNvPr id="296" name="墨迹 295">
                  <a:extLst>
                    <a:ext uri="{FF2B5EF4-FFF2-40B4-BE49-F238E27FC236}">
                      <a16:creationId xmlns:a16="http://schemas.microsoft.com/office/drawing/2014/main" id="{AE2A1B34-61E7-4247-B6F5-930995054912}"/>
                    </a:ext>
                  </a:extLst>
                </p14:cNvPr>
                <p14:cNvContentPartPr/>
                <p14:nvPr/>
              </p14:nvContentPartPr>
              <p14:xfrm>
                <a:off x="10403740" y="6295249"/>
                <a:ext cx="224640" cy="178200"/>
              </p14:xfrm>
            </p:contentPart>
          </mc:Choice>
          <mc:Fallback xmlns="">
            <p:pic>
              <p:nvPicPr>
                <p:cNvPr id="296" name="墨迹 295">
                  <a:extLst>
                    <a:ext uri="{FF2B5EF4-FFF2-40B4-BE49-F238E27FC236}">
                      <a16:creationId xmlns:a16="http://schemas.microsoft.com/office/drawing/2014/main" id="{AE2A1B34-61E7-4247-B6F5-930995054912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10396180" y="6287689"/>
                  <a:ext cx="23940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0">
              <p14:nvContentPartPr>
                <p14:cNvPr id="297" name="墨迹 296">
                  <a:extLst>
                    <a:ext uri="{FF2B5EF4-FFF2-40B4-BE49-F238E27FC236}">
                      <a16:creationId xmlns:a16="http://schemas.microsoft.com/office/drawing/2014/main" id="{16B95848-FB50-ED4E-93A8-F12AB6AF1846}"/>
                    </a:ext>
                  </a:extLst>
                </p14:cNvPr>
                <p14:cNvContentPartPr/>
                <p14:nvPr/>
              </p14:nvContentPartPr>
              <p14:xfrm>
                <a:off x="10453780" y="6522769"/>
                <a:ext cx="205920" cy="137160"/>
              </p14:xfrm>
            </p:contentPart>
          </mc:Choice>
          <mc:Fallback xmlns="">
            <p:pic>
              <p:nvPicPr>
                <p:cNvPr id="297" name="墨迹 296">
                  <a:extLst>
                    <a:ext uri="{FF2B5EF4-FFF2-40B4-BE49-F238E27FC236}">
                      <a16:creationId xmlns:a16="http://schemas.microsoft.com/office/drawing/2014/main" id="{16B95848-FB50-ED4E-93A8-F12AB6AF1846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10446220" y="6515209"/>
                  <a:ext cx="2210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2">
              <p14:nvContentPartPr>
                <p14:cNvPr id="298" name="墨迹 297">
                  <a:extLst>
                    <a:ext uri="{FF2B5EF4-FFF2-40B4-BE49-F238E27FC236}">
                      <a16:creationId xmlns:a16="http://schemas.microsoft.com/office/drawing/2014/main" id="{1C5F84FA-5AB0-C64D-946C-71BD23B56052}"/>
                    </a:ext>
                  </a:extLst>
                </p14:cNvPr>
                <p14:cNvContentPartPr/>
                <p14:nvPr/>
              </p14:nvContentPartPr>
              <p14:xfrm>
                <a:off x="10086220" y="6685489"/>
                <a:ext cx="286560" cy="136800"/>
              </p14:xfrm>
            </p:contentPart>
          </mc:Choice>
          <mc:Fallback xmlns="">
            <p:pic>
              <p:nvPicPr>
                <p:cNvPr id="298" name="墨迹 297">
                  <a:extLst>
                    <a:ext uri="{FF2B5EF4-FFF2-40B4-BE49-F238E27FC236}">
                      <a16:creationId xmlns:a16="http://schemas.microsoft.com/office/drawing/2014/main" id="{1C5F84FA-5AB0-C64D-946C-71BD23B56052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10078660" y="6677929"/>
                  <a:ext cx="301680" cy="1515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2081343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>
            <a:extLst>
              <a:ext uri="{FF2B5EF4-FFF2-40B4-BE49-F238E27FC236}">
                <a16:creationId xmlns:a16="http://schemas.microsoft.com/office/drawing/2014/main" id="{734CA6F0-36BE-8048-BD79-BEEA7532EB7E}"/>
              </a:ext>
            </a:extLst>
          </p:cNvPr>
          <p:cNvGrpSpPr/>
          <p:nvPr/>
        </p:nvGrpSpPr>
        <p:grpSpPr>
          <a:xfrm>
            <a:off x="1152820" y="583849"/>
            <a:ext cx="230760" cy="155880"/>
            <a:chOff x="1152820" y="583849"/>
            <a:chExt cx="230760" cy="155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墨迹 1">
                  <a:extLst>
                    <a:ext uri="{FF2B5EF4-FFF2-40B4-BE49-F238E27FC236}">
                      <a16:creationId xmlns:a16="http://schemas.microsoft.com/office/drawing/2014/main" id="{692500E3-D488-C244-8E86-AA406AEC20F7}"/>
                    </a:ext>
                  </a:extLst>
                </p14:cNvPr>
                <p14:cNvContentPartPr/>
                <p14:nvPr/>
              </p14:nvContentPartPr>
              <p14:xfrm>
                <a:off x="1152820" y="583849"/>
                <a:ext cx="230760" cy="56520"/>
              </p14:xfrm>
            </p:contentPart>
          </mc:Choice>
          <mc:Fallback xmlns="">
            <p:pic>
              <p:nvPicPr>
                <p:cNvPr id="2" name="墨迹 1">
                  <a:extLst>
                    <a:ext uri="{FF2B5EF4-FFF2-40B4-BE49-F238E27FC236}">
                      <a16:creationId xmlns:a16="http://schemas.microsoft.com/office/drawing/2014/main" id="{692500E3-D488-C244-8E86-AA406AEC20F7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145260" y="576289"/>
                  <a:ext cx="24588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42996CC5-5C6F-8642-9971-2EDAE5D2698C}"/>
                    </a:ext>
                  </a:extLst>
                </p14:cNvPr>
                <p14:cNvContentPartPr/>
                <p14:nvPr/>
              </p14:nvContentPartPr>
              <p14:xfrm>
                <a:off x="1152820" y="714529"/>
                <a:ext cx="212040" cy="25200"/>
              </p14:xfrm>
            </p:contentPart>
          </mc:Choice>
          <mc:Fallback xmlns=""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42996CC5-5C6F-8642-9971-2EDAE5D2698C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145260" y="706969"/>
                  <a:ext cx="227160" cy="40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A1AD8560-93AF-EE44-8977-5520A3D4154D}"/>
                  </a:ext>
                </a:extLst>
              </p14:cNvPr>
              <p14:cNvContentPartPr/>
              <p14:nvPr/>
            </p14:nvContentPartPr>
            <p14:xfrm>
              <a:off x="1669420" y="508969"/>
              <a:ext cx="305280" cy="168480"/>
            </p14:xfrm>
          </p:contentPart>
        </mc:Choice>
        <mc:Fallback xmlns=""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A1AD8560-93AF-EE44-8977-5520A3D4154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661860" y="501409"/>
                <a:ext cx="320400" cy="18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BC6B75C5-ED28-F447-A8E0-A3C7E2BE119A}"/>
                  </a:ext>
                </a:extLst>
              </p14:cNvPr>
              <p14:cNvContentPartPr/>
              <p14:nvPr/>
            </p14:nvContentPartPr>
            <p14:xfrm>
              <a:off x="2117620" y="502849"/>
              <a:ext cx="374040" cy="205920"/>
            </p14:xfrm>
          </p:contentPart>
        </mc:Choice>
        <mc:Fallback xmlns=""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BC6B75C5-ED28-F447-A8E0-A3C7E2BE119A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110060" y="495289"/>
                <a:ext cx="388800" cy="22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E8322757-04DF-B043-A9EE-29CDECC5AF72}"/>
                  </a:ext>
                </a:extLst>
              </p14:cNvPr>
              <p14:cNvContentPartPr/>
              <p14:nvPr/>
            </p14:nvContentPartPr>
            <p14:xfrm>
              <a:off x="2372860" y="527689"/>
              <a:ext cx="212040" cy="180720"/>
            </p14:xfrm>
          </p:contentPart>
        </mc:Choice>
        <mc:Fallback xmlns=""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E8322757-04DF-B043-A9EE-29CDECC5AF72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365300" y="520129"/>
                <a:ext cx="227160" cy="19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7" name="墨迹 6">
                <a:extLst>
                  <a:ext uri="{FF2B5EF4-FFF2-40B4-BE49-F238E27FC236}">
                    <a16:creationId xmlns:a16="http://schemas.microsoft.com/office/drawing/2014/main" id="{69F384E4-7F60-4B41-AF0A-A59F77D0C1A2}"/>
                  </a:ext>
                </a:extLst>
              </p14:cNvPr>
              <p14:cNvContentPartPr/>
              <p14:nvPr/>
            </p14:nvContentPartPr>
            <p14:xfrm>
              <a:off x="2690380" y="291169"/>
              <a:ext cx="168480" cy="473400"/>
            </p14:xfrm>
          </p:contentPart>
        </mc:Choice>
        <mc:Fallback xmlns="">
          <p:pic>
            <p:nvPicPr>
              <p:cNvPr id="7" name="墨迹 6">
                <a:extLst>
                  <a:ext uri="{FF2B5EF4-FFF2-40B4-BE49-F238E27FC236}">
                    <a16:creationId xmlns:a16="http://schemas.microsoft.com/office/drawing/2014/main" id="{69F384E4-7F60-4B41-AF0A-A59F77D0C1A2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682820" y="283609"/>
                <a:ext cx="183600" cy="488520"/>
              </a:xfrm>
              <a:prstGeom prst="rect">
                <a:avLst/>
              </a:prstGeom>
            </p:spPr>
          </p:pic>
        </mc:Fallback>
      </mc:AlternateContent>
      <p:grpSp>
        <p:nvGrpSpPr>
          <p:cNvPr id="32" name="组合 31">
            <a:extLst>
              <a:ext uri="{FF2B5EF4-FFF2-40B4-BE49-F238E27FC236}">
                <a16:creationId xmlns:a16="http://schemas.microsoft.com/office/drawing/2014/main" id="{92826504-CBBC-D045-B6D4-9C46B57673C9}"/>
              </a:ext>
            </a:extLst>
          </p:cNvPr>
          <p:cNvGrpSpPr/>
          <p:nvPr/>
        </p:nvGrpSpPr>
        <p:grpSpPr>
          <a:xfrm>
            <a:off x="3051460" y="353449"/>
            <a:ext cx="2042280" cy="460800"/>
            <a:chOff x="3051460" y="353449"/>
            <a:chExt cx="2042280" cy="460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A29263E9-0F54-0A45-8C70-A01304564F8A}"/>
                    </a:ext>
                  </a:extLst>
                </p14:cNvPr>
                <p14:cNvContentPartPr/>
                <p14:nvPr/>
              </p14:nvContentPartPr>
              <p14:xfrm>
                <a:off x="3051460" y="496729"/>
                <a:ext cx="236880" cy="167760"/>
              </p14:xfrm>
            </p:contentPart>
          </mc:Choice>
          <mc:Fallback xmlns=""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A29263E9-0F54-0A45-8C70-A01304564F8A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043900" y="489169"/>
                  <a:ext cx="25200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A8472B45-DAD3-A247-BBEE-5D0F727FE1CF}"/>
                    </a:ext>
                  </a:extLst>
                </p14:cNvPr>
                <p14:cNvContentPartPr/>
                <p14:nvPr/>
              </p14:nvContentPartPr>
              <p14:xfrm>
                <a:off x="3443860" y="496729"/>
                <a:ext cx="12960" cy="12960"/>
              </p14:xfrm>
            </p:contentPart>
          </mc:Choice>
          <mc:Fallback xmlns=""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A8472B45-DAD3-A247-BBEE-5D0F727FE1CF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436300" y="489169"/>
                  <a:ext cx="2772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3431CED5-09F4-624F-9923-46A9F73AC25D}"/>
                    </a:ext>
                  </a:extLst>
                </p14:cNvPr>
                <p14:cNvContentPartPr/>
                <p14:nvPr/>
              </p14:nvContentPartPr>
              <p14:xfrm>
                <a:off x="3437380" y="415729"/>
                <a:ext cx="124920" cy="293040"/>
              </p14:xfrm>
            </p:contentPart>
          </mc:Choice>
          <mc:Fallback xmlns=""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3431CED5-09F4-624F-9923-46A9F73AC25D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430180" y="408169"/>
                  <a:ext cx="14004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BFF50564-B9EF-5749-A9BD-01FD7EAB7A6C}"/>
                    </a:ext>
                  </a:extLst>
                </p14:cNvPr>
                <p14:cNvContentPartPr/>
                <p14:nvPr/>
              </p14:nvContentPartPr>
              <p14:xfrm>
                <a:off x="3723940" y="353449"/>
                <a:ext cx="224640" cy="342720"/>
              </p14:xfrm>
            </p:contentPart>
          </mc:Choice>
          <mc:Fallback xmlns=""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BFF50564-B9EF-5749-A9BD-01FD7EAB7A6C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716380" y="345889"/>
                  <a:ext cx="239400" cy="35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FCBA732D-DA2C-6740-A809-1F0AB4AD7859}"/>
                    </a:ext>
                  </a:extLst>
                </p14:cNvPr>
                <p14:cNvContentPartPr/>
                <p14:nvPr/>
              </p14:nvContentPartPr>
              <p14:xfrm>
                <a:off x="3817180" y="546409"/>
                <a:ext cx="187200" cy="37800"/>
              </p14:xfrm>
            </p:contentPart>
          </mc:Choice>
          <mc:Fallback xmlns=""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FCBA732D-DA2C-6740-A809-1F0AB4AD7859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809620" y="538849"/>
                  <a:ext cx="2023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7D130DC8-65E3-284B-8F0A-971173677849}"/>
                    </a:ext>
                  </a:extLst>
                </p14:cNvPr>
                <p14:cNvContentPartPr/>
                <p14:nvPr/>
              </p14:nvContentPartPr>
              <p14:xfrm>
                <a:off x="4103740" y="583849"/>
                <a:ext cx="87480" cy="155160"/>
              </p14:xfrm>
            </p:contentPart>
          </mc:Choice>
          <mc:Fallback xmlns=""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7D130DC8-65E3-284B-8F0A-971173677849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096180" y="576289"/>
                  <a:ext cx="10260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4991A539-8219-3448-BA0C-1C8B08224226}"/>
                    </a:ext>
                  </a:extLst>
                </p14:cNvPr>
                <p14:cNvContentPartPr/>
                <p14:nvPr/>
              </p14:nvContentPartPr>
              <p14:xfrm>
                <a:off x="4271860" y="695809"/>
                <a:ext cx="56520" cy="75240"/>
              </p14:xfrm>
            </p:contentPart>
          </mc:Choice>
          <mc:Fallback xmlns=""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4991A539-8219-3448-BA0C-1C8B08224226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264300" y="688249"/>
                  <a:ext cx="7128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6B1E2A67-183F-F140-91E5-F94A69B1E844}"/>
                    </a:ext>
                  </a:extLst>
                </p14:cNvPr>
                <p14:cNvContentPartPr/>
                <p14:nvPr/>
              </p14:nvContentPartPr>
              <p14:xfrm>
                <a:off x="4452220" y="596089"/>
                <a:ext cx="100080" cy="155160"/>
              </p14:xfrm>
            </p:contentPart>
          </mc:Choice>
          <mc:Fallback xmlns=""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6B1E2A67-183F-F140-91E5-F94A69B1E844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444660" y="588529"/>
                  <a:ext cx="11520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49AF1E6A-2607-D246-A92B-B1BA0B7A5FB7}"/>
                    </a:ext>
                  </a:extLst>
                </p14:cNvPr>
                <p14:cNvContentPartPr/>
                <p14:nvPr/>
              </p14:nvContentPartPr>
              <p14:xfrm>
                <a:off x="4707460" y="596089"/>
                <a:ext cx="100080" cy="155880"/>
              </p14:xfrm>
            </p:contentPart>
          </mc:Choice>
          <mc:Fallback xmlns=""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49AF1E6A-2607-D246-A92B-B1BA0B7A5FB7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699900" y="588529"/>
                  <a:ext cx="11520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9E0E0C70-E051-1349-9272-4B75597D2EBA}"/>
                    </a:ext>
                  </a:extLst>
                </p14:cNvPr>
                <p14:cNvContentPartPr/>
                <p14:nvPr/>
              </p14:nvContentPartPr>
              <p14:xfrm>
                <a:off x="4956580" y="384409"/>
                <a:ext cx="137160" cy="429840"/>
              </p14:xfrm>
            </p:contentPart>
          </mc:Choice>
          <mc:Fallback xmlns=""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9E0E0C70-E051-1349-9272-4B75597D2EBA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949020" y="376849"/>
                  <a:ext cx="152280" cy="444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2" name="墨迹 21">
                <a:extLst>
                  <a:ext uri="{FF2B5EF4-FFF2-40B4-BE49-F238E27FC236}">
                    <a16:creationId xmlns:a16="http://schemas.microsoft.com/office/drawing/2014/main" id="{B5D3DCB2-568F-504C-816C-0677CFE81701}"/>
                  </a:ext>
                </a:extLst>
              </p14:cNvPr>
              <p14:cNvContentPartPr/>
              <p14:nvPr/>
            </p14:nvContentPartPr>
            <p14:xfrm>
              <a:off x="5367340" y="770689"/>
              <a:ext cx="37800" cy="25200"/>
            </p14:xfrm>
          </p:contentPart>
        </mc:Choice>
        <mc:Fallback xmlns="">
          <p:pic>
            <p:nvPicPr>
              <p:cNvPr id="22" name="墨迹 21">
                <a:extLst>
                  <a:ext uri="{FF2B5EF4-FFF2-40B4-BE49-F238E27FC236}">
                    <a16:creationId xmlns:a16="http://schemas.microsoft.com/office/drawing/2014/main" id="{B5D3DCB2-568F-504C-816C-0677CFE81701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5359780" y="763129"/>
                <a:ext cx="5292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3" name="墨迹 22">
                <a:extLst>
                  <a:ext uri="{FF2B5EF4-FFF2-40B4-BE49-F238E27FC236}">
                    <a16:creationId xmlns:a16="http://schemas.microsoft.com/office/drawing/2014/main" id="{08A29E43-CC4B-8042-ADE4-A064CD1D92C0}"/>
                  </a:ext>
                </a:extLst>
              </p14:cNvPr>
              <p14:cNvContentPartPr/>
              <p14:nvPr/>
            </p14:nvContentPartPr>
            <p14:xfrm>
              <a:off x="5846860" y="440569"/>
              <a:ext cx="305280" cy="218160"/>
            </p14:xfrm>
          </p:contentPart>
        </mc:Choice>
        <mc:Fallback xmlns="">
          <p:pic>
            <p:nvPicPr>
              <p:cNvPr id="23" name="墨迹 22">
                <a:extLst>
                  <a:ext uri="{FF2B5EF4-FFF2-40B4-BE49-F238E27FC236}">
                    <a16:creationId xmlns:a16="http://schemas.microsoft.com/office/drawing/2014/main" id="{08A29E43-CC4B-8042-ADE4-A064CD1D92C0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5839300" y="433009"/>
                <a:ext cx="320400" cy="233280"/>
              </a:xfrm>
              <a:prstGeom prst="rect">
                <a:avLst/>
              </a:prstGeom>
            </p:spPr>
          </p:pic>
        </mc:Fallback>
      </mc:AlternateContent>
      <p:grpSp>
        <p:nvGrpSpPr>
          <p:cNvPr id="51" name="组合 50">
            <a:extLst>
              <a:ext uri="{FF2B5EF4-FFF2-40B4-BE49-F238E27FC236}">
                <a16:creationId xmlns:a16="http://schemas.microsoft.com/office/drawing/2014/main" id="{9C447015-8E48-1C45-A201-60B816EAB7C1}"/>
              </a:ext>
            </a:extLst>
          </p:cNvPr>
          <p:cNvGrpSpPr/>
          <p:nvPr/>
        </p:nvGrpSpPr>
        <p:grpSpPr>
          <a:xfrm>
            <a:off x="6338620" y="340849"/>
            <a:ext cx="1899360" cy="529920"/>
            <a:chOff x="6338620" y="340849"/>
            <a:chExt cx="1899360" cy="529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7593B6D9-BE9F-DD4C-9536-73843B9517B2}"/>
                    </a:ext>
                  </a:extLst>
                </p14:cNvPr>
                <p14:cNvContentPartPr/>
                <p14:nvPr/>
              </p14:nvContentPartPr>
              <p14:xfrm>
                <a:off x="6338620" y="359569"/>
                <a:ext cx="180720" cy="392400"/>
              </p14:xfrm>
            </p:contentPart>
          </mc:Choice>
          <mc:Fallback xmlns=""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7593B6D9-BE9F-DD4C-9536-73843B9517B2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331060" y="352009"/>
                  <a:ext cx="195840" cy="40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86D00F9C-B21D-0441-B51F-79A824CEFA5B}"/>
                    </a:ext>
                  </a:extLst>
                </p14:cNvPr>
                <p14:cNvContentPartPr/>
                <p14:nvPr/>
              </p14:nvContentPartPr>
              <p14:xfrm>
                <a:off x="6650020" y="340849"/>
                <a:ext cx="193320" cy="342720"/>
              </p14:xfrm>
            </p:contentPart>
          </mc:Choice>
          <mc:Fallback xmlns=""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86D00F9C-B21D-0441-B51F-79A824CEFA5B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642460" y="333289"/>
                  <a:ext cx="208440" cy="35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081A15A2-79F6-9742-8E00-C37267785B28}"/>
                    </a:ext>
                  </a:extLst>
                </p14:cNvPr>
                <p14:cNvContentPartPr/>
                <p14:nvPr/>
              </p14:nvContentPartPr>
              <p14:xfrm>
                <a:off x="6718420" y="546409"/>
                <a:ext cx="218160" cy="19080"/>
              </p14:xfrm>
            </p:contentPart>
          </mc:Choice>
          <mc:Fallback xmlns=""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081A15A2-79F6-9742-8E00-C37267785B28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710860" y="538849"/>
                  <a:ext cx="23328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05B83330-2B86-7849-AC3D-831FE9F5528B}"/>
                    </a:ext>
                  </a:extLst>
                </p14:cNvPr>
                <p14:cNvContentPartPr/>
                <p14:nvPr/>
              </p14:nvContentPartPr>
              <p14:xfrm>
                <a:off x="7029820" y="583849"/>
                <a:ext cx="106200" cy="155160"/>
              </p14:xfrm>
            </p:contentPart>
          </mc:Choice>
          <mc:Fallback xmlns=""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05B83330-2B86-7849-AC3D-831FE9F5528B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022260" y="576289"/>
                  <a:ext cx="12132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7DEE7F1C-E214-9D4C-A392-C1611EB790D5}"/>
                    </a:ext>
                  </a:extLst>
                </p14:cNvPr>
                <p14:cNvContentPartPr/>
                <p14:nvPr/>
              </p14:nvContentPartPr>
              <p14:xfrm>
                <a:off x="7210180" y="670969"/>
                <a:ext cx="124920" cy="93600"/>
              </p14:xfrm>
            </p:contentPart>
          </mc:Choice>
          <mc:Fallback xmlns=""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7DEE7F1C-E214-9D4C-A392-C1611EB790D5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202620" y="663409"/>
                  <a:ext cx="14004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53CB40E2-C43E-894D-9A7B-B50C27CBBAE1}"/>
                    </a:ext>
                  </a:extLst>
                </p14:cNvPr>
                <p14:cNvContentPartPr/>
                <p14:nvPr/>
              </p14:nvContentPartPr>
              <p14:xfrm>
                <a:off x="7409260" y="609409"/>
                <a:ext cx="106200" cy="155160"/>
              </p14:xfrm>
            </p:contentPart>
          </mc:Choice>
          <mc:Fallback xmlns=""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53CB40E2-C43E-894D-9A7B-B50C27CBBAE1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401700" y="601849"/>
                  <a:ext cx="12132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35C34625-8EAD-C746-8FA7-E09F447DDADB}"/>
                    </a:ext>
                  </a:extLst>
                </p14:cNvPr>
                <p14:cNvContentPartPr/>
                <p14:nvPr/>
              </p14:nvContentPartPr>
              <p14:xfrm>
                <a:off x="7639660" y="608689"/>
                <a:ext cx="131040" cy="162360"/>
              </p14:xfrm>
            </p:contentPart>
          </mc:Choice>
          <mc:Fallback xmlns=""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35C34625-8EAD-C746-8FA7-E09F447DDADB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632100" y="601129"/>
                  <a:ext cx="14616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F9DDBA40-BAF8-8641-846F-90831BD940E8}"/>
                    </a:ext>
                  </a:extLst>
                </p14:cNvPr>
                <p14:cNvContentPartPr/>
                <p14:nvPr/>
              </p14:nvContentPartPr>
              <p14:xfrm>
                <a:off x="7770340" y="397009"/>
                <a:ext cx="149760" cy="411120"/>
              </p14:xfrm>
            </p:contentPart>
          </mc:Choice>
          <mc:Fallback xmlns=""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F9DDBA40-BAF8-8641-846F-90831BD940E8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762780" y="389449"/>
                  <a:ext cx="164880" cy="42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E0144828-87F3-6B44-9DDA-A24743D7B5F0}"/>
                    </a:ext>
                  </a:extLst>
                </p14:cNvPr>
                <p14:cNvContentPartPr/>
                <p14:nvPr/>
              </p14:nvContentPartPr>
              <p14:xfrm>
                <a:off x="8094340" y="832969"/>
                <a:ext cx="143640" cy="37800"/>
              </p14:xfrm>
            </p:contentPart>
          </mc:Choice>
          <mc:Fallback xmlns=""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E0144828-87F3-6B44-9DDA-A24743D7B5F0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086780" y="825409"/>
                  <a:ext cx="158760" cy="52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BED2DFA2-7837-6A4B-891C-7235C12E6085}"/>
              </a:ext>
            </a:extLst>
          </p:cNvPr>
          <p:cNvGrpSpPr/>
          <p:nvPr/>
        </p:nvGrpSpPr>
        <p:grpSpPr>
          <a:xfrm>
            <a:off x="8641900" y="222769"/>
            <a:ext cx="3219120" cy="840960"/>
            <a:chOff x="8641900" y="222769"/>
            <a:chExt cx="3219120" cy="840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AF5CFEB2-C3A9-564F-89AD-5FBD76187D1F}"/>
                    </a:ext>
                  </a:extLst>
                </p14:cNvPr>
                <p14:cNvContentPartPr/>
                <p14:nvPr/>
              </p14:nvContentPartPr>
              <p14:xfrm>
                <a:off x="8641900" y="633529"/>
                <a:ext cx="100080" cy="12960"/>
              </p14:xfrm>
            </p:contentPart>
          </mc:Choice>
          <mc:Fallback xmlns=""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AF5CFEB2-C3A9-564F-89AD-5FBD76187D1F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8634340" y="625969"/>
                  <a:ext cx="11520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7E787CA3-CBCF-1645-A3D3-CE992CDA03DB}"/>
                    </a:ext>
                  </a:extLst>
                </p14:cNvPr>
                <p14:cNvContentPartPr/>
                <p14:nvPr/>
              </p14:nvContentPartPr>
              <p14:xfrm>
                <a:off x="8841340" y="652249"/>
                <a:ext cx="106200" cy="19080"/>
              </p14:xfrm>
            </p:contentPart>
          </mc:Choice>
          <mc:Fallback xmlns=""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7E787CA3-CBCF-1645-A3D3-CE992CDA03DB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8833780" y="644689"/>
                  <a:ext cx="12132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FDBC7BAD-53CA-F64C-9282-A04B3B128657}"/>
                    </a:ext>
                  </a:extLst>
                </p14:cNvPr>
                <p14:cNvContentPartPr/>
                <p14:nvPr/>
              </p14:nvContentPartPr>
              <p14:xfrm>
                <a:off x="9102700" y="689689"/>
                <a:ext cx="25200" cy="6480"/>
              </p14:xfrm>
            </p:contentPart>
          </mc:Choice>
          <mc:Fallback xmlns=""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FDBC7BAD-53CA-F64C-9282-A04B3B128657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9095140" y="682129"/>
                  <a:ext cx="4032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991170D5-790C-8C4D-AE3E-4D6C5038D55F}"/>
                    </a:ext>
                  </a:extLst>
                </p14:cNvPr>
                <p14:cNvContentPartPr/>
                <p14:nvPr/>
              </p14:nvContentPartPr>
              <p14:xfrm>
                <a:off x="9233380" y="776809"/>
                <a:ext cx="102600" cy="68760"/>
              </p14:xfrm>
            </p:contentPart>
          </mc:Choice>
          <mc:Fallback xmlns=""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991170D5-790C-8C4D-AE3E-4D6C5038D55F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9225820" y="769249"/>
                  <a:ext cx="11772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B579229C-5201-1141-99AC-424170A2C6F3}"/>
                    </a:ext>
                  </a:extLst>
                </p14:cNvPr>
                <p14:cNvContentPartPr/>
                <p14:nvPr/>
              </p14:nvContentPartPr>
              <p14:xfrm>
                <a:off x="9482500" y="440569"/>
                <a:ext cx="330480" cy="280440"/>
              </p14:xfrm>
            </p:contentPart>
          </mc:Choice>
          <mc:Fallback xmlns=""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B579229C-5201-1141-99AC-424170A2C6F3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9474940" y="433009"/>
                  <a:ext cx="34524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BBEF99E7-BB58-1D46-BAA8-83696BBC1C0F}"/>
                    </a:ext>
                  </a:extLst>
                </p14:cNvPr>
                <p14:cNvContentPartPr/>
                <p14:nvPr/>
              </p14:nvContentPartPr>
              <p14:xfrm>
                <a:off x="9974260" y="359569"/>
                <a:ext cx="137160" cy="305280"/>
              </p14:xfrm>
            </p:contentPart>
          </mc:Choice>
          <mc:Fallback xmlns=""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BBEF99E7-BB58-1D46-BAA8-83696BBC1C0F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9966700" y="352009"/>
                  <a:ext cx="15228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69EAB8E8-9561-D441-9BD4-5F18A66AFCAF}"/>
                    </a:ext>
                  </a:extLst>
                </p14:cNvPr>
                <p14:cNvContentPartPr/>
                <p14:nvPr/>
              </p14:nvContentPartPr>
              <p14:xfrm>
                <a:off x="10235620" y="347329"/>
                <a:ext cx="205920" cy="348840"/>
              </p14:xfrm>
            </p:contentPart>
          </mc:Choice>
          <mc:Fallback xmlns=""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69EAB8E8-9561-D441-9BD4-5F18A66AFCAF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0228060" y="339769"/>
                  <a:ext cx="221040" cy="36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DDDF3032-5B7E-B34B-94E3-24E7079606D8}"/>
                    </a:ext>
                  </a:extLst>
                </p14:cNvPr>
                <p14:cNvContentPartPr/>
                <p14:nvPr/>
              </p14:nvContentPartPr>
              <p14:xfrm>
                <a:off x="10316620" y="533809"/>
                <a:ext cx="205920" cy="43920"/>
              </p14:xfrm>
            </p:contentPart>
          </mc:Choice>
          <mc:Fallback xmlns=""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DDDF3032-5B7E-B34B-94E3-24E7079606D8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0309060" y="526609"/>
                  <a:ext cx="22104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56EDD620-CD8A-624F-B2E5-3FC6D453FFE1}"/>
                    </a:ext>
                  </a:extLst>
                </p14:cNvPr>
                <p14:cNvContentPartPr/>
                <p14:nvPr/>
              </p14:nvContentPartPr>
              <p14:xfrm>
                <a:off x="10584460" y="565129"/>
                <a:ext cx="149760" cy="180720"/>
              </p14:xfrm>
            </p:contentPart>
          </mc:Choice>
          <mc:Fallback xmlns=""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56EDD620-CD8A-624F-B2E5-3FC6D453FFE1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0576900" y="557569"/>
                  <a:ext cx="16488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284BE8E5-6E94-2446-9070-9315D0920A66}"/>
                    </a:ext>
                  </a:extLst>
                </p14:cNvPr>
                <p14:cNvContentPartPr/>
                <p14:nvPr/>
              </p14:nvContentPartPr>
              <p14:xfrm>
                <a:off x="10827100" y="621289"/>
                <a:ext cx="50040" cy="180720"/>
              </p14:xfrm>
            </p:contentPart>
          </mc:Choice>
          <mc:Fallback xmlns=""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284BE8E5-6E94-2446-9070-9315D0920A66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0819540" y="613729"/>
                  <a:ext cx="6516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5" name="墨迹 44">
                  <a:extLst>
                    <a:ext uri="{FF2B5EF4-FFF2-40B4-BE49-F238E27FC236}">
                      <a16:creationId xmlns:a16="http://schemas.microsoft.com/office/drawing/2014/main" id="{72B716CA-F368-6241-BDE1-91744DDDE1B7}"/>
                    </a:ext>
                  </a:extLst>
                </p14:cNvPr>
                <p14:cNvContentPartPr/>
                <p14:nvPr/>
              </p14:nvContentPartPr>
              <p14:xfrm>
                <a:off x="10796140" y="720649"/>
                <a:ext cx="112320" cy="6480"/>
              </p14:xfrm>
            </p:contentPart>
          </mc:Choice>
          <mc:Fallback xmlns="">
            <p:pic>
              <p:nvPicPr>
                <p:cNvPr id="45" name="墨迹 44">
                  <a:extLst>
                    <a:ext uri="{FF2B5EF4-FFF2-40B4-BE49-F238E27FC236}">
                      <a16:creationId xmlns:a16="http://schemas.microsoft.com/office/drawing/2014/main" id="{72B716CA-F368-6241-BDE1-91744DDDE1B7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0788580" y="713089"/>
                  <a:ext cx="12744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6" name="墨迹 45">
                  <a:extLst>
                    <a:ext uri="{FF2B5EF4-FFF2-40B4-BE49-F238E27FC236}">
                      <a16:creationId xmlns:a16="http://schemas.microsoft.com/office/drawing/2014/main" id="{690592E2-40AA-5544-A5E6-56DAA36BBA9D}"/>
                    </a:ext>
                  </a:extLst>
                </p14:cNvPr>
                <p14:cNvContentPartPr/>
                <p14:nvPr/>
              </p14:nvContentPartPr>
              <p14:xfrm>
                <a:off x="11038780" y="627409"/>
                <a:ext cx="106200" cy="137160"/>
              </p14:xfrm>
            </p:contentPart>
          </mc:Choice>
          <mc:Fallback xmlns="">
            <p:pic>
              <p:nvPicPr>
                <p:cNvPr id="46" name="墨迹 45">
                  <a:extLst>
                    <a:ext uri="{FF2B5EF4-FFF2-40B4-BE49-F238E27FC236}">
                      <a16:creationId xmlns:a16="http://schemas.microsoft.com/office/drawing/2014/main" id="{690592E2-40AA-5544-A5E6-56DAA36BBA9D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1031220" y="619849"/>
                  <a:ext cx="12132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548CE095-B630-054B-85E0-EFD127459DA5}"/>
                    </a:ext>
                  </a:extLst>
                </p14:cNvPr>
                <p14:cNvContentPartPr/>
                <p14:nvPr/>
              </p14:nvContentPartPr>
              <p14:xfrm>
                <a:off x="11275300" y="608689"/>
                <a:ext cx="93600" cy="149760"/>
              </p14:xfrm>
            </p:contentPart>
          </mc:Choice>
          <mc:Fallback xmlns=""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548CE095-B630-054B-85E0-EFD127459DA5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1267740" y="601129"/>
                  <a:ext cx="10872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8" name="墨迹 47">
                  <a:extLst>
                    <a:ext uri="{FF2B5EF4-FFF2-40B4-BE49-F238E27FC236}">
                      <a16:creationId xmlns:a16="http://schemas.microsoft.com/office/drawing/2014/main" id="{57E7E5EF-402C-9C47-938C-7BC3B9662B35}"/>
                    </a:ext>
                  </a:extLst>
                </p14:cNvPr>
                <p14:cNvContentPartPr/>
                <p14:nvPr/>
              </p14:nvContentPartPr>
              <p14:xfrm>
                <a:off x="11387620" y="397009"/>
                <a:ext cx="212040" cy="498240"/>
              </p14:xfrm>
            </p:contentPart>
          </mc:Choice>
          <mc:Fallback xmlns="">
            <p:pic>
              <p:nvPicPr>
                <p:cNvPr id="48" name="墨迹 47">
                  <a:extLst>
                    <a:ext uri="{FF2B5EF4-FFF2-40B4-BE49-F238E27FC236}">
                      <a16:creationId xmlns:a16="http://schemas.microsoft.com/office/drawing/2014/main" id="{57E7E5EF-402C-9C47-938C-7BC3B9662B35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1380060" y="389449"/>
                  <a:ext cx="227160" cy="51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49" name="墨迹 48">
                  <a:extLst>
                    <a:ext uri="{FF2B5EF4-FFF2-40B4-BE49-F238E27FC236}">
                      <a16:creationId xmlns:a16="http://schemas.microsoft.com/office/drawing/2014/main" id="{C5751B87-E0EA-8848-A2AF-69C724CD8D42}"/>
                    </a:ext>
                  </a:extLst>
                </p14:cNvPr>
                <p14:cNvContentPartPr/>
                <p14:nvPr/>
              </p14:nvContentPartPr>
              <p14:xfrm>
                <a:off x="11686420" y="222769"/>
                <a:ext cx="174600" cy="840960"/>
              </p14:xfrm>
            </p:contentPart>
          </mc:Choice>
          <mc:Fallback xmlns="">
            <p:pic>
              <p:nvPicPr>
                <p:cNvPr id="49" name="墨迹 48">
                  <a:extLst>
                    <a:ext uri="{FF2B5EF4-FFF2-40B4-BE49-F238E27FC236}">
                      <a16:creationId xmlns:a16="http://schemas.microsoft.com/office/drawing/2014/main" id="{C5751B87-E0EA-8848-A2AF-69C724CD8D42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1678860" y="215209"/>
                  <a:ext cx="189720" cy="855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52" name="墨迹 51">
                <a:extLst>
                  <a:ext uri="{FF2B5EF4-FFF2-40B4-BE49-F238E27FC236}">
                    <a16:creationId xmlns:a16="http://schemas.microsoft.com/office/drawing/2014/main" id="{96953939-608B-7D4C-9E28-B7C9FEB94A40}"/>
                  </a:ext>
                </a:extLst>
              </p14:cNvPr>
              <p14:cNvContentPartPr/>
              <p14:nvPr/>
            </p14:nvContentPartPr>
            <p14:xfrm>
              <a:off x="1227340" y="1361809"/>
              <a:ext cx="339480" cy="56520"/>
            </p14:xfrm>
          </p:contentPart>
        </mc:Choice>
        <mc:Fallback xmlns="">
          <p:pic>
            <p:nvPicPr>
              <p:cNvPr id="52" name="墨迹 51">
                <a:extLst>
                  <a:ext uri="{FF2B5EF4-FFF2-40B4-BE49-F238E27FC236}">
                    <a16:creationId xmlns:a16="http://schemas.microsoft.com/office/drawing/2014/main" id="{96953939-608B-7D4C-9E28-B7C9FEB94A40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1219780" y="1354249"/>
                <a:ext cx="354240" cy="7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53" name="墨迹 52">
                <a:extLst>
                  <a:ext uri="{FF2B5EF4-FFF2-40B4-BE49-F238E27FC236}">
                    <a16:creationId xmlns:a16="http://schemas.microsoft.com/office/drawing/2014/main" id="{1101FDFF-05E4-554E-95A6-A3A90A42D9E5}"/>
                  </a:ext>
                </a:extLst>
              </p14:cNvPr>
              <p14:cNvContentPartPr/>
              <p14:nvPr/>
            </p14:nvContentPartPr>
            <p14:xfrm>
              <a:off x="1308340" y="1536409"/>
              <a:ext cx="336600" cy="12960"/>
            </p14:xfrm>
          </p:contentPart>
        </mc:Choice>
        <mc:Fallback xmlns="">
          <p:pic>
            <p:nvPicPr>
              <p:cNvPr id="53" name="墨迹 52">
                <a:extLst>
                  <a:ext uri="{FF2B5EF4-FFF2-40B4-BE49-F238E27FC236}">
                    <a16:creationId xmlns:a16="http://schemas.microsoft.com/office/drawing/2014/main" id="{1101FDFF-05E4-554E-95A6-A3A90A42D9E5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1300780" y="1528849"/>
                <a:ext cx="35172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54" name="墨迹 53">
                <a:extLst>
                  <a:ext uri="{FF2B5EF4-FFF2-40B4-BE49-F238E27FC236}">
                    <a16:creationId xmlns:a16="http://schemas.microsoft.com/office/drawing/2014/main" id="{6CAB82AB-1722-3D48-8BD4-F0D55134379A}"/>
                  </a:ext>
                </a:extLst>
              </p14:cNvPr>
              <p14:cNvContentPartPr/>
              <p14:nvPr/>
            </p14:nvContentPartPr>
            <p14:xfrm>
              <a:off x="1986940" y="1125289"/>
              <a:ext cx="286560" cy="585720"/>
            </p14:xfrm>
          </p:contentPart>
        </mc:Choice>
        <mc:Fallback xmlns="">
          <p:pic>
            <p:nvPicPr>
              <p:cNvPr id="54" name="墨迹 53">
                <a:extLst>
                  <a:ext uri="{FF2B5EF4-FFF2-40B4-BE49-F238E27FC236}">
                    <a16:creationId xmlns:a16="http://schemas.microsoft.com/office/drawing/2014/main" id="{6CAB82AB-1722-3D48-8BD4-F0D55134379A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1979380" y="1117729"/>
                <a:ext cx="301680" cy="600480"/>
              </a:xfrm>
              <a:prstGeom prst="rect">
                <a:avLst/>
              </a:prstGeom>
            </p:spPr>
          </p:pic>
        </mc:Fallback>
      </mc:AlternateContent>
      <p:grpSp>
        <p:nvGrpSpPr>
          <p:cNvPr id="63" name="组合 62">
            <a:extLst>
              <a:ext uri="{FF2B5EF4-FFF2-40B4-BE49-F238E27FC236}">
                <a16:creationId xmlns:a16="http://schemas.microsoft.com/office/drawing/2014/main" id="{AB1D8A57-D116-6C4E-BA66-1DF16C1A6B13}"/>
              </a:ext>
            </a:extLst>
          </p:cNvPr>
          <p:cNvGrpSpPr/>
          <p:nvPr/>
        </p:nvGrpSpPr>
        <p:grpSpPr>
          <a:xfrm>
            <a:off x="2690380" y="1442809"/>
            <a:ext cx="205920" cy="143640"/>
            <a:chOff x="2690380" y="1442809"/>
            <a:chExt cx="205920" cy="143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5" name="墨迹 54">
                  <a:extLst>
                    <a:ext uri="{FF2B5EF4-FFF2-40B4-BE49-F238E27FC236}">
                      <a16:creationId xmlns:a16="http://schemas.microsoft.com/office/drawing/2014/main" id="{87062459-45A2-964E-81BE-5A350520A281}"/>
                    </a:ext>
                  </a:extLst>
                </p14:cNvPr>
                <p14:cNvContentPartPr/>
                <p14:nvPr/>
              </p14:nvContentPartPr>
              <p14:xfrm>
                <a:off x="2702980" y="1442809"/>
                <a:ext cx="137160" cy="12960"/>
              </p14:xfrm>
            </p:contentPart>
          </mc:Choice>
          <mc:Fallback xmlns="">
            <p:pic>
              <p:nvPicPr>
                <p:cNvPr id="55" name="墨迹 54">
                  <a:extLst>
                    <a:ext uri="{FF2B5EF4-FFF2-40B4-BE49-F238E27FC236}">
                      <a16:creationId xmlns:a16="http://schemas.microsoft.com/office/drawing/2014/main" id="{87062459-45A2-964E-81BE-5A350520A281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2695420" y="1435249"/>
                  <a:ext cx="15228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6" name="墨迹 55">
                  <a:extLst>
                    <a:ext uri="{FF2B5EF4-FFF2-40B4-BE49-F238E27FC236}">
                      <a16:creationId xmlns:a16="http://schemas.microsoft.com/office/drawing/2014/main" id="{703A566A-A1E3-C54E-96A3-A5702E0803D0}"/>
                    </a:ext>
                  </a:extLst>
                </p14:cNvPr>
                <p14:cNvContentPartPr/>
                <p14:nvPr/>
              </p14:nvContentPartPr>
              <p14:xfrm>
                <a:off x="2690380" y="1548649"/>
                <a:ext cx="205920" cy="37800"/>
              </p14:xfrm>
            </p:contentPart>
          </mc:Choice>
          <mc:Fallback xmlns="">
            <p:pic>
              <p:nvPicPr>
                <p:cNvPr id="56" name="墨迹 55">
                  <a:extLst>
                    <a:ext uri="{FF2B5EF4-FFF2-40B4-BE49-F238E27FC236}">
                      <a16:creationId xmlns:a16="http://schemas.microsoft.com/office/drawing/2014/main" id="{703A566A-A1E3-C54E-96A3-A5702E0803D0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2682820" y="1541089"/>
                  <a:ext cx="221040" cy="52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57" name="墨迹 56">
                <a:extLst>
                  <a:ext uri="{FF2B5EF4-FFF2-40B4-BE49-F238E27FC236}">
                    <a16:creationId xmlns:a16="http://schemas.microsoft.com/office/drawing/2014/main" id="{1FB7EAFE-E99D-6345-AA40-08D899821914}"/>
                  </a:ext>
                </a:extLst>
              </p14:cNvPr>
              <p14:cNvContentPartPr/>
              <p14:nvPr/>
            </p14:nvContentPartPr>
            <p14:xfrm>
              <a:off x="3213460" y="1336969"/>
              <a:ext cx="249480" cy="224640"/>
            </p14:xfrm>
          </p:contentPart>
        </mc:Choice>
        <mc:Fallback xmlns="">
          <p:pic>
            <p:nvPicPr>
              <p:cNvPr id="57" name="墨迹 56">
                <a:extLst>
                  <a:ext uri="{FF2B5EF4-FFF2-40B4-BE49-F238E27FC236}">
                    <a16:creationId xmlns:a16="http://schemas.microsoft.com/office/drawing/2014/main" id="{1FB7EAFE-E99D-6345-AA40-08D899821914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3205900" y="1329409"/>
                <a:ext cx="264600" cy="239400"/>
              </a:xfrm>
              <a:prstGeom prst="rect">
                <a:avLst/>
              </a:prstGeom>
            </p:spPr>
          </p:pic>
        </mc:Fallback>
      </mc:AlternateContent>
      <p:grpSp>
        <p:nvGrpSpPr>
          <p:cNvPr id="62" name="组合 61">
            <a:extLst>
              <a:ext uri="{FF2B5EF4-FFF2-40B4-BE49-F238E27FC236}">
                <a16:creationId xmlns:a16="http://schemas.microsoft.com/office/drawing/2014/main" id="{82F8769D-2AA9-8E41-BE1A-A661256CE83C}"/>
              </a:ext>
            </a:extLst>
          </p:cNvPr>
          <p:cNvGrpSpPr/>
          <p:nvPr/>
        </p:nvGrpSpPr>
        <p:grpSpPr>
          <a:xfrm>
            <a:off x="3711340" y="1218889"/>
            <a:ext cx="567000" cy="354960"/>
            <a:chOff x="3711340" y="1218889"/>
            <a:chExt cx="567000" cy="354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58" name="墨迹 57">
                  <a:extLst>
                    <a:ext uri="{FF2B5EF4-FFF2-40B4-BE49-F238E27FC236}">
                      <a16:creationId xmlns:a16="http://schemas.microsoft.com/office/drawing/2014/main" id="{D5C762A5-2E8B-7F40-A79E-DC7D5C25513E}"/>
                    </a:ext>
                  </a:extLst>
                </p14:cNvPr>
                <p14:cNvContentPartPr/>
                <p14:nvPr/>
              </p14:nvContentPartPr>
              <p14:xfrm>
                <a:off x="3711340" y="1218889"/>
                <a:ext cx="187200" cy="330480"/>
              </p14:xfrm>
            </p:contentPart>
          </mc:Choice>
          <mc:Fallback xmlns="">
            <p:pic>
              <p:nvPicPr>
                <p:cNvPr id="58" name="墨迹 57">
                  <a:extLst>
                    <a:ext uri="{FF2B5EF4-FFF2-40B4-BE49-F238E27FC236}">
                      <a16:creationId xmlns:a16="http://schemas.microsoft.com/office/drawing/2014/main" id="{D5C762A5-2E8B-7F40-A79E-DC7D5C25513E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3703780" y="1211329"/>
                  <a:ext cx="202320" cy="34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59" name="墨迹 58">
                  <a:extLst>
                    <a:ext uri="{FF2B5EF4-FFF2-40B4-BE49-F238E27FC236}">
                      <a16:creationId xmlns:a16="http://schemas.microsoft.com/office/drawing/2014/main" id="{092B6C41-EB91-1841-AA65-C843121EA60A}"/>
                    </a:ext>
                  </a:extLst>
                </p14:cNvPr>
                <p14:cNvContentPartPr/>
                <p14:nvPr/>
              </p14:nvContentPartPr>
              <p14:xfrm>
                <a:off x="3997900" y="1274689"/>
                <a:ext cx="218160" cy="299160"/>
              </p14:xfrm>
            </p:contentPart>
          </mc:Choice>
          <mc:Fallback xmlns="">
            <p:pic>
              <p:nvPicPr>
                <p:cNvPr id="59" name="墨迹 58">
                  <a:extLst>
                    <a:ext uri="{FF2B5EF4-FFF2-40B4-BE49-F238E27FC236}">
                      <a16:creationId xmlns:a16="http://schemas.microsoft.com/office/drawing/2014/main" id="{092B6C41-EB91-1841-AA65-C843121EA60A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3990340" y="1267129"/>
                  <a:ext cx="233280" cy="31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0" name="墨迹 59">
                  <a:extLst>
                    <a:ext uri="{FF2B5EF4-FFF2-40B4-BE49-F238E27FC236}">
                      <a16:creationId xmlns:a16="http://schemas.microsoft.com/office/drawing/2014/main" id="{70F33B41-F8DF-DE4F-8FB0-69CD8033673A}"/>
                    </a:ext>
                  </a:extLst>
                </p14:cNvPr>
                <p14:cNvContentPartPr/>
                <p14:nvPr/>
              </p14:nvContentPartPr>
              <p14:xfrm>
                <a:off x="4115980" y="1424809"/>
                <a:ext cx="162360" cy="61920"/>
              </p14:xfrm>
            </p:contentPart>
          </mc:Choice>
          <mc:Fallback xmlns="">
            <p:pic>
              <p:nvPicPr>
                <p:cNvPr id="60" name="墨迹 59">
                  <a:extLst>
                    <a:ext uri="{FF2B5EF4-FFF2-40B4-BE49-F238E27FC236}">
                      <a16:creationId xmlns:a16="http://schemas.microsoft.com/office/drawing/2014/main" id="{70F33B41-F8DF-DE4F-8FB0-69CD8033673A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4108420" y="1417249"/>
                  <a:ext cx="177120" cy="77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61" name="墨迹 60">
                <a:extLst>
                  <a:ext uri="{FF2B5EF4-FFF2-40B4-BE49-F238E27FC236}">
                    <a16:creationId xmlns:a16="http://schemas.microsoft.com/office/drawing/2014/main" id="{4F7AA07B-7782-3B48-8F31-1D5D9BB3556E}"/>
                  </a:ext>
                </a:extLst>
              </p14:cNvPr>
              <p14:cNvContentPartPr/>
              <p14:nvPr/>
            </p14:nvContentPartPr>
            <p14:xfrm>
              <a:off x="4495780" y="1231129"/>
              <a:ext cx="173880" cy="392400"/>
            </p14:xfrm>
          </p:contentPart>
        </mc:Choice>
        <mc:Fallback xmlns="">
          <p:pic>
            <p:nvPicPr>
              <p:cNvPr id="61" name="墨迹 60">
                <a:extLst>
                  <a:ext uri="{FF2B5EF4-FFF2-40B4-BE49-F238E27FC236}">
                    <a16:creationId xmlns:a16="http://schemas.microsoft.com/office/drawing/2014/main" id="{4F7AA07B-7782-3B48-8F31-1D5D9BB3556E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4488220" y="1223569"/>
                <a:ext cx="189000" cy="407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15" name="组合 114">
            <a:extLst>
              <a:ext uri="{FF2B5EF4-FFF2-40B4-BE49-F238E27FC236}">
                <a16:creationId xmlns:a16="http://schemas.microsoft.com/office/drawing/2014/main" id="{2C146F2B-8627-4243-849A-D728450A9472}"/>
              </a:ext>
            </a:extLst>
          </p:cNvPr>
          <p:cNvGrpSpPr/>
          <p:nvPr/>
        </p:nvGrpSpPr>
        <p:grpSpPr>
          <a:xfrm>
            <a:off x="2310580" y="2283409"/>
            <a:ext cx="554760" cy="433800"/>
            <a:chOff x="2310580" y="2283409"/>
            <a:chExt cx="554760" cy="433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72" name="墨迹 71">
                  <a:extLst>
                    <a:ext uri="{FF2B5EF4-FFF2-40B4-BE49-F238E27FC236}">
                      <a16:creationId xmlns:a16="http://schemas.microsoft.com/office/drawing/2014/main" id="{C99202F1-A20C-0A43-9646-DAB3857C1F5C}"/>
                    </a:ext>
                  </a:extLst>
                </p14:cNvPr>
                <p14:cNvContentPartPr/>
                <p14:nvPr/>
              </p14:nvContentPartPr>
              <p14:xfrm>
                <a:off x="2372860" y="2550889"/>
                <a:ext cx="37800" cy="75240"/>
              </p14:xfrm>
            </p:contentPart>
          </mc:Choice>
          <mc:Fallback xmlns="">
            <p:pic>
              <p:nvPicPr>
                <p:cNvPr id="72" name="墨迹 71">
                  <a:extLst>
                    <a:ext uri="{FF2B5EF4-FFF2-40B4-BE49-F238E27FC236}">
                      <a16:creationId xmlns:a16="http://schemas.microsoft.com/office/drawing/2014/main" id="{C99202F1-A20C-0A43-9646-DAB3857C1F5C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2365300" y="2543329"/>
                  <a:ext cx="5292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73" name="墨迹 72">
                  <a:extLst>
                    <a:ext uri="{FF2B5EF4-FFF2-40B4-BE49-F238E27FC236}">
                      <a16:creationId xmlns:a16="http://schemas.microsoft.com/office/drawing/2014/main" id="{A1914C0E-19ED-B642-AF47-1E5D14E84F57}"/>
                    </a:ext>
                  </a:extLst>
                </p14:cNvPr>
                <p14:cNvContentPartPr/>
                <p14:nvPr/>
              </p14:nvContentPartPr>
              <p14:xfrm>
                <a:off x="2397700" y="2283409"/>
                <a:ext cx="93600" cy="43920"/>
              </p14:xfrm>
            </p:contentPart>
          </mc:Choice>
          <mc:Fallback xmlns="">
            <p:pic>
              <p:nvPicPr>
                <p:cNvPr id="73" name="墨迹 72">
                  <a:extLst>
                    <a:ext uri="{FF2B5EF4-FFF2-40B4-BE49-F238E27FC236}">
                      <a16:creationId xmlns:a16="http://schemas.microsoft.com/office/drawing/2014/main" id="{A1914C0E-19ED-B642-AF47-1E5D14E84F57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2390500" y="2275849"/>
                  <a:ext cx="10872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74" name="墨迹 73">
                  <a:extLst>
                    <a:ext uri="{FF2B5EF4-FFF2-40B4-BE49-F238E27FC236}">
                      <a16:creationId xmlns:a16="http://schemas.microsoft.com/office/drawing/2014/main" id="{2ED9136F-FA33-334C-9A14-E1AF8901025B}"/>
                    </a:ext>
                  </a:extLst>
                </p14:cNvPr>
                <p14:cNvContentPartPr/>
                <p14:nvPr/>
              </p14:nvContentPartPr>
              <p14:xfrm>
                <a:off x="2310580" y="2333089"/>
                <a:ext cx="274320" cy="361440"/>
              </p14:xfrm>
            </p:contentPart>
          </mc:Choice>
          <mc:Fallback xmlns="">
            <p:pic>
              <p:nvPicPr>
                <p:cNvPr id="74" name="墨迹 73">
                  <a:extLst>
                    <a:ext uri="{FF2B5EF4-FFF2-40B4-BE49-F238E27FC236}">
                      <a16:creationId xmlns:a16="http://schemas.microsoft.com/office/drawing/2014/main" id="{2ED9136F-FA33-334C-9A14-E1AF8901025B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2303020" y="2325529"/>
                  <a:ext cx="289440" cy="37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75" name="墨迹 74">
                  <a:extLst>
                    <a:ext uri="{FF2B5EF4-FFF2-40B4-BE49-F238E27FC236}">
                      <a16:creationId xmlns:a16="http://schemas.microsoft.com/office/drawing/2014/main" id="{31EF79E8-D796-CC4A-9F0A-264B29B8006D}"/>
                    </a:ext>
                  </a:extLst>
                </p14:cNvPr>
                <p14:cNvContentPartPr/>
                <p14:nvPr/>
              </p14:nvContentPartPr>
              <p14:xfrm>
                <a:off x="2628100" y="2295649"/>
                <a:ext cx="112320" cy="205920"/>
              </p14:xfrm>
            </p:contentPart>
          </mc:Choice>
          <mc:Fallback xmlns="">
            <p:pic>
              <p:nvPicPr>
                <p:cNvPr id="75" name="墨迹 74">
                  <a:extLst>
                    <a:ext uri="{FF2B5EF4-FFF2-40B4-BE49-F238E27FC236}">
                      <a16:creationId xmlns:a16="http://schemas.microsoft.com/office/drawing/2014/main" id="{31EF79E8-D796-CC4A-9F0A-264B29B8006D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2620540" y="2288089"/>
                  <a:ext cx="12744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76" name="墨迹 75">
                  <a:extLst>
                    <a:ext uri="{FF2B5EF4-FFF2-40B4-BE49-F238E27FC236}">
                      <a16:creationId xmlns:a16="http://schemas.microsoft.com/office/drawing/2014/main" id="{421D35BA-AABD-8B47-9E6E-F429BD9966F2}"/>
                    </a:ext>
                  </a:extLst>
                </p14:cNvPr>
                <p14:cNvContentPartPr/>
                <p14:nvPr/>
              </p14:nvContentPartPr>
              <p14:xfrm>
                <a:off x="2584540" y="2526049"/>
                <a:ext cx="162360" cy="168480"/>
              </p14:xfrm>
            </p:contentPart>
          </mc:Choice>
          <mc:Fallback xmlns="">
            <p:pic>
              <p:nvPicPr>
                <p:cNvPr id="76" name="墨迹 75">
                  <a:extLst>
                    <a:ext uri="{FF2B5EF4-FFF2-40B4-BE49-F238E27FC236}">
                      <a16:creationId xmlns:a16="http://schemas.microsoft.com/office/drawing/2014/main" id="{421D35BA-AABD-8B47-9E6E-F429BD9966F2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2576980" y="2518489"/>
                  <a:ext cx="17712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77" name="墨迹 76">
                  <a:extLst>
                    <a:ext uri="{FF2B5EF4-FFF2-40B4-BE49-F238E27FC236}">
                      <a16:creationId xmlns:a16="http://schemas.microsoft.com/office/drawing/2014/main" id="{F7C6D1A0-25F2-4B4E-90DA-57CAFD03CB5B}"/>
                    </a:ext>
                  </a:extLst>
                </p14:cNvPr>
                <p14:cNvContentPartPr/>
                <p14:nvPr/>
              </p14:nvContentPartPr>
              <p14:xfrm>
                <a:off x="2634580" y="2588329"/>
                <a:ext cx="230760" cy="128880"/>
              </p14:xfrm>
            </p:contentPart>
          </mc:Choice>
          <mc:Fallback xmlns="">
            <p:pic>
              <p:nvPicPr>
                <p:cNvPr id="77" name="墨迹 76">
                  <a:extLst>
                    <a:ext uri="{FF2B5EF4-FFF2-40B4-BE49-F238E27FC236}">
                      <a16:creationId xmlns:a16="http://schemas.microsoft.com/office/drawing/2014/main" id="{F7C6D1A0-25F2-4B4E-90DA-57CAFD03CB5B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2627020" y="2580769"/>
                  <a:ext cx="245880" cy="144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4" name="组合 113">
            <a:extLst>
              <a:ext uri="{FF2B5EF4-FFF2-40B4-BE49-F238E27FC236}">
                <a16:creationId xmlns:a16="http://schemas.microsoft.com/office/drawing/2014/main" id="{BD3611E2-2D25-DA4B-AB99-80BFF3E91257}"/>
              </a:ext>
            </a:extLst>
          </p:cNvPr>
          <p:cNvGrpSpPr/>
          <p:nvPr/>
        </p:nvGrpSpPr>
        <p:grpSpPr>
          <a:xfrm>
            <a:off x="3188620" y="2314369"/>
            <a:ext cx="386280" cy="348120"/>
            <a:chOff x="3188620" y="2314369"/>
            <a:chExt cx="386280" cy="348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78" name="墨迹 77">
                  <a:extLst>
                    <a:ext uri="{FF2B5EF4-FFF2-40B4-BE49-F238E27FC236}">
                      <a16:creationId xmlns:a16="http://schemas.microsoft.com/office/drawing/2014/main" id="{8AB6806C-F545-8E4B-82E5-708450644D82}"/>
                    </a:ext>
                  </a:extLst>
                </p14:cNvPr>
                <p14:cNvContentPartPr/>
                <p14:nvPr/>
              </p14:nvContentPartPr>
              <p14:xfrm>
                <a:off x="3287980" y="2407969"/>
                <a:ext cx="360" cy="360"/>
              </p14:xfrm>
            </p:contentPart>
          </mc:Choice>
          <mc:Fallback xmlns="">
            <p:pic>
              <p:nvPicPr>
                <p:cNvPr id="78" name="墨迹 77">
                  <a:extLst>
                    <a:ext uri="{FF2B5EF4-FFF2-40B4-BE49-F238E27FC236}">
                      <a16:creationId xmlns:a16="http://schemas.microsoft.com/office/drawing/2014/main" id="{8AB6806C-F545-8E4B-82E5-708450644D82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3280420" y="2400409"/>
                  <a:ext cx="15480" cy="1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9" name="墨迹 78">
                  <a:extLst>
                    <a:ext uri="{FF2B5EF4-FFF2-40B4-BE49-F238E27FC236}">
                      <a16:creationId xmlns:a16="http://schemas.microsoft.com/office/drawing/2014/main" id="{56B8FDB1-D41C-8A4A-AFA2-2E237F81E555}"/>
                    </a:ext>
                  </a:extLst>
                </p14:cNvPr>
                <p14:cNvContentPartPr/>
                <p14:nvPr/>
              </p14:nvContentPartPr>
              <p14:xfrm>
                <a:off x="3188620" y="2314369"/>
                <a:ext cx="299160" cy="348120"/>
              </p14:xfrm>
            </p:contentPart>
          </mc:Choice>
          <mc:Fallback xmlns="">
            <p:pic>
              <p:nvPicPr>
                <p:cNvPr id="79" name="墨迹 78">
                  <a:extLst>
                    <a:ext uri="{FF2B5EF4-FFF2-40B4-BE49-F238E27FC236}">
                      <a16:creationId xmlns:a16="http://schemas.microsoft.com/office/drawing/2014/main" id="{56B8FDB1-D41C-8A4A-AFA2-2E237F81E555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3181060" y="2306809"/>
                  <a:ext cx="314280" cy="36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80" name="墨迹 79">
                  <a:extLst>
                    <a:ext uri="{FF2B5EF4-FFF2-40B4-BE49-F238E27FC236}">
                      <a16:creationId xmlns:a16="http://schemas.microsoft.com/office/drawing/2014/main" id="{A005971F-57B7-7248-A255-A8D722D1C4C1}"/>
                    </a:ext>
                  </a:extLst>
                </p14:cNvPr>
                <p14:cNvContentPartPr/>
                <p14:nvPr/>
              </p14:nvContentPartPr>
              <p14:xfrm>
                <a:off x="3350980" y="2501209"/>
                <a:ext cx="223920" cy="19080"/>
              </p14:xfrm>
            </p:contentPart>
          </mc:Choice>
          <mc:Fallback xmlns="">
            <p:pic>
              <p:nvPicPr>
                <p:cNvPr id="80" name="墨迹 79">
                  <a:extLst>
                    <a:ext uri="{FF2B5EF4-FFF2-40B4-BE49-F238E27FC236}">
                      <a16:creationId xmlns:a16="http://schemas.microsoft.com/office/drawing/2014/main" id="{A005971F-57B7-7248-A255-A8D722D1C4C1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3343420" y="2493649"/>
                  <a:ext cx="238680" cy="3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3" name="组合 112">
            <a:extLst>
              <a:ext uri="{FF2B5EF4-FFF2-40B4-BE49-F238E27FC236}">
                <a16:creationId xmlns:a16="http://schemas.microsoft.com/office/drawing/2014/main" id="{38A045F3-F4CE-4042-BE6E-BDFDF80E99AC}"/>
              </a:ext>
            </a:extLst>
          </p:cNvPr>
          <p:cNvGrpSpPr/>
          <p:nvPr/>
        </p:nvGrpSpPr>
        <p:grpSpPr>
          <a:xfrm>
            <a:off x="3867940" y="2314369"/>
            <a:ext cx="877320" cy="324360"/>
            <a:chOff x="3867940" y="2314369"/>
            <a:chExt cx="877320" cy="324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81" name="墨迹 80">
                  <a:extLst>
                    <a:ext uri="{FF2B5EF4-FFF2-40B4-BE49-F238E27FC236}">
                      <a16:creationId xmlns:a16="http://schemas.microsoft.com/office/drawing/2014/main" id="{04F37AB1-F75F-A548-BB81-89518C0F3134}"/>
                    </a:ext>
                  </a:extLst>
                </p14:cNvPr>
                <p14:cNvContentPartPr/>
                <p14:nvPr/>
              </p14:nvContentPartPr>
              <p14:xfrm>
                <a:off x="3879460" y="2438929"/>
                <a:ext cx="128160" cy="25200"/>
              </p14:xfrm>
            </p:contentPart>
          </mc:Choice>
          <mc:Fallback xmlns="">
            <p:pic>
              <p:nvPicPr>
                <p:cNvPr id="81" name="墨迹 80">
                  <a:extLst>
                    <a:ext uri="{FF2B5EF4-FFF2-40B4-BE49-F238E27FC236}">
                      <a16:creationId xmlns:a16="http://schemas.microsoft.com/office/drawing/2014/main" id="{04F37AB1-F75F-A548-BB81-89518C0F3134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3871900" y="2431369"/>
                  <a:ext cx="14328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82" name="墨迹 81">
                  <a:extLst>
                    <a:ext uri="{FF2B5EF4-FFF2-40B4-BE49-F238E27FC236}">
                      <a16:creationId xmlns:a16="http://schemas.microsoft.com/office/drawing/2014/main" id="{B6CE49F5-6AAD-5746-93F5-1DE92D5E88F0}"/>
                    </a:ext>
                  </a:extLst>
                </p14:cNvPr>
                <p14:cNvContentPartPr/>
                <p14:nvPr/>
              </p14:nvContentPartPr>
              <p14:xfrm>
                <a:off x="3867940" y="2563489"/>
                <a:ext cx="186480" cy="31320"/>
              </p14:xfrm>
            </p:contentPart>
          </mc:Choice>
          <mc:Fallback xmlns="">
            <p:pic>
              <p:nvPicPr>
                <p:cNvPr id="82" name="墨迹 81">
                  <a:extLst>
                    <a:ext uri="{FF2B5EF4-FFF2-40B4-BE49-F238E27FC236}">
                      <a16:creationId xmlns:a16="http://schemas.microsoft.com/office/drawing/2014/main" id="{B6CE49F5-6AAD-5746-93F5-1DE92D5E88F0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3860380" y="2555929"/>
                  <a:ext cx="20160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83" name="墨迹 82">
                  <a:extLst>
                    <a:ext uri="{FF2B5EF4-FFF2-40B4-BE49-F238E27FC236}">
                      <a16:creationId xmlns:a16="http://schemas.microsoft.com/office/drawing/2014/main" id="{F115D95E-8F09-0840-8710-68B1026A57B5}"/>
                    </a:ext>
                  </a:extLst>
                </p14:cNvPr>
                <p14:cNvContentPartPr/>
                <p14:nvPr/>
              </p14:nvContentPartPr>
              <p14:xfrm>
                <a:off x="4178260" y="2333089"/>
                <a:ext cx="137160" cy="305280"/>
              </p14:xfrm>
            </p:contentPart>
          </mc:Choice>
          <mc:Fallback xmlns="">
            <p:pic>
              <p:nvPicPr>
                <p:cNvPr id="83" name="墨迹 82">
                  <a:extLst>
                    <a:ext uri="{FF2B5EF4-FFF2-40B4-BE49-F238E27FC236}">
                      <a16:creationId xmlns:a16="http://schemas.microsoft.com/office/drawing/2014/main" id="{F115D95E-8F09-0840-8710-68B1026A57B5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4170700" y="2325529"/>
                  <a:ext cx="15228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84" name="墨迹 83">
                  <a:extLst>
                    <a:ext uri="{FF2B5EF4-FFF2-40B4-BE49-F238E27FC236}">
                      <a16:creationId xmlns:a16="http://schemas.microsoft.com/office/drawing/2014/main" id="{6853EC5A-D45E-384A-8951-4D6016C82A25}"/>
                    </a:ext>
                  </a:extLst>
                </p14:cNvPr>
                <p14:cNvContentPartPr/>
                <p14:nvPr/>
              </p14:nvContentPartPr>
              <p14:xfrm>
                <a:off x="4421260" y="2314369"/>
                <a:ext cx="218160" cy="314280"/>
              </p14:xfrm>
            </p:contentPart>
          </mc:Choice>
          <mc:Fallback xmlns="">
            <p:pic>
              <p:nvPicPr>
                <p:cNvPr id="84" name="墨迹 83">
                  <a:extLst>
                    <a:ext uri="{FF2B5EF4-FFF2-40B4-BE49-F238E27FC236}">
                      <a16:creationId xmlns:a16="http://schemas.microsoft.com/office/drawing/2014/main" id="{6853EC5A-D45E-384A-8951-4D6016C82A25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4413700" y="2306809"/>
                  <a:ext cx="233280" cy="32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85" name="墨迹 84">
                  <a:extLst>
                    <a:ext uri="{FF2B5EF4-FFF2-40B4-BE49-F238E27FC236}">
                      <a16:creationId xmlns:a16="http://schemas.microsoft.com/office/drawing/2014/main" id="{079A9FDC-EA9F-FF49-832D-095121851441}"/>
                    </a:ext>
                  </a:extLst>
                </p14:cNvPr>
                <p14:cNvContentPartPr/>
                <p14:nvPr/>
              </p14:nvContentPartPr>
              <p14:xfrm>
                <a:off x="4726180" y="2557369"/>
                <a:ext cx="19080" cy="81360"/>
              </p14:xfrm>
            </p:contentPart>
          </mc:Choice>
          <mc:Fallback xmlns="">
            <p:pic>
              <p:nvPicPr>
                <p:cNvPr id="85" name="墨迹 84">
                  <a:extLst>
                    <a:ext uri="{FF2B5EF4-FFF2-40B4-BE49-F238E27FC236}">
                      <a16:creationId xmlns:a16="http://schemas.microsoft.com/office/drawing/2014/main" id="{079A9FDC-EA9F-FF49-832D-095121851441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4718620" y="2549809"/>
                  <a:ext cx="34200" cy="96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2" name="组合 111">
            <a:extLst>
              <a:ext uri="{FF2B5EF4-FFF2-40B4-BE49-F238E27FC236}">
                <a16:creationId xmlns:a16="http://schemas.microsoft.com/office/drawing/2014/main" id="{773C4E94-2C50-8244-86D7-FD25809CDDFB}"/>
              </a:ext>
            </a:extLst>
          </p:cNvPr>
          <p:cNvGrpSpPr/>
          <p:nvPr/>
        </p:nvGrpSpPr>
        <p:grpSpPr>
          <a:xfrm>
            <a:off x="4981420" y="2314369"/>
            <a:ext cx="448560" cy="423720"/>
            <a:chOff x="4981420" y="2314369"/>
            <a:chExt cx="448560" cy="423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86" name="墨迹 85">
                  <a:extLst>
                    <a:ext uri="{FF2B5EF4-FFF2-40B4-BE49-F238E27FC236}">
                      <a16:creationId xmlns:a16="http://schemas.microsoft.com/office/drawing/2014/main" id="{576C948F-BF0F-0143-A305-4E425EBE40CF}"/>
                    </a:ext>
                  </a:extLst>
                </p14:cNvPr>
                <p14:cNvContentPartPr/>
                <p14:nvPr/>
              </p14:nvContentPartPr>
              <p14:xfrm>
                <a:off x="5006260" y="2314369"/>
                <a:ext cx="143640" cy="25200"/>
              </p14:xfrm>
            </p:contentPart>
          </mc:Choice>
          <mc:Fallback xmlns="">
            <p:pic>
              <p:nvPicPr>
                <p:cNvPr id="86" name="墨迹 85">
                  <a:extLst>
                    <a:ext uri="{FF2B5EF4-FFF2-40B4-BE49-F238E27FC236}">
                      <a16:creationId xmlns:a16="http://schemas.microsoft.com/office/drawing/2014/main" id="{576C948F-BF0F-0143-A305-4E425EBE40CF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4998700" y="2306809"/>
                  <a:ext cx="15876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87" name="墨迹 86">
                  <a:extLst>
                    <a:ext uri="{FF2B5EF4-FFF2-40B4-BE49-F238E27FC236}">
                      <a16:creationId xmlns:a16="http://schemas.microsoft.com/office/drawing/2014/main" id="{B9EC7101-2639-DA49-88B7-FBF3DEC4ECF3}"/>
                    </a:ext>
                  </a:extLst>
                </p14:cNvPr>
                <p14:cNvContentPartPr/>
                <p14:nvPr/>
              </p14:nvContentPartPr>
              <p14:xfrm>
                <a:off x="4981420" y="2463769"/>
                <a:ext cx="155880" cy="143640"/>
              </p14:xfrm>
            </p:contentPart>
          </mc:Choice>
          <mc:Fallback xmlns="">
            <p:pic>
              <p:nvPicPr>
                <p:cNvPr id="87" name="墨迹 86">
                  <a:extLst>
                    <a:ext uri="{FF2B5EF4-FFF2-40B4-BE49-F238E27FC236}">
                      <a16:creationId xmlns:a16="http://schemas.microsoft.com/office/drawing/2014/main" id="{B9EC7101-2639-DA49-88B7-FBF3DEC4ECF3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4973860" y="2456209"/>
                  <a:ext cx="17100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88" name="墨迹 87">
                  <a:extLst>
                    <a:ext uri="{FF2B5EF4-FFF2-40B4-BE49-F238E27FC236}">
                      <a16:creationId xmlns:a16="http://schemas.microsoft.com/office/drawing/2014/main" id="{CCF9F8C8-F89B-D944-83BC-C1132E047621}"/>
                    </a:ext>
                  </a:extLst>
                </p14:cNvPr>
                <p14:cNvContentPartPr/>
                <p14:nvPr/>
              </p14:nvContentPartPr>
              <p14:xfrm>
                <a:off x="5037580" y="2482489"/>
                <a:ext cx="155880" cy="56520"/>
              </p14:xfrm>
            </p:contentPart>
          </mc:Choice>
          <mc:Fallback xmlns="">
            <p:pic>
              <p:nvPicPr>
                <p:cNvPr id="88" name="墨迹 87">
                  <a:extLst>
                    <a:ext uri="{FF2B5EF4-FFF2-40B4-BE49-F238E27FC236}">
                      <a16:creationId xmlns:a16="http://schemas.microsoft.com/office/drawing/2014/main" id="{CCF9F8C8-F89B-D944-83BC-C1132E047621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030020" y="2474929"/>
                  <a:ext cx="17100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89" name="墨迹 88">
                  <a:extLst>
                    <a:ext uri="{FF2B5EF4-FFF2-40B4-BE49-F238E27FC236}">
                      <a16:creationId xmlns:a16="http://schemas.microsoft.com/office/drawing/2014/main" id="{FCB66429-5F31-AD40-8708-929FC2D2BF3B}"/>
                    </a:ext>
                  </a:extLst>
                </p14:cNvPr>
                <p14:cNvContentPartPr/>
                <p14:nvPr/>
              </p14:nvContentPartPr>
              <p14:xfrm>
                <a:off x="5274100" y="2370529"/>
                <a:ext cx="155880" cy="367560"/>
              </p14:xfrm>
            </p:contentPart>
          </mc:Choice>
          <mc:Fallback xmlns="">
            <p:pic>
              <p:nvPicPr>
                <p:cNvPr id="89" name="墨迹 88">
                  <a:extLst>
                    <a:ext uri="{FF2B5EF4-FFF2-40B4-BE49-F238E27FC236}">
                      <a16:creationId xmlns:a16="http://schemas.microsoft.com/office/drawing/2014/main" id="{FCB66429-5F31-AD40-8708-929FC2D2BF3B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5266540" y="2362969"/>
                  <a:ext cx="171000" cy="382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1" name="组合 110">
            <a:extLst>
              <a:ext uri="{FF2B5EF4-FFF2-40B4-BE49-F238E27FC236}">
                <a16:creationId xmlns:a16="http://schemas.microsoft.com/office/drawing/2014/main" id="{2D6B5D52-10E1-C943-B1E4-CD6C55841373}"/>
              </a:ext>
            </a:extLst>
          </p:cNvPr>
          <p:cNvGrpSpPr/>
          <p:nvPr/>
        </p:nvGrpSpPr>
        <p:grpSpPr>
          <a:xfrm>
            <a:off x="5759740" y="2102689"/>
            <a:ext cx="597960" cy="622800"/>
            <a:chOff x="5759740" y="2102689"/>
            <a:chExt cx="597960" cy="622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90" name="墨迹 89">
                  <a:extLst>
                    <a:ext uri="{FF2B5EF4-FFF2-40B4-BE49-F238E27FC236}">
                      <a16:creationId xmlns:a16="http://schemas.microsoft.com/office/drawing/2014/main" id="{BF1C48C6-4347-BA4A-9A41-01753921EF19}"/>
                    </a:ext>
                  </a:extLst>
                </p14:cNvPr>
                <p14:cNvContentPartPr/>
                <p14:nvPr/>
              </p14:nvContentPartPr>
              <p14:xfrm>
                <a:off x="5964940" y="2109169"/>
                <a:ext cx="43920" cy="43920"/>
              </p14:xfrm>
            </p:contentPart>
          </mc:Choice>
          <mc:Fallback xmlns="">
            <p:pic>
              <p:nvPicPr>
                <p:cNvPr id="90" name="墨迹 89">
                  <a:extLst>
                    <a:ext uri="{FF2B5EF4-FFF2-40B4-BE49-F238E27FC236}">
                      <a16:creationId xmlns:a16="http://schemas.microsoft.com/office/drawing/2014/main" id="{BF1C48C6-4347-BA4A-9A41-01753921EF19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5957380" y="2101609"/>
                  <a:ext cx="5904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91" name="墨迹 90">
                  <a:extLst>
                    <a:ext uri="{FF2B5EF4-FFF2-40B4-BE49-F238E27FC236}">
                      <a16:creationId xmlns:a16="http://schemas.microsoft.com/office/drawing/2014/main" id="{1A269D36-CDA9-8649-9FF2-1DBA29708FB1}"/>
                    </a:ext>
                  </a:extLst>
                </p14:cNvPr>
                <p14:cNvContentPartPr/>
                <p14:nvPr/>
              </p14:nvContentPartPr>
              <p14:xfrm>
                <a:off x="5852980" y="2264689"/>
                <a:ext cx="12960" cy="25200"/>
              </p14:xfrm>
            </p:contentPart>
          </mc:Choice>
          <mc:Fallback xmlns="">
            <p:pic>
              <p:nvPicPr>
                <p:cNvPr id="91" name="墨迹 90">
                  <a:extLst>
                    <a:ext uri="{FF2B5EF4-FFF2-40B4-BE49-F238E27FC236}">
                      <a16:creationId xmlns:a16="http://schemas.microsoft.com/office/drawing/2014/main" id="{1A269D36-CDA9-8649-9FF2-1DBA29708FB1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5845420" y="2257129"/>
                  <a:ext cx="2772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92" name="墨迹 91">
                  <a:extLst>
                    <a:ext uri="{FF2B5EF4-FFF2-40B4-BE49-F238E27FC236}">
                      <a16:creationId xmlns:a16="http://schemas.microsoft.com/office/drawing/2014/main" id="{2B99EC69-79A1-BB48-AD01-41F785909992}"/>
                    </a:ext>
                  </a:extLst>
                </p14:cNvPr>
                <p14:cNvContentPartPr/>
                <p14:nvPr/>
              </p14:nvContentPartPr>
              <p14:xfrm>
                <a:off x="5759740" y="2102689"/>
                <a:ext cx="597960" cy="622800"/>
              </p14:xfrm>
            </p:contentPart>
          </mc:Choice>
          <mc:Fallback xmlns="">
            <p:pic>
              <p:nvPicPr>
                <p:cNvPr id="92" name="墨迹 91">
                  <a:extLst>
                    <a:ext uri="{FF2B5EF4-FFF2-40B4-BE49-F238E27FC236}">
                      <a16:creationId xmlns:a16="http://schemas.microsoft.com/office/drawing/2014/main" id="{2B99EC69-79A1-BB48-AD01-41F785909992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5752180" y="2095129"/>
                  <a:ext cx="613080" cy="637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0" name="组合 109">
            <a:extLst>
              <a:ext uri="{FF2B5EF4-FFF2-40B4-BE49-F238E27FC236}">
                <a16:creationId xmlns:a16="http://schemas.microsoft.com/office/drawing/2014/main" id="{CC23BB45-AFDE-A44E-BA24-4B22731C1CDE}"/>
              </a:ext>
            </a:extLst>
          </p:cNvPr>
          <p:cNvGrpSpPr/>
          <p:nvPr/>
        </p:nvGrpSpPr>
        <p:grpSpPr>
          <a:xfrm>
            <a:off x="6619420" y="2208529"/>
            <a:ext cx="565560" cy="423720"/>
            <a:chOff x="6619420" y="2208529"/>
            <a:chExt cx="565560" cy="423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93" name="墨迹 92">
                  <a:extLst>
                    <a:ext uri="{FF2B5EF4-FFF2-40B4-BE49-F238E27FC236}">
                      <a16:creationId xmlns:a16="http://schemas.microsoft.com/office/drawing/2014/main" id="{3A36BBBF-C0DC-D24A-9460-163FBDAAA2E7}"/>
                    </a:ext>
                  </a:extLst>
                </p14:cNvPr>
                <p14:cNvContentPartPr/>
                <p14:nvPr/>
              </p14:nvContentPartPr>
              <p14:xfrm>
                <a:off x="6619420" y="2401489"/>
                <a:ext cx="242640" cy="56520"/>
              </p14:xfrm>
            </p:contentPart>
          </mc:Choice>
          <mc:Fallback xmlns="">
            <p:pic>
              <p:nvPicPr>
                <p:cNvPr id="93" name="墨迹 92">
                  <a:extLst>
                    <a:ext uri="{FF2B5EF4-FFF2-40B4-BE49-F238E27FC236}">
                      <a16:creationId xmlns:a16="http://schemas.microsoft.com/office/drawing/2014/main" id="{3A36BBBF-C0DC-D24A-9460-163FBDAAA2E7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6611860" y="2393929"/>
                  <a:ext cx="25740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94" name="墨迹 93">
                  <a:extLst>
                    <a:ext uri="{FF2B5EF4-FFF2-40B4-BE49-F238E27FC236}">
                      <a16:creationId xmlns:a16="http://schemas.microsoft.com/office/drawing/2014/main" id="{8F027F9B-80EE-3E42-A0E5-835C5445DCB0}"/>
                    </a:ext>
                  </a:extLst>
                </p14:cNvPr>
                <p14:cNvContentPartPr/>
                <p14:nvPr/>
              </p14:nvContentPartPr>
              <p14:xfrm>
                <a:off x="7035940" y="2208529"/>
                <a:ext cx="149040" cy="162360"/>
              </p14:xfrm>
            </p:contentPart>
          </mc:Choice>
          <mc:Fallback xmlns="">
            <p:pic>
              <p:nvPicPr>
                <p:cNvPr id="94" name="墨迹 93">
                  <a:extLst>
                    <a:ext uri="{FF2B5EF4-FFF2-40B4-BE49-F238E27FC236}">
                      <a16:creationId xmlns:a16="http://schemas.microsoft.com/office/drawing/2014/main" id="{8F027F9B-80EE-3E42-A0E5-835C5445DCB0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7028380" y="2200969"/>
                  <a:ext cx="16416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95" name="墨迹 94">
                  <a:extLst>
                    <a:ext uri="{FF2B5EF4-FFF2-40B4-BE49-F238E27FC236}">
                      <a16:creationId xmlns:a16="http://schemas.microsoft.com/office/drawing/2014/main" id="{11079C7D-AB4A-1746-8334-1433744B2754}"/>
                    </a:ext>
                  </a:extLst>
                </p14:cNvPr>
                <p14:cNvContentPartPr/>
                <p14:nvPr/>
              </p14:nvContentPartPr>
              <p14:xfrm>
                <a:off x="7098220" y="2376649"/>
                <a:ext cx="31320" cy="255600"/>
              </p14:xfrm>
            </p:contentPart>
          </mc:Choice>
          <mc:Fallback xmlns="">
            <p:pic>
              <p:nvPicPr>
                <p:cNvPr id="95" name="墨迹 94">
                  <a:extLst>
                    <a:ext uri="{FF2B5EF4-FFF2-40B4-BE49-F238E27FC236}">
                      <a16:creationId xmlns:a16="http://schemas.microsoft.com/office/drawing/2014/main" id="{11079C7D-AB4A-1746-8334-1433744B2754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7090660" y="2369089"/>
                  <a:ext cx="46440" cy="270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9" name="组合 108">
            <a:extLst>
              <a:ext uri="{FF2B5EF4-FFF2-40B4-BE49-F238E27FC236}">
                <a16:creationId xmlns:a16="http://schemas.microsoft.com/office/drawing/2014/main" id="{46DAFE5E-D41A-6348-826B-89F255D284C1}"/>
              </a:ext>
            </a:extLst>
          </p:cNvPr>
          <p:cNvGrpSpPr/>
          <p:nvPr/>
        </p:nvGrpSpPr>
        <p:grpSpPr>
          <a:xfrm>
            <a:off x="7540300" y="2121409"/>
            <a:ext cx="1002600" cy="504720"/>
            <a:chOff x="7540300" y="2121409"/>
            <a:chExt cx="1002600" cy="504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96" name="墨迹 95">
                  <a:extLst>
                    <a:ext uri="{FF2B5EF4-FFF2-40B4-BE49-F238E27FC236}">
                      <a16:creationId xmlns:a16="http://schemas.microsoft.com/office/drawing/2014/main" id="{6A968A39-FFD0-BB47-AE42-EF62CADEB1B2}"/>
                    </a:ext>
                  </a:extLst>
                </p14:cNvPr>
                <p14:cNvContentPartPr/>
                <p14:nvPr/>
              </p14:nvContentPartPr>
              <p14:xfrm>
                <a:off x="7540300" y="2152729"/>
                <a:ext cx="442440" cy="454680"/>
              </p14:xfrm>
            </p:contentPart>
          </mc:Choice>
          <mc:Fallback xmlns="">
            <p:pic>
              <p:nvPicPr>
                <p:cNvPr id="96" name="墨迹 95">
                  <a:extLst>
                    <a:ext uri="{FF2B5EF4-FFF2-40B4-BE49-F238E27FC236}">
                      <a16:creationId xmlns:a16="http://schemas.microsoft.com/office/drawing/2014/main" id="{6A968A39-FFD0-BB47-AE42-EF62CADEB1B2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7532740" y="2145169"/>
                  <a:ext cx="457560" cy="46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97" name="墨迹 96">
                  <a:extLst>
                    <a:ext uri="{FF2B5EF4-FFF2-40B4-BE49-F238E27FC236}">
                      <a16:creationId xmlns:a16="http://schemas.microsoft.com/office/drawing/2014/main" id="{11A28599-05A6-8743-9B2D-4B759A4DEC9D}"/>
                    </a:ext>
                  </a:extLst>
                </p14:cNvPr>
                <p14:cNvContentPartPr/>
                <p14:nvPr/>
              </p14:nvContentPartPr>
              <p14:xfrm>
                <a:off x="8125300" y="2121409"/>
                <a:ext cx="417600" cy="504720"/>
              </p14:xfrm>
            </p:contentPart>
          </mc:Choice>
          <mc:Fallback xmlns="">
            <p:pic>
              <p:nvPicPr>
                <p:cNvPr id="97" name="墨迹 96">
                  <a:extLst>
                    <a:ext uri="{FF2B5EF4-FFF2-40B4-BE49-F238E27FC236}">
                      <a16:creationId xmlns:a16="http://schemas.microsoft.com/office/drawing/2014/main" id="{11A28599-05A6-8743-9B2D-4B759A4DEC9D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8117740" y="2113849"/>
                  <a:ext cx="432360" cy="519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98" name="墨迹 97">
                <a:extLst>
                  <a:ext uri="{FF2B5EF4-FFF2-40B4-BE49-F238E27FC236}">
                    <a16:creationId xmlns:a16="http://schemas.microsoft.com/office/drawing/2014/main" id="{095256D0-634B-884D-9D9B-A463C8091121}"/>
                  </a:ext>
                </a:extLst>
              </p14:cNvPr>
              <p14:cNvContentPartPr/>
              <p14:nvPr/>
            </p14:nvContentPartPr>
            <p14:xfrm>
              <a:off x="8837740" y="2252089"/>
              <a:ext cx="66240" cy="81360"/>
            </p14:xfrm>
          </p:contentPart>
        </mc:Choice>
        <mc:Fallback xmlns="">
          <p:pic>
            <p:nvPicPr>
              <p:cNvPr id="98" name="墨迹 97">
                <a:extLst>
                  <a:ext uri="{FF2B5EF4-FFF2-40B4-BE49-F238E27FC236}">
                    <a16:creationId xmlns:a16="http://schemas.microsoft.com/office/drawing/2014/main" id="{095256D0-634B-884D-9D9B-A463C8091121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8830180" y="2244529"/>
                <a:ext cx="81000" cy="9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99" name="墨迹 98">
                <a:extLst>
                  <a:ext uri="{FF2B5EF4-FFF2-40B4-BE49-F238E27FC236}">
                    <a16:creationId xmlns:a16="http://schemas.microsoft.com/office/drawing/2014/main" id="{FD996695-46AE-5C4D-8365-3C790DB08831}"/>
                  </a:ext>
                </a:extLst>
              </p14:cNvPr>
              <p14:cNvContentPartPr/>
              <p14:nvPr/>
            </p14:nvContentPartPr>
            <p14:xfrm>
              <a:off x="8791300" y="2476369"/>
              <a:ext cx="305280" cy="93600"/>
            </p14:xfrm>
          </p:contentPart>
        </mc:Choice>
        <mc:Fallback xmlns="">
          <p:pic>
            <p:nvPicPr>
              <p:cNvPr id="99" name="墨迹 98">
                <a:extLst>
                  <a:ext uri="{FF2B5EF4-FFF2-40B4-BE49-F238E27FC236}">
                    <a16:creationId xmlns:a16="http://schemas.microsoft.com/office/drawing/2014/main" id="{FD996695-46AE-5C4D-8365-3C790DB08831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8784100" y="2468809"/>
                <a:ext cx="320400" cy="108720"/>
              </a:xfrm>
              <a:prstGeom prst="rect">
                <a:avLst/>
              </a:prstGeom>
            </p:spPr>
          </p:pic>
        </mc:Fallback>
      </mc:AlternateContent>
      <p:grpSp>
        <p:nvGrpSpPr>
          <p:cNvPr id="107" name="组合 106">
            <a:extLst>
              <a:ext uri="{FF2B5EF4-FFF2-40B4-BE49-F238E27FC236}">
                <a16:creationId xmlns:a16="http://schemas.microsoft.com/office/drawing/2014/main" id="{AE898A0C-4A67-514C-921A-91C877EEC12B}"/>
              </a:ext>
            </a:extLst>
          </p:cNvPr>
          <p:cNvGrpSpPr/>
          <p:nvPr/>
        </p:nvGrpSpPr>
        <p:grpSpPr>
          <a:xfrm>
            <a:off x="9296380" y="2046889"/>
            <a:ext cx="1288440" cy="828000"/>
            <a:chOff x="9296380" y="2046889"/>
            <a:chExt cx="1288440" cy="828000"/>
          </a:xfrm>
        </p:grpSpPr>
        <p:grpSp>
          <p:nvGrpSpPr>
            <p:cNvPr id="108" name="组合 107">
              <a:extLst>
                <a:ext uri="{FF2B5EF4-FFF2-40B4-BE49-F238E27FC236}">
                  <a16:creationId xmlns:a16="http://schemas.microsoft.com/office/drawing/2014/main" id="{C5F219CB-EE96-3140-9E8C-FCE73741ADC0}"/>
                </a:ext>
              </a:extLst>
            </p:cNvPr>
            <p:cNvGrpSpPr/>
            <p:nvPr/>
          </p:nvGrpSpPr>
          <p:grpSpPr>
            <a:xfrm>
              <a:off x="9296380" y="2046889"/>
              <a:ext cx="1288440" cy="828000"/>
              <a:chOff x="9296380" y="2046889"/>
              <a:chExt cx="1288440" cy="828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62">
                <p14:nvContentPartPr>
                  <p14:cNvPr id="100" name="墨迹 99">
                    <a:extLst>
                      <a:ext uri="{FF2B5EF4-FFF2-40B4-BE49-F238E27FC236}">
                        <a16:creationId xmlns:a16="http://schemas.microsoft.com/office/drawing/2014/main" id="{7A01AC2E-3638-3C4E-A77B-BF6BE63F7955}"/>
                      </a:ext>
                    </a:extLst>
                  </p14:cNvPr>
                  <p14:cNvContentPartPr/>
                  <p14:nvPr/>
                </p14:nvContentPartPr>
                <p14:xfrm>
                  <a:off x="9296380" y="2239849"/>
                  <a:ext cx="155160" cy="411120"/>
                </p14:xfrm>
              </p:contentPart>
            </mc:Choice>
            <mc:Fallback xmlns="">
              <p:pic>
                <p:nvPicPr>
                  <p:cNvPr id="100" name="墨迹 99">
                    <a:extLst>
                      <a:ext uri="{FF2B5EF4-FFF2-40B4-BE49-F238E27FC236}">
                        <a16:creationId xmlns:a16="http://schemas.microsoft.com/office/drawing/2014/main" id="{7A01AC2E-3638-3C4E-A77B-BF6BE63F7955}"/>
                      </a:ext>
                    </a:extLst>
                  </p:cNvPr>
                  <p:cNvPicPr/>
                  <p:nvPr/>
                </p:nvPicPr>
                <p:blipFill>
                  <a:blip r:embed="rId163"/>
                  <a:stretch>
                    <a:fillRect/>
                  </a:stretch>
                </p:blipFill>
                <p:spPr>
                  <a:xfrm>
                    <a:off x="9288820" y="2232289"/>
                    <a:ext cx="170280" cy="426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4">
                <p14:nvContentPartPr>
                  <p14:cNvPr id="101" name="墨迹 100">
                    <a:extLst>
                      <a:ext uri="{FF2B5EF4-FFF2-40B4-BE49-F238E27FC236}">
                        <a16:creationId xmlns:a16="http://schemas.microsoft.com/office/drawing/2014/main" id="{9DA357E5-F77C-4949-9305-5971948D7DC7}"/>
                      </a:ext>
                    </a:extLst>
                  </p14:cNvPr>
                  <p14:cNvContentPartPr/>
                  <p14:nvPr/>
                </p14:nvContentPartPr>
                <p14:xfrm>
                  <a:off x="9644500" y="2096569"/>
                  <a:ext cx="62640" cy="118800"/>
                </p14:xfrm>
              </p:contentPart>
            </mc:Choice>
            <mc:Fallback xmlns="">
              <p:pic>
                <p:nvPicPr>
                  <p:cNvPr id="101" name="墨迹 100">
                    <a:extLst>
                      <a:ext uri="{FF2B5EF4-FFF2-40B4-BE49-F238E27FC236}">
                        <a16:creationId xmlns:a16="http://schemas.microsoft.com/office/drawing/2014/main" id="{9DA357E5-F77C-4949-9305-5971948D7DC7}"/>
                      </a:ext>
                    </a:extLst>
                  </p:cNvPr>
                  <p:cNvPicPr/>
                  <p:nvPr/>
                </p:nvPicPr>
                <p:blipFill>
                  <a:blip r:embed="rId165"/>
                  <a:stretch>
                    <a:fillRect/>
                  </a:stretch>
                </p:blipFill>
                <p:spPr>
                  <a:xfrm>
                    <a:off x="9636940" y="2089009"/>
                    <a:ext cx="77760" cy="133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6">
                <p14:nvContentPartPr>
                  <p14:cNvPr id="102" name="墨迹 101">
                    <a:extLst>
                      <a:ext uri="{FF2B5EF4-FFF2-40B4-BE49-F238E27FC236}">
                        <a16:creationId xmlns:a16="http://schemas.microsoft.com/office/drawing/2014/main" id="{967248D9-9E4B-E942-B572-DC8BD571B282}"/>
                      </a:ext>
                    </a:extLst>
                  </p14:cNvPr>
                  <p14:cNvContentPartPr/>
                  <p14:nvPr/>
                </p14:nvContentPartPr>
                <p14:xfrm>
                  <a:off x="9495100" y="2339209"/>
                  <a:ext cx="293040" cy="333000"/>
                </p14:xfrm>
              </p:contentPart>
            </mc:Choice>
            <mc:Fallback xmlns="">
              <p:pic>
                <p:nvPicPr>
                  <p:cNvPr id="102" name="墨迹 101">
                    <a:extLst>
                      <a:ext uri="{FF2B5EF4-FFF2-40B4-BE49-F238E27FC236}">
                        <a16:creationId xmlns:a16="http://schemas.microsoft.com/office/drawing/2014/main" id="{967248D9-9E4B-E942-B572-DC8BD571B282}"/>
                      </a:ext>
                    </a:extLst>
                  </p:cNvPr>
                  <p:cNvPicPr/>
                  <p:nvPr/>
                </p:nvPicPr>
                <p:blipFill>
                  <a:blip r:embed="rId167"/>
                  <a:stretch>
                    <a:fillRect/>
                  </a:stretch>
                </p:blipFill>
                <p:spPr>
                  <a:xfrm>
                    <a:off x="9487540" y="2331649"/>
                    <a:ext cx="308160" cy="348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8">
                <p14:nvContentPartPr>
                  <p14:cNvPr id="103" name="墨迹 102">
                    <a:extLst>
                      <a:ext uri="{FF2B5EF4-FFF2-40B4-BE49-F238E27FC236}">
                        <a16:creationId xmlns:a16="http://schemas.microsoft.com/office/drawing/2014/main" id="{7C981767-7EE2-5642-B446-91953D73E1D6}"/>
                      </a:ext>
                    </a:extLst>
                  </p14:cNvPr>
                  <p14:cNvContentPartPr/>
                  <p14:nvPr/>
                </p14:nvContentPartPr>
                <p14:xfrm>
                  <a:off x="9911980" y="2357929"/>
                  <a:ext cx="87480" cy="230760"/>
                </p14:xfrm>
              </p:contentPart>
            </mc:Choice>
            <mc:Fallback xmlns="">
              <p:pic>
                <p:nvPicPr>
                  <p:cNvPr id="103" name="墨迹 102">
                    <a:extLst>
                      <a:ext uri="{FF2B5EF4-FFF2-40B4-BE49-F238E27FC236}">
                        <a16:creationId xmlns:a16="http://schemas.microsoft.com/office/drawing/2014/main" id="{7C981767-7EE2-5642-B446-91953D73E1D6}"/>
                      </a:ext>
                    </a:extLst>
                  </p:cNvPr>
                  <p:cNvPicPr/>
                  <p:nvPr/>
                </p:nvPicPr>
                <p:blipFill>
                  <a:blip r:embed="rId169"/>
                  <a:stretch>
                    <a:fillRect/>
                  </a:stretch>
                </p:blipFill>
                <p:spPr>
                  <a:xfrm>
                    <a:off x="9904420" y="2350369"/>
                    <a:ext cx="102600" cy="245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0">
                <p14:nvContentPartPr>
                  <p14:cNvPr id="104" name="墨迹 103">
                    <a:extLst>
                      <a:ext uri="{FF2B5EF4-FFF2-40B4-BE49-F238E27FC236}">
                        <a16:creationId xmlns:a16="http://schemas.microsoft.com/office/drawing/2014/main" id="{775546B7-6340-9A40-BA94-E18B949C8D8F}"/>
                      </a:ext>
                    </a:extLst>
                  </p14:cNvPr>
                  <p14:cNvContentPartPr/>
                  <p14:nvPr/>
                </p14:nvContentPartPr>
                <p14:xfrm>
                  <a:off x="10192060" y="2046889"/>
                  <a:ext cx="355320" cy="722520"/>
                </p14:xfrm>
              </p:contentPart>
            </mc:Choice>
            <mc:Fallback xmlns="">
              <p:pic>
                <p:nvPicPr>
                  <p:cNvPr id="104" name="墨迹 103">
                    <a:extLst>
                      <a:ext uri="{FF2B5EF4-FFF2-40B4-BE49-F238E27FC236}">
                        <a16:creationId xmlns:a16="http://schemas.microsoft.com/office/drawing/2014/main" id="{775546B7-6340-9A40-BA94-E18B949C8D8F}"/>
                      </a:ext>
                    </a:extLst>
                  </p:cNvPr>
                  <p:cNvPicPr/>
                  <p:nvPr/>
                </p:nvPicPr>
                <p:blipFill>
                  <a:blip r:embed="rId171"/>
                  <a:stretch>
                    <a:fillRect/>
                  </a:stretch>
                </p:blipFill>
                <p:spPr>
                  <a:xfrm>
                    <a:off x="10184500" y="2039329"/>
                    <a:ext cx="370440" cy="737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2">
                <p14:nvContentPartPr>
                  <p14:cNvPr id="105" name="墨迹 104">
                    <a:extLst>
                      <a:ext uri="{FF2B5EF4-FFF2-40B4-BE49-F238E27FC236}">
                        <a16:creationId xmlns:a16="http://schemas.microsoft.com/office/drawing/2014/main" id="{E0B8DE72-5F8E-FB48-953E-B3D99A35E552}"/>
                      </a:ext>
                    </a:extLst>
                  </p14:cNvPr>
                  <p14:cNvContentPartPr/>
                  <p14:nvPr/>
                </p14:nvContentPartPr>
                <p14:xfrm>
                  <a:off x="10080100" y="2221129"/>
                  <a:ext cx="227160" cy="473400"/>
                </p14:xfrm>
              </p:contentPart>
            </mc:Choice>
            <mc:Fallback xmlns="">
              <p:pic>
                <p:nvPicPr>
                  <p:cNvPr id="105" name="墨迹 104">
                    <a:extLst>
                      <a:ext uri="{FF2B5EF4-FFF2-40B4-BE49-F238E27FC236}">
                        <a16:creationId xmlns:a16="http://schemas.microsoft.com/office/drawing/2014/main" id="{E0B8DE72-5F8E-FB48-953E-B3D99A35E552}"/>
                      </a:ext>
                    </a:extLst>
                  </p:cNvPr>
                  <p:cNvPicPr/>
                  <p:nvPr/>
                </p:nvPicPr>
                <p:blipFill>
                  <a:blip r:embed="rId173"/>
                  <a:stretch>
                    <a:fillRect/>
                  </a:stretch>
                </p:blipFill>
                <p:spPr>
                  <a:xfrm>
                    <a:off x="10072540" y="2213569"/>
                    <a:ext cx="242280" cy="488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4">
                <p14:nvContentPartPr>
                  <p14:cNvPr id="106" name="墨迹 105">
                    <a:extLst>
                      <a:ext uri="{FF2B5EF4-FFF2-40B4-BE49-F238E27FC236}">
                        <a16:creationId xmlns:a16="http://schemas.microsoft.com/office/drawing/2014/main" id="{1D30613A-4B0F-5041-81C3-264D78C285A0}"/>
                      </a:ext>
                    </a:extLst>
                  </p14:cNvPr>
                  <p14:cNvContentPartPr/>
                  <p14:nvPr/>
                </p14:nvContentPartPr>
                <p14:xfrm>
                  <a:off x="10466020" y="2843569"/>
                  <a:ext cx="118800" cy="31320"/>
                </p14:xfrm>
              </p:contentPart>
            </mc:Choice>
            <mc:Fallback xmlns="">
              <p:pic>
                <p:nvPicPr>
                  <p:cNvPr id="106" name="墨迹 105">
                    <a:extLst>
                      <a:ext uri="{FF2B5EF4-FFF2-40B4-BE49-F238E27FC236}">
                        <a16:creationId xmlns:a16="http://schemas.microsoft.com/office/drawing/2014/main" id="{1D30613A-4B0F-5041-81C3-264D78C285A0}"/>
                      </a:ext>
                    </a:extLst>
                  </p:cNvPr>
                  <p:cNvPicPr/>
                  <p:nvPr/>
                </p:nvPicPr>
                <p:blipFill>
                  <a:blip r:embed="rId175"/>
                  <a:stretch>
                    <a:fillRect/>
                  </a:stretch>
                </p:blipFill>
                <p:spPr>
                  <a:xfrm>
                    <a:off x="10458460" y="2836009"/>
                    <a:ext cx="133560" cy="464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118" name="组合 117">
            <a:extLst>
              <a:ext uri="{FF2B5EF4-FFF2-40B4-BE49-F238E27FC236}">
                <a16:creationId xmlns:a16="http://schemas.microsoft.com/office/drawing/2014/main" id="{DB9ED1D1-4113-4B48-AFCB-2472642E89F5}"/>
              </a:ext>
            </a:extLst>
          </p:cNvPr>
          <p:cNvGrpSpPr/>
          <p:nvPr/>
        </p:nvGrpSpPr>
        <p:grpSpPr>
          <a:xfrm>
            <a:off x="10945540" y="2161729"/>
            <a:ext cx="1002600" cy="595080"/>
            <a:chOff x="10945540" y="2161729"/>
            <a:chExt cx="1002600" cy="595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16" name="墨迹 115">
                  <a:extLst>
                    <a:ext uri="{FF2B5EF4-FFF2-40B4-BE49-F238E27FC236}">
                      <a16:creationId xmlns:a16="http://schemas.microsoft.com/office/drawing/2014/main" id="{11E85A6E-420A-1F42-8353-D6C42DCB9338}"/>
                    </a:ext>
                  </a:extLst>
                </p14:cNvPr>
                <p14:cNvContentPartPr/>
                <p14:nvPr/>
              </p14:nvContentPartPr>
              <p14:xfrm>
                <a:off x="10945540" y="2308249"/>
                <a:ext cx="274320" cy="348840"/>
              </p14:xfrm>
            </p:contentPart>
          </mc:Choice>
          <mc:Fallback xmlns="">
            <p:pic>
              <p:nvPicPr>
                <p:cNvPr id="116" name="墨迹 115">
                  <a:extLst>
                    <a:ext uri="{FF2B5EF4-FFF2-40B4-BE49-F238E27FC236}">
                      <a16:creationId xmlns:a16="http://schemas.microsoft.com/office/drawing/2014/main" id="{11E85A6E-420A-1F42-8353-D6C42DCB9338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10937980" y="2300689"/>
                  <a:ext cx="289440" cy="36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17" name="墨迹 116">
                  <a:extLst>
                    <a:ext uri="{FF2B5EF4-FFF2-40B4-BE49-F238E27FC236}">
                      <a16:creationId xmlns:a16="http://schemas.microsoft.com/office/drawing/2014/main" id="{FEAE621E-EC61-014F-A194-3171089A9606}"/>
                    </a:ext>
                  </a:extLst>
                </p14:cNvPr>
                <p14:cNvContentPartPr/>
                <p14:nvPr/>
              </p14:nvContentPartPr>
              <p14:xfrm>
                <a:off x="11287900" y="2161729"/>
                <a:ext cx="660240" cy="595080"/>
              </p14:xfrm>
            </p:contentPart>
          </mc:Choice>
          <mc:Fallback xmlns="">
            <p:pic>
              <p:nvPicPr>
                <p:cNvPr id="117" name="墨迹 116">
                  <a:extLst>
                    <a:ext uri="{FF2B5EF4-FFF2-40B4-BE49-F238E27FC236}">
                      <a16:creationId xmlns:a16="http://schemas.microsoft.com/office/drawing/2014/main" id="{FEAE621E-EC61-014F-A194-3171089A9606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11280340" y="2154169"/>
                  <a:ext cx="675360" cy="610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1" name="组合 140">
            <a:extLst>
              <a:ext uri="{FF2B5EF4-FFF2-40B4-BE49-F238E27FC236}">
                <a16:creationId xmlns:a16="http://schemas.microsoft.com/office/drawing/2014/main" id="{8C716752-F9EE-5F43-8860-D721EAC410B0}"/>
              </a:ext>
            </a:extLst>
          </p:cNvPr>
          <p:cNvGrpSpPr/>
          <p:nvPr/>
        </p:nvGrpSpPr>
        <p:grpSpPr>
          <a:xfrm>
            <a:off x="492940" y="3161089"/>
            <a:ext cx="336600" cy="417600"/>
            <a:chOff x="492940" y="3161089"/>
            <a:chExt cx="336600" cy="417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19" name="墨迹 118">
                  <a:extLst>
                    <a:ext uri="{FF2B5EF4-FFF2-40B4-BE49-F238E27FC236}">
                      <a16:creationId xmlns:a16="http://schemas.microsoft.com/office/drawing/2014/main" id="{8C6EDBDF-9661-404F-B236-76A8BE88AC6D}"/>
                    </a:ext>
                  </a:extLst>
                </p14:cNvPr>
                <p14:cNvContentPartPr/>
                <p14:nvPr/>
              </p14:nvContentPartPr>
              <p14:xfrm>
                <a:off x="492940" y="3161089"/>
                <a:ext cx="286560" cy="417600"/>
              </p14:xfrm>
            </p:contentPart>
          </mc:Choice>
          <mc:Fallback xmlns="">
            <p:pic>
              <p:nvPicPr>
                <p:cNvPr id="119" name="墨迹 118">
                  <a:extLst>
                    <a:ext uri="{FF2B5EF4-FFF2-40B4-BE49-F238E27FC236}">
                      <a16:creationId xmlns:a16="http://schemas.microsoft.com/office/drawing/2014/main" id="{8C6EDBDF-9661-404F-B236-76A8BE88AC6D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485380" y="3153529"/>
                  <a:ext cx="301680" cy="43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20" name="墨迹 119">
                  <a:extLst>
                    <a:ext uri="{FF2B5EF4-FFF2-40B4-BE49-F238E27FC236}">
                      <a16:creationId xmlns:a16="http://schemas.microsoft.com/office/drawing/2014/main" id="{7E41C9F5-80B1-624B-A63A-EE34A579470A}"/>
                    </a:ext>
                  </a:extLst>
                </p14:cNvPr>
                <p14:cNvContentPartPr/>
                <p14:nvPr/>
              </p14:nvContentPartPr>
              <p14:xfrm>
                <a:off x="636220" y="3410209"/>
                <a:ext cx="193320" cy="25200"/>
              </p14:xfrm>
            </p:contentPart>
          </mc:Choice>
          <mc:Fallback xmlns="">
            <p:pic>
              <p:nvPicPr>
                <p:cNvPr id="120" name="墨迹 119">
                  <a:extLst>
                    <a:ext uri="{FF2B5EF4-FFF2-40B4-BE49-F238E27FC236}">
                      <a16:creationId xmlns:a16="http://schemas.microsoft.com/office/drawing/2014/main" id="{7E41C9F5-80B1-624B-A63A-EE34A579470A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28660" y="3402649"/>
                  <a:ext cx="208440" cy="40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84">
            <p14:nvContentPartPr>
              <p14:cNvPr id="121" name="墨迹 120">
                <a:extLst>
                  <a:ext uri="{FF2B5EF4-FFF2-40B4-BE49-F238E27FC236}">
                    <a16:creationId xmlns:a16="http://schemas.microsoft.com/office/drawing/2014/main" id="{DC2D8129-EACE-AC48-9127-D95F1CB6F20C}"/>
                  </a:ext>
                </a:extLst>
              </p14:cNvPr>
              <p14:cNvContentPartPr/>
              <p14:nvPr/>
            </p14:nvContentPartPr>
            <p14:xfrm>
              <a:off x="1221220" y="3198529"/>
              <a:ext cx="56520" cy="75240"/>
            </p14:xfrm>
          </p:contentPart>
        </mc:Choice>
        <mc:Fallback xmlns="">
          <p:pic>
            <p:nvPicPr>
              <p:cNvPr id="121" name="墨迹 120">
                <a:extLst>
                  <a:ext uri="{FF2B5EF4-FFF2-40B4-BE49-F238E27FC236}">
                    <a16:creationId xmlns:a16="http://schemas.microsoft.com/office/drawing/2014/main" id="{DC2D8129-EACE-AC48-9127-D95F1CB6F20C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1213660" y="3190969"/>
                <a:ext cx="71280" cy="9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6">
            <p14:nvContentPartPr>
              <p14:cNvPr id="122" name="墨迹 121">
                <a:extLst>
                  <a:ext uri="{FF2B5EF4-FFF2-40B4-BE49-F238E27FC236}">
                    <a16:creationId xmlns:a16="http://schemas.microsoft.com/office/drawing/2014/main" id="{2103B08D-80D6-6448-B021-D6AFDB7F2646}"/>
                  </a:ext>
                </a:extLst>
              </p14:cNvPr>
              <p14:cNvContentPartPr/>
              <p14:nvPr/>
            </p14:nvContentPartPr>
            <p14:xfrm>
              <a:off x="1121500" y="3423169"/>
              <a:ext cx="317880" cy="99360"/>
            </p14:xfrm>
          </p:contentPart>
        </mc:Choice>
        <mc:Fallback xmlns="">
          <p:pic>
            <p:nvPicPr>
              <p:cNvPr id="122" name="墨迹 121">
                <a:extLst>
                  <a:ext uri="{FF2B5EF4-FFF2-40B4-BE49-F238E27FC236}">
                    <a16:creationId xmlns:a16="http://schemas.microsoft.com/office/drawing/2014/main" id="{2103B08D-80D6-6448-B021-D6AFDB7F2646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1113940" y="3415609"/>
                <a:ext cx="333000" cy="11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8">
            <p14:nvContentPartPr>
              <p14:cNvPr id="123" name="墨迹 122">
                <a:extLst>
                  <a:ext uri="{FF2B5EF4-FFF2-40B4-BE49-F238E27FC236}">
                    <a16:creationId xmlns:a16="http://schemas.microsoft.com/office/drawing/2014/main" id="{EBAFE5DB-8EF3-7444-A894-9C830CA89779}"/>
                  </a:ext>
                </a:extLst>
              </p14:cNvPr>
              <p14:cNvContentPartPr/>
              <p14:nvPr/>
            </p14:nvContentPartPr>
            <p14:xfrm>
              <a:off x="1744300" y="3397609"/>
              <a:ext cx="168480" cy="19080"/>
            </p14:xfrm>
          </p:contentPart>
        </mc:Choice>
        <mc:Fallback xmlns="">
          <p:pic>
            <p:nvPicPr>
              <p:cNvPr id="123" name="墨迹 122">
                <a:extLst>
                  <a:ext uri="{FF2B5EF4-FFF2-40B4-BE49-F238E27FC236}">
                    <a16:creationId xmlns:a16="http://schemas.microsoft.com/office/drawing/2014/main" id="{EBAFE5DB-8EF3-7444-A894-9C830CA89779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1736740" y="3390049"/>
                <a:ext cx="183600" cy="34200"/>
              </a:xfrm>
              <a:prstGeom prst="rect">
                <a:avLst/>
              </a:prstGeom>
            </p:spPr>
          </p:pic>
        </mc:Fallback>
      </mc:AlternateContent>
      <p:grpSp>
        <p:nvGrpSpPr>
          <p:cNvPr id="140" name="组合 139">
            <a:extLst>
              <a:ext uri="{FF2B5EF4-FFF2-40B4-BE49-F238E27FC236}">
                <a16:creationId xmlns:a16="http://schemas.microsoft.com/office/drawing/2014/main" id="{C9375901-7BA0-4643-9166-EE7618F50D98}"/>
              </a:ext>
            </a:extLst>
          </p:cNvPr>
          <p:cNvGrpSpPr/>
          <p:nvPr/>
        </p:nvGrpSpPr>
        <p:grpSpPr>
          <a:xfrm>
            <a:off x="2275300" y="3185929"/>
            <a:ext cx="215640" cy="380160"/>
            <a:chOff x="2275300" y="3185929"/>
            <a:chExt cx="215640" cy="380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24" name="墨迹 123">
                  <a:extLst>
                    <a:ext uri="{FF2B5EF4-FFF2-40B4-BE49-F238E27FC236}">
                      <a16:creationId xmlns:a16="http://schemas.microsoft.com/office/drawing/2014/main" id="{C896752C-0E7B-E44E-B16F-FE1FCF098399}"/>
                    </a:ext>
                  </a:extLst>
                </p14:cNvPr>
                <p14:cNvContentPartPr/>
                <p14:nvPr/>
              </p14:nvContentPartPr>
              <p14:xfrm>
                <a:off x="2275300" y="3185929"/>
                <a:ext cx="215640" cy="168480"/>
              </p14:xfrm>
            </p:contentPart>
          </mc:Choice>
          <mc:Fallback xmlns="">
            <p:pic>
              <p:nvPicPr>
                <p:cNvPr id="124" name="墨迹 123">
                  <a:extLst>
                    <a:ext uri="{FF2B5EF4-FFF2-40B4-BE49-F238E27FC236}">
                      <a16:creationId xmlns:a16="http://schemas.microsoft.com/office/drawing/2014/main" id="{C896752C-0E7B-E44E-B16F-FE1FCF098399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2267740" y="3178369"/>
                  <a:ext cx="23040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25" name="墨迹 124">
                  <a:extLst>
                    <a:ext uri="{FF2B5EF4-FFF2-40B4-BE49-F238E27FC236}">
                      <a16:creationId xmlns:a16="http://schemas.microsoft.com/office/drawing/2014/main" id="{87932762-4C2B-B845-B9AF-B0AC1E81E897}"/>
                    </a:ext>
                  </a:extLst>
                </p14:cNvPr>
                <p14:cNvContentPartPr/>
                <p14:nvPr/>
              </p14:nvContentPartPr>
              <p14:xfrm>
                <a:off x="2404180" y="3397609"/>
                <a:ext cx="37800" cy="168480"/>
              </p14:xfrm>
            </p:contentPart>
          </mc:Choice>
          <mc:Fallback xmlns="">
            <p:pic>
              <p:nvPicPr>
                <p:cNvPr id="125" name="墨迹 124">
                  <a:extLst>
                    <a:ext uri="{FF2B5EF4-FFF2-40B4-BE49-F238E27FC236}">
                      <a16:creationId xmlns:a16="http://schemas.microsoft.com/office/drawing/2014/main" id="{87932762-4C2B-B845-B9AF-B0AC1E81E897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2396620" y="3390049"/>
                  <a:ext cx="52920" cy="183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9" name="组合 138">
            <a:extLst>
              <a:ext uri="{FF2B5EF4-FFF2-40B4-BE49-F238E27FC236}">
                <a16:creationId xmlns:a16="http://schemas.microsoft.com/office/drawing/2014/main" id="{16507C69-C348-FF46-897E-CC7918EC8381}"/>
              </a:ext>
            </a:extLst>
          </p:cNvPr>
          <p:cNvGrpSpPr/>
          <p:nvPr/>
        </p:nvGrpSpPr>
        <p:grpSpPr>
          <a:xfrm>
            <a:off x="2833660" y="3167209"/>
            <a:ext cx="1239120" cy="429840"/>
            <a:chOff x="2833660" y="3167209"/>
            <a:chExt cx="1239120" cy="429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26" name="墨迹 125">
                  <a:extLst>
                    <a:ext uri="{FF2B5EF4-FFF2-40B4-BE49-F238E27FC236}">
                      <a16:creationId xmlns:a16="http://schemas.microsoft.com/office/drawing/2014/main" id="{C8C0E0C8-D186-5149-95E8-E099E172AE46}"/>
                    </a:ext>
                  </a:extLst>
                </p14:cNvPr>
                <p14:cNvContentPartPr/>
                <p14:nvPr/>
              </p14:nvContentPartPr>
              <p14:xfrm>
                <a:off x="2833660" y="3167209"/>
                <a:ext cx="790920" cy="361440"/>
              </p14:xfrm>
            </p:contentPart>
          </mc:Choice>
          <mc:Fallback xmlns="">
            <p:pic>
              <p:nvPicPr>
                <p:cNvPr id="126" name="墨迹 125">
                  <a:extLst>
                    <a:ext uri="{FF2B5EF4-FFF2-40B4-BE49-F238E27FC236}">
                      <a16:creationId xmlns:a16="http://schemas.microsoft.com/office/drawing/2014/main" id="{C8C0E0C8-D186-5149-95E8-E099E172AE46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2826100" y="3159649"/>
                  <a:ext cx="806040" cy="37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27" name="墨迹 126">
                  <a:extLst>
                    <a:ext uri="{FF2B5EF4-FFF2-40B4-BE49-F238E27FC236}">
                      <a16:creationId xmlns:a16="http://schemas.microsoft.com/office/drawing/2014/main" id="{8C86F395-CFB7-8B49-8985-6FECA82785D0}"/>
                    </a:ext>
                  </a:extLst>
                </p14:cNvPr>
                <p14:cNvContentPartPr/>
                <p14:nvPr/>
              </p14:nvContentPartPr>
              <p14:xfrm>
                <a:off x="3786220" y="3260809"/>
                <a:ext cx="223920" cy="243000"/>
              </p14:xfrm>
            </p:contentPart>
          </mc:Choice>
          <mc:Fallback xmlns="">
            <p:pic>
              <p:nvPicPr>
                <p:cNvPr id="127" name="墨迹 126">
                  <a:extLst>
                    <a:ext uri="{FF2B5EF4-FFF2-40B4-BE49-F238E27FC236}">
                      <a16:creationId xmlns:a16="http://schemas.microsoft.com/office/drawing/2014/main" id="{8C86F395-CFB7-8B49-8985-6FECA82785D0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3778660" y="3253249"/>
                  <a:ext cx="23868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28" name="墨迹 127">
                  <a:extLst>
                    <a:ext uri="{FF2B5EF4-FFF2-40B4-BE49-F238E27FC236}">
                      <a16:creationId xmlns:a16="http://schemas.microsoft.com/office/drawing/2014/main" id="{BD78EBE0-59F4-C346-B23B-F008E86DE625}"/>
                    </a:ext>
                  </a:extLst>
                </p14:cNvPr>
                <p14:cNvContentPartPr/>
                <p14:nvPr/>
              </p14:nvContentPartPr>
              <p14:xfrm>
                <a:off x="3923020" y="3503449"/>
                <a:ext cx="149760" cy="93600"/>
              </p14:xfrm>
            </p:contentPart>
          </mc:Choice>
          <mc:Fallback xmlns="">
            <p:pic>
              <p:nvPicPr>
                <p:cNvPr id="128" name="墨迹 127">
                  <a:extLst>
                    <a:ext uri="{FF2B5EF4-FFF2-40B4-BE49-F238E27FC236}">
                      <a16:creationId xmlns:a16="http://schemas.microsoft.com/office/drawing/2014/main" id="{BD78EBE0-59F4-C346-B23B-F008E86DE625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3915460" y="3495889"/>
                  <a:ext cx="164880" cy="108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0">
            <p14:nvContentPartPr>
              <p14:cNvPr id="129" name="墨迹 128">
                <a:extLst>
                  <a:ext uri="{FF2B5EF4-FFF2-40B4-BE49-F238E27FC236}">
                    <a16:creationId xmlns:a16="http://schemas.microsoft.com/office/drawing/2014/main" id="{C5596BAB-18D3-7749-AEE3-E9D0D7F6B5A3}"/>
                  </a:ext>
                </a:extLst>
              </p14:cNvPr>
              <p14:cNvContentPartPr/>
              <p14:nvPr/>
            </p14:nvContentPartPr>
            <p14:xfrm>
              <a:off x="4493260" y="2974249"/>
              <a:ext cx="289440" cy="597960"/>
            </p14:xfrm>
          </p:contentPart>
        </mc:Choice>
        <mc:Fallback xmlns="">
          <p:pic>
            <p:nvPicPr>
              <p:cNvPr id="129" name="墨迹 128">
                <a:extLst>
                  <a:ext uri="{FF2B5EF4-FFF2-40B4-BE49-F238E27FC236}">
                    <a16:creationId xmlns:a16="http://schemas.microsoft.com/office/drawing/2014/main" id="{C5596BAB-18D3-7749-AEE3-E9D0D7F6B5A3}"/>
                  </a:ext>
                </a:extLst>
              </p:cNvPr>
              <p:cNvPicPr/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4485700" y="2966689"/>
                <a:ext cx="304560" cy="613080"/>
              </a:xfrm>
              <a:prstGeom prst="rect">
                <a:avLst/>
              </a:prstGeom>
            </p:spPr>
          </p:pic>
        </mc:Fallback>
      </mc:AlternateContent>
      <p:grpSp>
        <p:nvGrpSpPr>
          <p:cNvPr id="138" name="组合 137">
            <a:extLst>
              <a:ext uri="{FF2B5EF4-FFF2-40B4-BE49-F238E27FC236}">
                <a16:creationId xmlns:a16="http://schemas.microsoft.com/office/drawing/2014/main" id="{67C8DA85-6030-8146-9996-763410653981}"/>
              </a:ext>
            </a:extLst>
          </p:cNvPr>
          <p:cNvGrpSpPr/>
          <p:nvPr/>
        </p:nvGrpSpPr>
        <p:grpSpPr>
          <a:xfrm>
            <a:off x="5049820" y="2980729"/>
            <a:ext cx="971640" cy="709920"/>
            <a:chOff x="5049820" y="2980729"/>
            <a:chExt cx="971640" cy="709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30" name="墨迹 129">
                  <a:extLst>
                    <a:ext uri="{FF2B5EF4-FFF2-40B4-BE49-F238E27FC236}">
                      <a16:creationId xmlns:a16="http://schemas.microsoft.com/office/drawing/2014/main" id="{0C23BD11-81AD-D941-8B9E-3CF1E0A485D9}"/>
                    </a:ext>
                  </a:extLst>
                </p14:cNvPr>
                <p14:cNvContentPartPr/>
                <p14:nvPr/>
              </p14:nvContentPartPr>
              <p14:xfrm>
                <a:off x="5074660" y="3055249"/>
                <a:ext cx="286200" cy="43920"/>
              </p14:xfrm>
            </p:contentPart>
          </mc:Choice>
          <mc:Fallback xmlns="">
            <p:pic>
              <p:nvPicPr>
                <p:cNvPr id="130" name="墨迹 129">
                  <a:extLst>
                    <a:ext uri="{FF2B5EF4-FFF2-40B4-BE49-F238E27FC236}">
                      <a16:creationId xmlns:a16="http://schemas.microsoft.com/office/drawing/2014/main" id="{0C23BD11-81AD-D941-8B9E-3CF1E0A485D9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5067460" y="3047689"/>
                  <a:ext cx="30096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31" name="墨迹 130">
                  <a:extLst>
                    <a:ext uri="{FF2B5EF4-FFF2-40B4-BE49-F238E27FC236}">
                      <a16:creationId xmlns:a16="http://schemas.microsoft.com/office/drawing/2014/main" id="{B407873F-6045-5345-83ED-309FA3DBF2A4}"/>
                    </a:ext>
                  </a:extLst>
                </p14:cNvPr>
                <p14:cNvContentPartPr/>
                <p14:nvPr/>
              </p14:nvContentPartPr>
              <p14:xfrm>
                <a:off x="5186980" y="3036529"/>
                <a:ext cx="50040" cy="133920"/>
              </p14:xfrm>
            </p:contentPart>
          </mc:Choice>
          <mc:Fallback xmlns="">
            <p:pic>
              <p:nvPicPr>
                <p:cNvPr id="131" name="墨迹 130">
                  <a:extLst>
                    <a:ext uri="{FF2B5EF4-FFF2-40B4-BE49-F238E27FC236}">
                      <a16:creationId xmlns:a16="http://schemas.microsoft.com/office/drawing/2014/main" id="{B407873F-6045-5345-83ED-309FA3DBF2A4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5179420" y="3028969"/>
                  <a:ext cx="6516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32" name="墨迹 131">
                  <a:extLst>
                    <a:ext uri="{FF2B5EF4-FFF2-40B4-BE49-F238E27FC236}">
                      <a16:creationId xmlns:a16="http://schemas.microsoft.com/office/drawing/2014/main" id="{E417EDF8-5C99-3544-B160-FB95B8BDA004}"/>
                    </a:ext>
                  </a:extLst>
                </p14:cNvPr>
                <p14:cNvContentPartPr/>
                <p14:nvPr/>
              </p14:nvContentPartPr>
              <p14:xfrm>
                <a:off x="5049820" y="3024289"/>
                <a:ext cx="348840" cy="423720"/>
              </p14:xfrm>
            </p:contentPart>
          </mc:Choice>
          <mc:Fallback xmlns="">
            <p:pic>
              <p:nvPicPr>
                <p:cNvPr id="132" name="墨迹 131">
                  <a:extLst>
                    <a:ext uri="{FF2B5EF4-FFF2-40B4-BE49-F238E27FC236}">
                      <a16:creationId xmlns:a16="http://schemas.microsoft.com/office/drawing/2014/main" id="{E417EDF8-5C99-3544-B160-FB95B8BDA004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5042260" y="3016729"/>
                  <a:ext cx="363960" cy="43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33" name="墨迹 132">
                  <a:extLst>
                    <a:ext uri="{FF2B5EF4-FFF2-40B4-BE49-F238E27FC236}">
                      <a16:creationId xmlns:a16="http://schemas.microsoft.com/office/drawing/2014/main" id="{F3E0EB71-2174-C548-9E82-FC550D6C5816}"/>
                    </a:ext>
                  </a:extLst>
                </p14:cNvPr>
                <p14:cNvContentPartPr/>
                <p14:nvPr/>
              </p14:nvContentPartPr>
              <p14:xfrm>
                <a:off x="5205700" y="3347929"/>
                <a:ext cx="62640" cy="342720"/>
              </p14:xfrm>
            </p:contentPart>
          </mc:Choice>
          <mc:Fallback xmlns="">
            <p:pic>
              <p:nvPicPr>
                <p:cNvPr id="133" name="墨迹 132">
                  <a:extLst>
                    <a:ext uri="{FF2B5EF4-FFF2-40B4-BE49-F238E27FC236}">
                      <a16:creationId xmlns:a16="http://schemas.microsoft.com/office/drawing/2014/main" id="{F3E0EB71-2174-C548-9E82-FC550D6C5816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5198140" y="3340369"/>
                  <a:ext cx="77760" cy="35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34" name="墨迹 133">
                  <a:extLst>
                    <a:ext uri="{FF2B5EF4-FFF2-40B4-BE49-F238E27FC236}">
                      <a16:creationId xmlns:a16="http://schemas.microsoft.com/office/drawing/2014/main" id="{110E2D2F-08CB-BE4B-9F7B-A31DAC0A26D7}"/>
                    </a:ext>
                  </a:extLst>
                </p14:cNvPr>
                <p14:cNvContentPartPr/>
                <p14:nvPr/>
              </p14:nvContentPartPr>
              <p14:xfrm>
                <a:off x="5647420" y="3006289"/>
                <a:ext cx="149760" cy="264600"/>
              </p14:xfrm>
            </p:contentPart>
          </mc:Choice>
          <mc:Fallback xmlns="">
            <p:pic>
              <p:nvPicPr>
                <p:cNvPr id="134" name="墨迹 133">
                  <a:extLst>
                    <a:ext uri="{FF2B5EF4-FFF2-40B4-BE49-F238E27FC236}">
                      <a16:creationId xmlns:a16="http://schemas.microsoft.com/office/drawing/2014/main" id="{110E2D2F-08CB-BE4B-9F7B-A31DAC0A26D7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5640220" y="2998729"/>
                  <a:ext cx="16488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35" name="墨迹 134">
                  <a:extLst>
                    <a:ext uri="{FF2B5EF4-FFF2-40B4-BE49-F238E27FC236}">
                      <a16:creationId xmlns:a16="http://schemas.microsoft.com/office/drawing/2014/main" id="{E9CB4530-6BB6-BB4B-A673-FFF44AA0146D}"/>
                    </a:ext>
                  </a:extLst>
                </p14:cNvPr>
                <p14:cNvContentPartPr/>
                <p14:nvPr/>
              </p14:nvContentPartPr>
              <p14:xfrm>
                <a:off x="5915260" y="2980729"/>
                <a:ext cx="106200" cy="311760"/>
              </p14:xfrm>
            </p:contentPart>
          </mc:Choice>
          <mc:Fallback xmlns="">
            <p:pic>
              <p:nvPicPr>
                <p:cNvPr id="135" name="墨迹 134">
                  <a:extLst>
                    <a:ext uri="{FF2B5EF4-FFF2-40B4-BE49-F238E27FC236}">
                      <a16:creationId xmlns:a16="http://schemas.microsoft.com/office/drawing/2014/main" id="{E9CB4530-6BB6-BB4B-A673-FFF44AA0146D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5907700" y="2973169"/>
                  <a:ext cx="121320" cy="32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36" name="墨迹 135">
                  <a:extLst>
                    <a:ext uri="{FF2B5EF4-FFF2-40B4-BE49-F238E27FC236}">
                      <a16:creationId xmlns:a16="http://schemas.microsoft.com/office/drawing/2014/main" id="{925D6D97-A25B-1F42-9DCF-38AA09C67E9C}"/>
                    </a:ext>
                  </a:extLst>
                </p14:cNvPr>
                <p14:cNvContentPartPr/>
                <p14:nvPr/>
              </p14:nvContentPartPr>
              <p14:xfrm>
                <a:off x="5488660" y="3372769"/>
                <a:ext cx="514440" cy="274320"/>
              </p14:xfrm>
            </p:contentPart>
          </mc:Choice>
          <mc:Fallback xmlns="">
            <p:pic>
              <p:nvPicPr>
                <p:cNvPr id="136" name="墨迹 135">
                  <a:extLst>
                    <a:ext uri="{FF2B5EF4-FFF2-40B4-BE49-F238E27FC236}">
                      <a16:creationId xmlns:a16="http://schemas.microsoft.com/office/drawing/2014/main" id="{925D6D97-A25B-1F42-9DCF-38AA09C67E9C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5481100" y="3365209"/>
                  <a:ext cx="529200" cy="289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6">
            <p14:nvContentPartPr>
              <p14:cNvPr id="137" name="墨迹 136">
                <a:extLst>
                  <a:ext uri="{FF2B5EF4-FFF2-40B4-BE49-F238E27FC236}">
                    <a16:creationId xmlns:a16="http://schemas.microsoft.com/office/drawing/2014/main" id="{A3842F1E-0359-8049-867C-672B345C0CF8}"/>
                  </a:ext>
                </a:extLst>
              </p14:cNvPr>
              <p14:cNvContentPartPr/>
              <p14:nvPr/>
            </p14:nvContentPartPr>
            <p14:xfrm>
              <a:off x="6238900" y="3559609"/>
              <a:ext cx="81360" cy="149760"/>
            </p14:xfrm>
          </p:contentPart>
        </mc:Choice>
        <mc:Fallback xmlns="">
          <p:pic>
            <p:nvPicPr>
              <p:cNvPr id="137" name="墨迹 136">
                <a:extLst>
                  <a:ext uri="{FF2B5EF4-FFF2-40B4-BE49-F238E27FC236}">
                    <a16:creationId xmlns:a16="http://schemas.microsoft.com/office/drawing/2014/main" id="{A3842F1E-0359-8049-867C-672B345C0CF8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6231340" y="3552049"/>
                <a:ext cx="96480" cy="164880"/>
              </a:xfrm>
              <a:prstGeom prst="rect">
                <a:avLst/>
              </a:prstGeom>
            </p:spPr>
          </p:pic>
        </mc:Fallback>
      </mc:AlternateContent>
      <p:grpSp>
        <p:nvGrpSpPr>
          <p:cNvPr id="166" name="组合 165">
            <a:extLst>
              <a:ext uri="{FF2B5EF4-FFF2-40B4-BE49-F238E27FC236}">
                <a16:creationId xmlns:a16="http://schemas.microsoft.com/office/drawing/2014/main" id="{26FA860E-A86D-0249-8EF1-2032E4697A81}"/>
              </a:ext>
            </a:extLst>
          </p:cNvPr>
          <p:cNvGrpSpPr/>
          <p:nvPr/>
        </p:nvGrpSpPr>
        <p:grpSpPr>
          <a:xfrm>
            <a:off x="6768100" y="3036529"/>
            <a:ext cx="442440" cy="678960"/>
            <a:chOff x="6768100" y="3036529"/>
            <a:chExt cx="442440" cy="678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42" name="墨迹 141">
                  <a:extLst>
                    <a:ext uri="{FF2B5EF4-FFF2-40B4-BE49-F238E27FC236}">
                      <a16:creationId xmlns:a16="http://schemas.microsoft.com/office/drawing/2014/main" id="{392BA90E-24E0-D948-ABA0-829B451737E7}"/>
                    </a:ext>
                  </a:extLst>
                </p14:cNvPr>
                <p14:cNvContentPartPr/>
                <p14:nvPr/>
              </p14:nvContentPartPr>
              <p14:xfrm>
                <a:off x="6768100" y="3104929"/>
                <a:ext cx="162360" cy="293040"/>
              </p14:xfrm>
            </p:contentPart>
          </mc:Choice>
          <mc:Fallback xmlns="">
            <p:pic>
              <p:nvPicPr>
                <p:cNvPr id="142" name="墨迹 141">
                  <a:extLst>
                    <a:ext uri="{FF2B5EF4-FFF2-40B4-BE49-F238E27FC236}">
                      <a16:creationId xmlns:a16="http://schemas.microsoft.com/office/drawing/2014/main" id="{392BA90E-24E0-D948-ABA0-829B451737E7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6760540" y="3097729"/>
                  <a:ext cx="17712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43" name="墨迹 142">
                  <a:extLst>
                    <a:ext uri="{FF2B5EF4-FFF2-40B4-BE49-F238E27FC236}">
                      <a16:creationId xmlns:a16="http://schemas.microsoft.com/office/drawing/2014/main" id="{88C75008-9814-054F-8111-B0697859006A}"/>
                    </a:ext>
                  </a:extLst>
                </p14:cNvPr>
                <p14:cNvContentPartPr/>
                <p14:nvPr/>
              </p14:nvContentPartPr>
              <p14:xfrm>
                <a:off x="6780700" y="3385369"/>
                <a:ext cx="168480" cy="43200"/>
              </p14:xfrm>
            </p:contentPart>
          </mc:Choice>
          <mc:Fallback xmlns="">
            <p:pic>
              <p:nvPicPr>
                <p:cNvPr id="143" name="墨迹 142">
                  <a:extLst>
                    <a:ext uri="{FF2B5EF4-FFF2-40B4-BE49-F238E27FC236}">
                      <a16:creationId xmlns:a16="http://schemas.microsoft.com/office/drawing/2014/main" id="{88C75008-9814-054F-8111-B0697859006A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6773140" y="3377809"/>
                  <a:ext cx="18360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44" name="墨迹 143">
                  <a:extLst>
                    <a:ext uri="{FF2B5EF4-FFF2-40B4-BE49-F238E27FC236}">
                      <a16:creationId xmlns:a16="http://schemas.microsoft.com/office/drawing/2014/main" id="{91A40CA4-5558-9349-8E94-B4859C2E809C}"/>
                    </a:ext>
                  </a:extLst>
                </p14:cNvPr>
                <p14:cNvContentPartPr/>
                <p14:nvPr/>
              </p14:nvContentPartPr>
              <p14:xfrm>
                <a:off x="7035940" y="3341809"/>
                <a:ext cx="43920" cy="61920"/>
              </p14:xfrm>
            </p:contentPart>
          </mc:Choice>
          <mc:Fallback xmlns="">
            <p:pic>
              <p:nvPicPr>
                <p:cNvPr id="144" name="墨迹 143">
                  <a:extLst>
                    <a:ext uri="{FF2B5EF4-FFF2-40B4-BE49-F238E27FC236}">
                      <a16:creationId xmlns:a16="http://schemas.microsoft.com/office/drawing/2014/main" id="{91A40CA4-5558-9349-8E94-B4859C2E809C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7028380" y="3334249"/>
                  <a:ext cx="5904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45" name="墨迹 144">
                  <a:extLst>
                    <a:ext uri="{FF2B5EF4-FFF2-40B4-BE49-F238E27FC236}">
                      <a16:creationId xmlns:a16="http://schemas.microsoft.com/office/drawing/2014/main" id="{2087AB1E-0DC1-7B43-8459-D12610B67595}"/>
                    </a:ext>
                  </a:extLst>
                </p14:cNvPr>
                <p14:cNvContentPartPr/>
                <p14:nvPr/>
              </p14:nvContentPartPr>
              <p14:xfrm>
                <a:off x="7179220" y="3036529"/>
                <a:ext cx="31320" cy="678960"/>
              </p14:xfrm>
            </p:contentPart>
          </mc:Choice>
          <mc:Fallback xmlns="">
            <p:pic>
              <p:nvPicPr>
                <p:cNvPr id="145" name="墨迹 144">
                  <a:extLst>
                    <a:ext uri="{FF2B5EF4-FFF2-40B4-BE49-F238E27FC236}">
                      <a16:creationId xmlns:a16="http://schemas.microsoft.com/office/drawing/2014/main" id="{2087AB1E-0DC1-7B43-8459-D12610B67595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7171660" y="3028969"/>
                  <a:ext cx="46440" cy="694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5" name="组合 164">
            <a:extLst>
              <a:ext uri="{FF2B5EF4-FFF2-40B4-BE49-F238E27FC236}">
                <a16:creationId xmlns:a16="http://schemas.microsoft.com/office/drawing/2014/main" id="{3F1F4828-A4FD-5F4E-A1A7-84C5CD3DC686}"/>
              </a:ext>
            </a:extLst>
          </p:cNvPr>
          <p:cNvGrpSpPr/>
          <p:nvPr/>
        </p:nvGrpSpPr>
        <p:grpSpPr>
          <a:xfrm>
            <a:off x="7452820" y="3136249"/>
            <a:ext cx="454680" cy="324000"/>
            <a:chOff x="7452820" y="3136249"/>
            <a:chExt cx="454680" cy="324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46" name="墨迹 145">
                  <a:extLst>
                    <a:ext uri="{FF2B5EF4-FFF2-40B4-BE49-F238E27FC236}">
                      <a16:creationId xmlns:a16="http://schemas.microsoft.com/office/drawing/2014/main" id="{53A79DA0-B7AD-6C42-9452-8350CEA97733}"/>
                    </a:ext>
                  </a:extLst>
                </p14:cNvPr>
                <p14:cNvContentPartPr/>
                <p14:nvPr/>
              </p14:nvContentPartPr>
              <p14:xfrm>
                <a:off x="7452820" y="3229489"/>
                <a:ext cx="118800" cy="143640"/>
              </p14:xfrm>
            </p:contentPart>
          </mc:Choice>
          <mc:Fallback xmlns="">
            <p:pic>
              <p:nvPicPr>
                <p:cNvPr id="146" name="墨迹 145">
                  <a:extLst>
                    <a:ext uri="{FF2B5EF4-FFF2-40B4-BE49-F238E27FC236}">
                      <a16:creationId xmlns:a16="http://schemas.microsoft.com/office/drawing/2014/main" id="{53A79DA0-B7AD-6C42-9452-8350CEA97733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7445620" y="3221929"/>
                  <a:ext cx="13356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47" name="墨迹 146">
                  <a:extLst>
                    <a:ext uri="{FF2B5EF4-FFF2-40B4-BE49-F238E27FC236}">
                      <a16:creationId xmlns:a16="http://schemas.microsoft.com/office/drawing/2014/main" id="{7438A426-65E6-5940-94D8-9C3E873613C1}"/>
                    </a:ext>
                  </a:extLst>
                </p14:cNvPr>
                <p14:cNvContentPartPr/>
                <p14:nvPr/>
              </p14:nvContentPartPr>
              <p14:xfrm>
                <a:off x="7602220" y="3185929"/>
                <a:ext cx="305280" cy="205200"/>
              </p14:xfrm>
            </p:contentPart>
          </mc:Choice>
          <mc:Fallback xmlns="">
            <p:pic>
              <p:nvPicPr>
                <p:cNvPr id="147" name="墨迹 146">
                  <a:extLst>
                    <a:ext uri="{FF2B5EF4-FFF2-40B4-BE49-F238E27FC236}">
                      <a16:creationId xmlns:a16="http://schemas.microsoft.com/office/drawing/2014/main" id="{7438A426-65E6-5940-94D8-9C3E873613C1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7595020" y="3178369"/>
                  <a:ext cx="32040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48" name="墨迹 147">
                  <a:extLst>
                    <a:ext uri="{FF2B5EF4-FFF2-40B4-BE49-F238E27FC236}">
                      <a16:creationId xmlns:a16="http://schemas.microsoft.com/office/drawing/2014/main" id="{D2149ACC-F989-F643-A914-3519837D1BCB}"/>
                    </a:ext>
                  </a:extLst>
                </p14:cNvPr>
                <p14:cNvContentPartPr/>
                <p14:nvPr/>
              </p14:nvContentPartPr>
              <p14:xfrm>
                <a:off x="7745500" y="3136249"/>
                <a:ext cx="25200" cy="324000"/>
              </p14:xfrm>
            </p:contentPart>
          </mc:Choice>
          <mc:Fallback xmlns="">
            <p:pic>
              <p:nvPicPr>
                <p:cNvPr id="148" name="墨迹 147">
                  <a:extLst>
                    <a:ext uri="{FF2B5EF4-FFF2-40B4-BE49-F238E27FC236}">
                      <a16:creationId xmlns:a16="http://schemas.microsoft.com/office/drawing/2014/main" id="{D2149ACC-F989-F643-A914-3519837D1BCB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7737940" y="3128689"/>
                  <a:ext cx="40320" cy="339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4" name="组合 163">
            <a:extLst>
              <a:ext uri="{FF2B5EF4-FFF2-40B4-BE49-F238E27FC236}">
                <a16:creationId xmlns:a16="http://schemas.microsoft.com/office/drawing/2014/main" id="{5EDDDDBF-4DF2-CA4F-9E91-374F0787E189}"/>
              </a:ext>
            </a:extLst>
          </p:cNvPr>
          <p:cNvGrpSpPr/>
          <p:nvPr/>
        </p:nvGrpSpPr>
        <p:grpSpPr>
          <a:xfrm>
            <a:off x="8168860" y="3043009"/>
            <a:ext cx="834480" cy="497520"/>
            <a:chOff x="8168860" y="3043009"/>
            <a:chExt cx="834480" cy="497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49" name="墨迹 148">
                  <a:extLst>
                    <a:ext uri="{FF2B5EF4-FFF2-40B4-BE49-F238E27FC236}">
                      <a16:creationId xmlns:a16="http://schemas.microsoft.com/office/drawing/2014/main" id="{917DB976-45E0-6B4C-9649-4F0935A3E0BD}"/>
                    </a:ext>
                  </a:extLst>
                </p14:cNvPr>
                <p14:cNvContentPartPr/>
                <p14:nvPr/>
              </p14:nvContentPartPr>
              <p14:xfrm>
                <a:off x="8168860" y="3136249"/>
                <a:ext cx="280440" cy="304560"/>
              </p14:xfrm>
            </p:contentPart>
          </mc:Choice>
          <mc:Fallback xmlns="">
            <p:pic>
              <p:nvPicPr>
                <p:cNvPr id="149" name="墨迹 148">
                  <a:extLst>
                    <a:ext uri="{FF2B5EF4-FFF2-40B4-BE49-F238E27FC236}">
                      <a16:creationId xmlns:a16="http://schemas.microsoft.com/office/drawing/2014/main" id="{917DB976-45E0-6B4C-9649-4F0935A3E0BD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8161300" y="3128689"/>
                  <a:ext cx="295560" cy="31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50" name="墨迹 149">
                  <a:extLst>
                    <a:ext uri="{FF2B5EF4-FFF2-40B4-BE49-F238E27FC236}">
                      <a16:creationId xmlns:a16="http://schemas.microsoft.com/office/drawing/2014/main" id="{976EF8F4-CF16-6346-AD80-8BEF81F4F585}"/>
                    </a:ext>
                  </a:extLst>
                </p14:cNvPr>
                <p14:cNvContentPartPr/>
                <p14:nvPr/>
              </p14:nvContentPartPr>
              <p14:xfrm>
                <a:off x="8810740" y="3043009"/>
                <a:ext cx="136800" cy="187200"/>
              </p14:xfrm>
            </p:contentPart>
          </mc:Choice>
          <mc:Fallback xmlns="">
            <p:pic>
              <p:nvPicPr>
                <p:cNvPr id="150" name="墨迹 149">
                  <a:extLst>
                    <a:ext uri="{FF2B5EF4-FFF2-40B4-BE49-F238E27FC236}">
                      <a16:creationId xmlns:a16="http://schemas.microsoft.com/office/drawing/2014/main" id="{976EF8F4-CF16-6346-AD80-8BEF81F4F585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8803180" y="3035449"/>
                  <a:ext cx="15156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51" name="墨迹 150">
                  <a:extLst>
                    <a:ext uri="{FF2B5EF4-FFF2-40B4-BE49-F238E27FC236}">
                      <a16:creationId xmlns:a16="http://schemas.microsoft.com/office/drawing/2014/main" id="{C1C5D6E0-38FD-8C41-B5D4-F3ABFF8C25CA}"/>
                    </a:ext>
                  </a:extLst>
                </p14:cNvPr>
                <p14:cNvContentPartPr/>
                <p14:nvPr/>
              </p14:nvContentPartPr>
              <p14:xfrm>
                <a:off x="8529940" y="3329209"/>
                <a:ext cx="470880" cy="87480"/>
              </p14:xfrm>
            </p:contentPart>
          </mc:Choice>
          <mc:Fallback xmlns="">
            <p:pic>
              <p:nvPicPr>
                <p:cNvPr id="151" name="墨迹 150">
                  <a:extLst>
                    <a:ext uri="{FF2B5EF4-FFF2-40B4-BE49-F238E27FC236}">
                      <a16:creationId xmlns:a16="http://schemas.microsoft.com/office/drawing/2014/main" id="{C1C5D6E0-38FD-8C41-B5D4-F3ABFF8C25CA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8522380" y="3321649"/>
                  <a:ext cx="48564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52" name="墨迹 151">
                  <a:extLst>
                    <a:ext uri="{FF2B5EF4-FFF2-40B4-BE49-F238E27FC236}">
                      <a16:creationId xmlns:a16="http://schemas.microsoft.com/office/drawing/2014/main" id="{53F43F94-D790-5A41-895D-AA11877EB7C5}"/>
                    </a:ext>
                  </a:extLst>
                </p14:cNvPr>
                <p14:cNvContentPartPr/>
                <p14:nvPr/>
              </p14:nvContentPartPr>
              <p14:xfrm>
                <a:off x="8822620" y="3341809"/>
                <a:ext cx="180720" cy="198720"/>
              </p14:xfrm>
            </p:contentPart>
          </mc:Choice>
          <mc:Fallback xmlns="">
            <p:pic>
              <p:nvPicPr>
                <p:cNvPr id="152" name="墨迹 151">
                  <a:extLst>
                    <a:ext uri="{FF2B5EF4-FFF2-40B4-BE49-F238E27FC236}">
                      <a16:creationId xmlns:a16="http://schemas.microsoft.com/office/drawing/2014/main" id="{53F43F94-D790-5A41-895D-AA11877EB7C5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8815060" y="3334249"/>
                  <a:ext cx="195840" cy="213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3" name="组合 162">
            <a:extLst>
              <a:ext uri="{FF2B5EF4-FFF2-40B4-BE49-F238E27FC236}">
                <a16:creationId xmlns:a16="http://schemas.microsoft.com/office/drawing/2014/main" id="{656C7A5E-D155-8243-80A7-33E4FB4F9B53}"/>
              </a:ext>
            </a:extLst>
          </p:cNvPr>
          <p:cNvGrpSpPr/>
          <p:nvPr/>
        </p:nvGrpSpPr>
        <p:grpSpPr>
          <a:xfrm>
            <a:off x="9289540" y="2930689"/>
            <a:ext cx="2596320" cy="728280"/>
            <a:chOff x="9289540" y="2930689"/>
            <a:chExt cx="2596320" cy="728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53" name="墨迹 152">
                  <a:extLst>
                    <a:ext uri="{FF2B5EF4-FFF2-40B4-BE49-F238E27FC236}">
                      <a16:creationId xmlns:a16="http://schemas.microsoft.com/office/drawing/2014/main" id="{DB4377C5-7010-0343-BB98-2917EDB54745}"/>
                    </a:ext>
                  </a:extLst>
                </p14:cNvPr>
                <p14:cNvContentPartPr/>
                <p14:nvPr/>
              </p14:nvContentPartPr>
              <p14:xfrm>
                <a:off x="9289540" y="3204649"/>
                <a:ext cx="224640" cy="330480"/>
              </p14:xfrm>
            </p:contentPart>
          </mc:Choice>
          <mc:Fallback xmlns="">
            <p:pic>
              <p:nvPicPr>
                <p:cNvPr id="153" name="墨迹 152">
                  <a:extLst>
                    <a:ext uri="{FF2B5EF4-FFF2-40B4-BE49-F238E27FC236}">
                      <a16:creationId xmlns:a16="http://schemas.microsoft.com/office/drawing/2014/main" id="{DB4377C5-7010-0343-BB98-2917EDB54745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9281980" y="3197089"/>
                  <a:ext cx="239400" cy="34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54" name="墨迹 153">
                  <a:extLst>
                    <a:ext uri="{FF2B5EF4-FFF2-40B4-BE49-F238E27FC236}">
                      <a16:creationId xmlns:a16="http://schemas.microsoft.com/office/drawing/2014/main" id="{B08B7600-415D-0A48-8D75-6DF929A603D5}"/>
                    </a:ext>
                  </a:extLst>
                </p14:cNvPr>
                <p14:cNvContentPartPr/>
                <p14:nvPr/>
              </p14:nvContentPartPr>
              <p14:xfrm>
                <a:off x="9426340" y="3192409"/>
                <a:ext cx="25200" cy="124920"/>
              </p14:xfrm>
            </p:contentPart>
          </mc:Choice>
          <mc:Fallback xmlns="">
            <p:pic>
              <p:nvPicPr>
                <p:cNvPr id="154" name="墨迹 153">
                  <a:extLst>
                    <a:ext uri="{FF2B5EF4-FFF2-40B4-BE49-F238E27FC236}">
                      <a16:creationId xmlns:a16="http://schemas.microsoft.com/office/drawing/2014/main" id="{B08B7600-415D-0A48-8D75-6DF929A603D5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9418780" y="3184849"/>
                  <a:ext cx="4032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55" name="墨迹 154">
                  <a:extLst>
                    <a:ext uri="{FF2B5EF4-FFF2-40B4-BE49-F238E27FC236}">
                      <a16:creationId xmlns:a16="http://schemas.microsoft.com/office/drawing/2014/main" id="{045B944D-F9B9-FD4A-81D5-E8EE5712E72D}"/>
                    </a:ext>
                  </a:extLst>
                </p14:cNvPr>
                <p14:cNvContentPartPr/>
                <p14:nvPr/>
              </p14:nvContentPartPr>
              <p14:xfrm>
                <a:off x="9575740" y="3248209"/>
                <a:ext cx="19080" cy="62640"/>
              </p14:xfrm>
            </p:contentPart>
          </mc:Choice>
          <mc:Fallback xmlns="">
            <p:pic>
              <p:nvPicPr>
                <p:cNvPr id="155" name="墨迹 154">
                  <a:extLst>
                    <a:ext uri="{FF2B5EF4-FFF2-40B4-BE49-F238E27FC236}">
                      <a16:creationId xmlns:a16="http://schemas.microsoft.com/office/drawing/2014/main" id="{045B944D-F9B9-FD4A-81D5-E8EE5712E72D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9568180" y="3240649"/>
                  <a:ext cx="3420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56" name="墨迹 155">
                  <a:extLst>
                    <a:ext uri="{FF2B5EF4-FFF2-40B4-BE49-F238E27FC236}">
                      <a16:creationId xmlns:a16="http://schemas.microsoft.com/office/drawing/2014/main" id="{2F5C1486-715F-D342-AFB4-4376AA652711}"/>
                    </a:ext>
                  </a:extLst>
                </p14:cNvPr>
                <p14:cNvContentPartPr/>
                <p14:nvPr/>
              </p14:nvContentPartPr>
              <p14:xfrm>
                <a:off x="9812260" y="3154969"/>
                <a:ext cx="99360" cy="75240"/>
              </p14:xfrm>
            </p:contentPart>
          </mc:Choice>
          <mc:Fallback xmlns="">
            <p:pic>
              <p:nvPicPr>
                <p:cNvPr id="156" name="墨迹 155">
                  <a:extLst>
                    <a:ext uri="{FF2B5EF4-FFF2-40B4-BE49-F238E27FC236}">
                      <a16:creationId xmlns:a16="http://schemas.microsoft.com/office/drawing/2014/main" id="{2F5C1486-715F-D342-AFB4-4376AA652711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9805060" y="3147409"/>
                  <a:ext cx="11448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57" name="墨迹 156">
                  <a:extLst>
                    <a:ext uri="{FF2B5EF4-FFF2-40B4-BE49-F238E27FC236}">
                      <a16:creationId xmlns:a16="http://schemas.microsoft.com/office/drawing/2014/main" id="{F9D0F044-2E28-BA42-9193-50B100F5303C}"/>
                    </a:ext>
                  </a:extLst>
                </p14:cNvPr>
                <p14:cNvContentPartPr/>
                <p14:nvPr/>
              </p14:nvContentPartPr>
              <p14:xfrm>
                <a:off x="9781300" y="3360169"/>
                <a:ext cx="261720" cy="81360"/>
              </p14:xfrm>
            </p:contentPart>
          </mc:Choice>
          <mc:Fallback xmlns="">
            <p:pic>
              <p:nvPicPr>
                <p:cNvPr id="157" name="墨迹 156">
                  <a:extLst>
                    <a:ext uri="{FF2B5EF4-FFF2-40B4-BE49-F238E27FC236}">
                      <a16:creationId xmlns:a16="http://schemas.microsoft.com/office/drawing/2014/main" id="{F9D0F044-2E28-BA42-9193-50B100F5303C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9773740" y="3352969"/>
                  <a:ext cx="27684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58" name="墨迹 157">
                  <a:extLst>
                    <a:ext uri="{FF2B5EF4-FFF2-40B4-BE49-F238E27FC236}">
                      <a16:creationId xmlns:a16="http://schemas.microsoft.com/office/drawing/2014/main" id="{A5DAF3A0-F1BE-BC4F-A6DD-3F51B5644C90}"/>
                    </a:ext>
                  </a:extLst>
                </p14:cNvPr>
                <p14:cNvContentPartPr/>
                <p14:nvPr/>
              </p14:nvContentPartPr>
              <p14:xfrm>
                <a:off x="10279180" y="3229489"/>
                <a:ext cx="174600" cy="236160"/>
              </p14:xfrm>
            </p:contentPart>
          </mc:Choice>
          <mc:Fallback xmlns="">
            <p:pic>
              <p:nvPicPr>
                <p:cNvPr id="158" name="墨迹 157">
                  <a:extLst>
                    <a:ext uri="{FF2B5EF4-FFF2-40B4-BE49-F238E27FC236}">
                      <a16:creationId xmlns:a16="http://schemas.microsoft.com/office/drawing/2014/main" id="{A5DAF3A0-F1BE-BC4F-A6DD-3F51B5644C90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10271980" y="3221929"/>
                  <a:ext cx="18972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59" name="墨迹 158">
                  <a:extLst>
                    <a:ext uri="{FF2B5EF4-FFF2-40B4-BE49-F238E27FC236}">
                      <a16:creationId xmlns:a16="http://schemas.microsoft.com/office/drawing/2014/main" id="{01068A2A-4D54-9B45-8918-6F3ABFD34FA9}"/>
                    </a:ext>
                  </a:extLst>
                </p14:cNvPr>
                <p14:cNvContentPartPr/>
                <p14:nvPr/>
              </p14:nvContentPartPr>
              <p14:xfrm>
                <a:off x="10646740" y="3198529"/>
                <a:ext cx="19080" cy="274320"/>
              </p14:xfrm>
            </p:contentPart>
          </mc:Choice>
          <mc:Fallback xmlns="">
            <p:pic>
              <p:nvPicPr>
                <p:cNvPr id="159" name="墨迹 158">
                  <a:extLst>
                    <a:ext uri="{FF2B5EF4-FFF2-40B4-BE49-F238E27FC236}">
                      <a16:creationId xmlns:a16="http://schemas.microsoft.com/office/drawing/2014/main" id="{01068A2A-4D54-9B45-8918-6F3ABFD34FA9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10639180" y="3190969"/>
                  <a:ext cx="3420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60" name="墨迹 159">
                  <a:extLst>
                    <a:ext uri="{FF2B5EF4-FFF2-40B4-BE49-F238E27FC236}">
                      <a16:creationId xmlns:a16="http://schemas.microsoft.com/office/drawing/2014/main" id="{741312CA-6137-B943-BC56-BE28E9277F71}"/>
                    </a:ext>
                  </a:extLst>
                </p14:cNvPr>
                <p14:cNvContentPartPr/>
                <p14:nvPr/>
              </p14:nvContentPartPr>
              <p14:xfrm>
                <a:off x="10833580" y="3030409"/>
                <a:ext cx="305280" cy="628560"/>
              </p14:xfrm>
            </p:contentPart>
          </mc:Choice>
          <mc:Fallback xmlns="">
            <p:pic>
              <p:nvPicPr>
                <p:cNvPr id="160" name="墨迹 159">
                  <a:extLst>
                    <a:ext uri="{FF2B5EF4-FFF2-40B4-BE49-F238E27FC236}">
                      <a16:creationId xmlns:a16="http://schemas.microsoft.com/office/drawing/2014/main" id="{741312CA-6137-B943-BC56-BE28E9277F71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10826020" y="3022849"/>
                  <a:ext cx="320400" cy="64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61" name="墨迹 160">
                  <a:extLst>
                    <a:ext uri="{FF2B5EF4-FFF2-40B4-BE49-F238E27FC236}">
                      <a16:creationId xmlns:a16="http://schemas.microsoft.com/office/drawing/2014/main" id="{413EB1B3-DAD3-4D49-B166-17E6D9A1E4E4}"/>
                    </a:ext>
                  </a:extLst>
                </p14:cNvPr>
                <p14:cNvContentPartPr/>
                <p14:nvPr/>
              </p14:nvContentPartPr>
              <p14:xfrm>
                <a:off x="10820980" y="3142369"/>
                <a:ext cx="199440" cy="398880"/>
              </p14:xfrm>
            </p:contentPart>
          </mc:Choice>
          <mc:Fallback xmlns="">
            <p:pic>
              <p:nvPicPr>
                <p:cNvPr id="161" name="墨迹 160">
                  <a:extLst>
                    <a:ext uri="{FF2B5EF4-FFF2-40B4-BE49-F238E27FC236}">
                      <a16:creationId xmlns:a16="http://schemas.microsoft.com/office/drawing/2014/main" id="{413EB1B3-DAD3-4D49-B166-17E6D9A1E4E4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10813420" y="3134809"/>
                  <a:ext cx="214560" cy="41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62" name="墨迹 161">
                  <a:extLst>
                    <a:ext uri="{FF2B5EF4-FFF2-40B4-BE49-F238E27FC236}">
                      <a16:creationId xmlns:a16="http://schemas.microsoft.com/office/drawing/2014/main" id="{541ED59B-2F9B-124A-869D-4CFC0D12118A}"/>
                    </a:ext>
                  </a:extLst>
                </p14:cNvPr>
                <p14:cNvContentPartPr/>
                <p14:nvPr/>
              </p14:nvContentPartPr>
              <p14:xfrm>
                <a:off x="11206900" y="2930689"/>
                <a:ext cx="678960" cy="585720"/>
              </p14:xfrm>
            </p:contentPart>
          </mc:Choice>
          <mc:Fallback xmlns="">
            <p:pic>
              <p:nvPicPr>
                <p:cNvPr id="162" name="墨迹 161">
                  <a:extLst>
                    <a:ext uri="{FF2B5EF4-FFF2-40B4-BE49-F238E27FC236}">
                      <a16:creationId xmlns:a16="http://schemas.microsoft.com/office/drawing/2014/main" id="{541ED59B-2F9B-124A-869D-4CFC0D12118A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11199340" y="2923129"/>
                  <a:ext cx="694080" cy="600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8" name="组合 177">
            <a:extLst>
              <a:ext uri="{FF2B5EF4-FFF2-40B4-BE49-F238E27FC236}">
                <a16:creationId xmlns:a16="http://schemas.microsoft.com/office/drawing/2014/main" id="{6E10FEC4-952A-F841-AEBC-C19D7E26547C}"/>
              </a:ext>
            </a:extLst>
          </p:cNvPr>
          <p:cNvGrpSpPr/>
          <p:nvPr/>
        </p:nvGrpSpPr>
        <p:grpSpPr>
          <a:xfrm>
            <a:off x="548740" y="3852289"/>
            <a:ext cx="367920" cy="579240"/>
            <a:chOff x="548740" y="3852289"/>
            <a:chExt cx="367920" cy="579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67" name="墨迹 166">
                  <a:extLst>
                    <a:ext uri="{FF2B5EF4-FFF2-40B4-BE49-F238E27FC236}">
                      <a16:creationId xmlns:a16="http://schemas.microsoft.com/office/drawing/2014/main" id="{C34A029B-3EC3-014A-BD11-0882F7096EC7}"/>
                    </a:ext>
                  </a:extLst>
                </p14:cNvPr>
                <p14:cNvContentPartPr/>
                <p14:nvPr/>
              </p14:nvContentPartPr>
              <p14:xfrm>
                <a:off x="586180" y="3852289"/>
                <a:ext cx="193320" cy="87480"/>
              </p14:xfrm>
            </p:contentPart>
          </mc:Choice>
          <mc:Fallback xmlns="">
            <p:pic>
              <p:nvPicPr>
                <p:cNvPr id="167" name="墨迹 166">
                  <a:extLst>
                    <a:ext uri="{FF2B5EF4-FFF2-40B4-BE49-F238E27FC236}">
                      <a16:creationId xmlns:a16="http://schemas.microsoft.com/office/drawing/2014/main" id="{C34A029B-3EC3-014A-BD11-0882F7096EC7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578620" y="3844729"/>
                  <a:ext cx="20844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68" name="墨迹 167">
                  <a:extLst>
                    <a:ext uri="{FF2B5EF4-FFF2-40B4-BE49-F238E27FC236}">
                      <a16:creationId xmlns:a16="http://schemas.microsoft.com/office/drawing/2014/main" id="{40ED8C7B-D5D4-AE4A-A89F-46BA50C4F1F8}"/>
                    </a:ext>
                  </a:extLst>
                </p14:cNvPr>
                <p14:cNvContentPartPr/>
                <p14:nvPr/>
              </p14:nvContentPartPr>
              <p14:xfrm>
                <a:off x="548740" y="4013929"/>
                <a:ext cx="336600" cy="149760"/>
              </p14:xfrm>
            </p:contentPart>
          </mc:Choice>
          <mc:Fallback xmlns="">
            <p:pic>
              <p:nvPicPr>
                <p:cNvPr id="168" name="墨迹 167">
                  <a:extLst>
                    <a:ext uri="{FF2B5EF4-FFF2-40B4-BE49-F238E27FC236}">
                      <a16:creationId xmlns:a16="http://schemas.microsoft.com/office/drawing/2014/main" id="{40ED8C7B-D5D4-AE4A-A89F-46BA50C4F1F8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541540" y="4006369"/>
                  <a:ext cx="35172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69" name="墨迹 168">
                  <a:extLst>
                    <a:ext uri="{FF2B5EF4-FFF2-40B4-BE49-F238E27FC236}">
                      <a16:creationId xmlns:a16="http://schemas.microsoft.com/office/drawing/2014/main" id="{1909F573-B57C-AE44-8C2E-9819E7D23B68}"/>
                    </a:ext>
                  </a:extLst>
                </p14:cNvPr>
                <p14:cNvContentPartPr/>
                <p14:nvPr/>
              </p14:nvContentPartPr>
              <p14:xfrm>
                <a:off x="673300" y="4194649"/>
                <a:ext cx="81360" cy="31320"/>
              </p14:xfrm>
            </p:contentPart>
          </mc:Choice>
          <mc:Fallback xmlns="">
            <p:pic>
              <p:nvPicPr>
                <p:cNvPr id="169" name="墨迹 168">
                  <a:extLst>
                    <a:ext uri="{FF2B5EF4-FFF2-40B4-BE49-F238E27FC236}">
                      <a16:creationId xmlns:a16="http://schemas.microsoft.com/office/drawing/2014/main" id="{1909F573-B57C-AE44-8C2E-9819E7D23B68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665740" y="4187089"/>
                  <a:ext cx="9648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70" name="墨迹 169">
                  <a:extLst>
                    <a:ext uri="{FF2B5EF4-FFF2-40B4-BE49-F238E27FC236}">
                      <a16:creationId xmlns:a16="http://schemas.microsoft.com/office/drawing/2014/main" id="{50146551-E29D-3644-A412-AF72F39B5591}"/>
                    </a:ext>
                  </a:extLst>
                </p14:cNvPr>
                <p14:cNvContentPartPr/>
                <p14:nvPr/>
              </p14:nvContentPartPr>
              <p14:xfrm>
                <a:off x="617500" y="4263049"/>
                <a:ext cx="299160" cy="168480"/>
              </p14:xfrm>
            </p:contentPart>
          </mc:Choice>
          <mc:Fallback xmlns="">
            <p:pic>
              <p:nvPicPr>
                <p:cNvPr id="170" name="墨迹 169">
                  <a:extLst>
                    <a:ext uri="{FF2B5EF4-FFF2-40B4-BE49-F238E27FC236}">
                      <a16:creationId xmlns:a16="http://schemas.microsoft.com/office/drawing/2014/main" id="{50146551-E29D-3644-A412-AF72F39B5591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609940" y="4255489"/>
                  <a:ext cx="314280" cy="183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68">
            <p14:nvContentPartPr>
              <p14:cNvPr id="171" name="墨迹 170">
                <a:extLst>
                  <a:ext uri="{FF2B5EF4-FFF2-40B4-BE49-F238E27FC236}">
                    <a16:creationId xmlns:a16="http://schemas.microsoft.com/office/drawing/2014/main" id="{B9DEDC6F-D0D4-944D-8443-36590EACCBEC}"/>
                  </a:ext>
                </a:extLst>
              </p14:cNvPr>
              <p14:cNvContentPartPr/>
              <p14:nvPr/>
            </p14:nvContentPartPr>
            <p14:xfrm>
              <a:off x="1183780" y="3932929"/>
              <a:ext cx="212040" cy="149760"/>
            </p14:xfrm>
          </p:contentPart>
        </mc:Choice>
        <mc:Fallback xmlns="">
          <p:pic>
            <p:nvPicPr>
              <p:cNvPr id="171" name="墨迹 170">
                <a:extLst>
                  <a:ext uri="{FF2B5EF4-FFF2-40B4-BE49-F238E27FC236}">
                    <a16:creationId xmlns:a16="http://schemas.microsoft.com/office/drawing/2014/main" id="{B9DEDC6F-D0D4-944D-8443-36590EACCBEC}"/>
                  </a:ext>
                </a:extLst>
              </p:cNvPr>
              <p:cNvPicPr/>
              <p:nvPr/>
            </p:nvPicPr>
            <p:blipFill>
              <a:blip r:embed="rId269"/>
              <a:stretch>
                <a:fillRect/>
              </a:stretch>
            </p:blipFill>
            <p:spPr>
              <a:xfrm>
                <a:off x="1176220" y="3925729"/>
                <a:ext cx="227160" cy="16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0">
            <p14:nvContentPartPr>
              <p14:cNvPr id="172" name="墨迹 171">
                <a:extLst>
                  <a:ext uri="{FF2B5EF4-FFF2-40B4-BE49-F238E27FC236}">
                    <a16:creationId xmlns:a16="http://schemas.microsoft.com/office/drawing/2014/main" id="{447FF40C-5B7B-4340-B2D8-6EEC7422895B}"/>
                  </a:ext>
                </a:extLst>
              </p14:cNvPr>
              <p14:cNvContentPartPr/>
              <p14:nvPr/>
            </p14:nvContentPartPr>
            <p14:xfrm>
              <a:off x="1215100" y="4200769"/>
              <a:ext cx="162360" cy="212040"/>
            </p14:xfrm>
          </p:contentPart>
        </mc:Choice>
        <mc:Fallback xmlns="">
          <p:pic>
            <p:nvPicPr>
              <p:cNvPr id="172" name="墨迹 171">
                <a:extLst>
                  <a:ext uri="{FF2B5EF4-FFF2-40B4-BE49-F238E27FC236}">
                    <a16:creationId xmlns:a16="http://schemas.microsoft.com/office/drawing/2014/main" id="{447FF40C-5B7B-4340-B2D8-6EEC7422895B}"/>
                  </a:ext>
                </a:extLst>
              </p:cNvPr>
              <p:cNvPicPr/>
              <p:nvPr/>
            </p:nvPicPr>
            <p:blipFill>
              <a:blip r:embed="rId271"/>
              <a:stretch>
                <a:fillRect/>
              </a:stretch>
            </p:blipFill>
            <p:spPr>
              <a:xfrm>
                <a:off x="1207540" y="4193209"/>
                <a:ext cx="177120" cy="227160"/>
              </a:xfrm>
              <a:prstGeom prst="rect">
                <a:avLst/>
              </a:prstGeom>
            </p:spPr>
          </p:pic>
        </mc:Fallback>
      </mc:AlternateContent>
      <p:grpSp>
        <p:nvGrpSpPr>
          <p:cNvPr id="177" name="组合 176">
            <a:extLst>
              <a:ext uri="{FF2B5EF4-FFF2-40B4-BE49-F238E27FC236}">
                <a16:creationId xmlns:a16="http://schemas.microsoft.com/office/drawing/2014/main" id="{630D6378-13F0-9A45-8292-D4B687D68554}"/>
              </a:ext>
            </a:extLst>
          </p:cNvPr>
          <p:cNvGrpSpPr/>
          <p:nvPr/>
        </p:nvGrpSpPr>
        <p:grpSpPr>
          <a:xfrm>
            <a:off x="1675900" y="3746449"/>
            <a:ext cx="554400" cy="635400"/>
            <a:chOff x="1675900" y="3746449"/>
            <a:chExt cx="554400" cy="635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73" name="墨迹 172">
                  <a:extLst>
                    <a:ext uri="{FF2B5EF4-FFF2-40B4-BE49-F238E27FC236}">
                      <a16:creationId xmlns:a16="http://schemas.microsoft.com/office/drawing/2014/main" id="{D77877CB-C4BE-F148-8531-307B0083EF37}"/>
                    </a:ext>
                  </a:extLst>
                </p14:cNvPr>
                <p14:cNvContentPartPr/>
                <p14:nvPr/>
              </p14:nvContentPartPr>
              <p14:xfrm>
                <a:off x="1675900" y="4022929"/>
                <a:ext cx="25200" cy="265320"/>
              </p14:xfrm>
            </p:contentPart>
          </mc:Choice>
          <mc:Fallback xmlns="">
            <p:pic>
              <p:nvPicPr>
                <p:cNvPr id="173" name="墨迹 172">
                  <a:extLst>
                    <a:ext uri="{FF2B5EF4-FFF2-40B4-BE49-F238E27FC236}">
                      <a16:creationId xmlns:a16="http://schemas.microsoft.com/office/drawing/2014/main" id="{D77877CB-C4BE-F148-8531-307B0083EF37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1668340" y="4015369"/>
                  <a:ext cx="40320" cy="28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74" name="墨迹 173">
                  <a:extLst>
                    <a:ext uri="{FF2B5EF4-FFF2-40B4-BE49-F238E27FC236}">
                      <a16:creationId xmlns:a16="http://schemas.microsoft.com/office/drawing/2014/main" id="{78EA4F3D-5D62-7A41-A522-0CA3B98FD5D4}"/>
                    </a:ext>
                  </a:extLst>
                </p14:cNvPr>
                <p14:cNvContentPartPr/>
                <p14:nvPr/>
              </p14:nvContentPartPr>
              <p14:xfrm>
                <a:off x="1955980" y="3746449"/>
                <a:ext cx="274320" cy="635400"/>
              </p14:xfrm>
            </p:contentPart>
          </mc:Choice>
          <mc:Fallback xmlns="">
            <p:pic>
              <p:nvPicPr>
                <p:cNvPr id="174" name="墨迹 173">
                  <a:extLst>
                    <a:ext uri="{FF2B5EF4-FFF2-40B4-BE49-F238E27FC236}">
                      <a16:creationId xmlns:a16="http://schemas.microsoft.com/office/drawing/2014/main" id="{78EA4F3D-5D62-7A41-A522-0CA3B98FD5D4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1948420" y="3738889"/>
                  <a:ext cx="289440" cy="65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75" name="墨迹 174">
                  <a:extLst>
                    <a:ext uri="{FF2B5EF4-FFF2-40B4-BE49-F238E27FC236}">
                      <a16:creationId xmlns:a16="http://schemas.microsoft.com/office/drawing/2014/main" id="{E2DD6C83-058B-1242-88B3-8A3AA7B83873}"/>
                    </a:ext>
                  </a:extLst>
                </p14:cNvPr>
                <p14:cNvContentPartPr/>
                <p14:nvPr/>
              </p14:nvContentPartPr>
              <p14:xfrm>
                <a:off x="1843660" y="3895849"/>
                <a:ext cx="268200" cy="454680"/>
              </p14:xfrm>
            </p:contentPart>
          </mc:Choice>
          <mc:Fallback xmlns="">
            <p:pic>
              <p:nvPicPr>
                <p:cNvPr id="175" name="墨迹 174">
                  <a:extLst>
                    <a:ext uri="{FF2B5EF4-FFF2-40B4-BE49-F238E27FC236}">
                      <a16:creationId xmlns:a16="http://schemas.microsoft.com/office/drawing/2014/main" id="{E2DD6C83-058B-1242-88B3-8A3AA7B83873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1836100" y="3888289"/>
                  <a:ext cx="282960" cy="469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78">
            <p14:nvContentPartPr>
              <p14:cNvPr id="176" name="墨迹 175">
                <a:extLst>
                  <a:ext uri="{FF2B5EF4-FFF2-40B4-BE49-F238E27FC236}">
                    <a16:creationId xmlns:a16="http://schemas.microsoft.com/office/drawing/2014/main" id="{48EC0A9A-29CC-AD4D-828A-E3318118D804}"/>
                  </a:ext>
                </a:extLst>
              </p14:cNvPr>
              <p14:cNvContentPartPr/>
              <p14:nvPr/>
            </p14:nvContentPartPr>
            <p14:xfrm>
              <a:off x="2634580" y="3932929"/>
              <a:ext cx="174600" cy="380160"/>
            </p14:xfrm>
          </p:contentPart>
        </mc:Choice>
        <mc:Fallback xmlns="">
          <p:pic>
            <p:nvPicPr>
              <p:cNvPr id="176" name="墨迹 175">
                <a:extLst>
                  <a:ext uri="{FF2B5EF4-FFF2-40B4-BE49-F238E27FC236}">
                    <a16:creationId xmlns:a16="http://schemas.microsoft.com/office/drawing/2014/main" id="{48EC0A9A-29CC-AD4D-828A-E3318118D804}"/>
                  </a:ext>
                </a:extLst>
              </p:cNvPr>
              <p:cNvPicPr/>
              <p:nvPr/>
            </p:nvPicPr>
            <p:blipFill>
              <a:blip r:embed="rId279"/>
              <a:stretch>
                <a:fillRect/>
              </a:stretch>
            </p:blipFill>
            <p:spPr>
              <a:xfrm>
                <a:off x="2627020" y="3925729"/>
                <a:ext cx="189720" cy="39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0">
            <p14:nvContentPartPr>
              <p14:cNvPr id="179" name="墨迹 178">
                <a:extLst>
                  <a:ext uri="{FF2B5EF4-FFF2-40B4-BE49-F238E27FC236}">
                    <a16:creationId xmlns:a16="http://schemas.microsoft.com/office/drawing/2014/main" id="{6C4AB2DB-69FA-B34E-A002-BE8228833753}"/>
                  </a:ext>
                </a:extLst>
              </p14:cNvPr>
              <p14:cNvContentPartPr/>
              <p14:nvPr/>
            </p14:nvContentPartPr>
            <p14:xfrm>
              <a:off x="3213460" y="3927529"/>
              <a:ext cx="268200" cy="341280"/>
            </p14:xfrm>
          </p:contentPart>
        </mc:Choice>
        <mc:Fallback xmlns="">
          <p:pic>
            <p:nvPicPr>
              <p:cNvPr id="179" name="墨迹 178">
                <a:extLst>
                  <a:ext uri="{FF2B5EF4-FFF2-40B4-BE49-F238E27FC236}">
                    <a16:creationId xmlns:a16="http://schemas.microsoft.com/office/drawing/2014/main" id="{6C4AB2DB-69FA-B34E-A002-BE8228833753}"/>
                  </a:ext>
                </a:extLst>
              </p:cNvPr>
              <p:cNvPicPr/>
              <p:nvPr/>
            </p:nvPicPr>
            <p:blipFill>
              <a:blip r:embed="rId281"/>
              <a:stretch>
                <a:fillRect/>
              </a:stretch>
            </p:blipFill>
            <p:spPr>
              <a:xfrm>
                <a:off x="3205900" y="3919969"/>
                <a:ext cx="282960" cy="356400"/>
              </a:xfrm>
              <a:prstGeom prst="rect">
                <a:avLst/>
              </a:prstGeom>
            </p:spPr>
          </p:pic>
        </mc:Fallback>
      </mc:AlternateContent>
      <p:grpSp>
        <p:nvGrpSpPr>
          <p:cNvPr id="186" name="组合 185">
            <a:extLst>
              <a:ext uri="{FF2B5EF4-FFF2-40B4-BE49-F238E27FC236}">
                <a16:creationId xmlns:a16="http://schemas.microsoft.com/office/drawing/2014/main" id="{8DF70B9E-31CD-524C-9C99-471A65F29B87}"/>
              </a:ext>
            </a:extLst>
          </p:cNvPr>
          <p:cNvGrpSpPr/>
          <p:nvPr/>
        </p:nvGrpSpPr>
        <p:grpSpPr>
          <a:xfrm>
            <a:off x="3717820" y="3771289"/>
            <a:ext cx="1574640" cy="566640"/>
            <a:chOff x="3717820" y="3771289"/>
            <a:chExt cx="1574640" cy="566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80" name="墨迹 179">
                  <a:extLst>
                    <a:ext uri="{FF2B5EF4-FFF2-40B4-BE49-F238E27FC236}">
                      <a16:creationId xmlns:a16="http://schemas.microsoft.com/office/drawing/2014/main" id="{435C6C6E-D721-0D44-9C8F-EC5278A6D482}"/>
                    </a:ext>
                  </a:extLst>
                </p14:cNvPr>
                <p14:cNvContentPartPr/>
                <p14:nvPr/>
              </p14:nvContentPartPr>
              <p14:xfrm>
                <a:off x="3717820" y="3771289"/>
                <a:ext cx="554400" cy="504720"/>
              </p14:xfrm>
            </p:contentPart>
          </mc:Choice>
          <mc:Fallback xmlns="">
            <p:pic>
              <p:nvPicPr>
                <p:cNvPr id="180" name="墨迹 179">
                  <a:extLst>
                    <a:ext uri="{FF2B5EF4-FFF2-40B4-BE49-F238E27FC236}">
                      <a16:creationId xmlns:a16="http://schemas.microsoft.com/office/drawing/2014/main" id="{435C6C6E-D721-0D44-9C8F-EC5278A6D482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3710260" y="3763729"/>
                  <a:ext cx="569520" cy="51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81" name="墨迹 180">
                  <a:extLst>
                    <a:ext uri="{FF2B5EF4-FFF2-40B4-BE49-F238E27FC236}">
                      <a16:creationId xmlns:a16="http://schemas.microsoft.com/office/drawing/2014/main" id="{8DC51C6D-B39A-794C-9E46-70CFDE2E63B0}"/>
                    </a:ext>
                  </a:extLst>
                </p14:cNvPr>
                <p14:cNvContentPartPr/>
                <p14:nvPr/>
              </p14:nvContentPartPr>
              <p14:xfrm>
                <a:off x="4396420" y="4001689"/>
                <a:ext cx="25200" cy="280440"/>
              </p14:xfrm>
            </p:contentPart>
          </mc:Choice>
          <mc:Fallback xmlns="">
            <p:pic>
              <p:nvPicPr>
                <p:cNvPr id="181" name="墨迹 180">
                  <a:extLst>
                    <a:ext uri="{FF2B5EF4-FFF2-40B4-BE49-F238E27FC236}">
                      <a16:creationId xmlns:a16="http://schemas.microsoft.com/office/drawing/2014/main" id="{8DC51C6D-B39A-794C-9E46-70CFDE2E63B0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4388860" y="3994129"/>
                  <a:ext cx="4032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82" name="墨迹 181">
                  <a:extLst>
                    <a:ext uri="{FF2B5EF4-FFF2-40B4-BE49-F238E27FC236}">
                      <a16:creationId xmlns:a16="http://schemas.microsoft.com/office/drawing/2014/main" id="{3A359AB3-9BEE-2F43-80F4-CA71446843A5}"/>
                    </a:ext>
                  </a:extLst>
                </p14:cNvPr>
                <p14:cNvContentPartPr/>
                <p14:nvPr/>
              </p14:nvContentPartPr>
              <p14:xfrm>
                <a:off x="4639060" y="3802249"/>
                <a:ext cx="293040" cy="535680"/>
              </p14:xfrm>
            </p:contentPart>
          </mc:Choice>
          <mc:Fallback xmlns="">
            <p:pic>
              <p:nvPicPr>
                <p:cNvPr id="182" name="墨迹 181">
                  <a:extLst>
                    <a:ext uri="{FF2B5EF4-FFF2-40B4-BE49-F238E27FC236}">
                      <a16:creationId xmlns:a16="http://schemas.microsoft.com/office/drawing/2014/main" id="{3A359AB3-9BEE-2F43-80F4-CA71446843A5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4631500" y="3794689"/>
                  <a:ext cx="308160" cy="55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83" name="墨迹 182">
                  <a:extLst>
                    <a:ext uri="{FF2B5EF4-FFF2-40B4-BE49-F238E27FC236}">
                      <a16:creationId xmlns:a16="http://schemas.microsoft.com/office/drawing/2014/main" id="{2FDEA1B3-64B1-1A4B-A734-1304028857DC}"/>
                    </a:ext>
                  </a:extLst>
                </p14:cNvPr>
                <p14:cNvContentPartPr/>
                <p14:nvPr/>
              </p14:nvContentPartPr>
              <p14:xfrm>
                <a:off x="4614220" y="4163329"/>
                <a:ext cx="137160" cy="112320"/>
              </p14:xfrm>
            </p:contentPart>
          </mc:Choice>
          <mc:Fallback xmlns="">
            <p:pic>
              <p:nvPicPr>
                <p:cNvPr id="183" name="墨迹 182">
                  <a:extLst>
                    <a:ext uri="{FF2B5EF4-FFF2-40B4-BE49-F238E27FC236}">
                      <a16:creationId xmlns:a16="http://schemas.microsoft.com/office/drawing/2014/main" id="{2FDEA1B3-64B1-1A4B-A734-1304028857DC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606660" y="4155769"/>
                  <a:ext cx="15228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84" name="墨迹 183">
                  <a:extLst>
                    <a:ext uri="{FF2B5EF4-FFF2-40B4-BE49-F238E27FC236}">
                      <a16:creationId xmlns:a16="http://schemas.microsoft.com/office/drawing/2014/main" id="{F3DE89FA-A5F1-CD42-894F-31B7215E05DC}"/>
                    </a:ext>
                  </a:extLst>
                </p14:cNvPr>
                <p14:cNvContentPartPr/>
                <p14:nvPr/>
              </p14:nvContentPartPr>
              <p14:xfrm>
                <a:off x="4570660" y="4306609"/>
                <a:ext cx="205920" cy="31320"/>
              </p14:xfrm>
            </p:contentPart>
          </mc:Choice>
          <mc:Fallback xmlns="">
            <p:pic>
              <p:nvPicPr>
                <p:cNvPr id="184" name="墨迹 183">
                  <a:extLst>
                    <a:ext uri="{FF2B5EF4-FFF2-40B4-BE49-F238E27FC236}">
                      <a16:creationId xmlns:a16="http://schemas.microsoft.com/office/drawing/2014/main" id="{F3DE89FA-A5F1-CD42-894F-31B7215E05DC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4563100" y="4299049"/>
                  <a:ext cx="22104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85" name="墨迹 184">
                  <a:extLst>
                    <a:ext uri="{FF2B5EF4-FFF2-40B4-BE49-F238E27FC236}">
                      <a16:creationId xmlns:a16="http://schemas.microsoft.com/office/drawing/2014/main" id="{0364A676-1876-7145-833B-186890500E8A}"/>
                    </a:ext>
                  </a:extLst>
                </p14:cNvPr>
                <p14:cNvContentPartPr/>
                <p14:nvPr/>
              </p14:nvContentPartPr>
              <p14:xfrm>
                <a:off x="5105980" y="3976489"/>
                <a:ext cx="186480" cy="355320"/>
              </p14:xfrm>
            </p:contentPart>
          </mc:Choice>
          <mc:Fallback xmlns="">
            <p:pic>
              <p:nvPicPr>
                <p:cNvPr id="185" name="墨迹 184">
                  <a:extLst>
                    <a:ext uri="{FF2B5EF4-FFF2-40B4-BE49-F238E27FC236}">
                      <a16:creationId xmlns:a16="http://schemas.microsoft.com/office/drawing/2014/main" id="{0364A676-1876-7145-833B-186890500E8A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5098420" y="3969289"/>
                  <a:ext cx="201600" cy="370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9" name="组合 188">
            <a:extLst>
              <a:ext uri="{FF2B5EF4-FFF2-40B4-BE49-F238E27FC236}">
                <a16:creationId xmlns:a16="http://schemas.microsoft.com/office/drawing/2014/main" id="{1BF74B22-92F3-4540-87E5-54CA6F62623A}"/>
              </a:ext>
            </a:extLst>
          </p:cNvPr>
          <p:cNvGrpSpPr/>
          <p:nvPr/>
        </p:nvGrpSpPr>
        <p:grpSpPr>
          <a:xfrm>
            <a:off x="486820" y="2245969"/>
            <a:ext cx="1481760" cy="759960"/>
            <a:chOff x="486820" y="2245969"/>
            <a:chExt cx="1481760" cy="759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64" name="墨迹 63">
                  <a:extLst>
                    <a:ext uri="{FF2B5EF4-FFF2-40B4-BE49-F238E27FC236}">
                      <a16:creationId xmlns:a16="http://schemas.microsoft.com/office/drawing/2014/main" id="{9823DE36-9168-BA42-842C-6C6717B5AA74}"/>
                    </a:ext>
                  </a:extLst>
                </p14:cNvPr>
                <p14:cNvContentPartPr/>
                <p14:nvPr/>
              </p14:nvContentPartPr>
              <p14:xfrm>
                <a:off x="754300" y="2245969"/>
                <a:ext cx="131040" cy="62640"/>
              </p14:xfrm>
            </p:contentPart>
          </mc:Choice>
          <mc:Fallback xmlns="">
            <p:pic>
              <p:nvPicPr>
                <p:cNvPr id="64" name="墨迹 63">
                  <a:extLst>
                    <a:ext uri="{FF2B5EF4-FFF2-40B4-BE49-F238E27FC236}">
                      <a16:creationId xmlns:a16="http://schemas.microsoft.com/office/drawing/2014/main" id="{9823DE36-9168-BA42-842C-6C6717B5AA74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746740" y="2238409"/>
                  <a:ext cx="14616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65" name="墨迹 64">
                  <a:extLst>
                    <a:ext uri="{FF2B5EF4-FFF2-40B4-BE49-F238E27FC236}">
                      <a16:creationId xmlns:a16="http://schemas.microsoft.com/office/drawing/2014/main" id="{C4006DC4-154C-BB40-A9D9-6E165F5421B4}"/>
                    </a:ext>
                  </a:extLst>
                </p14:cNvPr>
                <p14:cNvContentPartPr/>
                <p14:nvPr/>
              </p14:nvContentPartPr>
              <p14:xfrm>
                <a:off x="692020" y="2426689"/>
                <a:ext cx="473400" cy="360720"/>
              </p14:xfrm>
            </p:contentPart>
          </mc:Choice>
          <mc:Fallback xmlns="">
            <p:pic>
              <p:nvPicPr>
                <p:cNvPr id="65" name="墨迹 64">
                  <a:extLst>
                    <a:ext uri="{FF2B5EF4-FFF2-40B4-BE49-F238E27FC236}">
                      <a16:creationId xmlns:a16="http://schemas.microsoft.com/office/drawing/2014/main" id="{C4006DC4-154C-BB40-A9D9-6E165F5421B4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684460" y="2419129"/>
                  <a:ext cx="488520" cy="37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66" name="墨迹 65">
                  <a:extLst>
                    <a:ext uri="{FF2B5EF4-FFF2-40B4-BE49-F238E27FC236}">
                      <a16:creationId xmlns:a16="http://schemas.microsoft.com/office/drawing/2014/main" id="{6CD923EB-FC30-294D-8BA5-93A06F3C74FF}"/>
                    </a:ext>
                  </a:extLst>
                </p14:cNvPr>
                <p14:cNvContentPartPr/>
                <p14:nvPr/>
              </p14:nvContentPartPr>
              <p14:xfrm>
                <a:off x="1270900" y="2457649"/>
                <a:ext cx="62640" cy="37800"/>
              </p14:xfrm>
            </p:contentPart>
          </mc:Choice>
          <mc:Fallback xmlns="">
            <p:pic>
              <p:nvPicPr>
                <p:cNvPr id="66" name="墨迹 65">
                  <a:extLst>
                    <a:ext uri="{FF2B5EF4-FFF2-40B4-BE49-F238E27FC236}">
                      <a16:creationId xmlns:a16="http://schemas.microsoft.com/office/drawing/2014/main" id="{6CD923EB-FC30-294D-8BA5-93A06F3C74FF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1263700" y="2450089"/>
                  <a:ext cx="7776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67" name="墨迹 66">
                  <a:extLst>
                    <a:ext uri="{FF2B5EF4-FFF2-40B4-BE49-F238E27FC236}">
                      <a16:creationId xmlns:a16="http://schemas.microsoft.com/office/drawing/2014/main" id="{27DD07F2-A9E2-3E43-979E-66E8727E7B0D}"/>
                    </a:ext>
                  </a:extLst>
                </p14:cNvPr>
                <p14:cNvContentPartPr/>
                <p14:nvPr/>
              </p14:nvContentPartPr>
              <p14:xfrm>
                <a:off x="1221220" y="2600929"/>
                <a:ext cx="162360" cy="118800"/>
              </p14:xfrm>
            </p:contentPart>
          </mc:Choice>
          <mc:Fallback xmlns="">
            <p:pic>
              <p:nvPicPr>
                <p:cNvPr id="67" name="墨迹 66">
                  <a:extLst>
                    <a:ext uri="{FF2B5EF4-FFF2-40B4-BE49-F238E27FC236}">
                      <a16:creationId xmlns:a16="http://schemas.microsoft.com/office/drawing/2014/main" id="{27DD07F2-A9E2-3E43-979E-66E8727E7B0D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1213660" y="2593369"/>
                  <a:ext cx="17712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68" name="墨迹 67">
                  <a:extLst>
                    <a:ext uri="{FF2B5EF4-FFF2-40B4-BE49-F238E27FC236}">
                      <a16:creationId xmlns:a16="http://schemas.microsoft.com/office/drawing/2014/main" id="{07F9E327-2600-4645-A621-E61FD6042414}"/>
                    </a:ext>
                  </a:extLst>
                </p14:cNvPr>
                <p14:cNvContentPartPr/>
                <p14:nvPr/>
              </p14:nvContentPartPr>
              <p14:xfrm>
                <a:off x="1526140" y="2295649"/>
                <a:ext cx="255600" cy="417600"/>
              </p14:xfrm>
            </p:contentPart>
          </mc:Choice>
          <mc:Fallback xmlns="">
            <p:pic>
              <p:nvPicPr>
                <p:cNvPr id="68" name="墨迹 67">
                  <a:extLst>
                    <a:ext uri="{FF2B5EF4-FFF2-40B4-BE49-F238E27FC236}">
                      <a16:creationId xmlns:a16="http://schemas.microsoft.com/office/drawing/2014/main" id="{07F9E327-2600-4645-A621-E61FD6042414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1518940" y="2288089"/>
                  <a:ext cx="270720" cy="43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69" name="墨迹 68">
                  <a:extLst>
                    <a:ext uri="{FF2B5EF4-FFF2-40B4-BE49-F238E27FC236}">
                      <a16:creationId xmlns:a16="http://schemas.microsoft.com/office/drawing/2014/main" id="{354F7FC8-D957-F04D-ADD9-60D23682FB49}"/>
                    </a:ext>
                  </a:extLst>
                </p14:cNvPr>
                <p14:cNvContentPartPr/>
                <p14:nvPr/>
              </p14:nvContentPartPr>
              <p14:xfrm>
                <a:off x="1962100" y="2706769"/>
                <a:ext cx="6480" cy="25200"/>
              </p14:xfrm>
            </p:contentPart>
          </mc:Choice>
          <mc:Fallback xmlns="">
            <p:pic>
              <p:nvPicPr>
                <p:cNvPr id="69" name="墨迹 68">
                  <a:extLst>
                    <a:ext uri="{FF2B5EF4-FFF2-40B4-BE49-F238E27FC236}">
                      <a16:creationId xmlns:a16="http://schemas.microsoft.com/office/drawing/2014/main" id="{354F7FC8-D957-F04D-ADD9-60D23682FB49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1954540" y="2699209"/>
                  <a:ext cx="2160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70" name="墨迹 69">
                  <a:extLst>
                    <a:ext uri="{FF2B5EF4-FFF2-40B4-BE49-F238E27FC236}">
                      <a16:creationId xmlns:a16="http://schemas.microsoft.com/office/drawing/2014/main" id="{11672712-F28E-CA4B-83D5-45A002F3378B}"/>
                    </a:ext>
                  </a:extLst>
                </p14:cNvPr>
                <p14:cNvContentPartPr/>
                <p14:nvPr/>
              </p14:nvContentPartPr>
              <p14:xfrm>
                <a:off x="1943380" y="2843569"/>
                <a:ext cx="19080" cy="56520"/>
              </p14:xfrm>
            </p:contentPart>
          </mc:Choice>
          <mc:Fallback xmlns="">
            <p:pic>
              <p:nvPicPr>
                <p:cNvPr id="70" name="墨迹 69">
                  <a:extLst>
                    <a:ext uri="{FF2B5EF4-FFF2-40B4-BE49-F238E27FC236}">
                      <a16:creationId xmlns:a16="http://schemas.microsoft.com/office/drawing/2014/main" id="{11672712-F28E-CA4B-83D5-45A002F3378B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1935820" y="2836009"/>
                  <a:ext cx="3420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188" name="墨迹 187">
                  <a:extLst>
                    <a:ext uri="{FF2B5EF4-FFF2-40B4-BE49-F238E27FC236}">
                      <a16:creationId xmlns:a16="http://schemas.microsoft.com/office/drawing/2014/main" id="{DC618B08-1BE1-DD4B-BB1F-654ECD88F7E9}"/>
                    </a:ext>
                  </a:extLst>
                </p14:cNvPr>
                <p14:cNvContentPartPr/>
                <p14:nvPr/>
              </p14:nvContentPartPr>
              <p14:xfrm>
                <a:off x="486820" y="2843569"/>
                <a:ext cx="1401120" cy="162360"/>
              </p14:xfrm>
            </p:contentPart>
          </mc:Choice>
          <mc:Fallback xmlns="">
            <p:pic>
              <p:nvPicPr>
                <p:cNvPr id="188" name="墨迹 187">
                  <a:extLst>
                    <a:ext uri="{FF2B5EF4-FFF2-40B4-BE49-F238E27FC236}">
                      <a16:creationId xmlns:a16="http://schemas.microsoft.com/office/drawing/2014/main" id="{DC618B08-1BE1-DD4B-BB1F-654ECD88F7E9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479260" y="2836009"/>
                  <a:ext cx="1416240" cy="177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5" name="组合 194">
            <a:extLst>
              <a:ext uri="{FF2B5EF4-FFF2-40B4-BE49-F238E27FC236}">
                <a16:creationId xmlns:a16="http://schemas.microsoft.com/office/drawing/2014/main" id="{216AB950-23B7-924F-8B9D-B01075C96847}"/>
              </a:ext>
            </a:extLst>
          </p:cNvPr>
          <p:cNvGrpSpPr/>
          <p:nvPr/>
        </p:nvGrpSpPr>
        <p:grpSpPr>
          <a:xfrm>
            <a:off x="412660" y="4792249"/>
            <a:ext cx="1755360" cy="448560"/>
            <a:chOff x="412660" y="4792249"/>
            <a:chExt cx="1755360" cy="448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187" name="墨迹 186">
                  <a:extLst>
                    <a:ext uri="{FF2B5EF4-FFF2-40B4-BE49-F238E27FC236}">
                      <a16:creationId xmlns:a16="http://schemas.microsoft.com/office/drawing/2014/main" id="{725D80C3-F1B7-3549-B7C4-C624817B8973}"/>
                    </a:ext>
                  </a:extLst>
                </p14:cNvPr>
                <p14:cNvContentPartPr/>
                <p14:nvPr/>
              </p14:nvContentPartPr>
              <p14:xfrm>
                <a:off x="617500" y="5016169"/>
                <a:ext cx="62640" cy="12960"/>
              </p14:xfrm>
            </p:contentPart>
          </mc:Choice>
          <mc:Fallback xmlns="">
            <p:pic>
              <p:nvPicPr>
                <p:cNvPr id="187" name="墨迹 186">
                  <a:extLst>
                    <a:ext uri="{FF2B5EF4-FFF2-40B4-BE49-F238E27FC236}">
                      <a16:creationId xmlns:a16="http://schemas.microsoft.com/office/drawing/2014/main" id="{725D80C3-F1B7-3549-B7C4-C624817B8973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609940" y="5008609"/>
                  <a:ext cx="7776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190" name="墨迹 189">
                  <a:extLst>
                    <a:ext uri="{FF2B5EF4-FFF2-40B4-BE49-F238E27FC236}">
                      <a16:creationId xmlns:a16="http://schemas.microsoft.com/office/drawing/2014/main" id="{785AABA1-72BB-4948-AB5D-90BAD9E494C2}"/>
                    </a:ext>
                  </a:extLst>
                </p14:cNvPr>
                <p14:cNvContentPartPr/>
                <p14:nvPr/>
              </p14:nvContentPartPr>
              <p14:xfrm>
                <a:off x="555220" y="4792249"/>
                <a:ext cx="137160" cy="131040"/>
              </p14:xfrm>
            </p:contentPart>
          </mc:Choice>
          <mc:Fallback xmlns="">
            <p:pic>
              <p:nvPicPr>
                <p:cNvPr id="190" name="墨迹 189">
                  <a:extLst>
                    <a:ext uri="{FF2B5EF4-FFF2-40B4-BE49-F238E27FC236}">
                      <a16:creationId xmlns:a16="http://schemas.microsoft.com/office/drawing/2014/main" id="{785AABA1-72BB-4948-AB5D-90BAD9E494C2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545140" y="4782169"/>
                  <a:ext cx="15768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191" name="墨迹 190">
                  <a:extLst>
                    <a:ext uri="{FF2B5EF4-FFF2-40B4-BE49-F238E27FC236}">
                      <a16:creationId xmlns:a16="http://schemas.microsoft.com/office/drawing/2014/main" id="{84CED884-41BF-154D-BEDC-AABC78DFBCFA}"/>
                    </a:ext>
                  </a:extLst>
                </p14:cNvPr>
                <p14:cNvContentPartPr/>
                <p14:nvPr/>
              </p14:nvContentPartPr>
              <p14:xfrm>
                <a:off x="412660" y="4904929"/>
                <a:ext cx="753120" cy="335880"/>
              </p14:xfrm>
            </p:contentPart>
          </mc:Choice>
          <mc:Fallback xmlns="">
            <p:pic>
              <p:nvPicPr>
                <p:cNvPr id="191" name="墨迹 190">
                  <a:extLst>
                    <a:ext uri="{FF2B5EF4-FFF2-40B4-BE49-F238E27FC236}">
                      <a16:creationId xmlns:a16="http://schemas.microsoft.com/office/drawing/2014/main" id="{84CED884-41BF-154D-BEDC-AABC78DFBCFA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405100" y="4897369"/>
                  <a:ext cx="767880" cy="35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192" name="墨迹 191">
                  <a:extLst>
                    <a:ext uri="{FF2B5EF4-FFF2-40B4-BE49-F238E27FC236}">
                      <a16:creationId xmlns:a16="http://schemas.microsoft.com/office/drawing/2014/main" id="{FBE37391-B063-F24C-AF48-18090C99ACD9}"/>
                    </a:ext>
                  </a:extLst>
                </p14:cNvPr>
                <p14:cNvContentPartPr/>
                <p14:nvPr/>
              </p14:nvContentPartPr>
              <p14:xfrm>
                <a:off x="1339660" y="4941649"/>
                <a:ext cx="709920" cy="261720"/>
              </p14:xfrm>
            </p:contentPart>
          </mc:Choice>
          <mc:Fallback xmlns="">
            <p:pic>
              <p:nvPicPr>
                <p:cNvPr id="192" name="墨迹 191">
                  <a:extLst>
                    <a:ext uri="{FF2B5EF4-FFF2-40B4-BE49-F238E27FC236}">
                      <a16:creationId xmlns:a16="http://schemas.microsoft.com/office/drawing/2014/main" id="{FBE37391-B063-F24C-AF48-18090C99ACD9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1332100" y="4934089"/>
                  <a:ext cx="72504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193" name="墨迹 192">
                  <a:extLst>
                    <a:ext uri="{FF2B5EF4-FFF2-40B4-BE49-F238E27FC236}">
                      <a16:creationId xmlns:a16="http://schemas.microsoft.com/office/drawing/2014/main" id="{E91DED6D-5979-5544-9939-407EDE102BF3}"/>
                    </a:ext>
                  </a:extLst>
                </p14:cNvPr>
                <p14:cNvContentPartPr/>
                <p14:nvPr/>
              </p14:nvContentPartPr>
              <p14:xfrm>
                <a:off x="2111500" y="5209489"/>
                <a:ext cx="56520" cy="25200"/>
              </p14:xfrm>
            </p:contentPart>
          </mc:Choice>
          <mc:Fallback xmlns="">
            <p:pic>
              <p:nvPicPr>
                <p:cNvPr id="193" name="墨迹 192">
                  <a:extLst>
                    <a:ext uri="{FF2B5EF4-FFF2-40B4-BE49-F238E27FC236}">
                      <a16:creationId xmlns:a16="http://schemas.microsoft.com/office/drawing/2014/main" id="{E91DED6D-5979-5544-9939-407EDE102BF3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2103940" y="5201929"/>
                  <a:ext cx="71280" cy="40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20">
            <p14:nvContentPartPr>
              <p14:cNvPr id="194" name="墨迹 193">
                <a:extLst>
                  <a:ext uri="{FF2B5EF4-FFF2-40B4-BE49-F238E27FC236}">
                    <a16:creationId xmlns:a16="http://schemas.microsoft.com/office/drawing/2014/main" id="{CEC2D8EF-6436-BA47-AAF1-A7300AC5F396}"/>
                  </a:ext>
                </a:extLst>
              </p14:cNvPr>
              <p14:cNvContentPartPr/>
              <p14:nvPr/>
            </p14:nvContentPartPr>
            <p14:xfrm>
              <a:off x="2086660" y="5414689"/>
              <a:ext cx="37800" cy="25200"/>
            </p14:xfrm>
          </p:contentPart>
        </mc:Choice>
        <mc:Fallback xmlns="">
          <p:pic>
            <p:nvPicPr>
              <p:cNvPr id="194" name="墨迹 193">
                <a:extLst>
                  <a:ext uri="{FF2B5EF4-FFF2-40B4-BE49-F238E27FC236}">
                    <a16:creationId xmlns:a16="http://schemas.microsoft.com/office/drawing/2014/main" id="{CEC2D8EF-6436-BA47-AAF1-A7300AC5F396}"/>
                  </a:ext>
                </a:extLst>
              </p:cNvPr>
              <p:cNvPicPr/>
              <p:nvPr/>
            </p:nvPicPr>
            <p:blipFill>
              <a:blip r:embed="rId321"/>
              <a:stretch>
                <a:fillRect/>
              </a:stretch>
            </p:blipFill>
            <p:spPr>
              <a:xfrm>
                <a:off x="2079100" y="5407129"/>
                <a:ext cx="5292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2">
            <p14:nvContentPartPr>
              <p14:cNvPr id="196" name="墨迹 195">
                <a:extLst>
                  <a:ext uri="{FF2B5EF4-FFF2-40B4-BE49-F238E27FC236}">
                    <a16:creationId xmlns:a16="http://schemas.microsoft.com/office/drawing/2014/main" id="{99FF0C07-DCC6-B840-8D5B-6950CC76F6DE}"/>
                  </a:ext>
                </a:extLst>
              </p14:cNvPr>
              <p14:cNvContentPartPr/>
              <p14:nvPr/>
            </p14:nvContentPartPr>
            <p14:xfrm>
              <a:off x="2846260" y="4661569"/>
              <a:ext cx="392400" cy="389160"/>
            </p14:xfrm>
          </p:contentPart>
        </mc:Choice>
        <mc:Fallback xmlns="">
          <p:pic>
            <p:nvPicPr>
              <p:cNvPr id="196" name="墨迹 195">
                <a:extLst>
                  <a:ext uri="{FF2B5EF4-FFF2-40B4-BE49-F238E27FC236}">
                    <a16:creationId xmlns:a16="http://schemas.microsoft.com/office/drawing/2014/main" id="{99FF0C07-DCC6-B840-8D5B-6950CC76F6DE}"/>
                  </a:ext>
                </a:extLst>
              </p:cNvPr>
              <p:cNvPicPr/>
              <p:nvPr/>
            </p:nvPicPr>
            <p:blipFill>
              <a:blip r:embed="rId323"/>
              <a:stretch>
                <a:fillRect/>
              </a:stretch>
            </p:blipFill>
            <p:spPr>
              <a:xfrm>
                <a:off x="2838700" y="4654009"/>
                <a:ext cx="407520" cy="404280"/>
              </a:xfrm>
              <a:prstGeom prst="rect">
                <a:avLst/>
              </a:prstGeom>
            </p:spPr>
          </p:pic>
        </mc:Fallback>
      </mc:AlternateContent>
      <p:grpSp>
        <p:nvGrpSpPr>
          <p:cNvPr id="204" name="组合 203">
            <a:extLst>
              <a:ext uri="{FF2B5EF4-FFF2-40B4-BE49-F238E27FC236}">
                <a16:creationId xmlns:a16="http://schemas.microsoft.com/office/drawing/2014/main" id="{BE0A407D-800F-2E48-A9FF-C484D35FF49F}"/>
              </a:ext>
            </a:extLst>
          </p:cNvPr>
          <p:cNvGrpSpPr/>
          <p:nvPr/>
        </p:nvGrpSpPr>
        <p:grpSpPr>
          <a:xfrm>
            <a:off x="3493540" y="4648969"/>
            <a:ext cx="1344960" cy="492120"/>
            <a:chOff x="3493540" y="4648969"/>
            <a:chExt cx="1344960" cy="492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197" name="墨迹 196">
                  <a:extLst>
                    <a:ext uri="{FF2B5EF4-FFF2-40B4-BE49-F238E27FC236}">
                      <a16:creationId xmlns:a16="http://schemas.microsoft.com/office/drawing/2014/main" id="{F6389ECA-C010-DB41-8D02-8CE869C9C498}"/>
                    </a:ext>
                  </a:extLst>
                </p14:cNvPr>
                <p14:cNvContentPartPr/>
                <p14:nvPr/>
              </p14:nvContentPartPr>
              <p14:xfrm>
                <a:off x="3543220" y="4655089"/>
                <a:ext cx="87480" cy="106200"/>
              </p14:xfrm>
            </p:contentPart>
          </mc:Choice>
          <mc:Fallback xmlns="">
            <p:pic>
              <p:nvPicPr>
                <p:cNvPr id="197" name="墨迹 196">
                  <a:extLst>
                    <a:ext uri="{FF2B5EF4-FFF2-40B4-BE49-F238E27FC236}">
                      <a16:creationId xmlns:a16="http://schemas.microsoft.com/office/drawing/2014/main" id="{F6389ECA-C010-DB41-8D02-8CE869C9C498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3535660" y="4647529"/>
                  <a:ext cx="10260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198" name="墨迹 197">
                  <a:extLst>
                    <a:ext uri="{FF2B5EF4-FFF2-40B4-BE49-F238E27FC236}">
                      <a16:creationId xmlns:a16="http://schemas.microsoft.com/office/drawing/2014/main" id="{873E24F4-7856-A54C-988D-AF3977662C4B}"/>
                    </a:ext>
                  </a:extLst>
                </p14:cNvPr>
                <p14:cNvContentPartPr/>
                <p14:nvPr/>
              </p14:nvContentPartPr>
              <p14:xfrm>
                <a:off x="3493540" y="4773529"/>
                <a:ext cx="647640" cy="242640"/>
              </p14:xfrm>
            </p:contentPart>
          </mc:Choice>
          <mc:Fallback xmlns="">
            <p:pic>
              <p:nvPicPr>
                <p:cNvPr id="198" name="墨迹 197">
                  <a:extLst>
                    <a:ext uri="{FF2B5EF4-FFF2-40B4-BE49-F238E27FC236}">
                      <a16:creationId xmlns:a16="http://schemas.microsoft.com/office/drawing/2014/main" id="{873E24F4-7856-A54C-988D-AF3977662C4B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3485980" y="4765969"/>
                  <a:ext cx="66276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199" name="墨迹 198">
                  <a:extLst>
                    <a:ext uri="{FF2B5EF4-FFF2-40B4-BE49-F238E27FC236}">
                      <a16:creationId xmlns:a16="http://schemas.microsoft.com/office/drawing/2014/main" id="{5A760324-169F-2049-A800-2CBC80A7AA09}"/>
                    </a:ext>
                  </a:extLst>
                </p14:cNvPr>
                <p14:cNvContentPartPr/>
                <p14:nvPr/>
              </p14:nvContentPartPr>
              <p14:xfrm>
                <a:off x="4352860" y="4680289"/>
                <a:ext cx="106200" cy="131040"/>
              </p14:xfrm>
            </p:contentPart>
          </mc:Choice>
          <mc:Fallback xmlns="">
            <p:pic>
              <p:nvPicPr>
                <p:cNvPr id="199" name="墨迹 198">
                  <a:extLst>
                    <a:ext uri="{FF2B5EF4-FFF2-40B4-BE49-F238E27FC236}">
                      <a16:creationId xmlns:a16="http://schemas.microsoft.com/office/drawing/2014/main" id="{5A760324-169F-2049-A800-2CBC80A7AA09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4345300" y="4672729"/>
                  <a:ext cx="12132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200" name="墨迹 199">
                  <a:extLst>
                    <a:ext uri="{FF2B5EF4-FFF2-40B4-BE49-F238E27FC236}">
                      <a16:creationId xmlns:a16="http://schemas.microsoft.com/office/drawing/2014/main" id="{F4AAA345-4332-7F4B-B230-830567741FD9}"/>
                    </a:ext>
                  </a:extLst>
                </p14:cNvPr>
                <p14:cNvContentPartPr/>
                <p14:nvPr/>
              </p14:nvContentPartPr>
              <p14:xfrm>
                <a:off x="4389940" y="4898089"/>
                <a:ext cx="56520" cy="149760"/>
              </p14:xfrm>
            </p:contentPart>
          </mc:Choice>
          <mc:Fallback xmlns="">
            <p:pic>
              <p:nvPicPr>
                <p:cNvPr id="200" name="墨迹 199">
                  <a:extLst>
                    <a:ext uri="{FF2B5EF4-FFF2-40B4-BE49-F238E27FC236}">
                      <a16:creationId xmlns:a16="http://schemas.microsoft.com/office/drawing/2014/main" id="{F4AAA345-4332-7F4B-B230-830567741FD9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4382380" y="4890529"/>
                  <a:ext cx="7128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201" name="墨迹 200">
                  <a:extLst>
                    <a:ext uri="{FF2B5EF4-FFF2-40B4-BE49-F238E27FC236}">
                      <a16:creationId xmlns:a16="http://schemas.microsoft.com/office/drawing/2014/main" id="{FCB187AC-0CB0-6C4A-AA62-C9DDC4451F8A}"/>
                    </a:ext>
                  </a:extLst>
                </p14:cNvPr>
                <p14:cNvContentPartPr/>
                <p14:nvPr/>
              </p14:nvContentPartPr>
              <p14:xfrm>
                <a:off x="4582900" y="4723849"/>
                <a:ext cx="193320" cy="43920"/>
              </p14:xfrm>
            </p:contentPart>
          </mc:Choice>
          <mc:Fallback xmlns="">
            <p:pic>
              <p:nvPicPr>
                <p:cNvPr id="201" name="墨迹 200">
                  <a:extLst>
                    <a:ext uri="{FF2B5EF4-FFF2-40B4-BE49-F238E27FC236}">
                      <a16:creationId xmlns:a16="http://schemas.microsoft.com/office/drawing/2014/main" id="{FCB187AC-0CB0-6C4A-AA62-C9DDC4451F8A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4575340" y="4716289"/>
                  <a:ext cx="20844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202" name="墨迹 201">
                  <a:extLst>
                    <a:ext uri="{FF2B5EF4-FFF2-40B4-BE49-F238E27FC236}">
                      <a16:creationId xmlns:a16="http://schemas.microsoft.com/office/drawing/2014/main" id="{A6A66F67-EDA5-554E-BE51-9E7D0DFB091C}"/>
                    </a:ext>
                  </a:extLst>
                </p14:cNvPr>
                <p14:cNvContentPartPr/>
                <p14:nvPr/>
              </p14:nvContentPartPr>
              <p14:xfrm>
                <a:off x="4608460" y="4648969"/>
                <a:ext cx="230040" cy="492120"/>
              </p14:xfrm>
            </p:contentPart>
          </mc:Choice>
          <mc:Fallback xmlns="">
            <p:pic>
              <p:nvPicPr>
                <p:cNvPr id="202" name="墨迹 201">
                  <a:extLst>
                    <a:ext uri="{FF2B5EF4-FFF2-40B4-BE49-F238E27FC236}">
                      <a16:creationId xmlns:a16="http://schemas.microsoft.com/office/drawing/2014/main" id="{A6A66F67-EDA5-554E-BE51-9E7D0DFB091C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4601260" y="4641409"/>
                  <a:ext cx="245160" cy="507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36">
            <p14:nvContentPartPr>
              <p14:cNvPr id="203" name="墨迹 202">
                <a:extLst>
                  <a:ext uri="{FF2B5EF4-FFF2-40B4-BE49-F238E27FC236}">
                    <a16:creationId xmlns:a16="http://schemas.microsoft.com/office/drawing/2014/main" id="{8E8FC6C1-9937-6048-84E3-3625BFBB0B9D}"/>
                  </a:ext>
                </a:extLst>
              </p14:cNvPr>
              <p14:cNvContentPartPr/>
              <p14:nvPr/>
            </p14:nvContentPartPr>
            <p14:xfrm>
              <a:off x="5224420" y="5034889"/>
              <a:ext cx="19080" cy="37800"/>
            </p14:xfrm>
          </p:contentPart>
        </mc:Choice>
        <mc:Fallback xmlns="">
          <p:pic>
            <p:nvPicPr>
              <p:cNvPr id="203" name="墨迹 202">
                <a:extLst>
                  <a:ext uri="{FF2B5EF4-FFF2-40B4-BE49-F238E27FC236}">
                    <a16:creationId xmlns:a16="http://schemas.microsoft.com/office/drawing/2014/main" id="{8E8FC6C1-9937-6048-84E3-3625BFBB0B9D}"/>
                  </a:ext>
                </a:extLst>
              </p:cNvPr>
              <p:cNvPicPr/>
              <p:nvPr/>
            </p:nvPicPr>
            <p:blipFill>
              <a:blip r:embed="rId337"/>
              <a:stretch>
                <a:fillRect/>
              </a:stretch>
            </p:blipFill>
            <p:spPr>
              <a:xfrm>
                <a:off x="5216860" y="5027329"/>
                <a:ext cx="34200" cy="52920"/>
              </a:xfrm>
              <a:prstGeom prst="rect">
                <a:avLst/>
              </a:prstGeom>
            </p:spPr>
          </p:pic>
        </mc:Fallback>
      </mc:AlternateContent>
      <p:grpSp>
        <p:nvGrpSpPr>
          <p:cNvPr id="234" name="组合 233">
            <a:extLst>
              <a:ext uri="{FF2B5EF4-FFF2-40B4-BE49-F238E27FC236}">
                <a16:creationId xmlns:a16="http://schemas.microsoft.com/office/drawing/2014/main" id="{A28BB768-09BA-F94F-BA06-4D894BFC4170}"/>
              </a:ext>
            </a:extLst>
          </p:cNvPr>
          <p:cNvGrpSpPr/>
          <p:nvPr/>
        </p:nvGrpSpPr>
        <p:grpSpPr>
          <a:xfrm>
            <a:off x="5877820" y="4742569"/>
            <a:ext cx="535680" cy="330480"/>
            <a:chOff x="5877820" y="4742569"/>
            <a:chExt cx="535680" cy="330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205" name="墨迹 204">
                  <a:extLst>
                    <a:ext uri="{FF2B5EF4-FFF2-40B4-BE49-F238E27FC236}">
                      <a16:creationId xmlns:a16="http://schemas.microsoft.com/office/drawing/2014/main" id="{8813C14F-3FD3-3F44-8AD6-245860C99E3B}"/>
                    </a:ext>
                  </a:extLst>
                </p14:cNvPr>
                <p14:cNvContentPartPr/>
                <p14:nvPr/>
              </p14:nvContentPartPr>
              <p14:xfrm>
                <a:off x="5921380" y="4835809"/>
                <a:ext cx="324000" cy="31320"/>
              </p14:xfrm>
            </p:contentPart>
          </mc:Choice>
          <mc:Fallback xmlns="">
            <p:pic>
              <p:nvPicPr>
                <p:cNvPr id="205" name="墨迹 204">
                  <a:extLst>
                    <a:ext uri="{FF2B5EF4-FFF2-40B4-BE49-F238E27FC236}">
                      <a16:creationId xmlns:a16="http://schemas.microsoft.com/office/drawing/2014/main" id="{8813C14F-3FD3-3F44-8AD6-245860C99E3B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5913820" y="4828249"/>
                  <a:ext cx="33912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206" name="墨迹 205">
                  <a:extLst>
                    <a:ext uri="{FF2B5EF4-FFF2-40B4-BE49-F238E27FC236}">
                      <a16:creationId xmlns:a16="http://schemas.microsoft.com/office/drawing/2014/main" id="{8733CADB-E21A-8740-9751-6DD27A314151}"/>
                    </a:ext>
                  </a:extLst>
                </p14:cNvPr>
                <p14:cNvContentPartPr/>
                <p14:nvPr/>
              </p14:nvContentPartPr>
              <p14:xfrm>
                <a:off x="5877820" y="4929049"/>
                <a:ext cx="429840" cy="43920"/>
              </p14:xfrm>
            </p:contentPart>
          </mc:Choice>
          <mc:Fallback xmlns="">
            <p:pic>
              <p:nvPicPr>
                <p:cNvPr id="206" name="墨迹 205">
                  <a:extLst>
                    <a:ext uri="{FF2B5EF4-FFF2-40B4-BE49-F238E27FC236}">
                      <a16:creationId xmlns:a16="http://schemas.microsoft.com/office/drawing/2014/main" id="{8733CADB-E21A-8740-9751-6DD27A314151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5870260" y="4921489"/>
                  <a:ext cx="44496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207" name="墨迹 206">
                  <a:extLst>
                    <a:ext uri="{FF2B5EF4-FFF2-40B4-BE49-F238E27FC236}">
                      <a16:creationId xmlns:a16="http://schemas.microsoft.com/office/drawing/2014/main" id="{8FE98967-87D3-4946-BC8E-A80B31D3FEF6}"/>
                    </a:ext>
                  </a:extLst>
                </p14:cNvPr>
                <p14:cNvContentPartPr/>
                <p14:nvPr/>
              </p14:nvContentPartPr>
              <p14:xfrm>
                <a:off x="6157900" y="4742569"/>
                <a:ext cx="255600" cy="330480"/>
              </p14:xfrm>
            </p:contentPart>
          </mc:Choice>
          <mc:Fallback xmlns="">
            <p:pic>
              <p:nvPicPr>
                <p:cNvPr id="207" name="墨迹 206">
                  <a:extLst>
                    <a:ext uri="{FF2B5EF4-FFF2-40B4-BE49-F238E27FC236}">
                      <a16:creationId xmlns:a16="http://schemas.microsoft.com/office/drawing/2014/main" id="{8FE98967-87D3-4946-BC8E-A80B31D3FEF6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6150700" y="4735009"/>
                  <a:ext cx="270720" cy="345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3" name="组合 232">
            <a:extLst>
              <a:ext uri="{FF2B5EF4-FFF2-40B4-BE49-F238E27FC236}">
                <a16:creationId xmlns:a16="http://schemas.microsoft.com/office/drawing/2014/main" id="{99CDF4A1-6428-2543-9EF5-47B5B5F64C7A}"/>
              </a:ext>
            </a:extLst>
          </p:cNvPr>
          <p:cNvGrpSpPr/>
          <p:nvPr/>
        </p:nvGrpSpPr>
        <p:grpSpPr>
          <a:xfrm>
            <a:off x="6849100" y="4580569"/>
            <a:ext cx="766080" cy="485640"/>
            <a:chOff x="6849100" y="4580569"/>
            <a:chExt cx="766080" cy="485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208" name="墨迹 207">
                  <a:extLst>
                    <a:ext uri="{FF2B5EF4-FFF2-40B4-BE49-F238E27FC236}">
                      <a16:creationId xmlns:a16="http://schemas.microsoft.com/office/drawing/2014/main" id="{44C6F975-C60B-484D-9DEC-58C2CEE8836B}"/>
                    </a:ext>
                  </a:extLst>
                </p14:cNvPr>
                <p14:cNvContentPartPr/>
                <p14:nvPr/>
              </p14:nvContentPartPr>
              <p14:xfrm>
                <a:off x="6849100" y="4580569"/>
                <a:ext cx="317880" cy="405000"/>
              </p14:xfrm>
            </p:contentPart>
          </mc:Choice>
          <mc:Fallback xmlns="">
            <p:pic>
              <p:nvPicPr>
                <p:cNvPr id="208" name="墨迹 207">
                  <a:extLst>
                    <a:ext uri="{FF2B5EF4-FFF2-40B4-BE49-F238E27FC236}">
                      <a16:creationId xmlns:a16="http://schemas.microsoft.com/office/drawing/2014/main" id="{44C6F975-C60B-484D-9DEC-58C2CEE8836B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6841540" y="4573009"/>
                  <a:ext cx="333000" cy="42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209" name="墨迹 208">
                  <a:extLst>
                    <a:ext uri="{FF2B5EF4-FFF2-40B4-BE49-F238E27FC236}">
                      <a16:creationId xmlns:a16="http://schemas.microsoft.com/office/drawing/2014/main" id="{0B5A57F7-01AB-E745-9D00-BA80308B1864}"/>
                    </a:ext>
                  </a:extLst>
                </p14:cNvPr>
                <p14:cNvContentPartPr/>
                <p14:nvPr/>
              </p14:nvContentPartPr>
              <p14:xfrm>
                <a:off x="7023340" y="4798369"/>
                <a:ext cx="249480" cy="50040"/>
              </p14:xfrm>
            </p:contentPart>
          </mc:Choice>
          <mc:Fallback xmlns="">
            <p:pic>
              <p:nvPicPr>
                <p:cNvPr id="209" name="墨迹 208">
                  <a:extLst>
                    <a:ext uri="{FF2B5EF4-FFF2-40B4-BE49-F238E27FC236}">
                      <a16:creationId xmlns:a16="http://schemas.microsoft.com/office/drawing/2014/main" id="{0B5A57F7-01AB-E745-9D00-BA80308B1864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7015780" y="4790809"/>
                  <a:ext cx="26460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210" name="墨迹 209">
                  <a:extLst>
                    <a:ext uri="{FF2B5EF4-FFF2-40B4-BE49-F238E27FC236}">
                      <a16:creationId xmlns:a16="http://schemas.microsoft.com/office/drawing/2014/main" id="{4794A494-051F-D649-83CE-3966E4E3A9AE}"/>
                    </a:ext>
                  </a:extLst>
                </p14:cNvPr>
                <p14:cNvContentPartPr/>
                <p14:nvPr/>
              </p14:nvContentPartPr>
              <p14:xfrm>
                <a:off x="7409260" y="4866769"/>
                <a:ext cx="205920" cy="199440"/>
              </p14:xfrm>
            </p:contentPart>
          </mc:Choice>
          <mc:Fallback xmlns="">
            <p:pic>
              <p:nvPicPr>
                <p:cNvPr id="210" name="墨迹 209">
                  <a:extLst>
                    <a:ext uri="{FF2B5EF4-FFF2-40B4-BE49-F238E27FC236}">
                      <a16:creationId xmlns:a16="http://schemas.microsoft.com/office/drawing/2014/main" id="{4794A494-051F-D649-83CE-3966E4E3A9AE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7401700" y="4859209"/>
                  <a:ext cx="221040" cy="214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2" name="组合 231">
            <a:extLst>
              <a:ext uri="{FF2B5EF4-FFF2-40B4-BE49-F238E27FC236}">
                <a16:creationId xmlns:a16="http://schemas.microsoft.com/office/drawing/2014/main" id="{A72B972B-7790-594D-8080-CD812EB3466D}"/>
              </a:ext>
            </a:extLst>
          </p:cNvPr>
          <p:cNvGrpSpPr/>
          <p:nvPr/>
        </p:nvGrpSpPr>
        <p:grpSpPr>
          <a:xfrm>
            <a:off x="7876180" y="4443409"/>
            <a:ext cx="2776320" cy="722520"/>
            <a:chOff x="7876180" y="4443409"/>
            <a:chExt cx="2776320" cy="722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211" name="墨迹 210">
                  <a:extLst>
                    <a:ext uri="{FF2B5EF4-FFF2-40B4-BE49-F238E27FC236}">
                      <a16:creationId xmlns:a16="http://schemas.microsoft.com/office/drawing/2014/main" id="{939BC5BD-D5A1-4445-B553-704EAEF75E97}"/>
                    </a:ext>
                  </a:extLst>
                </p14:cNvPr>
                <p14:cNvContentPartPr/>
                <p14:nvPr/>
              </p14:nvContentPartPr>
              <p14:xfrm>
                <a:off x="7876180" y="4692529"/>
                <a:ext cx="187200" cy="336600"/>
              </p14:xfrm>
            </p:contentPart>
          </mc:Choice>
          <mc:Fallback xmlns="">
            <p:pic>
              <p:nvPicPr>
                <p:cNvPr id="211" name="墨迹 210">
                  <a:extLst>
                    <a:ext uri="{FF2B5EF4-FFF2-40B4-BE49-F238E27FC236}">
                      <a16:creationId xmlns:a16="http://schemas.microsoft.com/office/drawing/2014/main" id="{939BC5BD-D5A1-4445-B553-704EAEF75E97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7868620" y="4684969"/>
                  <a:ext cx="202320" cy="35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212" name="墨迹 211">
                  <a:extLst>
                    <a:ext uri="{FF2B5EF4-FFF2-40B4-BE49-F238E27FC236}">
                      <a16:creationId xmlns:a16="http://schemas.microsoft.com/office/drawing/2014/main" id="{58873C8F-31F2-794C-B179-864BAD283F18}"/>
                    </a:ext>
                  </a:extLst>
                </p14:cNvPr>
                <p14:cNvContentPartPr/>
                <p14:nvPr/>
              </p14:nvContentPartPr>
              <p14:xfrm>
                <a:off x="7944940" y="4873249"/>
                <a:ext cx="149760" cy="106200"/>
              </p14:xfrm>
            </p:contentPart>
          </mc:Choice>
          <mc:Fallback xmlns="">
            <p:pic>
              <p:nvPicPr>
                <p:cNvPr id="212" name="墨迹 211">
                  <a:extLst>
                    <a:ext uri="{FF2B5EF4-FFF2-40B4-BE49-F238E27FC236}">
                      <a16:creationId xmlns:a16="http://schemas.microsoft.com/office/drawing/2014/main" id="{58873C8F-31F2-794C-B179-864BAD283F18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7937380" y="4865689"/>
                  <a:ext cx="16488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213" name="墨迹 212">
                  <a:extLst>
                    <a:ext uri="{FF2B5EF4-FFF2-40B4-BE49-F238E27FC236}">
                      <a16:creationId xmlns:a16="http://schemas.microsoft.com/office/drawing/2014/main" id="{3219EDF1-1794-7040-B421-3C54B7E7F9E0}"/>
                    </a:ext>
                  </a:extLst>
                </p14:cNvPr>
                <p14:cNvContentPartPr/>
                <p14:nvPr/>
              </p14:nvContentPartPr>
              <p14:xfrm>
                <a:off x="8218540" y="4879369"/>
                <a:ext cx="37800" cy="75240"/>
              </p14:xfrm>
            </p:contentPart>
          </mc:Choice>
          <mc:Fallback xmlns="">
            <p:pic>
              <p:nvPicPr>
                <p:cNvPr id="213" name="墨迹 212">
                  <a:extLst>
                    <a:ext uri="{FF2B5EF4-FFF2-40B4-BE49-F238E27FC236}">
                      <a16:creationId xmlns:a16="http://schemas.microsoft.com/office/drawing/2014/main" id="{3219EDF1-1794-7040-B421-3C54B7E7F9E0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8211340" y="4871809"/>
                  <a:ext cx="5292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214" name="墨迹 213">
                  <a:extLst>
                    <a:ext uri="{FF2B5EF4-FFF2-40B4-BE49-F238E27FC236}">
                      <a16:creationId xmlns:a16="http://schemas.microsoft.com/office/drawing/2014/main" id="{E59AA23C-5B36-2549-9EBC-A30A4D06DD2C}"/>
                    </a:ext>
                  </a:extLst>
                </p14:cNvPr>
                <p14:cNvContentPartPr/>
                <p14:nvPr/>
              </p14:nvContentPartPr>
              <p14:xfrm>
                <a:off x="8529940" y="4462129"/>
                <a:ext cx="136800" cy="106200"/>
              </p14:xfrm>
            </p:contentPart>
          </mc:Choice>
          <mc:Fallback xmlns="">
            <p:pic>
              <p:nvPicPr>
                <p:cNvPr id="214" name="墨迹 213">
                  <a:extLst>
                    <a:ext uri="{FF2B5EF4-FFF2-40B4-BE49-F238E27FC236}">
                      <a16:creationId xmlns:a16="http://schemas.microsoft.com/office/drawing/2014/main" id="{E59AA23C-5B36-2549-9EBC-A30A4D06DD2C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8522380" y="4454569"/>
                  <a:ext cx="15156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215" name="墨迹 214">
                  <a:extLst>
                    <a:ext uri="{FF2B5EF4-FFF2-40B4-BE49-F238E27FC236}">
                      <a16:creationId xmlns:a16="http://schemas.microsoft.com/office/drawing/2014/main" id="{07669DB0-D8E7-7B4D-9CB9-EF029F3D0E32}"/>
                    </a:ext>
                  </a:extLst>
                </p14:cNvPr>
                <p14:cNvContentPartPr/>
                <p14:nvPr/>
              </p14:nvContentPartPr>
              <p14:xfrm>
                <a:off x="8523820" y="4642849"/>
                <a:ext cx="100080" cy="112320"/>
              </p14:xfrm>
            </p:contentPart>
          </mc:Choice>
          <mc:Fallback xmlns="">
            <p:pic>
              <p:nvPicPr>
                <p:cNvPr id="215" name="墨迹 214">
                  <a:extLst>
                    <a:ext uri="{FF2B5EF4-FFF2-40B4-BE49-F238E27FC236}">
                      <a16:creationId xmlns:a16="http://schemas.microsoft.com/office/drawing/2014/main" id="{07669DB0-D8E7-7B4D-9CB9-EF029F3D0E32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8516260" y="4635289"/>
                  <a:ext cx="11520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216" name="墨迹 215">
                  <a:extLst>
                    <a:ext uri="{FF2B5EF4-FFF2-40B4-BE49-F238E27FC236}">
                      <a16:creationId xmlns:a16="http://schemas.microsoft.com/office/drawing/2014/main" id="{8B2F6D0E-46E6-B94B-A71C-9DD1E198108E}"/>
                    </a:ext>
                  </a:extLst>
                </p14:cNvPr>
                <p14:cNvContentPartPr/>
                <p14:nvPr/>
              </p14:nvContentPartPr>
              <p14:xfrm>
                <a:off x="8380540" y="4462129"/>
                <a:ext cx="728640" cy="560520"/>
              </p14:xfrm>
            </p:contentPart>
          </mc:Choice>
          <mc:Fallback xmlns="">
            <p:pic>
              <p:nvPicPr>
                <p:cNvPr id="216" name="墨迹 215">
                  <a:extLst>
                    <a:ext uri="{FF2B5EF4-FFF2-40B4-BE49-F238E27FC236}">
                      <a16:creationId xmlns:a16="http://schemas.microsoft.com/office/drawing/2014/main" id="{8B2F6D0E-46E6-B94B-A71C-9DD1E198108E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8372980" y="4454569"/>
                  <a:ext cx="743760" cy="57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217" name="墨迹 216">
                  <a:extLst>
                    <a:ext uri="{FF2B5EF4-FFF2-40B4-BE49-F238E27FC236}">
                      <a16:creationId xmlns:a16="http://schemas.microsoft.com/office/drawing/2014/main" id="{EF872755-6F10-C34B-A2CA-A462F2DEDD75}"/>
                    </a:ext>
                  </a:extLst>
                </p14:cNvPr>
                <p14:cNvContentPartPr/>
                <p14:nvPr/>
              </p14:nvContentPartPr>
              <p14:xfrm>
                <a:off x="8567380" y="4819969"/>
                <a:ext cx="43920" cy="159480"/>
              </p14:xfrm>
            </p:contentPart>
          </mc:Choice>
          <mc:Fallback xmlns="">
            <p:pic>
              <p:nvPicPr>
                <p:cNvPr id="217" name="墨迹 216">
                  <a:extLst>
                    <a:ext uri="{FF2B5EF4-FFF2-40B4-BE49-F238E27FC236}">
                      <a16:creationId xmlns:a16="http://schemas.microsoft.com/office/drawing/2014/main" id="{EF872755-6F10-C34B-A2CA-A462F2DEDD75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8559820" y="4812409"/>
                  <a:ext cx="5904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218" name="墨迹 217">
                  <a:extLst>
                    <a:ext uri="{FF2B5EF4-FFF2-40B4-BE49-F238E27FC236}">
                      <a16:creationId xmlns:a16="http://schemas.microsoft.com/office/drawing/2014/main" id="{8B24E2D4-E5F4-F445-A56F-B51E5F1B4D9D}"/>
                    </a:ext>
                  </a:extLst>
                </p14:cNvPr>
                <p14:cNvContentPartPr/>
                <p14:nvPr/>
              </p14:nvContentPartPr>
              <p14:xfrm>
                <a:off x="8610940" y="4823209"/>
                <a:ext cx="137160" cy="75240"/>
              </p14:xfrm>
            </p:contentPart>
          </mc:Choice>
          <mc:Fallback xmlns="">
            <p:pic>
              <p:nvPicPr>
                <p:cNvPr id="218" name="墨迹 217">
                  <a:extLst>
                    <a:ext uri="{FF2B5EF4-FFF2-40B4-BE49-F238E27FC236}">
                      <a16:creationId xmlns:a16="http://schemas.microsoft.com/office/drawing/2014/main" id="{8B24E2D4-E5F4-F445-A56F-B51E5F1B4D9D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8603380" y="4815649"/>
                  <a:ext cx="15228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219" name="墨迹 218">
                  <a:extLst>
                    <a:ext uri="{FF2B5EF4-FFF2-40B4-BE49-F238E27FC236}">
                      <a16:creationId xmlns:a16="http://schemas.microsoft.com/office/drawing/2014/main" id="{39B3DFAF-4C58-914F-82F4-7DCF1223646C}"/>
                    </a:ext>
                  </a:extLst>
                </p14:cNvPr>
                <p14:cNvContentPartPr/>
                <p14:nvPr/>
              </p14:nvContentPartPr>
              <p14:xfrm>
                <a:off x="9077860" y="4443409"/>
                <a:ext cx="161640" cy="81360"/>
              </p14:xfrm>
            </p:contentPart>
          </mc:Choice>
          <mc:Fallback xmlns="">
            <p:pic>
              <p:nvPicPr>
                <p:cNvPr id="219" name="墨迹 218">
                  <a:extLst>
                    <a:ext uri="{FF2B5EF4-FFF2-40B4-BE49-F238E27FC236}">
                      <a16:creationId xmlns:a16="http://schemas.microsoft.com/office/drawing/2014/main" id="{39B3DFAF-4C58-914F-82F4-7DCF1223646C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9070300" y="4436209"/>
                  <a:ext cx="17676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220" name="墨迹 219">
                  <a:extLst>
                    <a:ext uri="{FF2B5EF4-FFF2-40B4-BE49-F238E27FC236}">
                      <a16:creationId xmlns:a16="http://schemas.microsoft.com/office/drawing/2014/main" id="{BDEC9518-EA53-144A-AF4A-31058CA1A35C}"/>
                    </a:ext>
                  </a:extLst>
                </p14:cNvPr>
                <p14:cNvContentPartPr/>
                <p14:nvPr/>
              </p14:nvContentPartPr>
              <p14:xfrm>
                <a:off x="9077860" y="4636729"/>
                <a:ext cx="249480" cy="155880"/>
              </p14:xfrm>
            </p:contentPart>
          </mc:Choice>
          <mc:Fallback xmlns="">
            <p:pic>
              <p:nvPicPr>
                <p:cNvPr id="220" name="墨迹 219">
                  <a:extLst>
                    <a:ext uri="{FF2B5EF4-FFF2-40B4-BE49-F238E27FC236}">
                      <a16:creationId xmlns:a16="http://schemas.microsoft.com/office/drawing/2014/main" id="{BDEC9518-EA53-144A-AF4A-31058CA1A35C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9070300" y="4629169"/>
                  <a:ext cx="26460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221" name="墨迹 220">
                  <a:extLst>
                    <a:ext uri="{FF2B5EF4-FFF2-40B4-BE49-F238E27FC236}">
                      <a16:creationId xmlns:a16="http://schemas.microsoft.com/office/drawing/2014/main" id="{BDC43C8C-0A85-3B4F-BBAA-546BBDC3F835}"/>
                    </a:ext>
                  </a:extLst>
                </p14:cNvPr>
                <p14:cNvContentPartPr/>
                <p14:nvPr/>
              </p14:nvContentPartPr>
              <p14:xfrm>
                <a:off x="9164980" y="4835809"/>
                <a:ext cx="19080" cy="37800"/>
              </p14:xfrm>
            </p:contentPart>
          </mc:Choice>
          <mc:Fallback xmlns="">
            <p:pic>
              <p:nvPicPr>
                <p:cNvPr id="221" name="墨迹 220">
                  <a:extLst>
                    <a:ext uri="{FF2B5EF4-FFF2-40B4-BE49-F238E27FC236}">
                      <a16:creationId xmlns:a16="http://schemas.microsoft.com/office/drawing/2014/main" id="{BDC43C8C-0A85-3B4F-BBAA-546BBDC3F835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9157420" y="4828249"/>
                  <a:ext cx="3420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222" name="墨迹 221">
                  <a:extLst>
                    <a:ext uri="{FF2B5EF4-FFF2-40B4-BE49-F238E27FC236}">
                      <a16:creationId xmlns:a16="http://schemas.microsoft.com/office/drawing/2014/main" id="{08B65579-65C7-9A42-9B3B-BA6143AF1F1C}"/>
                    </a:ext>
                  </a:extLst>
                </p14:cNvPr>
                <p14:cNvContentPartPr/>
                <p14:nvPr/>
              </p14:nvContentPartPr>
              <p14:xfrm>
                <a:off x="9108820" y="4879369"/>
                <a:ext cx="311760" cy="155880"/>
              </p14:xfrm>
            </p:contentPart>
          </mc:Choice>
          <mc:Fallback xmlns="">
            <p:pic>
              <p:nvPicPr>
                <p:cNvPr id="222" name="墨迹 221">
                  <a:extLst>
                    <a:ext uri="{FF2B5EF4-FFF2-40B4-BE49-F238E27FC236}">
                      <a16:creationId xmlns:a16="http://schemas.microsoft.com/office/drawing/2014/main" id="{08B65579-65C7-9A42-9B3B-BA6143AF1F1C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9101260" y="4871809"/>
                  <a:ext cx="32688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223" name="墨迹 222">
                  <a:extLst>
                    <a:ext uri="{FF2B5EF4-FFF2-40B4-BE49-F238E27FC236}">
                      <a16:creationId xmlns:a16="http://schemas.microsoft.com/office/drawing/2014/main" id="{112B293F-0CDA-FB49-9DBD-7EC75CDA2255}"/>
                    </a:ext>
                  </a:extLst>
                </p14:cNvPr>
                <p14:cNvContentPartPr/>
                <p14:nvPr/>
              </p14:nvContentPartPr>
              <p14:xfrm>
                <a:off x="8461540" y="4891969"/>
                <a:ext cx="56520" cy="6480"/>
              </p14:xfrm>
            </p:contentPart>
          </mc:Choice>
          <mc:Fallback xmlns="">
            <p:pic>
              <p:nvPicPr>
                <p:cNvPr id="223" name="墨迹 222">
                  <a:extLst>
                    <a:ext uri="{FF2B5EF4-FFF2-40B4-BE49-F238E27FC236}">
                      <a16:creationId xmlns:a16="http://schemas.microsoft.com/office/drawing/2014/main" id="{112B293F-0CDA-FB49-9DBD-7EC75CDA2255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8453980" y="4884409"/>
                  <a:ext cx="7128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224" name="墨迹 223">
                  <a:extLst>
                    <a:ext uri="{FF2B5EF4-FFF2-40B4-BE49-F238E27FC236}">
                      <a16:creationId xmlns:a16="http://schemas.microsoft.com/office/drawing/2014/main" id="{17818D79-C90F-FF4F-9C48-4990BCD64703}"/>
                    </a:ext>
                  </a:extLst>
                </p14:cNvPr>
                <p14:cNvContentPartPr/>
                <p14:nvPr/>
              </p14:nvContentPartPr>
              <p14:xfrm>
                <a:off x="9638740" y="4543129"/>
                <a:ext cx="154440" cy="162360"/>
              </p14:xfrm>
            </p:contentPart>
          </mc:Choice>
          <mc:Fallback xmlns="">
            <p:pic>
              <p:nvPicPr>
                <p:cNvPr id="224" name="墨迹 223">
                  <a:extLst>
                    <a:ext uri="{FF2B5EF4-FFF2-40B4-BE49-F238E27FC236}">
                      <a16:creationId xmlns:a16="http://schemas.microsoft.com/office/drawing/2014/main" id="{17818D79-C90F-FF4F-9C48-4990BCD64703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9631180" y="4535569"/>
                  <a:ext cx="16956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225" name="墨迹 224">
                  <a:extLst>
                    <a:ext uri="{FF2B5EF4-FFF2-40B4-BE49-F238E27FC236}">
                      <a16:creationId xmlns:a16="http://schemas.microsoft.com/office/drawing/2014/main" id="{E645E4F0-6112-BF4D-8C98-49AC594B4889}"/>
                    </a:ext>
                  </a:extLst>
                </p14:cNvPr>
                <p14:cNvContentPartPr/>
                <p14:nvPr/>
              </p14:nvContentPartPr>
              <p14:xfrm>
                <a:off x="9631900" y="4754809"/>
                <a:ext cx="212040" cy="217440"/>
              </p14:xfrm>
            </p:contentPart>
          </mc:Choice>
          <mc:Fallback xmlns="">
            <p:pic>
              <p:nvPicPr>
                <p:cNvPr id="225" name="墨迹 224">
                  <a:extLst>
                    <a:ext uri="{FF2B5EF4-FFF2-40B4-BE49-F238E27FC236}">
                      <a16:creationId xmlns:a16="http://schemas.microsoft.com/office/drawing/2014/main" id="{E645E4F0-6112-BF4D-8C98-49AC594B4889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9624340" y="4747249"/>
                  <a:ext cx="22716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226" name="墨迹 225">
                  <a:extLst>
                    <a:ext uri="{FF2B5EF4-FFF2-40B4-BE49-F238E27FC236}">
                      <a16:creationId xmlns:a16="http://schemas.microsoft.com/office/drawing/2014/main" id="{F9FA4A59-70C3-9E43-844F-217EE27A1E15}"/>
                    </a:ext>
                  </a:extLst>
                </p14:cNvPr>
                <p14:cNvContentPartPr/>
                <p14:nvPr/>
              </p14:nvContentPartPr>
              <p14:xfrm>
                <a:off x="9986860" y="4729969"/>
                <a:ext cx="25200" cy="207720"/>
              </p14:xfrm>
            </p:contentPart>
          </mc:Choice>
          <mc:Fallback xmlns="">
            <p:pic>
              <p:nvPicPr>
                <p:cNvPr id="226" name="墨迹 225">
                  <a:extLst>
                    <a:ext uri="{FF2B5EF4-FFF2-40B4-BE49-F238E27FC236}">
                      <a16:creationId xmlns:a16="http://schemas.microsoft.com/office/drawing/2014/main" id="{F9FA4A59-70C3-9E43-844F-217EE27A1E15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9979300" y="4722409"/>
                  <a:ext cx="4032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227" name="墨迹 226">
                  <a:extLst>
                    <a:ext uri="{FF2B5EF4-FFF2-40B4-BE49-F238E27FC236}">
                      <a16:creationId xmlns:a16="http://schemas.microsoft.com/office/drawing/2014/main" id="{0DD9960F-705A-664E-953E-D211A42ACCAB}"/>
                    </a:ext>
                  </a:extLst>
                </p14:cNvPr>
                <p14:cNvContentPartPr/>
                <p14:nvPr/>
              </p14:nvContentPartPr>
              <p14:xfrm>
                <a:off x="10086220" y="4456009"/>
                <a:ext cx="317880" cy="647280"/>
              </p14:xfrm>
            </p:contentPart>
          </mc:Choice>
          <mc:Fallback xmlns="">
            <p:pic>
              <p:nvPicPr>
                <p:cNvPr id="227" name="墨迹 226">
                  <a:extLst>
                    <a:ext uri="{FF2B5EF4-FFF2-40B4-BE49-F238E27FC236}">
                      <a16:creationId xmlns:a16="http://schemas.microsoft.com/office/drawing/2014/main" id="{0DD9960F-705A-664E-953E-D211A42ACCAB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10078660" y="4448449"/>
                  <a:ext cx="333000" cy="66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228" name="墨迹 227">
                  <a:extLst>
                    <a:ext uri="{FF2B5EF4-FFF2-40B4-BE49-F238E27FC236}">
                      <a16:creationId xmlns:a16="http://schemas.microsoft.com/office/drawing/2014/main" id="{AEDEA354-4B23-734B-A53F-A129EA72B69E}"/>
                    </a:ext>
                  </a:extLst>
                </p14:cNvPr>
                <p14:cNvContentPartPr/>
                <p14:nvPr/>
              </p14:nvContentPartPr>
              <p14:xfrm>
                <a:off x="10123660" y="4592809"/>
                <a:ext cx="155880" cy="187200"/>
              </p14:xfrm>
            </p:contentPart>
          </mc:Choice>
          <mc:Fallback xmlns="">
            <p:pic>
              <p:nvPicPr>
                <p:cNvPr id="228" name="墨迹 227">
                  <a:extLst>
                    <a:ext uri="{FF2B5EF4-FFF2-40B4-BE49-F238E27FC236}">
                      <a16:creationId xmlns:a16="http://schemas.microsoft.com/office/drawing/2014/main" id="{AEDEA354-4B23-734B-A53F-A129EA72B69E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10116100" y="4585609"/>
                  <a:ext cx="17100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229" name="墨迹 228">
                  <a:extLst>
                    <a:ext uri="{FF2B5EF4-FFF2-40B4-BE49-F238E27FC236}">
                      <a16:creationId xmlns:a16="http://schemas.microsoft.com/office/drawing/2014/main" id="{94AA3814-EE38-FF4E-A37F-8D586D472CAF}"/>
                    </a:ext>
                  </a:extLst>
                </p14:cNvPr>
                <p14:cNvContentPartPr/>
                <p14:nvPr/>
              </p14:nvContentPartPr>
              <p14:xfrm>
                <a:off x="10173340" y="4711249"/>
                <a:ext cx="93600" cy="62640"/>
              </p14:xfrm>
            </p:contentPart>
          </mc:Choice>
          <mc:Fallback xmlns="">
            <p:pic>
              <p:nvPicPr>
                <p:cNvPr id="229" name="墨迹 228">
                  <a:extLst>
                    <a:ext uri="{FF2B5EF4-FFF2-40B4-BE49-F238E27FC236}">
                      <a16:creationId xmlns:a16="http://schemas.microsoft.com/office/drawing/2014/main" id="{94AA3814-EE38-FF4E-A37F-8D586D472CAF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10166140" y="4703689"/>
                  <a:ext cx="10872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230" name="墨迹 229">
                  <a:extLst>
                    <a:ext uri="{FF2B5EF4-FFF2-40B4-BE49-F238E27FC236}">
                      <a16:creationId xmlns:a16="http://schemas.microsoft.com/office/drawing/2014/main" id="{1ADCF3C5-8B03-D149-9BF3-B226093E4BBA}"/>
                    </a:ext>
                  </a:extLst>
                </p14:cNvPr>
                <p14:cNvContentPartPr/>
                <p14:nvPr/>
              </p14:nvContentPartPr>
              <p14:xfrm>
                <a:off x="10142380" y="4810969"/>
                <a:ext cx="168480" cy="168480"/>
              </p14:xfrm>
            </p:contentPart>
          </mc:Choice>
          <mc:Fallback xmlns="">
            <p:pic>
              <p:nvPicPr>
                <p:cNvPr id="230" name="墨迹 229">
                  <a:extLst>
                    <a:ext uri="{FF2B5EF4-FFF2-40B4-BE49-F238E27FC236}">
                      <a16:creationId xmlns:a16="http://schemas.microsoft.com/office/drawing/2014/main" id="{1ADCF3C5-8B03-D149-9BF3-B226093E4BBA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10134820" y="4803409"/>
                  <a:ext cx="18360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231" name="墨迹 230">
                  <a:extLst>
                    <a:ext uri="{FF2B5EF4-FFF2-40B4-BE49-F238E27FC236}">
                      <a16:creationId xmlns:a16="http://schemas.microsoft.com/office/drawing/2014/main" id="{FCE05847-F775-8E44-9C9F-BE83264F6F57}"/>
                    </a:ext>
                  </a:extLst>
                </p14:cNvPr>
                <p14:cNvContentPartPr/>
                <p14:nvPr/>
              </p14:nvContentPartPr>
              <p14:xfrm>
                <a:off x="10603180" y="5072329"/>
                <a:ext cx="49320" cy="93600"/>
              </p14:xfrm>
            </p:contentPart>
          </mc:Choice>
          <mc:Fallback xmlns="">
            <p:pic>
              <p:nvPicPr>
                <p:cNvPr id="231" name="墨迹 230">
                  <a:extLst>
                    <a:ext uri="{FF2B5EF4-FFF2-40B4-BE49-F238E27FC236}">
                      <a16:creationId xmlns:a16="http://schemas.microsoft.com/office/drawing/2014/main" id="{FCE05847-F775-8E44-9C9F-BE83264F6F57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10595620" y="5064769"/>
                  <a:ext cx="64440" cy="108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8" name="组合 237">
            <a:extLst>
              <a:ext uri="{FF2B5EF4-FFF2-40B4-BE49-F238E27FC236}">
                <a16:creationId xmlns:a16="http://schemas.microsoft.com/office/drawing/2014/main" id="{12AFEFA7-626D-7F49-9DD4-EFE7BBD97980}"/>
              </a:ext>
            </a:extLst>
          </p:cNvPr>
          <p:cNvGrpSpPr/>
          <p:nvPr/>
        </p:nvGrpSpPr>
        <p:grpSpPr>
          <a:xfrm>
            <a:off x="1086940" y="5732209"/>
            <a:ext cx="561600" cy="473400"/>
            <a:chOff x="1086940" y="5732209"/>
            <a:chExt cx="561600" cy="473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235" name="墨迹 234">
                  <a:extLst>
                    <a:ext uri="{FF2B5EF4-FFF2-40B4-BE49-F238E27FC236}">
                      <a16:creationId xmlns:a16="http://schemas.microsoft.com/office/drawing/2014/main" id="{C06DCE2A-2A15-D243-9E56-2B1514AA4C19}"/>
                    </a:ext>
                  </a:extLst>
                </p14:cNvPr>
                <p14:cNvContentPartPr/>
                <p14:nvPr/>
              </p14:nvContentPartPr>
              <p14:xfrm>
                <a:off x="1158940" y="5825809"/>
                <a:ext cx="348840" cy="43920"/>
              </p14:xfrm>
            </p:contentPart>
          </mc:Choice>
          <mc:Fallback xmlns="">
            <p:pic>
              <p:nvPicPr>
                <p:cNvPr id="235" name="墨迹 234">
                  <a:extLst>
                    <a:ext uri="{FF2B5EF4-FFF2-40B4-BE49-F238E27FC236}">
                      <a16:creationId xmlns:a16="http://schemas.microsoft.com/office/drawing/2014/main" id="{C06DCE2A-2A15-D243-9E56-2B1514AA4C19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1151380" y="5818249"/>
                  <a:ext cx="36396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236" name="墨迹 235">
                  <a:extLst>
                    <a:ext uri="{FF2B5EF4-FFF2-40B4-BE49-F238E27FC236}">
                      <a16:creationId xmlns:a16="http://schemas.microsoft.com/office/drawing/2014/main" id="{8E454AC6-D88D-3A43-829C-18D9AC329A34}"/>
                    </a:ext>
                  </a:extLst>
                </p14:cNvPr>
                <p14:cNvContentPartPr/>
                <p14:nvPr/>
              </p14:nvContentPartPr>
              <p14:xfrm>
                <a:off x="1086940" y="5925169"/>
                <a:ext cx="477000" cy="62640"/>
              </p14:xfrm>
            </p:contentPart>
          </mc:Choice>
          <mc:Fallback xmlns="">
            <p:pic>
              <p:nvPicPr>
                <p:cNvPr id="236" name="墨迹 235">
                  <a:extLst>
                    <a:ext uri="{FF2B5EF4-FFF2-40B4-BE49-F238E27FC236}">
                      <a16:creationId xmlns:a16="http://schemas.microsoft.com/office/drawing/2014/main" id="{8E454AC6-D88D-3A43-829C-18D9AC329A34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1079380" y="5917609"/>
                  <a:ext cx="49212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237" name="墨迹 236">
                  <a:extLst>
                    <a:ext uri="{FF2B5EF4-FFF2-40B4-BE49-F238E27FC236}">
                      <a16:creationId xmlns:a16="http://schemas.microsoft.com/office/drawing/2014/main" id="{236270FE-9367-A84D-9573-A83F23FCABE7}"/>
                    </a:ext>
                  </a:extLst>
                </p14:cNvPr>
                <p14:cNvContentPartPr/>
                <p14:nvPr/>
              </p14:nvContentPartPr>
              <p14:xfrm>
                <a:off x="1327060" y="5732209"/>
                <a:ext cx="321480" cy="473400"/>
              </p14:xfrm>
            </p:contentPart>
          </mc:Choice>
          <mc:Fallback xmlns="">
            <p:pic>
              <p:nvPicPr>
                <p:cNvPr id="237" name="墨迹 236">
                  <a:extLst>
                    <a:ext uri="{FF2B5EF4-FFF2-40B4-BE49-F238E27FC236}">
                      <a16:creationId xmlns:a16="http://schemas.microsoft.com/office/drawing/2014/main" id="{236270FE-9367-A84D-9573-A83F23FCABE7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1319500" y="5724649"/>
                  <a:ext cx="336240" cy="488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1" name="组合 270">
            <a:extLst>
              <a:ext uri="{FF2B5EF4-FFF2-40B4-BE49-F238E27FC236}">
                <a16:creationId xmlns:a16="http://schemas.microsoft.com/office/drawing/2014/main" id="{01E41A9C-ED41-144B-BEC3-581252DA672C}"/>
              </a:ext>
            </a:extLst>
          </p:cNvPr>
          <p:cNvGrpSpPr/>
          <p:nvPr/>
        </p:nvGrpSpPr>
        <p:grpSpPr>
          <a:xfrm>
            <a:off x="2074060" y="5694769"/>
            <a:ext cx="1301400" cy="498240"/>
            <a:chOff x="2074060" y="5694769"/>
            <a:chExt cx="1301400" cy="498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239" name="墨迹 238">
                  <a:extLst>
                    <a:ext uri="{FF2B5EF4-FFF2-40B4-BE49-F238E27FC236}">
                      <a16:creationId xmlns:a16="http://schemas.microsoft.com/office/drawing/2014/main" id="{A9E345B8-D790-3F49-BE2A-072D990568F1}"/>
                    </a:ext>
                  </a:extLst>
                </p14:cNvPr>
                <p14:cNvContentPartPr/>
                <p14:nvPr/>
              </p14:nvContentPartPr>
              <p14:xfrm>
                <a:off x="2142460" y="5781889"/>
                <a:ext cx="292320" cy="19080"/>
              </p14:xfrm>
            </p:contentPart>
          </mc:Choice>
          <mc:Fallback xmlns="">
            <p:pic>
              <p:nvPicPr>
                <p:cNvPr id="239" name="墨迹 238">
                  <a:extLst>
                    <a:ext uri="{FF2B5EF4-FFF2-40B4-BE49-F238E27FC236}">
                      <a16:creationId xmlns:a16="http://schemas.microsoft.com/office/drawing/2014/main" id="{A9E345B8-D790-3F49-BE2A-072D990568F1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2135260" y="5774689"/>
                  <a:ext cx="30744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240" name="墨迹 239">
                  <a:extLst>
                    <a:ext uri="{FF2B5EF4-FFF2-40B4-BE49-F238E27FC236}">
                      <a16:creationId xmlns:a16="http://schemas.microsoft.com/office/drawing/2014/main" id="{81CCEF67-6EB1-BA40-AD8A-B9443C3BC76E}"/>
                    </a:ext>
                  </a:extLst>
                </p14:cNvPr>
                <p14:cNvContentPartPr/>
                <p14:nvPr/>
              </p14:nvContentPartPr>
              <p14:xfrm>
                <a:off x="2074060" y="5694769"/>
                <a:ext cx="255600" cy="498240"/>
              </p14:xfrm>
            </p:contentPart>
          </mc:Choice>
          <mc:Fallback xmlns="">
            <p:pic>
              <p:nvPicPr>
                <p:cNvPr id="240" name="墨迹 239">
                  <a:extLst>
                    <a:ext uri="{FF2B5EF4-FFF2-40B4-BE49-F238E27FC236}">
                      <a16:creationId xmlns:a16="http://schemas.microsoft.com/office/drawing/2014/main" id="{81CCEF67-6EB1-BA40-AD8A-B9443C3BC76E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2066500" y="5687209"/>
                  <a:ext cx="270720" cy="51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241" name="墨迹 240">
                  <a:extLst>
                    <a:ext uri="{FF2B5EF4-FFF2-40B4-BE49-F238E27FC236}">
                      <a16:creationId xmlns:a16="http://schemas.microsoft.com/office/drawing/2014/main" id="{BB161A1F-66A9-3248-B473-C260EE6FABC3}"/>
                    </a:ext>
                  </a:extLst>
                </p14:cNvPr>
                <p14:cNvContentPartPr/>
                <p14:nvPr/>
              </p14:nvContentPartPr>
              <p14:xfrm>
                <a:off x="2161180" y="5950009"/>
                <a:ext cx="81360" cy="236880"/>
              </p14:xfrm>
            </p:contentPart>
          </mc:Choice>
          <mc:Fallback xmlns="">
            <p:pic>
              <p:nvPicPr>
                <p:cNvPr id="241" name="墨迹 240">
                  <a:extLst>
                    <a:ext uri="{FF2B5EF4-FFF2-40B4-BE49-F238E27FC236}">
                      <a16:creationId xmlns:a16="http://schemas.microsoft.com/office/drawing/2014/main" id="{BB161A1F-66A9-3248-B473-C260EE6FABC3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2153620" y="5942449"/>
                  <a:ext cx="9648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242" name="墨迹 241">
                  <a:extLst>
                    <a:ext uri="{FF2B5EF4-FFF2-40B4-BE49-F238E27FC236}">
                      <a16:creationId xmlns:a16="http://schemas.microsoft.com/office/drawing/2014/main" id="{67379297-F876-4242-A492-FB4ED0077CEF}"/>
                    </a:ext>
                  </a:extLst>
                </p14:cNvPr>
                <p14:cNvContentPartPr/>
                <p14:nvPr/>
              </p14:nvContentPartPr>
              <p14:xfrm>
                <a:off x="2416420" y="5938489"/>
                <a:ext cx="243000" cy="204480"/>
              </p14:xfrm>
            </p:contentPart>
          </mc:Choice>
          <mc:Fallback xmlns="">
            <p:pic>
              <p:nvPicPr>
                <p:cNvPr id="242" name="墨迹 241">
                  <a:extLst>
                    <a:ext uri="{FF2B5EF4-FFF2-40B4-BE49-F238E27FC236}">
                      <a16:creationId xmlns:a16="http://schemas.microsoft.com/office/drawing/2014/main" id="{67379297-F876-4242-A492-FB4ED0077CEF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2408860" y="5930929"/>
                  <a:ext cx="25812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243" name="墨迹 242">
                  <a:extLst>
                    <a:ext uri="{FF2B5EF4-FFF2-40B4-BE49-F238E27FC236}">
                      <a16:creationId xmlns:a16="http://schemas.microsoft.com/office/drawing/2014/main" id="{3B701731-5D9B-284C-8034-BAF4139216CE}"/>
                    </a:ext>
                  </a:extLst>
                </p14:cNvPr>
                <p14:cNvContentPartPr/>
                <p14:nvPr/>
              </p14:nvContentPartPr>
              <p14:xfrm>
                <a:off x="2920780" y="5781889"/>
                <a:ext cx="230760" cy="50040"/>
              </p14:xfrm>
            </p:contentPart>
          </mc:Choice>
          <mc:Fallback xmlns="">
            <p:pic>
              <p:nvPicPr>
                <p:cNvPr id="243" name="墨迹 242">
                  <a:extLst>
                    <a:ext uri="{FF2B5EF4-FFF2-40B4-BE49-F238E27FC236}">
                      <a16:creationId xmlns:a16="http://schemas.microsoft.com/office/drawing/2014/main" id="{3B701731-5D9B-284C-8034-BAF4139216CE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2913220" y="5774689"/>
                  <a:ext cx="24588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8">
              <p14:nvContentPartPr>
                <p14:cNvPr id="244" name="墨迹 243">
                  <a:extLst>
                    <a:ext uri="{FF2B5EF4-FFF2-40B4-BE49-F238E27FC236}">
                      <a16:creationId xmlns:a16="http://schemas.microsoft.com/office/drawing/2014/main" id="{43B7E66D-277D-F943-BCC6-29D0EFF4B487}"/>
                    </a:ext>
                  </a:extLst>
                </p14:cNvPr>
                <p14:cNvContentPartPr/>
                <p14:nvPr/>
              </p14:nvContentPartPr>
              <p14:xfrm>
                <a:off x="2914660" y="5713489"/>
                <a:ext cx="193320" cy="365040"/>
              </p14:xfrm>
            </p:contentPart>
          </mc:Choice>
          <mc:Fallback xmlns="">
            <p:pic>
              <p:nvPicPr>
                <p:cNvPr id="244" name="墨迹 243">
                  <a:extLst>
                    <a:ext uri="{FF2B5EF4-FFF2-40B4-BE49-F238E27FC236}">
                      <a16:creationId xmlns:a16="http://schemas.microsoft.com/office/drawing/2014/main" id="{43B7E66D-277D-F943-BCC6-29D0EFF4B487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2907100" y="5705929"/>
                  <a:ext cx="208440" cy="37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0">
              <p14:nvContentPartPr>
                <p14:cNvPr id="245" name="墨迹 244">
                  <a:extLst>
                    <a:ext uri="{FF2B5EF4-FFF2-40B4-BE49-F238E27FC236}">
                      <a16:creationId xmlns:a16="http://schemas.microsoft.com/office/drawing/2014/main" id="{222DEB1D-74A0-F046-9A51-845CF8B77A05}"/>
                    </a:ext>
                  </a:extLst>
                </p14:cNvPr>
                <p14:cNvContentPartPr/>
                <p14:nvPr/>
              </p14:nvContentPartPr>
              <p14:xfrm>
                <a:off x="2939500" y="5919049"/>
                <a:ext cx="12960" cy="168480"/>
              </p14:xfrm>
            </p:contentPart>
          </mc:Choice>
          <mc:Fallback xmlns="">
            <p:pic>
              <p:nvPicPr>
                <p:cNvPr id="245" name="墨迹 244">
                  <a:extLst>
                    <a:ext uri="{FF2B5EF4-FFF2-40B4-BE49-F238E27FC236}">
                      <a16:creationId xmlns:a16="http://schemas.microsoft.com/office/drawing/2014/main" id="{222DEB1D-74A0-F046-9A51-845CF8B77A05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2931940" y="5911489"/>
                  <a:ext cx="2772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246" name="墨迹 245">
                  <a:extLst>
                    <a:ext uri="{FF2B5EF4-FFF2-40B4-BE49-F238E27FC236}">
                      <a16:creationId xmlns:a16="http://schemas.microsoft.com/office/drawing/2014/main" id="{8CF6B1FD-945F-1F42-9DEB-29239E51BC58}"/>
                    </a:ext>
                  </a:extLst>
                </p14:cNvPr>
                <p14:cNvContentPartPr/>
                <p14:nvPr/>
              </p14:nvContentPartPr>
              <p14:xfrm>
                <a:off x="3076300" y="5925169"/>
                <a:ext cx="299160" cy="149760"/>
              </p14:xfrm>
            </p:contentPart>
          </mc:Choice>
          <mc:Fallback xmlns="">
            <p:pic>
              <p:nvPicPr>
                <p:cNvPr id="246" name="墨迹 245">
                  <a:extLst>
                    <a:ext uri="{FF2B5EF4-FFF2-40B4-BE49-F238E27FC236}">
                      <a16:creationId xmlns:a16="http://schemas.microsoft.com/office/drawing/2014/main" id="{8CF6B1FD-945F-1F42-9DEB-29239E51BC58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3069100" y="5917609"/>
                  <a:ext cx="314280" cy="16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0" name="组合 269">
            <a:extLst>
              <a:ext uri="{FF2B5EF4-FFF2-40B4-BE49-F238E27FC236}">
                <a16:creationId xmlns:a16="http://schemas.microsoft.com/office/drawing/2014/main" id="{6D80A767-D8FD-2F41-8555-C8841992AC01}"/>
              </a:ext>
            </a:extLst>
          </p:cNvPr>
          <p:cNvGrpSpPr/>
          <p:nvPr/>
        </p:nvGrpSpPr>
        <p:grpSpPr>
          <a:xfrm>
            <a:off x="3748780" y="5825809"/>
            <a:ext cx="510840" cy="267840"/>
            <a:chOff x="3748780" y="5825809"/>
            <a:chExt cx="510840" cy="267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247" name="墨迹 246">
                  <a:extLst>
                    <a:ext uri="{FF2B5EF4-FFF2-40B4-BE49-F238E27FC236}">
                      <a16:creationId xmlns:a16="http://schemas.microsoft.com/office/drawing/2014/main" id="{03E46908-5AA3-4048-9FAB-6A7F8064E3D3}"/>
                    </a:ext>
                  </a:extLst>
                </p14:cNvPr>
                <p14:cNvContentPartPr/>
                <p14:nvPr/>
              </p14:nvContentPartPr>
              <p14:xfrm>
                <a:off x="3748780" y="5825809"/>
                <a:ext cx="224640" cy="212040"/>
              </p14:xfrm>
            </p:contentPart>
          </mc:Choice>
          <mc:Fallback xmlns="">
            <p:pic>
              <p:nvPicPr>
                <p:cNvPr id="247" name="墨迹 246">
                  <a:extLst>
                    <a:ext uri="{FF2B5EF4-FFF2-40B4-BE49-F238E27FC236}">
                      <a16:creationId xmlns:a16="http://schemas.microsoft.com/office/drawing/2014/main" id="{03E46908-5AA3-4048-9FAB-6A7F8064E3D3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3741220" y="5818249"/>
                  <a:ext cx="23940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248" name="墨迹 247">
                  <a:extLst>
                    <a:ext uri="{FF2B5EF4-FFF2-40B4-BE49-F238E27FC236}">
                      <a16:creationId xmlns:a16="http://schemas.microsoft.com/office/drawing/2014/main" id="{9B9D19D5-FDF3-EE42-9D43-E09F94246C1E}"/>
                    </a:ext>
                  </a:extLst>
                </p14:cNvPr>
                <p14:cNvContentPartPr/>
                <p14:nvPr/>
              </p14:nvContentPartPr>
              <p14:xfrm>
                <a:off x="4203100" y="5981329"/>
                <a:ext cx="56520" cy="112320"/>
              </p14:xfrm>
            </p:contentPart>
          </mc:Choice>
          <mc:Fallback xmlns="">
            <p:pic>
              <p:nvPicPr>
                <p:cNvPr id="248" name="墨迹 247">
                  <a:extLst>
                    <a:ext uri="{FF2B5EF4-FFF2-40B4-BE49-F238E27FC236}">
                      <a16:creationId xmlns:a16="http://schemas.microsoft.com/office/drawing/2014/main" id="{9B9D19D5-FDF3-EE42-9D43-E09F94246C1E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4195900" y="5973769"/>
                  <a:ext cx="71280" cy="127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18">
            <p14:nvContentPartPr>
              <p14:cNvPr id="249" name="墨迹 248">
                <a:extLst>
                  <a:ext uri="{FF2B5EF4-FFF2-40B4-BE49-F238E27FC236}">
                    <a16:creationId xmlns:a16="http://schemas.microsoft.com/office/drawing/2014/main" id="{0117DFA2-ADEB-EA4E-A126-A37B155A31D2}"/>
                  </a:ext>
                </a:extLst>
              </p14:cNvPr>
              <p14:cNvContentPartPr/>
              <p14:nvPr/>
            </p14:nvContentPartPr>
            <p14:xfrm>
              <a:off x="4639060" y="5638969"/>
              <a:ext cx="180720" cy="385560"/>
            </p14:xfrm>
          </p:contentPart>
        </mc:Choice>
        <mc:Fallback xmlns="">
          <p:pic>
            <p:nvPicPr>
              <p:cNvPr id="249" name="墨迹 248">
                <a:extLst>
                  <a:ext uri="{FF2B5EF4-FFF2-40B4-BE49-F238E27FC236}">
                    <a16:creationId xmlns:a16="http://schemas.microsoft.com/office/drawing/2014/main" id="{0117DFA2-ADEB-EA4E-A126-A37B155A31D2}"/>
                  </a:ext>
                </a:extLst>
              </p:cNvPr>
              <p:cNvPicPr/>
              <p:nvPr/>
            </p:nvPicPr>
            <p:blipFill>
              <a:blip r:embed="rId419"/>
              <a:stretch>
                <a:fillRect/>
              </a:stretch>
            </p:blipFill>
            <p:spPr>
              <a:xfrm>
                <a:off x="4631500" y="5631409"/>
                <a:ext cx="195840" cy="400680"/>
              </a:xfrm>
              <a:prstGeom prst="rect">
                <a:avLst/>
              </a:prstGeom>
            </p:spPr>
          </p:pic>
        </mc:Fallback>
      </mc:AlternateContent>
      <p:grpSp>
        <p:nvGrpSpPr>
          <p:cNvPr id="269" name="组合 268">
            <a:extLst>
              <a:ext uri="{FF2B5EF4-FFF2-40B4-BE49-F238E27FC236}">
                <a16:creationId xmlns:a16="http://schemas.microsoft.com/office/drawing/2014/main" id="{7FCD27A4-132F-5044-B326-A768861106F5}"/>
              </a:ext>
            </a:extLst>
          </p:cNvPr>
          <p:cNvGrpSpPr/>
          <p:nvPr/>
        </p:nvGrpSpPr>
        <p:grpSpPr>
          <a:xfrm>
            <a:off x="5236660" y="5732209"/>
            <a:ext cx="249120" cy="286560"/>
            <a:chOff x="5236660" y="5732209"/>
            <a:chExt cx="249120" cy="286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0">
              <p14:nvContentPartPr>
                <p14:cNvPr id="250" name="墨迹 249">
                  <a:extLst>
                    <a:ext uri="{FF2B5EF4-FFF2-40B4-BE49-F238E27FC236}">
                      <a16:creationId xmlns:a16="http://schemas.microsoft.com/office/drawing/2014/main" id="{C8D9ECC3-2B36-9E4B-980A-28AC184FFB58}"/>
                    </a:ext>
                  </a:extLst>
                </p14:cNvPr>
                <p14:cNvContentPartPr/>
                <p14:nvPr/>
              </p14:nvContentPartPr>
              <p14:xfrm>
                <a:off x="5236660" y="5732209"/>
                <a:ext cx="236880" cy="286560"/>
              </p14:xfrm>
            </p:contentPart>
          </mc:Choice>
          <mc:Fallback xmlns="">
            <p:pic>
              <p:nvPicPr>
                <p:cNvPr id="250" name="墨迹 249">
                  <a:extLst>
                    <a:ext uri="{FF2B5EF4-FFF2-40B4-BE49-F238E27FC236}">
                      <a16:creationId xmlns:a16="http://schemas.microsoft.com/office/drawing/2014/main" id="{C8D9ECC3-2B36-9E4B-980A-28AC184FFB58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5229100" y="5724649"/>
                  <a:ext cx="25200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2">
              <p14:nvContentPartPr>
                <p14:cNvPr id="251" name="墨迹 250">
                  <a:extLst>
                    <a:ext uri="{FF2B5EF4-FFF2-40B4-BE49-F238E27FC236}">
                      <a16:creationId xmlns:a16="http://schemas.microsoft.com/office/drawing/2014/main" id="{0F3BA1F9-0DB2-E94C-B687-7EDF8E012BFD}"/>
                    </a:ext>
                  </a:extLst>
                </p14:cNvPr>
                <p14:cNvContentPartPr/>
                <p14:nvPr/>
              </p14:nvContentPartPr>
              <p14:xfrm>
                <a:off x="5305060" y="5869369"/>
                <a:ext cx="180720" cy="75240"/>
              </p14:xfrm>
            </p:contentPart>
          </mc:Choice>
          <mc:Fallback xmlns="">
            <p:pic>
              <p:nvPicPr>
                <p:cNvPr id="251" name="墨迹 250">
                  <a:extLst>
                    <a:ext uri="{FF2B5EF4-FFF2-40B4-BE49-F238E27FC236}">
                      <a16:creationId xmlns:a16="http://schemas.microsoft.com/office/drawing/2014/main" id="{0F3BA1F9-0DB2-E94C-B687-7EDF8E012BFD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5297500" y="5861809"/>
                  <a:ext cx="195840" cy="90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24">
            <p14:nvContentPartPr>
              <p14:cNvPr id="252" name="墨迹 251">
                <a:extLst>
                  <a:ext uri="{FF2B5EF4-FFF2-40B4-BE49-F238E27FC236}">
                    <a16:creationId xmlns:a16="http://schemas.microsoft.com/office/drawing/2014/main" id="{B2DC1028-2D55-F149-974D-44EB81B4C165}"/>
                  </a:ext>
                </a:extLst>
              </p14:cNvPr>
              <p14:cNvContentPartPr/>
              <p14:nvPr/>
            </p14:nvContentPartPr>
            <p14:xfrm>
              <a:off x="5834260" y="5638969"/>
              <a:ext cx="299160" cy="380160"/>
            </p14:xfrm>
          </p:contentPart>
        </mc:Choice>
        <mc:Fallback xmlns="">
          <p:pic>
            <p:nvPicPr>
              <p:cNvPr id="252" name="墨迹 251">
                <a:extLst>
                  <a:ext uri="{FF2B5EF4-FFF2-40B4-BE49-F238E27FC236}">
                    <a16:creationId xmlns:a16="http://schemas.microsoft.com/office/drawing/2014/main" id="{B2DC1028-2D55-F149-974D-44EB81B4C165}"/>
                  </a:ext>
                </a:extLst>
              </p:cNvPr>
              <p:cNvPicPr/>
              <p:nvPr/>
            </p:nvPicPr>
            <p:blipFill>
              <a:blip r:embed="rId425"/>
              <a:stretch>
                <a:fillRect/>
              </a:stretch>
            </p:blipFill>
            <p:spPr>
              <a:xfrm>
                <a:off x="5826700" y="5631409"/>
                <a:ext cx="314280" cy="39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6">
            <p14:nvContentPartPr>
              <p14:cNvPr id="253" name="墨迹 252">
                <a:extLst>
                  <a:ext uri="{FF2B5EF4-FFF2-40B4-BE49-F238E27FC236}">
                    <a16:creationId xmlns:a16="http://schemas.microsoft.com/office/drawing/2014/main" id="{84187BE9-FC8B-784B-8C9C-C4D7D28B6D38}"/>
                  </a:ext>
                </a:extLst>
              </p14:cNvPr>
              <p14:cNvContentPartPr/>
              <p14:nvPr/>
            </p14:nvContentPartPr>
            <p14:xfrm>
              <a:off x="6388300" y="6037129"/>
              <a:ext cx="56520" cy="75240"/>
            </p14:xfrm>
          </p:contentPart>
        </mc:Choice>
        <mc:Fallback xmlns="">
          <p:pic>
            <p:nvPicPr>
              <p:cNvPr id="253" name="墨迹 252">
                <a:extLst>
                  <a:ext uri="{FF2B5EF4-FFF2-40B4-BE49-F238E27FC236}">
                    <a16:creationId xmlns:a16="http://schemas.microsoft.com/office/drawing/2014/main" id="{84187BE9-FC8B-784B-8C9C-C4D7D28B6D38}"/>
                  </a:ext>
                </a:extLst>
              </p:cNvPr>
              <p:cNvPicPr/>
              <p:nvPr/>
            </p:nvPicPr>
            <p:blipFill>
              <a:blip r:embed="rId427"/>
              <a:stretch>
                <a:fillRect/>
              </a:stretch>
            </p:blipFill>
            <p:spPr>
              <a:xfrm>
                <a:off x="6380740" y="6029929"/>
                <a:ext cx="71280" cy="90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68" name="组合 267">
            <a:extLst>
              <a:ext uri="{FF2B5EF4-FFF2-40B4-BE49-F238E27FC236}">
                <a16:creationId xmlns:a16="http://schemas.microsoft.com/office/drawing/2014/main" id="{B43AF787-7ED6-A74D-BEAF-F90D20C3B922}"/>
              </a:ext>
            </a:extLst>
          </p:cNvPr>
          <p:cNvGrpSpPr/>
          <p:nvPr/>
        </p:nvGrpSpPr>
        <p:grpSpPr>
          <a:xfrm>
            <a:off x="7116940" y="5862889"/>
            <a:ext cx="523080" cy="286920"/>
            <a:chOff x="7116940" y="5862889"/>
            <a:chExt cx="523080" cy="286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254" name="墨迹 253">
                  <a:extLst>
                    <a:ext uri="{FF2B5EF4-FFF2-40B4-BE49-F238E27FC236}">
                      <a16:creationId xmlns:a16="http://schemas.microsoft.com/office/drawing/2014/main" id="{557D862F-A17B-074C-9724-9CF434E33951}"/>
                    </a:ext>
                  </a:extLst>
                </p14:cNvPr>
                <p14:cNvContentPartPr/>
                <p14:nvPr/>
              </p14:nvContentPartPr>
              <p14:xfrm>
                <a:off x="7116940" y="5862889"/>
                <a:ext cx="268200" cy="198720"/>
              </p14:xfrm>
            </p:contentPart>
          </mc:Choice>
          <mc:Fallback xmlns="">
            <p:pic>
              <p:nvPicPr>
                <p:cNvPr id="254" name="墨迹 253">
                  <a:extLst>
                    <a:ext uri="{FF2B5EF4-FFF2-40B4-BE49-F238E27FC236}">
                      <a16:creationId xmlns:a16="http://schemas.microsoft.com/office/drawing/2014/main" id="{557D862F-A17B-074C-9724-9CF434E33951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7109380" y="5855329"/>
                  <a:ext cx="28296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0">
              <p14:nvContentPartPr>
                <p14:cNvPr id="255" name="墨迹 254">
                  <a:extLst>
                    <a:ext uri="{FF2B5EF4-FFF2-40B4-BE49-F238E27FC236}">
                      <a16:creationId xmlns:a16="http://schemas.microsoft.com/office/drawing/2014/main" id="{34B8690B-AB03-5D4D-8B23-7FE95C462277}"/>
                    </a:ext>
                  </a:extLst>
                </p14:cNvPr>
                <p14:cNvContentPartPr/>
                <p14:nvPr/>
              </p14:nvContentPartPr>
              <p14:xfrm>
                <a:off x="7596100" y="6024889"/>
                <a:ext cx="43920" cy="124920"/>
              </p14:xfrm>
            </p:contentPart>
          </mc:Choice>
          <mc:Fallback xmlns="">
            <p:pic>
              <p:nvPicPr>
                <p:cNvPr id="255" name="墨迹 254">
                  <a:extLst>
                    <a:ext uri="{FF2B5EF4-FFF2-40B4-BE49-F238E27FC236}">
                      <a16:creationId xmlns:a16="http://schemas.microsoft.com/office/drawing/2014/main" id="{34B8690B-AB03-5D4D-8B23-7FE95C462277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7588540" y="6017329"/>
                  <a:ext cx="59040" cy="140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32">
            <p14:nvContentPartPr>
              <p14:cNvPr id="256" name="墨迹 255">
                <a:extLst>
                  <a:ext uri="{FF2B5EF4-FFF2-40B4-BE49-F238E27FC236}">
                    <a16:creationId xmlns:a16="http://schemas.microsoft.com/office/drawing/2014/main" id="{18D1A431-3984-6C46-B00D-8734113D2083}"/>
                  </a:ext>
                </a:extLst>
              </p14:cNvPr>
              <p14:cNvContentPartPr/>
              <p14:nvPr/>
            </p14:nvContentPartPr>
            <p14:xfrm>
              <a:off x="8013340" y="5738329"/>
              <a:ext cx="268200" cy="361440"/>
            </p14:xfrm>
          </p:contentPart>
        </mc:Choice>
        <mc:Fallback xmlns="">
          <p:pic>
            <p:nvPicPr>
              <p:cNvPr id="256" name="墨迹 255">
                <a:extLst>
                  <a:ext uri="{FF2B5EF4-FFF2-40B4-BE49-F238E27FC236}">
                    <a16:creationId xmlns:a16="http://schemas.microsoft.com/office/drawing/2014/main" id="{18D1A431-3984-6C46-B00D-8734113D2083}"/>
                  </a:ext>
                </a:extLst>
              </p:cNvPr>
              <p:cNvPicPr/>
              <p:nvPr/>
            </p:nvPicPr>
            <p:blipFill>
              <a:blip r:embed="rId433"/>
              <a:stretch>
                <a:fillRect/>
              </a:stretch>
            </p:blipFill>
            <p:spPr>
              <a:xfrm>
                <a:off x="8005780" y="5730769"/>
                <a:ext cx="282960" cy="376560"/>
              </a:xfrm>
              <a:prstGeom prst="rect">
                <a:avLst/>
              </a:prstGeom>
            </p:spPr>
          </p:pic>
        </mc:Fallback>
      </mc:AlternateContent>
      <p:grpSp>
        <p:nvGrpSpPr>
          <p:cNvPr id="267" name="组合 266">
            <a:extLst>
              <a:ext uri="{FF2B5EF4-FFF2-40B4-BE49-F238E27FC236}">
                <a16:creationId xmlns:a16="http://schemas.microsoft.com/office/drawing/2014/main" id="{8E661CC4-1BEC-4840-B4F9-5DE253E1895B}"/>
              </a:ext>
            </a:extLst>
          </p:cNvPr>
          <p:cNvGrpSpPr/>
          <p:nvPr/>
        </p:nvGrpSpPr>
        <p:grpSpPr>
          <a:xfrm>
            <a:off x="8635780" y="5688649"/>
            <a:ext cx="560520" cy="454680"/>
            <a:chOff x="8635780" y="5688649"/>
            <a:chExt cx="560520" cy="454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4">
              <p14:nvContentPartPr>
                <p14:cNvPr id="257" name="墨迹 256">
                  <a:extLst>
                    <a:ext uri="{FF2B5EF4-FFF2-40B4-BE49-F238E27FC236}">
                      <a16:creationId xmlns:a16="http://schemas.microsoft.com/office/drawing/2014/main" id="{37BE2783-0A3E-B84E-A8A1-597DE6AEC9B5}"/>
                    </a:ext>
                  </a:extLst>
                </p14:cNvPr>
                <p14:cNvContentPartPr/>
                <p14:nvPr/>
              </p14:nvContentPartPr>
              <p14:xfrm>
                <a:off x="8635780" y="5688649"/>
                <a:ext cx="374040" cy="454680"/>
              </p14:xfrm>
            </p:contentPart>
          </mc:Choice>
          <mc:Fallback xmlns="">
            <p:pic>
              <p:nvPicPr>
                <p:cNvPr id="257" name="墨迹 256">
                  <a:extLst>
                    <a:ext uri="{FF2B5EF4-FFF2-40B4-BE49-F238E27FC236}">
                      <a16:creationId xmlns:a16="http://schemas.microsoft.com/office/drawing/2014/main" id="{37BE2783-0A3E-B84E-A8A1-597DE6AEC9B5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8628220" y="5681089"/>
                  <a:ext cx="388800" cy="46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258" name="墨迹 257">
                  <a:extLst>
                    <a:ext uri="{FF2B5EF4-FFF2-40B4-BE49-F238E27FC236}">
                      <a16:creationId xmlns:a16="http://schemas.microsoft.com/office/drawing/2014/main" id="{FB0118BA-C71E-0D49-9F0F-3CA61DA86A8F}"/>
                    </a:ext>
                  </a:extLst>
                </p14:cNvPr>
                <p14:cNvContentPartPr/>
                <p14:nvPr/>
              </p14:nvContentPartPr>
              <p14:xfrm>
                <a:off x="8722900" y="5956489"/>
                <a:ext cx="37800" cy="162360"/>
              </p14:xfrm>
            </p:contentPart>
          </mc:Choice>
          <mc:Fallback xmlns="">
            <p:pic>
              <p:nvPicPr>
                <p:cNvPr id="258" name="墨迹 257">
                  <a:extLst>
                    <a:ext uri="{FF2B5EF4-FFF2-40B4-BE49-F238E27FC236}">
                      <a16:creationId xmlns:a16="http://schemas.microsoft.com/office/drawing/2014/main" id="{FB0118BA-C71E-0D49-9F0F-3CA61DA86A8F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8715340" y="5948929"/>
                  <a:ext cx="5292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259" name="墨迹 258">
                  <a:extLst>
                    <a:ext uri="{FF2B5EF4-FFF2-40B4-BE49-F238E27FC236}">
                      <a16:creationId xmlns:a16="http://schemas.microsoft.com/office/drawing/2014/main" id="{5B6606D3-CA9F-6948-962F-627DA2F63BD4}"/>
                    </a:ext>
                  </a:extLst>
                </p14:cNvPr>
                <p14:cNvContentPartPr/>
                <p14:nvPr/>
              </p14:nvContentPartPr>
              <p14:xfrm>
                <a:off x="8934580" y="5931289"/>
                <a:ext cx="261720" cy="180720"/>
              </p14:xfrm>
            </p:contentPart>
          </mc:Choice>
          <mc:Fallback xmlns="">
            <p:pic>
              <p:nvPicPr>
                <p:cNvPr id="259" name="墨迹 258">
                  <a:extLst>
                    <a:ext uri="{FF2B5EF4-FFF2-40B4-BE49-F238E27FC236}">
                      <a16:creationId xmlns:a16="http://schemas.microsoft.com/office/drawing/2014/main" id="{5B6606D3-CA9F-6948-962F-627DA2F63BD4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8927020" y="5924089"/>
                  <a:ext cx="276840" cy="195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6" name="组合 275">
            <a:extLst>
              <a:ext uri="{FF2B5EF4-FFF2-40B4-BE49-F238E27FC236}">
                <a16:creationId xmlns:a16="http://schemas.microsoft.com/office/drawing/2014/main" id="{71C00156-9538-2A41-9F94-BF453B2C58E0}"/>
              </a:ext>
            </a:extLst>
          </p:cNvPr>
          <p:cNvGrpSpPr/>
          <p:nvPr/>
        </p:nvGrpSpPr>
        <p:grpSpPr>
          <a:xfrm>
            <a:off x="9526780" y="5579209"/>
            <a:ext cx="2446560" cy="910080"/>
            <a:chOff x="9526780" y="5579209"/>
            <a:chExt cx="2446560" cy="910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260" name="墨迹 259">
                  <a:extLst>
                    <a:ext uri="{FF2B5EF4-FFF2-40B4-BE49-F238E27FC236}">
                      <a16:creationId xmlns:a16="http://schemas.microsoft.com/office/drawing/2014/main" id="{A171FA71-714B-574D-9E01-4DBE1439680C}"/>
                    </a:ext>
                  </a:extLst>
                </p14:cNvPr>
                <p14:cNvContentPartPr/>
                <p14:nvPr/>
              </p14:nvContentPartPr>
              <p14:xfrm>
                <a:off x="9526780" y="5713489"/>
                <a:ext cx="267480" cy="398880"/>
              </p14:xfrm>
            </p:contentPart>
          </mc:Choice>
          <mc:Fallback xmlns="">
            <p:pic>
              <p:nvPicPr>
                <p:cNvPr id="260" name="墨迹 259">
                  <a:extLst>
                    <a:ext uri="{FF2B5EF4-FFF2-40B4-BE49-F238E27FC236}">
                      <a16:creationId xmlns:a16="http://schemas.microsoft.com/office/drawing/2014/main" id="{A171FA71-714B-574D-9E01-4DBE1439680C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9519220" y="5705929"/>
                  <a:ext cx="282600" cy="41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261" name="墨迹 260">
                  <a:extLst>
                    <a:ext uri="{FF2B5EF4-FFF2-40B4-BE49-F238E27FC236}">
                      <a16:creationId xmlns:a16="http://schemas.microsoft.com/office/drawing/2014/main" id="{8AAB08DF-6A68-6148-A1D7-99A23BD0CA4F}"/>
                    </a:ext>
                  </a:extLst>
                </p14:cNvPr>
                <p14:cNvContentPartPr/>
                <p14:nvPr/>
              </p14:nvContentPartPr>
              <p14:xfrm>
                <a:off x="9690580" y="5943889"/>
                <a:ext cx="203040" cy="37800"/>
              </p14:xfrm>
            </p:contentPart>
          </mc:Choice>
          <mc:Fallback xmlns="">
            <p:pic>
              <p:nvPicPr>
                <p:cNvPr id="261" name="墨迹 260">
                  <a:extLst>
                    <a:ext uri="{FF2B5EF4-FFF2-40B4-BE49-F238E27FC236}">
                      <a16:creationId xmlns:a16="http://schemas.microsoft.com/office/drawing/2014/main" id="{8AAB08DF-6A68-6148-A1D7-99A23BD0CA4F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9683020" y="5936329"/>
                  <a:ext cx="21816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4">
              <p14:nvContentPartPr>
                <p14:cNvPr id="262" name="墨迹 261">
                  <a:extLst>
                    <a:ext uri="{FF2B5EF4-FFF2-40B4-BE49-F238E27FC236}">
                      <a16:creationId xmlns:a16="http://schemas.microsoft.com/office/drawing/2014/main" id="{8085C392-4EB3-7344-A2C5-2490E861328F}"/>
                    </a:ext>
                  </a:extLst>
                </p14:cNvPr>
                <p14:cNvContentPartPr/>
                <p14:nvPr/>
              </p14:nvContentPartPr>
              <p14:xfrm>
                <a:off x="10017820" y="5744809"/>
                <a:ext cx="380160" cy="486000"/>
              </p14:xfrm>
            </p:contentPart>
          </mc:Choice>
          <mc:Fallback xmlns="">
            <p:pic>
              <p:nvPicPr>
                <p:cNvPr id="262" name="墨迹 261">
                  <a:extLst>
                    <a:ext uri="{FF2B5EF4-FFF2-40B4-BE49-F238E27FC236}">
                      <a16:creationId xmlns:a16="http://schemas.microsoft.com/office/drawing/2014/main" id="{8085C392-4EB3-7344-A2C5-2490E861328F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10010260" y="5737249"/>
                  <a:ext cx="395280" cy="50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6">
              <p14:nvContentPartPr>
                <p14:cNvPr id="263" name="墨迹 262">
                  <a:extLst>
                    <a:ext uri="{FF2B5EF4-FFF2-40B4-BE49-F238E27FC236}">
                      <a16:creationId xmlns:a16="http://schemas.microsoft.com/office/drawing/2014/main" id="{F6CCE959-A21E-B04B-9378-D823A9D35A0B}"/>
                    </a:ext>
                  </a:extLst>
                </p14:cNvPr>
                <p14:cNvContentPartPr/>
                <p14:nvPr/>
              </p14:nvContentPartPr>
              <p14:xfrm>
                <a:off x="10547020" y="5694769"/>
                <a:ext cx="243000" cy="473400"/>
              </p14:xfrm>
            </p:contentPart>
          </mc:Choice>
          <mc:Fallback xmlns="">
            <p:pic>
              <p:nvPicPr>
                <p:cNvPr id="263" name="墨迹 262">
                  <a:extLst>
                    <a:ext uri="{FF2B5EF4-FFF2-40B4-BE49-F238E27FC236}">
                      <a16:creationId xmlns:a16="http://schemas.microsoft.com/office/drawing/2014/main" id="{F6CCE959-A21E-B04B-9378-D823A9D35A0B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10539460" y="5687209"/>
                  <a:ext cx="258120" cy="48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8">
              <p14:nvContentPartPr>
                <p14:cNvPr id="264" name="墨迹 263">
                  <a:extLst>
                    <a:ext uri="{FF2B5EF4-FFF2-40B4-BE49-F238E27FC236}">
                      <a16:creationId xmlns:a16="http://schemas.microsoft.com/office/drawing/2014/main" id="{C6B0BF26-136C-174A-B20C-459FE22A10AD}"/>
                    </a:ext>
                  </a:extLst>
                </p14:cNvPr>
                <p14:cNvContentPartPr/>
                <p14:nvPr/>
              </p14:nvContentPartPr>
              <p14:xfrm>
                <a:off x="10615420" y="5975209"/>
                <a:ext cx="131040" cy="106200"/>
              </p14:xfrm>
            </p:contentPart>
          </mc:Choice>
          <mc:Fallback xmlns="">
            <p:pic>
              <p:nvPicPr>
                <p:cNvPr id="264" name="墨迹 263">
                  <a:extLst>
                    <a:ext uri="{FF2B5EF4-FFF2-40B4-BE49-F238E27FC236}">
                      <a16:creationId xmlns:a16="http://schemas.microsoft.com/office/drawing/2014/main" id="{C6B0BF26-136C-174A-B20C-459FE22A10AD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10607860" y="5967649"/>
                  <a:ext cx="14616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0">
              <p14:nvContentPartPr>
                <p14:cNvPr id="265" name="墨迹 264">
                  <a:extLst>
                    <a:ext uri="{FF2B5EF4-FFF2-40B4-BE49-F238E27FC236}">
                      <a16:creationId xmlns:a16="http://schemas.microsoft.com/office/drawing/2014/main" id="{C80E3B8E-335A-704B-97EA-59E40523B72A}"/>
                    </a:ext>
                  </a:extLst>
                </p14:cNvPr>
                <p14:cNvContentPartPr/>
                <p14:nvPr/>
              </p14:nvContentPartPr>
              <p14:xfrm>
                <a:off x="10864540" y="6012289"/>
                <a:ext cx="87480" cy="56520"/>
              </p14:xfrm>
            </p:contentPart>
          </mc:Choice>
          <mc:Fallback xmlns="">
            <p:pic>
              <p:nvPicPr>
                <p:cNvPr id="265" name="墨迹 264">
                  <a:extLst>
                    <a:ext uri="{FF2B5EF4-FFF2-40B4-BE49-F238E27FC236}">
                      <a16:creationId xmlns:a16="http://schemas.microsoft.com/office/drawing/2014/main" id="{C80E3B8E-335A-704B-97EA-59E40523B72A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10856980" y="6004729"/>
                  <a:ext cx="10260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2">
              <p14:nvContentPartPr>
                <p14:cNvPr id="272" name="墨迹 271">
                  <a:extLst>
                    <a:ext uri="{FF2B5EF4-FFF2-40B4-BE49-F238E27FC236}">
                      <a16:creationId xmlns:a16="http://schemas.microsoft.com/office/drawing/2014/main" id="{527E34B1-935D-DF42-BD5A-6874E1D4EEE8}"/>
                    </a:ext>
                  </a:extLst>
                </p14:cNvPr>
                <p14:cNvContentPartPr/>
                <p14:nvPr/>
              </p14:nvContentPartPr>
              <p14:xfrm>
                <a:off x="11066500" y="5694769"/>
                <a:ext cx="445680" cy="411120"/>
              </p14:xfrm>
            </p:contentPart>
          </mc:Choice>
          <mc:Fallback xmlns="">
            <p:pic>
              <p:nvPicPr>
                <p:cNvPr id="272" name="墨迹 271">
                  <a:extLst>
                    <a:ext uri="{FF2B5EF4-FFF2-40B4-BE49-F238E27FC236}">
                      <a16:creationId xmlns:a16="http://schemas.microsoft.com/office/drawing/2014/main" id="{527E34B1-935D-DF42-BD5A-6874E1D4EEE8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11058940" y="5687209"/>
                  <a:ext cx="460800" cy="42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4">
              <p14:nvContentPartPr>
                <p14:cNvPr id="273" name="墨迹 272">
                  <a:extLst>
                    <a:ext uri="{FF2B5EF4-FFF2-40B4-BE49-F238E27FC236}">
                      <a16:creationId xmlns:a16="http://schemas.microsoft.com/office/drawing/2014/main" id="{3EEB260E-4EEA-8444-BC1C-B3DFFFA53EAD}"/>
                    </a:ext>
                  </a:extLst>
                </p14:cNvPr>
                <p14:cNvContentPartPr/>
                <p14:nvPr/>
              </p14:nvContentPartPr>
              <p14:xfrm>
                <a:off x="11543140" y="5579209"/>
                <a:ext cx="199440" cy="252720"/>
              </p14:xfrm>
            </p:contentPart>
          </mc:Choice>
          <mc:Fallback xmlns="">
            <p:pic>
              <p:nvPicPr>
                <p:cNvPr id="273" name="墨迹 272">
                  <a:extLst>
                    <a:ext uri="{FF2B5EF4-FFF2-40B4-BE49-F238E27FC236}">
                      <a16:creationId xmlns:a16="http://schemas.microsoft.com/office/drawing/2014/main" id="{3EEB260E-4EEA-8444-BC1C-B3DFFFA53EAD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11535580" y="5572009"/>
                  <a:ext cx="214560" cy="26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6">
              <p14:nvContentPartPr>
                <p14:cNvPr id="274" name="墨迹 273">
                  <a:extLst>
                    <a:ext uri="{FF2B5EF4-FFF2-40B4-BE49-F238E27FC236}">
                      <a16:creationId xmlns:a16="http://schemas.microsoft.com/office/drawing/2014/main" id="{3F0B99EC-75CC-D943-81BB-B143DA4FF21E}"/>
                    </a:ext>
                  </a:extLst>
                </p14:cNvPr>
                <p14:cNvContentPartPr/>
                <p14:nvPr/>
              </p14:nvContentPartPr>
              <p14:xfrm>
                <a:off x="11599300" y="5781889"/>
                <a:ext cx="374040" cy="707400"/>
              </p14:xfrm>
            </p:contentPart>
          </mc:Choice>
          <mc:Fallback xmlns="">
            <p:pic>
              <p:nvPicPr>
                <p:cNvPr id="274" name="墨迹 273">
                  <a:extLst>
                    <a:ext uri="{FF2B5EF4-FFF2-40B4-BE49-F238E27FC236}">
                      <a16:creationId xmlns:a16="http://schemas.microsoft.com/office/drawing/2014/main" id="{3F0B99EC-75CC-D943-81BB-B143DA4FF21E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11591740" y="5774689"/>
                  <a:ext cx="388800" cy="72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8">
              <p14:nvContentPartPr>
                <p14:cNvPr id="275" name="墨迹 274">
                  <a:extLst>
                    <a:ext uri="{FF2B5EF4-FFF2-40B4-BE49-F238E27FC236}">
                      <a16:creationId xmlns:a16="http://schemas.microsoft.com/office/drawing/2014/main" id="{26D721A1-370C-BE47-8609-91357EF84DD4}"/>
                    </a:ext>
                  </a:extLst>
                </p14:cNvPr>
                <p14:cNvContentPartPr/>
                <p14:nvPr/>
              </p14:nvContentPartPr>
              <p14:xfrm>
                <a:off x="11624140" y="5900329"/>
                <a:ext cx="62640" cy="31320"/>
              </p14:xfrm>
            </p:contentPart>
          </mc:Choice>
          <mc:Fallback xmlns="">
            <p:pic>
              <p:nvPicPr>
                <p:cNvPr id="275" name="墨迹 274">
                  <a:extLst>
                    <a:ext uri="{FF2B5EF4-FFF2-40B4-BE49-F238E27FC236}">
                      <a16:creationId xmlns:a16="http://schemas.microsoft.com/office/drawing/2014/main" id="{26D721A1-370C-BE47-8609-91357EF84DD4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11616580" y="5892769"/>
                  <a:ext cx="77760" cy="464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9031805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585C8755-CD85-9248-87DD-99CC81DC6592}"/>
              </a:ext>
            </a:extLst>
          </p:cNvPr>
          <p:cNvGrpSpPr/>
          <p:nvPr/>
        </p:nvGrpSpPr>
        <p:grpSpPr>
          <a:xfrm>
            <a:off x="748180" y="228889"/>
            <a:ext cx="411120" cy="529560"/>
            <a:chOff x="748180" y="228889"/>
            <a:chExt cx="411120" cy="52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墨迹 1">
                  <a:extLst>
                    <a:ext uri="{FF2B5EF4-FFF2-40B4-BE49-F238E27FC236}">
                      <a16:creationId xmlns:a16="http://schemas.microsoft.com/office/drawing/2014/main" id="{0FF57456-3325-6E4E-ACA3-91DEC078294D}"/>
                    </a:ext>
                  </a:extLst>
                </p14:cNvPr>
                <p14:cNvContentPartPr/>
                <p14:nvPr/>
              </p14:nvContentPartPr>
              <p14:xfrm>
                <a:off x="810460" y="228889"/>
                <a:ext cx="348840" cy="529560"/>
              </p14:xfrm>
            </p:contentPart>
          </mc:Choice>
          <mc:Fallback xmlns="">
            <p:pic>
              <p:nvPicPr>
                <p:cNvPr id="2" name="墨迹 1">
                  <a:extLst>
                    <a:ext uri="{FF2B5EF4-FFF2-40B4-BE49-F238E27FC236}">
                      <a16:creationId xmlns:a16="http://schemas.microsoft.com/office/drawing/2014/main" id="{0FF57456-3325-6E4E-ACA3-91DEC078294D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802900" y="221329"/>
                  <a:ext cx="363960" cy="54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E87F0B4E-FA0F-8C4A-8994-F494BFB3D7AB}"/>
                    </a:ext>
                  </a:extLst>
                </p14:cNvPr>
                <p14:cNvContentPartPr/>
                <p14:nvPr/>
              </p14:nvContentPartPr>
              <p14:xfrm>
                <a:off x="748180" y="359569"/>
                <a:ext cx="81360" cy="366840"/>
              </p14:xfrm>
            </p:contentPart>
          </mc:Choice>
          <mc:Fallback xmlns=""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E87F0B4E-FA0F-8C4A-8994-F494BFB3D7AB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40620" y="352009"/>
                  <a:ext cx="96480" cy="38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B2C8E2EA-24E1-9C4B-833D-FCDD776F390E}"/>
                    </a:ext>
                  </a:extLst>
                </p14:cNvPr>
                <p14:cNvContentPartPr/>
                <p14:nvPr/>
              </p14:nvContentPartPr>
              <p14:xfrm>
                <a:off x="891460" y="415729"/>
                <a:ext cx="149760" cy="212040"/>
              </p14:xfrm>
            </p:contentPart>
          </mc:Choice>
          <mc:Fallback xmlns=""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B2C8E2EA-24E1-9C4B-833D-FCDD776F390E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83900" y="408169"/>
                  <a:ext cx="16488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墨迹 4">
                  <a:extLst>
                    <a:ext uri="{FF2B5EF4-FFF2-40B4-BE49-F238E27FC236}">
                      <a16:creationId xmlns:a16="http://schemas.microsoft.com/office/drawing/2014/main" id="{9D73A13F-C87F-9442-BD14-F0C3EF1BFC15}"/>
                    </a:ext>
                  </a:extLst>
                </p14:cNvPr>
                <p14:cNvContentPartPr/>
                <p14:nvPr/>
              </p14:nvContentPartPr>
              <p14:xfrm>
                <a:off x="923140" y="683209"/>
                <a:ext cx="124200" cy="31320"/>
              </p14:xfrm>
            </p:contentPart>
          </mc:Choice>
          <mc:Fallback xmlns="">
            <p:pic>
              <p:nvPicPr>
                <p:cNvPr id="5" name="墨迹 4">
                  <a:extLst>
                    <a:ext uri="{FF2B5EF4-FFF2-40B4-BE49-F238E27FC236}">
                      <a16:creationId xmlns:a16="http://schemas.microsoft.com/office/drawing/2014/main" id="{9D73A13F-C87F-9442-BD14-F0C3EF1BFC15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15580" y="676009"/>
                  <a:ext cx="139320" cy="46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C55E00BF-78B2-2642-9B2C-B0575C340616}"/>
              </a:ext>
            </a:extLst>
          </p:cNvPr>
          <p:cNvGrpSpPr/>
          <p:nvPr/>
        </p:nvGrpSpPr>
        <p:grpSpPr>
          <a:xfrm>
            <a:off x="1457740" y="166609"/>
            <a:ext cx="2621160" cy="666360"/>
            <a:chOff x="1457740" y="166609"/>
            <a:chExt cx="2621160" cy="666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6AEA8A7C-53C0-C645-95FD-A8D1A019F64B}"/>
                    </a:ext>
                  </a:extLst>
                </p14:cNvPr>
                <p14:cNvContentPartPr/>
                <p14:nvPr/>
              </p14:nvContentPartPr>
              <p14:xfrm>
                <a:off x="1457740" y="322129"/>
                <a:ext cx="299160" cy="355320"/>
              </p14:xfrm>
            </p:contentPart>
          </mc:Choice>
          <mc:Fallback xmlns=""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6AEA8A7C-53C0-C645-95FD-A8D1A019F64B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450180" y="314929"/>
                  <a:ext cx="314280" cy="37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4B0064E0-802E-F345-8C6A-67169126329C}"/>
                    </a:ext>
                  </a:extLst>
                </p14:cNvPr>
                <p14:cNvContentPartPr/>
                <p14:nvPr/>
              </p14:nvContentPartPr>
              <p14:xfrm>
                <a:off x="1993060" y="172729"/>
                <a:ext cx="467280" cy="504720"/>
              </p14:xfrm>
            </p:contentPart>
          </mc:Choice>
          <mc:Fallback xmlns=""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4B0064E0-802E-F345-8C6A-67169126329C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985860" y="165529"/>
                  <a:ext cx="482400" cy="51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3FB97A14-831A-B34E-AAF2-1644F3C147DA}"/>
                    </a:ext>
                  </a:extLst>
                </p14:cNvPr>
                <p14:cNvContentPartPr/>
                <p14:nvPr/>
              </p14:nvContentPartPr>
              <p14:xfrm>
                <a:off x="2702980" y="228889"/>
                <a:ext cx="106200" cy="86760"/>
              </p14:xfrm>
            </p:contentPart>
          </mc:Choice>
          <mc:Fallback xmlns=""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3FB97A14-831A-B34E-AAF2-1644F3C147DA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695420" y="221329"/>
                  <a:ext cx="12132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6195B57A-1AF7-4B45-99E5-130CCFBBB5E9}"/>
                    </a:ext>
                  </a:extLst>
                </p14:cNvPr>
                <p14:cNvContentPartPr/>
                <p14:nvPr/>
              </p14:nvContentPartPr>
              <p14:xfrm>
                <a:off x="2665540" y="235009"/>
                <a:ext cx="230760" cy="460440"/>
              </p14:xfrm>
            </p:contentPart>
          </mc:Choice>
          <mc:Fallback xmlns=""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6195B57A-1AF7-4B45-99E5-130CCFBBB5E9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657980" y="227449"/>
                  <a:ext cx="245880" cy="47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4C11BB7E-C0D2-0548-9952-5138794E4AE3}"/>
                    </a:ext>
                  </a:extLst>
                </p14:cNvPr>
                <p14:cNvContentPartPr/>
                <p14:nvPr/>
              </p14:nvContentPartPr>
              <p14:xfrm>
                <a:off x="3113740" y="316009"/>
                <a:ext cx="243000" cy="56520"/>
              </p14:xfrm>
            </p:contentPart>
          </mc:Choice>
          <mc:Fallback xmlns=""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4C11BB7E-C0D2-0548-9952-5138794E4AE3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106180" y="308449"/>
                  <a:ext cx="25812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534A03EE-EC94-8D41-AAB6-449D5FC77D4A}"/>
                    </a:ext>
                  </a:extLst>
                </p14:cNvPr>
                <p14:cNvContentPartPr/>
                <p14:nvPr/>
              </p14:nvContentPartPr>
              <p14:xfrm>
                <a:off x="3138580" y="340849"/>
                <a:ext cx="56520" cy="62640"/>
              </p14:xfrm>
            </p:contentPart>
          </mc:Choice>
          <mc:Fallback xmlns=""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534A03EE-EC94-8D41-AAB6-449D5FC77D4A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131020" y="333289"/>
                  <a:ext cx="7128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9761B1F5-B67A-CB44-BCE9-A61B0CB331DA}"/>
                    </a:ext>
                  </a:extLst>
                </p14:cNvPr>
                <p14:cNvContentPartPr/>
                <p14:nvPr/>
              </p14:nvContentPartPr>
              <p14:xfrm>
                <a:off x="3070180" y="241489"/>
                <a:ext cx="342720" cy="348840"/>
              </p14:xfrm>
            </p:contentPart>
          </mc:Choice>
          <mc:Fallback xmlns=""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9761B1F5-B67A-CB44-BCE9-A61B0CB331DA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062620" y="233929"/>
                  <a:ext cx="357840" cy="36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F6202430-41BE-1C46-93C1-EFF93296A62A}"/>
                    </a:ext>
                  </a:extLst>
                </p14:cNvPr>
                <p14:cNvContentPartPr/>
                <p14:nvPr/>
              </p14:nvContentPartPr>
              <p14:xfrm>
                <a:off x="3213460" y="552529"/>
                <a:ext cx="62640" cy="280440"/>
              </p14:xfrm>
            </p:contentPart>
          </mc:Choice>
          <mc:Fallback xmlns=""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F6202430-41BE-1C46-93C1-EFF93296A62A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205900" y="544969"/>
                  <a:ext cx="7776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B93BF9AF-FDF6-7442-86BA-D57FE06D9CBA}"/>
                    </a:ext>
                  </a:extLst>
                </p14:cNvPr>
                <p14:cNvContentPartPr/>
                <p14:nvPr/>
              </p14:nvContentPartPr>
              <p14:xfrm>
                <a:off x="3664540" y="191449"/>
                <a:ext cx="122040" cy="317880"/>
              </p14:xfrm>
            </p:contentPart>
          </mc:Choice>
          <mc:Fallback xmlns=""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B93BF9AF-FDF6-7442-86BA-D57FE06D9CBA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656980" y="183889"/>
                  <a:ext cx="137160" cy="33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61246747-0B0C-054E-B112-B9870C7912D1}"/>
                    </a:ext>
                  </a:extLst>
                </p14:cNvPr>
                <p14:cNvContentPartPr/>
                <p14:nvPr/>
              </p14:nvContentPartPr>
              <p14:xfrm>
                <a:off x="3519100" y="166609"/>
                <a:ext cx="559800" cy="597960"/>
              </p14:xfrm>
            </p:contentPart>
          </mc:Choice>
          <mc:Fallback xmlns=""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61246747-0B0C-054E-B112-B9870C7912D1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511540" y="159049"/>
                  <a:ext cx="574920" cy="613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842DDCE7-C127-7545-917B-09A2D412D73A}"/>
              </a:ext>
            </a:extLst>
          </p:cNvPr>
          <p:cNvGrpSpPr/>
          <p:nvPr/>
        </p:nvGrpSpPr>
        <p:grpSpPr>
          <a:xfrm>
            <a:off x="4414780" y="340849"/>
            <a:ext cx="797400" cy="423720"/>
            <a:chOff x="4414780" y="340849"/>
            <a:chExt cx="797400" cy="423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93BB4FF7-388F-204C-BA7F-10CF1509F13A}"/>
                    </a:ext>
                  </a:extLst>
                </p14:cNvPr>
                <p14:cNvContentPartPr/>
                <p14:nvPr/>
              </p14:nvContentPartPr>
              <p14:xfrm>
                <a:off x="4414780" y="695809"/>
                <a:ext cx="37800" cy="68760"/>
              </p14:xfrm>
            </p:contentPart>
          </mc:Choice>
          <mc:Fallback xmlns=""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93BB4FF7-388F-204C-BA7F-10CF1509F13A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407580" y="688249"/>
                  <a:ext cx="5292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E301E539-9B14-9842-A63E-01324DAAEC6D}"/>
                    </a:ext>
                  </a:extLst>
                </p14:cNvPr>
                <p14:cNvContentPartPr/>
                <p14:nvPr/>
              </p14:nvContentPartPr>
              <p14:xfrm>
                <a:off x="4788460" y="459289"/>
                <a:ext cx="284040" cy="19080"/>
              </p14:xfrm>
            </p:contentPart>
          </mc:Choice>
          <mc:Fallback xmlns=""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E301E539-9B14-9842-A63E-01324DAAEC6D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780900" y="451729"/>
                  <a:ext cx="29916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C9D85987-7809-EC45-A2FB-7D3174BE8388}"/>
                    </a:ext>
                  </a:extLst>
                </p14:cNvPr>
                <p14:cNvContentPartPr/>
                <p14:nvPr/>
              </p14:nvContentPartPr>
              <p14:xfrm>
                <a:off x="4732300" y="552529"/>
                <a:ext cx="436320" cy="37800"/>
              </p14:xfrm>
            </p:contentPart>
          </mc:Choice>
          <mc:Fallback xmlns=""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C9D85987-7809-EC45-A2FB-7D3174BE8388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724740" y="544969"/>
                  <a:ext cx="45108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5AE35C07-EB16-E04B-B033-B212D0E0ECD1}"/>
                    </a:ext>
                  </a:extLst>
                </p14:cNvPr>
                <p14:cNvContentPartPr/>
                <p14:nvPr/>
              </p14:nvContentPartPr>
              <p14:xfrm>
                <a:off x="4994020" y="340849"/>
                <a:ext cx="218160" cy="355320"/>
              </p14:xfrm>
            </p:contentPart>
          </mc:Choice>
          <mc:Fallback xmlns=""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5AE35C07-EB16-E04B-B033-B212D0E0ECD1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986460" y="333289"/>
                  <a:ext cx="233280" cy="370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184EB684-60A8-0845-BD5E-60996FE1A137}"/>
              </a:ext>
            </a:extLst>
          </p:cNvPr>
          <p:cNvGrpSpPr/>
          <p:nvPr/>
        </p:nvGrpSpPr>
        <p:grpSpPr>
          <a:xfrm>
            <a:off x="5622580" y="328609"/>
            <a:ext cx="1351440" cy="429120"/>
            <a:chOff x="5622580" y="328609"/>
            <a:chExt cx="1351440" cy="429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70E62934-99BD-4F44-AE75-820E5D6C94F0}"/>
                    </a:ext>
                  </a:extLst>
                </p14:cNvPr>
                <p14:cNvContentPartPr/>
                <p14:nvPr/>
              </p14:nvContentPartPr>
              <p14:xfrm>
                <a:off x="5622580" y="328609"/>
                <a:ext cx="348840" cy="398880"/>
              </p14:xfrm>
            </p:contentPart>
          </mc:Choice>
          <mc:Fallback xmlns=""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70E62934-99BD-4F44-AE75-820E5D6C94F0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615020" y="321049"/>
                  <a:ext cx="363960" cy="41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FAA6E39E-479C-F145-9A6E-12F5BA076F6E}"/>
                    </a:ext>
                  </a:extLst>
                </p14:cNvPr>
                <p14:cNvContentPartPr/>
                <p14:nvPr/>
              </p14:nvContentPartPr>
              <p14:xfrm>
                <a:off x="5778460" y="565129"/>
                <a:ext cx="199440" cy="19080"/>
              </p14:xfrm>
            </p:contentPart>
          </mc:Choice>
          <mc:Fallback xmlns=""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FAA6E39E-479C-F145-9A6E-12F5BA076F6E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770900" y="557569"/>
                  <a:ext cx="21456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976486E5-1D05-1143-BFFD-DF0DCF9E2C49}"/>
                    </a:ext>
                  </a:extLst>
                </p14:cNvPr>
                <p14:cNvContentPartPr/>
                <p14:nvPr/>
              </p14:nvContentPartPr>
              <p14:xfrm>
                <a:off x="6232780" y="589969"/>
                <a:ext cx="180720" cy="19080"/>
              </p14:xfrm>
            </p:contentPart>
          </mc:Choice>
          <mc:Fallback xmlns=""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976486E5-1D05-1143-BFFD-DF0DCF9E2C49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225220" y="582409"/>
                  <a:ext cx="19584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11C2F1B3-7451-F84B-A3F4-0C7233DB9588}"/>
                    </a:ext>
                  </a:extLst>
                </p14:cNvPr>
                <p14:cNvContentPartPr/>
                <p14:nvPr/>
              </p14:nvContentPartPr>
              <p14:xfrm>
                <a:off x="6693580" y="378289"/>
                <a:ext cx="280440" cy="379440"/>
              </p14:xfrm>
            </p:contentPart>
          </mc:Choice>
          <mc:Fallback xmlns=""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11C2F1B3-7451-F84B-A3F4-0C7233DB9588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686020" y="370729"/>
                  <a:ext cx="295560" cy="394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4B6FCE16-2CE2-2E49-A5E9-9123EB5F5F82}"/>
              </a:ext>
            </a:extLst>
          </p:cNvPr>
          <p:cNvGrpSpPr/>
          <p:nvPr/>
        </p:nvGrpSpPr>
        <p:grpSpPr>
          <a:xfrm>
            <a:off x="7346980" y="135649"/>
            <a:ext cx="4383360" cy="685080"/>
            <a:chOff x="7346980" y="135649"/>
            <a:chExt cx="4383360" cy="685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C8766E4B-3D4F-E044-8359-CA5C88906E95}"/>
                    </a:ext>
                  </a:extLst>
                </p14:cNvPr>
                <p14:cNvContentPartPr/>
                <p14:nvPr/>
              </p14:nvContentPartPr>
              <p14:xfrm>
                <a:off x="7346980" y="303769"/>
                <a:ext cx="168480" cy="355320"/>
              </p14:xfrm>
            </p:contentPart>
          </mc:Choice>
          <mc:Fallback xmlns=""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C8766E4B-3D4F-E044-8359-CA5C88906E95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339780" y="296209"/>
                  <a:ext cx="183600" cy="37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486CEDEB-ACF9-A741-9202-9E3492630F08}"/>
                    </a:ext>
                  </a:extLst>
                </p14:cNvPr>
                <p14:cNvContentPartPr/>
                <p14:nvPr/>
              </p14:nvContentPartPr>
              <p14:xfrm>
                <a:off x="7390900" y="540289"/>
                <a:ext cx="336600" cy="68040"/>
              </p14:xfrm>
            </p:contentPart>
          </mc:Choice>
          <mc:Fallback xmlns=""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486CEDEB-ACF9-A741-9202-9E3492630F08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383340" y="532729"/>
                  <a:ext cx="35172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E6995144-92BB-9342-924F-85758A2F02E3}"/>
                    </a:ext>
                  </a:extLst>
                </p14:cNvPr>
                <p14:cNvContentPartPr/>
                <p14:nvPr/>
              </p14:nvContentPartPr>
              <p14:xfrm>
                <a:off x="7969780" y="253729"/>
                <a:ext cx="473400" cy="461160"/>
              </p14:xfrm>
            </p:contentPart>
          </mc:Choice>
          <mc:Fallback xmlns=""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E6995144-92BB-9342-924F-85758A2F02E3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962220" y="246169"/>
                  <a:ext cx="488520" cy="47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4DE74FB9-31CB-D448-B4A1-4B0743DF77F6}"/>
                    </a:ext>
                  </a:extLst>
                </p14:cNvPr>
                <p14:cNvContentPartPr/>
                <p14:nvPr/>
              </p14:nvContentPartPr>
              <p14:xfrm>
                <a:off x="8505820" y="272449"/>
                <a:ext cx="441720" cy="442440"/>
              </p14:xfrm>
            </p:contentPart>
          </mc:Choice>
          <mc:Fallback xmlns=""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4DE74FB9-31CB-D448-B4A1-4B0743DF77F6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498260" y="264889"/>
                  <a:ext cx="456840" cy="45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B4BD03D5-AEFC-CB48-AA24-3DAE71B5EE23}"/>
                    </a:ext>
                  </a:extLst>
                </p14:cNvPr>
                <p14:cNvContentPartPr/>
                <p14:nvPr/>
              </p14:nvContentPartPr>
              <p14:xfrm>
                <a:off x="9077860" y="720649"/>
                <a:ext cx="174600" cy="100080"/>
              </p14:xfrm>
            </p:contentPart>
          </mc:Choice>
          <mc:Fallback xmlns=""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B4BD03D5-AEFC-CB48-AA24-3DAE71B5EE23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9070300" y="713089"/>
                  <a:ext cx="18972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AFD8CF89-8ECB-A74D-BE65-C52A6C5D5404}"/>
                    </a:ext>
                  </a:extLst>
                </p14:cNvPr>
                <p14:cNvContentPartPr/>
                <p14:nvPr/>
              </p14:nvContentPartPr>
              <p14:xfrm>
                <a:off x="9538660" y="260209"/>
                <a:ext cx="405000" cy="516240"/>
              </p14:xfrm>
            </p:contentPart>
          </mc:Choice>
          <mc:Fallback xmlns=""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AFD8CF89-8ECB-A74D-BE65-C52A6C5D5404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9531100" y="252649"/>
                  <a:ext cx="420120" cy="53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E95236A6-E6D2-EA48-A980-5EF3F996C595}"/>
                    </a:ext>
                  </a:extLst>
                </p14:cNvPr>
                <p14:cNvContentPartPr/>
                <p14:nvPr/>
              </p14:nvContentPartPr>
              <p14:xfrm>
                <a:off x="10111420" y="272449"/>
                <a:ext cx="181080" cy="539280"/>
              </p14:xfrm>
            </p:contentPart>
          </mc:Choice>
          <mc:Fallback xmlns=""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E95236A6-E6D2-EA48-A980-5EF3F996C595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0103860" y="264889"/>
                  <a:ext cx="195840" cy="55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9D59733B-3F56-E348-A4BF-91A2BCA63678}"/>
                    </a:ext>
                  </a:extLst>
                </p14:cNvPr>
                <p14:cNvContentPartPr/>
                <p14:nvPr/>
              </p14:nvContentPartPr>
              <p14:xfrm>
                <a:off x="10528300" y="397009"/>
                <a:ext cx="360" cy="12960"/>
              </p14:xfrm>
            </p:contentPart>
          </mc:Choice>
          <mc:Fallback xmlns=""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9D59733B-3F56-E348-A4BF-91A2BCA63678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0520740" y="389449"/>
                  <a:ext cx="1548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B970782A-6BED-314E-95E5-2249E0742645}"/>
                    </a:ext>
                  </a:extLst>
                </p14:cNvPr>
                <p14:cNvContentPartPr/>
                <p14:nvPr/>
              </p14:nvContentPartPr>
              <p14:xfrm>
                <a:off x="10721260" y="135649"/>
                <a:ext cx="367560" cy="615960"/>
              </p14:xfrm>
            </p:contentPart>
          </mc:Choice>
          <mc:Fallback xmlns=""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B970782A-6BED-314E-95E5-2249E0742645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0713700" y="128089"/>
                  <a:ext cx="382680" cy="63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90C8C672-3DA7-2D47-9195-E85C52AD67B8}"/>
                    </a:ext>
                  </a:extLst>
                </p14:cNvPr>
                <p14:cNvContentPartPr/>
                <p14:nvPr/>
              </p14:nvContentPartPr>
              <p14:xfrm>
                <a:off x="10926820" y="471889"/>
                <a:ext cx="317880" cy="292320"/>
              </p14:xfrm>
            </p:contentPart>
          </mc:Choice>
          <mc:Fallback xmlns=""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90C8C672-3DA7-2D47-9195-E85C52AD67B8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0919260" y="464329"/>
                  <a:ext cx="333000" cy="3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0F49FFEF-D7E9-B34E-A95D-6487F60FDC7A}"/>
                    </a:ext>
                  </a:extLst>
                </p14:cNvPr>
                <p14:cNvContentPartPr/>
                <p14:nvPr/>
              </p14:nvContentPartPr>
              <p14:xfrm>
                <a:off x="11424700" y="278569"/>
                <a:ext cx="161640" cy="143640"/>
              </p14:xfrm>
            </p:contentPart>
          </mc:Choice>
          <mc:Fallback xmlns=""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0F49FFEF-D7E9-B34E-A95D-6487F60FDC7A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1417140" y="271009"/>
                  <a:ext cx="17676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43FBEC28-0DAD-0D41-93C0-16EC4CE6AC11}"/>
                    </a:ext>
                  </a:extLst>
                </p14:cNvPr>
                <p14:cNvContentPartPr/>
                <p14:nvPr/>
              </p14:nvContentPartPr>
              <p14:xfrm>
                <a:off x="11238220" y="533809"/>
                <a:ext cx="492120" cy="224640"/>
              </p14:xfrm>
            </p:contentPart>
          </mc:Choice>
          <mc:Fallback xmlns=""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43FBEC28-0DAD-0D41-93C0-16EC4CE6AC11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1230660" y="526609"/>
                  <a:ext cx="50724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C6E07EDB-83CF-9F48-9B51-5C1F8C41332A}"/>
                    </a:ext>
                  </a:extLst>
                </p14:cNvPr>
                <p14:cNvContentPartPr/>
                <p14:nvPr/>
              </p14:nvContentPartPr>
              <p14:xfrm>
                <a:off x="11500300" y="484129"/>
                <a:ext cx="192600" cy="261720"/>
              </p14:xfrm>
            </p:contentPart>
          </mc:Choice>
          <mc:Fallback xmlns=""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C6E07EDB-83CF-9F48-9B51-5C1F8C41332A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1492740" y="476569"/>
                  <a:ext cx="207720" cy="276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44" name="墨迹 43">
                <a:extLst>
                  <a:ext uri="{FF2B5EF4-FFF2-40B4-BE49-F238E27FC236}">
                    <a16:creationId xmlns:a16="http://schemas.microsoft.com/office/drawing/2014/main" id="{9069D318-8DA1-3941-B643-B940A084D797}"/>
                  </a:ext>
                </a:extLst>
              </p14:cNvPr>
              <p14:cNvContentPartPr/>
              <p14:nvPr/>
            </p14:nvContentPartPr>
            <p14:xfrm>
              <a:off x="542620" y="1200169"/>
              <a:ext cx="274320" cy="504720"/>
            </p14:xfrm>
          </p:contentPart>
        </mc:Choice>
        <mc:Fallback xmlns="">
          <p:pic>
            <p:nvPicPr>
              <p:cNvPr id="44" name="墨迹 43">
                <a:extLst>
                  <a:ext uri="{FF2B5EF4-FFF2-40B4-BE49-F238E27FC236}">
                    <a16:creationId xmlns:a16="http://schemas.microsoft.com/office/drawing/2014/main" id="{9069D318-8DA1-3941-B643-B940A084D797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535060" y="1192609"/>
                <a:ext cx="289440" cy="519840"/>
              </a:xfrm>
              <a:prstGeom prst="rect">
                <a:avLst/>
              </a:prstGeom>
            </p:spPr>
          </p:pic>
        </mc:Fallback>
      </mc:AlternateContent>
      <p:grpSp>
        <p:nvGrpSpPr>
          <p:cNvPr id="49" name="组合 48">
            <a:extLst>
              <a:ext uri="{FF2B5EF4-FFF2-40B4-BE49-F238E27FC236}">
                <a16:creationId xmlns:a16="http://schemas.microsoft.com/office/drawing/2014/main" id="{4658D390-BE1D-C142-83BC-6C7ADA552ABC}"/>
              </a:ext>
            </a:extLst>
          </p:cNvPr>
          <p:cNvGrpSpPr/>
          <p:nvPr/>
        </p:nvGrpSpPr>
        <p:grpSpPr>
          <a:xfrm>
            <a:off x="1172260" y="1131769"/>
            <a:ext cx="1661760" cy="541440"/>
            <a:chOff x="1172260" y="1131769"/>
            <a:chExt cx="1661760" cy="541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5" name="墨迹 44">
                  <a:extLst>
                    <a:ext uri="{FF2B5EF4-FFF2-40B4-BE49-F238E27FC236}">
                      <a16:creationId xmlns:a16="http://schemas.microsoft.com/office/drawing/2014/main" id="{B452DA2D-2F2B-F442-96F9-F51575A2EA6C}"/>
                    </a:ext>
                  </a:extLst>
                </p14:cNvPr>
                <p14:cNvContentPartPr/>
                <p14:nvPr/>
              </p14:nvContentPartPr>
              <p14:xfrm>
                <a:off x="1172260" y="1193689"/>
                <a:ext cx="566280" cy="467280"/>
              </p14:xfrm>
            </p:contentPart>
          </mc:Choice>
          <mc:Fallback xmlns="">
            <p:pic>
              <p:nvPicPr>
                <p:cNvPr id="45" name="墨迹 44">
                  <a:extLst>
                    <a:ext uri="{FF2B5EF4-FFF2-40B4-BE49-F238E27FC236}">
                      <a16:creationId xmlns:a16="http://schemas.microsoft.com/office/drawing/2014/main" id="{B452DA2D-2F2B-F442-96F9-F51575A2EA6C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164700" y="1186489"/>
                  <a:ext cx="58140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6" name="墨迹 45">
                  <a:extLst>
                    <a:ext uri="{FF2B5EF4-FFF2-40B4-BE49-F238E27FC236}">
                      <a16:creationId xmlns:a16="http://schemas.microsoft.com/office/drawing/2014/main" id="{87D40F4F-5B46-6848-8B6F-C5121D90EBAD}"/>
                    </a:ext>
                  </a:extLst>
                </p14:cNvPr>
                <p14:cNvContentPartPr/>
                <p14:nvPr/>
              </p14:nvContentPartPr>
              <p14:xfrm>
                <a:off x="1868860" y="1131769"/>
                <a:ext cx="616680" cy="541440"/>
              </p14:xfrm>
            </p:contentPart>
          </mc:Choice>
          <mc:Fallback xmlns="">
            <p:pic>
              <p:nvPicPr>
                <p:cNvPr id="46" name="墨迹 45">
                  <a:extLst>
                    <a:ext uri="{FF2B5EF4-FFF2-40B4-BE49-F238E27FC236}">
                      <a16:creationId xmlns:a16="http://schemas.microsoft.com/office/drawing/2014/main" id="{87D40F4F-5B46-6848-8B6F-C5121D90EBAD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861300" y="1124209"/>
                  <a:ext cx="631800" cy="55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C6C62B5E-4BD9-0A4A-97A2-BB00AB4929B0}"/>
                    </a:ext>
                  </a:extLst>
                </p14:cNvPr>
                <p14:cNvContentPartPr/>
                <p14:nvPr/>
              </p14:nvContentPartPr>
              <p14:xfrm>
                <a:off x="2472580" y="1193689"/>
                <a:ext cx="361440" cy="417600"/>
              </p14:xfrm>
            </p:contentPart>
          </mc:Choice>
          <mc:Fallback xmlns=""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C6C62B5E-4BD9-0A4A-97A2-BB00AB4929B0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2465020" y="1186489"/>
                  <a:ext cx="376560" cy="432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48" name="墨迹 47">
                <a:extLst>
                  <a:ext uri="{FF2B5EF4-FFF2-40B4-BE49-F238E27FC236}">
                    <a16:creationId xmlns:a16="http://schemas.microsoft.com/office/drawing/2014/main" id="{38706C4E-7AF9-4B40-8848-B62ECDB4A1F6}"/>
                  </a:ext>
                </a:extLst>
              </p14:cNvPr>
              <p14:cNvContentPartPr/>
              <p14:nvPr/>
            </p14:nvContentPartPr>
            <p14:xfrm>
              <a:off x="3151180" y="1573489"/>
              <a:ext cx="31320" cy="56520"/>
            </p14:xfrm>
          </p:contentPart>
        </mc:Choice>
        <mc:Fallback xmlns="">
          <p:pic>
            <p:nvPicPr>
              <p:cNvPr id="48" name="墨迹 47">
                <a:extLst>
                  <a:ext uri="{FF2B5EF4-FFF2-40B4-BE49-F238E27FC236}">
                    <a16:creationId xmlns:a16="http://schemas.microsoft.com/office/drawing/2014/main" id="{38706C4E-7AF9-4B40-8848-B62ECDB4A1F6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3143620" y="1565929"/>
                <a:ext cx="46440" cy="71280"/>
              </a:xfrm>
              <a:prstGeom prst="rect">
                <a:avLst/>
              </a:prstGeom>
            </p:spPr>
          </p:pic>
        </mc:Fallback>
      </mc:AlternateContent>
      <p:grpSp>
        <p:nvGrpSpPr>
          <p:cNvPr id="62" name="组合 61">
            <a:extLst>
              <a:ext uri="{FF2B5EF4-FFF2-40B4-BE49-F238E27FC236}">
                <a16:creationId xmlns:a16="http://schemas.microsoft.com/office/drawing/2014/main" id="{6A4BD1E2-5DBA-1A47-A958-B479C100AD10}"/>
              </a:ext>
            </a:extLst>
          </p:cNvPr>
          <p:cNvGrpSpPr/>
          <p:nvPr/>
        </p:nvGrpSpPr>
        <p:grpSpPr>
          <a:xfrm>
            <a:off x="3543220" y="932329"/>
            <a:ext cx="629280" cy="629280"/>
            <a:chOff x="3543220" y="932329"/>
            <a:chExt cx="629280" cy="629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0" name="墨迹 49">
                  <a:extLst>
                    <a:ext uri="{FF2B5EF4-FFF2-40B4-BE49-F238E27FC236}">
                      <a16:creationId xmlns:a16="http://schemas.microsoft.com/office/drawing/2014/main" id="{0EED94CD-CC8B-394A-A175-5C4BB901186A}"/>
                    </a:ext>
                  </a:extLst>
                </p14:cNvPr>
                <p14:cNvContentPartPr/>
                <p14:nvPr/>
              </p14:nvContentPartPr>
              <p14:xfrm>
                <a:off x="3605500" y="1094329"/>
                <a:ext cx="143640" cy="81360"/>
              </p14:xfrm>
            </p:contentPart>
          </mc:Choice>
          <mc:Fallback xmlns="">
            <p:pic>
              <p:nvPicPr>
                <p:cNvPr id="50" name="墨迹 49">
                  <a:extLst>
                    <a:ext uri="{FF2B5EF4-FFF2-40B4-BE49-F238E27FC236}">
                      <a16:creationId xmlns:a16="http://schemas.microsoft.com/office/drawing/2014/main" id="{0EED94CD-CC8B-394A-A175-5C4BB901186A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3597940" y="1086769"/>
                  <a:ext cx="15876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1" name="墨迹 50">
                  <a:extLst>
                    <a:ext uri="{FF2B5EF4-FFF2-40B4-BE49-F238E27FC236}">
                      <a16:creationId xmlns:a16="http://schemas.microsoft.com/office/drawing/2014/main" id="{AFB9DE17-3E6A-6A4B-9036-DBAD7C8A6B2E}"/>
                    </a:ext>
                  </a:extLst>
                </p14:cNvPr>
                <p14:cNvContentPartPr/>
                <p14:nvPr/>
              </p14:nvContentPartPr>
              <p14:xfrm>
                <a:off x="3543220" y="1268569"/>
                <a:ext cx="193320" cy="230760"/>
              </p14:xfrm>
            </p:contentPart>
          </mc:Choice>
          <mc:Fallback xmlns="">
            <p:pic>
              <p:nvPicPr>
                <p:cNvPr id="51" name="墨迹 50">
                  <a:extLst>
                    <a:ext uri="{FF2B5EF4-FFF2-40B4-BE49-F238E27FC236}">
                      <a16:creationId xmlns:a16="http://schemas.microsoft.com/office/drawing/2014/main" id="{AFB9DE17-3E6A-6A4B-9036-DBAD7C8A6B2E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3535660" y="1261009"/>
                  <a:ext cx="20844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2" name="墨迹 51">
                  <a:extLst>
                    <a:ext uri="{FF2B5EF4-FFF2-40B4-BE49-F238E27FC236}">
                      <a16:creationId xmlns:a16="http://schemas.microsoft.com/office/drawing/2014/main" id="{6FD9389A-C689-9944-840D-0DE26DB5FE75}"/>
                    </a:ext>
                  </a:extLst>
                </p14:cNvPr>
                <p14:cNvContentPartPr/>
                <p14:nvPr/>
              </p14:nvContentPartPr>
              <p14:xfrm>
                <a:off x="3936340" y="932329"/>
                <a:ext cx="236160" cy="629280"/>
              </p14:xfrm>
            </p:contentPart>
          </mc:Choice>
          <mc:Fallback xmlns="">
            <p:pic>
              <p:nvPicPr>
                <p:cNvPr id="52" name="墨迹 51">
                  <a:extLst>
                    <a:ext uri="{FF2B5EF4-FFF2-40B4-BE49-F238E27FC236}">
                      <a16:creationId xmlns:a16="http://schemas.microsoft.com/office/drawing/2014/main" id="{6FD9389A-C689-9944-840D-0DE26DB5FE75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3928780" y="924769"/>
                  <a:ext cx="251280" cy="644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7DC9785C-2A1C-1246-B7D4-37BC21D80D87}"/>
              </a:ext>
            </a:extLst>
          </p:cNvPr>
          <p:cNvGrpSpPr/>
          <p:nvPr/>
        </p:nvGrpSpPr>
        <p:grpSpPr>
          <a:xfrm>
            <a:off x="4495780" y="1144009"/>
            <a:ext cx="454680" cy="411120"/>
            <a:chOff x="4495780" y="1144009"/>
            <a:chExt cx="454680" cy="411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3" name="墨迹 52">
                  <a:extLst>
                    <a:ext uri="{FF2B5EF4-FFF2-40B4-BE49-F238E27FC236}">
                      <a16:creationId xmlns:a16="http://schemas.microsoft.com/office/drawing/2014/main" id="{45472FAF-41E7-A249-81B9-8DCAD3BA2560}"/>
                    </a:ext>
                  </a:extLst>
                </p14:cNvPr>
                <p14:cNvContentPartPr/>
                <p14:nvPr/>
              </p14:nvContentPartPr>
              <p14:xfrm>
                <a:off x="4495780" y="1144009"/>
                <a:ext cx="249480" cy="386280"/>
              </p14:xfrm>
            </p:contentPart>
          </mc:Choice>
          <mc:Fallback xmlns="">
            <p:pic>
              <p:nvPicPr>
                <p:cNvPr id="53" name="墨迹 52">
                  <a:extLst>
                    <a:ext uri="{FF2B5EF4-FFF2-40B4-BE49-F238E27FC236}">
                      <a16:creationId xmlns:a16="http://schemas.microsoft.com/office/drawing/2014/main" id="{45472FAF-41E7-A249-81B9-8DCAD3BA2560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4488220" y="1136449"/>
                  <a:ext cx="264600" cy="40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4" name="墨迹 53">
                  <a:extLst>
                    <a:ext uri="{FF2B5EF4-FFF2-40B4-BE49-F238E27FC236}">
                      <a16:creationId xmlns:a16="http://schemas.microsoft.com/office/drawing/2014/main" id="{CA3DA805-65BD-3442-9584-0B3D8C85BAFD}"/>
                    </a:ext>
                  </a:extLst>
                </p14:cNvPr>
                <p14:cNvContentPartPr/>
                <p14:nvPr/>
              </p14:nvContentPartPr>
              <p14:xfrm>
                <a:off x="4558060" y="1361809"/>
                <a:ext cx="249480" cy="31320"/>
              </p14:xfrm>
            </p:contentPart>
          </mc:Choice>
          <mc:Fallback xmlns="">
            <p:pic>
              <p:nvPicPr>
                <p:cNvPr id="54" name="墨迹 53">
                  <a:extLst>
                    <a:ext uri="{FF2B5EF4-FFF2-40B4-BE49-F238E27FC236}">
                      <a16:creationId xmlns:a16="http://schemas.microsoft.com/office/drawing/2014/main" id="{CA3DA805-65BD-3442-9584-0B3D8C85BAFD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4550500" y="1354249"/>
                  <a:ext cx="26460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5" name="墨迹 54">
                  <a:extLst>
                    <a:ext uri="{FF2B5EF4-FFF2-40B4-BE49-F238E27FC236}">
                      <a16:creationId xmlns:a16="http://schemas.microsoft.com/office/drawing/2014/main" id="{17ECCB34-69E3-E245-AD9A-3F9360225279}"/>
                    </a:ext>
                  </a:extLst>
                </p14:cNvPr>
                <p14:cNvContentPartPr/>
                <p14:nvPr/>
              </p14:nvContentPartPr>
              <p14:xfrm>
                <a:off x="4919140" y="1424089"/>
                <a:ext cx="31320" cy="131040"/>
              </p14:xfrm>
            </p:contentPart>
          </mc:Choice>
          <mc:Fallback xmlns="">
            <p:pic>
              <p:nvPicPr>
                <p:cNvPr id="55" name="墨迹 54">
                  <a:extLst>
                    <a:ext uri="{FF2B5EF4-FFF2-40B4-BE49-F238E27FC236}">
                      <a16:creationId xmlns:a16="http://schemas.microsoft.com/office/drawing/2014/main" id="{17ECCB34-69E3-E245-AD9A-3F9360225279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4911580" y="1416529"/>
                  <a:ext cx="46440" cy="146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56" name="墨迹 55">
                <a:extLst>
                  <a:ext uri="{FF2B5EF4-FFF2-40B4-BE49-F238E27FC236}">
                    <a16:creationId xmlns:a16="http://schemas.microsoft.com/office/drawing/2014/main" id="{527A7BCC-9683-5942-BB51-645E68081DEB}"/>
                  </a:ext>
                </a:extLst>
              </p14:cNvPr>
              <p14:cNvContentPartPr/>
              <p14:nvPr/>
            </p14:nvContentPartPr>
            <p14:xfrm>
              <a:off x="5242780" y="1529929"/>
              <a:ext cx="87480" cy="68760"/>
            </p14:xfrm>
          </p:contentPart>
        </mc:Choice>
        <mc:Fallback xmlns="">
          <p:pic>
            <p:nvPicPr>
              <p:cNvPr id="56" name="墨迹 55">
                <a:extLst>
                  <a:ext uri="{FF2B5EF4-FFF2-40B4-BE49-F238E27FC236}">
                    <a16:creationId xmlns:a16="http://schemas.microsoft.com/office/drawing/2014/main" id="{527A7BCC-9683-5942-BB51-645E68081DEB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5235220" y="1522369"/>
                <a:ext cx="102600" cy="83880"/>
              </a:xfrm>
              <a:prstGeom prst="rect">
                <a:avLst/>
              </a:prstGeom>
            </p:spPr>
          </p:pic>
        </mc:Fallback>
      </mc:AlternateContent>
      <p:grpSp>
        <p:nvGrpSpPr>
          <p:cNvPr id="60" name="组合 59">
            <a:extLst>
              <a:ext uri="{FF2B5EF4-FFF2-40B4-BE49-F238E27FC236}">
                <a16:creationId xmlns:a16="http://schemas.microsoft.com/office/drawing/2014/main" id="{A20955EF-4825-D64F-AEEE-6B0EAFED3658}"/>
              </a:ext>
            </a:extLst>
          </p:cNvPr>
          <p:cNvGrpSpPr/>
          <p:nvPr/>
        </p:nvGrpSpPr>
        <p:grpSpPr>
          <a:xfrm>
            <a:off x="5697460" y="1150129"/>
            <a:ext cx="722520" cy="461160"/>
            <a:chOff x="5697460" y="1150129"/>
            <a:chExt cx="722520" cy="461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7" name="墨迹 56">
                  <a:extLst>
                    <a:ext uri="{FF2B5EF4-FFF2-40B4-BE49-F238E27FC236}">
                      <a16:creationId xmlns:a16="http://schemas.microsoft.com/office/drawing/2014/main" id="{C4468FC6-C107-484A-9556-A8C20CFE14C1}"/>
                    </a:ext>
                  </a:extLst>
                </p14:cNvPr>
                <p14:cNvContentPartPr/>
                <p14:nvPr/>
              </p14:nvContentPartPr>
              <p14:xfrm>
                <a:off x="5697460" y="1150129"/>
                <a:ext cx="255600" cy="405000"/>
              </p14:xfrm>
            </p:contentPart>
          </mc:Choice>
          <mc:Fallback xmlns="">
            <p:pic>
              <p:nvPicPr>
                <p:cNvPr id="57" name="墨迹 56">
                  <a:extLst>
                    <a:ext uri="{FF2B5EF4-FFF2-40B4-BE49-F238E27FC236}">
                      <a16:creationId xmlns:a16="http://schemas.microsoft.com/office/drawing/2014/main" id="{C4468FC6-C107-484A-9556-A8C20CFE14C1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5689900" y="1142929"/>
                  <a:ext cx="270720" cy="42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58" name="墨迹 57">
                  <a:extLst>
                    <a:ext uri="{FF2B5EF4-FFF2-40B4-BE49-F238E27FC236}">
                      <a16:creationId xmlns:a16="http://schemas.microsoft.com/office/drawing/2014/main" id="{22363B55-FDF3-844D-8D04-B5442FF56574}"/>
                    </a:ext>
                  </a:extLst>
                </p14:cNvPr>
                <p14:cNvContentPartPr/>
                <p14:nvPr/>
              </p14:nvContentPartPr>
              <p14:xfrm>
                <a:off x="5843260" y="1387009"/>
                <a:ext cx="159480" cy="25200"/>
              </p14:xfrm>
            </p:contentPart>
          </mc:Choice>
          <mc:Fallback xmlns="">
            <p:pic>
              <p:nvPicPr>
                <p:cNvPr id="58" name="墨迹 57">
                  <a:extLst>
                    <a:ext uri="{FF2B5EF4-FFF2-40B4-BE49-F238E27FC236}">
                      <a16:creationId xmlns:a16="http://schemas.microsoft.com/office/drawing/2014/main" id="{22363B55-FDF3-844D-8D04-B5442FF56574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5835700" y="1379449"/>
                  <a:ext cx="17460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59" name="墨迹 58">
                  <a:extLst>
                    <a:ext uri="{FF2B5EF4-FFF2-40B4-BE49-F238E27FC236}">
                      <a16:creationId xmlns:a16="http://schemas.microsoft.com/office/drawing/2014/main" id="{226338F3-25DE-9549-B2DD-173DCC446A52}"/>
                    </a:ext>
                  </a:extLst>
                </p14:cNvPr>
                <p14:cNvContentPartPr/>
                <p14:nvPr/>
              </p14:nvContentPartPr>
              <p14:xfrm>
                <a:off x="6189220" y="1486369"/>
                <a:ext cx="230760" cy="124920"/>
              </p14:xfrm>
            </p:contentPart>
          </mc:Choice>
          <mc:Fallback xmlns="">
            <p:pic>
              <p:nvPicPr>
                <p:cNvPr id="59" name="墨迹 58">
                  <a:extLst>
                    <a:ext uri="{FF2B5EF4-FFF2-40B4-BE49-F238E27FC236}">
                      <a16:creationId xmlns:a16="http://schemas.microsoft.com/office/drawing/2014/main" id="{226338F3-25DE-9549-B2DD-173DCC446A52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181660" y="1478809"/>
                  <a:ext cx="245880" cy="140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63" name="墨迹 62">
                <a:extLst>
                  <a:ext uri="{FF2B5EF4-FFF2-40B4-BE49-F238E27FC236}">
                    <a16:creationId xmlns:a16="http://schemas.microsoft.com/office/drawing/2014/main" id="{F60527A2-88CB-A44D-B1D1-7CBD303F2846}"/>
                  </a:ext>
                </a:extLst>
              </p14:cNvPr>
              <p14:cNvContentPartPr/>
              <p14:nvPr/>
            </p14:nvContentPartPr>
            <p14:xfrm>
              <a:off x="6768100" y="1529929"/>
              <a:ext cx="100080" cy="166320"/>
            </p14:xfrm>
          </p:contentPart>
        </mc:Choice>
        <mc:Fallback xmlns="">
          <p:pic>
            <p:nvPicPr>
              <p:cNvPr id="63" name="墨迹 62">
                <a:extLst>
                  <a:ext uri="{FF2B5EF4-FFF2-40B4-BE49-F238E27FC236}">
                    <a16:creationId xmlns:a16="http://schemas.microsoft.com/office/drawing/2014/main" id="{F60527A2-88CB-A44D-B1D1-7CBD303F2846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6760540" y="1522369"/>
                <a:ext cx="115200" cy="18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64" name="墨迹 63">
                <a:extLst>
                  <a:ext uri="{FF2B5EF4-FFF2-40B4-BE49-F238E27FC236}">
                    <a16:creationId xmlns:a16="http://schemas.microsoft.com/office/drawing/2014/main" id="{9B5751FF-0775-6443-95CA-29726584C8A2}"/>
                  </a:ext>
                </a:extLst>
              </p14:cNvPr>
              <p14:cNvContentPartPr/>
              <p14:nvPr/>
            </p14:nvContentPartPr>
            <p14:xfrm>
              <a:off x="8655220" y="2631889"/>
              <a:ext cx="2689200" cy="1314000"/>
            </p14:xfrm>
          </p:contentPart>
        </mc:Choice>
        <mc:Fallback xmlns="">
          <p:pic>
            <p:nvPicPr>
              <p:cNvPr id="64" name="墨迹 63">
                <a:extLst>
                  <a:ext uri="{FF2B5EF4-FFF2-40B4-BE49-F238E27FC236}">
                    <a16:creationId xmlns:a16="http://schemas.microsoft.com/office/drawing/2014/main" id="{9B5751FF-0775-6443-95CA-29726584C8A2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8647660" y="2624329"/>
                <a:ext cx="2704320" cy="132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65" name="墨迹 64">
                <a:extLst>
                  <a:ext uri="{FF2B5EF4-FFF2-40B4-BE49-F238E27FC236}">
                    <a16:creationId xmlns:a16="http://schemas.microsoft.com/office/drawing/2014/main" id="{B9CCA18F-072B-014F-B611-848BA3FD17F7}"/>
                  </a:ext>
                </a:extLst>
              </p14:cNvPr>
              <p14:cNvContentPartPr/>
              <p14:nvPr/>
            </p14:nvContentPartPr>
            <p14:xfrm>
              <a:off x="10851940" y="1810369"/>
              <a:ext cx="398880" cy="429120"/>
            </p14:xfrm>
          </p:contentPart>
        </mc:Choice>
        <mc:Fallback xmlns="">
          <p:pic>
            <p:nvPicPr>
              <p:cNvPr id="65" name="墨迹 64">
                <a:extLst>
                  <a:ext uri="{FF2B5EF4-FFF2-40B4-BE49-F238E27FC236}">
                    <a16:creationId xmlns:a16="http://schemas.microsoft.com/office/drawing/2014/main" id="{B9CCA18F-072B-014F-B611-848BA3FD17F7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10844740" y="1802809"/>
                <a:ext cx="414000" cy="444240"/>
              </a:xfrm>
              <a:prstGeom prst="rect">
                <a:avLst/>
              </a:prstGeom>
            </p:spPr>
          </p:pic>
        </mc:Fallback>
      </mc:AlternateContent>
      <p:grpSp>
        <p:nvGrpSpPr>
          <p:cNvPr id="75" name="组合 74">
            <a:extLst>
              <a:ext uri="{FF2B5EF4-FFF2-40B4-BE49-F238E27FC236}">
                <a16:creationId xmlns:a16="http://schemas.microsoft.com/office/drawing/2014/main" id="{B6C6C71B-202A-6141-A29F-FE2182682C7F}"/>
              </a:ext>
            </a:extLst>
          </p:cNvPr>
          <p:cNvGrpSpPr/>
          <p:nvPr/>
        </p:nvGrpSpPr>
        <p:grpSpPr>
          <a:xfrm>
            <a:off x="10123660" y="5196889"/>
            <a:ext cx="1793520" cy="1563120"/>
            <a:chOff x="10123660" y="5196889"/>
            <a:chExt cx="1793520" cy="1563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71" name="墨迹 70">
                  <a:extLst>
                    <a:ext uri="{FF2B5EF4-FFF2-40B4-BE49-F238E27FC236}">
                      <a16:creationId xmlns:a16="http://schemas.microsoft.com/office/drawing/2014/main" id="{FE843E4B-5A01-7E45-A014-85B2F7C6CB2F}"/>
                    </a:ext>
                  </a:extLst>
                </p14:cNvPr>
                <p14:cNvContentPartPr/>
                <p14:nvPr/>
              </p14:nvContentPartPr>
              <p14:xfrm>
                <a:off x="10310500" y="5196889"/>
                <a:ext cx="1606680" cy="1164600"/>
              </p14:xfrm>
            </p:contentPart>
          </mc:Choice>
          <mc:Fallback xmlns="">
            <p:pic>
              <p:nvPicPr>
                <p:cNvPr id="71" name="墨迹 70">
                  <a:extLst>
                    <a:ext uri="{FF2B5EF4-FFF2-40B4-BE49-F238E27FC236}">
                      <a16:creationId xmlns:a16="http://schemas.microsoft.com/office/drawing/2014/main" id="{FE843E4B-5A01-7E45-A014-85B2F7C6CB2F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0302940" y="5189329"/>
                  <a:ext cx="1621440" cy="11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72" name="墨迹 71">
                  <a:extLst>
                    <a:ext uri="{FF2B5EF4-FFF2-40B4-BE49-F238E27FC236}">
                      <a16:creationId xmlns:a16="http://schemas.microsoft.com/office/drawing/2014/main" id="{5A454D63-16A9-2245-9613-58500504468D}"/>
                    </a:ext>
                  </a:extLst>
                </p14:cNvPr>
                <p14:cNvContentPartPr/>
                <p14:nvPr/>
              </p14:nvContentPartPr>
              <p14:xfrm>
                <a:off x="10123660" y="6311089"/>
                <a:ext cx="286560" cy="429840"/>
              </p14:xfrm>
            </p:contentPart>
          </mc:Choice>
          <mc:Fallback xmlns="">
            <p:pic>
              <p:nvPicPr>
                <p:cNvPr id="72" name="墨迹 71">
                  <a:extLst>
                    <a:ext uri="{FF2B5EF4-FFF2-40B4-BE49-F238E27FC236}">
                      <a16:creationId xmlns:a16="http://schemas.microsoft.com/office/drawing/2014/main" id="{5A454D63-16A9-2245-9613-58500504468D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0116100" y="6303529"/>
                  <a:ext cx="301680" cy="44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73" name="墨迹 72">
                  <a:extLst>
                    <a:ext uri="{FF2B5EF4-FFF2-40B4-BE49-F238E27FC236}">
                      <a16:creationId xmlns:a16="http://schemas.microsoft.com/office/drawing/2014/main" id="{B91C63D3-E33B-5946-AC05-D2666E50451F}"/>
                    </a:ext>
                  </a:extLst>
                </p14:cNvPr>
                <p14:cNvContentPartPr/>
                <p14:nvPr/>
              </p14:nvContentPartPr>
              <p14:xfrm>
                <a:off x="10273060" y="6554089"/>
                <a:ext cx="324000" cy="50040"/>
              </p14:xfrm>
            </p:contentPart>
          </mc:Choice>
          <mc:Fallback xmlns="">
            <p:pic>
              <p:nvPicPr>
                <p:cNvPr id="73" name="墨迹 72">
                  <a:extLst>
                    <a:ext uri="{FF2B5EF4-FFF2-40B4-BE49-F238E27FC236}">
                      <a16:creationId xmlns:a16="http://schemas.microsoft.com/office/drawing/2014/main" id="{B91C63D3-E33B-5946-AC05-D2666E50451F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0265500" y="6546529"/>
                  <a:ext cx="33912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74" name="墨迹 73">
                  <a:extLst>
                    <a:ext uri="{FF2B5EF4-FFF2-40B4-BE49-F238E27FC236}">
                      <a16:creationId xmlns:a16="http://schemas.microsoft.com/office/drawing/2014/main" id="{8E6AF39A-046F-E44A-BCC0-7AE17C9B28E8}"/>
                    </a:ext>
                  </a:extLst>
                </p14:cNvPr>
                <p14:cNvContentPartPr/>
                <p14:nvPr/>
              </p14:nvContentPartPr>
              <p14:xfrm>
                <a:off x="10684180" y="6635089"/>
                <a:ext cx="218160" cy="124920"/>
              </p14:xfrm>
            </p:contentPart>
          </mc:Choice>
          <mc:Fallback xmlns="">
            <p:pic>
              <p:nvPicPr>
                <p:cNvPr id="74" name="墨迹 73">
                  <a:extLst>
                    <a:ext uri="{FF2B5EF4-FFF2-40B4-BE49-F238E27FC236}">
                      <a16:creationId xmlns:a16="http://schemas.microsoft.com/office/drawing/2014/main" id="{8E6AF39A-046F-E44A-BCC0-7AE17C9B28E8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0676620" y="6627529"/>
                  <a:ext cx="233280" cy="140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142" name="墨迹 141">
                <a:extLst>
                  <a:ext uri="{FF2B5EF4-FFF2-40B4-BE49-F238E27FC236}">
                    <a16:creationId xmlns:a16="http://schemas.microsoft.com/office/drawing/2014/main" id="{149D585D-DED5-1542-ABBE-C24E564C77D8}"/>
                  </a:ext>
                </a:extLst>
              </p14:cNvPr>
              <p14:cNvContentPartPr/>
              <p14:nvPr/>
            </p14:nvContentPartPr>
            <p14:xfrm>
              <a:off x="7957180" y="3235969"/>
              <a:ext cx="1500840" cy="2142000"/>
            </p14:xfrm>
          </p:contentPart>
        </mc:Choice>
        <mc:Fallback xmlns="">
          <p:pic>
            <p:nvPicPr>
              <p:cNvPr id="142" name="墨迹 141">
                <a:extLst>
                  <a:ext uri="{FF2B5EF4-FFF2-40B4-BE49-F238E27FC236}">
                    <a16:creationId xmlns:a16="http://schemas.microsoft.com/office/drawing/2014/main" id="{149D585D-DED5-1542-ABBE-C24E564C77D8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7949620" y="3228409"/>
                <a:ext cx="1515600" cy="215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144" name="墨迹 143">
                <a:extLst>
                  <a:ext uri="{FF2B5EF4-FFF2-40B4-BE49-F238E27FC236}">
                    <a16:creationId xmlns:a16="http://schemas.microsoft.com/office/drawing/2014/main" id="{FF5D6328-760C-394F-AF50-F29E2C35247A}"/>
                  </a:ext>
                </a:extLst>
              </p14:cNvPr>
              <p14:cNvContentPartPr/>
              <p14:nvPr/>
            </p14:nvContentPartPr>
            <p14:xfrm>
              <a:off x="9457660" y="3279529"/>
              <a:ext cx="2148120" cy="2328840"/>
            </p14:xfrm>
          </p:contentPart>
        </mc:Choice>
        <mc:Fallback xmlns="">
          <p:pic>
            <p:nvPicPr>
              <p:cNvPr id="144" name="墨迹 143">
                <a:extLst>
                  <a:ext uri="{FF2B5EF4-FFF2-40B4-BE49-F238E27FC236}">
                    <a16:creationId xmlns:a16="http://schemas.microsoft.com/office/drawing/2014/main" id="{FF5D6328-760C-394F-AF50-F29E2C35247A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9450100" y="3271969"/>
                <a:ext cx="2163240" cy="234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146" name="墨迹 145">
                <a:extLst>
                  <a:ext uri="{FF2B5EF4-FFF2-40B4-BE49-F238E27FC236}">
                    <a16:creationId xmlns:a16="http://schemas.microsoft.com/office/drawing/2014/main" id="{F0E0752E-CBE1-934E-B236-6F52FEE8B900}"/>
                  </a:ext>
                </a:extLst>
              </p14:cNvPr>
              <p14:cNvContentPartPr/>
              <p14:nvPr/>
            </p14:nvContentPartPr>
            <p14:xfrm>
              <a:off x="11537020" y="5564089"/>
              <a:ext cx="87480" cy="106200"/>
            </p14:xfrm>
          </p:contentPart>
        </mc:Choice>
        <mc:Fallback xmlns="">
          <p:pic>
            <p:nvPicPr>
              <p:cNvPr id="146" name="墨迹 145">
                <a:extLst>
                  <a:ext uri="{FF2B5EF4-FFF2-40B4-BE49-F238E27FC236}">
                    <a16:creationId xmlns:a16="http://schemas.microsoft.com/office/drawing/2014/main" id="{F0E0752E-CBE1-934E-B236-6F52FEE8B900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11529460" y="5556529"/>
                <a:ext cx="102600" cy="121320"/>
              </a:xfrm>
              <a:prstGeom prst="rect">
                <a:avLst/>
              </a:prstGeom>
            </p:spPr>
          </p:pic>
        </mc:Fallback>
      </mc:AlternateContent>
      <p:grpSp>
        <p:nvGrpSpPr>
          <p:cNvPr id="151" name="组合 150">
            <a:extLst>
              <a:ext uri="{FF2B5EF4-FFF2-40B4-BE49-F238E27FC236}">
                <a16:creationId xmlns:a16="http://schemas.microsoft.com/office/drawing/2014/main" id="{C67F3AA4-9640-384F-93A7-98FF6E56AD9D}"/>
              </a:ext>
            </a:extLst>
          </p:cNvPr>
          <p:cNvGrpSpPr/>
          <p:nvPr/>
        </p:nvGrpSpPr>
        <p:grpSpPr>
          <a:xfrm>
            <a:off x="8498980" y="2787769"/>
            <a:ext cx="2341080" cy="3019680"/>
            <a:chOff x="8498980" y="2787769"/>
            <a:chExt cx="2341080" cy="3019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7" name="墨迹 76">
                  <a:extLst>
                    <a:ext uri="{FF2B5EF4-FFF2-40B4-BE49-F238E27FC236}">
                      <a16:creationId xmlns:a16="http://schemas.microsoft.com/office/drawing/2014/main" id="{A8F1F39A-446B-9E48-A699-0C2A533584CE}"/>
                    </a:ext>
                  </a:extLst>
                </p14:cNvPr>
                <p14:cNvContentPartPr/>
                <p14:nvPr/>
              </p14:nvContentPartPr>
              <p14:xfrm>
                <a:off x="10534420" y="3173689"/>
                <a:ext cx="143640" cy="118800"/>
              </p14:xfrm>
            </p:contentPart>
          </mc:Choice>
          <mc:Fallback xmlns="">
            <p:pic>
              <p:nvPicPr>
                <p:cNvPr id="77" name="墨迹 76">
                  <a:extLst>
                    <a:ext uri="{FF2B5EF4-FFF2-40B4-BE49-F238E27FC236}">
                      <a16:creationId xmlns:a16="http://schemas.microsoft.com/office/drawing/2014/main" id="{A8F1F39A-446B-9E48-A699-0C2A533584CE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0527220" y="3166129"/>
                  <a:ext cx="15876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9" name="墨迹 78">
                  <a:extLst>
                    <a:ext uri="{FF2B5EF4-FFF2-40B4-BE49-F238E27FC236}">
                      <a16:creationId xmlns:a16="http://schemas.microsoft.com/office/drawing/2014/main" id="{816473AE-38A1-694A-907C-56D59CD27123}"/>
                    </a:ext>
                  </a:extLst>
                </p14:cNvPr>
                <p14:cNvContentPartPr/>
                <p14:nvPr/>
              </p14:nvContentPartPr>
              <p14:xfrm>
                <a:off x="10609300" y="2787769"/>
                <a:ext cx="131040" cy="230760"/>
              </p14:xfrm>
            </p:contentPart>
          </mc:Choice>
          <mc:Fallback xmlns="">
            <p:pic>
              <p:nvPicPr>
                <p:cNvPr id="79" name="墨迹 78">
                  <a:extLst>
                    <a:ext uri="{FF2B5EF4-FFF2-40B4-BE49-F238E27FC236}">
                      <a16:creationId xmlns:a16="http://schemas.microsoft.com/office/drawing/2014/main" id="{816473AE-38A1-694A-907C-56D59CD27123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0601740" y="2780209"/>
                  <a:ext cx="14616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76" name="墨迹 75">
                  <a:extLst>
                    <a:ext uri="{FF2B5EF4-FFF2-40B4-BE49-F238E27FC236}">
                      <a16:creationId xmlns:a16="http://schemas.microsoft.com/office/drawing/2014/main" id="{BDF9C506-459D-044D-9D68-1CFFBB27B6BD}"/>
                    </a:ext>
                  </a:extLst>
                </p14:cNvPr>
                <p14:cNvContentPartPr/>
                <p14:nvPr/>
              </p14:nvContentPartPr>
              <p14:xfrm>
                <a:off x="9426340" y="3173689"/>
                <a:ext cx="112320" cy="100080"/>
              </p14:xfrm>
            </p:contentPart>
          </mc:Choice>
          <mc:Fallback xmlns="">
            <p:pic>
              <p:nvPicPr>
                <p:cNvPr id="76" name="墨迹 75">
                  <a:extLst>
                    <a:ext uri="{FF2B5EF4-FFF2-40B4-BE49-F238E27FC236}">
                      <a16:creationId xmlns:a16="http://schemas.microsoft.com/office/drawing/2014/main" id="{BDF9C506-459D-044D-9D68-1CFFBB27B6BD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9416260" y="3163609"/>
                  <a:ext cx="13248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78" name="墨迹 77">
                  <a:extLst>
                    <a:ext uri="{FF2B5EF4-FFF2-40B4-BE49-F238E27FC236}">
                      <a16:creationId xmlns:a16="http://schemas.microsoft.com/office/drawing/2014/main" id="{4B25BBD0-538D-3046-9D0C-2E489D73C0FC}"/>
                    </a:ext>
                  </a:extLst>
                </p14:cNvPr>
                <p14:cNvContentPartPr/>
                <p14:nvPr/>
              </p14:nvContentPartPr>
              <p14:xfrm>
                <a:off x="9357940" y="2837449"/>
                <a:ext cx="342720" cy="193320"/>
              </p14:xfrm>
            </p:contentPart>
          </mc:Choice>
          <mc:Fallback xmlns="">
            <p:pic>
              <p:nvPicPr>
                <p:cNvPr id="78" name="墨迹 77">
                  <a:extLst>
                    <a:ext uri="{FF2B5EF4-FFF2-40B4-BE49-F238E27FC236}">
                      <a16:creationId xmlns:a16="http://schemas.microsoft.com/office/drawing/2014/main" id="{4B25BBD0-538D-3046-9D0C-2E489D73C0FC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9350380" y="2829889"/>
                  <a:ext cx="35784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47" name="墨迹 146">
                  <a:extLst>
                    <a:ext uri="{FF2B5EF4-FFF2-40B4-BE49-F238E27FC236}">
                      <a16:creationId xmlns:a16="http://schemas.microsoft.com/office/drawing/2014/main" id="{1246FBAA-70AD-C54C-9D78-5296089402A8}"/>
                    </a:ext>
                  </a:extLst>
                </p14:cNvPr>
                <p14:cNvContentPartPr/>
                <p14:nvPr/>
              </p14:nvContentPartPr>
              <p14:xfrm>
                <a:off x="8498980" y="3285649"/>
                <a:ext cx="2104560" cy="2260080"/>
              </p14:xfrm>
            </p:contentPart>
          </mc:Choice>
          <mc:Fallback xmlns="">
            <p:pic>
              <p:nvPicPr>
                <p:cNvPr id="147" name="墨迹 146">
                  <a:extLst>
                    <a:ext uri="{FF2B5EF4-FFF2-40B4-BE49-F238E27FC236}">
                      <a16:creationId xmlns:a16="http://schemas.microsoft.com/office/drawing/2014/main" id="{1246FBAA-70AD-C54C-9D78-5296089402A8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8491420" y="3278089"/>
                  <a:ext cx="2119680" cy="227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49" name="墨迹 148">
                  <a:extLst>
                    <a:ext uri="{FF2B5EF4-FFF2-40B4-BE49-F238E27FC236}">
                      <a16:creationId xmlns:a16="http://schemas.microsoft.com/office/drawing/2014/main" id="{21FA12C6-39A5-994F-B889-82074AC83E58}"/>
                    </a:ext>
                  </a:extLst>
                </p14:cNvPr>
                <p14:cNvContentPartPr/>
                <p14:nvPr/>
              </p14:nvContentPartPr>
              <p14:xfrm>
                <a:off x="10603180" y="3347929"/>
                <a:ext cx="25200" cy="6480"/>
              </p14:xfrm>
            </p:contentPart>
          </mc:Choice>
          <mc:Fallback xmlns="">
            <p:pic>
              <p:nvPicPr>
                <p:cNvPr id="149" name="墨迹 148">
                  <a:extLst>
                    <a:ext uri="{FF2B5EF4-FFF2-40B4-BE49-F238E27FC236}">
                      <a16:creationId xmlns:a16="http://schemas.microsoft.com/office/drawing/2014/main" id="{21FA12C6-39A5-994F-B889-82074AC83E58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10595620" y="3340369"/>
                  <a:ext cx="4032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50" name="墨迹 149">
                  <a:extLst>
                    <a:ext uri="{FF2B5EF4-FFF2-40B4-BE49-F238E27FC236}">
                      <a16:creationId xmlns:a16="http://schemas.microsoft.com/office/drawing/2014/main" id="{C1AE9DA3-78CD-E14D-AAC1-7D60B4CE2E7C}"/>
                    </a:ext>
                  </a:extLst>
                </p14:cNvPr>
                <p14:cNvContentPartPr/>
                <p14:nvPr/>
              </p14:nvContentPartPr>
              <p14:xfrm>
                <a:off x="10603180" y="3266929"/>
                <a:ext cx="236880" cy="2540520"/>
              </p14:xfrm>
            </p:contentPart>
          </mc:Choice>
          <mc:Fallback xmlns="">
            <p:pic>
              <p:nvPicPr>
                <p:cNvPr id="150" name="墨迹 149">
                  <a:extLst>
                    <a:ext uri="{FF2B5EF4-FFF2-40B4-BE49-F238E27FC236}">
                      <a16:creationId xmlns:a16="http://schemas.microsoft.com/office/drawing/2014/main" id="{C1AE9DA3-78CD-E14D-AAC1-7D60B4CE2E7C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0595620" y="3259369"/>
                  <a:ext cx="252000" cy="2555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7" name="组合 226">
            <a:extLst>
              <a:ext uri="{FF2B5EF4-FFF2-40B4-BE49-F238E27FC236}">
                <a16:creationId xmlns:a16="http://schemas.microsoft.com/office/drawing/2014/main" id="{22B1CE8D-B09B-D847-9A43-5F7196C0F591}"/>
              </a:ext>
            </a:extLst>
          </p:cNvPr>
          <p:cNvGrpSpPr/>
          <p:nvPr/>
        </p:nvGrpSpPr>
        <p:grpSpPr>
          <a:xfrm>
            <a:off x="7415740" y="5265289"/>
            <a:ext cx="1724760" cy="840960"/>
            <a:chOff x="7415740" y="5265289"/>
            <a:chExt cx="1724760" cy="840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213" name="墨迹 212">
                  <a:extLst>
                    <a:ext uri="{FF2B5EF4-FFF2-40B4-BE49-F238E27FC236}">
                      <a16:creationId xmlns:a16="http://schemas.microsoft.com/office/drawing/2014/main" id="{31E0F1B3-6BBD-8045-80C1-91A372DB3DD3}"/>
                    </a:ext>
                  </a:extLst>
                </p14:cNvPr>
                <p14:cNvContentPartPr/>
                <p14:nvPr/>
              </p14:nvContentPartPr>
              <p14:xfrm>
                <a:off x="7907500" y="5358889"/>
                <a:ext cx="691560" cy="747360"/>
              </p14:xfrm>
            </p:contentPart>
          </mc:Choice>
          <mc:Fallback xmlns="">
            <p:pic>
              <p:nvPicPr>
                <p:cNvPr id="213" name="墨迹 212">
                  <a:extLst>
                    <a:ext uri="{FF2B5EF4-FFF2-40B4-BE49-F238E27FC236}">
                      <a16:creationId xmlns:a16="http://schemas.microsoft.com/office/drawing/2014/main" id="{31E0F1B3-6BBD-8045-80C1-91A372DB3DD3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7899940" y="5351329"/>
                  <a:ext cx="706320" cy="76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214" name="墨迹 213">
                  <a:extLst>
                    <a:ext uri="{FF2B5EF4-FFF2-40B4-BE49-F238E27FC236}">
                      <a16:creationId xmlns:a16="http://schemas.microsoft.com/office/drawing/2014/main" id="{8413AB23-B49C-AB40-B04D-909195A9CEEB}"/>
                    </a:ext>
                  </a:extLst>
                </p14:cNvPr>
                <p14:cNvContentPartPr/>
                <p14:nvPr/>
              </p14:nvContentPartPr>
              <p14:xfrm>
                <a:off x="8486380" y="5545369"/>
                <a:ext cx="93600" cy="112320"/>
              </p14:xfrm>
            </p:contentPart>
          </mc:Choice>
          <mc:Fallback xmlns="">
            <p:pic>
              <p:nvPicPr>
                <p:cNvPr id="214" name="墨迹 213">
                  <a:extLst>
                    <a:ext uri="{FF2B5EF4-FFF2-40B4-BE49-F238E27FC236}">
                      <a16:creationId xmlns:a16="http://schemas.microsoft.com/office/drawing/2014/main" id="{8413AB23-B49C-AB40-B04D-909195A9CEEB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8478820" y="5537809"/>
                  <a:ext cx="10872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216" name="墨迹 215">
                  <a:extLst>
                    <a:ext uri="{FF2B5EF4-FFF2-40B4-BE49-F238E27FC236}">
                      <a16:creationId xmlns:a16="http://schemas.microsoft.com/office/drawing/2014/main" id="{BC1B2DFA-E8EA-BA4F-AED1-1881267BDCD9}"/>
                    </a:ext>
                  </a:extLst>
                </p14:cNvPr>
                <p14:cNvContentPartPr/>
                <p14:nvPr/>
              </p14:nvContentPartPr>
              <p14:xfrm>
                <a:off x="7415740" y="5265289"/>
                <a:ext cx="311760" cy="236880"/>
              </p14:xfrm>
            </p:contentPart>
          </mc:Choice>
          <mc:Fallback xmlns="">
            <p:pic>
              <p:nvPicPr>
                <p:cNvPr id="216" name="墨迹 215">
                  <a:extLst>
                    <a:ext uri="{FF2B5EF4-FFF2-40B4-BE49-F238E27FC236}">
                      <a16:creationId xmlns:a16="http://schemas.microsoft.com/office/drawing/2014/main" id="{BC1B2DFA-E8EA-BA4F-AED1-1881267BDCD9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408180" y="5257729"/>
                  <a:ext cx="32688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217" name="墨迹 216">
                  <a:extLst>
                    <a:ext uri="{FF2B5EF4-FFF2-40B4-BE49-F238E27FC236}">
                      <a16:creationId xmlns:a16="http://schemas.microsoft.com/office/drawing/2014/main" id="{1F5F5A5E-2164-DD4F-A0A5-DD8F4F092840}"/>
                    </a:ext>
                  </a:extLst>
                </p14:cNvPr>
                <p14:cNvContentPartPr/>
                <p14:nvPr/>
              </p14:nvContentPartPr>
              <p14:xfrm>
                <a:off x="7807780" y="5439529"/>
                <a:ext cx="43920" cy="168480"/>
              </p14:xfrm>
            </p:contentPart>
          </mc:Choice>
          <mc:Fallback xmlns="">
            <p:pic>
              <p:nvPicPr>
                <p:cNvPr id="217" name="墨迹 216">
                  <a:extLst>
                    <a:ext uri="{FF2B5EF4-FFF2-40B4-BE49-F238E27FC236}">
                      <a16:creationId xmlns:a16="http://schemas.microsoft.com/office/drawing/2014/main" id="{1F5F5A5E-2164-DD4F-A0A5-DD8F4F092840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7800220" y="5431969"/>
                  <a:ext cx="5904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222" name="墨迹 221">
                  <a:extLst>
                    <a:ext uri="{FF2B5EF4-FFF2-40B4-BE49-F238E27FC236}">
                      <a16:creationId xmlns:a16="http://schemas.microsoft.com/office/drawing/2014/main" id="{9E4822BB-6DEE-234C-B0B5-CB1F7FB84FCE}"/>
                    </a:ext>
                  </a:extLst>
                </p14:cNvPr>
                <p14:cNvContentPartPr/>
                <p14:nvPr/>
              </p14:nvContentPartPr>
              <p14:xfrm>
                <a:off x="8853580" y="5464729"/>
                <a:ext cx="124920" cy="268200"/>
              </p14:xfrm>
            </p:contentPart>
          </mc:Choice>
          <mc:Fallback xmlns="">
            <p:pic>
              <p:nvPicPr>
                <p:cNvPr id="222" name="墨迹 221">
                  <a:extLst>
                    <a:ext uri="{FF2B5EF4-FFF2-40B4-BE49-F238E27FC236}">
                      <a16:creationId xmlns:a16="http://schemas.microsoft.com/office/drawing/2014/main" id="{9E4822BB-6DEE-234C-B0B5-CB1F7FB84FCE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8846020" y="5457169"/>
                  <a:ext cx="14004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223" name="墨迹 222">
                  <a:extLst>
                    <a:ext uri="{FF2B5EF4-FFF2-40B4-BE49-F238E27FC236}">
                      <a16:creationId xmlns:a16="http://schemas.microsoft.com/office/drawing/2014/main" id="{6FD134A7-5B57-B449-9223-965F6F7E9A33}"/>
                    </a:ext>
                  </a:extLst>
                </p14:cNvPr>
                <p14:cNvContentPartPr/>
                <p14:nvPr/>
              </p14:nvContentPartPr>
              <p14:xfrm>
                <a:off x="9115300" y="5763529"/>
                <a:ext cx="25200" cy="68760"/>
              </p14:xfrm>
            </p:contentPart>
          </mc:Choice>
          <mc:Fallback xmlns="">
            <p:pic>
              <p:nvPicPr>
                <p:cNvPr id="223" name="墨迹 222">
                  <a:extLst>
                    <a:ext uri="{FF2B5EF4-FFF2-40B4-BE49-F238E27FC236}">
                      <a16:creationId xmlns:a16="http://schemas.microsoft.com/office/drawing/2014/main" id="{6FD134A7-5B57-B449-9223-965F6F7E9A33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9107740" y="5755969"/>
                  <a:ext cx="40320" cy="83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66" name="墨迹 65">
                <a:extLst>
                  <a:ext uri="{FF2B5EF4-FFF2-40B4-BE49-F238E27FC236}">
                    <a16:creationId xmlns:a16="http://schemas.microsoft.com/office/drawing/2014/main" id="{0D2F20B8-6006-1544-9BA3-61E00AAAE1F5}"/>
                  </a:ext>
                </a:extLst>
              </p14:cNvPr>
              <p14:cNvContentPartPr/>
              <p14:nvPr/>
            </p14:nvContentPartPr>
            <p14:xfrm>
              <a:off x="7216300" y="4648969"/>
              <a:ext cx="2036160" cy="1762200"/>
            </p14:xfrm>
          </p:contentPart>
        </mc:Choice>
        <mc:Fallback xmlns="">
          <p:pic>
            <p:nvPicPr>
              <p:cNvPr id="66" name="墨迹 65">
                <a:extLst>
                  <a:ext uri="{FF2B5EF4-FFF2-40B4-BE49-F238E27FC236}">
                    <a16:creationId xmlns:a16="http://schemas.microsoft.com/office/drawing/2014/main" id="{0D2F20B8-6006-1544-9BA3-61E00AAAE1F5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7208740" y="4641409"/>
                <a:ext cx="2051280" cy="1777320"/>
              </a:xfrm>
              <a:prstGeom prst="rect">
                <a:avLst/>
              </a:prstGeom>
            </p:spPr>
          </p:pic>
        </mc:Fallback>
      </mc:AlternateContent>
      <p:grpSp>
        <p:nvGrpSpPr>
          <p:cNvPr id="312" name="组合 311">
            <a:extLst>
              <a:ext uri="{FF2B5EF4-FFF2-40B4-BE49-F238E27FC236}">
                <a16:creationId xmlns:a16="http://schemas.microsoft.com/office/drawing/2014/main" id="{4CF87795-5CCA-C041-A892-98553F67FAB8}"/>
              </a:ext>
            </a:extLst>
          </p:cNvPr>
          <p:cNvGrpSpPr/>
          <p:nvPr/>
        </p:nvGrpSpPr>
        <p:grpSpPr>
          <a:xfrm>
            <a:off x="9333100" y="5353849"/>
            <a:ext cx="498240" cy="429840"/>
            <a:chOff x="9333100" y="5353849"/>
            <a:chExt cx="498240" cy="429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298" name="墨迹 297">
                  <a:extLst>
                    <a:ext uri="{FF2B5EF4-FFF2-40B4-BE49-F238E27FC236}">
                      <a16:creationId xmlns:a16="http://schemas.microsoft.com/office/drawing/2014/main" id="{08C8FF7A-97D5-3143-A1D7-6405C5250A58}"/>
                    </a:ext>
                  </a:extLst>
                </p14:cNvPr>
                <p14:cNvContentPartPr/>
                <p14:nvPr/>
              </p14:nvContentPartPr>
              <p14:xfrm>
                <a:off x="9333100" y="5353849"/>
                <a:ext cx="255600" cy="317880"/>
              </p14:xfrm>
            </p:contentPart>
          </mc:Choice>
          <mc:Fallback xmlns="">
            <p:pic>
              <p:nvPicPr>
                <p:cNvPr id="298" name="墨迹 297">
                  <a:extLst>
                    <a:ext uri="{FF2B5EF4-FFF2-40B4-BE49-F238E27FC236}">
                      <a16:creationId xmlns:a16="http://schemas.microsoft.com/office/drawing/2014/main" id="{08C8FF7A-97D5-3143-A1D7-6405C5250A58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9325540" y="5346289"/>
                  <a:ext cx="270720" cy="33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299" name="墨迹 298">
                  <a:extLst>
                    <a:ext uri="{FF2B5EF4-FFF2-40B4-BE49-F238E27FC236}">
                      <a16:creationId xmlns:a16="http://schemas.microsoft.com/office/drawing/2014/main" id="{8BA1684A-D253-8441-BF9E-690C0BC82FB6}"/>
                    </a:ext>
                  </a:extLst>
                </p14:cNvPr>
                <p14:cNvContentPartPr/>
                <p14:nvPr/>
              </p14:nvContentPartPr>
              <p14:xfrm>
                <a:off x="9501220" y="5521969"/>
                <a:ext cx="149760" cy="56520"/>
              </p14:xfrm>
            </p:contentPart>
          </mc:Choice>
          <mc:Fallback xmlns="">
            <p:pic>
              <p:nvPicPr>
                <p:cNvPr id="299" name="墨迹 298">
                  <a:extLst>
                    <a:ext uri="{FF2B5EF4-FFF2-40B4-BE49-F238E27FC236}">
                      <a16:creationId xmlns:a16="http://schemas.microsoft.com/office/drawing/2014/main" id="{8BA1684A-D253-8441-BF9E-690C0BC82FB6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9493660" y="5514409"/>
                  <a:ext cx="16488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300" name="墨迹 299">
                  <a:extLst>
                    <a:ext uri="{FF2B5EF4-FFF2-40B4-BE49-F238E27FC236}">
                      <a16:creationId xmlns:a16="http://schemas.microsoft.com/office/drawing/2014/main" id="{D42BE7E0-F8B8-074A-9785-844DDDD23B23}"/>
                    </a:ext>
                  </a:extLst>
                </p14:cNvPr>
                <p14:cNvContentPartPr/>
                <p14:nvPr/>
              </p14:nvContentPartPr>
              <p14:xfrm>
                <a:off x="9762580" y="5609089"/>
                <a:ext cx="68760" cy="155880"/>
              </p14:xfrm>
            </p:contentPart>
          </mc:Choice>
          <mc:Fallback xmlns="">
            <p:pic>
              <p:nvPicPr>
                <p:cNvPr id="300" name="墨迹 299">
                  <a:extLst>
                    <a:ext uri="{FF2B5EF4-FFF2-40B4-BE49-F238E27FC236}">
                      <a16:creationId xmlns:a16="http://schemas.microsoft.com/office/drawing/2014/main" id="{D42BE7E0-F8B8-074A-9785-844DDDD23B23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9755020" y="5601529"/>
                  <a:ext cx="8388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301" name="墨迹 300">
                  <a:extLst>
                    <a:ext uri="{FF2B5EF4-FFF2-40B4-BE49-F238E27FC236}">
                      <a16:creationId xmlns:a16="http://schemas.microsoft.com/office/drawing/2014/main" id="{E6933F17-EFAC-9540-BCA4-5EF702857E94}"/>
                    </a:ext>
                  </a:extLst>
                </p14:cNvPr>
                <p14:cNvContentPartPr/>
                <p14:nvPr/>
              </p14:nvContentPartPr>
              <p14:xfrm>
                <a:off x="9743860" y="5609089"/>
                <a:ext cx="56520" cy="174600"/>
              </p14:xfrm>
            </p:contentPart>
          </mc:Choice>
          <mc:Fallback xmlns="">
            <p:pic>
              <p:nvPicPr>
                <p:cNvPr id="301" name="墨迹 300">
                  <a:extLst>
                    <a:ext uri="{FF2B5EF4-FFF2-40B4-BE49-F238E27FC236}">
                      <a16:creationId xmlns:a16="http://schemas.microsoft.com/office/drawing/2014/main" id="{E6933F17-EFAC-9540-BCA4-5EF702857E94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9736300" y="5601529"/>
                  <a:ext cx="71280" cy="189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1" name="组合 310">
            <a:extLst>
              <a:ext uri="{FF2B5EF4-FFF2-40B4-BE49-F238E27FC236}">
                <a16:creationId xmlns:a16="http://schemas.microsoft.com/office/drawing/2014/main" id="{C9F2B423-6A19-964A-A5C3-FB60ABC2BDF5}"/>
              </a:ext>
            </a:extLst>
          </p:cNvPr>
          <p:cNvGrpSpPr/>
          <p:nvPr/>
        </p:nvGrpSpPr>
        <p:grpSpPr>
          <a:xfrm>
            <a:off x="330940" y="1922329"/>
            <a:ext cx="8640720" cy="4967280"/>
            <a:chOff x="330940" y="1922329"/>
            <a:chExt cx="8640720" cy="4967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82" name="墨迹 81">
                  <a:extLst>
                    <a:ext uri="{FF2B5EF4-FFF2-40B4-BE49-F238E27FC236}">
                      <a16:creationId xmlns:a16="http://schemas.microsoft.com/office/drawing/2014/main" id="{11FF9A79-1DAD-A448-B6D3-314708987869}"/>
                    </a:ext>
                  </a:extLst>
                </p14:cNvPr>
                <p14:cNvContentPartPr/>
                <p14:nvPr/>
              </p14:nvContentPartPr>
              <p14:xfrm>
                <a:off x="555220" y="2164969"/>
                <a:ext cx="43920" cy="311760"/>
              </p14:xfrm>
            </p:contentPart>
          </mc:Choice>
          <mc:Fallback xmlns="">
            <p:pic>
              <p:nvPicPr>
                <p:cNvPr id="82" name="墨迹 81">
                  <a:extLst>
                    <a:ext uri="{FF2B5EF4-FFF2-40B4-BE49-F238E27FC236}">
                      <a16:creationId xmlns:a16="http://schemas.microsoft.com/office/drawing/2014/main" id="{11FF9A79-1DAD-A448-B6D3-314708987869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547660" y="2157409"/>
                  <a:ext cx="59040" cy="32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83" name="墨迹 82">
                  <a:extLst>
                    <a:ext uri="{FF2B5EF4-FFF2-40B4-BE49-F238E27FC236}">
                      <a16:creationId xmlns:a16="http://schemas.microsoft.com/office/drawing/2014/main" id="{0C049C37-5466-0D4C-8E41-F9524EEEB45B}"/>
                    </a:ext>
                  </a:extLst>
                </p14:cNvPr>
                <p14:cNvContentPartPr/>
                <p14:nvPr/>
              </p14:nvContentPartPr>
              <p14:xfrm>
                <a:off x="685900" y="2053009"/>
                <a:ext cx="324000" cy="423720"/>
              </p14:xfrm>
            </p:contentPart>
          </mc:Choice>
          <mc:Fallback xmlns="">
            <p:pic>
              <p:nvPicPr>
                <p:cNvPr id="83" name="墨迹 82">
                  <a:extLst>
                    <a:ext uri="{FF2B5EF4-FFF2-40B4-BE49-F238E27FC236}">
                      <a16:creationId xmlns:a16="http://schemas.microsoft.com/office/drawing/2014/main" id="{0C049C37-5466-0D4C-8E41-F9524EEEB45B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678340" y="2045449"/>
                  <a:ext cx="339120" cy="43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84" name="墨迹 83">
                  <a:extLst>
                    <a:ext uri="{FF2B5EF4-FFF2-40B4-BE49-F238E27FC236}">
                      <a16:creationId xmlns:a16="http://schemas.microsoft.com/office/drawing/2014/main" id="{A7E049DD-0986-0747-92B7-FE889B0234FB}"/>
                    </a:ext>
                  </a:extLst>
                </p14:cNvPr>
                <p14:cNvContentPartPr/>
                <p14:nvPr/>
              </p14:nvContentPartPr>
              <p14:xfrm>
                <a:off x="679780" y="2208529"/>
                <a:ext cx="230760" cy="168480"/>
              </p14:xfrm>
            </p:contentPart>
          </mc:Choice>
          <mc:Fallback xmlns="">
            <p:pic>
              <p:nvPicPr>
                <p:cNvPr id="84" name="墨迹 83">
                  <a:extLst>
                    <a:ext uri="{FF2B5EF4-FFF2-40B4-BE49-F238E27FC236}">
                      <a16:creationId xmlns:a16="http://schemas.microsoft.com/office/drawing/2014/main" id="{A7E049DD-0986-0747-92B7-FE889B0234FB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672220" y="2200969"/>
                  <a:ext cx="24588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85" name="墨迹 84">
                  <a:extLst>
                    <a:ext uri="{FF2B5EF4-FFF2-40B4-BE49-F238E27FC236}">
                      <a16:creationId xmlns:a16="http://schemas.microsoft.com/office/drawing/2014/main" id="{0EB68BC5-13AC-024F-AB5B-A7BAB5F2206F}"/>
                    </a:ext>
                  </a:extLst>
                </p14:cNvPr>
                <p14:cNvContentPartPr/>
                <p14:nvPr/>
              </p14:nvContentPartPr>
              <p14:xfrm>
                <a:off x="797860" y="2407969"/>
                <a:ext cx="143640" cy="25200"/>
              </p14:xfrm>
            </p:contentPart>
          </mc:Choice>
          <mc:Fallback xmlns="">
            <p:pic>
              <p:nvPicPr>
                <p:cNvPr id="85" name="墨迹 84">
                  <a:extLst>
                    <a:ext uri="{FF2B5EF4-FFF2-40B4-BE49-F238E27FC236}">
                      <a16:creationId xmlns:a16="http://schemas.microsoft.com/office/drawing/2014/main" id="{0EB68BC5-13AC-024F-AB5B-A7BAB5F2206F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790300" y="2400409"/>
                  <a:ext cx="15876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86" name="墨迹 85">
                  <a:extLst>
                    <a:ext uri="{FF2B5EF4-FFF2-40B4-BE49-F238E27FC236}">
                      <a16:creationId xmlns:a16="http://schemas.microsoft.com/office/drawing/2014/main" id="{6D465EB1-C023-974B-8B40-13E1EF9468BA}"/>
                    </a:ext>
                  </a:extLst>
                </p14:cNvPr>
                <p14:cNvContentPartPr/>
                <p14:nvPr/>
              </p14:nvContentPartPr>
              <p14:xfrm>
                <a:off x="822700" y="2208529"/>
                <a:ext cx="360" cy="25200"/>
              </p14:xfrm>
            </p:contentPart>
          </mc:Choice>
          <mc:Fallback xmlns="">
            <p:pic>
              <p:nvPicPr>
                <p:cNvPr id="86" name="墨迹 85">
                  <a:extLst>
                    <a:ext uri="{FF2B5EF4-FFF2-40B4-BE49-F238E27FC236}">
                      <a16:creationId xmlns:a16="http://schemas.microsoft.com/office/drawing/2014/main" id="{6D465EB1-C023-974B-8B40-13E1EF9468BA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815140" y="2200969"/>
                  <a:ext cx="1548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87" name="墨迹 86">
                  <a:extLst>
                    <a:ext uri="{FF2B5EF4-FFF2-40B4-BE49-F238E27FC236}">
                      <a16:creationId xmlns:a16="http://schemas.microsoft.com/office/drawing/2014/main" id="{32E34D78-34DA-0544-825D-7149DC3D9D94}"/>
                    </a:ext>
                  </a:extLst>
                </p14:cNvPr>
                <p14:cNvContentPartPr/>
                <p14:nvPr/>
              </p14:nvContentPartPr>
              <p14:xfrm>
                <a:off x="1233820" y="2140129"/>
                <a:ext cx="25200" cy="37800"/>
              </p14:xfrm>
            </p:contentPart>
          </mc:Choice>
          <mc:Fallback xmlns="">
            <p:pic>
              <p:nvPicPr>
                <p:cNvPr id="87" name="墨迹 86">
                  <a:extLst>
                    <a:ext uri="{FF2B5EF4-FFF2-40B4-BE49-F238E27FC236}">
                      <a16:creationId xmlns:a16="http://schemas.microsoft.com/office/drawing/2014/main" id="{32E34D78-34DA-0544-825D-7149DC3D9D94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1226260" y="2132569"/>
                  <a:ext cx="403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88" name="墨迹 87">
                  <a:extLst>
                    <a:ext uri="{FF2B5EF4-FFF2-40B4-BE49-F238E27FC236}">
                      <a16:creationId xmlns:a16="http://schemas.microsoft.com/office/drawing/2014/main" id="{ACC8130D-BED8-C84B-A99C-FA34C031608E}"/>
                    </a:ext>
                  </a:extLst>
                </p14:cNvPr>
                <p14:cNvContentPartPr/>
                <p14:nvPr/>
              </p14:nvContentPartPr>
              <p14:xfrm>
                <a:off x="1227340" y="2077849"/>
                <a:ext cx="255600" cy="392400"/>
              </p14:xfrm>
            </p:contentPart>
          </mc:Choice>
          <mc:Fallback xmlns="">
            <p:pic>
              <p:nvPicPr>
                <p:cNvPr id="88" name="墨迹 87">
                  <a:extLst>
                    <a:ext uri="{FF2B5EF4-FFF2-40B4-BE49-F238E27FC236}">
                      <a16:creationId xmlns:a16="http://schemas.microsoft.com/office/drawing/2014/main" id="{ACC8130D-BED8-C84B-A99C-FA34C031608E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219780" y="2070289"/>
                  <a:ext cx="270720" cy="40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90" name="墨迹 89">
                  <a:extLst>
                    <a:ext uri="{FF2B5EF4-FFF2-40B4-BE49-F238E27FC236}">
                      <a16:creationId xmlns:a16="http://schemas.microsoft.com/office/drawing/2014/main" id="{4A5AF385-50D3-4A45-8DB7-E909C9C88471}"/>
                    </a:ext>
                  </a:extLst>
                </p14:cNvPr>
                <p14:cNvContentPartPr/>
                <p14:nvPr/>
              </p14:nvContentPartPr>
              <p14:xfrm>
                <a:off x="1831420" y="2053009"/>
                <a:ext cx="236880" cy="367560"/>
              </p14:xfrm>
            </p:contentPart>
          </mc:Choice>
          <mc:Fallback xmlns="">
            <p:pic>
              <p:nvPicPr>
                <p:cNvPr id="90" name="墨迹 89">
                  <a:extLst>
                    <a:ext uri="{FF2B5EF4-FFF2-40B4-BE49-F238E27FC236}">
                      <a16:creationId xmlns:a16="http://schemas.microsoft.com/office/drawing/2014/main" id="{4A5AF385-50D3-4A45-8DB7-E909C9C88471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1823860" y="2045449"/>
                  <a:ext cx="252000" cy="38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91" name="墨迹 90">
                  <a:extLst>
                    <a:ext uri="{FF2B5EF4-FFF2-40B4-BE49-F238E27FC236}">
                      <a16:creationId xmlns:a16="http://schemas.microsoft.com/office/drawing/2014/main" id="{C545BB0F-6E29-2844-8508-594E8B261A12}"/>
                    </a:ext>
                  </a:extLst>
                </p14:cNvPr>
                <p14:cNvContentPartPr/>
                <p14:nvPr/>
              </p14:nvContentPartPr>
              <p14:xfrm>
                <a:off x="2304460" y="1922329"/>
                <a:ext cx="529560" cy="504720"/>
              </p14:xfrm>
            </p:contentPart>
          </mc:Choice>
          <mc:Fallback xmlns="">
            <p:pic>
              <p:nvPicPr>
                <p:cNvPr id="91" name="墨迹 90">
                  <a:extLst>
                    <a:ext uri="{FF2B5EF4-FFF2-40B4-BE49-F238E27FC236}">
                      <a16:creationId xmlns:a16="http://schemas.microsoft.com/office/drawing/2014/main" id="{C545BB0F-6E29-2844-8508-594E8B261A12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2296900" y="1914769"/>
                  <a:ext cx="544680" cy="51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92" name="墨迹 91">
                  <a:extLst>
                    <a:ext uri="{FF2B5EF4-FFF2-40B4-BE49-F238E27FC236}">
                      <a16:creationId xmlns:a16="http://schemas.microsoft.com/office/drawing/2014/main" id="{DABE46E0-40B6-7E47-A5E3-DECB61A0DDC7}"/>
                    </a:ext>
                  </a:extLst>
                </p14:cNvPr>
                <p14:cNvContentPartPr/>
                <p14:nvPr/>
              </p14:nvContentPartPr>
              <p14:xfrm>
                <a:off x="2597140" y="2196289"/>
                <a:ext cx="62640" cy="56520"/>
              </p14:xfrm>
            </p:contentPart>
          </mc:Choice>
          <mc:Fallback xmlns="">
            <p:pic>
              <p:nvPicPr>
                <p:cNvPr id="92" name="墨迹 91">
                  <a:extLst>
                    <a:ext uri="{FF2B5EF4-FFF2-40B4-BE49-F238E27FC236}">
                      <a16:creationId xmlns:a16="http://schemas.microsoft.com/office/drawing/2014/main" id="{DABE46E0-40B6-7E47-A5E3-DECB61A0DDC7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2589580" y="2188729"/>
                  <a:ext cx="7776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93" name="墨迹 92">
                  <a:extLst>
                    <a:ext uri="{FF2B5EF4-FFF2-40B4-BE49-F238E27FC236}">
                      <a16:creationId xmlns:a16="http://schemas.microsoft.com/office/drawing/2014/main" id="{8C77FF41-268C-7745-86C6-D6FF35844593}"/>
                    </a:ext>
                  </a:extLst>
                </p14:cNvPr>
                <p14:cNvContentPartPr/>
                <p14:nvPr/>
              </p14:nvContentPartPr>
              <p14:xfrm>
                <a:off x="2958220" y="2202409"/>
                <a:ext cx="174600" cy="31320"/>
              </p14:xfrm>
            </p:contentPart>
          </mc:Choice>
          <mc:Fallback xmlns="">
            <p:pic>
              <p:nvPicPr>
                <p:cNvPr id="93" name="墨迹 92">
                  <a:extLst>
                    <a:ext uri="{FF2B5EF4-FFF2-40B4-BE49-F238E27FC236}">
                      <a16:creationId xmlns:a16="http://schemas.microsoft.com/office/drawing/2014/main" id="{8C77FF41-268C-7745-86C6-D6FF35844593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2950660" y="2194849"/>
                  <a:ext cx="18972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94" name="墨迹 93">
                  <a:extLst>
                    <a:ext uri="{FF2B5EF4-FFF2-40B4-BE49-F238E27FC236}">
                      <a16:creationId xmlns:a16="http://schemas.microsoft.com/office/drawing/2014/main" id="{C2B30D72-79A0-E64B-B2EC-5F3098B68A55}"/>
                    </a:ext>
                  </a:extLst>
                </p14:cNvPr>
                <p14:cNvContentPartPr/>
                <p14:nvPr/>
              </p14:nvContentPartPr>
              <p14:xfrm>
                <a:off x="3406420" y="1990729"/>
                <a:ext cx="149760" cy="137160"/>
              </p14:xfrm>
            </p:contentPart>
          </mc:Choice>
          <mc:Fallback xmlns="">
            <p:pic>
              <p:nvPicPr>
                <p:cNvPr id="94" name="墨迹 93">
                  <a:extLst>
                    <a:ext uri="{FF2B5EF4-FFF2-40B4-BE49-F238E27FC236}">
                      <a16:creationId xmlns:a16="http://schemas.microsoft.com/office/drawing/2014/main" id="{C2B30D72-79A0-E64B-B2EC-5F3098B68A55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3398860" y="1983169"/>
                  <a:ext cx="16488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95" name="墨迹 94">
                  <a:extLst>
                    <a:ext uri="{FF2B5EF4-FFF2-40B4-BE49-F238E27FC236}">
                      <a16:creationId xmlns:a16="http://schemas.microsoft.com/office/drawing/2014/main" id="{EC10922B-A45D-3A41-9F78-02C20D70C80C}"/>
                    </a:ext>
                  </a:extLst>
                </p14:cNvPr>
                <p14:cNvContentPartPr/>
                <p14:nvPr/>
              </p14:nvContentPartPr>
              <p14:xfrm>
                <a:off x="3462580" y="2202409"/>
                <a:ext cx="31320" cy="187200"/>
              </p14:xfrm>
            </p:contentPart>
          </mc:Choice>
          <mc:Fallback xmlns="">
            <p:pic>
              <p:nvPicPr>
                <p:cNvPr id="95" name="墨迹 94">
                  <a:extLst>
                    <a:ext uri="{FF2B5EF4-FFF2-40B4-BE49-F238E27FC236}">
                      <a16:creationId xmlns:a16="http://schemas.microsoft.com/office/drawing/2014/main" id="{EC10922B-A45D-3A41-9F78-02C20D70C80C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3455020" y="2194849"/>
                  <a:ext cx="4644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96" name="墨迹 95">
                  <a:extLst>
                    <a:ext uri="{FF2B5EF4-FFF2-40B4-BE49-F238E27FC236}">
                      <a16:creationId xmlns:a16="http://schemas.microsoft.com/office/drawing/2014/main" id="{661665C4-8662-244F-AE5B-D6D2EA2E4C5F}"/>
                    </a:ext>
                  </a:extLst>
                </p14:cNvPr>
                <p14:cNvContentPartPr/>
                <p14:nvPr/>
              </p14:nvContentPartPr>
              <p14:xfrm>
                <a:off x="3935620" y="2046889"/>
                <a:ext cx="467280" cy="336600"/>
              </p14:xfrm>
            </p:contentPart>
          </mc:Choice>
          <mc:Fallback xmlns="">
            <p:pic>
              <p:nvPicPr>
                <p:cNvPr id="96" name="墨迹 95">
                  <a:extLst>
                    <a:ext uri="{FF2B5EF4-FFF2-40B4-BE49-F238E27FC236}">
                      <a16:creationId xmlns:a16="http://schemas.microsoft.com/office/drawing/2014/main" id="{661665C4-8662-244F-AE5B-D6D2EA2E4C5F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3928060" y="2039329"/>
                  <a:ext cx="482400" cy="35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97" name="墨迹 96">
                  <a:extLst>
                    <a:ext uri="{FF2B5EF4-FFF2-40B4-BE49-F238E27FC236}">
                      <a16:creationId xmlns:a16="http://schemas.microsoft.com/office/drawing/2014/main" id="{E1E71CE1-8BD8-2E44-8F38-4FF291460A40}"/>
                    </a:ext>
                  </a:extLst>
                </p14:cNvPr>
                <p14:cNvContentPartPr/>
                <p14:nvPr/>
              </p14:nvContentPartPr>
              <p14:xfrm>
                <a:off x="4682620" y="2065609"/>
                <a:ext cx="131040" cy="336600"/>
              </p14:xfrm>
            </p:contentPart>
          </mc:Choice>
          <mc:Fallback xmlns="">
            <p:pic>
              <p:nvPicPr>
                <p:cNvPr id="97" name="墨迹 96">
                  <a:extLst>
                    <a:ext uri="{FF2B5EF4-FFF2-40B4-BE49-F238E27FC236}">
                      <a16:creationId xmlns:a16="http://schemas.microsoft.com/office/drawing/2014/main" id="{E1E71CE1-8BD8-2E44-8F38-4FF291460A40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4675060" y="2058049"/>
                  <a:ext cx="146160" cy="35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98" name="墨迹 97">
                  <a:extLst>
                    <a:ext uri="{FF2B5EF4-FFF2-40B4-BE49-F238E27FC236}">
                      <a16:creationId xmlns:a16="http://schemas.microsoft.com/office/drawing/2014/main" id="{96801B77-61BF-9C47-97CC-A4D1EEC4AB95}"/>
                    </a:ext>
                  </a:extLst>
                </p14:cNvPr>
                <p14:cNvContentPartPr/>
                <p14:nvPr/>
              </p14:nvContentPartPr>
              <p14:xfrm>
                <a:off x="4645900" y="2245969"/>
                <a:ext cx="68040" cy="93600"/>
              </p14:xfrm>
            </p:contentPart>
          </mc:Choice>
          <mc:Fallback xmlns="">
            <p:pic>
              <p:nvPicPr>
                <p:cNvPr id="98" name="墨迹 97">
                  <a:extLst>
                    <a:ext uri="{FF2B5EF4-FFF2-40B4-BE49-F238E27FC236}">
                      <a16:creationId xmlns:a16="http://schemas.microsoft.com/office/drawing/2014/main" id="{96801B77-61BF-9C47-97CC-A4D1EEC4AB95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4638340" y="2238409"/>
                  <a:ext cx="8316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99" name="墨迹 98">
                  <a:extLst>
                    <a:ext uri="{FF2B5EF4-FFF2-40B4-BE49-F238E27FC236}">
                      <a16:creationId xmlns:a16="http://schemas.microsoft.com/office/drawing/2014/main" id="{F40BB90A-BBD6-7442-97C8-2FE8D619D7EB}"/>
                    </a:ext>
                  </a:extLst>
                </p14:cNvPr>
                <p14:cNvContentPartPr/>
                <p14:nvPr/>
              </p14:nvContentPartPr>
              <p14:xfrm>
                <a:off x="5006260" y="2258569"/>
                <a:ext cx="25200" cy="81360"/>
              </p14:xfrm>
            </p:contentPart>
          </mc:Choice>
          <mc:Fallback xmlns="">
            <p:pic>
              <p:nvPicPr>
                <p:cNvPr id="99" name="墨迹 98">
                  <a:extLst>
                    <a:ext uri="{FF2B5EF4-FFF2-40B4-BE49-F238E27FC236}">
                      <a16:creationId xmlns:a16="http://schemas.microsoft.com/office/drawing/2014/main" id="{F40BB90A-BBD6-7442-97C8-2FE8D619D7EB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4998700" y="2251009"/>
                  <a:ext cx="4032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00" name="墨迹 99">
                  <a:extLst>
                    <a:ext uri="{FF2B5EF4-FFF2-40B4-BE49-F238E27FC236}">
                      <a16:creationId xmlns:a16="http://schemas.microsoft.com/office/drawing/2014/main" id="{E6ACE855-3DB4-2B44-8BFD-1A9C006E1F90}"/>
                    </a:ext>
                  </a:extLst>
                </p14:cNvPr>
                <p14:cNvContentPartPr/>
                <p14:nvPr/>
              </p14:nvContentPartPr>
              <p14:xfrm>
                <a:off x="5199220" y="1953289"/>
                <a:ext cx="193320" cy="448560"/>
              </p14:xfrm>
            </p:contentPart>
          </mc:Choice>
          <mc:Fallback xmlns="">
            <p:pic>
              <p:nvPicPr>
                <p:cNvPr id="100" name="墨迹 99">
                  <a:extLst>
                    <a:ext uri="{FF2B5EF4-FFF2-40B4-BE49-F238E27FC236}">
                      <a16:creationId xmlns:a16="http://schemas.microsoft.com/office/drawing/2014/main" id="{E6ACE855-3DB4-2B44-8BFD-1A9C006E1F90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5191660" y="1945729"/>
                  <a:ext cx="208440" cy="46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01" name="墨迹 100">
                  <a:extLst>
                    <a:ext uri="{FF2B5EF4-FFF2-40B4-BE49-F238E27FC236}">
                      <a16:creationId xmlns:a16="http://schemas.microsoft.com/office/drawing/2014/main" id="{4C860F02-7363-1942-83FF-237080D86045}"/>
                    </a:ext>
                  </a:extLst>
                </p14:cNvPr>
                <p14:cNvContentPartPr/>
                <p14:nvPr/>
              </p14:nvContentPartPr>
              <p14:xfrm>
                <a:off x="5572900" y="2040409"/>
                <a:ext cx="248760" cy="31320"/>
              </p14:xfrm>
            </p:contentPart>
          </mc:Choice>
          <mc:Fallback xmlns="">
            <p:pic>
              <p:nvPicPr>
                <p:cNvPr id="101" name="墨迹 100">
                  <a:extLst>
                    <a:ext uri="{FF2B5EF4-FFF2-40B4-BE49-F238E27FC236}">
                      <a16:creationId xmlns:a16="http://schemas.microsoft.com/office/drawing/2014/main" id="{4C860F02-7363-1942-83FF-237080D86045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5565340" y="2032849"/>
                  <a:ext cx="26388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02" name="墨迹 101">
                  <a:extLst>
                    <a:ext uri="{FF2B5EF4-FFF2-40B4-BE49-F238E27FC236}">
                      <a16:creationId xmlns:a16="http://schemas.microsoft.com/office/drawing/2014/main" id="{DEA6E740-8A2B-2D4C-ADB7-F4F39FAD8B09}"/>
                    </a:ext>
                  </a:extLst>
                </p14:cNvPr>
                <p14:cNvContentPartPr/>
                <p14:nvPr/>
              </p14:nvContentPartPr>
              <p14:xfrm>
                <a:off x="5653900" y="2028169"/>
                <a:ext cx="31320" cy="80640"/>
              </p14:xfrm>
            </p:contentPart>
          </mc:Choice>
          <mc:Fallback xmlns="">
            <p:pic>
              <p:nvPicPr>
                <p:cNvPr id="102" name="墨迹 101">
                  <a:extLst>
                    <a:ext uri="{FF2B5EF4-FFF2-40B4-BE49-F238E27FC236}">
                      <a16:creationId xmlns:a16="http://schemas.microsoft.com/office/drawing/2014/main" id="{DEA6E740-8A2B-2D4C-ADB7-F4F39FAD8B09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5646340" y="2020609"/>
                  <a:ext cx="4644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03" name="墨迹 102">
                  <a:extLst>
                    <a:ext uri="{FF2B5EF4-FFF2-40B4-BE49-F238E27FC236}">
                      <a16:creationId xmlns:a16="http://schemas.microsoft.com/office/drawing/2014/main" id="{102548CB-7224-A24A-9AE3-918A9F8EE50F}"/>
                    </a:ext>
                  </a:extLst>
                </p14:cNvPr>
                <p14:cNvContentPartPr/>
                <p14:nvPr/>
              </p14:nvContentPartPr>
              <p14:xfrm>
                <a:off x="5554900" y="1984609"/>
                <a:ext cx="273600" cy="635400"/>
              </p14:xfrm>
            </p:contentPart>
          </mc:Choice>
          <mc:Fallback xmlns="">
            <p:pic>
              <p:nvPicPr>
                <p:cNvPr id="103" name="墨迹 102">
                  <a:extLst>
                    <a:ext uri="{FF2B5EF4-FFF2-40B4-BE49-F238E27FC236}">
                      <a16:creationId xmlns:a16="http://schemas.microsoft.com/office/drawing/2014/main" id="{102548CB-7224-A24A-9AE3-918A9F8EE50F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5547340" y="1977049"/>
                  <a:ext cx="288720" cy="65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04" name="墨迹 103">
                  <a:extLst>
                    <a:ext uri="{FF2B5EF4-FFF2-40B4-BE49-F238E27FC236}">
                      <a16:creationId xmlns:a16="http://schemas.microsoft.com/office/drawing/2014/main" id="{FDD6DC4F-A763-514E-A623-97EDE88580CB}"/>
                    </a:ext>
                  </a:extLst>
                </p14:cNvPr>
                <p14:cNvContentPartPr/>
                <p14:nvPr/>
              </p14:nvContentPartPr>
              <p14:xfrm>
                <a:off x="6042700" y="2003329"/>
                <a:ext cx="374760" cy="529560"/>
              </p14:xfrm>
            </p:contentPart>
          </mc:Choice>
          <mc:Fallback xmlns="">
            <p:pic>
              <p:nvPicPr>
                <p:cNvPr id="104" name="墨迹 103">
                  <a:extLst>
                    <a:ext uri="{FF2B5EF4-FFF2-40B4-BE49-F238E27FC236}">
                      <a16:creationId xmlns:a16="http://schemas.microsoft.com/office/drawing/2014/main" id="{FDD6DC4F-A763-514E-A623-97EDE88580CB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6035140" y="1995769"/>
                  <a:ext cx="389520" cy="54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05" name="墨迹 104">
                  <a:extLst>
                    <a:ext uri="{FF2B5EF4-FFF2-40B4-BE49-F238E27FC236}">
                      <a16:creationId xmlns:a16="http://schemas.microsoft.com/office/drawing/2014/main" id="{A8B089DB-9A5B-6A49-9D6F-EFB3839F6BFF}"/>
                    </a:ext>
                  </a:extLst>
                </p14:cNvPr>
                <p14:cNvContentPartPr/>
                <p14:nvPr/>
              </p14:nvContentPartPr>
              <p14:xfrm>
                <a:off x="6693580" y="2544769"/>
                <a:ext cx="12960" cy="87480"/>
              </p14:xfrm>
            </p:contentPart>
          </mc:Choice>
          <mc:Fallback xmlns="">
            <p:pic>
              <p:nvPicPr>
                <p:cNvPr id="105" name="墨迹 104">
                  <a:extLst>
                    <a:ext uri="{FF2B5EF4-FFF2-40B4-BE49-F238E27FC236}">
                      <a16:creationId xmlns:a16="http://schemas.microsoft.com/office/drawing/2014/main" id="{A8B089DB-9A5B-6A49-9D6F-EFB3839F6BFF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6686020" y="2537209"/>
                  <a:ext cx="2772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09" name="墨迹 108">
                  <a:extLst>
                    <a:ext uri="{FF2B5EF4-FFF2-40B4-BE49-F238E27FC236}">
                      <a16:creationId xmlns:a16="http://schemas.microsoft.com/office/drawing/2014/main" id="{AB4C8669-4738-244B-9E5D-9B0E024CE38C}"/>
                    </a:ext>
                  </a:extLst>
                </p14:cNvPr>
                <p14:cNvContentPartPr/>
                <p14:nvPr/>
              </p14:nvContentPartPr>
              <p14:xfrm>
                <a:off x="393220" y="2999089"/>
                <a:ext cx="374040" cy="43920"/>
              </p14:xfrm>
            </p:contentPart>
          </mc:Choice>
          <mc:Fallback xmlns="">
            <p:pic>
              <p:nvPicPr>
                <p:cNvPr id="109" name="墨迹 108">
                  <a:extLst>
                    <a:ext uri="{FF2B5EF4-FFF2-40B4-BE49-F238E27FC236}">
                      <a16:creationId xmlns:a16="http://schemas.microsoft.com/office/drawing/2014/main" id="{AB4C8669-4738-244B-9E5D-9B0E024CE38C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385660" y="2991889"/>
                  <a:ext cx="38880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10" name="墨迹 109">
                  <a:extLst>
                    <a:ext uri="{FF2B5EF4-FFF2-40B4-BE49-F238E27FC236}">
                      <a16:creationId xmlns:a16="http://schemas.microsoft.com/office/drawing/2014/main" id="{5282FC98-559C-0548-87DE-831F8E1FD5A6}"/>
                    </a:ext>
                  </a:extLst>
                </p14:cNvPr>
                <p14:cNvContentPartPr/>
                <p14:nvPr/>
              </p14:nvContentPartPr>
              <p14:xfrm>
                <a:off x="330940" y="3098809"/>
                <a:ext cx="479880" cy="43920"/>
              </p14:xfrm>
            </p:contentPart>
          </mc:Choice>
          <mc:Fallback xmlns="">
            <p:pic>
              <p:nvPicPr>
                <p:cNvPr id="110" name="墨迹 109">
                  <a:extLst>
                    <a:ext uri="{FF2B5EF4-FFF2-40B4-BE49-F238E27FC236}">
                      <a16:creationId xmlns:a16="http://schemas.microsoft.com/office/drawing/2014/main" id="{5282FC98-559C-0548-87DE-831F8E1FD5A6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323380" y="3091249"/>
                  <a:ext cx="49464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11" name="墨迹 110">
                  <a:extLst>
                    <a:ext uri="{FF2B5EF4-FFF2-40B4-BE49-F238E27FC236}">
                      <a16:creationId xmlns:a16="http://schemas.microsoft.com/office/drawing/2014/main" id="{72F16FF6-436F-6043-899A-EC2F0E7BBDC3}"/>
                    </a:ext>
                  </a:extLst>
                </p14:cNvPr>
                <p14:cNvContentPartPr/>
                <p14:nvPr/>
              </p14:nvContentPartPr>
              <p14:xfrm>
                <a:off x="604900" y="2930689"/>
                <a:ext cx="323280" cy="374040"/>
              </p14:xfrm>
            </p:contentPart>
          </mc:Choice>
          <mc:Fallback xmlns="">
            <p:pic>
              <p:nvPicPr>
                <p:cNvPr id="111" name="墨迹 110">
                  <a:extLst>
                    <a:ext uri="{FF2B5EF4-FFF2-40B4-BE49-F238E27FC236}">
                      <a16:creationId xmlns:a16="http://schemas.microsoft.com/office/drawing/2014/main" id="{72F16FF6-436F-6043-899A-EC2F0E7BBDC3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597340" y="2923129"/>
                  <a:ext cx="338400" cy="38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12" name="墨迹 111">
                  <a:extLst>
                    <a:ext uri="{FF2B5EF4-FFF2-40B4-BE49-F238E27FC236}">
                      <a16:creationId xmlns:a16="http://schemas.microsoft.com/office/drawing/2014/main" id="{A4F47C0A-D382-2A44-AD84-FDC45F33798A}"/>
                    </a:ext>
                  </a:extLst>
                </p14:cNvPr>
                <p14:cNvContentPartPr/>
                <p14:nvPr/>
              </p14:nvContentPartPr>
              <p14:xfrm>
                <a:off x="1196380" y="2905849"/>
                <a:ext cx="336600" cy="236880"/>
              </p14:xfrm>
            </p:contentPart>
          </mc:Choice>
          <mc:Fallback xmlns="">
            <p:pic>
              <p:nvPicPr>
                <p:cNvPr id="112" name="墨迹 111">
                  <a:extLst>
                    <a:ext uri="{FF2B5EF4-FFF2-40B4-BE49-F238E27FC236}">
                      <a16:creationId xmlns:a16="http://schemas.microsoft.com/office/drawing/2014/main" id="{A4F47C0A-D382-2A44-AD84-FDC45F33798A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1188820" y="2898289"/>
                  <a:ext cx="35172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14" name="墨迹 113">
                  <a:extLst>
                    <a:ext uri="{FF2B5EF4-FFF2-40B4-BE49-F238E27FC236}">
                      <a16:creationId xmlns:a16="http://schemas.microsoft.com/office/drawing/2014/main" id="{9D02FF12-19D4-A947-AFA4-8BFDE3E9FBE5}"/>
                    </a:ext>
                  </a:extLst>
                </p14:cNvPr>
                <p14:cNvContentPartPr/>
                <p14:nvPr/>
              </p14:nvContentPartPr>
              <p14:xfrm>
                <a:off x="1850140" y="2868409"/>
                <a:ext cx="212040" cy="293040"/>
              </p14:xfrm>
            </p:contentPart>
          </mc:Choice>
          <mc:Fallback xmlns="">
            <p:pic>
              <p:nvPicPr>
                <p:cNvPr id="114" name="墨迹 113">
                  <a:extLst>
                    <a:ext uri="{FF2B5EF4-FFF2-40B4-BE49-F238E27FC236}">
                      <a16:creationId xmlns:a16="http://schemas.microsoft.com/office/drawing/2014/main" id="{9D02FF12-19D4-A947-AFA4-8BFDE3E9FBE5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1842580" y="2860849"/>
                  <a:ext cx="22716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15" name="墨迹 114">
                  <a:extLst>
                    <a:ext uri="{FF2B5EF4-FFF2-40B4-BE49-F238E27FC236}">
                      <a16:creationId xmlns:a16="http://schemas.microsoft.com/office/drawing/2014/main" id="{0AEE4D0B-4C62-DF4E-9155-14D249BC34D4}"/>
                    </a:ext>
                  </a:extLst>
                </p14:cNvPr>
                <p14:cNvContentPartPr/>
                <p14:nvPr/>
              </p14:nvContentPartPr>
              <p14:xfrm>
                <a:off x="1949500" y="2874889"/>
                <a:ext cx="75240" cy="50040"/>
              </p14:xfrm>
            </p:contentPart>
          </mc:Choice>
          <mc:Fallback xmlns="">
            <p:pic>
              <p:nvPicPr>
                <p:cNvPr id="115" name="墨迹 114">
                  <a:extLst>
                    <a:ext uri="{FF2B5EF4-FFF2-40B4-BE49-F238E27FC236}">
                      <a16:creationId xmlns:a16="http://schemas.microsoft.com/office/drawing/2014/main" id="{0AEE4D0B-4C62-DF4E-9155-14D249BC34D4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1941940" y="2867329"/>
                  <a:ext cx="9000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16" name="墨迹 115">
                  <a:extLst>
                    <a:ext uri="{FF2B5EF4-FFF2-40B4-BE49-F238E27FC236}">
                      <a16:creationId xmlns:a16="http://schemas.microsoft.com/office/drawing/2014/main" id="{AD4770A9-E5C2-6C4E-86E8-67FADF5F6A14}"/>
                    </a:ext>
                  </a:extLst>
                </p14:cNvPr>
                <p14:cNvContentPartPr/>
                <p14:nvPr/>
              </p14:nvContentPartPr>
              <p14:xfrm>
                <a:off x="1682020" y="3098809"/>
                <a:ext cx="212040" cy="56520"/>
              </p14:xfrm>
            </p:contentPart>
          </mc:Choice>
          <mc:Fallback xmlns="">
            <p:pic>
              <p:nvPicPr>
                <p:cNvPr id="116" name="墨迹 115">
                  <a:extLst>
                    <a:ext uri="{FF2B5EF4-FFF2-40B4-BE49-F238E27FC236}">
                      <a16:creationId xmlns:a16="http://schemas.microsoft.com/office/drawing/2014/main" id="{AD4770A9-E5C2-6C4E-86E8-67FADF5F6A14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1674460" y="3091249"/>
                  <a:ext cx="22716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18" name="墨迹 117">
                  <a:extLst>
                    <a:ext uri="{FF2B5EF4-FFF2-40B4-BE49-F238E27FC236}">
                      <a16:creationId xmlns:a16="http://schemas.microsoft.com/office/drawing/2014/main" id="{250DBE71-ADF4-C746-B546-E38B7BC7E47E}"/>
                    </a:ext>
                  </a:extLst>
                </p14:cNvPr>
                <p14:cNvContentPartPr/>
                <p14:nvPr/>
              </p14:nvContentPartPr>
              <p14:xfrm>
                <a:off x="2360620" y="2781289"/>
                <a:ext cx="261720" cy="355320"/>
              </p14:xfrm>
            </p:contentPart>
          </mc:Choice>
          <mc:Fallback xmlns="">
            <p:pic>
              <p:nvPicPr>
                <p:cNvPr id="118" name="墨迹 117">
                  <a:extLst>
                    <a:ext uri="{FF2B5EF4-FFF2-40B4-BE49-F238E27FC236}">
                      <a16:creationId xmlns:a16="http://schemas.microsoft.com/office/drawing/2014/main" id="{250DBE71-ADF4-C746-B546-E38B7BC7E47E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2353060" y="2773729"/>
                  <a:ext cx="276840" cy="37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19" name="墨迹 118">
                  <a:extLst>
                    <a:ext uri="{FF2B5EF4-FFF2-40B4-BE49-F238E27FC236}">
                      <a16:creationId xmlns:a16="http://schemas.microsoft.com/office/drawing/2014/main" id="{12822FA3-21F2-2647-9702-4173049A69D1}"/>
                    </a:ext>
                  </a:extLst>
                </p14:cNvPr>
                <p14:cNvContentPartPr/>
                <p14:nvPr/>
              </p14:nvContentPartPr>
              <p14:xfrm>
                <a:off x="2485180" y="2980729"/>
                <a:ext cx="199440" cy="56520"/>
              </p14:xfrm>
            </p:contentPart>
          </mc:Choice>
          <mc:Fallback xmlns="">
            <p:pic>
              <p:nvPicPr>
                <p:cNvPr id="119" name="墨迹 118">
                  <a:extLst>
                    <a:ext uri="{FF2B5EF4-FFF2-40B4-BE49-F238E27FC236}">
                      <a16:creationId xmlns:a16="http://schemas.microsoft.com/office/drawing/2014/main" id="{12822FA3-21F2-2647-9702-4173049A69D1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2477620" y="2973169"/>
                  <a:ext cx="21456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20" name="墨迹 119">
                  <a:extLst>
                    <a:ext uri="{FF2B5EF4-FFF2-40B4-BE49-F238E27FC236}">
                      <a16:creationId xmlns:a16="http://schemas.microsoft.com/office/drawing/2014/main" id="{8CDBD45F-CA15-2D43-9D03-7F2DB66FA108}"/>
                    </a:ext>
                  </a:extLst>
                </p14:cNvPr>
                <p14:cNvContentPartPr/>
                <p14:nvPr/>
              </p14:nvContentPartPr>
              <p14:xfrm>
                <a:off x="2864620" y="3061369"/>
                <a:ext cx="37800" cy="112320"/>
              </p14:xfrm>
            </p:contentPart>
          </mc:Choice>
          <mc:Fallback xmlns="">
            <p:pic>
              <p:nvPicPr>
                <p:cNvPr id="120" name="墨迹 119">
                  <a:extLst>
                    <a:ext uri="{FF2B5EF4-FFF2-40B4-BE49-F238E27FC236}">
                      <a16:creationId xmlns:a16="http://schemas.microsoft.com/office/drawing/2014/main" id="{8CDBD45F-CA15-2D43-9D03-7F2DB66FA108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2857420" y="3053809"/>
                  <a:ext cx="5292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21" name="墨迹 120">
                  <a:extLst>
                    <a:ext uri="{FF2B5EF4-FFF2-40B4-BE49-F238E27FC236}">
                      <a16:creationId xmlns:a16="http://schemas.microsoft.com/office/drawing/2014/main" id="{2CD672B5-BA34-F948-80EC-5FF5642FA8DE}"/>
                    </a:ext>
                  </a:extLst>
                </p14:cNvPr>
                <p14:cNvContentPartPr/>
                <p14:nvPr/>
              </p14:nvContentPartPr>
              <p14:xfrm>
                <a:off x="3126340" y="2850409"/>
                <a:ext cx="342720" cy="404280"/>
              </p14:xfrm>
            </p:contentPart>
          </mc:Choice>
          <mc:Fallback xmlns="">
            <p:pic>
              <p:nvPicPr>
                <p:cNvPr id="121" name="墨迹 120">
                  <a:extLst>
                    <a:ext uri="{FF2B5EF4-FFF2-40B4-BE49-F238E27FC236}">
                      <a16:creationId xmlns:a16="http://schemas.microsoft.com/office/drawing/2014/main" id="{2CD672B5-BA34-F948-80EC-5FF5642FA8DE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3118780" y="2842849"/>
                  <a:ext cx="357840" cy="41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22" name="墨迹 121">
                  <a:extLst>
                    <a:ext uri="{FF2B5EF4-FFF2-40B4-BE49-F238E27FC236}">
                      <a16:creationId xmlns:a16="http://schemas.microsoft.com/office/drawing/2014/main" id="{5D00F62B-0072-2B48-91BF-4D1172E155D7}"/>
                    </a:ext>
                  </a:extLst>
                </p14:cNvPr>
                <p14:cNvContentPartPr/>
                <p14:nvPr/>
              </p14:nvContentPartPr>
              <p14:xfrm>
                <a:off x="3767500" y="2750329"/>
                <a:ext cx="261000" cy="25200"/>
              </p14:xfrm>
            </p:contentPart>
          </mc:Choice>
          <mc:Fallback xmlns="">
            <p:pic>
              <p:nvPicPr>
                <p:cNvPr id="122" name="墨迹 121">
                  <a:extLst>
                    <a:ext uri="{FF2B5EF4-FFF2-40B4-BE49-F238E27FC236}">
                      <a16:creationId xmlns:a16="http://schemas.microsoft.com/office/drawing/2014/main" id="{5D00F62B-0072-2B48-91BF-4D1172E155D7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3759940" y="2742769"/>
                  <a:ext cx="27612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23" name="墨迹 122">
                  <a:extLst>
                    <a:ext uri="{FF2B5EF4-FFF2-40B4-BE49-F238E27FC236}">
                      <a16:creationId xmlns:a16="http://schemas.microsoft.com/office/drawing/2014/main" id="{C09D2A0C-0C62-ED4F-AC31-2F8183212C0A}"/>
                    </a:ext>
                  </a:extLst>
                </p14:cNvPr>
                <p14:cNvContentPartPr/>
                <p14:nvPr/>
              </p14:nvContentPartPr>
              <p14:xfrm>
                <a:off x="3867220" y="2719009"/>
                <a:ext cx="31320" cy="149760"/>
              </p14:xfrm>
            </p:contentPart>
          </mc:Choice>
          <mc:Fallback xmlns="">
            <p:pic>
              <p:nvPicPr>
                <p:cNvPr id="123" name="墨迹 122">
                  <a:extLst>
                    <a:ext uri="{FF2B5EF4-FFF2-40B4-BE49-F238E27FC236}">
                      <a16:creationId xmlns:a16="http://schemas.microsoft.com/office/drawing/2014/main" id="{C09D2A0C-0C62-ED4F-AC31-2F8183212C0A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3859660" y="2711449"/>
                  <a:ext cx="4644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24" name="墨迹 123">
                  <a:extLst>
                    <a:ext uri="{FF2B5EF4-FFF2-40B4-BE49-F238E27FC236}">
                      <a16:creationId xmlns:a16="http://schemas.microsoft.com/office/drawing/2014/main" id="{5B5B612B-5FA0-4A44-9F1F-AA7CEA32B422}"/>
                    </a:ext>
                  </a:extLst>
                </p14:cNvPr>
                <p14:cNvContentPartPr/>
                <p14:nvPr/>
              </p14:nvContentPartPr>
              <p14:xfrm>
                <a:off x="3671380" y="2681929"/>
                <a:ext cx="392040" cy="392400"/>
              </p14:xfrm>
            </p:contentPart>
          </mc:Choice>
          <mc:Fallback xmlns="">
            <p:pic>
              <p:nvPicPr>
                <p:cNvPr id="124" name="墨迹 123">
                  <a:extLst>
                    <a:ext uri="{FF2B5EF4-FFF2-40B4-BE49-F238E27FC236}">
                      <a16:creationId xmlns:a16="http://schemas.microsoft.com/office/drawing/2014/main" id="{5B5B612B-5FA0-4A44-9F1F-AA7CEA32B422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3663820" y="2674369"/>
                  <a:ext cx="406800" cy="40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25" name="墨迹 124">
                  <a:extLst>
                    <a:ext uri="{FF2B5EF4-FFF2-40B4-BE49-F238E27FC236}">
                      <a16:creationId xmlns:a16="http://schemas.microsoft.com/office/drawing/2014/main" id="{450B3F1D-0CB1-FB42-B348-05D2EBFCF6C1}"/>
                    </a:ext>
                  </a:extLst>
                </p14:cNvPr>
                <p14:cNvContentPartPr/>
                <p14:nvPr/>
              </p14:nvContentPartPr>
              <p14:xfrm>
                <a:off x="3879460" y="3030409"/>
                <a:ext cx="50040" cy="255600"/>
              </p14:xfrm>
            </p:contentPart>
          </mc:Choice>
          <mc:Fallback xmlns="">
            <p:pic>
              <p:nvPicPr>
                <p:cNvPr id="125" name="墨迹 124">
                  <a:extLst>
                    <a:ext uri="{FF2B5EF4-FFF2-40B4-BE49-F238E27FC236}">
                      <a16:creationId xmlns:a16="http://schemas.microsoft.com/office/drawing/2014/main" id="{450B3F1D-0CB1-FB42-B348-05D2EBFCF6C1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3871900" y="3022849"/>
                  <a:ext cx="6516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26" name="墨迹 125">
                  <a:extLst>
                    <a:ext uri="{FF2B5EF4-FFF2-40B4-BE49-F238E27FC236}">
                      <a16:creationId xmlns:a16="http://schemas.microsoft.com/office/drawing/2014/main" id="{75A0A2BA-01E2-0645-89BD-331E851E2EC2}"/>
                    </a:ext>
                  </a:extLst>
                </p14:cNvPr>
                <p14:cNvContentPartPr/>
                <p14:nvPr/>
              </p14:nvContentPartPr>
              <p14:xfrm>
                <a:off x="3773620" y="3154969"/>
                <a:ext cx="180720" cy="87480"/>
              </p14:xfrm>
            </p:contentPart>
          </mc:Choice>
          <mc:Fallback xmlns="">
            <p:pic>
              <p:nvPicPr>
                <p:cNvPr id="126" name="墨迹 125">
                  <a:extLst>
                    <a:ext uri="{FF2B5EF4-FFF2-40B4-BE49-F238E27FC236}">
                      <a16:creationId xmlns:a16="http://schemas.microsoft.com/office/drawing/2014/main" id="{75A0A2BA-01E2-0645-89BD-331E851E2EC2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3766060" y="3147409"/>
                  <a:ext cx="19584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27" name="墨迹 126">
                  <a:extLst>
                    <a:ext uri="{FF2B5EF4-FFF2-40B4-BE49-F238E27FC236}">
                      <a16:creationId xmlns:a16="http://schemas.microsoft.com/office/drawing/2014/main" id="{212817DB-4FF6-3949-97B5-C89F86DBE633}"/>
                    </a:ext>
                  </a:extLst>
                </p14:cNvPr>
                <p14:cNvContentPartPr/>
                <p14:nvPr/>
              </p14:nvContentPartPr>
              <p14:xfrm>
                <a:off x="4240540" y="2905849"/>
                <a:ext cx="137160" cy="305280"/>
              </p14:xfrm>
            </p:contentPart>
          </mc:Choice>
          <mc:Fallback xmlns="">
            <p:pic>
              <p:nvPicPr>
                <p:cNvPr id="127" name="墨迹 126">
                  <a:extLst>
                    <a:ext uri="{FF2B5EF4-FFF2-40B4-BE49-F238E27FC236}">
                      <a16:creationId xmlns:a16="http://schemas.microsoft.com/office/drawing/2014/main" id="{212817DB-4FF6-3949-97B5-C89F86DBE633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4232980" y="2898289"/>
                  <a:ext cx="15228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28" name="墨迹 127">
                  <a:extLst>
                    <a:ext uri="{FF2B5EF4-FFF2-40B4-BE49-F238E27FC236}">
                      <a16:creationId xmlns:a16="http://schemas.microsoft.com/office/drawing/2014/main" id="{92EA19E3-A525-214B-8165-948C43A456A0}"/>
                    </a:ext>
                  </a:extLst>
                </p14:cNvPr>
                <p14:cNvContentPartPr/>
                <p14:nvPr/>
              </p14:nvContentPartPr>
              <p14:xfrm>
                <a:off x="4470940" y="2806129"/>
                <a:ext cx="187200" cy="398880"/>
              </p14:xfrm>
            </p:contentPart>
          </mc:Choice>
          <mc:Fallback xmlns="">
            <p:pic>
              <p:nvPicPr>
                <p:cNvPr id="128" name="墨迹 127">
                  <a:extLst>
                    <a:ext uri="{FF2B5EF4-FFF2-40B4-BE49-F238E27FC236}">
                      <a16:creationId xmlns:a16="http://schemas.microsoft.com/office/drawing/2014/main" id="{92EA19E3-A525-214B-8165-948C43A456A0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4463380" y="2798569"/>
                  <a:ext cx="202320" cy="41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29" name="墨迹 128">
                  <a:extLst>
                    <a:ext uri="{FF2B5EF4-FFF2-40B4-BE49-F238E27FC236}">
                      <a16:creationId xmlns:a16="http://schemas.microsoft.com/office/drawing/2014/main" id="{C378FA8F-5F20-EB4B-9B04-0DEA8050E8BA}"/>
                    </a:ext>
                  </a:extLst>
                </p14:cNvPr>
                <p14:cNvContentPartPr/>
                <p14:nvPr/>
              </p14:nvContentPartPr>
              <p14:xfrm>
                <a:off x="3947860" y="3142369"/>
                <a:ext cx="100080" cy="68760"/>
              </p14:xfrm>
            </p:contentPart>
          </mc:Choice>
          <mc:Fallback xmlns="">
            <p:pic>
              <p:nvPicPr>
                <p:cNvPr id="129" name="墨迹 128">
                  <a:extLst>
                    <a:ext uri="{FF2B5EF4-FFF2-40B4-BE49-F238E27FC236}">
                      <a16:creationId xmlns:a16="http://schemas.microsoft.com/office/drawing/2014/main" id="{C378FA8F-5F20-EB4B-9B04-0DEA8050E8BA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3940660" y="3134809"/>
                  <a:ext cx="11520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31" name="墨迹 130">
                  <a:extLst>
                    <a:ext uri="{FF2B5EF4-FFF2-40B4-BE49-F238E27FC236}">
                      <a16:creationId xmlns:a16="http://schemas.microsoft.com/office/drawing/2014/main" id="{CCCC1FC5-9561-1341-B93C-26E0763E82EC}"/>
                    </a:ext>
                  </a:extLst>
                </p14:cNvPr>
                <p14:cNvContentPartPr/>
                <p14:nvPr/>
              </p14:nvContentPartPr>
              <p14:xfrm>
                <a:off x="4894300" y="2837449"/>
                <a:ext cx="423720" cy="360720"/>
              </p14:xfrm>
            </p:contentPart>
          </mc:Choice>
          <mc:Fallback xmlns="">
            <p:pic>
              <p:nvPicPr>
                <p:cNvPr id="131" name="墨迹 130">
                  <a:extLst>
                    <a:ext uri="{FF2B5EF4-FFF2-40B4-BE49-F238E27FC236}">
                      <a16:creationId xmlns:a16="http://schemas.microsoft.com/office/drawing/2014/main" id="{CCCC1FC5-9561-1341-B93C-26E0763E82EC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4886740" y="2829889"/>
                  <a:ext cx="438840" cy="37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32" name="墨迹 131">
                  <a:extLst>
                    <a:ext uri="{FF2B5EF4-FFF2-40B4-BE49-F238E27FC236}">
                      <a16:creationId xmlns:a16="http://schemas.microsoft.com/office/drawing/2014/main" id="{B1DE4DB8-5DBA-B04D-97DF-DB7C5F052B62}"/>
                    </a:ext>
                  </a:extLst>
                </p14:cNvPr>
                <p14:cNvContentPartPr/>
                <p14:nvPr/>
              </p14:nvContentPartPr>
              <p14:xfrm>
                <a:off x="5423500" y="2800009"/>
                <a:ext cx="75240" cy="162360"/>
              </p14:xfrm>
            </p:contentPart>
          </mc:Choice>
          <mc:Fallback xmlns="">
            <p:pic>
              <p:nvPicPr>
                <p:cNvPr id="132" name="墨迹 131">
                  <a:extLst>
                    <a:ext uri="{FF2B5EF4-FFF2-40B4-BE49-F238E27FC236}">
                      <a16:creationId xmlns:a16="http://schemas.microsoft.com/office/drawing/2014/main" id="{B1DE4DB8-5DBA-B04D-97DF-DB7C5F052B62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5415940" y="2792449"/>
                  <a:ext cx="9000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33" name="墨迹 132">
                  <a:extLst>
                    <a:ext uri="{FF2B5EF4-FFF2-40B4-BE49-F238E27FC236}">
                      <a16:creationId xmlns:a16="http://schemas.microsoft.com/office/drawing/2014/main" id="{9ADAEB04-63A7-D347-889F-C2423EDD70D2}"/>
                    </a:ext>
                  </a:extLst>
                </p14:cNvPr>
                <p14:cNvContentPartPr/>
                <p14:nvPr/>
              </p14:nvContentPartPr>
              <p14:xfrm>
                <a:off x="5516740" y="2918449"/>
                <a:ext cx="111600" cy="87480"/>
              </p14:xfrm>
            </p:contentPart>
          </mc:Choice>
          <mc:Fallback xmlns="">
            <p:pic>
              <p:nvPicPr>
                <p:cNvPr id="133" name="墨迹 132">
                  <a:extLst>
                    <a:ext uri="{FF2B5EF4-FFF2-40B4-BE49-F238E27FC236}">
                      <a16:creationId xmlns:a16="http://schemas.microsoft.com/office/drawing/2014/main" id="{9ADAEB04-63A7-D347-889F-C2423EDD70D2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5509180" y="2910889"/>
                  <a:ext cx="12672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34" name="墨迹 133">
                  <a:extLst>
                    <a:ext uri="{FF2B5EF4-FFF2-40B4-BE49-F238E27FC236}">
                      <a16:creationId xmlns:a16="http://schemas.microsoft.com/office/drawing/2014/main" id="{32839696-1E41-B249-86E3-3104CB89579D}"/>
                    </a:ext>
                  </a:extLst>
                </p14:cNvPr>
                <p14:cNvContentPartPr/>
                <p14:nvPr/>
              </p14:nvContentPartPr>
              <p14:xfrm>
                <a:off x="5473180" y="2924569"/>
                <a:ext cx="429840" cy="249480"/>
              </p14:xfrm>
            </p:contentPart>
          </mc:Choice>
          <mc:Fallback xmlns="">
            <p:pic>
              <p:nvPicPr>
                <p:cNvPr id="134" name="墨迹 133">
                  <a:extLst>
                    <a:ext uri="{FF2B5EF4-FFF2-40B4-BE49-F238E27FC236}">
                      <a16:creationId xmlns:a16="http://schemas.microsoft.com/office/drawing/2014/main" id="{32839696-1E41-B249-86E3-3104CB89579D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5465620" y="2917009"/>
                  <a:ext cx="44496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35" name="墨迹 134">
                  <a:extLst>
                    <a:ext uri="{FF2B5EF4-FFF2-40B4-BE49-F238E27FC236}">
                      <a16:creationId xmlns:a16="http://schemas.microsoft.com/office/drawing/2014/main" id="{4D42FCDE-EC6E-A446-B08E-8558C18715FE}"/>
                    </a:ext>
                  </a:extLst>
                </p14:cNvPr>
                <p14:cNvContentPartPr/>
                <p14:nvPr/>
              </p14:nvContentPartPr>
              <p14:xfrm>
                <a:off x="5691340" y="3086569"/>
                <a:ext cx="43920" cy="442440"/>
              </p14:xfrm>
            </p:contentPart>
          </mc:Choice>
          <mc:Fallback xmlns="">
            <p:pic>
              <p:nvPicPr>
                <p:cNvPr id="135" name="墨迹 134">
                  <a:extLst>
                    <a:ext uri="{FF2B5EF4-FFF2-40B4-BE49-F238E27FC236}">
                      <a16:creationId xmlns:a16="http://schemas.microsoft.com/office/drawing/2014/main" id="{4D42FCDE-EC6E-A446-B08E-8558C18715FE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5683780" y="3079009"/>
                  <a:ext cx="59040" cy="45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36" name="墨迹 135">
                  <a:extLst>
                    <a:ext uri="{FF2B5EF4-FFF2-40B4-BE49-F238E27FC236}">
                      <a16:creationId xmlns:a16="http://schemas.microsoft.com/office/drawing/2014/main" id="{8F6B0526-A667-604A-9C37-FC95B370F8D7}"/>
                    </a:ext>
                  </a:extLst>
                </p14:cNvPr>
                <p14:cNvContentPartPr/>
                <p14:nvPr/>
              </p14:nvContentPartPr>
              <p14:xfrm>
                <a:off x="5454460" y="2999089"/>
                <a:ext cx="37800" cy="37800"/>
              </p14:xfrm>
            </p:contentPart>
          </mc:Choice>
          <mc:Fallback xmlns="">
            <p:pic>
              <p:nvPicPr>
                <p:cNvPr id="136" name="墨迹 135">
                  <a:extLst>
                    <a:ext uri="{FF2B5EF4-FFF2-40B4-BE49-F238E27FC236}">
                      <a16:creationId xmlns:a16="http://schemas.microsoft.com/office/drawing/2014/main" id="{8F6B0526-A667-604A-9C37-FC95B370F8D7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5446900" y="2991889"/>
                  <a:ext cx="529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53" name="墨迹 152">
                  <a:extLst>
                    <a:ext uri="{FF2B5EF4-FFF2-40B4-BE49-F238E27FC236}">
                      <a16:creationId xmlns:a16="http://schemas.microsoft.com/office/drawing/2014/main" id="{A7E030E0-9D95-624E-B70F-451D4440A7F4}"/>
                    </a:ext>
                  </a:extLst>
                </p14:cNvPr>
                <p14:cNvContentPartPr/>
                <p14:nvPr/>
              </p14:nvContentPartPr>
              <p14:xfrm>
                <a:off x="555220" y="3603169"/>
                <a:ext cx="31320" cy="330480"/>
              </p14:xfrm>
            </p:contentPart>
          </mc:Choice>
          <mc:Fallback xmlns="">
            <p:pic>
              <p:nvPicPr>
                <p:cNvPr id="153" name="墨迹 152">
                  <a:extLst>
                    <a:ext uri="{FF2B5EF4-FFF2-40B4-BE49-F238E27FC236}">
                      <a16:creationId xmlns:a16="http://schemas.microsoft.com/office/drawing/2014/main" id="{A7E030E0-9D95-624E-B70F-451D4440A7F4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547660" y="3595609"/>
                  <a:ext cx="46440" cy="34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54" name="墨迹 153">
                  <a:extLst>
                    <a:ext uri="{FF2B5EF4-FFF2-40B4-BE49-F238E27FC236}">
                      <a16:creationId xmlns:a16="http://schemas.microsoft.com/office/drawing/2014/main" id="{23C8ED3A-C3F7-5B4B-A50D-013A1C923329}"/>
                    </a:ext>
                  </a:extLst>
                </p14:cNvPr>
                <p14:cNvContentPartPr/>
                <p14:nvPr/>
              </p14:nvContentPartPr>
              <p14:xfrm>
                <a:off x="661060" y="3466009"/>
                <a:ext cx="293040" cy="579240"/>
              </p14:xfrm>
            </p:contentPart>
          </mc:Choice>
          <mc:Fallback xmlns="">
            <p:pic>
              <p:nvPicPr>
                <p:cNvPr id="154" name="墨迹 153">
                  <a:extLst>
                    <a:ext uri="{FF2B5EF4-FFF2-40B4-BE49-F238E27FC236}">
                      <a16:creationId xmlns:a16="http://schemas.microsoft.com/office/drawing/2014/main" id="{23C8ED3A-C3F7-5B4B-A50D-013A1C923329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653500" y="3458809"/>
                  <a:ext cx="308160" cy="59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55" name="墨迹 154">
                  <a:extLst>
                    <a:ext uri="{FF2B5EF4-FFF2-40B4-BE49-F238E27FC236}">
                      <a16:creationId xmlns:a16="http://schemas.microsoft.com/office/drawing/2014/main" id="{31F7FB0E-6C31-F04C-BC67-734DE55929FB}"/>
                    </a:ext>
                  </a:extLst>
                </p14:cNvPr>
                <p14:cNvContentPartPr/>
                <p14:nvPr/>
              </p14:nvContentPartPr>
              <p14:xfrm>
                <a:off x="679780" y="3677689"/>
                <a:ext cx="180720" cy="193320"/>
              </p14:xfrm>
            </p:contentPart>
          </mc:Choice>
          <mc:Fallback xmlns="">
            <p:pic>
              <p:nvPicPr>
                <p:cNvPr id="155" name="墨迹 154">
                  <a:extLst>
                    <a:ext uri="{FF2B5EF4-FFF2-40B4-BE49-F238E27FC236}">
                      <a16:creationId xmlns:a16="http://schemas.microsoft.com/office/drawing/2014/main" id="{31F7FB0E-6C31-F04C-BC67-734DE55929FB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672220" y="3670129"/>
                  <a:ext cx="19584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56" name="墨迹 155">
                  <a:extLst>
                    <a:ext uri="{FF2B5EF4-FFF2-40B4-BE49-F238E27FC236}">
                      <a16:creationId xmlns:a16="http://schemas.microsoft.com/office/drawing/2014/main" id="{22A1E7AD-E03B-0A4F-97BE-7DC59F4523A6}"/>
                    </a:ext>
                  </a:extLst>
                </p14:cNvPr>
                <p14:cNvContentPartPr/>
                <p14:nvPr/>
              </p14:nvContentPartPr>
              <p14:xfrm>
                <a:off x="1215100" y="3597049"/>
                <a:ext cx="75240" cy="68760"/>
              </p14:xfrm>
            </p:contentPart>
          </mc:Choice>
          <mc:Fallback xmlns="">
            <p:pic>
              <p:nvPicPr>
                <p:cNvPr id="156" name="墨迹 155">
                  <a:extLst>
                    <a:ext uri="{FF2B5EF4-FFF2-40B4-BE49-F238E27FC236}">
                      <a16:creationId xmlns:a16="http://schemas.microsoft.com/office/drawing/2014/main" id="{22A1E7AD-E03B-0A4F-97BE-7DC59F4523A6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1207540" y="3589489"/>
                  <a:ext cx="9000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57" name="墨迹 156">
                  <a:extLst>
                    <a:ext uri="{FF2B5EF4-FFF2-40B4-BE49-F238E27FC236}">
                      <a16:creationId xmlns:a16="http://schemas.microsoft.com/office/drawing/2014/main" id="{F51CEDF2-DBA8-2D43-979A-28296FBC13CD}"/>
                    </a:ext>
                  </a:extLst>
                </p14:cNvPr>
                <p14:cNvContentPartPr/>
                <p14:nvPr/>
              </p14:nvContentPartPr>
              <p14:xfrm>
                <a:off x="1165060" y="3491209"/>
                <a:ext cx="454680" cy="392400"/>
              </p14:xfrm>
            </p:contentPart>
          </mc:Choice>
          <mc:Fallback xmlns="">
            <p:pic>
              <p:nvPicPr>
                <p:cNvPr id="157" name="墨迹 156">
                  <a:extLst>
                    <a:ext uri="{FF2B5EF4-FFF2-40B4-BE49-F238E27FC236}">
                      <a16:creationId xmlns:a16="http://schemas.microsoft.com/office/drawing/2014/main" id="{F51CEDF2-DBA8-2D43-979A-28296FBC13CD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1157860" y="3483649"/>
                  <a:ext cx="469800" cy="40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58" name="墨迹 157">
                  <a:extLst>
                    <a:ext uri="{FF2B5EF4-FFF2-40B4-BE49-F238E27FC236}">
                      <a16:creationId xmlns:a16="http://schemas.microsoft.com/office/drawing/2014/main" id="{A2A489DE-0599-394A-B0C3-8F0EB078E9CF}"/>
                    </a:ext>
                  </a:extLst>
                </p14:cNvPr>
                <p14:cNvContentPartPr/>
                <p14:nvPr/>
              </p14:nvContentPartPr>
              <p14:xfrm>
                <a:off x="1868860" y="3877129"/>
                <a:ext cx="37800" cy="56520"/>
              </p14:xfrm>
            </p:contentPart>
          </mc:Choice>
          <mc:Fallback xmlns="">
            <p:pic>
              <p:nvPicPr>
                <p:cNvPr id="158" name="墨迹 157">
                  <a:extLst>
                    <a:ext uri="{FF2B5EF4-FFF2-40B4-BE49-F238E27FC236}">
                      <a16:creationId xmlns:a16="http://schemas.microsoft.com/office/drawing/2014/main" id="{A2A489DE-0599-394A-B0C3-8F0EB078E9CF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1861300" y="3869569"/>
                  <a:ext cx="5292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60" name="墨迹 159">
                  <a:extLst>
                    <a:ext uri="{FF2B5EF4-FFF2-40B4-BE49-F238E27FC236}">
                      <a16:creationId xmlns:a16="http://schemas.microsoft.com/office/drawing/2014/main" id="{8C3C20A6-D51B-5B42-B271-46B7235D3FB0}"/>
                    </a:ext>
                  </a:extLst>
                </p14:cNvPr>
                <p14:cNvContentPartPr/>
                <p14:nvPr/>
              </p14:nvContentPartPr>
              <p14:xfrm>
                <a:off x="1763020" y="3696409"/>
                <a:ext cx="305280" cy="243000"/>
              </p14:xfrm>
            </p:contentPart>
          </mc:Choice>
          <mc:Fallback xmlns="">
            <p:pic>
              <p:nvPicPr>
                <p:cNvPr id="160" name="墨迹 159">
                  <a:extLst>
                    <a:ext uri="{FF2B5EF4-FFF2-40B4-BE49-F238E27FC236}">
                      <a16:creationId xmlns:a16="http://schemas.microsoft.com/office/drawing/2014/main" id="{8C3C20A6-D51B-5B42-B271-46B7235D3FB0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1755460" y="3688849"/>
                  <a:ext cx="32040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61" name="墨迹 160">
                  <a:extLst>
                    <a:ext uri="{FF2B5EF4-FFF2-40B4-BE49-F238E27FC236}">
                      <a16:creationId xmlns:a16="http://schemas.microsoft.com/office/drawing/2014/main" id="{60942554-8048-AA47-92EB-5EB6D946A4FC}"/>
                    </a:ext>
                  </a:extLst>
                </p14:cNvPr>
                <p14:cNvContentPartPr/>
                <p14:nvPr/>
              </p14:nvContentPartPr>
              <p14:xfrm>
                <a:off x="2397700" y="3609289"/>
                <a:ext cx="218160" cy="305280"/>
              </p14:xfrm>
            </p:contentPart>
          </mc:Choice>
          <mc:Fallback xmlns="">
            <p:pic>
              <p:nvPicPr>
                <p:cNvPr id="161" name="墨迹 160">
                  <a:extLst>
                    <a:ext uri="{FF2B5EF4-FFF2-40B4-BE49-F238E27FC236}">
                      <a16:creationId xmlns:a16="http://schemas.microsoft.com/office/drawing/2014/main" id="{60942554-8048-AA47-92EB-5EB6D946A4FC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2390500" y="3601729"/>
                  <a:ext cx="23328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62" name="墨迹 161">
                  <a:extLst>
                    <a:ext uri="{FF2B5EF4-FFF2-40B4-BE49-F238E27FC236}">
                      <a16:creationId xmlns:a16="http://schemas.microsoft.com/office/drawing/2014/main" id="{D4A41656-D168-A243-9752-9F4470867711}"/>
                    </a:ext>
                  </a:extLst>
                </p14:cNvPr>
                <p14:cNvContentPartPr/>
                <p14:nvPr/>
              </p14:nvContentPartPr>
              <p14:xfrm>
                <a:off x="2441620" y="3652849"/>
                <a:ext cx="106200" cy="31320"/>
              </p14:xfrm>
            </p:contentPart>
          </mc:Choice>
          <mc:Fallback xmlns="">
            <p:pic>
              <p:nvPicPr>
                <p:cNvPr id="162" name="墨迹 161">
                  <a:extLst>
                    <a:ext uri="{FF2B5EF4-FFF2-40B4-BE49-F238E27FC236}">
                      <a16:creationId xmlns:a16="http://schemas.microsoft.com/office/drawing/2014/main" id="{D4A41656-D168-A243-9752-9F4470867711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2434060" y="3645289"/>
                  <a:ext cx="12132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63" name="墨迹 162">
                  <a:extLst>
                    <a:ext uri="{FF2B5EF4-FFF2-40B4-BE49-F238E27FC236}">
                      <a16:creationId xmlns:a16="http://schemas.microsoft.com/office/drawing/2014/main" id="{6EAE2E81-39DB-194E-900E-1FC024EA93F1}"/>
                    </a:ext>
                  </a:extLst>
                </p14:cNvPr>
                <p14:cNvContentPartPr/>
                <p14:nvPr/>
              </p14:nvContentPartPr>
              <p14:xfrm>
                <a:off x="2317060" y="3864529"/>
                <a:ext cx="174600" cy="62640"/>
              </p14:xfrm>
            </p:contentPart>
          </mc:Choice>
          <mc:Fallback xmlns="">
            <p:pic>
              <p:nvPicPr>
                <p:cNvPr id="163" name="墨迹 162">
                  <a:extLst>
                    <a:ext uri="{FF2B5EF4-FFF2-40B4-BE49-F238E27FC236}">
                      <a16:creationId xmlns:a16="http://schemas.microsoft.com/office/drawing/2014/main" id="{6EAE2E81-39DB-194E-900E-1FC024EA93F1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2309500" y="3856969"/>
                  <a:ext cx="18972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64" name="墨迹 163">
                  <a:extLst>
                    <a:ext uri="{FF2B5EF4-FFF2-40B4-BE49-F238E27FC236}">
                      <a16:creationId xmlns:a16="http://schemas.microsoft.com/office/drawing/2014/main" id="{7AEA890E-BAC9-5B4D-A4EE-9229C0A8FD28}"/>
                    </a:ext>
                  </a:extLst>
                </p14:cNvPr>
                <p14:cNvContentPartPr/>
                <p14:nvPr/>
              </p14:nvContentPartPr>
              <p14:xfrm>
                <a:off x="2883340" y="3553489"/>
                <a:ext cx="224640" cy="324000"/>
              </p14:xfrm>
            </p:contentPart>
          </mc:Choice>
          <mc:Fallback xmlns="">
            <p:pic>
              <p:nvPicPr>
                <p:cNvPr id="164" name="墨迹 163">
                  <a:extLst>
                    <a:ext uri="{FF2B5EF4-FFF2-40B4-BE49-F238E27FC236}">
                      <a16:creationId xmlns:a16="http://schemas.microsoft.com/office/drawing/2014/main" id="{7AEA890E-BAC9-5B4D-A4EE-9229C0A8FD28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2875780" y="3545929"/>
                  <a:ext cx="239400" cy="33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65" name="墨迹 164">
                  <a:extLst>
                    <a:ext uri="{FF2B5EF4-FFF2-40B4-BE49-F238E27FC236}">
                      <a16:creationId xmlns:a16="http://schemas.microsoft.com/office/drawing/2014/main" id="{9F85F579-01F5-834C-8AAF-123205D6983B}"/>
                    </a:ext>
                  </a:extLst>
                </p14:cNvPr>
                <p14:cNvContentPartPr/>
                <p14:nvPr/>
              </p14:nvContentPartPr>
              <p14:xfrm>
                <a:off x="3014380" y="3739969"/>
                <a:ext cx="131040" cy="31320"/>
              </p14:xfrm>
            </p:contentPart>
          </mc:Choice>
          <mc:Fallback xmlns="">
            <p:pic>
              <p:nvPicPr>
                <p:cNvPr id="165" name="墨迹 164">
                  <a:extLst>
                    <a:ext uri="{FF2B5EF4-FFF2-40B4-BE49-F238E27FC236}">
                      <a16:creationId xmlns:a16="http://schemas.microsoft.com/office/drawing/2014/main" id="{9F85F579-01F5-834C-8AAF-123205D6983B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3006820" y="3732409"/>
                  <a:ext cx="14616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66" name="墨迹 165">
                  <a:extLst>
                    <a:ext uri="{FF2B5EF4-FFF2-40B4-BE49-F238E27FC236}">
                      <a16:creationId xmlns:a16="http://schemas.microsoft.com/office/drawing/2014/main" id="{23A36F95-16ED-194A-90E4-F8967D337299}"/>
                    </a:ext>
                  </a:extLst>
                </p14:cNvPr>
                <p14:cNvContentPartPr/>
                <p14:nvPr/>
              </p14:nvContentPartPr>
              <p14:xfrm>
                <a:off x="3338020" y="3796129"/>
                <a:ext cx="168480" cy="124200"/>
              </p14:xfrm>
            </p:contentPart>
          </mc:Choice>
          <mc:Fallback xmlns="">
            <p:pic>
              <p:nvPicPr>
                <p:cNvPr id="166" name="墨迹 165">
                  <a:extLst>
                    <a:ext uri="{FF2B5EF4-FFF2-40B4-BE49-F238E27FC236}">
                      <a16:creationId xmlns:a16="http://schemas.microsoft.com/office/drawing/2014/main" id="{23A36F95-16ED-194A-90E4-F8967D337299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3330460" y="3788569"/>
                  <a:ext cx="18360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67" name="墨迹 166">
                  <a:extLst>
                    <a:ext uri="{FF2B5EF4-FFF2-40B4-BE49-F238E27FC236}">
                      <a16:creationId xmlns:a16="http://schemas.microsoft.com/office/drawing/2014/main" id="{8A6AACC4-1001-0044-B33C-02AA81128D28}"/>
                    </a:ext>
                  </a:extLst>
                </p14:cNvPr>
                <p14:cNvContentPartPr/>
                <p14:nvPr/>
              </p14:nvContentPartPr>
              <p14:xfrm>
                <a:off x="3780100" y="3590569"/>
                <a:ext cx="249480" cy="461160"/>
              </p14:xfrm>
            </p:contentPart>
          </mc:Choice>
          <mc:Fallback xmlns="">
            <p:pic>
              <p:nvPicPr>
                <p:cNvPr id="167" name="墨迹 166">
                  <a:extLst>
                    <a:ext uri="{FF2B5EF4-FFF2-40B4-BE49-F238E27FC236}">
                      <a16:creationId xmlns:a16="http://schemas.microsoft.com/office/drawing/2014/main" id="{8A6AACC4-1001-0044-B33C-02AA81128D28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3772540" y="3583009"/>
                  <a:ext cx="264600" cy="47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68" name="墨迹 167">
                  <a:extLst>
                    <a:ext uri="{FF2B5EF4-FFF2-40B4-BE49-F238E27FC236}">
                      <a16:creationId xmlns:a16="http://schemas.microsoft.com/office/drawing/2014/main" id="{C9C1858A-6660-0247-AEB6-50B970B9A24E}"/>
                    </a:ext>
                  </a:extLst>
                </p14:cNvPr>
                <p14:cNvContentPartPr/>
                <p14:nvPr/>
              </p14:nvContentPartPr>
              <p14:xfrm>
                <a:off x="4240540" y="3553489"/>
                <a:ext cx="261000" cy="12960"/>
              </p14:xfrm>
            </p:contentPart>
          </mc:Choice>
          <mc:Fallback xmlns="">
            <p:pic>
              <p:nvPicPr>
                <p:cNvPr id="168" name="墨迹 167">
                  <a:extLst>
                    <a:ext uri="{FF2B5EF4-FFF2-40B4-BE49-F238E27FC236}">
                      <a16:creationId xmlns:a16="http://schemas.microsoft.com/office/drawing/2014/main" id="{C9C1858A-6660-0247-AEB6-50B970B9A24E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4232980" y="3545929"/>
                  <a:ext cx="27612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69" name="墨迹 168">
                  <a:extLst>
                    <a:ext uri="{FF2B5EF4-FFF2-40B4-BE49-F238E27FC236}">
                      <a16:creationId xmlns:a16="http://schemas.microsoft.com/office/drawing/2014/main" id="{05352E93-A2F6-6C4E-ABC4-99B77039E93F}"/>
                    </a:ext>
                  </a:extLst>
                </p14:cNvPr>
                <p14:cNvContentPartPr/>
                <p14:nvPr/>
              </p14:nvContentPartPr>
              <p14:xfrm>
                <a:off x="4308940" y="3509929"/>
                <a:ext cx="19080" cy="199440"/>
              </p14:xfrm>
            </p:contentPart>
          </mc:Choice>
          <mc:Fallback xmlns="">
            <p:pic>
              <p:nvPicPr>
                <p:cNvPr id="169" name="墨迹 168">
                  <a:extLst>
                    <a:ext uri="{FF2B5EF4-FFF2-40B4-BE49-F238E27FC236}">
                      <a16:creationId xmlns:a16="http://schemas.microsoft.com/office/drawing/2014/main" id="{05352E93-A2F6-6C4E-ABC4-99B77039E93F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4301740" y="3502369"/>
                  <a:ext cx="3420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70" name="墨迹 169">
                  <a:extLst>
                    <a:ext uri="{FF2B5EF4-FFF2-40B4-BE49-F238E27FC236}">
                      <a16:creationId xmlns:a16="http://schemas.microsoft.com/office/drawing/2014/main" id="{2FCE7A82-E98F-7546-BBB7-B789FBC817A4}"/>
                    </a:ext>
                  </a:extLst>
                </p14:cNvPr>
                <p14:cNvContentPartPr/>
                <p14:nvPr/>
              </p14:nvContentPartPr>
              <p14:xfrm>
                <a:off x="4141540" y="3453769"/>
                <a:ext cx="329760" cy="635400"/>
              </p14:xfrm>
            </p:contentPart>
          </mc:Choice>
          <mc:Fallback xmlns="">
            <p:pic>
              <p:nvPicPr>
                <p:cNvPr id="170" name="墨迹 169">
                  <a:extLst>
                    <a:ext uri="{FF2B5EF4-FFF2-40B4-BE49-F238E27FC236}">
                      <a16:creationId xmlns:a16="http://schemas.microsoft.com/office/drawing/2014/main" id="{2FCE7A82-E98F-7546-BBB7-B789FBC817A4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4134340" y="3446209"/>
                  <a:ext cx="344520" cy="65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71" name="墨迹 170">
                  <a:extLst>
                    <a:ext uri="{FF2B5EF4-FFF2-40B4-BE49-F238E27FC236}">
                      <a16:creationId xmlns:a16="http://schemas.microsoft.com/office/drawing/2014/main" id="{27D54DD6-9401-5448-AF0D-C293A43BBA08}"/>
                    </a:ext>
                  </a:extLst>
                </p14:cNvPr>
                <p14:cNvContentPartPr/>
                <p14:nvPr/>
              </p14:nvContentPartPr>
              <p14:xfrm>
                <a:off x="4221820" y="3964249"/>
                <a:ext cx="50040" cy="81360"/>
              </p14:xfrm>
            </p:contentPart>
          </mc:Choice>
          <mc:Fallback xmlns="">
            <p:pic>
              <p:nvPicPr>
                <p:cNvPr id="171" name="墨迹 170">
                  <a:extLst>
                    <a:ext uri="{FF2B5EF4-FFF2-40B4-BE49-F238E27FC236}">
                      <a16:creationId xmlns:a16="http://schemas.microsoft.com/office/drawing/2014/main" id="{27D54DD6-9401-5448-AF0D-C293A43BBA08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214260" y="3956689"/>
                  <a:ext cx="6516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72" name="墨迹 171">
                  <a:extLst>
                    <a:ext uri="{FF2B5EF4-FFF2-40B4-BE49-F238E27FC236}">
                      <a16:creationId xmlns:a16="http://schemas.microsoft.com/office/drawing/2014/main" id="{6AB7221C-F950-484A-83E9-210B7E431F0D}"/>
                    </a:ext>
                  </a:extLst>
                </p14:cNvPr>
                <p14:cNvContentPartPr/>
                <p14:nvPr/>
              </p14:nvContentPartPr>
              <p14:xfrm>
                <a:off x="4483540" y="3989089"/>
                <a:ext cx="43920" cy="12960"/>
              </p14:xfrm>
            </p:contentPart>
          </mc:Choice>
          <mc:Fallback xmlns="">
            <p:pic>
              <p:nvPicPr>
                <p:cNvPr id="172" name="墨迹 171">
                  <a:extLst>
                    <a:ext uri="{FF2B5EF4-FFF2-40B4-BE49-F238E27FC236}">
                      <a16:creationId xmlns:a16="http://schemas.microsoft.com/office/drawing/2014/main" id="{6AB7221C-F950-484A-83E9-210B7E431F0D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4475980" y="3981529"/>
                  <a:ext cx="5904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73" name="墨迹 172">
                  <a:extLst>
                    <a:ext uri="{FF2B5EF4-FFF2-40B4-BE49-F238E27FC236}">
                      <a16:creationId xmlns:a16="http://schemas.microsoft.com/office/drawing/2014/main" id="{53F52777-C686-5C4A-998C-CB2746352A06}"/>
                    </a:ext>
                  </a:extLst>
                </p14:cNvPr>
                <p14:cNvContentPartPr/>
                <p14:nvPr/>
              </p14:nvContentPartPr>
              <p14:xfrm>
                <a:off x="4732300" y="3752569"/>
                <a:ext cx="87480" cy="224640"/>
              </p14:xfrm>
            </p:contentPart>
          </mc:Choice>
          <mc:Fallback xmlns="">
            <p:pic>
              <p:nvPicPr>
                <p:cNvPr id="173" name="墨迹 172">
                  <a:extLst>
                    <a:ext uri="{FF2B5EF4-FFF2-40B4-BE49-F238E27FC236}">
                      <a16:creationId xmlns:a16="http://schemas.microsoft.com/office/drawing/2014/main" id="{53F52777-C686-5C4A-998C-CB2746352A06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4724740" y="3745009"/>
                  <a:ext cx="10260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74" name="墨迹 173">
                  <a:extLst>
                    <a:ext uri="{FF2B5EF4-FFF2-40B4-BE49-F238E27FC236}">
                      <a16:creationId xmlns:a16="http://schemas.microsoft.com/office/drawing/2014/main" id="{F56B0D4C-5EB2-AC48-BE64-BC3215691111}"/>
                    </a:ext>
                  </a:extLst>
                </p14:cNvPr>
                <p14:cNvContentPartPr/>
                <p14:nvPr/>
              </p14:nvContentPartPr>
              <p14:xfrm>
                <a:off x="4944700" y="3621889"/>
                <a:ext cx="155160" cy="411120"/>
              </p14:xfrm>
            </p:contentPart>
          </mc:Choice>
          <mc:Fallback xmlns="">
            <p:pic>
              <p:nvPicPr>
                <p:cNvPr id="174" name="墨迹 173">
                  <a:extLst>
                    <a:ext uri="{FF2B5EF4-FFF2-40B4-BE49-F238E27FC236}">
                      <a16:creationId xmlns:a16="http://schemas.microsoft.com/office/drawing/2014/main" id="{F56B0D4C-5EB2-AC48-BE64-BC3215691111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4937140" y="3614329"/>
                  <a:ext cx="170280" cy="42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75" name="墨迹 174">
                  <a:extLst>
                    <a:ext uri="{FF2B5EF4-FFF2-40B4-BE49-F238E27FC236}">
                      <a16:creationId xmlns:a16="http://schemas.microsoft.com/office/drawing/2014/main" id="{56C954B3-C30B-3740-8CA4-12AEE75671FF}"/>
                    </a:ext>
                  </a:extLst>
                </p14:cNvPr>
                <p14:cNvContentPartPr/>
                <p14:nvPr/>
              </p14:nvContentPartPr>
              <p14:xfrm>
                <a:off x="5242780" y="3637009"/>
                <a:ext cx="479880" cy="376560"/>
              </p14:xfrm>
            </p:contentPart>
          </mc:Choice>
          <mc:Fallback xmlns="">
            <p:pic>
              <p:nvPicPr>
                <p:cNvPr id="175" name="墨迹 174">
                  <a:extLst>
                    <a:ext uri="{FF2B5EF4-FFF2-40B4-BE49-F238E27FC236}">
                      <a16:creationId xmlns:a16="http://schemas.microsoft.com/office/drawing/2014/main" id="{56C954B3-C30B-3740-8CA4-12AEE75671FF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5235220" y="3629449"/>
                  <a:ext cx="494640" cy="39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176" name="墨迹 175">
                  <a:extLst>
                    <a:ext uri="{FF2B5EF4-FFF2-40B4-BE49-F238E27FC236}">
                      <a16:creationId xmlns:a16="http://schemas.microsoft.com/office/drawing/2014/main" id="{9ED39B3B-BB39-3E4C-9EA6-2A4730E21AC7}"/>
                    </a:ext>
                  </a:extLst>
                </p14:cNvPr>
                <p14:cNvContentPartPr/>
                <p14:nvPr/>
              </p14:nvContentPartPr>
              <p14:xfrm>
                <a:off x="5878540" y="3522169"/>
                <a:ext cx="186480" cy="230760"/>
              </p14:xfrm>
            </p:contentPart>
          </mc:Choice>
          <mc:Fallback xmlns="">
            <p:pic>
              <p:nvPicPr>
                <p:cNvPr id="176" name="墨迹 175">
                  <a:extLst>
                    <a:ext uri="{FF2B5EF4-FFF2-40B4-BE49-F238E27FC236}">
                      <a16:creationId xmlns:a16="http://schemas.microsoft.com/office/drawing/2014/main" id="{9ED39B3B-BB39-3E4C-9EA6-2A4730E21AC7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5870980" y="3514609"/>
                  <a:ext cx="20160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177" name="墨迹 176">
                  <a:extLst>
                    <a:ext uri="{FF2B5EF4-FFF2-40B4-BE49-F238E27FC236}">
                      <a16:creationId xmlns:a16="http://schemas.microsoft.com/office/drawing/2014/main" id="{2FD19C4D-87DC-B94C-B3DB-23BFCE398A3B}"/>
                    </a:ext>
                  </a:extLst>
                </p14:cNvPr>
                <p14:cNvContentPartPr/>
                <p14:nvPr/>
              </p14:nvContentPartPr>
              <p14:xfrm>
                <a:off x="5885380" y="3746449"/>
                <a:ext cx="447120" cy="573120"/>
              </p14:xfrm>
            </p:contentPart>
          </mc:Choice>
          <mc:Fallback xmlns="">
            <p:pic>
              <p:nvPicPr>
                <p:cNvPr id="177" name="墨迹 176">
                  <a:extLst>
                    <a:ext uri="{FF2B5EF4-FFF2-40B4-BE49-F238E27FC236}">
                      <a16:creationId xmlns:a16="http://schemas.microsoft.com/office/drawing/2014/main" id="{2FD19C4D-87DC-B94C-B3DB-23BFCE398A3B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5878180" y="3738889"/>
                  <a:ext cx="462240" cy="58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178" name="墨迹 177">
                  <a:extLst>
                    <a:ext uri="{FF2B5EF4-FFF2-40B4-BE49-F238E27FC236}">
                      <a16:creationId xmlns:a16="http://schemas.microsoft.com/office/drawing/2014/main" id="{42888820-2DA9-6345-9787-8F95875A4E9A}"/>
                    </a:ext>
                  </a:extLst>
                </p14:cNvPr>
                <p14:cNvContentPartPr/>
                <p14:nvPr/>
              </p14:nvContentPartPr>
              <p14:xfrm>
                <a:off x="6033700" y="3767689"/>
                <a:ext cx="31320" cy="47520"/>
              </p14:xfrm>
            </p:contentPart>
          </mc:Choice>
          <mc:Fallback xmlns="">
            <p:pic>
              <p:nvPicPr>
                <p:cNvPr id="178" name="墨迹 177">
                  <a:extLst>
                    <a:ext uri="{FF2B5EF4-FFF2-40B4-BE49-F238E27FC236}">
                      <a16:creationId xmlns:a16="http://schemas.microsoft.com/office/drawing/2014/main" id="{42888820-2DA9-6345-9787-8F95875A4E9A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6026140" y="3760129"/>
                  <a:ext cx="464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183" name="墨迹 182">
                  <a:extLst>
                    <a:ext uri="{FF2B5EF4-FFF2-40B4-BE49-F238E27FC236}">
                      <a16:creationId xmlns:a16="http://schemas.microsoft.com/office/drawing/2014/main" id="{0C8E1364-2921-2F4A-826E-D610B9AB4841}"/>
                    </a:ext>
                  </a:extLst>
                </p14:cNvPr>
                <p14:cNvContentPartPr/>
                <p14:nvPr/>
              </p14:nvContentPartPr>
              <p14:xfrm>
                <a:off x="754300" y="4427569"/>
                <a:ext cx="131040" cy="308880"/>
              </p14:xfrm>
            </p:contentPart>
          </mc:Choice>
          <mc:Fallback xmlns="">
            <p:pic>
              <p:nvPicPr>
                <p:cNvPr id="183" name="墨迹 182">
                  <a:extLst>
                    <a:ext uri="{FF2B5EF4-FFF2-40B4-BE49-F238E27FC236}">
                      <a16:creationId xmlns:a16="http://schemas.microsoft.com/office/drawing/2014/main" id="{0C8E1364-2921-2F4A-826E-D610B9AB4841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746740" y="4420009"/>
                  <a:ext cx="146160" cy="32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184" name="墨迹 183">
                  <a:extLst>
                    <a:ext uri="{FF2B5EF4-FFF2-40B4-BE49-F238E27FC236}">
                      <a16:creationId xmlns:a16="http://schemas.microsoft.com/office/drawing/2014/main" id="{2803C39D-FB0C-FB4A-8718-C0B2A8DC1275}"/>
                    </a:ext>
                  </a:extLst>
                </p14:cNvPr>
                <p14:cNvContentPartPr/>
                <p14:nvPr/>
              </p14:nvContentPartPr>
              <p14:xfrm>
                <a:off x="1345780" y="4399849"/>
                <a:ext cx="162360" cy="308160"/>
              </p14:xfrm>
            </p:contentPart>
          </mc:Choice>
          <mc:Fallback xmlns="">
            <p:pic>
              <p:nvPicPr>
                <p:cNvPr id="184" name="墨迹 183">
                  <a:extLst>
                    <a:ext uri="{FF2B5EF4-FFF2-40B4-BE49-F238E27FC236}">
                      <a16:creationId xmlns:a16="http://schemas.microsoft.com/office/drawing/2014/main" id="{2803C39D-FB0C-FB4A-8718-C0B2A8DC1275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1338220" y="4392289"/>
                  <a:ext cx="177120" cy="32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185" name="墨迹 184">
                  <a:extLst>
                    <a:ext uri="{FF2B5EF4-FFF2-40B4-BE49-F238E27FC236}">
                      <a16:creationId xmlns:a16="http://schemas.microsoft.com/office/drawing/2014/main" id="{DC89E5F2-480B-B047-9346-5E27C5A1FF21}"/>
                    </a:ext>
                  </a:extLst>
                </p14:cNvPr>
                <p14:cNvContentPartPr/>
                <p14:nvPr/>
              </p14:nvContentPartPr>
              <p14:xfrm>
                <a:off x="1376740" y="4493449"/>
                <a:ext cx="62640" cy="31320"/>
              </p14:xfrm>
            </p:contentPart>
          </mc:Choice>
          <mc:Fallback xmlns="">
            <p:pic>
              <p:nvPicPr>
                <p:cNvPr id="185" name="墨迹 184">
                  <a:extLst>
                    <a:ext uri="{FF2B5EF4-FFF2-40B4-BE49-F238E27FC236}">
                      <a16:creationId xmlns:a16="http://schemas.microsoft.com/office/drawing/2014/main" id="{DC89E5F2-480B-B047-9346-5E27C5A1FF21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1369540" y="4485889"/>
                  <a:ext cx="7776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186" name="墨迹 185">
                  <a:extLst>
                    <a:ext uri="{FF2B5EF4-FFF2-40B4-BE49-F238E27FC236}">
                      <a16:creationId xmlns:a16="http://schemas.microsoft.com/office/drawing/2014/main" id="{3AD99AD1-0EB4-0142-B0B5-964C19370928}"/>
                    </a:ext>
                  </a:extLst>
                </p14:cNvPr>
                <p14:cNvContentPartPr/>
                <p14:nvPr/>
              </p14:nvContentPartPr>
              <p14:xfrm>
                <a:off x="1221220" y="4648969"/>
                <a:ext cx="168480" cy="75240"/>
              </p14:xfrm>
            </p:contentPart>
          </mc:Choice>
          <mc:Fallback xmlns="">
            <p:pic>
              <p:nvPicPr>
                <p:cNvPr id="186" name="墨迹 185">
                  <a:extLst>
                    <a:ext uri="{FF2B5EF4-FFF2-40B4-BE49-F238E27FC236}">
                      <a16:creationId xmlns:a16="http://schemas.microsoft.com/office/drawing/2014/main" id="{3AD99AD1-0EB4-0142-B0B5-964C19370928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1213660" y="4641409"/>
                  <a:ext cx="18360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187" name="墨迹 186">
                  <a:extLst>
                    <a:ext uri="{FF2B5EF4-FFF2-40B4-BE49-F238E27FC236}">
                      <a16:creationId xmlns:a16="http://schemas.microsoft.com/office/drawing/2014/main" id="{940C4BD5-F217-544B-9A8F-80DD2D2DF6EB}"/>
                    </a:ext>
                  </a:extLst>
                </p14:cNvPr>
                <p14:cNvContentPartPr/>
                <p14:nvPr/>
              </p14:nvContentPartPr>
              <p14:xfrm>
                <a:off x="1850860" y="4325329"/>
                <a:ext cx="254880" cy="355320"/>
              </p14:xfrm>
            </p:contentPart>
          </mc:Choice>
          <mc:Fallback xmlns="">
            <p:pic>
              <p:nvPicPr>
                <p:cNvPr id="187" name="墨迹 186">
                  <a:extLst>
                    <a:ext uri="{FF2B5EF4-FFF2-40B4-BE49-F238E27FC236}">
                      <a16:creationId xmlns:a16="http://schemas.microsoft.com/office/drawing/2014/main" id="{940C4BD5-F217-544B-9A8F-80DD2D2DF6EB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1843300" y="4317769"/>
                  <a:ext cx="270000" cy="37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188" name="墨迹 187">
                  <a:extLst>
                    <a:ext uri="{FF2B5EF4-FFF2-40B4-BE49-F238E27FC236}">
                      <a16:creationId xmlns:a16="http://schemas.microsoft.com/office/drawing/2014/main" id="{17B85FD0-8880-454E-9F7E-E275AC7E6E3F}"/>
                    </a:ext>
                  </a:extLst>
                </p14:cNvPr>
                <p14:cNvContentPartPr/>
                <p14:nvPr/>
              </p14:nvContentPartPr>
              <p14:xfrm>
                <a:off x="1971100" y="4524409"/>
                <a:ext cx="240480" cy="31320"/>
              </p14:xfrm>
            </p:contentPart>
          </mc:Choice>
          <mc:Fallback xmlns="">
            <p:pic>
              <p:nvPicPr>
                <p:cNvPr id="188" name="墨迹 187">
                  <a:extLst>
                    <a:ext uri="{FF2B5EF4-FFF2-40B4-BE49-F238E27FC236}">
                      <a16:creationId xmlns:a16="http://schemas.microsoft.com/office/drawing/2014/main" id="{17B85FD0-8880-454E-9F7E-E275AC7E6E3F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1963540" y="4516849"/>
                  <a:ext cx="25560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189" name="墨迹 188">
                  <a:extLst>
                    <a:ext uri="{FF2B5EF4-FFF2-40B4-BE49-F238E27FC236}">
                      <a16:creationId xmlns:a16="http://schemas.microsoft.com/office/drawing/2014/main" id="{18123606-71C9-1740-B0A1-9FD0C69DCCD3}"/>
                    </a:ext>
                  </a:extLst>
                </p14:cNvPr>
                <p14:cNvContentPartPr/>
                <p14:nvPr/>
              </p14:nvContentPartPr>
              <p14:xfrm>
                <a:off x="2410300" y="4618009"/>
                <a:ext cx="6480" cy="112320"/>
              </p14:xfrm>
            </p:contentPart>
          </mc:Choice>
          <mc:Fallback xmlns="">
            <p:pic>
              <p:nvPicPr>
                <p:cNvPr id="189" name="墨迹 188">
                  <a:extLst>
                    <a:ext uri="{FF2B5EF4-FFF2-40B4-BE49-F238E27FC236}">
                      <a16:creationId xmlns:a16="http://schemas.microsoft.com/office/drawing/2014/main" id="{18123606-71C9-1740-B0A1-9FD0C69DCCD3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2402740" y="4610449"/>
                  <a:ext cx="2160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190" name="墨迹 189">
                  <a:extLst>
                    <a:ext uri="{FF2B5EF4-FFF2-40B4-BE49-F238E27FC236}">
                      <a16:creationId xmlns:a16="http://schemas.microsoft.com/office/drawing/2014/main" id="{D9612F07-FDDD-5A46-A783-6DE3B645111C}"/>
                    </a:ext>
                  </a:extLst>
                </p14:cNvPr>
                <p14:cNvContentPartPr/>
                <p14:nvPr/>
              </p14:nvContentPartPr>
              <p14:xfrm>
                <a:off x="2815660" y="4319209"/>
                <a:ext cx="273600" cy="392400"/>
              </p14:xfrm>
            </p:contentPart>
          </mc:Choice>
          <mc:Fallback xmlns="">
            <p:pic>
              <p:nvPicPr>
                <p:cNvPr id="190" name="墨迹 189">
                  <a:extLst>
                    <a:ext uri="{FF2B5EF4-FFF2-40B4-BE49-F238E27FC236}">
                      <a16:creationId xmlns:a16="http://schemas.microsoft.com/office/drawing/2014/main" id="{D9612F07-FDDD-5A46-A783-6DE3B645111C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2808100" y="4311649"/>
                  <a:ext cx="288720" cy="40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191" name="墨迹 190">
                  <a:extLst>
                    <a:ext uri="{FF2B5EF4-FFF2-40B4-BE49-F238E27FC236}">
                      <a16:creationId xmlns:a16="http://schemas.microsoft.com/office/drawing/2014/main" id="{2F33177A-95CB-9746-A19E-A0783CC11106}"/>
                    </a:ext>
                  </a:extLst>
                </p14:cNvPr>
                <p14:cNvContentPartPr/>
                <p14:nvPr/>
              </p14:nvContentPartPr>
              <p14:xfrm>
                <a:off x="2970460" y="4537009"/>
                <a:ext cx="193320" cy="25200"/>
              </p14:xfrm>
            </p:contentPart>
          </mc:Choice>
          <mc:Fallback xmlns="">
            <p:pic>
              <p:nvPicPr>
                <p:cNvPr id="191" name="墨迹 190">
                  <a:extLst>
                    <a:ext uri="{FF2B5EF4-FFF2-40B4-BE49-F238E27FC236}">
                      <a16:creationId xmlns:a16="http://schemas.microsoft.com/office/drawing/2014/main" id="{2F33177A-95CB-9746-A19E-A0783CC11106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2963260" y="4529449"/>
                  <a:ext cx="20844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192" name="墨迹 191">
                  <a:extLst>
                    <a:ext uri="{FF2B5EF4-FFF2-40B4-BE49-F238E27FC236}">
                      <a16:creationId xmlns:a16="http://schemas.microsoft.com/office/drawing/2014/main" id="{32B5AEFE-7D30-514C-A501-E120DD4D648D}"/>
                    </a:ext>
                  </a:extLst>
                </p14:cNvPr>
                <p14:cNvContentPartPr/>
                <p14:nvPr/>
              </p14:nvContentPartPr>
              <p14:xfrm>
                <a:off x="3331540" y="4611529"/>
                <a:ext cx="137160" cy="143640"/>
              </p14:xfrm>
            </p:contentPart>
          </mc:Choice>
          <mc:Fallback xmlns="">
            <p:pic>
              <p:nvPicPr>
                <p:cNvPr id="192" name="墨迹 191">
                  <a:extLst>
                    <a:ext uri="{FF2B5EF4-FFF2-40B4-BE49-F238E27FC236}">
                      <a16:creationId xmlns:a16="http://schemas.microsoft.com/office/drawing/2014/main" id="{32B5AEFE-7D30-514C-A501-E120DD4D648D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3324340" y="4603969"/>
                  <a:ext cx="15228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193" name="墨迹 192">
                  <a:extLst>
                    <a:ext uri="{FF2B5EF4-FFF2-40B4-BE49-F238E27FC236}">
                      <a16:creationId xmlns:a16="http://schemas.microsoft.com/office/drawing/2014/main" id="{27DF85FD-DCCC-4546-BA29-5F5D2BFEA494}"/>
                    </a:ext>
                  </a:extLst>
                </p14:cNvPr>
                <p14:cNvContentPartPr/>
                <p14:nvPr/>
              </p14:nvContentPartPr>
              <p14:xfrm>
                <a:off x="2671660" y="4655089"/>
                <a:ext cx="31320" cy="62640"/>
              </p14:xfrm>
            </p:contentPart>
          </mc:Choice>
          <mc:Fallback xmlns="">
            <p:pic>
              <p:nvPicPr>
                <p:cNvPr id="193" name="墨迹 192">
                  <a:extLst>
                    <a:ext uri="{FF2B5EF4-FFF2-40B4-BE49-F238E27FC236}">
                      <a16:creationId xmlns:a16="http://schemas.microsoft.com/office/drawing/2014/main" id="{27DF85FD-DCCC-4546-BA29-5F5D2BFEA494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2664100" y="4647529"/>
                  <a:ext cx="4644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194" name="墨迹 193">
                  <a:extLst>
                    <a:ext uri="{FF2B5EF4-FFF2-40B4-BE49-F238E27FC236}">
                      <a16:creationId xmlns:a16="http://schemas.microsoft.com/office/drawing/2014/main" id="{BB92777A-FF19-E146-B166-881E8F0417C1}"/>
                    </a:ext>
                  </a:extLst>
                </p14:cNvPr>
                <p14:cNvContentPartPr/>
                <p14:nvPr/>
              </p14:nvContentPartPr>
              <p14:xfrm>
                <a:off x="3692620" y="4269169"/>
                <a:ext cx="279720" cy="616680"/>
              </p14:xfrm>
            </p:contentPart>
          </mc:Choice>
          <mc:Fallback xmlns="">
            <p:pic>
              <p:nvPicPr>
                <p:cNvPr id="194" name="墨迹 193">
                  <a:extLst>
                    <a:ext uri="{FF2B5EF4-FFF2-40B4-BE49-F238E27FC236}">
                      <a16:creationId xmlns:a16="http://schemas.microsoft.com/office/drawing/2014/main" id="{BB92777A-FF19-E146-B166-881E8F0417C1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3685420" y="4261609"/>
                  <a:ext cx="294840" cy="63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195" name="墨迹 194">
                  <a:extLst>
                    <a:ext uri="{FF2B5EF4-FFF2-40B4-BE49-F238E27FC236}">
                      <a16:creationId xmlns:a16="http://schemas.microsoft.com/office/drawing/2014/main" id="{09B116E4-6B5F-2243-A684-C99FF4D8FF27}"/>
                    </a:ext>
                  </a:extLst>
                </p14:cNvPr>
                <p14:cNvContentPartPr/>
                <p14:nvPr/>
              </p14:nvContentPartPr>
              <p14:xfrm>
                <a:off x="4253140" y="4275649"/>
                <a:ext cx="308880" cy="37800"/>
              </p14:xfrm>
            </p:contentPart>
          </mc:Choice>
          <mc:Fallback xmlns="">
            <p:pic>
              <p:nvPicPr>
                <p:cNvPr id="195" name="墨迹 194">
                  <a:extLst>
                    <a:ext uri="{FF2B5EF4-FFF2-40B4-BE49-F238E27FC236}">
                      <a16:creationId xmlns:a16="http://schemas.microsoft.com/office/drawing/2014/main" id="{09B116E4-6B5F-2243-A684-C99FF4D8FF27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4245580" y="4268089"/>
                  <a:ext cx="32400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196" name="墨迹 195">
                  <a:extLst>
                    <a:ext uri="{FF2B5EF4-FFF2-40B4-BE49-F238E27FC236}">
                      <a16:creationId xmlns:a16="http://schemas.microsoft.com/office/drawing/2014/main" id="{5F650A62-C545-AF46-B798-343776CDE2E5}"/>
                    </a:ext>
                  </a:extLst>
                </p14:cNvPr>
                <p14:cNvContentPartPr/>
                <p14:nvPr/>
              </p14:nvContentPartPr>
              <p14:xfrm>
                <a:off x="4315420" y="4269169"/>
                <a:ext cx="43920" cy="180720"/>
              </p14:xfrm>
            </p:contentPart>
          </mc:Choice>
          <mc:Fallback xmlns="">
            <p:pic>
              <p:nvPicPr>
                <p:cNvPr id="196" name="墨迹 195">
                  <a:extLst>
                    <a:ext uri="{FF2B5EF4-FFF2-40B4-BE49-F238E27FC236}">
                      <a16:creationId xmlns:a16="http://schemas.microsoft.com/office/drawing/2014/main" id="{5F650A62-C545-AF46-B798-343776CDE2E5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4307860" y="4261609"/>
                  <a:ext cx="5904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197" name="墨迹 196">
                  <a:extLst>
                    <a:ext uri="{FF2B5EF4-FFF2-40B4-BE49-F238E27FC236}">
                      <a16:creationId xmlns:a16="http://schemas.microsoft.com/office/drawing/2014/main" id="{B3053F00-CA3D-4B4C-8262-C83E74CD1929}"/>
                    </a:ext>
                  </a:extLst>
                </p14:cNvPr>
                <p14:cNvContentPartPr/>
                <p14:nvPr/>
              </p14:nvContentPartPr>
              <p14:xfrm>
                <a:off x="4237300" y="4219489"/>
                <a:ext cx="234000" cy="535680"/>
              </p14:xfrm>
            </p:contentPart>
          </mc:Choice>
          <mc:Fallback xmlns="">
            <p:pic>
              <p:nvPicPr>
                <p:cNvPr id="197" name="墨迹 196">
                  <a:extLst>
                    <a:ext uri="{FF2B5EF4-FFF2-40B4-BE49-F238E27FC236}">
                      <a16:creationId xmlns:a16="http://schemas.microsoft.com/office/drawing/2014/main" id="{B3053F00-CA3D-4B4C-8262-C83E74CD1929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4229740" y="4211929"/>
                  <a:ext cx="249120" cy="55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198" name="墨迹 197">
                  <a:extLst>
                    <a:ext uri="{FF2B5EF4-FFF2-40B4-BE49-F238E27FC236}">
                      <a16:creationId xmlns:a16="http://schemas.microsoft.com/office/drawing/2014/main" id="{4AFC4C38-CC6C-B548-BC61-B66639F29ED2}"/>
                    </a:ext>
                  </a:extLst>
                </p14:cNvPr>
                <p14:cNvContentPartPr/>
                <p14:nvPr/>
              </p14:nvContentPartPr>
              <p14:xfrm>
                <a:off x="4212100" y="4686409"/>
                <a:ext cx="53640" cy="19080"/>
              </p14:xfrm>
            </p:contentPart>
          </mc:Choice>
          <mc:Fallback xmlns="">
            <p:pic>
              <p:nvPicPr>
                <p:cNvPr id="198" name="墨迹 197">
                  <a:extLst>
                    <a:ext uri="{FF2B5EF4-FFF2-40B4-BE49-F238E27FC236}">
                      <a16:creationId xmlns:a16="http://schemas.microsoft.com/office/drawing/2014/main" id="{4AFC4C38-CC6C-B548-BC61-B66639F29ED2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4204900" y="4678849"/>
                  <a:ext cx="6876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199" name="墨迹 198">
                  <a:extLst>
                    <a:ext uri="{FF2B5EF4-FFF2-40B4-BE49-F238E27FC236}">
                      <a16:creationId xmlns:a16="http://schemas.microsoft.com/office/drawing/2014/main" id="{E1C16129-83D3-024A-9DAC-0498D49C3460}"/>
                    </a:ext>
                  </a:extLst>
                </p14:cNvPr>
                <p14:cNvContentPartPr/>
                <p14:nvPr/>
              </p14:nvContentPartPr>
              <p14:xfrm>
                <a:off x="4402540" y="4705129"/>
                <a:ext cx="143640" cy="19080"/>
              </p14:xfrm>
            </p:contentPart>
          </mc:Choice>
          <mc:Fallback xmlns="">
            <p:pic>
              <p:nvPicPr>
                <p:cNvPr id="199" name="墨迹 198">
                  <a:extLst>
                    <a:ext uri="{FF2B5EF4-FFF2-40B4-BE49-F238E27FC236}">
                      <a16:creationId xmlns:a16="http://schemas.microsoft.com/office/drawing/2014/main" id="{E1C16129-83D3-024A-9DAC-0498D49C3460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4394980" y="4697569"/>
                  <a:ext cx="15876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200" name="墨迹 199">
                  <a:extLst>
                    <a:ext uri="{FF2B5EF4-FFF2-40B4-BE49-F238E27FC236}">
                      <a16:creationId xmlns:a16="http://schemas.microsoft.com/office/drawing/2014/main" id="{E4B1E6A5-F84B-F64C-801A-4A2E72391A0D}"/>
                    </a:ext>
                  </a:extLst>
                </p14:cNvPr>
                <p14:cNvContentPartPr/>
                <p14:nvPr/>
              </p14:nvContentPartPr>
              <p14:xfrm>
                <a:off x="4775860" y="4399849"/>
                <a:ext cx="92880" cy="255600"/>
              </p14:xfrm>
            </p:contentPart>
          </mc:Choice>
          <mc:Fallback xmlns="">
            <p:pic>
              <p:nvPicPr>
                <p:cNvPr id="200" name="墨迹 199">
                  <a:extLst>
                    <a:ext uri="{FF2B5EF4-FFF2-40B4-BE49-F238E27FC236}">
                      <a16:creationId xmlns:a16="http://schemas.microsoft.com/office/drawing/2014/main" id="{E4B1E6A5-F84B-F64C-801A-4A2E72391A0D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4768660" y="4392289"/>
                  <a:ext cx="10800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201" name="墨迹 200">
                  <a:extLst>
                    <a:ext uri="{FF2B5EF4-FFF2-40B4-BE49-F238E27FC236}">
                      <a16:creationId xmlns:a16="http://schemas.microsoft.com/office/drawing/2014/main" id="{C8E5B2EF-9A23-644C-AF89-A3F8CD98FBAB}"/>
                    </a:ext>
                  </a:extLst>
                </p14:cNvPr>
                <p14:cNvContentPartPr/>
                <p14:nvPr/>
              </p14:nvContentPartPr>
              <p14:xfrm>
                <a:off x="4994020" y="4269169"/>
                <a:ext cx="386280" cy="367560"/>
              </p14:xfrm>
            </p:contentPart>
          </mc:Choice>
          <mc:Fallback xmlns="">
            <p:pic>
              <p:nvPicPr>
                <p:cNvPr id="201" name="墨迹 200">
                  <a:extLst>
                    <a:ext uri="{FF2B5EF4-FFF2-40B4-BE49-F238E27FC236}">
                      <a16:creationId xmlns:a16="http://schemas.microsoft.com/office/drawing/2014/main" id="{C8E5B2EF-9A23-644C-AF89-A3F8CD98FBAB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4986460" y="4261609"/>
                  <a:ext cx="401400" cy="38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202" name="墨迹 201">
                  <a:extLst>
                    <a:ext uri="{FF2B5EF4-FFF2-40B4-BE49-F238E27FC236}">
                      <a16:creationId xmlns:a16="http://schemas.microsoft.com/office/drawing/2014/main" id="{2F4D96AB-7397-B146-8FD1-04CC9209600C}"/>
                    </a:ext>
                  </a:extLst>
                </p14:cNvPr>
                <p14:cNvContentPartPr/>
                <p14:nvPr/>
              </p14:nvContentPartPr>
              <p14:xfrm>
                <a:off x="5448340" y="4238209"/>
                <a:ext cx="118800" cy="504720"/>
              </p14:xfrm>
            </p:contentPart>
          </mc:Choice>
          <mc:Fallback xmlns="">
            <p:pic>
              <p:nvPicPr>
                <p:cNvPr id="202" name="墨迹 201">
                  <a:extLst>
                    <a:ext uri="{FF2B5EF4-FFF2-40B4-BE49-F238E27FC236}">
                      <a16:creationId xmlns:a16="http://schemas.microsoft.com/office/drawing/2014/main" id="{2F4D96AB-7397-B146-8FD1-04CC9209600C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5440780" y="4230649"/>
                  <a:ext cx="133560" cy="51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203" name="墨迹 202">
                  <a:extLst>
                    <a:ext uri="{FF2B5EF4-FFF2-40B4-BE49-F238E27FC236}">
                      <a16:creationId xmlns:a16="http://schemas.microsoft.com/office/drawing/2014/main" id="{B396C5A6-989E-C044-B920-AB51B6C9793F}"/>
                    </a:ext>
                  </a:extLst>
                </p14:cNvPr>
                <p14:cNvContentPartPr/>
                <p14:nvPr/>
              </p14:nvContentPartPr>
              <p14:xfrm>
                <a:off x="5641300" y="4368889"/>
                <a:ext cx="37800" cy="50040"/>
              </p14:xfrm>
            </p:contentPart>
          </mc:Choice>
          <mc:Fallback xmlns="">
            <p:pic>
              <p:nvPicPr>
                <p:cNvPr id="203" name="墨迹 202">
                  <a:extLst>
                    <a:ext uri="{FF2B5EF4-FFF2-40B4-BE49-F238E27FC236}">
                      <a16:creationId xmlns:a16="http://schemas.microsoft.com/office/drawing/2014/main" id="{B396C5A6-989E-C044-B920-AB51B6C9793F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5633740" y="4361329"/>
                  <a:ext cx="5292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204" name="墨迹 203">
                  <a:extLst>
                    <a:ext uri="{FF2B5EF4-FFF2-40B4-BE49-F238E27FC236}">
                      <a16:creationId xmlns:a16="http://schemas.microsoft.com/office/drawing/2014/main" id="{4D7D05F9-96BD-2A45-9908-D650A8FD02E2}"/>
                    </a:ext>
                  </a:extLst>
                </p14:cNvPr>
                <p14:cNvContentPartPr/>
                <p14:nvPr/>
              </p14:nvContentPartPr>
              <p14:xfrm>
                <a:off x="5815540" y="4219489"/>
                <a:ext cx="280440" cy="473400"/>
              </p14:xfrm>
            </p:contentPart>
          </mc:Choice>
          <mc:Fallback xmlns="">
            <p:pic>
              <p:nvPicPr>
                <p:cNvPr id="204" name="墨迹 203">
                  <a:extLst>
                    <a:ext uri="{FF2B5EF4-FFF2-40B4-BE49-F238E27FC236}">
                      <a16:creationId xmlns:a16="http://schemas.microsoft.com/office/drawing/2014/main" id="{4D7D05F9-96BD-2A45-9908-D650A8FD02E2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5807980" y="4211929"/>
                  <a:ext cx="295560" cy="48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205" name="墨迹 204">
                  <a:extLst>
                    <a:ext uri="{FF2B5EF4-FFF2-40B4-BE49-F238E27FC236}">
                      <a16:creationId xmlns:a16="http://schemas.microsoft.com/office/drawing/2014/main" id="{9B14AC3B-1E30-744D-A7B1-9AE0AEC7DB86}"/>
                    </a:ext>
                  </a:extLst>
                </p14:cNvPr>
                <p14:cNvContentPartPr/>
                <p14:nvPr/>
              </p14:nvContentPartPr>
              <p14:xfrm>
                <a:off x="6214060" y="4312729"/>
                <a:ext cx="31320" cy="535680"/>
              </p14:xfrm>
            </p:contentPart>
          </mc:Choice>
          <mc:Fallback xmlns="">
            <p:pic>
              <p:nvPicPr>
                <p:cNvPr id="205" name="墨迹 204">
                  <a:extLst>
                    <a:ext uri="{FF2B5EF4-FFF2-40B4-BE49-F238E27FC236}">
                      <a16:creationId xmlns:a16="http://schemas.microsoft.com/office/drawing/2014/main" id="{9B14AC3B-1E30-744D-A7B1-9AE0AEC7DB86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6206500" y="4305169"/>
                  <a:ext cx="46440" cy="55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206" name="墨迹 205">
                  <a:extLst>
                    <a:ext uri="{FF2B5EF4-FFF2-40B4-BE49-F238E27FC236}">
                      <a16:creationId xmlns:a16="http://schemas.microsoft.com/office/drawing/2014/main" id="{8A894BD9-FA92-5E4A-865A-272505B550DE}"/>
                    </a:ext>
                  </a:extLst>
                </p14:cNvPr>
                <p14:cNvContentPartPr/>
                <p14:nvPr/>
              </p14:nvContentPartPr>
              <p14:xfrm>
                <a:off x="6438340" y="4244329"/>
                <a:ext cx="473400" cy="355320"/>
              </p14:xfrm>
            </p:contentPart>
          </mc:Choice>
          <mc:Fallback xmlns="">
            <p:pic>
              <p:nvPicPr>
                <p:cNvPr id="206" name="墨迹 205">
                  <a:extLst>
                    <a:ext uri="{FF2B5EF4-FFF2-40B4-BE49-F238E27FC236}">
                      <a16:creationId xmlns:a16="http://schemas.microsoft.com/office/drawing/2014/main" id="{8A894BD9-FA92-5E4A-865A-272505B550DE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6430780" y="4236769"/>
                  <a:ext cx="488520" cy="37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209" name="墨迹 208">
                  <a:extLst>
                    <a:ext uri="{FF2B5EF4-FFF2-40B4-BE49-F238E27FC236}">
                      <a16:creationId xmlns:a16="http://schemas.microsoft.com/office/drawing/2014/main" id="{0DA24991-E5CA-5F4B-B0C2-EA548E50FBEC}"/>
                    </a:ext>
                  </a:extLst>
                </p14:cNvPr>
                <p14:cNvContentPartPr/>
                <p14:nvPr/>
              </p14:nvContentPartPr>
              <p14:xfrm>
                <a:off x="7054660" y="4091329"/>
                <a:ext cx="56520" cy="165600"/>
              </p14:xfrm>
            </p:contentPart>
          </mc:Choice>
          <mc:Fallback xmlns="">
            <p:pic>
              <p:nvPicPr>
                <p:cNvPr id="209" name="墨迹 208">
                  <a:extLst>
                    <a:ext uri="{FF2B5EF4-FFF2-40B4-BE49-F238E27FC236}">
                      <a16:creationId xmlns:a16="http://schemas.microsoft.com/office/drawing/2014/main" id="{0DA24991-E5CA-5F4B-B0C2-EA548E50FBEC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7047100" y="4084129"/>
                  <a:ext cx="7128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210" name="墨迹 209">
                  <a:extLst>
                    <a:ext uri="{FF2B5EF4-FFF2-40B4-BE49-F238E27FC236}">
                      <a16:creationId xmlns:a16="http://schemas.microsoft.com/office/drawing/2014/main" id="{116A6562-5DA7-144A-B6FD-A0735F6726EF}"/>
                    </a:ext>
                  </a:extLst>
                </p14:cNvPr>
                <p14:cNvContentPartPr/>
                <p14:nvPr/>
              </p14:nvContentPartPr>
              <p14:xfrm>
                <a:off x="7110460" y="4194649"/>
                <a:ext cx="417600" cy="660240"/>
              </p14:xfrm>
            </p:contentPart>
          </mc:Choice>
          <mc:Fallback xmlns="">
            <p:pic>
              <p:nvPicPr>
                <p:cNvPr id="210" name="墨迹 209">
                  <a:extLst>
                    <a:ext uri="{FF2B5EF4-FFF2-40B4-BE49-F238E27FC236}">
                      <a16:creationId xmlns:a16="http://schemas.microsoft.com/office/drawing/2014/main" id="{116A6562-5DA7-144A-B6FD-A0735F6726EF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7102900" y="4187089"/>
                  <a:ext cx="432360" cy="67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211" name="墨迹 210">
                  <a:extLst>
                    <a:ext uri="{FF2B5EF4-FFF2-40B4-BE49-F238E27FC236}">
                      <a16:creationId xmlns:a16="http://schemas.microsoft.com/office/drawing/2014/main" id="{55201E66-6807-1544-95A6-C4698E657D84}"/>
                    </a:ext>
                  </a:extLst>
                </p14:cNvPr>
                <p14:cNvContentPartPr/>
                <p14:nvPr/>
              </p14:nvContentPartPr>
              <p14:xfrm>
                <a:off x="7141780" y="4231729"/>
                <a:ext cx="87480" cy="31320"/>
              </p14:xfrm>
            </p:contentPart>
          </mc:Choice>
          <mc:Fallback xmlns="">
            <p:pic>
              <p:nvPicPr>
                <p:cNvPr id="211" name="墨迹 210">
                  <a:extLst>
                    <a:ext uri="{FF2B5EF4-FFF2-40B4-BE49-F238E27FC236}">
                      <a16:creationId xmlns:a16="http://schemas.microsoft.com/office/drawing/2014/main" id="{55201E66-6807-1544-95A6-C4698E657D84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7134220" y="4224529"/>
                  <a:ext cx="10260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228" name="墨迹 227">
                  <a:extLst>
                    <a:ext uri="{FF2B5EF4-FFF2-40B4-BE49-F238E27FC236}">
                      <a16:creationId xmlns:a16="http://schemas.microsoft.com/office/drawing/2014/main" id="{ABF9FA63-C8BB-6144-9643-90EA9FEFF9CA}"/>
                    </a:ext>
                  </a:extLst>
                </p14:cNvPr>
                <p14:cNvContentPartPr/>
                <p14:nvPr/>
              </p14:nvContentPartPr>
              <p14:xfrm>
                <a:off x="617500" y="5190769"/>
                <a:ext cx="205920" cy="75240"/>
              </p14:xfrm>
            </p:contentPart>
          </mc:Choice>
          <mc:Fallback xmlns="">
            <p:pic>
              <p:nvPicPr>
                <p:cNvPr id="228" name="墨迹 227">
                  <a:extLst>
                    <a:ext uri="{FF2B5EF4-FFF2-40B4-BE49-F238E27FC236}">
                      <a16:creationId xmlns:a16="http://schemas.microsoft.com/office/drawing/2014/main" id="{ABF9FA63-C8BB-6144-9643-90EA9FEFF9CA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609940" y="5183209"/>
                  <a:ext cx="22104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229" name="墨迹 228">
                  <a:extLst>
                    <a:ext uri="{FF2B5EF4-FFF2-40B4-BE49-F238E27FC236}">
                      <a16:creationId xmlns:a16="http://schemas.microsoft.com/office/drawing/2014/main" id="{BBAA1337-D468-EB40-ADCA-B2785FC21E4C}"/>
                    </a:ext>
                  </a:extLst>
                </p14:cNvPr>
                <p14:cNvContentPartPr/>
                <p14:nvPr/>
              </p14:nvContentPartPr>
              <p14:xfrm>
                <a:off x="586180" y="5308849"/>
                <a:ext cx="305280" cy="50040"/>
              </p14:xfrm>
            </p:contentPart>
          </mc:Choice>
          <mc:Fallback xmlns="">
            <p:pic>
              <p:nvPicPr>
                <p:cNvPr id="229" name="墨迹 228">
                  <a:extLst>
                    <a:ext uri="{FF2B5EF4-FFF2-40B4-BE49-F238E27FC236}">
                      <a16:creationId xmlns:a16="http://schemas.microsoft.com/office/drawing/2014/main" id="{BBAA1337-D468-EB40-ADCA-B2785FC21E4C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578620" y="5301289"/>
                  <a:ext cx="32040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230" name="墨迹 229">
                  <a:extLst>
                    <a:ext uri="{FF2B5EF4-FFF2-40B4-BE49-F238E27FC236}">
                      <a16:creationId xmlns:a16="http://schemas.microsoft.com/office/drawing/2014/main" id="{D7FF17CD-EAB5-5A41-AC5A-E099F94F37B8}"/>
                    </a:ext>
                  </a:extLst>
                </p14:cNvPr>
                <p14:cNvContentPartPr/>
                <p14:nvPr/>
              </p14:nvContentPartPr>
              <p14:xfrm>
                <a:off x="779140" y="5097169"/>
                <a:ext cx="268200" cy="386280"/>
              </p14:xfrm>
            </p:contentPart>
          </mc:Choice>
          <mc:Fallback xmlns="">
            <p:pic>
              <p:nvPicPr>
                <p:cNvPr id="230" name="墨迹 229">
                  <a:extLst>
                    <a:ext uri="{FF2B5EF4-FFF2-40B4-BE49-F238E27FC236}">
                      <a16:creationId xmlns:a16="http://schemas.microsoft.com/office/drawing/2014/main" id="{D7FF17CD-EAB5-5A41-AC5A-E099F94F37B8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771580" y="5089609"/>
                  <a:ext cx="282960" cy="40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231" name="墨迹 230">
                  <a:extLst>
                    <a:ext uri="{FF2B5EF4-FFF2-40B4-BE49-F238E27FC236}">
                      <a16:creationId xmlns:a16="http://schemas.microsoft.com/office/drawing/2014/main" id="{D614692B-F2FA-7449-8A2C-3EE80EA6F073}"/>
                    </a:ext>
                  </a:extLst>
                </p14:cNvPr>
                <p14:cNvContentPartPr/>
                <p14:nvPr/>
              </p14:nvContentPartPr>
              <p14:xfrm>
                <a:off x="1314820" y="5059729"/>
                <a:ext cx="436320" cy="641520"/>
              </p14:xfrm>
            </p:contentPart>
          </mc:Choice>
          <mc:Fallback xmlns="">
            <p:pic>
              <p:nvPicPr>
                <p:cNvPr id="231" name="墨迹 230">
                  <a:extLst>
                    <a:ext uri="{FF2B5EF4-FFF2-40B4-BE49-F238E27FC236}">
                      <a16:creationId xmlns:a16="http://schemas.microsoft.com/office/drawing/2014/main" id="{D614692B-F2FA-7449-8A2C-3EE80EA6F073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1307260" y="5052529"/>
                  <a:ext cx="451080" cy="65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232" name="墨迹 231">
                  <a:extLst>
                    <a:ext uri="{FF2B5EF4-FFF2-40B4-BE49-F238E27FC236}">
                      <a16:creationId xmlns:a16="http://schemas.microsoft.com/office/drawing/2014/main" id="{1C78BCDF-AEB9-704A-A895-765A2C9ACDC9}"/>
                    </a:ext>
                  </a:extLst>
                </p14:cNvPr>
                <p14:cNvContentPartPr/>
                <p14:nvPr/>
              </p14:nvContentPartPr>
              <p14:xfrm>
                <a:off x="1607140" y="5321449"/>
                <a:ext cx="168480" cy="100080"/>
              </p14:xfrm>
            </p:contentPart>
          </mc:Choice>
          <mc:Fallback xmlns="">
            <p:pic>
              <p:nvPicPr>
                <p:cNvPr id="232" name="墨迹 231">
                  <a:extLst>
                    <a:ext uri="{FF2B5EF4-FFF2-40B4-BE49-F238E27FC236}">
                      <a16:creationId xmlns:a16="http://schemas.microsoft.com/office/drawing/2014/main" id="{1C78BCDF-AEB9-704A-A895-765A2C9ACDC9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1599580" y="5313889"/>
                  <a:ext cx="18360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233" name="墨迹 232">
                  <a:extLst>
                    <a:ext uri="{FF2B5EF4-FFF2-40B4-BE49-F238E27FC236}">
                      <a16:creationId xmlns:a16="http://schemas.microsoft.com/office/drawing/2014/main" id="{79733865-7342-1C46-8EA4-33A6AD33A26C}"/>
                    </a:ext>
                  </a:extLst>
                </p14:cNvPr>
                <p14:cNvContentPartPr/>
                <p14:nvPr/>
              </p14:nvContentPartPr>
              <p14:xfrm>
                <a:off x="1663300" y="4985209"/>
                <a:ext cx="81360" cy="62640"/>
              </p14:xfrm>
            </p:contentPart>
          </mc:Choice>
          <mc:Fallback xmlns="">
            <p:pic>
              <p:nvPicPr>
                <p:cNvPr id="233" name="墨迹 232">
                  <a:extLst>
                    <a:ext uri="{FF2B5EF4-FFF2-40B4-BE49-F238E27FC236}">
                      <a16:creationId xmlns:a16="http://schemas.microsoft.com/office/drawing/2014/main" id="{79733865-7342-1C46-8EA4-33A6AD33A26C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1655740" y="4977649"/>
                  <a:ext cx="9648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234" name="墨迹 233">
                  <a:extLst>
                    <a:ext uri="{FF2B5EF4-FFF2-40B4-BE49-F238E27FC236}">
                      <a16:creationId xmlns:a16="http://schemas.microsoft.com/office/drawing/2014/main" id="{6EA33D1A-4899-CA4B-9D30-69FF2B14129A}"/>
                    </a:ext>
                  </a:extLst>
                </p14:cNvPr>
                <p14:cNvContentPartPr/>
                <p14:nvPr/>
              </p14:nvContentPartPr>
              <p14:xfrm>
                <a:off x="2011780" y="5165569"/>
                <a:ext cx="255600" cy="280440"/>
              </p14:xfrm>
            </p:contentPart>
          </mc:Choice>
          <mc:Fallback xmlns="">
            <p:pic>
              <p:nvPicPr>
                <p:cNvPr id="234" name="墨迹 233">
                  <a:extLst>
                    <a:ext uri="{FF2B5EF4-FFF2-40B4-BE49-F238E27FC236}">
                      <a16:creationId xmlns:a16="http://schemas.microsoft.com/office/drawing/2014/main" id="{6EA33D1A-4899-CA4B-9D30-69FF2B14129A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2004220" y="5158369"/>
                  <a:ext cx="27072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235" name="墨迹 234">
                  <a:extLst>
                    <a:ext uri="{FF2B5EF4-FFF2-40B4-BE49-F238E27FC236}">
                      <a16:creationId xmlns:a16="http://schemas.microsoft.com/office/drawing/2014/main" id="{C0166905-D105-F443-8203-F967EA522EB5}"/>
                    </a:ext>
                  </a:extLst>
                </p14:cNvPr>
                <p14:cNvContentPartPr/>
                <p14:nvPr/>
              </p14:nvContentPartPr>
              <p14:xfrm>
                <a:off x="2422900" y="5383729"/>
                <a:ext cx="31320" cy="100080"/>
              </p14:xfrm>
            </p:contentPart>
          </mc:Choice>
          <mc:Fallback xmlns="">
            <p:pic>
              <p:nvPicPr>
                <p:cNvPr id="235" name="墨迹 234">
                  <a:extLst>
                    <a:ext uri="{FF2B5EF4-FFF2-40B4-BE49-F238E27FC236}">
                      <a16:creationId xmlns:a16="http://schemas.microsoft.com/office/drawing/2014/main" id="{C0166905-D105-F443-8203-F967EA522EB5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2415340" y="5376169"/>
                  <a:ext cx="4644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236" name="墨迹 235">
                  <a:extLst>
                    <a:ext uri="{FF2B5EF4-FFF2-40B4-BE49-F238E27FC236}">
                      <a16:creationId xmlns:a16="http://schemas.microsoft.com/office/drawing/2014/main" id="{25C0FFF7-1CCB-0A46-9E54-FC0317FFE84B}"/>
                    </a:ext>
                  </a:extLst>
                </p14:cNvPr>
                <p14:cNvContentPartPr/>
                <p14:nvPr/>
              </p14:nvContentPartPr>
              <p14:xfrm>
                <a:off x="2715220" y="5446729"/>
                <a:ext cx="43920" cy="99360"/>
              </p14:xfrm>
            </p:contentPart>
          </mc:Choice>
          <mc:Fallback xmlns="">
            <p:pic>
              <p:nvPicPr>
                <p:cNvPr id="236" name="墨迹 235">
                  <a:extLst>
                    <a:ext uri="{FF2B5EF4-FFF2-40B4-BE49-F238E27FC236}">
                      <a16:creationId xmlns:a16="http://schemas.microsoft.com/office/drawing/2014/main" id="{25C0FFF7-1CCB-0A46-9E54-FC0317FFE84B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2708020" y="5439169"/>
                  <a:ext cx="5904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237" name="墨迹 236">
                  <a:extLst>
                    <a:ext uri="{FF2B5EF4-FFF2-40B4-BE49-F238E27FC236}">
                      <a16:creationId xmlns:a16="http://schemas.microsoft.com/office/drawing/2014/main" id="{E3C76C7B-6AAD-8D48-98C4-BE4CFDE93A5E}"/>
                    </a:ext>
                  </a:extLst>
                </p14:cNvPr>
                <p14:cNvContentPartPr/>
                <p14:nvPr/>
              </p14:nvContentPartPr>
              <p14:xfrm>
                <a:off x="2995660" y="5134609"/>
                <a:ext cx="143640" cy="317880"/>
              </p14:xfrm>
            </p:contentPart>
          </mc:Choice>
          <mc:Fallback xmlns="">
            <p:pic>
              <p:nvPicPr>
                <p:cNvPr id="237" name="墨迹 236">
                  <a:extLst>
                    <a:ext uri="{FF2B5EF4-FFF2-40B4-BE49-F238E27FC236}">
                      <a16:creationId xmlns:a16="http://schemas.microsoft.com/office/drawing/2014/main" id="{E3C76C7B-6AAD-8D48-98C4-BE4CFDE93A5E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2988100" y="5127049"/>
                  <a:ext cx="158760" cy="33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238" name="墨迹 237">
                  <a:extLst>
                    <a:ext uri="{FF2B5EF4-FFF2-40B4-BE49-F238E27FC236}">
                      <a16:creationId xmlns:a16="http://schemas.microsoft.com/office/drawing/2014/main" id="{609066B6-F44D-B840-BF87-EE959E4F2BFA}"/>
                    </a:ext>
                  </a:extLst>
                </p14:cNvPr>
                <p14:cNvContentPartPr/>
                <p14:nvPr/>
              </p14:nvContentPartPr>
              <p14:xfrm>
                <a:off x="3275740" y="5389849"/>
                <a:ext cx="56520" cy="118800"/>
              </p14:xfrm>
            </p:contentPart>
          </mc:Choice>
          <mc:Fallback xmlns="">
            <p:pic>
              <p:nvPicPr>
                <p:cNvPr id="238" name="墨迹 237">
                  <a:extLst>
                    <a:ext uri="{FF2B5EF4-FFF2-40B4-BE49-F238E27FC236}">
                      <a16:creationId xmlns:a16="http://schemas.microsoft.com/office/drawing/2014/main" id="{609066B6-F44D-B840-BF87-EE959E4F2BFA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3268180" y="5382289"/>
                  <a:ext cx="7128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239" name="墨迹 238">
                  <a:extLst>
                    <a:ext uri="{FF2B5EF4-FFF2-40B4-BE49-F238E27FC236}">
                      <a16:creationId xmlns:a16="http://schemas.microsoft.com/office/drawing/2014/main" id="{8767DEA7-E8EB-E24B-848B-91CA0B98F4A9}"/>
                    </a:ext>
                  </a:extLst>
                </p14:cNvPr>
                <p14:cNvContentPartPr/>
                <p14:nvPr/>
              </p14:nvContentPartPr>
              <p14:xfrm>
                <a:off x="3686500" y="5115889"/>
                <a:ext cx="335880" cy="75240"/>
              </p14:xfrm>
            </p:contentPart>
          </mc:Choice>
          <mc:Fallback xmlns="">
            <p:pic>
              <p:nvPicPr>
                <p:cNvPr id="239" name="墨迹 238">
                  <a:extLst>
                    <a:ext uri="{FF2B5EF4-FFF2-40B4-BE49-F238E27FC236}">
                      <a16:creationId xmlns:a16="http://schemas.microsoft.com/office/drawing/2014/main" id="{8767DEA7-E8EB-E24B-848B-91CA0B98F4A9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3678940" y="5108329"/>
                  <a:ext cx="35100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240" name="墨迹 239">
                  <a:extLst>
                    <a:ext uri="{FF2B5EF4-FFF2-40B4-BE49-F238E27FC236}">
                      <a16:creationId xmlns:a16="http://schemas.microsoft.com/office/drawing/2014/main" id="{4B6940B3-A261-494F-9F53-A168B5E7973F}"/>
                    </a:ext>
                  </a:extLst>
                </p14:cNvPr>
                <p14:cNvContentPartPr/>
                <p14:nvPr/>
              </p14:nvContentPartPr>
              <p14:xfrm>
                <a:off x="3717820" y="5034889"/>
                <a:ext cx="218160" cy="423000"/>
              </p14:xfrm>
            </p:contentPart>
          </mc:Choice>
          <mc:Fallback xmlns="">
            <p:pic>
              <p:nvPicPr>
                <p:cNvPr id="240" name="墨迹 239">
                  <a:extLst>
                    <a:ext uri="{FF2B5EF4-FFF2-40B4-BE49-F238E27FC236}">
                      <a16:creationId xmlns:a16="http://schemas.microsoft.com/office/drawing/2014/main" id="{4B6940B3-A261-494F-9F53-A168B5E7973F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3710260" y="5027329"/>
                  <a:ext cx="233280" cy="43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241" name="墨迹 240">
                  <a:extLst>
                    <a:ext uri="{FF2B5EF4-FFF2-40B4-BE49-F238E27FC236}">
                      <a16:creationId xmlns:a16="http://schemas.microsoft.com/office/drawing/2014/main" id="{00965D21-1361-2444-A063-4D6D0722FF17}"/>
                    </a:ext>
                  </a:extLst>
                </p14:cNvPr>
                <p14:cNvContentPartPr/>
                <p14:nvPr/>
              </p14:nvContentPartPr>
              <p14:xfrm>
                <a:off x="3742660" y="5240449"/>
                <a:ext cx="454680" cy="227880"/>
              </p14:xfrm>
            </p:contentPart>
          </mc:Choice>
          <mc:Fallback xmlns="">
            <p:pic>
              <p:nvPicPr>
                <p:cNvPr id="241" name="墨迹 240">
                  <a:extLst>
                    <a:ext uri="{FF2B5EF4-FFF2-40B4-BE49-F238E27FC236}">
                      <a16:creationId xmlns:a16="http://schemas.microsoft.com/office/drawing/2014/main" id="{00965D21-1361-2444-A063-4D6D0722FF17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3735100" y="5232889"/>
                  <a:ext cx="46980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242" name="墨迹 241">
                  <a:extLst>
                    <a:ext uri="{FF2B5EF4-FFF2-40B4-BE49-F238E27FC236}">
                      <a16:creationId xmlns:a16="http://schemas.microsoft.com/office/drawing/2014/main" id="{B3043C59-0B37-C240-B021-C298B37292C3}"/>
                    </a:ext>
                  </a:extLst>
                </p14:cNvPr>
                <p14:cNvContentPartPr/>
                <p14:nvPr/>
              </p14:nvContentPartPr>
              <p14:xfrm>
                <a:off x="4389940" y="5073049"/>
                <a:ext cx="243000" cy="354600"/>
              </p14:xfrm>
            </p:contentPart>
          </mc:Choice>
          <mc:Fallback xmlns="">
            <p:pic>
              <p:nvPicPr>
                <p:cNvPr id="242" name="墨迹 241">
                  <a:extLst>
                    <a:ext uri="{FF2B5EF4-FFF2-40B4-BE49-F238E27FC236}">
                      <a16:creationId xmlns:a16="http://schemas.microsoft.com/office/drawing/2014/main" id="{B3043C59-0B37-C240-B021-C298B37292C3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4382380" y="5065489"/>
                  <a:ext cx="258120" cy="36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243" name="墨迹 242">
                  <a:extLst>
                    <a:ext uri="{FF2B5EF4-FFF2-40B4-BE49-F238E27FC236}">
                      <a16:creationId xmlns:a16="http://schemas.microsoft.com/office/drawing/2014/main" id="{27D05F0C-A6B2-4A47-B838-88A1FCFDED25}"/>
                    </a:ext>
                  </a:extLst>
                </p14:cNvPr>
                <p14:cNvContentPartPr/>
                <p14:nvPr/>
              </p14:nvContentPartPr>
              <p14:xfrm>
                <a:off x="4480660" y="5277889"/>
                <a:ext cx="171360" cy="25200"/>
              </p14:xfrm>
            </p:contentPart>
          </mc:Choice>
          <mc:Fallback xmlns="">
            <p:pic>
              <p:nvPicPr>
                <p:cNvPr id="243" name="墨迹 242">
                  <a:extLst>
                    <a:ext uri="{FF2B5EF4-FFF2-40B4-BE49-F238E27FC236}">
                      <a16:creationId xmlns:a16="http://schemas.microsoft.com/office/drawing/2014/main" id="{27D05F0C-A6B2-4A47-B838-88A1FCFDED25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4473100" y="5270329"/>
                  <a:ext cx="18612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244" name="墨迹 243">
                  <a:extLst>
                    <a:ext uri="{FF2B5EF4-FFF2-40B4-BE49-F238E27FC236}">
                      <a16:creationId xmlns:a16="http://schemas.microsoft.com/office/drawing/2014/main" id="{6760DFA4-6411-A740-810E-38EDB44F1A99}"/>
                    </a:ext>
                  </a:extLst>
                </p14:cNvPr>
                <p14:cNvContentPartPr/>
                <p14:nvPr/>
              </p14:nvContentPartPr>
              <p14:xfrm>
                <a:off x="4713940" y="5377249"/>
                <a:ext cx="31320" cy="118800"/>
              </p14:xfrm>
            </p:contentPart>
          </mc:Choice>
          <mc:Fallback xmlns="">
            <p:pic>
              <p:nvPicPr>
                <p:cNvPr id="244" name="墨迹 243">
                  <a:extLst>
                    <a:ext uri="{FF2B5EF4-FFF2-40B4-BE49-F238E27FC236}">
                      <a16:creationId xmlns:a16="http://schemas.microsoft.com/office/drawing/2014/main" id="{6760DFA4-6411-A740-810E-38EDB44F1A99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4706380" y="5369689"/>
                  <a:ext cx="4644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245" name="墨迹 244">
                  <a:extLst>
                    <a:ext uri="{FF2B5EF4-FFF2-40B4-BE49-F238E27FC236}">
                      <a16:creationId xmlns:a16="http://schemas.microsoft.com/office/drawing/2014/main" id="{D6E41424-6ACD-7D41-AE5D-19B5A8FDE13D}"/>
                    </a:ext>
                  </a:extLst>
                </p14:cNvPr>
                <p14:cNvContentPartPr/>
                <p14:nvPr/>
              </p14:nvContentPartPr>
              <p14:xfrm>
                <a:off x="5087260" y="5091049"/>
                <a:ext cx="304560" cy="629280"/>
              </p14:xfrm>
            </p:contentPart>
          </mc:Choice>
          <mc:Fallback xmlns="">
            <p:pic>
              <p:nvPicPr>
                <p:cNvPr id="245" name="墨迹 244">
                  <a:extLst>
                    <a:ext uri="{FF2B5EF4-FFF2-40B4-BE49-F238E27FC236}">
                      <a16:creationId xmlns:a16="http://schemas.microsoft.com/office/drawing/2014/main" id="{D6E41424-6ACD-7D41-AE5D-19B5A8FDE13D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5079700" y="5083489"/>
                  <a:ext cx="319680" cy="64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251" name="墨迹 250">
                  <a:extLst>
                    <a:ext uri="{FF2B5EF4-FFF2-40B4-BE49-F238E27FC236}">
                      <a16:creationId xmlns:a16="http://schemas.microsoft.com/office/drawing/2014/main" id="{BF8C3A6F-B854-BB4D-B6E5-4A04EB0981BF}"/>
                    </a:ext>
                  </a:extLst>
                </p14:cNvPr>
                <p14:cNvContentPartPr/>
                <p14:nvPr/>
              </p14:nvContentPartPr>
              <p14:xfrm>
                <a:off x="5542300" y="4923649"/>
                <a:ext cx="459720" cy="348120"/>
              </p14:xfrm>
            </p:contentPart>
          </mc:Choice>
          <mc:Fallback xmlns="">
            <p:pic>
              <p:nvPicPr>
                <p:cNvPr id="251" name="墨迹 250">
                  <a:extLst>
                    <a:ext uri="{FF2B5EF4-FFF2-40B4-BE49-F238E27FC236}">
                      <a16:creationId xmlns:a16="http://schemas.microsoft.com/office/drawing/2014/main" id="{BF8C3A6F-B854-BB4D-B6E5-4A04EB0981BF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5534740" y="4916089"/>
                  <a:ext cx="474840" cy="36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252" name="墨迹 251">
                  <a:extLst>
                    <a:ext uri="{FF2B5EF4-FFF2-40B4-BE49-F238E27FC236}">
                      <a16:creationId xmlns:a16="http://schemas.microsoft.com/office/drawing/2014/main" id="{484CEBB4-AD34-284E-BA71-B769CB18B133}"/>
                    </a:ext>
                  </a:extLst>
                </p14:cNvPr>
                <p14:cNvContentPartPr/>
                <p14:nvPr/>
              </p14:nvContentPartPr>
              <p14:xfrm>
                <a:off x="5678740" y="5265289"/>
                <a:ext cx="50040" cy="103320"/>
              </p14:xfrm>
            </p:contentPart>
          </mc:Choice>
          <mc:Fallback xmlns="">
            <p:pic>
              <p:nvPicPr>
                <p:cNvPr id="252" name="墨迹 251">
                  <a:extLst>
                    <a:ext uri="{FF2B5EF4-FFF2-40B4-BE49-F238E27FC236}">
                      <a16:creationId xmlns:a16="http://schemas.microsoft.com/office/drawing/2014/main" id="{484CEBB4-AD34-284E-BA71-B769CB18B133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5671180" y="5257729"/>
                  <a:ext cx="6516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253" name="墨迹 252">
                  <a:extLst>
                    <a:ext uri="{FF2B5EF4-FFF2-40B4-BE49-F238E27FC236}">
                      <a16:creationId xmlns:a16="http://schemas.microsoft.com/office/drawing/2014/main" id="{E7232919-3E5D-734C-95F7-4BF1101251E5}"/>
                    </a:ext>
                  </a:extLst>
                </p14:cNvPr>
                <p14:cNvContentPartPr/>
                <p14:nvPr/>
              </p14:nvContentPartPr>
              <p14:xfrm>
                <a:off x="5709700" y="5246569"/>
                <a:ext cx="37800" cy="441720"/>
              </p14:xfrm>
            </p:contentPart>
          </mc:Choice>
          <mc:Fallback xmlns="">
            <p:pic>
              <p:nvPicPr>
                <p:cNvPr id="253" name="墨迹 252">
                  <a:extLst>
                    <a:ext uri="{FF2B5EF4-FFF2-40B4-BE49-F238E27FC236}">
                      <a16:creationId xmlns:a16="http://schemas.microsoft.com/office/drawing/2014/main" id="{E7232919-3E5D-734C-95F7-4BF1101251E5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5702140" y="5239009"/>
                  <a:ext cx="52920" cy="45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254" name="墨迹 253">
                  <a:extLst>
                    <a:ext uri="{FF2B5EF4-FFF2-40B4-BE49-F238E27FC236}">
                      <a16:creationId xmlns:a16="http://schemas.microsoft.com/office/drawing/2014/main" id="{C2D5933E-CCEF-1F44-8938-DD06C6447B7E}"/>
                    </a:ext>
                  </a:extLst>
                </p14:cNvPr>
                <p14:cNvContentPartPr/>
                <p14:nvPr/>
              </p14:nvContentPartPr>
              <p14:xfrm>
                <a:off x="5653900" y="5333689"/>
                <a:ext cx="386280" cy="168480"/>
              </p14:xfrm>
            </p:contentPart>
          </mc:Choice>
          <mc:Fallback xmlns="">
            <p:pic>
              <p:nvPicPr>
                <p:cNvPr id="254" name="墨迹 253">
                  <a:extLst>
                    <a:ext uri="{FF2B5EF4-FFF2-40B4-BE49-F238E27FC236}">
                      <a16:creationId xmlns:a16="http://schemas.microsoft.com/office/drawing/2014/main" id="{C2D5933E-CCEF-1F44-8938-DD06C6447B7E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5646340" y="5326129"/>
                  <a:ext cx="40140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255" name="墨迹 254">
                  <a:extLst>
                    <a:ext uri="{FF2B5EF4-FFF2-40B4-BE49-F238E27FC236}">
                      <a16:creationId xmlns:a16="http://schemas.microsoft.com/office/drawing/2014/main" id="{89A9B2AA-DD58-B049-B34A-CE3E1CC6C232}"/>
                    </a:ext>
                  </a:extLst>
                </p14:cNvPr>
                <p14:cNvContentPartPr/>
                <p14:nvPr/>
              </p14:nvContentPartPr>
              <p14:xfrm>
                <a:off x="6195340" y="4985209"/>
                <a:ext cx="187200" cy="479160"/>
              </p14:xfrm>
            </p:contentPart>
          </mc:Choice>
          <mc:Fallback xmlns="">
            <p:pic>
              <p:nvPicPr>
                <p:cNvPr id="255" name="墨迹 254">
                  <a:extLst>
                    <a:ext uri="{FF2B5EF4-FFF2-40B4-BE49-F238E27FC236}">
                      <a16:creationId xmlns:a16="http://schemas.microsoft.com/office/drawing/2014/main" id="{89A9B2AA-DD58-B049-B34A-CE3E1CC6C232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6187780" y="4977649"/>
                  <a:ext cx="202320" cy="49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256" name="墨迹 255">
                  <a:extLst>
                    <a:ext uri="{FF2B5EF4-FFF2-40B4-BE49-F238E27FC236}">
                      <a16:creationId xmlns:a16="http://schemas.microsoft.com/office/drawing/2014/main" id="{B3D62DF2-7C9B-8344-8DAD-9263EFEACE72}"/>
                    </a:ext>
                  </a:extLst>
                </p14:cNvPr>
                <p14:cNvContentPartPr/>
                <p14:nvPr/>
              </p14:nvContentPartPr>
              <p14:xfrm>
                <a:off x="6506740" y="5022649"/>
                <a:ext cx="243000" cy="473400"/>
              </p14:xfrm>
            </p:contentPart>
          </mc:Choice>
          <mc:Fallback xmlns="">
            <p:pic>
              <p:nvPicPr>
                <p:cNvPr id="256" name="墨迹 255">
                  <a:extLst>
                    <a:ext uri="{FF2B5EF4-FFF2-40B4-BE49-F238E27FC236}">
                      <a16:creationId xmlns:a16="http://schemas.microsoft.com/office/drawing/2014/main" id="{B3D62DF2-7C9B-8344-8DAD-9263EFEACE72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6499180" y="5015089"/>
                  <a:ext cx="258120" cy="48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258" name="墨迹 257">
                  <a:extLst>
                    <a:ext uri="{FF2B5EF4-FFF2-40B4-BE49-F238E27FC236}">
                      <a16:creationId xmlns:a16="http://schemas.microsoft.com/office/drawing/2014/main" id="{E430B665-764D-0048-AD1E-9FFDC1B6A40B}"/>
                    </a:ext>
                  </a:extLst>
                </p14:cNvPr>
                <p14:cNvContentPartPr/>
                <p14:nvPr/>
              </p14:nvContentPartPr>
              <p14:xfrm>
                <a:off x="916300" y="5651209"/>
                <a:ext cx="492120" cy="567000"/>
              </p14:xfrm>
            </p:contentPart>
          </mc:Choice>
          <mc:Fallback xmlns="">
            <p:pic>
              <p:nvPicPr>
                <p:cNvPr id="258" name="墨迹 257">
                  <a:extLst>
                    <a:ext uri="{FF2B5EF4-FFF2-40B4-BE49-F238E27FC236}">
                      <a16:creationId xmlns:a16="http://schemas.microsoft.com/office/drawing/2014/main" id="{E430B665-764D-0048-AD1E-9FFDC1B6A40B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908740" y="5643649"/>
                  <a:ext cx="507240" cy="58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8">
              <p14:nvContentPartPr>
                <p14:cNvPr id="259" name="墨迹 258">
                  <a:extLst>
                    <a:ext uri="{FF2B5EF4-FFF2-40B4-BE49-F238E27FC236}">
                      <a16:creationId xmlns:a16="http://schemas.microsoft.com/office/drawing/2014/main" id="{4C255229-72BD-6741-BC46-87AD82788216}"/>
                    </a:ext>
                  </a:extLst>
                </p14:cNvPr>
                <p14:cNvContentPartPr/>
                <p14:nvPr/>
              </p14:nvContentPartPr>
              <p14:xfrm>
                <a:off x="1650700" y="5638969"/>
                <a:ext cx="106200" cy="588960"/>
              </p14:xfrm>
            </p:contentPart>
          </mc:Choice>
          <mc:Fallback xmlns="">
            <p:pic>
              <p:nvPicPr>
                <p:cNvPr id="259" name="墨迹 258">
                  <a:extLst>
                    <a:ext uri="{FF2B5EF4-FFF2-40B4-BE49-F238E27FC236}">
                      <a16:creationId xmlns:a16="http://schemas.microsoft.com/office/drawing/2014/main" id="{4C255229-72BD-6741-BC46-87AD82788216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1643140" y="5631409"/>
                  <a:ext cx="121320" cy="60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0">
              <p14:nvContentPartPr>
                <p14:cNvPr id="260" name="墨迹 259">
                  <a:extLst>
                    <a:ext uri="{FF2B5EF4-FFF2-40B4-BE49-F238E27FC236}">
                      <a16:creationId xmlns:a16="http://schemas.microsoft.com/office/drawing/2014/main" id="{6ED2C4B9-A5AA-8442-8C44-CF3437E2B105}"/>
                    </a:ext>
                  </a:extLst>
                </p14:cNvPr>
                <p14:cNvContentPartPr/>
                <p14:nvPr/>
              </p14:nvContentPartPr>
              <p14:xfrm>
                <a:off x="1912420" y="5694769"/>
                <a:ext cx="293040" cy="461160"/>
              </p14:xfrm>
            </p:contentPart>
          </mc:Choice>
          <mc:Fallback xmlns="">
            <p:pic>
              <p:nvPicPr>
                <p:cNvPr id="260" name="墨迹 259">
                  <a:extLst>
                    <a:ext uri="{FF2B5EF4-FFF2-40B4-BE49-F238E27FC236}">
                      <a16:creationId xmlns:a16="http://schemas.microsoft.com/office/drawing/2014/main" id="{6ED2C4B9-A5AA-8442-8C44-CF3437E2B105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1904860" y="5687209"/>
                  <a:ext cx="308160" cy="47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261" name="墨迹 260">
                  <a:extLst>
                    <a:ext uri="{FF2B5EF4-FFF2-40B4-BE49-F238E27FC236}">
                      <a16:creationId xmlns:a16="http://schemas.microsoft.com/office/drawing/2014/main" id="{90D6C8BA-D085-1B49-AE1D-AF84038B602D}"/>
                    </a:ext>
                  </a:extLst>
                </p14:cNvPr>
                <p14:cNvContentPartPr/>
                <p14:nvPr/>
              </p14:nvContentPartPr>
              <p14:xfrm>
                <a:off x="2659420" y="5819329"/>
                <a:ext cx="25200" cy="444960"/>
              </p14:xfrm>
            </p:contentPart>
          </mc:Choice>
          <mc:Fallback xmlns="">
            <p:pic>
              <p:nvPicPr>
                <p:cNvPr id="261" name="墨迹 260">
                  <a:extLst>
                    <a:ext uri="{FF2B5EF4-FFF2-40B4-BE49-F238E27FC236}">
                      <a16:creationId xmlns:a16="http://schemas.microsoft.com/office/drawing/2014/main" id="{90D6C8BA-D085-1B49-AE1D-AF84038B602D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2651860" y="5811769"/>
                  <a:ext cx="40320" cy="46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262" name="墨迹 261">
                  <a:extLst>
                    <a:ext uri="{FF2B5EF4-FFF2-40B4-BE49-F238E27FC236}">
                      <a16:creationId xmlns:a16="http://schemas.microsoft.com/office/drawing/2014/main" id="{056ADA7D-56F3-EA49-A658-576407207877}"/>
                    </a:ext>
                  </a:extLst>
                </p14:cNvPr>
                <p14:cNvContentPartPr/>
                <p14:nvPr/>
              </p14:nvContentPartPr>
              <p14:xfrm>
                <a:off x="2522980" y="5800609"/>
                <a:ext cx="254880" cy="236880"/>
              </p14:xfrm>
            </p:contentPart>
          </mc:Choice>
          <mc:Fallback xmlns="">
            <p:pic>
              <p:nvPicPr>
                <p:cNvPr id="262" name="墨迹 261">
                  <a:extLst>
                    <a:ext uri="{FF2B5EF4-FFF2-40B4-BE49-F238E27FC236}">
                      <a16:creationId xmlns:a16="http://schemas.microsoft.com/office/drawing/2014/main" id="{056ADA7D-56F3-EA49-A658-576407207877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2515420" y="5793049"/>
                  <a:ext cx="27000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263" name="墨迹 262">
                  <a:extLst>
                    <a:ext uri="{FF2B5EF4-FFF2-40B4-BE49-F238E27FC236}">
                      <a16:creationId xmlns:a16="http://schemas.microsoft.com/office/drawing/2014/main" id="{4982EA72-21DF-7C49-AA8C-89F40915B6F9}"/>
                    </a:ext>
                  </a:extLst>
                </p14:cNvPr>
                <p14:cNvContentPartPr/>
                <p14:nvPr/>
              </p14:nvContentPartPr>
              <p14:xfrm>
                <a:off x="2945620" y="5838049"/>
                <a:ext cx="75240" cy="286560"/>
              </p14:xfrm>
            </p:contentPart>
          </mc:Choice>
          <mc:Fallback xmlns="">
            <p:pic>
              <p:nvPicPr>
                <p:cNvPr id="263" name="墨迹 262">
                  <a:extLst>
                    <a:ext uri="{FF2B5EF4-FFF2-40B4-BE49-F238E27FC236}">
                      <a16:creationId xmlns:a16="http://schemas.microsoft.com/office/drawing/2014/main" id="{4982EA72-21DF-7C49-AA8C-89F40915B6F9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2938060" y="5830489"/>
                  <a:ext cx="9000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264" name="墨迹 263">
                  <a:extLst>
                    <a:ext uri="{FF2B5EF4-FFF2-40B4-BE49-F238E27FC236}">
                      <a16:creationId xmlns:a16="http://schemas.microsoft.com/office/drawing/2014/main" id="{ADB30BF2-6B46-664F-A0A5-66E715732FD3}"/>
                    </a:ext>
                  </a:extLst>
                </p14:cNvPr>
                <p14:cNvContentPartPr/>
                <p14:nvPr/>
              </p14:nvContentPartPr>
              <p14:xfrm>
                <a:off x="3194740" y="5906449"/>
                <a:ext cx="218160" cy="224640"/>
              </p14:xfrm>
            </p:contentPart>
          </mc:Choice>
          <mc:Fallback xmlns="">
            <p:pic>
              <p:nvPicPr>
                <p:cNvPr id="264" name="墨迹 263">
                  <a:extLst>
                    <a:ext uri="{FF2B5EF4-FFF2-40B4-BE49-F238E27FC236}">
                      <a16:creationId xmlns:a16="http://schemas.microsoft.com/office/drawing/2014/main" id="{ADB30BF2-6B46-664F-A0A5-66E715732FD3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3187180" y="5898889"/>
                  <a:ext cx="23328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0">
              <p14:nvContentPartPr>
                <p14:cNvPr id="265" name="墨迹 264">
                  <a:extLst>
                    <a:ext uri="{FF2B5EF4-FFF2-40B4-BE49-F238E27FC236}">
                      <a16:creationId xmlns:a16="http://schemas.microsoft.com/office/drawing/2014/main" id="{A64F9EA9-F274-894D-B15D-B72CF047B61B}"/>
                    </a:ext>
                  </a:extLst>
                </p14:cNvPr>
                <p14:cNvContentPartPr/>
                <p14:nvPr/>
              </p14:nvContentPartPr>
              <p14:xfrm>
                <a:off x="3574540" y="6074569"/>
                <a:ext cx="50040" cy="106200"/>
              </p14:xfrm>
            </p:contentPart>
          </mc:Choice>
          <mc:Fallback xmlns="">
            <p:pic>
              <p:nvPicPr>
                <p:cNvPr id="265" name="墨迹 264">
                  <a:extLst>
                    <a:ext uri="{FF2B5EF4-FFF2-40B4-BE49-F238E27FC236}">
                      <a16:creationId xmlns:a16="http://schemas.microsoft.com/office/drawing/2014/main" id="{A64F9EA9-F274-894D-B15D-B72CF047B61B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3566980" y="6067009"/>
                  <a:ext cx="6516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2">
              <p14:nvContentPartPr>
                <p14:cNvPr id="266" name="墨迹 265">
                  <a:extLst>
                    <a:ext uri="{FF2B5EF4-FFF2-40B4-BE49-F238E27FC236}">
                      <a16:creationId xmlns:a16="http://schemas.microsoft.com/office/drawing/2014/main" id="{3A0A646B-E820-7542-9267-6053AC430ED6}"/>
                    </a:ext>
                  </a:extLst>
                </p14:cNvPr>
                <p14:cNvContentPartPr/>
                <p14:nvPr/>
              </p14:nvContentPartPr>
              <p14:xfrm>
                <a:off x="3904300" y="6130729"/>
                <a:ext cx="19080" cy="75240"/>
              </p14:xfrm>
            </p:contentPart>
          </mc:Choice>
          <mc:Fallback xmlns="">
            <p:pic>
              <p:nvPicPr>
                <p:cNvPr id="266" name="墨迹 265">
                  <a:extLst>
                    <a:ext uri="{FF2B5EF4-FFF2-40B4-BE49-F238E27FC236}">
                      <a16:creationId xmlns:a16="http://schemas.microsoft.com/office/drawing/2014/main" id="{3A0A646B-E820-7542-9267-6053AC430ED6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3896740" y="6123169"/>
                  <a:ext cx="3420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4">
              <p14:nvContentPartPr>
                <p14:cNvPr id="267" name="墨迹 266">
                  <a:extLst>
                    <a:ext uri="{FF2B5EF4-FFF2-40B4-BE49-F238E27FC236}">
                      <a16:creationId xmlns:a16="http://schemas.microsoft.com/office/drawing/2014/main" id="{301FFD4A-393F-D947-A5CC-66BCDECF8FBC}"/>
                    </a:ext>
                  </a:extLst>
                </p14:cNvPr>
                <p14:cNvContentPartPr/>
                <p14:nvPr/>
              </p14:nvContentPartPr>
              <p14:xfrm>
                <a:off x="4196980" y="5819329"/>
                <a:ext cx="180720" cy="311760"/>
              </p14:xfrm>
            </p:contentPart>
          </mc:Choice>
          <mc:Fallback xmlns="">
            <p:pic>
              <p:nvPicPr>
                <p:cNvPr id="267" name="墨迹 266">
                  <a:extLst>
                    <a:ext uri="{FF2B5EF4-FFF2-40B4-BE49-F238E27FC236}">
                      <a16:creationId xmlns:a16="http://schemas.microsoft.com/office/drawing/2014/main" id="{301FFD4A-393F-D947-A5CC-66BCDECF8FBC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4189420" y="5811769"/>
                  <a:ext cx="195840" cy="32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6">
              <p14:nvContentPartPr>
                <p14:cNvPr id="268" name="墨迹 267">
                  <a:extLst>
                    <a:ext uri="{FF2B5EF4-FFF2-40B4-BE49-F238E27FC236}">
                      <a16:creationId xmlns:a16="http://schemas.microsoft.com/office/drawing/2014/main" id="{9F9A5675-1304-0147-BD08-A03CC423FA89}"/>
                    </a:ext>
                  </a:extLst>
                </p14:cNvPr>
                <p14:cNvContentPartPr/>
                <p14:nvPr/>
              </p14:nvContentPartPr>
              <p14:xfrm>
                <a:off x="4502260" y="6062329"/>
                <a:ext cx="19080" cy="100080"/>
              </p14:xfrm>
            </p:contentPart>
          </mc:Choice>
          <mc:Fallback xmlns="">
            <p:pic>
              <p:nvPicPr>
                <p:cNvPr id="268" name="墨迹 267">
                  <a:extLst>
                    <a:ext uri="{FF2B5EF4-FFF2-40B4-BE49-F238E27FC236}">
                      <a16:creationId xmlns:a16="http://schemas.microsoft.com/office/drawing/2014/main" id="{9F9A5675-1304-0147-BD08-A03CC423FA89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4494700" y="6054769"/>
                  <a:ext cx="3420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269" name="墨迹 268">
                  <a:extLst>
                    <a:ext uri="{FF2B5EF4-FFF2-40B4-BE49-F238E27FC236}">
                      <a16:creationId xmlns:a16="http://schemas.microsoft.com/office/drawing/2014/main" id="{EC8068C2-7567-E74F-A076-A6FCB039D85E}"/>
                    </a:ext>
                  </a:extLst>
                </p14:cNvPr>
                <p14:cNvContentPartPr/>
                <p14:nvPr/>
              </p14:nvContentPartPr>
              <p14:xfrm>
                <a:off x="4645180" y="5813209"/>
                <a:ext cx="186480" cy="386280"/>
              </p14:xfrm>
            </p:contentPart>
          </mc:Choice>
          <mc:Fallback xmlns="">
            <p:pic>
              <p:nvPicPr>
                <p:cNvPr id="269" name="墨迹 268">
                  <a:extLst>
                    <a:ext uri="{FF2B5EF4-FFF2-40B4-BE49-F238E27FC236}">
                      <a16:creationId xmlns:a16="http://schemas.microsoft.com/office/drawing/2014/main" id="{EC8068C2-7567-E74F-A076-A6FCB039D85E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4637620" y="5805649"/>
                  <a:ext cx="201600" cy="40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0">
              <p14:nvContentPartPr>
                <p14:cNvPr id="273" name="墨迹 272">
                  <a:extLst>
                    <a:ext uri="{FF2B5EF4-FFF2-40B4-BE49-F238E27FC236}">
                      <a16:creationId xmlns:a16="http://schemas.microsoft.com/office/drawing/2014/main" id="{8320E23B-CCCF-F741-A0C3-58DBB6F670A5}"/>
                    </a:ext>
                  </a:extLst>
                </p14:cNvPr>
                <p14:cNvContentPartPr/>
                <p14:nvPr/>
              </p14:nvContentPartPr>
              <p14:xfrm>
                <a:off x="929260" y="6398209"/>
                <a:ext cx="510120" cy="491400"/>
              </p14:xfrm>
            </p:contentPart>
          </mc:Choice>
          <mc:Fallback xmlns="">
            <p:pic>
              <p:nvPicPr>
                <p:cNvPr id="273" name="墨迹 272">
                  <a:extLst>
                    <a:ext uri="{FF2B5EF4-FFF2-40B4-BE49-F238E27FC236}">
                      <a16:creationId xmlns:a16="http://schemas.microsoft.com/office/drawing/2014/main" id="{8320E23B-CCCF-F741-A0C3-58DBB6F670A5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921700" y="6391009"/>
                  <a:ext cx="525240" cy="50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2">
              <p14:nvContentPartPr>
                <p14:cNvPr id="274" name="墨迹 273">
                  <a:extLst>
                    <a:ext uri="{FF2B5EF4-FFF2-40B4-BE49-F238E27FC236}">
                      <a16:creationId xmlns:a16="http://schemas.microsoft.com/office/drawing/2014/main" id="{F247F21E-81E2-C34B-ADFC-E2414192F748}"/>
                    </a:ext>
                  </a:extLst>
                </p14:cNvPr>
                <p14:cNvContentPartPr/>
                <p14:nvPr/>
              </p14:nvContentPartPr>
              <p14:xfrm>
                <a:off x="1339660" y="6573889"/>
                <a:ext cx="168480" cy="100080"/>
              </p14:xfrm>
            </p:contentPart>
          </mc:Choice>
          <mc:Fallback xmlns="">
            <p:pic>
              <p:nvPicPr>
                <p:cNvPr id="274" name="墨迹 273">
                  <a:extLst>
                    <a:ext uri="{FF2B5EF4-FFF2-40B4-BE49-F238E27FC236}">
                      <a16:creationId xmlns:a16="http://schemas.microsoft.com/office/drawing/2014/main" id="{F247F21E-81E2-C34B-ADFC-E2414192F748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1332100" y="6566329"/>
                  <a:ext cx="18360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4">
              <p14:nvContentPartPr>
                <p14:cNvPr id="275" name="墨迹 274">
                  <a:extLst>
                    <a:ext uri="{FF2B5EF4-FFF2-40B4-BE49-F238E27FC236}">
                      <a16:creationId xmlns:a16="http://schemas.microsoft.com/office/drawing/2014/main" id="{0C386A4A-82EE-4343-A720-4D54CF853D28}"/>
                    </a:ext>
                  </a:extLst>
                </p14:cNvPr>
                <p14:cNvContentPartPr/>
                <p14:nvPr/>
              </p14:nvContentPartPr>
              <p14:xfrm>
                <a:off x="1395460" y="6300649"/>
                <a:ext cx="81360" cy="61920"/>
              </p14:xfrm>
            </p:contentPart>
          </mc:Choice>
          <mc:Fallback xmlns="">
            <p:pic>
              <p:nvPicPr>
                <p:cNvPr id="275" name="墨迹 274">
                  <a:extLst>
                    <a:ext uri="{FF2B5EF4-FFF2-40B4-BE49-F238E27FC236}">
                      <a16:creationId xmlns:a16="http://schemas.microsoft.com/office/drawing/2014/main" id="{0C386A4A-82EE-4343-A720-4D54CF853D28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1387900" y="6293089"/>
                  <a:ext cx="9648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276" name="墨迹 275">
                  <a:extLst>
                    <a:ext uri="{FF2B5EF4-FFF2-40B4-BE49-F238E27FC236}">
                      <a16:creationId xmlns:a16="http://schemas.microsoft.com/office/drawing/2014/main" id="{9750CA5C-E543-2643-9353-DA91F4C4F290}"/>
                    </a:ext>
                  </a:extLst>
                </p14:cNvPr>
                <p14:cNvContentPartPr/>
                <p14:nvPr/>
              </p14:nvContentPartPr>
              <p14:xfrm>
                <a:off x="1712980" y="6499369"/>
                <a:ext cx="230760" cy="193320"/>
              </p14:xfrm>
            </p:contentPart>
          </mc:Choice>
          <mc:Fallback xmlns="">
            <p:pic>
              <p:nvPicPr>
                <p:cNvPr id="276" name="墨迹 275">
                  <a:extLst>
                    <a:ext uri="{FF2B5EF4-FFF2-40B4-BE49-F238E27FC236}">
                      <a16:creationId xmlns:a16="http://schemas.microsoft.com/office/drawing/2014/main" id="{9750CA5C-E543-2643-9353-DA91F4C4F290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1705420" y="6491809"/>
                  <a:ext cx="24588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277" name="墨迹 276">
                  <a:extLst>
                    <a:ext uri="{FF2B5EF4-FFF2-40B4-BE49-F238E27FC236}">
                      <a16:creationId xmlns:a16="http://schemas.microsoft.com/office/drawing/2014/main" id="{0B124586-D3B0-F846-ADAC-3082D951647A}"/>
                    </a:ext>
                  </a:extLst>
                </p14:cNvPr>
                <p14:cNvContentPartPr/>
                <p14:nvPr/>
              </p14:nvContentPartPr>
              <p14:xfrm>
                <a:off x="2058940" y="6617449"/>
                <a:ext cx="115200" cy="106200"/>
              </p14:xfrm>
            </p:contentPart>
          </mc:Choice>
          <mc:Fallback xmlns="">
            <p:pic>
              <p:nvPicPr>
                <p:cNvPr id="277" name="墨迹 276">
                  <a:extLst>
                    <a:ext uri="{FF2B5EF4-FFF2-40B4-BE49-F238E27FC236}">
                      <a16:creationId xmlns:a16="http://schemas.microsoft.com/office/drawing/2014/main" id="{0B124586-D3B0-F846-ADAC-3082D951647A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2051380" y="6609889"/>
                  <a:ext cx="13032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278" name="墨迹 277">
                  <a:extLst>
                    <a:ext uri="{FF2B5EF4-FFF2-40B4-BE49-F238E27FC236}">
                      <a16:creationId xmlns:a16="http://schemas.microsoft.com/office/drawing/2014/main" id="{A1B828C4-DA41-9E4C-A106-59FC3CB503A4}"/>
                    </a:ext>
                  </a:extLst>
                </p14:cNvPr>
                <p14:cNvContentPartPr/>
                <p14:nvPr/>
              </p14:nvContentPartPr>
              <p14:xfrm>
                <a:off x="2298340" y="6723289"/>
                <a:ext cx="31320" cy="37800"/>
              </p14:xfrm>
            </p:contentPart>
          </mc:Choice>
          <mc:Fallback xmlns="">
            <p:pic>
              <p:nvPicPr>
                <p:cNvPr id="278" name="墨迹 277">
                  <a:extLst>
                    <a:ext uri="{FF2B5EF4-FFF2-40B4-BE49-F238E27FC236}">
                      <a16:creationId xmlns:a16="http://schemas.microsoft.com/office/drawing/2014/main" id="{A1B828C4-DA41-9E4C-A106-59FC3CB503A4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2290780" y="6715729"/>
                  <a:ext cx="4644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279" name="墨迹 278">
                  <a:extLst>
                    <a:ext uri="{FF2B5EF4-FFF2-40B4-BE49-F238E27FC236}">
                      <a16:creationId xmlns:a16="http://schemas.microsoft.com/office/drawing/2014/main" id="{6B308B77-629C-504A-BD83-B8B754713FDB}"/>
                    </a:ext>
                  </a:extLst>
                </p14:cNvPr>
                <p14:cNvContentPartPr/>
                <p14:nvPr/>
              </p14:nvContentPartPr>
              <p14:xfrm>
                <a:off x="2591020" y="6412249"/>
                <a:ext cx="180720" cy="367560"/>
              </p14:xfrm>
            </p:contentPart>
          </mc:Choice>
          <mc:Fallback xmlns="">
            <p:pic>
              <p:nvPicPr>
                <p:cNvPr id="279" name="墨迹 278">
                  <a:extLst>
                    <a:ext uri="{FF2B5EF4-FFF2-40B4-BE49-F238E27FC236}">
                      <a16:creationId xmlns:a16="http://schemas.microsoft.com/office/drawing/2014/main" id="{6B308B77-629C-504A-BD83-B8B754713FDB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2583460" y="6404689"/>
                  <a:ext cx="195840" cy="38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4">
              <p14:nvContentPartPr>
                <p14:cNvPr id="280" name="墨迹 279">
                  <a:extLst>
                    <a:ext uri="{FF2B5EF4-FFF2-40B4-BE49-F238E27FC236}">
                      <a16:creationId xmlns:a16="http://schemas.microsoft.com/office/drawing/2014/main" id="{CA697CA5-5A52-AA49-B79C-701640575E75}"/>
                    </a:ext>
                  </a:extLst>
                </p14:cNvPr>
                <p14:cNvContentPartPr/>
                <p14:nvPr/>
              </p14:nvContentPartPr>
              <p14:xfrm>
                <a:off x="2933380" y="6679729"/>
                <a:ext cx="261720" cy="106200"/>
              </p14:xfrm>
            </p:contentPart>
          </mc:Choice>
          <mc:Fallback xmlns="">
            <p:pic>
              <p:nvPicPr>
                <p:cNvPr id="280" name="墨迹 279">
                  <a:extLst>
                    <a:ext uri="{FF2B5EF4-FFF2-40B4-BE49-F238E27FC236}">
                      <a16:creationId xmlns:a16="http://schemas.microsoft.com/office/drawing/2014/main" id="{CA697CA5-5A52-AA49-B79C-701640575E75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2925820" y="6672169"/>
                  <a:ext cx="27684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6">
              <p14:nvContentPartPr>
                <p14:cNvPr id="281" name="墨迹 280">
                  <a:extLst>
                    <a:ext uri="{FF2B5EF4-FFF2-40B4-BE49-F238E27FC236}">
                      <a16:creationId xmlns:a16="http://schemas.microsoft.com/office/drawing/2014/main" id="{08FBC595-F61C-ED4B-B721-77BE3D66E03C}"/>
                    </a:ext>
                  </a:extLst>
                </p14:cNvPr>
                <p14:cNvContentPartPr/>
                <p14:nvPr/>
              </p14:nvContentPartPr>
              <p14:xfrm>
                <a:off x="3480940" y="6424489"/>
                <a:ext cx="267480" cy="56520"/>
              </p14:xfrm>
            </p:contentPart>
          </mc:Choice>
          <mc:Fallback xmlns="">
            <p:pic>
              <p:nvPicPr>
                <p:cNvPr id="281" name="墨迹 280">
                  <a:extLst>
                    <a:ext uri="{FF2B5EF4-FFF2-40B4-BE49-F238E27FC236}">
                      <a16:creationId xmlns:a16="http://schemas.microsoft.com/office/drawing/2014/main" id="{08FBC595-F61C-ED4B-B721-77BE3D66E03C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3473740" y="6416929"/>
                  <a:ext cx="28260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8">
              <p14:nvContentPartPr>
                <p14:cNvPr id="282" name="墨迹 281">
                  <a:extLst>
                    <a:ext uri="{FF2B5EF4-FFF2-40B4-BE49-F238E27FC236}">
                      <a16:creationId xmlns:a16="http://schemas.microsoft.com/office/drawing/2014/main" id="{3F7DCEA7-C749-E64C-A3A3-30025E8CFAD9}"/>
                    </a:ext>
                  </a:extLst>
                </p14:cNvPr>
                <p14:cNvContentPartPr/>
                <p14:nvPr/>
              </p14:nvContentPartPr>
              <p14:xfrm>
                <a:off x="3468700" y="6349969"/>
                <a:ext cx="224640" cy="453960"/>
              </p14:xfrm>
            </p:contentPart>
          </mc:Choice>
          <mc:Fallback xmlns="">
            <p:pic>
              <p:nvPicPr>
                <p:cNvPr id="282" name="墨迹 281">
                  <a:extLst>
                    <a:ext uri="{FF2B5EF4-FFF2-40B4-BE49-F238E27FC236}">
                      <a16:creationId xmlns:a16="http://schemas.microsoft.com/office/drawing/2014/main" id="{3F7DCEA7-C749-E64C-A3A3-30025E8CFAD9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3461140" y="6342409"/>
                  <a:ext cx="239400" cy="46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0">
              <p14:nvContentPartPr>
                <p14:cNvPr id="283" name="墨迹 282">
                  <a:extLst>
                    <a:ext uri="{FF2B5EF4-FFF2-40B4-BE49-F238E27FC236}">
                      <a16:creationId xmlns:a16="http://schemas.microsoft.com/office/drawing/2014/main" id="{8F797674-5AC6-5244-B5F9-B655302A483D}"/>
                    </a:ext>
                  </a:extLst>
                </p14:cNvPr>
                <p14:cNvContentPartPr/>
                <p14:nvPr/>
              </p14:nvContentPartPr>
              <p14:xfrm>
                <a:off x="3506140" y="6598729"/>
                <a:ext cx="56520" cy="193320"/>
              </p14:xfrm>
            </p:contentPart>
          </mc:Choice>
          <mc:Fallback xmlns="">
            <p:pic>
              <p:nvPicPr>
                <p:cNvPr id="283" name="墨迹 282">
                  <a:extLst>
                    <a:ext uri="{FF2B5EF4-FFF2-40B4-BE49-F238E27FC236}">
                      <a16:creationId xmlns:a16="http://schemas.microsoft.com/office/drawing/2014/main" id="{8F797674-5AC6-5244-B5F9-B655302A483D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3498580" y="6591169"/>
                  <a:ext cx="7128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2">
              <p14:nvContentPartPr>
                <p14:cNvPr id="284" name="墨迹 283">
                  <a:extLst>
                    <a:ext uri="{FF2B5EF4-FFF2-40B4-BE49-F238E27FC236}">
                      <a16:creationId xmlns:a16="http://schemas.microsoft.com/office/drawing/2014/main" id="{3B43970D-40DD-FD47-B795-23A598296EB5}"/>
                    </a:ext>
                  </a:extLst>
                </p14:cNvPr>
                <p14:cNvContentPartPr/>
                <p14:nvPr/>
              </p14:nvContentPartPr>
              <p14:xfrm>
                <a:off x="3680380" y="6561649"/>
                <a:ext cx="243000" cy="218160"/>
              </p14:xfrm>
            </p:contentPart>
          </mc:Choice>
          <mc:Fallback xmlns="">
            <p:pic>
              <p:nvPicPr>
                <p:cNvPr id="284" name="墨迹 283">
                  <a:extLst>
                    <a:ext uri="{FF2B5EF4-FFF2-40B4-BE49-F238E27FC236}">
                      <a16:creationId xmlns:a16="http://schemas.microsoft.com/office/drawing/2014/main" id="{3B43970D-40DD-FD47-B795-23A598296EB5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3672820" y="6554089"/>
                  <a:ext cx="25812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4">
              <p14:nvContentPartPr>
                <p14:cNvPr id="285" name="墨迹 284">
                  <a:extLst>
                    <a:ext uri="{FF2B5EF4-FFF2-40B4-BE49-F238E27FC236}">
                      <a16:creationId xmlns:a16="http://schemas.microsoft.com/office/drawing/2014/main" id="{678A7097-1564-5B43-9114-EFD8BC8C3437}"/>
                    </a:ext>
                  </a:extLst>
                </p14:cNvPr>
                <p14:cNvContentPartPr/>
                <p14:nvPr/>
              </p14:nvContentPartPr>
              <p14:xfrm>
                <a:off x="4103740" y="6405769"/>
                <a:ext cx="212040" cy="361440"/>
              </p14:xfrm>
            </p:contentPart>
          </mc:Choice>
          <mc:Fallback xmlns="">
            <p:pic>
              <p:nvPicPr>
                <p:cNvPr id="285" name="墨迹 284">
                  <a:extLst>
                    <a:ext uri="{FF2B5EF4-FFF2-40B4-BE49-F238E27FC236}">
                      <a16:creationId xmlns:a16="http://schemas.microsoft.com/office/drawing/2014/main" id="{678A7097-1564-5B43-9114-EFD8BC8C3437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4096180" y="6398209"/>
                  <a:ext cx="227160" cy="37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6">
              <p14:nvContentPartPr>
                <p14:cNvPr id="286" name="墨迹 285">
                  <a:extLst>
                    <a:ext uri="{FF2B5EF4-FFF2-40B4-BE49-F238E27FC236}">
                      <a16:creationId xmlns:a16="http://schemas.microsoft.com/office/drawing/2014/main" id="{3FF6ADC1-14D9-5B46-B2B2-C809D3BF8353}"/>
                    </a:ext>
                  </a:extLst>
                </p14:cNvPr>
                <p14:cNvContentPartPr/>
                <p14:nvPr/>
              </p14:nvContentPartPr>
              <p14:xfrm>
                <a:off x="4215700" y="6586489"/>
                <a:ext cx="174600" cy="43920"/>
              </p14:xfrm>
            </p:contentPart>
          </mc:Choice>
          <mc:Fallback xmlns="">
            <p:pic>
              <p:nvPicPr>
                <p:cNvPr id="286" name="墨迹 285">
                  <a:extLst>
                    <a:ext uri="{FF2B5EF4-FFF2-40B4-BE49-F238E27FC236}">
                      <a16:creationId xmlns:a16="http://schemas.microsoft.com/office/drawing/2014/main" id="{3FF6ADC1-14D9-5B46-B2B2-C809D3BF8353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4208140" y="6578929"/>
                  <a:ext cx="18972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8">
              <p14:nvContentPartPr>
                <p14:cNvPr id="287" name="墨迹 286">
                  <a:extLst>
                    <a:ext uri="{FF2B5EF4-FFF2-40B4-BE49-F238E27FC236}">
                      <a16:creationId xmlns:a16="http://schemas.microsoft.com/office/drawing/2014/main" id="{71D69092-7B6F-9546-81BE-1ADCCD500E78}"/>
                    </a:ext>
                  </a:extLst>
                </p14:cNvPr>
                <p14:cNvContentPartPr/>
                <p14:nvPr/>
              </p14:nvContentPartPr>
              <p14:xfrm>
                <a:off x="4458340" y="6623569"/>
                <a:ext cx="174600" cy="118800"/>
              </p14:xfrm>
            </p:contentPart>
          </mc:Choice>
          <mc:Fallback xmlns="">
            <p:pic>
              <p:nvPicPr>
                <p:cNvPr id="287" name="墨迹 286">
                  <a:extLst>
                    <a:ext uri="{FF2B5EF4-FFF2-40B4-BE49-F238E27FC236}">
                      <a16:creationId xmlns:a16="http://schemas.microsoft.com/office/drawing/2014/main" id="{71D69092-7B6F-9546-81BE-1ADCCD500E78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4451140" y="6616369"/>
                  <a:ext cx="18972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0">
              <p14:nvContentPartPr>
                <p14:cNvPr id="288" name="墨迹 287">
                  <a:extLst>
                    <a:ext uri="{FF2B5EF4-FFF2-40B4-BE49-F238E27FC236}">
                      <a16:creationId xmlns:a16="http://schemas.microsoft.com/office/drawing/2014/main" id="{9D263322-CFA8-A045-B920-141661D192EC}"/>
                    </a:ext>
                  </a:extLst>
                </p14:cNvPr>
                <p14:cNvContentPartPr/>
                <p14:nvPr/>
              </p14:nvContentPartPr>
              <p14:xfrm>
                <a:off x="4962700" y="6182569"/>
                <a:ext cx="162360" cy="286200"/>
              </p14:xfrm>
            </p:contentPart>
          </mc:Choice>
          <mc:Fallback xmlns="">
            <p:pic>
              <p:nvPicPr>
                <p:cNvPr id="288" name="墨迹 287">
                  <a:extLst>
                    <a:ext uri="{FF2B5EF4-FFF2-40B4-BE49-F238E27FC236}">
                      <a16:creationId xmlns:a16="http://schemas.microsoft.com/office/drawing/2014/main" id="{9D263322-CFA8-A045-B920-141661D192EC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4955140" y="6175009"/>
                  <a:ext cx="177120" cy="30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2">
              <p14:nvContentPartPr>
                <p14:cNvPr id="289" name="墨迹 288">
                  <a:extLst>
                    <a:ext uri="{FF2B5EF4-FFF2-40B4-BE49-F238E27FC236}">
                      <a16:creationId xmlns:a16="http://schemas.microsoft.com/office/drawing/2014/main" id="{A3C6A80E-F8DE-5746-8320-D0558D8EC8D1}"/>
                    </a:ext>
                  </a:extLst>
                </p14:cNvPr>
                <p14:cNvContentPartPr/>
                <p14:nvPr/>
              </p14:nvContentPartPr>
              <p14:xfrm>
                <a:off x="4775860" y="6387049"/>
                <a:ext cx="515520" cy="155880"/>
              </p14:xfrm>
            </p:contentPart>
          </mc:Choice>
          <mc:Fallback xmlns="">
            <p:pic>
              <p:nvPicPr>
                <p:cNvPr id="289" name="墨迹 288">
                  <a:extLst>
                    <a:ext uri="{FF2B5EF4-FFF2-40B4-BE49-F238E27FC236}">
                      <a16:creationId xmlns:a16="http://schemas.microsoft.com/office/drawing/2014/main" id="{A3C6A80E-F8DE-5746-8320-D0558D8EC8D1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4768660" y="6379489"/>
                  <a:ext cx="53064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4">
              <p14:nvContentPartPr>
                <p14:cNvPr id="290" name="墨迹 289">
                  <a:extLst>
                    <a:ext uri="{FF2B5EF4-FFF2-40B4-BE49-F238E27FC236}">
                      <a16:creationId xmlns:a16="http://schemas.microsoft.com/office/drawing/2014/main" id="{22938C39-923C-7640-8AD0-3F7F07A35B17}"/>
                    </a:ext>
                  </a:extLst>
                </p14:cNvPr>
                <p14:cNvContentPartPr/>
                <p14:nvPr/>
              </p14:nvContentPartPr>
              <p14:xfrm>
                <a:off x="4962700" y="6486769"/>
                <a:ext cx="100080" cy="385560"/>
              </p14:xfrm>
            </p:contentPart>
          </mc:Choice>
          <mc:Fallback xmlns="">
            <p:pic>
              <p:nvPicPr>
                <p:cNvPr id="290" name="墨迹 289">
                  <a:extLst>
                    <a:ext uri="{FF2B5EF4-FFF2-40B4-BE49-F238E27FC236}">
                      <a16:creationId xmlns:a16="http://schemas.microsoft.com/office/drawing/2014/main" id="{22938C39-923C-7640-8AD0-3F7F07A35B17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4955140" y="6479209"/>
                  <a:ext cx="115200" cy="40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6">
              <p14:nvContentPartPr>
                <p14:cNvPr id="291" name="墨迹 290">
                  <a:extLst>
                    <a:ext uri="{FF2B5EF4-FFF2-40B4-BE49-F238E27FC236}">
                      <a16:creationId xmlns:a16="http://schemas.microsoft.com/office/drawing/2014/main" id="{AC6971AF-8390-D94B-9057-0330A9A2F900}"/>
                    </a:ext>
                  </a:extLst>
                </p14:cNvPr>
                <p14:cNvContentPartPr/>
                <p14:nvPr/>
              </p14:nvContentPartPr>
              <p14:xfrm>
                <a:off x="4931740" y="6586489"/>
                <a:ext cx="386280" cy="124920"/>
              </p14:xfrm>
            </p:contentPart>
          </mc:Choice>
          <mc:Fallback xmlns="">
            <p:pic>
              <p:nvPicPr>
                <p:cNvPr id="291" name="墨迹 290">
                  <a:extLst>
                    <a:ext uri="{FF2B5EF4-FFF2-40B4-BE49-F238E27FC236}">
                      <a16:creationId xmlns:a16="http://schemas.microsoft.com/office/drawing/2014/main" id="{AC6971AF-8390-D94B-9057-0330A9A2F900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4924180" y="6578929"/>
                  <a:ext cx="40140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8">
              <p14:nvContentPartPr>
                <p14:cNvPr id="292" name="墨迹 291">
                  <a:extLst>
                    <a:ext uri="{FF2B5EF4-FFF2-40B4-BE49-F238E27FC236}">
                      <a16:creationId xmlns:a16="http://schemas.microsoft.com/office/drawing/2014/main" id="{A62ED966-647D-5B49-BF7D-105809F2A3BD}"/>
                    </a:ext>
                  </a:extLst>
                </p14:cNvPr>
                <p14:cNvContentPartPr/>
                <p14:nvPr/>
              </p14:nvContentPartPr>
              <p14:xfrm>
                <a:off x="5476780" y="6237649"/>
                <a:ext cx="277200" cy="516240"/>
              </p14:xfrm>
            </p:contentPart>
          </mc:Choice>
          <mc:Fallback xmlns="">
            <p:pic>
              <p:nvPicPr>
                <p:cNvPr id="292" name="墨迹 291">
                  <a:extLst>
                    <a:ext uri="{FF2B5EF4-FFF2-40B4-BE49-F238E27FC236}">
                      <a16:creationId xmlns:a16="http://schemas.microsoft.com/office/drawing/2014/main" id="{A62ED966-647D-5B49-BF7D-105809F2A3BD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5469220" y="6230089"/>
                  <a:ext cx="291960" cy="53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0">
              <p14:nvContentPartPr>
                <p14:cNvPr id="293" name="墨迹 292">
                  <a:extLst>
                    <a:ext uri="{FF2B5EF4-FFF2-40B4-BE49-F238E27FC236}">
                      <a16:creationId xmlns:a16="http://schemas.microsoft.com/office/drawing/2014/main" id="{E513592E-DDA6-6A4B-B84A-3C29F1C86267}"/>
                    </a:ext>
                  </a:extLst>
                </p14:cNvPr>
                <p14:cNvContentPartPr/>
                <p14:nvPr/>
              </p14:nvContentPartPr>
              <p14:xfrm>
                <a:off x="5828140" y="6194089"/>
                <a:ext cx="187200" cy="535680"/>
              </p14:xfrm>
            </p:contentPart>
          </mc:Choice>
          <mc:Fallback xmlns="">
            <p:pic>
              <p:nvPicPr>
                <p:cNvPr id="293" name="墨迹 292">
                  <a:extLst>
                    <a:ext uri="{FF2B5EF4-FFF2-40B4-BE49-F238E27FC236}">
                      <a16:creationId xmlns:a16="http://schemas.microsoft.com/office/drawing/2014/main" id="{E513592E-DDA6-6A4B-B84A-3C29F1C86267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5820580" y="6186529"/>
                  <a:ext cx="202320" cy="55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2">
              <p14:nvContentPartPr>
                <p14:cNvPr id="294" name="墨迹 293">
                  <a:extLst>
                    <a:ext uri="{FF2B5EF4-FFF2-40B4-BE49-F238E27FC236}">
                      <a16:creationId xmlns:a16="http://schemas.microsoft.com/office/drawing/2014/main" id="{D07B0F50-AE47-144B-8A66-7AD64537FA99}"/>
                    </a:ext>
                  </a:extLst>
                </p14:cNvPr>
                <p14:cNvContentPartPr/>
                <p14:nvPr/>
              </p14:nvContentPartPr>
              <p14:xfrm>
                <a:off x="6145660" y="6175369"/>
                <a:ext cx="367560" cy="486000"/>
              </p14:xfrm>
            </p:contentPart>
          </mc:Choice>
          <mc:Fallback xmlns="">
            <p:pic>
              <p:nvPicPr>
                <p:cNvPr id="294" name="墨迹 293">
                  <a:extLst>
                    <a:ext uri="{FF2B5EF4-FFF2-40B4-BE49-F238E27FC236}">
                      <a16:creationId xmlns:a16="http://schemas.microsoft.com/office/drawing/2014/main" id="{D07B0F50-AE47-144B-8A66-7AD64537FA99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6138100" y="6167809"/>
                  <a:ext cx="382680" cy="50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4">
              <p14:nvContentPartPr>
                <p14:cNvPr id="295" name="墨迹 294">
                  <a:extLst>
                    <a:ext uri="{FF2B5EF4-FFF2-40B4-BE49-F238E27FC236}">
                      <a16:creationId xmlns:a16="http://schemas.microsoft.com/office/drawing/2014/main" id="{46094B9E-18C0-5946-937D-153DFCADEA64}"/>
                    </a:ext>
                  </a:extLst>
                </p14:cNvPr>
                <p14:cNvContentPartPr/>
                <p14:nvPr/>
              </p14:nvContentPartPr>
              <p14:xfrm>
                <a:off x="6668740" y="6212809"/>
                <a:ext cx="168480" cy="554400"/>
              </p14:xfrm>
            </p:contentPart>
          </mc:Choice>
          <mc:Fallback xmlns="">
            <p:pic>
              <p:nvPicPr>
                <p:cNvPr id="295" name="墨迹 294">
                  <a:extLst>
                    <a:ext uri="{FF2B5EF4-FFF2-40B4-BE49-F238E27FC236}">
                      <a16:creationId xmlns:a16="http://schemas.microsoft.com/office/drawing/2014/main" id="{46094B9E-18C0-5946-937D-153DFCADEA64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6661180" y="6205249"/>
                  <a:ext cx="183600" cy="56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6">
              <p14:nvContentPartPr>
                <p14:cNvPr id="296" name="墨迹 295">
                  <a:extLst>
                    <a:ext uri="{FF2B5EF4-FFF2-40B4-BE49-F238E27FC236}">
                      <a16:creationId xmlns:a16="http://schemas.microsoft.com/office/drawing/2014/main" id="{1992FDA5-FFAE-E340-A197-9FDCED77C8AC}"/>
                    </a:ext>
                  </a:extLst>
                </p14:cNvPr>
                <p14:cNvContentPartPr/>
                <p14:nvPr/>
              </p14:nvContentPartPr>
              <p14:xfrm>
                <a:off x="6880060" y="6268969"/>
                <a:ext cx="137160" cy="398880"/>
              </p14:xfrm>
            </p:contentPart>
          </mc:Choice>
          <mc:Fallback xmlns="">
            <p:pic>
              <p:nvPicPr>
                <p:cNvPr id="296" name="墨迹 295">
                  <a:extLst>
                    <a:ext uri="{FF2B5EF4-FFF2-40B4-BE49-F238E27FC236}">
                      <a16:creationId xmlns:a16="http://schemas.microsoft.com/office/drawing/2014/main" id="{1992FDA5-FFAE-E340-A197-9FDCED77C8AC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6872860" y="6261409"/>
                  <a:ext cx="152280" cy="41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8">
              <p14:nvContentPartPr>
                <p14:cNvPr id="302" name="墨迹 301">
                  <a:extLst>
                    <a:ext uri="{FF2B5EF4-FFF2-40B4-BE49-F238E27FC236}">
                      <a16:creationId xmlns:a16="http://schemas.microsoft.com/office/drawing/2014/main" id="{9F550CCB-70D0-4F46-87E4-0E499F2EC4B8}"/>
                    </a:ext>
                  </a:extLst>
                </p14:cNvPr>
                <p14:cNvContentPartPr/>
                <p14:nvPr/>
              </p14:nvContentPartPr>
              <p14:xfrm>
                <a:off x="7129180" y="6425209"/>
                <a:ext cx="223920" cy="317160"/>
              </p14:xfrm>
            </p:contentPart>
          </mc:Choice>
          <mc:Fallback xmlns="">
            <p:pic>
              <p:nvPicPr>
                <p:cNvPr id="302" name="墨迹 301">
                  <a:extLst>
                    <a:ext uri="{FF2B5EF4-FFF2-40B4-BE49-F238E27FC236}">
                      <a16:creationId xmlns:a16="http://schemas.microsoft.com/office/drawing/2014/main" id="{9F550CCB-70D0-4F46-87E4-0E499F2EC4B8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7121620" y="6417649"/>
                  <a:ext cx="238680" cy="33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0">
              <p14:nvContentPartPr>
                <p14:cNvPr id="303" name="墨迹 302">
                  <a:extLst>
                    <a:ext uri="{FF2B5EF4-FFF2-40B4-BE49-F238E27FC236}">
                      <a16:creationId xmlns:a16="http://schemas.microsoft.com/office/drawing/2014/main" id="{75960C04-40BF-AB48-8962-40066EFD7B95}"/>
                    </a:ext>
                  </a:extLst>
                </p14:cNvPr>
                <p14:cNvContentPartPr/>
                <p14:nvPr/>
              </p14:nvContentPartPr>
              <p14:xfrm>
                <a:off x="7235740" y="6573889"/>
                <a:ext cx="198720" cy="187200"/>
              </p14:xfrm>
            </p:contentPart>
          </mc:Choice>
          <mc:Fallback xmlns="">
            <p:pic>
              <p:nvPicPr>
                <p:cNvPr id="303" name="墨迹 302">
                  <a:extLst>
                    <a:ext uri="{FF2B5EF4-FFF2-40B4-BE49-F238E27FC236}">
                      <a16:creationId xmlns:a16="http://schemas.microsoft.com/office/drawing/2014/main" id="{75960C04-40BF-AB48-8962-40066EFD7B95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7228180" y="6566329"/>
                  <a:ext cx="21384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2">
              <p14:nvContentPartPr>
                <p14:cNvPr id="304" name="墨迹 303">
                  <a:extLst>
                    <a:ext uri="{FF2B5EF4-FFF2-40B4-BE49-F238E27FC236}">
                      <a16:creationId xmlns:a16="http://schemas.microsoft.com/office/drawing/2014/main" id="{9F149508-C081-A142-8CE7-B1EEFB54D043}"/>
                    </a:ext>
                  </a:extLst>
                </p14:cNvPr>
                <p14:cNvContentPartPr/>
                <p14:nvPr/>
              </p14:nvContentPartPr>
              <p14:xfrm>
                <a:off x="7565140" y="6505489"/>
                <a:ext cx="118800" cy="293040"/>
              </p14:xfrm>
            </p:contentPart>
          </mc:Choice>
          <mc:Fallback xmlns="">
            <p:pic>
              <p:nvPicPr>
                <p:cNvPr id="304" name="墨迹 303">
                  <a:extLst>
                    <a:ext uri="{FF2B5EF4-FFF2-40B4-BE49-F238E27FC236}">
                      <a16:creationId xmlns:a16="http://schemas.microsoft.com/office/drawing/2014/main" id="{9F149508-C081-A142-8CE7-B1EEFB54D043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7557580" y="6497929"/>
                  <a:ext cx="13356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4">
              <p14:nvContentPartPr>
                <p14:cNvPr id="305" name="墨迹 304">
                  <a:extLst>
                    <a:ext uri="{FF2B5EF4-FFF2-40B4-BE49-F238E27FC236}">
                      <a16:creationId xmlns:a16="http://schemas.microsoft.com/office/drawing/2014/main" id="{8C329BA7-6FD5-D844-86A0-69B59EC2A69B}"/>
                    </a:ext>
                  </a:extLst>
                </p14:cNvPr>
                <p14:cNvContentPartPr/>
                <p14:nvPr/>
              </p14:nvContentPartPr>
              <p14:xfrm>
                <a:off x="7708060" y="6549049"/>
                <a:ext cx="199440" cy="212040"/>
              </p14:xfrm>
            </p:contentPart>
          </mc:Choice>
          <mc:Fallback xmlns="">
            <p:pic>
              <p:nvPicPr>
                <p:cNvPr id="305" name="墨迹 304">
                  <a:extLst>
                    <a:ext uri="{FF2B5EF4-FFF2-40B4-BE49-F238E27FC236}">
                      <a16:creationId xmlns:a16="http://schemas.microsoft.com/office/drawing/2014/main" id="{8C329BA7-6FD5-D844-86A0-69B59EC2A69B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7700860" y="6541489"/>
                  <a:ext cx="21456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6">
              <p14:nvContentPartPr>
                <p14:cNvPr id="306" name="墨迹 305">
                  <a:extLst>
                    <a:ext uri="{FF2B5EF4-FFF2-40B4-BE49-F238E27FC236}">
                      <a16:creationId xmlns:a16="http://schemas.microsoft.com/office/drawing/2014/main" id="{F9B56822-DC71-1547-9A20-A52550C0A619}"/>
                    </a:ext>
                  </a:extLst>
                </p14:cNvPr>
                <p14:cNvContentPartPr/>
                <p14:nvPr/>
              </p14:nvContentPartPr>
              <p14:xfrm>
                <a:off x="7988500" y="6723289"/>
                <a:ext cx="131040" cy="100080"/>
              </p14:xfrm>
            </p:contentPart>
          </mc:Choice>
          <mc:Fallback xmlns="">
            <p:pic>
              <p:nvPicPr>
                <p:cNvPr id="306" name="墨迹 305">
                  <a:extLst>
                    <a:ext uri="{FF2B5EF4-FFF2-40B4-BE49-F238E27FC236}">
                      <a16:creationId xmlns:a16="http://schemas.microsoft.com/office/drawing/2014/main" id="{F9B56822-DC71-1547-9A20-A52550C0A619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7980940" y="6715729"/>
                  <a:ext cx="14616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8">
              <p14:nvContentPartPr>
                <p14:cNvPr id="307" name="墨迹 306">
                  <a:extLst>
                    <a:ext uri="{FF2B5EF4-FFF2-40B4-BE49-F238E27FC236}">
                      <a16:creationId xmlns:a16="http://schemas.microsoft.com/office/drawing/2014/main" id="{1796C111-7F46-1444-A125-E8F9CE4C2AFA}"/>
                    </a:ext>
                  </a:extLst>
                </p14:cNvPr>
                <p14:cNvContentPartPr/>
                <p14:nvPr/>
              </p14:nvContentPartPr>
              <p14:xfrm>
                <a:off x="8237260" y="6816889"/>
                <a:ext cx="19080" cy="31320"/>
              </p14:xfrm>
            </p:contentPart>
          </mc:Choice>
          <mc:Fallback xmlns="">
            <p:pic>
              <p:nvPicPr>
                <p:cNvPr id="307" name="墨迹 306">
                  <a:extLst>
                    <a:ext uri="{FF2B5EF4-FFF2-40B4-BE49-F238E27FC236}">
                      <a16:creationId xmlns:a16="http://schemas.microsoft.com/office/drawing/2014/main" id="{1796C111-7F46-1444-A125-E8F9CE4C2AFA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8229700" y="6809329"/>
                  <a:ext cx="3420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0">
              <p14:nvContentPartPr>
                <p14:cNvPr id="308" name="墨迹 307">
                  <a:extLst>
                    <a:ext uri="{FF2B5EF4-FFF2-40B4-BE49-F238E27FC236}">
                      <a16:creationId xmlns:a16="http://schemas.microsoft.com/office/drawing/2014/main" id="{8B99AC7A-6CA0-4C40-8F95-B9FE515C2CF0}"/>
                    </a:ext>
                  </a:extLst>
                </p14:cNvPr>
                <p14:cNvContentPartPr/>
                <p14:nvPr/>
              </p14:nvContentPartPr>
              <p14:xfrm>
                <a:off x="8374420" y="6555169"/>
                <a:ext cx="118800" cy="255600"/>
              </p14:xfrm>
            </p:contentPart>
          </mc:Choice>
          <mc:Fallback xmlns="">
            <p:pic>
              <p:nvPicPr>
                <p:cNvPr id="308" name="墨迹 307">
                  <a:extLst>
                    <a:ext uri="{FF2B5EF4-FFF2-40B4-BE49-F238E27FC236}">
                      <a16:creationId xmlns:a16="http://schemas.microsoft.com/office/drawing/2014/main" id="{8B99AC7A-6CA0-4C40-8F95-B9FE515C2CF0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8366860" y="6547609"/>
                  <a:ext cx="13356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2">
              <p14:nvContentPartPr>
                <p14:cNvPr id="309" name="墨迹 308">
                  <a:extLst>
                    <a:ext uri="{FF2B5EF4-FFF2-40B4-BE49-F238E27FC236}">
                      <a16:creationId xmlns:a16="http://schemas.microsoft.com/office/drawing/2014/main" id="{59BF1515-D4A3-E646-BDEA-D71F3B396257}"/>
                    </a:ext>
                  </a:extLst>
                </p14:cNvPr>
                <p14:cNvContentPartPr/>
                <p14:nvPr/>
              </p14:nvContentPartPr>
              <p14:xfrm>
                <a:off x="8579620" y="6754609"/>
                <a:ext cx="187200" cy="105480"/>
              </p14:xfrm>
            </p:contentPart>
          </mc:Choice>
          <mc:Fallback xmlns="">
            <p:pic>
              <p:nvPicPr>
                <p:cNvPr id="309" name="墨迹 308">
                  <a:extLst>
                    <a:ext uri="{FF2B5EF4-FFF2-40B4-BE49-F238E27FC236}">
                      <a16:creationId xmlns:a16="http://schemas.microsoft.com/office/drawing/2014/main" id="{59BF1515-D4A3-E646-BDEA-D71F3B396257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8572420" y="6747049"/>
                  <a:ext cx="20232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4">
              <p14:nvContentPartPr>
                <p14:cNvPr id="310" name="墨迹 309">
                  <a:extLst>
                    <a:ext uri="{FF2B5EF4-FFF2-40B4-BE49-F238E27FC236}">
                      <a16:creationId xmlns:a16="http://schemas.microsoft.com/office/drawing/2014/main" id="{C8071F1E-4FF5-6C49-8E73-3B3524D5108A}"/>
                    </a:ext>
                  </a:extLst>
                </p14:cNvPr>
                <p14:cNvContentPartPr/>
                <p14:nvPr/>
              </p14:nvContentPartPr>
              <p14:xfrm>
                <a:off x="8828740" y="6530329"/>
                <a:ext cx="142920" cy="355320"/>
              </p14:xfrm>
            </p:contentPart>
          </mc:Choice>
          <mc:Fallback xmlns="">
            <p:pic>
              <p:nvPicPr>
                <p:cNvPr id="310" name="墨迹 309">
                  <a:extLst>
                    <a:ext uri="{FF2B5EF4-FFF2-40B4-BE49-F238E27FC236}">
                      <a16:creationId xmlns:a16="http://schemas.microsoft.com/office/drawing/2014/main" id="{C8071F1E-4FF5-6C49-8E73-3B3524D5108A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8821180" y="6522769"/>
                  <a:ext cx="158040" cy="370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4" name="组合 313">
            <a:extLst>
              <a:ext uri="{FF2B5EF4-FFF2-40B4-BE49-F238E27FC236}">
                <a16:creationId xmlns:a16="http://schemas.microsoft.com/office/drawing/2014/main" id="{9DD77D10-B2A0-D948-8628-5A0E92A6B290}"/>
              </a:ext>
            </a:extLst>
          </p:cNvPr>
          <p:cNvGrpSpPr/>
          <p:nvPr/>
        </p:nvGrpSpPr>
        <p:grpSpPr>
          <a:xfrm>
            <a:off x="10746100" y="5640049"/>
            <a:ext cx="1276560" cy="565560"/>
            <a:chOff x="10746100" y="5640049"/>
            <a:chExt cx="1276560" cy="565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96">
              <p14:nvContentPartPr>
                <p14:cNvPr id="219" name="墨迹 218">
                  <a:extLst>
                    <a:ext uri="{FF2B5EF4-FFF2-40B4-BE49-F238E27FC236}">
                      <a16:creationId xmlns:a16="http://schemas.microsoft.com/office/drawing/2014/main" id="{B8894AA6-DCBD-0648-9F23-B29D22E67881}"/>
                    </a:ext>
                  </a:extLst>
                </p14:cNvPr>
                <p14:cNvContentPartPr/>
                <p14:nvPr/>
              </p14:nvContentPartPr>
              <p14:xfrm>
                <a:off x="11443420" y="5819329"/>
                <a:ext cx="236880" cy="224640"/>
              </p14:xfrm>
            </p:contentPart>
          </mc:Choice>
          <mc:Fallback xmlns="">
            <p:pic>
              <p:nvPicPr>
                <p:cNvPr id="219" name="墨迹 218">
                  <a:extLst>
                    <a:ext uri="{FF2B5EF4-FFF2-40B4-BE49-F238E27FC236}">
                      <a16:creationId xmlns:a16="http://schemas.microsoft.com/office/drawing/2014/main" id="{B8894AA6-DCBD-0648-9F23-B29D22E67881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11435860" y="5811769"/>
                  <a:ext cx="25200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8">
              <p14:nvContentPartPr>
                <p14:cNvPr id="220" name="墨迹 219">
                  <a:extLst>
                    <a:ext uri="{FF2B5EF4-FFF2-40B4-BE49-F238E27FC236}">
                      <a16:creationId xmlns:a16="http://schemas.microsoft.com/office/drawing/2014/main" id="{2BB8CA51-9B23-5549-AD27-C2FA5450DE5F}"/>
                    </a:ext>
                  </a:extLst>
                </p14:cNvPr>
                <p14:cNvContentPartPr/>
                <p14:nvPr/>
              </p14:nvContentPartPr>
              <p14:xfrm>
                <a:off x="11848060" y="6043609"/>
                <a:ext cx="174600" cy="81360"/>
              </p14:xfrm>
            </p:contentPart>
          </mc:Choice>
          <mc:Fallback xmlns="">
            <p:pic>
              <p:nvPicPr>
                <p:cNvPr id="220" name="墨迹 219">
                  <a:extLst>
                    <a:ext uri="{FF2B5EF4-FFF2-40B4-BE49-F238E27FC236}">
                      <a16:creationId xmlns:a16="http://schemas.microsoft.com/office/drawing/2014/main" id="{2BB8CA51-9B23-5549-AD27-C2FA5450DE5F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11840500" y="6036049"/>
                  <a:ext cx="18972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0">
              <p14:nvContentPartPr>
                <p14:cNvPr id="224" name="墨迹 223">
                  <a:extLst>
                    <a:ext uri="{FF2B5EF4-FFF2-40B4-BE49-F238E27FC236}">
                      <a16:creationId xmlns:a16="http://schemas.microsoft.com/office/drawing/2014/main" id="{691386B4-74BF-7E4C-93BD-6F3270188040}"/>
                    </a:ext>
                  </a:extLst>
                </p14:cNvPr>
                <p14:cNvContentPartPr/>
                <p14:nvPr/>
              </p14:nvContentPartPr>
              <p14:xfrm>
                <a:off x="10783540" y="5894209"/>
                <a:ext cx="118800" cy="212040"/>
              </p14:xfrm>
            </p:contentPart>
          </mc:Choice>
          <mc:Fallback xmlns="">
            <p:pic>
              <p:nvPicPr>
                <p:cNvPr id="224" name="墨迹 223">
                  <a:extLst>
                    <a:ext uri="{FF2B5EF4-FFF2-40B4-BE49-F238E27FC236}">
                      <a16:creationId xmlns:a16="http://schemas.microsoft.com/office/drawing/2014/main" id="{691386B4-74BF-7E4C-93BD-6F3270188040}"/>
                    </a:ext>
                  </a:extLst>
                </p:cNvPr>
                <p:cNvPicPr/>
                <p:nvPr/>
              </p:nvPicPr>
              <p:blipFill>
                <a:blip r:embed="rId501"/>
                <a:stretch>
                  <a:fillRect/>
                </a:stretch>
              </p:blipFill>
              <p:spPr>
                <a:xfrm>
                  <a:off x="10775980" y="5886649"/>
                  <a:ext cx="13356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2">
              <p14:nvContentPartPr>
                <p14:cNvPr id="225" name="墨迹 224">
                  <a:extLst>
                    <a:ext uri="{FF2B5EF4-FFF2-40B4-BE49-F238E27FC236}">
                      <a16:creationId xmlns:a16="http://schemas.microsoft.com/office/drawing/2014/main" id="{5F7E567A-1250-974A-B8A9-23D493BB7EFD}"/>
                    </a:ext>
                  </a:extLst>
                </p14:cNvPr>
                <p14:cNvContentPartPr/>
                <p14:nvPr/>
              </p14:nvContentPartPr>
              <p14:xfrm>
                <a:off x="11001340" y="6142969"/>
                <a:ext cx="224640" cy="62640"/>
              </p14:xfrm>
            </p:contentPart>
          </mc:Choice>
          <mc:Fallback xmlns="">
            <p:pic>
              <p:nvPicPr>
                <p:cNvPr id="225" name="墨迹 224">
                  <a:extLst>
                    <a:ext uri="{FF2B5EF4-FFF2-40B4-BE49-F238E27FC236}">
                      <a16:creationId xmlns:a16="http://schemas.microsoft.com/office/drawing/2014/main" id="{5F7E567A-1250-974A-B8A9-23D493BB7EFD}"/>
                    </a:ext>
                  </a:extLst>
                </p:cNvPr>
                <p:cNvPicPr/>
                <p:nvPr/>
              </p:nvPicPr>
              <p:blipFill>
                <a:blip r:embed="rId503"/>
                <a:stretch>
                  <a:fillRect/>
                </a:stretch>
              </p:blipFill>
              <p:spPr>
                <a:xfrm>
                  <a:off x="10994140" y="6135769"/>
                  <a:ext cx="23940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4">
              <p14:nvContentPartPr>
                <p14:cNvPr id="313" name="墨迹 312">
                  <a:extLst>
                    <a:ext uri="{FF2B5EF4-FFF2-40B4-BE49-F238E27FC236}">
                      <a16:creationId xmlns:a16="http://schemas.microsoft.com/office/drawing/2014/main" id="{B742824C-7E49-8545-B3B6-43845F302F08}"/>
                    </a:ext>
                  </a:extLst>
                </p14:cNvPr>
                <p14:cNvContentPartPr/>
                <p14:nvPr/>
              </p14:nvContentPartPr>
              <p14:xfrm>
                <a:off x="10746100" y="5640049"/>
                <a:ext cx="890640" cy="274320"/>
              </p14:xfrm>
            </p:contentPart>
          </mc:Choice>
          <mc:Fallback xmlns="">
            <p:pic>
              <p:nvPicPr>
                <p:cNvPr id="313" name="墨迹 312">
                  <a:extLst>
                    <a:ext uri="{FF2B5EF4-FFF2-40B4-BE49-F238E27FC236}">
                      <a16:creationId xmlns:a16="http://schemas.microsoft.com/office/drawing/2014/main" id="{B742824C-7E49-8545-B3B6-43845F302F08}"/>
                    </a:ext>
                  </a:extLst>
                </p:cNvPr>
                <p:cNvPicPr/>
                <p:nvPr/>
              </p:nvPicPr>
              <p:blipFill>
                <a:blip r:embed="rId505"/>
                <a:stretch>
                  <a:fillRect/>
                </a:stretch>
              </p:blipFill>
              <p:spPr>
                <a:xfrm>
                  <a:off x="10738900" y="5632489"/>
                  <a:ext cx="905760" cy="2894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0833438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>
            <a:extLst>
              <a:ext uri="{FF2B5EF4-FFF2-40B4-BE49-F238E27FC236}">
                <a16:creationId xmlns:a16="http://schemas.microsoft.com/office/drawing/2014/main" id="{C5438880-952A-134F-8D89-2988C47C6CBC}"/>
              </a:ext>
            </a:extLst>
          </p:cNvPr>
          <p:cNvGrpSpPr/>
          <p:nvPr/>
        </p:nvGrpSpPr>
        <p:grpSpPr>
          <a:xfrm>
            <a:off x="586180" y="372169"/>
            <a:ext cx="517320" cy="442440"/>
            <a:chOff x="586180" y="372169"/>
            <a:chExt cx="517320" cy="442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墨迹 1">
                  <a:extLst>
                    <a:ext uri="{FF2B5EF4-FFF2-40B4-BE49-F238E27FC236}">
                      <a16:creationId xmlns:a16="http://schemas.microsoft.com/office/drawing/2014/main" id="{01BB060E-C49A-BC41-A992-48F70CC70BF5}"/>
                    </a:ext>
                  </a:extLst>
                </p14:cNvPr>
                <p14:cNvContentPartPr/>
                <p14:nvPr/>
              </p14:nvContentPartPr>
              <p14:xfrm>
                <a:off x="586180" y="608689"/>
                <a:ext cx="398880" cy="93600"/>
              </p14:xfrm>
            </p:contentPart>
          </mc:Choice>
          <mc:Fallback xmlns="">
            <p:pic>
              <p:nvPicPr>
                <p:cNvPr id="2" name="墨迹 1">
                  <a:extLst>
                    <a:ext uri="{FF2B5EF4-FFF2-40B4-BE49-F238E27FC236}">
                      <a16:creationId xmlns:a16="http://schemas.microsoft.com/office/drawing/2014/main" id="{01BB060E-C49A-BC41-A992-48F70CC70BF5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78620" y="601129"/>
                  <a:ext cx="41400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F31F4E7F-15ED-F64D-B643-FCFB865DABAA}"/>
                    </a:ext>
                  </a:extLst>
                </p14:cNvPr>
                <p14:cNvContentPartPr/>
                <p14:nvPr/>
              </p14:nvContentPartPr>
              <p14:xfrm>
                <a:off x="654580" y="521569"/>
                <a:ext cx="386280" cy="19080"/>
              </p14:xfrm>
            </p:contentPart>
          </mc:Choice>
          <mc:Fallback xmlns=""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F31F4E7F-15ED-F64D-B643-FCFB865DABAA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47380" y="514009"/>
                  <a:ext cx="40140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203B656F-594B-F14E-A37E-4F8F0261C62E}"/>
                    </a:ext>
                  </a:extLst>
                </p14:cNvPr>
                <p14:cNvContentPartPr/>
                <p14:nvPr/>
              </p14:nvContentPartPr>
              <p14:xfrm>
                <a:off x="829180" y="372169"/>
                <a:ext cx="274320" cy="442440"/>
              </p14:xfrm>
            </p:contentPart>
          </mc:Choice>
          <mc:Fallback xmlns=""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203B656F-594B-F14E-A37E-4F8F0261C62E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21620" y="364609"/>
                  <a:ext cx="289440" cy="457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544E8777-4C00-8A45-980A-309B2FF99AC4}"/>
              </a:ext>
            </a:extLst>
          </p:cNvPr>
          <p:cNvGrpSpPr/>
          <p:nvPr/>
        </p:nvGrpSpPr>
        <p:grpSpPr>
          <a:xfrm>
            <a:off x="1432900" y="285049"/>
            <a:ext cx="1214280" cy="902880"/>
            <a:chOff x="1432900" y="285049"/>
            <a:chExt cx="1214280" cy="902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墨迹 4">
                  <a:extLst>
                    <a:ext uri="{FF2B5EF4-FFF2-40B4-BE49-F238E27FC236}">
                      <a16:creationId xmlns:a16="http://schemas.microsoft.com/office/drawing/2014/main" id="{EF459721-AC66-0049-B3E7-2394A41903E0}"/>
                    </a:ext>
                  </a:extLst>
                </p14:cNvPr>
                <p14:cNvContentPartPr/>
                <p14:nvPr/>
              </p14:nvContentPartPr>
              <p14:xfrm>
                <a:off x="1432900" y="397009"/>
                <a:ext cx="87480" cy="100080"/>
              </p14:xfrm>
            </p:contentPart>
          </mc:Choice>
          <mc:Fallback xmlns="">
            <p:pic>
              <p:nvPicPr>
                <p:cNvPr id="5" name="墨迹 4">
                  <a:extLst>
                    <a:ext uri="{FF2B5EF4-FFF2-40B4-BE49-F238E27FC236}">
                      <a16:creationId xmlns:a16="http://schemas.microsoft.com/office/drawing/2014/main" id="{EF459721-AC66-0049-B3E7-2394A41903E0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425340" y="389449"/>
                  <a:ext cx="10260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E3E7ADEE-BA9B-9648-81EE-71B150AEADF0}"/>
                    </a:ext>
                  </a:extLst>
                </p14:cNvPr>
                <p14:cNvContentPartPr/>
                <p14:nvPr/>
              </p14:nvContentPartPr>
              <p14:xfrm>
                <a:off x="1445500" y="633529"/>
                <a:ext cx="87480" cy="224640"/>
              </p14:xfrm>
            </p:contentPart>
          </mc:Choice>
          <mc:Fallback xmlns=""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E3E7ADEE-BA9B-9648-81EE-71B150AEADF0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437940" y="625969"/>
                  <a:ext cx="10260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EDDE9948-07A6-0E40-9118-EFCE5E7DD1F0}"/>
                    </a:ext>
                  </a:extLst>
                </p14:cNvPr>
                <p14:cNvContentPartPr/>
                <p14:nvPr/>
              </p14:nvContentPartPr>
              <p14:xfrm>
                <a:off x="1694980" y="546409"/>
                <a:ext cx="192600" cy="243000"/>
              </p14:xfrm>
            </p:contentPart>
          </mc:Choice>
          <mc:Fallback xmlns=""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EDDE9948-07A6-0E40-9118-EFCE5E7DD1F0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687420" y="538849"/>
                  <a:ext cx="20772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A9E1DE2A-751F-0240-BA06-7245391482DF}"/>
                    </a:ext>
                  </a:extLst>
                </p14:cNvPr>
                <p14:cNvContentPartPr/>
                <p14:nvPr/>
              </p14:nvContentPartPr>
              <p14:xfrm>
                <a:off x="2111500" y="421849"/>
                <a:ext cx="405000" cy="380160"/>
              </p14:xfrm>
            </p:contentPart>
          </mc:Choice>
          <mc:Fallback xmlns=""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A9E1DE2A-751F-0240-BA06-7245391482DF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103940" y="414289"/>
                  <a:ext cx="420120" cy="39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E014AF39-F00F-7D43-897B-33FDFA7B1BE9}"/>
                    </a:ext>
                  </a:extLst>
                </p14:cNvPr>
                <p14:cNvContentPartPr/>
                <p14:nvPr/>
              </p14:nvContentPartPr>
              <p14:xfrm>
                <a:off x="2584540" y="285049"/>
                <a:ext cx="62640" cy="902880"/>
              </p14:xfrm>
            </p:contentPart>
          </mc:Choice>
          <mc:Fallback xmlns=""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E014AF39-F00F-7D43-897B-33FDFA7B1BE9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576980" y="277489"/>
                  <a:ext cx="77760" cy="91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0" name="墨迹 9">
                <a:extLst>
                  <a:ext uri="{FF2B5EF4-FFF2-40B4-BE49-F238E27FC236}">
                    <a16:creationId xmlns:a16="http://schemas.microsoft.com/office/drawing/2014/main" id="{AF120DB7-0242-5E4D-8975-E83ABF51E995}"/>
                  </a:ext>
                </a:extLst>
              </p14:cNvPr>
              <p14:cNvContentPartPr/>
              <p14:nvPr/>
            </p14:nvContentPartPr>
            <p14:xfrm>
              <a:off x="2902060" y="646129"/>
              <a:ext cx="168480" cy="12960"/>
            </p14:xfrm>
          </p:contentPart>
        </mc:Choice>
        <mc:Fallback xmlns="">
          <p:pic>
            <p:nvPicPr>
              <p:cNvPr id="10" name="墨迹 9">
                <a:extLst>
                  <a:ext uri="{FF2B5EF4-FFF2-40B4-BE49-F238E27FC236}">
                    <a16:creationId xmlns:a16="http://schemas.microsoft.com/office/drawing/2014/main" id="{AF120DB7-0242-5E4D-8975-E83ABF51E995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894500" y="638569"/>
                <a:ext cx="183600" cy="27720"/>
              </a:xfrm>
              <a:prstGeom prst="rect">
                <a:avLst/>
              </a:prstGeom>
            </p:spPr>
          </p:pic>
        </mc:Fallback>
      </mc:AlternateContent>
      <p:grpSp>
        <p:nvGrpSpPr>
          <p:cNvPr id="13" name="组合 12">
            <a:extLst>
              <a:ext uri="{FF2B5EF4-FFF2-40B4-BE49-F238E27FC236}">
                <a16:creationId xmlns:a16="http://schemas.microsoft.com/office/drawing/2014/main" id="{BD2FDA42-C9EF-CA47-8B30-1A766532B8F1}"/>
              </a:ext>
            </a:extLst>
          </p:cNvPr>
          <p:cNvGrpSpPr/>
          <p:nvPr/>
        </p:nvGrpSpPr>
        <p:grpSpPr>
          <a:xfrm>
            <a:off x="3431260" y="409609"/>
            <a:ext cx="187200" cy="435960"/>
            <a:chOff x="3431260" y="409609"/>
            <a:chExt cx="187200" cy="435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7F8DD8ED-3EB1-A946-8FAA-EDCF68C4C8D9}"/>
                    </a:ext>
                  </a:extLst>
                </p14:cNvPr>
                <p14:cNvContentPartPr/>
                <p14:nvPr/>
              </p14:nvContentPartPr>
              <p14:xfrm>
                <a:off x="3431260" y="409609"/>
                <a:ext cx="187200" cy="155880"/>
              </p14:xfrm>
            </p:contentPart>
          </mc:Choice>
          <mc:Fallback xmlns=""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7F8DD8ED-3EB1-A946-8FAA-EDCF68C4C8D9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423700" y="402049"/>
                  <a:ext cx="20232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F9AD3D7C-07FE-0941-940F-9E6F7C66ED7B}"/>
                    </a:ext>
                  </a:extLst>
                </p14:cNvPr>
                <p14:cNvContentPartPr/>
                <p14:nvPr/>
              </p14:nvContentPartPr>
              <p14:xfrm>
                <a:off x="3524860" y="608689"/>
                <a:ext cx="12960" cy="236880"/>
              </p14:xfrm>
            </p:contentPart>
          </mc:Choice>
          <mc:Fallback xmlns=""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F9AD3D7C-07FE-0941-940F-9E6F7C66ED7B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517300" y="601129"/>
                  <a:ext cx="27720" cy="252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567F5EBF-BE81-5E40-93D3-FB37F2022289}"/>
              </a:ext>
            </a:extLst>
          </p:cNvPr>
          <p:cNvGrpSpPr/>
          <p:nvPr/>
        </p:nvGrpSpPr>
        <p:grpSpPr>
          <a:xfrm>
            <a:off x="3960460" y="229609"/>
            <a:ext cx="1111680" cy="609840"/>
            <a:chOff x="3960460" y="229609"/>
            <a:chExt cx="1111680" cy="609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64DB0745-F03A-8C49-B98D-DB139A041077}"/>
                    </a:ext>
                  </a:extLst>
                </p14:cNvPr>
                <p14:cNvContentPartPr/>
                <p14:nvPr/>
              </p14:nvContentPartPr>
              <p14:xfrm>
                <a:off x="3960460" y="303769"/>
                <a:ext cx="112320" cy="143640"/>
              </p14:xfrm>
            </p:contentPart>
          </mc:Choice>
          <mc:Fallback xmlns=""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64DB0745-F03A-8C49-B98D-DB139A041077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952900" y="296209"/>
                  <a:ext cx="12744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5F2EF8C8-24BE-F84B-9B4A-00A68AA6409E}"/>
                    </a:ext>
                  </a:extLst>
                </p14:cNvPr>
                <p14:cNvContentPartPr/>
                <p14:nvPr/>
              </p14:nvContentPartPr>
              <p14:xfrm>
                <a:off x="3967300" y="328609"/>
                <a:ext cx="423000" cy="510840"/>
              </p14:xfrm>
            </p:contentPart>
          </mc:Choice>
          <mc:Fallback xmlns=""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5F2EF8C8-24BE-F84B-9B4A-00A68AA6409E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959740" y="321049"/>
                  <a:ext cx="438120" cy="52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A66C2E23-9F4C-A84B-B242-AD4BA3843A5F}"/>
                    </a:ext>
                  </a:extLst>
                </p14:cNvPr>
                <p14:cNvContentPartPr/>
                <p14:nvPr/>
              </p14:nvContentPartPr>
              <p14:xfrm>
                <a:off x="4558060" y="229609"/>
                <a:ext cx="173880" cy="130320"/>
              </p14:xfrm>
            </p:contentPart>
          </mc:Choice>
          <mc:Fallback xmlns=""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A66C2E23-9F4C-A84B-B242-AD4BA3843A5F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550500" y="222049"/>
                  <a:ext cx="18900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86FDE2D2-4284-2947-A13D-922030AAE8FF}"/>
                    </a:ext>
                  </a:extLst>
                </p14:cNvPr>
                <p14:cNvContentPartPr/>
                <p14:nvPr/>
              </p14:nvContentPartPr>
              <p14:xfrm>
                <a:off x="4502620" y="490249"/>
                <a:ext cx="569520" cy="280440"/>
              </p14:xfrm>
            </p:contentPart>
          </mc:Choice>
          <mc:Fallback xmlns=""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86FDE2D2-4284-2947-A13D-922030AAE8FF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495420" y="482689"/>
                  <a:ext cx="58464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6507E6EB-C081-D345-B403-D21CC55F7EA3}"/>
                    </a:ext>
                  </a:extLst>
                </p14:cNvPr>
                <p14:cNvContentPartPr/>
                <p14:nvPr/>
              </p14:nvContentPartPr>
              <p14:xfrm>
                <a:off x="4726180" y="502849"/>
                <a:ext cx="56520" cy="131040"/>
              </p14:xfrm>
            </p:contentPart>
          </mc:Choice>
          <mc:Fallback xmlns=""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6507E6EB-C081-D345-B403-D21CC55F7EA3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718620" y="495289"/>
                  <a:ext cx="7128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1D1BFAE0-C317-1849-8F6E-2FAB4F14BE4D}"/>
                    </a:ext>
                  </a:extLst>
                </p14:cNvPr>
                <p14:cNvContentPartPr/>
                <p14:nvPr/>
              </p14:nvContentPartPr>
              <p14:xfrm>
                <a:off x="4807180" y="441289"/>
                <a:ext cx="212040" cy="329760"/>
              </p14:xfrm>
            </p:contentPart>
          </mc:Choice>
          <mc:Fallback xmlns=""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1D1BFAE0-C317-1849-8F6E-2FAB4F14BE4D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799620" y="433729"/>
                  <a:ext cx="227160" cy="344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9A2541DC-E2EF-1741-9DFD-F87D6FD118C9}"/>
              </a:ext>
            </a:extLst>
          </p:cNvPr>
          <p:cNvGrpSpPr/>
          <p:nvPr/>
        </p:nvGrpSpPr>
        <p:grpSpPr>
          <a:xfrm>
            <a:off x="5336380" y="403129"/>
            <a:ext cx="442440" cy="386640"/>
            <a:chOff x="5336380" y="403129"/>
            <a:chExt cx="442440" cy="386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CFDCEDC4-EA40-CC4A-9D5C-A01291ADEFA7}"/>
                    </a:ext>
                  </a:extLst>
                </p14:cNvPr>
                <p14:cNvContentPartPr/>
                <p14:nvPr/>
              </p14:nvContentPartPr>
              <p14:xfrm>
                <a:off x="5336380" y="403129"/>
                <a:ext cx="351720" cy="311760"/>
              </p14:xfrm>
            </p:contentPart>
          </mc:Choice>
          <mc:Fallback xmlns=""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CFDCEDC4-EA40-CC4A-9D5C-A01291ADEFA7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328820" y="395569"/>
                  <a:ext cx="366840" cy="32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8B2B3861-BABE-A24E-BB1A-6158594B81DA}"/>
                    </a:ext>
                  </a:extLst>
                </p14:cNvPr>
                <p14:cNvContentPartPr/>
                <p14:nvPr/>
              </p14:nvContentPartPr>
              <p14:xfrm>
                <a:off x="5404780" y="602569"/>
                <a:ext cx="374040" cy="187200"/>
              </p14:xfrm>
            </p:contentPart>
          </mc:Choice>
          <mc:Fallback xmlns=""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8B2B3861-BABE-A24E-BB1A-6158594B81DA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397220" y="595009"/>
                  <a:ext cx="388800" cy="202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3C068C0E-DAF0-B744-9F8A-B7856AD494B2}"/>
              </a:ext>
            </a:extLst>
          </p:cNvPr>
          <p:cNvGrpSpPr/>
          <p:nvPr/>
        </p:nvGrpSpPr>
        <p:grpSpPr>
          <a:xfrm>
            <a:off x="6008500" y="390889"/>
            <a:ext cx="268200" cy="249480"/>
            <a:chOff x="6008500" y="390889"/>
            <a:chExt cx="268200" cy="249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5E30E33B-FCFC-6A4F-87A6-DE12FC04035F}"/>
                    </a:ext>
                  </a:extLst>
                </p14:cNvPr>
                <p14:cNvContentPartPr/>
                <p14:nvPr/>
              </p14:nvContentPartPr>
              <p14:xfrm>
                <a:off x="6008500" y="390889"/>
                <a:ext cx="268200" cy="249480"/>
              </p14:xfrm>
            </p:contentPart>
          </mc:Choice>
          <mc:Fallback xmlns=""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5E30E33B-FCFC-6A4F-87A6-DE12FC04035F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001300" y="383329"/>
                  <a:ext cx="28296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351BFB6F-0E1A-7843-A03B-E7B105D97F29}"/>
                    </a:ext>
                  </a:extLst>
                </p14:cNvPr>
                <p14:cNvContentPartPr/>
                <p14:nvPr/>
              </p14:nvContentPartPr>
              <p14:xfrm>
                <a:off x="6214060" y="490249"/>
                <a:ext cx="25200" cy="149760"/>
              </p14:xfrm>
            </p:contentPart>
          </mc:Choice>
          <mc:Fallback xmlns=""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351BFB6F-0E1A-7843-A03B-E7B105D97F29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206500" y="482689"/>
                  <a:ext cx="40320" cy="164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6" name="墨迹 25">
                <a:extLst>
                  <a:ext uri="{FF2B5EF4-FFF2-40B4-BE49-F238E27FC236}">
                    <a16:creationId xmlns:a16="http://schemas.microsoft.com/office/drawing/2014/main" id="{681C40A2-4CFC-9E43-87C7-500086E020B4}"/>
                  </a:ext>
                </a:extLst>
              </p14:cNvPr>
              <p14:cNvContentPartPr/>
              <p14:nvPr/>
            </p14:nvContentPartPr>
            <p14:xfrm>
              <a:off x="6768100" y="266329"/>
              <a:ext cx="43920" cy="168480"/>
            </p14:xfrm>
          </p:contentPart>
        </mc:Choice>
        <mc:Fallback xmlns="">
          <p:pic>
            <p:nvPicPr>
              <p:cNvPr id="26" name="墨迹 25">
                <a:extLst>
                  <a:ext uri="{FF2B5EF4-FFF2-40B4-BE49-F238E27FC236}">
                    <a16:creationId xmlns:a16="http://schemas.microsoft.com/office/drawing/2014/main" id="{681C40A2-4CFC-9E43-87C7-500086E020B4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6760540" y="258769"/>
                <a:ext cx="59040" cy="18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7" name="墨迹 26">
                <a:extLst>
                  <a:ext uri="{FF2B5EF4-FFF2-40B4-BE49-F238E27FC236}">
                    <a16:creationId xmlns:a16="http://schemas.microsoft.com/office/drawing/2014/main" id="{611EDC1D-2030-0046-AA27-9EA2F9E794DB}"/>
                  </a:ext>
                </a:extLst>
              </p14:cNvPr>
              <p14:cNvContentPartPr/>
              <p14:nvPr/>
            </p14:nvContentPartPr>
            <p14:xfrm>
              <a:off x="6674860" y="608689"/>
              <a:ext cx="330480" cy="124920"/>
            </p14:xfrm>
          </p:contentPart>
        </mc:Choice>
        <mc:Fallback xmlns="">
          <p:pic>
            <p:nvPicPr>
              <p:cNvPr id="27" name="墨迹 26">
                <a:extLst>
                  <a:ext uri="{FF2B5EF4-FFF2-40B4-BE49-F238E27FC236}">
                    <a16:creationId xmlns:a16="http://schemas.microsoft.com/office/drawing/2014/main" id="{611EDC1D-2030-0046-AA27-9EA2F9E794DB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6667300" y="601129"/>
                <a:ext cx="345240" cy="140040"/>
              </a:xfrm>
              <a:prstGeom prst="rect">
                <a:avLst/>
              </a:prstGeom>
            </p:spPr>
          </p:pic>
        </mc:Fallback>
      </mc:AlternateContent>
      <p:grpSp>
        <p:nvGrpSpPr>
          <p:cNvPr id="34" name="组合 33">
            <a:extLst>
              <a:ext uri="{FF2B5EF4-FFF2-40B4-BE49-F238E27FC236}">
                <a16:creationId xmlns:a16="http://schemas.microsoft.com/office/drawing/2014/main" id="{236C7788-0E8A-9C49-B5B5-6890A46500AB}"/>
              </a:ext>
            </a:extLst>
          </p:cNvPr>
          <p:cNvGrpSpPr/>
          <p:nvPr/>
        </p:nvGrpSpPr>
        <p:grpSpPr>
          <a:xfrm>
            <a:off x="7490260" y="135649"/>
            <a:ext cx="610560" cy="759240"/>
            <a:chOff x="7490260" y="135649"/>
            <a:chExt cx="610560" cy="759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16DF0C45-50FC-6148-BDC9-CFD51C605907}"/>
                    </a:ext>
                  </a:extLst>
                </p14:cNvPr>
                <p14:cNvContentPartPr/>
                <p14:nvPr/>
              </p14:nvContentPartPr>
              <p14:xfrm>
                <a:off x="7490260" y="391609"/>
                <a:ext cx="19080" cy="304560"/>
              </p14:xfrm>
            </p:contentPart>
          </mc:Choice>
          <mc:Fallback xmlns=""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16DF0C45-50FC-6148-BDC9-CFD51C605907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482700" y="384049"/>
                  <a:ext cx="34200" cy="31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E532029B-AFF8-9245-BD26-5C5CD3E226EC}"/>
                    </a:ext>
                  </a:extLst>
                </p14:cNvPr>
                <p14:cNvContentPartPr/>
                <p14:nvPr/>
              </p14:nvContentPartPr>
              <p14:xfrm>
                <a:off x="7894900" y="135649"/>
                <a:ext cx="205920" cy="759240"/>
              </p14:xfrm>
            </p:contentPart>
          </mc:Choice>
          <mc:Fallback xmlns=""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E532029B-AFF8-9245-BD26-5C5CD3E226EC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887340" y="128089"/>
                  <a:ext cx="221040" cy="77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80853D1F-64C2-E24C-9715-32F4F6F1A30D}"/>
                    </a:ext>
                  </a:extLst>
                </p14:cNvPr>
                <p14:cNvContentPartPr/>
                <p14:nvPr/>
              </p14:nvContentPartPr>
              <p14:xfrm>
                <a:off x="7664500" y="278569"/>
                <a:ext cx="192600" cy="243000"/>
              </p14:xfrm>
            </p:contentPart>
          </mc:Choice>
          <mc:Fallback xmlns=""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80853D1F-64C2-E24C-9715-32F4F6F1A30D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656940" y="271009"/>
                  <a:ext cx="20772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23EB0F4B-45E9-9E4C-9A46-A5821781FF54}"/>
                    </a:ext>
                  </a:extLst>
                </p14:cNvPr>
                <p14:cNvContentPartPr/>
                <p14:nvPr/>
              </p14:nvContentPartPr>
              <p14:xfrm>
                <a:off x="7652260" y="278569"/>
                <a:ext cx="187200" cy="324000"/>
              </p14:xfrm>
            </p:contentPart>
          </mc:Choice>
          <mc:Fallback xmlns=""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23EB0F4B-45E9-9E4C-9A46-A5821781FF54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7644700" y="271009"/>
                  <a:ext cx="202320" cy="33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FB8549BB-E256-9647-87AF-01A67E9B7032}"/>
                    </a:ext>
                  </a:extLst>
                </p14:cNvPr>
                <p14:cNvContentPartPr/>
                <p14:nvPr/>
              </p14:nvContentPartPr>
              <p14:xfrm>
                <a:off x="7801660" y="521569"/>
                <a:ext cx="62640" cy="62640"/>
              </p14:xfrm>
            </p:contentPart>
          </mc:Choice>
          <mc:Fallback xmlns=""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FB8549BB-E256-9647-87AF-01A67E9B7032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794100" y="514009"/>
                  <a:ext cx="7776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387BDCC8-8E07-C141-B32B-CFC425BD4562}"/>
                    </a:ext>
                  </a:extLst>
                </p14:cNvPr>
                <p14:cNvContentPartPr/>
                <p14:nvPr/>
              </p14:nvContentPartPr>
              <p14:xfrm>
                <a:off x="7677100" y="602569"/>
                <a:ext cx="212040" cy="199440"/>
              </p14:xfrm>
            </p:contentPart>
          </mc:Choice>
          <mc:Fallback xmlns=""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387BDCC8-8E07-C141-B32B-CFC425BD4562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669540" y="595009"/>
                  <a:ext cx="227160" cy="214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DDF5625D-757C-894A-B6D2-1BF8C21B0500}"/>
              </a:ext>
            </a:extLst>
          </p:cNvPr>
          <p:cNvGrpSpPr/>
          <p:nvPr/>
        </p:nvGrpSpPr>
        <p:grpSpPr>
          <a:xfrm>
            <a:off x="1339660" y="1586089"/>
            <a:ext cx="859320" cy="299160"/>
            <a:chOff x="1339660" y="1586089"/>
            <a:chExt cx="859320" cy="29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4A394A56-C637-9A43-B070-D8833F602707}"/>
                    </a:ext>
                  </a:extLst>
                </p14:cNvPr>
                <p14:cNvContentPartPr/>
                <p14:nvPr/>
              </p14:nvContentPartPr>
              <p14:xfrm>
                <a:off x="1339660" y="1586089"/>
                <a:ext cx="336600" cy="299160"/>
              </p14:xfrm>
            </p:contentPart>
          </mc:Choice>
          <mc:Fallback xmlns=""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4A394A56-C637-9A43-B070-D8833F602707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332100" y="1578529"/>
                  <a:ext cx="351720" cy="31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05397CAA-009C-AF4B-95FC-200E09EB7CA1}"/>
                    </a:ext>
                  </a:extLst>
                </p14:cNvPr>
                <p14:cNvContentPartPr/>
                <p14:nvPr/>
              </p14:nvContentPartPr>
              <p14:xfrm>
                <a:off x="1905940" y="1754209"/>
                <a:ext cx="293040" cy="25200"/>
              </p14:xfrm>
            </p:contentPart>
          </mc:Choice>
          <mc:Fallback xmlns=""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05397CAA-009C-AF4B-95FC-200E09EB7CA1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898380" y="1746649"/>
                  <a:ext cx="308160" cy="40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40" name="墨迹 39">
                <a:extLst>
                  <a:ext uri="{FF2B5EF4-FFF2-40B4-BE49-F238E27FC236}">
                    <a16:creationId xmlns:a16="http://schemas.microsoft.com/office/drawing/2014/main" id="{D72359F0-C738-A64F-B2FE-28F1694091A1}"/>
                  </a:ext>
                </a:extLst>
              </p14:cNvPr>
              <p14:cNvContentPartPr/>
              <p14:nvPr/>
            </p14:nvContentPartPr>
            <p14:xfrm>
              <a:off x="2540980" y="1635769"/>
              <a:ext cx="230760" cy="192600"/>
            </p14:xfrm>
          </p:contentPart>
        </mc:Choice>
        <mc:Fallback xmlns="">
          <p:pic>
            <p:nvPicPr>
              <p:cNvPr id="40" name="墨迹 39">
                <a:extLst>
                  <a:ext uri="{FF2B5EF4-FFF2-40B4-BE49-F238E27FC236}">
                    <a16:creationId xmlns:a16="http://schemas.microsoft.com/office/drawing/2014/main" id="{D72359F0-C738-A64F-B2FE-28F1694091A1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2533420" y="1628209"/>
                <a:ext cx="245880" cy="20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41" name="墨迹 40">
                <a:extLst>
                  <a:ext uri="{FF2B5EF4-FFF2-40B4-BE49-F238E27FC236}">
                    <a16:creationId xmlns:a16="http://schemas.microsoft.com/office/drawing/2014/main" id="{1ED2C6BE-BECC-8146-AB4D-177EFC2E900D}"/>
                  </a:ext>
                </a:extLst>
              </p14:cNvPr>
              <p14:cNvContentPartPr/>
              <p14:nvPr/>
            </p14:nvContentPartPr>
            <p14:xfrm>
              <a:off x="2752660" y="1729369"/>
              <a:ext cx="131040" cy="149760"/>
            </p14:xfrm>
          </p:contentPart>
        </mc:Choice>
        <mc:Fallback xmlns="">
          <p:pic>
            <p:nvPicPr>
              <p:cNvPr id="41" name="墨迹 40">
                <a:extLst>
                  <a:ext uri="{FF2B5EF4-FFF2-40B4-BE49-F238E27FC236}">
                    <a16:creationId xmlns:a16="http://schemas.microsoft.com/office/drawing/2014/main" id="{1ED2C6BE-BECC-8146-AB4D-177EFC2E900D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2745100" y="1721809"/>
                <a:ext cx="146160" cy="164880"/>
              </a:xfrm>
              <a:prstGeom prst="rect">
                <a:avLst/>
              </a:prstGeom>
            </p:spPr>
          </p:pic>
        </mc:Fallback>
      </mc:AlternateContent>
      <p:grpSp>
        <p:nvGrpSpPr>
          <p:cNvPr id="59" name="组合 58">
            <a:extLst>
              <a:ext uri="{FF2B5EF4-FFF2-40B4-BE49-F238E27FC236}">
                <a16:creationId xmlns:a16="http://schemas.microsoft.com/office/drawing/2014/main" id="{EA73CDFE-D976-A741-9719-0FAF9A0343B1}"/>
              </a:ext>
            </a:extLst>
          </p:cNvPr>
          <p:cNvGrpSpPr/>
          <p:nvPr/>
        </p:nvGrpSpPr>
        <p:grpSpPr>
          <a:xfrm>
            <a:off x="3126340" y="1735489"/>
            <a:ext cx="510840" cy="205920"/>
            <a:chOff x="3126340" y="1735489"/>
            <a:chExt cx="510840" cy="205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9318E70E-8F69-484B-8E7D-FDAFCB915C4C}"/>
                    </a:ext>
                  </a:extLst>
                </p14:cNvPr>
                <p14:cNvContentPartPr/>
                <p14:nvPr/>
              </p14:nvContentPartPr>
              <p14:xfrm>
                <a:off x="3126340" y="1822609"/>
                <a:ext cx="12960" cy="118800"/>
              </p14:xfrm>
            </p:contentPart>
          </mc:Choice>
          <mc:Fallback xmlns=""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9318E70E-8F69-484B-8E7D-FDAFCB915C4C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3118780" y="1815049"/>
                  <a:ext cx="2772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5" name="墨迹 44">
                  <a:extLst>
                    <a:ext uri="{FF2B5EF4-FFF2-40B4-BE49-F238E27FC236}">
                      <a16:creationId xmlns:a16="http://schemas.microsoft.com/office/drawing/2014/main" id="{97C7C96A-9EA7-8843-83F5-8637FD40EB43}"/>
                    </a:ext>
                  </a:extLst>
                </p14:cNvPr>
                <p14:cNvContentPartPr/>
                <p14:nvPr/>
              </p14:nvContentPartPr>
              <p14:xfrm>
                <a:off x="3350260" y="1735489"/>
                <a:ext cx="360" cy="6480"/>
              </p14:xfrm>
            </p:contentPart>
          </mc:Choice>
          <mc:Fallback xmlns="">
            <p:pic>
              <p:nvPicPr>
                <p:cNvPr id="45" name="墨迹 44">
                  <a:extLst>
                    <a:ext uri="{FF2B5EF4-FFF2-40B4-BE49-F238E27FC236}">
                      <a16:creationId xmlns:a16="http://schemas.microsoft.com/office/drawing/2014/main" id="{97C7C96A-9EA7-8843-83F5-8637FD40EB43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342700" y="1727929"/>
                  <a:ext cx="1548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6" name="墨迹 45">
                  <a:extLst>
                    <a:ext uri="{FF2B5EF4-FFF2-40B4-BE49-F238E27FC236}">
                      <a16:creationId xmlns:a16="http://schemas.microsoft.com/office/drawing/2014/main" id="{54C5A7B1-2A1E-A646-A998-34E23852A7D6}"/>
                    </a:ext>
                  </a:extLst>
                </p14:cNvPr>
                <p14:cNvContentPartPr/>
                <p14:nvPr/>
              </p14:nvContentPartPr>
              <p14:xfrm>
                <a:off x="3325420" y="1754209"/>
                <a:ext cx="25200" cy="19080"/>
              </p14:xfrm>
            </p:contentPart>
          </mc:Choice>
          <mc:Fallback xmlns="">
            <p:pic>
              <p:nvPicPr>
                <p:cNvPr id="46" name="墨迹 45">
                  <a:extLst>
                    <a:ext uri="{FF2B5EF4-FFF2-40B4-BE49-F238E27FC236}">
                      <a16:creationId xmlns:a16="http://schemas.microsoft.com/office/drawing/2014/main" id="{54C5A7B1-2A1E-A646-A998-34E23852A7D6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3317860" y="1746649"/>
                  <a:ext cx="4032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8" name="墨迹 47">
                  <a:extLst>
                    <a:ext uri="{FF2B5EF4-FFF2-40B4-BE49-F238E27FC236}">
                      <a16:creationId xmlns:a16="http://schemas.microsoft.com/office/drawing/2014/main" id="{096F4106-D170-2F41-9529-0670005A866B}"/>
                    </a:ext>
                  </a:extLst>
                </p14:cNvPr>
                <p14:cNvContentPartPr/>
                <p14:nvPr/>
              </p14:nvContentPartPr>
              <p14:xfrm>
                <a:off x="3331540" y="1791649"/>
                <a:ext cx="187200" cy="19080"/>
              </p14:xfrm>
            </p:contentPart>
          </mc:Choice>
          <mc:Fallback xmlns="">
            <p:pic>
              <p:nvPicPr>
                <p:cNvPr id="48" name="墨迹 47">
                  <a:extLst>
                    <a:ext uri="{FF2B5EF4-FFF2-40B4-BE49-F238E27FC236}">
                      <a16:creationId xmlns:a16="http://schemas.microsoft.com/office/drawing/2014/main" id="{096F4106-D170-2F41-9529-0670005A866B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3324340" y="1784089"/>
                  <a:ext cx="20232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50" name="墨迹 49">
                  <a:extLst>
                    <a:ext uri="{FF2B5EF4-FFF2-40B4-BE49-F238E27FC236}">
                      <a16:creationId xmlns:a16="http://schemas.microsoft.com/office/drawing/2014/main" id="{0AC9D780-C8C1-8E46-B1AA-ADD93DF06EF1}"/>
                    </a:ext>
                  </a:extLst>
                </p14:cNvPr>
                <p14:cNvContentPartPr/>
                <p14:nvPr/>
              </p14:nvContentPartPr>
              <p14:xfrm>
                <a:off x="3419020" y="1810369"/>
                <a:ext cx="6480" cy="6480"/>
              </p14:xfrm>
            </p:contentPart>
          </mc:Choice>
          <mc:Fallback xmlns="">
            <p:pic>
              <p:nvPicPr>
                <p:cNvPr id="50" name="墨迹 49">
                  <a:extLst>
                    <a:ext uri="{FF2B5EF4-FFF2-40B4-BE49-F238E27FC236}">
                      <a16:creationId xmlns:a16="http://schemas.microsoft.com/office/drawing/2014/main" id="{0AC9D780-C8C1-8E46-B1AA-ADD93DF06EF1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411460" y="1802809"/>
                  <a:ext cx="2160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51" name="墨迹 50">
                  <a:extLst>
                    <a:ext uri="{FF2B5EF4-FFF2-40B4-BE49-F238E27FC236}">
                      <a16:creationId xmlns:a16="http://schemas.microsoft.com/office/drawing/2014/main" id="{4B7B750F-A745-8749-A6C8-0CB16F4E6D4D}"/>
                    </a:ext>
                  </a:extLst>
                </p14:cNvPr>
                <p14:cNvContentPartPr/>
                <p14:nvPr/>
              </p14:nvContentPartPr>
              <p14:xfrm>
                <a:off x="3425140" y="1791649"/>
                <a:ext cx="212040" cy="31320"/>
              </p14:xfrm>
            </p:contentPart>
          </mc:Choice>
          <mc:Fallback xmlns="">
            <p:pic>
              <p:nvPicPr>
                <p:cNvPr id="51" name="墨迹 50">
                  <a:extLst>
                    <a:ext uri="{FF2B5EF4-FFF2-40B4-BE49-F238E27FC236}">
                      <a16:creationId xmlns:a16="http://schemas.microsoft.com/office/drawing/2014/main" id="{4B7B750F-A745-8749-A6C8-0CB16F4E6D4D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3417580" y="1784089"/>
                  <a:ext cx="227160" cy="46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组合 57">
            <a:extLst>
              <a:ext uri="{FF2B5EF4-FFF2-40B4-BE49-F238E27FC236}">
                <a16:creationId xmlns:a16="http://schemas.microsoft.com/office/drawing/2014/main" id="{566E3BE7-BD01-8943-8B7E-984DE8A6405D}"/>
              </a:ext>
            </a:extLst>
          </p:cNvPr>
          <p:cNvGrpSpPr/>
          <p:nvPr/>
        </p:nvGrpSpPr>
        <p:grpSpPr>
          <a:xfrm>
            <a:off x="3854620" y="1598689"/>
            <a:ext cx="1251720" cy="414360"/>
            <a:chOff x="3854620" y="1598689"/>
            <a:chExt cx="1251720" cy="414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52" name="墨迹 51">
                  <a:extLst>
                    <a:ext uri="{FF2B5EF4-FFF2-40B4-BE49-F238E27FC236}">
                      <a16:creationId xmlns:a16="http://schemas.microsoft.com/office/drawing/2014/main" id="{25189261-A9E1-534F-AF1A-1D7073E8C1EB}"/>
                    </a:ext>
                  </a:extLst>
                </p14:cNvPr>
                <p14:cNvContentPartPr/>
                <p14:nvPr/>
              </p14:nvContentPartPr>
              <p14:xfrm>
                <a:off x="3892060" y="1654489"/>
                <a:ext cx="37800" cy="358560"/>
              </p14:xfrm>
            </p:contentPart>
          </mc:Choice>
          <mc:Fallback xmlns="">
            <p:pic>
              <p:nvPicPr>
                <p:cNvPr id="52" name="墨迹 51">
                  <a:extLst>
                    <a:ext uri="{FF2B5EF4-FFF2-40B4-BE49-F238E27FC236}">
                      <a16:creationId xmlns:a16="http://schemas.microsoft.com/office/drawing/2014/main" id="{25189261-A9E1-534F-AF1A-1D7073E8C1EB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3884500" y="1646929"/>
                  <a:ext cx="52920" cy="37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53" name="墨迹 52">
                  <a:extLst>
                    <a:ext uri="{FF2B5EF4-FFF2-40B4-BE49-F238E27FC236}">
                      <a16:creationId xmlns:a16="http://schemas.microsoft.com/office/drawing/2014/main" id="{2A5C4C65-7E89-6949-B955-DF124D12212D}"/>
                    </a:ext>
                  </a:extLst>
                </p14:cNvPr>
                <p14:cNvContentPartPr/>
                <p14:nvPr/>
              </p14:nvContentPartPr>
              <p14:xfrm>
                <a:off x="3854620" y="1598689"/>
                <a:ext cx="230040" cy="236880"/>
              </p14:xfrm>
            </p:contentPart>
          </mc:Choice>
          <mc:Fallback xmlns="">
            <p:pic>
              <p:nvPicPr>
                <p:cNvPr id="53" name="墨迹 52">
                  <a:extLst>
                    <a:ext uri="{FF2B5EF4-FFF2-40B4-BE49-F238E27FC236}">
                      <a16:creationId xmlns:a16="http://schemas.microsoft.com/office/drawing/2014/main" id="{2A5C4C65-7E89-6949-B955-DF124D12212D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3847060" y="1591129"/>
                  <a:ext cx="24516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54" name="墨迹 53">
                  <a:extLst>
                    <a:ext uri="{FF2B5EF4-FFF2-40B4-BE49-F238E27FC236}">
                      <a16:creationId xmlns:a16="http://schemas.microsoft.com/office/drawing/2014/main" id="{F2118DF7-C011-6844-AADF-A0E74C51CA52}"/>
                    </a:ext>
                  </a:extLst>
                </p14:cNvPr>
                <p14:cNvContentPartPr/>
                <p14:nvPr/>
              </p14:nvContentPartPr>
              <p14:xfrm>
                <a:off x="4265380" y="1685809"/>
                <a:ext cx="81360" cy="230760"/>
              </p14:xfrm>
            </p:contentPart>
          </mc:Choice>
          <mc:Fallback xmlns="">
            <p:pic>
              <p:nvPicPr>
                <p:cNvPr id="54" name="墨迹 53">
                  <a:extLst>
                    <a:ext uri="{FF2B5EF4-FFF2-40B4-BE49-F238E27FC236}">
                      <a16:creationId xmlns:a16="http://schemas.microsoft.com/office/drawing/2014/main" id="{F2118DF7-C011-6844-AADF-A0E74C51CA52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4257820" y="1678249"/>
                  <a:ext cx="9648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55" name="墨迹 54">
                  <a:extLst>
                    <a:ext uri="{FF2B5EF4-FFF2-40B4-BE49-F238E27FC236}">
                      <a16:creationId xmlns:a16="http://schemas.microsoft.com/office/drawing/2014/main" id="{D6F6579D-DB07-AD4C-880C-B69BDE018B7F}"/>
                    </a:ext>
                  </a:extLst>
                </p14:cNvPr>
                <p14:cNvContentPartPr/>
                <p14:nvPr/>
              </p14:nvContentPartPr>
              <p14:xfrm>
                <a:off x="4470940" y="1685809"/>
                <a:ext cx="212040" cy="199440"/>
              </p14:xfrm>
            </p:contentPart>
          </mc:Choice>
          <mc:Fallback xmlns="">
            <p:pic>
              <p:nvPicPr>
                <p:cNvPr id="55" name="墨迹 54">
                  <a:extLst>
                    <a:ext uri="{FF2B5EF4-FFF2-40B4-BE49-F238E27FC236}">
                      <a16:creationId xmlns:a16="http://schemas.microsoft.com/office/drawing/2014/main" id="{D6F6579D-DB07-AD4C-880C-B69BDE018B7F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4463380" y="1678249"/>
                  <a:ext cx="22716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56" name="墨迹 55">
                  <a:extLst>
                    <a:ext uri="{FF2B5EF4-FFF2-40B4-BE49-F238E27FC236}">
                      <a16:creationId xmlns:a16="http://schemas.microsoft.com/office/drawing/2014/main" id="{B1E919E2-3C06-2A4C-98CB-D41049178EDB}"/>
                    </a:ext>
                  </a:extLst>
                </p14:cNvPr>
                <p14:cNvContentPartPr/>
                <p14:nvPr/>
              </p14:nvContentPartPr>
              <p14:xfrm>
                <a:off x="4856860" y="1816489"/>
                <a:ext cx="31320" cy="118080"/>
              </p14:xfrm>
            </p:contentPart>
          </mc:Choice>
          <mc:Fallback xmlns="">
            <p:pic>
              <p:nvPicPr>
                <p:cNvPr id="56" name="墨迹 55">
                  <a:extLst>
                    <a:ext uri="{FF2B5EF4-FFF2-40B4-BE49-F238E27FC236}">
                      <a16:creationId xmlns:a16="http://schemas.microsoft.com/office/drawing/2014/main" id="{B1E919E2-3C06-2A4C-98CB-D41049178EDB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4849300" y="1808929"/>
                  <a:ext cx="4644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57" name="墨迹 56">
                  <a:extLst>
                    <a:ext uri="{FF2B5EF4-FFF2-40B4-BE49-F238E27FC236}">
                      <a16:creationId xmlns:a16="http://schemas.microsoft.com/office/drawing/2014/main" id="{8DCE81AB-4517-FC49-8580-52E368F51451}"/>
                    </a:ext>
                  </a:extLst>
                </p14:cNvPr>
                <p14:cNvContentPartPr/>
                <p14:nvPr/>
              </p14:nvContentPartPr>
              <p14:xfrm>
                <a:off x="5068540" y="1934569"/>
                <a:ext cx="37800" cy="19080"/>
              </p14:xfrm>
            </p:contentPart>
          </mc:Choice>
          <mc:Fallback xmlns="">
            <p:pic>
              <p:nvPicPr>
                <p:cNvPr id="57" name="墨迹 56">
                  <a:extLst>
                    <a:ext uri="{FF2B5EF4-FFF2-40B4-BE49-F238E27FC236}">
                      <a16:creationId xmlns:a16="http://schemas.microsoft.com/office/drawing/2014/main" id="{8DCE81AB-4517-FC49-8580-52E368F51451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5060980" y="1927009"/>
                  <a:ext cx="52920" cy="3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5" name="组合 64">
            <a:extLst>
              <a:ext uri="{FF2B5EF4-FFF2-40B4-BE49-F238E27FC236}">
                <a16:creationId xmlns:a16="http://schemas.microsoft.com/office/drawing/2014/main" id="{C69147DF-A430-0645-BF30-8EED93CA9B2C}"/>
              </a:ext>
            </a:extLst>
          </p:cNvPr>
          <p:cNvGrpSpPr/>
          <p:nvPr/>
        </p:nvGrpSpPr>
        <p:grpSpPr>
          <a:xfrm>
            <a:off x="5386060" y="1654489"/>
            <a:ext cx="516960" cy="405000"/>
            <a:chOff x="5386060" y="1654489"/>
            <a:chExt cx="516960" cy="405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60" name="墨迹 59">
                  <a:extLst>
                    <a:ext uri="{FF2B5EF4-FFF2-40B4-BE49-F238E27FC236}">
                      <a16:creationId xmlns:a16="http://schemas.microsoft.com/office/drawing/2014/main" id="{424B6A0D-9BB3-8541-9724-A6C5106164CD}"/>
                    </a:ext>
                  </a:extLst>
                </p14:cNvPr>
                <p14:cNvContentPartPr/>
                <p14:nvPr/>
              </p14:nvContentPartPr>
              <p14:xfrm>
                <a:off x="5386060" y="1760329"/>
                <a:ext cx="37800" cy="62640"/>
              </p14:xfrm>
            </p:contentPart>
          </mc:Choice>
          <mc:Fallback xmlns="">
            <p:pic>
              <p:nvPicPr>
                <p:cNvPr id="60" name="墨迹 59">
                  <a:extLst>
                    <a:ext uri="{FF2B5EF4-FFF2-40B4-BE49-F238E27FC236}">
                      <a16:creationId xmlns:a16="http://schemas.microsoft.com/office/drawing/2014/main" id="{424B6A0D-9BB3-8541-9724-A6C5106164CD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5378500" y="1752769"/>
                  <a:ext cx="5292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61" name="墨迹 60">
                  <a:extLst>
                    <a:ext uri="{FF2B5EF4-FFF2-40B4-BE49-F238E27FC236}">
                      <a16:creationId xmlns:a16="http://schemas.microsoft.com/office/drawing/2014/main" id="{F1407C93-989D-D64F-96B1-BB875C68532D}"/>
                    </a:ext>
                  </a:extLst>
                </p14:cNvPr>
                <p14:cNvContentPartPr/>
                <p14:nvPr/>
              </p14:nvContentPartPr>
              <p14:xfrm>
                <a:off x="5392180" y="1654489"/>
                <a:ext cx="173880" cy="268200"/>
              </p14:xfrm>
            </p:contentPart>
          </mc:Choice>
          <mc:Fallback xmlns="">
            <p:pic>
              <p:nvPicPr>
                <p:cNvPr id="61" name="墨迹 60">
                  <a:extLst>
                    <a:ext uri="{FF2B5EF4-FFF2-40B4-BE49-F238E27FC236}">
                      <a16:creationId xmlns:a16="http://schemas.microsoft.com/office/drawing/2014/main" id="{F1407C93-989D-D64F-96B1-BB875C68532D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5384980" y="1646929"/>
                  <a:ext cx="18900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62" name="墨迹 61">
                  <a:extLst>
                    <a:ext uri="{FF2B5EF4-FFF2-40B4-BE49-F238E27FC236}">
                      <a16:creationId xmlns:a16="http://schemas.microsoft.com/office/drawing/2014/main" id="{123A86BE-5FA3-CC4E-860F-E2982EFA9DD4}"/>
                    </a:ext>
                  </a:extLst>
                </p14:cNvPr>
                <p14:cNvContentPartPr/>
                <p14:nvPr/>
              </p14:nvContentPartPr>
              <p14:xfrm>
                <a:off x="5660020" y="1897489"/>
                <a:ext cx="25200" cy="118800"/>
              </p14:xfrm>
            </p:contentPart>
          </mc:Choice>
          <mc:Fallback xmlns="">
            <p:pic>
              <p:nvPicPr>
                <p:cNvPr id="62" name="墨迹 61">
                  <a:extLst>
                    <a:ext uri="{FF2B5EF4-FFF2-40B4-BE49-F238E27FC236}">
                      <a16:creationId xmlns:a16="http://schemas.microsoft.com/office/drawing/2014/main" id="{123A86BE-5FA3-CC4E-860F-E2982EFA9DD4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5652460" y="1889929"/>
                  <a:ext cx="4032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63" name="墨迹 62">
                  <a:extLst>
                    <a:ext uri="{FF2B5EF4-FFF2-40B4-BE49-F238E27FC236}">
                      <a16:creationId xmlns:a16="http://schemas.microsoft.com/office/drawing/2014/main" id="{BAAD88F2-0744-9949-BCE1-5024F76B3D2F}"/>
                    </a:ext>
                  </a:extLst>
                </p14:cNvPr>
                <p14:cNvContentPartPr/>
                <p14:nvPr/>
              </p14:nvContentPartPr>
              <p14:xfrm>
                <a:off x="5796820" y="1698049"/>
                <a:ext cx="106200" cy="361440"/>
              </p14:xfrm>
            </p:contentPart>
          </mc:Choice>
          <mc:Fallback xmlns="">
            <p:pic>
              <p:nvPicPr>
                <p:cNvPr id="63" name="墨迹 62">
                  <a:extLst>
                    <a:ext uri="{FF2B5EF4-FFF2-40B4-BE49-F238E27FC236}">
                      <a16:creationId xmlns:a16="http://schemas.microsoft.com/office/drawing/2014/main" id="{BAAD88F2-0744-9949-BCE1-5024F76B3D2F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5789620" y="1690489"/>
                  <a:ext cx="121320" cy="376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9">
            <p14:nvContentPartPr>
              <p14:cNvPr id="64" name="墨迹 63">
                <a:extLst>
                  <a:ext uri="{FF2B5EF4-FFF2-40B4-BE49-F238E27FC236}">
                    <a16:creationId xmlns:a16="http://schemas.microsoft.com/office/drawing/2014/main" id="{BC78DD8B-1064-B44E-809F-783E6D9BE00D}"/>
                  </a:ext>
                </a:extLst>
              </p14:cNvPr>
              <p14:cNvContentPartPr/>
              <p14:nvPr/>
            </p14:nvContentPartPr>
            <p14:xfrm>
              <a:off x="6263740" y="1860049"/>
              <a:ext cx="268200" cy="25200"/>
            </p14:xfrm>
          </p:contentPart>
        </mc:Choice>
        <mc:Fallback xmlns="">
          <p:pic>
            <p:nvPicPr>
              <p:cNvPr id="64" name="墨迹 63">
                <a:extLst>
                  <a:ext uri="{FF2B5EF4-FFF2-40B4-BE49-F238E27FC236}">
                    <a16:creationId xmlns:a16="http://schemas.microsoft.com/office/drawing/2014/main" id="{BC78DD8B-1064-B44E-809F-783E6D9BE00D}"/>
                  </a:ext>
                </a:extLst>
              </p:cNvPr>
              <p:cNvPicPr/>
              <p:nvPr/>
            </p:nvPicPr>
            <p:blipFill>
              <a:blip r:embed="rId100"/>
              <a:stretch>
                <a:fillRect/>
              </a:stretch>
            </p:blipFill>
            <p:spPr>
              <a:xfrm>
                <a:off x="6256540" y="1852489"/>
                <a:ext cx="282960" cy="40320"/>
              </a:xfrm>
              <a:prstGeom prst="rect">
                <a:avLst/>
              </a:prstGeom>
            </p:spPr>
          </p:pic>
        </mc:Fallback>
      </mc:AlternateContent>
      <p:grpSp>
        <p:nvGrpSpPr>
          <p:cNvPr id="70" name="组合 69">
            <a:extLst>
              <a:ext uri="{FF2B5EF4-FFF2-40B4-BE49-F238E27FC236}">
                <a16:creationId xmlns:a16="http://schemas.microsoft.com/office/drawing/2014/main" id="{F68FA0B4-AAFE-B148-A15D-D905F76080BA}"/>
              </a:ext>
            </a:extLst>
          </p:cNvPr>
          <p:cNvGrpSpPr/>
          <p:nvPr/>
        </p:nvGrpSpPr>
        <p:grpSpPr>
          <a:xfrm>
            <a:off x="6811660" y="1610929"/>
            <a:ext cx="392760" cy="461160"/>
            <a:chOff x="6811660" y="1610929"/>
            <a:chExt cx="392760" cy="461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66" name="墨迹 65">
                  <a:extLst>
                    <a:ext uri="{FF2B5EF4-FFF2-40B4-BE49-F238E27FC236}">
                      <a16:creationId xmlns:a16="http://schemas.microsoft.com/office/drawing/2014/main" id="{41691AC4-A049-8A44-A1D4-784687147EBE}"/>
                    </a:ext>
                  </a:extLst>
                </p14:cNvPr>
                <p14:cNvContentPartPr/>
                <p14:nvPr/>
              </p14:nvContentPartPr>
              <p14:xfrm>
                <a:off x="6811660" y="1610929"/>
                <a:ext cx="187200" cy="324000"/>
              </p14:xfrm>
            </p:contentPart>
          </mc:Choice>
          <mc:Fallback xmlns="">
            <p:pic>
              <p:nvPicPr>
                <p:cNvPr id="66" name="墨迹 65">
                  <a:extLst>
                    <a:ext uri="{FF2B5EF4-FFF2-40B4-BE49-F238E27FC236}">
                      <a16:creationId xmlns:a16="http://schemas.microsoft.com/office/drawing/2014/main" id="{41691AC4-A049-8A44-A1D4-784687147EBE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6804100" y="1603369"/>
                  <a:ext cx="202320" cy="33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67" name="墨迹 66">
                  <a:extLst>
                    <a:ext uri="{FF2B5EF4-FFF2-40B4-BE49-F238E27FC236}">
                      <a16:creationId xmlns:a16="http://schemas.microsoft.com/office/drawing/2014/main" id="{B2DD991A-2B56-8A4C-B72E-0D37C12BF57C}"/>
                    </a:ext>
                  </a:extLst>
                </p14:cNvPr>
                <p14:cNvContentPartPr/>
                <p14:nvPr/>
              </p14:nvContentPartPr>
              <p14:xfrm>
                <a:off x="7147900" y="1903609"/>
                <a:ext cx="56520" cy="168480"/>
              </p14:xfrm>
            </p:contentPart>
          </mc:Choice>
          <mc:Fallback xmlns="">
            <p:pic>
              <p:nvPicPr>
                <p:cNvPr id="67" name="墨迹 66">
                  <a:extLst>
                    <a:ext uri="{FF2B5EF4-FFF2-40B4-BE49-F238E27FC236}">
                      <a16:creationId xmlns:a16="http://schemas.microsoft.com/office/drawing/2014/main" id="{B2DD991A-2B56-8A4C-B72E-0D37C12BF57C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7140340" y="1896049"/>
                  <a:ext cx="71280" cy="183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5">
            <p14:nvContentPartPr>
              <p14:cNvPr id="68" name="墨迹 67">
                <a:extLst>
                  <a:ext uri="{FF2B5EF4-FFF2-40B4-BE49-F238E27FC236}">
                    <a16:creationId xmlns:a16="http://schemas.microsoft.com/office/drawing/2014/main" id="{036EDA02-0CBF-8C45-B22C-16D814748C5F}"/>
                  </a:ext>
                </a:extLst>
              </p14:cNvPr>
              <p14:cNvContentPartPr/>
              <p14:nvPr/>
            </p14:nvContentPartPr>
            <p14:xfrm>
              <a:off x="7589980" y="1791649"/>
              <a:ext cx="243000" cy="19080"/>
            </p14:xfrm>
          </p:contentPart>
        </mc:Choice>
        <mc:Fallback xmlns="">
          <p:pic>
            <p:nvPicPr>
              <p:cNvPr id="68" name="墨迹 67">
                <a:extLst>
                  <a:ext uri="{FF2B5EF4-FFF2-40B4-BE49-F238E27FC236}">
                    <a16:creationId xmlns:a16="http://schemas.microsoft.com/office/drawing/2014/main" id="{036EDA02-0CBF-8C45-B22C-16D814748C5F}"/>
                  </a:ext>
                </a:extLst>
              </p:cNvPr>
              <p:cNvPicPr/>
              <p:nvPr/>
            </p:nvPicPr>
            <p:blipFill>
              <a:blip r:embed="rId106"/>
              <a:stretch>
                <a:fillRect/>
              </a:stretch>
            </p:blipFill>
            <p:spPr>
              <a:xfrm>
                <a:off x="7582420" y="1784089"/>
                <a:ext cx="25812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7">
            <p14:nvContentPartPr>
              <p14:cNvPr id="69" name="墨迹 68">
                <a:extLst>
                  <a:ext uri="{FF2B5EF4-FFF2-40B4-BE49-F238E27FC236}">
                    <a16:creationId xmlns:a16="http://schemas.microsoft.com/office/drawing/2014/main" id="{7482E404-696E-654F-B9F3-CF6EC2307588}"/>
                  </a:ext>
                </a:extLst>
              </p14:cNvPr>
              <p14:cNvContentPartPr/>
              <p14:nvPr/>
            </p14:nvContentPartPr>
            <p14:xfrm>
              <a:off x="8100460" y="1561249"/>
              <a:ext cx="236880" cy="336600"/>
            </p14:xfrm>
          </p:contentPart>
        </mc:Choice>
        <mc:Fallback xmlns="">
          <p:pic>
            <p:nvPicPr>
              <p:cNvPr id="69" name="墨迹 68">
                <a:extLst>
                  <a:ext uri="{FF2B5EF4-FFF2-40B4-BE49-F238E27FC236}">
                    <a16:creationId xmlns:a16="http://schemas.microsoft.com/office/drawing/2014/main" id="{7482E404-696E-654F-B9F3-CF6EC2307588}"/>
                  </a:ext>
                </a:extLst>
              </p:cNvPr>
              <p:cNvPicPr/>
              <p:nvPr/>
            </p:nvPicPr>
            <p:blipFill>
              <a:blip r:embed="rId108"/>
              <a:stretch>
                <a:fillRect/>
              </a:stretch>
            </p:blipFill>
            <p:spPr>
              <a:xfrm>
                <a:off x="8092900" y="1553689"/>
                <a:ext cx="252000" cy="35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9">
            <p14:nvContentPartPr>
              <p14:cNvPr id="71" name="墨迹 70">
                <a:extLst>
                  <a:ext uri="{FF2B5EF4-FFF2-40B4-BE49-F238E27FC236}">
                    <a16:creationId xmlns:a16="http://schemas.microsoft.com/office/drawing/2014/main" id="{EE0577C1-5C37-3842-9DB8-DDC3DFC498A6}"/>
                  </a:ext>
                </a:extLst>
              </p14:cNvPr>
              <p14:cNvContentPartPr/>
              <p14:nvPr/>
            </p14:nvContentPartPr>
            <p14:xfrm>
              <a:off x="8573500" y="1835209"/>
              <a:ext cx="196920" cy="31320"/>
            </p14:xfrm>
          </p:contentPart>
        </mc:Choice>
        <mc:Fallback xmlns="">
          <p:pic>
            <p:nvPicPr>
              <p:cNvPr id="71" name="墨迹 70">
                <a:extLst>
                  <a:ext uri="{FF2B5EF4-FFF2-40B4-BE49-F238E27FC236}">
                    <a16:creationId xmlns:a16="http://schemas.microsoft.com/office/drawing/2014/main" id="{EE0577C1-5C37-3842-9DB8-DDC3DFC498A6}"/>
                  </a:ext>
                </a:extLst>
              </p:cNvPr>
              <p:cNvPicPr/>
              <p:nvPr/>
            </p:nvPicPr>
            <p:blipFill>
              <a:blip r:embed="rId110"/>
              <a:stretch>
                <a:fillRect/>
              </a:stretch>
            </p:blipFill>
            <p:spPr>
              <a:xfrm>
                <a:off x="8565940" y="1827649"/>
                <a:ext cx="212040" cy="46440"/>
              </a:xfrm>
              <a:prstGeom prst="rect">
                <a:avLst/>
              </a:prstGeom>
            </p:spPr>
          </p:pic>
        </mc:Fallback>
      </mc:AlternateContent>
      <p:grpSp>
        <p:nvGrpSpPr>
          <p:cNvPr id="88" name="组合 87">
            <a:extLst>
              <a:ext uri="{FF2B5EF4-FFF2-40B4-BE49-F238E27FC236}">
                <a16:creationId xmlns:a16="http://schemas.microsoft.com/office/drawing/2014/main" id="{E0B5C75E-2E8B-8E4F-9283-C1B102FED5EF}"/>
              </a:ext>
            </a:extLst>
          </p:cNvPr>
          <p:cNvGrpSpPr/>
          <p:nvPr/>
        </p:nvGrpSpPr>
        <p:grpSpPr>
          <a:xfrm>
            <a:off x="9028180" y="1623529"/>
            <a:ext cx="3156480" cy="616680"/>
            <a:chOff x="9028180" y="1623529"/>
            <a:chExt cx="3156480" cy="616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72" name="墨迹 71">
                  <a:extLst>
                    <a:ext uri="{FF2B5EF4-FFF2-40B4-BE49-F238E27FC236}">
                      <a16:creationId xmlns:a16="http://schemas.microsoft.com/office/drawing/2014/main" id="{9F5F60DD-97A5-7845-A193-68B9B3402FB2}"/>
                    </a:ext>
                  </a:extLst>
                </p14:cNvPr>
                <p14:cNvContentPartPr/>
                <p14:nvPr/>
              </p14:nvContentPartPr>
              <p14:xfrm>
                <a:off x="9028180" y="1623529"/>
                <a:ext cx="124920" cy="274320"/>
              </p14:xfrm>
            </p:contentPart>
          </mc:Choice>
          <mc:Fallback xmlns="">
            <p:pic>
              <p:nvPicPr>
                <p:cNvPr id="72" name="墨迹 71">
                  <a:extLst>
                    <a:ext uri="{FF2B5EF4-FFF2-40B4-BE49-F238E27FC236}">
                      <a16:creationId xmlns:a16="http://schemas.microsoft.com/office/drawing/2014/main" id="{9F5F60DD-97A5-7845-A193-68B9B3402FB2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9020620" y="1615969"/>
                  <a:ext cx="14004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73" name="墨迹 72">
                  <a:extLst>
                    <a:ext uri="{FF2B5EF4-FFF2-40B4-BE49-F238E27FC236}">
                      <a16:creationId xmlns:a16="http://schemas.microsoft.com/office/drawing/2014/main" id="{D76A399C-4979-9345-AB80-5D0F34A54C47}"/>
                    </a:ext>
                  </a:extLst>
                </p14:cNvPr>
                <p14:cNvContentPartPr/>
                <p14:nvPr/>
              </p14:nvContentPartPr>
              <p14:xfrm>
                <a:off x="9276940" y="1891009"/>
                <a:ext cx="100080" cy="112320"/>
              </p14:xfrm>
            </p:contentPart>
          </mc:Choice>
          <mc:Fallback xmlns="">
            <p:pic>
              <p:nvPicPr>
                <p:cNvPr id="73" name="墨迹 72">
                  <a:extLst>
                    <a:ext uri="{FF2B5EF4-FFF2-40B4-BE49-F238E27FC236}">
                      <a16:creationId xmlns:a16="http://schemas.microsoft.com/office/drawing/2014/main" id="{D76A399C-4979-9345-AB80-5D0F34A54C47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9269380" y="1883449"/>
                  <a:ext cx="11520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74" name="墨迹 73">
                  <a:extLst>
                    <a:ext uri="{FF2B5EF4-FFF2-40B4-BE49-F238E27FC236}">
                      <a16:creationId xmlns:a16="http://schemas.microsoft.com/office/drawing/2014/main" id="{A5D20C9A-13CD-6442-BF27-050840673DBB}"/>
                    </a:ext>
                  </a:extLst>
                </p14:cNvPr>
                <p14:cNvContentPartPr/>
                <p14:nvPr/>
              </p14:nvContentPartPr>
              <p14:xfrm>
                <a:off x="9526060" y="1878769"/>
                <a:ext cx="268200" cy="12960"/>
              </p14:xfrm>
            </p:contentPart>
          </mc:Choice>
          <mc:Fallback xmlns="">
            <p:pic>
              <p:nvPicPr>
                <p:cNvPr id="74" name="墨迹 73">
                  <a:extLst>
                    <a:ext uri="{FF2B5EF4-FFF2-40B4-BE49-F238E27FC236}">
                      <a16:creationId xmlns:a16="http://schemas.microsoft.com/office/drawing/2014/main" id="{A5D20C9A-13CD-6442-BF27-050840673DBB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9518500" y="1871209"/>
                  <a:ext cx="28296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75" name="墨迹 74">
                  <a:extLst>
                    <a:ext uri="{FF2B5EF4-FFF2-40B4-BE49-F238E27FC236}">
                      <a16:creationId xmlns:a16="http://schemas.microsoft.com/office/drawing/2014/main" id="{7655C576-C30A-7343-92D8-8BA8E95599B2}"/>
                    </a:ext>
                  </a:extLst>
                </p14:cNvPr>
                <p14:cNvContentPartPr/>
                <p14:nvPr/>
              </p14:nvContentPartPr>
              <p14:xfrm>
                <a:off x="9918820" y="1698049"/>
                <a:ext cx="292320" cy="348840"/>
              </p14:xfrm>
            </p:contentPart>
          </mc:Choice>
          <mc:Fallback xmlns="">
            <p:pic>
              <p:nvPicPr>
                <p:cNvPr id="75" name="墨迹 74">
                  <a:extLst>
                    <a:ext uri="{FF2B5EF4-FFF2-40B4-BE49-F238E27FC236}">
                      <a16:creationId xmlns:a16="http://schemas.microsoft.com/office/drawing/2014/main" id="{7655C576-C30A-7343-92D8-8BA8E95599B2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9911260" y="1690489"/>
                  <a:ext cx="307440" cy="36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76" name="墨迹 75">
                  <a:extLst>
                    <a:ext uri="{FF2B5EF4-FFF2-40B4-BE49-F238E27FC236}">
                      <a16:creationId xmlns:a16="http://schemas.microsoft.com/office/drawing/2014/main" id="{19C3EFA4-DF1D-BB4B-B401-154C1D268D89}"/>
                    </a:ext>
                  </a:extLst>
                </p14:cNvPr>
                <p14:cNvContentPartPr/>
                <p14:nvPr/>
              </p14:nvContentPartPr>
              <p14:xfrm>
                <a:off x="10092700" y="1904329"/>
                <a:ext cx="118800" cy="136800"/>
              </p14:xfrm>
            </p:contentPart>
          </mc:Choice>
          <mc:Fallback xmlns="">
            <p:pic>
              <p:nvPicPr>
                <p:cNvPr id="76" name="墨迹 75">
                  <a:extLst>
                    <a:ext uri="{FF2B5EF4-FFF2-40B4-BE49-F238E27FC236}">
                      <a16:creationId xmlns:a16="http://schemas.microsoft.com/office/drawing/2014/main" id="{19C3EFA4-DF1D-BB4B-B401-154C1D268D89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10085140" y="1896769"/>
                  <a:ext cx="13356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77" name="墨迹 76">
                  <a:extLst>
                    <a:ext uri="{FF2B5EF4-FFF2-40B4-BE49-F238E27FC236}">
                      <a16:creationId xmlns:a16="http://schemas.microsoft.com/office/drawing/2014/main" id="{2CBFC68B-B8F3-E54E-8263-D44258643938}"/>
                    </a:ext>
                  </a:extLst>
                </p14:cNvPr>
                <p14:cNvContentPartPr/>
                <p14:nvPr/>
              </p14:nvContentPartPr>
              <p14:xfrm>
                <a:off x="10291780" y="1803889"/>
                <a:ext cx="143640" cy="224640"/>
              </p14:xfrm>
            </p:contentPart>
          </mc:Choice>
          <mc:Fallback xmlns="">
            <p:pic>
              <p:nvPicPr>
                <p:cNvPr id="77" name="墨迹 76">
                  <a:extLst>
                    <a:ext uri="{FF2B5EF4-FFF2-40B4-BE49-F238E27FC236}">
                      <a16:creationId xmlns:a16="http://schemas.microsoft.com/office/drawing/2014/main" id="{2CBFC68B-B8F3-E54E-8263-D44258643938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10284220" y="1796329"/>
                  <a:ext cx="15876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78" name="墨迹 77">
                  <a:extLst>
                    <a:ext uri="{FF2B5EF4-FFF2-40B4-BE49-F238E27FC236}">
                      <a16:creationId xmlns:a16="http://schemas.microsoft.com/office/drawing/2014/main" id="{8B50280D-FB3E-924C-8B7D-E72BCF09CFAB}"/>
                    </a:ext>
                  </a:extLst>
                </p14:cNvPr>
                <p14:cNvContentPartPr/>
                <p14:nvPr/>
              </p14:nvContentPartPr>
              <p14:xfrm>
                <a:off x="10441180" y="1828729"/>
                <a:ext cx="187200" cy="187200"/>
              </p14:xfrm>
            </p:contentPart>
          </mc:Choice>
          <mc:Fallback xmlns="">
            <p:pic>
              <p:nvPicPr>
                <p:cNvPr id="78" name="墨迹 77">
                  <a:extLst>
                    <a:ext uri="{FF2B5EF4-FFF2-40B4-BE49-F238E27FC236}">
                      <a16:creationId xmlns:a16="http://schemas.microsoft.com/office/drawing/2014/main" id="{8B50280D-FB3E-924C-8B7D-E72BCF09CFAB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10433620" y="1821169"/>
                  <a:ext cx="20232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79" name="墨迹 78">
                  <a:extLst>
                    <a:ext uri="{FF2B5EF4-FFF2-40B4-BE49-F238E27FC236}">
                      <a16:creationId xmlns:a16="http://schemas.microsoft.com/office/drawing/2014/main" id="{1797C742-8C40-8D4B-9A71-A76412CA2DAB}"/>
                    </a:ext>
                  </a:extLst>
                </p14:cNvPr>
                <p14:cNvContentPartPr/>
                <p14:nvPr/>
              </p14:nvContentPartPr>
              <p14:xfrm>
                <a:off x="10715140" y="2028169"/>
                <a:ext cx="131040" cy="93600"/>
              </p14:xfrm>
            </p:contentPart>
          </mc:Choice>
          <mc:Fallback xmlns="">
            <p:pic>
              <p:nvPicPr>
                <p:cNvPr id="79" name="墨迹 78">
                  <a:extLst>
                    <a:ext uri="{FF2B5EF4-FFF2-40B4-BE49-F238E27FC236}">
                      <a16:creationId xmlns:a16="http://schemas.microsoft.com/office/drawing/2014/main" id="{1797C742-8C40-8D4B-9A71-A76412CA2DAB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10707580" y="2020609"/>
                  <a:ext cx="14616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80" name="墨迹 79">
                  <a:extLst>
                    <a:ext uri="{FF2B5EF4-FFF2-40B4-BE49-F238E27FC236}">
                      <a16:creationId xmlns:a16="http://schemas.microsoft.com/office/drawing/2014/main" id="{7C74BF76-10C8-814A-A980-1079BEBCCDD9}"/>
                    </a:ext>
                  </a:extLst>
                </p14:cNvPr>
                <p14:cNvContentPartPr/>
                <p14:nvPr/>
              </p14:nvContentPartPr>
              <p14:xfrm>
                <a:off x="11007820" y="1816489"/>
                <a:ext cx="19080" cy="12960"/>
              </p14:xfrm>
            </p:contentPart>
          </mc:Choice>
          <mc:Fallback xmlns="">
            <p:pic>
              <p:nvPicPr>
                <p:cNvPr id="80" name="墨迹 79">
                  <a:extLst>
                    <a:ext uri="{FF2B5EF4-FFF2-40B4-BE49-F238E27FC236}">
                      <a16:creationId xmlns:a16="http://schemas.microsoft.com/office/drawing/2014/main" id="{7C74BF76-10C8-814A-A980-1079BEBCCDD9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11000260" y="1808929"/>
                  <a:ext cx="3420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81" name="墨迹 80">
                  <a:extLst>
                    <a:ext uri="{FF2B5EF4-FFF2-40B4-BE49-F238E27FC236}">
                      <a16:creationId xmlns:a16="http://schemas.microsoft.com/office/drawing/2014/main" id="{5CDACE3A-7F5C-8A4F-AF64-CF4F86748589}"/>
                    </a:ext>
                  </a:extLst>
                </p14:cNvPr>
                <p14:cNvContentPartPr/>
                <p14:nvPr/>
              </p14:nvContentPartPr>
              <p14:xfrm>
                <a:off x="10976500" y="1748089"/>
                <a:ext cx="124920" cy="311760"/>
              </p14:xfrm>
            </p:contentPart>
          </mc:Choice>
          <mc:Fallback xmlns="">
            <p:pic>
              <p:nvPicPr>
                <p:cNvPr id="81" name="墨迹 80">
                  <a:extLst>
                    <a:ext uri="{FF2B5EF4-FFF2-40B4-BE49-F238E27FC236}">
                      <a16:creationId xmlns:a16="http://schemas.microsoft.com/office/drawing/2014/main" id="{5CDACE3A-7F5C-8A4F-AF64-CF4F86748589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10968940" y="1740529"/>
                  <a:ext cx="140040" cy="32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82" name="墨迹 81">
                  <a:extLst>
                    <a:ext uri="{FF2B5EF4-FFF2-40B4-BE49-F238E27FC236}">
                      <a16:creationId xmlns:a16="http://schemas.microsoft.com/office/drawing/2014/main" id="{77D9AF0F-3ED3-9A44-B0A1-D337851E1543}"/>
                    </a:ext>
                  </a:extLst>
                </p14:cNvPr>
                <p14:cNvContentPartPr/>
                <p14:nvPr/>
              </p14:nvContentPartPr>
              <p14:xfrm>
                <a:off x="11144620" y="2040409"/>
                <a:ext cx="143640" cy="68760"/>
              </p14:xfrm>
            </p:contentPart>
          </mc:Choice>
          <mc:Fallback xmlns="">
            <p:pic>
              <p:nvPicPr>
                <p:cNvPr id="82" name="墨迹 81">
                  <a:extLst>
                    <a:ext uri="{FF2B5EF4-FFF2-40B4-BE49-F238E27FC236}">
                      <a16:creationId xmlns:a16="http://schemas.microsoft.com/office/drawing/2014/main" id="{77D9AF0F-3ED3-9A44-B0A1-D337851E1543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11137060" y="2032849"/>
                  <a:ext cx="15876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83" name="墨迹 82">
                  <a:extLst>
                    <a:ext uri="{FF2B5EF4-FFF2-40B4-BE49-F238E27FC236}">
                      <a16:creationId xmlns:a16="http://schemas.microsoft.com/office/drawing/2014/main" id="{B3E84FCA-EAB3-7249-9E9A-C26D4BDFFC15}"/>
                    </a:ext>
                  </a:extLst>
                </p14:cNvPr>
                <p14:cNvContentPartPr/>
                <p14:nvPr/>
              </p14:nvContentPartPr>
              <p14:xfrm>
                <a:off x="11294020" y="1810369"/>
                <a:ext cx="149760" cy="355320"/>
              </p14:xfrm>
            </p:contentPart>
          </mc:Choice>
          <mc:Fallback xmlns="">
            <p:pic>
              <p:nvPicPr>
                <p:cNvPr id="83" name="墨迹 82">
                  <a:extLst>
                    <a:ext uri="{FF2B5EF4-FFF2-40B4-BE49-F238E27FC236}">
                      <a16:creationId xmlns:a16="http://schemas.microsoft.com/office/drawing/2014/main" id="{B3E84FCA-EAB3-7249-9E9A-C26D4BDFFC15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11286460" y="1802809"/>
                  <a:ext cx="164880" cy="37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84" name="墨迹 83">
                  <a:extLst>
                    <a:ext uri="{FF2B5EF4-FFF2-40B4-BE49-F238E27FC236}">
                      <a16:creationId xmlns:a16="http://schemas.microsoft.com/office/drawing/2014/main" id="{3A2D3193-C199-3F49-95D9-34E1283DC6FF}"/>
                    </a:ext>
                  </a:extLst>
                </p14:cNvPr>
                <p14:cNvContentPartPr/>
                <p14:nvPr/>
              </p14:nvContentPartPr>
              <p14:xfrm>
                <a:off x="11580580" y="1941049"/>
                <a:ext cx="174600" cy="25200"/>
              </p14:xfrm>
            </p:contentPart>
          </mc:Choice>
          <mc:Fallback xmlns="">
            <p:pic>
              <p:nvPicPr>
                <p:cNvPr id="84" name="墨迹 83">
                  <a:extLst>
                    <a:ext uri="{FF2B5EF4-FFF2-40B4-BE49-F238E27FC236}">
                      <a16:creationId xmlns:a16="http://schemas.microsoft.com/office/drawing/2014/main" id="{3A2D3193-C199-3F49-95D9-34E1283DC6FF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11573020" y="1933489"/>
                  <a:ext cx="18972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86" name="墨迹 85">
                  <a:extLst>
                    <a:ext uri="{FF2B5EF4-FFF2-40B4-BE49-F238E27FC236}">
                      <a16:creationId xmlns:a16="http://schemas.microsoft.com/office/drawing/2014/main" id="{4C163F34-B59D-5448-A480-67A4D546E1F3}"/>
                    </a:ext>
                  </a:extLst>
                </p14:cNvPr>
                <p14:cNvContentPartPr/>
                <p14:nvPr/>
              </p14:nvContentPartPr>
              <p14:xfrm>
                <a:off x="11785780" y="1872289"/>
                <a:ext cx="193320" cy="261720"/>
              </p14:xfrm>
            </p:contentPart>
          </mc:Choice>
          <mc:Fallback xmlns="">
            <p:pic>
              <p:nvPicPr>
                <p:cNvPr id="86" name="墨迹 85">
                  <a:extLst>
                    <a:ext uri="{FF2B5EF4-FFF2-40B4-BE49-F238E27FC236}">
                      <a16:creationId xmlns:a16="http://schemas.microsoft.com/office/drawing/2014/main" id="{4C163F34-B59D-5448-A480-67A4D546E1F3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11778220" y="1865089"/>
                  <a:ext cx="20844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87" name="墨迹 86">
                  <a:extLst>
                    <a:ext uri="{FF2B5EF4-FFF2-40B4-BE49-F238E27FC236}">
                      <a16:creationId xmlns:a16="http://schemas.microsoft.com/office/drawing/2014/main" id="{8BD4ECA5-4F7E-CB41-9A81-99899D618B88}"/>
                    </a:ext>
                  </a:extLst>
                </p14:cNvPr>
                <p14:cNvContentPartPr/>
                <p14:nvPr/>
              </p14:nvContentPartPr>
              <p14:xfrm>
                <a:off x="11978740" y="2109169"/>
                <a:ext cx="205920" cy="131040"/>
              </p14:xfrm>
            </p:contentPart>
          </mc:Choice>
          <mc:Fallback xmlns="">
            <p:pic>
              <p:nvPicPr>
                <p:cNvPr id="87" name="墨迹 86">
                  <a:extLst>
                    <a:ext uri="{FF2B5EF4-FFF2-40B4-BE49-F238E27FC236}">
                      <a16:creationId xmlns:a16="http://schemas.microsoft.com/office/drawing/2014/main" id="{8BD4ECA5-4F7E-CB41-9A81-99899D618B88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11971540" y="2101609"/>
                  <a:ext cx="221040" cy="146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1">
            <p14:nvContentPartPr>
              <p14:cNvPr id="89" name="墨迹 88">
                <a:extLst>
                  <a:ext uri="{FF2B5EF4-FFF2-40B4-BE49-F238E27FC236}">
                    <a16:creationId xmlns:a16="http://schemas.microsoft.com/office/drawing/2014/main" id="{F00396C5-4D38-1A44-B74D-ACE081DD10BE}"/>
                  </a:ext>
                </a:extLst>
              </p14:cNvPr>
              <p14:cNvContentPartPr/>
              <p14:nvPr/>
            </p14:nvContentPartPr>
            <p14:xfrm>
              <a:off x="860860" y="2550889"/>
              <a:ext cx="473400" cy="37800"/>
            </p14:xfrm>
          </p:contentPart>
        </mc:Choice>
        <mc:Fallback xmlns="">
          <p:pic>
            <p:nvPicPr>
              <p:cNvPr id="89" name="墨迹 88">
                <a:extLst>
                  <a:ext uri="{FF2B5EF4-FFF2-40B4-BE49-F238E27FC236}">
                    <a16:creationId xmlns:a16="http://schemas.microsoft.com/office/drawing/2014/main" id="{F00396C5-4D38-1A44-B74D-ACE081DD10BE}"/>
                  </a:ext>
                </a:extLst>
              </p:cNvPr>
              <p:cNvPicPr/>
              <p:nvPr/>
            </p:nvPicPr>
            <p:blipFill>
              <a:blip r:embed="rId142"/>
              <a:stretch>
                <a:fillRect/>
              </a:stretch>
            </p:blipFill>
            <p:spPr>
              <a:xfrm>
                <a:off x="853300" y="2543329"/>
                <a:ext cx="488520" cy="52920"/>
              </a:xfrm>
              <a:prstGeom prst="rect">
                <a:avLst/>
              </a:prstGeom>
            </p:spPr>
          </p:pic>
        </mc:Fallback>
      </mc:AlternateContent>
      <p:grpSp>
        <p:nvGrpSpPr>
          <p:cNvPr id="93" name="组合 92">
            <a:extLst>
              <a:ext uri="{FF2B5EF4-FFF2-40B4-BE49-F238E27FC236}">
                <a16:creationId xmlns:a16="http://schemas.microsoft.com/office/drawing/2014/main" id="{0461A40A-3B68-CD42-BE5F-DCE935F30E24}"/>
              </a:ext>
            </a:extLst>
          </p:cNvPr>
          <p:cNvGrpSpPr/>
          <p:nvPr/>
        </p:nvGrpSpPr>
        <p:grpSpPr>
          <a:xfrm>
            <a:off x="1577620" y="2432809"/>
            <a:ext cx="540360" cy="398880"/>
            <a:chOff x="1577620" y="2432809"/>
            <a:chExt cx="540360" cy="398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90" name="墨迹 89">
                  <a:extLst>
                    <a:ext uri="{FF2B5EF4-FFF2-40B4-BE49-F238E27FC236}">
                      <a16:creationId xmlns:a16="http://schemas.microsoft.com/office/drawing/2014/main" id="{B45D8F7C-E7D5-F24B-9EA5-A31B40D2A643}"/>
                    </a:ext>
                  </a:extLst>
                </p14:cNvPr>
                <p14:cNvContentPartPr/>
                <p14:nvPr/>
              </p14:nvContentPartPr>
              <p14:xfrm>
                <a:off x="1577620" y="2432809"/>
                <a:ext cx="279720" cy="249480"/>
              </p14:xfrm>
            </p:contentPart>
          </mc:Choice>
          <mc:Fallback xmlns="">
            <p:pic>
              <p:nvPicPr>
                <p:cNvPr id="90" name="墨迹 89">
                  <a:extLst>
                    <a:ext uri="{FF2B5EF4-FFF2-40B4-BE49-F238E27FC236}">
                      <a16:creationId xmlns:a16="http://schemas.microsoft.com/office/drawing/2014/main" id="{B45D8F7C-E7D5-F24B-9EA5-A31B40D2A643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1570060" y="2425249"/>
                  <a:ext cx="29484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91" name="墨迹 90">
                  <a:extLst>
                    <a:ext uri="{FF2B5EF4-FFF2-40B4-BE49-F238E27FC236}">
                      <a16:creationId xmlns:a16="http://schemas.microsoft.com/office/drawing/2014/main" id="{D5069AFA-7C1A-0B46-BF0F-E2DB21399C1E}"/>
                    </a:ext>
                  </a:extLst>
                </p14:cNvPr>
                <p14:cNvContentPartPr/>
                <p14:nvPr/>
              </p14:nvContentPartPr>
              <p14:xfrm>
                <a:off x="1931860" y="2743849"/>
                <a:ext cx="25200" cy="37800"/>
              </p14:xfrm>
            </p:contentPart>
          </mc:Choice>
          <mc:Fallback xmlns="">
            <p:pic>
              <p:nvPicPr>
                <p:cNvPr id="91" name="墨迹 90">
                  <a:extLst>
                    <a:ext uri="{FF2B5EF4-FFF2-40B4-BE49-F238E27FC236}">
                      <a16:creationId xmlns:a16="http://schemas.microsoft.com/office/drawing/2014/main" id="{D5069AFA-7C1A-0B46-BF0F-E2DB21399C1E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1924300" y="2736649"/>
                  <a:ext cx="403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92" name="墨迹 91">
                  <a:extLst>
                    <a:ext uri="{FF2B5EF4-FFF2-40B4-BE49-F238E27FC236}">
                      <a16:creationId xmlns:a16="http://schemas.microsoft.com/office/drawing/2014/main" id="{4308F21B-C22B-0A46-A149-72EEBBFE6D7E}"/>
                    </a:ext>
                  </a:extLst>
                </p14:cNvPr>
                <p14:cNvContentPartPr/>
                <p14:nvPr/>
              </p14:nvContentPartPr>
              <p14:xfrm>
                <a:off x="1968940" y="2712889"/>
                <a:ext cx="149040" cy="118800"/>
              </p14:xfrm>
            </p:contentPart>
          </mc:Choice>
          <mc:Fallback xmlns="">
            <p:pic>
              <p:nvPicPr>
                <p:cNvPr id="92" name="墨迹 91">
                  <a:extLst>
                    <a:ext uri="{FF2B5EF4-FFF2-40B4-BE49-F238E27FC236}">
                      <a16:creationId xmlns:a16="http://schemas.microsoft.com/office/drawing/2014/main" id="{4308F21B-C22B-0A46-A149-72EEBBFE6D7E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1961380" y="2705329"/>
                  <a:ext cx="164160" cy="133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9">
            <p14:nvContentPartPr>
              <p14:cNvPr id="94" name="墨迹 93">
                <a:extLst>
                  <a:ext uri="{FF2B5EF4-FFF2-40B4-BE49-F238E27FC236}">
                    <a16:creationId xmlns:a16="http://schemas.microsoft.com/office/drawing/2014/main" id="{EFB7B4A1-B096-6442-B59D-248FC8DD5FEE}"/>
                  </a:ext>
                </a:extLst>
              </p14:cNvPr>
              <p14:cNvContentPartPr/>
              <p14:nvPr/>
            </p14:nvContentPartPr>
            <p14:xfrm>
              <a:off x="1508500" y="3155689"/>
              <a:ext cx="193320" cy="55800"/>
            </p14:xfrm>
          </p:contentPart>
        </mc:Choice>
        <mc:Fallback xmlns="">
          <p:pic>
            <p:nvPicPr>
              <p:cNvPr id="94" name="墨迹 93">
                <a:extLst>
                  <a:ext uri="{FF2B5EF4-FFF2-40B4-BE49-F238E27FC236}">
                    <a16:creationId xmlns:a16="http://schemas.microsoft.com/office/drawing/2014/main" id="{EFB7B4A1-B096-6442-B59D-248FC8DD5FEE}"/>
                  </a:ext>
                </a:extLst>
              </p:cNvPr>
              <p:cNvPicPr/>
              <p:nvPr/>
            </p:nvPicPr>
            <p:blipFill>
              <a:blip r:embed="rId150"/>
              <a:stretch>
                <a:fillRect/>
              </a:stretch>
            </p:blipFill>
            <p:spPr>
              <a:xfrm>
                <a:off x="1500940" y="3148129"/>
                <a:ext cx="208440" cy="70920"/>
              </a:xfrm>
              <a:prstGeom prst="rect">
                <a:avLst/>
              </a:prstGeom>
            </p:spPr>
          </p:pic>
        </mc:Fallback>
      </mc:AlternateContent>
      <p:grpSp>
        <p:nvGrpSpPr>
          <p:cNvPr id="104" name="组合 103">
            <a:extLst>
              <a:ext uri="{FF2B5EF4-FFF2-40B4-BE49-F238E27FC236}">
                <a16:creationId xmlns:a16="http://schemas.microsoft.com/office/drawing/2014/main" id="{55F8B03E-55B1-7344-AAD5-14144576DC39}"/>
              </a:ext>
            </a:extLst>
          </p:cNvPr>
          <p:cNvGrpSpPr/>
          <p:nvPr/>
        </p:nvGrpSpPr>
        <p:grpSpPr>
          <a:xfrm>
            <a:off x="1489780" y="3347929"/>
            <a:ext cx="436320" cy="299160"/>
            <a:chOff x="1489780" y="3347929"/>
            <a:chExt cx="436320" cy="29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95" name="墨迹 94">
                  <a:extLst>
                    <a:ext uri="{FF2B5EF4-FFF2-40B4-BE49-F238E27FC236}">
                      <a16:creationId xmlns:a16="http://schemas.microsoft.com/office/drawing/2014/main" id="{037EB3A9-7E30-484B-B74D-E3D8F073537D}"/>
                    </a:ext>
                  </a:extLst>
                </p14:cNvPr>
                <p14:cNvContentPartPr/>
                <p14:nvPr/>
              </p14:nvContentPartPr>
              <p14:xfrm>
                <a:off x="1607860" y="3347929"/>
                <a:ext cx="155160" cy="236880"/>
              </p14:xfrm>
            </p:contentPart>
          </mc:Choice>
          <mc:Fallback xmlns="">
            <p:pic>
              <p:nvPicPr>
                <p:cNvPr id="95" name="墨迹 94">
                  <a:extLst>
                    <a:ext uri="{FF2B5EF4-FFF2-40B4-BE49-F238E27FC236}">
                      <a16:creationId xmlns:a16="http://schemas.microsoft.com/office/drawing/2014/main" id="{037EB3A9-7E30-484B-B74D-E3D8F073537D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1600300" y="3340369"/>
                  <a:ext cx="17028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96" name="墨迹 95">
                  <a:extLst>
                    <a:ext uri="{FF2B5EF4-FFF2-40B4-BE49-F238E27FC236}">
                      <a16:creationId xmlns:a16="http://schemas.microsoft.com/office/drawing/2014/main" id="{12903634-B81B-294F-A1F0-2EACAC6F5643}"/>
                    </a:ext>
                  </a:extLst>
                </p14:cNvPr>
                <p14:cNvContentPartPr/>
                <p14:nvPr/>
              </p14:nvContentPartPr>
              <p14:xfrm>
                <a:off x="1489780" y="3478609"/>
                <a:ext cx="436320" cy="168480"/>
              </p14:xfrm>
            </p:contentPart>
          </mc:Choice>
          <mc:Fallback xmlns="">
            <p:pic>
              <p:nvPicPr>
                <p:cNvPr id="96" name="墨迹 95">
                  <a:extLst>
                    <a:ext uri="{FF2B5EF4-FFF2-40B4-BE49-F238E27FC236}">
                      <a16:creationId xmlns:a16="http://schemas.microsoft.com/office/drawing/2014/main" id="{12903634-B81B-294F-A1F0-2EACAC6F5643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1482220" y="3471049"/>
                  <a:ext cx="451080" cy="183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3" name="组合 102">
            <a:extLst>
              <a:ext uri="{FF2B5EF4-FFF2-40B4-BE49-F238E27FC236}">
                <a16:creationId xmlns:a16="http://schemas.microsoft.com/office/drawing/2014/main" id="{78723382-DC72-184E-AD5B-FCCBCBFE4C82}"/>
              </a:ext>
            </a:extLst>
          </p:cNvPr>
          <p:cNvGrpSpPr/>
          <p:nvPr/>
        </p:nvGrpSpPr>
        <p:grpSpPr>
          <a:xfrm>
            <a:off x="2161900" y="3148849"/>
            <a:ext cx="240480" cy="435960"/>
            <a:chOff x="2161900" y="3148849"/>
            <a:chExt cx="240480" cy="435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97" name="墨迹 96">
                  <a:extLst>
                    <a:ext uri="{FF2B5EF4-FFF2-40B4-BE49-F238E27FC236}">
                      <a16:creationId xmlns:a16="http://schemas.microsoft.com/office/drawing/2014/main" id="{EB085A35-DBE1-D44E-B485-CBB5822A587B}"/>
                    </a:ext>
                  </a:extLst>
                </p14:cNvPr>
                <p14:cNvContentPartPr/>
                <p14:nvPr/>
              </p14:nvContentPartPr>
              <p14:xfrm>
                <a:off x="2161900" y="3148849"/>
                <a:ext cx="240480" cy="155160"/>
              </p14:xfrm>
            </p:contentPart>
          </mc:Choice>
          <mc:Fallback xmlns="">
            <p:pic>
              <p:nvPicPr>
                <p:cNvPr id="97" name="墨迹 96">
                  <a:extLst>
                    <a:ext uri="{FF2B5EF4-FFF2-40B4-BE49-F238E27FC236}">
                      <a16:creationId xmlns:a16="http://schemas.microsoft.com/office/drawing/2014/main" id="{EB085A35-DBE1-D44E-B485-CBB5822A587B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2154700" y="3141289"/>
                  <a:ext cx="25560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98" name="墨迹 97">
                  <a:extLst>
                    <a:ext uri="{FF2B5EF4-FFF2-40B4-BE49-F238E27FC236}">
                      <a16:creationId xmlns:a16="http://schemas.microsoft.com/office/drawing/2014/main" id="{03D10D81-4068-8F44-853C-658E09AB975F}"/>
                    </a:ext>
                  </a:extLst>
                </p14:cNvPr>
                <p14:cNvContentPartPr/>
                <p14:nvPr/>
              </p14:nvContentPartPr>
              <p14:xfrm>
                <a:off x="2286460" y="3366649"/>
                <a:ext cx="56520" cy="218160"/>
              </p14:xfrm>
            </p:contentPart>
          </mc:Choice>
          <mc:Fallback xmlns="">
            <p:pic>
              <p:nvPicPr>
                <p:cNvPr id="98" name="墨迹 97">
                  <a:extLst>
                    <a:ext uri="{FF2B5EF4-FFF2-40B4-BE49-F238E27FC236}">
                      <a16:creationId xmlns:a16="http://schemas.microsoft.com/office/drawing/2014/main" id="{03D10D81-4068-8F44-853C-658E09AB975F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2278900" y="3359089"/>
                  <a:ext cx="71280" cy="233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2" name="组合 101">
            <a:extLst>
              <a:ext uri="{FF2B5EF4-FFF2-40B4-BE49-F238E27FC236}">
                <a16:creationId xmlns:a16="http://schemas.microsoft.com/office/drawing/2014/main" id="{01A72A09-60FB-3F4D-A17D-C4C7D8E087B6}"/>
              </a:ext>
            </a:extLst>
          </p:cNvPr>
          <p:cNvGrpSpPr/>
          <p:nvPr/>
        </p:nvGrpSpPr>
        <p:grpSpPr>
          <a:xfrm>
            <a:off x="2697580" y="2937169"/>
            <a:ext cx="523440" cy="696960"/>
            <a:chOff x="2697580" y="2937169"/>
            <a:chExt cx="523440" cy="696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99" name="墨迹 98">
                  <a:extLst>
                    <a:ext uri="{FF2B5EF4-FFF2-40B4-BE49-F238E27FC236}">
                      <a16:creationId xmlns:a16="http://schemas.microsoft.com/office/drawing/2014/main" id="{1F7223BD-F2BA-4643-9EE0-03230D96E0ED}"/>
                    </a:ext>
                  </a:extLst>
                </p14:cNvPr>
                <p14:cNvContentPartPr/>
                <p14:nvPr/>
              </p14:nvContentPartPr>
              <p14:xfrm>
                <a:off x="2697580" y="3217249"/>
                <a:ext cx="43920" cy="279720"/>
              </p14:xfrm>
            </p:contentPart>
          </mc:Choice>
          <mc:Fallback xmlns="">
            <p:pic>
              <p:nvPicPr>
                <p:cNvPr id="99" name="墨迹 98">
                  <a:extLst>
                    <a:ext uri="{FF2B5EF4-FFF2-40B4-BE49-F238E27FC236}">
                      <a16:creationId xmlns:a16="http://schemas.microsoft.com/office/drawing/2014/main" id="{1F7223BD-F2BA-4643-9EE0-03230D96E0ED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2690020" y="3209689"/>
                  <a:ext cx="59040" cy="29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100" name="墨迹 99">
                  <a:extLst>
                    <a:ext uri="{FF2B5EF4-FFF2-40B4-BE49-F238E27FC236}">
                      <a16:creationId xmlns:a16="http://schemas.microsoft.com/office/drawing/2014/main" id="{F3394FE6-A4DE-224F-A7E5-FAD5C5DAB8E4}"/>
                    </a:ext>
                  </a:extLst>
                </p14:cNvPr>
                <p14:cNvContentPartPr/>
                <p14:nvPr/>
              </p14:nvContentPartPr>
              <p14:xfrm>
                <a:off x="2834380" y="2937169"/>
                <a:ext cx="386280" cy="696960"/>
              </p14:xfrm>
            </p:contentPart>
          </mc:Choice>
          <mc:Fallback xmlns="">
            <p:pic>
              <p:nvPicPr>
                <p:cNvPr id="100" name="墨迹 99">
                  <a:extLst>
                    <a:ext uri="{FF2B5EF4-FFF2-40B4-BE49-F238E27FC236}">
                      <a16:creationId xmlns:a16="http://schemas.microsoft.com/office/drawing/2014/main" id="{F3394FE6-A4DE-224F-A7E5-FAD5C5DAB8E4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2826820" y="2929609"/>
                  <a:ext cx="401400" cy="71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101" name="墨迹 100">
                  <a:extLst>
                    <a:ext uri="{FF2B5EF4-FFF2-40B4-BE49-F238E27FC236}">
                      <a16:creationId xmlns:a16="http://schemas.microsoft.com/office/drawing/2014/main" id="{D1D43920-6547-2445-B3CE-C2DD507CA6F3}"/>
                    </a:ext>
                  </a:extLst>
                </p14:cNvPr>
                <p14:cNvContentPartPr/>
                <p14:nvPr/>
              </p14:nvContentPartPr>
              <p14:xfrm>
                <a:off x="2865700" y="3080089"/>
                <a:ext cx="355320" cy="479880"/>
              </p14:xfrm>
            </p:contentPart>
          </mc:Choice>
          <mc:Fallback xmlns="">
            <p:pic>
              <p:nvPicPr>
                <p:cNvPr id="101" name="墨迹 100">
                  <a:extLst>
                    <a:ext uri="{FF2B5EF4-FFF2-40B4-BE49-F238E27FC236}">
                      <a16:creationId xmlns:a16="http://schemas.microsoft.com/office/drawing/2014/main" id="{D1D43920-6547-2445-B3CE-C2DD507CA6F3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2858140" y="3072529"/>
                  <a:ext cx="370440" cy="494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0" name="组合 109">
            <a:extLst>
              <a:ext uri="{FF2B5EF4-FFF2-40B4-BE49-F238E27FC236}">
                <a16:creationId xmlns:a16="http://schemas.microsoft.com/office/drawing/2014/main" id="{8D734500-DC4E-4447-909D-CE873513D3BD}"/>
              </a:ext>
            </a:extLst>
          </p:cNvPr>
          <p:cNvGrpSpPr/>
          <p:nvPr/>
        </p:nvGrpSpPr>
        <p:grpSpPr>
          <a:xfrm>
            <a:off x="3550420" y="2887129"/>
            <a:ext cx="1002600" cy="616680"/>
            <a:chOff x="3550420" y="2887129"/>
            <a:chExt cx="1002600" cy="616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105" name="墨迹 104">
                  <a:extLst>
                    <a:ext uri="{FF2B5EF4-FFF2-40B4-BE49-F238E27FC236}">
                      <a16:creationId xmlns:a16="http://schemas.microsoft.com/office/drawing/2014/main" id="{B8741176-C743-B44E-8B6D-E1F784BB58B2}"/>
                    </a:ext>
                  </a:extLst>
                </p14:cNvPr>
                <p14:cNvContentPartPr/>
                <p14:nvPr/>
              </p14:nvContentPartPr>
              <p14:xfrm>
                <a:off x="3550420" y="3030409"/>
                <a:ext cx="87480" cy="100080"/>
              </p14:xfrm>
            </p:contentPart>
          </mc:Choice>
          <mc:Fallback xmlns="">
            <p:pic>
              <p:nvPicPr>
                <p:cNvPr id="105" name="墨迹 104">
                  <a:extLst>
                    <a:ext uri="{FF2B5EF4-FFF2-40B4-BE49-F238E27FC236}">
                      <a16:creationId xmlns:a16="http://schemas.microsoft.com/office/drawing/2014/main" id="{B8741176-C743-B44E-8B6D-E1F784BB58B2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3542860" y="3022849"/>
                  <a:ext cx="10260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106" name="墨迹 105">
                  <a:extLst>
                    <a:ext uri="{FF2B5EF4-FFF2-40B4-BE49-F238E27FC236}">
                      <a16:creationId xmlns:a16="http://schemas.microsoft.com/office/drawing/2014/main" id="{B4E825E5-3FB3-924A-A01F-60E69ED49398}"/>
                    </a:ext>
                  </a:extLst>
                </p14:cNvPr>
                <p14:cNvContentPartPr/>
                <p14:nvPr/>
              </p14:nvContentPartPr>
              <p14:xfrm>
                <a:off x="3593980" y="3167209"/>
                <a:ext cx="106200" cy="311760"/>
              </p14:xfrm>
            </p:contentPart>
          </mc:Choice>
          <mc:Fallback xmlns="">
            <p:pic>
              <p:nvPicPr>
                <p:cNvPr id="106" name="墨迹 105">
                  <a:extLst>
                    <a:ext uri="{FF2B5EF4-FFF2-40B4-BE49-F238E27FC236}">
                      <a16:creationId xmlns:a16="http://schemas.microsoft.com/office/drawing/2014/main" id="{B4E825E5-3FB3-924A-A01F-60E69ED49398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3586420" y="3159649"/>
                  <a:ext cx="121320" cy="32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107" name="墨迹 106">
                  <a:extLst>
                    <a:ext uri="{FF2B5EF4-FFF2-40B4-BE49-F238E27FC236}">
                      <a16:creationId xmlns:a16="http://schemas.microsoft.com/office/drawing/2014/main" id="{9C33018B-4F83-7E4D-8473-46B0E31BE91E}"/>
                    </a:ext>
                  </a:extLst>
                </p14:cNvPr>
                <p14:cNvContentPartPr/>
                <p14:nvPr/>
              </p14:nvContentPartPr>
              <p14:xfrm>
                <a:off x="3786940" y="2887129"/>
                <a:ext cx="261720" cy="616680"/>
              </p14:xfrm>
            </p:contentPart>
          </mc:Choice>
          <mc:Fallback xmlns="">
            <p:pic>
              <p:nvPicPr>
                <p:cNvPr id="107" name="墨迹 106">
                  <a:extLst>
                    <a:ext uri="{FF2B5EF4-FFF2-40B4-BE49-F238E27FC236}">
                      <a16:creationId xmlns:a16="http://schemas.microsoft.com/office/drawing/2014/main" id="{9C33018B-4F83-7E4D-8473-46B0E31BE91E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3779380" y="2879569"/>
                  <a:ext cx="276840" cy="63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108" name="墨迹 107">
                  <a:extLst>
                    <a:ext uri="{FF2B5EF4-FFF2-40B4-BE49-F238E27FC236}">
                      <a16:creationId xmlns:a16="http://schemas.microsoft.com/office/drawing/2014/main" id="{D2B3DD2A-E5AB-0541-BCC3-17D5F8054E39}"/>
                    </a:ext>
                  </a:extLst>
                </p14:cNvPr>
                <p14:cNvContentPartPr/>
                <p14:nvPr/>
              </p14:nvContentPartPr>
              <p14:xfrm>
                <a:off x="4173580" y="2911969"/>
                <a:ext cx="369720" cy="522720"/>
              </p14:xfrm>
            </p:contentPart>
          </mc:Choice>
          <mc:Fallback xmlns="">
            <p:pic>
              <p:nvPicPr>
                <p:cNvPr id="108" name="墨迹 107">
                  <a:extLst>
                    <a:ext uri="{FF2B5EF4-FFF2-40B4-BE49-F238E27FC236}">
                      <a16:creationId xmlns:a16="http://schemas.microsoft.com/office/drawing/2014/main" id="{D2B3DD2A-E5AB-0541-BCC3-17D5F8054E39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4166020" y="2904409"/>
                  <a:ext cx="384840" cy="53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109" name="墨迹 108">
                  <a:extLst>
                    <a:ext uri="{FF2B5EF4-FFF2-40B4-BE49-F238E27FC236}">
                      <a16:creationId xmlns:a16="http://schemas.microsoft.com/office/drawing/2014/main" id="{51608B70-85D8-DA4F-8094-C6E7934C70C9}"/>
                    </a:ext>
                  </a:extLst>
                </p14:cNvPr>
                <p14:cNvContentPartPr/>
                <p14:nvPr/>
              </p14:nvContentPartPr>
              <p14:xfrm>
                <a:off x="4390660" y="3130129"/>
                <a:ext cx="162360" cy="330480"/>
              </p14:xfrm>
            </p:contentPart>
          </mc:Choice>
          <mc:Fallback xmlns="">
            <p:pic>
              <p:nvPicPr>
                <p:cNvPr id="109" name="墨迹 108">
                  <a:extLst>
                    <a:ext uri="{FF2B5EF4-FFF2-40B4-BE49-F238E27FC236}">
                      <a16:creationId xmlns:a16="http://schemas.microsoft.com/office/drawing/2014/main" id="{51608B70-85D8-DA4F-8094-C6E7934C70C9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4383100" y="3122569"/>
                  <a:ext cx="177120" cy="345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5" name="组合 114">
            <a:extLst>
              <a:ext uri="{FF2B5EF4-FFF2-40B4-BE49-F238E27FC236}">
                <a16:creationId xmlns:a16="http://schemas.microsoft.com/office/drawing/2014/main" id="{96CD1A51-DF9F-EF49-83CD-0E10850C6E4E}"/>
              </a:ext>
            </a:extLst>
          </p:cNvPr>
          <p:cNvGrpSpPr/>
          <p:nvPr/>
        </p:nvGrpSpPr>
        <p:grpSpPr>
          <a:xfrm>
            <a:off x="4870180" y="2856169"/>
            <a:ext cx="455040" cy="566640"/>
            <a:chOff x="4870180" y="2856169"/>
            <a:chExt cx="455040" cy="566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111" name="墨迹 110">
                  <a:extLst>
                    <a:ext uri="{FF2B5EF4-FFF2-40B4-BE49-F238E27FC236}">
                      <a16:creationId xmlns:a16="http://schemas.microsoft.com/office/drawing/2014/main" id="{34538D7A-F85D-5947-93A6-72A6E0BB9DDF}"/>
                    </a:ext>
                  </a:extLst>
                </p14:cNvPr>
                <p14:cNvContentPartPr/>
                <p14:nvPr/>
              </p14:nvContentPartPr>
              <p14:xfrm>
                <a:off x="4870180" y="3036529"/>
                <a:ext cx="106200" cy="386280"/>
              </p14:xfrm>
            </p:contentPart>
          </mc:Choice>
          <mc:Fallback xmlns="">
            <p:pic>
              <p:nvPicPr>
                <p:cNvPr id="111" name="墨迹 110">
                  <a:extLst>
                    <a:ext uri="{FF2B5EF4-FFF2-40B4-BE49-F238E27FC236}">
                      <a16:creationId xmlns:a16="http://schemas.microsoft.com/office/drawing/2014/main" id="{34538D7A-F85D-5947-93A6-72A6E0BB9DDF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4862620" y="3028969"/>
                  <a:ext cx="121320" cy="40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112" name="墨迹 111">
                  <a:extLst>
                    <a:ext uri="{FF2B5EF4-FFF2-40B4-BE49-F238E27FC236}">
                      <a16:creationId xmlns:a16="http://schemas.microsoft.com/office/drawing/2014/main" id="{BE408A88-DF6D-5842-9F50-7C04C06CC263}"/>
                    </a:ext>
                  </a:extLst>
                </p14:cNvPr>
                <p14:cNvContentPartPr/>
                <p14:nvPr/>
              </p14:nvContentPartPr>
              <p14:xfrm>
                <a:off x="5131540" y="2856169"/>
                <a:ext cx="68760" cy="131040"/>
              </p14:xfrm>
            </p:contentPart>
          </mc:Choice>
          <mc:Fallback xmlns="">
            <p:pic>
              <p:nvPicPr>
                <p:cNvPr id="112" name="墨迹 111">
                  <a:extLst>
                    <a:ext uri="{FF2B5EF4-FFF2-40B4-BE49-F238E27FC236}">
                      <a16:creationId xmlns:a16="http://schemas.microsoft.com/office/drawing/2014/main" id="{BE408A88-DF6D-5842-9F50-7C04C06CC263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5123980" y="2848609"/>
                  <a:ext cx="8388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113" name="墨迹 112">
                  <a:extLst>
                    <a:ext uri="{FF2B5EF4-FFF2-40B4-BE49-F238E27FC236}">
                      <a16:creationId xmlns:a16="http://schemas.microsoft.com/office/drawing/2014/main" id="{3D2F2197-1AF1-0C4C-86D8-81E454E101F9}"/>
                    </a:ext>
                  </a:extLst>
                </p14:cNvPr>
                <p14:cNvContentPartPr/>
                <p14:nvPr/>
              </p14:nvContentPartPr>
              <p14:xfrm>
                <a:off x="5119300" y="3036529"/>
                <a:ext cx="205920" cy="354600"/>
              </p14:xfrm>
            </p:contentPart>
          </mc:Choice>
          <mc:Fallback xmlns="">
            <p:pic>
              <p:nvPicPr>
                <p:cNvPr id="113" name="墨迹 112">
                  <a:extLst>
                    <a:ext uri="{FF2B5EF4-FFF2-40B4-BE49-F238E27FC236}">
                      <a16:creationId xmlns:a16="http://schemas.microsoft.com/office/drawing/2014/main" id="{3D2F2197-1AF1-0C4C-86D8-81E454E101F9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5111740" y="3028969"/>
                  <a:ext cx="221040" cy="369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81">
            <p14:nvContentPartPr>
              <p14:cNvPr id="114" name="墨迹 113">
                <a:extLst>
                  <a:ext uri="{FF2B5EF4-FFF2-40B4-BE49-F238E27FC236}">
                    <a16:creationId xmlns:a16="http://schemas.microsoft.com/office/drawing/2014/main" id="{0009676A-28F9-144D-BE3D-F76ED249C5D8}"/>
                  </a:ext>
                </a:extLst>
              </p14:cNvPr>
              <p14:cNvContentPartPr/>
              <p14:nvPr/>
            </p14:nvContentPartPr>
            <p14:xfrm>
              <a:off x="5579740" y="3329209"/>
              <a:ext cx="143640" cy="100080"/>
            </p14:xfrm>
          </p:contentPart>
        </mc:Choice>
        <mc:Fallback xmlns="">
          <p:pic>
            <p:nvPicPr>
              <p:cNvPr id="114" name="墨迹 113">
                <a:extLst>
                  <a:ext uri="{FF2B5EF4-FFF2-40B4-BE49-F238E27FC236}">
                    <a16:creationId xmlns:a16="http://schemas.microsoft.com/office/drawing/2014/main" id="{0009676A-28F9-144D-BE3D-F76ED249C5D8}"/>
                  </a:ext>
                </a:extLst>
              </p:cNvPr>
              <p:cNvPicPr/>
              <p:nvPr/>
            </p:nvPicPr>
            <p:blipFill>
              <a:blip r:embed="rId182"/>
              <a:stretch>
                <a:fillRect/>
              </a:stretch>
            </p:blipFill>
            <p:spPr>
              <a:xfrm>
                <a:off x="5572180" y="3321649"/>
                <a:ext cx="158760" cy="115200"/>
              </a:xfrm>
              <a:prstGeom prst="rect">
                <a:avLst/>
              </a:prstGeom>
            </p:spPr>
          </p:pic>
        </mc:Fallback>
      </mc:AlternateContent>
      <p:grpSp>
        <p:nvGrpSpPr>
          <p:cNvPr id="121" name="组合 120">
            <a:extLst>
              <a:ext uri="{FF2B5EF4-FFF2-40B4-BE49-F238E27FC236}">
                <a16:creationId xmlns:a16="http://schemas.microsoft.com/office/drawing/2014/main" id="{EEFDF4C9-7E67-ED4B-AA25-81669F5861F8}"/>
              </a:ext>
            </a:extLst>
          </p:cNvPr>
          <p:cNvGrpSpPr/>
          <p:nvPr/>
        </p:nvGrpSpPr>
        <p:grpSpPr>
          <a:xfrm>
            <a:off x="6279940" y="2887129"/>
            <a:ext cx="458280" cy="753480"/>
            <a:chOff x="6279940" y="2887129"/>
            <a:chExt cx="458280" cy="753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116" name="墨迹 115">
                  <a:extLst>
                    <a:ext uri="{FF2B5EF4-FFF2-40B4-BE49-F238E27FC236}">
                      <a16:creationId xmlns:a16="http://schemas.microsoft.com/office/drawing/2014/main" id="{B21996B0-8B4B-A741-BE82-C02C91309508}"/>
                    </a:ext>
                  </a:extLst>
                </p14:cNvPr>
                <p14:cNvContentPartPr/>
                <p14:nvPr/>
              </p14:nvContentPartPr>
              <p14:xfrm>
                <a:off x="6279940" y="2887129"/>
                <a:ext cx="458280" cy="753480"/>
              </p14:xfrm>
            </p:contentPart>
          </mc:Choice>
          <mc:Fallback xmlns="">
            <p:pic>
              <p:nvPicPr>
                <p:cNvPr id="116" name="墨迹 115">
                  <a:extLst>
                    <a:ext uri="{FF2B5EF4-FFF2-40B4-BE49-F238E27FC236}">
                      <a16:creationId xmlns:a16="http://schemas.microsoft.com/office/drawing/2014/main" id="{B21996B0-8B4B-A741-BE82-C02C91309508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6272380" y="2879569"/>
                  <a:ext cx="473400" cy="76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117" name="墨迹 116">
                  <a:extLst>
                    <a:ext uri="{FF2B5EF4-FFF2-40B4-BE49-F238E27FC236}">
                      <a16:creationId xmlns:a16="http://schemas.microsoft.com/office/drawing/2014/main" id="{5468422D-AB77-E54E-A51C-6D5C156DAA76}"/>
                    </a:ext>
                  </a:extLst>
                </p14:cNvPr>
                <p14:cNvContentPartPr/>
                <p14:nvPr/>
              </p14:nvContentPartPr>
              <p14:xfrm>
                <a:off x="6432580" y="3378889"/>
                <a:ext cx="162360" cy="137160"/>
              </p14:xfrm>
            </p:contentPart>
          </mc:Choice>
          <mc:Fallback xmlns="">
            <p:pic>
              <p:nvPicPr>
                <p:cNvPr id="117" name="墨迹 116">
                  <a:extLst>
                    <a:ext uri="{FF2B5EF4-FFF2-40B4-BE49-F238E27FC236}">
                      <a16:creationId xmlns:a16="http://schemas.microsoft.com/office/drawing/2014/main" id="{5468422D-AB77-E54E-A51C-6D5C156DAA76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6425380" y="3371329"/>
                  <a:ext cx="177120" cy="152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0" name="组合 119">
            <a:extLst>
              <a:ext uri="{FF2B5EF4-FFF2-40B4-BE49-F238E27FC236}">
                <a16:creationId xmlns:a16="http://schemas.microsoft.com/office/drawing/2014/main" id="{DBBEAADF-2F29-2B44-89F6-5F5C33DEDD32}"/>
              </a:ext>
            </a:extLst>
          </p:cNvPr>
          <p:cNvGrpSpPr/>
          <p:nvPr/>
        </p:nvGrpSpPr>
        <p:grpSpPr>
          <a:xfrm>
            <a:off x="7055380" y="2794609"/>
            <a:ext cx="572760" cy="691200"/>
            <a:chOff x="7055380" y="2794609"/>
            <a:chExt cx="572760" cy="691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118" name="墨迹 117">
                  <a:extLst>
                    <a:ext uri="{FF2B5EF4-FFF2-40B4-BE49-F238E27FC236}">
                      <a16:creationId xmlns:a16="http://schemas.microsoft.com/office/drawing/2014/main" id="{4C0808AA-B900-5B4C-87F3-317F547C3D8E}"/>
                    </a:ext>
                  </a:extLst>
                </p14:cNvPr>
                <p14:cNvContentPartPr/>
                <p14:nvPr/>
              </p14:nvContentPartPr>
              <p14:xfrm>
                <a:off x="7055380" y="2794609"/>
                <a:ext cx="149760" cy="633960"/>
              </p14:xfrm>
            </p:contentPart>
          </mc:Choice>
          <mc:Fallback xmlns="">
            <p:pic>
              <p:nvPicPr>
                <p:cNvPr id="118" name="墨迹 117">
                  <a:extLst>
                    <a:ext uri="{FF2B5EF4-FFF2-40B4-BE49-F238E27FC236}">
                      <a16:creationId xmlns:a16="http://schemas.microsoft.com/office/drawing/2014/main" id="{4C0808AA-B900-5B4C-87F3-317F547C3D8E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7047820" y="2787049"/>
                  <a:ext cx="164880" cy="64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119" name="墨迹 118">
                  <a:extLst>
                    <a:ext uri="{FF2B5EF4-FFF2-40B4-BE49-F238E27FC236}">
                      <a16:creationId xmlns:a16="http://schemas.microsoft.com/office/drawing/2014/main" id="{96090321-B060-8B43-BD23-B50F9A481874}"/>
                    </a:ext>
                  </a:extLst>
                </p14:cNvPr>
                <p14:cNvContentPartPr/>
                <p14:nvPr/>
              </p14:nvContentPartPr>
              <p14:xfrm>
                <a:off x="7217020" y="2987569"/>
                <a:ext cx="411120" cy="498240"/>
              </p14:xfrm>
            </p:contentPart>
          </mc:Choice>
          <mc:Fallback xmlns="">
            <p:pic>
              <p:nvPicPr>
                <p:cNvPr id="119" name="墨迹 118">
                  <a:extLst>
                    <a:ext uri="{FF2B5EF4-FFF2-40B4-BE49-F238E27FC236}">
                      <a16:creationId xmlns:a16="http://schemas.microsoft.com/office/drawing/2014/main" id="{96090321-B060-8B43-BD23-B50F9A481874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7209460" y="2980009"/>
                  <a:ext cx="426240" cy="513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6" name="组合 125">
            <a:extLst>
              <a:ext uri="{FF2B5EF4-FFF2-40B4-BE49-F238E27FC236}">
                <a16:creationId xmlns:a16="http://schemas.microsoft.com/office/drawing/2014/main" id="{D8437052-A4E7-924F-9EFF-D61531AAED8A}"/>
              </a:ext>
            </a:extLst>
          </p:cNvPr>
          <p:cNvGrpSpPr/>
          <p:nvPr/>
        </p:nvGrpSpPr>
        <p:grpSpPr>
          <a:xfrm>
            <a:off x="1010260" y="4387609"/>
            <a:ext cx="684720" cy="461160"/>
            <a:chOff x="1010260" y="4387609"/>
            <a:chExt cx="684720" cy="461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122" name="墨迹 121">
                  <a:extLst>
                    <a:ext uri="{FF2B5EF4-FFF2-40B4-BE49-F238E27FC236}">
                      <a16:creationId xmlns:a16="http://schemas.microsoft.com/office/drawing/2014/main" id="{12C2E710-C89B-E54C-AEF3-E3BEE753206C}"/>
                    </a:ext>
                  </a:extLst>
                </p14:cNvPr>
                <p14:cNvContentPartPr/>
                <p14:nvPr/>
              </p14:nvContentPartPr>
              <p14:xfrm>
                <a:off x="1078660" y="4561849"/>
                <a:ext cx="447840" cy="37800"/>
              </p14:xfrm>
            </p:contentPart>
          </mc:Choice>
          <mc:Fallback xmlns="">
            <p:pic>
              <p:nvPicPr>
                <p:cNvPr id="122" name="墨迹 121">
                  <a:extLst>
                    <a:ext uri="{FF2B5EF4-FFF2-40B4-BE49-F238E27FC236}">
                      <a16:creationId xmlns:a16="http://schemas.microsoft.com/office/drawing/2014/main" id="{12C2E710-C89B-E54C-AEF3-E3BEE753206C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1071460" y="4554289"/>
                  <a:ext cx="46296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123" name="墨迹 122">
                  <a:extLst>
                    <a:ext uri="{FF2B5EF4-FFF2-40B4-BE49-F238E27FC236}">
                      <a16:creationId xmlns:a16="http://schemas.microsoft.com/office/drawing/2014/main" id="{65F6A4C6-D960-304B-8B39-094EC934766F}"/>
                    </a:ext>
                  </a:extLst>
                </p14:cNvPr>
                <p14:cNvContentPartPr/>
                <p14:nvPr/>
              </p14:nvContentPartPr>
              <p14:xfrm>
                <a:off x="1010260" y="4698649"/>
                <a:ext cx="604080" cy="37800"/>
              </p14:xfrm>
            </p:contentPart>
          </mc:Choice>
          <mc:Fallback xmlns="">
            <p:pic>
              <p:nvPicPr>
                <p:cNvPr id="123" name="墨迹 122">
                  <a:extLst>
                    <a:ext uri="{FF2B5EF4-FFF2-40B4-BE49-F238E27FC236}">
                      <a16:creationId xmlns:a16="http://schemas.microsoft.com/office/drawing/2014/main" id="{65F6A4C6-D960-304B-8B39-094EC934766F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1002700" y="4691449"/>
                  <a:ext cx="61920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124" name="墨迹 123">
                  <a:extLst>
                    <a:ext uri="{FF2B5EF4-FFF2-40B4-BE49-F238E27FC236}">
                      <a16:creationId xmlns:a16="http://schemas.microsoft.com/office/drawing/2014/main" id="{2E8726F8-493C-9B4B-8C19-3838EFB7D00A}"/>
                    </a:ext>
                  </a:extLst>
                </p14:cNvPr>
                <p14:cNvContentPartPr/>
                <p14:nvPr/>
              </p14:nvContentPartPr>
              <p14:xfrm>
                <a:off x="1365220" y="4387609"/>
                <a:ext cx="329760" cy="461160"/>
              </p14:xfrm>
            </p:contentPart>
          </mc:Choice>
          <mc:Fallback xmlns="">
            <p:pic>
              <p:nvPicPr>
                <p:cNvPr id="124" name="墨迹 123">
                  <a:extLst>
                    <a:ext uri="{FF2B5EF4-FFF2-40B4-BE49-F238E27FC236}">
                      <a16:creationId xmlns:a16="http://schemas.microsoft.com/office/drawing/2014/main" id="{2E8726F8-493C-9B4B-8C19-3838EFB7D00A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1357660" y="4380049"/>
                  <a:ext cx="344520" cy="476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97">
            <p14:nvContentPartPr>
              <p14:cNvPr id="125" name="墨迹 124">
                <a:extLst>
                  <a:ext uri="{FF2B5EF4-FFF2-40B4-BE49-F238E27FC236}">
                    <a16:creationId xmlns:a16="http://schemas.microsoft.com/office/drawing/2014/main" id="{02187BED-DBED-034F-B083-7AFF9B861CA7}"/>
                  </a:ext>
                </a:extLst>
              </p14:cNvPr>
              <p14:cNvContentPartPr/>
              <p14:nvPr/>
            </p14:nvContentPartPr>
            <p14:xfrm>
              <a:off x="2187100" y="4437289"/>
              <a:ext cx="293040" cy="361440"/>
            </p14:xfrm>
          </p:contentPart>
        </mc:Choice>
        <mc:Fallback xmlns="">
          <p:pic>
            <p:nvPicPr>
              <p:cNvPr id="125" name="墨迹 124">
                <a:extLst>
                  <a:ext uri="{FF2B5EF4-FFF2-40B4-BE49-F238E27FC236}">
                    <a16:creationId xmlns:a16="http://schemas.microsoft.com/office/drawing/2014/main" id="{02187BED-DBED-034F-B083-7AFF9B861CA7}"/>
                  </a:ext>
                </a:extLst>
              </p:cNvPr>
              <p:cNvPicPr/>
              <p:nvPr/>
            </p:nvPicPr>
            <p:blipFill>
              <a:blip r:embed="rId198"/>
              <a:stretch>
                <a:fillRect/>
              </a:stretch>
            </p:blipFill>
            <p:spPr>
              <a:xfrm>
                <a:off x="2179540" y="4429729"/>
                <a:ext cx="308160" cy="376560"/>
              </a:xfrm>
              <a:prstGeom prst="rect">
                <a:avLst/>
              </a:prstGeom>
            </p:spPr>
          </p:pic>
        </mc:Fallback>
      </mc:AlternateContent>
      <p:grpSp>
        <p:nvGrpSpPr>
          <p:cNvPr id="135" name="组合 134">
            <a:extLst>
              <a:ext uri="{FF2B5EF4-FFF2-40B4-BE49-F238E27FC236}">
                <a16:creationId xmlns:a16="http://schemas.microsoft.com/office/drawing/2014/main" id="{66E3C053-6D21-7F44-8B77-5EB52A786924}"/>
              </a:ext>
            </a:extLst>
          </p:cNvPr>
          <p:cNvGrpSpPr/>
          <p:nvPr/>
        </p:nvGrpSpPr>
        <p:grpSpPr>
          <a:xfrm>
            <a:off x="2896660" y="4144609"/>
            <a:ext cx="597960" cy="629280"/>
            <a:chOff x="2896660" y="4144609"/>
            <a:chExt cx="597960" cy="629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127" name="墨迹 126">
                  <a:extLst>
                    <a:ext uri="{FF2B5EF4-FFF2-40B4-BE49-F238E27FC236}">
                      <a16:creationId xmlns:a16="http://schemas.microsoft.com/office/drawing/2014/main" id="{03F5D885-2D8F-4344-A2DE-09C6F91DF390}"/>
                    </a:ext>
                  </a:extLst>
                </p14:cNvPr>
                <p14:cNvContentPartPr/>
                <p14:nvPr/>
              </p14:nvContentPartPr>
              <p14:xfrm>
                <a:off x="2896660" y="4144609"/>
                <a:ext cx="597960" cy="629280"/>
              </p14:xfrm>
            </p:contentPart>
          </mc:Choice>
          <mc:Fallback xmlns="">
            <p:pic>
              <p:nvPicPr>
                <p:cNvPr id="127" name="墨迹 126">
                  <a:extLst>
                    <a:ext uri="{FF2B5EF4-FFF2-40B4-BE49-F238E27FC236}">
                      <a16:creationId xmlns:a16="http://schemas.microsoft.com/office/drawing/2014/main" id="{03F5D885-2D8F-4344-A2DE-09C6F91DF390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2889100" y="4137049"/>
                  <a:ext cx="613080" cy="64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128" name="墨迹 127">
                  <a:extLst>
                    <a:ext uri="{FF2B5EF4-FFF2-40B4-BE49-F238E27FC236}">
                      <a16:creationId xmlns:a16="http://schemas.microsoft.com/office/drawing/2014/main" id="{5BDA56C4-9ACB-CF43-B3F5-8CA4F80880CD}"/>
                    </a:ext>
                  </a:extLst>
                </p14:cNvPr>
                <p14:cNvContentPartPr/>
                <p14:nvPr/>
              </p14:nvContentPartPr>
              <p14:xfrm>
                <a:off x="3077380" y="4425769"/>
                <a:ext cx="311760" cy="242640"/>
              </p14:xfrm>
            </p:contentPart>
          </mc:Choice>
          <mc:Fallback xmlns="">
            <p:pic>
              <p:nvPicPr>
                <p:cNvPr id="128" name="墨迹 127">
                  <a:extLst>
                    <a:ext uri="{FF2B5EF4-FFF2-40B4-BE49-F238E27FC236}">
                      <a16:creationId xmlns:a16="http://schemas.microsoft.com/office/drawing/2014/main" id="{5BDA56C4-9ACB-CF43-B3F5-8CA4F80880CD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3069820" y="4418209"/>
                  <a:ext cx="326880" cy="257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4" name="组合 133">
            <a:extLst>
              <a:ext uri="{FF2B5EF4-FFF2-40B4-BE49-F238E27FC236}">
                <a16:creationId xmlns:a16="http://schemas.microsoft.com/office/drawing/2014/main" id="{2E78980F-6E7C-114A-A298-85D86EAC136D}"/>
              </a:ext>
            </a:extLst>
          </p:cNvPr>
          <p:cNvGrpSpPr/>
          <p:nvPr/>
        </p:nvGrpSpPr>
        <p:grpSpPr>
          <a:xfrm>
            <a:off x="3768220" y="4144609"/>
            <a:ext cx="585360" cy="635400"/>
            <a:chOff x="3768220" y="4144609"/>
            <a:chExt cx="585360" cy="635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129" name="墨迹 128">
                  <a:extLst>
                    <a:ext uri="{FF2B5EF4-FFF2-40B4-BE49-F238E27FC236}">
                      <a16:creationId xmlns:a16="http://schemas.microsoft.com/office/drawing/2014/main" id="{481B26C0-FC44-EC42-A6B7-F5D199B72767}"/>
                    </a:ext>
                  </a:extLst>
                </p14:cNvPr>
                <p14:cNvContentPartPr/>
                <p14:nvPr/>
              </p14:nvContentPartPr>
              <p14:xfrm>
                <a:off x="3768220" y="4399849"/>
                <a:ext cx="19080" cy="224640"/>
              </p14:xfrm>
            </p:contentPart>
          </mc:Choice>
          <mc:Fallback xmlns="">
            <p:pic>
              <p:nvPicPr>
                <p:cNvPr id="129" name="墨迹 128">
                  <a:extLst>
                    <a:ext uri="{FF2B5EF4-FFF2-40B4-BE49-F238E27FC236}">
                      <a16:creationId xmlns:a16="http://schemas.microsoft.com/office/drawing/2014/main" id="{481B26C0-FC44-EC42-A6B7-F5D199B72767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3760660" y="4392289"/>
                  <a:ext cx="3420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130" name="墨迹 129">
                  <a:extLst>
                    <a:ext uri="{FF2B5EF4-FFF2-40B4-BE49-F238E27FC236}">
                      <a16:creationId xmlns:a16="http://schemas.microsoft.com/office/drawing/2014/main" id="{8EB3F1BF-C03D-CF48-8548-DBFD6CC22857}"/>
                    </a:ext>
                  </a:extLst>
                </p14:cNvPr>
                <p14:cNvContentPartPr/>
                <p14:nvPr/>
              </p14:nvContentPartPr>
              <p14:xfrm>
                <a:off x="3942460" y="4144609"/>
                <a:ext cx="411120" cy="635400"/>
              </p14:xfrm>
            </p:contentPart>
          </mc:Choice>
          <mc:Fallback xmlns="">
            <p:pic>
              <p:nvPicPr>
                <p:cNvPr id="130" name="墨迹 129">
                  <a:extLst>
                    <a:ext uri="{FF2B5EF4-FFF2-40B4-BE49-F238E27FC236}">
                      <a16:creationId xmlns:a16="http://schemas.microsoft.com/office/drawing/2014/main" id="{8EB3F1BF-C03D-CF48-8548-DBFD6CC22857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3934900" y="4137049"/>
                  <a:ext cx="426240" cy="65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131" name="墨迹 130">
                  <a:extLst>
                    <a:ext uri="{FF2B5EF4-FFF2-40B4-BE49-F238E27FC236}">
                      <a16:creationId xmlns:a16="http://schemas.microsoft.com/office/drawing/2014/main" id="{8F821F0D-0D8F-9442-82BF-057C254D533C}"/>
                    </a:ext>
                  </a:extLst>
                </p14:cNvPr>
                <p14:cNvContentPartPr/>
                <p14:nvPr/>
              </p14:nvContentPartPr>
              <p14:xfrm>
                <a:off x="3967300" y="4362769"/>
                <a:ext cx="236880" cy="293040"/>
              </p14:xfrm>
            </p:contentPart>
          </mc:Choice>
          <mc:Fallback xmlns="">
            <p:pic>
              <p:nvPicPr>
                <p:cNvPr id="131" name="墨迹 130">
                  <a:extLst>
                    <a:ext uri="{FF2B5EF4-FFF2-40B4-BE49-F238E27FC236}">
                      <a16:creationId xmlns:a16="http://schemas.microsoft.com/office/drawing/2014/main" id="{8F821F0D-0D8F-9442-82BF-057C254D533C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3959740" y="4355209"/>
                  <a:ext cx="25200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132" name="墨迹 131">
                  <a:extLst>
                    <a:ext uri="{FF2B5EF4-FFF2-40B4-BE49-F238E27FC236}">
                      <a16:creationId xmlns:a16="http://schemas.microsoft.com/office/drawing/2014/main" id="{EAE41EE6-51F3-1C40-8AD5-44A87E0ABEA5}"/>
                    </a:ext>
                  </a:extLst>
                </p14:cNvPr>
                <p14:cNvContentPartPr/>
                <p14:nvPr/>
              </p14:nvContentPartPr>
              <p14:xfrm>
                <a:off x="3943180" y="4636729"/>
                <a:ext cx="304560" cy="124920"/>
              </p14:xfrm>
            </p:contentPart>
          </mc:Choice>
          <mc:Fallback xmlns="">
            <p:pic>
              <p:nvPicPr>
                <p:cNvPr id="132" name="墨迹 131">
                  <a:extLst>
                    <a:ext uri="{FF2B5EF4-FFF2-40B4-BE49-F238E27FC236}">
                      <a16:creationId xmlns:a16="http://schemas.microsoft.com/office/drawing/2014/main" id="{EAE41EE6-51F3-1C40-8AD5-44A87E0ABEA5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3935620" y="4629169"/>
                  <a:ext cx="319680" cy="140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1">
            <p14:nvContentPartPr>
              <p14:cNvPr id="133" name="墨迹 132">
                <a:extLst>
                  <a:ext uri="{FF2B5EF4-FFF2-40B4-BE49-F238E27FC236}">
                    <a16:creationId xmlns:a16="http://schemas.microsoft.com/office/drawing/2014/main" id="{94256443-4202-B547-A27A-94C9AFCE425B}"/>
                  </a:ext>
                </a:extLst>
              </p14:cNvPr>
              <p14:cNvContentPartPr/>
              <p14:nvPr/>
            </p14:nvContentPartPr>
            <p14:xfrm>
              <a:off x="4652380" y="4686409"/>
              <a:ext cx="217440" cy="168480"/>
            </p14:xfrm>
          </p:contentPart>
        </mc:Choice>
        <mc:Fallback xmlns="">
          <p:pic>
            <p:nvPicPr>
              <p:cNvPr id="133" name="墨迹 132">
                <a:extLst>
                  <a:ext uri="{FF2B5EF4-FFF2-40B4-BE49-F238E27FC236}">
                    <a16:creationId xmlns:a16="http://schemas.microsoft.com/office/drawing/2014/main" id="{94256443-4202-B547-A27A-94C9AFCE425B}"/>
                  </a:ext>
                </a:extLst>
              </p:cNvPr>
              <p:cNvPicPr/>
              <p:nvPr/>
            </p:nvPicPr>
            <p:blipFill>
              <a:blip r:embed="rId212"/>
              <a:stretch>
                <a:fillRect/>
              </a:stretch>
            </p:blipFill>
            <p:spPr>
              <a:xfrm>
                <a:off x="4644820" y="4678849"/>
                <a:ext cx="232560" cy="183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209521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组合 38">
            <a:extLst>
              <a:ext uri="{FF2B5EF4-FFF2-40B4-BE49-F238E27FC236}">
                <a16:creationId xmlns:a16="http://schemas.microsoft.com/office/drawing/2014/main" id="{64ABFEFF-BB34-5849-9274-DF7BA3CCC5B2}"/>
              </a:ext>
            </a:extLst>
          </p:cNvPr>
          <p:cNvGrpSpPr/>
          <p:nvPr/>
        </p:nvGrpSpPr>
        <p:grpSpPr>
          <a:xfrm>
            <a:off x="797860" y="366049"/>
            <a:ext cx="1127160" cy="610200"/>
            <a:chOff x="797860" y="366049"/>
            <a:chExt cx="1127160" cy="610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墨迹 1">
                  <a:extLst>
                    <a:ext uri="{FF2B5EF4-FFF2-40B4-BE49-F238E27FC236}">
                      <a16:creationId xmlns:a16="http://schemas.microsoft.com/office/drawing/2014/main" id="{71967793-F04E-4245-AA4E-323728945312}"/>
                    </a:ext>
                  </a:extLst>
                </p14:cNvPr>
                <p14:cNvContentPartPr/>
                <p14:nvPr/>
              </p14:nvContentPartPr>
              <p14:xfrm>
                <a:off x="947260" y="366049"/>
                <a:ext cx="131040" cy="50040"/>
              </p14:xfrm>
            </p:contentPart>
          </mc:Choice>
          <mc:Fallback xmlns="">
            <p:pic>
              <p:nvPicPr>
                <p:cNvPr id="2" name="墨迹 1">
                  <a:extLst>
                    <a:ext uri="{FF2B5EF4-FFF2-40B4-BE49-F238E27FC236}">
                      <a16:creationId xmlns:a16="http://schemas.microsoft.com/office/drawing/2014/main" id="{71967793-F04E-4245-AA4E-323728945312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939700" y="358489"/>
                  <a:ext cx="14616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127F1E1B-056A-E24F-90C9-A5F5C78ADDFF}"/>
                    </a:ext>
                  </a:extLst>
                </p14:cNvPr>
                <p14:cNvContentPartPr/>
                <p14:nvPr/>
              </p14:nvContentPartPr>
              <p14:xfrm>
                <a:off x="797860" y="565129"/>
                <a:ext cx="448560" cy="411120"/>
              </p14:xfrm>
            </p:contentPart>
          </mc:Choice>
          <mc:Fallback xmlns=""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127F1E1B-056A-E24F-90C9-A5F5C78ADDFF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90300" y="557569"/>
                  <a:ext cx="463680" cy="42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C3EC9464-9F79-604A-9619-4CAF4DAC8419}"/>
                    </a:ext>
                  </a:extLst>
                </p14:cNvPr>
                <p14:cNvContentPartPr/>
                <p14:nvPr/>
              </p14:nvContentPartPr>
              <p14:xfrm>
                <a:off x="1501300" y="571249"/>
                <a:ext cx="75240" cy="50040"/>
              </p14:xfrm>
            </p:contentPart>
          </mc:Choice>
          <mc:Fallback xmlns=""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C3EC9464-9F79-604A-9619-4CAF4DAC8419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493740" y="563689"/>
                  <a:ext cx="9000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墨迹 4">
                  <a:extLst>
                    <a:ext uri="{FF2B5EF4-FFF2-40B4-BE49-F238E27FC236}">
                      <a16:creationId xmlns:a16="http://schemas.microsoft.com/office/drawing/2014/main" id="{2DE04E1E-D121-6244-898B-247F527B24FB}"/>
                    </a:ext>
                  </a:extLst>
                </p14:cNvPr>
                <p14:cNvContentPartPr/>
                <p14:nvPr/>
              </p14:nvContentPartPr>
              <p14:xfrm>
                <a:off x="1426780" y="527689"/>
                <a:ext cx="299160" cy="355320"/>
              </p14:xfrm>
            </p:contentPart>
          </mc:Choice>
          <mc:Fallback xmlns="">
            <p:pic>
              <p:nvPicPr>
                <p:cNvPr id="5" name="墨迹 4">
                  <a:extLst>
                    <a:ext uri="{FF2B5EF4-FFF2-40B4-BE49-F238E27FC236}">
                      <a16:creationId xmlns:a16="http://schemas.microsoft.com/office/drawing/2014/main" id="{2DE04E1E-D121-6244-898B-247F527B24FB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419220" y="520129"/>
                  <a:ext cx="314280" cy="37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261188D2-8433-904D-AE1C-1CDBB09C566C}"/>
                    </a:ext>
                  </a:extLst>
                </p14:cNvPr>
                <p14:cNvContentPartPr/>
                <p14:nvPr/>
              </p14:nvContentPartPr>
              <p14:xfrm>
                <a:off x="1737820" y="478009"/>
                <a:ext cx="187200" cy="429840"/>
              </p14:xfrm>
            </p:contentPart>
          </mc:Choice>
          <mc:Fallback xmlns=""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261188D2-8433-904D-AE1C-1CDBB09C566C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730620" y="470449"/>
                  <a:ext cx="202320" cy="444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966EB77C-1E73-8941-BCFD-91B725322093}"/>
              </a:ext>
            </a:extLst>
          </p:cNvPr>
          <p:cNvGrpSpPr/>
          <p:nvPr/>
        </p:nvGrpSpPr>
        <p:grpSpPr>
          <a:xfrm>
            <a:off x="2192500" y="789049"/>
            <a:ext cx="62640" cy="137520"/>
            <a:chOff x="2192500" y="789049"/>
            <a:chExt cx="62640" cy="137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CF610F51-76BF-5E4D-8300-9F713923A1A9}"/>
                    </a:ext>
                  </a:extLst>
                </p14:cNvPr>
                <p14:cNvContentPartPr/>
                <p14:nvPr/>
              </p14:nvContentPartPr>
              <p14:xfrm>
                <a:off x="2217340" y="789049"/>
                <a:ext cx="12960" cy="43920"/>
              </p14:xfrm>
            </p:contentPart>
          </mc:Choice>
          <mc:Fallback xmlns=""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CF610F51-76BF-5E4D-8300-9F713923A1A9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209780" y="781849"/>
                  <a:ext cx="2772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36BA858F-25DC-714B-9BAE-461B9F9561C2}"/>
                    </a:ext>
                  </a:extLst>
                </p14:cNvPr>
                <p14:cNvContentPartPr/>
                <p14:nvPr/>
              </p14:nvContentPartPr>
              <p14:xfrm>
                <a:off x="2192500" y="901369"/>
                <a:ext cx="62640" cy="25200"/>
              </p14:xfrm>
            </p:contentPart>
          </mc:Choice>
          <mc:Fallback xmlns=""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36BA858F-25DC-714B-9BAE-461B9F9561C2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184940" y="893809"/>
                  <a:ext cx="77760" cy="40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906476B0-E013-1341-B9DC-0359DF33F8B4}"/>
              </a:ext>
            </a:extLst>
          </p:cNvPr>
          <p:cNvGrpSpPr/>
          <p:nvPr/>
        </p:nvGrpSpPr>
        <p:grpSpPr>
          <a:xfrm>
            <a:off x="2814940" y="403129"/>
            <a:ext cx="343080" cy="484200"/>
            <a:chOff x="2814940" y="403129"/>
            <a:chExt cx="343080" cy="484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CD70DC6F-29D3-1F4A-8C19-3CAECB3305E3}"/>
                    </a:ext>
                  </a:extLst>
                </p14:cNvPr>
                <p14:cNvContentPartPr/>
                <p14:nvPr/>
              </p14:nvContentPartPr>
              <p14:xfrm>
                <a:off x="2814940" y="403129"/>
                <a:ext cx="330480" cy="454680"/>
              </p14:xfrm>
            </p:contentPart>
          </mc:Choice>
          <mc:Fallback xmlns=""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CD70DC6F-29D3-1F4A-8C19-3CAECB3305E3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807380" y="395569"/>
                  <a:ext cx="345240" cy="46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DD346F23-7373-7B42-812C-DF59ECF318CD}"/>
                    </a:ext>
                  </a:extLst>
                </p14:cNvPr>
                <p14:cNvContentPartPr/>
                <p14:nvPr/>
              </p14:nvContentPartPr>
              <p14:xfrm>
                <a:off x="2846260" y="646129"/>
                <a:ext cx="311760" cy="241200"/>
              </p14:xfrm>
            </p:contentPart>
          </mc:Choice>
          <mc:Fallback xmlns=""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DD346F23-7373-7B42-812C-DF59ECF318CD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838700" y="638569"/>
                  <a:ext cx="326880" cy="256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B907EFE8-21D5-2649-9D56-74C304296144}"/>
              </a:ext>
            </a:extLst>
          </p:cNvPr>
          <p:cNvGrpSpPr/>
          <p:nvPr/>
        </p:nvGrpSpPr>
        <p:grpSpPr>
          <a:xfrm>
            <a:off x="3468700" y="465409"/>
            <a:ext cx="212040" cy="411120"/>
            <a:chOff x="3468700" y="465409"/>
            <a:chExt cx="212040" cy="411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347D91F9-D78C-1746-AF2D-3287BD780075}"/>
                    </a:ext>
                  </a:extLst>
                </p14:cNvPr>
                <p14:cNvContentPartPr/>
                <p14:nvPr/>
              </p14:nvContentPartPr>
              <p14:xfrm>
                <a:off x="3468700" y="465409"/>
                <a:ext cx="212040" cy="174600"/>
              </p14:xfrm>
            </p:contentPart>
          </mc:Choice>
          <mc:Fallback xmlns=""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347D91F9-D78C-1746-AF2D-3287BD780075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461140" y="457849"/>
                  <a:ext cx="22716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D0BE3DC6-6352-DD4E-A4F0-D788BA5326A1}"/>
                    </a:ext>
                  </a:extLst>
                </p14:cNvPr>
                <p14:cNvContentPartPr/>
                <p14:nvPr/>
              </p14:nvContentPartPr>
              <p14:xfrm>
                <a:off x="3593260" y="695809"/>
                <a:ext cx="6480" cy="180720"/>
              </p14:xfrm>
            </p:contentPart>
          </mc:Choice>
          <mc:Fallback xmlns=""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D0BE3DC6-6352-DD4E-A4F0-D788BA5326A1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585700" y="688249"/>
                  <a:ext cx="21600" cy="195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A98C4738-D264-0549-A16D-CFDD792761DF}"/>
              </a:ext>
            </a:extLst>
          </p:cNvPr>
          <p:cNvGrpSpPr/>
          <p:nvPr/>
        </p:nvGrpSpPr>
        <p:grpSpPr>
          <a:xfrm>
            <a:off x="4016620" y="241489"/>
            <a:ext cx="1232640" cy="691560"/>
            <a:chOff x="4016620" y="241489"/>
            <a:chExt cx="1232640" cy="691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23A5BAED-DFB9-3D4F-8BC4-053E67458EED}"/>
                    </a:ext>
                  </a:extLst>
                </p14:cNvPr>
                <p14:cNvContentPartPr/>
                <p14:nvPr/>
              </p14:nvContentPartPr>
              <p14:xfrm>
                <a:off x="4016620" y="478009"/>
                <a:ext cx="137160" cy="405000"/>
              </p14:xfrm>
            </p:contentPart>
          </mc:Choice>
          <mc:Fallback xmlns=""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23A5BAED-DFB9-3D4F-8BC4-053E67458EE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009060" y="470449"/>
                  <a:ext cx="152280" cy="42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9AE94A6F-843B-F14A-A0C3-F4E9D3C3AE1D}"/>
                    </a:ext>
                  </a:extLst>
                </p14:cNvPr>
                <p14:cNvContentPartPr/>
                <p14:nvPr/>
              </p14:nvContentPartPr>
              <p14:xfrm>
                <a:off x="4327660" y="353449"/>
                <a:ext cx="87480" cy="100080"/>
              </p14:xfrm>
            </p:contentPart>
          </mc:Choice>
          <mc:Fallback xmlns=""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9AE94A6F-843B-F14A-A0C3-F4E9D3C3AE1D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320100" y="345889"/>
                  <a:ext cx="10260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A876061F-0FCE-CA4E-A240-4AE73BD43F4D}"/>
                    </a:ext>
                  </a:extLst>
                </p14:cNvPr>
                <p14:cNvContentPartPr/>
                <p14:nvPr/>
              </p14:nvContentPartPr>
              <p14:xfrm>
                <a:off x="4340260" y="577369"/>
                <a:ext cx="174600" cy="261720"/>
              </p14:xfrm>
            </p:contentPart>
          </mc:Choice>
          <mc:Fallback xmlns=""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A876061F-0FCE-CA4E-A240-4AE73BD43F4D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332700" y="570169"/>
                  <a:ext cx="18972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F2BC315A-F785-F943-BFF9-318A341B8464}"/>
                    </a:ext>
                  </a:extLst>
                </p14:cNvPr>
                <p14:cNvContentPartPr/>
                <p14:nvPr/>
              </p14:nvContentPartPr>
              <p14:xfrm>
                <a:off x="4726180" y="627409"/>
                <a:ext cx="25200" cy="180720"/>
              </p14:xfrm>
            </p:contentPart>
          </mc:Choice>
          <mc:Fallback xmlns=""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F2BC315A-F785-F943-BFF9-318A341B8464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718620" y="619849"/>
                  <a:ext cx="4032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8BF4153A-1F20-2343-B93E-A3211E64A787}"/>
                    </a:ext>
                  </a:extLst>
                </p14:cNvPr>
                <p14:cNvContentPartPr/>
                <p14:nvPr/>
              </p14:nvContentPartPr>
              <p14:xfrm>
                <a:off x="4987540" y="241489"/>
                <a:ext cx="261720" cy="691560"/>
              </p14:xfrm>
            </p:contentPart>
          </mc:Choice>
          <mc:Fallback xmlns=""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8BF4153A-1F20-2343-B93E-A3211E64A787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979980" y="233929"/>
                  <a:ext cx="276840" cy="70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E159350F-83D0-3C46-8D76-A342B706861D}"/>
                    </a:ext>
                  </a:extLst>
                </p14:cNvPr>
                <p14:cNvContentPartPr/>
                <p14:nvPr/>
              </p14:nvContentPartPr>
              <p14:xfrm>
                <a:off x="4819420" y="415729"/>
                <a:ext cx="286560" cy="230760"/>
              </p14:xfrm>
            </p:contentPart>
          </mc:Choice>
          <mc:Fallback xmlns=""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E159350F-83D0-3C46-8D76-A342B706861D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812220" y="408169"/>
                  <a:ext cx="30168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A13D519B-0895-0340-82A5-7E62A391BFE4}"/>
                    </a:ext>
                  </a:extLst>
                </p14:cNvPr>
                <p14:cNvContentPartPr/>
                <p14:nvPr/>
              </p14:nvContentPartPr>
              <p14:xfrm>
                <a:off x="4969180" y="683209"/>
                <a:ext cx="43920" cy="31320"/>
              </p14:xfrm>
            </p:contentPart>
          </mc:Choice>
          <mc:Fallback xmlns=""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A13D519B-0895-0340-82A5-7E62A391BFE4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961620" y="676009"/>
                  <a:ext cx="5904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8A0E567F-0974-734F-B8C3-ADB3F3265C3C}"/>
                    </a:ext>
                  </a:extLst>
                </p14:cNvPr>
                <p14:cNvContentPartPr/>
                <p14:nvPr/>
              </p14:nvContentPartPr>
              <p14:xfrm>
                <a:off x="4913020" y="739369"/>
                <a:ext cx="187200" cy="162360"/>
              </p14:xfrm>
            </p:contentPart>
          </mc:Choice>
          <mc:Fallback xmlns=""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8A0E567F-0974-734F-B8C3-ADB3F3265C3C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905460" y="731809"/>
                  <a:ext cx="202320" cy="177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75C88F26-F748-7A48-B92A-7AC1CF0735FA}"/>
              </a:ext>
            </a:extLst>
          </p:cNvPr>
          <p:cNvGrpSpPr/>
          <p:nvPr/>
        </p:nvGrpSpPr>
        <p:grpSpPr>
          <a:xfrm>
            <a:off x="5551300" y="328609"/>
            <a:ext cx="1266840" cy="896760"/>
            <a:chOff x="5551300" y="328609"/>
            <a:chExt cx="1266840" cy="896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4EFF651C-34F4-0246-9CC8-364464F99729}"/>
                    </a:ext>
                  </a:extLst>
                </p14:cNvPr>
                <p14:cNvContentPartPr/>
                <p14:nvPr/>
              </p14:nvContentPartPr>
              <p14:xfrm>
                <a:off x="5653900" y="397009"/>
                <a:ext cx="136800" cy="187200"/>
              </p14:xfrm>
            </p:contentPart>
          </mc:Choice>
          <mc:Fallback xmlns=""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4EFF651C-34F4-0246-9CC8-364464F99729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646340" y="389449"/>
                  <a:ext cx="15156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FCDFCD58-0A12-C248-BA89-991E4CACA99B}"/>
                    </a:ext>
                  </a:extLst>
                </p14:cNvPr>
                <p14:cNvContentPartPr/>
                <p14:nvPr/>
              </p14:nvContentPartPr>
              <p14:xfrm>
                <a:off x="5551300" y="589969"/>
                <a:ext cx="532440" cy="635400"/>
              </p14:xfrm>
            </p:contentPart>
          </mc:Choice>
          <mc:Fallback xmlns=""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FCDFCD58-0A12-C248-BA89-991E4CACA99B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543740" y="582409"/>
                  <a:ext cx="547200" cy="65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DE2C84D8-CBC6-754B-887F-CFBD4A14969B}"/>
                    </a:ext>
                  </a:extLst>
                </p14:cNvPr>
                <p14:cNvContentPartPr/>
                <p14:nvPr/>
              </p14:nvContentPartPr>
              <p14:xfrm>
                <a:off x="6263740" y="496729"/>
                <a:ext cx="31320" cy="19080"/>
              </p14:xfrm>
            </p:contentPart>
          </mc:Choice>
          <mc:Fallback xmlns=""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DE2C84D8-CBC6-754B-887F-CFBD4A14969B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256540" y="489169"/>
                  <a:ext cx="4644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4BFA4B70-7BB5-0A47-BB1C-3F3BB9665F5D}"/>
                    </a:ext>
                  </a:extLst>
                </p14:cNvPr>
                <p14:cNvContentPartPr/>
                <p14:nvPr/>
              </p14:nvContentPartPr>
              <p14:xfrm>
                <a:off x="6301180" y="328609"/>
                <a:ext cx="516960" cy="579240"/>
              </p14:xfrm>
            </p:contentPart>
          </mc:Choice>
          <mc:Fallback xmlns=""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4BFA4B70-7BB5-0A47-BB1C-3F3BB9665F5D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293620" y="321049"/>
                  <a:ext cx="532080" cy="594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98B5141D-BF65-2646-82F6-731D1F82682C}"/>
              </a:ext>
            </a:extLst>
          </p:cNvPr>
          <p:cNvGrpSpPr/>
          <p:nvPr/>
        </p:nvGrpSpPr>
        <p:grpSpPr>
          <a:xfrm>
            <a:off x="7091740" y="285049"/>
            <a:ext cx="928080" cy="697320"/>
            <a:chOff x="7091740" y="285049"/>
            <a:chExt cx="928080" cy="697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D2472602-1DD1-0B47-9B95-57009B392E15}"/>
                    </a:ext>
                  </a:extLst>
                </p14:cNvPr>
                <p14:cNvContentPartPr/>
                <p14:nvPr/>
              </p14:nvContentPartPr>
              <p14:xfrm>
                <a:off x="7210180" y="285049"/>
                <a:ext cx="118800" cy="75240"/>
              </p14:xfrm>
            </p:contentPart>
          </mc:Choice>
          <mc:Fallback xmlns=""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D2472602-1DD1-0B47-9B95-57009B392E15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202620" y="277489"/>
                  <a:ext cx="13356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A15DD56C-54B5-8342-A8CC-46B25163955C}"/>
                    </a:ext>
                  </a:extLst>
                </p14:cNvPr>
                <p14:cNvContentPartPr/>
                <p14:nvPr/>
              </p14:nvContentPartPr>
              <p14:xfrm>
                <a:off x="7142500" y="478009"/>
                <a:ext cx="205200" cy="131040"/>
              </p14:xfrm>
            </p:contentPart>
          </mc:Choice>
          <mc:Fallback xmlns=""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A15DD56C-54B5-8342-A8CC-46B25163955C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134940" y="470449"/>
                  <a:ext cx="22032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42356FF4-F93F-724A-808D-22F02FEFBA07}"/>
                    </a:ext>
                  </a:extLst>
                </p14:cNvPr>
                <p14:cNvContentPartPr/>
                <p14:nvPr/>
              </p14:nvContentPartPr>
              <p14:xfrm>
                <a:off x="7172740" y="652249"/>
                <a:ext cx="59040" cy="56520"/>
              </p14:xfrm>
            </p:contentPart>
          </mc:Choice>
          <mc:Fallback xmlns=""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42356FF4-F93F-724A-808D-22F02FEFBA07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165180" y="644689"/>
                  <a:ext cx="7416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FC5E5D13-B40F-7A46-8D88-5947F6619E7F}"/>
                    </a:ext>
                  </a:extLst>
                </p14:cNvPr>
                <p14:cNvContentPartPr/>
                <p14:nvPr/>
              </p14:nvContentPartPr>
              <p14:xfrm>
                <a:off x="7091740" y="782929"/>
                <a:ext cx="336600" cy="162360"/>
              </p14:xfrm>
            </p:contentPart>
          </mc:Choice>
          <mc:Fallback xmlns=""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FC5E5D13-B40F-7A46-8D88-5947F6619E7F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7084540" y="775369"/>
                  <a:ext cx="35172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06C28DC1-60DC-7E4A-872C-1A7889F77F89}"/>
                    </a:ext>
                  </a:extLst>
                </p14:cNvPr>
                <p14:cNvContentPartPr/>
                <p14:nvPr/>
              </p14:nvContentPartPr>
              <p14:xfrm>
                <a:off x="7758100" y="328609"/>
                <a:ext cx="43920" cy="43920"/>
              </p14:xfrm>
            </p:contentPart>
          </mc:Choice>
          <mc:Fallback xmlns=""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06C28DC1-60DC-7E4A-872C-1A7889F77F89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750540" y="321049"/>
                  <a:ext cx="5904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2A2CCFF0-4513-0A40-8A58-52ECCD1C097D}"/>
                    </a:ext>
                  </a:extLst>
                </p14:cNvPr>
                <p14:cNvContentPartPr/>
                <p14:nvPr/>
              </p14:nvContentPartPr>
              <p14:xfrm>
                <a:off x="7639660" y="359569"/>
                <a:ext cx="355320" cy="622800"/>
              </p14:xfrm>
            </p:contentPart>
          </mc:Choice>
          <mc:Fallback xmlns=""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2A2CCFF0-4513-0A40-8A58-52ECCD1C097D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632100" y="352009"/>
                  <a:ext cx="370440" cy="63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CC63255B-9190-A54B-A89D-F7D61F709D49}"/>
                    </a:ext>
                  </a:extLst>
                </p14:cNvPr>
                <p14:cNvContentPartPr/>
                <p14:nvPr/>
              </p14:nvContentPartPr>
              <p14:xfrm>
                <a:off x="7994620" y="751969"/>
                <a:ext cx="25200" cy="19080"/>
              </p14:xfrm>
            </p:contentPart>
          </mc:Choice>
          <mc:Fallback xmlns=""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CC63255B-9190-A54B-A89D-F7D61F709D49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987060" y="744409"/>
                  <a:ext cx="40320" cy="34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32" name="墨迹 31">
                <a:extLst>
                  <a:ext uri="{FF2B5EF4-FFF2-40B4-BE49-F238E27FC236}">
                    <a16:creationId xmlns:a16="http://schemas.microsoft.com/office/drawing/2014/main" id="{CEE8EC94-8DC5-2243-A82E-2E255CFC36F5}"/>
                  </a:ext>
                </a:extLst>
              </p14:cNvPr>
              <p14:cNvContentPartPr/>
              <p14:nvPr/>
            </p14:nvContentPartPr>
            <p14:xfrm>
              <a:off x="8430220" y="957169"/>
              <a:ext cx="81360" cy="74520"/>
            </p14:xfrm>
          </p:contentPart>
        </mc:Choice>
        <mc:Fallback xmlns="">
          <p:pic>
            <p:nvPicPr>
              <p:cNvPr id="32" name="墨迹 31">
                <a:extLst>
                  <a:ext uri="{FF2B5EF4-FFF2-40B4-BE49-F238E27FC236}">
                    <a16:creationId xmlns:a16="http://schemas.microsoft.com/office/drawing/2014/main" id="{CEE8EC94-8DC5-2243-A82E-2E255CFC36F5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8423020" y="949609"/>
                <a:ext cx="96480" cy="89280"/>
              </a:xfrm>
              <a:prstGeom prst="rect">
                <a:avLst/>
              </a:prstGeom>
            </p:spPr>
          </p:pic>
        </mc:Fallback>
      </mc:AlternateContent>
      <p:grpSp>
        <p:nvGrpSpPr>
          <p:cNvPr id="44" name="组合 43">
            <a:extLst>
              <a:ext uri="{FF2B5EF4-FFF2-40B4-BE49-F238E27FC236}">
                <a16:creationId xmlns:a16="http://schemas.microsoft.com/office/drawing/2014/main" id="{B4194601-F783-F645-A56E-9EC3D9A50957}"/>
              </a:ext>
            </a:extLst>
          </p:cNvPr>
          <p:cNvGrpSpPr/>
          <p:nvPr/>
        </p:nvGrpSpPr>
        <p:grpSpPr>
          <a:xfrm>
            <a:off x="530380" y="1442809"/>
            <a:ext cx="784800" cy="504720"/>
            <a:chOff x="530380" y="1442809"/>
            <a:chExt cx="784800" cy="504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313F9954-7365-A949-85DB-B8E3AA37D0B9}"/>
                    </a:ext>
                  </a:extLst>
                </p14:cNvPr>
                <p14:cNvContentPartPr/>
                <p14:nvPr/>
              </p14:nvContentPartPr>
              <p14:xfrm>
                <a:off x="642340" y="1442809"/>
                <a:ext cx="93600" cy="62640"/>
              </p14:xfrm>
            </p:contentPart>
          </mc:Choice>
          <mc:Fallback xmlns=""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313F9954-7365-A949-85DB-B8E3AA37D0B9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34780" y="1435249"/>
                  <a:ext cx="10872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4AA13EC1-8B51-7B4F-BCB8-9BF1A473AA39}"/>
                    </a:ext>
                  </a:extLst>
                </p14:cNvPr>
                <p14:cNvContentPartPr/>
                <p14:nvPr/>
              </p14:nvContentPartPr>
              <p14:xfrm>
                <a:off x="530380" y="1586809"/>
                <a:ext cx="622800" cy="273600"/>
              </p14:xfrm>
            </p:contentPart>
          </mc:Choice>
          <mc:Fallback xmlns=""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4AA13EC1-8B51-7B4F-BCB8-9BF1A473AA39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22820" y="1579249"/>
                  <a:ext cx="637920" cy="28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A2DD023D-C8B4-2246-9FA4-6C33F1B6A673}"/>
                    </a:ext>
                  </a:extLst>
                </p14:cNvPr>
                <p14:cNvContentPartPr/>
                <p14:nvPr/>
              </p14:nvContentPartPr>
              <p14:xfrm>
                <a:off x="1233820" y="1785169"/>
                <a:ext cx="81360" cy="31320"/>
              </p14:xfrm>
            </p:contentPart>
          </mc:Choice>
          <mc:Fallback xmlns=""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A2DD023D-C8B4-2246-9FA4-6C33F1B6A673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226260" y="1777609"/>
                  <a:ext cx="9648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5D409F86-5E9A-8245-B965-3714C434DF37}"/>
                    </a:ext>
                  </a:extLst>
                </p14:cNvPr>
                <p14:cNvContentPartPr/>
                <p14:nvPr/>
              </p14:nvContentPartPr>
              <p14:xfrm>
                <a:off x="1277380" y="1891009"/>
                <a:ext cx="19080" cy="56520"/>
              </p14:xfrm>
            </p:contentPart>
          </mc:Choice>
          <mc:Fallback xmlns=""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5D409F86-5E9A-8245-B965-3714C434DF37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269820" y="1883449"/>
                  <a:ext cx="34200" cy="7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7" name="组合 56">
            <a:extLst>
              <a:ext uri="{FF2B5EF4-FFF2-40B4-BE49-F238E27FC236}">
                <a16:creationId xmlns:a16="http://schemas.microsoft.com/office/drawing/2014/main" id="{046D93BD-1767-5244-8D41-2B0093CD828D}"/>
              </a:ext>
            </a:extLst>
          </p:cNvPr>
          <p:cNvGrpSpPr/>
          <p:nvPr/>
        </p:nvGrpSpPr>
        <p:grpSpPr>
          <a:xfrm>
            <a:off x="1825300" y="1492849"/>
            <a:ext cx="479520" cy="398160"/>
            <a:chOff x="1825300" y="1492849"/>
            <a:chExt cx="479520" cy="398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5" name="墨迹 44">
                  <a:extLst>
                    <a:ext uri="{FF2B5EF4-FFF2-40B4-BE49-F238E27FC236}">
                      <a16:creationId xmlns:a16="http://schemas.microsoft.com/office/drawing/2014/main" id="{BDA22CC3-C43D-5648-BE7C-CD6FDC3E28AC}"/>
                    </a:ext>
                  </a:extLst>
                </p14:cNvPr>
                <p14:cNvContentPartPr/>
                <p14:nvPr/>
              </p14:nvContentPartPr>
              <p14:xfrm>
                <a:off x="1825300" y="1536409"/>
                <a:ext cx="118800" cy="274320"/>
              </p14:xfrm>
            </p:contentPart>
          </mc:Choice>
          <mc:Fallback xmlns="">
            <p:pic>
              <p:nvPicPr>
                <p:cNvPr id="45" name="墨迹 44">
                  <a:extLst>
                    <a:ext uri="{FF2B5EF4-FFF2-40B4-BE49-F238E27FC236}">
                      <a16:creationId xmlns:a16="http://schemas.microsoft.com/office/drawing/2014/main" id="{BDA22CC3-C43D-5648-BE7C-CD6FDC3E28AC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817740" y="1528849"/>
                  <a:ext cx="13356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6" name="墨迹 45">
                  <a:extLst>
                    <a:ext uri="{FF2B5EF4-FFF2-40B4-BE49-F238E27FC236}">
                      <a16:creationId xmlns:a16="http://schemas.microsoft.com/office/drawing/2014/main" id="{3344615F-E5C0-5548-A1D1-A7800473AC55}"/>
                    </a:ext>
                  </a:extLst>
                </p14:cNvPr>
                <p14:cNvContentPartPr/>
                <p14:nvPr/>
              </p14:nvContentPartPr>
              <p14:xfrm>
                <a:off x="1862380" y="1654489"/>
                <a:ext cx="124920" cy="43920"/>
              </p14:xfrm>
            </p:contentPart>
          </mc:Choice>
          <mc:Fallback xmlns="">
            <p:pic>
              <p:nvPicPr>
                <p:cNvPr id="46" name="墨迹 45">
                  <a:extLst>
                    <a:ext uri="{FF2B5EF4-FFF2-40B4-BE49-F238E27FC236}">
                      <a16:creationId xmlns:a16="http://schemas.microsoft.com/office/drawing/2014/main" id="{3344615F-E5C0-5548-A1D1-A7800473AC55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854820" y="1646929"/>
                  <a:ext cx="14004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0CF8F022-CEB0-D540-AF7C-2F2427CDF46D}"/>
                    </a:ext>
                  </a:extLst>
                </p14:cNvPr>
                <p14:cNvContentPartPr/>
                <p14:nvPr/>
              </p14:nvContentPartPr>
              <p14:xfrm>
                <a:off x="2055340" y="1492849"/>
                <a:ext cx="249480" cy="398160"/>
              </p14:xfrm>
            </p:contentPart>
          </mc:Choice>
          <mc:Fallback xmlns=""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0CF8F022-CEB0-D540-AF7C-2F2427CDF46D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2047780" y="1485289"/>
                  <a:ext cx="264600" cy="413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48" name="墨迹 47">
                <a:extLst>
                  <a:ext uri="{FF2B5EF4-FFF2-40B4-BE49-F238E27FC236}">
                    <a16:creationId xmlns:a16="http://schemas.microsoft.com/office/drawing/2014/main" id="{2DA7D041-E147-1D4A-B1C5-1AE5F4530431}"/>
                  </a:ext>
                </a:extLst>
              </p14:cNvPr>
              <p14:cNvContentPartPr/>
              <p14:nvPr/>
            </p14:nvContentPartPr>
            <p14:xfrm>
              <a:off x="2709100" y="1629649"/>
              <a:ext cx="224640" cy="106200"/>
            </p14:xfrm>
          </p:contentPart>
        </mc:Choice>
        <mc:Fallback xmlns="">
          <p:pic>
            <p:nvPicPr>
              <p:cNvPr id="48" name="墨迹 47">
                <a:extLst>
                  <a:ext uri="{FF2B5EF4-FFF2-40B4-BE49-F238E27FC236}">
                    <a16:creationId xmlns:a16="http://schemas.microsoft.com/office/drawing/2014/main" id="{2DA7D041-E147-1D4A-B1C5-1AE5F4530431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2701540" y="1622089"/>
                <a:ext cx="239400" cy="121320"/>
              </a:xfrm>
              <a:prstGeom prst="rect">
                <a:avLst/>
              </a:prstGeom>
            </p:spPr>
          </p:pic>
        </mc:Fallback>
      </mc:AlternateContent>
      <p:grpSp>
        <p:nvGrpSpPr>
          <p:cNvPr id="56" name="组合 55">
            <a:extLst>
              <a:ext uri="{FF2B5EF4-FFF2-40B4-BE49-F238E27FC236}">
                <a16:creationId xmlns:a16="http://schemas.microsoft.com/office/drawing/2014/main" id="{9FC14002-6AAE-204B-9745-AF05EDD0A9D5}"/>
              </a:ext>
            </a:extLst>
          </p:cNvPr>
          <p:cNvGrpSpPr/>
          <p:nvPr/>
        </p:nvGrpSpPr>
        <p:grpSpPr>
          <a:xfrm>
            <a:off x="3244420" y="1349569"/>
            <a:ext cx="610560" cy="682560"/>
            <a:chOff x="3244420" y="1349569"/>
            <a:chExt cx="610560" cy="682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9" name="墨迹 48">
                  <a:extLst>
                    <a:ext uri="{FF2B5EF4-FFF2-40B4-BE49-F238E27FC236}">
                      <a16:creationId xmlns:a16="http://schemas.microsoft.com/office/drawing/2014/main" id="{2F31A3C4-CF04-E54F-BBD3-D54C1D3D87F4}"/>
                    </a:ext>
                  </a:extLst>
                </p14:cNvPr>
                <p14:cNvContentPartPr/>
                <p14:nvPr/>
              </p14:nvContentPartPr>
              <p14:xfrm>
                <a:off x="3244420" y="1548649"/>
                <a:ext cx="149760" cy="174600"/>
              </p14:xfrm>
            </p:contentPart>
          </mc:Choice>
          <mc:Fallback xmlns="">
            <p:pic>
              <p:nvPicPr>
                <p:cNvPr id="49" name="墨迹 48">
                  <a:extLst>
                    <a:ext uri="{FF2B5EF4-FFF2-40B4-BE49-F238E27FC236}">
                      <a16:creationId xmlns:a16="http://schemas.microsoft.com/office/drawing/2014/main" id="{2F31A3C4-CF04-E54F-BBD3-D54C1D3D87F4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3236860" y="1541089"/>
                  <a:ext cx="16488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0" name="墨迹 49">
                  <a:extLst>
                    <a:ext uri="{FF2B5EF4-FFF2-40B4-BE49-F238E27FC236}">
                      <a16:creationId xmlns:a16="http://schemas.microsoft.com/office/drawing/2014/main" id="{30F055F6-FEB5-5E4F-AA5B-B215F9998449}"/>
                    </a:ext>
                  </a:extLst>
                </p14:cNvPr>
                <p14:cNvContentPartPr/>
                <p14:nvPr/>
              </p14:nvContentPartPr>
              <p14:xfrm>
                <a:off x="3599380" y="1349569"/>
                <a:ext cx="93600" cy="682560"/>
              </p14:xfrm>
            </p:contentPart>
          </mc:Choice>
          <mc:Fallback xmlns="">
            <p:pic>
              <p:nvPicPr>
                <p:cNvPr id="50" name="墨迹 49">
                  <a:extLst>
                    <a:ext uri="{FF2B5EF4-FFF2-40B4-BE49-F238E27FC236}">
                      <a16:creationId xmlns:a16="http://schemas.microsoft.com/office/drawing/2014/main" id="{30F055F6-FEB5-5E4F-AA5B-B215F9998449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3591820" y="1342009"/>
                  <a:ext cx="108720" cy="69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1" name="墨迹 50">
                  <a:extLst>
                    <a:ext uri="{FF2B5EF4-FFF2-40B4-BE49-F238E27FC236}">
                      <a16:creationId xmlns:a16="http://schemas.microsoft.com/office/drawing/2014/main" id="{9DD186BE-D8CF-994C-831A-302D0799982D}"/>
                    </a:ext>
                  </a:extLst>
                </p14:cNvPr>
                <p14:cNvContentPartPr/>
                <p14:nvPr/>
              </p14:nvContentPartPr>
              <p14:xfrm>
                <a:off x="3817180" y="1579969"/>
                <a:ext cx="37800" cy="180720"/>
              </p14:xfrm>
            </p:contentPart>
          </mc:Choice>
          <mc:Fallback xmlns="">
            <p:pic>
              <p:nvPicPr>
                <p:cNvPr id="51" name="墨迹 50">
                  <a:extLst>
                    <a:ext uri="{FF2B5EF4-FFF2-40B4-BE49-F238E27FC236}">
                      <a16:creationId xmlns:a16="http://schemas.microsoft.com/office/drawing/2014/main" id="{9DD186BE-D8CF-994C-831A-302D0799982D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3809620" y="1572409"/>
                  <a:ext cx="52920" cy="195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4301E843-1165-E245-8A15-256101FB339D}"/>
              </a:ext>
            </a:extLst>
          </p:cNvPr>
          <p:cNvGrpSpPr/>
          <p:nvPr/>
        </p:nvGrpSpPr>
        <p:grpSpPr>
          <a:xfrm>
            <a:off x="4097260" y="1436689"/>
            <a:ext cx="548640" cy="348840"/>
            <a:chOff x="4097260" y="1436689"/>
            <a:chExt cx="548640" cy="348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2" name="墨迹 51">
                  <a:extLst>
                    <a:ext uri="{FF2B5EF4-FFF2-40B4-BE49-F238E27FC236}">
                      <a16:creationId xmlns:a16="http://schemas.microsoft.com/office/drawing/2014/main" id="{57E18D35-7CE2-A440-A303-0E95CBBA3672}"/>
                    </a:ext>
                  </a:extLst>
                </p14:cNvPr>
                <p14:cNvContentPartPr/>
                <p14:nvPr/>
              </p14:nvContentPartPr>
              <p14:xfrm>
                <a:off x="4097260" y="1586089"/>
                <a:ext cx="43920" cy="92880"/>
              </p14:xfrm>
            </p:contentPart>
          </mc:Choice>
          <mc:Fallback xmlns="">
            <p:pic>
              <p:nvPicPr>
                <p:cNvPr id="52" name="墨迹 51">
                  <a:extLst>
                    <a:ext uri="{FF2B5EF4-FFF2-40B4-BE49-F238E27FC236}">
                      <a16:creationId xmlns:a16="http://schemas.microsoft.com/office/drawing/2014/main" id="{57E18D35-7CE2-A440-A303-0E95CBBA3672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4090060" y="1578529"/>
                  <a:ext cx="5904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3" name="墨迹 52">
                  <a:extLst>
                    <a:ext uri="{FF2B5EF4-FFF2-40B4-BE49-F238E27FC236}">
                      <a16:creationId xmlns:a16="http://schemas.microsoft.com/office/drawing/2014/main" id="{6CF46B30-D56E-5F4F-89A5-95F0BBBAB404}"/>
                    </a:ext>
                  </a:extLst>
                </p14:cNvPr>
                <p14:cNvContentPartPr/>
                <p14:nvPr/>
              </p14:nvContentPartPr>
              <p14:xfrm>
                <a:off x="4265380" y="1436689"/>
                <a:ext cx="43920" cy="348840"/>
              </p14:xfrm>
            </p:contentPart>
          </mc:Choice>
          <mc:Fallback xmlns="">
            <p:pic>
              <p:nvPicPr>
                <p:cNvPr id="53" name="墨迹 52">
                  <a:extLst>
                    <a:ext uri="{FF2B5EF4-FFF2-40B4-BE49-F238E27FC236}">
                      <a16:creationId xmlns:a16="http://schemas.microsoft.com/office/drawing/2014/main" id="{6CF46B30-D56E-5F4F-89A5-95F0BBBAB404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4257820" y="1429129"/>
                  <a:ext cx="59040" cy="36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4" name="墨迹 53">
                  <a:extLst>
                    <a:ext uri="{FF2B5EF4-FFF2-40B4-BE49-F238E27FC236}">
                      <a16:creationId xmlns:a16="http://schemas.microsoft.com/office/drawing/2014/main" id="{B2B38502-96D9-1244-B4B6-786E352211CB}"/>
                    </a:ext>
                  </a:extLst>
                </p14:cNvPr>
                <p14:cNvContentPartPr/>
                <p14:nvPr/>
              </p14:nvContentPartPr>
              <p14:xfrm>
                <a:off x="4484260" y="1505089"/>
                <a:ext cx="161640" cy="221760"/>
              </p14:xfrm>
            </p:contentPart>
          </mc:Choice>
          <mc:Fallback xmlns="">
            <p:pic>
              <p:nvPicPr>
                <p:cNvPr id="54" name="墨迹 53">
                  <a:extLst>
                    <a:ext uri="{FF2B5EF4-FFF2-40B4-BE49-F238E27FC236}">
                      <a16:creationId xmlns:a16="http://schemas.microsoft.com/office/drawing/2014/main" id="{B2B38502-96D9-1244-B4B6-786E352211CB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4476700" y="1497529"/>
                  <a:ext cx="176760" cy="236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" name="组合 61">
            <a:extLst>
              <a:ext uri="{FF2B5EF4-FFF2-40B4-BE49-F238E27FC236}">
                <a16:creationId xmlns:a16="http://schemas.microsoft.com/office/drawing/2014/main" id="{DEC2A17E-744F-604D-AB2B-708B69C86A96}"/>
              </a:ext>
            </a:extLst>
          </p:cNvPr>
          <p:cNvGrpSpPr/>
          <p:nvPr/>
        </p:nvGrpSpPr>
        <p:grpSpPr>
          <a:xfrm>
            <a:off x="4888180" y="1343449"/>
            <a:ext cx="678960" cy="435960"/>
            <a:chOff x="4888180" y="1343449"/>
            <a:chExt cx="678960" cy="435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8" name="墨迹 57">
                  <a:extLst>
                    <a:ext uri="{FF2B5EF4-FFF2-40B4-BE49-F238E27FC236}">
                      <a16:creationId xmlns:a16="http://schemas.microsoft.com/office/drawing/2014/main" id="{67D57F1E-DA09-6846-BA87-AE3086D2FBB7}"/>
                    </a:ext>
                  </a:extLst>
                </p14:cNvPr>
                <p14:cNvContentPartPr/>
                <p14:nvPr/>
              </p14:nvContentPartPr>
              <p14:xfrm>
                <a:off x="4888180" y="1405369"/>
                <a:ext cx="118800" cy="374040"/>
              </p14:xfrm>
            </p:contentPart>
          </mc:Choice>
          <mc:Fallback xmlns="">
            <p:pic>
              <p:nvPicPr>
                <p:cNvPr id="58" name="墨迹 57">
                  <a:extLst>
                    <a:ext uri="{FF2B5EF4-FFF2-40B4-BE49-F238E27FC236}">
                      <a16:creationId xmlns:a16="http://schemas.microsoft.com/office/drawing/2014/main" id="{67D57F1E-DA09-6846-BA87-AE3086D2FBB7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4880620" y="1398169"/>
                  <a:ext cx="133560" cy="38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9" name="墨迹 58">
                  <a:extLst>
                    <a:ext uri="{FF2B5EF4-FFF2-40B4-BE49-F238E27FC236}">
                      <a16:creationId xmlns:a16="http://schemas.microsoft.com/office/drawing/2014/main" id="{56BDBA31-2DD0-D549-9F21-27BCFAB0C330}"/>
                    </a:ext>
                  </a:extLst>
                </p14:cNvPr>
                <p14:cNvContentPartPr/>
                <p14:nvPr/>
              </p14:nvContentPartPr>
              <p14:xfrm>
                <a:off x="5162140" y="1393129"/>
                <a:ext cx="405000" cy="380160"/>
              </p14:xfrm>
            </p:contentPart>
          </mc:Choice>
          <mc:Fallback xmlns="">
            <p:pic>
              <p:nvPicPr>
                <p:cNvPr id="59" name="墨迹 58">
                  <a:extLst>
                    <a:ext uri="{FF2B5EF4-FFF2-40B4-BE49-F238E27FC236}">
                      <a16:creationId xmlns:a16="http://schemas.microsoft.com/office/drawing/2014/main" id="{56BDBA31-2DD0-D549-9F21-27BCFAB0C330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5154580" y="1385569"/>
                  <a:ext cx="420120" cy="39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60" name="墨迹 59">
                  <a:extLst>
                    <a:ext uri="{FF2B5EF4-FFF2-40B4-BE49-F238E27FC236}">
                      <a16:creationId xmlns:a16="http://schemas.microsoft.com/office/drawing/2014/main" id="{FDF14F3E-2722-C243-AB72-168E01434560}"/>
                    </a:ext>
                  </a:extLst>
                </p14:cNvPr>
                <p14:cNvContentPartPr/>
                <p14:nvPr/>
              </p14:nvContentPartPr>
              <p14:xfrm>
                <a:off x="5361220" y="1343449"/>
                <a:ext cx="56520" cy="367560"/>
              </p14:xfrm>
            </p:contentPart>
          </mc:Choice>
          <mc:Fallback xmlns="">
            <p:pic>
              <p:nvPicPr>
                <p:cNvPr id="60" name="墨迹 59">
                  <a:extLst>
                    <a:ext uri="{FF2B5EF4-FFF2-40B4-BE49-F238E27FC236}">
                      <a16:creationId xmlns:a16="http://schemas.microsoft.com/office/drawing/2014/main" id="{FDF14F3E-2722-C243-AB72-168E01434560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5353660" y="1335889"/>
                  <a:ext cx="71280" cy="382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61" name="墨迹 60">
                <a:extLst>
                  <a:ext uri="{FF2B5EF4-FFF2-40B4-BE49-F238E27FC236}">
                    <a16:creationId xmlns:a16="http://schemas.microsoft.com/office/drawing/2014/main" id="{94B8432C-0DAF-184B-8879-EBBDC671FAE8}"/>
                  </a:ext>
                </a:extLst>
              </p14:cNvPr>
              <p14:cNvContentPartPr/>
              <p14:nvPr/>
            </p14:nvContentPartPr>
            <p14:xfrm>
              <a:off x="5803300" y="1779049"/>
              <a:ext cx="118800" cy="68760"/>
            </p14:xfrm>
          </p:contentPart>
        </mc:Choice>
        <mc:Fallback xmlns="">
          <p:pic>
            <p:nvPicPr>
              <p:cNvPr id="61" name="墨迹 60">
                <a:extLst>
                  <a:ext uri="{FF2B5EF4-FFF2-40B4-BE49-F238E27FC236}">
                    <a16:creationId xmlns:a16="http://schemas.microsoft.com/office/drawing/2014/main" id="{94B8432C-0DAF-184B-8879-EBBDC671FAE8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5795740" y="1771489"/>
                <a:ext cx="133560" cy="83880"/>
              </a:xfrm>
              <a:prstGeom prst="rect">
                <a:avLst/>
              </a:prstGeom>
            </p:spPr>
          </p:pic>
        </mc:Fallback>
      </mc:AlternateContent>
      <p:grpSp>
        <p:nvGrpSpPr>
          <p:cNvPr id="83" name="组合 82">
            <a:extLst>
              <a:ext uri="{FF2B5EF4-FFF2-40B4-BE49-F238E27FC236}">
                <a16:creationId xmlns:a16="http://schemas.microsoft.com/office/drawing/2014/main" id="{C5B6F5A3-ED07-7A49-B8FB-E365DD67CCBC}"/>
              </a:ext>
            </a:extLst>
          </p:cNvPr>
          <p:cNvGrpSpPr/>
          <p:nvPr/>
        </p:nvGrpSpPr>
        <p:grpSpPr>
          <a:xfrm>
            <a:off x="1202500" y="2326969"/>
            <a:ext cx="386280" cy="535680"/>
            <a:chOff x="1202500" y="2326969"/>
            <a:chExt cx="386280" cy="535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3" name="墨迹 62">
                  <a:extLst>
                    <a:ext uri="{FF2B5EF4-FFF2-40B4-BE49-F238E27FC236}">
                      <a16:creationId xmlns:a16="http://schemas.microsoft.com/office/drawing/2014/main" id="{3851259C-D0E2-3F48-9767-214FB38B37BA}"/>
                    </a:ext>
                  </a:extLst>
                </p14:cNvPr>
                <p14:cNvContentPartPr/>
                <p14:nvPr/>
              </p14:nvContentPartPr>
              <p14:xfrm>
                <a:off x="1327060" y="2382769"/>
                <a:ext cx="106200" cy="149760"/>
              </p14:xfrm>
            </p:contentPart>
          </mc:Choice>
          <mc:Fallback xmlns="">
            <p:pic>
              <p:nvPicPr>
                <p:cNvPr id="63" name="墨迹 62">
                  <a:extLst>
                    <a:ext uri="{FF2B5EF4-FFF2-40B4-BE49-F238E27FC236}">
                      <a16:creationId xmlns:a16="http://schemas.microsoft.com/office/drawing/2014/main" id="{3851259C-D0E2-3F48-9767-214FB38B37BA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319500" y="2375569"/>
                  <a:ext cx="12132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4" name="墨迹 63">
                  <a:extLst>
                    <a:ext uri="{FF2B5EF4-FFF2-40B4-BE49-F238E27FC236}">
                      <a16:creationId xmlns:a16="http://schemas.microsoft.com/office/drawing/2014/main" id="{B7B02FF9-7EAC-2746-9ACB-BE590B02BCB8}"/>
                    </a:ext>
                  </a:extLst>
                </p14:cNvPr>
                <p14:cNvContentPartPr/>
                <p14:nvPr/>
              </p14:nvContentPartPr>
              <p14:xfrm>
                <a:off x="1364500" y="2358649"/>
                <a:ext cx="62640" cy="118080"/>
              </p14:xfrm>
            </p:contentPart>
          </mc:Choice>
          <mc:Fallback xmlns="">
            <p:pic>
              <p:nvPicPr>
                <p:cNvPr id="64" name="墨迹 63">
                  <a:extLst>
                    <a:ext uri="{FF2B5EF4-FFF2-40B4-BE49-F238E27FC236}">
                      <a16:creationId xmlns:a16="http://schemas.microsoft.com/office/drawing/2014/main" id="{B7B02FF9-7EAC-2746-9ACB-BE590B02BCB8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356940" y="2351089"/>
                  <a:ext cx="7776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5" name="墨迹 64">
                  <a:extLst>
                    <a:ext uri="{FF2B5EF4-FFF2-40B4-BE49-F238E27FC236}">
                      <a16:creationId xmlns:a16="http://schemas.microsoft.com/office/drawing/2014/main" id="{F0D7441E-F629-B14A-A524-FC8948F14659}"/>
                    </a:ext>
                  </a:extLst>
                </p14:cNvPr>
                <p14:cNvContentPartPr/>
                <p14:nvPr/>
              </p14:nvContentPartPr>
              <p14:xfrm>
                <a:off x="1202500" y="2326969"/>
                <a:ext cx="367560" cy="535680"/>
              </p14:xfrm>
            </p:contentPart>
          </mc:Choice>
          <mc:Fallback xmlns="">
            <p:pic>
              <p:nvPicPr>
                <p:cNvPr id="65" name="墨迹 64">
                  <a:extLst>
                    <a:ext uri="{FF2B5EF4-FFF2-40B4-BE49-F238E27FC236}">
                      <a16:creationId xmlns:a16="http://schemas.microsoft.com/office/drawing/2014/main" id="{F0D7441E-F629-B14A-A524-FC8948F14659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194940" y="2319409"/>
                  <a:ext cx="382680" cy="55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6" name="墨迹 65">
                  <a:extLst>
                    <a:ext uri="{FF2B5EF4-FFF2-40B4-BE49-F238E27FC236}">
                      <a16:creationId xmlns:a16="http://schemas.microsoft.com/office/drawing/2014/main" id="{70610E93-D792-4B49-9C8C-2EA6CE3913A7}"/>
                    </a:ext>
                  </a:extLst>
                </p14:cNvPr>
                <p14:cNvContentPartPr/>
                <p14:nvPr/>
              </p14:nvContentPartPr>
              <p14:xfrm>
                <a:off x="1376740" y="2737729"/>
                <a:ext cx="212040" cy="112320"/>
              </p14:xfrm>
            </p:contentPart>
          </mc:Choice>
          <mc:Fallback xmlns="">
            <p:pic>
              <p:nvPicPr>
                <p:cNvPr id="66" name="墨迹 65">
                  <a:extLst>
                    <a:ext uri="{FF2B5EF4-FFF2-40B4-BE49-F238E27FC236}">
                      <a16:creationId xmlns:a16="http://schemas.microsoft.com/office/drawing/2014/main" id="{70610E93-D792-4B49-9C8C-2EA6CE3913A7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369540" y="2730169"/>
                  <a:ext cx="227160" cy="127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2" name="组合 81">
            <a:extLst>
              <a:ext uri="{FF2B5EF4-FFF2-40B4-BE49-F238E27FC236}">
                <a16:creationId xmlns:a16="http://schemas.microsoft.com/office/drawing/2014/main" id="{AA61D757-702C-A140-9250-BB1C811FD466}"/>
              </a:ext>
            </a:extLst>
          </p:cNvPr>
          <p:cNvGrpSpPr/>
          <p:nvPr/>
        </p:nvGrpSpPr>
        <p:grpSpPr>
          <a:xfrm>
            <a:off x="1924660" y="2245969"/>
            <a:ext cx="1052640" cy="516960"/>
            <a:chOff x="1924660" y="2245969"/>
            <a:chExt cx="1052640" cy="516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7" name="墨迹 66">
                  <a:extLst>
                    <a:ext uri="{FF2B5EF4-FFF2-40B4-BE49-F238E27FC236}">
                      <a16:creationId xmlns:a16="http://schemas.microsoft.com/office/drawing/2014/main" id="{A2E3DCDA-8711-4F4E-813B-339F64F4B562}"/>
                    </a:ext>
                  </a:extLst>
                </p14:cNvPr>
                <p14:cNvContentPartPr/>
                <p14:nvPr/>
              </p14:nvContentPartPr>
              <p14:xfrm>
                <a:off x="1924660" y="2420209"/>
                <a:ext cx="249480" cy="342720"/>
              </p14:xfrm>
            </p:contentPart>
          </mc:Choice>
          <mc:Fallback xmlns="">
            <p:pic>
              <p:nvPicPr>
                <p:cNvPr id="67" name="墨迹 66">
                  <a:extLst>
                    <a:ext uri="{FF2B5EF4-FFF2-40B4-BE49-F238E27FC236}">
                      <a16:creationId xmlns:a16="http://schemas.microsoft.com/office/drawing/2014/main" id="{A2E3DCDA-8711-4F4E-813B-339F64F4B562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917100" y="2412649"/>
                  <a:ext cx="264600" cy="35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8" name="墨迹 67">
                  <a:extLst>
                    <a:ext uri="{FF2B5EF4-FFF2-40B4-BE49-F238E27FC236}">
                      <a16:creationId xmlns:a16="http://schemas.microsoft.com/office/drawing/2014/main" id="{D8F74530-0D8B-0948-9320-5FF6D59C7402}"/>
                    </a:ext>
                  </a:extLst>
                </p14:cNvPr>
                <p14:cNvContentPartPr/>
                <p14:nvPr/>
              </p14:nvContentPartPr>
              <p14:xfrm>
                <a:off x="2067940" y="2613169"/>
                <a:ext cx="230760" cy="68760"/>
              </p14:xfrm>
            </p:contentPart>
          </mc:Choice>
          <mc:Fallback xmlns="">
            <p:pic>
              <p:nvPicPr>
                <p:cNvPr id="68" name="墨迹 67">
                  <a:extLst>
                    <a:ext uri="{FF2B5EF4-FFF2-40B4-BE49-F238E27FC236}">
                      <a16:creationId xmlns:a16="http://schemas.microsoft.com/office/drawing/2014/main" id="{D8F74530-0D8B-0948-9320-5FF6D59C7402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2060380" y="2605609"/>
                  <a:ext cx="24588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9" name="墨迹 68">
                  <a:extLst>
                    <a:ext uri="{FF2B5EF4-FFF2-40B4-BE49-F238E27FC236}">
                      <a16:creationId xmlns:a16="http://schemas.microsoft.com/office/drawing/2014/main" id="{832478D1-3DB5-BE4C-9637-6759FEE84FD6}"/>
                    </a:ext>
                  </a:extLst>
                </p14:cNvPr>
                <p14:cNvContentPartPr/>
                <p14:nvPr/>
              </p14:nvContentPartPr>
              <p14:xfrm>
                <a:off x="2516140" y="2245969"/>
                <a:ext cx="461160" cy="498240"/>
              </p14:xfrm>
            </p:contentPart>
          </mc:Choice>
          <mc:Fallback xmlns="">
            <p:pic>
              <p:nvPicPr>
                <p:cNvPr id="69" name="墨迹 68">
                  <a:extLst>
                    <a:ext uri="{FF2B5EF4-FFF2-40B4-BE49-F238E27FC236}">
                      <a16:creationId xmlns:a16="http://schemas.microsoft.com/office/drawing/2014/main" id="{832478D1-3DB5-BE4C-9637-6759FEE84FD6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2508580" y="2238409"/>
                  <a:ext cx="476280" cy="513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1" name="组合 80">
            <a:extLst>
              <a:ext uri="{FF2B5EF4-FFF2-40B4-BE49-F238E27FC236}">
                <a16:creationId xmlns:a16="http://schemas.microsoft.com/office/drawing/2014/main" id="{FB6C0362-42CA-E947-861E-0839977EFEF5}"/>
              </a:ext>
            </a:extLst>
          </p:cNvPr>
          <p:cNvGrpSpPr/>
          <p:nvPr/>
        </p:nvGrpSpPr>
        <p:grpSpPr>
          <a:xfrm>
            <a:off x="3294460" y="2164969"/>
            <a:ext cx="324000" cy="591840"/>
            <a:chOff x="3294460" y="2164969"/>
            <a:chExt cx="324000" cy="591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70" name="墨迹 69">
                  <a:extLst>
                    <a:ext uri="{FF2B5EF4-FFF2-40B4-BE49-F238E27FC236}">
                      <a16:creationId xmlns:a16="http://schemas.microsoft.com/office/drawing/2014/main" id="{61C0B201-EA9B-B847-AC14-C83C9D8005B4}"/>
                    </a:ext>
                  </a:extLst>
                </p14:cNvPr>
                <p14:cNvContentPartPr/>
                <p14:nvPr/>
              </p14:nvContentPartPr>
              <p14:xfrm>
                <a:off x="3368980" y="2164969"/>
                <a:ext cx="124920" cy="112320"/>
              </p14:xfrm>
            </p:contentPart>
          </mc:Choice>
          <mc:Fallback xmlns="">
            <p:pic>
              <p:nvPicPr>
                <p:cNvPr id="70" name="墨迹 69">
                  <a:extLst>
                    <a:ext uri="{FF2B5EF4-FFF2-40B4-BE49-F238E27FC236}">
                      <a16:creationId xmlns:a16="http://schemas.microsoft.com/office/drawing/2014/main" id="{61C0B201-EA9B-B847-AC14-C83C9D8005B4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3361420" y="2157409"/>
                  <a:ext cx="14004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71" name="墨迹 70">
                  <a:extLst>
                    <a:ext uri="{FF2B5EF4-FFF2-40B4-BE49-F238E27FC236}">
                      <a16:creationId xmlns:a16="http://schemas.microsoft.com/office/drawing/2014/main" id="{5E0F6374-9270-5643-977D-0DF018D53594}"/>
                    </a:ext>
                  </a:extLst>
                </p14:cNvPr>
                <p14:cNvContentPartPr/>
                <p14:nvPr/>
              </p14:nvContentPartPr>
              <p14:xfrm>
                <a:off x="3294460" y="2364409"/>
                <a:ext cx="273600" cy="118800"/>
              </p14:xfrm>
            </p:contentPart>
          </mc:Choice>
          <mc:Fallback xmlns="">
            <p:pic>
              <p:nvPicPr>
                <p:cNvPr id="71" name="墨迹 70">
                  <a:extLst>
                    <a:ext uri="{FF2B5EF4-FFF2-40B4-BE49-F238E27FC236}">
                      <a16:creationId xmlns:a16="http://schemas.microsoft.com/office/drawing/2014/main" id="{5E0F6374-9270-5643-977D-0DF018D53594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3286900" y="2356849"/>
                  <a:ext cx="28872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72" name="墨迹 71">
                  <a:extLst>
                    <a:ext uri="{FF2B5EF4-FFF2-40B4-BE49-F238E27FC236}">
                      <a16:creationId xmlns:a16="http://schemas.microsoft.com/office/drawing/2014/main" id="{F1288D48-836D-0F42-A974-0E4E9B488C08}"/>
                    </a:ext>
                  </a:extLst>
                </p14:cNvPr>
                <p14:cNvContentPartPr/>
                <p14:nvPr/>
              </p14:nvContentPartPr>
              <p14:xfrm>
                <a:off x="3368980" y="2538649"/>
                <a:ext cx="74520" cy="31320"/>
              </p14:xfrm>
            </p:contentPart>
          </mc:Choice>
          <mc:Fallback xmlns="">
            <p:pic>
              <p:nvPicPr>
                <p:cNvPr id="72" name="墨迹 71">
                  <a:extLst>
                    <a:ext uri="{FF2B5EF4-FFF2-40B4-BE49-F238E27FC236}">
                      <a16:creationId xmlns:a16="http://schemas.microsoft.com/office/drawing/2014/main" id="{F1288D48-836D-0F42-A974-0E4E9B488C08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3361420" y="2531089"/>
                  <a:ext cx="8928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3" name="墨迹 72">
                  <a:extLst>
                    <a:ext uri="{FF2B5EF4-FFF2-40B4-BE49-F238E27FC236}">
                      <a16:creationId xmlns:a16="http://schemas.microsoft.com/office/drawing/2014/main" id="{85797089-4E76-F843-9979-62B4F4B3C50B}"/>
                    </a:ext>
                  </a:extLst>
                </p14:cNvPr>
                <p14:cNvContentPartPr/>
                <p14:nvPr/>
              </p14:nvContentPartPr>
              <p14:xfrm>
                <a:off x="3307420" y="2607049"/>
                <a:ext cx="311040" cy="149760"/>
              </p14:xfrm>
            </p:contentPart>
          </mc:Choice>
          <mc:Fallback xmlns="">
            <p:pic>
              <p:nvPicPr>
                <p:cNvPr id="73" name="墨迹 72">
                  <a:extLst>
                    <a:ext uri="{FF2B5EF4-FFF2-40B4-BE49-F238E27FC236}">
                      <a16:creationId xmlns:a16="http://schemas.microsoft.com/office/drawing/2014/main" id="{85797089-4E76-F843-9979-62B4F4B3C50B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3299860" y="2599489"/>
                  <a:ext cx="326160" cy="16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0" name="组合 79">
            <a:extLst>
              <a:ext uri="{FF2B5EF4-FFF2-40B4-BE49-F238E27FC236}">
                <a16:creationId xmlns:a16="http://schemas.microsoft.com/office/drawing/2014/main" id="{4B4F7DA6-DBCF-1C43-B2EC-BB33C8B46EAA}"/>
              </a:ext>
            </a:extLst>
          </p:cNvPr>
          <p:cNvGrpSpPr/>
          <p:nvPr/>
        </p:nvGrpSpPr>
        <p:grpSpPr>
          <a:xfrm>
            <a:off x="3941740" y="2242369"/>
            <a:ext cx="299160" cy="458280"/>
            <a:chOff x="3941740" y="2242369"/>
            <a:chExt cx="299160" cy="458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4" name="墨迹 73">
                  <a:extLst>
                    <a:ext uri="{FF2B5EF4-FFF2-40B4-BE49-F238E27FC236}">
                      <a16:creationId xmlns:a16="http://schemas.microsoft.com/office/drawing/2014/main" id="{01E41DBA-B514-B44E-93F0-C6D6CE0595C5}"/>
                    </a:ext>
                  </a:extLst>
                </p14:cNvPr>
                <p14:cNvContentPartPr/>
                <p14:nvPr/>
              </p14:nvContentPartPr>
              <p14:xfrm>
                <a:off x="3944620" y="2242369"/>
                <a:ext cx="227160" cy="178200"/>
              </p14:xfrm>
            </p:contentPart>
          </mc:Choice>
          <mc:Fallback xmlns="">
            <p:pic>
              <p:nvPicPr>
                <p:cNvPr id="74" name="墨迹 73">
                  <a:extLst>
                    <a:ext uri="{FF2B5EF4-FFF2-40B4-BE49-F238E27FC236}">
                      <a16:creationId xmlns:a16="http://schemas.microsoft.com/office/drawing/2014/main" id="{01E41DBA-B514-B44E-93F0-C6D6CE0595C5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3937060" y="2234809"/>
                  <a:ext cx="24228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5" name="墨迹 74">
                  <a:extLst>
                    <a:ext uri="{FF2B5EF4-FFF2-40B4-BE49-F238E27FC236}">
                      <a16:creationId xmlns:a16="http://schemas.microsoft.com/office/drawing/2014/main" id="{8B990FB8-5ECC-3644-905F-3411165F2123}"/>
                    </a:ext>
                  </a:extLst>
                </p14:cNvPr>
                <p14:cNvContentPartPr/>
                <p14:nvPr/>
              </p14:nvContentPartPr>
              <p14:xfrm>
                <a:off x="3941740" y="2482489"/>
                <a:ext cx="299160" cy="218160"/>
              </p14:xfrm>
            </p:contentPart>
          </mc:Choice>
          <mc:Fallback xmlns="">
            <p:pic>
              <p:nvPicPr>
                <p:cNvPr id="75" name="墨迹 74">
                  <a:extLst>
                    <a:ext uri="{FF2B5EF4-FFF2-40B4-BE49-F238E27FC236}">
                      <a16:creationId xmlns:a16="http://schemas.microsoft.com/office/drawing/2014/main" id="{8B990FB8-5ECC-3644-905F-3411165F2123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3934180" y="2474929"/>
                  <a:ext cx="314280" cy="233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9" name="组合 78">
            <a:extLst>
              <a:ext uri="{FF2B5EF4-FFF2-40B4-BE49-F238E27FC236}">
                <a16:creationId xmlns:a16="http://schemas.microsoft.com/office/drawing/2014/main" id="{F5F66F3D-ACBA-9F4F-AE57-187E6EAC59DE}"/>
              </a:ext>
            </a:extLst>
          </p:cNvPr>
          <p:cNvGrpSpPr/>
          <p:nvPr/>
        </p:nvGrpSpPr>
        <p:grpSpPr>
          <a:xfrm>
            <a:off x="4558780" y="2071729"/>
            <a:ext cx="510120" cy="682920"/>
            <a:chOff x="4558780" y="2071729"/>
            <a:chExt cx="510120" cy="682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76" name="墨迹 75">
                  <a:extLst>
                    <a:ext uri="{FF2B5EF4-FFF2-40B4-BE49-F238E27FC236}">
                      <a16:creationId xmlns:a16="http://schemas.microsoft.com/office/drawing/2014/main" id="{B8BCD58E-7B3F-1341-8D8B-D0AAF04282C5}"/>
                    </a:ext>
                  </a:extLst>
                </p14:cNvPr>
                <p14:cNvContentPartPr/>
                <p14:nvPr/>
              </p14:nvContentPartPr>
              <p14:xfrm>
                <a:off x="4558780" y="2345689"/>
                <a:ext cx="49320" cy="267480"/>
              </p14:xfrm>
            </p:contentPart>
          </mc:Choice>
          <mc:Fallback xmlns="">
            <p:pic>
              <p:nvPicPr>
                <p:cNvPr id="76" name="墨迹 75">
                  <a:extLst>
                    <a:ext uri="{FF2B5EF4-FFF2-40B4-BE49-F238E27FC236}">
                      <a16:creationId xmlns:a16="http://schemas.microsoft.com/office/drawing/2014/main" id="{B8BCD58E-7B3F-1341-8D8B-D0AAF04282C5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4551220" y="2338129"/>
                  <a:ext cx="64440" cy="28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77" name="墨迹 76">
                  <a:extLst>
                    <a:ext uri="{FF2B5EF4-FFF2-40B4-BE49-F238E27FC236}">
                      <a16:creationId xmlns:a16="http://schemas.microsoft.com/office/drawing/2014/main" id="{BFFBAC44-7056-4E40-A944-C48119060BD7}"/>
                    </a:ext>
                  </a:extLst>
                </p14:cNvPr>
                <p14:cNvContentPartPr/>
                <p14:nvPr/>
              </p14:nvContentPartPr>
              <p14:xfrm>
                <a:off x="4751020" y="2071729"/>
                <a:ext cx="317880" cy="682920"/>
              </p14:xfrm>
            </p:contentPart>
          </mc:Choice>
          <mc:Fallback xmlns="">
            <p:pic>
              <p:nvPicPr>
                <p:cNvPr id="77" name="墨迹 76">
                  <a:extLst>
                    <a:ext uri="{FF2B5EF4-FFF2-40B4-BE49-F238E27FC236}">
                      <a16:creationId xmlns:a16="http://schemas.microsoft.com/office/drawing/2014/main" id="{BFFBAC44-7056-4E40-A944-C48119060BD7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4743460" y="2064169"/>
                  <a:ext cx="333000" cy="69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78" name="墨迹 77">
                  <a:extLst>
                    <a:ext uri="{FF2B5EF4-FFF2-40B4-BE49-F238E27FC236}">
                      <a16:creationId xmlns:a16="http://schemas.microsoft.com/office/drawing/2014/main" id="{174A3884-5E6F-DD48-82BF-110B662BF99F}"/>
                    </a:ext>
                  </a:extLst>
                </p14:cNvPr>
                <p14:cNvContentPartPr/>
                <p14:nvPr/>
              </p14:nvContentPartPr>
              <p14:xfrm>
                <a:off x="4738780" y="2239849"/>
                <a:ext cx="205920" cy="476280"/>
              </p14:xfrm>
            </p:contentPart>
          </mc:Choice>
          <mc:Fallback xmlns="">
            <p:pic>
              <p:nvPicPr>
                <p:cNvPr id="78" name="墨迹 77">
                  <a:extLst>
                    <a:ext uri="{FF2B5EF4-FFF2-40B4-BE49-F238E27FC236}">
                      <a16:creationId xmlns:a16="http://schemas.microsoft.com/office/drawing/2014/main" id="{174A3884-5E6F-DD48-82BF-110B662BF99F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4731220" y="2232289"/>
                  <a:ext cx="221040" cy="491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84" name="墨迹 83">
                <a:extLst>
                  <a:ext uri="{FF2B5EF4-FFF2-40B4-BE49-F238E27FC236}">
                    <a16:creationId xmlns:a16="http://schemas.microsoft.com/office/drawing/2014/main" id="{B4017CCB-06DD-C242-9C33-523CC1CE2451}"/>
                  </a:ext>
                </a:extLst>
              </p14:cNvPr>
              <p14:cNvContentPartPr/>
              <p14:nvPr/>
            </p14:nvContentPartPr>
            <p14:xfrm>
              <a:off x="5336380" y="2675449"/>
              <a:ext cx="118800" cy="199440"/>
            </p14:xfrm>
          </p:contentPart>
        </mc:Choice>
        <mc:Fallback xmlns="">
          <p:pic>
            <p:nvPicPr>
              <p:cNvPr id="84" name="墨迹 83">
                <a:extLst>
                  <a:ext uri="{FF2B5EF4-FFF2-40B4-BE49-F238E27FC236}">
                    <a16:creationId xmlns:a16="http://schemas.microsoft.com/office/drawing/2014/main" id="{B4017CCB-06DD-C242-9C33-523CC1CE2451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5328820" y="2667889"/>
                <a:ext cx="133560" cy="214560"/>
              </a:xfrm>
              <a:prstGeom prst="rect">
                <a:avLst/>
              </a:prstGeom>
            </p:spPr>
          </p:pic>
        </mc:Fallback>
      </mc:AlternateContent>
      <p:grpSp>
        <p:nvGrpSpPr>
          <p:cNvPr id="103" name="组合 102">
            <a:extLst>
              <a:ext uri="{FF2B5EF4-FFF2-40B4-BE49-F238E27FC236}">
                <a16:creationId xmlns:a16="http://schemas.microsoft.com/office/drawing/2014/main" id="{1114663F-5B08-9849-AB4D-0A524698306C}"/>
              </a:ext>
            </a:extLst>
          </p:cNvPr>
          <p:cNvGrpSpPr/>
          <p:nvPr/>
        </p:nvGrpSpPr>
        <p:grpSpPr>
          <a:xfrm>
            <a:off x="5891860" y="2221129"/>
            <a:ext cx="646200" cy="461160"/>
            <a:chOff x="5891860" y="2221129"/>
            <a:chExt cx="646200" cy="461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85" name="墨迹 84">
                  <a:extLst>
                    <a:ext uri="{FF2B5EF4-FFF2-40B4-BE49-F238E27FC236}">
                      <a16:creationId xmlns:a16="http://schemas.microsoft.com/office/drawing/2014/main" id="{E58C3A0D-D511-9447-9A92-8D808F0ABCC0}"/>
                    </a:ext>
                  </a:extLst>
                </p14:cNvPr>
                <p14:cNvContentPartPr/>
                <p14:nvPr/>
              </p14:nvContentPartPr>
              <p14:xfrm>
                <a:off x="5990140" y="2395369"/>
                <a:ext cx="411120" cy="25200"/>
              </p14:xfrm>
            </p:contentPart>
          </mc:Choice>
          <mc:Fallback xmlns="">
            <p:pic>
              <p:nvPicPr>
                <p:cNvPr id="85" name="墨迹 84">
                  <a:extLst>
                    <a:ext uri="{FF2B5EF4-FFF2-40B4-BE49-F238E27FC236}">
                      <a16:creationId xmlns:a16="http://schemas.microsoft.com/office/drawing/2014/main" id="{E58C3A0D-D511-9447-9A92-8D808F0ABCC0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5982580" y="2387809"/>
                  <a:ext cx="42624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86" name="墨迹 85">
                  <a:extLst>
                    <a:ext uri="{FF2B5EF4-FFF2-40B4-BE49-F238E27FC236}">
                      <a16:creationId xmlns:a16="http://schemas.microsoft.com/office/drawing/2014/main" id="{4996F9B7-2509-9941-983C-485D776FD4B8}"/>
                    </a:ext>
                  </a:extLst>
                </p14:cNvPr>
                <p14:cNvContentPartPr/>
                <p14:nvPr/>
              </p14:nvContentPartPr>
              <p14:xfrm>
                <a:off x="5891860" y="2544769"/>
                <a:ext cx="612360" cy="19080"/>
              </p14:xfrm>
            </p:contentPart>
          </mc:Choice>
          <mc:Fallback xmlns="">
            <p:pic>
              <p:nvPicPr>
                <p:cNvPr id="86" name="墨迹 85">
                  <a:extLst>
                    <a:ext uri="{FF2B5EF4-FFF2-40B4-BE49-F238E27FC236}">
                      <a16:creationId xmlns:a16="http://schemas.microsoft.com/office/drawing/2014/main" id="{4996F9B7-2509-9941-983C-485D776FD4B8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5884300" y="2537209"/>
                  <a:ext cx="62748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87" name="墨迹 86">
                  <a:extLst>
                    <a:ext uri="{FF2B5EF4-FFF2-40B4-BE49-F238E27FC236}">
                      <a16:creationId xmlns:a16="http://schemas.microsoft.com/office/drawing/2014/main" id="{9C8DAB62-823F-B945-A927-6F547690FA31}"/>
                    </a:ext>
                  </a:extLst>
                </p14:cNvPr>
                <p14:cNvContentPartPr/>
                <p14:nvPr/>
              </p14:nvContentPartPr>
              <p14:xfrm>
                <a:off x="6117220" y="2221129"/>
                <a:ext cx="420840" cy="461160"/>
              </p14:xfrm>
            </p:contentPart>
          </mc:Choice>
          <mc:Fallback xmlns="">
            <p:pic>
              <p:nvPicPr>
                <p:cNvPr id="87" name="墨迹 86">
                  <a:extLst>
                    <a:ext uri="{FF2B5EF4-FFF2-40B4-BE49-F238E27FC236}">
                      <a16:creationId xmlns:a16="http://schemas.microsoft.com/office/drawing/2014/main" id="{9C8DAB62-823F-B945-A927-6F547690FA31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6109660" y="2213569"/>
                  <a:ext cx="435960" cy="476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2" name="组合 101">
            <a:extLst>
              <a:ext uri="{FF2B5EF4-FFF2-40B4-BE49-F238E27FC236}">
                <a16:creationId xmlns:a16="http://schemas.microsoft.com/office/drawing/2014/main" id="{4FF86C74-E7F4-094C-B0FF-79EE55148F3B}"/>
              </a:ext>
            </a:extLst>
          </p:cNvPr>
          <p:cNvGrpSpPr/>
          <p:nvPr/>
        </p:nvGrpSpPr>
        <p:grpSpPr>
          <a:xfrm>
            <a:off x="6898780" y="1978129"/>
            <a:ext cx="2889360" cy="714600"/>
            <a:chOff x="6898780" y="1978129"/>
            <a:chExt cx="2889360" cy="71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88" name="墨迹 87">
                  <a:extLst>
                    <a:ext uri="{FF2B5EF4-FFF2-40B4-BE49-F238E27FC236}">
                      <a16:creationId xmlns:a16="http://schemas.microsoft.com/office/drawing/2014/main" id="{BF252E03-CF2E-3A4A-A665-92EBC413EBE5}"/>
                    </a:ext>
                  </a:extLst>
                </p14:cNvPr>
                <p14:cNvContentPartPr/>
                <p14:nvPr/>
              </p14:nvContentPartPr>
              <p14:xfrm>
                <a:off x="6948820" y="2290249"/>
                <a:ext cx="199440" cy="254880"/>
              </p14:xfrm>
            </p:contentPart>
          </mc:Choice>
          <mc:Fallback xmlns="">
            <p:pic>
              <p:nvPicPr>
                <p:cNvPr id="88" name="墨迹 87">
                  <a:extLst>
                    <a:ext uri="{FF2B5EF4-FFF2-40B4-BE49-F238E27FC236}">
                      <a16:creationId xmlns:a16="http://schemas.microsoft.com/office/drawing/2014/main" id="{BF252E03-CF2E-3A4A-A665-92EBC413EBE5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6941260" y="2282689"/>
                  <a:ext cx="21456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89" name="墨迹 88">
                  <a:extLst>
                    <a:ext uri="{FF2B5EF4-FFF2-40B4-BE49-F238E27FC236}">
                      <a16:creationId xmlns:a16="http://schemas.microsoft.com/office/drawing/2014/main" id="{B74C63D1-A264-B74C-BCC5-6A7ECE7E8021}"/>
                    </a:ext>
                  </a:extLst>
                </p14:cNvPr>
                <p14:cNvContentPartPr/>
                <p14:nvPr/>
              </p14:nvContentPartPr>
              <p14:xfrm>
                <a:off x="6898780" y="2183689"/>
                <a:ext cx="423720" cy="486000"/>
              </p14:xfrm>
            </p:contentPart>
          </mc:Choice>
          <mc:Fallback xmlns="">
            <p:pic>
              <p:nvPicPr>
                <p:cNvPr id="89" name="墨迹 88">
                  <a:extLst>
                    <a:ext uri="{FF2B5EF4-FFF2-40B4-BE49-F238E27FC236}">
                      <a16:creationId xmlns:a16="http://schemas.microsoft.com/office/drawing/2014/main" id="{B74C63D1-A264-B74C-BCC5-6A7ECE7E8021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6891220" y="2176129"/>
                  <a:ext cx="438840" cy="50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90" name="墨迹 89">
                  <a:extLst>
                    <a:ext uri="{FF2B5EF4-FFF2-40B4-BE49-F238E27FC236}">
                      <a16:creationId xmlns:a16="http://schemas.microsoft.com/office/drawing/2014/main" id="{7B928699-4464-624A-BA88-B72CF125D123}"/>
                    </a:ext>
                  </a:extLst>
                </p14:cNvPr>
                <p14:cNvContentPartPr/>
                <p14:nvPr/>
              </p14:nvContentPartPr>
              <p14:xfrm>
                <a:off x="7042780" y="2426689"/>
                <a:ext cx="441720" cy="56520"/>
              </p14:xfrm>
            </p:contentPart>
          </mc:Choice>
          <mc:Fallback xmlns="">
            <p:pic>
              <p:nvPicPr>
                <p:cNvPr id="90" name="墨迹 89">
                  <a:extLst>
                    <a:ext uri="{FF2B5EF4-FFF2-40B4-BE49-F238E27FC236}">
                      <a16:creationId xmlns:a16="http://schemas.microsoft.com/office/drawing/2014/main" id="{7B928699-4464-624A-BA88-B72CF125D123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7035220" y="2419129"/>
                  <a:ext cx="45684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91" name="墨迹 90">
                  <a:extLst>
                    <a:ext uri="{FF2B5EF4-FFF2-40B4-BE49-F238E27FC236}">
                      <a16:creationId xmlns:a16="http://schemas.microsoft.com/office/drawing/2014/main" id="{6A0FE551-8D09-8A43-8027-BBE815AFD55C}"/>
                    </a:ext>
                  </a:extLst>
                </p14:cNvPr>
                <p14:cNvContentPartPr/>
                <p14:nvPr/>
              </p14:nvContentPartPr>
              <p14:xfrm>
                <a:off x="7596100" y="2028169"/>
                <a:ext cx="641520" cy="616680"/>
              </p14:xfrm>
            </p:contentPart>
          </mc:Choice>
          <mc:Fallback xmlns="">
            <p:pic>
              <p:nvPicPr>
                <p:cNvPr id="91" name="墨迹 90">
                  <a:extLst>
                    <a:ext uri="{FF2B5EF4-FFF2-40B4-BE49-F238E27FC236}">
                      <a16:creationId xmlns:a16="http://schemas.microsoft.com/office/drawing/2014/main" id="{6A0FE551-8D09-8A43-8027-BBE815AFD55C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7588540" y="2020609"/>
                  <a:ext cx="656640" cy="63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92" name="墨迹 91">
                  <a:extLst>
                    <a:ext uri="{FF2B5EF4-FFF2-40B4-BE49-F238E27FC236}">
                      <a16:creationId xmlns:a16="http://schemas.microsoft.com/office/drawing/2014/main" id="{83FC6547-1DB6-EE48-AAD7-EAA6D4613AE7}"/>
                    </a:ext>
                  </a:extLst>
                </p14:cNvPr>
                <p14:cNvContentPartPr/>
                <p14:nvPr/>
              </p14:nvContentPartPr>
              <p14:xfrm>
                <a:off x="8536060" y="1978129"/>
                <a:ext cx="81360" cy="112320"/>
              </p14:xfrm>
            </p:contentPart>
          </mc:Choice>
          <mc:Fallback xmlns="">
            <p:pic>
              <p:nvPicPr>
                <p:cNvPr id="92" name="墨迹 91">
                  <a:extLst>
                    <a:ext uri="{FF2B5EF4-FFF2-40B4-BE49-F238E27FC236}">
                      <a16:creationId xmlns:a16="http://schemas.microsoft.com/office/drawing/2014/main" id="{83FC6547-1DB6-EE48-AAD7-EAA6D4613AE7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8528500" y="1970569"/>
                  <a:ext cx="9648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93" name="墨迹 92">
                  <a:extLst>
                    <a:ext uri="{FF2B5EF4-FFF2-40B4-BE49-F238E27FC236}">
                      <a16:creationId xmlns:a16="http://schemas.microsoft.com/office/drawing/2014/main" id="{91F7E499-CEE5-754F-80CD-2FD5CBEA613C}"/>
                    </a:ext>
                  </a:extLst>
                </p14:cNvPr>
                <p14:cNvContentPartPr/>
                <p14:nvPr/>
              </p14:nvContentPartPr>
              <p14:xfrm>
                <a:off x="8448940" y="2177569"/>
                <a:ext cx="193320" cy="146880"/>
              </p14:xfrm>
            </p:contentPart>
          </mc:Choice>
          <mc:Fallback xmlns="">
            <p:pic>
              <p:nvPicPr>
                <p:cNvPr id="93" name="墨迹 92">
                  <a:extLst>
                    <a:ext uri="{FF2B5EF4-FFF2-40B4-BE49-F238E27FC236}">
                      <a16:creationId xmlns:a16="http://schemas.microsoft.com/office/drawing/2014/main" id="{91F7E499-CEE5-754F-80CD-2FD5CBEA613C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8441380" y="2170009"/>
                  <a:ext cx="20844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94" name="墨迹 93">
                  <a:extLst>
                    <a:ext uri="{FF2B5EF4-FFF2-40B4-BE49-F238E27FC236}">
                      <a16:creationId xmlns:a16="http://schemas.microsoft.com/office/drawing/2014/main" id="{4506C7D7-9604-8748-9140-09781ACF82AF}"/>
                    </a:ext>
                  </a:extLst>
                </p14:cNvPr>
                <p14:cNvContentPartPr/>
                <p14:nvPr/>
              </p14:nvContentPartPr>
              <p14:xfrm>
                <a:off x="8393140" y="2376649"/>
                <a:ext cx="162360" cy="192600"/>
              </p14:xfrm>
            </p:contentPart>
          </mc:Choice>
          <mc:Fallback xmlns="">
            <p:pic>
              <p:nvPicPr>
                <p:cNvPr id="94" name="墨迹 93">
                  <a:extLst>
                    <a:ext uri="{FF2B5EF4-FFF2-40B4-BE49-F238E27FC236}">
                      <a16:creationId xmlns:a16="http://schemas.microsoft.com/office/drawing/2014/main" id="{4506C7D7-9604-8748-9140-09781ACF82AF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8385580" y="2369089"/>
                  <a:ext cx="17712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95" name="墨迹 94">
                  <a:extLst>
                    <a:ext uri="{FF2B5EF4-FFF2-40B4-BE49-F238E27FC236}">
                      <a16:creationId xmlns:a16="http://schemas.microsoft.com/office/drawing/2014/main" id="{B3FD5EA6-FFB3-FB4D-AACD-789B0543EEDD}"/>
                    </a:ext>
                  </a:extLst>
                </p14:cNvPr>
                <p14:cNvContentPartPr/>
                <p14:nvPr/>
              </p14:nvContentPartPr>
              <p14:xfrm>
                <a:off x="8361820" y="2320849"/>
                <a:ext cx="597960" cy="371880"/>
              </p14:xfrm>
            </p:contentPart>
          </mc:Choice>
          <mc:Fallback xmlns="">
            <p:pic>
              <p:nvPicPr>
                <p:cNvPr id="95" name="墨迹 94">
                  <a:extLst>
                    <a:ext uri="{FF2B5EF4-FFF2-40B4-BE49-F238E27FC236}">
                      <a16:creationId xmlns:a16="http://schemas.microsoft.com/office/drawing/2014/main" id="{B3FD5EA6-FFB3-FB4D-AACD-789B0543EEDD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8354260" y="2313289"/>
                  <a:ext cx="613080" cy="38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96" name="墨迹 95">
                  <a:extLst>
                    <a:ext uri="{FF2B5EF4-FFF2-40B4-BE49-F238E27FC236}">
                      <a16:creationId xmlns:a16="http://schemas.microsoft.com/office/drawing/2014/main" id="{2118712F-5267-FD4E-85DB-2CD3598CCFCC}"/>
                    </a:ext>
                  </a:extLst>
                </p14:cNvPr>
                <p14:cNvContentPartPr/>
                <p14:nvPr/>
              </p14:nvContentPartPr>
              <p14:xfrm>
                <a:off x="8947180" y="2040409"/>
                <a:ext cx="305280" cy="647640"/>
              </p14:xfrm>
            </p:contentPart>
          </mc:Choice>
          <mc:Fallback xmlns="">
            <p:pic>
              <p:nvPicPr>
                <p:cNvPr id="96" name="墨迹 95">
                  <a:extLst>
                    <a:ext uri="{FF2B5EF4-FFF2-40B4-BE49-F238E27FC236}">
                      <a16:creationId xmlns:a16="http://schemas.microsoft.com/office/drawing/2014/main" id="{2118712F-5267-FD4E-85DB-2CD3598CCFCC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8939620" y="2032849"/>
                  <a:ext cx="320400" cy="66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97" name="墨迹 96">
                  <a:extLst>
                    <a:ext uri="{FF2B5EF4-FFF2-40B4-BE49-F238E27FC236}">
                      <a16:creationId xmlns:a16="http://schemas.microsoft.com/office/drawing/2014/main" id="{148D180B-AAF8-CF45-B48A-D1F1D5B5A3E6}"/>
                    </a:ext>
                  </a:extLst>
                </p14:cNvPr>
                <p14:cNvContentPartPr/>
                <p14:nvPr/>
              </p14:nvContentPartPr>
              <p14:xfrm>
                <a:off x="9357940" y="2476369"/>
                <a:ext cx="25200" cy="80640"/>
              </p14:xfrm>
            </p:contentPart>
          </mc:Choice>
          <mc:Fallback xmlns="">
            <p:pic>
              <p:nvPicPr>
                <p:cNvPr id="97" name="墨迹 96">
                  <a:extLst>
                    <a:ext uri="{FF2B5EF4-FFF2-40B4-BE49-F238E27FC236}">
                      <a16:creationId xmlns:a16="http://schemas.microsoft.com/office/drawing/2014/main" id="{148D180B-AAF8-CF45-B48A-D1F1D5B5A3E6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9350380" y="2468809"/>
                  <a:ext cx="4032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98" name="墨迹 97">
                  <a:extLst>
                    <a:ext uri="{FF2B5EF4-FFF2-40B4-BE49-F238E27FC236}">
                      <a16:creationId xmlns:a16="http://schemas.microsoft.com/office/drawing/2014/main" id="{6EE43A68-5926-B34D-ADE0-58319677F1BB}"/>
                    </a:ext>
                  </a:extLst>
                </p14:cNvPr>
                <p14:cNvContentPartPr/>
                <p14:nvPr/>
              </p14:nvContentPartPr>
              <p14:xfrm>
                <a:off x="9712900" y="2177569"/>
                <a:ext cx="75240" cy="112320"/>
              </p14:xfrm>
            </p:contentPart>
          </mc:Choice>
          <mc:Fallback xmlns="">
            <p:pic>
              <p:nvPicPr>
                <p:cNvPr id="98" name="墨迹 97">
                  <a:extLst>
                    <a:ext uri="{FF2B5EF4-FFF2-40B4-BE49-F238E27FC236}">
                      <a16:creationId xmlns:a16="http://schemas.microsoft.com/office/drawing/2014/main" id="{6EE43A68-5926-B34D-ADE0-58319677F1BB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9705340" y="2170009"/>
                  <a:ext cx="90000" cy="127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1" name="组合 100">
            <a:extLst>
              <a:ext uri="{FF2B5EF4-FFF2-40B4-BE49-F238E27FC236}">
                <a16:creationId xmlns:a16="http://schemas.microsoft.com/office/drawing/2014/main" id="{D80F936C-3BB3-3840-8CDD-B590BC1B2A8E}"/>
              </a:ext>
            </a:extLst>
          </p:cNvPr>
          <p:cNvGrpSpPr/>
          <p:nvPr/>
        </p:nvGrpSpPr>
        <p:grpSpPr>
          <a:xfrm>
            <a:off x="9662860" y="2445049"/>
            <a:ext cx="635760" cy="274680"/>
            <a:chOff x="9662860" y="2445049"/>
            <a:chExt cx="635760" cy="274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99" name="墨迹 98">
                  <a:extLst>
                    <a:ext uri="{FF2B5EF4-FFF2-40B4-BE49-F238E27FC236}">
                      <a16:creationId xmlns:a16="http://schemas.microsoft.com/office/drawing/2014/main" id="{7BF7406C-5C18-9F42-97BB-5098F93F35F0}"/>
                    </a:ext>
                  </a:extLst>
                </p14:cNvPr>
                <p14:cNvContentPartPr/>
                <p14:nvPr/>
              </p14:nvContentPartPr>
              <p14:xfrm>
                <a:off x="9662860" y="2445049"/>
                <a:ext cx="299160" cy="168480"/>
              </p14:xfrm>
            </p:contentPart>
          </mc:Choice>
          <mc:Fallback xmlns="">
            <p:pic>
              <p:nvPicPr>
                <p:cNvPr id="99" name="墨迹 98">
                  <a:extLst>
                    <a:ext uri="{FF2B5EF4-FFF2-40B4-BE49-F238E27FC236}">
                      <a16:creationId xmlns:a16="http://schemas.microsoft.com/office/drawing/2014/main" id="{7BF7406C-5C18-9F42-97BB-5098F93F35F0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9655660" y="2437489"/>
                  <a:ext cx="31428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00" name="墨迹 99">
                  <a:extLst>
                    <a:ext uri="{FF2B5EF4-FFF2-40B4-BE49-F238E27FC236}">
                      <a16:creationId xmlns:a16="http://schemas.microsoft.com/office/drawing/2014/main" id="{F9B99358-F9F1-3642-9059-0A07B3B2E3E3}"/>
                    </a:ext>
                  </a:extLst>
                </p14:cNvPr>
                <p14:cNvContentPartPr/>
                <p14:nvPr/>
              </p14:nvContentPartPr>
              <p14:xfrm>
                <a:off x="10092700" y="2582929"/>
                <a:ext cx="205920" cy="136800"/>
              </p14:xfrm>
            </p:contentPart>
          </mc:Choice>
          <mc:Fallback xmlns="">
            <p:pic>
              <p:nvPicPr>
                <p:cNvPr id="100" name="墨迹 99">
                  <a:extLst>
                    <a:ext uri="{FF2B5EF4-FFF2-40B4-BE49-F238E27FC236}">
                      <a16:creationId xmlns:a16="http://schemas.microsoft.com/office/drawing/2014/main" id="{F9B99358-F9F1-3642-9059-0A07B3B2E3E3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0085140" y="2575369"/>
                  <a:ext cx="221040" cy="151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1" name="组合 110">
            <a:extLst>
              <a:ext uri="{FF2B5EF4-FFF2-40B4-BE49-F238E27FC236}">
                <a16:creationId xmlns:a16="http://schemas.microsoft.com/office/drawing/2014/main" id="{224A8660-5ABD-A04C-BB0D-ED17D154E1B3}"/>
              </a:ext>
            </a:extLst>
          </p:cNvPr>
          <p:cNvGrpSpPr/>
          <p:nvPr/>
        </p:nvGrpSpPr>
        <p:grpSpPr>
          <a:xfrm>
            <a:off x="461620" y="3410209"/>
            <a:ext cx="505080" cy="386280"/>
            <a:chOff x="461620" y="3410209"/>
            <a:chExt cx="505080" cy="386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04" name="墨迹 103">
                  <a:extLst>
                    <a:ext uri="{FF2B5EF4-FFF2-40B4-BE49-F238E27FC236}">
                      <a16:creationId xmlns:a16="http://schemas.microsoft.com/office/drawing/2014/main" id="{4B49466A-D72A-FD4A-BCF4-BC8C65843389}"/>
                    </a:ext>
                  </a:extLst>
                </p14:cNvPr>
                <p14:cNvContentPartPr/>
                <p14:nvPr/>
              </p14:nvContentPartPr>
              <p14:xfrm>
                <a:off x="461620" y="3410209"/>
                <a:ext cx="324000" cy="386280"/>
              </p14:xfrm>
            </p:contentPart>
          </mc:Choice>
          <mc:Fallback xmlns="">
            <p:pic>
              <p:nvPicPr>
                <p:cNvPr id="104" name="墨迹 103">
                  <a:extLst>
                    <a:ext uri="{FF2B5EF4-FFF2-40B4-BE49-F238E27FC236}">
                      <a16:creationId xmlns:a16="http://schemas.microsoft.com/office/drawing/2014/main" id="{4B49466A-D72A-FD4A-BCF4-BC8C65843389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454060" y="3402649"/>
                  <a:ext cx="339120" cy="40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05" name="墨迹 104">
                  <a:extLst>
                    <a:ext uri="{FF2B5EF4-FFF2-40B4-BE49-F238E27FC236}">
                      <a16:creationId xmlns:a16="http://schemas.microsoft.com/office/drawing/2014/main" id="{3EB0DDB9-138C-8C48-B2AE-F9A3DD95C969}"/>
                    </a:ext>
                  </a:extLst>
                </p14:cNvPr>
                <p14:cNvContentPartPr/>
                <p14:nvPr/>
              </p14:nvContentPartPr>
              <p14:xfrm>
                <a:off x="847900" y="3609289"/>
                <a:ext cx="118800" cy="31320"/>
              </p14:xfrm>
            </p:contentPart>
          </mc:Choice>
          <mc:Fallback xmlns="">
            <p:pic>
              <p:nvPicPr>
                <p:cNvPr id="105" name="墨迹 104">
                  <a:extLst>
                    <a:ext uri="{FF2B5EF4-FFF2-40B4-BE49-F238E27FC236}">
                      <a16:creationId xmlns:a16="http://schemas.microsoft.com/office/drawing/2014/main" id="{3EB0DDB9-138C-8C48-B2AE-F9A3DD95C969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840340" y="3601729"/>
                  <a:ext cx="133560" cy="46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0" name="组合 109">
            <a:extLst>
              <a:ext uri="{FF2B5EF4-FFF2-40B4-BE49-F238E27FC236}">
                <a16:creationId xmlns:a16="http://schemas.microsoft.com/office/drawing/2014/main" id="{457F6217-EC26-5144-AE91-74D48BCE2A01}"/>
              </a:ext>
            </a:extLst>
          </p:cNvPr>
          <p:cNvGrpSpPr/>
          <p:nvPr/>
        </p:nvGrpSpPr>
        <p:grpSpPr>
          <a:xfrm>
            <a:off x="1215100" y="3217249"/>
            <a:ext cx="597240" cy="466920"/>
            <a:chOff x="1215100" y="3217249"/>
            <a:chExt cx="597240" cy="466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06" name="墨迹 105">
                  <a:extLst>
                    <a:ext uri="{FF2B5EF4-FFF2-40B4-BE49-F238E27FC236}">
                      <a16:creationId xmlns:a16="http://schemas.microsoft.com/office/drawing/2014/main" id="{B52B92B0-6C61-9049-BAA7-901CFC6B1327}"/>
                    </a:ext>
                  </a:extLst>
                </p14:cNvPr>
                <p14:cNvContentPartPr/>
                <p14:nvPr/>
              </p14:nvContentPartPr>
              <p14:xfrm>
                <a:off x="1308340" y="3217249"/>
                <a:ext cx="131040" cy="199440"/>
              </p14:xfrm>
            </p:contentPart>
          </mc:Choice>
          <mc:Fallback xmlns="">
            <p:pic>
              <p:nvPicPr>
                <p:cNvPr id="106" name="墨迹 105">
                  <a:extLst>
                    <a:ext uri="{FF2B5EF4-FFF2-40B4-BE49-F238E27FC236}">
                      <a16:creationId xmlns:a16="http://schemas.microsoft.com/office/drawing/2014/main" id="{B52B92B0-6C61-9049-BAA7-901CFC6B1327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300780" y="3209689"/>
                  <a:ext cx="14616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07" name="墨迹 106">
                  <a:extLst>
                    <a:ext uri="{FF2B5EF4-FFF2-40B4-BE49-F238E27FC236}">
                      <a16:creationId xmlns:a16="http://schemas.microsoft.com/office/drawing/2014/main" id="{BD713ABB-FA49-A04C-98DB-AFA31B33E1B5}"/>
                    </a:ext>
                  </a:extLst>
                </p14:cNvPr>
                <p14:cNvContentPartPr/>
                <p14:nvPr/>
              </p14:nvContentPartPr>
              <p14:xfrm>
                <a:off x="1215100" y="3472489"/>
                <a:ext cx="75240" cy="143640"/>
              </p14:xfrm>
            </p:contentPart>
          </mc:Choice>
          <mc:Fallback xmlns="">
            <p:pic>
              <p:nvPicPr>
                <p:cNvPr id="107" name="墨迹 106">
                  <a:extLst>
                    <a:ext uri="{FF2B5EF4-FFF2-40B4-BE49-F238E27FC236}">
                      <a16:creationId xmlns:a16="http://schemas.microsoft.com/office/drawing/2014/main" id="{BD713ABB-FA49-A04C-98DB-AFA31B33E1B5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1207540" y="3464929"/>
                  <a:ext cx="9000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08" name="墨迹 107">
                  <a:extLst>
                    <a:ext uri="{FF2B5EF4-FFF2-40B4-BE49-F238E27FC236}">
                      <a16:creationId xmlns:a16="http://schemas.microsoft.com/office/drawing/2014/main" id="{41911912-E191-994C-A8C8-9BB86322AC29}"/>
                    </a:ext>
                  </a:extLst>
                </p14:cNvPr>
                <p14:cNvContentPartPr/>
                <p14:nvPr/>
              </p14:nvContentPartPr>
              <p14:xfrm>
                <a:off x="1270900" y="3378889"/>
                <a:ext cx="541440" cy="305280"/>
              </p14:xfrm>
            </p:contentPart>
          </mc:Choice>
          <mc:Fallback xmlns="">
            <p:pic>
              <p:nvPicPr>
                <p:cNvPr id="108" name="墨迹 107">
                  <a:extLst>
                    <a:ext uri="{FF2B5EF4-FFF2-40B4-BE49-F238E27FC236}">
                      <a16:creationId xmlns:a16="http://schemas.microsoft.com/office/drawing/2014/main" id="{41911912-E191-994C-A8C8-9BB86322AC29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1263700" y="3371329"/>
                  <a:ext cx="55620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09" name="墨迹 108">
                  <a:extLst>
                    <a:ext uri="{FF2B5EF4-FFF2-40B4-BE49-F238E27FC236}">
                      <a16:creationId xmlns:a16="http://schemas.microsoft.com/office/drawing/2014/main" id="{46E0ADE1-DD3D-BB47-87C9-BE8D68B070EB}"/>
                    </a:ext>
                  </a:extLst>
                </p14:cNvPr>
                <p14:cNvContentPartPr/>
                <p14:nvPr/>
              </p14:nvContentPartPr>
              <p14:xfrm>
                <a:off x="1327060" y="3466009"/>
                <a:ext cx="212040" cy="205920"/>
              </p14:xfrm>
            </p:contentPart>
          </mc:Choice>
          <mc:Fallback xmlns="">
            <p:pic>
              <p:nvPicPr>
                <p:cNvPr id="109" name="墨迹 108">
                  <a:extLst>
                    <a:ext uri="{FF2B5EF4-FFF2-40B4-BE49-F238E27FC236}">
                      <a16:creationId xmlns:a16="http://schemas.microsoft.com/office/drawing/2014/main" id="{46E0ADE1-DD3D-BB47-87C9-BE8D68B070EB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1319500" y="3458809"/>
                  <a:ext cx="227160" cy="221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0" name="组合 129">
            <a:extLst>
              <a:ext uri="{FF2B5EF4-FFF2-40B4-BE49-F238E27FC236}">
                <a16:creationId xmlns:a16="http://schemas.microsoft.com/office/drawing/2014/main" id="{19296FCD-C1C0-D145-A550-1C3C6441A139}"/>
              </a:ext>
            </a:extLst>
          </p:cNvPr>
          <p:cNvGrpSpPr/>
          <p:nvPr/>
        </p:nvGrpSpPr>
        <p:grpSpPr>
          <a:xfrm>
            <a:off x="2180620" y="3198529"/>
            <a:ext cx="298440" cy="417600"/>
            <a:chOff x="2180620" y="3198529"/>
            <a:chExt cx="298440" cy="417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12" name="墨迹 111">
                  <a:extLst>
                    <a:ext uri="{FF2B5EF4-FFF2-40B4-BE49-F238E27FC236}">
                      <a16:creationId xmlns:a16="http://schemas.microsoft.com/office/drawing/2014/main" id="{C372934E-A262-7C42-88AE-E0D22E0675EB}"/>
                    </a:ext>
                  </a:extLst>
                </p14:cNvPr>
                <p14:cNvContentPartPr/>
                <p14:nvPr/>
              </p14:nvContentPartPr>
              <p14:xfrm>
                <a:off x="2180620" y="3198529"/>
                <a:ext cx="261000" cy="417600"/>
              </p14:xfrm>
            </p:contentPart>
          </mc:Choice>
          <mc:Fallback xmlns="">
            <p:pic>
              <p:nvPicPr>
                <p:cNvPr id="112" name="墨迹 111">
                  <a:extLst>
                    <a:ext uri="{FF2B5EF4-FFF2-40B4-BE49-F238E27FC236}">
                      <a16:creationId xmlns:a16="http://schemas.microsoft.com/office/drawing/2014/main" id="{C372934E-A262-7C42-88AE-E0D22E0675EB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2173060" y="3190969"/>
                  <a:ext cx="276120" cy="43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13" name="墨迹 112">
                  <a:extLst>
                    <a:ext uri="{FF2B5EF4-FFF2-40B4-BE49-F238E27FC236}">
                      <a16:creationId xmlns:a16="http://schemas.microsoft.com/office/drawing/2014/main" id="{0171DB56-DB03-4A43-9A49-2E9EFEC47591}"/>
                    </a:ext>
                  </a:extLst>
                </p14:cNvPr>
                <p14:cNvContentPartPr/>
                <p14:nvPr/>
              </p14:nvContentPartPr>
              <p14:xfrm>
                <a:off x="2279620" y="3491209"/>
                <a:ext cx="199440" cy="19080"/>
              </p14:xfrm>
            </p:contentPart>
          </mc:Choice>
          <mc:Fallback xmlns="">
            <p:pic>
              <p:nvPicPr>
                <p:cNvPr id="113" name="墨迹 112">
                  <a:extLst>
                    <a:ext uri="{FF2B5EF4-FFF2-40B4-BE49-F238E27FC236}">
                      <a16:creationId xmlns:a16="http://schemas.microsoft.com/office/drawing/2014/main" id="{0171DB56-DB03-4A43-9A49-2E9EFEC47591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2272060" y="3483649"/>
                  <a:ext cx="214560" cy="3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9" name="组合 128">
            <a:extLst>
              <a:ext uri="{FF2B5EF4-FFF2-40B4-BE49-F238E27FC236}">
                <a16:creationId xmlns:a16="http://schemas.microsoft.com/office/drawing/2014/main" id="{C3AEE03E-78FF-CD41-AE7E-7C6F470ADF67}"/>
              </a:ext>
            </a:extLst>
          </p:cNvPr>
          <p:cNvGrpSpPr/>
          <p:nvPr/>
        </p:nvGrpSpPr>
        <p:grpSpPr>
          <a:xfrm>
            <a:off x="2889820" y="2999089"/>
            <a:ext cx="2297520" cy="654480"/>
            <a:chOff x="2889820" y="2999089"/>
            <a:chExt cx="2297520" cy="654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14" name="墨迹 113">
                  <a:extLst>
                    <a:ext uri="{FF2B5EF4-FFF2-40B4-BE49-F238E27FC236}">
                      <a16:creationId xmlns:a16="http://schemas.microsoft.com/office/drawing/2014/main" id="{025F347F-F17B-1242-BEA0-CFAF235C1820}"/>
                    </a:ext>
                  </a:extLst>
                </p14:cNvPr>
                <p14:cNvContentPartPr/>
                <p14:nvPr/>
              </p14:nvContentPartPr>
              <p14:xfrm>
                <a:off x="2889820" y="3304369"/>
                <a:ext cx="236880" cy="317880"/>
              </p14:xfrm>
            </p:contentPart>
          </mc:Choice>
          <mc:Fallback xmlns="">
            <p:pic>
              <p:nvPicPr>
                <p:cNvPr id="114" name="墨迹 113">
                  <a:extLst>
                    <a:ext uri="{FF2B5EF4-FFF2-40B4-BE49-F238E27FC236}">
                      <a16:creationId xmlns:a16="http://schemas.microsoft.com/office/drawing/2014/main" id="{025F347F-F17B-1242-BEA0-CFAF235C1820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2882260" y="3296809"/>
                  <a:ext cx="252000" cy="33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15" name="墨迹 114">
                  <a:extLst>
                    <a:ext uri="{FF2B5EF4-FFF2-40B4-BE49-F238E27FC236}">
                      <a16:creationId xmlns:a16="http://schemas.microsoft.com/office/drawing/2014/main" id="{4443F072-14A5-7342-8D9C-BC333839E5D8}"/>
                    </a:ext>
                  </a:extLst>
                </p14:cNvPr>
                <p14:cNvContentPartPr/>
                <p14:nvPr/>
              </p14:nvContentPartPr>
              <p14:xfrm>
                <a:off x="2926900" y="3497329"/>
                <a:ext cx="187200" cy="124920"/>
              </p14:xfrm>
            </p:contentPart>
          </mc:Choice>
          <mc:Fallback xmlns="">
            <p:pic>
              <p:nvPicPr>
                <p:cNvPr id="115" name="墨迹 114">
                  <a:extLst>
                    <a:ext uri="{FF2B5EF4-FFF2-40B4-BE49-F238E27FC236}">
                      <a16:creationId xmlns:a16="http://schemas.microsoft.com/office/drawing/2014/main" id="{4443F072-14A5-7342-8D9C-BC333839E5D8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2919340" y="3489769"/>
                  <a:ext cx="20232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16" name="墨迹 115">
                  <a:extLst>
                    <a:ext uri="{FF2B5EF4-FFF2-40B4-BE49-F238E27FC236}">
                      <a16:creationId xmlns:a16="http://schemas.microsoft.com/office/drawing/2014/main" id="{4949DB20-3C12-2D4A-94A7-0AF91ED9A4C2}"/>
                    </a:ext>
                  </a:extLst>
                </p14:cNvPr>
                <p14:cNvContentPartPr/>
                <p14:nvPr/>
              </p14:nvContentPartPr>
              <p14:xfrm>
                <a:off x="3238300" y="3565729"/>
                <a:ext cx="50040" cy="50040"/>
              </p14:xfrm>
            </p:contentPart>
          </mc:Choice>
          <mc:Fallback xmlns="">
            <p:pic>
              <p:nvPicPr>
                <p:cNvPr id="116" name="墨迹 115">
                  <a:extLst>
                    <a:ext uri="{FF2B5EF4-FFF2-40B4-BE49-F238E27FC236}">
                      <a16:creationId xmlns:a16="http://schemas.microsoft.com/office/drawing/2014/main" id="{4949DB20-3C12-2D4A-94A7-0AF91ED9A4C2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3230740" y="3558169"/>
                  <a:ext cx="6516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17" name="墨迹 116">
                  <a:extLst>
                    <a:ext uri="{FF2B5EF4-FFF2-40B4-BE49-F238E27FC236}">
                      <a16:creationId xmlns:a16="http://schemas.microsoft.com/office/drawing/2014/main" id="{9B9BB3B6-7CDF-0247-B48B-8A25507A9A8B}"/>
                    </a:ext>
                  </a:extLst>
                </p14:cNvPr>
                <p14:cNvContentPartPr/>
                <p14:nvPr/>
              </p14:nvContentPartPr>
              <p14:xfrm>
                <a:off x="3474820" y="3080089"/>
                <a:ext cx="629280" cy="548280"/>
              </p14:xfrm>
            </p:contentPart>
          </mc:Choice>
          <mc:Fallback xmlns="">
            <p:pic>
              <p:nvPicPr>
                <p:cNvPr id="117" name="墨迹 116">
                  <a:extLst>
                    <a:ext uri="{FF2B5EF4-FFF2-40B4-BE49-F238E27FC236}">
                      <a16:creationId xmlns:a16="http://schemas.microsoft.com/office/drawing/2014/main" id="{9B9BB3B6-7CDF-0247-B48B-8A25507A9A8B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3467260" y="3072529"/>
                  <a:ext cx="644040" cy="56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18" name="墨迹 117">
                  <a:extLst>
                    <a:ext uri="{FF2B5EF4-FFF2-40B4-BE49-F238E27FC236}">
                      <a16:creationId xmlns:a16="http://schemas.microsoft.com/office/drawing/2014/main" id="{78771407-E8D8-BF4D-A385-0192BA63D158}"/>
                    </a:ext>
                  </a:extLst>
                </p14:cNvPr>
                <p14:cNvContentPartPr/>
                <p14:nvPr/>
              </p14:nvContentPartPr>
              <p14:xfrm>
                <a:off x="4290580" y="2999089"/>
                <a:ext cx="174600" cy="118800"/>
              </p14:xfrm>
            </p:contentPart>
          </mc:Choice>
          <mc:Fallback xmlns="">
            <p:pic>
              <p:nvPicPr>
                <p:cNvPr id="118" name="墨迹 117">
                  <a:extLst>
                    <a:ext uri="{FF2B5EF4-FFF2-40B4-BE49-F238E27FC236}">
                      <a16:creationId xmlns:a16="http://schemas.microsoft.com/office/drawing/2014/main" id="{78771407-E8D8-BF4D-A385-0192BA63D158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4283020" y="2991889"/>
                  <a:ext cx="18972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19" name="墨迹 118">
                  <a:extLst>
                    <a:ext uri="{FF2B5EF4-FFF2-40B4-BE49-F238E27FC236}">
                      <a16:creationId xmlns:a16="http://schemas.microsoft.com/office/drawing/2014/main" id="{BE929949-BD3C-9C4D-9F98-C02F87210913}"/>
                    </a:ext>
                  </a:extLst>
                </p14:cNvPr>
                <p14:cNvContentPartPr/>
                <p14:nvPr/>
              </p14:nvContentPartPr>
              <p14:xfrm>
                <a:off x="4221820" y="3198529"/>
                <a:ext cx="268200" cy="162360"/>
              </p14:xfrm>
            </p:contentPart>
          </mc:Choice>
          <mc:Fallback xmlns="">
            <p:pic>
              <p:nvPicPr>
                <p:cNvPr id="119" name="墨迹 118">
                  <a:extLst>
                    <a:ext uri="{FF2B5EF4-FFF2-40B4-BE49-F238E27FC236}">
                      <a16:creationId xmlns:a16="http://schemas.microsoft.com/office/drawing/2014/main" id="{BE929949-BD3C-9C4D-9F98-C02F87210913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4214260" y="3190969"/>
                  <a:ext cx="28296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20" name="墨迹 119">
                  <a:extLst>
                    <a:ext uri="{FF2B5EF4-FFF2-40B4-BE49-F238E27FC236}">
                      <a16:creationId xmlns:a16="http://schemas.microsoft.com/office/drawing/2014/main" id="{905F1658-B41F-FB48-B864-B0731F78499A}"/>
                    </a:ext>
                  </a:extLst>
                </p14:cNvPr>
                <p14:cNvContentPartPr/>
                <p14:nvPr/>
              </p14:nvContentPartPr>
              <p14:xfrm>
                <a:off x="4229020" y="3441169"/>
                <a:ext cx="61920" cy="12960"/>
              </p14:xfrm>
            </p:contentPart>
          </mc:Choice>
          <mc:Fallback xmlns="">
            <p:pic>
              <p:nvPicPr>
                <p:cNvPr id="120" name="墨迹 119">
                  <a:extLst>
                    <a:ext uri="{FF2B5EF4-FFF2-40B4-BE49-F238E27FC236}">
                      <a16:creationId xmlns:a16="http://schemas.microsoft.com/office/drawing/2014/main" id="{905F1658-B41F-FB48-B864-B0731F78499A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4221460" y="3433609"/>
                  <a:ext cx="7704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21" name="墨迹 120">
                  <a:extLst>
                    <a:ext uri="{FF2B5EF4-FFF2-40B4-BE49-F238E27FC236}">
                      <a16:creationId xmlns:a16="http://schemas.microsoft.com/office/drawing/2014/main" id="{3CF80CA2-3953-894A-9D59-09E78C7BE6DE}"/>
                    </a:ext>
                  </a:extLst>
                </p14:cNvPr>
                <p14:cNvContentPartPr/>
                <p14:nvPr/>
              </p14:nvContentPartPr>
              <p14:xfrm>
                <a:off x="4166020" y="3447649"/>
                <a:ext cx="523440" cy="205920"/>
              </p14:xfrm>
            </p:contentPart>
          </mc:Choice>
          <mc:Fallback xmlns="">
            <p:pic>
              <p:nvPicPr>
                <p:cNvPr id="121" name="墨迹 120">
                  <a:extLst>
                    <a:ext uri="{FF2B5EF4-FFF2-40B4-BE49-F238E27FC236}">
                      <a16:creationId xmlns:a16="http://schemas.microsoft.com/office/drawing/2014/main" id="{3CF80CA2-3953-894A-9D59-09E78C7BE6DE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4158460" y="3440089"/>
                  <a:ext cx="53820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22" name="墨迹 121">
                  <a:extLst>
                    <a:ext uri="{FF2B5EF4-FFF2-40B4-BE49-F238E27FC236}">
                      <a16:creationId xmlns:a16="http://schemas.microsoft.com/office/drawing/2014/main" id="{3FBB2BC4-B279-1A46-950B-FFF2DEC02FFB}"/>
                    </a:ext>
                  </a:extLst>
                </p14:cNvPr>
                <p14:cNvContentPartPr/>
                <p14:nvPr/>
              </p14:nvContentPartPr>
              <p14:xfrm>
                <a:off x="4931740" y="3043009"/>
                <a:ext cx="249480" cy="168480"/>
              </p14:xfrm>
            </p:contentPart>
          </mc:Choice>
          <mc:Fallback xmlns="">
            <p:pic>
              <p:nvPicPr>
                <p:cNvPr id="122" name="墨迹 121">
                  <a:extLst>
                    <a:ext uri="{FF2B5EF4-FFF2-40B4-BE49-F238E27FC236}">
                      <a16:creationId xmlns:a16="http://schemas.microsoft.com/office/drawing/2014/main" id="{3FBB2BC4-B279-1A46-950B-FFF2DEC02FFB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4924180" y="3035449"/>
                  <a:ext cx="26460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23" name="墨迹 122">
                  <a:extLst>
                    <a:ext uri="{FF2B5EF4-FFF2-40B4-BE49-F238E27FC236}">
                      <a16:creationId xmlns:a16="http://schemas.microsoft.com/office/drawing/2014/main" id="{6F68E21B-B1B9-1543-B725-EDD43F3D00D4}"/>
                    </a:ext>
                  </a:extLst>
                </p14:cNvPr>
                <p14:cNvContentPartPr/>
                <p14:nvPr/>
              </p14:nvContentPartPr>
              <p14:xfrm>
                <a:off x="4956580" y="3310489"/>
                <a:ext cx="230760" cy="236880"/>
              </p14:xfrm>
            </p:contentPart>
          </mc:Choice>
          <mc:Fallback xmlns="">
            <p:pic>
              <p:nvPicPr>
                <p:cNvPr id="123" name="墨迹 122">
                  <a:extLst>
                    <a:ext uri="{FF2B5EF4-FFF2-40B4-BE49-F238E27FC236}">
                      <a16:creationId xmlns:a16="http://schemas.microsoft.com/office/drawing/2014/main" id="{6F68E21B-B1B9-1543-B725-EDD43F3D00D4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4949020" y="3302929"/>
                  <a:ext cx="245880" cy="252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8" name="组合 127">
            <a:extLst>
              <a:ext uri="{FF2B5EF4-FFF2-40B4-BE49-F238E27FC236}">
                <a16:creationId xmlns:a16="http://schemas.microsoft.com/office/drawing/2014/main" id="{6151ADF5-A677-0A49-9A3F-0FD3BC31205B}"/>
              </a:ext>
            </a:extLst>
          </p:cNvPr>
          <p:cNvGrpSpPr/>
          <p:nvPr/>
        </p:nvGrpSpPr>
        <p:grpSpPr>
          <a:xfrm>
            <a:off x="5460940" y="2980729"/>
            <a:ext cx="591480" cy="766080"/>
            <a:chOff x="5460940" y="2980729"/>
            <a:chExt cx="591480" cy="766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24" name="墨迹 123">
                  <a:extLst>
                    <a:ext uri="{FF2B5EF4-FFF2-40B4-BE49-F238E27FC236}">
                      <a16:creationId xmlns:a16="http://schemas.microsoft.com/office/drawing/2014/main" id="{3D04A0B7-0CA9-FB4E-B219-7877503E43FF}"/>
                    </a:ext>
                  </a:extLst>
                </p14:cNvPr>
                <p14:cNvContentPartPr/>
                <p14:nvPr/>
              </p14:nvContentPartPr>
              <p14:xfrm>
                <a:off x="5460940" y="3291769"/>
                <a:ext cx="56520" cy="243000"/>
              </p14:xfrm>
            </p:contentPart>
          </mc:Choice>
          <mc:Fallback xmlns="">
            <p:pic>
              <p:nvPicPr>
                <p:cNvPr id="124" name="墨迹 123">
                  <a:extLst>
                    <a:ext uri="{FF2B5EF4-FFF2-40B4-BE49-F238E27FC236}">
                      <a16:creationId xmlns:a16="http://schemas.microsoft.com/office/drawing/2014/main" id="{3D04A0B7-0CA9-FB4E-B219-7877503E43FF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5453380" y="3284209"/>
                  <a:ext cx="7128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25" name="墨迹 124">
                  <a:extLst>
                    <a:ext uri="{FF2B5EF4-FFF2-40B4-BE49-F238E27FC236}">
                      <a16:creationId xmlns:a16="http://schemas.microsoft.com/office/drawing/2014/main" id="{C67396F2-F977-3C42-B721-69BA2F0D3338}"/>
                    </a:ext>
                  </a:extLst>
                </p14:cNvPr>
                <p14:cNvContentPartPr/>
                <p14:nvPr/>
              </p14:nvContentPartPr>
              <p14:xfrm>
                <a:off x="5747140" y="2980729"/>
                <a:ext cx="305280" cy="766080"/>
              </p14:xfrm>
            </p:contentPart>
          </mc:Choice>
          <mc:Fallback xmlns="">
            <p:pic>
              <p:nvPicPr>
                <p:cNvPr id="125" name="墨迹 124">
                  <a:extLst>
                    <a:ext uri="{FF2B5EF4-FFF2-40B4-BE49-F238E27FC236}">
                      <a16:creationId xmlns:a16="http://schemas.microsoft.com/office/drawing/2014/main" id="{C67396F2-F977-3C42-B721-69BA2F0D3338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5739580" y="2973169"/>
                  <a:ext cx="320400" cy="78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26" name="墨迹 125">
                  <a:extLst>
                    <a:ext uri="{FF2B5EF4-FFF2-40B4-BE49-F238E27FC236}">
                      <a16:creationId xmlns:a16="http://schemas.microsoft.com/office/drawing/2014/main" id="{BE7B4CB5-A81A-7649-821C-A86DB293BD06}"/>
                    </a:ext>
                  </a:extLst>
                </p14:cNvPr>
                <p14:cNvContentPartPr/>
                <p14:nvPr/>
              </p14:nvContentPartPr>
              <p14:xfrm>
                <a:off x="5682340" y="3173689"/>
                <a:ext cx="364320" cy="423000"/>
              </p14:xfrm>
            </p:contentPart>
          </mc:Choice>
          <mc:Fallback xmlns="">
            <p:pic>
              <p:nvPicPr>
                <p:cNvPr id="126" name="墨迹 125">
                  <a:extLst>
                    <a:ext uri="{FF2B5EF4-FFF2-40B4-BE49-F238E27FC236}">
                      <a16:creationId xmlns:a16="http://schemas.microsoft.com/office/drawing/2014/main" id="{BE7B4CB5-A81A-7649-821C-A86DB293BD06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5674780" y="3166129"/>
                  <a:ext cx="379440" cy="438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8">
            <p14:nvContentPartPr>
              <p14:cNvPr id="127" name="墨迹 126">
                <a:extLst>
                  <a:ext uri="{FF2B5EF4-FFF2-40B4-BE49-F238E27FC236}">
                    <a16:creationId xmlns:a16="http://schemas.microsoft.com/office/drawing/2014/main" id="{3CB88AFA-ED66-814E-AEE7-6B7D886DFC93}"/>
                  </a:ext>
                </a:extLst>
              </p14:cNvPr>
              <p14:cNvContentPartPr/>
              <p14:nvPr/>
            </p14:nvContentPartPr>
            <p14:xfrm>
              <a:off x="6332500" y="3721969"/>
              <a:ext cx="50040" cy="49320"/>
            </p14:xfrm>
          </p:contentPart>
        </mc:Choice>
        <mc:Fallback xmlns="">
          <p:pic>
            <p:nvPicPr>
              <p:cNvPr id="127" name="墨迹 126">
                <a:extLst>
                  <a:ext uri="{FF2B5EF4-FFF2-40B4-BE49-F238E27FC236}">
                    <a16:creationId xmlns:a16="http://schemas.microsoft.com/office/drawing/2014/main" id="{3CB88AFA-ED66-814E-AEE7-6B7D886DFC93}"/>
                  </a:ext>
                </a:extLst>
              </p:cNvPr>
              <p:cNvPicPr/>
              <p:nvPr/>
            </p:nvPicPr>
            <p:blipFill>
              <a:blip r:embed="rId209"/>
              <a:stretch>
                <a:fillRect/>
              </a:stretch>
            </p:blipFill>
            <p:spPr>
              <a:xfrm>
                <a:off x="6324940" y="3714409"/>
                <a:ext cx="65160" cy="64440"/>
              </a:xfrm>
              <a:prstGeom prst="rect">
                <a:avLst/>
              </a:prstGeom>
            </p:spPr>
          </p:pic>
        </mc:Fallback>
      </mc:AlternateContent>
      <p:grpSp>
        <p:nvGrpSpPr>
          <p:cNvPr id="135" name="组合 134">
            <a:extLst>
              <a:ext uri="{FF2B5EF4-FFF2-40B4-BE49-F238E27FC236}">
                <a16:creationId xmlns:a16="http://schemas.microsoft.com/office/drawing/2014/main" id="{89F031A7-0D28-B645-A62C-B7A5DC6C8113}"/>
              </a:ext>
            </a:extLst>
          </p:cNvPr>
          <p:cNvGrpSpPr/>
          <p:nvPr/>
        </p:nvGrpSpPr>
        <p:grpSpPr>
          <a:xfrm>
            <a:off x="6849100" y="3098809"/>
            <a:ext cx="439560" cy="616680"/>
            <a:chOff x="6849100" y="3098809"/>
            <a:chExt cx="439560" cy="616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31" name="墨迹 130">
                  <a:extLst>
                    <a:ext uri="{FF2B5EF4-FFF2-40B4-BE49-F238E27FC236}">
                      <a16:creationId xmlns:a16="http://schemas.microsoft.com/office/drawing/2014/main" id="{02702917-889F-4143-8027-B700E7936540}"/>
                    </a:ext>
                  </a:extLst>
                </p14:cNvPr>
                <p14:cNvContentPartPr/>
                <p14:nvPr/>
              </p14:nvContentPartPr>
              <p14:xfrm>
                <a:off x="6861700" y="3098809"/>
                <a:ext cx="317880" cy="93600"/>
              </p14:xfrm>
            </p:contentPart>
          </mc:Choice>
          <mc:Fallback xmlns="">
            <p:pic>
              <p:nvPicPr>
                <p:cNvPr id="131" name="墨迹 130">
                  <a:extLst>
                    <a:ext uri="{FF2B5EF4-FFF2-40B4-BE49-F238E27FC236}">
                      <a16:creationId xmlns:a16="http://schemas.microsoft.com/office/drawing/2014/main" id="{02702917-889F-4143-8027-B700E7936540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6854140" y="3091249"/>
                  <a:ext cx="33300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32" name="墨迹 131">
                  <a:extLst>
                    <a:ext uri="{FF2B5EF4-FFF2-40B4-BE49-F238E27FC236}">
                      <a16:creationId xmlns:a16="http://schemas.microsoft.com/office/drawing/2014/main" id="{351EA790-A847-BE49-852F-D4D25615CE2D}"/>
                    </a:ext>
                  </a:extLst>
                </p14:cNvPr>
                <p14:cNvContentPartPr/>
                <p14:nvPr/>
              </p14:nvContentPartPr>
              <p14:xfrm>
                <a:off x="6905260" y="3210769"/>
                <a:ext cx="68760" cy="187200"/>
              </p14:xfrm>
            </p:contentPart>
          </mc:Choice>
          <mc:Fallback xmlns="">
            <p:pic>
              <p:nvPicPr>
                <p:cNvPr id="132" name="墨迹 131">
                  <a:extLst>
                    <a:ext uri="{FF2B5EF4-FFF2-40B4-BE49-F238E27FC236}">
                      <a16:creationId xmlns:a16="http://schemas.microsoft.com/office/drawing/2014/main" id="{351EA790-A847-BE49-852F-D4D25615CE2D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6897700" y="3203569"/>
                  <a:ext cx="8388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33" name="墨迹 132">
                  <a:extLst>
                    <a:ext uri="{FF2B5EF4-FFF2-40B4-BE49-F238E27FC236}">
                      <a16:creationId xmlns:a16="http://schemas.microsoft.com/office/drawing/2014/main" id="{9AA96C0F-080C-044C-A824-EC4D8EE39564}"/>
                    </a:ext>
                  </a:extLst>
                </p14:cNvPr>
                <p14:cNvContentPartPr/>
                <p14:nvPr/>
              </p14:nvContentPartPr>
              <p14:xfrm>
                <a:off x="6948820" y="3204649"/>
                <a:ext cx="87480" cy="510840"/>
              </p14:xfrm>
            </p:contentPart>
          </mc:Choice>
          <mc:Fallback xmlns="">
            <p:pic>
              <p:nvPicPr>
                <p:cNvPr id="133" name="墨迹 132">
                  <a:extLst>
                    <a:ext uri="{FF2B5EF4-FFF2-40B4-BE49-F238E27FC236}">
                      <a16:creationId xmlns:a16="http://schemas.microsoft.com/office/drawing/2014/main" id="{9AA96C0F-080C-044C-A824-EC4D8EE39564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6941260" y="3197089"/>
                  <a:ext cx="102600" cy="52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34" name="墨迹 133">
                  <a:extLst>
                    <a:ext uri="{FF2B5EF4-FFF2-40B4-BE49-F238E27FC236}">
                      <a16:creationId xmlns:a16="http://schemas.microsoft.com/office/drawing/2014/main" id="{BA5F3C5C-2BB8-D044-AAE5-F7A7CBD32FB9}"/>
                    </a:ext>
                  </a:extLst>
                </p14:cNvPr>
                <p14:cNvContentPartPr/>
                <p14:nvPr/>
              </p14:nvContentPartPr>
              <p14:xfrm>
                <a:off x="6849100" y="3354049"/>
                <a:ext cx="439560" cy="212040"/>
              </p14:xfrm>
            </p:contentPart>
          </mc:Choice>
          <mc:Fallback xmlns="">
            <p:pic>
              <p:nvPicPr>
                <p:cNvPr id="134" name="墨迹 133">
                  <a:extLst>
                    <a:ext uri="{FF2B5EF4-FFF2-40B4-BE49-F238E27FC236}">
                      <a16:creationId xmlns:a16="http://schemas.microsoft.com/office/drawing/2014/main" id="{BA5F3C5C-2BB8-D044-AAE5-F7A7CBD32FB9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6841540" y="3346489"/>
                  <a:ext cx="454680" cy="227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8" name="组合 157">
            <a:extLst>
              <a:ext uri="{FF2B5EF4-FFF2-40B4-BE49-F238E27FC236}">
                <a16:creationId xmlns:a16="http://schemas.microsoft.com/office/drawing/2014/main" id="{BEDF0EFC-7AB6-0041-897F-73CFC68176CA}"/>
              </a:ext>
            </a:extLst>
          </p:cNvPr>
          <p:cNvGrpSpPr/>
          <p:nvPr/>
        </p:nvGrpSpPr>
        <p:grpSpPr>
          <a:xfrm>
            <a:off x="7540300" y="3136249"/>
            <a:ext cx="2496600" cy="529560"/>
            <a:chOff x="7540300" y="3136249"/>
            <a:chExt cx="2496600" cy="52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36" name="墨迹 135">
                  <a:extLst>
                    <a:ext uri="{FF2B5EF4-FFF2-40B4-BE49-F238E27FC236}">
                      <a16:creationId xmlns:a16="http://schemas.microsoft.com/office/drawing/2014/main" id="{A8D85B00-AF32-DD41-9693-58C27ED43062}"/>
                    </a:ext>
                  </a:extLst>
                </p14:cNvPr>
                <p14:cNvContentPartPr/>
                <p14:nvPr/>
              </p14:nvContentPartPr>
              <p14:xfrm>
                <a:off x="7540300" y="3136249"/>
                <a:ext cx="293040" cy="448560"/>
              </p14:xfrm>
            </p:contentPart>
          </mc:Choice>
          <mc:Fallback xmlns="">
            <p:pic>
              <p:nvPicPr>
                <p:cNvPr id="136" name="墨迹 135">
                  <a:extLst>
                    <a:ext uri="{FF2B5EF4-FFF2-40B4-BE49-F238E27FC236}">
                      <a16:creationId xmlns:a16="http://schemas.microsoft.com/office/drawing/2014/main" id="{A8D85B00-AF32-DD41-9693-58C27ED43062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7532740" y="3128689"/>
                  <a:ext cx="308160" cy="46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37" name="墨迹 136">
                  <a:extLst>
                    <a:ext uri="{FF2B5EF4-FFF2-40B4-BE49-F238E27FC236}">
                      <a16:creationId xmlns:a16="http://schemas.microsoft.com/office/drawing/2014/main" id="{8F249A1E-0439-0047-841A-141EE4961A5A}"/>
                    </a:ext>
                  </a:extLst>
                </p14:cNvPr>
                <p14:cNvContentPartPr/>
                <p14:nvPr/>
              </p14:nvContentPartPr>
              <p14:xfrm>
                <a:off x="7708060" y="3366649"/>
                <a:ext cx="212040" cy="43920"/>
              </p14:xfrm>
            </p:contentPart>
          </mc:Choice>
          <mc:Fallback xmlns="">
            <p:pic>
              <p:nvPicPr>
                <p:cNvPr id="137" name="墨迹 136">
                  <a:extLst>
                    <a:ext uri="{FF2B5EF4-FFF2-40B4-BE49-F238E27FC236}">
                      <a16:creationId xmlns:a16="http://schemas.microsoft.com/office/drawing/2014/main" id="{8F249A1E-0439-0047-841A-141EE4961A5A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7700860" y="3359089"/>
                  <a:ext cx="22716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38" name="墨迹 137">
                  <a:extLst>
                    <a:ext uri="{FF2B5EF4-FFF2-40B4-BE49-F238E27FC236}">
                      <a16:creationId xmlns:a16="http://schemas.microsoft.com/office/drawing/2014/main" id="{EF177AE5-3679-0C45-9362-4E59A3AEE064}"/>
                    </a:ext>
                  </a:extLst>
                </p14:cNvPr>
                <p14:cNvContentPartPr/>
                <p14:nvPr/>
              </p14:nvContentPartPr>
              <p14:xfrm>
                <a:off x="8293420" y="3179809"/>
                <a:ext cx="105480" cy="93600"/>
              </p14:xfrm>
            </p:contentPart>
          </mc:Choice>
          <mc:Fallback xmlns="">
            <p:pic>
              <p:nvPicPr>
                <p:cNvPr id="138" name="墨迹 137">
                  <a:extLst>
                    <a:ext uri="{FF2B5EF4-FFF2-40B4-BE49-F238E27FC236}">
                      <a16:creationId xmlns:a16="http://schemas.microsoft.com/office/drawing/2014/main" id="{EF177AE5-3679-0C45-9362-4E59A3AEE064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8285860" y="3172249"/>
                  <a:ext cx="12060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39" name="墨迹 138">
                  <a:extLst>
                    <a:ext uri="{FF2B5EF4-FFF2-40B4-BE49-F238E27FC236}">
                      <a16:creationId xmlns:a16="http://schemas.microsoft.com/office/drawing/2014/main" id="{B1D7278F-3111-DB4A-8475-BC382F3B66A3}"/>
                    </a:ext>
                  </a:extLst>
                </p14:cNvPr>
                <p14:cNvContentPartPr/>
                <p14:nvPr/>
              </p14:nvContentPartPr>
              <p14:xfrm>
                <a:off x="8174980" y="3391489"/>
                <a:ext cx="323280" cy="131040"/>
              </p14:xfrm>
            </p:contentPart>
          </mc:Choice>
          <mc:Fallback xmlns="">
            <p:pic>
              <p:nvPicPr>
                <p:cNvPr id="139" name="墨迹 138">
                  <a:extLst>
                    <a:ext uri="{FF2B5EF4-FFF2-40B4-BE49-F238E27FC236}">
                      <a16:creationId xmlns:a16="http://schemas.microsoft.com/office/drawing/2014/main" id="{B1D7278F-3111-DB4A-8475-BC382F3B66A3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8167420" y="3383929"/>
                  <a:ext cx="33840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40" name="墨迹 139">
                  <a:extLst>
                    <a:ext uri="{FF2B5EF4-FFF2-40B4-BE49-F238E27FC236}">
                      <a16:creationId xmlns:a16="http://schemas.microsoft.com/office/drawing/2014/main" id="{2ECAC1BA-FB28-E54D-9ABD-7B73AD0F23A5}"/>
                    </a:ext>
                  </a:extLst>
                </p14:cNvPr>
                <p14:cNvContentPartPr/>
                <p14:nvPr/>
              </p14:nvContentPartPr>
              <p14:xfrm>
                <a:off x="8747740" y="3161089"/>
                <a:ext cx="647640" cy="504720"/>
              </p14:xfrm>
            </p:contentPart>
          </mc:Choice>
          <mc:Fallback xmlns="">
            <p:pic>
              <p:nvPicPr>
                <p:cNvPr id="140" name="墨迹 139">
                  <a:extLst>
                    <a:ext uri="{FF2B5EF4-FFF2-40B4-BE49-F238E27FC236}">
                      <a16:creationId xmlns:a16="http://schemas.microsoft.com/office/drawing/2014/main" id="{2ECAC1BA-FB28-E54D-9ABD-7B73AD0F23A5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8740180" y="3153529"/>
                  <a:ext cx="662760" cy="51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41" name="墨迹 140">
                  <a:extLst>
                    <a:ext uri="{FF2B5EF4-FFF2-40B4-BE49-F238E27FC236}">
                      <a16:creationId xmlns:a16="http://schemas.microsoft.com/office/drawing/2014/main" id="{F5008DE7-E6AA-D540-A18A-87E32EB03105}"/>
                    </a:ext>
                  </a:extLst>
                </p14:cNvPr>
                <p14:cNvContentPartPr/>
                <p14:nvPr/>
              </p14:nvContentPartPr>
              <p14:xfrm>
                <a:off x="9706780" y="3255049"/>
                <a:ext cx="143640" cy="317160"/>
              </p14:xfrm>
            </p:contentPart>
          </mc:Choice>
          <mc:Fallback xmlns="">
            <p:pic>
              <p:nvPicPr>
                <p:cNvPr id="141" name="墨迹 140">
                  <a:extLst>
                    <a:ext uri="{FF2B5EF4-FFF2-40B4-BE49-F238E27FC236}">
                      <a16:creationId xmlns:a16="http://schemas.microsoft.com/office/drawing/2014/main" id="{F5008DE7-E6AA-D540-A18A-87E32EB03105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9699220" y="3247489"/>
                  <a:ext cx="158760" cy="33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42" name="墨迹 141">
                  <a:extLst>
                    <a:ext uri="{FF2B5EF4-FFF2-40B4-BE49-F238E27FC236}">
                      <a16:creationId xmlns:a16="http://schemas.microsoft.com/office/drawing/2014/main" id="{DEE21DB1-56E4-EE4A-8563-CAEEC09CEE37}"/>
                    </a:ext>
                  </a:extLst>
                </p14:cNvPr>
                <p14:cNvContentPartPr/>
                <p14:nvPr/>
              </p14:nvContentPartPr>
              <p14:xfrm>
                <a:off x="9656740" y="3404089"/>
                <a:ext cx="56520" cy="100080"/>
              </p14:xfrm>
            </p:contentPart>
          </mc:Choice>
          <mc:Fallback xmlns="">
            <p:pic>
              <p:nvPicPr>
                <p:cNvPr id="142" name="墨迹 141">
                  <a:extLst>
                    <a:ext uri="{FF2B5EF4-FFF2-40B4-BE49-F238E27FC236}">
                      <a16:creationId xmlns:a16="http://schemas.microsoft.com/office/drawing/2014/main" id="{DEE21DB1-56E4-EE4A-8563-CAEEC09CEE37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9649180" y="3396529"/>
                  <a:ext cx="7128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43" name="墨迹 142">
                  <a:extLst>
                    <a:ext uri="{FF2B5EF4-FFF2-40B4-BE49-F238E27FC236}">
                      <a16:creationId xmlns:a16="http://schemas.microsoft.com/office/drawing/2014/main" id="{330A2ABD-76BF-1442-AB32-E209351B001A}"/>
                    </a:ext>
                  </a:extLst>
                </p14:cNvPr>
                <p14:cNvContentPartPr/>
                <p14:nvPr/>
              </p14:nvContentPartPr>
              <p14:xfrm>
                <a:off x="10017820" y="3453769"/>
                <a:ext cx="19080" cy="50040"/>
              </p14:xfrm>
            </p:contentPart>
          </mc:Choice>
          <mc:Fallback xmlns="">
            <p:pic>
              <p:nvPicPr>
                <p:cNvPr id="143" name="墨迹 142">
                  <a:extLst>
                    <a:ext uri="{FF2B5EF4-FFF2-40B4-BE49-F238E27FC236}">
                      <a16:creationId xmlns:a16="http://schemas.microsoft.com/office/drawing/2014/main" id="{330A2ABD-76BF-1442-AB32-E209351B001A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10010260" y="3446209"/>
                  <a:ext cx="34200" cy="65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7" name="组合 156">
            <a:extLst>
              <a:ext uri="{FF2B5EF4-FFF2-40B4-BE49-F238E27FC236}">
                <a16:creationId xmlns:a16="http://schemas.microsoft.com/office/drawing/2014/main" id="{3EE7B8A8-A28C-E54D-82F0-F466188B6E8F}"/>
              </a:ext>
            </a:extLst>
          </p:cNvPr>
          <p:cNvGrpSpPr/>
          <p:nvPr/>
        </p:nvGrpSpPr>
        <p:grpSpPr>
          <a:xfrm>
            <a:off x="10291780" y="3055249"/>
            <a:ext cx="1699920" cy="790920"/>
            <a:chOff x="10291780" y="3055249"/>
            <a:chExt cx="1699920" cy="790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44" name="墨迹 143">
                  <a:extLst>
                    <a:ext uri="{FF2B5EF4-FFF2-40B4-BE49-F238E27FC236}">
                      <a16:creationId xmlns:a16="http://schemas.microsoft.com/office/drawing/2014/main" id="{9B8BD137-8A7F-D24F-9D5D-59BC9A89963D}"/>
                    </a:ext>
                  </a:extLst>
                </p14:cNvPr>
                <p14:cNvContentPartPr/>
                <p14:nvPr/>
              </p14:nvContentPartPr>
              <p14:xfrm>
                <a:off x="10316620" y="3130129"/>
                <a:ext cx="93600" cy="100080"/>
              </p14:xfrm>
            </p:contentPart>
          </mc:Choice>
          <mc:Fallback xmlns="">
            <p:pic>
              <p:nvPicPr>
                <p:cNvPr id="144" name="墨迹 143">
                  <a:extLst>
                    <a:ext uri="{FF2B5EF4-FFF2-40B4-BE49-F238E27FC236}">
                      <a16:creationId xmlns:a16="http://schemas.microsoft.com/office/drawing/2014/main" id="{9B8BD137-8A7F-D24F-9D5D-59BC9A89963D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10309060" y="3122569"/>
                  <a:ext cx="10872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45" name="墨迹 144">
                  <a:extLst>
                    <a:ext uri="{FF2B5EF4-FFF2-40B4-BE49-F238E27FC236}">
                      <a16:creationId xmlns:a16="http://schemas.microsoft.com/office/drawing/2014/main" id="{13265C65-1125-6E41-B48A-3374F0BE1FAA}"/>
                    </a:ext>
                  </a:extLst>
                </p14:cNvPr>
                <p14:cNvContentPartPr/>
                <p14:nvPr/>
              </p14:nvContentPartPr>
              <p14:xfrm>
                <a:off x="10410220" y="3111409"/>
                <a:ext cx="224640" cy="274320"/>
              </p14:xfrm>
            </p:contentPart>
          </mc:Choice>
          <mc:Fallback xmlns="">
            <p:pic>
              <p:nvPicPr>
                <p:cNvPr id="145" name="墨迹 144">
                  <a:extLst>
                    <a:ext uri="{FF2B5EF4-FFF2-40B4-BE49-F238E27FC236}">
                      <a16:creationId xmlns:a16="http://schemas.microsoft.com/office/drawing/2014/main" id="{13265C65-1125-6E41-B48A-3374F0BE1FAA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10402660" y="3103849"/>
                  <a:ext cx="23940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46" name="墨迹 145">
                  <a:extLst>
                    <a:ext uri="{FF2B5EF4-FFF2-40B4-BE49-F238E27FC236}">
                      <a16:creationId xmlns:a16="http://schemas.microsoft.com/office/drawing/2014/main" id="{7C8E7CFC-39B1-9C4D-AC8E-F004003C6292}"/>
                    </a:ext>
                  </a:extLst>
                </p14:cNvPr>
                <p14:cNvContentPartPr/>
                <p14:nvPr/>
              </p14:nvContentPartPr>
              <p14:xfrm>
                <a:off x="10372780" y="3329209"/>
                <a:ext cx="192600" cy="93600"/>
              </p14:xfrm>
            </p:contentPart>
          </mc:Choice>
          <mc:Fallback xmlns="">
            <p:pic>
              <p:nvPicPr>
                <p:cNvPr id="146" name="墨迹 145">
                  <a:extLst>
                    <a:ext uri="{FF2B5EF4-FFF2-40B4-BE49-F238E27FC236}">
                      <a16:creationId xmlns:a16="http://schemas.microsoft.com/office/drawing/2014/main" id="{7C8E7CFC-39B1-9C4D-AC8E-F004003C6292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10365220" y="3321649"/>
                  <a:ext cx="20772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47" name="墨迹 146">
                  <a:extLst>
                    <a:ext uri="{FF2B5EF4-FFF2-40B4-BE49-F238E27FC236}">
                      <a16:creationId xmlns:a16="http://schemas.microsoft.com/office/drawing/2014/main" id="{80C2CFBB-6B98-FA4B-90FD-45C0262D6477}"/>
                    </a:ext>
                  </a:extLst>
                </p14:cNvPr>
                <p14:cNvContentPartPr/>
                <p14:nvPr/>
              </p14:nvContentPartPr>
              <p14:xfrm>
                <a:off x="10291780" y="3416329"/>
                <a:ext cx="254880" cy="249480"/>
              </p14:xfrm>
            </p:contentPart>
          </mc:Choice>
          <mc:Fallback xmlns="">
            <p:pic>
              <p:nvPicPr>
                <p:cNvPr id="147" name="墨迹 146">
                  <a:extLst>
                    <a:ext uri="{FF2B5EF4-FFF2-40B4-BE49-F238E27FC236}">
                      <a16:creationId xmlns:a16="http://schemas.microsoft.com/office/drawing/2014/main" id="{80C2CFBB-6B98-FA4B-90FD-45C0262D6477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10284220" y="3408769"/>
                  <a:ext cx="27000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48" name="墨迹 147">
                  <a:extLst>
                    <a:ext uri="{FF2B5EF4-FFF2-40B4-BE49-F238E27FC236}">
                      <a16:creationId xmlns:a16="http://schemas.microsoft.com/office/drawing/2014/main" id="{6057739D-FD74-FF41-8603-C1D24F2CF2D0}"/>
                    </a:ext>
                  </a:extLst>
                </p14:cNvPr>
                <p14:cNvContentPartPr/>
                <p14:nvPr/>
              </p14:nvContentPartPr>
              <p14:xfrm>
                <a:off x="10814860" y="3217249"/>
                <a:ext cx="291600" cy="56520"/>
              </p14:xfrm>
            </p:contentPart>
          </mc:Choice>
          <mc:Fallback xmlns="">
            <p:pic>
              <p:nvPicPr>
                <p:cNvPr id="148" name="墨迹 147">
                  <a:extLst>
                    <a:ext uri="{FF2B5EF4-FFF2-40B4-BE49-F238E27FC236}">
                      <a16:creationId xmlns:a16="http://schemas.microsoft.com/office/drawing/2014/main" id="{6057739D-FD74-FF41-8603-C1D24F2CF2D0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0807300" y="3209689"/>
                  <a:ext cx="30672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49" name="墨迹 148">
                  <a:extLst>
                    <a:ext uri="{FF2B5EF4-FFF2-40B4-BE49-F238E27FC236}">
                      <a16:creationId xmlns:a16="http://schemas.microsoft.com/office/drawing/2014/main" id="{361CC3BC-AF75-744A-BED1-D3846AA5C09B}"/>
                    </a:ext>
                  </a:extLst>
                </p14:cNvPr>
                <p14:cNvContentPartPr/>
                <p14:nvPr/>
              </p14:nvContentPartPr>
              <p14:xfrm>
                <a:off x="10877140" y="3204649"/>
                <a:ext cx="19080" cy="165600"/>
              </p14:xfrm>
            </p:contentPart>
          </mc:Choice>
          <mc:Fallback xmlns="">
            <p:pic>
              <p:nvPicPr>
                <p:cNvPr id="149" name="墨迹 148">
                  <a:extLst>
                    <a:ext uri="{FF2B5EF4-FFF2-40B4-BE49-F238E27FC236}">
                      <a16:creationId xmlns:a16="http://schemas.microsoft.com/office/drawing/2014/main" id="{361CC3BC-AF75-744A-BED1-D3846AA5C09B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10869580" y="3197089"/>
                  <a:ext cx="3420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50" name="墨迹 149">
                  <a:extLst>
                    <a:ext uri="{FF2B5EF4-FFF2-40B4-BE49-F238E27FC236}">
                      <a16:creationId xmlns:a16="http://schemas.microsoft.com/office/drawing/2014/main" id="{A4A71495-A769-C443-90E3-62DABA601DD5}"/>
                    </a:ext>
                  </a:extLst>
                </p14:cNvPr>
                <p14:cNvContentPartPr/>
                <p14:nvPr/>
              </p14:nvContentPartPr>
              <p14:xfrm>
                <a:off x="10758700" y="3173689"/>
                <a:ext cx="317880" cy="392400"/>
              </p14:xfrm>
            </p:contentPart>
          </mc:Choice>
          <mc:Fallback xmlns="">
            <p:pic>
              <p:nvPicPr>
                <p:cNvPr id="150" name="墨迹 149">
                  <a:extLst>
                    <a:ext uri="{FF2B5EF4-FFF2-40B4-BE49-F238E27FC236}">
                      <a16:creationId xmlns:a16="http://schemas.microsoft.com/office/drawing/2014/main" id="{A4A71495-A769-C443-90E3-62DABA601DD5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10751140" y="3166129"/>
                  <a:ext cx="333000" cy="40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51" name="墨迹 150">
                  <a:extLst>
                    <a:ext uri="{FF2B5EF4-FFF2-40B4-BE49-F238E27FC236}">
                      <a16:creationId xmlns:a16="http://schemas.microsoft.com/office/drawing/2014/main" id="{6525F894-7B96-4F41-9A04-F928E5FFD741}"/>
                    </a:ext>
                  </a:extLst>
                </p14:cNvPr>
                <p14:cNvContentPartPr/>
                <p14:nvPr/>
              </p14:nvContentPartPr>
              <p14:xfrm>
                <a:off x="10883260" y="3509929"/>
                <a:ext cx="19080" cy="293040"/>
              </p14:xfrm>
            </p:contentPart>
          </mc:Choice>
          <mc:Fallback xmlns="">
            <p:pic>
              <p:nvPicPr>
                <p:cNvPr id="151" name="墨迹 150">
                  <a:extLst>
                    <a:ext uri="{FF2B5EF4-FFF2-40B4-BE49-F238E27FC236}">
                      <a16:creationId xmlns:a16="http://schemas.microsoft.com/office/drawing/2014/main" id="{6525F894-7B96-4F41-9A04-F928E5FFD741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10875700" y="3502369"/>
                  <a:ext cx="3420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52" name="墨迹 151">
                  <a:extLst>
                    <a:ext uri="{FF2B5EF4-FFF2-40B4-BE49-F238E27FC236}">
                      <a16:creationId xmlns:a16="http://schemas.microsoft.com/office/drawing/2014/main" id="{E52C3CEB-67B8-254B-9BE0-0D4920C7BA8A}"/>
                    </a:ext>
                  </a:extLst>
                </p14:cNvPr>
                <p14:cNvContentPartPr/>
                <p14:nvPr/>
              </p14:nvContentPartPr>
              <p14:xfrm>
                <a:off x="11287900" y="3130129"/>
                <a:ext cx="124920" cy="324000"/>
              </p14:xfrm>
            </p:contentPart>
          </mc:Choice>
          <mc:Fallback xmlns="">
            <p:pic>
              <p:nvPicPr>
                <p:cNvPr id="152" name="墨迹 151">
                  <a:extLst>
                    <a:ext uri="{FF2B5EF4-FFF2-40B4-BE49-F238E27FC236}">
                      <a16:creationId xmlns:a16="http://schemas.microsoft.com/office/drawing/2014/main" id="{E52C3CEB-67B8-254B-9BE0-0D4920C7BA8A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11280340" y="3122569"/>
                  <a:ext cx="140040" cy="33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53" name="墨迹 152">
                  <a:extLst>
                    <a:ext uri="{FF2B5EF4-FFF2-40B4-BE49-F238E27FC236}">
                      <a16:creationId xmlns:a16="http://schemas.microsoft.com/office/drawing/2014/main" id="{5E01A05D-E7ED-3642-B78E-06A30AA3061E}"/>
                    </a:ext>
                  </a:extLst>
                </p14:cNvPr>
                <p14:cNvContentPartPr/>
                <p14:nvPr/>
              </p14:nvContentPartPr>
              <p14:xfrm>
                <a:off x="11381140" y="3055249"/>
                <a:ext cx="199440" cy="392400"/>
              </p14:xfrm>
            </p:contentPart>
          </mc:Choice>
          <mc:Fallback xmlns="">
            <p:pic>
              <p:nvPicPr>
                <p:cNvPr id="153" name="墨迹 152">
                  <a:extLst>
                    <a:ext uri="{FF2B5EF4-FFF2-40B4-BE49-F238E27FC236}">
                      <a16:creationId xmlns:a16="http://schemas.microsoft.com/office/drawing/2014/main" id="{5E01A05D-E7ED-3642-B78E-06A30AA3061E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11373580" y="3047689"/>
                  <a:ext cx="214560" cy="40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54" name="墨迹 153">
                  <a:extLst>
                    <a:ext uri="{FF2B5EF4-FFF2-40B4-BE49-F238E27FC236}">
                      <a16:creationId xmlns:a16="http://schemas.microsoft.com/office/drawing/2014/main" id="{3A18DB38-526A-F34A-9D33-213C7D3A0C53}"/>
                    </a:ext>
                  </a:extLst>
                </p14:cNvPr>
                <p14:cNvContentPartPr/>
                <p14:nvPr/>
              </p14:nvContentPartPr>
              <p14:xfrm>
                <a:off x="11057500" y="3522169"/>
                <a:ext cx="436320" cy="243000"/>
              </p14:xfrm>
            </p:contentPart>
          </mc:Choice>
          <mc:Fallback xmlns="">
            <p:pic>
              <p:nvPicPr>
                <p:cNvPr id="154" name="墨迹 153">
                  <a:extLst>
                    <a:ext uri="{FF2B5EF4-FFF2-40B4-BE49-F238E27FC236}">
                      <a16:creationId xmlns:a16="http://schemas.microsoft.com/office/drawing/2014/main" id="{3A18DB38-526A-F34A-9D33-213C7D3A0C53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11049940" y="3514609"/>
                  <a:ext cx="45108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55" name="墨迹 154">
                  <a:extLst>
                    <a:ext uri="{FF2B5EF4-FFF2-40B4-BE49-F238E27FC236}">
                      <a16:creationId xmlns:a16="http://schemas.microsoft.com/office/drawing/2014/main" id="{87296FA5-B9B8-E443-A139-A79192EA1F0B}"/>
                    </a:ext>
                  </a:extLst>
                </p14:cNvPr>
                <p14:cNvContentPartPr/>
                <p14:nvPr/>
              </p14:nvContentPartPr>
              <p14:xfrm>
                <a:off x="11642860" y="3341809"/>
                <a:ext cx="299160" cy="398160"/>
              </p14:xfrm>
            </p:contentPart>
          </mc:Choice>
          <mc:Fallback xmlns="">
            <p:pic>
              <p:nvPicPr>
                <p:cNvPr id="155" name="墨迹 154">
                  <a:extLst>
                    <a:ext uri="{FF2B5EF4-FFF2-40B4-BE49-F238E27FC236}">
                      <a16:creationId xmlns:a16="http://schemas.microsoft.com/office/drawing/2014/main" id="{87296FA5-B9B8-E443-A139-A79192EA1F0B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11635300" y="3334249"/>
                  <a:ext cx="314280" cy="41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56" name="墨迹 155">
                  <a:extLst>
                    <a:ext uri="{FF2B5EF4-FFF2-40B4-BE49-F238E27FC236}">
                      <a16:creationId xmlns:a16="http://schemas.microsoft.com/office/drawing/2014/main" id="{69F8C37D-2CE1-F04B-86CB-2F96893E5CC3}"/>
                    </a:ext>
                  </a:extLst>
                </p14:cNvPr>
                <p14:cNvContentPartPr/>
                <p14:nvPr/>
              </p14:nvContentPartPr>
              <p14:xfrm>
                <a:off x="11910340" y="3734569"/>
                <a:ext cx="81360" cy="111600"/>
              </p14:xfrm>
            </p:contentPart>
          </mc:Choice>
          <mc:Fallback xmlns="">
            <p:pic>
              <p:nvPicPr>
                <p:cNvPr id="156" name="墨迹 155">
                  <a:extLst>
                    <a:ext uri="{FF2B5EF4-FFF2-40B4-BE49-F238E27FC236}">
                      <a16:creationId xmlns:a16="http://schemas.microsoft.com/office/drawing/2014/main" id="{69F8C37D-2CE1-F04B-86CB-2F96893E5CC3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11902780" y="3727009"/>
                  <a:ext cx="96480" cy="126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6" name="组合 225">
            <a:extLst>
              <a:ext uri="{FF2B5EF4-FFF2-40B4-BE49-F238E27FC236}">
                <a16:creationId xmlns:a16="http://schemas.microsoft.com/office/drawing/2014/main" id="{69DE9575-E68B-5342-A8D6-AAB9A087EDA0}"/>
              </a:ext>
            </a:extLst>
          </p:cNvPr>
          <p:cNvGrpSpPr/>
          <p:nvPr/>
        </p:nvGrpSpPr>
        <p:grpSpPr>
          <a:xfrm>
            <a:off x="6338620" y="3932929"/>
            <a:ext cx="3187800" cy="479880"/>
            <a:chOff x="6338620" y="3932929"/>
            <a:chExt cx="3187800" cy="479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86" name="墨迹 185">
                  <a:extLst>
                    <a:ext uri="{FF2B5EF4-FFF2-40B4-BE49-F238E27FC236}">
                      <a16:creationId xmlns:a16="http://schemas.microsoft.com/office/drawing/2014/main" id="{D421D572-1881-DE4E-8B3D-9E7CECC6308F}"/>
                    </a:ext>
                  </a:extLst>
                </p14:cNvPr>
                <p14:cNvContentPartPr/>
                <p14:nvPr/>
              </p14:nvContentPartPr>
              <p14:xfrm>
                <a:off x="6413500" y="4026529"/>
                <a:ext cx="50040" cy="50040"/>
              </p14:xfrm>
            </p:contentPart>
          </mc:Choice>
          <mc:Fallback xmlns="">
            <p:pic>
              <p:nvPicPr>
                <p:cNvPr id="186" name="墨迹 185">
                  <a:extLst>
                    <a:ext uri="{FF2B5EF4-FFF2-40B4-BE49-F238E27FC236}">
                      <a16:creationId xmlns:a16="http://schemas.microsoft.com/office/drawing/2014/main" id="{D421D572-1881-DE4E-8B3D-9E7CECC6308F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6405940" y="4018969"/>
                  <a:ext cx="6516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87" name="墨迹 186">
                  <a:extLst>
                    <a:ext uri="{FF2B5EF4-FFF2-40B4-BE49-F238E27FC236}">
                      <a16:creationId xmlns:a16="http://schemas.microsoft.com/office/drawing/2014/main" id="{46C1766E-1A50-CB43-BD44-439A84A65909}"/>
                    </a:ext>
                  </a:extLst>
                </p14:cNvPr>
                <p14:cNvContentPartPr/>
                <p14:nvPr/>
              </p14:nvContentPartPr>
              <p14:xfrm>
                <a:off x="6338620" y="4213369"/>
                <a:ext cx="100080" cy="149760"/>
              </p14:xfrm>
            </p:contentPart>
          </mc:Choice>
          <mc:Fallback xmlns="">
            <p:pic>
              <p:nvPicPr>
                <p:cNvPr id="187" name="墨迹 186">
                  <a:extLst>
                    <a:ext uri="{FF2B5EF4-FFF2-40B4-BE49-F238E27FC236}">
                      <a16:creationId xmlns:a16="http://schemas.microsoft.com/office/drawing/2014/main" id="{46C1766E-1A50-CB43-BD44-439A84A65909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6331060" y="4205809"/>
                  <a:ext cx="11520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88" name="墨迹 187">
                  <a:extLst>
                    <a:ext uri="{FF2B5EF4-FFF2-40B4-BE49-F238E27FC236}">
                      <a16:creationId xmlns:a16="http://schemas.microsoft.com/office/drawing/2014/main" id="{8FFD113B-054D-6049-B00E-BD5AE1C1A2EB}"/>
                    </a:ext>
                  </a:extLst>
                </p14:cNvPr>
                <p14:cNvContentPartPr/>
                <p14:nvPr/>
              </p14:nvContentPartPr>
              <p14:xfrm>
                <a:off x="6656140" y="3932929"/>
                <a:ext cx="118800" cy="187200"/>
              </p14:xfrm>
            </p:contentPart>
          </mc:Choice>
          <mc:Fallback xmlns="">
            <p:pic>
              <p:nvPicPr>
                <p:cNvPr id="188" name="墨迹 187">
                  <a:extLst>
                    <a:ext uri="{FF2B5EF4-FFF2-40B4-BE49-F238E27FC236}">
                      <a16:creationId xmlns:a16="http://schemas.microsoft.com/office/drawing/2014/main" id="{8FFD113B-054D-6049-B00E-BD5AE1C1A2EB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6648580" y="3925729"/>
                  <a:ext cx="13356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89" name="墨迹 188">
                  <a:extLst>
                    <a:ext uri="{FF2B5EF4-FFF2-40B4-BE49-F238E27FC236}">
                      <a16:creationId xmlns:a16="http://schemas.microsoft.com/office/drawing/2014/main" id="{97A642AA-CEA9-3649-8163-01FA50F4C912}"/>
                    </a:ext>
                  </a:extLst>
                </p14:cNvPr>
                <p14:cNvContentPartPr/>
                <p14:nvPr/>
              </p14:nvContentPartPr>
              <p14:xfrm>
                <a:off x="6612580" y="4200769"/>
                <a:ext cx="143640" cy="174600"/>
              </p14:xfrm>
            </p:contentPart>
          </mc:Choice>
          <mc:Fallback xmlns="">
            <p:pic>
              <p:nvPicPr>
                <p:cNvPr id="189" name="墨迹 188">
                  <a:extLst>
                    <a:ext uri="{FF2B5EF4-FFF2-40B4-BE49-F238E27FC236}">
                      <a16:creationId xmlns:a16="http://schemas.microsoft.com/office/drawing/2014/main" id="{97A642AA-CEA9-3649-8163-01FA50F4C912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6605020" y="4193209"/>
                  <a:ext cx="15876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90" name="墨迹 189">
                  <a:extLst>
                    <a:ext uri="{FF2B5EF4-FFF2-40B4-BE49-F238E27FC236}">
                      <a16:creationId xmlns:a16="http://schemas.microsoft.com/office/drawing/2014/main" id="{096ED530-B77B-3941-B54A-F1ABC711CD00}"/>
                    </a:ext>
                  </a:extLst>
                </p14:cNvPr>
                <p14:cNvContentPartPr/>
                <p14:nvPr/>
              </p14:nvContentPartPr>
              <p14:xfrm>
                <a:off x="6624820" y="4287889"/>
                <a:ext cx="243000" cy="112320"/>
              </p14:xfrm>
            </p:contentPart>
          </mc:Choice>
          <mc:Fallback xmlns="">
            <p:pic>
              <p:nvPicPr>
                <p:cNvPr id="190" name="墨迹 189">
                  <a:extLst>
                    <a:ext uri="{FF2B5EF4-FFF2-40B4-BE49-F238E27FC236}">
                      <a16:creationId xmlns:a16="http://schemas.microsoft.com/office/drawing/2014/main" id="{096ED530-B77B-3941-B54A-F1ABC711CD00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6617620" y="4280329"/>
                  <a:ext cx="25812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91" name="墨迹 190">
                  <a:extLst>
                    <a:ext uri="{FF2B5EF4-FFF2-40B4-BE49-F238E27FC236}">
                      <a16:creationId xmlns:a16="http://schemas.microsoft.com/office/drawing/2014/main" id="{DF888704-5B44-0843-B29C-1ED8EDE0F8B5}"/>
                    </a:ext>
                  </a:extLst>
                </p14:cNvPr>
                <p14:cNvContentPartPr/>
                <p14:nvPr/>
              </p14:nvContentPartPr>
              <p14:xfrm>
                <a:off x="7073380" y="3976489"/>
                <a:ext cx="274320" cy="386280"/>
              </p14:xfrm>
            </p:contentPart>
          </mc:Choice>
          <mc:Fallback xmlns="">
            <p:pic>
              <p:nvPicPr>
                <p:cNvPr id="191" name="墨迹 190">
                  <a:extLst>
                    <a:ext uri="{FF2B5EF4-FFF2-40B4-BE49-F238E27FC236}">
                      <a16:creationId xmlns:a16="http://schemas.microsoft.com/office/drawing/2014/main" id="{DF888704-5B44-0843-B29C-1ED8EDE0F8B5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7065820" y="3969289"/>
                  <a:ext cx="289440" cy="40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92" name="墨迹 191">
                  <a:extLst>
                    <a:ext uri="{FF2B5EF4-FFF2-40B4-BE49-F238E27FC236}">
                      <a16:creationId xmlns:a16="http://schemas.microsoft.com/office/drawing/2014/main" id="{C13E07E0-F1A7-6849-8099-9338250A5685}"/>
                    </a:ext>
                  </a:extLst>
                </p14:cNvPr>
                <p14:cNvContentPartPr/>
                <p14:nvPr/>
              </p14:nvContentPartPr>
              <p14:xfrm>
                <a:off x="7216300" y="4188169"/>
                <a:ext cx="174600" cy="43920"/>
              </p14:xfrm>
            </p:contentPart>
          </mc:Choice>
          <mc:Fallback xmlns="">
            <p:pic>
              <p:nvPicPr>
                <p:cNvPr id="192" name="墨迹 191">
                  <a:extLst>
                    <a:ext uri="{FF2B5EF4-FFF2-40B4-BE49-F238E27FC236}">
                      <a16:creationId xmlns:a16="http://schemas.microsoft.com/office/drawing/2014/main" id="{C13E07E0-F1A7-6849-8099-9338250A5685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7208740" y="4180969"/>
                  <a:ext cx="18972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93" name="墨迹 192">
                  <a:extLst>
                    <a:ext uri="{FF2B5EF4-FFF2-40B4-BE49-F238E27FC236}">
                      <a16:creationId xmlns:a16="http://schemas.microsoft.com/office/drawing/2014/main" id="{27EFC6D5-7C7C-A249-8135-69889B623064}"/>
                    </a:ext>
                  </a:extLst>
                </p14:cNvPr>
                <p14:cNvContentPartPr/>
                <p14:nvPr/>
              </p14:nvContentPartPr>
              <p14:xfrm>
                <a:off x="7515100" y="4288609"/>
                <a:ext cx="25200" cy="92880"/>
              </p14:xfrm>
            </p:contentPart>
          </mc:Choice>
          <mc:Fallback xmlns="">
            <p:pic>
              <p:nvPicPr>
                <p:cNvPr id="193" name="墨迹 192">
                  <a:extLst>
                    <a:ext uri="{FF2B5EF4-FFF2-40B4-BE49-F238E27FC236}">
                      <a16:creationId xmlns:a16="http://schemas.microsoft.com/office/drawing/2014/main" id="{27EFC6D5-7C7C-A249-8135-69889B623064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7507540" y="4281049"/>
                  <a:ext cx="4032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94" name="墨迹 193">
                  <a:extLst>
                    <a:ext uri="{FF2B5EF4-FFF2-40B4-BE49-F238E27FC236}">
                      <a16:creationId xmlns:a16="http://schemas.microsoft.com/office/drawing/2014/main" id="{DACA5A79-8880-1C40-BC6A-172DBC47A6A4}"/>
                    </a:ext>
                  </a:extLst>
                </p14:cNvPr>
                <p14:cNvContentPartPr/>
                <p14:nvPr/>
              </p14:nvContentPartPr>
              <p14:xfrm>
                <a:off x="7714540" y="4188169"/>
                <a:ext cx="81360" cy="31320"/>
              </p14:xfrm>
            </p:contentPart>
          </mc:Choice>
          <mc:Fallback xmlns="">
            <p:pic>
              <p:nvPicPr>
                <p:cNvPr id="194" name="墨迹 193">
                  <a:extLst>
                    <a:ext uri="{FF2B5EF4-FFF2-40B4-BE49-F238E27FC236}">
                      <a16:creationId xmlns:a16="http://schemas.microsoft.com/office/drawing/2014/main" id="{DACA5A79-8880-1C40-BC6A-172DBC47A6A4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7706980" y="4180969"/>
                  <a:ext cx="9648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95" name="墨迹 194">
                  <a:extLst>
                    <a:ext uri="{FF2B5EF4-FFF2-40B4-BE49-F238E27FC236}">
                      <a16:creationId xmlns:a16="http://schemas.microsoft.com/office/drawing/2014/main" id="{CE20CB97-187D-D947-8498-2F6907CE6923}"/>
                    </a:ext>
                  </a:extLst>
                </p14:cNvPr>
                <p14:cNvContentPartPr/>
                <p14:nvPr/>
              </p14:nvContentPartPr>
              <p14:xfrm>
                <a:off x="7714540" y="4300489"/>
                <a:ext cx="118800" cy="12960"/>
              </p14:xfrm>
            </p:contentPart>
          </mc:Choice>
          <mc:Fallback xmlns="">
            <p:pic>
              <p:nvPicPr>
                <p:cNvPr id="195" name="墨迹 194">
                  <a:extLst>
                    <a:ext uri="{FF2B5EF4-FFF2-40B4-BE49-F238E27FC236}">
                      <a16:creationId xmlns:a16="http://schemas.microsoft.com/office/drawing/2014/main" id="{CE20CB97-187D-D947-8498-2F6907CE6923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7706980" y="4292929"/>
                  <a:ext cx="13356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96" name="墨迹 195">
                  <a:extLst>
                    <a:ext uri="{FF2B5EF4-FFF2-40B4-BE49-F238E27FC236}">
                      <a16:creationId xmlns:a16="http://schemas.microsoft.com/office/drawing/2014/main" id="{D2A6DB27-CBBE-414E-81B2-D1583901B1F4}"/>
                    </a:ext>
                  </a:extLst>
                </p14:cNvPr>
                <p14:cNvContentPartPr/>
                <p14:nvPr/>
              </p14:nvContentPartPr>
              <p14:xfrm>
                <a:off x="7944940" y="4063969"/>
                <a:ext cx="131040" cy="261720"/>
              </p14:xfrm>
            </p:contentPart>
          </mc:Choice>
          <mc:Fallback xmlns="">
            <p:pic>
              <p:nvPicPr>
                <p:cNvPr id="196" name="墨迹 195">
                  <a:extLst>
                    <a:ext uri="{FF2B5EF4-FFF2-40B4-BE49-F238E27FC236}">
                      <a16:creationId xmlns:a16="http://schemas.microsoft.com/office/drawing/2014/main" id="{D2A6DB27-CBBE-414E-81B2-D1583901B1F4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7937380" y="4056409"/>
                  <a:ext cx="14616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97" name="墨迹 196">
                  <a:extLst>
                    <a:ext uri="{FF2B5EF4-FFF2-40B4-BE49-F238E27FC236}">
                      <a16:creationId xmlns:a16="http://schemas.microsoft.com/office/drawing/2014/main" id="{5574DDD7-C05E-544C-9BBB-034B2592F3BA}"/>
                    </a:ext>
                  </a:extLst>
                </p14:cNvPr>
                <p14:cNvContentPartPr/>
                <p14:nvPr/>
              </p14:nvContentPartPr>
              <p14:xfrm>
                <a:off x="8231140" y="4038769"/>
                <a:ext cx="205920" cy="279720"/>
              </p14:xfrm>
            </p:contentPart>
          </mc:Choice>
          <mc:Fallback xmlns="">
            <p:pic>
              <p:nvPicPr>
                <p:cNvPr id="197" name="墨迹 196">
                  <a:extLst>
                    <a:ext uri="{FF2B5EF4-FFF2-40B4-BE49-F238E27FC236}">
                      <a16:creationId xmlns:a16="http://schemas.microsoft.com/office/drawing/2014/main" id="{5574DDD7-C05E-544C-9BBB-034B2592F3BA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8223580" y="4031209"/>
                  <a:ext cx="221040" cy="29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98" name="墨迹 197">
                  <a:extLst>
                    <a:ext uri="{FF2B5EF4-FFF2-40B4-BE49-F238E27FC236}">
                      <a16:creationId xmlns:a16="http://schemas.microsoft.com/office/drawing/2014/main" id="{92D8303B-61E1-B048-947A-045708B0E3F2}"/>
                    </a:ext>
                  </a:extLst>
                </p14:cNvPr>
                <p14:cNvContentPartPr/>
                <p14:nvPr/>
              </p14:nvContentPartPr>
              <p14:xfrm>
                <a:off x="8492500" y="4219489"/>
                <a:ext cx="43920" cy="143640"/>
              </p14:xfrm>
            </p:contentPart>
          </mc:Choice>
          <mc:Fallback xmlns="">
            <p:pic>
              <p:nvPicPr>
                <p:cNvPr id="198" name="墨迹 197">
                  <a:extLst>
                    <a:ext uri="{FF2B5EF4-FFF2-40B4-BE49-F238E27FC236}">
                      <a16:creationId xmlns:a16="http://schemas.microsoft.com/office/drawing/2014/main" id="{92D8303B-61E1-B048-947A-045708B0E3F2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8484940" y="4211929"/>
                  <a:ext cx="5904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99" name="墨迹 198">
                  <a:extLst>
                    <a:ext uri="{FF2B5EF4-FFF2-40B4-BE49-F238E27FC236}">
                      <a16:creationId xmlns:a16="http://schemas.microsoft.com/office/drawing/2014/main" id="{A32EA165-C99B-C840-B37B-97A4379BF4EA}"/>
                    </a:ext>
                  </a:extLst>
                </p14:cNvPr>
                <p14:cNvContentPartPr/>
                <p14:nvPr/>
              </p14:nvContentPartPr>
              <p14:xfrm>
                <a:off x="8704180" y="4325329"/>
                <a:ext cx="31320" cy="43920"/>
              </p14:xfrm>
            </p:contentPart>
          </mc:Choice>
          <mc:Fallback xmlns="">
            <p:pic>
              <p:nvPicPr>
                <p:cNvPr id="199" name="墨迹 198">
                  <a:extLst>
                    <a:ext uri="{FF2B5EF4-FFF2-40B4-BE49-F238E27FC236}">
                      <a16:creationId xmlns:a16="http://schemas.microsoft.com/office/drawing/2014/main" id="{A32EA165-C99B-C840-B37B-97A4379BF4EA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8696620" y="4317769"/>
                  <a:ext cx="4644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200" name="墨迹 199">
                  <a:extLst>
                    <a:ext uri="{FF2B5EF4-FFF2-40B4-BE49-F238E27FC236}">
                      <a16:creationId xmlns:a16="http://schemas.microsoft.com/office/drawing/2014/main" id="{FA5C387A-8168-9B4B-8CBE-6EFD4A23DF21}"/>
                    </a:ext>
                  </a:extLst>
                </p14:cNvPr>
                <p14:cNvContentPartPr/>
                <p14:nvPr/>
              </p14:nvContentPartPr>
              <p14:xfrm>
                <a:off x="8959420" y="4007809"/>
                <a:ext cx="167760" cy="50040"/>
              </p14:xfrm>
            </p:contentPart>
          </mc:Choice>
          <mc:Fallback xmlns="">
            <p:pic>
              <p:nvPicPr>
                <p:cNvPr id="200" name="墨迹 199">
                  <a:extLst>
                    <a:ext uri="{FF2B5EF4-FFF2-40B4-BE49-F238E27FC236}">
                      <a16:creationId xmlns:a16="http://schemas.microsoft.com/office/drawing/2014/main" id="{FA5C387A-8168-9B4B-8CBE-6EFD4A23DF21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8951860" y="4000249"/>
                  <a:ext cx="18288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201" name="墨迹 200">
                  <a:extLst>
                    <a:ext uri="{FF2B5EF4-FFF2-40B4-BE49-F238E27FC236}">
                      <a16:creationId xmlns:a16="http://schemas.microsoft.com/office/drawing/2014/main" id="{609ABBA5-5D7C-B440-AADA-B194D95CDD6A}"/>
                    </a:ext>
                  </a:extLst>
                </p14:cNvPr>
                <p14:cNvContentPartPr/>
                <p14:nvPr/>
              </p14:nvContentPartPr>
              <p14:xfrm>
                <a:off x="8959420" y="4141369"/>
                <a:ext cx="168480" cy="196920"/>
              </p14:xfrm>
            </p:contentPart>
          </mc:Choice>
          <mc:Fallback xmlns="">
            <p:pic>
              <p:nvPicPr>
                <p:cNvPr id="201" name="墨迹 200">
                  <a:extLst>
                    <a:ext uri="{FF2B5EF4-FFF2-40B4-BE49-F238E27FC236}">
                      <a16:creationId xmlns:a16="http://schemas.microsoft.com/office/drawing/2014/main" id="{609ABBA5-5D7C-B440-AADA-B194D95CDD6A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8951860" y="4133809"/>
                  <a:ext cx="18360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202" name="墨迹 201">
                  <a:extLst>
                    <a:ext uri="{FF2B5EF4-FFF2-40B4-BE49-F238E27FC236}">
                      <a16:creationId xmlns:a16="http://schemas.microsoft.com/office/drawing/2014/main" id="{59267F91-F44A-7049-B98C-F52D124E9DAB}"/>
                    </a:ext>
                  </a:extLst>
                </p14:cNvPr>
                <p14:cNvContentPartPr/>
                <p14:nvPr/>
              </p14:nvContentPartPr>
              <p14:xfrm>
                <a:off x="9015580" y="4213369"/>
                <a:ext cx="131040" cy="31320"/>
              </p14:xfrm>
            </p:contentPart>
          </mc:Choice>
          <mc:Fallback xmlns="">
            <p:pic>
              <p:nvPicPr>
                <p:cNvPr id="202" name="墨迹 201">
                  <a:extLst>
                    <a:ext uri="{FF2B5EF4-FFF2-40B4-BE49-F238E27FC236}">
                      <a16:creationId xmlns:a16="http://schemas.microsoft.com/office/drawing/2014/main" id="{59267F91-F44A-7049-B98C-F52D124E9DAB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9008020" y="4205809"/>
                  <a:ext cx="14616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203" name="墨迹 202">
                  <a:extLst>
                    <a:ext uri="{FF2B5EF4-FFF2-40B4-BE49-F238E27FC236}">
                      <a16:creationId xmlns:a16="http://schemas.microsoft.com/office/drawing/2014/main" id="{F9BAEE99-D222-5B49-AB02-90F3029D08D6}"/>
                    </a:ext>
                  </a:extLst>
                </p14:cNvPr>
                <p14:cNvContentPartPr/>
                <p14:nvPr/>
              </p14:nvContentPartPr>
              <p14:xfrm>
                <a:off x="9289540" y="4275649"/>
                <a:ext cx="25200" cy="106200"/>
              </p14:xfrm>
            </p:contentPart>
          </mc:Choice>
          <mc:Fallback xmlns="">
            <p:pic>
              <p:nvPicPr>
                <p:cNvPr id="203" name="墨迹 202">
                  <a:extLst>
                    <a:ext uri="{FF2B5EF4-FFF2-40B4-BE49-F238E27FC236}">
                      <a16:creationId xmlns:a16="http://schemas.microsoft.com/office/drawing/2014/main" id="{F9BAEE99-D222-5B49-AB02-90F3029D08D6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9281980" y="4268089"/>
                  <a:ext cx="4032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204" name="墨迹 203">
                  <a:extLst>
                    <a:ext uri="{FF2B5EF4-FFF2-40B4-BE49-F238E27FC236}">
                      <a16:creationId xmlns:a16="http://schemas.microsoft.com/office/drawing/2014/main" id="{05A8BC51-888F-F947-B56B-D3F124DC5329}"/>
                    </a:ext>
                  </a:extLst>
                </p14:cNvPr>
                <p14:cNvContentPartPr/>
                <p14:nvPr/>
              </p14:nvContentPartPr>
              <p14:xfrm>
                <a:off x="9426340" y="4076209"/>
                <a:ext cx="100080" cy="336600"/>
              </p14:xfrm>
            </p:contentPart>
          </mc:Choice>
          <mc:Fallback xmlns="">
            <p:pic>
              <p:nvPicPr>
                <p:cNvPr id="204" name="墨迹 203">
                  <a:extLst>
                    <a:ext uri="{FF2B5EF4-FFF2-40B4-BE49-F238E27FC236}">
                      <a16:creationId xmlns:a16="http://schemas.microsoft.com/office/drawing/2014/main" id="{05A8BC51-888F-F947-B56B-D3F124DC5329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9418780" y="4068649"/>
                  <a:ext cx="115200" cy="351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5" name="组合 224">
            <a:extLst>
              <a:ext uri="{FF2B5EF4-FFF2-40B4-BE49-F238E27FC236}">
                <a16:creationId xmlns:a16="http://schemas.microsoft.com/office/drawing/2014/main" id="{03AB0156-7BDD-7F42-BA3E-362E5B7F35AB}"/>
              </a:ext>
            </a:extLst>
          </p:cNvPr>
          <p:cNvGrpSpPr/>
          <p:nvPr/>
        </p:nvGrpSpPr>
        <p:grpSpPr>
          <a:xfrm>
            <a:off x="9849700" y="4045249"/>
            <a:ext cx="2359080" cy="460800"/>
            <a:chOff x="9849700" y="4045249"/>
            <a:chExt cx="2359080" cy="460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205" name="墨迹 204">
                  <a:extLst>
                    <a:ext uri="{FF2B5EF4-FFF2-40B4-BE49-F238E27FC236}">
                      <a16:creationId xmlns:a16="http://schemas.microsoft.com/office/drawing/2014/main" id="{2658A095-BDAE-EF45-AF5F-0466A6553E08}"/>
                    </a:ext>
                  </a:extLst>
                </p14:cNvPr>
                <p14:cNvContentPartPr/>
                <p14:nvPr/>
              </p14:nvContentPartPr>
              <p14:xfrm>
                <a:off x="9849700" y="4175929"/>
                <a:ext cx="131040" cy="19080"/>
              </p14:xfrm>
            </p:contentPart>
          </mc:Choice>
          <mc:Fallback xmlns="">
            <p:pic>
              <p:nvPicPr>
                <p:cNvPr id="205" name="墨迹 204">
                  <a:extLst>
                    <a:ext uri="{FF2B5EF4-FFF2-40B4-BE49-F238E27FC236}">
                      <a16:creationId xmlns:a16="http://schemas.microsoft.com/office/drawing/2014/main" id="{2658A095-BDAE-EF45-AF5F-0466A6553E08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9842140" y="4168369"/>
                  <a:ext cx="14616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206" name="墨迹 205">
                  <a:extLst>
                    <a:ext uri="{FF2B5EF4-FFF2-40B4-BE49-F238E27FC236}">
                      <a16:creationId xmlns:a16="http://schemas.microsoft.com/office/drawing/2014/main" id="{7EE34EEB-FA3D-2146-9028-AD1AF020D7A4}"/>
                    </a:ext>
                  </a:extLst>
                </p14:cNvPr>
                <p14:cNvContentPartPr/>
                <p14:nvPr/>
              </p14:nvContentPartPr>
              <p14:xfrm>
                <a:off x="10067860" y="4200769"/>
                <a:ext cx="93600" cy="19080"/>
              </p14:xfrm>
            </p:contentPart>
          </mc:Choice>
          <mc:Fallback xmlns="">
            <p:pic>
              <p:nvPicPr>
                <p:cNvPr id="206" name="墨迹 205">
                  <a:extLst>
                    <a:ext uri="{FF2B5EF4-FFF2-40B4-BE49-F238E27FC236}">
                      <a16:creationId xmlns:a16="http://schemas.microsoft.com/office/drawing/2014/main" id="{7EE34EEB-FA3D-2146-9028-AD1AF020D7A4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10060300" y="4193209"/>
                  <a:ext cx="10872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207" name="墨迹 206">
                  <a:extLst>
                    <a:ext uri="{FF2B5EF4-FFF2-40B4-BE49-F238E27FC236}">
                      <a16:creationId xmlns:a16="http://schemas.microsoft.com/office/drawing/2014/main" id="{F6FAD44C-AF0D-1F4F-9A85-A367036CD69F}"/>
                    </a:ext>
                  </a:extLst>
                </p14:cNvPr>
                <p14:cNvContentPartPr/>
                <p14:nvPr/>
              </p14:nvContentPartPr>
              <p14:xfrm>
                <a:off x="10185940" y="4206889"/>
                <a:ext cx="19080" cy="12960"/>
              </p14:xfrm>
            </p:contentPart>
          </mc:Choice>
          <mc:Fallback xmlns="">
            <p:pic>
              <p:nvPicPr>
                <p:cNvPr id="207" name="墨迹 206">
                  <a:extLst>
                    <a:ext uri="{FF2B5EF4-FFF2-40B4-BE49-F238E27FC236}">
                      <a16:creationId xmlns:a16="http://schemas.microsoft.com/office/drawing/2014/main" id="{F6FAD44C-AF0D-1F4F-9A85-A367036CD69F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10178380" y="4199329"/>
                  <a:ext cx="3420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208" name="墨迹 207">
                  <a:extLst>
                    <a:ext uri="{FF2B5EF4-FFF2-40B4-BE49-F238E27FC236}">
                      <a16:creationId xmlns:a16="http://schemas.microsoft.com/office/drawing/2014/main" id="{FC2C0864-91B0-A845-B713-76F70FF8B01B}"/>
                    </a:ext>
                  </a:extLst>
                </p14:cNvPr>
                <p14:cNvContentPartPr/>
                <p14:nvPr/>
              </p14:nvContentPartPr>
              <p14:xfrm>
                <a:off x="10367020" y="4045249"/>
                <a:ext cx="242640" cy="335880"/>
              </p14:xfrm>
            </p:contentPart>
          </mc:Choice>
          <mc:Fallback xmlns="">
            <p:pic>
              <p:nvPicPr>
                <p:cNvPr id="208" name="墨迹 207">
                  <a:extLst>
                    <a:ext uri="{FF2B5EF4-FFF2-40B4-BE49-F238E27FC236}">
                      <a16:creationId xmlns:a16="http://schemas.microsoft.com/office/drawing/2014/main" id="{FC2C0864-91B0-A845-B713-76F70FF8B01B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10359820" y="4037689"/>
                  <a:ext cx="257400" cy="35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209" name="墨迹 208">
                  <a:extLst>
                    <a:ext uri="{FF2B5EF4-FFF2-40B4-BE49-F238E27FC236}">
                      <a16:creationId xmlns:a16="http://schemas.microsoft.com/office/drawing/2014/main" id="{228D4602-5819-DB4A-B4D0-6197F1C7E1F8}"/>
                    </a:ext>
                  </a:extLst>
                </p14:cNvPr>
                <p14:cNvContentPartPr/>
                <p14:nvPr/>
              </p14:nvContentPartPr>
              <p14:xfrm>
                <a:off x="10497340" y="4219489"/>
                <a:ext cx="180720" cy="37800"/>
              </p14:xfrm>
            </p:contentPart>
          </mc:Choice>
          <mc:Fallback xmlns="">
            <p:pic>
              <p:nvPicPr>
                <p:cNvPr id="209" name="墨迹 208">
                  <a:extLst>
                    <a:ext uri="{FF2B5EF4-FFF2-40B4-BE49-F238E27FC236}">
                      <a16:creationId xmlns:a16="http://schemas.microsoft.com/office/drawing/2014/main" id="{228D4602-5819-DB4A-B4D0-6197F1C7E1F8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10489780" y="4211929"/>
                  <a:ext cx="19584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210" name="墨迹 209">
                  <a:extLst>
                    <a:ext uri="{FF2B5EF4-FFF2-40B4-BE49-F238E27FC236}">
                      <a16:creationId xmlns:a16="http://schemas.microsoft.com/office/drawing/2014/main" id="{CD8099F8-EC08-7844-B5D9-F92DD22AB54A}"/>
                    </a:ext>
                  </a:extLst>
                </p14:cNvPr>
                <p14:cNvContentPartPr/>
                <p14:nvPr/>
              </p14:nvContentPartPr>
              <p14:xfrm>
                <a:off x="10702540" y="4219489"/>
                <a:ext cx="87480" cy="248760"/>
              </p14:xfrm>
            </p:contentPart>
          </mc:Choice>
          <mc:Fallback xmlns="">
            <p:pic>
              <p:nvPicPr>
                <p:cNvPr id="210" name="墨迹 209">
                  <a:extLst>
                    <a:ext uri="{FF2B5EF4-FFF2-40B4-BE49-F238E27FC236}">
                      <a16:creationId xmlns:a16="http://schemas.microsoft.com/office/drawing/2014/main" id="{CD8099F8-EC08-7844-B5D9-F92DD22AB54A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10694980" y="4211929"/>
                  <a:ext cx="10260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211" name="墨迹 210">
                  <a:extLst>
                    <a:ext uri="{FF2B5EF4-FFF2-40B4-BE49-F238E27FC236}">
                      <a16:creationId xmlns:a16="http://schemas.microsoft.com/office/drawing/2014/main" id="{59E686A3-A12D-704D-81FA-BF25E2AE5BB6}"/>
                    </a:ext>
                  </a:extLst>
                </p14:cNvPr>
                <p14:cNvContentPartPr/>
                <p14:nvPr/>
              </p14:nvContentPartPr>
              <p14:xfrm>
                <a:off x="10671580" y="4287889"/>
                <a:ext cx="180720" cy="37800"/>
              </p14:xfrm>
            </p:contentPart>
          </mc:Choice>
          <mc:Fallback xmlns="">
            <p:pic>
              <p:nvPicPr>
                <p:cNvPr id="211" name="墨迹 210">
                  <a:extLst>
                    <a:ext uri="{FF2B5EF4-FFF2-40B4-BE49-F238E27FC236}">
                      <a16:creationId xmlns:a16="http://schemas.microsoft.com/office/drawing/2014/main" id="{59E686A3-A12D-704D-81FA-BF25E2AE5BB6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10664020" y="4280329"/>
                  <a:ext cx="19584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212" name="墨迹 211">
                  <a:extLst>
                    <a:ext uri="{FF2B5EF4-FFF2-40B4-BE49-F238E27FC236}">
                      <a16:creationId xmlns:a16="http://schemas.microsoft.com/office/drawing/2014/main" id="{C81F3A14-A6F4-BD4A-A428-517485515A3D}"/>
                    </a:ext>
                  </a:extLst>
                </p14:cNvPr>
                <p14:cNvContentPartPr/>
                <p14:nvPr/>
              </p14:nvContentPartPr>
              <p14:xfrm>
                <a:off x="10914220" y="4206889"/>
                <a:ext cx="112320" cy="25200"/>
              </p14:xfrm>
            </p:contentPart>
          </mc:Choice>
          <mc:Fallback xmlns="">
            <p:pic>
              <p:nvPicPr>
                <p:cNvPr id="212" name="墨迹 211">
                  <a:extLst>
                    <a:ext uri="{FF2B5EF4-FFF2-40B4-BE49-F238E27FC236}">
                      <a16:creationId xmlns:a16="http://schemas.microsoft.com/office/drawing/2014/main" id="{C81F3A14-A6F4-BD4A-A428-517485515A3D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10906660" y="4199329"/>
                  <a:ext cx="12744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213" name="墨迹 212">
                  <a:extLst>
                    <a:ext uri="{FF2B5EF4-FFF2-40B4-BE49-F238E27FC236}">
                      <a16:creationId xmlns:a16="http://schemas.microsoft.com/office/drawing/2014/main" id="{EDDDF16F-B7CA-BE44-865D-4ABFC69356D6}"/>
                    </a:ext>
                  </a:extLst>
                </p14:cNvPr>
                <p14:cNvContentPartPr/>
                <p14:nvPr/>
              </p14:nvContentPartPr>
              <p14:xfrm>
                <a:off x="10901980" y="4300489"/>
                <a:ext cx="174600" cy="12960"/>
              </p14:xfrm>
            </p:contentPart>
          </mc:Choice>
          <mc:Fallback xmlns="">
            <p:pic>
              <p:nvPicPr>
                <p:cNvPr id="213" name="墨迹 212">
                  <a:extLst>
                    <a:ext uri="{FF2B5EF4-FFF2-40B4-BE49-F238E27FC236}">
                      <a16:creationId xmlns:a16="http://schemas.microsoft.com/office/drawing/2014/main" id="{EDDDF16F-B7CA-BE44-865D-4ABFC69356D6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10894420" y="4292929"/>
                  <a:ext cx="18972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214" name="墨迹 213">
                  <a:extLst>
                    <a:ext uri="{FF2B5EF4-FFF2-40B4-BE49-F238E27FC236}">
                      <a16:creationId xmlns:a16="http://schemas.microsoft.com/office/drawing/2014/main" id="{4F305B3D-AFD7-194B-91C5-A584F8E6872C}"/>
                    </a:ext>
                  </a:extLst>
                </p14:cNvPr>
                <p14:cNvContentPartPr/>
                <p14:nvPr/>
              </p14:nvContentPartPr>
              <p14:xfrm>
                <a:off x="11070100" y="4113649"/>
                <a:ext cx="112320" cy="361440"/>
              </p14:xfrm>
            </p:contentPart>
          </mc:Choice>
          <mc:Fallback xmlns="">
            <p:pic>
              <p:nvPicPr>
                <p:cNvPr id="214" name="墨迹 213">
                  <a:extLst>
                    <a:ext uri="{FF2B5EF4-FFF2-40B4-BE49-F238E27FC236}">
                      <a16:creationId xmlns:a16="http://schemas.microsoft.com/office/drawing/2014/main" id="{4F305B3D-AFD7-194B-91C5-A584F8E6872C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11062540" y="4106089"/>
                  <a:ext cx="127440" cy="37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215" name="墨迹 214">
                  <a:extLst>
                    <a:ext uri="{FF2B5EF4-FFF2-40B4-BE49-F238E27FC236}">
                      <a16:creationId xmlns:a16="http://schemas.microsoft.com/office/drawing/2014/main" id="{6454CF54-A674-AC4E-9FA7-7F217348DAB3}"/>
                    </a:ext>
                  </a:extLst>
                </p14:cNvPr>
                <p14:cNvContentPartPr/>
                <p14:nvPr/>
              </p14:nvContentPartPr>
              <p14:xfrm>
                <a:off x="11263780" y="4119769"/>
                <a:ext cx="248760" cy="311760"/>
              </p14:xfrm>
            </p:contentPart>
          </mc:Choice>
          <mc:Fallback xmlns="">
            <p:pic>
              <p:nvPicPr>
                <p:cNvPr id="215" name="墨迹 214">
                  <a:extLst>
                    <a:ext uri="{FF2B5EF4-FFF2-40B4-BE49-F238E27FC236}">
                      <a16:creationId xmlns:a16="http://schemas.microsoft.com/office/drawing/2014/main" id="{6454CF54-A674-AC4E-9FA7-7F217348DAB3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11256220" y="4112209"/>
                  <a:ext cx="263880" cy="32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216" name="墨迹 215">
                  <a:extLst>
                    <a:ext uri="{FF2B5EF4-FFF2-40B4-BE49-F238E27FC236}">
                      <a16:creationId xmlns:a16="http://schemas.microsoft.com/office/drawing/2014/main" id="{58C348EE-F944-304A-AFEE-8691EDB73BBF}"/>
                    </a:ext>
                  </a:extLst>
                </p14:cNvPr>
                <p14:cNvContentPartPr/>
                <p14:nvPr/>
              </p14:nvContentPartPr>
              <p14:xfrm>
                <a:off x="11511820" y="4250449"/>
                <a:ext cx="87480" cy="223920"/>
              </p14:xfrm>
            </p:contentPart>
          </mc:Choice>
          <mc:Fallback xmlns="">
            <p:pic>
              <p:nvPicPr>
                <p:cNvPr id="216" name="墨迹 215">
                  <a:extLst>
                    <a:ext uri="{FF2B5EF4-FFF2-40B4-BE49-F238E27FC236}">
                      <a16:creationId xmlns:a16="http://schemas.microsoft.com/office/drawing/2014/main" id="{58C348EE-F944-304A-AFEE-8691EDB73BBF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11504620" y="4242889"/>
                  <a:ext cx="10260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217" name="墨迹 216">
                  <a:extLst>
                    <a:ext uri="{FF2B5EF4-FFF2-40B4-BE49-F238E27FC236}">
                      <a16:creationId xmlns:a16="http://schemas.microsoft.com/office/drawing/2014/main" id="{7C55639F-BE5A-454C-91B4-D40C49B431B6}"/>
                    </a:ext>
                  </a:extLst>
                </p14:cNvPr>
                <p14:cNvContentPartPr/>
                <p14:nvPr/>
              </p14:nvContentPartPr>
              <p14:xfrm>
                <a:off x="11462860" y="4331449"/>
                <a:ext cx="186480" cy="50040"/>
              </p14:xfrm>
            </p:contentPart>
          </mc:Choice>
          <mc:Fallback xmlns="">
            <p:pic>
              <p:nvPicPr>
                <p:cNvPr id="217" name="墨迹 216">
                  <a:extLst>
                    <a:ext uri="{FF2B5EF4-FFF2-40B4-BE49-F238E27FC236}">
                      <a16:creationId xmlns:a16="http://schemas.microsoft.com/office/drawing/2014/main" id="{7C55639F-BE5A-454C-91B4-D40C49B431B6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11455300" y="4323889"/>
                  <a:ext cx="20160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218" name="墨迹 217">
                  <a:extLst>
                    <a:ext uri="{FF2B5EF4-FFF2-40B4-BE49-F238E27FC236}">
                      <a16:creationId xmlns:a16="http://schemas.microsoft.com/office/drawing/2014/main" id="{5538A8DD-8CDE-E54B-9BFB-99738956FD57}"/>
                    </a:ext>
                  </a:extLst>
                </p14:cNvPr>
                <p14:cNvContentPartPr/>
                <p14:nvPr/>
              </p14:nvContentPartPr>
              <p14:xfrm>
                <a:off x="11692540" y="4456009"/>
                <a:ext cx="56520" cy="50040"/>
              </p14:xfrm>
            </p:contentPart>
          </mc:Choice>
          <mc:Fallback xmlns="">
            <p:pic>
              <p:nvPicPr>
                <p:cNvPr id="218" name="墨迹 217">
                  <a:extLst>
                    <a:ext uri="{FF2B5EF4-FFF2-40B4-BE49-F238E27FC236}">
                      <a16:creationId xmlns:a16="http://schemas.microsoft.com/office/drawing/2014/main" id="{5538A8DD-8CDE-E54B-9BFB-99738956FD57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11684980" y="4448449"/>
                  <a:ext cx="7128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219" name="墨迹 218">
                  <a:extLst>
                    <a:ext uri="{FF2B5EF4-FFF2-40B4-BE49-F238E27FC236}">
                      <a16:creationId xmlns:a16="http://schemas.microsoft.com/office/drawing/2014/main" id="{80244351-87E7-5345-B476-BCE7803A1F26}"/>
                    </a:ext>
                  </a:extLst>
                </p14:cNvPr>
                <p14:cNvContentPartPr/>
                <p14:nvPr/>
              </p14:nvContentPartPr>
              <p14:xfrm>
                <a:off x="11804500" y="4126249"/>
                <a:ext cx="118800" cy="50040"/>
              </p14:xfrm>
            </p:contentPart>
          </mc:Choice>
          <mc:Fallback xmlns="">
            <p:pic>
              <p:nvPicPr>
                <p:cNvPr id="219" name="墨迹 218">
                  <a:extLst>
                    <a:ext uri="{FF2B5EF4-FFF2-40B4-BE49-F238E27FC236}">
                      <a16:creationId xmlns:a16="http://schemas.microsoft.com/office/drawing/2014/main" id="{80244351-87E7-5345-B476-BCE7803A1F26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11796940" y="4118689"/>
                  <a:ext cx="13356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220" name="墨迹 219">
                  <a:extLst>
                    <a:ext uri="{FF2B5EF4-FFF2-40B4-BE49-F238E27FC236}">
                      <a16:creationId xmlns:a16="http://schemas.microsoft.com/office/drawing/2014/main" id="{C7ACDD34-C102-AC4C-BB82-16DC0735BB3E}"/>
                    </a:ext>
                  </a:extLst>
                </p14:cNvPr>
                <p14:cNvContentPartPr/>
                <p14:nvPr/>
              </p14:nvContentPartPr>
              <p14:xfrm>
                <a:off x="11798380" y="4213369"/>
                <a:ext cx="124920" cy="199440"/>
              </p14:xfrm>
            </p:contentPart>
          </mc:Choice>
          <mc:Fallback xmlns="">
            <p:pic>
              <p:nvPicPr>
                <p:cNvPr id="220" name="墨迹 219">
                  <a:extLst>
                    <a:ext uri="{FF2B5EF4-FFF2-40B4-BE49-F238E27FC236}">
                      <a16:creationId xmlns:a16="http://schemas.microsoft.com/office/drawing/2014/main" id="{C7ACDD34-C102-AC4C-BB82-16DC0735BB3E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11790820" y="4205809"/>
                  <a:ext cx="14004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221" name="墨迹 220">
                  <a:extLst>
                    <a:ext uri="{FF2B5EF4-FFF2-40B4-BE49-F238E27FC236}">
                      <a16:creationId xmlns:a16="http://schemas.microsoft.com/office/drawing/2014/main" id="{2C12C852-3ED4-0A4F-A278-A9554D702E8B}"/>
                    </a:ext>
                  </a:extLst>
                </p14:cNvPr>
                <p14:cNvContentPartPr/>
                <p14:nvPr/>
              </p14:nvContentPartPr>
              <p14:xfrm>
                <a:off x="11804500" y="4312729"/>
                <a:ext cx="131040" cy="19080"/>
              </p14:xfrm>
            </p:contentPart>
          </mc:Choice>
          <mc:Fallback xmlns="">
            <p:pic>
              <p:nvPicPr>
                <p:cNvPr id="221" name="墨迹 220">
                  <a:extLst>
                    <a:ext uri="{FF2B5EF4-FFF2-40B4-BE49-F238E27FC236}">
                      <a16:creationId xmlns:a16="http://schemas.microsoft.com/office/drawing/2014/main" id="{2C12C852-3ED4-0A4F-A278-A9554D702E8B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11796940" y="4305169"/>
                  <a:ext cx="14616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222" name="墨迹 221">
                  <a:extLst>
                    <a:ext uri="{FF2B5EF4-FFF2-40B4-BE49-F238E27FC236}">
                      <a16:creationId xmlns:a16="http://schemas.microsoft.com/office/drawing/2014/main" id="{74620400-1D76-0049-A9FC-0D9B5621DF00}"/>
                    </a:ext>
                  </a:extLst>
                </p14:cNvPr>
                <p14:cNvContentPartPr/>
                <p14:nvPr/>
              </p14:nvContentPartPr>
              <p14:xfrm>
                <a:off x="11967220" y="4269169"/>
                <a:ext cx="49320" cy="218160"/>
              </p14:xfrm>
            </p:contentPart>
          </mc:Choice>
          <mc:Fallback xmlns="">
            <p:pic>
              <p:nvPicPr>
                <p:cNvPr id="222" name="墨迹 221">
                  <a:extLst>
                    <a:ext uri="{FF2B5EF4-FFF2-40B4-BE49-F238E27FC236}">
                      <a16:creationId xmlns:a16="http://schemas.microsoft.com/office/drawing/2014/main" id="{74620400-1D76-0049-A9FC-0D9B5621DF00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11959660" y="4261609"/>
                  <a:ext cx="6444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223" name="墨迹 222">
                  <a:extLst>
                    <a:ext uri="{FF2B5EF4-FFF2-40B4-BE49-F238E27FC236}">
                      <a16:creationId xmlns:a16="http://schemas.microsoft.com/office/drawing/2014/main" id="{F5509BD1-0D55-2442-9E5D-BCF9D139D656}"/>
                    </a:ext>
                  </a:extLst>
                </p14:cNvPr>
                <p14:cNvContentPartPr/>
                <p14:nvPr/>
              </p14:nvContentPartPr>
              <p14:xfrm>
                <a:off x="11931940" y="4337569"/>
                <a:ext cx="172080" cy="31320"/>
              </p14:xfrm>
            </p:contentPart>
          </mc:Choice>
          <mc:Fallback xmlns="">
            <p:pic>
              <p:nvPicPr>
                <p:cNvPr id="223" name="墨迹 222">
                  <a:extLst>
                    <a:ext uri="{FF2B5EF4-FFF2-40B4-BE49-F238E27FC236}">
                      <a16:creationId xmlns:a16="http://schemas.microsoft.com/office/drawing/2014/main" id="{F5509BD1-0D55-2442-9E5D-BCF9D139D656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11924380" y="4330369"/>
                  <a:ext cx="18684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224" name="墨迹 223">
                  <a:extLst>
                    <a:ext uri="{FF2B5EF4-FFF2-40B4-BE49-F238E27FC236}">
                      <a16:creationId xmlns:a16="http://schemas.microsoft.com/office/drawing/2014/main" id="{C979EB52-95C2-E04E-9D70-43EA0161BA0A}"/>
                    </a:ext>
                  </a:extLst>
                </p14:cNvPr>
                <p14:cNvContentPartPr/>
                <p14:nvPr/>
              </p14:nvContentPartPr>
              <p14:xfrm>
                <a:off x="12016180" y="4082329"/>
                <a:ext cx="192600" cy="423720"/>
              </p14:xfrm>
            </p:contentPart>
          </mc:Choice>
          <mc:Fallback xmlns="">
            <p:pic>
              <p:nvPicPr>
                <p:cNvPr id="224" name="墨迹 223">
                  <a:extLst>
                    <a:ext uri="{FF2B5EF4-FFF2-40B4-BE49-F238E27FC236}">
                      <a16:creationId xmlns:a16="http://schemas.microsoft.com/office/drawing/2014/main" id="{C979EB52-95C2-E04E-9D70-43EA0161BA0A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12008620" y="4075129"/>
                  <a:ext cx="207720" cy="438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7" name="组合 246">
            <a:extLst>
              <a:ext uri="{FF2B5EF4-FFF2-40B4-BE49-F238E27FC236}">
                <a16:creationId xmlns:a16="http://schemas.microsoft.com/office/drawing/2014/main" id="{0F0F760D-EE0C-8249-9CDF-7F74F5FCBCF0}"/>
              </a:ext>
            </a:extLst>
          </p:cNvPr>
          <p:cNvGrpSpPr/>
          <p:nvPr/>
        </p:nvGrpSpPr>
        <p:grpSpPr>
          <a:xfrm>
            <a:off x="362260" y="3889369"/>
            <a:ext cx="5547240" cy="1563120"/>
            <a:chOff x="362260" y="3889369"/>
            <a:chExt cx="5547240" cy="1563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159" name="墨迹 158">
                  <a:extLst>
                    <a:ext uri="{FF2B5EF4-FFF2-40B4-BE49-F238E27FC236}">
                      <a16:creationId xmlns:a16="http://schemas.microsoft.com/office/drawing/2014/main" id="{57B711BF-729D-694B-8600-01651C2E5DBE}"/>
                    </a:ext>
                  </a:extLst>
                </p14:cNvPr>
                <p14:cNvContentPartPr/>
                <p14:nvPr/>
              </p14:nvContentPartPr>
              <p14:xfrm>
                <a:off x="424540" y="4325329"/>
                <a:ext cx="218160" cy="25200"/>
              </p14:xfrm>
            </p:contentPart>
          </mc:Choice>
          <mc:Fallback xmlns="">
            <p:pic>
              <p:nvPicPr>
                <p:cNvPr id="159" name="墨迹 158">
                  <a:extLst>
                    <a:ext uri="{FF2B5EF4-FFF2-40B4-BE49-F238E27FC236}">
                      <a16:creationId xmlns:a16="http://schemas.microsoft.com/office/drawing/2014/main" id="{57B711BF-729D-694B-8600-01651C2E5DBE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416980" y="4317769"/>
                  <a:ext cx="23328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160" name="墨迹 159">
                  <a:extLst>
                    <a:ext uri="{FF2B5EF4-FFF2-40B4-BE49-F238E27FC236}">
                      <a16:creationId xmlns:a16="http://schemas.microsoft.com/office/drawing/2014/main" id="{FA24ED13-8166-F14F-8E17-3ED4E5443146}"/>
                    </a:ext>
                  </a:extLst>
                </p14:cNvPr>
                <p14:cNvContentPartPr/>
                <p14:nvPr/>
              </p14:nvContentPartPr>
              <p14:xfrm>
                <a:off x="362260" y="4387609"/>
                <a:ext cx="396000" cy="81360"/>
              </p14:xfrm>
            </p:contentPart>
          </mc:Choice>
          <mc:Fallback xmlns="">
            <p:pic>
              <p:nvPicPr>
                <p:cNvPr id="160" name="墨迹 159">
                  <a:extLst>
                    <a:ext uri="{FF2B5EF4-FFF2-40B4-BE49-F238E27FC236}">
                      <a16:creationId xmlns:a16="http://schemas.microsoft.com/office/drawing/2014/main" id="{FA24ED13-8166-F14F-8E17-3ED4E5443146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354700" y="4380049"/>
                  <a:ext cx="41112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161" name="墨迹 160">
                  <a:extLst>
                    <a:ext uri="{FF2B5EF4-FFF2-40B4-BE49-F238E27FC236}">
                      <a16:creationId xmlns:a16="http://schemas.microsoft.com/office/drawing/2014/main" id="{0BC03D49-9CAE-DD48-94B2-FAE5F7EBE980}"/>
                    </a:ext>
                  </a:extLst>
                </p14:cNvPr>
                <p14:cNvContentPartPr/>
                <p14:nvPr/>
              </p14:nvContentPartPr>
              <p14:xfrm>
                <a:off x="536500" y="4225609"/>
                <a:ext cx="330480" cy="299160"/>
              </p14:xfrm>
            </p:contentPart>
          </mc:Choice>
          <mc:Fallback xmlns="">
            <p:pic>
              <p:nvPicPr>
                <p:cNvPr id="161" name="墨迹 160">
                  <a:extLst>
                    <a:ext uri="{FF2B5EF4-FFF2-40B4-BE49-F238E27FC236}">
                      <a16:creationId xmlns:a16="http://schemas.microsoft.com/office/drawing/2014/main" id="{0BC03D49-9CAE-DD48-94B2-FAE5F7EBE980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528940" y="4218049"/>
                  <a:ext cx="345240" cy="31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163" name="墨迹 162">
                  <a:extLst>
                    <a:ext uri="{FF2B5EF4-FFF2-40B4-BE49-F238E27FC236}">
                      <a16:creationId xmlns:a16="http://schemas.microsoft.com/office/drawing/2014/main" id="{2845FC4E-D458-E34B-884C-03873A89997E}"/>
                    </a:ext>
                  </a:extLst>
                </p14:cNvPr>
                <p14:cNvContentPartPr/>
                <p14:nvPr/>
              </p14:nvContentPartPr>
              <p14:xfrm>
                <a:off x="1183780" y="4038769"/>
                <a:ext cx="330480" cy="454680"/>
              </p14:xfrm>
            </p:contentPart>
          </mc:Choice>
          <mc:Fallback xmlns="">
            <p:pic>
              <p:nvPicPr>
                <p:cNvPr id="163" name="墨迹 162">
                  <a:extLst>
                    <a:ext uri="{FF2B5EF4-FFF2-40B4-BE49-F238E27FC236}">
                      <a16:creationId xmlns:a16="http://schemas.microsoft.com/office/drawing/2014/main" id="{2845FC4E-D458-E34B-884C-03873A89997E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1176220" y="4031209"/>
                  <a:ext cx="345240" cy="46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164" name="墨迹 163">
                  <a:extLst>
                    <a:ext uri="{FF2B5EF4-FFF2-40B4-BE49-F238E27FC236}">
                      <a16:creationId xmlns:a16="http://schemas.microsoft.com/office/drawing/2014/main" id="{0410A5B8-C9E1-AE42-A69A-0F7183ED13A1}"/>
                    </a:ext>
                  </a:extLst>
                </p14:cNvPr>
                <p14:cNvContentPartPr/>
                <p14:nvPr/>
              </p14:nvContentPartPr>
              <p14:xfrm>
                <a:off x="1339660" y="4301209"/>
                <a:ext cx="168480" cy="74520"/>
              </p14:xfrm>
            </p:contentPart>
          </mc:Choice>
          <mc:Fallback xmlns="">
            <p:pic>
              <p:nvPicPr>
                <p:cNvPr id="164" name="墨迹 163">
                  <a:extLst>
                    <a:ext uri="{FF2B5EF4-FFF2-40B4-BE49-F238E27FC236}">
                      <a16:creationId xmlns:a16="http://schemas.microsoft.com/office/drawing/2014/main" id="{0410A5B8-C9E1-AE42-A69A-0F7183ED13A1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1332100" y="4293649"/>
                  <a:ext cx="18360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165" name="墨迹 164">
                  <a:extLst>
                    <a:ext uri="{FF2B5EF4-FFF2-40B4-BE49-F238E27FC236}">
                      <a16:creationId xmlns:a16="http://schemas.microsoft.com/office/drawing/2014/main" id="{77E37485-D31A-F44B-A1D9-37D3A2C608F4}"/>
                    </a:ext>
                  </a:extLst>
                </p14:cNvPr>
                <p14:cNvContentPartPr/>
                <p14:nvPr/>
              </p14:nvContentPartPr>
              <p14:xfrm>
                <a:off x="1700740" y="4362769"/>
                <a:ext cx="180720" cy="193320"/>
              </p14:xfrm>
            </p:contentPart>
          </mc:Choice>
          <mc:Fallback xmlns="">
            <p:pic>
              <p:nvPicPr>
                <p:cNvPr id="165" name="墨迹 164">
                  <a:extLst>
                    <a:ext uri="{FF2B5EF4-FFF2-40B4-BE49-F238E27FC236}">
                      <a16:creationId xmlns:a16="http://schemas.microsoft.com/office/drawing/2014/main" id="{77E37485-D31A-F44B-A1D9-37D3A2C608F4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1693180" y="4355209"/>
                  <a:ext cx="19584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166" name="墨迹 165">
                  <a:extLst>
                    <a:ext uri="{FF2B5EF4-FFF2-40B4-BE49-F238E27FC236}">
                      <a16:creationId xmlns:a16="http://schemas.microsoft.com/office/drawing/2014/main" id="{0EA0F5D3-70BF-A041-9963-450479244503}"/>
                    </a:ext>
                  </a:extLst>
                </p14:cNvPr>
                <p14:cNvContentPartPr/>
                <p14:nvPr/>
              </p14:nvContentPartPr>
              <p14:xfrm>
                <a:off x="2161180" y="3964249"/>
                <a:ext cx="622800" cy="554400"/>
              </p14:xfrm>
            </p:contentPart>
          </mc:Choice>
          <mc:Fallback xmlns="">
            <p:pic>
              <p:nvPicPr>
                <p:cNvPr id="166" name="墨迹 165">
                  <a:extLst>
                    <a:ext uri="{FF2B5EF4-FFF2-40B4-BE49-F238E27FC236}">
                      <a16:creationId xmlns:a16="http://schemas.microsoft.com/office/drawing/2014/main" id="{0EA0F5D3-70BF-A041-9963-450479244503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2153620" y="3956689"/>
                  <a:ext cx="637920" cy="56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167" name="墨迹 166">
                  <a:extLst>
                    <a:ext uri="{FF2B5EF4-FFF2-40B4-BE49-F238E27FC236}">
                      <a16:creationId xmlns:a16="http://schemas.microsoft.com/office/drawing/2014/main" id="{BC9C22B4-5941-B848-ACC5-0E68C41419AC}"/>
                    </a:ext>
                  </a:extLst>
                </p14:cNvPr>
                <p14:cNvContentPartPr/>
                <p14:nvPr/>
              </p14:nvContentPartPr>
              <p14:xfrm>
                <a:off x="2852380" y="4231729"/>
                <a:ext cx="255600" cy="50040"/>
              </p14:xfrm>
            </p:contentPart>
          </mc:Choice>
          <mc:Fallback xmlns="">
            <p:pic>
              <p:nvPicPr>
                <p:cNvPr id="167" name="墨迹 166">
                  <a:extLst>
                    <a:ext uri="{FF2B5EF4-FFF2-40B4-BE49-F238E27FC236}">
                      <a16:creationId xmlns:a16="http://schemas.microsoft.com/office/drawing/2014/main" id="{BC9C22B4-5941-B848-ACC5-0E68C41419AC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2844820" y="4224529"/>
                  <a:ext cx="27072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168" name="墨迹 167">
                  <a:extLst>
                    <a:ext uri="{FF2B5EF4-FFF2-40B4-BE49-F238E27FC236}">
                      <a16:creationId xmlns:a16="http://schemas.microsoft.com/office/drawing/2014/main" id="{15858A55-4B78-5646-8631-E88CC5587528}"/>
                    </a:ext>
                  </a:extLst>
                </p14:cNvPr>
                <p14:cNvContentPartPr/>
                <p14:nvPr/>
              </p14:nvContentPartPr>
              <p14:xfrm>
                <a:off x="3375460" y="4032649"/>
                <a:ext cx="215640" cy="155880"/>
              </p14:xfrm>
            </p:contentPart>
          </mc:Choice>
          <mc:Fallback xmlns="">
            <p:pic>
              <p:nvPicPr>
                <p:cNvPr id="168" name="墨迹 167">
                  <a:extLst>
                    <a:ext uri="{FF2B5EF4-FFF2-40B4-BE49-F238E27FC236}">
                      <a16:creationId xmlns:a16="http://schemas.microsoft.com/office/drawing/2014/main" id="{15858A55-4B78-5646-8631-E88CC5587528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3367900" y="4025089"/>
                  <a:ext cx="23040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169" name="墨迹 168">
                  <a:extLst>
                    <a:ext uri="{FF2B5EF4-FFF2-40B4-BE49-F238E27FC236}">
                      <a16:creationId xmlns:a16="http://schemas.microsoft.com/office/drawing/2014/main" id="{A2269ACB-5089-A946-A2FF-6D48B86EA52B}"/>
                    </a:ext>
                  </a:extLst>
                </p14:cNvPr>
                <p14:cNvContentPartPr/>
                <p14:nvPr/>
              </p14:nvContentPartPr>
              <p14:xfrm>
                <a:off x="3487420" y="4256929"/>
                <a:ext cx="25200" cy="218160"/>
              </p14:xfrm>
            </p:contentPart>
          </mc:Choice>
          <mc:Fallback xmlns="">
            <p:pic>
              <p:nvPicPr>
                <p:cNvPr id="169" name="墨迹 168">
                  <a:extLst>
                    <a:ext uri="{FF2B5EF4-FFF2-40B4-BE49-F238E27FC236}">
                      <a16:creationId xmlns:a16="http://schemas.microsoft.com/office/drawing/2014/main" id="{A2269ACB-5089-A946-A2FF-6D48B86EA52B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3479860" y="4249369"/>
                  <a:ext cx="4032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170" name="墨迹 169">
                  <a:extLst>
                    <a:ext uri="{FF2B5EF4-FFF2-40B4-BE49-F238E27FC236}">
                      <a16:creationId xmlns:a16="http://schemas.microsoft.com/office/drawing/2014/main" id="{97F26E39-9475-3E4C-A315-F9F598D0F738}"/>
                    </a:ext>
                  </a:extLst>
                </p14:cNvPr>
                <p14:cNvContentPartPr/>
                <p14:nvPr/>
              </p14:nvContentPartPr>
              <p14:xfrm>
                <a:off x="3985300" y="3926809"/>
                <a:ext cx="124920" cy="75240"/>
              </p14:xfrm>
            </p:contentPart>
          </mc:Choice>
          <mc:Fallback xmlns="">
            <p:pic>
              <p:nvPicPr>
                <p:cNvPr id="170" name="墨迹 169">
                  <a:extLst>
                    <a:ext uri="{FF2B5EF4-FFF2-40B4-BE49-F238E27FC236}">
                      <a16:creationId xmlns:a16="http://schemas.microsoft.com/office/drawing/2014/main" id="{97F26E39-9475-3E4C-A315-F9F598D0F738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3977740" y="3919249"/>
                  <a:ext cx="14004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171" name="墨迹 170">
                  <a:extLst>
                    <a:ext uri="{FF2B5EF4-FFF2-40B4-BE49-F238E27FC236}">
                      <a16:creationId xmlns:a16="http://schemas.microsoft.com/office/drawing/2014/main" id="{181D0B06-6EF2-3F4C-8473-39BA7AF9A709}"/>
                    </a:ext>
                  </a:extLst>
                </p14:cNvPr>
                <p14:cNvContentPartPr/>
                <p14:nvPr/>
              </p14:nvContentPartPr>
              <p14:xfrm>
                <a:off x="3879460" y="4094929"/>
                <a:ext cx="348840" cy="143640"/>
              </p14:xfrm>
            </p:contentPart>
          </mc:Choice>
          <mc:Fallback xmlns="">
            <p:pic>
              <p:nvPicPr>
                <p:cNvPr id="171" name="墨迹 170">
                  <a:extLst>
                    <a:ext uri="{FF2B5EF4-FFF2-40B4-BE49-F238E27FC236}">
                      <a16:creationId xmlns:a16="http://schemas.microsoft.com/office/drawing/2014/main" id="{181D0B06-6EF2-3F4C-8473-39BA7AF9A709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3871900" y="4087369"/>
                  <a:ext cx="36396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172" name="墨迹 171">
                  <a:extLst>
                    <a:ext uri="{FF2B5EF4-FFF2-40B4-BE49-F238E27FC236}">
                      <a16:creationId xmlns:a16="http://schemas.microsoft.com/office/drawing/2014/main" id="{BB568693-328E-184D-832A-8A8E7CB3C07C}"/>
                    </a:ext>
                  </a:extLst>
                </p14:cNvPr>
                <p14:cNvContentPartPr/>
                <p14:nvPr/>
              </p14:nvContentPartPr>
              <p14:xfrm>
                <a:off x="3929500" y="4275649"/>
                <a:ext cx="205920" cy="68760"/>
              </p14:xfrm>
            </p:contentPart>
          </mc:Choice>
          <mc:Fallback xmlns="">
            <p:pic>
              <p:nvPicPr>
                <p:cNvPr id="172" name="墨迹 171">
                  <a:extLst>
                    <a:ext uri="{FF2B5EF4-FFF2-40B4-BE49-F238E27FC236}">
                      <a16:creationId xmlns:a16="http://schemas.microsoft.com/office/drawing/2014/main" id="{BB568693-328E-184D-832A-8A8E7CB3C07C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3921940" y="4268089"/>
                  <a:ext cx="22104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173" name="墨迹 172">
                  <a:extLst>
                    <a:ext uri="{FF2B5EF4-FFF2-40B4-BE49-F238E27FC236}">
                      <a16:creationId xmlns:a16="http://schemas.microsoft.com/office/drawing/2014/main" id="{DD0C253E-F6DA-A140-8061-A286B77AB4F5}"/>
                    </a:ext>
                  </a:extLst>
                </p14:cNvPr>
                <p14:cNvContentPartPr/>
                <p14:nvPr/>
              </p14:nvContentPartPr>
              <p14:xfrm>
                <a:off x="3892060" y="4306609"/>
                <a:ext cx="212040" cy="187200"/>
              </p14:xfrm>
            </p:contentPart>
          </mc:Choice>
          <mc:Fallback xmlns="">
            <p:pic>
              <p:nvPicPr>
                <p:cNvPr id="173" name="墨迹 172">
                  <a:extLst>
                    <a:ext uri="{FF2B5EF4-FFF2-40B4-BE49-F238E27FC236}">
                      <a16:creationId xmlns:a16="http://schemas.microsoft.com/office/drawing/2014/main" id="{DD0C253E-F6DA-A140-8061-A286B77AB4F5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3884500" y="4299049"/>
                  <a:ext cx="22716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174" name="墨迹 173">
                  <a:extLst>
                    <a:ext uri="{FF2B5EF4-FFF2-40B4-BE49-F238E27FC236}">
                      <a16:creationId xmlns:a16="http://schemas.microsoft.com/office/drawing/2014/main" id="{349566F5-A6A8-1340-81DB-5669C52BB3B9}"/>
                    </a:ext>
                  </a:extLst>
                </p14:cNvPr>
                <p14:cNvContentPartPr/>
                <p14:nvPr/>
              </p14:nvContentPartPr>
              <p14:xfrm>
                <a:off x="4091140" y="4169809"/>
                <a:ext cx="25200" cy="31320"/>
              </p14:xfrm>
            </p:contentPart>
          </mc:Choice>
          <mc:Fallback xmlns="">
            <p:pic>
              <p:nvPicPr>
                <p:cNvPr id="174" name="墨迹 173">
                  <a:extLst>
                    <a:ext uri="{FF2B5EF4-FFF2-40B4-BE49-F238E27FC236}">
                      <a16:creationId xmlns:a16="http://schemas.microsoft.com/office/drawing/2014/main" id="{349566F5-A6A8-1340-81DB-5669C52BB3B9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4083580" y="4162249"/>
                  <a:ext cx="4032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175" name="墨迹 174">
                  <a:extLst>
                    <a:ext uri="{FF2B5EF4-FFF2-40B4-BE49-F238E27FC236}">
                      <a16:creationId xmlns:a16="http://schemas.microsoft.com/office/drawing/2014/main" id="{E706247F-C0D0-B24E-B4BD-0579BF47105C}"/>
                    </a:ext>
                  </a:extLst>
                </p14:cNvPr>
                <p14:cNvContentPartPr/>
                <p14:nvPr/>
              </p14:nvContentPartPr>
              <p14:xfrm>
                <a:off x="4066300" y="4337569"/>
                <a:ext cx="249480" cy="162360"/>
              </p14:xfrm>
            </p:contentPart>
          </mc:Choice>
          <mc:Fallback xmlns="">
            <p:pic>
              <p:nvPicPr>
                <p:cNvPr id="175" name="墨迹 174">
                  <a:extLst>
                    <a:ext uri="{FF2B5EF4-FFF2-40B4-BE49-F238E27FC236}">
                      <a16:creationId xmlns:a16="http://schemas.microsoft.com/office/drawing/2014/main" id="{E706247F-C0D0-B24E-B4BD-0579BF47105C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4058740" y="4330369"/>
                  <a:ext cx="26460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176" name="墨迹 175">
                  <a:extLst>
                    <a:ext uri="{FF2B5EF4-FFF2-40B4-BE49-F238E27FC236}">
                      <a16:creationId xmlns:a16="http://schemas.microsoft.com/office/drawing/2014/main" id="{6F9F78C2-9840-9441-8C10-67DAD95FE300}"/>
                    </a:ext>
                  </a:extLst>
                </p14:cNvPr>
                <p14:cNvContentPartPr/>
                <p14:nvPr/>
              </p14:nvContentPartPr>
              <p14:xfrm>
                <a:off x="4582900" y="3951649"/>
                <a:ext cx="236160" cy="162360"/>
              </p14:xfrm>
            </p:contentPart>
          </mc:Choice>
          <mc:Fallback xmlns="">
            <p:pic>
              <p:nvPicPr>
                <p:cNvPr id="176" name="墨迹 175">
                  <a:extLst>
                    <a:ext uri="{FF2B5EF4-FFF2-40B4-BE49-F238E27FC236}">
                      <a16:creationId xmlns:a16="http://schemas.microsoft.com/office/drawing/2014/main" id="{6F9F78C2-9840-9441-8C10-67DAD95FE300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4575340" y="3944089"/>
                  <a:ext cx="25128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177" name="墨迹 176">
                  <a:extLst>
                    <a:ext uri="{FF2B5EF4-FFF2-40B4-BE49-F238E27FC236}">
                      <a16:creationId xmlns:a16="http://schemas.microsoft.com/office/drawing/2014/main" id="{38B8A84E-1036-3743-B404-0776280D9C99}"/>
                    </a:ext>
                  </a:extLst>
                </p14:cNvPr>
                <p14:cNvContentPartPr/>
                <p14:nvPr/>
              </p14:nvContentPartPr>
              <p14:xfrm>
                <a:off x="4627180" y="4225609"/>
                <a:ext cx="261000" cy="236880"/>
              </p14:xfrm>
            </p:contentPart>
          </mc:Choice>
          <mc:Fallback xmlns="">
            <p:pic>
              <p:nvPicPr>
                <p:cNvPr id="177" name="墨迹 176">
                  <a:extLst>
                    <a:ext uri="{FF2B5EF4-FFF2-40B4-BE49-F238E27FC236}">
                      <a16:creationId xmlns:a16="http://schemas.microsoft.com/office/drawing/2014/main" id="{38B8A84E-1036-3743-B404-0776280D9C99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4619620" y="4218049"/>
                  <a:ext cx="27612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178" name="墨迹 177">
                  <a:extLst>
                    <a:ext uri="{FF2B5EF4-FFF2-40B4-BE49-F238E27FC236}">
                      <a16:creationId xmlns:a16="http://schemas.microsoft.com/office/drawing/2014/main" id="{32837A98-6BBD-0648-A979-916983777501}"/>
                    </a:ext>
                  </a:extLst>
                </p14:cNvPr>
                <p14:cNvContentPartPr/>
                <p14:nvPr/>
              </p14:nvContentPartPr>
              <p14:xfrm>
                <a:off x="5043700" y="4157209"/>
                <a:ext cx="37800" cy="265320"/>
              </p14:xfrm>
            </p:contentPart>
          </mc:Choice>
          <mc:Fallback xmlns="">
            <p:pic>
              <p:nvPicPr>
                <p:cNvPr id="178" name="墨迹 177">
                  <a:extLst>
                    <a:ext uri="{FF2B5EF4-FFF2-40B4-BE49-F238E27FC236}">
                      <a16:creationId xmlns:a16="http://schemas.microsoft.com/office/drawing/2014/main" id="{32837A98-6BBD-0648-A979-916983777501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5036140" y="4149649"/>
                  <a:ext cx="52920" cy="28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179" name="墨迹 178">
                  <a:extLst>
                    <a:ext uri="{FF2B5EF4-FFF2-40B4-BE49-F238E27FC236}">
                      <a16:creationId xmlns:a16="http://schemas.microsoft.com/office/drawing/2014/main" id="{568163A7-9860-0749-A0CF-311D0D18A6FB}"/>
                    </a:ext>
                  </a:extLst>
                </p14:cNvPr>
                <p14:cNvContentPartPr/>
                <p14:nvPr/>
              </p14:nvContentPartPr>
              <p14:xfrm>
                <a:off x="5317660" y="3889369"/>
                <a:ext cx="280440" cy="709200"/>
              </p14:xfrm>
            </p:contentPart>
          </mc:Choice>
          <mc:Fallback xmlns="">
            <p:pic>
              <p:nvPicPr>
                <p:cNvPr id="179" name="墨迹 178">
                  <a:extLst>
                    <a:ext uri="{FF2B5EF4-FFF2-40B4-BE49-F238E27FC236}">
                      <a16:creationId xmlns:a16="http://schemas.microsoft.com/office/drawing/2014/main" id="{568163A7-9860-0749-A0CF-311D0D18A6FB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5310100" y="3881809"/>
                  <a:ext cx="295560" cy="72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180" name="墨迹 179">
                  <a:extLst>
                    <a:ext uri="{FF2B5EF4-FFF2-40B4-BE49-F238E27FC236}">
                      <a16:creationId xmlns:a16="http://schemas.microsoft.com/office/drawing/2014/main" id="{F75CDC9F-7761-4F4E-8E49-106CAE1A0DD5}"/>
                    </a:ext>
                  </a:extLst>
                </p14:cNvPr>
                <p14:cNvContentPartPr/>
                <p14:nvPr/>
              </p14:nvContentPartPr>
              <p14:xfrm>
                <a:off x="5236660" y="4045249"/>
                <a:ext cx="286560" cy="423720"/>
              </p14:xfrm>
            </p:contentPart>
          </mc:Choice>
          <mc:Fallback xmlns="">
            <p:pic>
              <p:nvPicPr>
                <p:cNvPr id="180" name="墨迹 179">
                  <a:extLst>
                    <a:ext uri="{FF2B5EF4-FFF2-40B4-BE49-F238E27FC236}">
                      <a16:creationId xmlns:a16="http://schemas.microsoft.com/office/drawing/2014/main" id="{F75CDC9F-7761-4F4E-8E49-106CAE1A0DD5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5229100" y="4037689"/>
                  <a:ext cx="301680" cy="43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181" name="墨迹 180">
                  <a:extLst>
                    <a:ext uri="{FF2B5EF4-FFF2-40B4-BE49-F238E27FC236}">
                      <a16:creationId xmlns:a16="http://schemas.microsoft.com/office/drawing/2014/main" id="{2804B44E-E58E-8340-87A4-183C27D870AE}"/>
                    </a:ext>
                  </a:extLst>
                </p14:cNvPr>
                <p14:cNvContentPartPr/>
                <p14:nvPr/>
              </p14:nvContentPartPr>
              <p14:xfrm>
                <a:off x="5803300" y="4527289"/>
                <a:ext cx="106200" cy="84600"/>
              </p14:xfrm>
            </p:contentPart>
          </mc:Choice>
          <mc:Fallback xmlns="">
            <p:pic>
              <p:nvPicPr>
                <p:cNvPr id="181" name="墨迹 180">
                  <a:extLst>
                    <a:ext uri="{FF2B5EF4-FFF2-40B4-BE49-F238E27FC236}">
                      <a16:creationId xmlns:a16="http://schemas.microsoft.com/office/drawing/2014/main" id="{2804B44E-E58E-8340-87A4-183C27D870AE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5795740" y="4519729"/>
                  <a:ext cx="12132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227" name="墨迹 226">
                  <a:extLst>
                    <a:ext uri="{FF2B5EF4-FFF2-40B4-BE49-F238E27FC236}">
                      <a16:creationId xmlns:a16="http://schemas.microsoft.com/office/drawing/2014/main" id="{F670859E-89F6-1842-B506-9C60931F8FE6}"/>
                    </a:ext>
                  </a:extLst>
                </p14:cNvPr>
                <p14:cNvContentPartPr/>
                <p14:nvPr/>
              </p14:nvContentPartPr>
              <p14:xfrm>
                <a:off x="531460" y="4866769"/>
                <a:ext cx="622800" cy="585720"/>
              </p14:xfrm>
            </p:contentPart>
          </mc:Choice>
          <mc:Fallback xmlns="">
            <p:pic>
              <p:nvPicPr>
                <p:cNvPr id="227" name="墨迹 226">
                  <a:extLst>
                    <a:ext uri="{FF2B5EF4-FFF2-40B4-BE49-F238E27FC236}">
                      <a16:creationId xmlns:a16="http://schemas.microsoft.com/office/drawing/2014/main" id="{F670859E-89F6-1842-B506-9C60931F8FE6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523900" y="4859209"/>
                  <a:ext cx="637920" cy="60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228" name="墨迹 227">
                  <a:extLst>
                    <a:ext uri="{FF2B5EF4-FFF2-40B4-BE49-F238E27FC236}">
                      <a16:creationId xmlns:a16="http://schemas.microsoft.com/office/drawing/2014/main" id="{EEF6BDEA-27BD-8845-B790-88939CCF6CB6}"/>
                    </a:ext>
                  </a:extLst>
                </p14:cNvPr>
                <p14:cNvContentPartPr/>
                <p14:nvPr/>
              </p14:nvContentPartPr>
              <p14:xfrm>
                <a:off x="1210060" y="4966489"/>
                <a:ext cx="274320" cy="367560"/>
              </p14:xfrm>
            </p:contentPart>
          </mc:Choice>
          <mc:Fallback xmlns="">
            <p:pic>
              <p:nvPicPr>
                <p:cNvPr id="228" name="墨迹 227">
                  <a:extLst>
                    <a:ext uri="{FF2B5EF4-FFF2-40B4-BE49-F238E27FC236}">
                      <a16:creationId xmlns:a16="http://schemas.microsoft.com/office/drawing/2014/main" id="{EEF6BDEA-27BD-8845-B790-88939CCF6CB6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1202500" y="4958929"/>
                  <a:ext cx="289440" cy="38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229" name="墨迹 228">
                  <a:extLst>
                    <a:ext uri="{FF2B5EF4-FFF2-40B4-BE49-F238E27FC236}">
                      <a16:creationId xmlns:a16="http://schemas.microsoft.com/office/drawing/2014/main" id="{69DA1E40-4A16-8B46-96AC-CC8FD9FDE703}"/>
                    </a:ext>
                  </a:extLst>
                </p14:cNvPr>
                <p14:cNvContentPartPr/>
                <p14:nvPr/>
              </p14:nvContentPartPr>
              <p14:xfrm>
                <a:off x="1322020" y="5178169"/>
                <a:ext cx="230760" cy="62640"/>
              </p14:xfrm>
            </p:contentPart>
          </mc:Choice>
          <mc:Fallback xmlns="">
            <p:pic>
              <p:nvPicPr>
                <p:cNvPr id="229" name="墨迹 228">
                  <a:extLst>
                    <a:ext uri="{FF2B5EF4-FFF2-40B4-BE49-F238E27FC236}">
                      <a16:creationId xmlns:a16="http://schemas.microsoft.com/office/drawing/2014/main" id="{69DA1E40-4A16-8B46-96AC-CC8FD9FDE703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1314460" y="5170609"/>
                  <a:ext cx="24588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230" name="墨迹 229">
                  <a:extLst>
                    <a:ext uri="{FF2B5EF4-FFF2-40B4-BE49-F238E27FC236}">
                      <a16:creationId xmlns:a16="http://schemas.microsoft.com/office/drawing/2014/main" id="{6DBA2319-FF86-B248-8D60-89C7553F1612}"/>
                    </a:ext>
                  </a:extLst>
                </p14:cNvPr>
                <p14:cNvContentPartPr/>
                <p14:nvPr/>
              </p14:nvContentPartPr>
              <p14:xfrm>
                <a:off x="1683100" y="5128489"/>
                <a:ext cx="230760" cy="230760"/>
              </p14:xfrm>
            </p:contentPart>
          </mc:Choice>
          <mc:Fallback xmlns="">
            <p:pic>
              <p:nvPicPr>
                <p:cNvPr id="230" name="墨迹 229">
                  <a:extLst>
                    <a:ext uri="{FF2B5EF4-FFF2-40B4-BE49-F238E27FC236}">
                      <a16:creationId xmlns:a16="http://schemas.microsoft.com/office/drawing/2014/main" id="{6DBA2319-FF86-B248-8D60-89C7553F1612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1675540" y="5120929"/>
                  <a:ext cx="24588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231" name="墨迹 230">
                  <a:extLst>
                    <a:ext uri="{FF2B5EF4-FFF2-40B4-BE49-F238E27FC236}">
                      <a16:creationId xmlns:a16="http://schemas.microsoft.com/office/drawing/2014/main" id="{C68B2EBA-C8C9-0E4F-AE3C-CA3B3800F1DE}"/>
                    </a:ext>
                  </a:extLst>
                </p14:cNvPr>
                <p14:cNvContentPartPr/>
                <p14:nvPr/>
              </p14:nvContentPartPr>
              <p14:xfrm>
                <a:off x="1963180" y="5259169"/>
                <a:ext cx="112320" cy="12960"/>
              </p14:xfrm>
            </p:contentPart>
          </mc:Choice>
          <mc:Fallback xmlns="">
            <p:pic>
              <p:nvPicPr>
                <p:cNvPr id="231" name="墨迹 230">
                  <a:extLst>
                    <a:ext uri="{FF2B5EF4-FFF2-40B4-BE49-F238E27FC236}">
                      <a16:creationId xmlns:a16="http://schemas.microsoft.com/office/drawing/2014/main" id="{C68B2EBA-C8C9-0E4F-AE3C-CA3B3800F1DE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1955980" y="5251609"/>
                  <a:ext cx="12744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232" name="墨迹 231">
                  <a:extLst>
                    <a:ext uri="{FF2B5EF4-FFF2-40B4-BE49-F238E27FC236}">
                      <a16:creationId xmlns:a16="http://schemas.microsoft.com/office/drawing/2014/main" id="{055114ED-D96A-894D-AAE7-EC02FF701818}"/>
                    </a:ext>
                  </a:extLst>
                </p14:cNvPr>
                <p14:cNvContentPartPr/>
                <p14:nvPr/>
              </p14:nvContentPartPr>
              <p14:xfrm>
                <a:off x="2193580" y="5097169"/>
                <a:ext cx="155880" cy="248760"/>
              </p14:xfrm>
            </p:contentPart>
          </mc:Choice>
          <mc:Fallback xmlns="">
            <p:pic>
              <p:nvPicPr>
                <p:cNvPr id="232" name="墨迹 231">
                  <a:extLst>
                    <a:ext uri="{FF2B5EF4-FFF2-40B4-BE49-F238E27FC236}">
                      <a16:creationId xmlns:a16="http://schemas.microsoft.com/office/drawing/2014/main" id="{055114ED-D96A-894D-AAE7-EC02FF701818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2186020" y="5089609"/>
                  <a:ext cx="17100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233" name="墨迹 232">
                  <a:extLst>
                    <a:ext uri="{FF2B5EF4-FFF2-40B4-BE49-F238E27FC236}">
                      <a16:creationId xmlns:a16="http://schemas.microsoft.com/office/drawing/2014/main" id="{3EEC6F40-16B2-7B47-BD85-26CE36AFE2A4}"/>
                    </a:ext>
                  </a:extLst>
                </p14:cNvPr>
                <p14:cNvContentPartPr/>
                <p14:nvPr/>
              </p14:nvContentPartPr>
              <p14:xfrm>
                <a:off x="2635660" y="4966489"/>
                <a:ext cx="87480" cy="68760"/>
              </p14:xfrm>
            </p:contentPart>
          </mc:Choice>
          <mc:Fallback xmlns="">
            <p:pic>
              <p:nvPicPr>
                <p:cNvPr id="233" name="墨迹 232">
                  <a:extLst>
                    <a:ext uri="{FF2B5EF4-FFF2-40B4-BE49-F238E27FC236}">
                      <a16:creationId xmlns:a16="http://schemas.microsoft.com/office/drawing/2014/main" id="{3EEC6F40-16B2-7B47-BD85-26CE36AFE2A4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2628100" y="4958929"/>
                  <a:ext cx="10260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234" name="墨迹 233">
                  <a:extLst>
                    <a:ext uri="{FF2B5EF4-FFF2-40B4-BE49-F238E27FC236}">
                      <a16:creationId xmlns:a16="http://schemas.microsoft.com/office/drawing/2014/main" id="{12097497-7279-E34C-B7F0-41A8B8E570EA}"/>
                    </a:ext>
                  </a:extLst>
                </p14:cNvPr>
                <p14:cNvContentPartPr/>
                <p14:nvPr/>
              </p14:nvContentPartPr>
              <p14:xfrm>
                <a:off x="2629540" y="5134609"/>
                <a:ext cx="243000" cy="106200"/>
              </p14:xfrm>
            </p:contentPart>
          </mc:Choice>
          <mc:Fallback xmlns="">
            <p:pic>
              <p:nvPicPr>
                <p:cNvPr id="234" name="墨迹 233">
                  <a:extLst>
                    <a:ext uri="{FF2B5EF4-FFF2-40B4-BE49-F238E27FC236}">
                      <a16:creationId xmlns:a16="http://schemas.microsoft.com/office/drawing/2014/main" id="{12097497-7279-E34C-B7F0-41A8B8E570EA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2621980" y="5127049"/>
                  <a:ext cx="25812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235" name="墨迹 234">
                  <a:extLst>
                    <a:ext uri="{FF2B5EF4-FFF2-40B4-BE49-F238E27FC236}">
                      <a16:creationId xmlns:a16="http://schemas.microsoft.com/office/drawing/2014/main" id="{5BA162AA-11F7-794F-BF5E-99DA7F5FA5C1}"/>
                    </a:ext>
                  </a:extLst>
                </p14:cNvPr>
                <p14:cNvContentPartPr/>
                <p14:nvPr/>
              </p14:nvContentPartPr>
              <p14:xfrm>
                <a:off x="3164860" y="4835809"/>
                <a:ext cx="411120" cy="461160"/>
              </p14:xfrm>
            </p:contentPart>
          </mc:Choice>
          <mc:Fallback xmlns="">
            <p:pic>
              <p:nvPicPr>
                <p:cNvPr id="235" name="墨迹 234">
                  <a:extLst>
                    <a:ext uri="{FF2B5EF4-FFF2-40B4-BE49-F238E27FC236}">
                      <a16:creationId xmlns:a16="http://schemas.microsoft.com/office/drawing/2014/main" id="{5BA162AA-11F7-794F-BF5E-99DA7F5FA5C1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3157300" y="4828249"/>
                  <a:ext cx="426240" cy="47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236" name="墨迹 235">
                  <a:extLst>
                    <a:ext uri="{FF2B5EF4-FFF2-40B4-BE49-F238E27FC236}">
                      <a16:creationId xmlns:a16="http://schemas.microsoft.com/office/drawing/2014/main" id="{B8AF26CF-47D8-BD4E-AA15-E2D45AA2090F}"/>
                    </a:ext>
                  </a:extLst>
                </p14:cNvPr>
                <p14:cNvContentPartPr/>
                <p14:nvPr/>
              </p14:nvContentPartPr>
              <p14:xfrm>
                <a:off x="3691180" y="4798369"/>
                <a:ext cx="525960" cy="573120"/>
              </p14:xfrm>
            </p:contentPart>
          </mc:Choice>
          <mc:Fallback xmlns="">
            <p:pic>
              <p:nvPicPr>
                <p:cNvPr id="236" name="墨迹 235">
                  <a:extLst>
                    <a:ext uri="{FF2B5EF4-FFF2-40B4-BE49-F238E27FC236}">
                      <a16:creationId xmlns:a16="http://schemas.microsoft.com/office/drawing/2014/main" id="{B8AF26CF-47D8-BD4E-AA15-E2D45AA2090F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3683620" y="4790809"/>
                  <a:ext cx="541080" cy="58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237" name="墨迹 236">
                  <a:extLst>
                    <a:ext uri="{FF2B5EF4-FFF2-40B4-BE49-F238E27FC236}">
                      <a16:creationId xmlns:a16="http://schemas.microsoft.com/office/drawing/2014/main" id="{8D6FCE19-2F00-D747-959A-BCA605FEA93A}"/>
                    </a:ext>
                  </a:extLst>
                </p14:cNvPr>
                <p14:cNvContentPartPr/>
                <p14:nvPr/>
              </p14:nvContentPartPr>
              <p14:xfrm>
                <a:off x="4335220" y="4830409"/>
                <a:ext cx="199440" cy="490680"/>
              </p14:xfrm>
            </p:contentPart>
          </mc:Choice>
          <mc:Fallback xmlns="">
            <p:pic>
              <p:nvPicPr>
                <p:cNvPr id="237" name="墨迹 236">
                  <a:extLst>
                    <a:ext uri="{FF2B5EF4-FFF2-40B4-BE49-F238E27FC236}">
                      <a16:creationId xmlns:a16="http://schemas.microsoft.com/office/drawing/2014/main" id="{8D6FCE19-2F00-D747-959A-BCA605FEA93A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4327660" y="4822849"/>
                  <a:ext cx="214560" cy="50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238" name="墨迹 237">
                  <a:extLst>
                    <a:ext uri="{FF2B5EF4-FFF2-40B4-BE49-F238E27FC236}">
                      <a16:creationId xmlns:a16="http://schemas.microsoft.com/office/drawing/2014/main" id="{818BD990-EAA4-3444-B9FB-C0379A416FB7}"/>
                    </a:ext>
                  </a:extLst>
                </p14:cNvPr>
                <p14:cNvContentPartPr/>
                <p14:nvPr/>
              </p14:nvContentPartPr>
              <p14:xfrm>
                <a:off x="4646620" y="4898089"/>
                <a:ext cx="68760" cy="43920"/>
              </p14:xfrm>
            </p:contentPart>
          </mc:Choice>
          <mc:Fallback xmlns="">
            <p:pic>
              <p:nvPicPr>
                <p:cNvPr id="238" name="墨迹 237">
                  <a:extLst>
                    <a:ext uri="{FF2B5EF4-FFF2-40B4-BE49-F238E27FC236}">
                      <a16:creationId xmlns:a16="http://schemas.microsoft.com/office/drawing/2014/main" id="{818BD990-EAA4-3444-B9FB-C0379A416FB7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4639060" y="4890529"/>
                  <a:ext cx="8388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242" name="墨迹 241">
                  <a:extLst>
                    <a:ext uri="{FF2B5EF4-FFF2-40B4-BE49-F238E27FC236}">
                      <a16:creationId xmlns:a16="http://schemas.microsoft.com/office/drawing/2014/main" id="{4465DBF7-5CEE-B746-B4CD-47D5052E103F}"/>
                    </a:ext>
                  </a:extLst>
                </p14:cNvPr>
                <p14:cNvContentPartPr/>
                <p14:nvPr/>
              </p14:nvContentPartPr>
              <p14:xfrm>
                <a:off x="4982860" y="4698649"/>
                <a:ext cx="124920" cy="155880"/>
              </p14:xfrm>
            </p:contentPart>
          </mc:Choice>
          <mc:Fallback xmlns="">
            <p:pic>
              <p:nvPicPr>
                <p:cNvPr id="242" name="墨迹 241">
                  <a:extLst>
                    <a:ext uri="{FF2B5EF4-FFF2-40B4-BE49-F238E27FC236}">
                      <a16:creationId xmlns:a16="http://schemas.microsoft.com/office/drawing/2014/main" id="{4465DBF7-5CEE-B746-B4CD-47D5052E103F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4975300" y="4691449"/>
                  <a:ext cx="14004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8">
              <p14:nvContentPartPr>
                <p14:cNvPr id="243" name="墨迹 242">
                  <a:extLst>
                    <a:ext uri="{FF2B5EF4-FFF2-40B4-BE49-F238E27FC236}">
                      <a16:creationId xmlns:a16="http://schemas.microsoft.com/office/drawing/2014/main" id="{0EC7B465-8A68-0141-B713-2D3456185C5E}"/>
                    </a:ext>
                  </a:extLst>
                </p14:cNvPr>
                <p14:cNvContentPartPr/>
                <p14:nvPr/>
              </p14:nvContentPartPr>
              <p14:xfrm>
                <a:off x="5113540" y="4667689"/>
                <a:ext cx="124920" cy="230760"/>
              </p14:xfrm>
            </p:contentPart>
          </mc:Choice>
          <mc:Fallback xmlns="">
            <p:pic>
              <p:nvPicPr>
                <p:cNvPr id="243" name="墨迹 242">
                  <a:extLst>
                    <a:ext uri="{FF2B5EF4-FFF2-40B4-BE49-F238E27FC236}">
                      <a16:creationId xmlns:a16="http://schemas.microsoft.com/office/drawing/2014/main" id="{0EC7B465-8A68-0141-B713-2D3456185C5E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5105980" y="4660129"/>
                  <a:ext cx="14004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0">
              <p14:nvContentPartPr>
                <p14:cNvPr id="244" name="墨迹 243">
                  <a:extLst>
                    <a:ext uri="{FF2B5EF4-FFF2-40B4-BE49-F238E27FC236}">
                      <a16:creationId xmlns:a16="http://schemas.microsoft.com/office/drawing/2014/main" id="{4692AFEB-A627-EE4D-B1FD-85A9488647CB}"/>
                    </a:ext>
                  </a:extLst>
                </p14:cNvPr>
                <p14:cNvContentPartPr/>
                <p14:nvPr/>
              </p14:nvContentPartPr>
              <p14:xfrm>
                <a:off x="5119660" y="4773529"/>
                <a:ext cx="62640" cy="118800"/>
              </p14:xfrm>
            </p:contentPart>
          </mc:Choice>
          <mc:Fallback xmlns="">
            <p:pic>
              <p:nvPicPr>
                <p:cNvPr id="244" name="墨迹 243">
                  <a:extLst>
                    <a:ext uri="{FF2B5EF4-FFF2-40B4-BE49-F238E27FC236}">
                      <a16:creationId xmlns:a16="http://schemas.microsoft.com/office/drawing/2014/main" id="{4692AFEB-A627-EE4D-B1FD-85A9488647CB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5112100" y="4765969"/>
                  <a:ext cx="7776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245" name="墨迹 244">
                  <a:extLst>
                    <a:ext uri="{FF2B5EF4-FFF2-40B4-BE49-F238E27FC236}">
                      <a16:creationId xmlns:a16="http://schemas.microsoft.com/office/drawing/2014/main" id="{F8E29DE7-3ABD-C04C-B284-68D58C0E91B5}"/>
                    </a:ext>
                  </a:extLst>
                </p14:cNvPr>
                <p14:cNvContentPartPr/>
                <p14:nvPr/>
              </p14:nvContentPartPr>
              <p14:xfrm>
                <a:off x="4591180" y="4966489"/>
                <a:ext cx="684360" cy="405000"/>
              </p14:xfrm>
            </p:contentPart>
          </mc:Choice>
          <mc:Fallback xmlns="">
            <p:pic>
              <p:nvPicPr>
                <p:cNvPr id="245" name="墨迹 244">
                  <a:extLst>
                    <a:ext uri="{FF2B5EF4-FFF2-40B4-BE49-F238E27FC236}">
                      <a16:creationId xmlns:a16="http://schemas.microsoft.com/office/drawing/2014/main" id="{F8E29DE7-3ABD-C04C-B284-68D58C0E91B5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4583620" y="4958929"/>
                  <a:ext cx="699480" cy="42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246" name="墨迹 245">
                  <a:extLst>
                    <a:ext uri="{FF2B5EF4-FFF2-40B4-BE49-F238E27FC236}">
                      <a16:creationId xmlns:a16="http://schemas.microsoft.com/office/drawing/2014/main" id="{8DF8CD1C-E457-EC47-834C-44BC5E8F27FF}"/>
                    </a:ext>
                  </a:extLst>
                </p14:cNvPr>
                <p14:cNvContentPartPr/>
                <p14:nvPr/>
              </p14:nvContentPartPr>
              <p14:xfrm>
                <a:off x="5486860" y="5389849"/>
                <a:ext cx="75240" cy="19080"/>
              </p14:xfrm>
            </p:contentPart>
          </mc:Choice>
          <mc:Fallback xmlns="">
            <p:pic>
              <p:nvPicPr>
                <p:cNvPr id="246" name="墨迹 245">
                  <a:extLst>
                    <a:ext uri="{FF2B5EF4-FFF2-40B4-BE49-F238E27FC236}">
                      <a16:creationId xmlns:a16="http://schemas.microsoft.com/office/drawing/2014/main" id="{8DF8CD1C-E457-EC47-834C-44BC5E8F27FF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5479300" y="5382289"/>
                  <a:ext cx="90000" cy="34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16">
            <p14:nvContentPartPr>
              <p14:cNvPr id="248" name="墨迹 247">
                <a:extLst>
                  <a:ext uri="{FF2B5EF4-FFF2-40B4-BE49-F238E27FC236}">
                    <a16:creationId xmlns:a16="http://schemas.microsoft.com/office/drawing/2014/main" id="{CEF9D1D6-0615-7E4C-8926-C9A9253A2D4E}"/>
                  </a:ext>
                </a:extLst>
              </p14:cNvPr>
              <p14:cNvContentPartPr/>
              <p14:nvPr/>
            </p14:nvContentPartPr>
            <p14:xfrm>
              <a:off x="5455900" y="5403169"/>
              <a:ext cx="87480" cy="98640"/>
            </p14:xfrm>
          </p:contentPart>
        </mc:Choice>
        <mc:Fallback xmlns="">
          <p:pic>
            <p:nvPicPr>
              <p:cNvPr id="248" name="墨迹 247">
                <a:extLst>
                  <a:ext uri="{FF2B5EF4-FFF2-40B4-BE49-F238E27FC236}">
                    <a16:creationId xmlns:a16="http://schemas.microsoft.com/office/drawing/2014/main" id="{CEF9D1D6-0615-7E4C-8926-C9A9253A2D4E}"/>
                  </a:ext>
                </a:extLst>
              </p:cNvPr>
              <p:cNvPicPr/>
              <p:nvPr/>
            </p:nvPicPr>
            <p:blipFill>
              <a:blip r:embed="rId417"/>
              <a:stretch>
                <a:fillRect/>
              </a:stretch>
            </p:blipFill>
            <p:spPr>
              <a:xfrm>
                <a:off x="5448340" y="5395609"/>
                <a:ext cx="102600" cy="11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8">
            <p14:nvContentPartPr>
              <p14:cNvPr id="249" name="墨迹 248">
                <a:extLst>
                  <a:ext uri="{FF2B5EF4-FFF2-40B4-BE49-F238E27FC236}">
                    <a16:creationId xmlns:a16="http://schemas.microsoft.com/office/drawing/2014/main" id="{CBE70535-47A7-9845-BA7C-D3869CDD6A3F}"/>
                  </a:ext>
                </a:extLst>
              </p14:cNvPr>
              <p14:cNvContentPartPr/>
              <p14:nvPr/>
            </p14:nvContentPartPr>
            <p14:xfrm>
              <a:off x="6090940" y="4860649"/>
              <a:ext cx="311760" cy="538560"/>
            </p14:xfrm>
          </p:contentPart>
        </mc:Choice>
        <mc:Fallback xmlns="">
          <p:pic>
            <p:nvPicPr>
              <p:cNvPr id="249" name="墨迹 248">
                <a:extLst>
                  <a:ext uri="{FF2B5EF4-FFF2-40B4-BE49-F238E27FC236}">
                    <a16:creationId xmlns:a16="http://schemas.microsoft.com/office/drawing/2014/main" id="{CBE70535-47A7-9845-BA7C-D3869CDD6A3F}"/>
                  </a:ext>
                </a:extLst>
              </p:cNvPr>
              <p:cNvPicPr/>
              <p:nvPr/>
            </p:nvPicPr>
            <p:blipFill>
              <a:blip r:embed="rId419"/>
              <a:stretch>
                <a:fillRect/>
              </a:stretch>
            </p:blipFill>
            <p:spPr>
              <a:xfrm>
                <a:off x="6083380" y="4853089"/>
                <a:ext cx="326880" cy="55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0">
            <p14:nvContentPartPr>
              <p14:cNvPr id="250" name="墨迹 249">
                <a:extLst>
                  <a:ext uri="{FF2B5EF4-FFF2-40B4-BE49-F238E27FC236}">
                    <a16:creationId xmlns:a16="http://schemas.microsoft.com/office/drawing/2014/main" id="{A40100BD-9F3D-6643-89B6-B2C33F8A87C7}"/>
                  </a:ext>
                </a:extLst>
              </p14:cNvPr>
              <p14:cNvContentPartPr/>
              <p14:nvPr/>
            </p14:nvContentPartPr>
            <p14:xfrm>
              <a:off x="6016060" y="5028769"/>
              <a:ext cx="43920" cy="267480"/>
            </p14:xfrm>
          </p:contentPart>
        </mc:Choice>
        <mc:Fallback xmlns="">
          <p:pic>
            <p:nvPicPr>
              <p:cNvPr id="250" name="墨迹 249">
                <a:extLst>
                  <a:ext uri="{FF2B5EF4-FFF2-40B4-BE49-F238E27FC236}">
                    <a16:creationId xmlns:a16="http://schemas.microsoft.com/office/drawing/2014/main" id="{A40100BD-9F3D-6643-89B6-B2C33F8A87C7}"/>
                  </a:ext>
                </a:extLst>
              </p:cNvPr>
              <p:cNvPicPr/>
              <p:nvPr/>
            </p:nvPicPr>
            <p:blipFill>
              <a:blip r:embed="rId421"/>
              <a:stretch>
                <a:fillRect/>
              </a:stretch>
            </p:blipFill>
            <p:spPr>
              <a:xfrm>
                <a:off x="6008500" y="5021209"/>
                <a:ext cx="59040" cy="28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2">
            <p14:nvContentPartPr>
              <p14:cNvPr id="251" name="墨迹 250">
                <a:extLst>
                  <a:ext uri="{FF2B5EF4-FFF2-40B4-BE49-F238E27FC236}">
                    <a16:creationId xmlns:a16="http://schemas.microsoft.com/office/drawing/2014/main" id="{58FA6EFD-E1F5-624A-B030-53EB2A3A594B}"/>
                  </a:ext>
                </a:extLst>
              </p14:cNvPr>
              <p14:cNvContentPartPr/>
              <p14:nvPr/>
            </p14:nvContentPartPr>
            <p14:xfrm>
              <a:off x="6134500" y="5059729"/>
              <a:ext cx="180720" cy="87480"/>
            </p14:xfrm>
          </p:contentPart>
        </mc:Choice>
        <mc:Fallback xmlns="">
          <p:pic>
            <p:nvPicPr>
              <p:cNvPr id="251" name="墨迹 250">
                <a:extLst>
                  <a:ext uri="{FF2B5EF4-FFF2-40B4-BE49-F238E27FC236}">
                    <a16:creationId xmlns:a16="http://schemas.microsoft.com/office/drawing/2014/main" id="{58FA6EFD-E1F5-624A-B030-53EB2A3A594B}"/>
                  </a:ext>
                </a:extLst>
              </p:cNvPr>
              <p:cNvPicPr/>
              <p:nvPr/>
            </p:nvPicPr>
            <p:blipFill>
              <a:blip r:embed="rId423"/>
              <a:stretch>
                <a:fillRect/>
              </a:stretch>
            </p:blipFill>
            <p:spPr>
              <a:xfrm>
                <a:off x="6126940" y="5052529"/>
                <a:ext cx="195840" cy="10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4">
            <p14:nvContentPartPr>
              <p14:cNvPr id="252" name="墨迹 251">
                <a:extLst>
                  <a:ext uri="{FF2B5EF4-FFF2-40B4-BE49-F238E27FC236}">
                    <a16:creationId xmlns:a16="http://schemas.microsoft.com/office/drawing/2014/main" id="{DE308E6D-36BB-F242-AA75-C11B0782E982}"/>
                  </a:ext>
                </a:extLst>
              </p14:cNvPr>
              <p14:cNvContentPartPr/>
              <p14:nvPr/>
            </p14:nvContentPartPr>
            <p14:xfrm>
              <a:off x="6196780" y="5047489"/>
              <a:ext cx="31320" cy="172080"/>
            </p14:xfrm>
          </p:contentPart>
        </mc:Choice>
        <mc:Fallback xmlns="">
          <p:pic>
            <p:nvPicPr>
              <p:cNvPr id="252" name="墨迹 251">
                <a:extLst>
                  <a:ext uri="{FF2B5EF4-FFF2-40B4-BE49-F238E27FC236}">
                    <a16:creationId xmlns:a16="http://schemas.microsoft.com/office/drawing/2014/main" id="{DE308E6D-36BB-F242-AA75-C11B0782E982}"/>
                  </a:ext>
                </a:extLst>
              </p:cNvPr>
              <p:cNvPicPr/>
              <p:nvPr/>
            </p:nvPicPr>
            <p:blipFill>
              <a:blip r:embed="rId425"/>
              <a:stretch>
                <a:fillRect/>
              </a:stretch>
            </p:blipFill>
            <p:spPr>
              <a:xfrm>
                <a:off x="6189220" y="5039929"/>
                <a:ext cx="46440" cy="18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6">
            <p14:nvContentPartPr>
              <p14:cNvPr id="253" name="墨迹 252">
                <a:extLst>
                  <a:ext uri="{FF2B5EF4-FFF2-40B4-BE49-F238E27FC236}">
                    <a16:creationId xmlns:a16="http://schemas.microsoft.com/office/drawing/2014/main" id="{475A7100-3F5F-4F47-A1FB-BFDA39264F23}"/>
                  </a:ext>
                </a:extLst>
              </p14:cNvPr>
              <p14:cNvContentPartPr/>
              <p14:nvPr/>
            </p14:nvContentPartPr>
            <p14:xfrm>
              <a:off x="6233860" y="5196889"/>
              <a:ext cx="75240" cy="25200"/>
            </p14:xfrm>
          </p:contentPart>
        </mc:Choice>
        <mc:Fallback xmlns="">
          <p:pic>
            <p:nvPicPr>
              <p:cNvPr id="253" name="墨迹 252">
                <a:extLst>
                  <a:ext uri="{FF2B5EF4-FFF2-40B4-BE49-F238E27FC236}">
                    <a16:creationId xmlns:a16="http://schemas.microsoft.com/office/drawing/2014/main" id="{475A7100-3F5F-4F47-A1FB-BFDA39264F23}"/>
                  </a:ext>
                </a:extLst>
              </p:cNvPr>
              <p:cNvPicPr/>
              <p:nvPr/>
            </p:nvPicPr>
            <p:blipFill>
              <a:blip r:embed="rId427"/>
              <a:stretch>
                <a:fillRect/>
              </a:stretch>
            </p:blipFill>
            <p:spPr>
              <a:xfrm>
                <a:off x="6226660" y="5189329"/>
                <a:ext cx="9000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8">
            <p14:nvContentPartPr>
              <p14:cNvPr id="254" name="墨迹 253">
                <a:extLst>
                  <a:ext uri="{FF2B5EF4-FFF2-40B4-BE49-F238E27FC236}">
                    <a16:creationId xmlns:a16="http://schemas.microsoft.com/office/drawing/2014/main" id="{50B35AE5-C3CD-E649-ADB0-20A8766F42A2}"/>
                  </a:ext>
                </a:extLst>
              </p14:cNvPr>
              <p14:cNvContentPartPr/>
              <p14:nvPr/>
            </p14:nvContentPartPr>
            <p14:xfrm>
              <a:off x="6162220" y="5296609"/>
              <a:ext cx="153360" cy="19080"/>
            </p14:xfrm>
          </p:contentPart>
        </mc:Choice>
        <mc:Fallback xmlns="">
          <p:pic>
            <p:nvPicPr>
              <p:cNvPr id="254" name="墨迹 253">
                <a:extLst>
                  <a:ext uri="{FF2B5EF4-FFF2-40B4-BE49-F238E27FC236}">
                    <a16:creationId xmlns:a16="http://schemas.microsoft.com/office/drawing/2014/main" id="{50B35AE5-C3CD-E649-ADB0-20A8766F42A2}"/>
                  </a:ext>
                </a:extLst>
              </p:cNvPr>
              <p:cNvPicPr/>
              <p:nvPr/>
            </p:nvPicPr>
            <p:blipFill>
              <a:blip r:embed="rId429"/>
              <a:stretch>
                <a:fillRect/>
              </a:stretch>
            </p:blipFill>
            <p:spPr>
              <a:xfrm>
                <a:off x="6154660" y="5289049"/>
                <a:ext cx="168120" cy="34200"/>
              </a:xfrm>
              <a:prstGeom prst="rect">
                <a:avLst/>
              </a:prstGeom>
            </p:spPr>
          </p:pic>
        </mc:Fallback>
      </mc:AlternateContent>
      <p:grpSp>
        <p:nvGrpSpPr>
          <p:cNvPr id="275" name="组合 274">
            <a:extLst>
              <a:ext uri="{FF2B5EF4-FFF2-40B4-BE49-F238E27FC236}">
                <a16:creationId xmlns:a16="http://schemas.microsoft.com/office/drawing/2014/main" id="{5C6AB6BC-84C7-3544-B234-B11FCE6C0DA7}"/>
              </a:ext>
            </a:extLst>
          </p:cNvPr>
          <p:cNvGrpSpPr/>
          <p:nvPr/>
        </p:nvGrpSpPr>
        <p:grpSpPr>
          <a:xfrm>
            <a:off x="6632380" y="4618009"/>
            <a:ext cx="1762200" cy="697680"/>
            <a:chOff x="6632380" y="4618009"/>
            <a:chExt cx="1762200" cy="697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0">
              <p14:nvContentPartPr>
                <p14:cNvPr id="256" name="墨迹 255">
                  <a:extLst>
                    <a:ext uri="{FF2B5EF4-FFF2-40B4-BE49-F238E27FC236}">
                      <a16:creationId xmlns:a16="http://schemas.microsoft.com/office/drawing/2014/main" id="{7009E206-B9C7-5249-8428-E885E0864F31}"/>
                    </a:ext>
                  </a:extLst>
                </p14:cNvPr>
                <p14:cNvContentPartPr/>
                <p14:nvPr/>
              </p14:nvContentPartPr>
              <p14:xfrm>
                <a:off x="6719500" y="4891969"/>
                <a:ext cx="43920" cy="100080"/>
              </p14:xfrm>
            </p:contentPart>
          </mc:Choice>
          <mc:Fallback xmlns="">
            <p:pic>
              <p:nvPicPr>
                <p:cNvPr id="256" name="墨迹 255">
                  <a:extLst>
                    <a:ext uri="{FF2B5EF4-FFF2-40B4-BE49-F238E27FC236}">
                      <a16:creationId xmlns:a16="http://schemas.microsoft.com/office/drawing/2014/main" id="{7009E206-B9C7-5249-8428-E885E0864F31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6711940" y="4884409"/>
                  <a:ext cx="5904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2">
              <p14:nvContentPartPr>
                <p14:cNvPr id="257" name="墨迹 256">
                  <a:extLst>
                    <a:ext uri="{FF2B5EF4-FFF2-40B4-BE49-F238E27FC236}">
                      <a16:creationId xmlns:a16="http://schemas.microsoft.com/office/drawing/2014/main" id="{3581DDA0-85E6-334E-8C28-E06F0E25D0F5}"/>
                    </a:ext>
                  </a:extLst>
                </p14:cNvPr>
                <p14:cNvContentPartPr/>
                <p14:nvPr/>
              </p14:nvContentPartPr>
              <p14:xfrm>
                <a:off x="6632380" y="4835809"/>
                <a:ext cx="386280" cy="479880"/>
              </p14:xfrm>
            </p:contentPart>
          </mc:Choice>
          <mc:Fallback xmlns="">
            <p:pic>
              <p:nvPicPr>
                <p:cNvPr id="257" name="墨迹 256">
                  <a:extLst>
                    <a:ext uri="{FF2B5EF4-FFF2-40B4-BE49-F238E27FC236}">
                      <a16:creationId xmlns:a16="http://schemas.microsoft.com/office/drawing/2014/main" id="{3581DDA0-85E6-334E-8C28-E06F0E25D0F5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6624820" y="4828249"/>
                  <a:ext cx="401400" cy="49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4">
              <p14:nvContentPartPr>
                <p14:cNvPr id="259" name="墨迹 258">
                  <a:extLst>
                    <a:ext uri="{FF2B5EF4-FFF2-40B4-BE49-F238E27FC236}">
                      <a16:creationId xmlns:a16="http://schemas.microsoft.com/office/drawing/2014/main" id="{9C38E1D4-88E8-E64E-8B34-FB73B4239240}"/>
                    </a:ext>
                  </a:extLst>
                </p14:cNvPr>
                <p14:cNvContentPartPr/>
                <p14:nvPr/>
              </p14:nvContentPartPr>
              <p14:xfrm>
                <a:off x="7186420" y="4835809"/>
                <a:ext cx="93600" cy="445680"/>
              </p14:xfrm>
            </p:contentPart>
          </mc:Choice>
          <mc:Fallback xmlns="">
            <p:pic>
              <p:nvPicPr>
                <p:cNvPr id="259" name="墨迹 258">
                  <a:extLst>
                    <a:ext uri="{FF2B5EF4-FFF2-40B4-BE49-F238E27FC236}">
                      <a16:creationId xmlns:a16="http://schemas.microsoft.com/office/drawing/2014/main" id="{9C38E1D4-88E8-E64E-8B34-FB73B4239240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7178860" y="4828249"/>
                  <a:ext cx="108720" cy="46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261" name="墨迹 260">
                  <a:extLst>
                    <a:ext uri="{FF2B5EF4-FFF2-40B4-BE49-F238E27FC236}">
                      <a16:creationId xmlns:a16="http://schemas.microsoft.com/office/drawing/2014/main" id="{B579443F-7136-F043-9C81-E80968CB7EA8}"/>
                    </a:ext>
                  </a:extLst>
                </p14:cNvPr>
                <p14:cNvContentPartPr/>
                <p14:nvPr/>
              </p14:nvContentPartPr>
              <p14:xfrm>
                <a:off x="7472980" y="4736089"/>
                <a:ext cx="75240" cy="68760"/>
              </p14:xfrm>
            </p:contentPart>
          </mc:Choice>
          <mc:Fallback xmlns="">
            <p:pic>
              <p:nvPicPr>
                <p:cNvPr id="261" name="墨迹 260">
                  <a:extLst>
                    <a:ext uri="{FF2B5EF4-FFF2-40B4-BE49-F238E27FC236}">
                      <a16:creationId xmlns:a16="http://schemas.microsoft.com/office/drawing/2014/main" id="{B579443F-7136-F043-9C81-E80968CB7EA8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7465420" y="4728529"/>
                  <a:ext cx="9000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262" name="墨迹 261">
                  <a:extLst>
                    <a:ext uri="{FF2B5EF4-FFF2-40B4-BE49-F238E27FC236}">
                      <a16:creationId xmlns:a16="http://schemas.microsoft.com/office/drawing/2014/main" id="{A8E51699-4917-4943-8182-9BBD3C0E8694}"/>
                    </a:ext>
                  </a:extLst>
                </p14:cNvPr>
                <p14:cNvContentPartPr/>
                <p14:nvPr/>
              </p14:nvContentPartPr>
              <p14:xfrm>
                <a:off x="7416820" y="4941649"/>
                <a:ext cx="243000" cy="280440"/>
              </p14:xfrm>
            </p:contentPart>
          </mc:Choice>
          <mc:Fallback xmlns="">
            <p:pic>
              <p:nvPicPr>
                <p:cNvPr id="262" name="墨迹 261">
                  <a:extLst>
                    <a:ext uri="{FF2B5EF4-FFF2-40B4-BE49-F238E27FC236}">
                      <a16:creationId xmlns:a16="http://schemas.microsoft.com/office/drawing/2014/main" id="{A8E51699-4917-4943-8182-9BBD3C0E8694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7409260" y="4934089"/>
                  <a:ext cx="25812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263" name="墨迹 262">
                  <a:extLst>
                    <a:ext uri="{FF2B5EF4-FFF2-40B4-BE49-F238E27FC236}">
                      <a16:creationId xmlns:a16="http://schemas.microsoft.com/office/drawing/2014/main" id="{2DFC99E0-E8E8-2B44-8409-31C71D10614C}"/>
                    </a:ext>
                  </a:extLst>
                </p14:cNvPr>
                <p14:cNvContentPartPr/>
                <p14:nvPr/>
              </p14:nvContentPartPr>
              <p14:xfrm>
                <a:off x="7877620" y="4935529"/>
                <a:ext cx="12960" cy="224640"/>
              </p14:xfrm>
            </p:contentPart>
          </mc:Choice>
          <mc:Fallback xmlns="">
            <p:pic>
              <p:nvPicPr>
                <p:cNvPr id="263" name="墨迹 262">
                  <a:extLst>
                    <a:ext uri="{FF2B5EF4-FFF2-40B4-BE49-F238E27FC236}">
                      <a16:creationId xmlns:a16="http://schemas.microsoft.com/office/drawing/2014/main" id="{2DFC99E0-E8E8-2B44-8409-31C71D10614C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7870060" y="4927969"/>
                  <a:ext cx="2772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264" name="墨迹 263">
                  <a:extLst>
                    <a:ext uri="{FF2B5EF4-FFF2-40B4-BE49-F238E27FC236}">
                      <a16:creationId xmlns:a16="http://schemas.microsoft.com/office/drawing/2014/main" id="{6B50D368-7BDA-2747-A5F5-04E751DBF52A}"/>
                    </a:ext>
                  </a:extLst>
                </p14:cNvPr>
                <p14:cNvContentPartPr/>
                <p14:nvPr/>
              </p14:nvContentPartPr>
              <p14:xfrm>
                <a:off x="8095420" y="4618009"/>
                <a:ext cx="299160" cy="697680"/>
              </p14:xfrm>
            </p:contentPart>
          </mc:Choice>
          <mc:Fallback xmlns="">
            <p:pic>
              <p:nvPicPr>
                <p:cNvPr id="264" name="墨迹 263">
                  <a:extLst>
                    <a:ext uri="{FF2B5EF4-FFF2-40B4-BE49-F238E27FC236}">
                      <a16:creationId xmlns:a16="http://schemas.microsoft.com/office/drawing/2014/main" id="{6B50D368-7BDA-2747-A5F5-04E751DBF52A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8087860" y="4610449"/>
                  <a:ext cx="314280" cy="71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4">
              <p14:nvContentPartPr>
                <p14:cNvPr id="265" name="墨迹 264">
                  <a:extLst>
                    <a:ext uri="{FF2B5EF4-FFF2-40B4-BE49-F238E27FC236}">
                      <a16:creationId xmlns:a16="http://schemas.microsoft.com/office/drawing/2014/main" id="{7B1B4CFD-3B0D-B740-B7F8-F6359989EB28}"/>
                    </a:ext>
                  </a:extLst>
                </p14:cNvPr>
                <p14:cNvContentPartPr/>
                <p14:nvPr/>
              </p14:nvContentPartPr>
              <p14:xfrm>
                <a:off x="8045740" y="4817089"/>
                <a:ext cx="212040" cy="423000"/>
              </p14:xfrm>
            </p:contentPart>
          </mc:Choice>
          <mc:Fallback xmlns="">
            <p:pic>
              <p:nvPicPr>
                <p:cNvPr id="265" name="墨迹 264">
                  <a:extLst>
                    <a:ext uri="{FF2B5EF4-FFF2-40B4-BE49-F238E27FC236}">
                      <a16:creationId xmlns:a16="http://schemas.microsoft.com/office/drawing/2014/main" id="{7B1B4CFD-3B0D-B740-B7F8-F6359989EB28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8038180" y="4809529"/>
                  <a:ext cx="227160" cy="438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4" name="组合 273">
            <a:extLst>
              <a:ext uri="{FF2B5EF4-FFF2-40B4-BE49-F238E27FC236}">
                <a16:creationId xmlns:a16="http://schemas.microsoft.com/office/drawing/2014/main" id="{8F7668E0-DBED-074A-B4D3-9A67088BAAA3}"/>
              </a:ext>
            </a:extLst>
          </p:cNvPr>
          <p:cNvGrpSpPr/>
          <p:nvPr/>
        </p:nvGrpSpPr>
        <p:grpSpPr>
          <a:xfrm>
            <a:off x="8662060" y="4705129"/>
            <a:ext cx="878040" cy="584640"/>
            <a:chOff x="8662060" y="4705129"/>
            <a:chExt cx="878040" cy="584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6">
              <p14:nvContentPartPr>
                <p14:cNvPr id="266" name="墨迹 265">
                  <a:extLst>
                    <a:ext uri="{FF2B5EF4-FFF2-40B4-BE49-F238E27FC236}">
                      <a16:creationId xmlns:a16="http://schemas.microsoft.com/office/drawing/2014/main" id="{756BAB9B-F6D1-704F-9B90-E2A6101E8351}"/>
                    </a:ext>
                  </a:extLst>
                </p14:cNvPr>
                <p14:cNvContentPartPr/>
                <p14:nvPr/>
              </p14:nvContentPartPr>
              <p14:xfrm>
                <a:off x="8674300" y="4792249"/>
                <a:ext cx="173880" cy="124920"/>
              </p14:xfrm>
            </p:contentPart>
          </mc:Choice>
          <mc:Fallback xmlns="">
            <p:pic>
              <p:nvPicPr>
                <p:cNvPr id="266" name="墨迹 265">
                  <a:extLst>
                    <a:ext uri="{FF2B5EF4-FFF2-40B4-BE49-F238E27FC236}">
                      <a16:creationId xmlns:a16="http://schemas.microsoft.com/office/drawing/2014/main" id="{756BAB9B-F6D1-704F-9B90-E2A6101E8351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8666740" y="4784689"/>
                  <a:ext cx="18900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8">
              <p14:nvContentPartPr>
                <p14:cNvPr id="267" name="墨迹 266">
                  <a:extLst>
                    <a:ext uri="{FF2B5EF4-FFF2-40B4-BE49-F238E27FC236}">
                      <a16:creationId xmlns:a16="http://schemas.microsoft.com/office/drawing/2014/main" id="{5D0D139C-A48C-614A-A87F-D427FA436A65}"/>
                    </a:ext>
                  </a:extLst>
                </p14:cNvPr>
                <p14:cNvContentPartPr/>
                <p14:nvPr/>
              </p14:nvContentPartPr>
              <p14:xfrm>
                <a:off x="8662060" y="5053609"/>
                <a:ext cx="361440" cy="73080"/>
              </p14:xfrm>
            </p:contentPart>
          </mc:Choice>
          <mc:Fallback xmlns="">
            <p:pic>
              <p:nvPicPr>
                <p:cNvPr id="267" name="墨迹 266">
                  <a:extLst>
                    <a:ext uri="{FF2B5EF4-FFF2-40B4-BE49-F238E27FC236}">
                      <a16:creationId xmlns:a16="http://schemas.microsoft.com/office/drawing/2014/main" id="{5D0D139C-A48C-614A-A87F-D427FA436A65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8654500" y="5046049"/>
                  <a:ext cx="37656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0">
              <p14:nvContentPartPr>
                <p14:cNvPr id="268" name="墨迹 267">
                  <a:extLst>
                    <a:ext uri="{FF2B5EF4-FFF2-40B4-BE49-F238E27FC236}">
                      <a16:creationId xmlns:a16="http://schemas.microsoft.com/office/drawing/2014/main" id="{D0B75D97-9CBD-1C4C-8D62-2C2E8E41FB82}"/>
                    </a:ext>
                  </a:extLst>
                </p14:cNvPr>
                <p14:cNvContentPartPr/>
                <p14:nvPr/>
              </p14:nvContentPartPr>
              <p14:xfrm>
                <a:off x="9253540" y="4705129"/>
                <a:ext cx="186480" cy="236880"/>
              </p14:xfrm>
            </p:contentPart>
          </mc:Choice>
          <mc:Fallback xmlns="">
            <p:pic>
              <p:nvPicPr>
                <p:cNvPr id="268" name="墨迹 267">
                  <a:extLst>
                    <a:ext uri="{FF2B5EF4-FFF2-40B4-BE49-F238E27FC236}">
                      <a16:creationId xmlns:a16="http://schemas.microsoft.com/office/drawing/2014/main" id="{D0B75D97-9CBD-1C4C-8D62-2C2E8E41FB82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9245980" y="4697569"/>
                  <a:ext cx="20160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2">
              <p14:nvContentPartPr>
                <p14:cNvPr id="269" name="墨迹 268">
                  <a:extLst>
                    <a:ext uri="{FF2B5EF4-FFF2-40B4-BE49-F238E27FC236}">
                      <a16:creationId xmlns:a16="http://schemas.microsoft.com/office/drawing/2014/main" id="{4D68C6B9-9989-9A43-A98D-337C8B3F720E}"/>
                    </a:ext>
                  </a:extLst>
                </p14:cNvPr>
                <p14:cNvContentPartPr/>
                <p14:nvPr/>
              </p14:nvContentPartPr>
              <p14:xfrm>
                <a:off x="9128980" y="5016169"/>
                <a:ext cx="411120" cy="273600"/>
              </p14:xfrm>
            </p:contentPart>
          </mc:Choice>
          <mc:Fallback xmlns="">
            <p:pic>
              <p:nvPicPr>
                <p:cNvPr id="269" name="墨迹 268">
                  <a:extLst>
                    <a:ext uri="{FF2B5EF4-FFF2-40B4-BE49-F238E27FC236}">
                      <a16:creationId xmlns:a16="http://schemas.microsoft.com/office/drawing/2014/main" id="{4D68C6B9-9989-9A43-A98D-337C8B3F720E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9121420" y="5008609"/>
                  <a:ext cx="426240" cy="288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3" name="组合 272">
            <a:extLst>
              <a:ext uri="{FF2B5EF4-FFF2-40B4-BE49-F238E27FC236}">
                <a16:creationId xmlns:a16="http://schemas.microsoft.com/office/drawing/2014/main" id="{60A8DEAF-95FE-4A4F-9BFE-98A2F4DD119B}"/>
              </a:ext>
            </a:extLst>
          </p:cNvPr>
          <p:cNvGrpSpPr/>
          <p:nvPr/>
        </p:nvGrpSpPr>
        <p:grpSpPr>
          <a:xfrm>
            <a:off x="9764740" y="4836529"/>
            <a:ext cx="317160" cy="465840"/>
            <a:chOff x="9764740" y="4836529"/>
            <a:chExt cx="317160" cy="465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4">
              <p14:nvContentPartPr>
                <p14:cNvPr id="270" name="墨迹 269">
                  <a:extLst>
                    <a:ext uri="{FF2B5EF4-FFF2-40B4-BE49-F238E27FC236}">
                      <a16:creationId xmlns:a16="http://schemas.microsoft.com/office/drawing/2014/main" id="{B7F78930-96E8-BF4F-869A-EFA079E634D6}"/>
                    </a:ext>
                  </a:extLst>
                </p14:cNvPr>
                <p14:cNvContentPartPr/>
                <p14:nvPr/>
              </p14:nvContentPartPr>
              <p14:xfrm>
                <a:off x="9764740" y="4873249"/>
                <a:ext cx="248760" cy="429120"/>
              </p14:xfrm>
            </p:contentPart>
          </mc:Choice>
          <mc:Fallback xmlns="">
            <p:pic>
              <p:nvPicPr>
                <p:cNvPr id="270" name="墨迹 269">
                  <a:extLst>
                    <a:ext uri="{FF2B5EF4-FFF2-40B4-BE49-F238E27FC236}">
                      <a16:creationId xmlns:a16="http://schemas.microsoft.com/office/drawing/2014/main" id="{B7F78930-96E8-BF4F-869A-EFA079E634D6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9757180" y="4865689"/>
                  <a:ext cx="263880" cy="44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6">
              <p14:nvContentPartPr>
                <p14:cNvPr id="271" name="墨迹 270">
                  <a:extLst>
                    <a:ext uri="{FF2B5EF4-FFF2-40B4-BE49-F238E27FC236}">
                      <a16:creationId xmlns:a16="http://schemas.microsoft.com/office/drawing/2014/main" id="{34668511-1385-694B-ADF0-20D4F141CE0D}"/>
                    </a:ext>
                  </a:extLst>
                </p14:cNvPr>
                <p14:cNvContentPartPr/>
                <p14:nvPr/>
              </p14:nvContentPartPr>
              <p14:xfrm>
                <a:off x="9906940" y="4860649"/>
                <a:ext cx="19080" cy="190440"/>
              </p14:xfrm>
            </p:contentPart>
          </mc:Choice>
          <mc:Fallback xmlns="">
            <p:pic>
              <p:nvPicPr>
                <p:cNvPr id="271" name="墨迹 270">
                  <a:extLst>
                    <a:ext uri="{FF2B5EF4-FFF2-40B4-BE49-F238E27FC236}">
                      <a16:creationId xmlns:a16="http://schemas.microsoft.com/office/drawing/2014/main" id="{34668511-1385-694B-ADF0-20D4F141CE0D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9899380" y="4853089"/>
                  <a:ext cx="3420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8">
              <p14:nvContentPartPr>
                <p14:cNvPr id="272" name="墨迹 271">
                  <a:extLst>
                    <a:ext uri="{FF2B5EF4-FFF2-40B4-BE49-F238E27FC236}">
                      <a16:creationId xmlns:a16="http://schemas.microsoft.com/office/drawing/2014/main" id="{C7398746-73CD-9B42-BB0B-398406920C6C}"/>
                    </a:ext>
                  </a:extLst>
                </p14:cNvPr>
                <p14:cNvContentPartPr/>
                <p14:nvPr/>
              </p14:nvContentPartPr>
              <p14:xfrm>
                <a:off x="10037980" y="4836529"/>
                <a:ext cx="43920" cy="111600"/>
              </p14:xfrm>
            </p:contentPart>
          </mc:Choice>
          <mc:Fallback xmlns="">
            <p:pic>
              <p:nvPicPr>
                <p:cNvPr id="272" name="墨迹 271">
                  <a:extLst>
                    <a:ext uri="{FF2B5EF4-FFF2-40B4-BE49-F238E27FC236}">
                      <a16:creationId xmlns:a16="http://schemas.microsoft.com/office/drawing/2014/main" id="{C7398746-73CD-9B42-BB0B-398406920C6C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10030420" y="4828969"/>
                  <a:ext cx="59040" cy="126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0" name="组合 279">
            <a:extLst>
              <a:ext uri="{FF2B5EF4-FFF2-40B4-BE49-F238E27FC236}">
                <a16:creationId xmlns:a16="http://schemas.microsoft.com/office/drawing/2014/main" id="{204B1AAB-3641-A84E-81A0-3672DF8276A2}"/>
              </a:ext>
            </a:extLst>
          </p:cNvPr>
          <p:cNvGrpSpPr/>
          <p:nvPr/>
        </p:nvGrpSpPr>
        <p:grpSpPr>
          <a:xfrm>
            <a:off x="10411300" y="4673809"/>
            <a:ext cx="921600" cy="709920"/>
            <a:chOff x="10411300" y="4673809"/>
            <a:chExt cx="921600" cy="709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0">
              <p14:nvContentPartPr>
                <p14:cNvPr id="276" name="墨迹 275">
                  <a:extLst>
                    <a:ext uri="{FF2B5EF4-FFF2-40B4-BE49-F238E27FC236}">
                      <a16:creationId xmlns:a16="http://schemas.microsoft.com/office/drawing/2014/main" id="{9E82BCC8-FF00-5E47-861C-259A5AAADDB0}"/>
                    </a:ext>
                  </a:extLst>
                </p14:cNvPr>
                <p14:cNvContentPartPr/>
                <p14:nvPr/>
              </p14:nvContentPartPr>
              <p14:xfrm>
                <a:off x="10411300" y="4916809"/>
                <a:ext cx="224640" cy="330480"/>
              </p14:xfrm>
            </p:contentPart>
          </mc:Choice>
          <mc:Fallback xmlns="">
            <p:pic>
              <p:nvPicPr>
                <p:cNvPr id="276" name="墨迹 275">
                  <a:extLst>
                    <a:ext uri="{FF2B5EF4-FFF2-40B4-BE49-F238E27FC236}">
                      <a16:creationId xmlns:a16="http://schemas.microsoft.com/office/drawing/2014/main" id="{9E82BCC8-FF00-5E47-861C-259A5AAADDB0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10403740" y="4909249"/>
                  <a:ext cx="239400" cy="34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2">
              <p14:nvContentPartPr>
                <p14:cNvPr id="277" name="墨迹 276">
                  <a:extLst>
                    <a:ext uri="{FF2B5EF4-FFF2-40B4-BE49-F238E27FC236}">
                      <a16:creationId xmlns:a16="http://schemas.microsoft.com/office/drawing/2014/main" id="{F26E3F27-3EC1-9D42-9169-424932DD4FDC}"/>
                    </a:ext>
                  </a:extLst>
                </p14:cNvPr>
                <p14:cNvContentPartPr/>
                <p14:nvPr/>
              </p14:nvContentPartPr>
              <p14:xfrm>
                <a:off x="10828540" y="4904209"/>
                <a:ext cx="19080" cy="274320"/>
              </p14:xfrm>
            </p:contentPart>
          </mc:Choice>
          <mc:Fallback xmlns="">
            <p:pic>
              <p:nvPicPr>
                <p:cNvPr id="277" name="墨迹 276">
                  <a:extLst>
                    <a:ext uri="{FF2B5EF4-FFF2-40B4-BE49-F238E27FC236}">
                      <a16:creationId xmlns:a16="http://schemas.microsoft.com/office/drawing/2014/main" id="{F26E3F27-3EC1-9D42-9169-424932DD4FDC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10820980" y="4896649"/>
                  <a:ext cx="3420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4">
              <p14:nvContentPartPr>
                <p14:cNvPr id="278" name="墨迹 277">
                  <a:extLst>
                    <a:ext uri="{FF2B5EF4-FFF2-40B4-BE49-F238E27FC236}">
                      <a16:creationId xmlns:a16="http://schemas.microsoft.com/office/drawing/2014/main" id="{A6143EF8-C90A-6B49-9277-76A9C0F4DB5B}"/>
                    </a:ext>
                  </a:extLst>
                </p14:cNvPr>
                <p14:cNvContentPartPr/>
                <p14:nvPr/>
              </p14:nvContentPartPr>
              <p14:xfrm>
                <a:off x="10965340" y="4673809"/>
                <a:ext cx="367560" cy="709920"/>
              </p14:xfrm>
            </p:contentPart>
          </mc:Choice>
          <mc:Fallback xmlns="">
            <p:pic>
              <p:nvPicPr>
                <p:cNvPr id="278" name="墨迹 277">
                  <a:extLst>
                    <a:ext uri="{FF2B5EF4-FFF2-40B4-BE49-F238E27FC236}">
                      <a16:creationId xmlns:a16="http://schemas.microsoft.com/office/drawing/2014/main" id="{A6143EF8-C90A-6B49-9277-76A9C0F4DB5B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10957780" y="4666249"/>
                  <a:ext cx="382680" cy="72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6">
              <p14:nvContentPartPr>
                <p14:cNvPr id="279" name="墨迹 278">
                  <a:extLst>
                    <a:ext uri="{FF2B5EF4-FFF2-40B4-BE49-F238E27FC236}">
                      <a16:creationId xmlns:a16="http://schemas.microsoft.com/office/drawing/2014/main" id="{E12D8107-F0F1-D943-83A2-771997099209}"/>
                    </a:ext>
                  </a:extLst>
                </p14:cNvPr>
                <p14:cNvContentPartPr/>
                <p14:nvPr/>
              </p14:nvContentPartPr>
              <p14:xfrm>
                <a:off x="10972180" y="4804489"/>
                <a:ext cx="198720" cy="467280"/>
              </p14:xfrm>
            </p:contentPart>
          </mc:Choice>
          <mc:Fallback xmlns="">
            <p:pic>
              <p:nvPicPr>
                <p:cNvPr id="279" name="墨迹 278">
                  <a:extLst>
                    <a:ext uri="{FF2B5EF4-FFF2-40B4-BE49-F238E27FC236}">
                      <a16:creationId xmlns:a16="http://schemas.microsoft.com/office/drawing/2014/main" id="{E12D8107-F0F1-D943-83A2-771997099209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10964620" y="4797289"/>
                  <a:ext cx="213840" cy="482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2" name="组合 291">
            <a:extLst>
              <a:ext uri="{FF2B5EF4-FFF2-40B4-BE49-F238E27FC236}">
                <a16:creationId xmlns:a16="http://schemas.microsoft.com/office/drawing/2014/main" id="{8441BEFA-006B-F645-B58F-D64D7E7C92A0}"/>
              </a:ext>
            </a:extLst>
          </p:cNvPr>
          <p:cNvGrpSpPr/>
          <p:nvPr/>
        </p:nvGrpSpPr>
        <p:grpSpPr>
          <a:xfrm>
            <a:off x="2056780" y="5489569"/>
            <a:ext cx="890640" cy="772200"/>
            <a:chOff x="2056780" y="5489569"/>
            <a:chExt cx="890640" cy="772200"/>
          </a:xfrm>
        </p:grpSpPr>
        <p:grpSp>
          <p:nvGrpSpPr>
            <p:cNvPr id="293" name="组合 292">
              <a:extLst>
                <a:ext uri="{FF2B5EF4-FFF2-40B4-BE49-F238E27FC236}">
                  <a16:creationId xmlns:a16="http://schemas.microsoft.com/office/drawing/2014/main" id="{B340D622-E8FC-B24C-8CA4-15B2C9BE4AE9}"/>
                </a:ext>
              </a:extLst>
            </p:cNvPr>
            <p:cNvGrpSpPr/>
            <p:nvPr/>
          </p:nvGrpSpPr>
          <p:grpSpPr>
            <a:xfrm>
              <a:off x="2056780" y="5489569"/>
              <a:ext cx="890640" cy="772200"/>
              <a:chOff x="2056780" y="5489569"/>
              <a:chExt cx="890640" cy="7722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68">
                <p14:nvContentPartPr>
                  <p14:cNvPr id="287" name="墨迹 286">
                    <a:extLst>
                      <a:ext uri="{FF2B5EF4-FFF2-40B4-BE49-F238E27FC236}">
                        <a16:creationId xmlns:a16="http://schemas.microsoft.com/office/drawing/2014/main" id="{8C37F703-7FF1-534C-895D-E9BE8D17C03F}"/>
                      </a:ext>
                    </a:extLst>
                  </p14:cNvPr>
                  <p14:cNvContentPartPr/>
                  <p14:nvPr/>
                </p14:nvContentPartPr>
                <p14:xfrm>
                  <a:off x="2056780" y="5797369"/>
                  <a:ext cx="31320" cy="271440"/>
                </p14:xfrm>
              </p:contentPart>
            </mc:Choice>
            <mc:Fallback xmlns="">
              <p:pic>
                <p:nvPicPr>
                  <p:cNvPr id="287" name="墨迹 286">
                    <a:extLst>
                      <a:ext uri="{FF2B5EF4-FFF2-40B4-BE49-F238E27FC236}">
                        <a16:creationId xmlns:a16="http://schemas.microsoft.com/office/drawing/2014/main" id="{8C37F703-7FF1-534C-895D-E9BE8D17C03F}"/>
                      </a:ext>
                    </a:extLst>
                  </p:cNvPr>
                  <p:cNvPicPr/>
                  <p:nvPr/>
                </p:nvPicPr>
                <p:blipFill>
                  <a:blip r:embed="rId469"/>
                  <a:stretch>
                    <a:fillRect/>
                  </a:stretch>
                </p:blipFill>
                <p:spPr>
                  <a:xfrm>
                    <a:off x="2049220" y="5789809"/>
                    <a:ext cx="46440" cy="286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0">
                <p14:nvContentPartPr>
                  <p14:cNvPr id="288" name="墨迹 287">
                    <a:extLst>
                      <a:ext uri="{FF2B5EF4-FFF2-40B4-BE49-F238E27FC236}">
                        <a16:creationId xmlns:a16="http://schemas.microsoft.com/office/drawing/2014/main" id="{87D8060A-47FA-B948-A8DE-7A86907A5A6E}"/>
                      </a:ext>
                    </a:extLst>
                  </p14:cNvPr>
                  <p14:cNvContentPartPr/>
                  <p14:nvPr/>
                </p14:nvContentPartPr>
                <p14:xfrm>
                  <a:off x="2206180" y="5489569"/>
                  <a:ext cx="417600" cy="722520"/>
                </p14:xfrm>
              </p:contentPart>
            </mc:Choice>
            <mc:Fallback xmlns="">
              <p:pic>
                <p:nvPicPr>
                  <p:cNvPr id="288" name="墨迹 287">
                    <a:extLst>
                      <a:ext uri="{FF2B5EF4-FFF2-40B4-BE49-F238E27FC236}">
                        <a16:creationId xmlns:a16="http://schemas.microsoft.com/office/drawing/2014/main" id="{87D8060A-47FA-B948-A8DE-7A86907A5A6E}"/>
                      </a:ext>
                    </a:extLst>
                  </p:cNvPr>
                  <p:cNvPicPr/>
                  <p:nvPr/>
                </p:nvPicPr>
                <p:blipFill>
                  <a:blip r:embed="rId471"/>
                  <a:stretch>
                    <a:fillRect/>
                  </a:stretch>
                </p:blipFill>
                <p:spPr>
                  <a:xfrm>
                    <a:off x="2198620" y="5482009"/>
                    <a:ext cx="432360" cy="737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2">
                <p14:nvContentPartPr>
                  <p14:cNvPr id="289" name="墨迹 288">
                    <a:extLst>
                      <a:ext uri="{FF2B5EF4-FFF2-40B4-BE49-F238E27FC236}">
                        <a16:creationId xmlns:a16="http://schemas.microsoft.com/office/drawing/2014/main" id="{D4E7E224-883E-FE45-A616-D97B1C54F41F}"/>
                      </a:ext>
                    </a:extLst>
                  </p14:cNvPr>
                  <p14:cNvContentPartPr/>
                  <p14:nvPr/>
                </p14:nvContentPartPr>
                <p14:xfrm>
                  <a:off x="2200060" y="5669929"/>
                  <a:ext cx="224640" cy="236880"/>
                </p14:xfrm>
              </p:contentPart>
            </mc:Choice>
            <mc:Fallback xmlns="">
              <p:pic>
                <p:nvPicPr>
                  <p:cNvPr id="289" name="墨迹 288">
                    <a:extLst>
                      <a:ext uri="{FF2B5EF4-FFF2-40B4-BE49-F238E27FC236}">
                        <a16:creationId xmlns:a16="http://schemas.microsoft.com/office/drawing/2014/main" id="{D4E7E224-883E-FE45-A616-D97B1C54F41F}"/>
                      </a:ext>
                    </a:extLst>
                  </p:cNvPr>
                  <p:cNvPicPr/>
                  <p:nvPr/>
                </p:nvPicPr>
                <p:blipFill>
                  <a:blip r:embed="rId473"/>
                  <a:stretch>
                    <a:fillRect/>
                  </a:stretch>
                </p:blipFill>
                <p:spPr>
                  <a:xfrm>
                    <a:off x="2192500" y="5662369"/>
                    <a:ext cx="239400" cy="252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4">
                <p14:nvContentPartPr>
                  <p14:cNvPr id="290" name="墨迹 289">
                    <a:extLst>
                      <a:ext uri="{FF2B5EF4-FFF2-40B4-BE49-F238E27FC236}">
                        <a16:creationId xmlns:a16="http://schemas.microsoft.com/office/drawing/2014/main" id="{7734BDBB-F24C-FA44-B107-BDCDE25E2BAC}"/>
                      </a:ext>
                    </a:extLst>
                  </p14:cNvPr>
                  <p14:cNvContentPartPr/>
                  <p14:nvPr/>
                </p14:nvContentPartPr>
                <p14:xfrm>
                  <a:off x="2296180" y="5956489"/>
                  <a:ext cx="240480" cy="212040"/>
                </p14:xfrm>
              </p:contentPart>
            </mc:Choice>
            <mc:Fallback xmlns="">
              <p:pic>
                <p:nvPicPr>
                  <p:cNvPr id="290" name="墨迹 289">
                    <a:extLst>
                      <a:ext uri="{FF2B5EF4-FFF2-40B4-BE49-F238E27FC236}">
                        <a16:creationId xmlns:a16="http://schemas.microsoft.com/office/drawing/2014/main" id="{7734BDBB-F24C-FA44-B107-BDCDE25E2BAC}"/>
                      </a:ext>
                    </a:extLst>
                  </p:cNvPr>
                  <p:cNvPicPr/>
                  <p:nvPr/>
                </p:nvPicPr>
                <p:blipFill>
                  <a:blip r:embed="rId475"/>
                  <a:stretch>
                    <a:fillRect/>
                  </a:stretch>
                </p:blipFill>
                <p:spPr>
                  <a:xfrm>
                    <a:off x="2288620" y="5948929"/>
                    <a:ext cx="255600" cy="227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6">
                <p14:nvContentPartPr>
                  <p14:cNvPr id="291" name="墨迹 290">
                    <a:extLst>
                      <a:ext uri="{FF2B5EF4-FFF2-40B4-BE49-F238E27FC236}">
                        <a16:creationId xmlns:a16="http://schemas.microsoft.com/office/drawing/2014/main" id="{44287F12-FFD5-B046-8CB1-4A0CB482B7B6}"/>
                      </a:ext>
                    </a:extLst>
                  </p14:cNvPr>
                  <p14:cNvContentPartPr/>
                  <p14:nvPr/>
                </p14:nvContentPartPr>
                <p14:xfrm>
                  <a:off x="2847340" y="6195529"/>
                  <a:ext cx="100080" cy="66240"/>
                </p14:xfrm>
              </p:contentPart>
            </mc:Choice>
            <mc:Fallback xmlns="">
              <p:pic>
                <p:nvPicPr>
                  <p:cNvPr id="291" name="墨迹 290">
                    <a:extLst>
                      <a:ext uri="{FF2B5EF4-FFF2-40B4-BE49-F238E27FC236}">
                        <a16:creationId xmlns:a16="http://schemas.microsoft.com/office/drawing/2014/main" id="{44287F12-FFD5-B046-8CB1-4A0CB482B7B6}"/>
                      </a:ext>
                    </a:extLst>
                  </p:cNvPr>
                  <p:cNvPicPr/>
                  <p:nvPr/>
                </p:nvPicPr>
                <p:blipFill>
                  <a:blip r:embed="rId477"/>
                  <a:stretch>
                    <a:fillRect/>
                  </a:stretch>
                </p:blipFill>
                <p:spPr>
                  <a:xfrm>
                    <a:off x="2839780" y="6188329"/>
                    <a:ext cx="115200" cy="810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95" name="组合 294">
            <a:extLst>
              <a:ext uri="{FF2B5EF4-FFF2-40B4-BE49-F238E27FC236}">
                <a16:creationId xmlns:a16="http://schemas.microsoft.com/office/drawing/2014/main" id="{50F484CE-AA6A-BD47-A4E0-A3E583DF9B30}"/>
              </a:ext>
            </a:extLst>
          </p:cNvPr>
          <p:cNvGrpSpPr/>
          <p:nvPr/>
        </p:nvGrpSpPr>
        <p:grpSpPr>
          <a:xfrm>
            <a:off x="506620" y="5608369"/>
            <a:ext cx="1289160" cy="672120"/>
            <a:chOff x="506620" y="5608369"/>
            <a:chExt cx="1289160" cy="672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78">
              <p14:nvContentPartPr>
                <p14:cNvPr id="281" name="墨迹 280">
                  <a:extLst>
                    <a:ext uri="{FF2B5EF4-FFF2-40B4-BE49-F238E27FC236}">
                      <a16:creationId xmlns:a16="http://schemas.microsoft.com/office/drawing/2014/main" id="{CBB6E62E-B78B-2948-B8FB-D86D54BCDBA2}"/>
                    </a:ext>
                  </a:extLst>
                </p14:cNvPr>
                <p14:cNvContentPartPr/>
                <p14:nvPr/>
              </p14:nvContentPartPr>
              <p14:xfrm>
                <a:off x="506620" y="5608369"/>
                <a:ext cx="585720" cy="665640"/>
              </p14:xfrm>
            </p:contentPart>
          </mc:Choice>
          <mc:Fallback xmlns="">
            <p:pic>
              <p:nvPicPr>
                <p:cNvPr id="281" name="墨迹 280">
                  <a:extLst>
                    <a:ext uri="{FF2B5EF4-FFF2-40B4-BE49-F238E27FC236}">
                      <a16:creationId xmlns:a16="http://schemas.microsoft.com/office/drawing/2014/main" id="{CBB6E62E-B78B-2948-B8FB-D86D54BCDBA2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499060" y="5600809"/>
                  <a:ext cx="600480" cy="68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0">
              <p14:nvContentPartPr>
                <p14:cNvPr id="282" name="墨迹 281">
                  <a:extLst>
                    <a:ext uri="{FF2B5EF4-FFF2-40B4-BE49-F238E27FC236}">
                      <a16:creationId xmlns:a16="http://schemas.microsoft.com/office/drawing/2014/main" id="{B5E7889F-5F41-9449-9579-49F4CC9D1653}"/>
                    </a:ext>
                  </a:extLst>
                </p14:cNvPr>
                <p14:cNvContentPartPr/>
                <p14:nvPr/>
              </p14:nvContentPartPr>
              <p14:xfrm>
                <a:off x="1228780" y="5844169"/>
                <a:ext cx="187200" cy="436320"/>
              </p14:xfrm>
            </p:contentPart>
          </mc:Choice>
          <mc:Fallback xmlns="">
            <p:pic>
              <p:nvPicPr>
                <p:cNvPr id="282" name="墨迹 281">
                  <a:extLst>
                    <a:ext uri="{FF2B5EF4-FFF2-40B4-BE49-F238E27FC236}">
                      <a16:creationId xmlns:a16="http://schemas.microsoft.com/office/drawing/2014/main" id="{B5E7889F-5F41-9449-9579-49F4CC9D1653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1221220" y="5836609"/>
                  <a:ext cx="202320" cy="45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2">
              <p14:nvContentPartPr>
                <p14:cNvPr id="286" name="墨迹 285">
                  <a:extLst>
                    <a:ext uri="{FF2B5EF4-FFF2-40B4-BE49-F238E27FC236}">
                      <a16:creationId xmlns:a16="http://schemas.microsoft.com/office/drawing/2014/main" id="{099183A6-2BF9-9647-9C7D-3278E33EAB42}"/>
                    </a:ext>
                  </a:extLst>
                </p14:cNvPr>
                <p14:cNvContentPartPr/>
                <p14:nvPr/>
              </p14:nvContentPartPr>
              <p14:xfrm>
                <a:off x="1527580" y="5856769"/>
                <a:ext cx="268200" cy="330480"/>
              </p14:xfrm>
            </p:contentPart>
          </mc:Choice>
          <mc:Fallback xmlns="">
            <p:pic>
              <p:nvPicPr>
                <p:cNvPr id="286" name="墨迹 285">
                  <a:extLst>
                    <a:ext uri="{FF2B5EF4-FFF2-40B4-BE49-F238E27FC236}">
                      <a16:creationId xmlns:a16="http://schemas.microsoft.com/office/drawing/2014/main" id="{099183A6-2BF9-9647-9C7D-3278E33EAB42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1520020" y="5849209"/>
                  <a:ext cx="282960" cy="34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4">
              <p14:nvContentPartPr>
                <p14:cNvPr id="294" name="墨迹 293">
                  <a:extLst>
                    <a:ext uri="{FF2B5EF4-FFF2-40B4-BE49-F238E27FC236}">
                      <a16:creationId xmlns:a16="http://schemas.microsoft.com/office/drawing/2014/main" id="{D2526AAD-15F6-9F44-8314-E22B2BA1C82D}"/>
                    </a:ext>
                  </a:extLst>
                </p14:cNvPr>
                <p14:cNvContentPartPr/>
                <p14:nvPr/>
              </p14:nvContentPartPr>
              <p14:xfrm>
                <a:off x="1533700" y="5726089"/>
                <a:ext cx="68760" cy="56520"/>
              </p14:xfrm>
            </p:contentPart>
          </mc:Choice>
          <mc:Fallback xmlns="">
            <p:pic>
              <p:nvPicPr>
                <p:cNvPr id="294" name="墨迹 293">
                  <a:extLst>
                    <a:ext uri="{FF2B5EF4-FFF2-40B4-BE49-F238E27FC236}">
                      <a16:creationId xmlns:a16="http://schemas.microsoft.com/office/drawing/2014/main" id="{D2526AAD-15F6-9F44-8314-E22B2BA1C82D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1526140" y="5718529"/>
                  <a:ext cx="83880" cy="7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3" name="组合 302">
            <a:extLst>
              <a:ext uri="{FF2B5EF4-FFF2-40B4-BE49-F238E27FC236}">
                <a16:creationId xmlns:a16="http://schemas.microsoft.com/office/drawing/2014/main" id="{C8D5BBEB-B3EA-F545-9F03-6C54FC9B96B3}"/>
              </a:ext>
            </a:extLst>
          </p:cNvPr>
          <p:cNvGrpSpPr/>
          <p:nvPr/>
        </p:nvGrpSpPr>
        <p:grpSpPr>
          <a:xfrm>
            <a:off x="3389140" y="5825809"/>
            <a:ext cx="509760" cy="516960"/>
            <a:chOff x="3389140" y="5825809"/>
            <a:chExt cx="509760" cy="516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6">
              <p14:nvContentPartPr>
                <p14:cNvPr id="296" name="墨迹 295">
                  <a:extLst>
                    <a:ext uri="{FF2B5EF4-FFF2-40B4-BE49-F238E27FC236}">
                      <a16:creationId xmlns:a16="http://schemas.microsoft.com/office/drawing/2014/main" id="{A6A6F7DC-FB49-D14D-8311-F729A4AE9B11}"/>
                    </a:ext>
                  </a:extLst>
                </p14:cNvPr>
                <p14:cNvContentPartPr/>
                <p14:nvPr/>
              </p14:nvContentPartPr>
              <p14:xfrm>
                <a:off x="3488500" y="5937769"/>
                <a:ext cx="261720" cy="81360"/>
              </p14:xfrm>
            </p:contentPart>
          </mc:Choice>
          <mc:Fallback xmlns="">
            <p:pic>
              <p:nvPicPr>
                <p:cNvPr id="296" name="墨迹 295">
                  <a:extLst>
                    <a:ext uri="{FF2B5EF4-FFF2-40B4-BE49-F238E27FC236}">
                      <a16:creationId xmlns:a16="http://schemas.microsoft.com/office/drawing/2014/main" id="{A6A6F7DC-FB49-D14D-8311-F729A4AE9B11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3480940" y="5930209"/>
                  <a:ext cx="27684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8">
              <p14:nvContentPartPr>
                <p14:cNvPr id="297" name="墨迹 296">
                  <a:extLst>
                    <a:ext uri="{FF2B5EF4-FFF2-40B4-BE49-F238E27FC236}">
                      <a16:creationId xmlns:a16="http://schemas.microsoft.com/office/drawing/2014/main" id="{2FB894BF-47D8-4045-AB11-1D1347F3E02A}"/>
                    </a:ext>
                  </a:extLst>
                </p14:cNvPr>
                <p14:cNvContentPartPr/>
                <p14:nvPr/>
              </p14:nvContentPartPr>
              <p14:xfrm>
                <a:off x="3389140" y="6124609"/>
                <a:ext cx="367560" cy="19080"/>
              </p14:xfrm>
            </p:contentPart>
          </mc:Choice>
          <mc:Fallback xmlns="">
            <p:pic>
              <p:nvPicPr>
                <p:cNvPr id="297" name="墨迹 296">
                  <a:extLst>
                    <a:ext uri="{FF2B5EF4-FFF2-40B4-BE49-F238E27FC236}">
                      <a16:creationId xmlns:a16="http://schemas.microsoft.com/office/drawing/2014/main" id="{2FB894BF-47D8-4045-AB11-1D1347F3E02A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3381580" y="6117049"/>
                  <a:ext cx="38268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0">
              <p14:nvContentPartPr>
                <p14:cNvPr id="298" name="墨迹 297">
                  <a:extLst>
                    <a:ext uri="{FF2B5EF4-FFF2-40B4-BE49-F238E27FC236}">
                      <a16:creationId xmlns:a16="http://schemas.microsoft.com/office/drawing/2014/main" id="{3E49B355-F51F-CC4F-903E-B9EC4B88E10A}"/>
                    </a:ext>
                  </a:extLst>
                </p14:cNvPr>
                <p14:cNvContentPartPr/>
                <p14:nvPr/>
              </p14:nvContentPartPr>
              <p14:xfrm>
                <a:off x="3619180" y="5825809"/>
                <a:ext cx="279720" cy="516960"/>
              </p14:xfrm>
            </p:contentPart>
          </mc:Choice>
          <mc:Fallback xmlns="">
            <p:pic>
              <p:nvPicPr>
                <p:cNvPr id="298" name="墨迹 297">
                  <a:extLst>
                    <a:ext uri="{FF2B5EF4-FFF2-40B4-BE49-F238E27FC236}">
                      <a16:creationId xmlns:a16="http://schemas.microsoft.com/office/drawing/2014/main" id="{3E49B355-F51F-CC4F-903E-B9EC4B88E10A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3611620" y="5818249"/>
                  <a:ext cx="294840" cy="532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4" name="组合 323">
            <a:extLst>
              <a:ext uri="{FF2B5EF4-FFF2-40B4-BE49-F238E27FC236}">
                <a16:creationId xmlns:a16="http://schemas.microsoft.com/office/drawing/2014/main" id="{3A6B9625-B69F-E343-B1D0-734D922EB978}"/>
              </a:ext>
            </a:extLst>
          </p:cNvPr>
          <p:cNvGrpSpPr/>
          <p:nvPr/>
        </p:nvGrpSpPr>
        <p:grpSpPr>
          <a:xfrm>
            <a:off x="4378780" y="5539249"/>
            <a:ext cx="3306240" cy="828360"/>
            <a:chOff x="4378780" y="5539249"/>
            <a:chExt cx="3306240" cy="828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92">
              <p14:nvContentPartPr>
                <p14:cNvPr id="299" name="墨迹 298">
                  <a:extLst>
                    <a:ext uri="{FF2B5EF4-FFF2-40B4-BE49-F238E27FC236}">
                      <a16:creationId xmlns:a16="http://schemas.microsoft.com/office/drawing/2014/main" id="{5AB3DE42-6224-9C43-A890-9F260F8BE25D}"/>
                    </a:ext>
                  </a:extLst>
                </p14:cNvPr>
                <p14:cNvContentPartPr/>
                <p14:nvPr/>
              </p14:nvContentPartPr>
              <p14:xfrm>
                <a:off x="4378780" y="5781889"/>
                <a:ext cx="336600" cy="453960"/>
              </p14:xfrm>
            </p:contentPart>
          </mc:Choice>
          <mc:Fallback xmlns="">
            <p:pic>
              <p:nvPicPr>
                <p:cNvPr id="299" name="墨迹 298">
                  <a:extLst>
                    <a:ext uri="{FF2B5EF4-FFF2-40B4-BE49-F238E27FC236}">
                      <a16:creationId xmlns:a16="http://schemas.microsoft.com/office/drawing/2014/main" id="{5AB3DE42-6224-9C43-A890-9F260F8BE25D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4371220" y="5774689"/>
                  <a:ext cx="351720" cy="46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4">
              <p14:nvContentPartPr>
                <p14:cNvPr id="300" name="墨迹 299">
                  <a:extLst>
                    <a:ext uri="{FF2B5EF4-FFF2-40B4-BE49-F238E27FC236}">
                      <a16:creationId xmlns:a16="http://schemas.microsoft.com/office/drawing/2014/main" id="{9DD76C61-7D2C-6E43-AAB6-A8E68F0B0F13}"/>
                    </a:ext>
                  </a:extLst>
                </p14:cNvPr>
                <p14:cNvContentPartPr/>
                <p14:nvPr/>
              </p14:nvContentPartPr>
              <p14:xfrm>
                <a:off x="4540780" y="6049729"/>
                <a:ext cx="261720" cy="31320"/>
              </p14:xfrm>
            </p:contentPart>
          </mc:Choice>
          <mc:Fallback xmlns="">
            <p:pic>
              <p:nvPicPr>
                <p:cNvPr id="300" name="墨迹 299">
                  <a:extLst>
                    <a:ext uri="{FF2B5EF4-FFF2-40B4-BE49-F238E27FC236}">
                      <a16:creationId xmlns:a16="http://schemas.microsoft.com/office/drawing/2014/main" id="{9DD76C61-7D2C-6E43-AAB6-A8E68F0B0F13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4533220" y="6042169"/>
                  <a:ext cx="27684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6">
              <p14:nvContentPartPr>
                <p14:cNvPr id="301" name="墨迹 300">
                  <a:extLst>
                    <a:ext uri="{FF2B5EF4-FFF2-40B4-BE49-F238E27FC236}">
                      <a16:creationId xmlns:a16="http://schemas.microsoft.com/office/drawing/2014/main" id="{04684D3F-8F2F-EE42-9D0D-1A160A4F9EEE}"/>
                    </a:ext>
                  </a:extLst>
                </p14:cNvPr>
                <p14:cNvContentPartPr/>
                <p14:nvPr/>
              </p14:nvContentPartPr>
              <p14:xfrm>
                <a:off x="4907980" y="6136849"/>
                <a:ext cx="174600" cy="193320"/>
              </p14:xfrm>
            </p:contentPart>
          </mc:Choice>
          <mc:Fallback xmlns="">
            <p:pic>
              <p:nvPicPr>
                <p:cNvPr id="301" name="墨迹 300">
                  <a:extLst>
                    <a:ext uri="{FF2B5EF4-FFF2-40B4-BE49-F238E27FC236}">
                      <a16:creationId xmlns:a16="http://schemas.microsoft.com/office/drawing/2014/main" id="{04684D3F-8F2F-EE42-9D0D-1A160A4F9EEE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4900420" y="6129289"/>
                  <a:ext cx="18972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8">
              <p14:nvContentPartPr>
                <p14:cNvPr id="304" name="墨迹 303">
                  <a:extLst>
                    <a:ext uri="{FF2B5EF4-FFF2-40B4-BE49-F238E27FC236}">
                      <a16:creationId xmlns:a16="http://schemas.microsoft.com/office/drawing/2014/main" id="{F2522AE9-336F-8B48-A0BE-696EAA8810D1}"/>
                    </a:ext>
                  </a:extLst>
                </p14:cNvPr>
                <p14:cNvContentPartPr/>
                <p14:nvPr/>
              </p14:nvContentPartPr>
              <p14:xfrm>
                <a:off x="5132260" y="6292369"/>
                <a:ext cx="143640" cy="75240"/>
              </p14:xfrm>
            </p:contentPart>
          </mc:Choice>
          <mc:Fallback xmlns="">
            <p:pic>
              <p:nvPicPr>
                <p:cNvPr id="304" name="墨迹 303">
                  <a:extLst>
                    <a:ext uri="{FF2B5EF4-FFF2-40B4-BE49-F238E27FC236}">
                      <a16:creationId xmlns:a16="http://schemas.microsoft.com/office/drawing/2014/main" id="{F2522AE9-336F-8B48-A0BE-696EAA8810D1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5124700" y="6285169"/>
                  <a:ext cx="15876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0">
              <p14:nvContentPartPr>
                <p14:cNvPr id="305" name="墨迹 304">
                  <a:extLst>
                    <a:ext uri="{FF2B5EF4-FFF2-40B4-BE49-F238E27FC236}">
                      <a16:creationId xmlns:a16="http://schemas.microsoft.com/office/drawing/2014/main" id="{6B57E235-41CF-1545-9625-FFA3BB93EBF9}"/>
                    </a:ext>
                  </a:extLst>
                </p14:cNvPr>
                <p14:cNvContentPartPr/>
                <p14:nvPr/>
              </p14:nvContentPartPr>
              <p14:xfrm>
                <a:off x="5207500" y="6180409"/>
                <a:ext cx="30960" cy="19080"/>
              </p14:xfrm>
            </p:contentPart>
          </mc:Choice>
          <mc:Fallback xmlns="">
            <p:pic>
              <p:nvPicPr>
                <p:cNvPr id="305" name="墨迹 304">
                  <a:extLst>
                    <a:ext uri="{FF2B5EF4-FFF2-40B4-BE49-F238E27FC236}">
                      <a16:creationId xmlns:a16="http://schemas.microsoft.com/office/drawing/2014/main" id="{6B57E235-41CF-1545-9625-FFA3BB93EBF9}"/>
                    </a:ext>
                  </a:extLst>
                </p:cNvPr>
                <p:cNvPicPr/>
                <p:nvPr/>
              </p:nvPicPr>
              <p:blipFill>
                <a:blip r:embed="rId501"/>
                <a:stretch>
                  <a:fillRect/>
                </a:stretch>
              </p:blipFill>
              <p:spPr>
                <a:xfrm>
                  <a:off x="5199940" y="6172849"/>
                  <a:ext cx="4572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2">
              <p14:nvContentPartPr>
                <p14:cNvPr id="306" name="墨迹 305">
                  <a:extLst>
                    <a:ext uri="{FF2B5EF4-FFF2-40B4-BE49-F238E27FC236}">
                      <a16:creationId xmlns:a16="http://schemas.microsoft.com/office/drawing/2014/main" id="{880BC31D-0257-9D46-AEE2-1F654EC9D718}"/>
                    </a:ext>
                  </a:extLst>
                </p14:cNvPr>
                <p14:cNvContentPartPr/>
                <p14:nvPr/>
              </p14:nvContentPartPr>
              <p14:xfrm>
                <a:off x="5418460" y="6180409"/>
                <a:ext cx="131040" cy="161640"/>
              </p14:xfrm>
            </p:contentPart>
          </mc:Choice>
          <mc:Fallback xmlns="">
            <p:pic>
              <p:nvPicPr>
                <p:cNvPr id="306" name="墨迹 305">
                  <a:extLst>
                    <a:ext uri="{FF2B5EF4-FFF2-40B4-BE49-F238E27FC236}">
                      <a16:creationId xmlns:a16="http://schemas.microsoft.com/office/drawing/2014/main" id="{880BC31D-0257-9D46-AEE2-1F654EC9D718}"/>
                    </a:ext>
                  </a:extLst>
                </p:cNvPr>
                <p:cNvPicPr/>
                <p:nvPr/>
              </p:nvPicPr>
              <p:blipFill>
                <a:blip r:embed="rId503"/>
                <a:stretch>
                  <a:fillRect/>
                </a:stretch>
              </p:blipFill>
              <p:spPr>
                <a:xfrm>
                  <a:off x="5410900" y="6172849"/>
                  <a:ext cx="14616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4">
              <p14:nvContentPartPr>
                <p14:cNvPr id="307" name="墨迹 306">
                  <a:extLst>
                    <a:ext uri="{FF2B5EF4-FFF2-40B4-BE49-F238E27FC236}">
                      <a16:creationId xmlns:a16="http://schemas.microsoft.com/office/drawing/2014/main" id="{5591FCD1-3BDD-4F41-8A4B-45A4ABECEBF8}"/>
                    </a:ext>
                  </a:extLst>
                </p14:cNvPr>
                <p14:cNvContentPartPr/>
                <p14:nvPr/>
              </p14:nvContentPartPr>
              <p14:xfrm>
                <a:off x="5698540" y="6124609"/>
                <a:ext cx="162360" cy="218160"/>
              </p14:xfrm>
            </p:contentPart>
          </mc:Choice>
          <mc:Fallback xmlns="">
            <p:pic>
              <p:nvPicPr>
                <p:cNvPr id="307" name="墨迹 306">
                  <a:extLst>
                    <a:ext uri="{FF2B5EF4-FFF2-40B4-BE49-F238E27FC236}">
                      <a16:creationId xmlns:a16="http://schemas.microsoft.com/office/drawing/2014/main" id="{5591FCD1-3BDD-4F41-8A4B-45A4ABECEBF8}"/>
                    </a:ext>
                  </a:extLst>
                </p:cNvPr>
                <p:cNvPicPr/>
                <p:nvPr/>
              </p:nvPicPr>
              <p:blipFill>
                <a:blip r:embed="rId505"/>
                <a:stretch>
                  <a:fillRect/>
                </a:stretch>
              </p:blipFill>
              <p:spPr>
                <a:xfrm>
                  <a:off x="5690980" y="6117049"/>
                  <a:ext cx="17712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6">
              <p14:nvContentPartPr>
                <p14:cNvPr id="309" name="墨迹 308">
                  <a:extLst>
                    <a:ext uri="{FF2B5EF4-FFF2-40B4-BE49-F238E27FC236}">
                      <a16:creationId xmlns:a16="http://schemas.microsoft.com/office/drawing/2014/main" id="{8F8DC116-0098-2842-9EC7-EFB029A3BB1D}"/>
                    </a:ext>
                  </a:extLst>
                </p14:cNvPr>
                <p14:cNvContentPartPr/>
                <p14:nvPr/>
              </p14:nvContentPartPr>
              <p14:xfrm>
                <a:off x="6134500" y="5775769"/>
                <a:ext cx="12960" cy="360"/>
              </p14:xfrm>
            </p:contentPart>
          </mc:Choice>
          <mc:Fallback xmlns="">
            <p:pic>
              <p:nvPicPr>
                <p:cNvPr id="309" name="墨迹 308">
                  <a:extLst>
                    <a:ext uri="{FF2B5EF4-FFF2-40B4-BE49-F238E27FC236}">
                      <a16:creationId xmlns:a16="http://schemas.microsoft.com/office/drawing/2014/main" id="{8F8DC116-0098-2842-9EC7-EFB029A3BB1D}"/>
                    </a:ext>
                  </a:extLst>
                </p:cNvPr>
                <p:cNvPicPr/>
                <p:nvPr/>
              </p:nvPicPr>
              <p:blipFill>
                <a:blip r:embed="rId507"/>
                <a:stretch>
                  <a:fillRect/>
                </a:stretch>
              </p:blipFill>
              <p:spPr>
                <a:xfrm>
                  <a:off x="6126940" y="5768209"/>
                  <a:ext cx="27720" cy="1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8">
              <p14:nvContentPartPr>
                <p14:cNvPr id="310" name="墨迹 309">
                  <a:extLst>
                    <a:ext uri="{FF2B5EF4-FFF2-40B4-BE49-F238E27FC236}">
                      <a16:creationId xmlns:a16="http://schemas.microsoft.com/office/drawing/2014/main" id="{910377F4-E07A-DB44-9044-4EB27E38E546}"/>
                    </a:ext>
                  </a:extLst>
                </p14:cNvPr>
                <p14:cNvContentPartPr/>
                <p14:nvPr/>
              </p14:nvContentPartPr>
              <p14:xfrm>
                <a:off x="5942260" y="5582809"/>
                <a:ext cx="653400" cy="622800"/>
              </p14:xfrm>
            </p:contentPart>
          </mc:Choice>
          <mc:Fallback xmlns="">
            <p:pic>
              <p:nvPicPr>
                <p:cNvPr id="310" name="墨迹 309">
                  <a:extLst>
                    <a:ext uri="{FF2B5EF4-FFF2-40B4-BE49-F238E27FC236}">
                      <a16:creationId xmlns:a16="http://schemas.microsoft.com/office/drawing/2014/main" id="{910377F4-E07A-DB44-9044-4EB27E38E546}"/>
                    </a:ext>
                  </a:extLst>
                </p:cNvPr>
                <p:cNvPicPr/>
                <p:nvPr/>
              </p:nvPicPr>
              <p:blipFill>
                <a:blip r:embed="rId509"/>
                <a:stretch>
                  <a:fillRect/>
                </a:stretch>
              </p:blipFill>
              <p:spPr>
                <a:xfrm>
                  <a:off x="5934700" y="5575249"/>
                  <a:ext cx="668520" cy="63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0">
              <p14:nvContentPartPr>
                <p14:cNvPr id="311" name="墨迹 310">
                  <a:extLst>
                    <a:ext uri="{FF2B5EF4-FFF2-40B4-BE49-F238E27FC236}">
                      <a16:creationId xmlns:a16="http://schemas.microsoft.com/office/drawing/2014/main" id="{1BCA586D-CF23-D24C-9749-EEBB9871F3C4}"/>
                    </a:ext>
                  </a:extLst>
                </p14:cNvPr>
                <p14:cNvContentPartPr/>
                <p14:nvPr/>
              </p14:nvContentPartPr>
              <p14:xfrm>
                <a:off x="6800500" y="5539249"/>
                <a:ext cx="143640" cy="143640"/>
              </p14:xfrm>
            </p:contentPart>
          </mc:Choice>
          <mc:Fallback xmlns="">
            <p:pic>
              <p:nvPicPr>
                <p:cNvPr id="311" name="墨迹 310">
                  <a:extLst>
                    <a:ext uri="{FF2B5EF4-FFF2-40B4-BE49-F238E27FC236}">
                      <a16:creationId xmlns:a16="http://schemas.microsoft.com/office/drawing/2014/main" id="{1BCA586D-CF23-D24C-9749-EEBB9871F3C4}"/>
                    </a:ext>
                  </a:extLst>
                </p:cNvPr>
                <p:cNvPicPr/>
                <p:nvPr/>
              </p:nvPicPr>
              <p:blipFill>
                <a:blip r:embed="rId511"/>
                <a:stretch>
                  <a:fillRect/>
                </a:stretch>
              </p:blipFill>
              <p:spPr>
                <a:xfrm>
                  <a:off x="6792940" y="5531689"/>
                  <a:ext cx="15876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2">
              <p14:nvContentPartPr>
                <p14:cNvPr id="312" name="墨迹 311">
                  <a:extLst>
                    <a:ext uri="{FF2B5EF4-FFF2-40B4-BE49-F238E27FC236}">
                      <a16:creationId xmlns:a16="http://schemas.microsoft.com/office/drawing/2014/main" id="{A124A2E0-E8C5-C740-9803-6781999E74EA}"/>
                    </a:ext>
                  </a:extLst>
                </p14:cNvPr>
                <p14:cNvContentPartPr/>
                <p14:nvPr/>
              </p14:nvContentPartPr>
              <p14:xfrm>
                <a:off x="6750820" y="5750929"/>
                <a:ext cx="304560" cy="131040"/>
              </p14:xfrm>
            </p:contentPart>
          </mc:Choice>
          <mc:Fallback xmlns="">
            <p:pic>
              <p:nvPicPr>
                <p:cNvPr id="312" name="墨迹 311">
                  <a:extLst>
                    <a:ext uri="{FF2B5EF4-FFF2-40B4-BE49-F238E27FC236}">
                      <a16:creationId xmlns:a16="http://schemas.microsoft.com/office/drawing/2014/main" id="{A124A2E0-E8C5-C740-9803-6781999E74EA}"/>
                    </a:ext>
                  </a:extLst>
                </p:cNvPr>
                <p:cNvPicPr/>
                <p:nvPr/>
              </p:nvPicPr>
              <p:blipFill>
                <a:blip r:embed="rId513"/>
                <a:stretch>
                  <a:fillRect/>
                </a:stretch>
              </p:blipFill>
              <p:spPr>
                <a:xfrm>
                  <a:off x="6743260" y="5743369"/>
                  <a:ext cx="31968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4">
              <p14:nvContentPartPr>
                <p14:cNvPr id="313" name="墨迹 312">
                  <a:extLst>
                    <a:ext uri="{FF2B5EF4-FFF2-40B4-BE49-F238E27FC236}">
                      <a16:creationId xmlns:a16="http://schemas.microsoft.com/office/drawing/2014/main" id="{A956C22E-B29D-E441-890A-1D3A13191A30}"/>
                    </a:ext>
                  </a:extLst>
                </p14:cNvPr>
                <p14:cNvContentPartPr/>
                <p14:nvPr/>
              </p14:nvContentPartPr>
              <p14:xfrm>
                <a:off x="6837940" y="5919049"/>
                <a:ext cx="43920" cy="31320"/>
              </p14:xfrm>
            </p:contentPart>
          </mc:Choice>
          <mc:Fallback xmlns="">
            <p:pic>
              <p:nvPicPr>
                <p:cNvPr id="313" name="墨迹 312">
                  <a:extLst>
                    <a:ext uri="{FF2B5EF4-FFF2-40B4-BE49-F238E27FC236}">
                      <a16:creationId xmlns:a16="http://schemas.microsoft.com/office/drawing/2014/main" id="{A956C22E-B29D-E441-890A-1D3A13191A30}"/>
                    </a:ext>
                  </a:extLst>
                </p:cNvPr>
                <p:cNvPicPr/>
                <p:nvPr/>
              </p:nvPicPr>
              <p:blipFill>
                <a:blip r:embed="rId515"/>
                <a:stretch>
                  <a:fillRect/>
                </a:stretch>
              </p:blipFill>
              <p:spPr>
                <a:xfrm>
                  <a:off x="6830380" y="5911489"/>
                  <a:ext cx="5904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6">
              <p14:nvContentPartPr>
                <p14:cNvPr id="314" name="墨迹 313">
                  <a:extLst>
                    <a:ext uri="{FF2B5EF4-FFF2-40B4-BE49-F238E27FC236}">
                      <a16:creationId xmlns:a16="http://schemas.microsoft.com/office/drawing/2014/main" id="{BCA0520A-44BD-8444-A402-3125CFC4A5AA}"/>
                    </a:ext>
                  </a:extLst>
                </p14:cNvPr>
                <p14:cNvContentPartPr/>
                <p14:nvPr/>
              </p14:nvContentPartPr>
              <p14:xfrm>
                <a:off x="6744340" y="6031009"/>
                <a:ext cx="374040" cy="198720"/>
              </p14:xfrm>
            </p:contentPart>
          </mc:Choice>
          <mc:Fallback xmlns="">
            <p:pic>
              <p:nvPicPr>
                <p:cNvPr id="314" name="墨迹 313">
                  <a:extLst>
                    <a:ext uri="{FF2B5EF4-FFF2-40B4-BE49-F238E27FC236}">
                      <a16:creationId xmlns:a16="http://schemas.microsoft.com/office/drawing/2014/main" id="{BCA0520A-44BD-8444-A402-3125CFC4A5AA}"/>
                    </a:ext>
                  </a:extLst>
                </p:cNvPr>
                <p:cNvPicPr/>
                <p:nvPr/>
              </p:nvPicPr>
              <p:blipFill>
                <a:blip r:embed="rId517"/>
                <a:stretch>
                  <a:fillRect/>
                </a:stretch>
              </p:blipFill>
              <p:spPr>
                <a:xfrm>
                  <a:off x="6737140" y="6023449"/>
                  <a:ext cx="38880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8">
              <p14:nvContentPartPr>
                <p14:cNvPr id="315" name="墨迹 314">
                  <a:extLst>
                    <a:ext uri="{FF2B5EF4-FFF2-40B4-BE49-F238E27FC236}">
                      <a16:creationId xmlns:a16="http://schemas.microsoft.com/office/drawing/2014/main" id="{8B066AC8-9F6D-A74B-80B5-B3FB7950C11F}"/>
                    </a:ext>
                  </a:extLst>
                </p14:cNvPr>
                <p14:cNvContentPartPr/>
                <p14:nvPr/>
              </p14:nvContentPartPr>
              <p14:xfrm>
                <a:off x="7410700" y="5601529"/>
                <a:ext cx="100080" cy="87480"/>
              </p14:xfrm>
            </p:contentPart>
          </mc:Choice>
          <mc:Fallback xmlns="">
            <p:pic>
              <p:nvPicPr>
                <p:cNvPr id="315" name="墨迹 314">
                  <a:extLst>
                    <a:ext uri="{FF2B5EF4-FFF2-40B4-BE49-F238E27FC236}">
                      <a16:creationId xmlns:a16="http://schemas.microsoft.com/office/drawing/2014/main" id="{8B066AC8-9F6D-A74B-80B5-B3FB7950C11F}"/>
                    </a:ext>
                  </a:extLst>
                </p:cNvPr>
                <p:cNvPicPr/>
                <p:nvPr/>
              </p:nvPicPr>
              <p:blipFill>
                <a:blip r:embed="rId519"/>
                <a:stretch>
                  <a:fillRect/>
                </a:stretch>
              </p:blipFill>
              <p:spPr>
                <a:xfrm>
                  <a:off x="7403140" y="5593969"/>
                  <a:ext cx="11520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0">
              <p14:nvContentPartPr>
                <p14:cNvPr id="316" name="墨迹 315">
                  <a:extLst>
                    <a:ext uri="{FF2B5EF4-FFF2-40B4-BE49-F238E27FC236}">
                      <a16:creationId xmlns:a16="http://schemas.microsoft.com/office/drawing/2014/main" id="{70D82022-6ACE-6949-AF74-BA2D6EF19669}"/>
                    </a:ext>
                  </a:extLst>
                </p14:cNvPr>
                <p14:cNvContentPartPr/>
                <p14:nvPr/>
              </p14:nvContentPartPr>
              <p14:xfrm>
                <a:off x="7317100" y="5645089"/>
                <a:ext cx="355320" cy="654120"/>
              </p14:xfrm>
            </p:contentPart>
          </mc:Choice>
          <mc:Fallback xmlns="">
            <p:pic>
              <p:nvPicPr>
                <p:cNvPr id="316" name="墨迹 315">
                  <a:extLst>
                    <a:ext uri="{FF2B5EF4-FFF2-40B4-BE49-F238E27FC236}">
                      <a16:creationId xmlns:a16="http://schemas.microsoft.com/office/drawing/2014/main" id="{70D82022-6ACE-6949-AF74-BA2D6EF19669}"/>
                    </a:ext>
                  </a:extLst>
                </p:cNvPr>
                <p:cNvPicPr/>
                <p:nvPr/>
              </p:nvPicPr>
              <p:blipFill>
                <a:blip r:embed="rId521"/>
                <a:stretch>
                  <a:fillRect/>
                </a:stretch>
              </p:blipFill>
              <p:spPr>
                <a:xfrm>
                  <a:off x="7309900" y="5637529"/>
                  <a:ext cx="370440" cy="66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2">
              <p14:nvContentPartPr>
                <p14:cNvPr id="318" name="墨迹 317">
                  <a:extLst>
                    <a:ext uri="{FF2B5EF4-FFF2-40B4-BE49-F238E27FC236}">
                      <a16:creationId xmlns:a16="http://schemas.microsoft.com/office/drawing/2014/main" id="{3BD56C85-F959-A246-942C-0339070399B9}"/>
                    </a:ext>
                  </a:extLst>
                </p14:cNvPr>
                <p14:cNvContentPartPr/>
                <p14:nvPr/>
              </p14:nvContentPartPr>
              <p14:xfrm>
                <a:off x="7641100" y="6130729"/>
                <a:ext cx="43920" cy="19080"/>
              </p14:xfrm>
            </p:contentPart>
          </mc:Choice>
          <mc:Fallback xmlns="">
            <p:pic>
              <p:nvPicPr>
                <p:cNvPr id="318" name="墨迹 317">
                  <a:extLst>
                    <a:ext uri="{FF2B5EF4-FFF2-40B4-BE49-F238E27FC236}">
                      <a16:creationId xmlns:a16="http://schemas.microsoft.com/office/drawing/2014/main" id="{3BD56C85-F959-A246-942C-0339070399B9}"/>
                    </a:ext>
                  </a:extLst>
                </p:cNvPr>
                <p:cNvPicPr/>
                <p:nvPr/>
              </p:nvPicPr>
              <p:blipFill>
                <a:blip r:embed="rId523"/>
                <a:stretch>
                  <a:fillRect/>
                </a:stretch>
              </p:blipFill>
              <p:spPr>
                <a:xfrm>
                  <a:off x="7633540" y="6123169"/>
                  <a:ext cx="59040" cy="3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3" name="组合 322">
            <a:extLst>
              <a:ext uri="{FF2B5EF4-FFF2-40B4-BE49-F238E27FC236}">
                <a16:creationId xmlns:a16="http://schemas.microsoft.com/office/drawing/2014/main" id="{881B8BAA-1868-4245-A4FB-E5D6F4F5339E}"/>
              </a:ext>
            </a:extLst>
          </p:cNvPr>
          <p:cNvGrpSpPr/>
          <p:nvPr/>
        </p:nvGrpSpPr>
        <p:grpSpPr>
          <a:xfrm>
            <a:off x="7902460" y="5750929"/>
            <a:ext cx="155880" cy="81360"/>
            <a:chOff x="7902460" y="5750929"/>
            <a:chExt cx="155880" cy="81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4">
              <p14:nvContentPartPr>
                <p14:cNvPr id="317" name="墨迹 316">
                  <a:extLst>
                    <a:ext uri="{FF2B5EF4-FFF2-40B4-BE49-F238E27FC236}">
                      <a16:creationId xmlns:a16="http://schemas.microsoft.com/office/drawing/2014/main" id="{C98EF0A9-C246-8849-B47C-50EBD9EC612D}"/>
                    </a:ext>
                  </a:extLst>
                </p14:cNvPr>
                <p14:cNvContentPartPr/>
                <p14:nvPr/>
              </p14:nvContentPartPr>
              <p14:xfrm>
                <a:off x="7902460" y="5800609"/>
                <a:ext cx="12960" cy="25200"/>
              </p14:xfrm>
            </p:contentPart>
          </mc:Choice>
          <mc:Fallback xmlns="">
            <p:pic>
              <p:nvPicPr>
                <p:cNvPr id="317" name="墨迹 316">
                  <a:extLst>
                    <a:ext uri="{FF2B5EF4-FFF2-40B4-BE49-F238E27FC236}">
                      <a16:creationId xmlns:a16="http://schemas.microsoft.com/office/drawing/2014/main" id="{C98EF0A9-C246-8849-B47C-50EBD9EC612D}"/>
                    </a:ext>
                  </a:extLst>
                </p:cNvPr>
                <p:cNvPicPr/>
                <p:nvPr/>
              </p:nvPicPr>
              <p:blipFill>
                <a:blip r:embed="rId525"/>
                <a:stretch>
                  <a:fillRect/>
                </a:stretch>
              </p:blipFill>
              <p:spPr>
                <a:xfrm>
                  <a:off x="7894900" y="5793049"/>
                  <a:ext cx="2772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6">
              <p14:nvContentPartPr>
                <p14:cNvPr id="319" name="墨迹 318">
                  <a:extLst>
                    <a:ext uri="{FF2B5EF4-FFF2-40B4-BE49-F238E27FC236}">
                      <a16:creationId xmlns:a16="http://schemas.microsoft.com/office/drawing/2014/main" id="{EA6400A0-FC14-2943-BC08-BD6DA36D07C1}"/>
                    </a:ext>
                  </a:extLst>
                </p14:cNvPr>
                <p14:cNvContentPartPr/>
                <p14:nvPr/>
              </p14:nvContentPartPr>
              <p14:xfrm>
                <a:off x="7970860" y="5750929"/>
                <a:ext cx="87480" cy="81360"/>
              </p14:xfrm>
            </p:contentPart>
          </mc:Choice>
          <mc:Fallback xmlns="">
            <p:pic>
              <p:nvPicPr>
                <p:cNvPr id="319" name="墨迹 318">
                  <a:extLst>
                    <a:ext uri="{FF2B5EF4-FFF2-40B4-BE49-F238E27FC236}">
                      <a16:creationId xmlns:a16="http://schemas.microsoft.com/office/drawing/2014/main" id="{EA6400A0-FC14-2943-BC08-BD6DA36D07C1}"/>
                    </a:ext>
                  </a:extLst>
                </p:cNvPr>
                <p:cNvPicPr/>
                <p:nvPr/>
              </p:nvPicPr>
              <p:blipFill>
                <a:blip r:embed="rId527"/>
                <a:stretch>
                  <a:fillRect/>
                </a:stretch>
              </p:blipFill>
              <p:spPr>
                <a:xfrm>
                  <a:off x="7963300" y="5743369"/>
                  <a:ext cx="102600" cy="96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2" name="组合 321">
            <a:extLst>
              <a:ext uri="{FF2B5EF4-FFF2-40B4-BE49-F238E27FC236}">
                <a16:creationId xmlns:a16="http://schemas.microsoft.com/office/drawing/2014/main" id="{A1D715D4-E7EB-2F42-8AC4-ACB3C907ECC0}"/>
              </a:ext>
            </a:extLst>
          </p:cNvPr>
          <p:cNvGrpSpPr/>
          <p:nvPr/>
        </p:nvGrpSpPr>
        <p:grpSpPr>
          <a:xfrm>
            <a:off x="7939900" y="5981329"/>
            <a:ext cx="615600" cy="292680"/>
            <a:chOff x="7939900" y="5981329"/>
            <a:chExt cx="615600" cy="292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8">
              <p14:nvContentPartPr>
                <p14:cNvPr id="320" name="墨迹 319">
                  <a:extLst>
                    <a:ext uri="{FF2B5EF4-FFF2-40B4-BE49-F238E27FC236}">
                      <a16:creationId xmlns:a16="http://schemas.microsoft.com/office/drawing/2014/main" id="{85FAE114-CCB3-E54D-9A59-81C7DF75AE8C}"/>
                    </a:ext>
                  </a:extLst>
                </p14:cNvPr>
                <p14:cNvContentPartPr/>
                <p14:nvPr/>
              </p14:nvContentPartPr>
              <p14:xfrm>
                <a:off x="7939900" y="5981329"/>
                <a:ext cx="367560" cy="147600"/>
              </p14:xfrm>
            </p:contentPart>
          </mc:Choice>
          <mc:Fallback xmlns="">
            <p:pic>
              <p:nvPicPr>
                <p:cNvPr id="320" name="墨迹 319">
                  <a:extLst>
                    <a:ext uri="{FF2B5EF4-FFF2-40B4-BE49-F238E27FC236}">
                      <a16:creationId xmlns:a16="http://schemas.microsoft.com/office/drawing/2014/main" id="{85FAE114-CCB3-E54D-9A59-81C7DF75AE8C}"/>
                    </a:ext>
                  </a:extLst>
                </p:cNvPr>
                <p:cNvPicPr/>
                <p:nvPr/>
              </p:nvPicPr>
              <p:blipFill>
                <a:blip r:embed="rId529"/>
                <a:stretch>
                  <a:fillRect/>
                </a:stretch>
              </p:blipFill>
              <p:spPr>
                <a:xfrm>
                  <a:off x="7932340" y="5973769"/>
                  <a:ext cx="38268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0">
              <p14:nvContentPartPr>
                <p14:cNvPr id="321" name="墨迹 320">
                  <a:extLst>
                    <a:ext uri="{FF2B5EF4-FFF2-40B4-BE49-F238E27FC236}">
                      <a16:creationId xmlns:a16="http://schemas.microsoft.com/office/drawing/2014/main" id="{BA48B64E-BDBB-9B41-9A40-2576F49956AE}"/>
                    </a:ext>
                  </a:extLst>
                </p14:cNvPr>
                <p14:cNvContentPartPr/>
                <p14:nvPr/>
              </p14:nvContentPartPr>
              <p14:xfrm>
                <a:off x="8443900" y="6143689"/>
                <a:ext cx="111600" cy="130320"/>
              </p14:xfrm>
            </p:contentPart>
          </mc:Choice>
          <mc:Fallback xmlns="">
            <p:pic>
              <p:nvPicPr>
                <p:cNvPr id="321" name="墨迹 320">
                  <a:extLst>
                    <a:ext uri="{FF2B5EF4-FFF2-40B4-BE49-F238E27FC236}">
                      <a16:creationId xmlns:a16="http://schemas.microsoft.com/office/drawing/2014/main" id="{BA48B64E-BDBB-9B41-9A40-2576F49956AE}"/>
                    </a:ext>
                  </a:extLst>
                </p:cNvPr>
                <p:cNvPicPr/>
                <p:nvPr/>
              </p:nvPicPr>
              <p:blipFill>
                <a:blip r:embed="rId531"/>
                <a:stretch>
                  <a:fillRect/>
                </a:stretch>
              </p:blipFill>
              <p:spPr>
                <a:xfrm>
                  <a:off x="8436700" y="6136129"/>
                  <a:ext cx="126720" cy="145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32">
            <p14:nvContentPartPr>
              <p14:cNvPr id="325" name="墨迹 324">
                <a:extLst>
                  <a:ext uri="{FF2B5EF4-FFF2-40B4-BE49-F238E27FC236}">
                    <a16:creationId xmlns:a16="http://schemas.microsoft.com/office/drawing/2014/main" id="{80F738D5-BEB0-EE4A-A391-A1C1EC9C2644}"/>
                  </a:ext>
                </a:extLst>
              </p14:cNvPr>
              <p14:cNvContentPartPr/>
              <p14:nvPr/>
            </p14:nvContentPartPr>
            <p14:xfrm>
              <a:off x="8867980" y="5750929"/>
              <a:ext cx="279720" cy="616680"/>
            </p14:xfrm>
          </p:contentPart>
        </mc:Choice>
        <mc:Fallback xmlns="">
          <p:pic>
            <p:nvPicPr>
              <p:cNvPr id="325" name="墨迹 324">
                <a:extLst>
                  <a:ext uri="{FF2B5EF4-FFF2-40B4-BE49-F238E27FC236}">
                    <a16:creationId xmlns:a16="http://schemas.microsoft.com/office/drawing/2014/main" id="{80F738D5-BEB0-EE4A-A391-A1C1EC9C2644}"/>
                  </a:ext>
                </a:extLst>
              </p:cNvPr>
              <p:cNvPicPr/>
              <p:nvPr/>
            </p:nvPicPr>
            <p:blipFill>
              <a:blip r:embed="rId533"/>
              <a:stretch>
                <a:fillRect/>
              </a:stretch>
            </p:blipFill>
            <p:spPr>
              <a:xfrm>
                <a:off x="8860420" y="5743369"/>
                <a:ext cx="294840" cy="631800"/>
              </a:xfrm>
              <a:prstGeom prst="rect">
                <a:avLst/>
              </a:prstGeom>
            </p:spPr>
          </p:pic>
        </mc:Fallback>
      </mc:AlternateContent>
      <p:grpSp>
        <p:nvGrpSpPr>
          <p:cNvPr id="336" name="组合 335">
            <a:extLst>
              <a:ext uri="{FF2B5EF4-FFF2-40B4-BE49-F238E27FC236}">
                <a16:creationId xmlns:a16="http://schemas.microsoft.com/office/drawing/2014/main" id="{AE91591B-9D6D-7D4E-839E-80492A52663D}"/>
              </a:ext>
            </a:extLst>
          </p:cNvPr>
          <p:cNvGrpSpPr/>
          <p:nvPr/>
        </p:nvGrpSpPr>
        <p:grpSpPr>
          <a:xfrm>
            <a:off x="9271900" y="5713489"/>
            <a:ext cx="417600" cy="573120"/>
            <a:chOff x="9271900" y="5713489"/>
            <a:chExt cx="417600" cy="573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34">
              <p14:nvContentPartPr>
                <p14:cNvPr id="326" name="墨迹 325">
                  <a:extLst>
                    <a:ext uri="{FF2B5EF4-FFF2-40B4-BE49-F238E27FC236}">
                      <a16:creationId xmlns:a16="http://schemas.microsoft.com/office/drawing/2014/main" id="{F8A27DF7-47D0-0244-BE77-377D0554A0D4}"/>
                    </a:ext>
                  </a:extLst>
                </p14:cNvPr>
                <p14:cNvContentPartPr/>
                <p14:nvPr/>
              </p14:nvContentPartPr>
              <p14:xfrm>
                <a:off x="9271900" y="5866489"/>
                <a:ext cx="62640" cy="307440"/>
              </p14:xfrm>
            </p:contentPart>
          </mc:Choice>
          <mc:Fallback xmlns="">
            <p:pic>
              <p:nvPicPr>
                <p:cNvPr id="326" name="墨迹 325">
                  <a:extLst>
                    <a:ext uri="{FF2B5EF4-FFF2-40B4-BE49-F238E27FC236}">
                      <a16:creationId xmlns:a16="http://schemas.microsoft.com/office/drawing/2014/main" id="{F8A27DF7-47D0-0244-BE77-377D0554A0D4}"/>
                    </a:ext>
                  </a:extLst>
                </p:cNvPr>
                <p:cNvPicPr/>
                <p:nvPr/>
              </p:nvPicPr>
              <p:blipFill>
                <a:blip r:embed="rId535"/>
                <a:stretch>
                  <a:fillRect/>
                </a:stretch>
              </p:blipFill>
              <p:spPr>
                <a:xfrm>
                  <a:off x="9264700" y="5858929"/>
                  <a:ext cx="77760" cy="32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6">
              <p14:nvContentPartPr>
                <p14:cNvPr id="327" name="墨迹 326">
                  <a:extLst>
                    <a:ext uri="{FF2B5EF4-FFF2-40B4-BE49-F238E27FC236}">
                      <a16:creationId xmlns:a16="http://schemas.microsoft.com/office/drawing/2014/main" id="{47485DE3-3233-9B46-8D85-4A7F5ADE0376}"/>
                    </a:ext>
                  </a:extLst>
                </p14:cNvPr>
                <p14:cNvContentPartPr/>
                <p14:nvPr/>
              </p14:nvContentPartPr>
              <p14:xfrm>
                <a:off x="9390340" y="5713489"/>
                <a:ext cx="299160" cy="573120"/>
              </p14:xfrm>
            </p:contentPart>
          </mc:Choice>
          <mc:Fallback xmlns="">
            <p:pic>
              <p:nvPicPr>
                <p:cNvPr id="327" name="墨迹 326">
                  <a:extLst>
                    <a:ext uri="{FF2B5EF4-FFF2-40B4-BE49-F238E27FC236}">
                      <a16:creationId xmlns:a16="http://schemas.microsoft.com/office/drawing/2014/main" id="{47485DE3-3233-9B46-8D85-4A7F5ADE0376}"/>
                    </a:ext>
                  </a:extLst>
                </p:cNvPr>
                <p:cNvPicPr/>
                <p:nvPr/>
              </p:nvPicPr>
              <p:blipFill>
                <a:blip r:embed="rId537"/>
                <a:stretch>
                  <a:fillRect/>
                </a:stretch>
              </p:blipFill>
              <p:spPr>
                <a:xfrm>
                  <a:off x="9382780" y="5705929"/>
                  <a:ext cx="314280" cy="58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8">
              <p14:nvContentPartPr>
                <p14:cNvPr id="328" name="墨迹 327">
                  <a:extLst>
                    <a:ext uri="{FF2B5EF4-FFF2-40B4-BE49-F238E27FC236}">
                      <a16:creationId xmlns:a16="http://schemas.microsoft.com/office/drawing/2014/main" id="{EA3B25E4-3DEE-5C49-8F57-A9B9D38AD5A1}"/>
                    </a:ext>
                  </a:extLst>
                </p14:cNvPr>
                <p14:cNvContentPartPr/>
                <p14:nvPr/>
              </p14:nvContentPartPr>
              <p14:xfrm>
                <a:off x="9371620" y="5925889"/>
                <a:ext cx="190440" cy="201600"/>
              </p14:xfrm>
            </p:contentPart>
          </mc:Choice>
          <mc:Fallback xmlns="">
            <p:pic>
              <p:nvPicPr>
                <p:cNvPr id="328" name="墨迹 327">
                  <a:extLst>
                    <a:ext uri="{FF2B5EF4-FFF2-40B4-BE49-F238E27FC236}">
                      <a16:creationId xmlns:a16="http://schemas.microsoft.com/office/drawing/2014/main" id="{EA3B25E4-3DEE-5C49-8F57-A9B9D38AD5A1}"/>
                    </a:ext>
                  </a:extLst>
                </p:cNvPr>
                <p:cNvPicPr/>
                <p:nvPr/>
              </p:nvPicPr>
              <p:blipFill>
                <a:blip r:embed="rId539"/>
                <a:stretch>
                  <a:fillRect/>
                </a:stretch>
              </p:blipFill>
              <p:spPr>
                <a:xfrm>
                  <a:off x="9364060" y="5918329"/>
                  <a:ext cx="20556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0">
              <p14:nvContentPartPr>
                <p14:cNvPr id="329" name="墨迹 328">
                  <a:extLst>
                    <a:ext uri="{FF2B5EF4-FFF2-40B4-BE49-F238E27FC236}">
                      <a16:creationId xmlns:a16="http://schemas.microsoft.com/office/drawing/2014/main" id="{97E09EE7-5B32-4241-B2B3-F0E966D860EC}"/>
                    </a:ext>
                  </a:extLst>
                </p14:cNvPr>
                <p14:cNvContentPartPr/>
                <p14:nvPr/>
              </p14:nvContentPartPr>
              <p14:xfrm>
                <a:off x="9409060" y="6168169"/>
                <a:ext cx="168480" cy="59760"/>
              </p14:xfrm>
            </p:contentPart>
          </mc:Choice>
          <mc:Fallback xmlns="">
            <p:pic>
              <p:nvPicPr>
                <p:cNvPr id="329" name="墨迹 328">
                  <a:extLst>
                    <a:ext uri="{FF2B5EF4-FFF2-40B4-BE49-F238E27FC236}">
                      <a16:creationId xmlns:a16="http://schemas.microsoft.com/office/drawing/2014/main" id="{97E09EE7-5B32-4241-B2B3-F0E966D860EC}"/>
                    </a:ext>
                  </a:extLst>
                </p:cNvPr>
                <p:cNvPicPr/>
                <p:nvPr/>
              </p:nvPicPr>
              <p:blipFill>
                <a:blip r:embed="rId541"/>
                <a:stretch>
                  <a:fillRect/>
                </a:stretch>
              </p:blipFill>
              <p:spPr>
                <a:xfrm>
                  <a:off x="9401500" y="6160609"/>
                  <a:ext cx="183600" cy="7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4" name="组合 343">
            <a:extLst>
              <a:ext uri="{FF2B5EF4-FFF2-40B4-BE49-F238E27FC236}">
                <a16:creationId xmlns:a16="http://schemas.microsoft.com/office/drawing/2014/main" id="{D45188F6-7BE1-044C-8F3C-7D41AE7FAD14}"/>
              </a:ext>
            </a:extLst>
          </p:cNvPr>
          <p:cNvGrpSpPr/>
          <p:nvPr/>
        </p:nvGrpSpPr>
        <p:grpSpPr>
          <a:xfrm>
            <a:off x="9938260" y="5688649"/>
            <a:ext cx="2179440" cy="695520"/>
            <a:chOff x="9938260" y="5688649"/>
            <a:chExt cx="2179440" cy="695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2">
              <p14:nvContentPartPr>
                <p14:cNvPr id="330" name="墨迹 329">
                  <a:extLst>
                    <a:ext uri="{FF2B5EF4-FFF2-40B4-BE49-F238E27FC236}">
                      <a16:creationId xmlns:a16="http://schemas.microsoft.com/office/drawing/2014/main" id="{3C8A1712-FD0B-4546-B4B9-5C8E8178114F}"/>
                    </a:ext>
                  </a:extLst>
                </p14:cNvPr>
                <p14:cNvContentPartPr/>
                <p14:nvPr/>
              </p14:nvContentPartPr>
              <p14:xfrm>
                <a:off x="9938260" y="5950009"/>
                <a:ext cx="12960" cy="88200"/>
              </p14:xfrm>
            </p:contentPart>
          </mc:Choice>
          <mc:Fallback xmlns="">
            <p:pic>
              <p:nvPicPr>
                <p:cNvPr id="330" name="墨迹 329">
                  <a:extLst>
                    <a:ext uri="{FF2B5EF4-FFF2-40B4-BE49-F238E27FC236}">
                      <a16:creationId xmlns:a16="http://schemas.microsoft.com/office/drawing/2014/main" id="{3C8A1712-FD0B-4546-B4B9-5C8E8178114F}"/>
                    </a:ext>
                  </a:extLst>
                </p:cNvPr>
                <p:cNvPicPr/>
                <p:nvPr/>
              </p:nvPicPr>
              <p:blipFill>
                <a:blip r:embed="rId543"/>
                <a:stretch>
                  <a:fillRect/>
                </a:stretch>
              </p:blipFill>
              <p:spPr>
                <a:xfrm>
                  <a:off x="9930700" y="5942449"/>
                  <a:ext cx="2772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4">
              <p14:nvContentPartPr>
                <p14:cNvPr id="331" name="墨迹 330">
                  <a:extLst>
                    <a:ext uri="{FF2B5EF4-FFF2-40B4-BE49-F238E27FC236}">
                      <a16:creationId xmlns:a16="http://schemas.microsoft.com/office/drawing/2014/main" id="{1DCA6FD6-BADF-A843-BDC8-DEA015442D74}"/>
                    </a:ext>
                  </a:extLst>
                </p14:cNvPr>
                <p14:cNvContentPartPr/>
                <p14:nvPr/>
              </p14:nvContentPartPr>
              <p14:xfrm>
                <a:off x="10031500" y="5688649"/>
                <a:ext cx="93600" cy="504000"/>
              </p14:xfrm>
            </p:contentPart>
          </mc:Choice>
          <mc:Fallback xmlns="">
            <p:pic>
              <p:nvPicPr>
                <p:cNvPr id="331" name="墨迹 330">
                  <a:extLst>
                    <a:ext uri="{FF2B5EF4-FFF2-40B4-BE49-F238E27FC236}">
                      <a16:creationId xmlns:a16="http://schemas.microsoft.com/office/drawing/2014/main" id="{1DCA6FD6-BADF-A843-BDC8-DEA015442D74}"/>
                    </a:ext>
                  </a:extLst>
                </p:cNvPr>
                <p:cNvPicPr/>
                <p:nvPr/>
              </p:nvPicPr>
              <p:blipFill>
                <a:blip r:embed="rId545"/>
                <a:stretch>
                  <a:fillRect/>
                </a:stretch>
              </p:blipFill>
              <p:spPr>
                <a:xfrm>
                  <a:off x="10023940" y="5681089"/>
                  <a:ext cx="108720" cy="51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6">
              <p14:nvContentPartPr>
                <p14:cNvPr id="332" name="墨迹 331">
                  <a:extLst>
                    <a:ext uri="{FF2B5EF4-FFF2-40B4-BE49-F238E27FC236}">
                      <a16:creationId xmlns:a16="http://schemas.microsoft.com/office/drawing/2014/main" id="{7A93F184-6911-394F-8091-A1D40BA81F3C}"/>
                    </a:ext>
                  </a:extLst>
                </p14:cNvPr>
                <p14:cNvContentPartPr/>
                <p14:nvPr/>
              </p14:nvContentPartPr>
              <p14:xfrm>
                <a:off x="10212220" y="5838049"/>
                <a:ext cx="230760" cy="273600"/>
              </p14:xfrm>
            </p:contentPart>
          </mc:Choice>
          <mc:Fallback xmlns="">
            <p:pic>
              <p:nvPicPr>
                <p:cNvPr id="332" name="墨迹 331">
                  <a:extLst>
                    <a:ext uri="{FF2B5EF4-FFF2-40B4-BE49-F238E27FC236}">
                      <a16:creationId xmlns:a16="http://schemas.microsoft.com/office/drawing/2014/main" id="{7A93F184-6911-394F-8091-A1D40BA81F3C}"/>
                    </a:ext>
                  </a:extLst>
                </p:cNvPr>
                <p:cNvPicPr/>
                <p:nvPr/>
              </p:nvPicPr>
              <p:blipFill>
                <a:blip r:embed="rId547"/>
                <a:stretch>
                  <a:fillRect/>
                </a:stretch>
              </p:blipFill>
              <p:spPr>
                <a:xfrm>
                  <a:off x="10204660" y="5830489"/>
                  <a:ext cx="245880" cy="28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8">
              <p14:nvContentPartPr>
                <p14:cNvPr id="333" name="墨迹 332">
                  <a:extLst>
                    <a:ext uri="{FF2B5EF4-FFF2-40B4-BE49-F238E27FC236}">
                      <a16:creationId xmlns:a16="http://schemas.microsoft.com/office/drawing/2014/main" id="{35279820-CE1F-7946-B45C-9A508351AB3D}"/>
                    </a:ext>
                  </a:extLst>
                </p14:cNvPr>
                <p14:cNvContentPartPr/>
                <p14:nvPr/>
              </p14:nvContentPartPr>
              <p14:xfrm>
                <a:off x="10554580" y="5757769"/>
                <a:ext cx="498240" cy="459720"/>
              </p14:xfrm>
            </p:contentPart>
          </mc:Choice>
          <mc:Fallback xmlns="">
            <p:pic>
              <p:nvPicPr>
                <p:cNvPr id="333" name="墨迹 332">
                  <a:extLst>
                    <a:ext uri="{FF2B5EF4-FFF2-40B4-BE49-F238E27FC236}">
                      <a16:creationId xmlns:a16="http://schemas.microsoft.com/office/drawing/2014/main" id="{35279820-CE1F-7946-B45C-9A508351AB3D}"/>
                    </a:ext>
                  </a:extLst>
                </p:cNvPr>
                <p:cNvPicPr/>
                <p:nvPr/>
              </p:nvPicPr>
              <p:blipFill>
                <a:blip r:embed="rId549"/>
                <a:stretch>
                  <a:fillRect/>
                </a:stretch>
              </p:blipFill>
              <p:spPr>
                <a:xfrm>
                  <a:off x="10547020" y="5750209"/>
                  <a:ext cx="513360" cy="47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0">
              <p14:nvContentPartPr>
                <p14:cNvPr id="334" name="墨迹 333">
                  <a:extLst>
                    <a:ext uri="{FF2B5EF4-FFF2-40B4-BE49-F238E27FC236}">
                      <a16:creationId xmlns:a16="http://schemas.microsoft.com/office/drawing/2014/main" id="{9808C4A0-7EB1-8643-B682-E67A65D41CB8}"/>
                    </a:ext>
                  </a:extLst>
                </p14:cNvPr>
                <p14:cNvContentPartPr/>
                <p14:nvPr/>
              </p14:nvContentPartPr>
              <p14:xfrm>
                <a:off x="10866340" y="5781889"/>
                <a:ext cx="55800" cy="249480"/>
              </p14:xfrm>
            </p:contentPart>
          </mc:Choice>
          <mc:Fallback xmlns="">
            <p:pic>
              <p:nvPicPr>
                <p:cNvPr id="334" name="墨迹 333">
                  <a:extLst>
                    <a:ext uri="{FF2B5EF4-FFF2-40B4-BE49-F238E27FC236}">
                      <a16:creationId xmlns:a16="http://schemas.microsoft.com/office/drawing/2014/main" id="{9808C4A0-7EB1-8643-B682-E67A65D41CB8}"/>
                    </a:ext>
                  </a:extLst>
                </p:cNvPr>
                <p:cNvPicPr/>
                <p:nvPr/>
              </p:nvPicPr>
              <p:blipFill>
                <a:blip r:embed="rId551"/>
                <a:stretch>
                  <a:fillRect/>
                </a:stretch>
              </p:blipFill>
              <p:spPr>
                <a:xfrm>
                  <a:off x="10858780" y="5774689"/>
                  <a:ext cx="7092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2">
              <p14:nvContentPartPr>
                <p14:cNvPr id="337" name="墨迹 336">
                  <a:extLst>
                    <a:ext uri="{FF2B5EF4-FFF2-40B4-BE49-F238E27FC236}">
                      <a16:creationId xmlns:a16="http://schemas.microsoft.com/office/drawing/2014/main" id="{23236163-F23C-2E41-90AA-E8F771C206C9}"/>
                    </a:ext>
                  </a:extLst>
                </p14:cNvPr>
                <p14:cNvContentPartPr/>
                <p14:nvPr/>
              </p14:nvContentPartPr>
              <p14:xfrm>
                <a:off x="11139580" y="5800609"/>
                <a:ext cx="155880" cy="274320"/>
              </p14:xfrm>
            </p:contentPart>
          </mc:Choice>
          <mc:Fallback xmlns="">
            <p:pic>
              <p:nvPicPr>
                <p:cNvPr id="337" name="墨迹 336">
                  <a:extLst>
                    <a:ext uri="{FF2B5EF4-FFF2-40B4-BE49-F238E27FC236}">
                      <a16:creationId xmlns:a16="http://schemas.microsoft.com/office/drawing/2014/main" id="{23236163-F23C-2E41-90AA-E8F771C206C9}"/>
                    </a:ext>
                  </a:extLst>
                </p:cNvPr>
                <p:cNvPicPr/>
                <p:nvPr/>
              </p:nvPicPr>
              <p:blipFill>
                <a:blip r:embed="rId553"/>
                <a:stretch>
                  <a:fillRect/>
                </a:stretch>
              </p:blipFill>
              <p:spPr>
                <a:xfrm>
                  <a:off x="11132020" y="5793049"/>
                  <a:ext cx="17100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4">
              <p14:nvContentPartPr>
                <p14:cNvPr id="338" name="墨迹 337">
                  <a:extLst>
                    <a:ext uri="{FF2B5EF4-FFF2-40B4-BE49-F238E27FC236}">
                      <a16:creationId xmlns:a16="http://schemas.microsoft.com/office/drawing/2014/main" id="{E826F99A-2E34-6C4A-9575-C2723A14DDB4}"/>
                    </a:ext>
                  </a:extLst>
                </p14:cNvPr>
                <p14:cNvContentPartPr/>
                <p14:nvPr/>
              </p14:nvContentPartPr>
              <p14:xfrm>
                <a:off x="11240020" y="5713489"/>
                <a:ext cx="235440" cy="609840"/>
              </p14:xfrm>
            </p:contentPart>
          </mc:Choice>
          <mc:Fallback xmlns="">
            <p:pic>
              <p:nvPicPr>
                <p:cNvPr id="338" name="墨迹 337">
                  <a:extLst>
                    <a:ext uri="{FF2B5EF4-FFF2-40B4-BE49-F238E27FC236}">
                      <a16:creationId xmlns:a16="http://schemas.microsoft.com/office/drawing/2014/main" id="{E826F99A-2E34-6C4A-9575-C2723A14DDB4}"/>
                    </a:ext>
                  </a:extLst>
                </p:cNvPr>
                <p:cNvPicPr/>
                <p:nvPr/>
              </p:nvPicPr>
              <p:blipFill>
                <a:blip r:embed="rId555"/>
                <a:stretch>
                  <a:fillRect/>
                </a:stretch>
              </p:blipFill>
              <p:spPr>
                <a:xfrm>
                  <a:off x="11232460" y="5705929"/>
                  <a:ext cx="250560" cy="62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6">
              <p14:nvContentPartPr>
                <p14:cNvPr id="339" name="墨迹 338">
                  <a:extLst>
                    <a:ext uri="{FF2B5EF4-FFF2-40B4-BE49-F238E27FC236}">
                      <a16:creationId xmlns:a16="http://schemas.microsoft.com/office/drawing/2014/main" id="{0FD7809A-4913-E34C-BC36-03B514C92484}"/>
                    </a:ext>
                  </a:extLst>
                </p14:cNvPr>
                <p14:cNvContentPartPr/>
                <p14:nvPr/>
              </p14:nvContentPartPr>
              <p14:xfrm>
                <a:off x="11662660" y="5781889"/>
                <a:ext cx="25200" cy="87480"/>
              </p14:xfrm>
            </p:contentPart>
          </mc:Choice>
          <mc:Fallback xmlns="">
            <p:pic>
              <p:nvPicPr>
                <p:cNvPr id="339" name="墨迹 338">
                  <a:extLst>
                    <a:ext uri="{FF2B5EF4-FFF2-40B4-BE49-F238E27FC236}">
                      <a16:creationId xmlns:a16="http://schemas.microsoft.com/office/drawing/2014/main" id="{0FD7809A-4913-E34C-BC36-03B514C92484}"/>
                    </a:ext>
                  </a:extLst>
                </p:cNvPr>
                <p:cNvPicPr/>
                <p:nvPr/>
              </p:nvPicPr>
              <p:blipFill>
                <a:blip r:embed="rId557"/>
                <a:stretch>
                  <a:fillRect/>
                </a:stretch>
              </p:blipFill>
              <p:spPr>
                <a:xfrm>
                  <a:off x="11655100" y="5774689"/>
                  <a:ext cx="4032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8">
              <p14:nvContentPartPr>
                <p14:cNvPr id="340" name="墨迹 339">
                  <a:extLst>
                    <a:ext uri="{FF2B5EF4-FFF2-40B4-BE49-F238E27FC236}">
                      <a16:creationId xmlns:a16="http://schemas.microsoft.com/office/drawing/2014/main" id="{3510DA01-9AC5-FC40-ABD3-1B8DC15E1002}"/>
                    </a:ext>
                  </a:extLst>
                </p14:cNvPr>
                <p14:cNvContentPartPr/>
                <p14:nvPr/>
              </p14:nvContentPartPr>
              <p14:xfrm>
                <a:off x="11587780" y="5738329"/>
                <a:ext cx="317880" cy="477000"/>
              </p14:xfrm>
            </p:contentPart>
          </mc:Choice>
          <mc:Fallback xmlns="">
            <p:pic>
              <p:nvPicPr>
                <p:cNvPr id="340" name="墨迹 339">
                  <a:extLst>
                    <a:ext uri="{FF2B5EF4-FFF2-40B4-BE49-F238E27FC236}">
                      <a16:creationId xmlns:a16="http://schemas.microsoft.com/office/drawing/2014/main" id="{3510DA01-9AC5-FC40-ABD3-1B8DC15E1002}"/>
                    </a:ext>
                  </a:extLst>
                </p:cNvPr>
                <p:cNvPicPr/>
                <p:nvPr/>
              </p:nvPicPr>
              <p:blipFill>
                <a:blip r:embed="rId559"/>
                <a:stretch>
                  <a:fillRect/>
                </a:stretch>
              </p:blipFill>
              <p:spPr>
                <a:xfrm>
                  <a:off x="11580580" y="5730769"/>
                  <a:ext cx="333000" cy="49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0">
              <p14:nvContentPartPr>
                <p14:cNvPr id="341" name="墨迹 340">
                  <a:extLst>
                    <a:ext uri="{FF2B5EF4-FFF2-40B4-BE49-F238E27FC236}">
                      <a16:creationId xmlns:a16="http://schemas.microsoft.com/office/drawing/2014/main" id="{E6043A4D-0481-3446-920F-904628E31E22}"/>
                    </a:ext>
                  </a:extLst>
                </p14:cNvPr>
                <p14:cNvContentPartPr/>
                <p14:nvPr/>
              </p14:nvContentPartPr>
              <p14:xfrm>
                <a:off x="11927980" y="5688649"/>
                <a:ext cx="189720" cy="695520"/>
              </p14:xfrm>
            </p:contentPart>
          </mc:Choice>
          <mc:Fallback xmlns="">
            <p:pic>
              <p:nvPicPr>
                <p:cNvPr id="341" name="墨迹 340">
                  <a:extLst>
                    <a:ext uri="{FF2B5EF4-FFF2-40B4-BE49-F238E27FC236}">
                      <a16:creationId xmlns:a16="http://schemas.microsoft.com/office/drawing/2014/main" id="{E6043A4D-0481-3446-920F-904628E31E22}"/>
                    </a:ext>
                  </a:extLst>
                </p:cNvPr>
                <p:cNvPicPr/>
                <p:nvPr/>
              </p:nvPicPr>
              <p:blipFill>
                <a:blip r:embed="rId561"/>
                <a:stretch>
                  <a:fillRect/>
                </a:stretch>
              </p:blipFill>
              <p:spPr>
                <a:xfrm>
                  <a:off x="11920420" y="5681089"/>
                  <a:ext cx="204480" cy="71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2">
              <p14:nvContentPartPr>
                <p14:cNvPr id="342" name="墨迹 341">
                  <a:extLst>
                    <a:ext uri="{FF2B5EF4-FFF2-40B4-BE49-F238E27FC236}">
                      <a16:creationId xmlns:a16="http://schemas.microsoft.com/office/drawing/2014/main" id="{AEB999EF-8FF5-5749-BE55-B6FBE0F335EF}"/>
                    </a:ext>
                  </a:extLst>
                </p14:cNvPr>
                <p14:cNvContentPartPr/>
                <p14:nvPr/>
              </p14:nvContentPartPr>
              <p14:xfrm>
                <a:off x="11696500" y="6155569"/>
                <a:ext cx="115920" cy="31320"/>
              </p14:xfrm>
            </p:contentPart>
          </mc:Choice>
          <mc:Fallback xmlns="">
            <p:pic>
              <p:nvPicPr>
                <p:cNvPr id="342" name="墨迹 341">
                  <a:extLst>
                    <a:ext uri="{FF2B5EF4-FFF2-40B4-BE49-F238E27FC236}">
                      <a16:creationId xmlns:a16="http://schemas.microsoft.com/office/drawing/2014/main" id="{AEB999EF-8FF5-5749-BE55-B6FBE0F335EF}"/>
                    </a:ext>
                  </a:extLst>
                </p:cNvPr>
                <p:cNvPicPr/>
                <p:nvPr/>
              </p:nvPicPr>
              <p:blipFill>
                <a:blip r:embed="rId563"/>
                <a:stretch>
                  <a:fillRect/>
                </a:stretch>
              </p:blipFill>
              <p:spPr>
                <a:xfrm>
                  <a:off x="11688940" y="6148009"/>
                  <a:ext cx="13104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4">
              <p14:nvContentPartPr>
                <p14:cNvPr id="343" name="墨迹 342">
                  <a:extLst>
                    <a:ext uri="{FF2B5EF4-FFF2-40B4-BE49-F238E27FC236}">
                      <a16:creationId xmlns:a16="http://schemas.microsoft.com/office/drawing/2014/main" id="{DC2860BF-47AF-0A4F-88B6-6601C9D8537D}"/>
                    </a:ext>
                  </a:extLst>
                </p14:cNvPr>
                <p14:cNvContentPartPr/>
                <p14:nvPr/>
              </p14:nvContentPartPr>
              <p14:xfrm>
                <a:off x="11500660" y="6000049"/>
                <a:ext cx="100080" cy="62640"/>
              </p14:xfrm>
            </p:contentPart>
          </mc:Choice>
          <mc:Fallback xmlns="">
            <p:pic>
              <p:nvPicPr>
                <p:cNvPr id="343" name="墨迹 342">
                  <a:extLst>
                    <a:ext uri="{FF2B5EF4-FFF2-40B4-BE49-F238E27FC236}">
                      <a16:creationId xmlns:a16="http://schemas.microsoft.com/office/drawing/2014/main" id="{DC2860BF-47AF-0A4F-88B6-6601C9D8537D}"/>
                    </a:ext>
                  </a:extLst>
                </p:cNvPr>
                <p:cNvPicPr/>
                <p:nvPr/>
              </p:nvPicPr>
              <p:blipFill>
                <a:blip r:embed="rId565"/>
                <a:stretch>
                  <a:fillRect/>
                </a:stretch>
              </p:blipFill>
              <p:spPr>
                <a:xfrm>
                  <a:off x="11493100" y="5992489"/>
                  <a:ext cx="115200" cy="77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1" name="组合 360">
            <a:extLst>
              <a:ext uri="{FF2B5EF4-FFF2-40B4-BE49-F238E27FC236}">
                <a16:creationId xmlns:a16="http://schemas.microsoft.com/office/drawing/2014/main" id="{BEA74DE1-8C9A-6C40-88BE-8A7244861A17}"/>
              </a:ext>
            </a:extLst>
          </p:cNvPr>
          <p:cNvGrpSpPr/>
          <p:nvPr/>
        </p:nvGrpSpPr>
        <p:grpSpPr>
          <a:xfrm>
            <a:off x="4715020" y="6522769"/>
            <a:ext cx="143640" cy="280080"/>
            <a:chOff x="4715020" y="6522769"/>
            <a:chExt cx="143640" cy="280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6">
              <p14:nvContentPartPr>
                <p14:cNvPr id="345" name="墨迹 344">
                  <a:extLst>
                    <a:ext uri="{FF2B5EF4-FFF2-40B4-BE49-F238E27FC236}">
                      <a16:creationId xmlns:a16="http://schemas.microsoft.com/office/drawing/2014/main" id="{923C108B-6E05-D942-BB89-666E631E9E50}"/>
                    </a:ext>
                  </a:extLst>
                </p14:cNvPr>
                <p14:cNvContentPartPr/>
                <p14:nvPr/>
              </p14:nvContentPartPr>
              <p14:xfrm>
                <a:off x="4715020" y="6641209"/>
                <a:ext cx="143640" cy="161640"/>
              </p14:xfrm>
            </p:contentPart>
          </mc:Choice>
          <mc:Fallback xmlns="">
            <p:pic>
              <p:nvPicPr>
                <p:cNvPr id="345" name="墨迹 344">
                  <a:extLst>
                    <a:ext uri="{FF2B5EF4-FFF2-40B4-BE49-F238E27FC236}">
                      <a16:creationId xmlns:a16="http://schemas.microsoft.com/office/drawing/2014/main" id="{923C108B-6E05-D942-BB89-666E631E9E50}"/>
                    </a:ext>
                  </a:extLst>
                </p:cNvPr>
                <p:cNvPicPr/>
                <p:nvPr/>
              </p:nvPicPr>
              <p:blipFill>
                <a:blip r:embed="rId567"/>
                <a:stretch>
                  <a:fillRect/>
                </a:stretch>
              </p:blipFill>
              <p:spPr>
                <a:xfrm>
                  <a:off x="4707460" y="6633649"/>
                  <a:ext cx="15876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8">
              <p14:nvContentPartPr>
                <p14:cNvPr id="346" name="墨迹 345">
                  <a:extLst>
                    <a:ext uri="{FF2B5EF4-FFF2-40B4-BE49-F238E27FC236}">
                      <a16:creationId xmlns:a16="http://schemas.microsoft.com/office/drawing/2014/main" id="{F2B8C1CA-05A6-5B43-8898-205D9875410F}"/>
                    </a:ext>
                  </a:extLst>
                </p14:cNvPr>
                <p14:cNvContentPartPr/>
                <p14:nvPr/>
              </p14:nvContentPartPr>
              <p14:xfrm>
                <a:off x="4758580" y="6522769"/>
                <a:ext cx="87480" cy="43920"/>
              </p14:xfrm>
            </p:contentPart>
          </mc:Choice>
          <mc:Fallback xmlns="">
            <p:pic>
              <p:nvPicPr>
                <p:cNvPr id="346" name="墨迹 345">
                  <a:extLst>
                    <a:ext uri="{FF2B5EF4-FFF2-40B4-BE49-F238E27FC236}">
                      <a16:creationId xmlns:a16="http://schemas.microsoft.com/office/drawing/2014/main" id="{F2B8C1CA-05A6-5B43-8898-205D9875410F}"/>
                    </a:ext>
                  </a:extLst>
                </p:cNvPr>
                <p:cNvPicPr/>
                <p:nvPr/>
              </p:nvPicPr>
              <p:blipFill>
                <a:blip r:embed="rId569"/>
                <a:stretch>
                  <a:fillRect/>
                </a:stretch>
              </p:blipFill>
              <p:spPr>
                <a:xfrm>
                  <a:off x="4751020" y="6515209"/>
                  <a:ext cx="102600" cy="59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0" name="组合 359">
            <a:extLst>
              <a:ext uri="{FF2B5EF4-FFF2-40B4-BE49-F238E27FC236}">
                <a16:creationId xmlns:a16="http://schemas.microsoft.com/office/drawing/2014/main" id="{FB31F086-BBE5-FB4E-9181-F5FA95DBC233}"/>
              </a:ext>
            </a:extLst>
          </p:cNvPr>
          <p:cNvGrpSpPr/>
          <p:nvPr/>
        </p:nvGrpSpPr>
        <p:grpSpPr>
          <a:xfrm>
            <a:off x="5100940" y="6635089"/>
            <a:ext cx="691200" cy="187200"/>
            <a:chOff x="5100940" y="6635089"/>
            <a:chExt cx="691200" cy="187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70">
              <p14:nvContentPartPr>
                <p14:cNvPr id="347" name="墨迹 346">
                  <a:extLst>
                    <a:ext uri="{FF2B5EF4-FFF2-40B4-BE49-F238E27FC236}">
                      <a16:creationId xmlns:a16="http://schemas.microsoft.com/office/drawing/2014/main" id="{D5F031C2-A7CA-554E-88D8-29898E40D33B}"/>
                    </a:ext>
                  </a:extLst>
                </p14:cNvPr>
                <p14:cNvContentPartPr/>
                <p14:nvPr/>
              </p14:nvContentPartPr>
              <p14:xfrm>
                <a:off x="5125780" y="6697369"/>
                <a:ext cx="87480" cy="25200"/>
              </p14:xfrm>
            </p:contentPart>
          </mc:Choice>
          <mc:Fallback xmlns="">
            <p:pic>
              <p:nvPicPr>
                <p:cNvPr id="347" name="墨迹 346">
                  <a:extLst>
                    <a:ext uri="{FF2B5EF4-FFF2-40B4-BE49-F238E27FC236}">
                      <a16:creationId xmlns:a16="http://schemas.microsoft.com/office/drawing/2014/main" id="{D5F031C2-A7CA-554E-88D8-29898E40D33B}"/>
                    </a:ext>
                  </a:extLst>
                </p:cNvPr>
                <p:cNvPicPr/>
                <p:nvPr/>
              </p:nvPicPr>
              <p:blipFill>
                <a:blip r:embed="rId571"/>
                <a:stretch>
                  <a:fillRect/>
                </a:stretch>
              </p:blipFill>
              <p:spPr>
                <a:xfrm>
                  <a:off x="5118220" y="6689809"/>
                  <a:ext cx="10260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2">
              <p14:nvContentPartPr>
                <p14:cNvPr id="348" name="墨迹 347">
                  <a:extLst>
                    <a:ext uri="{FF2B5EF4-FFF2-40B4-BE49-F238E27FC236}">
                      <a16:creationId xmlns:a16="http://schemas.microsoft.com/office/drawing/2014/main" id="{146B06CA-815E-DA44-B0A5-659BAFE76A9C}"/>
                    </a:ext>
                  </a:extLst>
                </p14:cNvPr>
                <p14:cNvContentPartPr/>
                <p14:nvPr/>
              </p14:nvContentPartPr>
              <p14:xfrm>
                <a:off x="5100940" y="6796729"/>
                <a:ext cx="224640" cy="19080"/>
              </p14:xfrm>
            </p:contentPart>
          </mc:Choice>
          <mc:Fallback xmlns="">
            <p:pic>
              <p:nvPicPr>
                <p:cNvPr id="348" name="墨迹 347">
                  <a:extLst>
                    <a:ext uri="{FF2B5EF4-FFF2-40B4-BE49-F238E27FC236}">
                      <a16:creationId xmlns:a16="http://schemas.microsoft.com/office/drawing/2014/main" id="{146B06CA-815E-DA44-B0A5-659BAFE76A9C}"/>
                    </a:ext>
                  </a:extLst>
                </p:cNvPr>
                <p:cNvPicPr/>
                <p:nvPr/>
              </p:nvPicPr>
              <p:blipFill>
                <a:blip r:embed="rId573"/>
                <a:stretch>
                  <a:fillRect/>
                </a:stretch>
              </p:blipFill>
              <p:spPr>
                <a:xfrm>
                  <a:off x="5093380" y="6789169"/>
                  <a:ext cx="23940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4">
              <p14:nvContentPartPr>
                <p14:cNvPr id="349" name="墨迹 348">
                  <a:extLst>
                    <a:ext uri="{FF2B5EF4-FFF2-40B4-BE49-F238E27FC236}">
                      <a16:creationId xmlns:a16="http://schemas.microsoft.com/office/drawing/2014/main" id="{9BA593F9-912C-0144-8F2D-593685B516BE}"/>
                    </a:ext>
                  </a:extLst>
                </p14:cNvPr>
                <p14:cNvContentPartPr/>
                <p14:nvPr/>
              </p14:nvContentPartPr>
              <p14:xfrm>
                <a:off x="5543020" y="6635089"/>
                <a:ext cx="19080" cy="168480"/>
              </p14:xfrm>
            </p:contentPart>
          </mc:Choice>
          <mc:Fallback xmlns="">
            <p:pic>
              <p:nvPicPr>
                <p:cNvPr id="349" name="墨迹 348">
                  <a:extLst>
                    <a:ext uri="{FF2B5EF4-FFF2-40B4-BE49-F238E27FC236}">
                      <a16:creationId xmlns:a16="http://schemas.microsoft.com/office/drawing/2014/main" id="{9BA593F9-912C-0144-8F2D-593685B516BE}"/>
                    </a:ext>
                  </a:extLst>
                </p:cNvPr>
                <p:cNvPicPr/>
                <p:nvPr/>
              </p:nvPicPr>
              <p:blipFill>
                <a:blip r:embed="rId575"/>
                <a:stretch>
                  <a:fillRect/>
                </a:stretch>
              </p:blipFill>
              <p:spPr>
                <a:xfrm>
                  <a:off x="5535460" y="6627529"/>
                  <a:ext cx="3420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6">
              <p14:nvContentPartPr>
                <p14:cNvPr id="350" name="墨迹 349">
                  <a:extLst>
                    <a:ext uri="{FF2B5EF4-FFF2-40B4-BE49-F238E27FC236}">
                      <a16:creationId xmlns:a16="http://schemas.microsoft.com/office/drawing/2014/main" id="{9B814272-23DD-A24E-8E44-733266EC9ED6}"/>
                    </a:ext>
                  </a:extLst>
                </p14:cNvPr>
                <p14:cNvContentPartPr/>
                <p14:nvPr/>
              </p14:nvContentPartPr>
              <p14:xfrm>
                <a:off x="5760820" y="6784489"/>
                <a:ext cx="31320" cy="37800"/>
              </p14:xfrm>
            </p:contentPart>
          </mc:Choice>
          <mc:Fallback xmlns="">
            <p:pic>
              <p:nvPicPr>
                <p:cNvPr id="350" name="墨迹 349">
                  <a:extLst>
                    <a:ext uri="{FF2B5EF4-FFF2-40B4-BE49-F238E27FC236}">
                      <a16:creationId xmlns:a16="http://schemas.microsoft.com/office/drawing/2014/main" id="{9B814272-23DD-A24E-8E44-733266EC9ED6}"/>
                    </a:ext>
                  </a:extLst>
                </p:cNvPr>
                <p:cNvPicPr/>
                <p:nvPr/>
              </p:nvPicPr>
              <p:blipFill>
                <a:blip r:embed="rId577"/>
                <a:stretch>
                  <a:fillRect/>
                </a:stretch>
              </p:blipFill>
              <p:spPr>
                <a:xfrm>
                  <a:off x="5753260" y="6776929"/>
                  <a:ext cx="46440" cy="52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9" name="组合 358">
            <a:extLst>
              <a:ext uri="{FF2B5EF4-FFF2-40B4-BE49-F238E27FC236}">
                <a16:creationId xmlns:a16="http://schemas.microsoft.com/office/drawing/2014/main" id="{0D2244A6-754E-BE44-801F-F346EB0DBE64}"/>
              </a:ext>
            </a:extLst>
          </p:cNvPr>
          <p:cNvGrpSpPr/>
          <p:nvPr/>
        </p:nvGrpSpPr>
        <p:grpSpPr>
          <a:xfrm>
            <a:off x="6128020" y="6641209"/>
            <a:ext cx="280800" cy="212040"/>
            <a:chOff x="6128020" y="6641209"/>
            <a:chExt cx="280800" cy="212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78">
              <p14:nvContentPartPr>
                <p14:cNvPr id="351" name="墨迹 350">
                  <a:extLst>
                    <a:ext uri="{FF2B5EF4-FFF2-40B4-BE49-F238E27FC236}">
                      <a16:creationId xmlns:a16="http://schemas.microsoft.com/office/drawing/2014/main" id="{15C01D4A-611B-BC4C-8D87-68C38F9FF3AB}"/>
                    </a:ext>
                  </a:extLst>
                </p14:cNvPr>
                <p14:cNvContentPartPr/>
                <p14:nvPr/>
              </p14:nvContentPartPr>
              <p14:xfrm>
                <a:off x="6128020" y="6641209"/>
                <a:ext cx="131040" cy="168480"/>
              </p14:xfrm>
            </p:contentPart>
          </mc:Choice>
          <mc:Fallback xmlns="">
            <p:pic>
              <p:nvPicPr>
                <p:cNvPr id="351" name="墨迹 350">
                  <a:extLst>
                    <a:ext uri="{FF2B5EF4-FFF2-40B4-BE49-F238E27FC236}">
                      <a16:creationId xmlns:a16="http://schemas.microsoft.com/office/drawing/2014/main" id="{15C01D4A-611B-BC4C-8D87-68C38F9FF3AB}"/>
                    </a:ext>
                  </a:extLst>
                </p:cNvPr>
                <p:cNvPicPr/>
                <p:nvPr/>
              </p:nvPicPr>
              <p:blipFill>
                <a:blip r:embed="rId579"/>
                <a:stretch>
                  <a:fillRect/>
                </a:stretch>
              </p:blipFill>
              <p:spPr>
                <a:xfrm>
                  <a:off x="6120820" y="6633649"/>
                  <a:ext cx="14616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0">
              <p14:nvContentPartPr>
                <p14:cNvPr id="352" name="墨迹 351">
                  <a:extLst>
                    <a:ext uri="{FF2B5EF4-FFF2-40B4-BE49-F238E27FC236}">
                      <a16:creationId xmlns:a16="http://schemas.microsoft.com/office/drawing/2014/main" id="{7A0A8B3E-5442-5B44-A670-4CC328FFF243}"/>
                    </a:ext>
                  </a:extLst>
                </p14:cNvPr>
                <p14:cNvContentPartPr/>
                <p14:nvPr/>
              </p14:nvContentPartPr>
              <p14:xfrm>
                <a:off x="6333580" y="6790609"/>
                <a:ext cx="75240" cy="62640"/>
              </p14:xfrm>
            </p:contentPart>
          </mc:Choice>
          <mc:Fallback xmlns="">
            <p:pic>
              <p:nvPicPr>
                <p:cNvPr id="352" name="墨迹 351">
                  <a:extLst>
                    <a:ext uri="{FF2B5EF4-FFF2-40B4-BE49-F238E27FC236}">
                      <a16:creationId xmlns:a16="http://schemas.microsoft.com/office/drawing/2014/main" id="{7A0A8B3E-5442-5B44-A670-4CC328FFF243}"/>
                    </a:ext>
                  </a:extLst>
                </p:cNvPr>
                <p:cNvPicPr/>
                <p:nvPr/>
              </p:nvPicPr>
              <p:blipFill>
                <a:blip r:embed="rId581"/>
                <a:stretch>
                  <a:fillRect/>
                </a:stretch>
              </p:blipFill>
              <p:spPr>
                <a:xfrm>
                  <a:off x="6326020" y="6783049"/>
                  <a:ext cx="90000" cy="77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8" name="组合 357">
            <a:extLst>
              <a:ext uri="{FF2B5EF4-FFF2-40B4-BE49-F238E27FC236}">
                <a16:creationId xmlns:a16="http://schemas.microsoft.com/office/drawing/2014/main" id="{90A786BB-A5FA-AA4B-B870-10386B076A69}"/>
              </a:ext>
            </a:extLst>
          </p:cNvPr>
          <p:cNvGrpSpPr/>
          <p:nvPr/>
        </p:nvGrpSpPr>
        <p:grpSpPr>
          <a:xfrm>
            <a:off x="6956020" y="6697729"/>
            <a:ext cx="343080" cy="75240"/>
            <a:chOff x="6956020" y="6697729"/>
            <a:chExt cx="343080" cy="75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2">
              <p14:nvContentPartPr>
                <p14:cNvPr id="353" name="墨迹 352">
                  <a:extLst>
                    <a:ext uri="{FF2B5EF4-FFF2-40B4-BE49-F238E27FC236}">
                      <a16:creationId xmlns:a16="http://schemas.microsoft.com/office/drawing/2014/main" id="{F70A6371-200A-864A-90CC-592BE64F97E1}"/>
                    </a:ext>
                  </a:extLst>
                </p14:cNvPr>
                <p14:cNvContentPartPr/>
                <p14:nvPr/>
              </p14:nvContentPartPr>
              <p14:xfrm>
                <a:off x="6956020" y="6697729"/>
                <a:ext cx="143640" cy="19080"/>
              </p14:xfrm>
            </p:contentPart>
          </mc:Choice>
          <mc:Fallback xmlns="">
            <p:pic>
              <p:nvPicPr>
                <p:cNvPr id="353" name="墨迹 352">
                  <a:extLst>
                    <a:ext uri="{FF2B5EF4-FFF2-40B4-BE49-F238E27FC236}">
                      <a16:creationId xmlns:a16="http://schemas.microsoft.com/office/drawing/2014/main" id="{F70A6371-200A-864A-90CC-592BE64F97E1}"/>
                    </a:ext>
                  </a:extLst>
                </p:cNvPr>
                <p:cNvPicPr/>
                <p:nvPr/>
              </p:nvPicPr>
              <p:blipFill>
                <a:blip r:embed="rId583"/>
                <a:stretch>
                  <a:fillRect/>
                </a:stretch>
              </p:blipFill>
              <p:spPr>
                <a:xfrm>
                  <a:off x="6948820" y="6690169"/>
                  <a:ext cx="15876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4">
              <p14:nvContentPartPr>
                <p14:cNvPr id="354" name="墨迹 353">
                  <a:extLst>
                    <a:ext uri="{FF2B5EF4-FFF2-40B4-BE49-F238E27FC236}">
                      <a16:creationId xmlns:a16="http://schemas.microsoft.com/office/drawing/2014/main" id="{15FDDF31-7154-F847-A9B4-AA48AB187FD5}"/>
                    </a:ext>
                  </a:extLst>
                </p14:cNvPr>
                <p14:cNvContentPartPr/>
                <p14:nvPr/>
              </p14:nvContentPartPr>
              <p14:xfrm>
                <a:off x="7236460" y="6753889"/>
                <a:ext cx="62640" cy="19080"/>
              </p14:xfrm>
            </p:contentPart>
          </mc:Choice>
          <mc:Fallback xmlns="">
            <p:pic>
              <p:nvPicPr>
                <p:cNvPr id="354" name="墨迹 353">
                  <a:extLst>
                    <a:ext uri="{FF2B5EF4-FFF2-40B4-BE49-F238E27FC236}">
                      <a16:creationId xmlns:a16="http://schemas.microsoft.com/office/drawing/2014/main" id="{15FDDF31-7154-F847-A9B4-AA48AB187FD5}"/>
                    </a:ext>
                  </a:extLst>
                </p:cNvPr>
                <p:cNvPicPr/>
                <p:nvPr/>
              </p:nvPicPr>
              <p:blipFill>
                <a:blip r:embed="rId585"/>
                <a:stretch>
                  <a:fillRect/>
                </a:stretch>
              </p:blipFill>
              <p:spPr>
                <a:xfrm>
                  <a:off x="7228900" y="6746329"/>
                  <a:ext cx="77760" cy="3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7" name="组合 356">
            <a:extLst>
              <a:ext uri="{FF2B5EF4-FFF2-40B4-BE49-F238E27FC236}">
                <a16:creationId xmlns:a16="http://schemas.microsoft.com/office/drawing/2014/main" id="{D9461096-5160-9445-A3E7-0A987932A41F}"/>
              </a:ext>
            </a:extLst>
          </p:cNvPr>
          <p:cNvGrpSpPr/>
          <p:nvPr/>
        </p:nvGrpSpPr>
        <p:grpSpPr>
          <a:xfrm>
            <a:off x="7622380" y="6510889"/>
            <a:ext cx="299160" cy="367560"/>
            <a:chOff x="7622380" y="6510889"/>
            <a:chExt cx="299160" cy="367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6">
              <p14:nvContentPartPr>
                <p14:cNvPr id="355" name="墨迹 354">
                  <a:extLst>
                    <a:ext uri="{FF2B5EF4-FFF2-40B4-BE49-F238E27FC236}">
                      <a16:creationId xmlns:a16="http://schemas.microsoft.com/office/drawing/2014/main" id="{EADAA091-CE91-074F-B3E2-3D0AD16A7ECF}"/>
                    </a:ext>
                  </a:extLst>
                </p14:cNvPr>
                <p14:cNvContentPartPr/>
                <p14:nvPr/>
              </p14:nvContentPartPr>
              <p14:xfrm>
                <a:off x="7641100" y="6510889"/>
                <a:ext cx="137160" cy="367560"/>
              </p14:xfrm>
            </p:contentPart>
          </mc:Choice>
          <mc:Fallback xmlns="">
            <p:pic>
              <p:nvPicPr>
                <p:cNvPr id="355" name="墨迹 354">
                  <a:extLst>
                    <a:ext uri="{FF2B5EF4-FFF2-40B4-BE49-F238E27FC236}">
                      <a16:creationId xmlns:a16="http://schemas.microsoft.com/office/drawing/2014/main" id="{EADAA091-CE91-074F-B3E2-3D0AD16A7ECF}"/>
                    </a:ext>
                  </a:extLst>
                </p:cNvPr>
                <p:cNvPicPr/>
                <p:nvPr/>
              </p:nvPicPr>
              <p:blipFill>
                <a:blip r:embed="rId587"/>
                <a:stretch>
                  <a:fillRect/>
                </a:stretch>
              </p:blipFill>
              <p:spPr>
                <a:xfrm>
                  <a:off x="7633540" y="6503329"/>
                  <a:ext cx="152280" cy="38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8">
              <p14:nvContentPartPr>
                <p14:cNvPr id="356" name="墨迹 355">
                  <a:extLst>
                    <a:ext uri="{FF2B5EF4-FFF2-40B4-BE49-F238E27FC236}">
                      <a16:creationId xmlns:a16="http://schemas.microsoft.com/office/drawing/2014/main" id="{F51DC469-CC67-B84C-8A69-4741D787ACC1}"/>
                    </a:ext>
                  </a:extLst>
                </p14:cNvPr>
                <p14:cNvContentPartPr/>
                <p14:nvPr/>
              </p14:nvContentPartPr>
              <p14:xfrm>
                <a:off x="7622380" y="6629689"/>
                <a:ext cx="299160" cy="43920"/>
              </p14:xfrm>
            </p:contentPart>
          </mc:Choice>
          <mc:Fallback xmlns="">
            <p:pic>
              <p:nvPicPr>
                <p:cNvPr id="356" name="墨迹 355">
                  <a:extLst>
                    <a:ext uri="{FF2B5EF4-FFF2-40B4-BE49-F238E27FC236}">
                      <a16:creationId xmlns:a16="http://schemas.microsoft.com/office/drawing/2014/main" id="{F51DC469-CC67-B84C-8A69-4741D787ACC1}"/>
                    </a:ext>
                  </a:extLst>
                </p:cNvPr>
                <p:cNvPicPr/>
                <p:nvPr/>
              </p:nvPicPr>
              <p:blipFill>
                <a:blip r:embed="rId589"/>
                <a:stretch>
                  <a:fillRect/>
                </a:stretch>
              </p:blipFill>
              <p:spPr>
                <a:xfrm>
                  <a:off x="7614820" y="6622129"/>
                  <a:ext cx="314280" cy="59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90">
            <p14:nvContentPartPr>
              <p14:cNvPr id="362" name="墨迹 361">
                <a:extLst>
                  <a:ext uri="{FF2B5EF4-FFF2-40B4-BE49-F238E27FC236}">
                    <a16:creationId xmlns:a16="http://schemas.microsoft.com/office/drawing/2014/main" id="{FCB06D75-335F-BA4D-BCBD-7A6AD1A90385}"/>
                  </a:ext>
                </a:extLst>
              </p14:cNvPr>
              <p14:cNvContentPartPr/>
              <p14:nvPr/>
            </p14:nvContentPartPr>
            <p14:xfrm>
              <a:off x="1054540" y="4089889"/>
              <a:ext cx="162360" cy="37800"/>
            </p14:xfrm>
          </p:contentPart>
        </mc:Choice>
        <mc:Fallback xmlns="">
          <p:pic>
            <p:nvPicPr>
              <p:cNvPr id="362" name="墨迹 361">
                <a:extLst>
                  <a:ext uri="{FF2B5EF4-FFF2-40B4-BE49-F238E27FC236}">
                    <a16:creationId xmlns:a16="http://schemas.microsoft.com/office/drawing/2014/main" id="{FCB06D75-335F-BA4D-BCBD-7A6AD1A90385}"/>
                  </a:ext>
                </a:extLst>
              </p:cNvPr>
              <p:cNvPicPr/>
              <p:nvPr/>
            </p:nvPicPr>
            <p:blipFill>
              <a:blip r:embed="rId591"/>
              <a:stretch>
                <a:fillRect/>
              </a:stretch>
            </p:blipFill>
            <p:spPr>
              <a:xfrm>
                <a:off x="1046980" y="4082329"/>
                <a:ext cx="177120" cy="5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2">
            <p14:nvContentPartPr>
              <p14:cNvPr id="363" name="墨迹 362">
                <a:extLst>
                  <a:ext uri="{FF2B5EF4-FFF2-40B4-BE49-F238E27FC236}">
                    <a16:creationId xmlns:a16="http://schemas.microsoft.com/office/drawing/2014/main" id="{9116E4FE-3561-0D4B-B11B-629ADD508C38}"/>
                  </a:ext>
                </a:extLst>
              </p14:cNvPr>
              <p14:cNvContentPartPr/>
              <p14:nvPr/>
            </p14:nvContentPartPr>
            <p14:xfrm>
              <a:off x="985780" y="4606489"/>
              <a:ext cx="4538880" cy="137160"/>
            </p14:xfrm>
          </p:contentPart>
        </mc:Choice>
        <mc:Fallback xmlns="">
          <p:pic>
            <p:nvPicPr>
              <p:cNvPr id="363" name="墨迹 362">
                <a:extLst>
                  <a:ext uri="{FF2B5EF4-FFF2-40B4-BE49-F238E27FC236}">
                    <a16:creationId xmlns:a16="http://schemas.microsoft.com/office/drawing/2014/main" id="{9116E4FE-3561-0D4B-B11B-629ADD508C38}"/>
                  </a:ext>
                </a:extLst>
              </p:cNvPr>
              <p:cNvPicPr/>
              <p:nvPr/>
            </p:nvPicPr>
            <p:blipFill>
              <a:blip r:embed="rId593"/>
              <a:stretch>
                <a:fillRect/>
              </a:stretch>
            </p:blipFill>
            <p:spPr>
              <a:xfrm>
                <a:off x="978580" y="4598929"/>
                <a:ext cx="4553640" cy="15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4">
            <p14:nvContentPartPr>
              <p14:cNvPr id="364" name="墨迹 363">
                <a:extLst>
                  <a:ext uri="{FF2B5EF4-FFF2-40B4-BE49-F238E27FC236}">
                    <a16:creationId xmlns:a16="http://schemas.microsoft.com/office/drawing/2014/main" id="{DCDA0BCF-5410-1C49-A459-193517A82A9B}"/>
                  </a:ext>
                </a:extLst>
              </p14:cNvPr>
              <p14:cNvContentPartPr/>
              <p14:nvPr/>
            </p14:nvContentPartPr>
            <p14:xfrm>
              <a:off x="4272940" y="5477689"/>
              <a:ext cx="4221360" cy="977760"/>
            </p14:xfrm>
          </p:contentPart>
        </mc:Choice>
        <mc:Fallback xmlns="">
          <p:pic>
            <p:nvPicPr>
              <p:cNvPr id="364" name="墨迹 363">
                <a:extLst>
                  <a:ext uri="{FF2B5EF4-FFF2-40B4-BE49-F238E27FC236}">
                    <a16:creationId xmlns:a16="http://schemas.microsoft.com/office/drawing/2014/main" id="{DCDA0BCF-5410-1C49-A459-193517A82A9B}"/>
                  </a:ext>
                </a:extLst>
              </p:cNvPr>
              <p:cNvPicPr/>
              <p:nvPr/>
            </p:nvPicPr>
            <p:blipFill>
              <a:blip r:embed="rId595"/>
              <a:stretch>
                <a:fillRect/>
              </a:stretch>
            </p:blipFill>
            <p:spPr>
              <a:xfrm>
                <a:off x="4265380" y="5470489"/>
                <a:ext cx="4236480" cy="992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200502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>
            <a:extLst>
              <a:ext uri="{FF2B5EF4-FFF2-40B4-BE49-F238E27FC236}">
                <a16:creationId xmlns:a16="http://schemas.microsoft.com/office/drawing/2014/main" id="{652F1431-473A-3448-8517-4BDE4CB768A2}"/>
              </a:ext>
            </a:extLst>
          </p:cNvPr>
          <p:cNvGrpSpPr/>
          <p:nvPr/>
        </p:nvGrpSpPr>
        <p:grpSpPr>
          <a:xfrm>
            <a:off x="1152820" y="260209"/>
            <a:ext cx="921600" cy="902880"/>
            <a:chOff x="1152820" y="260209"/>
            <a:chExt cx="921600" cy="902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墨迹 1">
                  <a:extLst>
                    <a:ext uri="{FF2B5EF4-FFF2-40B4-BE49-F238E27FC236}">
                      <a16:creationId xmlns:a16="http://schemas.microsoft.com/office/drawing/2014/main" id="{45693455-E65B-8D45-B92A-56964F90940D}"/>
                    </a:ext>
                  </a:extLst>
                </p14:cNvPr>
                <p14:cNvContentPartPr/>
                <p14:nvPr/>
              </p14:nvContentPartPr>
              <p14:xfrm>
                <a:off x="1190260" y="608689"/>
                <a:ext cx="299160" cy="193320"/>
              </p14:xfrm>
            </p:contentPart>
          </mc:Choice>
          <mc:Fallback xmlns="">
            <p:pic>
              <p:nvPicPr>
                <p:cNvPr id="2" name="墨迹 1">
                  <a:extLst>
                    <a:ext uri="{FF2B5EF4-FFF2-40B4-BE49-F238E27FC236}">
                      <a16:creationId xmlns:a16="http://schemas.microsoft.com/office/drawing/2014/main" id="{45693455-E65B-8D45-B92A-56964F90940D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182700" y="601129"/>
                  <a:ext cx="31428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3D884B2C-53D8-FE43-8880-EF49F623E32C}"/>
                    </a:ext>
                  </a:extLst>
                </p14:cNvPr>
                <p14:cNvContentPartPr/>
                <p14:nvPr/>
              </p14:nvContentPartPr>
              <p14:xfrm>
                <a:off x="1152820" y="646129"/>
                <a:ext cx="81360" cy="205920"/>
              </p14:xfrm>
            </p:contentPart>
          </mc:Choice>
          <mc:Fallback xmlns=""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3D884B2C-53D8-FE43-8880-EF49F623E32C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145260" y="638569"/>
                  <a:ext cx="9648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F89FF586-DDE6-8C45-8C89-D835319EE7D1}"/>
                    </a:ext>
                  </a:extLst>
                </p14:cNvPr>
                <p14:cNvContentPartPr/>
                <p14:nvPr/>
              </p14:nvContentPartPr>
              <p14:xfrm>
                <a:off x="1296100" y="559009"/>
                <a:ext cx="62640" cy="187200"/>
              </p14:xfrm>
            </p:contentPart>
          </mc:Choice>
          <mc:Fallback xmlns=""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F89FF586-DDE6-8C45-8C89-D835319EE7D1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288540" y="551449"/>
                  <a:ext cx="7776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墨迹 4">
                  <a:extLst>
                    <a:ext uri="{FF2B5EF4-FFF2-40B4-BE49-F238E27FC236}">
                      <a16:creationId xmlns:a16="http://schemas.microsoft.com/office/drawing/2014/main" id="{C5E12362-E071-9A40-A440-1389C25EEB7A}"/>
                    </a:ext>
                  </a:extLst>
                </p14:cNvPr>
                <p14:cNvContentPartPr/>
                <p14:nvPr/>
              </p14:nvContentPartPr>
              <p14:xfrm>
                <a:off x="1763020" y="272449"/>
                <a:ext cx="93600" cy="78480"/>
              </p14:xfrm>
            </p:contentPart>
          </mc:Choice>
          <mc:Fallback xmlns="">
            <p:pic>
              <p:nvPicPr>
                <p:cNvPr id="5" name="墨迹 4">
                  <a:extLst>
                    <a:ext uri="{FF2B5EF4-FFF2-40B4-BE49-F238E27FC236}">
                      <a16:creationId xmlns:a16="http://schemas.microsoft.com/office/drawing/2014/main" id="{C5E12362-E071-9A40-A440-1389C25EEB7A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755460" y="264889"/>
                  <a:ext cx="10872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F7EA3B99-F130-FC4D-807F-C0D358EA67B2}"/>
                    </a:ext>
                  </a:extLst>
                </p14:cNvPr>
                <p14:cNvContentPartPr/>
                <p14:nvPr/>
              </p14:nvContentPartPr>
              <p14:xfrm>
                <a:off x="1650700" y="260209"/>
                <a:ext cx="423720" cy="902880"/>
              </p14:xfrm>
            </p:contentPart>
          </mc:Choice>
          <mc:Fallback xmlns=""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F7EA3B99-F130-FC4D-807F-C0D358EA67B2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643140" y="252649"/>
                  <a:ext cx="438840" cy="9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984310C9-1C42-B943-9C70-8D077BDDD1F1}"/>
              </a:ext>
            </a:extLst>
          </p:cNvPr>
          <p:cNvGrpSpPr/>
          <p:nvPr/>
        </p:nvGrpSpPr>
        <p:grpSpPr>
          <a:xfrm>
            <a:off x="2323180" y="397009"/>
            <a:ext cx="547920" cy="486000"/>
            <a:chOff x="2323180" y="397009"/>
            <a:chExt cx="547920" cy="486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D03B64EE-25F8-7A42-B22E-634FC415ABD9}"/>
                    </a:ext>
                  </a:extLst>
                </p14:cNvPr>
                <p14:cNvContentPartPr/>
                <p14:nvPr/>
              </p14:nvContentPartPr>
              <p14:xfrm>
                <a:off x="2447740" y="397009"/>
                <a:ext cx="118800" cy="162360"/>
              </p14:xfrm>
            </p:contentPart>
          </mc:Choice>
          <mc:Fallback xmlns=""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D03B64EE-25F8-7A42-B22E-634FC415ABD9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440180" y="389449"/>
                  <a:ext cx="13356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B02AC724-B0F5-ED43-B7C8-EA2F8FB6B0F6}"/>
                    </a:ext>
                  </a:extLst>
                </p14:cNvPr>
                <p14:cNvContentPartPr/>
                <p14:nvPr/>
              </p14:nvContentPartPr>
              <p14:xfrm>
                <a:off x="2323180" y="758089"/>
                <a:ext cx="62640" cy="124920"/>
              </p14:xfrm>
            </p:contentPart>
          </mc:Choice>
          <mc:Fallback xmlns=""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B02AC724-B0F5-ED43-B7C8-EA2F8FB6B0F6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315620" y="750529"/>
                  <a:ext cx="7776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22EB73F3-E3A3-BC4D-9874-E1A472F4880A}"/>
                    </a:ext>
                  </a:extLst>
                </p14:cNvPr>
                <p14:cNvContentPartPr/>
                <p14:nvPr/>
              </p14:nvContentPartPr>
              <p14:xfrm>
                <a:off x="2397700" y="571249"/>
                <a:ext cx="473400" cy="272880"/>
              </p14:xfrm>
            </p:contentPart>
          </mc:Choice>
          <mc:Fallback xmlns=""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22EB73F3-E3A3-BC4D-9874-E1A472F4880A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390500" y="563689"/>
                  <a:ext cx="488520" cy="28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2" name="墨迹 11">
                <a:extLst>
                  <a:ext uri="{FF2B5EF4-FFF2-40B4-BE49-F238E27FC236}">
                    <a16:creationId xmlns:a16="http://schemas.microsoft.com/office/drawing/2014/main" id="{88B91CE1-E803-DC48-A096-AE86209E5DB5}"/>
                  </a:ext>
                </a:extLst>
              </p14:cNvPr>
              <p14:cNvContentPartPr/>
              <p14:nvPr/>
            </p14:nvContentPartPr>
            <p14:xfrm>
              <a:off x="3163780" y="440569"/>
              <a:ext cx="131040" cy="43920"/>
            </p14:xfrm>
          </p:contentPart>
        </mc:Choice>
        <mc:Fallback xmlns="">
          <p:pic>
            <p:nvPicPr>
              <p:cNvPr id="12" name="墨迹 11">
                <a:extLst>
                  <a:ext uri="{FF2B5EF4-FFF2-40B4-BE49-F238E27FC236}">
                    <a16:creationId xmlns:a16="http://schemas.microsoft.com/office/drawing/2014/main" id="{88B91CE1-E803-DC48-A096-AE86209E5DB5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156220" y="433009"/>
                <a:ext cx="146160" cy="5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3" name="墨迹 12">
                <a:extLst>
                  <a:ext uri="{FF2B5EF4-FFF2-40B4-BE49-F238E27FC236}">
                    <a16:creationId xmlns:a16="http://schemas.microsoft.com/office/drawing/2014/main" id="{E3A7E5B2-CAF9-7243-B0B1-968F5678C9AE}"/>
                  </a:ext>
                </a:extLst>
              </p14:cNvPr>
              <p14:cNvContentPartPr/>
              <p14:nvPr/>
            </p14:nvContentPartPr>
            <p14:xfrm>
              <a:off x="3169900" y="608689"/>
              <a:ext cx="324000" cy="149760"/>
            </p14:xfrm>
          </p:contentPart>
        </mc:Choice>
        <mc:Fallback xmlns="">
          <p:pic>
            <p:nvPicPr>
              <p:cNvPr id="13" name="墨迹 12">
                <a:extLst>
                  <a:ext uri="{FF2B5EF4-FFF2-40B4-BE49-F238E27FC236}">
                    <a16:creationId xmlns:a16="http://schemas.microsoft.com/office/drawing/2014/main" id="{E3A7E5B2-CAF9-7243-B0B1-968F5678C9AE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162340" y="601129"/>
                <a:ext cx="339120" cy="16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4" name="墨迹 13">
                <a:extLst>
                  <a:ext uri="{FF2B5EF4-FFF2-40B4-BE49-F238E27FC236}">
                    <a16:creationId xmlns:a16="http://schemas.microsoft.com/office/drawing/2014/main" id="{6A4466F1-4E53-2C43-B3D2-1098D8495436}"/>
                  </a:ext>
                </a:extLst>
              </p14:cNvPr>
              <p14:cNvContentPartPr/>
              <p14:nvPr/>
            </p14:nvContentPartPr>
            <p14:xfrm>
              <a:off x="3947860" y="141769"/>
              <a:ext cx="100080" cy="100080"/>
            </p14:xfrm>
          </p:contentPart>
        </mc:Choice>
        <mc:Fallback xmlns="">
          <p:pic>
            <p:nvPicPr>
              <p:cNvPr id="14" name="墨迹 13">
                <a:extLst>
                  <a:ext uri="{FF2B5EF4-FFF2-40B4-BE49-F238E27FC236}">
                    <a16:creationId xmlns:a16="http://schemas.microsoft.com/office/drawing/2014/main" id="{6A4466F1-4E53-2C43-B3D2-1098D8495436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940660" y="134209"/>
                <a:ext cx="115200" cy="11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5" name="墨迹 14">
                <a:extLst>
                  <a:ext uri="{FF2B5EF4-FFF2-40B4-BE49-F238E27FC236}">
                    <a16:creationId xmlns:a16="http://schemas.microsoft.com/office/drawing/2014/main" id="{667426D2-6BCD-4F43-B5FF-84CA981BEBCC}"/>
                  </a:ext>
                </a:extLst>
              </p14:cNvPr>
              <p14:cNvContentPartPr/>
              <p14:nvPr/>
            </p14:nvContentPartPr>
            <p14:xfrm>
              <a:off x="3780100" y="403129"/>
              <a:ext cx="498240" cy="473400"/>
            </p14:xfrm>
          </p:contentPart>
        </mc:Choice>
        <mc:Fallback xmlns="">
          <p:pic>
            <p:nvPicPr>
              <p:cNvPr id="15" name="墨迹 14">
                <a:extLst>
                  <a:ext uri="{FF2B5EF4-FFF2-40B4-BE49-F238E27FC236}">
                    <a16:creationId xmlns:a16="http://schemas.microsoft.com/office/drawing/2014/main" id="{667426D2-6BCD-4F43-B5FF-84CA981BEBCC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772540" y="395569"/>
                <a:ext cx="513360" cy="48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6" name="墨迹 15">
                <a:extLst>
                  <a:ext uri="{FF2B5EF4-FFF2-40B4-BE49-F238E27FC236}">
                    <a16:creationId xmlns:a16="http://schemas.microsoft.com/office/drawing/2014/main" id="{93F7CD53-C158-344A-B85F-A105EB2BBEAF}"/>
                  </a:ext>
                </a:extLst>
              </p14:cNvPr>
              <p14:cNvContentPartPr/>
              <p14:nvPr/>
            </p14:nvContentPartPr>
            <p14:xfrm>
              <a:off x="4489660" y="347329"/>
              <a:ext cx="168480" cy="75240"/>
            </p14:xfrm>
          </p:contentPart>
        </mc:Choice>
        <mc:Fallback xmlns="">
          <p:pic>
            <p:nvPicPr>
              <p:cNvPr id="16" name="墨迹 15">
                <a:extLst>
                  <a:ext uri="{FF2B5EF4-FFF2-40B4-BE49-F238E27FC236}">
                    <a16:creationId xmlns:a16="http://schemas.microsoft.com/office/drawing/2014/main" id="{93F7CD53-C158-344A-B85F-A105EB2BBEAF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482100" y="339769"/>
                <a:ext cx="183600" cy="9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7" name="墨迹 16">
                <a:extLst>
                  <a:ext uri="{FF2B5EF4-FFF2-40B4-BE49-F238E27FC236}">
                    <a16:creationId xmlns:a16="http://schemas.microsoft.com/office/drawing/2014/main" id="{EBBC0AA2-D947-0148-8DA8-E2C6AEB5367B}"/>
                  </a:ext>
                </a:extLst>
              </p14:cNvPr>
              <p14:cNvContentPartPr/>
              <p14:nvPr/>
            </p14:nvContentPartPr>
            <p14:xfrm>
              <a:off x="4483540" y="541009"/>
              <a:ext cx="299160" cy="205200"/>
            </p14:xfrm>
          </p:contentPart>
        </mc:Choice>
        <mc:Fallback xmlns="">
          <p:pic>
            <p:nvPicPr>
              <p:cNvPr id="17" name="墨迹 16">
                <a:extLst>
                  <a:ext uri="{FF2B5EF4-FFF2-40B4-BE49-F238E27FC236}">
                    <a16:creationId xmlns:a16="http://schemas.microsoft.com/office/drawing/2014/main" id="{EBBC0AA2-D947-0148-8DA8-E2C6AEB5367B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4475980" y="533449"/>
                <a:ext cx="314280" cy="22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8" name="墨迹 17">
                <a:extLst>
                  <a:ext uri="{FF2B5EF4-FFF2-40B4-BE49-F238E27FC236}">
                    <a16:creationId xmlns:a16="http://schemas.microsoft.com/office/drawing/2014/main" id="{DC3ACB3F-D150-D84A-A856-9F9AF92A25F5}"/>
                  </a:ext>
                </a:extLst>
              </p14:cNvPr>
              <p14:cNvContentPartPr/>
              <p14:nvPr/>
            </p14:nvContentPartPr>
            <p14:xfrm>
              <a:off x="4925260" y="241489"/>
              <a:ext cx="423720" cy="476280"/>
            </p14:xfrm>
          </p:contentPart>
        </mc:Choice>
        <mc:Fallback xmlns="">
          <p:pic>
            <p:nvPicPr>
              <p:cNvPr id="18" name="墨迹 17">
                <a:extLst>
                  <a:ext uri="{FF2B5EF4-FFF2-40B4-BE49-F238E27FC236}">
                    <a16:creationId xmlns:a16="http://schemas.microsoft.com/office/drawing/2014/main" id="{DC3ACB3F-D150-D84A-A856-9F9AF92A25F5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4918060" y="233929"/>
                <a:ext cx="438840" cy="49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9" name="墨迹 18">
                <a:extLst>
                  <a:ext uri="{FF2B5EF4-FFF2-40B4-BE49-F238E27FC236}">
                    <a16:creationId xmlns:a16="http://schemas.microsoft.com/office/drawing/2014/main" id="{011AAE68-A38F-414A-8138-A3F641C05610}"/>
                  </a:ext>
                </a:extLst>
              </p14:cNvPr>
              <p14:cNvContentPartPr/>
              <p14:nvPr/>
            </p14:nvContentPartPr>
            <p14:xfrm>
              <a:off x="5491900" y="720649"/>
              <a:ext cx="87480" cy="137160"/>
            </p14:xfrm>
          </p:contentPart>
        </mc:Choice>
        <mc:Fallback xmlns="">
          <p:pic>
            <p:nvPicPr>
              <p:cNvPr id="19" name="墨迹 18">
                <a:extLst>
                  <a:ext uri="{FF2B5EF4-FFF2-40B4-BE49-F238E27FC236}">
                    <a16:creationId xmlns:a16="http://schemas.microsoft.com/office/drawing/2014/main" id="{011AAE68-A38F-414A-8138-A3F641C05610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5484340" y="713089"/>
                <a:ext cx="102600" cy="152280"/>
              </a:xfrm>
              <a:prstGeom prst="rect">
                <a:avLst/>
              </a:prstGeom>
            </p:spPr>
          </p:pic>
        </mc:Fallback>
      </mc:AlternateContent>
      <p:grpSp>
        <p:nvGrpSpPr>
          <p:cNvPr id="47" name="组合 46">
            <a:extLst>
              <a:ext uri="{FF2B5EF4-FFF2-40B4-BE49-F238E27FC236}">
                <a16:creationId xmlns:a16="http://schemas.microsoft.com/office/drawing/2014/main" id="{FC5FD97B-5110-4F4F-8EED-2751BA3B815D}"/>
              </a:ext>
            </a:extLst>
          </p:cNvPr>
          <p:cNvGrpSpPr/>
          <p:nvPr/>
        </p:nvGrpSpPr>
        <p:grpSpPr>
          <a:xfrm>
            <a:off x="5973220" y="48529"/>
            <a:ext cx="2985840" cy="772200"/>
            <a:chOff x="5973220" y="48529"/>
            <a:chExt cx="2985840" cy="772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F5A333AC-7E10-E94F-BAD1-BE5D3B928260}"/>
                    </a:ext>
                  </a:extLst>
                </p14:cNvPr>
                <p14:cNvContentPartPr/>
                <p14:nvPr/>
              </p14:nvContentPartPr>
              <p14:xfrm>
                <a:off x="5973220" y="353449"/>
                <a:ext cx="290880" cy="372600"/>
              </p14:xfrm>
            </p:contentPart>
          </mc:Choice>
          <mc:Fallback xmlns=""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F5A333AC-7E10-E94F-BAD1-BE5D3B928260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966020" y="345889"/>
                  <a:ext cx="306000" cy="38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480075C8-EF3C-C048-A4B7-543A169E9564}"/>
                    </a:ext>
                  </a:extLst>
                </p14:cNvPr>
                <p14:cNvContentPartPr/>
                <p14:nvPr/>
              </p14:nvContentPartPr>
              <p14:xfrm>
                <a:off x="6157900" y="508969"/>
                <a:ext cx="236880" cy="50040"/>
              </p14:xfrm>
            </p:contentPart>
          </mc:Choice>
          <mc:Fallback xmlns=""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480075C8-EF3C-C048-A4B7-543A169E9564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150700" y="501409"/>
                  <a:ext cx="25200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DFE86525-A15D-014E-936D-D9E0C3864782}"/>
                    </a:ext>
                  </a:extLst>
                </p14:cNvPr>
                <p14:cNvContentPartPr/>
                <p14:nvPr/>
              </p14:nvContentPartPr>
              <p14:xfrm>
                <a:off x="6637420" y="123049"/>
                <a:ext cx="735120" cy="604080"/>
              </p14:xfrm>
            </p:contentPart>
          </mc:Choice>
          <mc:Fallback xmlns=""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DFE86525-A15D-014E-936D-D9E0C3864782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629860" y="115489"/>
                  <a:ext cx="749880" cy="61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B7F1DF80-3D97-CB4E-B2A5-6B9E962B20B5}"/>
                    </a:ext>
                  </a:extLst>
                </p14:cNvPr>
                <p14:cNvContentPartPr/>
                <p14:nvPr/>
              </p14:nvContentPartPr>
              <p14:xfrm>
                <a:off x="7459300" y="48529"/>
                <a:ext cx="143640" cy="93600"/>
              </p14:xfrm>
            </p:contentPart>
          </mc:Choice>
          <mc:Fallback xmlns=""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B7F1DF80-3D97-CB4E-B2A5-6B9E962B20B5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451740" y="40969"/>
                  <a:ext cx="15876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938861F3-DC71-4A4A-801E-0698A9DD634C}"/>
                    </a:ext>
                  </a:extLst>
                </p14:cNvPr>
                <p14:cNvContentPartPr/>
                <p14:nvPr/>
              </p14:nvContentPartPr>
              <p14:xfrm>
                <a:off x="7434460" y="297289"/>
                <a:ext cx="236160" cy="112320"/>
              </p14:xfrm>
            </p:contentPart>
          </mc:Choice>
          <mc:Fallback xmlns=""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938861F3-DC71-4A4A-801E-0698A9DD634C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426900" y="289729"/>
                  <a:ext cx="25128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6A52FC14-14FD-D642-8E18-900BE52F6A8C}"/>
                    </a:ext>
                  </a:extLst>
                </p14:cNvPr>
                <p14:cNvContentPartPr/>
                <p14:nvPr/>
              </p14:nvContentPartPr>
              <p14:xfrm>
                <a:off x="7452820" y="540289"/>
                <a:ext cx="47520" cy="25200"/>
              </p14:xfrm>
            </p:contentPart>
          </mc:Choice>
          <mc:Fallback xmlns=""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6A52FC14-14FD-D642-8E18-900BE52F6A8C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445620" y="532729"/>
                  <a:ext cx="6264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D0537D77-3E28-6B4F-B081-82A0E18752E8}"/>
                    </a:ext>
                  </a:extLst>
                </p14:cNvPr>
                <p14:cNvContentPartPr/>
                <p14:nvPr/>
              </p14:nvContentPartPr>
              <p14:xfrm>
                <a:off x="7363180" y="646129"/>
                <a:ext cx="351720" cy="149760"/>
              </p14:xfrm>
            </p:contentPart>
          </mc:Choice>
          <mc:Fallback xmlns=""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D0537D77-3E28-6B4F-B081-82A0E18752E8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355620" y="638569"/>
                  <a:ext cx="36684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EF101163-67E9-5A40-8416-9AF33728AB68}"/>
                    </a:ext>
                  </a:extLst>
                </p14:cNvPr>
                <p14:cNvContentPartPr/>
                <p14:nvPr/>
              </p14:nvContentPartPr>
              <p14:xfrm>
                <a:off x="7957180" y="135649"/>
                <a:ext cx="454680" cy="610560"/>
              </p14:xfrm>
            </p:contentPart>
          </mc:Choice>
          <mc:Fallback xmlns=""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EF101163-67E9-5A40-8416-9AF33728AB68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949620" y="128089"/>
                  <a:ext cx="469800" cy="62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CFA19415-B9C1-9347-9E6C-519DFDC5C586}"/>
                    </a:ext>
                  </a:extLst>
                </p14:cNvPr>
                <p14:cNvContentPartPr/>
                <p14:nvPr/>
              </p14:nvContentPartPr>
              <p14:xfrm>
                <a:off x="8480260" y="758089"/>
                <a:ext cx="43920" cy="62640"/>
              </p14:xfrm>
            </p:contentPart>
          </mc:Choice>
          <mc:Fallback xmlns=""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CFA19415-B9C1-9347-9E6C-519DFDC5C586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472700" y="750529"/>
                  <a:ext cx="5904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951D36AF-94C3-3B40-8B15-E53936B416E7}"/>
                    </a:ext>
                  </a:extLst>
                </p14:cNvPr>
                <p14:cNvContentPartPr/>
                <p14:nvPr/>
              </p14:nvContentPartPr>
              <p14:xfrm>
                <a:off x="8667100" y="247609"/>
                <a:ext cx="131040" cy="155880"/>
              </p14:xfrm>
            </p:contentPart>
          </mc:Choice>
          <mc:Fallback xmlns=""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951D36AF-94C3-3B40-8B15-E53936B416E7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659540" y="240049"/>
                  <a:ext cx="14616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9ABBEF75-919F-444C-ABCA-777D8934BC65}"/>
                    </a:ext>
                  </a:extLst>
                </p14:cNvPr>
                <p14:cNvContentPartPr/>
                <p14:nvPr/>
              </p14:nvContentPartPr>
              <p14:xfrm>
                <a:off x="8579620" y="559009"/>
                <a:ext cx="379440" cy="124920"/>
              </p14:xfrm>
            </p:contentPart>
          </mc:Choice>
          <mc:Fallback xmlns=""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9ABBEF75-919F-444C-ABCA-777D8934BC65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572420" y="551449"/>
                  <a:ext cx="394560" cy="140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1" name="墨迹 30">
                <a:extLst>
                  <a:ext uri="{FF2B5EF4-FFF2-40B4-BE49-F238E27FC236}">
                    <a16:creationId xmlns:a16="http://schemas.microsoft.com/office/drawing/2014/main" id="{1F087B0C-CC09-A041-9FCB-F7A88D373C08}"/>
                  </a:ext>
                </a:extLst>
              </p14:cNvPr>
              <p14:cNvContentPartPr/>
              <p14:nvPr/>
            </p14:nvContentPartPr>
            <p14:xfrm>
              <a:off x="9233380" y="701929"/>
              <a:ext cx="50040" cy="100080"/>
            </p14:xfrm>
          </p:contentPart>
        </mc:Choice>
        <mc:Fallback xmlns="">
          <p:pic>
            <p:nvPicPr>
              <p:cNvPr id="31" name="墨迹 30">
                <a:extLst>
                  <a:ext uri="{FF2B5EF4-FFF2-40B4-BE49-F238E27FC236}">
                    <a16:creationId xmlns:a16="http://schemas.microsoft.com/office/drawing/2014/main" id="{1F087B0C-CC09-A041-9FCB-F7A88D373C08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9225820" y="694369"/>
                <a:ext cx="65160" cy="115200"/>
              </a:xfrm>
              <a:prstGeom prst="rect">
                <a:avLst/>
              </a:prstGeom>
            </p:spPr>
          </p:pic>
        </mc:Fallback>
      </mc:AlternateContent>
      <p:grpSp>
        <p:nvGrpSpPr>
          <p:cNvPr id="46" name="组合 45">
            <a:extLst>
              <a:ext uri="{FF2B5EF4-FFF2-40B4-BE49-F238E27FC236}">
                <a16:creationId xmlns:a16="http://schemas.microsoft.com/office/drawing/2014/main" id="{0CB304F9-2026-7C42-8F11-2495F72E721C}"/>
              </a:ext>
            </a:extLst>
          </p:cNvPr>
          <p:cNvGrpSpPr/>
          <p:nvPr/>
        </p:nvGrpSpPr>
        <p:grpSpPr>
          <a:xfrm>
            <a:off x="9681580" y="285769"/>
            <a:ext cx="2422080" cy="516240"/>
            <a:chOff x="9681580" y="285769"/>
            <a:chExt cx="2422080" cy="516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95C95374-7959-334D-96A6-5A255F976398}"/>
                    </a:ext>
                  </a:extLst>
                </p14:cNvPr>
                <p14:cNvContentPartPr/>
                <p14:nvPr/>
              </p14:nvContentPartPr>
              <p14:xfrm>
                <a:off x="9681580" y="360289"/>
                <a:ext cx="268200" cy="342000"/>
              </p14:xfrm>
            </p:contentPart>
          </mc:Choice>
          <mc:Fallback xmlns=""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95C95374-7959-334D-96A6-5A255F976398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9674020" y="352729"/>
                  <a:ext cx="282960" cy="35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45B31A3B-6DEA-A24F-9E15-7C9287B4497B}"/>
                    </a:ext>
                  </a:extLst>
                </p14:cNvPr>
                <p14:cNvContentPartPr/>
                <p14:nvPr/>
              </p14:nvContentPartPr>
              <p14:xfrm>
                <a:off x="9744580" y="471889"/>
                <a:ext cx="292320" cy="162360"/>
              </p14:xfrm>
            </p:contentPart>
          </mc:Choice>
          <mc:Fallback xmlns=""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45B31A3B-6DEA-A24F-9E15-7C9287B4497B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9737020" y="464329"/>
                  <a:ext cx="30744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00279B16-D3CB-3640-876A-2B763D57716E}"/>
                    </a:ext>
                  </a:extLst>
                </p14:cNvPr>
                <p14:cNvContentPartPr/>
                <p14:nvPr/>
              </p14:nvContentPartPr>
              <p14:xfrm>
                <a:off x="10123660" y="347329"/>
                <a:ext cx="286560" cy="342720"/>
              </p14:xfrm>
            </p:contentPart>
          </mc:Choice>
          <mc:Fallback xmlns=""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00279B16-D3CB-3640-876A-2B763D57716E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0116100" y="339769"/>
                  <a:ext cx="301680" cy="35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1F4C4CA9-C4B9-AC4B-81B2-610771814CD2}"/>
                    </a:ext>
                  </a:extLst>
                </p14:cNvPr>
                <p14:cNvContentPartPr/>
                <p14:nvPr/>
              </p14:nvContentPartPr>
              <p14:xfrm>
                <a:off x="10441180" y="285769"/>
                <a:ext cx="230760" cy="376560"/>
              </p14:xfrm>
            </p:contentPart>
          </mc:Choice>
          <mc:Fallback xmlns=""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1F4C4CA9-C4B9-AC4B-81B2-610771814CD2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0433620" y="278209"/>
                  <a:ext cx="245880" cy="39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B5587931-D669-4348-B875-CD9974A92665}"/>
                    </a:ext>
                  </a:extLst>
                </p14:cNvPr>
                <p14:cNvContentPartPr/>
                <p14:nvPr/>
              </p14:nvContentPartPr>
              <p14:xfrm>
                <a:off x="10590580" y="496729"/>
                <a:ext cx="143640" cy="25200"/>
              </p14:xfrm>
            </p:contentPart>
          </mc:Choice>
          <mc:Fallback xmlns=""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B5587931-D669-4348-B875-CD9974A92665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0583020" y="489169"/>
                  <a:ext cx="15876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21588A67-EFF3-784C-BF9D-017C5B40FE56}"/>
                    </a:ext>
                  </a:extLst>
                </p14:cNvPr>
                <p14:cNvContentPartPr/>
                <p14:nvPr/>
              </p14:nvContentPartPr>
              <p14:xfrm>
                <a:off x="10820980" y="328609"/>
                <a:ext cx="180720" cy="411120"/>
              </p14:xfrm>
            </p:contentPart>
          </mc:Choice>
          <mc:Fallback xmlns=""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21588A67-EFF3-784C-BF9D-017C5B40FE56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0813420" y="321049"/>
                  <a:ext cx="195840" cy="42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FC81DDBE-467D-A549-AA37-6C1289FC67E7}"/>
                    </a:ext>
                  </a:extLst>
                </p14:cNvPr>
                <p14:cNvContentPartPr/>
                <p14:nvPr/>
              </p14:nvContentPartPr>
              <p14:xfrm>
                <a:off x="11244340" y="490249"/>
                <a:ext cx="81360" cy="6480"/>
              </p14:xfrm>
            </p:contentPart>
          </mc:Choice>
          <mc:Fallback xmlns=""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FC81DDBE-467D-A549-AA37-6C1289FC67E7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1236780" y="482689"/>
                  <a:ext cx="9648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C8153D28-5F84-0747-9174-907DDEE67401}"/>
                    </a:ext>
                  </a:extLst>
                </p14:cNvPr>
                <p14:cNvContentPartPr/>
                <p14:nvPr/>
              </p14:nvContentPartPr>
              <p14:xfrm>
                <a:off x="11144620" y="627409"/>
                <a:ext cx="193320" cy="30960"/>
              </p14:xfrm>
            </p:contentPart>
          </mc:Choice>
          <mc:Fallback xmlns=""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C8153D28-5F84-0747-9174-907DDEE67401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1137060" y="619849"/>
                  <a:ext cx="20844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DC76A634-C385-774E-9D0E-F6A98C9E2BD3}"/>
                    </a:ext>
                  </a:extLst>
                </p14:cNvPr>
                <p14:cNvContentPartPr/>
                <p14:nvPr/>
              </p14:nvContentPartPr>
              <p14:xfrm>
                <a:off x="11406340" y="490249"/>
                <a:ext cx="230760" cy="187200"/>
              </p14:xfrm>
            </p:contentPart>
          </mc:Choice>
          <mc:Fallback xmlns=""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DC76A634-C385-774E-9D0E-F6A98C9E2BD3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1398780" y="482689"/>
                  <a:ext cx="24588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F61C2B27-885D-A949-A77D-09E08F1E1178}"/>
                    </a:ext>
                  </a:extLst>
                </p14:cNvPr>
                <p14:cNvContentPartPr/>
                <p14:nvPr/>
              </p14:nvContentPartPr>
              <p14:xfrm>
                <a:off x="11674540" y="453169"/>
                <a:ext cx="142920" cy="249480"/>
              </p14:xfrm>
            </p:contentPart>
          </mc:Choice>
          <mc:Fallback xmlns=""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F61C2B27-885D-A949-A77D-09E08F1E1178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1666980" y="445609"/>
                  <a:ext cx="15804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CDDA05FF-91C1-B045-9B46-38ABE4197E60}"/>
                    </a:ext>
                  </a:extLst>
                </p14:cNvPr>
                <p14:cNvContentPartPr/>
                <p14:nvPr/>
              </p14:nvContentPartPr>
              <p14:xfrm>
                <a:off x="11792260" y="465409"/>
                <a:ext cx="218160" cy="255600"/>
              </p14:xfrm>
            </p:contentPart>
          </mc:Choice>
          <mc:Fallback xmlns=""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CDDA05FF-91C1-B045-9B46-38ABE4197E60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1784700" y="457849"/>
                  <a:ext cx="23328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F410C8F6-AB74-A943-8688-5C6DD18CE6D4}"/>
                    </a:ext>
                  </a:extLst>
                </p14:cNvPr>
                <p14:cNvContentPartPr/>
                <p14:nvPr/>
              </p14:nvContentPartPr>
              <p14:xfrm>
                <a:off x="11841940" y="571249"/>
                <a:ext cx="198720" cy="62640"/>
              </p14:xfrm>
            </p:contentPart>
          </mc:Choice>
          <mc:Fallback xmlns=""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F410C8F6-AB74-A943-8688-5C6DD18CE6D4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1834380" y="563689"/>
                  <a:ext cx="21384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7BE18281-BA65-2A49-AB36-5FC3BD637450}"/>
                    </a:ext>
                  </a:extLst>
                </p14:cNvPr>
                <p14:cNvContentPartPr/>
                <p14:nvPr/>
              </p14:nvContentPartPr>
              <p14:xfrm>
                <a:off x="11929060" y="478009"/>
                <a:ext cx="174600" cy="324000"/>
              </p14:xfrm>
            </p:contentPart>
          </mc:Choice>
          <mc:Fallback xmlns=""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7BE18281-BA65-2A49-AB36-5FC3BD637450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1921500" y="470449"/>
                  <a:ext cx="189720" cy="339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45" name="墨迹 44">
                <a:extLst>
                  <a:ext uri="{FF2B5EF4-FFF2-40B4-BE49-F238E27FC236}">
                    <a16:creationId xmlns:a16="http://schemas.microsoft.com/office/drawing/2014/main" id="{39A1FA34-B9C0-A640-B03F-25134DC4A4DC}"/>
                  </a:ext>
                </a:extLst>
              </p14:cNvPr>
              <p14:cNvContentPartPr/>
              <p14:nvPr/>
            </p14:nvContentPartPr>
            <p14:xfrm>
              <a:off x="12109780" y="932329"/>
              <a:ext cx="68040" cy="81360"/>
            </p14:xfrm>
          </p:contentPart>
        </mc:Choice>
        <mc:Fallback xmlns="">
          <p:pic>
            <p:nvPicPr>
              <p:cNvPr id="45" name="墨迹 44">
                <a:extLst>
                  <a:ext uri="{FF2B5EF4-FFF2-40B4-BE49-F238E27FC236}">
                    <a16:creationId xmlns:a16="http://schemas.microsoft.com/office/drawing/2014/main" id="{39A1FA34-B9C0-A640-B03F-25134DC4A4DC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12102220" y="924769"/>
                <a:ext cx="83160" cy="96480"/>
              </a:xfrm>
              <a:prstGeom prst="rect">
                <a:avLst/>
              </a:prstGeom>
            </p:spPr>
          </p:pic>
        </mc:Fallback>
      </mc:AlternateContent>
      <p:grpSp>
        <p:nvGrpSpPr>
          <p:cNvPr id="62" name="组合 61">
            <a:extLst>
              <a:ext uri="{FF2B5EF4-FFF2-40B4-BE49-F238E27FC236}">
                <a16:creationId xmlns:a16="http://schemas.microsoft.com/office/drawing/2014/main" id="{CB41461E-AEAE-374B-B324-853345402C9A}"/>
              </a:ext>
            </a:extLst>
          </p:cNvPr>
          <p:cNvGrpSpPr/>
          <p:nvPr/>
        </p:nvGrpSpPr>
        <p:grpSpPr>
          <a:xfrm>
            <a:off x="860860" y="1573489"/>
            <a:ext cx="946440" cy="831960"/>
            <a:chOff x="860860" y="1573489"/>
            <a:chExt cx="946440" cy="831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48" name="墨迹 47">
                  <a:extLst>
                    <a:ext uri="{FF2B5EF4-FFF2-40B4-BE49-F238E27FC236}">
                      <a16:creationId xmlns:a16="http://schemas.microsoft.com/office/drawing/2014/main" id="{9BF56218-B51E-D24B-8917-30B50EC8D2DB}"/>
                    </a:ext>
                  </a:extLst>
                </p14:cNvPr>
                <p14:cNvContentPartPr/>
                <p14:nvPr/>
              </p14:nvContentPartPr>
              <p14:xfrm>
                <a:off x="860860" y="1573489"/>
                <a:ext cx="498240" cy="831960"/>
              </p14:xfrm>
            </p:contentPart>
          </mc:Choice>
          <mc:Fallback xmlns="">
            <p:pic>
              <p:nvPicPr>
                <p:cNvPr id="48" name="墨迹 47">
                  <a:extLst>
                    <a:ext uri="{FF2B5EF4-FFF2-40B4-BE49-F238E27FC236}">
                      <a16:creationId xmlns:a16="http://schemas.microsoft.com/office/drawing/2014/main" id="{9BF56218-B51E-D24B-8917-30B50EC8D2DB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853300" y="1565929"/>
                  <a:ext cx="513360" cy="84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49" name="墨迹 48">
                  <a:extLst>
                    <a:ext uri="{FF2B5EF4-FFF2-40B4-BE49-F238E27FC236}">
                      <a16:creationId xmlns:a16="http://schemas.microsoft.com/office/drawing/2014/main" id="{11D5178B-377A-1D4E-81F4-CCE92DE68874}"/>
                    </a:ext>
                  </a:extLst>
                </p14:cNvPr>
                <p14:cNvContentPartPr/>
                <p14:nvPr/>
              </p14:nvContentPartPr>
              <p14:xfrm>
                <a:off x="1495540" y="1654489"/>
                <a:ext cx="193320" cy="492120"/>
              </p14:xfrm>
            </p:contentPart>
          </mc:Choice>
          <mc:Fallback xmlns="">
            <p:pic>
              <p:nvPicPr>
                <p:cNvPr id="49" name="墨迹 48">
                  <a:extLst>
                    <a:ext uri="{FF2B5EF4-FFF2-40B4-BE49-F238E27FC236}">
                      <a16:creationId xmlns:a16="http://schemas.microsoft.com/office/drawing/2014/main" id="{11D5178B-377A-1D4E-81F4-CCE92DE68874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487980" y="1646929"/>
                  <a:ext cx="208440" cy="50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0" name="墨迹 49">
                  <a:extLst>
                    <a:ext uri="{FF2B5EF4-FFF2-40B4-BE49-F238E27FC236}">
                      <a16:creationId xmlns:a16="http://schemas.microsoft.com/office/drawing/2014/main" id="{95310BED-F2CD-AC47-AFB5-6E3670D1A175}"/>
                    </a:ext>
                  </a:extLst>
                </p14:cNvPr>
                <p14:cNvContentPartPr/>
                <p14:nvPr/>
              </p14:nvContentPartPr>
              <p14:xfrm>
                <a:off x="1782100" y="1915849"/>
                <a:ext cx="25200" cy="72360"/>
              </p14:xfrm>
            </p:contentPart>
          </mc:Choice>
          <mc:Fallback xmlns="">
            <p:pic>
              <p:nvPicPr>
                <p:cNvPr id="50" name="墨迹 49">
                  <a:extLst>
                    <a:ext uri="{FF2B5EF4-FFF2-40B4-BE49-F238E27FC236}">
                      <a16:creationId xmlns:a16="http://schemas.microsoft.com/office/drawing/2014/main" id="{95310BED-F2CD-AC47-AFB5-6E3670D1A175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774540" y="1908649"/>
                  <a:ext cx="40320" cy="87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0C558649-AB5F-C94F-B3AE-BD4647519F79}"/>
              </a:ext>
            </a:extLst>
          </p:cNvPr>
          <p:cNvGrpSpPr/>
          <p:nvPr/>
        </p:nvGrpSpPr>
        <p:grpSpPr>
          <a:xfrm>
            <a:off x="2080900" y="1579969"/>
            <a:ext cx="523440" cy="534960"/>
            <a:chOff x="2080900" y="1579969"/>
            <a:chExt cx="523440" cy="534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1" name="墨迹 50">
                  <a:extLst>
                    <a:ext uri="{FF2B5EF4-FFF2-40B4-BE49-F238E27FC236}">
                      <a16:creationId xmlns:a16="http://schemas.microsoft.com/office/drawing/2014/main" id="{C5B81277-19C3-F34B-9F72-99BE8AF64400}"/>
                    </a:ext>
                  </a:extLst>
                </p14:cNvPr>
                <p14:cNvContentPartPr/>
                <p14:nvPr/>
              </p14:nvContentPartPr>
              <p14:xfrm>
                <a:off x="2137060" y="1654489"/>
                <a:ext cx="93600" cy="93600"/>
              </p14:xfrm>
            </p:contentPart>
          </mc:Choice>
          <mc:Fallback xmlns="">
            <p:pic>
              <p:nvPicPr>
                <p:cNvPr id="51" name="墨迹 50">
                  <a:extLst>
                    <a:ext uri="{FF2B5EF4-FFF2-40B4-BE49-F238E27FC236}">
                      <a16:creationId xmlns:a16="http://schemas.microsoft.com/office/drawing/2014/main" id="{C5B81277-19C3-F34B-9F72-99BE8AF64400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2129500" y="1646929"/>
                  <a:ext cx="10872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2" name="墨迹 51">
                  <a:extLst>
                    <a:ext uri="{FF2B5EF4-FFF2-40B4-BE49-F238E27FC236}">
                      <a16:creationId xmlns:a16="http://schemas.microsoft.com/office/drawing/2014/main" id="{2A5BCF9D-FFB3-CA4C-BCB2-BA539850EB9A}"/>
                    </a:ext>
                  </a:extLst>
                </p14:cNvPr>
                <p14:cNvContentPartPr/>
                <p14:nvPr/>
              </p14:nvContentPartPr>
              <p14:xfrm>
                <a:off x="2080900" y="1922329"/>
                <a:ext cx="193320" cy="180360"/>
              </p14:xfrm>
            </p:contentPart>
          </mc:Choice>
          <mc:Fallback xmlns="">
            <p:pic>
              <p:nvPicPr>
                <p:cNvPr id="52" name="墨迹 51">
                  <a:extLst>
                    <a:ext uri="{FF2B5EF4-FFF2-40B4-BE49-F238E27FC236}">
                      <a16:creationId xmlns:a16="http://schemas.microsoft.com/office/drawing/2014/main" id="{2A5BCF9D-FFB3-CA4C-BCB2-BA539850EB9A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2073340" y="1914769"/>
                  <a:ext cx="20844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3" name="墨迹 52">
                  <a:extLst>
                    <a:ext uri="{FF2B5EF4-FFF2-40B4-BE49-F238E27FC236}">
                      <a16:creationId xmlns:a16="http://schemas.microsoft.com/office/drawing/2014/main" id="{0E2993EA-2632-6C4A-B0D1-E27653041102}"/>
                    </a:ext>
                  </a:extLst>
                </p14:cNvPr>
                <p14:cNvContentPartPr/>
                <p14:nvPr/>
              </p14:nvContentPartPr>
              <p14:xfrm>
                <a:off x="2466820" y="1579969"/>
                <a:ext cx="131040" cy="81360"/>
              </p14:xfrm>
            </p:contentPart>
          </mc:Choice>
          <mc:Fallback xmlns="">
            <p:pic>
              <p:nvPicPr>
                <p:cNvPr id="53" name="墨迹 52">
                  <a:extLst>
                    <a:ext uri="{FF2B5EF4-FFF2-40B4-BE49-F238E27FC236}">
                      <a16:creationId xmlns:a16="http://schemas.microsoft.com/office/drawing/2014/main" id="{0E2993EA-2632-6C4A-B0D1-E27653041102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2459260" y="1572409"/>
                  <a:ext cx="14616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54" name="墨迹 53">
                  <a:extLst>
                    <a:ext uri="{FF2B5EF4-FFF2-40B4-BE49-F238E27FC236}">
                      <a16:creationId xmlns:a16="http://schemas.microsoft.com/office/drawing/2014/main" id="{C4BD00B5-6D7E-2A42-96F3-416C9BD00C20}"/>
                    </a:ext>
                  </a:extLst>
                </p14:cNvPr>
                <p14:cNvContentPartPr/>
                <p14:nvPr/>
              </p14:nvContentPartPr>
              <p14:xfrm>
                <a:off x="2398420" y="1872289"/>
                <a:ext cx="205920" cy="242640"/>
              </p14:xfrm>
            </p:contentPart>
          </mc:Choice>
          <mc:Fallback xmlns="">
            <p:pic>
              <p:nvPicPr>
                <p:cNvPr id="54" name="墨迹 53">
                  <a:extLst>
                    <a:ext uri="{FF2B5EF4-FFF2-40B4-BE49-F238E27FC236}">
                      <a16:creationId xmlns:a16="http://schemas.microsoft.com/office/drawing/2014/main" id="{C4BD00B5-6D7E-2A42-96F3-416C9BD00C20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2390860" y="1865089"/>
                  <a:ext cx="221040" cy="257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" name="组合 59">
            <a:extLst>
              <a:ext uri="{FF2B5EF4-FFF2-40B4-BE49-F238E27FC236}">
                <a16:creationId xmlns:a16="http://schemas.microsoft.com/office/drawing/2014/main" id="{4FD4246A-5831-8140-98DD-C51CAB6C6024}"/>
              </a:ext>
            </a:extLst>
          </p:cNvPr>
          <p:cNvGrpSpPr/>
          <p:nvPr/>
        </p:nvGrpSpPr>
        <p:grpSpPr>
          <a:xfrm>
            <a:off x="2971180" y="2028169"/>
            <a:ext cx="62640" cy="174600"/>
            <a:chOff x="2971180" y="2028169"/>
            <a:chExt cx="62640" cy="17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55" name="墨迹 54">
                  <a:extLst>
                    <a:ext uri="{FF2B5EF4-FFF2-40B4-BE49-F238E27FC236}">
                      <a16:creationId xmlns:a16="http://schemas.microsoft.com/office/drawing/2014/main" id="{996E0840-80B6-F749-A986-255A506FCBF4}"/>
                    </a:ext>
                  </a:extLst>
                </p14:cNvPr>
                <p14:cNvContentPartPr/>
                <p14:nvPr/>
              </p14:nvContentPartPr>
              <p14:xfrm>
                <a:off x="3008620" y="2028169"/>
                <a:ext cx="25200" cy="43920"/>
              </p14:xfrm>
            </p:contentPart>
          </mc:Choice>
          <mc:Fallback xmlns="">
            <p:pic>
              <p:nvPicPr>
                <p:cNvPr id="55" name="墨迹 54">
                  <a:extLst>
                    <a:ext uri="{FF2B5EF4-FFF2-40B4-BE49-F238E27FC236}">
                      <a16:creationId xmlns:a16="http://schemas.microsoft.com/office/drawing/2014/main" id="{996E0840-80B6-F749-A986-255A506FCBF4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3001060" y="2020609"/>
                  <a:ext cx="4032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56" name="墨迹 55">
                  <a:extLst>
                    <a:ext uri="{FF2B5EF4-FFF2-40B4-BE49-F238E27FC236}">
                      <a16:creationId xmlns:a16="http://schemas.microsoft.com/office/drawing/2014/main" id="{9E5FC05F-8AA4-1740-B6D8-D10C4C85221C}"/>
                    </a:ext>
                  </a:extLst>
                </p14:cNvPr>
                <p14:cNvContentPartPr/>
                <p14:nvPr/>
              </p14:nvContentPartPr>
              <p14:xfrm>
                <a:off x="2971180" y="2171449"/>
                <a:ext cx="19080" cy="31320"/>
              </p14:xfrm>
            </p:contentPart>
          </mc:Choice>
          <mc:Fallback xmlns="">
            <p:pic>
              <p:nvPicPr>
                <p:cNvPr id="56" name="墨迹 55">
                  <a:extLst>
                    <a:ext uri="{FF2B5EF4-FFF2-40B4-BE49-F238E27FC236}">
                      <a16:creationId xmlns:a16="http://schemas.microsoft.com/office/drawing/2014/main" id="{9E5FC05F-8AA4-1740-B6D8-D10C4C85221C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2963620" y="2163889"/>
                  <a:ext cx="34200" cy="46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" name="组合 63">
            <a:extLst>
              <a:ext uri="{FF2B5EF4-FFF2-40B4-BE49-F238E27FC236}">
                <a16:creationId xmlns:a16="http://schemas.microsoft.com/office/drawing/2014/main" id="{2C7E8400-4D6E-4B40-BD68-7454FEB209A9}"/>
              </a:ext>
            </a:extLst>
          </p:cNvPr>
          <p:cNvGrpSpPr/>
          <p:nvPr/>
        </p:nvGrpSpPr>
        <p:grpSpPr>
          <a:xfrm>
            <a:off x="3537820" y="1492849"/>
            <a:ext cx="504360" cy="604080"/>
            <a:chOff x="3537820" y="1492849"/>
            <a:chExt cx="504360" cy="604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57" name="墨迹 56">
                  <a:extLst>
                    <a:ext uri="{FF2B5EF4-FFF2-40B4-BE49-F238E27FC236}">
                      <a16:creationId xmlns:a16="http://schemas.microsoft.com/office/drawing/2014/main" id="{4A987F18-B0C6-8E4B-B334-685199106EA2}"/>
                    </a:ext>
                  </a:extLst>
                </p14:cNvPr>
                <p14:cNvContentPartPr/>
                <p14:nvPr/>
              </p14:nvContentPartPr>
              <p14:xfrm>
                <a:off x="3568780" y="1492849"/>
                <a:ext cx="473400" cy="585720"/>
              </p14:xfrm>
            </p:contentPart>
          </mc:Choice>
          <mc:Fallback xmlns="">
            <p:pic>
              <p:nvPicPr>
                <p:cNvPr id="57" name="墨迹 56">
                  <a:extLst>
                    <a:ext uri="{FF2B5EF4-FFF2-40B4-BE49-F238E27FC236}">
                      <a16:creationId xmlns:a16="http://schemas.microsoft.com/office/drawing/2014/main" id="{4A987F18-B0C6-8E4B-B334-685199106EA2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3561220" y="1485289"/>
                  <a:ext cx="488520" cy="60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58" name="墨迹 57">
                  <a:extLst>
                    <a:ext uri="{FF2B5EF4-FFF2-40B4-BE49-F238E27FC236}">
                      <a16:creationId xmlns:a16="http://schemas.microsoft.com/office/drawing/2014/main" id="{9FB51CBA-3379-4C48-83E1-56BC3825DE91}"/>
                    </a:ext>
                  </a:extLst>
                </p14:cNvPr>
                <p14:cNvContentPartPr/>
                <p14:nvPr/>
              </p14:nvContentPartPr>
              <p14:xfrm>
                <a:off x="3537820" y="1760329"/>
                <a:ext cx="467280" cy="336600"/>
              </p14:xfrm>
            </p:contentPart>
          </mc:Choice>
          <mc:Fallback xmlns="">
            <p:pic>
              <p:nvPicPr>
                <p:cNvPr id="58" name="墨迹 57">
                  <a:extLst>
                    <a:ext uri="{FF2B5EF4-FFF2-40B4-BE49-F238E27FC236}">
                      <a16:creationId xmlns:a16="http://schemas.microsoft.com/office/drawing/2014/main" id="{9FB51CBA-3379-4C48-83E1-56BC3825DE91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3530260" y="1752769"/>
                  <a:ext cx="482400" cy="35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3" name="墨迹 62">
                  <a:extLst>
                    <a:ext uri="{FF2B5EF4-FFF2-40B4-BE49-F238E27FC236}">
                      <a16:creationId xmlns:a16="http://schemas.microsoft.com/office/drawing/2014/main" id="{28B0E5CC-04FC-2143-936B-6598103FDE0A}"/>
                    </a:ext>
                  </a:extLst>
                </p14:cNvPr>
                <p14:cNvContentPartPr/>
                <p14:nvPr/>
              </p14:nvContentPartPr>
              <p14:xfrm>
                <a:off x="3799180" y="1822609"/>
                <a:ext cx="50040" cy="218160"/>
              </p14:xfrm>
            </p:contentPart>
          </mc:Choice>
          <mc:Fallback xmlns="">
            <p:pic>
              <p:nvPicPr>
                <p:cNvPr id="63" name="墨迹 62">
                  <a:extLst>
                    <a:ext uri="{FF2B5EF4-FFF2-40B4-BE49-F238E27FC236}">
                      <a16:creationId xmlns:a16="http://schemas.microsoft.com/office/drawing/2014/main" id="{28B0E5CC-04FC-2143-936B-6598103FDE0A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3791620" y="1815049"/>
                  <a:ext cx="65160" cy="233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7" name="组合 86">
            <a:extLst>
              <a:ext uri="{FF2B5EF4-FFF2-40B4-BE49-F238E27FC236}">
                <a16:creationId xmlns:a16="http://schemas.microsoft.com/office/drawing/2014/main" id="{8865B07E-94EB-444B-A7E0-9D749D485F57}"/>
              </a:ext>
            </a:extLst>
          </p:cNvPr>
          <p:cNvGrpSpPr/>
          <p:nvPr/>
        </p:nvGrpSpPr>
        <p:grpSpPr>
          <a:xfrm>
            <a:off x="4272220" y="1511929"/>
            <a:ext cx="236880" cy="513720"/>
            <a:chOff x="4272220" y="1511929"/>
            <a:chExt cx="236880" cy="513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5" name="墨迹 64">
                  <a:extLst>
                    <a:ext uri="{FF2B5EF4-FFF2-40B4-BE49-F238E27FC236}">
                      <a16:creationId xmlns:a16="http://schemas.microsoft.com/office/drawing/2014/main" id="{6D8E4F7F-5101-1445-901E-E798E4ED140F}"/>
                    </a:ext>
                  </a:extLst>
                </p14:cNvPr>
                <p14:cNvContentPartPr/>
                <p14:nvPr/>
              </p14:nvContentPartPr>
              <p14:xfrm>
                <a:off x="4272220" y="1511929"/>
                <a:ext cx="236880" cy="198720"/>
              </p14:xfrm>
            </p:contentPart>
          </mc:Choice>
          <mc:Fallback xmlns="">
            <p:pic>
              <p:nvPicPr>
                <p:cNvPr id="65" name="墨迹 64">
                  <a:extLst>
                    <a:ext uri="{FF2B5EF4-FFF2-40B4-BE49-F238E27FC236}">
                      <a16:creationId xmlns:a16="http://schemas.microsoft.com/office/drawing/2014/main" id="{6D8E4F7F-5101-1445-901E-E798E4ED140F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4264660" y="1504369"/>
                  <a:ext cx="25200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6" name="墨迹 65">
                  <a:extLst>
                    <a:ext uri="{FF2B5EF4-FFF2-40B4-BE49-F238E27FC236}">
                      <a16:creationId xmlns:a16="http://schemas.microsoft.com/office/drawing/2014/main" id="{8E4920AC-5323-F54B-B3AD-E71D076EE69D}"/>
                    </a:ext>
                  </a:extLst>
                </p14:cNvPr>
                <p14:cNvContentPartPr/>
                <p14:nvPr/>
              </p14:nvContentPartPr>
              <p14:xfrm>
                <a:off x="4384180" y="1772929"/>
                <a:ext cx="43920" cy="252720"/>
              </p14:xfrm>
            </p:contentPart>
          </mc:Choice>
          <mc:Fallback xmlns="">
            <p:pic>
              <p:nvPicPr>
                <p:cNvPr id="66" name="墨迹 65">
                  <a:extLst>
                    <a:ext uri="{FF2B5EF4-FFF2-40B4-BE49-F238E27FC236}">
                      <a16:creationId xmlns:a16="http://schemas.microsoft.com/office/drawing/2014/main" id="{8E4920AC-5323-F54B-B3AD-E71D076EE69D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4376620" y="1765369"/>
                  <a:ext cx="59040" cy="267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6" name="组合 85">
            <a:extLst>
              <a:ext uri="{FF2B5EF4-FFF2-40B4-BE49-F238E27FC236}">
                <a16:creationId xmlns:a16="http://schemas.microsoft.com/office/drawing/2014/main" id="{ECBEEE24-75C7-D149-8063-B2AB6EB0D1CB}"/>
              </a:ext>
            </a:extLst>
          </p:cNvPr>
          <p:cNvGrpSpPr/>
          <p:nvPr/>
        </p:nvGrpSpPr>
        <p:grpSpPr>
          <a:xfrm>
            <a:off x="4814380" y="1474129"/>
            <a:ext cx="1033200" cy="498240"/>
            <a:chOff x="4814380" y="1474129"/>
            <a:chExt cx="1033200" cy="498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67" name="墨迹 66">
                  <a:extLst>
                    <a:ext uri="{FF2B5EF4-FFF2-40B4-BE49-F238E27FC236}">
                      <a16:creationId xmlns:a16="http://schemas.microsoft.com/office/drawing/2014/main" id="{81B6377B-A1A0-1443-9335-A02119A02E92}"/>
                    </a:ext>
                  </a:extLst>
                </p14:cNvPr>
                <p14:cNvContentPartPr/>
                <p14:nvPr/>
              </p14:nvContentPartPr>
              <p14:xfrm>
                <a:off x="4907260" y="1617049"/>
                <a:ext cx="143640" cy="218160"/>
              </p14:xfrm>
            </p:contentPart>
          </mc:Choice>
          <mc:Fallback xmlns="">
            <p:pic>
              <p:nvPicPr>
                <p:cNvPr id="67" name="墨迹 66">
                  <a:extLst>
                    <a:ext uri="{FF2B5EF4-FFF2-40B4-BE49-F238E27FC236}">
                      <a16:creationId xmlns:a16="http://schemas.microsoft.com/office/drawing/2014/main" id="{81B6377B-A1A0-1443-9335-A02119A02E92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4899700" y="1609489"/>
                  <a:ext cx="15876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68" name="墨迹 67">
                  <a:extLst>
                    <a:ext uri="{FF2B5EF4-FFF2-40B4-BE49-F238E27FC236}">
                      <a16:creationId xmlns:a16="http://schemas.microsoft.com/office/drawing/2014/main" id="{4FF7F4CF-FB7E-154D-BB0B-2B4FC3C89DEB}"/>
                    </a:ext>
                  </a:extLst>
                </p14:cNvPr>
                <p14:cNvContentPartPr/>
                <p14:nvPr/>
              </p14:nvContentPartPr>
              <p14:xfrm>
                <a:off x="4963420" y="1716769"/>
                <a:ext cx="93600" cy="75240"/>
              </p14:xfrm>
            </p:contentPart>
          </mc:Choice>
          <mc:Fallback xmlns="">
            <p:pic>
              <p:nvPicPr>
                <p:cNvPr id="68" name="墨迹 67">
                  <a:extLst>
                    <a:ext uri="{FF2B5EF4-FFF2-40B4-BE49-F238E27FC236}">
                      <a16:creationId xmlns:a16="http://schemas.microsoft.com/office/drawing/2014/main" id="{4FF7F4CF-FB7E-154D-BB0B-2B4FC3C89DEB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4955860" y="1709209"/>
                  <a:ext cx="10872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69" name="墨迹 68">
                  <a:extLst>
                    <a:ext uri="{FF2B5EF4-FFF2-40B4-BE49-F238E27FC236}">
                      <a16:creationId xmlns:a16="http://schemas.microsoft.com/office/drawing/2014/main" id="{CF995389-A40D-D547-AE87-05D452EA7612}"/>
                    </a:ext>
                  </a:extLst>
                </p14:cNvPr>
                <p14:cNvContentPartPr/>
                <p14:nvPr/>
              </p14:nvContentPartPr>
              <p14:xfrm>
                <a:off x="4814380" y="1803889"/>
                <a:ext cx="304560" cy="130320"/>
              </p14:xfrm>
            </p:contentPart>
          </mc:Choice>
          <mc:Fallback xmlns="">
            <p:pic>
              <p:nvPicPr>
                <p:cNvPr id="69" name="墨迹 68">
                  <a:extLst>
                    <a:ext uri="{FF2B5EF4-FFF2-40B4-BE49-F238E27FC236}">
                      <a16:creationId xmlns:a16="http://schemas.microsoft.com/office/drawing/2014/main" id="{CF995389-A40D-D547-AE87-05D452EA7612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4807180" y="1796329"/>
                  <a:ext cx="31968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0" name="墨迹 69">
                  <a:extLst>
                    <a:ext uri="{FF2B5EF4-FFF2-40B4-BE49-F238E27FC236}">
                      <a16:creationId xmlns:a16="http://schemas.microsoft.com/office/drawing/2014/main" id="{1FD6F159-5752-AA40-810B-A9C0DABC3644}"/>
                    </a:ext>
                  </a:extLst>
                </p14:cNvPr>
                <p14:cNvContentPartPr/>
                <p14:nvPr/>
              </p14:nvContentPartPr>
              <p14:xfrm>
                <a:off x="5342860" y="1523809"/>
                <a:ext cx="106200" cy="56520"/>
              </p14:xfrm>
            </p:contentPart>
          </mc:Choice>
          <mc:Fallback xmlns="">
            <p:pic>
              <p:nvPicPr>
                <p:cNvPr id="70" name="墨迹 69">
                  <a:extLst>
                    <a:ext uri="{FF2B5EF4-FFF2-40B4-BE49-F238E27FC236}">
                      <a16:creationId xmlns:a16="http://schemas.microsoft.com/office/drawing/2014/main" id="{1FD6F159-5752-AA40-810B-A9C0DABC3644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5335660" y="1516249"/>
                  <a:ext cx="12132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1" name="墨迹 70">
                  <a:extLst>
                    <a:ext uri="{FF2B5EF4-FFF2-40B4-BE49-F238E27FC236}">
                      <a16:creationId xmlns:a16="http://schemas.microsoft.com/office/drawing/2014/main" id="{CEFE7010-1283-3B46-83CF-482F9E1DF09F}"/>
                    </a:ext>
                  </a:extLst>
                </p14:cNvPr>
                <p14:cNvContentPartPr/>
                <p14:nvPr/>
              </p14:nvContentPartPr>
              <p14:xfrm>
                <a:off x="5368060" y="1716769"/>
                <a:ext cx="19080" cy="130320"/>
              </p14:xfrm>
            </p:contentPart>
          </mc:Choice>
          <mc:Fallback xmlns="">
            <p:pic>
              <p:nvPicPr>
                <p:cNvPr id="71" name="墨迹 70">
                  <a:extLst>
                    <a:ext uri="{FF2B5EF4-FFF2-40B4-BE49-F238E27FC236}">
                      <a16:creationId xmlns:a16="http://schemas.microsoft.com/office/drawing/2014/main" id="{CEFE7010-1283-3B46-83CF-482F9E1DF09F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5360500" y="1709209"/>
                  <a:ext cx="3420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2" name="墨迹 71">
                  <a:extLst>
                    <a:ext uri="{FF2B5EF4-FFF2-40B4-BE49-F238E27FC236}">
                      <a16:creationId xmlns:a16="http://schemas.microsoft.com/office/drawing/2014/main" id="{87080F04-E6C4-EF47-ADE6-A26B4EBA5037}"/>
                    </a:ext>
                  </a:extLst>
                </p14:cNvPr>
                <p14:cNvContentPartPr/>
                <p14:nvPr/>
              </p14:nvContentPartPr>
              <p14:xfrm>
                <a:off x="5691700" y="1474129"/>
                <a:ext cx="155880" cy="498240"/>
              </p14:xfrm>
            </p:contentPart>
          </mc:Choice>
          <mc:Fallback xmlns="">
            <p:pic>
              <p:nvPicPr>
                <p:cNvPr id="72" name="墨迹 71">
                  <a:extLst>
                    <a:ext uri="{FF2B5EF4-FFF2-40B4-BE49-F238E27FC236}">
                      <a16:creationId xmlns:a16="http://schemas.microsoft.com/office/drawing/2014/main" id="{87080F04-E6C4-EF47-ADE6-A26B4EBA5037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5684140" y="1466569"/>
                  <a:ext cx="171000" cy="51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73" name="墨迹 72">
                  <a:extLst>
                    <a:ext uri="{FF2B5EF4-FFF2-40B4-BE49-F238E27FC236}">
                      <a16:creationId xmlns:a16="http://schemas.microsoft.com/office/drawing/2014/main" id="{1C3365A5-DF26-1043-9DBD-CC2122A7C6FE}"/>
                    </a:ext>
                  </a:extLst>
                </p14:cNvPr>
                <p14:cNvContentPartPr/>
                <p14:nvPr/>
              </p14:nvContentPartPr>
              <p14:xfrm>
                <a:off x="5561020" y="1679329"/>
                <a:ext cx="180720" cy="149760"/>
              </p14:xfrm>
            </p:contentPart>
          </mc:Choice>
          <mc:Fallback xmlns="">
            <p:pic>
              <p:nvPicPr>
                <p:cNvPr id="73" name="墨迹 72">
                  <a:extLst>
                    <a:ext uri="{FF2B5EF4-FFF2-40B4-BE49-F238E27FC236}">
                      <a16:creationId xmlns:a16="http://schemas.microsoft.com/office/drawing/2014/main" id="{1C3365A5-DF26-1043-9DBD-CC2122A7C6FE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5553460" y="1671769"/>
                  <a:ext cx="195840" cy="16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1" name="组合 90">
            <a:extLst>
              <a:ext uri="{FF2B5EF4-FFF2-40B4-BE49-F238E27FC236}">
                <a16:creationId xmlns:a16="http://schemas.microsoft.com/office/drawing/2014/main" id="{0ED6BF3F-FBEA-A646-AE63-34A6E3288E5A}"/>
              </a:ext>
            </a:extLst>
          </p:cNvPr>
          <p:cNvGrpSpPr/>
          <p:nvPr/>
        </p:nvGrpSpPr>
        <p:grpSpPr>
          <a:xfrm>
            <a:off x="6127300" y="1306009"/>
            <a:ext cx="3300120" cy="803160"/>
            <a:chOff x="6127300" y="1306009"/>
            <a:chExt cx="3300120" cy="803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74" name="墨迹 73">
                  <a:extLst>
                    <a:ext uri="{FF2B5EF4-FFF2-40B4-BE49-F238E27FC236}">
                      <a16:creationId xmlns:a16="http://schemas.microsoft.com/office/drawing/2014/main" id="{235E19C9-4387-5642-95C3-B374ECE48862}"/>
                    </a:ext>
                  </a:extLst>
                </p14:cNvPr>
                <p14:cNvContentPartPr/>
                <p14:nvPr/>
              </p14:nvContentPartPr>
              <p14:xfrm>
                <a:off x="6127300" y="1579969"/>
                <a:ext cx="62640" cy="227160"/>
              </p14:xfrm>
            </p:contentPart>
          </mc:Choice>
          <mc:Fallback xmlns="">
            <p:pic>
              <p:nvPicPr>
                <p:cNvPr id="74" name="墨迹 73">
                  <a:extLst>
                    <a:ext uri="{FF2B5EF4-FFF2-40B4-BE49-F238E27FC236}">
                      <a16:creationId xmlns:a16="http://schemas.microsoft.com/office/drawing/2014/main" id="{235E19C9-4387-5642-95C3-B374ECE48862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6119740" y="1572409"/>
                  <a:ext cx="77760" cy="2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75" name="墨迹 74">
                  <a:extLst>
                    <a:ext uri="{FF2B5EF4-FFF2-40B4-BE49-F238E27FC236}">
                      <a16:creationId xmlns:a16="http://schemas.microsoft.com/office/drawing/2014/main" id="{206123F6-265B-294F-9E77-3149AA403577}"/>
                    </a:ext>
                  </a:extLst>
                </p14:cNvPr>
                <p14:cNvContentPartPr/>
                <p14:nvPr/>
              </p14:nvContentPartPr>
              <p14:xfrm>
                <a:off x="6345460" y="1361809"/>
                <a:ext cx="249480" cy="597960"/>
              </p14:xfrm>
            </p:contentPart>
          </mc:Choice>
          <mc:Fallback xmlns="">
            <p:pic>
              <p:nvPicPr>
                <p:cNvPr id="75" name="墨迹 74">
                  <a:extLst>
                    <a:ext uri="{FF2B5EF4-FFF2-40B4-BE49-F238E27FC236}">
                      <a16:creationId xmlns:a16="http://schemas.microsoft.com/office/drawing/2014/main" id="{206123F6-265B-294F-9E77-3149AA403577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6337900" y="1354249"/>
                  <a:ext cx="264600" cy="61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76" name="墨迹 75">
                  <a:extLst>
                    <a:ext uri="{FF2B5EF4-FFF2-40B4-BE49-F238E27FC236}">
                      <a16:creationId xmlns:a16="http://schemas.microsoft.com/office/drawing/2014/main" id="{C3520A52-7AF0-B545-8929-07439A167109}"/>
                    </a:ext>
                  </a:extLst>
                </p14:cNvPr>
                <p14:cNvContentPartPr/>
                <p14:nvPr/>
              </p14:nvContentPartPr>
              <p14:xfrm>
                <a:off x="6295420" y="1517689"/>
                <a:ext cx="218160" cy="385560"/>
              </p14:xfrm>
            </p:contentPart>
          </mc:Choice>
          <mc:Fallback xmlns="">
            <p:pic>
              <p:nvPicPr>
                <p:cNvPr id="76" name="墨迹 75">
                  <a:extLst>
                    <a:ext uri="{FF2B5EF4-FFF2-40B4-BE49-F238E27FC236}">
                      <a16:creationId xmlns:a16="http://schemas.microsoft.com/office/drawing/2014/main" id="{C3520A52-7AF0-B545-8929-07439A167109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6287860" y="1510129"/>
                  <a:ext cx="233280" cy="40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77" name="墨迹 76">
                  <a:extLst>
                    <a:ext uri="{FF2B5EF4-FFF2-40B4-BE49-F238E27FC236}">
                      <a16:creationId xmlns:a16="http://schemas.microsoft.com/office/drawing/2014/main" id="{D64A182D-0E82-5A4F-9B21-93C5F60ED25A}"/>
                    </a:ext>
                  </a:extLst>
                </p14:cNvPr>
                <p14:cNvContentPartPr/>
                <p14:nvPr/>
              </p14:nvContentPartPr>
              <p14:xfrm>
                <a:off x="6824620" y="1399249"/>
                <a:ext cx="498240" cy="523440"/>
              </p14:xfrm>
            </p:contentPart>
          </mc:Choice>
          <mc:Fallback xmlns="">
            <p:pic>
              <p:nvPicPr>
                <p:cNvPr id="77" name="墨迹 76">
                  <a:extLst>
                    <a:ext uri="{FF2B5EF4-FFF2-40B4-BE49-F238E27FC236}">
                      <a16:creationId xmlns:a16="http://schemas.microsoft.com/office/drawing/2014/main" id="{D64A182D-0E82-5A4F-9B21-93C5F60ED25A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6817060" y="1391689"/>
                  <a:ext cx="513360" cy="53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78" name="墨迹 77">
                  <a:extLst>
                    <a:ext uri="{FF2B5EF4-FFF2-40B4-BE49-F238E27FC236}">
                      <a16:creationId xmlns:a16="http://schemas.microsoft.com/office/drawing/2014/main" id="{69A85187-9E63-1144-8477-E50D421931A1}"/>
                    </a:ext>
                  </a:extLst>
                </p14:cNvPr>
                <p14:cNvContentPartPr/>
                <p14:nvPr/>
              </p14:nvContentPartPr>
              <p14:xfrm>
                <a:off x="7633900" y="1306009"/>
                <a:ext cx="100080" cy="106200"/>
              </p14:xfrm>
            </p:contentPart>
          </mc:Choice>
          <mc:Fallback xmlns="">
            <p:pic>
              <p:nvPicPr>
                <p:cNvPr id="78" name="墨迹 77">
                  <a:extLst>
                    <a:ext uri="{FF2B5EF4-FFF2-40B4-BE49-F238E27FC236}">
                      <a16:creationId xmlns:a16="http://schemas.microsoft.com/office/drawing/2014/main" id="{69A85187-9E63-1144-8477-E50D421931A1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7626340" y="1298449"/>
                  <a:ext cx="11520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79" name="墨迹 78">
                  <a:extLst>
                    <a:ext uri="{FF2B5EF4-FFF2-40B4-BE49-F238E27FC236}">
                      <a16:creationId xmlns:a16="http://schemas.microsoft.com/office/drawing/2014/main" id="{88A3142E-D749-7949-BF72-D1A37FF62983}"/>
                    </a:ext>
                  </a:extLst>
                </p14:cNvPr>
                <p14:cNvContentPartPr/>
                <p14:nvPr/>
              </p14:nvContentPartPr>
              <p14:xfrm>
                <a:off x="7509340" y="1523809"/>
                <a:ext cx="274320" cy="131040"/>
              </p14:xfrm>
            </p:contentPart>
          </mc:Choice>
          <mc:Fallback xmlns="">
            <p:pic>
              <p:nvPicPr>
                <p:cNvPr id="79" name="墨迹 78">
                  <a:extLst>
                    <a:ext uri="{FF2B5EF4-FFF2-40B4-BE49-F238E27FC236}">
                      <a16:creationId xmlns:a16="http://schemas.microsoft.com/office/drawing/2014/main" id="{88A3142E-D749-7949-BF72-D1A37FF62983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7502140" y="1516249"/>
                  <a:ext cx="28944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80" name="墨迹 79">
                  <a:extLst>
                    <a:ext uri="{FF2B5EF4-FFF2-40B4-BE49-F238E27FC236}">
                      <a16:creationId xmlns:a16="http://schemas.microsoft.com/office/drawing/2014/main" id="{E95E75FE-6902-3344-99EA-67D53B3BFCE2}"/>
                    </a:ext>
                  </a:extLst>
                </p14:cNvPr>
                <p14:cNvContentPartPr/>
                <p14:nvPr/>
              </p14:nvContentPartPr>
              <p14:xfrm>
                <a:off x="7528060" y="1729369"/>
                <a:ext cx="131040" cy="43920"/>
              </p14:xfrm>
            </p:contentPart>
          </mc:Choice>
          <mc:Fallback xmlns="">
            <p:pic>
              <p:nvPicPr>
                <p:cNvPr id="80" name="墨迹 79">
                  <a:extLst>
                    <a:ext uri="{FF2B5EF4-FFF2-40B4-BE49-F238E27FC236}">
                      <a16:creationId xmlns:a16="http://schemas.microsoft.com/office/drawing/2014/main" id="{E95E75FE-6902-3344-99EA-67D53B3BFCE2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520500" y="1721809"/>
                  <a:ext cx="14616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81" name="墨迹 80">
                  <a:extLst>
                    <a:ext uri="{FF2B5EF4-FFF2-40B4-BE49-F238E27FC236}">
                      <a16:creationId xmlns:a16="http://schemas.microsoft.com/office/drawing/2014/main" id="{0FDF66D6-8357-5C43-A066-FCF41CE9E9DF}"/>
                    </a:ext>
                  </a:extLst>
                </p14:cNvPr>
                <p14:cNvContentPartPr/>
                <p14:nvPr/>
              </p14:nvContentPartPr>
              <p14:xfrm>
                <a:off x="7515820" y="1828729"/>
                <a:ext cx="293040" cy="155880"/>
              </p14:xfrm>
            </p:contentPart>
          </mc:Choice>
          <mc:Fallback xmlns="">
            <p:pic>
              <p:nvPicPr>
                <p:cNvPr id="81" name="墨迹 80">
                  <a:extLst>
                    <a:ext uri="{FF2B5EF4-FFF2-40B4-BE49-F238E27FC236}">
                      <a16:creationId xmlns:a16="http://schemas.microsoft.com/office/drawing/2014/main" id="{0FDF66D6-8357-5C43-A066-FCF41CE9E9DF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7508260" y="1821169"/>
                  <a:ext cx="30816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82" name="墨迹 81">
                  <a:extLst>
                    <a:ext uri="{FF2B5EF4-FFF2-40B4-BE49-F238E27FC236}">
                      <a16:creationId xmlns:a16="http://schemas.microsoft.com/office/drawing/2014/main" id="{34FE5225-16D8-7E42-BA27-E3657462DEF5}"/>
                    </a:ext>
                  </a:extLst>
                </p14:cNvPr>
                <p14:cNvContentPartPr/>
                <p14:nvPr/>
              </p14:nvContentPartPr>
              <p14:xfrm>
                <a:off x="8007580" y="1361809"/>
                <a:ext cx="454680" cy="747360"/>
              </p14:xfrm>
            </p:contentPart>
          </mc:Choice>
          <mc:Fallback xmlns="">
            <p:pic>
              <p:nvPicPr>
                <p:cNvPr id="82" name="墨迹 81">
                  <a:extLst>
                    <a:ext uri="{FF2B5EF4-FFF2-40B4-BE49-F238E27FC236}">
                      <a16:creationId xmlns:a16="http://schemas.microsoft.com/office/drawing/2014/main" id="{34FE5225-16D8-7E42-BA27-E3657462DEF5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8000020" y="1354249"/>
                  <a:ext cx="469800" cy="76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83" name="墨迹 82">
                  <a:extLst>
                    <a:ext uri="{FF2B5EF4-FFF2-40B4-BE49-F238E27FC236}">
                      <a16:creationId xmlns:a16="http://schemas.microsoft.com/office/drawing/2014/main" id="{1E3FFAAA-5E25-904E-8569-4A946AAD9BC3}"/>
                    </a:ext>
                  </a:extLst>
                </p14:cNvPr>
                <p14:cNvContentPartPr/>
                <p14:nvPr/>
              </p14:nvContentPartPr>
              <p14:xfrm>
                <a:off x="8474500" y="1928449"/>
                <a:ext cx="56520" cy="6480"/>
              </p14:xfrm>
            </p:contentPart>
          </mc:Choice>
          <mc:Fallback xmlns="">
            <p:pic>
              <p:nvPicPr>
                <p:cNvPr id="83" name="墨迹 82">
                  <a:extLst>
                    <a:ext uri="{FF2B5EF4-FFF2-40B4-BE49-F238E27FC236}">
                      <a16:creationId xmlns:a16="http://schemas.microsoft.com/office/drawing/2014/main" id="{1E3FFAAA-5E25-904E-8569-4A946AAD9BC3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8466940" y="1920889"/>
                  <a:ext cx="7128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84" name="墨迹 83">
                  <a:extLst>
                    <a:ext uri="{FF2B5EF4-FFF2-40B4-BE49-F238E27FC236}">
                      <a16:creationId xmlns:a16="http://schemas.microsoft.com/office/drawing/2014/main" id="{E87DA6C5-2585-7D4F-BB21-9D8F0FFD2EFD}"/>
                    </a:ext>
                  </a:extLst>
                </p14:cNvPr>
                <p14:cNvContentPartPr/>
                <p14:nvPr/>
              </p14:nvContentPartPr>
              <p14:xfrm>
                <a:off x="7602940" y="1660609"/>
                <a:ext cx="75240" cy="56520"/>
              </p14:xfrm>
            </p:contentPart>
          </mc:Choice>
          <mc:Fallback xmlns="">
            <p:pic>
              <p:nvPicPr>
                <p:cNvPr id="84" name="墨迹 83">
                  <a:extLst>
                    <a:ext uri="{FF2B5EF4-FFF2-40B4-BE49-F238E27FC236}">
                      <a16:creationId xmlns:a16="http://schemas.microsoft.com/office/drawing/2014/main" id="{E87DA6C5-2585-7D4F-BB21-9D8F0FFD2EFD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7595380" y="1653409"/>
                  <a:ext cx="9000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88" name="墨迹 87">
                  <a:extLst>
                    <a:ext uri="{FF2B5EF4-FFF2-40B4-BE49-F238E27FC236}">
                      <a16:creationId xmlns:a16="http://schemas.microsoft.com/office/drawing/2014/main" id="{3F5E0DF1-2B33-8344-9745-9731379266AC}"/>
                    </a:ext>
                  </a:extLst>
                </p14:cNvPr>
                <p14:cNvContentPartPr/>
                <p14:nvPr/>
              </p14:nvContentPartPr>
              <p14:xfrm>
                <a:off x="8891740" y="1573489"/>
                <a:ext cx="19080" cy="81360"/>
              </p14:xfrm>
            </p:contentPart>
          </mc:Choice>
          <mc:Fallback xmlns="">
            <p:pic>
              <p:nvPicPr>
                <p:cNvPr id="88" name="墨迹 87">
                  <a:extLst>
                    <a:ext uri="{FF2B5EF4-FFF2-40B4-BE49-F238E27FC236}">
                      <a16:creationId xmlns:a16="http://schemas.microsoft.com/office/drawing/2014/main" id="{3F5E0DF1-2B33-8344-9745-9731379266AC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8884180" y="1565929"/>
                  <a:ext cx="3420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89" name="墨迹 88">
                  <a:extLst>
                    <a:ext uri="{FF2B5EF4-FFF2-40B4-BE49-F238E27FC236}">
                      <a16:creationId xmlns:a16="http://schemas.microsoft.com/office/drawing/2014/main" id="{418599F3-42F3-CD4F-A00D-1B65779F93D5}"/>
                    </a:ext>
                  </a:extLst>
                </p14:cNvPr>
                <p14:cNvContentPartPr/>
                <p14:nvPr/>
              </p14:nvContentPartPr>
              <p14:xfrm>
                <a:off x="8723620" y="1785169"/>
                <a:ext cx="392400" cy="137160"/>
              </p14:xfrm>
            </p:contentPart>
          </mc:Choice>
          <mc:Fallback xmlns="">
            <p:pic>
              <p:nvPicPr>
                <p:cNvPr id="89" name="墨迹 88">
                  <a:extLst>
                    <a:ext uri="{FF2B5EF4-FFF2-40B4-BE49-F238E27FC236}">
                      <a16:creationId xmlns:a16="http://schemas.microsoft.com/office/drawing/2014/main" id="{418599F3-42F3-CD4F-A00D-1B65779F93D5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8716060" y="1777609"/>
                  <a:ext cx="40752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90" name="墨迹 89">
                  <a:extLst>
                    <a:ext uri="{FF2B5EF4-FFF2-40B4-BE49-F238E27FC236}">
                      <a16:creationId xmlns:a16="http://schemas.microsoft.com/office/drawing/2014/main" id="{0887D8BD-A344-284C-AA20-D409CB210D9B}"/>
                    </a:ext>
                  </a:extLst>
                </p14:cNvPr>
                <p14:cNvContentPartPr/>
                <p14:nvPr/>
              </p14:nvContentPartPr>
              <p14:xfrm>
                <a:off x="9308620" y="1978129"/>
                <a:ext cx="118800" cy="87480"/>
              </p14:xfrm>
            </p:contentPart>
          </mc:Choice>
          <mc:Fallback xmlns="">
            <p:pic>
              <p:nvPicPr>
                <p:cNvPr id="90" name="墨迹 89">
                  <a:extLst>
                    <a:ext uri="{FF2B5EF4-FFF2-40B4-BE49-F238E27FC236}">
                      <a16:creationId xmlns:a16="http://schemas.microsoft.com/office/drawing/2014/main" id="{0887D8BD-A344-284C-AA20-D409CB210D9B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9301060" y="1970569"/>
                  <a:ext cx="133560" cy="102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6" name="组合 95">
            <a:extLst>
              <a:ext uri="{FF2B5EF4-FFF2-40B4-BE49-F238E27FC236}">
                <a16:creationId xmlns:a16="http://schemas.microsoft.com/office/drawing/2014/main" id="{74609287-5865-1A43-ABBB-0B6A945640DF}"/>
              </a:ext>
            </a:extLst>
          </p:cNvPr>
          <p:cNvGrpSpPr/>
          <p:nvPr/>
        </p:nvGrpSpPr>
        <p:grpSpPr>
          <a:xfrm>
            <a:off x="1053820" y="2781289"/>
            <a:ext cx="1251720" cy="647640"/>
            <a:chOff x="1053820" y="2781289"/>
            <a:chExt cx="1251720" cy="64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92" name="墨迹 91">
                  <a:extLst>
                    <a:ext uri="{FF2B5EF4-FFF2-40B4-BE49-F238E27FC236}">
                      <a16:creationId xmlns:a16="http://schemas.microsoft.com/office/drawing/2014/main" id="{8B91623B-1CF8-B840-BE7F-B621826C59B2}"/>
                    </a:ext>
                  </a:extLst>
                </p14:cNvPr>
                <p14:cNvContentPartPr/>
                <p14:nvPr/>
              </p14:nvContentPartPr>
              <p14:xfrm>
                <a:off x="1209340" y="2781289"/>
                <a:ext cx="183600" cy="118800"/>
              </p14:xfrm>
            </p:contentPart>
          </mc:Choice>
          <mc:Fallback xmlns="">
            <p:pic>
              <p:nvPicPr>
                <p:cNvPr id="92" name="墨迹 91">
                  <a:extLst>
                    <a:ext uri="{FF2B5EF4-FFF2-40B4-BE49-F238E27FC236}">
                      <a16:creationId xmlns:a16="http://schemas.microsoft.com/office/drawing/2014/main" id="{8B91623B-1CF8-B840-BE7F-B621826C59B2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201780" y="2773729"/>
                  <a:ext cx="19872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93" name="墨迹 92">
                  <a:extLst>
                    <a:ext uri="{FF2B5EF4-FFF2-40B4-BE49-F238E27FC236}">
                      <a16:creationId xmlns:a16="http://schemas.microsoft.com/office/drawing/2014/main" id="{1713102E-8404-7343-AF64-2BE42A53C8F8}"/>
                    </a:ext>
                  </a:extLst>
                </p14:cNvPr>
                <p14:cNvContentPartPr/>
                <p14:nvPr/>
              </p14:nvContentPartPr>
              <p14:xfrm>
                <a:off x="1053820" y="3011689"/>
                <a:ext cx="1108440" cy="324000"/>
              </p14:xfrm>
            </p:contentPart>
          </mc:Choice>
          <mc:Fallback xmlns="">
            <p:pic>
              <p:nvPicPr>
                <p:cNvPr id="93" name="墨迹 92">
                  <a:extLst>
                    <a:ext uri="{FF2B5EF4-FFF2-40B4-BE49-F238E27FC236}">
                      <a16:creationId xmlns:a16="http://schemas.microsoft.com/office/drawing/2014/main" id="{1713102E-8404-7343-AF64-2BE42A53C8F8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046260" y="3004129"/>
                  <a:ext cx="1123560" cy="33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94" name="墨迹 93">
                  <a:extLst>
                    <a:ext uri="{FF2B5EF4-FFF2-40B4-BE49-F238E27FC236}">
                      <a16:creationId xmlns:a16="http://schemas.microsoft.com/office/drawing/2014/main" id="{F0CB79E5-EA48-2245-951F-1936329D1641}"/>
                    </a:ext>
                  </a:extLst>
                </p14:cNvPr>
                <p14:cNvContentPartPr/>
                <p14:nvPr/>
              </p14:nvContentPartPr>
              <p14:xfrm>
                <a:off x="2242900" y="3261529"/>
                <a:ext cx="31320" cy="55800"/>
              </p14:xfrm>
            </p:contentPart>
          </mc:Choice>
          <mc:Fallback xmlns="">
            <p:pic>
              <p:nvPicPr>
                <p:cNvPr id="94" name="墨迹 93">
                  <a:extLst>
                    <a:ext uri="{FF2B5EF4-FFF2-40B4-BE49-F238E27FC236}">
                      <a16:creationId xmlns:a16="http://schemas.microsoft.com/office/drawing/2014/main" id="{F0CB79E5-EA48-2245-951F-1936329D1641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2235340" y="3253969"/>
                  <a:ext cx="4644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95" name="墨迹 94">
                  <a:extLst>
                    <a:ext uri="{FF2B5EF4-FFF2-40B4-BE49-F238E27FC236}">
                      <a16:creationId xmlns:a16="http://schemas.microsoft.com/office/drawing/2014/main" id="{1335820C-8E8D-C149-B54C-2B3B0FAF55EB}"/>
                    </a:ext>
                  </a:extLst>
                </p14:cNvPr>
                <p14:cNvContentPartPr/>
                <p14:nvPr/>
              </p14:nvContentPartPr>
              <p14:xfrm>
                <a:off x="2249020" y="3378889"/>
                <a:ext cx="56520" cy="50040"/>
              </p14:xfrm>
            </p:contentPart>
          </mc:Choice>
          <mc:Fallback xmlns="">
            <p:pic>
              <p:nvPicPr>
                <p:cNvPr id="95" name="墨迹 94">
                  <a:extLst>
                    <a:ext uri="{FF2B5EF4-FFF2-40B4-BE49-F238E27FC236}">
                      <a16:creationId xmlns:a16="http://schemas.microsoft.com/office/drawing/2014/main" id="{1335820C-8E8D-C149-B54C-2B3B0FAF55EB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2241460" y="3371329"/>
                  <a:ext cx="71280" cy="65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97" name="墨迹 96">
                <a:extLst>
                  <a:ext uri="{FF2B5EF4-FFF2-40B4-BE49-F238E27FC236}">
                    <a16:creationId xmlns:a16="http://schemas.microsoft.com/office/drawing/2014/main" id="{75B736C9-D267-9944-833D-24E844B8BEE6}"/>
                  </a:ext>
                </a:extLst>
              </p14:cNvPr>
              <p14:cNvContentPartPr/>
              <p14:nvPr/>
            </p14:nvContentPartPr>
            <p14:xfrm>
              <a:off x="2771740" y="2999809"/>
              <a:ext cx="37800" cy="254160"/>
            </p14:xfrm>
          </p:contentPart>
        </mc:Choice>
        <mc:Fallback xmlns="">
          <p:pic>
            <p:nvPicPr>
              <p:cNvPr id="97" name="墨迹 96">
                <a:extLst>
                  <a:ext uri="{FF2B5EF4-FFF2-40B4-BE49-F238E27FC236}">
                    <a16:creationId xmlns:a16="http://schemas.microsoft.com/office/drawing/2014/main" id="{75B736C9-D267-9944-833D-24E844B8BEE6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2764540" y="2992249"/>
                <a:ext cx="52920" cy="26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98" name="墨迹 97">
                <a:extLst>
                  <a:ext uri="{FF2B5EF4-FFF2-40B4-BE49-F238E27FC236}">
                    <a16:creationId xmlns:a16="http://schemas.microsoft.com/office/drawing/2014/main" id="{465C7421-7A2B-C245-8D07-FEC5832345B3}"/>
                  </a:ext>
                </a:extLst>
              </p14:cNvPr>
              <p14:cNvContentPartPr/>
              <p14:nvPr/>
            </p14:nvContentPartPr>
            <p14:xfrm>
              <a:off x="2965060" y="2712889"/>
              <a:ext cx="305280" cy="629280"/>
            </p14:xfrm>
          </p:contentPart>
        </mc:Choice>
        <mc:Fallback xmlns="">
          <p:pic>
            <p:nvPicPr>
              <p:cNvPr id="98" name="墨迹 97">
                <a:extLst>
                  <a:ext uri="{FF2B5EF4-FFF2-40B4-BE49-F238E27FC236}">
                    <a16:creationId xmlns:a16="http://schemas.microsoft.com/office/drawing/2014/main" id="{465C7421-7A2B-C245-8D07-FEC5832345B3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2957500" y="2705329"/>
                <a:ext cx="320400" cy="64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99" name="墨迹 98">
                <a:extLst>
                  <a:ext uri="{FF2B5EF4-FFF2-40B4-BE49-F238E27FC236}">
                    <a16:creationId xmlns:a16="http://schemas.microsoft.com/office/drawing/2014/main" id="{1971DD67-BBD1-8B4F-8E69-9DF03F0B9394}"/>
                  </a:ext>
                </a:extLst>
              </p14:cNvPr>
              <p14:cNvContentPartPr/>
              <p14:nvPr/>
            </p14:nvContentPartPr>
            <p14:xfrm>
              <a:off x="2946340" y="2986849"/>
              <a:ext cx="168480" cy="243000"/>
            </p14:xfrm>
          </p:contentPart>
        </mc:Choice>
        <mc:Fallback xmlns="">
          <p:pic>
            <p:nvPicPr>
              <p:cNvPr id="99" name="墨迹 98">
                <a:extLst>
                  <a:ext uri="{FF2B5EF4-FFF2-40B4-BE49-F238E27FC236}">
                    <a16:creationId xmlns:a16="http://schemas.microsoft.com/office/drawing/2014/main" id="{1971DD67-BBD1-8B4F-8E69-9DF03F0B9394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2938780" y="2979289"/>
                <a:ext cx="183600" cy="25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100" name="墨迹 99">
                <a:extLst>
                  <a:ext uri="{FF2B5EF4-FFF2-40B4-BE49-F238E27FC236}">
                    <a16:creationId xmlns:a16="http://schemas.microsoft.com/office/drawing/2014/main" id="{5CCD28BA-B349-1B45-B540-C4D3A18EB287}"/>
                  </a:ext>
                </a:extLst>
              </p14:cNvPr>
              <p14:cNvContentPartPr/>
              <p14:nvPr/>
            </p14:nvContentPartPr>
            <p14:xfrm>
              <a:off x="3029860" y="3248209"/>
              <a:ext cx="146880" cy="6480"/>
            </p14:xfrm>
          </p:contentPart>
        </mc:Choice>
        <mc:Fallback xmlns="">
          <p:pic>
            <p:nvPicPr>
              <p:cNvPr id="100" name="墨迹 99">
                <a:extLst>
                  <a:ext uri="{FF2B5EF4-FFF2-40B4-BE49-F238E27FC236}">
                    <a16:creationId xmlns:a16="http://schemas.microsoft.com/office/drawing/2014/main" id="{5CCD28BA-B349-1B45-B540-C4D3A18EB287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3022300" y="3240649"/>
                <a:ext cx="16200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101" name="墨迹 100">
                <a:extLst>
                  <a:ext uri="{FF2B5EF4-FFF2-40B4-BE49-F238E27FC236}">
                    <a16:creationId xmlns:a16="http://schemas.microsoft.com/office/drawing/2014/main" id="{4E30B84E-D14C-9345-ACA8-502FCD4B792A}"/>
                  </a:ext>
                </a:extLst>
              </p14:cNvPr>
              <p14:cNvContentPartPr/>
              <p14:nvPr/>
            </p14:nvContentPartPr>
            <p14:xfrm>
              <a:off x="3637180" y="2800009"/>
              <a:ext cx="43920" cy="81360"/>
            </p14:xfrm>
          </p:contentPart>
        </mc:Choice>
        <mc:Fallback xmlns="">
          <p:pic>
            <p:nvPicPr>
              <p:cNvPr id="101" name="墨迹 100">
                <a:extLst>
                  <a:ext uri="{FF2B5EF4-FFF2-40B4-BE49-F238E27FC236}">
                    <a16:creationId xmlns:a16="http://schemas.microsoft.com/office/drawing/2014/main" id="{4E30B84E-D14C-9345-ACA8-502FCD4B792A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3629620" y="2792449"/>
                <a:ext cx="59040" cy="9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102" name="墨迹 101">
                <a:extLst>
                  <a:ext uri="{FF2B5EF4-FFF2-40B4-BE49-F238E27FC236}">
                    <a16:creationId xmlns:a16="http://schemas.microsoft.com/office/drawing/2014/main" id="{9B0C51EB-2768-5B4C-A8E5-1BAC3019F6B2}"/>
                  </a:ext>
                </a:extLst>
              </p14:cNvPr>
              <p14:cNvContentPartPr/>
              <p14:nvPr/>
            </p14:nvContentPartPr>
            <p14:xfrm>
              <a:off x="3618460" y="2824849"/>
              <a:ext cx="317880" cy="404280"/>
            </p14:xfrm>
          </p:contentPart>
        </mc:Choice>
        <mc:Fallback xmlns="">
          <p:pic>
            <p:nvPicPr>
              <p:cNvPr id="102" name="墨迹 101">
                <a:extLst>
                  <a:ext uri="{FF2B5EF4-FFF2-40B4-BE49-F238E27FC236}">
                    <a16:creationId xmlns:a16="http://schemas.microsoft.com/office/drawing/2014/main" id="{9B0C51EB-2768-5B4C-A8E5-1BAC3019F6B2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3610900" y="2817289"/>
                <a:ext cx="333000" cy="41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103" name="墨迹 102">
                <a:extLst>
                  <a:ext uri="{FF2B5EF4-FFF2-40B4-BE49-F238E27FC236}">
                    <a16:creationId xmlns:a16="http://schemas.microsoft.com/office/drawing/2014/main" id="{3D610E40-87B5-AA44-AC01-E5C5CEFC1A24}"/>
                  </a:ext>
                </a:extLst>
              </p14:cNvPr>
              <p14:cNvContentPartPr/>
              <p14:nvPr/>
            </p14:nvContentPartPr>
            <p14:xfrm>
              <a:off x="4452940" y="2787769"/>
              <a:ext cx="193320" cy="311760"/>
            </p14:xfrm>
          </p:contentPart>
        </mc:Choice>
        <mc:Fallback xmlns="">
          <p:pic>
            <p:nvPicPr>
              <p:cNvPr id="103" name="墨迹 102">
                <a:extLst>
                  <a:ext uri="{FF2B5EF4-FFF2-40B4-BE49-F238E27FC236}">
                    <a16:creationId xmlns:a16="http://schemas.microsoft.com/office/drawing/2014/main" id="{3D610E40-87B5-AA44-AC01-E5C5CEFC1A24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4445380" y="2780209"/>
                <a:ext cx="208440" cy="32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104" name="墨迹 103">
                <a:extLst>
                  <a:ext uri="{FF2B5EF4-FFF2-40B4-BE49-F238E27FC236}">
                    <a16:creationId xmlns:a16="http://schemas.microsoft.com/office/drawing/2014/main" id="{046A42F5-7F56-2C4F-AE94-3C87EF87B3DC}"/>
                  </a:ext>
                </a:extLst>
              </p14:cNvPr>
              <p14:cNvContentPartPr/>
              <p14:nvPr/>
            </p14:nvContentPartPr>
            <p14:xfrm>
              <a:off x="4533580" y="2962009"/>
              <a:ext cx="81360" cy="131040"/>
            </p14:xfrm>
          </p:contentPart>
        </mc:Choice>
        <mc:Fallback xmlns="">
          <p:pic>
            <p:nvPicPr>
              <p:cNvPr id="104" name="墨迹 103">
                <a:extLst>
                  <a:ext uri="{FF2B5EF4-FFF2-40B4-BE49-F238E27FC236}">
                    <a16:creationId xmlns:a16="http://schemas.microsoft.com/office/drawing/2014/main" id="{046A42F5-7F56-2C4F-AE94-3C87EF87B3DC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4526020" y="2954449"/>
                <a:ext cx="96480" cy="14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105" name="墨迹 104">
                <a:extLst>
                  <a:ext uri="{FF2B5EF4-FFF2-40B4-BE49-F238E27FC236}">
                    <a16:creationId xmlns:a16="http://schemas.microsoft.com/office/drawing/2014/main" id="{CA4AF58A-EFC1-4B43-866D-62D1FB8C7F02}"/>
                  </a:ext>
                </a:extLst>
              </p14:cNvPr>
              <p14:cNvContentPartPr/>
              <p14:nvPr/>
            </p14:nvContentPartPr>
            <p14:xfrm>
              <a:off x="4290940" y="3049849"/>
              <a:ext cx="486000" cy="180360"/>
            </p14:xfrm>
          </p:contentPart>
        </mc:Choice>
        <mc:Fallback xmlns="">
          <p:pic>
            <p:nvPicPr>
              <p:cNvPr id="105" name="墨迹 104">
                <a:extLst>
                  <a:ext uri="{FF2B5EF4-FFF2-40B4-BE49-F238E27FC236}">
                    <a16:creationId xmlns:a16="http://schemas.microsoft.com/office/drawing/2014/main" id="{CA4AF58A-EFC1-4B43-866D-62D1FB8C7F02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4283380" y="3042289"/>
                <a:ext cx="501120" cy="19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106" name="墨迹 105">
                <a:extLst>
                  <a:ext uri="{FF2B5EF4-FFF2-40B4-BE49-F238E27FC236}">
                    <a16:creationId xmlns:a16="http://schemas.microsoft.com/office/drawing/2014/main" id="{C06458AC-335E-B449-93CC-DFA722163D9F}"/>
                  </a:ext>
                </a:extLst>
              </p14:cNvPr>
              <p14:cNvContentPartPr/>
              <p14:nvPr/>
            </p14:nvContentPartPr>
            <p14:xfrm>
              <a:off x="5056660" y="2669329"/>
              <a:ext cx="143640" cy="68760"/>
            </p14:xfrm>
          </p:contentPart>
        </mc:Choice>
        <mc:Fallback xmlns="">
          <p:pic>
            <p:nvPicPr>
              <p:cNvPr id="106" name="墨迹 105">
                <a:extLst>
                  <a:ext uri="{FF2B5EF4-FFF2-40B4-BE49-F238E27FC236}">
                    <a16:creationId xmlns:a16="http://schemas.microsoft.com/office/drawing/2014/main" id="{C06458AC-335E-B449-93CC-DFA722163D9F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5049100" y="2661769"/>
                <a:ext cx="158760" cy="8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4">
            <p14:nvContentPartPr>
              <p14:cNvPr id="107" name="墨迹 106">
                <a:extLst>
                  <a:ext uri="{FF2B5EF4-FFF2-40B4-BE49-F238E27FC236}">
                    <a16:creationId xmlns:a16="http://schemas.microsoft.com/office/drawing/2014/main" id="{F9D2E7DA-9B52-3B43-BCD6-753E91CD5E7D}"/>
                  </a:ext>
                </a:extLst>
              </p14:cNvPr>
              <p14:cNvContentPartPr/>
              <p14:nvPr/>
            </p14:nvContentPartPr>
            <p14:xfrm>
              <a:off x="5019220" y="2881009"/>
              <a:ext cx="19080" cy="243000"/>
            </p14:xfrm>
          </p:contentPart>
        </mc:Choice>
        <mc:Fallback xmlns="">
          <p:pic>
            <p:nvPicPr>
              <p:cNvPr id="107" name="墨迹 106">
                <a:extLst>
                  <a:ext uri="{FF2B5EF4-FFF2-40B4-BE49-F238E27FC236}">
                    <a16:creationId xmlns:a16="http://schemas.microsoft.com/office/drawing/2014/main" id="{F9D2E7DA-9B52-3B43-BCD6-753E91CD5E7D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5011660" y="2873449"/>
                <a:ext cx="34200" cy="25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6">
            <p14:nvContentPartPr>
              <p14:cNvPr id="108" name="墨迹 107">
                <a:extLst>
                  <a:ext uri="{FF2B5EF4-FFF2-40B4-BE49-F238E27FC236}">
                    <a16:creationId xmlns:a16="http://schemas.microsoft.com/office/drawing/2014/main" id="{C477FCFF-7F13-E34A-80CC-225695F3CCB9}"/>
                  </a:ext>
                </a:extLst>
              </p14:cNvPr>
              <p14:cNvContentPartPr/>
              <p14:nvPr/>
            </p14:nvContentPartPr>
            <p14:xfrm>
              <a:off x="5392900" y="2694169"/>
              <a:ext cx="187200" cy="629280"/>
            </p14:xfrm>
          </p:contentPart>
        </mc:Choice>
        <mc:Fallback xmlns="">
          <p:pic>
            <p:nvPicPr>
              <p:cNvPr id="108" name="墨迹 107">
                <a:extLst>
                  <a:ext uri="{FF2B5EF4-FFF2-40B4-BE49-F238E27FC236}">
                    <a16:creationId xmlns:a16="http://schemas.microsoft.com/office/drawing/2014/main" id="{C477FCFF-7F13-E34A-80CC-225695F3CCB9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5385340" y="2686609"/>
                <a:ext cx="202320" cy="64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8">
            <p14:nvContentPartPr>
              <p14:cNvPr id="109" name="墨迹 108">
                <a:extLst>
                  <a:ext uri="{FF2B5EF4-FFF2-40B4-BE49-F238E27FC236}">
                    <a16:creationId xmlns:a16="http://schemas.microsoft.com/office/drawing/2014/main" id="{4464465A-16D3-7846-AF65-931CC8FFB6BC}"/>
                  </a:ext>
                </a:extLst>
              </p14:cNvPr>
              <p14:cNvContentPartPr/>
              <p14:nvPr/>
            </p14:nvContentPartPr>
            <p14:xfrm>
              <a:off x="5193460" y="2986849"/>
              <a:ext cx="180720" cy="105480"/>
            </p14:xfrm>
          </p:contentPart>
        </mc:Choice>
        <mc:Fallback xmlns="">
          <p:pic>
            <p:nvPicPr>
              <p:cNvPr id="109" name="墨迹 108">
                <a:extLst>
                  <a:ext uri="{FF2B5EF4-FFF2-40B4-BE49-F238E27FC236}">
                    <a16:creationId xmlns:a16="http://schemas.microsoft.com/office/drawing/2014/main" id="{4464465A-16D3-7846-AF65-931CC8FFB6BC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5186260" y="2979289"/>
                <a:ext cx="195840" cy="12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0">
            <p14:nvContentPartPr>
              <p14:cNvPr id="110" name="墨迹 109">
                <a:extLst>
                  <a:ext uri="{FF2B5EF4-FFF2-40B4-BE49-F238E27FC236}">
                    <a16:creationId xmlns:a16="http://schemas.microsoft.com/office/drawing/2014/main" id="{6C51A2EE-83CE-6446-92BF-4F611E3E0E75}"/>
                  </a:ext>
                </a:extLst>
              </p14:cNvPr>
              <p14:cNvContentPartPr/>
              <p14:nvPr/>
            </p14:nvContentPartPr>
            <p14:xfrm>
              <a:off x="5872060" y="2840329"/>
              <a:ext cx="43920" cy="240480"/>
            </p14:xfrm>
          </p:contentPart>
        </mc:Choice>
        <mc:Fallback xmlns="">
          <p:pic>
            <p:nvPicPr>
              <p:cNvPr id="110" name="墨迹 109">
                <a:extLst>
                  <a:ext uri="{FF2B5EF4-FFF2-40B4-BE49-F238E27FC236}">
                    <a16:creationId xmlns:a16="http://schemas.microsoft.com/office/drawing/2014/main" id="{6C51A2EE-83CE-6446-92BF-4F611E3E0E75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5864500" y="2832769"/>
                <a:ext cx="59040" cy="25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2">
            <p14:nvContentPartPr>
              <p14:cNvPr id="111" name="墨迹 110">
                <a:extLst>
                  <a:ext uri="{FF2B5EF4-FFF2-40B4-BE49-F238E27FC236}">
                    <a16:creationId xmlns:a16="http://schemas.microsoft.com/office/drawing/2014/main" id="{C54C39B9-CC01-734B-9E37-8E6164355A22}"/>
                  </a:ext>
                </a:extLst>
              </p14:cNvPr>
              <p14:cNvContentPartPr/>
              <p14:nvPr/>
            </p14:nvContentPartPr>
            <p14:xfrm>
              <a:off x="6295420" y="2501209"/>
              <a:ext cx="243000" cy="796680"/>
            </p14:xfrm>
          </p:contentPart>
        </mc:Choice>
        <mc:Fallback xmlns="">
          <p:pic>
            <p:nvPicPr>
              <p:cNvPr id="111" name="墨迹 110">
                <a:extLst>
                  <a:ext uri="{FF2B5EF4-FFF2-40B4-BE49-F238E27FC236}">
                    <a16:creationId xmlns:a16="http://schemas.microsoft.com/office/drawing/2014/main" id="{C54C39B9-CC01-734B-9E37-8E6164355A22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6287860" y="2493649"/>
                <a:ext cx="258120" cy="81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4">
            <p14:nvContentPartPr>
              <p14:cNvPr id="112" name="墨迹 111">
                <a:extLst>
                  <a:ext uri="{FF2B5EF4-FFF2-40B4-BE49-F238E27FC236}">
                    <a16:creationId xmlns:a16="http://schemas.microsoft.com/office/drawing/2014/main" id="{2E326A21-AC1F-2C41-A306-31775571DF94}"/>
                  </a:ext>
                </a:extLst>
              </p14:cNvPr>
              <p14:cNvContentPartPr/>
              <p14:nvPr/>
            </p14:nvContentPartPr>
            <p14:xfrm>
              <a:off x="6139900" y="2706769"/>
              <a:ext cx="261720" cy="523440"/>
            </p14:xfrm>
          </p:contentPart>
        </mc:Choice>
        <mc:Fallback xmlns="">
          <p:pic>
            <p:nvPicPr>
              <p:cNvPr id="112" name="墨迹 111">
                <a:extLst>
                  <a:ext uri="{FF2B5EF4-FFF2-40B4-BE49-F238E27FC236}">
                    <a16:creationId xmlns:a16="http://schemas.microsoft.com/office/drawing/2014/main" id="{2E326A21-AC1F-2C41-A306-31775571DF94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6132340" y="2699209"/>
                <a:ext cx="276840" cy="53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6">
            <p14:nvContentPartPr>
              <p14:cNvPr id="113" name="墨迹 112">
                <a:extLst>
                  <a:ext uri="{FF2B5EF4-FFF2-40B4-BE49-F238E27FC236}">
                    <a16:creationId xmlns:a16="http://schemas.microsoft.com/office/drawing/2014/main" id="{B7A69F92-F40C-0E4F-BCF3-7A8416EB1B2A}"/>
                  </a:ext>
                </a:extLst>
              </p14:cNvPr>
              <p14:cNvContentPartPr/>
              <p14:nvPr/>
            </p14:nvContentPartPr>
            <p14:xfrm>
              <a:off x="7073740" y="2463769"/>
              <a:ext cx="43920" cy="252720"/>
            </p14:xfrm>
          </p:contentPart>
        </mc:Choice>
        <mc:Fallback xmlns="">
          <p:pic>
            <p:nvPicPr>
              <p:cNvPr id="113" name="墨迹 112">
                <a:extLst>
                  <a:ext uri="{FF2B5EF4-FFF2-40B4-BE49-F238E27FC236}">
                    <a16:creationId xmlns:a16="http://schemas.microsoft.com/office/drawing/2014/main" id="{B7A69F92-F40C-0E4F-BCF3-7A8416EB1B2A}"/>
                  </a:ext>
                </a:extLst>
              </p:cNvPr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7066180" y="2456209"/>
                <a:ext cx="59040" cy="26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8">
            <p14:nvContentPartPr>
              <p14:cNvPr id="114" name="墨迹 113">
                <a:extLst>
                  <a:ext uri="{FF2B5EF4-FFF2-40B4-BE49-F238E27FC236}">
                    <a16:creationId xmlns:a16="http://schemas.microsoft.com/office/drawing/2014/main" id="{0C5666D8-9C79-5E43-BA15-F061CAE6BDB1}"/>
                  </a:ext>
                </a:extLst>
              </p14:cNvPr>
              <p14:cNvContentPartPr/>
              <p14:nvPr/>
            </p14:nvContentPartPr>
            <p14:xfrm>
              <a:off x="6837220" y="2439649"/>
              <a:ext cx="753480" cy="852480"/>
            </p14:xfrm>
          </p:contentPart>
        </mc:Choice>
        <mc:Fallback xmlns="">
          <p:pic>
            <p:nvPicPr>
              <p:cNvPr id="114" name="墨迹 113">
                <a:extLst>
                  <a:ext uri="{FF2B5EF4-FFF2-40B4-BE49-F238E27FC236}">
                    <a16:creationId xmlns:a16="http://schemas.microsoft.com/office/drawing/2014/main" id="{0C5666D8-9C79-5E43-BA15-F061CAE6BDB1}"/>
                  </a:ext>
                </a:extLst>
              </p:cNvPr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6829660" y="2432089"/>
                <a:ext cx="768600" cy="86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0">
            <p14:nvContentPartPr>
              <p14:cNvPr id="115" name="墨迹 114">
                <a:extLst>
                  <a:ext uri="{FF2B5EF4-FFF2-40B4-BE49-F238E27FC236}">
                    <a16:creationId xmlns:a16="http://schemas.microsoft.com/office/drawing/2014/main" id="{43794C7A-F2B8-824E-BAC1-C967FBE81673}"/>
                  </a:ext>
                </a:extLst>
              </p14:cNvPr>
              <p14:cNvContentPartPr/>
              <p14:nvPr/>
            </p14:nvContentPartPr>
            <p14:xfrm>
              <a:off x="7708780" y="2719009"/>
              <a:ext cx="149760" cy="616680"/>
            </p14:xfrm>
          </p:contentPart>
        </mc:Choice>
        <mc:Fallback xmlns="">
          <p:pic>
            <p:nvPicPr>
              <p:cNvPr id="115" name="墨迹 114">
                <a:extLst>
                  <a:ext uri="{FF2B5EF4-FFF2-40B4-BE49-F238E27FC236}">
                    <a16:creationId xmlns:a16="http://schemas.microsoft.com/office/drawing/2014/main" id="{43794C7A-F2B8-824E-BAC1-C967FBE81673}"/>
                  </a:ext>
                </a:extLst>
              </p:cNvPr>
              <p:cNvPicPr/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7701220" y="2711449"/>
                <a:ext cx="164880" cy="63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2">
            <p14:nvContentPartPr>
              <p14:cNvPr id="116" name="墨迹 115">
                <a:extLst>
                  <a:ext uri="{FF2B5EF4-FFF2-40B4-BE49-F238E27FC236}">
                    <a16:creationId xmlns:a16="http://schemas.microsoft.com/office/drawing/2014/main" id="{966F6131-6E90-114F-89E0-7A9E0E6E679A}"/>
                  </a:ext>
                </a:extLst>
              </p14:cNvPr>
              <p14:cNvContentPartPr/>
              <p14:nvPr/>
            </p14:nvContentPartPr>
            <p14:xfrm>
              <a:off x="8026300" y="2613169"/>
              <a:ext cx="317880" cy="685080"/>
            </p14:xfrm>
          </p:contentPart>
        </mc:Choice>
        <mc:Fallback xmlns="">
          <p:pic>
            <p:nvPicPr>
              <p:cNvPr id="116" name="墨迹 115">
                <a:extLst>
                  <a:ext uri="{FF2B5EF4-FFF2-40B4-BE49-F238E27FC236}">
                    <a16:creationId xmlns:a16="http://schemas.microsoft.com/office/drawing/2014/main" id="{966F6131-6E90-114F-89E0-7A9E0E6E679A}"/>
                  </a:ext>
                </a:extLst>
              </p:cNvPr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8018740" y="2605609"/>
                <a:ext cx="333000" cy="70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4">
            <p14:nvContentPartPr>
              <p14:cNvPr id="117" name="墨迹 116">
                <a:extLst>
                  <a:ext uri="{FF2B5EF4-FFF2-40B4-BE49-F238E27FC236}">
                    <a16:creationId xmlns:a16="http://schemas.microsoft.com/office/drawing/2014/main" id="{A617C14C-86B8-9142-A3D1-1A438924D300}"/>
                  </a:ext>
                </a:extLst>
              </p14:cNvPr>
              <p14:cNvContentPartPr/>
              <p14:nvPr/>
            </p14:nvContentPartPr>
            <p14:xfrm>
              <a:off x="8704900" y="2700289"/>
              <a:ext cx="140040" cy="118800"/>
            </p14:xfrm>
          </p:contentPart>
        </mc:Choice>
        <mc:Fallback xmlns="">
          <p:pic>
            <p:nvPicPr>
              <p:cNvPr id="117" name="墨迹 116">
                <a:extLst>
                  <a:ext uri="{FF2B5EF4-FFF2-40B4-BE49-F238E27FC236}">
                    <a16:creationId xmlns:a16="http://schemas.microsoft.com/office/drawing/2014/main" id="{A617C14C-86B8-9142-A3D1-1A438924D300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8697340" y="2692729"/>
                <a:ext cx="155160" cy="13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6">
            <p14:nvContentPartPr>
              <p14:cNvPr id="118" name="墨迹 117">
                <a:extLst>
                  <a:ext uri="{FF2B5EF4-FFF2-40B4-BE49-F238E27FC236}">
                    <a16:creationId xmlns:a16="http://schemas.microsoft.com/office/drawing/2014/main" id="{DEB7482B-5E1C-1F4E-92A9-73B96757644F}"/>
                  </a:ext>
                </a:extLst>
              </p14:cNvPr>
              <p14:cNvContentPartPr/>
              <p14:nvPr/>
            </p14:nvContentPartPr>
            <p14:xfrm>
              <a:off x="8717140" y="2706769"/>
              <a:ext cx="100080" cy="411120"/>
            </p14:xfrm>
          </p:contentPart>
        </mc:Choice>
        <mc:Fallback xmlns="">
          <p:pic>
            <p:nvPicPr>
              <p:cNvPr id="118" name="墨迹 117">
                <a:extLst>
                  <a:ext uri="{FF2B5EF4-FFF2-40B4-BE49-F238E27FC236}">
                    <a16:creationId xmlns:a16="http://schemas.microsoft.com/office/drawing/2014/main" id="{DEB7482B-5E1C-1F4E-92A9-73B96757644F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8709580" y="2699209"/>
                <a:ext cx="115200" cy="42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8">
            <p14:nvContentPartPr>
              <p14:cNvPr id="119" name="墨迹 118">
                <a:extLst>
                  <a:ext uri="{FF2B5EF4-FFF2-40B4-BE49-F238E27FC236}">
                    <a16:creationId xmlns:a16="http://schemas.microsoft.com/office/drawing/2014/main" id="{479C7B5F-9B50-8344-8D50-E55F4BA88206}"/>
                  </a:ext>
                </a:extLst>
              </p14:cNvPr>
              <p14:cNvContentPartPr/>
              <p14:nvPr/>
            </p14:nvContentPartPr>
            <p14:xfrm>
              <a:off x="9059500" y="2432809"/>
              <a:ext cx="417600" cy="934200"/>
            </p14:xfrm>
          </p:contentPart>
        </mc:Choice>
        <mc:Fallback xmlns="">
          <p:pic>
            <p:nvPicPr>
              <p:cNvPr id="119" name="墨迹 118">
                <a:extLst>
                  <a:ext uri="{FF2B5EF4-FFF2-40B4-BE49-F238E27FC236}">
                    <a16:creationId xmlns:a16="http://schemas.microsoft.com/office/drawing/2014/main" id="{479C7B5F-9B50-8344-8D50-E55F4BA88206}"/>
                  </a:ext>
                </a:extLst>
              </p:cNvPr>
              <p:cNvPicPr/>
              <p:nvPr/>
            </p:nvPicPr>
            <p:blipFill>
              <a:blip r:embed="rId209"/>
              <a:stretch>
                <a:fillRect/>
              </a:stretch>
            </p:blipFill>
            <p:spPr>
              <a:xfrm>
                <a:off x="9051940" y="2425249"/>
                <a:ext cx="432360" cy="94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0">
            <p14:nvContentPartPr>
              <p14:cNvPr id="120" name="墨迹 119">
                <a:extLst>
                  <a:ext uri="{FF2B5EF4-FFF2-40B4-BE49-F238E27FC236}">
                    <a16:creationId xmlns:a16="http://schemas.microsoft.com/office/drawing/2014/main" id="{1EB421EA-83C0-0642-BE39-60834F7391CC}"/>
                  </a:ext>
                </a:extLst>
              </p14:cNvPr>
              <p14:cNvContentPartPr/>
              <p14:nvPr/>
            </p14:nvContentPartPr>
            <p14:xfrm>
              <a:off x="9041140" y="2644489"/>
              <a:ext cx="286560" cy="616680"/>
            </p14:xfrm>
          </p:contentPart>
        </mc:Choice>
        <mc:Fallback xmlns="">
          <p:pic>
            <p:nvPicPr>
              <p:cNvPr id="120" name="墨迹 119">
                <a:extLst>
                  <a:ext uri="{FF2B5EF4-FFF2-40B4-BE49-F238E27FC236}">
                    <a16:creationId xmlns:a16="http://schemas.microsoft.com/office/drawing/2014/main" id="{1EB421EA-83C0-0642-BE39-60834F7391CC}"/>
                  </a:ext>
                </a:extLst>
              </p:cNvPr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9033580" y="2636929"/>
                <a:ext cx="301680" cy="63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2">
            <p14:nvContentPartPr>
              <p14:cNvPr id="121" name="墨迹 120">
                <a:extLst>
                  <a:ext uri="{FF2B5EF4-FFF2-40B4-BE49-F238E27FC236}">
                    <a16:creationId xmlns:a16="http://schemas.microsoft.com/office/drawing/2014/main" id="{73745834-3212-0145-83E8-E90668A24470}"/>
                  </a:ext>
                </a:extLst>
              </p14:cNvPr>
              <p14:cNvContentPartPr/>
              <p14:nvPr/>
            </p14:nvContentPartPr>
            <p14:xfrm>
              <a:off x="9084700" y="3447649"/>
              <a:ext cx="212040" cy="37800"/>
            </p14:xfrm>
          </p:contentPart>
        </mc:Choice>
        <mc:Fallback xmlns="">
          <p:pic>
            <p:nvPicPr>
              <p:cNvPr id="121" name="墨迹 120">
                <a:extLst>
                  <a:ext uri="{FF2B5EF4-FFF2-40B4-BE49-F238E27FC236}">
                    <a16:creationId xmlns:a16="http://schemas.microsoft.com/office/drawing/2014/main" id="{73745834-3212-0145-83E8-E90668A24470}"/>
                  </a:ext>
                </a:extLst>
              </p:cNvPr>
              <p:cNvPicPr/>
              <p:nvPr/>
            </p:nvPicPr>
            <p:blipFill>
              <a:blip r:embed="rId213"/>
              <a:stretch>
                <a:fillRect/>
              </a:stretch>
            </p:blipFill>
            <p:spPr>
              <a:xfrm>
                <a:off x="9077140" y="3440089"/>
                <a:ext cx="227160" cy="52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075605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>
            <a:extLst>
              <a:ext uri="{FF2B5EF4-FFF2-40B4-BE49-F238E27FC236}">
                <a16:creationId xmlns:a16="http://schemas.microsoft.com/office/drawing/2014/main" id="{0C07AE43-22DC-0143-B84B-9B0D9498105A}"/>
              </a:ext>
            </a:extLst>
          </p:cNvPr>
          <p:cNvGrpSpPr/>
          <p:nvPr/>
        </p:nvGrpSpPr>
        <p:grpSpPr>
          <a:xfrm>
            <a:off x="1146700" y="565129"/>
            <a:ext cx="488520" cy="280440"/>
            <a:chOff x="1146700" y="565129"/>
            <a:chExt cx="488520" cy="280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墨迹 1">
                  <a:extLst>
                    <a:ext uri="{FF2B5EF4-FFF2-40B4-BE49-F238E27FC236}">
                      <a16:creationId xmlns:a16="http://schemas.microsoft.com/office/drawing/2014/main" id="{3A677EB3-9F1B-244C-B6B6-114FD586402D}"/>
                    </a:ext>
                  </a:extLst>
                </p14:cNvPr>
                <p14:cNvContentPartPr/>
                <p14:nvPr/>
              </p14:nvContentPartPr>
              <p14:xfrm>
                <a:off x="1177660" y="633529"/>
                <a:ext cx="268200" cy="37800"/>
              </p14:xfrm>
            </p:contentPart>
          </mc:Choice>
          <mc:Fallback xmlns="">
            <p:pic>
              <p:nvPicPr>
                <p:cNvPr id="2" name="墨迹 1">
                  <a:extLst>
                    <a:ext uri="{FF2B5EF4-FFF2-40B4-BE49-F238E27FC236}">
                      <a16:creationId xmlns:a16="http://schemas.microsoft.com/office/drawing/2014/main" id="{3A677EB3-9F1B-244C-B6B6-114FD586402D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170100" y="625969"/>
                  <a:ext cx="28296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0E38DB4F-878E-754A-AD29-70B0DD0EC023}"/>
                    </a:ext>
                  </a:extLst>
                </p14:cNvPr>
                <p14:cNvContentPartPr/>
                <p14:nvPr/>
              </p14:nvContentPartPr>
              <p14:xfrm>
                <a:off x="1146700" y="770689"/>
                <a:ext cx="324000" cy="12960"/>
              </p14:xfrm>
            </p:contentPart>
          </mc:Choice>
          <mc:Fallback xmlns=""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0E38DB4F-878E-754A-AD29-70B0DD0EC023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139140" y="763129"/>
                  <a:ext cx="33912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2936FFA1-496C-4344-956D-EA1DBAB60937}"/>
                    </a:ext>
                  </a:extLst>
                </p14:cNvPr>
                <p14:cNvContentPartPr/>
                <p14:nvPr/>
              </p14:nvContentPartPr>
              <p14:xfrm>
                <a:off x="1327060" y="565129"/>
                <a:ext cx="308160" cy="280440"/>
              </p14:xfrm>
            </p:contentPart>
          </mc:Choice>
          <mc:Fallback xmlns=""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2936FFA1-496C-4344-956D-EA1DBAB6093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319500" y="557569"/>
                  <a:ext cx="323280" cy="295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842D753B-6FDB-9D42-A9F5-02E5E6DDC117}"/>
                  </a:ext>
                </a:extLst>
              </p14:cNvPr>
              <p14:cNvContentPartPr/>
              <p14:nvPr/>
            </p14:nvContentPartPr>
            <p14:xfrm>
              <a:off x="2229940" y="403129"/>
              <a:ext cx="199440" cy="435600"/>
            </p14:xfrm>
          </p:contentPart>
        </mc:Choice>
        <mc:Fallback xmlns=""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842D753B-6FDB-9D42-A9F5-02E5E6DDC117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222380" y="395569"/>
                <a:ext cx="214560" cy="450360"/>
              </a:xfrm>
              <a:prstGeom prst="rect">
                <a:avLst/>
              </a:prstGeom>
            </p:spPr>
          </p:pic>
        </mc:Fallback>
      </mc:AlternateContent>
      <p:grpSp>
        <p:nvGrpSpPr>
          <p:cNvPr id="13" name="组合 12">
            <a:extLst>
              <a:ext uri="{FF2B5EF4-FFF2-40B4-BE49-F238E27FC236}">
                <a16:creationId xmlns:a16="http://schemas.microsoft.com/office/drawing/2014/main" id="{A3CE670E-A30A-C440-A14C-F16238050311}"/>
              </a:ext>
            </a:extLst>
          </p:cNvPr>
          <p:cNvGrpSpPr/>
          <p:nvPr/>
        </p:nvGrpSpPr>
        <p:grpSpPr>
          <a:xfrm>
            <a:off x="2715220" y="478009"/>
            <a:ext cx="1370160" cy="316800"/>
            <a:chOff x="2715220" y="478009"/>
            <a:chExt cx="1370160" cy="316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522C4AD2-77E2-854F-AE46-3FA9D44EE57C}"/>
                    </a:ext>
                  </a:extLst>
                </p14:cNvPr>
                <p14:cNvContentPartPr/>
                <p14:nvPr/>
              </p14:nvContentPartPr>
              <p14:xfrm>
                <a:off x="2721700" y="621289"/>
                <a:ext cx="124920" cy="165600"/>
              </p14:xfrm>
            </p:contentPart>
          </mc:Choice>
          <mc:Fallback xmlns=""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522C4AD2-77E2-854F-AE46-3FA9D44EE57C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714140" y="613729"/>
                  <a:ext cx="14004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0D9842C0-B74E-7548-A2A7-AD48DB5CC82F}"/>
                    </a:ext>
                  </a:extLst>
                </p14:cNvPr>
                <p14:cNvContentPartPr/>
                <p14:nvPr/>
              </p14:nvContentPartPr>
              <p14:xfrm>
                <a:off x="2715220" y="683209"/>
                <a:ext cx="112320" cy="81360"/>
              </p14:xfrm>
            </p:contentPart>
          </mc:Choice>
          <mc:Fallback xmlns=""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0D9842C0-B74E-7548-A2A7-AD48DB5CC82F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708020" y="676009"/>
                  <a:ext cx="12744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000C6A57-33C0-A049-8050-6213E5B4A381}"/>
                    </a:ext>
                  </a:extLst>
                </p14:cNvPr>
                <p14:cNvContentPartPr/>
                <p14:nvPr/>
              </p14:nvContentPartPr>
              <p14:xfrm>
                <a:off x="2974060" y="533809"/>
                <a:ext cx="252000" cy="261000"/>
              </p14:xfrm>
            </p:contentPart>
          </mc:Choice>
          <mc:Fallback xmlns=""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000C6A57-33C0-A049-8050-6213E5B4A381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966500" y="526609"/>
                  <a:ext cx="267120" cy="27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EE134B44-620C-0C4C-B36D-51FAA5677138}"/>
                    </a:ext>
                  </a:extLst>
                </p14:cNvPr>
                <p14:cNvContentPartPr/>
                <p14:nvPr/>
              </p14:nvContentPartPr>
              <p14:xfrm>
                <a:off x="3412540" y="508969"/>
                <a:ext cx="131040" cy="218160"/>
              </p14:xfrm>
            </p:contentPart>
          </mc:Choice>
          <mc:Fallback xmlns=""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EE134B44-620C-0C4C-B36D-51FAA5677138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404980" y="501409"/>
                  <a:ext cx="14616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0AAE20D1-0A9B-6E45-91CA-14A52D5A7BAA}"/>
                    </a:ext>
                  </a:extLst>
                </p14:cNvPr>
                <p14:cNvContentPartPr/>
                <p14:nvPr/>
              </p14:nvContentPartPr>
              <p14:xfrm>
                <a:off x="3642940" y="502849"/>
                <a:ext cx="174600" cy="268200"/>
              </p14:xfrm>
            </p:contentPart>
          </mc:Choice>
          <mc:Fallback xmlns=""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0AAE20D1-0A9B-6E45-91CA-14A52D5A7BAA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635380" y="495289"/>
                  <a:ext cx="18972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14841AFA-FFA1-484F-B2CE-D58F547714FB}"/>
                    </a:ext>
                  </a:extLst>
                </p14:cNvPr>
                <p14:cNvContentPartPr/>
                <p14:nvPr/>
              </p14:nvContentPartPr>
              <p14:xfrm>
                <a:off x="3711340" y="646129"/>
                <a:ext cx="168480" cy="25200"/>
              </p14:xfrm>
            </p:contentPart>
          </mc:Choice>
          <mc:Fallback xmlns=""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14841AFA-FFA1-484F-B2CE-D58F547714FB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703780" y="638569"/>
                  <a:ext cx="18360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3B5CE25C-A703-EB4E-A24A-D666422C4201}"/>
                    </a:ext>
                  </a:extLst>
                </p14:cNvPr>
                <p14:cNvContentPartPr/>
                <p14:nvPr/>
              </p14:nvContentPartPr>
              <p14:xfrm>
                <a:off x="3973060" y="478009"/>
                <a:ext cx="112320" cy="299160"/>
              </p14:xfrm>
            </p:contentPart>
          </mc:Choice>
          <mc:Fallback xmlns=""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3B5CE25C-A703-EB4E-A24A-D666422C4201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965500" y="470449"/>
                  <a:ext cx="127440" cy="314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AA1BDB6C-BFAD-E74C-8F69-95DF86B62832}"/>
              </a:ext>
            </a:extLst>
          </p:cNvPr>
          <p:cNvGrpSpPr/>
          <p:nvPr/>
        </p:nvGrpSpPr>
        <p:grpSpPr>
          <a:xfrm>
            <a:off x="4564180" y="508969"/>
            <a:ext cx="311760" cy="274320"/>
            <a:chOff x="4564180" y="508969"/>
            <a:chExt cx="311760" cy="274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EFB73D0B-996F-E944-8086-385F650E7F4C}"/>
                    </a:ext>
                  </a:extLst>
                </p14:cNvPr>
                <p14:cNvContentPartPr/>
                <p14:nvPr/>
              </p14:nvContentPartPr>
              <p14:xfrm>
                <a:off x="4564180" y="508969"/>
                <a:ext cx="149760" cy="137160"/>
              </p14:xfrm>
            </p:contentPart>
          </mc:Choice>
          <mc:Fallback xmlns=""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EFB73D0B-996F-E944-8086-385F650E7F4C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556980" y="501409"/>
                  <a:ext cx="16488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79BA2933-3BCD-4443-9CF8-8C971C8572B9}"/>
                    </a:ext>
                  </a:extLst>
                </p14:cNvPr>
                <p14:cNvContentPartPr/>
                <p14:nvPr/>
              </p14:nvContentPartPr>
              <p14:xfrm>
                <a:off x="4576780" y="677089"/>
                <a:ext cx="299160" cy="106200"/>
              </p14:xfrm>
            </p:contentPart>
          </mc:Choice>
          <mc:Fallback xmlns=""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79BA2933-3BCD-4443-9CF8-8C971C8572B9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569220" y="669529"/>
                  <a:ext cx="314280" cy="121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7" name="墨迹 16">
                <a:extLst>
                  <a:ext uri="{FF2B5EF4-FFF2-40B4-BE49-F238E27FC236}">
                    <a16:creationId xmlns:a16="http://schemas.microsoft.com/office/drawing/2014/main" id="{A120D9EE-8D07-AC40-9368-38056C9F50C5}"/>
                  </a:ext>
                </a:extLst>
              </p14:cNvPr>
              <p14:cNvContentPartPr/>
              <p14:nvPr/>
            </p14:nvContentPartPr>
            <p14:xfrm>
              <a:off x="5286340" y="484129"/>
              <a:ext cx="286560" cy="143640"/>
            </p14:xfrm>
          </p:contentPart>
        </mc:Choice>
        <mc:Fallback xmlns="">
          <p:pic>
            <p:nvPicPr>
              <p:cNvPr id="17" name="墨迹 16">
                <a:extLst>
                  <a:ext uri="{FF2B5EF4-FFF2-40B4-BE49-F238E27FC236}">
                    <a16:creationId xmlns:a16="http://schemas.microsoft.com/office/drawing/2014/main" id="{A120D9EE-8D07-AC40-9368-38056C9F50C5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5279140" y="476569"/>
                <a:ext cx="301680" cy="158760"/>
              </a:xfrm>
              <a:prstGeom prst="rect">
                <a:avLst/>
              </a:prstGeom>
            </p:spPr>
          </p:pic>
        </mc:Fallback>
      </mc:AlternateContent>
      <p:grpSp>
        <p:nvGrpSpPr>
          <p:cNvPr id="22" name="组合 21">
            <a:extLst>
              <a:ext uri="{FF2B5EF4-FFF2-40B4-BE49-F238E27FC236}">
                <a16:creationId xmlns:a16="http://schemas.microsoft.com/office/drawing/2014/main" id="{C3D535C2-D0D6-D34B-9935-37243402983E}"/>
              </a:ext>
            </a:extLst>
          </p:cNvPr>
          <p:cNvGrpSpPr/>
          <p:nvPr/>
        </p:nvGrpSpPr>
        <p:grpSpPr>
          <a:xfrm>
            <a:off x="1399060" y="1455409"/>
            <a:ext cx="444240" cy="473400"/>
            <a:chOff x="1399060" y="1455409"/>
            <a:chExt cx="444240" cy="473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01B25D9B-47C4-2945-A2F7-66800673398D}"/>
                    </a:ext>
                  </a:extLst>
                </p14:cNvPr>
                <p14:cNvContentPartPr/>
                <p14:nvPr/>
              </p14:nvContentPartPr>
              <p14:xfrm>
                <a:off x="1414180" y="1554769"/>
                <a:ext cx="292320" cy="62640"/>
              </p14:xfrm>
            </p:contentPart>
          </mc:Choice>
          <mc:Fallback xmlns=""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01B25D9B-47C4-2945-A2F7-66800673398D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406620" y="1547569"/>
                  <a:ext cx="30744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48F38BB7-3368-4E44-9EBB-275989493BCC}"/>
                    </a:ext>
                  </a:extLst>
                </p14:cNvPr>
                <p14:cNvContentPartPr/>
                <p14:nvPr/>
              </p14:nvContentPartPr>
              <p14:xfrm>
                <a:off x="1399060" y="1660609"/>
                <a:ext cx="345600" cy="43920"/>
              </p14:xfrm>
            </p:contentPart>
          </mc:Choice>
          <mc:Fallback xmlns=""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48F38BB7-3368-4E44-9EBB-275989493BCC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391500" y="1653409"/>
                  <a:ext cx="36072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37AB3275-3E7D-0A41-ADA6-8CB6640D0B9C}"/>
                    </a:ext>
                  </a:extLst>
                </p14:cNvPr>
                <p14:cNvContentPartPr/>
                <p14:nvPr/>
              </p14:nvContentPartPr>
              <p14:xfrm>
                <a:off x="1495180" y="1455409"/>
                <a:ext cx="348120" cy="473400"/>
              </p14:xfrm>
            </p:contentPart>
          </mc:Choice>
          <mc:Fallback xmlns=""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37AB3275-3E7D-0A41-ADA6-8CB6640D0B9C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487620" y="1447849"/>
                  <a:ext cx="363240" cy="488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C08300F4-C228-D940-A3A8-260A54E70AF3}"/>
              </a:ext>
            </a:extLst>
          </p:cNvPr>
          <p:cNvGrpSpPr/>
          <p:nvPr/>
        </p:nvGrpSpPr>
        <p:grpSpPr>
          <a:xfrm>
            <a:off x="2459980" y="1461529"/>
            <a:ext cx="1071360" cy="355320"/>
            <a:chOff x="2459980" y="1461529"/>
            <a:chExt cx="1071360" cy="355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19516220-6DF7-1A41-BB88-9F13CEE4DDE7}"/>
                    </a:ext>
                  </a:extLst>
                </p14:cNvPr>
                <p14:cNvContentPartPr/>
                <p14:nvPr/>
              </p14:nvContentPartPr>
              <p14:xfrm>
                <a:off x="2459980" y="1575649"/>
                <a:ext cx="162360" cy="241200"/>
              </p14:xfrm>
            </p:contentPart>
          </mc:Choice>
          <mc:Fallback xmlns=""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19516220-6DF7-1A41-BB88-9F13CEE4DDE7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452420" y="1568089"/>
                  <a:ext cx="17712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6DC3DA59-F7F9-7841-80B7-2655ED2E2202}"/>
                    </a:ext>
                  </a:extLst>
                </p14:cNvPr>
                <p14:cNvContentPartPr/>
                <p14:nvPr/>
              </p14:nvContentPartPr>
              <p14:xfrm>
                <a:off x="2492020" y="1543249"/>
                <a:ext cx="198720" cy="267480"/>
              </p14:xfrm>
            </p:contentPart>
          </mc:Choice>
          <mc:Fallback xmlns=""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6DC3DA59-F7F9-7841-80B7-2655ED2E2202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484460" y="1535689"/>
                  <a:ext cx="213840" cy="28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6F720EC0-A960-9341-A836-2B14B7F4DE2E}"/>
                    </a:ext>
                  </a:extLst>
                </p14:cNvPr>
                <p14:cNvContentPartPr/>
                <p14:nvPr/>
              </p14:nvContentPartPr>
              <p14:xfrm>
                <a:off x="2703700" y="1486369"/>
                <a:ext cx="205200" cy="286560"/>
              </p14:xfrm>
            </p:contentPart>
          </mc:Choice>
          <mc:Fallback xmlns=""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6F720EC0-A960-9341-A836-2B14B7F4DE2E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2696140" y="1478809"/>
                  <a:ext cx="22032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EA42E294-CEEE-7F47-A46C-3CCDF26AE54C}"/>
                    </a:ext>
                  </a:extLst>
                </p14:cNvPr>
                <p14:cNvContentPartPr/>
                <p14:nvPr/>
              </p14:nvContentPartPr>
              <p14:xfrm>
                <a:off x="2996380" y="1461529"/>
                <a:ext cx="198720" cy="317880"/>
              </p14:xfrm>
            </p:contentPart>
          </mc:Choice>
          <mc:Fallback xmlns=""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EA42E294-CEEE-7F47-A46C-3CCDF26AE54C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988820" y="1453969"/>
                  <a:ext cx="213840" cy="33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71359F51-20D8-5F47-B990-0DBDD0CBC580}"/>
                    </a:ext>
                  </a:extLst>
                </p14:cNvPr>
                <p14:cNvContentPartPr/>
                <p14:nvPr/>
              </p14:nvContentPartPr>
              <p14:xfrm>
                <a:off x="3070900" y="1673209"/>
                <a:ext cx="192600" cy="12960"/>
              </p14:xfrm>
            </p:contentPart>
          </mc:Choice>
          <mc:Fallback xmlns=""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71359F51-20D8-5F47-B990-0DBDD0CBC580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3063340" y="1665649"/>
                  <a:ext cx="20772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D576787C-66EB-9547-A3C2-316663CE5E8C}"/>
                    </a:ext>
                  </a:extLst>
                </p14:cNvPr>
                <p14:cNvContentPartPr/>
                <p14:nvPr/>
              </p14:nvContentPartPr>
              <p14:xfrm>
                <a:off x="3444580" y="1511929"/>
                <a:ext cx="86760" cy="304560"/>
              </p14:xfrm>
            </p:contentPart>
          </mc:Choice>
          <mc:Fallback xmlns=""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D576787C-66EB-9547-A3C2-316663CE5E8C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3437020" y="1504369"/>
                  <a:ext cx="101880" cy="319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88FD6A1E-03A0-3342-B2C5-C883A547BAE2}"/>
              </a:ext>
            </a:extLst>
          </p:cNvPr>
          <p:cNvGrpSpPr/>
          <p:nvPr/>
        </p:nvGrpSpPr>
        <p:grpSpPr>
          <a:xfrm>
            <a:off x="4004020" y="1517689"/>
            <a:ext cx="374040" cy="317880"/>
            <a:chOff x="4004020" y="1517689"/>
            <a:chExt cx="374040" cy="317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A481744B-8547-1649-9E89-54DE92B8E0E3}"/>
                    </a:ext>
                  </a:extLst>
                </p14:cNvPr>
                <p14:cNvContentPartPr/>
                <p14:nvPr/>
              </p14:nvContentPartPr>
              <p14:xfrm>
                <a:off x="4016620" y="1642249"/>
                <a:ext cx="361440" cy="193320"/>
              </p14:xfrm>
            </p:contentPart>
          </mc:Choice>
          <mc:Fallback xmlns=""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A481744B-8547-1649-9E89-54DE92B8E0E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4009060" y="1634689"/>
                  <a:ext cx="37656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764434CE-95EE-F440-BA1F-21DE93C774BE}"/>
                    </a:ext>
                  </a:extLst>
                </p14:cNvPr>
                <p14:cNvContentPartPr/>
                <p14:nvPr/>
              </p14:nvContentPartPr>
              <p14:xfrm>
                <a:off x="4004020" y="1517689"/>
                <a:ext cx="342720" cy="193320"/>
              </p14:xfrm>
            </p:contentPart>
          </mc:Choice>
          <mc:Fallback xmlns=""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764434CE-95EE-F440-BA1F-21DE93C774BE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996460" y="1510129"/>
                  <a:ext cx="35784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A158A3F7-2B6F-4E48-BE98-AB0D336682FA}"/>
                    </a:ext>
                  </a:extLst>
                </p14:cNvPr>
                <p14:cNvContentPartPr/>
                <p14:nvPr/>
              </p14:nvContentPartPr>
              <p14:xfrm>
                <a:off x="4053700" y="1635769"/>
                <a:ext cx="224640" cy="81360"/>
              </p14:xfrm>
            </p:contentPart>
          </mc:Choice>
          <mc:Fallback xmlns=""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A158A3F7-2B6F-4E48-BE98-AB0D336682FA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4046500" y="1628209"/>
                  <a:ext cx="239400" cy="96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00DA7870-F01E-234B-B35E-1E71282487CC}"/>
              </a:ext>
            </a:extLst>
          </p:cNvPr>
          <p:cNvGrpSpPr/>
          <p:nvPr/>
        </p:nvGrpSpPr>
        <p:grpSpPr>
          <a:xfrm>
            <a:off x="4832020" y="1181449"/>
            <a:ext cx="1855800" cy="1002600"/>
            <a:chOff x="4832020" y="1181449"/>
            <a:chExt cx="1855800" cy="1002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C14573E6-08D6-714A-A3A9-812F9117D79B}"/>
                    </a:ext>
                  </a:extLst>
                </p14:cNvPr>
                <p14:cNvContentPartPr/>
                <p14:nvPr/>
              </p14:nvContentPartPr>
              <p14:xfrm>
                <a:off x="4832020" y="1237609"/>
                <a:ext cx="243000" cy="610560"/>
              </p14:xfrm>
            </p:contentPart>
          </mc:Choice>
          <mc:Fallback xmlns=""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C14573E6-08D6-714A-A3A9-812F9117D79B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4824460" y="1230049"/>
                  <a:ext cx="258120" cy="62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93AB1D6D-DB9F-BA40-8C27-09DC447BC420}"/>
                    </a:ext>
                  </a:extLst>
                </p14:cNvPr>
                <p14:cNvContentPartPr/>
                <p14:nvPr/>
              </p14:nvContentPartPr>
              <p14:xfrm>
                <a:off x="5379940" y="1212409"/>
                <a:ext cx="162360" cy="155880"/>
              </p14:xfrm>
            </p:contentPart>
          </mc:Choice>
          <mc:Fallback xmlns=""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93AB1D6D-DB9F-BA40-8C27-09DC447BC420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372380" y="1204849"/>
                  <a:ext cx="17712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1FB8F54A-F072-5845-B462-4078D5B491DA}"/>
                    </a:ext>
                  </a:extLst>
                </p14:cNvPr>
                <p14:cNvContentPartPr/>
                <p14:nvPr/>
              </p14:nvContentPartPr>
              <p14:xfrm>
                <a:off x="5144140" y="1573489"/>
                <a:ext cx="958320" cy="25200"/>
              </p14:xfrm>
            </p:contentPart>
          </mc:Choice>
          <mc:Fallback xmlns=""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1FB8F54A-F072-5845-B462-4078D5B491DA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136580" y="1565929"/>
                  <a:ext cx="97344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BEDB8F32-ABA6-1947-9FD8-FAB1C396D17B}"/>
                    </a:ext>
                  </a:extLst>
                </p14:cNvPr>
                <p14:cNvContentPartPr/>
                <p14:nvPr/>
              </p14:nvContentPartPr>
              <p14:xfrm>
                <a:off x="5125420" y="1691929"/>
                <a:ext cx="230040" cy="205920"/>
              </p14:xfrm>
            </p:contentPart>
          </mc:Choice>
          <mc:Fallback xmlns=""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BEDB8F32-ABA6-1947-9FD8-FAB1C396D17B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117860" y="1684369"/>
                  <a:ext cx="24516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46580B56-86F3-9842-B545-AC5DF9A51F61}"/>
                    </a:ext>
                  </a:extLst>
                </p14:cNvPr>
                <p14:cNvContentPartPr/>
                <p14:nvPr/>
              </p14:nvContentPartPr>
              <p14:xfrm>
                <a:off x="5505220" y="1654489"/>
                <a:ext cx="99360" cy="271440"/>
              </p14:xfrm>
            </p:contentPart>
          </mc:Choice>
          <mc:Fallback xmlns=""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46580B56-86F3-9842-B545-AC5DF9A51F61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497660" y="1646929"/>
                  <a:ext cx="11448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950E6818-4ED1-F54D-9C1D-0950077C2896}"/>
                    </a:ext>
                  </a:extLst>
                </p14:cNvPr>
                <p14:cNvContentPartPr/>
                <p14:nvPr/>
              </p14:nvContentPartPr>
              <p14:xfrm>
                <a:off x="5653900" y="1710649"/>
                <a:ext cx="155880" cy="212040"/>
              </p14:xfrm>
            </p:contentPart>
          </mc:Choice>
          <mc:Fallback xmlns=""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950E6818-4ED1-F54D-9C1D-0950077C2896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646340" y="1703089"/>
                  <a:ext cx="17100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D8678481-5F75-334D-9E28-A5E140BE3DC6}"/>
                    </a:ext>
                  </a:extLst>
                </p14:cNvPr>
                <p14:cNvContentPartPr/>
                <p14:nvPr/>
              </p14:nvContentPartPr>
              <p14:xfrm>
                <a:off x="5734900" y="1810369"/>
                <a:ext cx="112320" cy="31320"/>
              </p14:xfrm>
            </p:contentPart>
          </mc:Choice>
          <mc:Fallback xmlns=""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D8678481-5F75-334D-9E28-A5E140BE3DC6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727340" y="1802809"/>
                  <a:ext cx="12744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E8FD36AC-A513-C049-A17A-112CFB2216D2}"/>
                    </a:ext>
                  </a:extLst>
                </p14:cNvPr>
                <p14:cNvContentPartPr/>
                <p14:nvPr/>
              </p14:nvContentPartPr>
              <p14:xfrm>
                <a:off x="5952700" y="1741609"/>
                <a:ext cx="86760" cy="199440"/>
              </p14:xfrm>
            </p:contentPart>
          </mc:Choice>
          <mc:Fallback xmlns=""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E8FD36AC-A513-C049-A17A-112CFB2216D2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945140" y="1734049"/>
                  <a:ext cx="10188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74FC5FB0-CD68-AB41-930D-0291B8683742}"/>
                    </a:ext>
                  </a:extLst>
                </p14:cNvPr>
                <p14:cNvContentPartPr/>
                <p14:nvPr/>
              </p14:nvContentPartPr>
              <p14:xfrm>
                <a:off x="6201820" y="1181449"/>
                <a:ext cx="143640" cy="887760"/>
              </p14:xfrm>
            </p:contentPart>
          </mc:Choice>
          <mc:Fallback xmlns=""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74FC5FB0-CD68-AB41-930D-0291B8683742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194260" y="1173889"/>
                  <a:ext cx="158760" cy="90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5" name="墨迹 44">
                  <a:extLst>
                    <a:ext uri="{FF2B5EF4-FFF2-40B4-BE49-F238E27FC236}">
                      <a16:creationId xmlns:a16="http://schemas.microsoft.com/office/drawing/2014/main" id="{AC0B124E-F197-2346-9600-861A02D1E169}"/>
                    </a:ext>
                  </a:extLst>
                </p14:cNvPr>
                <p14:cNvContentPartPr/>
                <p14:nvPr/>
              </p14:nvContentPartPr>
              <p14:xfrm>
                <a:off x="6544180" y="2071729"/>
                <a:ext cx="143640" cy="112320"/>
              </p14:xfrm>
            </p:contentPart>
          </mc:Choice>
          <mc:Fallback xmlns="">
            <p:pic>
              <p:nvPicPr>
                <p:cNvPr id="45" name="墨迹 44">
                  <a:extLst>
                    <a:ext uri="{FF2B5EF4-FFF2-40B4-BE49-F238E27FC236}">
                      <a16:creationId xmlns:a16="http://schemas.microsoft.com/office/drawing/2014/main" id="{AC0B124E-F197-2346-9600-861A02D1E169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534100" y="2061649"/>
                  <a:ext cx="163800" cy="132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" name="组合 59">
            <a:extLst>
              <a:ext uri="{FF2B5EF4-FFF2-40B4-BE49-F238E27FC236}">
                <a16:creationId xmlns:a16="http://schemas.microsoft.com/office/drawing/2014/main" id="{43614343-30F8-9945-8B68-9E3C4B07E37A}"/>
              </a:ext>
            </a:extLst>
          </p:cNvPr>
          <p:cNvGrpSpPr/>
          <p:nvPr/>
        </p:nvGrpSpPr>
        <p:grpSpPr>
          <a:xfrm>
            <a:off x="618220" y="2382769"/>
            <a:ext cx="478800" cy="436320"/>
            <a:chOff x="618220" y="2382769"/>
            <a:chExt cx="478800" cy="43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50" name="墨迹 49">
                  <a:extLst>
                    <a:ext uri="{FF2B5EF4-FFF2-40B4-BE49-F238E27FC236}">
                      <a16:creationId xmlns:a16="http://schemas.microsoft.com/office/drawing/2014/main" id="{6806373D-6EAA-A34D-B45A-6033897D3E81}"/>
                    </a:ext>
                  </a:extLst>
                </p14:cNvPr>
                <p14:cNvContentPartPr/>
                <p14:nvPr/>
              </p14:nvContentPartPr>
              <p14:xfrm>
                <a:off x="618220" y="2382769"/>
                <a:ext cx="142920" cy="436320"/>
              </p14:xfrm>
            </p:contentPart>
          </mc:Choice>
          <mc:Fallback xmlns="">
            <p:pic>
              <p:nvPicPr>
                <p:cNvPr id="50" name="墨迹 49">
                  <a:extLst>
                    <a:ext uri="{FF2B5EF4-FFF2-40B4-BE49-F238E27FC236}">
                      <a16:creationId xmlns:a16="http://schemas.microsoft.com/office/drawing/2014/main" id="{6806373D-6EAA-A34D-B45A-6033897D3E81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10660" y="2375569"/>
                  <a:ext cx="158040" cy="45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51" name="墨迹 50">
                  <a:extLst>
                    <a:ext uri="{FF2B5EF4-FFF2-40B4-BE49-F238E27FC236}">
                      <a16:creationId xmlns:a16="http://schemas.microsoft.com/office/drawing/2014/main" id="{F2A149B7-91EB-6B49-8845-FEE99F0A0EAC}"/>
                    </a:ext>
                  </a:extLst>
                </p14:cNvPr>
                <p14:cNvContentPartPr/>
                <p14:nvPr/>
              </p14:nvContentPartPr>
              <p14:xfrm>
                <a:off x="941140" y="2438929"/>
                <a:ext cx="155880" cy="323280"/>
              </p14:xfrm>
            </p:contentPart>
          </mc:Choice>
          <mc:Fallback xmlns="">
            <p:pic>
              <p:nvPicPr>
                <p:cNvPr id="51" name="墨迹 50">
                  <a:extLst>
                    <a:ext uri="{FF2B5EF4-FFF2-40B4-BE49-F238E27FC236}">
                      <a16:creationId xmlns:a16="http://schemas.microsoft.com/office/drawing/2014/main" id="{F2A149B7-91EB-6B49-8845-FEE99F0A0EAC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933580" y="2431369"/>
                  <a:ext cx="171000" cy="338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9" name="组合 58">
            <a:extLst>
              <a:ext uri="{FF2B5EF4-FFF2-40B4-BE49-F238E27FC236}">
                <a16:creationId xmlns:a16="http://schemas.microsoft.com/office/drawing/2014/main" id="{8EBD12A9-9E16-A24E-A253-E4D1C8E54E07}"/>
              </a:ext>
            </a:extLst>
          </p:cNvPr>
          <p:cNvGrpSpPr/>
          <p:nvPr/>
        </p:nvGrpSpPr>
        <p:grpSpPr>
          <a:xfrm>
            <a:off x="1376740" y="2326969"/>
            <a:ext cx="504720" cy="484920"/>
            <a:chOff x="1376740" y="2326969"/>
            <a:chExt cx="504720" cy="484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2" name="墨迹 51">
                  <a:extLst>
                    <a:ext uri="{FF2B5EF4-FFF2-40B4-BE49-F238E27FC236}">
                      <a16:creationId xmlns:a16="http://schemas.microsoft.com/office/drawing/2014/main" id="{C1FDBB16-7ED5-5048-94BA-2C45DF3D2012}"/>
                    </a:ext>
                  </a:extLst>
                </p14:cNvPr>
                <p14:cNvContentPartPr/>
                <p14:nvPr/>
              </p14:nvContentPartPr>
              <p14:xfrm>
                <a:off x="1457740" y="2389249"/>
                <a:ext cx="37800" cy="93600"/>
              </p14:xfrm>
            </p:contentPart>
          </mc:Choice>
          <mc:Fallback xmlns="">
            <p:pic>
              <p:nvPicPr>
                <p:cNvPr id="52" name="墨迹 51">
                  <a:extLst>
                    <a:ext uri="{FF2B5EF4-FFF2-40B4-BE49-F238E27FC236}">
                      <a16:creationId xmlns:a16="http://schemas.microsoft.com/office/drawing/2014/main" id="{C1FDBB16-7ED5-5048-94BA-2C45DF3D2012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450180" y="2381689"/>
                  <a:ext cx="5292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3" name="墨迹 52">
                  <a:extLst>
                    <a:ext uri="{FF2B5EF4-FFF2-40B4-BE49-F238E27FC236}">
                      <a16:creationId xmlns:a16="http://schemas.microsoft.com/office/drawing/2014/main" id="{A63CD335-F770-3641-9E31-3BA0314910B3}"/>
                    </a:ext>
                  </a:extLst>
                </p14:cNvPr>
                <p14:cNvContentPartPr/>
                <p14:nvPr/>
              </p14:nvContentPartPr>
              <p14:xfrm>
                <a:off x="1376740" y="2401489"/>
                <a:ext cx="249480" cy="324000"/>
              </p14:xfrm>
            </p:contentPart>
          </mc:Choice>
          <mc:Fallback xmlns="">
            <p:pic>
              <p:nvPicPr>
                <p:cNvPr id="53" name="墨迹 52">
                  <a:extLst>
                    <a:ext uri="{FF2B5EF4-FFF2-40B4-BE49-F238E27FC236}">
                      <a16:creationId xmlns:a16="http://schemas.microsoft.com/office/drawing/2014/main" id="{A63CD335-F770-3641-9E31-3BA0314910B3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369540" y="2393929"/>
                  <a:ext cx="264600" cy="33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4" name="墨迹 53">
                  <a:extLst>
                    <a:ext uri="{FF2B5EF4-FFF2-40B4-BE49-F238E27FC236}">
                      <a16:creationId xmlns:a16="http://schemas.microsoft.com/office/drawing/2014/main" id="{9E80687D-5372-5D4B-AD5A-D2251B842AAC}"/>
                    </a:ext>
                  </a:extLst>
                </p14:cNvPr>
                <p14:cNvContentPartPr/>
                <p14:nvPr/>
              </p14:nvContentPartPr>
              <p14:xfrm>
                <a:off x="1700740" y="2326969"/>
                <a:ext cx="93600" cy="112320"/>
              </p14:xfrm>
            </p:contentPart>
          </mc:Choice>
          <mc:Fallback xmlns="">
            <p:pic>
              <p:nvPicPr>
                <p:cNvPr id="54" name="墨迹 53">
                  <a:extLst>
                    <a:ext uri="{FF2B5EF4-FFF2-40B4-BE49-F238E27FC236}">
                      <a16:creationId xmlns:a16="http://schemas.microsoft.com/office/drawing/2014/main" id="{9E80687D-5372-5D4B-AD5A-D2251B842AAC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693180" y="2319409"/>
                  <a:ext cx="10872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5" name="墨迹 54">
                  <a:extLst>
                    <a:ext uri="{FF2B5EF4-FFF2-40B4-BE49-F238E27FC236}">
                      <a16:creationId xmlns:a16="http://schemas.microsoft.com/office/drawing/2014/main" id="{0C57D073-A2A3-2241-8ECD-49AF8BDD609C}"/>
                    </a:ext>
                  </a:extLst>
                </p14:cNvPr>
                <p14:cNvContentPartPr/>
                <p14:nvPr/>
              </p14:nvContentPartPr>
              <p14:xfrm>
                <a:off x="1650700" y="2488609"/>
                <a:ext cx="230760" cy="323280"/>
              </p14:xfrm>
            </p:contentPart>
          </mc:Choice>
          <mc:Fallback xmlns="">
            <p:pic>
              <p:nvPicPr>
                <p:cNvPr id="55" name="墨迹 54">
                  <a:extLst>
                    <a:ext uri="{FF2B5EF4-FFF2-40B4-BE49-F238E27FC236}">
                      <a16:creationId xmlns:a16="http://schemas.microsoft.com/office/drawing/2014/main" id="{0C57D073-A2A3-2241-8ECD-49AF8BDD609C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643140" y="2481409"/>
                  <a:ext cx="245880" cy="338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组合 57">
            <a:extLst>
              <a:ext uri="{FF2B5EF4-FFF2-40B4-BE49-F238E27FC236}">
                <a16:creationId xmlns:a16="http://schemas.microsoft.com/office/drawing/2014/main" id="{D24361F8-16CC-6641-BCD4-7067EEAC4CEB}"/>
              </a:ext>
            </a:extLst>
          </p:cNvPr>
          <p:cNvGrpSpPr/>
          <p:nvPr/>
        </p:nvGrpSpPr>
        <p:grpSpPr>
          <a:xfrm>
            <a:off x="2223460" y="2619649"/>
            <a:ext cx="50400" cy="205560"/>
            <a:chOff x="2223460" y="2619649"/>
            <a:chExt cx="50400" cy="205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6" name="墨迹 55">
                  <a:extLst>
                    <a:ext uri="{FF2B5EF4-FFF2-40B4-BE49-F238E27FC236}">
                      <a16:creationId xmlns:a16="http://schemas.microsoft.com/office/drawing/2014/main" id="{A8A7A47B-93B6-F44A-8DA0-CF42DD8B14F8}"/>
                    </a:ext>
                  </a:extLst>
                </p14:cNvPr>
                <p14:cNvContentPartPr/>
                <p14:nvPr/>
              </p14:nvContentPartPr>
              <p14:xfrm>
                <a:off x="2223460" y="2619649"/>
                <a:ext cx="43920" cy="43920"/>
              </p14:xfrm>
            </p:contentPart>
          </mc:Choice>
          <mc:Fallback xmlns="">
            <p:pic>
              <p:nvPicPr>
                <p:cNvPr id="56" name="墨迹 55">
                  <a:extLst>
                    <a:ext uri="{FF2B5EF4-FFF2-40B4-BE49-F238E27FC236}">
                      <a16:creationId xmlns:a16="http://schemas.microsoft.com/office/drawing/2014/main" id="{A8A7A47B-93B6-F44A-8DA0-CF42DD8B14F8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2215900" y="2612089"/>
                  <a:ext cx="5904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7" name="墨迹 56">
                  <a:extLst>
                    <a:ext uri="{FF2B5EF4-FFF2-40B4-BE49-F238E27FC236}">
                      <a16:creationId xmlns:a16="http://schemas.microsoft.com/office/drawing/2014/main" id="{9AEA3BB8-FF46-A14C-B958-363AC8121271}"/>
                    </a:ext>
                  </a:extLst>
                </p14:cNvPr>
                <p14:cNvContentPartPr/>
                <p14:nvPr/>
              </p14:nvContentPartPr>
              <p14:xfrm>
                <a:off x="2236060" y="2762569"/>
                <a:ext cx="37800" cy="62640"/>
              </p14:xfrm>
            </p:contentPart>
          </mc:Choice>
          <mc:Fallback xmlns="">
            <p:pic>
              <p:nvPicPr>
                <p:cNvPr id="57" name="墨迹 56">
                  <a:extLst>
                    <a:ext uri="{FF2B5EF4-FFF2-40B4-BE49-F238E27FC236}">
                      <a16:creationId xmlns:a16="http://schemas.microsoft.com/office/drawing/2014/main" id="{9AEA3BB8-FF46-A14C-B958-363AC8121271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2228500" y="2755009"/>
                  <a:ext cx="52920" cy="77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" name="组合 62">
            <a:extLst>
              <a:ext uri="{FF2B5EF4-FFF2-40B4-BE49-F238E27FC236}">
                <a16:creationId xmlns:a16="http://schemas.microsoft.com/office/drawing/2014/main" id="{C91FB1F3-A4AC-9041-B31A-EC118848D051}"/>
              </a:ext>
            </a:extLst>
          </p:cNvPr>
          <p:cNvGrpSpPr/>
          <p:nvPr/>
        </p:nvGrpSpPr>
        <p:grpSpPr>
          <a:xfrm>
            <a:off x="1103140" y="3285649"/>
            <a:ext cx="305280" cy="261720"/>
            <a:chOff x="1103140" y="3285649"/>
            <a:chExt cx="305280" cy="261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61" name="墨迹 60">
                  <a:extLst>
                    <a:ext uri="{FF2B5EF4-FFF2-40B4-BE49-F238E27FC236}">
                      <a16:creationId xmlns:a16="http://schemas.microsoft.com/office/drawing/2014/main" id="{E48DC0AC-33EF-8147-B376-406F231DB209}"/>
                    </a:ext>
                  </a:extLst>
                </p14:cNvPr>
                <p14:cNvContentPartPr/>
                <p14:nvPr/>
              </p14:nvContentPartPr>
              <p14:xfrm>
                <a:off x="1239940" y="3291769"/>
                <a:ext cx="50040" cy="230760"/>
              </p14:xfrm>
            </p:contentPart>
          </mc:Choice>
          <mc:Fallback xmlns="">
            <p:pic>
              <p:nvPicPr>
                <p:cNvPr id="61" name="墨迹 60">
                  <a:extLst>
                    <a:ext uri="{FF2B5EF4-FFF2-40B4-BE49-F238E27FC236}">
                      <a16:creationId xmlns:a16="http://schemas.microsoft.com/office/drawing/2014/main" id="{E48DC0AC-33EF-8147-B376-406F231DB209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232380" y="3284209"/>
                  <a:ext cx="6516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62" name="墨迹 61">
                  <a:extLst>
                    <a:ext uri="{FF2B5EF4-FFF2-40B4-BE49-F238E27FC236}">
                      <a16:creationId xmlns:a16="http://schemas.microsoft.com/office/drawing/2014/main" id="{F0EA0D86-9A1F-5344-9745-F461242EB14D}"/>
                    </a:ext>
                  </a:extLst>
                </p14:cNvPr>
                <p14:cNvContentPartPr/>
                <p14:nvPr/>
              </p14:nvContentPartPr>
              <p14:xfrm>
                <a:off x="1103140" y="3285649"/>
                <a:ext cx="305280" cy="261720"/>
              </p14:xfrm>
            </p:contentPart>
          </mc:Choice>
          <mc:Fallback xmlns="">
            <p:pic>
              <p:nvPicPr>
                <p:cNvPr id="62" name="墨迹 61">
                  <a:extLst>
                    <a:ext uri="{FF2B5EF4-FFF2-40B4-BE49-F238E27FC236}">
                      <a16:creationId xmlns:a16="http://schemas.microsoft.com/office/drawing/2014/main" id="{F0EA0D86-9A1F-5344-9745-F461242EB14D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095580" y="3278089"/>
                  <a:ext cx="320400" cy="276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4" name="组合 73">
            <a:extLst>
              <a:ext uri="{FF2B5EF4-FFF2-40B4-BE49-F238E27FC236}">
                <a16:creationId xmlns:a16="http://schemas.microsoft.com/office/drawing/2014/main" id="{B76A8C2C-F5CD-014E-A2D2-5EC55A04C67B}"/>
              </a:ext>
            </a:extLst>
          </p:cNvPr>
          <p:cNvGrpSpPr/>
          <p:nvPr/>
        </p:nvGrpSpPr>
        <p:grpSpPr>
          <a:xfrm>
            <a:off x="1862380" y="3049129"/>
            <a:ext cx="1214280" cy="386280"/>
            <a:chOff x="1862380" y="3049129"/>
            <a:chExt cx="1214280" cy="386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64" name="墨迹 63">
                  <a:extLst>
                    <a:ext uri="{FF2B5EF4-FFF2-40B4-BE49-F238E27FC236}">
                      <a16:creationId xmlns:a16="http://schemas.microsoft.com/office/drawing/2014/main" id="{571F200E-B5A0-4449-9AAE-2EF757E782F2}"/>
                    </a:ext>
                  </a:extLst>
                </p14:cNvPr>
                <p14:cNvContentPartPr/>
                <p14:nvPr/>
              </p14:nvContentPartPr>
              <p14:xfrm>
                <a:off x="1862380" y="3248209"/>
                <a:ext cx="168480" cy="180360"/>
              </p14:xfrm>
            </p:contentPart>
          </mc:Choice>
          <mc:Fallback xmlns="">
            <p:pic>
              <p:nvPicPr>
                <p:cNvPr id="64" name="墨迹 63">
                  <a:extLst>
                    <a:ext uri="{FF2B5EF4-FFF2-40B4-BE49-F238E27FC236}">
                      <a16:creationId xmlns:a16="http://schemas.microsoft.com/office/drawing/2014/main" id="{571F200E-B5A0-4449-9AAE-2EF757E782F2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854820" y="3240649"/>
                  <a:ext cx="18360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65" name="墨迹 64">
                  <a:extLst>
                    <a:ext uri="{FF2B5EF4-FFF2-40B4-BE49-F238E27FC236}">
                      <a16:creationId xmlns:a16="http://schemas.microsoft.com/office/drawing/2014/main" id="{797D7067-7535-714C-A57B-EB23F0EF80F1}"/>
                    </a:ext>
                  </a:extLst>
                </p14:cNvPr>
                <p14:cNvContentPartPr/>
                <p14:nvPr/>
              </p14:nvContentPartPr>
              <p14:xfrm>
                <a:off x="2198620" y="3204649"/>
                <a:ext cx="118800" cy="205200"/>
              </p14:xfrm>
            </p:contentPart>
          </mc:Choice>
          <mc:Fallback xmlns="">
            <p:pic>
              <p:nvPicPr>
                <p:cNvPr id="65" name="墨迹 64">
                  <a:extLst>
                    <a:ext uri="{FF2B5EF4-FFF2-40B4-BE49-F238E27FC236}">
                      <a16:creationId xmlns:a16="http://schemas.microsoft.com/office/drawing/2014/main" id="{797D7067-7535-714C-A57B-EB23F0EF80F1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2191060" y="3197089"/>
                  <a:ext cx="13356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6" name="墨迹 65">
                  <a:extLst>
                    <a:ext uri="{FF2B5EF4-FFF2-40B4-BE49-F238E27FC236}">
                      <a16:creationId xmlns:a16="http://schemas.microsoft.com/office/drawing/2014/main" id="{9BABE4FA-3E03-4947-BA65-713EDB3A3A2F}"/>
                    </a:ext>
                  </a:extLst>
                </p14:cNvPr>
                <p14:cNvContentPartPr/>
                <p14:nvPr/>
              </p14:nvContentPartPr>
              <p14:xfrm>
                <a:off x="2397700" y="3154969"/>
                <a:ext cx="131040" cy="218160"/>
              </p14:xfrm>
            </p:contentPart>
          </mc:Choice>
          <mc:Fallback xmlns="">
            <p:pic>
              <p:nvPicPr>
                <p:cNvPr id="66" name="墨迹 65">
                  <a:extLst>
                    <a:ext uri="{FF2B5EF4-FFF2-40B4-BE49-F238E27FC236}">
                      <a16:creationId xmlns:a16="http://schemas.microsoft.com/office/drawing/2014/main" id="{9BABE4FA-3E03-4947-BA65-713EDB3A3A2F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2390500" y="3147409"/>
                  <a:ext cx="14616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7" name="墨迹 66">
                  <a:extLst>
                    <a:ext uri="{FF2B5EF4-FFF2-40B4-BE49-F238E27FC236}">
                      <a16:creationId xmlns:a16="http://schemas.microsoft.com/office/drawing/2014/main" id="{CCFBD557-58F5-E74E-92E8-6B84B29F29D0}"/>
                    </a:ext>
                  </a:extLst>
                </p14:cNvPr>
                <p14:cNvContentPartPr/>
                <p14:nvPr/>
              </p14:nvContentPartPr>
              <p14:xfrm>
                <a:off x="2503540" y="3049129"/>
                <a:ext cx="254880" cy="348120"/>
              </p14:xfrm>
            </p:contentPart>
          </mc:Choice>
          <mc:Fallback xmlns="">
            <p:pic>
              <p:nvPicPr>
                <p:cNvPr id="67" name="墨迹 66">
                  <a:extLst>
                    <a:ext uri="{FF2B5EF4-FFF2-40B4-BE49-F238E27FC236}">
                      <a16:creationId xmlns:a16="http://schemas.microsoft.com/office/drawing/2014/main" id="{CCFBD557-58F5-E74E-92E8-6B84B29F29D0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2496340" y="3041569"/>
                  <a:ext cx="270000" cy="36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8" name="墨迹 67">
                  <a:extLst>
                    <a:ext uri="{FF2B5EF4-FFF2-40B4-BE49-F238E27FC236}">
                      <a16:creationId xmlns:a16="http://schemas.microsoft.com/office/drawing/2014/main" id="{5E966392-3AF4-9247-A61A-4F891D79402F}"/>
                    </a:ext>
                  </a:extLst>
                </p14:cNvPr>
                <p14:cNvContentPartPr/>
                <p14:nvPr/>
              </p14:nvContentPartPr>
              <p14:xfrm>
                <a:off x="2709100" y="3298249"/>
                <a:ext cx="131040" cy="112320"/>
              </p14:xfrm>
            </p:contentPart>
          </mc:Choice>
          <mc:Fallback xmlns="">
            <p:pic>
              <p:nvPicPr>
                <p:cNvPr id="68" name="墨迹 67">
                  <a:extLst>
                    <a:ext uri="{FF2B5EF4-FFF2-40B4-BE49-F238E27FC236}">
                      <a16:creationId xmlns:a16="http://schemas.microsoft.com/office/drawing/2014/main" id="{5E966392-3AF4-9247-A61A-4F891D79402F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2701540" y="3290689"/>
                  <a:ext cx="14616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9" name="墨迹 68">
                  <a:extLst>
                    <a:ext uri="{FF2B5EF4-FFF2-40B4-BE49-F238E27FC236}">
                      <a16:creationId xmlns:a16="http://schemas.microsoft.com/office/drawing/2014/main" id="{352085A3-51C1-104A-B3FD-19F7B3F722D3}"/>
                    </a:ext>
                  </a:extLst>
                </p14:cNvPr>
                <p14:cNvContentPartPr/>
                <p14:nvPr/>
              </p14:nvContentPartPr>
              <p14:xfrm>
                <a:off x="2989180" y="3192409"/>
                <a:ext cx="87480" cy="243000"/>
              </p14:xfrm>
            </p:contentPart>
          </mc:Choice>
          <mc:Fallback xmlns="">
            <p:pic>
              <p:nvPicPr>
                <p:cNvPr id="69" name="墨迹 68">
                  <a:extLst>
                    <a:ext uri="{FF2B5EF4-FFF2-40B4-BE49-F238E27FC236}">
                      <a16:creationId xmlns:a16="http://schemas.microsoft.com/office/drawing/2014/main" id="{352085A3-51C1-104A-B3FD-19F7B3F722D3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2981620" y="3184849"/>
                  <a:ext cx="102600" cy="258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" name="组合 72">
            <a:extLst>
              <a:ext uri="{FF2B5EF4-FFF2-40B4-BE49-F238E27FC236}">
                <a16:creationId xmlns:a16="http://schemas.microsoft.com/office/drawing/2014/main" id="{0BE8A31B-BFBF-F845-9500-5FBD7EAD9973}"/>
              </a:ext>
            </a:extLst>
          </p:cNvPr>
          <p:cNvGrpSpPr/>
          <p:nvPr/>
        </p:nvGrpSpPr>
        <p:grpSpPr>
          <a:xfrm>
            <a:off x="3462580" y="3248209"/>
            <a:ext cx="261720" cy="162000"/>
            <a:chOff x="3462580" y="3248209"/>
            <a:chExt cx="261720" cy="162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70" name="墨迹 69">
                  <a:extLst>
                    <a:ext uri="{FF2B5EF4-FFF2-40B4-BE49-F238E27FC236}">
                      <a16:creationId xmlns:a16="http://schemas.microsoft.com/office/drawing/2014/main" id="{E6818EAF-140B-7C4E-B04A-9636F29590EB}"/>
                    </a:ext>
                  </a:extLst>
                </p14:cNvPr>
                <p14:cNvContentPartPr/>
                <p14:nvPr/>
              </p14:nvContentPartPr>
              <p14:xfrm>
                <a:off x="3462580" y="3248209"/>
                <a:ext cx="162360" cy="43920"/>
              </p14:xfrm>
            </p:contentPart>
          </mc:Choice>
          <mc:Fallback xmlns="">
            <p:pic>
              <p:nvPicPr>
                <p:cNvPr id="70" name="墨迹 69">
                  <a:extLst>
                    <a:ext uri="{FF2B5EF4-FFF2-40B4-BE49-F238E27FC236}">
                      <a16:creationId xmlns:a16="http://schemas.microsoft.com/office/drawing/2014/main" id="{E6818EAF-140B-7C4E-B04A-9636F29590EB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3455020" y="3240649"/>
                  <a:ext cx="17712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71" name="墨迹 70">
                  <a:extLst>
                    <a:ext uri="{FF2B5EF4-FFF2-40B4-BE49-F238E27FC236}">
                      <a16:creationId xmlns:a16="http://schemas.microsoft.com/office/drawing/2014/main" id="{36EB3562-FF1E-424E-9FAF-27332B0E6A47}"/>
                    </a:ext>
                  </a:extLst>
                </p14:cNvPr>
                <p14:cNvContentPartPr/>
                <p14:nvPr/>
              </p14:nvContentPartPr>
              <p14:xfrm>
                <a:off x="3477700" y="3378889"/>
                <a:ext cx="246600" cy="31320"/>
              </p14:xfrm>
            </p:contentPart>
          </mc:Choice>
          <mc:Fallback xmlns="">
            <p:pic>
              <p:nvPicPr>
                <p:cNvPr id="71" name="墨迹 70">
                  <a:extLst>
                    <a:ext uri="{FF2B5EF4-FFF2-40B4-BE49-F238E27FC236}">
                      <a16:creationId xmlns:a16="http://schemas.microsoft.com/office/drawing/2014/main" id="{36EB3562-FF1E-424E-9FAF-27332B0E6A47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3470140" y="3371329"/>
                  <a:ext cx="261720" cy="46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72" name="墨迹 71">
                <a:extLst>
                  <a:ext uri="{FF2B5EF4-FFF2-40B4-BE49-F238E27FC236}">
                    <a16:creationId xmlns:a16="http://schemas.microsoft.com/office/drawing/2014/main" id="{86CB0994-A133-C94F-9647-B58706BE4C2A}"/>
                  </a:ext>
                </a:extLst>
              </p14:cNvPr>
              <p14:cNvContentPartPr/>
              <p14:nvPr/>
            </p14:nvContentPartPr>
            <p14:xfrm>
              <a:off x="3973060" y="3248209"/>
              <a:ext cx="243000" cy="168480"/>
            </p14:xfrm>
          </p:contentPart>
        </mc:Choice>
        <mc:Fallback xmlns="">
          <p:pic>
            <p:nvPicPr>
              <p:cNvPr id="72" name="墨迹 71">
                <a:extLst>
                  <a:ext uri="{FF2B5EF4-FFF2-40B4-BE49-F238E27FC236}">
                    <a16:creationId xmlns:a16="http://schemas.microsoft.com/office/drawing/2014/main" id="{86CB0994-A133-C94F-9647-B58706BE4C2A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3965500" y="3240649"/>
                <a:ext cx="258120" cy="183600"/>
              </a:xfrm>
              <a:prstGeom prst="rect">
                <a:avLst/>
              </a:prstGeom>
            </p:spPr>
          </p:pic>
        </mc:Fallback>
      </mc:AlternateContent>
      <p:grpSp>
        <p:nvGrpSpPr>
          <p:cNvPr id="86" name="组合 85">
            <a:extLst>
              <a:ext uri="{FF2B5EF4-FFF2-40B4-BE49-F238E27FC236}">
                <a16:creationId xmlns:a16="http://schemas.microsoft.com/office/drawing/2014/main" id="{1EFEB3AD-BC7D-F74D-AE05-A58519F9B422}"/>
              </a:ext>
            </a:extLst>
          </p:cNvPr>
          <p:cNvGrpSpPr/>
          <p:nvPr/>
        </p:nvGrpSpPr>
        <p:grpSpPr>
          <a:xfrm>
            <a:off x="5062420" y="3136969"/>
            <a:ext cx="1382400" cy="410400"/>
            <a:chOff x="5062420" y="3136969"/>
            <a:chExt cx="1382400" cy="410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75" name="墨迹 74">
                  <a:extLst>
                    <a:ext uri="{FF2B5EF4-FFF2-40B4-BE49-F238E27FC236}">
                      <a16:creationId xmlns:a16="http://schemas.microsoft.com/office/drawing/2014/main" id="{3DE40A73-F1E8-864D-90B8-D8AE9B16B1C2}"/>
                    </a:ext>
                  </a:extLst>
                </p14:cNvPr>
                <p14:cNvContentPartPr/>
                <p14:nvPr/>
              </p14:nvContentPartPr>
              <p14:xfrm>
                <a:off x="5205700" y="3291769"/>
                <a:ext cx="360" cy="12960"/>
              </p14:xfrm>
            </p:contentPart>
          </mc:Choice>
          <mc:Fallback xmlns="">
            <p:pic>
              <p:nvPicPr>
                <p:cNvPr id="75" name="墨迹 74">
                  <a:extLst>
                    <a:ext uri="{FF2B5EF4-FFF2-40B4-BE49-F238E27FC236}">
                      <a16:creationId xmlns:a16="http://schemas.microsoft.com/office/drawing/2014/main" id="{3DE40A73-F1E8-864D-90B8-D8AE9B16B1C2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5198140" y="3284209"/>
                  <a:ext cx="1548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76" name="墨迹 75">
                  <a:extLst>
                    <a:ext uri="{FF2B5EF4-FFF2-40B4-BE49-F238E27FC236}">
                      <a16:creationId xmlns:a16="http://schemas.microsoft.com/office/drawing/2014/main" id="{9584DF82-80D1-F641-BEF2-CDA1536D5932}"/>
                    </a:ext>
                  </a:extLst>
                </p14:cNvPr>
                <p14:cNvContentPartPr/>
                <p14:nvPr/>
              </p14:nvContentPartPr>
              <p14:xfrm>
                <a:off x="5062420" y="3179809"/>
                <a:ext cx="212040" cy="293040"/>
              </p14:xfrm>
            </p:contentPart>
          </mc:Choice>
          <mc:Fallback xmlns="">
            <p:pic>
              <p:nvPicPr>
                <p:cNvPr id="76" name="墨迹 75">
                  <a:extLst>
                    <a:ext uri="{FF2B5EF4-FFF2-40B4-BE49-F238E27FC236}">
                      <a16:creationId xmlns:a16="http://schemas.microsoft.com/office/drawing/2014/main" id="{9584DF82-80D1-F641-BEF2-CDA1536D5932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5054860" y="3172249"/>
                  <a:ext cx="22716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77" name="墨迹 76">
                  <a:extLst>
                    <a:ext uri="{FF2B5EF4-FFF2-40B4-BE49-F238E27FC236}">
                      <a16:creationId xmlns:a16="http://schemas.microsoft.com/office/drawing/2014/main" id="{3955A1A5-6A52-8D4B-8A06-86B1B39D5BDD}"/>
                    </a:ext>
                  </a:extLst>
                </p14:cNvPr>
                <p14:cNvContentPartPr/>
                <p14:nvPr/>
              </p14:nvContentPartPr>
              <p14:xfrm>
                <a:off x="5454460" y="3192409"/>
                <a:ext cx="112320" cy="277920"/>
              </p14:xfrm>
            </p:contentPart>
          </mc:Choice>
          <mc:Fallback xmlns="">
            <p:pic>
              <p:nvPicPr>
                <p:cNvPr id="77" name="墨迹 76">
                  <a:extLst>
                    <a:ext uri="{FF2B5EF4-FFF2-40B4-BE49-F238E27FC236}">
                      <a16:creationId xmlns:a16="http://schemas.microsoft.com/office/drawing/2014/main" id="{3955A1A5-6A52-8D4B-8A06-86B1B39D5BDD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5446900" y="3184849"/>
                  <a:ext cx="127440" cy="29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78" name="墨迹 77">
                  <a:extLst>
                    <a:ext uri="{FF2B5EF4-FFF2-40B4-BE49-F238E27FC236}">
                      <a16:creationId xmlns:a16="http://schemas.microsoft.com/office/drawing/2014/main" id="{27D54BCC-3E55-AC4D-AEE2-45374043E892}"/>
                    </a:ext>
                  </a:extLst>
                </p14:cNvPr>
                <p14:cNvContentPartPr/>
                <p14:nvPr/>
              </p14:nvContentPartPr>
              <p14:xfrm>
                <a:off x="5703580" y="3136969"/>
                <a:ext cx="106200" cy="335160"/>
              </p14:xfrm>
            </p:contentPart>
          </mc:Choice>
          <mc:Fallback xmlns="">
            <p:pic>
              <p:nvPicPr>
                <p:cNvPr id="78" name="墨迹 77">
                  <a:extLst>
                    <a:ext uri="{FF2B5EF4-FFF2-40B4-BE49-F238E27FC236}">
                      <a16:creationId xmlns:a16="http://schemas.microsoft.com/office/drawing/2014/main" id="{27D54BCC-3E55-AC4D-AEE2-45374043E892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5696020" y="3129409"/>
                  <a:ext cx="121320" cy="35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9" name="墨迹 78">
                  <a:extLst>
                    <a:ext uri="{FF2B5EF4-FFF2-40B4-BE49-F238E27FC236}">
                      <a16:creationId xmlns:a16="http://schemas.microsoft.com/office/drawing/2014/main" id="{E7D52953-6975-834B-87DC-5585AC09CA78}"/>
                    </a:ext>
                  </a:extLst>
                </p14:cNvPr>
                <p14:cNvContentPartPr/>
                <p14:nvPr/>
              </p14:nvContentPartPr>
              <p14:xfrm>
                <a:off x="5759740" y="3205369"/>
                <a:ext cx="261720" cy="230040"/>
              </p14:xfrm>
            </p:contentPart>
          </mc:Choice>
          <mc:Fallback xmlns="">
            <p:pic>
              <p:nvPicPr>
                <p:cNvPr id="79" name="墨迹 78">
                  <a:extLst>
                    <a:ext uri="{FF2B5EF4-FFF2-40B4-BE49-F238E27FC236}">
                      <a16:creationId xmlns:a16="http://schemas.microsoft.com/office/drawing/2014/main" id="{E7D52953-6975-834B-87DC-5585AC09CA78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5752180" y="3197809"/>
                  <a:ext cx="27684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80" name="墨迹 79">
                  <a:extLst>
                    <a:ext uri="{FF2B5EF4-FFF2-40B4-BE49-F238E27FC236}">
                      <a16:creationId xmlns:a16="http://schemas.microsoft.com/office/drawing/2014/main" id="{9B2196D0-D88C-B24D-AE1E-B4B86C0D420D}"/>
                    </a:ext>
                  </a:extLst>
                </p14:cNvPr>
                <p14:cNvContentPartPr/>
                <p14:nvPr/>
              </p14:nvContentPartPr>
              <p14:xfrm>
                <a:off x="6083380" y="3372769"/>
                <a:ext cx="112320" cy="68760"/>
              </p14:xfrm>
            </p:contentPart>
          </mc:Choice>
          <mc:Fallback xmlns="">
            <p:pic>
              <p:nvPicPr>
                <p:cNvPr id="80" name="墨迹 79">
                  <a:extLst>
                    <a:ext uri="{FF2B5EF4-FFF2-40B4-BE49-F238E27FC236}">
                      <a16:creationId xmlns:a16="http://schemas.microsoft.com/office/drawing/2014/main" id="{9B2196D0-D88C-B24D-AE1E-B4B86C0D420D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6075820" y="3365209"/>
                  <a:ext cx="12744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81" name="墨迹 80">
                  <a:extLst>
                    <a:ext uri="{FF2B5EF4-FFF2-40B4-BE49-F238E27FC236}">
                      <a16:creationId xmlns:a16="http://schemas.microsoft.com/office/drawing/2014/main" id="{4ADF0450-F6AF-9446-8B63-FE227921E30C}"/>
                    </a:ext>
                  </a:extLst>
                </p14:cNvPr>
                <p14:cNvContentPartPr/>
                <p14:nvPr/>
              </p14:nvContentPartPr>
              <p14:xfrm>
                <a:off x="6351220" y="3223369"/>
                <a:ext cx="93600" cy="324000"/>
              </p14:xfrm>
            </p:contentPart>
          </mc:Choice>
          <mc:Fallback xmlns="">
            <p:pic>
              <p:nvPicPr>
                <p:cNvPr id="81" name="墨迹 80">
                  <a:extLst>
                    <a:ext uri="{FF2B5EF4-FFF2-40B4-BE49-F238E27FC236}">
                      <a16:creationId xmlns:a16="http://schemas.microsoft.com/office/drawing/2014/main" id="{4ADF0450-F6AF-9446-8B63-FE227921E30C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6343660" y="3215809"/>
                  <a:ext cx="108720" cy="339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5" name="组合 84">
            <a:extLst>
              <a:ext uri="{FF2B5EF4-FFF2-40B4-BE49-F238E27FC236}">
                <a16:creationId xmlns:a16="http://schemas.microsoft.com/office/drawing/2014/main" id="{2E8CF10D-3D74-D944-B912-8D2737E043AA}"/>
              </a:ext>
            </a:extLst>
          </p:cNvPr>
          <p:cNvGrpSpPr/>
          <p:nvPr/>
        </p:nvGrpSpPr>
        <p:grpSpPr>
          <a:xfrm>
            <a:off x="6687100" y="3323089"/>
            <a:ext cx="243000" cy="137520"/>
            <a:chOff x="6687100" y="3323089"/>
            <a:chExt cx="243000" cy="137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82" name="墨迹 81">
                  <a:extLst>
                    <a:ext uri="{FF2B5EF4-FFF2-40B4-BE49-F238E27FC236}">
                      <a16:creationId xmlns:a16="http://schemas.microsoft.com/office/drawing/2014/main" id="{BB7D3EF3-73E7-A94F-B42E-2B73B6477F8B}"/>
                    </a:ext>
                  </a:extLst>
                </p14:cNvPr>
                <p14:cNvContentPartPr/>
                <p14:nvPr/>
              </p14:nvContentPartPr>
              <p14:xfrm>
                <a:off x="6687100" y="3323089"/>
                <a:ext cx="174600" cy="37800"/>
              </p14:xfrm>
            </p:contentPart>
          </mc:Choice>
          <mc:Fallback xmlns="">
            <p:pic>
              <p:nvPicPr>
                <p:cNvPr id="82" name="墨迹 81">
                  <a:extLst>
                    <a:ext uri="{FF2B5EF4-FFF2-40B4-BE49-F238E27FC236}">
                      <a16:creationId xmlns:a16="http://schemas.microsoft.com/office/drawing/2014/main" id="{BB7D3EF3-73E7-A94F-B42E-2B73B6477F8B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679540" y="3315529"/>
                  <a:ext cx="1897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83" name="墨迹 82">
                  <a:extLst>
                    <a:ext uri="{FF2B5EF4-FFF2-40B4-BE49-F238E27FC236}">
                      <a16:creationId xmlns:a16="http://schemas.microsoft.com/office/drawing/2014/main" id="{22DFA777-A7A1-884D-B9E3-ACE64F428C6F}"/>
                    </a:ext>
                  </a:extLst>
                </p14:cNvPr>
                <p14:cNvContentPartPr/>
                <p14:nvPr/>
              </p14:nvContentPartPr>
              <p14:xfrm>
                <a:off x="6730660" y="3447649"/>
                <a:ext cx="199440" cy="12960"/>
              </p14:xfrm>
            </p:contentPart>
          </mc:Choice>
          <mc:Fallback xmlns="">
            <p:pic>
              <p:nvPicPr>
                <p:cNvPr id="83" name="墨迹 82">
                  <a:extLst>
                    <a:ext uri="{FF2B5EF4-FFF2-40B4-BE49-F238E27FC236}">
                      <a16:creationId xmlns:a16="http://schemas.microsoft.com/office/drawing/2014/main" id="{22DFA777-A7A1-884D-B9E3-ACE64F428C6F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6723460" y="3440089"/>
                  <a:ext cx="214560" cy="27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84" name="墨迹 83">
                <a:extLst>
                  <a:ext uri="{FF2B5EF4-FFF2-40B4-BE49-F238E27FC236}">
                    <a16:creationId xmlns:a16="http://schemas.microsoft.com/office/drawing/2014/main" id="{2493FDCA-FE41-2C4B-BD8A-F239D2ABDE59}"/>
                  </a:ext>
                </a:extLst>
              </p14:cNvPr>
              <p14:cNvContentPartPr/>
              <p14:nvPr/>
            </p14:nvContentPartPr>
            <p14:xfrm>
              <a:off x="7197580" y="3236689"/>
              <a:ext cx="19080" cy="242640"/>
            </p14:xfrm>
          </p:contentPart>
        </mc:Choice>
        <mc:Fallback xmlns="">
          <p:pic>
            <p:nvPicPr>
              <p:cNvPr id="84" name="墨迹 83">
                <a:extLst>
                  <a:ext uri="{FF2B5EF4-FFF2-40B4-BE49-F238E27FC236}">
                    <a16:creationId xmlns:a16="http://schemas.microsoft.com/office/drawing/2014/main" id="{2493FDCA-FE41-2C4B-BD8A-F239D2ABDE59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7190020" y="3229129"/>
                <a:ext cx="34200" cy="25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87" name="墨迹 86">
                <a:extLst>
                  <a:ext uri="{FF2B5EF4-FFF2-40B4-BE49-F238E27FC236}">
                    <a16:creationId xmlns:a16="http://schemas.microsoft.com/office/drawing/2014/main" id="{38AAF3F5-C696-2143-875C-31BF080ED0B2}"/>
                  </a:ext>
                </a:extLst>
              </p14:cNvPr>
              <p14:cNvContentPartPr/>
              <p14:nvPr/>
            </p14:nvContentPartPr>
            <p14:xfrm>
              <a:off x="7452820" y="3640609"/>
              <a:ext cx="31320" cy="19080"/>
            </p14:xfrm>
          </p:contentPart>
        </mc:Choice>
        <mc:Fallback xmlns="">
          <p:pic>
            <p:nvPicPr>
              <p:cNvPr id="87" name="墨迹 86">
                <a:extLst>
                  <a:ext uri="{FF2B5EF4-FFF2-40B4-BE49-F238E27FC236}">
                    <a16:creationId xmlns:a16="http://schemas.microsoft.com/office/drawing/2014/main" id="{38AAF3F5-C696-2143-875C-31BF080ED0B2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7445620" y="3633049"/>
                <a:ext cx="46440" cy="34200"/>
              </a:xfrm>
              <a:prstGeom prst="rect">
                <a:avLst/>
              </a:prstGeom>
            </p:spPr>
          </p:pic>
        </mc:Fallback>
      </mc:AlternateContent>
      <p:grpSp>
        <p:nvGrpSpPr>
          <p:cNvPr id="96" name="组合 95">
            <a:extLst>
              <a:ext uri="{FF2B5EF4-FFF2-40B4-BE49-F238E27FC236}">
                <a16:creationId xmlns:a16="http://schemas.microsoft.com/office/drawing/2014/main" id="{2FAA499E-692D-0346-A4CA-CC9E8EE37D63}"/>
              </a:ext>
            </a:extLst>
          </p:cNvPr>
          <p:cNvGrpSpPr/>
          <p:nvPr/>
        </p:nvGrpSpPr>
        <p:grpSpPr>
          <a:xfrm>
            <a:off x="7944940" y="3192409"/>
            <a:ext cx="1711440" cy="461160"/>
            <a:chOff x="7944940" y="3192409"/>
            <a:chExt cx="1711440" cy="461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88" name="墨迹 87">
                  <a:extLst>
                    <a:ext uri="{FF2B5EF4-FFF2-40B4-BE49-F238E27FC236}">
                      <a16:creationId xmlns:a16="http://schemas.microsoft.com/office/drawing/2014/main" id="{7F0E6EF6-A512-6241-B231-8BA520EED11C}"/>
                    </a:ext>
                  </a:extLst>
                </p14:cNvPr>
                <p14:cNvContentPartPr/>
                <p14:nvPr/>
              </p14:nvContentPartPr>
              <p14:xfrm>
                <a:off x="7944940" y="3242089"/>
                <a:ext cx="199440" cy="180720"/>
              </p14:xfrm>
            </p:contentPart>
          </mc:Choice>
          <mc:Fallback xmlns="">
            <p:pic>
              <p:nvPicPr>
                <p:cNvPr id="88" name="墨迹 87">
                  <a:extLst>
                    <a:ext uri="{FF2B5EF4-FFF2-40B4-BE49-F238E27FC236}">
                      <a16:creationId xmlns:a16="http://schemas.microsoft.com/office/drawing/2014/main" id="{7F0E6EF6-A512-6241-B231-8BA520EED11C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7937380" y="3234529"/>
                  <a:ext cx="21456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89" name="墨迹 88">
                  <a:extLst>
                    <a:ext uri="{FF2B5EF4-FFF2-40B4-BE49-F238E27FC236}">
                      <a16:creationId xmlns:a16="http://schemas.microsoft.com/office/drawing/2014/main" id="{4584D7DC-EFB4-8A4F-A38F-ADA9A7FD7792}"/>
                    </a:ext>
                  </a:extLst>
                </p14:cNvPr>
                <p14:cNvContentPartPr/>
                <p14:nvPr/>
              </p14:nvContentPartPr>
              <p14:xfrm>
                <a:off x="8306020" y="3260809"/>
                <a:ext cx="81360" cy="236880"/>
              </p14:xfrm>
            </p:contentPart>
          </mc:Choice>
          <mc:Fallback xmlns="">
            <p:pic>
              <p:nvPicPr>
                <p:cNvPr id="89" name="墨迹 88">
                  <a:extLst>
                    <a:ext uri="{FF2B5EF4-FFF2-40B4-BE49-F238E27FC236}">
                      <a16:creationId xmlns:a16="http://schemas.microsoft.com/office/drawing/2014/main" id="{4584D7DC-EFB4-8A4F-A38F-ADA9A7FD7792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8298460" y="3253249"/>
                  <a:ext cx="9648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90" name="墨迹 89">
                  <a:extLst>
                    <a:ext uri="{FF2B5EF4-FFF2-40B4-BE49-F238E27FC236}">
                      <a16:creationId xmlns:a16="http://schemas.microsoft.com/office/drawing/2014/main" id="{E7E120AC-3B59-CE40-BF03-266BF3E68553}"/>
                    </a:ext>
                  </a:extLst>
                </p14:cNvPr>
                <p14:cNvContentPartPr/>
                <p14:nvPr/>
              </p14:nvContentPartPr>
              <p14:xfrm>
                <a:off x="8542540" y="3192409"/>
                <a:ext cx="75240" cy="284040"/>
              </p14:xfrm>
            </p:contentPart>
          </mc:Choice>
          <mc:Fallback xmlns="">
            <p:pic>
              <p:nvPicPr>
                <p:cNvPr id="90" name="墨迹 89">
                  <a:extLst>
                    <a:ext uri="{FF2B5EF4-FFF2-40B4-BE49-F238E27FC236}">
                      <a16:creationId xmlns:a16="http://schemas.microsoft.com/office/drawing/2014/main" id="{E7E120AC-3B59-CE40-BF03-266BF3E68553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8534980" y="3184849"/>
                  <a:ext cx="90000" cy="29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91" name="墨迹 90">
                  <a:extLst>
                    <a:ext uri="{FF2B5EF4-FFF2-40B4-BE49-F238E27FC236}">
                      <a16:creationId xmlns:a16="http://schemas.microsoft.com/office/drawing/2014/main" id="{1574DF05-FE5E-6544-B55C-9B52955CB83D}"/>
                    </a:ext>
                  </a:extLst>
                </p14:cNvPr>
                <p14:cNvContentPartPr/>
                <p14:nvPr/>
              </p14:nvContentPartPr>
              <p14:xfrm>
                <a:off x="8548660" y="3254329"/>
                <a:ext cx="261720" cy="261720"/>
              </p14:xfrm>
            </p:contentPart>
          </mc:Choice>
          <mc:Fallback xmlns="">
            <p:pic>
              <p:nvPicPr>
                <p:cNvPr id="91" name="墨迹 90">
                  <a:extLst>
                    <a:ext uri="{FF2B5EF4-FFF2-40B4-BE49-F238E27FC236}">
                      <a16:creationId xmlns:a16="http://schemas.microsoft.com/office/drawing/2014/main" id="{1574DF05-FE5E-6544-B55C-9B52955CB83D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8541100" y="3247129"/>
                  <a:ext cx="27684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92" name="墨迹 91">
                  <a:extLst>
                    <a:ext uri="{FF2B5EF4-FFF2-40B4-BE49-F238E27FC236}">
                      <a16:creationId xmlns:a16="http://schemas.microsoft.com/office/drawing/2014/main" id="{A835A8CC-840C-394F-A686-33A906ED5A78}"/>
                    </a:ext>
                  </a:extLst>
                </p14:cNvPr>
                <p14:cNvContentPartPr/>
                <p14:nvPr/>
              </p14:nvContentPartPr>
              <p14:xfrm>
                <a:off x="8785180" y="3447649"/>
                <a:ext cx="180720" cy="112320"/>
              </p14:xfrm>
            </p:contentPart>
          </mc:Choice>
          <mc:Fallback xmlns="">
            <p:pic>
              <p:nvPicPr>
                <p:cNvPr id="92" name="墨迹 91">
                  <a:extLst>
                    <a:ext uri="{FF2B5EF4-FFF2-40B4-BE49-F238E27FC236}">
                      <a16:creationId xmlns:a16="http://schemas.microsoft.com/office/drawing/2014/main" id="{A835A8CC-840C-394F-A686-33A906ED5A78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8777620" y="3440089"/>
                  <a:ext cx="19584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93" name="墨迹 92">
                  <a:extLst>
                    <a:ext uri="{FF2B5EF4-FFF2-40B4-BE49-F238E27FC236}">
                      <a16:creationId xmlns:a16="http://schemas.microsoft.com/office/drawing/2014/main" id="{B7CF1E23-9B5F-0542-8C00-5024036DE11A}"/>
                    </a:ext>
                  </a:extLst>
                </p14:cNvPr>
                <p14:cNvContentPartPr/>
                <p14:nvPr/>
              </p14:nvContentPartPr>
              <p14:xfrm>
                <a:off x="9083980" y="3509929"/>
                <a:ext cx="25200" cy="56520"/>
              </p14:xfrm>
            </p:contentPart>
          </mc:Choice>
          <mc:Fallback xmlns="">
            <p:pic>
              <p:nvPicPr>
                <p:cNvPr id="93" name="墨迹 92">
                  <a:extLst>
                    <a:ext uri="{FF2B5EF4-FFF2-40B4-BE49-F238E27FC236}">
                      <a16:creationId xmlns:a16="http://schemas.microsoft.com/office/drawing/2014/main" id="{B7CF1E23-9B5F-0542-8C00-5024036DE11A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9076420" y="3502369"/>
                  <a:ext cx="4032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94" name="墨迹 93">
                  <a:extLst>
                    <a:ext uri="{FF2B5EF4-FFF2-40B4-BE49-F238E27FC236}">
                      <a16:creationId xmlns:a16="http://schemas.microsoft.com/office/drawing/2014/main" id="{121F56B9-1BBB-BB49-9D84-3AB69BFDBE90}"/>
                    </a:ext>
                  </a:extLst>
                </p14:cNvPr>
                <p14:cNvContentPartPr/>
                <p14:nvPr/>
              </p14:nvContentPartPr>
              <p14:xfrm>
                <a:off x="9189820" y="3472489"/>
                <a:ext cx="118800" cy="106200"/>
              </p14:xfrm>
            </p:contentPart>
          </mc:Choice>
          <mc:Fallback xmlns="">
            <p:pic>
              <p:nvPicPr>
                <p:cNvPr id="94" name="墨迹 93">
                  <a:extLst>
                    <a:ext uri="{FF2B5EF4-FFF2-40B4-BE49-F238E27FC236}">
                      <a16:creationId xmlns:a16="http://schemas.microsoft.com/office/drawing/2014/main" id="{121F56B9-1BBB-BB49-9D84-3AB69BFDBE90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9182260" y="3464929"/>
                  <a:ext cx="13356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95" name="墨迹 94">
                  <a:extLst>
                    <a:ext uri="{FF2B5EF4-FFF2-40B4-BE49-F238E27FC236}">
                      <a16:creationId xmlns:a16="http://schemas.microsoft.com/office/drawing/2014/main" id="{EABE4D6B-D757-0649-9E7A-AC41B274CB70}"/>
                    </a:ext>
                  </a:extLst>
                </p14:cNvPr>
                <p14:cNvContentPartPr/>
                <p14:nvPr/>
              </p14:nvContentPartPr>
              <p14:xfrm>
                <a:off x="9482500" y="3279529"/>
                <a:ext cx="173880" cy="374040"/>
              </p14:xfrm>
            </p:contentPart>
          </mc:Choice>
          <mc:Fallback xmlns="">
            <p:pic>
              <p:nvPicPr>
                <p:cNvPr id="95" name="墨迹 94">
                  <a:extLst>
                    <a:ext uri="{FF2B5EF4-FFF2-40B4-BE49-F238E27FC236}">
                      <a16:creationId xmlns:a16="http://schemas.microsoft.com/office/drawing/2014/main" id="{EABE4D6B-D757-0649-9E7A-AC41B274CB70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9474940" y="3271969"/>
                  <a:ext cx="189000" cy="388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8" name="组合 107">
            <a:extLst>
              <a:ext uri="{FF2B5EF4-FFF2-40B4-BE49-F238E27FC236}">
                <a16:creationId xmlns:a16="http://schemas.microsoft.com/office/drawing/2014/main" id="{791CE930-169A-4C47-8D6A-9AA080011BEA}"/>
              </a:ext>
            </a:extLst>
          </p:cNvPr>
          <p:cNvGrpSpPr/>
          <p:nvPr/>
        </p:nvGrpSpPr>
        <p:grpSpPr>
          <a:xfrm>
            <a:off x="9830980" y="3179809"/>
            <a:ext cx="2036160" cy="629280"/>
            <a:chOff x="9830980" y="3179809"/>
            <a:chExt cx="2036160" cy="629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97" name="墨迹 96">
                  <a:extLst>
                    <a:ext uri="{FF2B5EF4-FFF2-40B4-BE49-F238E27FC236}">
                      <a16:creationId xmlns:a16="http://schemas.microsoft.com/office/drawing/2014/main" id="{079B0DF4-E66E-7C41-B26A-1067C4CA8A05}"/>
                    </a:ext>
                  </a:extLst>
                </p14:cNvPr>
                <p14:cNvContentPartPr/>
                <p14:nvPr/>
              </p14:nvContentPartPr>
              <p14:xfrm>
                <a:off x="9830980" y="3385369"/>
                <a:ext cx="187200" cy="31320"/>
              </p14:xfrm>
            </p:contentPart>
          </mc:Choice>
          <mc:Fallback xmlns="">
            <p:pic>
              <p:nvPicPr>
                <p:cNvPr id="97" name="墨迹 96">
                  <a:extLst>
                    <a:ext uri="{FF2B5EF4-FFF2-40B4-BE49-F238E27FC236}">
                      <a16:creationId xmlns:a16="http://schemas.microsoft.com/office/drawing/2014/main" id="{079B0DF4-E66E-7C41-B26A-1067C4CA8A05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9823420" y="3377809"/>
                  <a:ext cx="20232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98" name="墨迹 97">
                  <a:extLst>
                    <a:ext uri="{FF2B5EF4-FFF2-40B4-BE49-F238E27FC236}">
                      <a16:creationId xmlns:a16="http://schemas.microsoft.com/office/drawing/2014/main" id="{0450EEC6-9513-C244-AC4D-41FB143AAEF2}"/>
                    </a:ext>
                  </a:extLst>
                </p14:cNvPr>
                <p14:cNvContentPartPr/>
                <p14:nvPr/>
              </p14:nvContentPartPr>
              <p14:xfrm>
                <a:off x="9843580" y="3497329"/>
                <a:ext cx="155880" cy="19080"/>
              </p14:xfrm>
            </p:contentPart>
          </mc:Choice>
          <mc:Fallback xmlns="">
            <p:pic>
              <p:nvPicPr>
                <p:cNvPr id="98" name="墨迹 97">
                  <a:extLst>
                    <a:ext uri="{FF2B5EF4-FFF2-40B4-BE49-F238E27FC236}">
                      <a16:creationId xmlns:a16="http://schemas.microsoft.com/office/drawing/2014/main" id="{0450EEC6-9513-C244-AC4D-41FB143AAEF2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9836020" y="3489769"/>
                  <a:ext cx="17100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99" name="墨迹 98">
                  <a:extLst>
                    <a:ext uri="{FF2B5EF4-FFF2-40B4-BE49-F238E27FC236}">
                      <a16:creationId xmlns:a16="http://schemas.microsoft.com/office/drawing/2014/main" id="{83643E09-E157-BF41-BBED-16E743DB153B}"/>
                    </a:ext>
                  </a:extLst>
                </p14:cNvPr>
                <p14:cNvContentPartPr/>
                <p14:nvPr/>
              </p14:nvContentPartPr>
              <p14:xfrm>
                <a:off x="10148500" y="3347929"/>
                <a:ext cx="236880" cy="149760"/>
              </p14:xfrm>
            </p:contentPart>
          </mc:Choice>
          <mc:Fallback xmlns="">
            <p:pic>
              <p:nvPicPr>
                <p:cNvPr id="99" name="墨迹 98">
                  <a:extLst>
                    <a:ext uri="{FF2B5EF4-FFF2-40B4-BE49-F238E27FC236}">
                      <a16:creationId xmlns:a16="http://schemas.microsoft.com/office/drawing/2014/main" id="{83643E09-E157-BF41-BBED-16E743DB153B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0140940" y="3340369"/>
                  <a:ext cx="25200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00" name="墨迹 99">
                  <a:extLst>
                    <a:ext uri="{FF2B5EF4-FFF2-40B4-BE49-F238E27FC236}">
                      <a16:creationId xmlns:a16="http://schemas.microsoft.com/office/drawing/2014/main" id="{23BE9AE9-32C1-D449-8A22-076EB09B7BCD}"/>
                    </a:ext>
                  </a:extLst>
                </p14:cNvPr>
                <p14:cNvContentPartPr/>
                <p14:nvPr/>
              </p14:nvContentPartPr>
              <p14:xfrm>
                <a:off x="10428940" y="3391489"/>
                <a:ext cx="162360" cy="131040"/>
              </p14:xfrm>
            </p:contentPart>
          </mc:Choice>
          <mc:Fallback xmlns="">
            <p:pic>
              <p:nvPicPr>
                <p:cNvPr id="100" name="墨迹 99">
                  <a:extLst>
                    <a:ext uri="{FF2B5EF4-FFF2-40B4-BE49-F238E27FC236}">
                      <a16:creationId xmlns:a16="http://schemas.microsoft.com/office/drawing/2014/main" id="{23BE9AE9-32C1-D449-8A22-076EB09B7BCD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0421380" y="3383929"/>
                  <a:ext cx="17712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01" name="墨迹 100">
                  <a:extLst>
                    <a:ext uri="{FF2B5EF4-FFF2-40B4-BE49-F238E27FC236}">
                      <a16:creationId xmlns:a16="http://schemas.microsoft.com/office/drawing/2014/main" id="{3029727C-4B29-C74C-9EEE-E27A25A49ED9}"/>
                    </a:ext>
                  </a:extLst>
                </p14:cNvPr>
                <p14:cNvContentPartPr/>
                <p14:nvPr/>
              </p14:nvContentPartPr>
              <p14:xfrm>
                <a:off x="10684180" y="3378889"/>
                <a:ext cx="162360" cy="218160"/>
              </p14:xfrm>
            </p:contentPart>
          </mc:Choice>
          <mc:Fallback xmlns="">
            <p:pic>
              <p:nvPicPr>
                <p:cNvPr id="101" name="墨迹 100">
                  <a:extLst>
                    <a:ext uri="{FF2B5EF4-FFF2-40B4-BE49-F238E27FC236}">
                      <a16:creationId xmlns:a16="http://schemas.microsoft.com/office/drawing/2014/main" id="{3029727C-4B29-C74C-9EEE-E27A25A49ED9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0676620" y="3371329"/>
                  <a:ext cx="17712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02" name="墨迹 101">
                  <a:extLst>
                    <a:ext uri="{FF2B5EF4-FFF2-40B4-BE49-F238E27FC236}">
                      <a16:creationId xmlns:a16="http://schemas.microsoft.com/office/drawing/2014/main" id="{1A52E6D7-0642-544B-8551-AD0A44D4E49A}"/>
                    </a:ext>
                  </a:extLst>
                </p14:cNvPr>
                <p14:cNvContentPartPr/>
                <p14:nvPr/>
              </p14:nvContentPartPr>
              <p14:xfrm>
                <a:off x="10733860" y="3441169"/>
                <a:ext cx="137160" cy="118800"/>
              </p14:xfrm>
            </p:contentPart>
          </mc:Choice>
          <mc:Fallback xmlns="">
            <p:pic>
              <p:nvPicPr>
                <p:cNvPr id="102" name="墨迹 101">
                  <a:extLst>
                    <a:ext uri="{FF2B5EF4-FFF2-40B4-BE49-F238E27FC236}">
                      <a16:creationId xmlns:a16="http://schemas.microsoft.com/office/drawing/2014/main" id="{1A52E6D7-0642-544B-8551-AD0A44D4E49A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0726300" y="3433609"/>
                  <a:ext cx="15228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03" name="墨迹 102">
                  <a:extLst>
                    <a:ext uri="{FF2B5EF4-FFF2-40B4-BE49-F238E27FC236}">
                      <a16:creationId xmlns:a16="http://schemas.microsoft.com/office/drawing/2014/main" id="{66B9111A-41D3-3A4E-A558-BCDFB6B0C4E5}"/>
                    </a:ext>
                  </a:extLst>
                </p14:cNvPr>
                <p14:cNvContentPartPr/>
                <p14:nvPr/>
              </p14:nvContentPartPr>
              <p14:xfrm>
                <a:off x="10964260" y="3179809"/>
                <a:ext cx="217440" cy="417600"/>
              </p14:xfrm>
            </p:contentPart>
          </mc:Choice>
          <mc:Fallback xmlns="">
            <p:pic>
              <p:nvPicPr>
                <p:cNvPr id="103" name="墨迹 102">
                  <a:extLst>
                    <a:ext uri="{FF2B5EF4-FFF2-40B4-BE49-F238E27FC236}">
                      <a16:creationId xmlns:a16="http://schemas.microsoft.com/office/drawing/2014/main" id="{66B9111A-41D3-3A4E-A558-BCDFB6B0C4E5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0956700" y="3172249"/>
                  <a:ext cx="232560" cy="43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04" name="墨迹 103">
                  <a:extLst>
                    <a:ext uri="{FF2B5EF4-FFF2-40B4-BE49-F238E27FC236}">
                      <a16:creationId xmlns:a16="http://schemas.microsoft.com/office/drawing/2014/main" id="{14A55FFD-476C-4C43-B9A2-AD6650AA1DC5}"/>
                    </a:ext>
                  </a:extLst>
                </p14:cNvPr>
                <p14:cNvContentPartPr/>
                <p14:nvPr/>
              </p14:nvContentPartPr>
              <p14:xfrm>
                <a:off x="11144620" y="3385369"/>
                <a:ext cx="168480" cy="155880"/>
              </p14:xfrm>
            </p:contentPart>
          </mc:Choice>
          <mc:Fallback xmlns="">
            <p:pic>
              <p:nvPicPr>
                <p:cNvPr id="104" name="墨迹 103">
                  <a:extLst>
                    <a:ext uri="{FF2B5EF4-FFF2-40B4-BE49-F238E27FC236}">
                      <a16:creationId xmlns:a16="http://schemas.microsoft.com/office/drawing/2014/main" id="{14A55FFD-476C-4C43-B9A2-AD6650AA1DC5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1137060" y="3377809"/>
                  <a:ext cx="18360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05" name="墨迹 104">
                  <a:extLst>
                    <a:ext uri="{FF2B5EF4-FFF2-40B4-BE49-F238E27FC236}">
                      <a16:creationId xmlns:a16="http://schemas.microsoft.com/office/drawing/2014/main" id="{A4A7A1E5-698B-AD4A-8192-89BF81D2B7DC}"/>
                    </a:ext>
                  </a:extLst>
                </p14:cNvPr>
                <p14:cNvContentPartPr/>
                <p14:nvPr/>
              </p14:nvContentPartPr>
              <p14:xfrm>
                <a:off x="11462140" y="3528289"/>
                <a:ext cx="6480" cy="31320"/>
              </p14:xfrm>
            </p:contentPart>
          </mc:Choice>
          <mc:Fallback xmlns="">
            <p:pic>
              <p:nvPicPr>
                <p:cNvPr id="105" name="墨迹 104">
                  <a:extLst>
                    <a:ext uri="{FF2B5EF4-FFF2-40B4-BE49-F238E27FC236}">
                      <a16:creationId xmlns:a16="http://schemas.microsoft.com/office/drawing/2014/main" id="{A4A7A1E5-698B-AD4A-8192-89BF81D2B7DC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11454580" y="3520729"/>
                  <a:ext cx="2160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06" name="墨迹 105">
                  <a:extLst>
                    <a:ext uri="{FF2B5EF4-FFF2-40B4-BE49-F238E27FC236}">
                      <a16:creationId xmlns:a16="http://schemas.microsoft.com/office/drawing/2014/main" id="{966E9DD1-9B82-CC45-A7A8-3584BA60A84E}"/>
                    </a:ext>
                  </a:extLst>
                </p14:cNvPr>
                <p14:cNvContentPartPr/>
                <p14:nvPr/>
              </p14:nvContentPartPr>
              <p14:xfrm>
                <a:off x="11567980" y="3404089"/>
                <a:ext cx="124920" cy="143640"/>
              </p14:xfrm>
            </p:contentPart>
          </mc:Choice>
          <mc:Fallback xmlns="">
            <p:pic>
              <p:nvPicPr>
                <p:cNvPr id="106" name="墨迹 105">
                  <a:extLst>
                    <a:ext uri="{FF2B5EF4-FFF2-40B4-BE49-F238E27FC236}">
                      <a16:creationId xmlns:a16="http://schemas.microsoft.com/office/drawing/2014/main" id="{966E9DD1-9B82-CC45-A7A8-3584BA60A84E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11557900" y="3393649"/>
                  <a:ext cx="14508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07" name="墨迹 106">
                  <a:extLst>
                    <a:ext uri="{FF2B5EF4-FFF2-40B4-BE49-F238E27FC236}">
                      <a16:creationId xmlns:a16="http://schemas.microsoft.com/office/drawing/2014/main" id="{82F0617D-3365-904E-BFBF-D8BBBA552EC5}"/>
                    </a:ext>
                  </a:extLst>
                </p14:cNvPr>
                <p14:cNvContentPartPr/>
                <p14:nvPr/>
              </p14:nvContentPartPr>
              <p14:xfrm>
                <a:off x="11692540" y="3235969"/>
                <a:ext cx="174600" cy="573120"/>
              </p14:xfrm>
            </p:contentPart>
          </mc:Choice>
          <mc:Fallback xmlns="">
            <p:pic>
              <p:nvPicPr>
                <p:cNvPr id="107" name="墨迹 106">
                  <a:extLst>
                    <a:ext uri="{FF2B5EF4-FFF2-40B4-BE49-F238E27FC236}">
                      <a16:creationId xmlns:a16="http://schemas.microsoft.com/office/drawing/2014/main" id="{82F0617D-3365-904E-BFBF-D8BBBA552EC5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1682460" y="3225889"/>
                  <a:ext cx="194760" cy="593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9" name="组合 118">
            <a:extLst>
              <a:ext uri="{FF2B5EF4-FFF2-40B4-BE49-F238E27FC236}">
                <a16:creationId xmlns:a16="http://schemas.microsoft.com/office/drawing/2014/main" id="{C90CC814-A308-534E-9B80-1AF258D736DA}"/>
              </a:ext>
            </a:extLst>
          </p:cNvPr>
          <p:cNvGrpSpPr/>
          <p:nvPr/>
        </p:nvGrpSpPr>
        <p:grpSpPr>
          <a:xfrm>
            <a:off x="1775260" y="4312729"/>
            <a:ext cx="1457280" cy="1656360"/>
            <a:chOff x="1775260" y="4312729"/>
            <a:chExt cx="1457280" cy="1656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09" name="墨迹 108">
                  <a:extLst>
                    <a:ext uri="{FF2B5EF4-FFF2-40B4-BE49-F238E27FC236}">
                      <a16:creationId xmlns:a16="http://schemas.microsoft.com/office/drawing/2014/main" id="{C4D371B0-7B06-004D-9336-BF4FD683F56F}"/>
                    </a:ext>
                  </a:extLst>
                </p14:cNvPr>
                <p14:cNvContentPartPr/>
                <p14:nvPr/>
              </p14:nvContentPartPr>
              <p14:xfrm>
                <a:off x="1831420" y="4312729"/>
                <a:ext cx="81360" cy="143640"/>
              </p14:xfrm>
            </p:contentPart>
          </mc:Choice>
          <mc:Fallback xmlns="">
            <p:pic>
              <p:nvPicPr>
                <p:cNvPr id="109" name="墨迹 108">
                  <a:extLst>
                    <a:ext uri="{FF2B5EF4-FFF2-40B4-BE49-F238E27FC236}">
                      <a16:creationId xmlns:a16="http://schemas.microsoft.com/office/drawing/2014/main" id="{C4D371B0-7B06-004D-9336-BF4FD683F56F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1823860" y="4305169"/>
                  <a:ext cx="9648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10" name="墨迹 109">
                  <a:extLst>
                    <a:ext uri="{FF2B5EF4-FFF2-40B4-BE49-F238E27FC236}">
                      <a16:creationId xmlns:a16="http://schemas.microsoft.com/office/drawing/2014/main" id="{EC7B1206-F529-0945-81C1-BD768DA2623F}"/>
                    </a:ext>
                  </a:extLst>
                </p14:cNvPr>
                <p14:cNvContentPartPr/>
                <p14:nvPr/>
              </p14:nvContentPartPr>
              <p14:xfrm>
                <a:off x="1918540" y="4344049"/>
                <a:ext cx="1314000" cy="93600"/>
              </p14:xfrm>
            </p:contentPart>
          </mc:Choice>
          <mc:Fallback xmlns="">
            <p:pic>
              <p:nvPicPr>
                <p:cNvPr id="110" name="墨迹 109">
                  <a:extLst>
                    <a:ext uri="{FF2B5EF4-FFF2-40B4-BE49-F238E27FC236}">
                      <a16:creationId xmlns:a16="http://schemas.microsoft.com/office/drawing/2014/main" id="{EC7B1206-F529-0945-81C1-BD768DA2623F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1910980" y="4336489"/>
                  <a:ext cx="132912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11" name="墨迹 110">
                  <a:extLst>
                    <a:ext uri="{FF2B5EF4-FFF2-40B4-BE49-F238E27FC236}">
                      <a16:creationId xmlns:a16="http://schemas.microsoft.com/office/drawing/2014/main" id="{C0973A30-EF36-F846-B1F9-DB5E4A088939}"/>
                    </a:ext>
                  </a:extLst>
                </p14:cNvPr>
                <p14:cNvContentPartPr/>
                <p14:nvPr/>
              </p14:nvContentPartPr>
              <p14:xfrm>
                <a:off x="1812700" y="4493449"/>
                <a:ext cx="68760" cy="1382400"/>
              </p14:xfrm>
            </p:contentPart>
          </mc:Choice>
          <mc:Fallback xmlns="">
            <p:pic>
              <p:nvPicPr>
                <p:cNvPr id="111" name="墨迹 110">
                  <a:extLst>
                    <a:ext uri="{FF2B5EF4-FFF2-40B4-BE49-F238E27FC236}">
                      <a16:creationId xmlns:a16="http://schemas.microsoft.com/office/drawing/2014/main" id="{C0973A30-EF36-F846-B1F9-DB5E4A088939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1805140" y="4485889"/>
                  <a:ext cx="83880" cy="139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12" name="墨迹 111">
                  <a:extLst>
                    <a:ext uri="{FF2B5EF4-FFF2-40B4-BE49-F238E27FC236}">
                      <a16:creationId xmlns:a16="http://schemas.microsoft.com/office/drawing/2014/main" id="{69B2E11C-648F-724E-842A-2A8DE6256BA9}"/>
                    </a:ext>
                  </a:extLst>
                </p14:cNvPr>
                <p14:cNvContentPartPr/>
                <p14:nvPr/>
              </p14:nvContentPartPr>
              <p14:xfrm>
                <a:off x="1775260" y="5769649"/>
                <a:ext cx="142920" cy="112320"/>
              </p14:xfrm>
            </p:contentPart>
          </mc:Choice>
          <mc:Fallback xmlns="">
            <p:pic>
              <p:nvPicPr>
                <p:cNvPr id="112" name="墨迹 111">
                  <a:extLst>
                    <a:ext uri="{FF2B5EF4-FFF2-40B4-BE49-F238E27FC236}">
                      <a16:creationId xmlns:a16="http://schemas.microsoft.com/office/drawing/2014/main" id="{69B2E11C-648F-724E-842A-2A8DE6256BA9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1767700" y="5762089"/>
                  <a:ext cx="15804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13" name="墨迹 112">
                  <a:extLst>
                    <a:ext uri="{FF2B5EF4-FFF2-40B4-BE49-F238E27FC236}">
                      <a16:creationId xmlns:a16="http://schemas.microsoft.com/office/drawing/2014/main" id="{DB5E440C-2384-1642-9AE5-1E325575D2FA}"/>
                    </a:ext>
                  </a:extLst>
                </p14:cNvPr>
                <p14:cNvContentPartPr/>
                <p14:nvPr/>
              </p14:nvContentPartPr>
              <p14:xfrm>
                <a:off x="1974700" y="5943889"/>
                <a:ext cx="43920" cy="25200"/>
              </p14:xfrm>
            </p:contentPart>
          </mc:Choice>
          <mc:Fallback xmlns="">
            <p:pic>
              <p:nvPicPr>
                <p:cNvPr id="113" name="墨迹 112">
                  <a:extLst>
                    <a:ext uri="{FF2B5EF4-FFF2-40B4-BE49-F238E27FC236}">
                      <a16:creationId xmlns:a16="http://schemas.microsoft.com/office/drawing/2014/main" id="{DB5E440C-2384-1642-9AE5-1E325575D2FA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1967140" y="5936329"/>
                  <a:ext cx="5904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14" name="墨迹 113">
                  <a:extLst>
                    <a:ext uri="{FF2B5EF4-FFF2-40B4-BE49-F238E27FC236}">
                      <a16:creationId xmlns:a16="http://schemas.microsoft.com/office/drawing/2014/main" id="{18264CC6-FEE5-4B45-B02B-53303A945EA3}"/>
                    </a:ext>
                  </a:extLst>
                </p14:cNvPr>
                <p14:cNvContentPartPr/>
                <p14:nvPr/>
              </p14:nvContentPartPr>
              <p14:xfrm>
                <a:off x="1862380" y="5669929"/>
                <a:ext cx="1338840" cy="243000"/>
              </p14:xfrm>
            </p:contentPart>
          </mc:Choice>
          <mc:Fallback xmlns="">
            <p:pic>
              <p:nvPicPr>
                <p:cNvPr id="114" name="墨迹 113">
                  <a:extLst>
                    <a:ext uri="{FF2B5EF4-FFF2-40B4-BE49-F238E27FC236}">
                      <a16:creationId xmlns:a16="http://schemas.microsoft.com/office/drawing/2014/main" id="{18264CC6-FEE5-4B45-B02B-53303A945EA3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1854820" y="5662369"/>
                  <a:ext cx="135396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15" name="墨迹 114">
                  <a:extLst>
                    <a:ext uri="{FF2B5EF4-FFF2-40B4-BE49-F238E27FC236}">
                      <a16:creationId xmlns:a16="http://schemas.microsoft.com/office/drawing/2014/main" id="{754200AE-FDF0-EC4C-A607-BBE4289B9465}"/>
                    </a:ext>
                  </a:extLst>
                </p14:cNvPr>
                <p14:cNvContentPartPr/>
                <p14:nvPr/>
              </p14:nvContentPartPr>
              <p14:xfrm>
                <a:off x="3101500" y="4487329"/>
                <a:ext cx="100080" cy="1469520"/>
              </p14:xfrm>
            </p:contentPart>
          </mc:Choice>
          <mc:Fallback xmlns="">
            <p:pic>
              <p:nvPicPr>
                <p:cNvPr id="115" name="墨迹 114">
                  <a:extLst>
                    <a:ext uri="{FF2B5EF4-FFF2-40B4-BE49-F238E27FC236}">
                      <a16:creationId xmlns:a16="http://schemas.microsoft.com/office/drawing/2014/main" id="{754200AE-FDF0-EC4C-A607-BBE4289B9465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3093940" y="4479769"/>
                  <a:ext cx="115200" cy="148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17" name="墨迹 116">
                  <a:extLst>
                    <a:ext uri="{FF2B5EF4-FFF2-40B4-BE49-F238E27FC236}">
                      <a16:creationId xmlns:a16="http://schemas.microsoft.com/office/drawing/2014/main" id="{C50F393D-C402-1E45-BBBA-604F4A043336}"/>
                    </a:ext>
                  </a:extLst>
                </p14:cNvPr>
                <p14:cNvContentPartPr/>
                <p14:nvPr/>
              </p14:nvContentPartPr>
              <p14:xfrm>
                <a:off x="1843660" y="4480849"/>
                <a:ext cx="1282680" cy="1363680"/>
              </p14:xfrm>
            </p:contentPart>
          </mc:Choice>
          <mc:Fallback xmlns="">
            <p:pic>
              <p:nvPicPr>
                <p:cNvPr id="117" name="墨迹 116">
                  <a:extLst>
                    <a:ext uri="{FF2B5EF4-FFF2-40B4-BE49-F238E27FC236}">
                      <a16:creationId xmlns:a16="http://schemas.microsoft.com/office/drawing/2014/main" id="{C50F393D-C402-1E45-BBBA-604F4A043336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1836100" y="4473289"/>
                  <a:ext cx="1297800" cy="137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18" name="墨迹 117">
                  <a:extLst>
                    <a:ext uri="{FF2B5EF4-FFF2-40B4-BE49-F238E27FC236}">
                      <a16:creationId xmlns:a16="http://schemas.microsoft.com/office/drawing/2014/main" id="{7A435564-156C-D544-B3D0-AE42A032B448}"/>
                    </a:ext>
                  </a:extLst>
                </p14:cNvPr>
                <p14:cNvContentPartPr/>
                <p14:nvPr/>
              </p14:nvContentPartPr>
              <p14:xfrm>
                <a:off x="2404180" y="5073049"/>
                <a:ext cx="211320" cy="186480"/>
              </p14:xfrm>
            </p:contentPart>
          </mc:Choice>
          <mc:Fallback xmlns="">
            <p:pic>
              <p:nvPicPr>
                <p:cNvPr id="118" name="墨迹 117">
                  <a:extLst>
                    <a:ext uri="{FF2B5EF4-FFF2-40B4-BE49-F238E27FC236}">
                      <a16:creationId xmlns:a16="http://schemas.microsoft.com/office/drawing/2014/main" id="{7A435564-156C-D544-B3D0-AE42A032B448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2396620" y="5065489"/>
                  <a:ext cx="226440" cy="201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90">
            <p14:nvContentPartPr>
              <p14:cNvPr id="120" name="墨迹 119">
                <a:extLst>
                  <a:ext uri="{FF2B5EF4-FFF2-40B4-BE49-F238E27FC236}">
                    <a16:creationId xmlns:a16="http://schemas.microsoft.com/office/drawing/2014/main" id="{ABF1860F-1CCA-C34B-AA57-331440EF8544}"/>
                  </a:ext>
                </a:extLst>
              </p14:cNvPr>
              <p14:cNvContentPartPr/>
              <p14:nvPr/>
            </p14:nvContentPartPr>
            <p14:xfrm>
              <a:off x="3057940" y="4319209"/>
              <a:ext cx="305280" cy="280440"/>
            </p14:xfrm>
          </p:contentPart>
        </mc:Choice>
        <mc:Fallback xmlns="">
          <p:pic>
            <p:nvPicPr>
              <p:cNvPr id="120" name="墨迹 119">
                <a:extLst>
                  <a:ext uri="{FF2B5EF4-FFF2-40B4-BE49-F238E27FC236}">
                    <a16:creationId xmlns:a16="http://schemas.microsoft.com/office/drawing/2014/main" id="{ABF1860F-1CCA-C34B-AA57-331440EF8544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3050380" y="4311649"/>
                <a:ext cx="320400" cy="29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2">
            <p14:nvContentPartPr>
              <p14:cNvPr id="121" name="墨迹 120">
                <a:extLst>
                  <a:ext uri="{FF2B5EF4-FFF2-40B4-BE49-F238E27FC236}">
                    <a16:creationId xmlns:a16="http://schemas.microsoft.com/office/drawing/2014/main" id="{1C1DD0C9-0E54-3144-BEED-B6020A1BC5B4}"/>
                  </a:ext>
                </a:extLst>
              </p14:cNvPr>
              <p14:cNvContentPartPr/>
              <p14:nvPr/>
            </p14:nvContentPartPr>
            <p14:xfrm>
              <a:off x="2341900" y="5034889"/>
              <a:ext cx="355320" cy="261720"/>
            </p14:xfrm>
          </p:contentPart>
        </mc:Choice>
        <mc:Fallback xmlns="">
          <p:pic>
            <p:nvPicPr>
              <p:cNvPr id="121" name="墨迹 120">
                <a:extLst>
                  <a:ext uri="{FF2B5EF4-FFF2-40B4-BE49-F238E27FC236}">
                    <a16:creationId xmlns:a16="http://schemas.microsoft.com/office/drawing/2014/main" id="{1C1DD0C9-0E54-3144-BEED-B6020A1BC5B4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2334340" y="5027329"/>
                <a:ext cx="370440" cy="27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4">
            <p14:nvContentPartPr>
              <p14:cNvPr id="122" name="墨迹 121">
                <a:extLst>
                  <a:ext uri="{FF2B5EF4-FFF2-40B4-BE49-F238E27FC236}">
                    <a16:creationId xmlns:a16="http://schemas.microsoft.com/office/drawing/2014/main" id="{910FA584-3021-CD45-A7A5-38B77A76F1C4}"/>
                  </a:ext>
                </a:extLst>
              </p14:cNvPr>
              <p14:cNvContentPartPr/>
              <p14:nvPr/>
            </p14:nvContentPartPr>
            <p14:xfrm>
              <a:off x="1738540" y="5657689"/>
              <a:ext cx="317160" cy="236880"/>
            </p14:xfrm>
          </p:contentPart>
        </mc:Choice>
        <mc:Fallback xmlns="">
          <p:pic>
            <p:nvPicPr>
              <p:cNvPr id="122" name="墨迹 121">
                <a:extLst>
                  <a:ext uri="{FF2B5EF4-FFF2-40B4-BE49-F238E27FC236}">
                    <a16:creationId xmlns:a16="http://schemas.microsoft.com/office/drawing/2014/main" id="{910FA584-3021-CD45-A7A5-38B77A76F1C4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1730980" y="5650129"/>
                <a:ext cx="332280" cy="252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32" name="组合 131">
            <a:extLst>
              <a:ext uri="{FF2B5EF4-FFF2-40B4-BE49-F238E27FC236}">
                <a16:creationId xmlns:a16="http://schemas.microsoft.com/office/drawing/2014/main" id="{A372A386-267F-ED41-8F67-426422354C8B}"/>
              </a:ext>
            </a:extLst>
          </p:cNvPr>
          <p:cNvGrpSpPr/>
          <p:nvPr/>
        </p:nvGrpSpPr>
        <p:grpSpPr>
          <a:xfrm>
            <a:off x="4129300" y="5028769"/>
            <a:ext cx="1201320" cy="392760"/>
            <a:chOff x="4129300" y="5028769"/>
            <a:chExt cx="1201320" cy="392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23" name="墨迹 122">
                  <a:extLst>
                    <a:ext uri="{FF2B5EF4-FFF2-40B4-BE49-F238E27FC236}">
                      <a16:creationId xmlns:a16="http://schemas.microsoft.com/office/drawing/2014/main" id="{D25A6564-5898-B648-8707-9F6A8C9BE85E}"/>
                    </a:ext>
                  </a:extLst>
                </p14:cNvPr>
                <p14:cNvContentPartPr/>
                <p14:nvPr/>
              </p14:nvContentPartPr>
              <p14:xfrm>
                <a:off x="4129300" y="5059729"/>
                <a:ext cx="211320" cy="212040"/>
              </p14:xfrm>
            </p:contentPart>
          </mc:Choice>
          <mc:Fallback xmlns="">
            <p:pic>
              <p:nvPicPr>
                <p:cNvPr id="123" name="墨迹 122">
                  <a:extLst>
                    <a:ext uri="{FF2B5EF4-FFF2-40B4-BE49-F238E27FC236}">
                      <a16:creationId xmlns:a16="http://schemas.microsoft.com/office/drawing/2014/main" id="{D25A6564-5898-B648-8707-9F6A8C9BE85E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4121740" y="5052529"/>
                  <a:ext cx="22644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24" name="墨迹 123">
                  <a:extLst>
                    <a:ext uri="{FF2B5EF4-FFF2-40B4-BE49-F238E27FC236}">
                      <a16:creationId xmlns:a16="http://schemas.microsoft.com/office/drawing/2014/main" id="{E348C010-6512-2647-9D14-11CE7FB480AF}"/>
                    </a:ext>
                  </a:extLst>
                </p14:cNvPr>
                <p14:cNvContentPartPr/>
                <p14:nvPr/>
              </p14:nvContentPartPr>
              <p14:xfrm>
                <a:off x="4558060" y="5035609"/>
                <a:ext cx="118800" cy="254880"/>
              </p14:xfrm>
            </p:contentPart>
          </mc:Choice>
          <mc:Fallback xmlns="">
            <p:pic>
              <p:nvPicPr>
                <p:cNvPr id="124" name="墨迹 123">
                  <a:extLst>
                    <a:ext uri="{FF2B5EF4-FFF2-40B4-BE49-F238E27FC236}">
                      <a16:creationId xmlns:a16="http://schemas.microsoft.com/office/drawing/2014/main" id="{E348C010-6512-2647-9D14-11CE7FB480AF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4550500" y="5028049"/>
                  <a:ext cx="13356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25" name="墨迹 124">
                  <a:extLst>
                    <a:ext uri="{FF2B5EF4-FFF2-40B4-BE49-F238E27FC236}">
                      <a16:creationId xmlns:a16="http://schemas.microsoft.com/office/drawing/2014/main" id="{B1020615-DB43-6F49-BC50-4D8B6921DE2F}"/>
                    </a:ext>
                  </a:extLst>
                </p14:cNvPr>
                <p14:cNvContentPartPr/>
                <p14:nvPr/>
              </p14:nvContentPartPr>
              <p14:xfrm>
                <a:off x="4776580" y="5028769"/>
                <a:ext cx="217440" cy="268200"/>
              </p14:xfrm>
            </p:contentPart>
          </mc:Choice>
          <mc:Fallback xmlns="">
            <p:pic>
              <p:nvPicPr>
                <p:cNvPr id="125" name="墨迹 124">
                  <a:extLst>
                    <a:ext uri="{FF2B5EF4-FFF2-40B4-BE49-F238E27FC236}">
                      <a16:creationId xmlns:a16="http://schemas.microsoft.com/office/drawing/2014/main" id="{B1020615-DB43-6F49-BC50-4D8B6921DE2F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4769020" y="5021209"/>
                  <a:ext cx="23256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26" name="墨迹 125">
                  <a:extLst>
                    <a:ext uri="{FF2B5EF4-FFF2-40B4-BE49-F238E27FC236}">
                      <a16:creationId xmlns:a16="http://schemas.microsoft.com/office/drawing/2014/main" id="{64ED97FE-87DE-B247-87A8-8B4654AEB60F}"/>
                    </a:ext>
                  </a:extLst>
                </p14:cNvPr>
                <p14:cNvContentPartPr/>
                <p14:nvPr/>
              </p14:nvContentPartPr>
              <p14:xfrm>
                <a:off x="4925260" y="5172049"/>
                <a:ext cx="112320" cy="62640"/>
              </p14:xfrm>
            </p:contentPart>
          </mc:Choice>
          <mc:Fallback xmlns="">
            <p:pic>
              <p:nvPicPr>
                <p:cNvPr id="126" name="墨迹 125">
                  <a:extLst>
                    <a:ext uri="{FF2B5EF4-FFF2-40B4-BE49-F238E27FC236}">
                      <a16:creationId xmlns:a16="http://schemas.microsoft.com/office/drawing/2014/main" id="{64ED97FE-87DE-B247-87A8-8B4654AEB60F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4918060" y="5164489"/>
                  <a:ext cx="12744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27" name="墨迹 126">
                  <a:extLst>
                    <a:ext uri="{FF2B5EF4-FFF2-40B4-BE49-F238E27FC236}">
                      <a16:creationId xmlns:a16="http://schemas.microsoft.com/office/drawing/2014/main" id="{3CAA1580-0C43-934F-98F8-474FF3FF8E6C}"/>
                    </a:ext>
                  </a:extLst>
                </p14:cNvPr>
                <p14:cNvContentPartPr/>
                <p14:nvPr/>
              </p14:nvContentPartPr>
              <p14:xfrm>
                <a:off x="5186980" y="5103649"/>
                <a:ext cx="143640" cy="317880"/>
              </p14:xfrm>
            </p:contentPart>
          </mc:Choice>
          <mc:Fallback xmlns="">
            <p:pic>
              <p:nvPicPr>
                <p:cNvPr id="127" name="墨迹 126">
                  <a:extLst>
                    <a:ext uri="{FF2B5EF4-FFF2-40B4-BE49-F238E27FC236}">
                      <a16:creationId xmlns:a16="http://schemas.microsoft.com/office/drawing/2014/main" id="{3CAA1580-0C43-934F-98F8-474FF3FF8E6C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5179420" y="5096089"/>
                  <a:ext cx="158760" cy="333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1" name="组合 130">
            <a:extLst>
              <a:ext uri="{FF2B5EF4-FFF2-40B4-BE49-F238E27FC236}">
                <a16:creationId xmlns:a16="http://schemas.microsoft.com/office/drawing/2014/main" id="{01A7E7DC-5600-AA48-867E-338FB35AED4E}"/>
              </a:ext>
            </a:extLst>
          </p:cNvPr>
          <p:cNvGrpSpPr/>
          <p:nvPr/>
        </p:nvGrpSpPr>
        <p:grpSpPr>
          <a:xfrm>
            <a:off x="5554180" y="5140729"/>
            <a:ext cx="243360" cy="174600"/>
            <a:chOff x="5554180" y="5140729"/>
            <a:chExt cx="243360" cy="17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28" name="墨迹 127">
                  <a:extLst>
                    <a:ext uri="{FF2B5EF4-FFF2-40B4-BE49-F238E27FC236}">
                      <a16:creationId xmlns:a16="http://schemas.microsoft.com/office/drawing/2014/main" id="{6463EE91-1E62-4441-8DCE-EE217397EED3}"/>
                    </a:ext>
                  </a:extLst>
                </p14:cNvPr>
                <p14:cNvContentPartPr/>
                <p14:nvPr/>
              </p14:nvContentPartPr>
              <p14:xfrm>
                <a:off x="5554180" y="5140729"/>
                <a:ext cx="180720" cy="50040"/>
              </p14:xfrm>
            </p:contentPart>
          </mc:Choice>
          <mc:Fallback xmlns="">
            <p:pic>
              <p:nvPicPr>
                <p:cNvPr id="128" name="墨迹 127">
                  <a:extLst>
                    <a:ext uri="{FF2B5EF4-FFF2-40B4-BE49-F238E27FC236}">
                      <a16:creationId xmlns:a16="http://schemas.microsoft.com/office/drawing/2014/main" id="{6463EE91-1E62-4441-8DCE-EE217397EED3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5546620" y="5133169"/>
                  <a:ext cx="19584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29" name="墨迹 128">
                  <a:extLst>
                    <a:ext uri="{FF2B5EF4-FFF2-40B4-BE49-F238E27FC236}">
                      <a16:creationId xmlns:a16="http://schemas.microsoft.com/office/drawing/2014/main" id="{A0729C9A-4BDB-8A4B-B30D-DC511C594216}"/>
                    </a:ext>
                  </a:extLst>
                </p14:cNvPr>
                <p14:cNvContentPartPr/>
                <p14:nvPr/>
              </p14:nvContentPartPr>
              <p14:xfrm>
                <a:off x="5585500" y="5290129"/>
                <a:ext cx="212040" cy="25200"/>
              </p14:xfrm>
            </p:contentPart>
          </mc:Choice>
          <mc:Fallback xmlns="">
            <p:pic>
              <p:nvPicPr>
                <p:cNvPr id="129" name="墨迹 128">
                  <a:extLst>
                    <a:ext uri="{FF2B5EF4-FFF2-40B4-BE49-F238E27FC236}">
                      <a16:creationId xmlns:a16="http://schemas.microsoft.com/office/drawing/2014/main" id="{A0729C9A-4BDB-8A4B-B30D-DC511C594216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5577940" y="5282569"/>
                  <a:ext cx="227160" cy="40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0">
            <p14:nvContentPartPr>
              <p14:cNvPr id="130" name="墨迹 129">
                <a:extLst>
                  <a:ext uri="{FF2B5EF4-FFF2-40B4-BE49-F238E27FC236}">
                    <a16:creationId xmlns:a16="http://schemas.microsoft.com/office/drawing/2014/main" id="{315504CA-A445-E44B-942E-57356E659061}"/>
                  </a:ext>
                </a:extLst>
              </p14:cNvPr>
              <p14:cNvContentPartPr/>
              <p14:nvPr/>
            </p14:nvContentPartPr>
            <p14:xfrm>
              <a:off x="6089500" y="5084929"/>
              <a:ext cx="212040" cy="361440"/>
            </p14:xfrm>
          </p:contentPart>
        </mc:Choice>
        <mc:Fallback xmlns="">
          <p:pic>
            <p:nvPicPr>
              <p:cNvPr id="130" name="墨迹 129">
                <a:extLst>
                  <a:ext uri="{FF2B5EF4-FFF2-40B4-BE49-F238E27FC236}">
                    <a16:creationId xmlns:a16="http://schemas.microsoft.com/office/drawing/2014/main" id="{315504CA-A445-E44B-942E-57356E659061}"/>
                  </a:ext>
                </a:extLst>
              </p:cNvPr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6081940" y="5077369"/>
                <a:ext cx="227160" cy="376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97899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036AFBFE-FAF4-0F48-A39A-46140727F5EA}"/>
                  </a:ext>
                </a:extLst>
              </p14:cNvPr>
              <p14:cNvContentPartPr/>
              <p14:nvPr/>
            </p14:nvContentPartPr>
            <p14:xfrm>
              <a:off x="760420" y="222769"/>
              <a:ext cx="143640" cy="5004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036AFBFE-FAF4-0F48-A39A-46140727F5E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53220" y="215209"/>
                <a:ext cx="158760" cy="65160"/>
              </a:xfrm>
              <a:prstGeom prst="rect">
                <a:avLst/>
              </a:prstGeom>
            </p:spPr>
          </p:pic>
        </mc:Fallback>
      </mc:AlternateContent>
      <p:grpSp>
        <p:nvGrpSpPr>
          <p:cNvPr id="13" name="组合 12">
            <a:extLst>
              <a:ext uri="{FF2B5EF4-FFF2-40B4-BE49-F238E27FC236}">
                <a16:creationId xmlns:a16="http://schemas.microsoft.com/office/drawing/2014/main" id="{9179A3A5-287E-884A-A828-9D3E944B57F9}"/>
              </a:ext>
            </a:extLst>
          </p:cNvPr>
          <p:cNvGrpSpPr/>
          <p:nvPr/>
        </p:nvGrpSpPr>
        <p:grpSpPr>
          <a:xfrm>
            <a:off x="716860" y="366049"/>
            <a:ext cx="336960" cy="305280"/>
            <a:chOff x="716860" y="366049"/>
            <a:chExt cx="336960" cy="305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76223706-B8FE-0C46-B6BA-6AF8B953B594}"/>
                    </a:ext>
                  </a:extLst>
                </p14:cNvPr>
                <p14:cNvContentPartPr/>
                <p14:nvPr/>
              </p14:nvContentPartPr>
              <p14:xfrm>
                <a:off x="716860" y="366049"/>
                <a:ext cx="137160" cy="305280"/>
              </p14:xfrm>
            </p:contentPart>
          </mc:Choice>
          <mc:Fallback xmlns=""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76223706-B8FE-0C46-B6BA-6AF8B953B594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09300" y="358489"/>
                  <a:ext cx="15228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7B0EB1B0-0D67-B345-ACF5-4670A3D0F11F}"/>
                    </a:ext>
                  </a:extLst>
                </p14:cNvPr>
                <p14:cNvContentPartPr/>
                <p14:nvPr/>
              </p14:nvContentPartPr>
              <p14:xfrm>
                <a:off x="716860" y="527689"/>
                <a:ext cx="87480" cy="62640"/>
              </p14:xfrm>
            </p:contentPart>
          </mc:Choice>
          <mc:Fallback xmlns=""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7B0EB1B0-0D67-B345-ACF5-4670A3D0F11F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09300" y="520129"/>
                  <a:ext cx="10260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墨迹 4">
                  <a:extLst>
                    <a:ext uri="{FF2B5EF4-FFF2-40B4-BE49-F238E27FC236}">
                      <a16:creationId xmlns:a16="http://schemas.microsoft.com/office/drawing/2014/main" id="{DCF82848-F141-744E-8D41-308211351D1C}"/>
                    </a:ext>
                  </a:extLst>
                </p14:cNvPr>
                <p14:cNvContentPartPr/>
                <p14:nvPr/>
              </p14:nvContentPartPr>
              <p14:xfrm>
                <a:off x="903700" y="496729"/>
                <a:ext cx="37800" cy="25200"/>
              </p14:xfrm>
            </p:contentPart>
          </mc:Choice>
          <mc:Fallback xmlns="">
            <p:pic>
              <p:nvPicPr>
                <p:cNvPr id="5" name="墨迹 4">
                  <a:extLst>
                    <a:ext uri="{FF2B5EF4-FFF2-40B4-BE49-F238E27FC236}">
                      <a16:creationId xmlns:a16="http://schemas.microsoft.com/office/drawing/2014/main" id="{DCF82848-F141-744E-8D41-308211351D1C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96140" y="489169"/>
                  <a:ext cx="5292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E08DA50E-3DE7-5840-959F-3E8218F39DA2}"/>
                    </a:ext>
                  </a:extLst>
                </p14:cNvPr>
                <p14:cNvContentPartPr/>
                <p14:nvPr/>
              </p14:nvContentPartPr>
              <p14:xfrm>
                <a:off x="997300" y="465409"/>
                <a:ext cx="56520" cy="149760"/>
              </p14:xfrm>
            </p:contentPart>
          </mc:Choice>
          <mc:Fallback xmlns=""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E08DA50E-3DE7-5840-959F-3E8218F39DA2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89740" y="457849"/>
                  <a:ext cx="71280" cy="16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CF390C71-F843-0846-9D64-4E48FB5B05FC}"/>
              </a:ext>
            </a:extLst>
          </p:cNvPr>
          <p:cNvGrpSpPr/>
          <p:nvPr/>
        </p:nvGrpSpPr>
        <p:grpSpPr>
          <a:xfrm>
            <a:off x="1351900" y="222769"/>
            <a:ext cx="355320" cy="417600"/>
            <a:chOff x="1351900" y="222769"/>
            <a:chExt cx="355320" cy="417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84275D16-3734-0941-B781-0E991E27FFFF}"/>
                    </a:ext>
                  </a:extLst>
                </p14:cNvPr>
                <p14:cNvContentPartPr/>
                <p14:nvPr/>
              </p14:nvContentPartPr>
              <p14:xfrm>
                <a:off x="1351900" y="403129"/>
                <a:ext cx="37800" cy="180720"/>
              </p14:xfrm>
            </p:contentPart>
          </mc:Choice>
          <mc:Fallback xmlns=""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84275D16-3734-0941-B781-0E991E27FFFF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344340" y="395569"/>
                  <a:ext cx="5292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4C222521-0CB4-5745-9925-123A09F48257}"/>
                    </a:ext>
                  </a:extLst>
                </p14:cNvPr>
                <p14:cNvContentPartPr/>
                <p14:nvPr/>
              </p14:nvContentPartPr>
              <p14:xfrm>
                <a:off x="1501300" y="222769"/>
                <a:ext cx="205920" cy="417600"/>
              </p14:xfrm>
            </p:contentPart>
          </mc:Choice>
          <mc:Fallback xmlns=""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4C222521-0CB4-5745-9925-123A09F48257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493740" y="215209"/>
                  <a:ext cx="221040" cy="43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4E149CDA-81A0-4040-B7B3-2E1985CEE4FB}"/>
                    </a:ext>
                  </a:extLst>
                </p14:cNvPr>
                <p14:cNvContentPartPr/>
                <p14:nvPr/>
              </p14:nvContentPartPr>
              <p14:xfrm>
                <a:off x="1470340" y="415729"/>
                <a:ext cx="131040" cy="168480"/>
              </p14:xfrm>
            </p:contentPart>
          </mc:Choice>
          <mc:Fallback xmlns=""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4E149CDA-81A0-4040-B7B3-2E1985CEE4FB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462780" y="408169"/>
                  <a:ext cx="146160" cy="183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0" name="墨迹 9">
                <a:extLst>
                  <a:ext uri="{FF2B5EF4-FFF2-40B4-BE49-F238E27FC236}">
                    <a16:creationId xmlns:a16="http://schemas.microsoft.com/office/drawing/2014/main" id="{28527266-0194-A442-8529-3D766627D4A0}"/>
                  </a:ext>
                </a:extLst>
              </p14:cNvPr>
              <p14:cNvContentPartPr/>
              <p14:nvPr/>
            </p14:nvContentPartPr>
            <p14:xfrm>
              <a:off x="1974700" y="521569"/>
              <a:ext cx="31320" cy="25200"/>
            </p14:xfrm>
          </p:contentPart>
        </mc:Choice>
        <mc:Fallback xmlns="">
          <p:pic>
            <p:nvPicPr>
              <p:cNvPr id="10" name="墨迹 9">
                <a:extLst>
                  <a:ext uri="{FF2B5EF4-FFF2-40B4-BE49-F238E27FC236}">
                    <a16:creationId xmlns:a16="http://schemas.microsoft.com/office/drawing/2014/main" id="{28527266-0194-A442-8529-3D766627D4A0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967140" y="514009"/>
                <a:ext cx="4644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1" name="墨迹 10">
                <a:extLst>
                  <a:ext uri="{FF2B5EF4-FFF2-40B4-BE49-F238E27FC236}">
                    <a16:creationId xmlns:a16="http://schemas.microsoft.com/office/drawing/2014/main" id="{B17C30BD-65DF-1842-B6D3-52AE7822DB6F}"/>
                  </a:ext>
                </a:extLst>
              </p14:cNvPr>
              <p14:cNvContentPartPr/>
              <p14:nvPr/>
            </p14:nvContentPartPr>
            <p14:xfrm>
              <a:off x="2001700" y="670969"/>
              <a:ext cx="16920" cy="25200"/>
            </p14:xfrm>
          </p:contentPart>
        </mc:Choice>
        <mc:Fallback xmlns="">
          <p:pic>
            <p:nvPicPr>
              <p:cNvPr id="11" name="墨迹 10">
                <a:extLst>
                  <a:ext uri="{FF2B5EF4-FFF2-40B4-BE49-F238E27FC236}">
                    <a16:creationId xmlns:a16="http://schemas.microsoft.com/office/drawing/2014/main" id="{B17C30BD-65DF-1842-B6D3-52AE7822DB6F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994140" y="663409"/>
                <a:ext cx="32040" cy="40320"/>
              </a:xfrm>
              <a:prstGeom prst="rect">
                <a:avLst/>
              </a:prstGeom>
            </p:spPr>
          </p:pic>
        </mc:Fallback>
      </mc:AlternateContent>
      <p:grpSp>
        <p:nvGrpSpPr>
          <p:cNvPr id="25" name="组合 24">
            <a:extLst>
              <a:ext uri="{FF2B5EF4-FFF2-40B4-BE49-F238E27FC236}">
                <a16:creationId xmlns:a16="http://schemas.microsoft.com/office/drawing/2014/main" id="{954A408F-E20B-804B-9663-9C69DCD03758}"/>
              </a:ext>
            </a:extLst>
          </p:cNvPr>
          <p:cNvGrpSpPr/>
          <p:nvPr/>
        </p:nvGrpSpPr>
        <p:grpSpPr>
          <a:xfrm>
            <a:off x="990820" y="1050769"/>
            <a:ext cx="274320" cy="286560"/>
            <a:chOff x="990820" y="1050769"/>
            <a:chExt cx="274320" cy="286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6618DBB6-E893-1442-8DB3-7520274D0040}"/>
                    </a:ext>
                  </a:extLst>
                </p14:cNvPr>
                <p14:cNvContentPartPr/>
                <p14:nvPr/>
              </p14:nvContentPartPr>
              <p14:xfrm>
                <a:off x="1103140" y="1113049"/>
                <a:ext cx="56520" cy="118080"/>
              </p14:xfrm>
            </p:contentPart>
          </mc:Choice>
          <mc:Fallback xmlns=""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6618DBB6-E893-1442-8DB3-7520274D0040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095580" y="1105489"/>
                  <a:ext cx="7128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BFFA69A5-40E5-F648-9B59-E4DAAF73FB47}"/>
                    </a:ext>
                  </a:extLst>
                </p14:cNvPr>
                <p14:cNvContentPartPr/>
                <p14:nvPr/>
              </p14:nvContentPartPr>
              <p14:xfrm>
                <a:off x="990820" y="1050769"/>
                <a:ext cx="274320" cy="286560"/>
              </p14:xfrm>
            </p:contentPart>
          </mc:Choice>
          <mc:Fallback xmlns=""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BFFA69A5-40E5-F648-9B59-E4DAAF73FB47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983260" y="1043209"/>
                  <a:ext cx="289440" cy="301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32CD34AF-F5B6-1B45-BD71-EE6404746247}"/>
              </a:ext>
            </a:extLst>
          </p:cNvPr>
          <p:cNvGrpSpPr/>
          <p:nvPr/>
        </p:nvGrpSpPr>
        <p:grpSpPr>
          <a:xfrm>
            <a:off x="1843660" y="994609"/>
            <a:ext cx="252720" cy="429840"/>
            <a:chOff x="1843660" y="994609"/>
            <a:chExt cx="252720" cy="429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176E25C3-285F-0348-95BF-910D07886003}"/>
                    </a:ext>
                  </a:extLst>
                </p14:cNvPr>
                <p14:cNvContentPartPr/>
                <p14:nvPr/>
              </p14:nvContentPartPr>
              <p14:xfrm>
                <a:off x="1899820" y="994609"/>
                <a:ext cx="137160" cy="100080"/>
              </p14:xfrm>
            </p:contentPart>
          </mc:Choice>
          <mc:Fallback xmlns=""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176E25C3-285F-0348-95BF-910D07886003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892260" y="987049"/>
                  <a:ext cx="15228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F80C455F-E2D1-0D43-A087-3A8D21589D37}"/>
                    </a:ext>
                  </a:extLst>
                </p14:cNvPr>
                <p14:cNvContentPartPr/>
                <p14:nvPr/>
              </p14:nvContentPartPr>
              <p14:xfrm>
                <a:off x="1843660" y="1125289"/>
                <a:ext cx="252720" cy="299160"/>
              </p14:xfrm>
            </p:contentPart>
          </mc:Choice>
          <mc:Fallback xmlns=""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F80C455F-E2D1-0D43-A087-3A8D21589D37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836100" y="1117729"/>
                  <a:ext cx="267840" cy="314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40799786-DAF9-E844-A5FB-9CEBBE0A149E}"/>
              </a:ext>
            </a:extLst>
          </p:cNvPr>
          <p:cNvGrpSpPr/>
          <p:nvPr/>
        </p:nvGrpSpPr>
        <p:grpSpPr>
          <a:xfrm>
            <a:off x="2285740" y="814249"/>
            <a:ext cx="1830600" cy="803520"/>
            <a:chOff x="2285740" y="814249"/>
            <a:chExt cx="1830600" cy="803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E1410D0F-EB34-F44F-844A-4F50999B054B}"/>
                    </a:ext>
                  </a:extLst>
                </p14:cNvPr>
                <p14:cNvContentPartPr/>
                <p14:nvPr/>
              </p14:nvContentPartPr>
              <p14:xfrm>
                <a:off x="2360620" y="982369"/>
                <a:ext cx="43200" cy="75240"/>
              </p14:xfrm>
            </p:contentPart>
          </mc:Choice>
          <mc:Fallback xmlns=""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E1410D0F-EB34-F44F-844A-4F50999B054B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353060" y="974809"/>
                  <a:ext cx="5832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4A210F70-B608-2B43-A50E-273252D308BC}"/>
                    </a:ext>
                  </a:extLst>
                </p14:cNvPr>
                <p14:cNvContentPartPr/>
                <p14:nvPr/>
              </p14:nvContentPartPr>
              <p14:xfrm>
                <a:off x="2285740" y="1156609"/>
                <a:ext cx="155880" cy="124920"/>
              </p14:xfrm>
            </p:contentPart>
          </mc:Choice>
          <mc:Fallback xmlns=""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4A210F70-B608-2B43-A50E-273252D308BC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278180" y="1149049"/>
                  <a:ext cx="17100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EE8C8EF2-7678-4D4C-B507-86F8CB18448E}"/>
                    </a:ext>
                  </a:extLst>
                </p14:cNvPr>
                <p14:cNvContentPartPr/>
                <p14:nvPr/>
              </p14:nvContentPartPr>
              <p14:xfrm>
                <a:off x="2559700" y="1032049"/>
                <a:ext cx="100080" cy="12960"/>
              </p14:xfrm>
            </p:contentPart>
          </mc:Choice>
          <mc:Fallback xmlns=""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EE8C8EF2-7678-4D4C-B507-86F8CB18448E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552140" y="1024489"/>
                  <a:ext cx="11520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7A040121-DC9D-1F4C-B587-30843CAE277F}"/>
                    </a:ext>
                  </a:extLst>
                </p14:cNvPr>
                <p14:cNvContentPartPr/>
                <p14:nvPr/>
              </p14:nvContentPartPr>
              <p14:xfrm>
                <a:off x="2494180" y="944929"/>
                <a:ext cx="277920" cy="504000"/>
              </p14:xfrm>
            </p:contentPart>
          </mc:Choice>
          <mc:Fallback xmlns=""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7A040121-DC9D-1F4C-B587-30843CAE277F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486620" y="937369"/>
                  <a:ext cx="292680" cy="51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297D4572-1808-4F47-8E75-E3CA54AF4141}"/>
                    </a:ext>
                  </a:extLst>
                </p14:cNvPr>
                <p14:cNvContentPartPr/>
                <p14:nvPr/>
              </p14:nvContentPartPr>
              <p14:xfrm>
                <a:off x="2746540" y="863929"/>
                <a:ext cx="56520" cy="87480"/>
              </p14:xfrm>
            </p:contentPart>
          </mc:Choice>
          <mc:Fallback xmlns=""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297D4572-1808-4F47-8E75-E3CA54AF4141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738980" y="856369"/>
                  <a:ext cx="7128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44F8F003-C6C5-0146-9CB6-AA9E1ABBD523}"/>
                    </a:ext>
                  </a:extLst>
                </p14:cNvPr>
                <p14:cNvContentPartPr/>
                <p14:nvPr/>
              </p14:nvContentPartPr>
              <p14:xfrm>
                <a:off x="3039220" y="982369"/>
                <a:ext cx="218160" cy="99360"/>
              </p14:xfrm>
            </p:contentPart>
          </mc:Choice>
          <mc:Fallback xmlns=""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44F8F003-C6C5-0146-9CB6-AA9E1ABBD523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031660" y="974809"/>
                  <a:ext cx="23328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B8E18E88-9167-4B4D-8629-7FFF655485E4}"/>
                    </a:ext>
                  </a:extLst>
                </p14:cNvPr>
                <p14:cNvContentPartPr/>
                <p14:nvPr/>
              </p14:nvContentPartPr>
              <p14:xfrm>
                <a:off x="3064060" y="932329"/>
                <a:ext cx="124920" cy="392400"/>
              </p14:xfrm>
            </p:contentPart>
          </mc:Choice>
          <mc:Fallback xmlns=""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B8E18E88-9167-4B4D-8629-7FFF655485E4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056500" y="924769"/>
                  <a:ext cx="140040" cy="40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E2F236AC-3599-8A42-9497-F9299C7F971F}"/>
                    </a:ext>
                  </a:extLst>
                </p14:cNvPr>
                <p14:cNvContentPartPr/>
                <p14:nvPr/>
              </p14:nvContentPartPr>
              <p14:xfrm>
                <a:off x="2958220" y="1119169"/>
                <a:ext cx="386280" cy="193320"/>
              </p14:xfrm>
            </p:contentPart>
          </mc:Choice>
          <mc:Fallback xmlns=""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E2F236AC-3599-8A42-9497-F9299C7F971F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950660" y="1111609"/>
                  <a:ext cx="40140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328AE2CF-EFF9-8D48-867D-696575BA7433}"/>
                    </a:ext>
                  </a:extLst>
                </p14:cNvPr>
                <p14:cNvContentPartPr/>
                <p14:nvPr/>
              </p14:nvContentPartPr>
              <p14:xfrm>
                <a:off x="3425860" y="1038169"/>
                <a:ext cx="317160" cy="249480"/>
              </p14:xfrm>
            </p:contentPart>
          </mc:Choice>
          <mc:Fallback xmlns=""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328AE2CF-EFF9-8D48-867D-696575BA7433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3418300" y="1030609"/>
                  <a:ext cx="33228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76BA653B-65BB-694D-8092-062CCEAC772D}"/>
                    </a:ext>
                  </a:extLst>
                </p14:cNvPr>
                <p14:cNvContentPartPr/>
                <p14:nvPr/>
              </p14:nvContentPartPr>
              <p14:xfrm>
                <a:off x="3817180" y="814249"/>
                <a:ext cx="68760" cy="803520"/>
              </p14:xfrm>
            </p:contentPart>
          </mc:Choice>
          <mc:Fallback xmlns=""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76BA653B-65BB-694D-8092-062CCEAC772D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809620" y="806689"/>
                  <a:ext cx="83880" cy="81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4C0778E1-BAA3-E34A-A944-420082232118}"/>
                    </a:ext>
                  </a:extLst>
                </p14:cNvPr>
                <p14:cNvContentPartPr/>
                <p14:nvPr/>
              </p14:nvContentPartPr>
              <p14:xfrm>
                <a:off x="3947860" y="1063009"/>
                <a:ext cx="168480" cy="199440"/>
              </p14:xfrm>
            </p:contentPart>
          </mc:Choice>
          <mc:Fallback xmlns=""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4C0778E1-BAA3-E34A-A944-420082232118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940660" y="1055449"/>
                  <a:ext cx="183600" cy="214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C54154E6-0442-A347-A623-6BFC11104AF4}"/>
              </a:ext>
            </a:extLst>
          </p:cNvPr>
          <p:cNvGrpSpPr/>
          <p:nvPr/>
        </p:nvGrpSpPr>
        <p:grpSpPr>
          <a:xfrm>
            <a:off x="1623407" y="1670454"/>
            <a:ext cx="1751760" cy="487800"/>
            <a:chOff x="1623407" y="1670454"/>
            <a:chExt cx="1751760" cy="487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0A4E34AE-A8F2-3F46-8D7B-4AA3C2E2583F}"/>
                    </a:ext>
                  </a:extLst>
                </p14:cNvPr>
                <p14:cNvContentPartPr/>
                <p14:nvPr/>
              </p14:nvContentPartPr>
              <p14:xfrm>
                <a:off x="1665887" y="1873854"/>
                <a:ext cx="43560" cy="25200"/>
              </p14:xfrm>
            </p:contentPart>
          </mc:Choice>
          <mc:Fallback xmlns=""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0A4E34AE-A8F2-3F46-8D7B-4AA3C2E2583F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658327" y="1866294"/>
                  <a:ext cx="5868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C588B3C3-4D44-314F-8B7C-D8264C1DC307}"/>
                    </a:ext>
                  </a:extLst>
                </p14:cNvPr>
                <p14:cNvContentPartPr/>
                <p14:nvPr/>
              </p14:nvContentPartPr>
              <p14:xfrm>
                <a:off x="1727447" y="1781334"/>
                <a:ext cx="68400" cy="105120"/>
              </p14:xfrm>
            </p:contentPart>
          </mc:Choice>
          <mc:Fallback xmlns=""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C588B3C3-4D44-314F-8B7C-D8264C1DC307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719887" y="1773774"/>
                  <a:ext cx="8316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0DF4D112-5378-844C-94C2-3A18F73DC888}"/>
                    </a:ext>
                  </a:extLst>
                </p14:cNvPr>
                <p14:cNvContentPartPr/>
                <p14:nvPr/>
              </p14:nvContentPartPr>
              <p14:xfrm>
                <a:off x="1623407" y="1972854"/>
                <a:ext cx="178560" cy="99000"/>
              </p14:xfrm>
            </p:contentPart>
          </mc:Choice>
          <mc:Fallback xmlns=""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0DF4D112-5378-844C-94C2-3A18F73DC888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615847" y="1965294"/>
                  <a:ext cx="19368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DB11449D-4FFE-7940-89D7-4D040C3BFFB4}"/>
                    </a:ext>
                  </a:extLst>
                </p14:cNvPr>
                <p14:cNvContentPartPr/>
                <p14:nvPr/>
              </p14:nvContentPartPr>
              <p14:xfrm>
                <a:off x="1938047" y="1701414"/>
                <a:ext cx="178560" cy="456840"/>
              </p14:xfrm>
            </p:contentPart>
          </mc:Choice>
          <mc:Fallback xmlns=""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DB11449D-4FFE-7940-89D7-4D040C3BFFB4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930487" y="1693854"/>
                  <a:ext cx="193680" cy="47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D2E45BE2-4D78-1A43-A675-14007CF97590}"/>
                    </a:ext>
                  </a:extLst>
                </p14:cNvPr>
                <p14:cNvContentPartPr/>
                <p14:nvPr/>
              </p14:nvContentPartPr>
              <p14:xfrm>
                <a:off x="1961807" y="2052774"/>
                <a:ext cx="136080" cy="55080"/>
              </p14:xfrm>
            </p:contentPart>
          </mc:Choice>
          <mc:Fallback xmlns=""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D2E45BE2-4D78-1A43-A675-14007CF97590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954247" y="2045214"/>
                  <a:ext cx="15120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B2BC9B4A-B00B-674D-943B-DDF37AB9EED8}"/>
                    </a:ext>
                  </a:extLst>
                </p14:cNvPr>
                <p14:cNvContentPartPr/>
                <p14:nvPr/>
              </p14:nvContentPartPr>
              <p14:xfrm>
                <a:off x="2140727" y="2028294"/>
                <a:ext cx="36720" cy="12600"/>
              </p14:xfrm>
            </p:contentPart>
          </mc:Choice>
          <mc:Fallback xmlns=""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B2BC9B4A-B00B-674D-943B-DDF37AB9EED8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2133527" y="2020734"/>
                  <a:ext cx="5184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F2277409-772C-E749-A621-86B4F48CE51B}"/>
                    </a:ext>
                  </a:extLst>
                </p14:cNvPr>
                <p14:cNvContentPartPr/>
                <p14:nvPr/>
              </p14:nvContentPartPr>
              <p14:xfrm>
                <a:off x="2424767" y="1769094"/>
                <a:ext cx="30600" cy="55800"/>
              </p14:xfrm>
            </p:contentPart>
          </mc:Choice>
          <mc:Fallback xmlns=""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F2277409-772C-E749-A621-86B4F48CE51B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2417207" y="1761534"/>
                  <a:ext cx="4572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43A3335A-FCC3-1046-898D-328B17742428}"/>
                    </a:ext>
                  </a:extLst>
                </p14:cNvPr>
                <p14:cNvContentPartPr/>
                <p14:nvPr/>
              </p14:nvContentPartPr>
              <p14:xfrm>
                <a:off x="2314247" y="1670454"/>
                <a:ext cx="419400" cy="410400"/>
              </p14:xfrm>
            </p:contentPart>
          </mc:Choice>
          <mc:Fallback xmlns=""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43A3335A-FCC3-1046-898D-328B17742428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2306687" y="1662894"/>
                  <a:ext cx="434160" cy="42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74BCA6C1-9840-DD4F-8AD5-0C83A6B7707C}"/>
                    </a:ext>
                  </a:extLst>
                </p14:cNvPr>
                <p14:cNvContentPartPr/>
                <p14:nvPr/>
              </p14:nvContentPartPr>
              <p14:xfrm>
                <a:off x="2640767" y="1867734"/>
                <a:ext cx="136080" cy="271800"/>
              </p14:xfrm>
            </p:contentPart>
          </mc:Choice>
          <mc:Fallback xmlns=""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74BCA6C1-9840-DD4F-8AD5-0C83A6B7707C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2633207" y="1860174"/>
                  <a:ext cx="151200" cy="28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2BA736CF-9640-1945-AAE2-318E00566592}"/>
                    </a:ext>
                  </a:extLst>
                </p14:cNvPr>
                <p14:cNvContentPartPr/>
                <p14:nvPr/>
              </p14:nvContentPartPr>
              <p14:xfrm>
                <a:off x="2955407" y="1843254"/>
                <a:ext cx="117720" cy="259560"/>
              </p14:xfrm>
            </p:contentPart>
          </mc:Choice>
          <mc:Fallback xmlns=""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2BA736CF-9640-1945-AAE2-318E00566592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2947847" y="1835694"/>
                  <a:ext cx="132480" cy="27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E9B78358-1968-924D-9825-9D6148525304}"/>
                    </a:ext>
                  </a:extLst>
                </p14:cNvPr>
                <p14:cNvContentPartPr/>
                <p14:nvPr/>
              </p14:nvContentPartPr>
              <p14:xfrm>
                <a:off x="3183647" y="1719774"/>
                <a:ext cx="191520" cy="395280"/>
              </p14:xfrm>
            </p:contentPart>
          </mc:Choice>
          <mc:Fallback xmlns=""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E9B78358-1968-924D-9825-9D6148525304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3176087" y="1712214"/>
                  <a:ext cx="206640" cy="410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2F809DA5-0405-3C4A-81B1-74FCE8E108C6}"/>
              </a:ext>
            </a:extLst>
          </p:cNvPr>
          <p:cNvGrpSpPr/>
          <p:nvPr/>
        </p:nvGrpSpPr>
        <p:grpSpPr>
          <a:xfrm>
            <a:off x="3648407" y="1682694"/>
            <a:ext cx="220320" cy="432360"/>
            <a:chOff x="3648407" y="1682694"/>
            <a:chExt cx="220320" cy="432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9B323872-0B89-5C49-8AF4-50FCEB66C008}"/>
                    </a:ext>
                  </a:extLst>
                </p14:cNvPr>
                <p14:cNvContentPartPr/>
                <p14:nvPr/>
              </p14:nvContentPartPr>
              <p14:xfrm>
                <a:off x="3671087" y="1682694"/>
                <a:ext cx="61920" cy="73800"/>
              </p14:xfrm>
            </p:contentPart>
          </mc:Choice>
          <mc:Fallback xmlns=""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9B323872-0B89-5C49-8AF4-50FCEB66C008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3663527" y="1675134"/>
                  <a:ext cx="7704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5" name="墨迹 44">
                  <a:extLst>
                    <a:ext uri="{FF2B5EF4-FFF2-40B4-BE49-F238E27FC236}">
                      <a16:creationId xmlns:a16="http://schemas.microsoft.com/office/drawing/2014/main" id="{4E0AE63E-A928-6547-8CB4-6A6C68718A1B}"/>
                    </a:ext>
                  </a:extLst>
                </p14:cNvPr>
                <p14:cNvContentPartPr/>
                <p14:nvPr/>
              </p14:nvContentPartPr>
              <p14:xfrm>
                <a:off x="3648407" y="1707534"/>
                <a:ext cx="220320" cy="407520"/>
              </p14:xfrm>
            </p:contentPart>
          </mc:Choice>
          <mc:Fallback xmlns="">
            <p:pic>
              <p:nvPicPr>
                <p:cNvPr id="45" name="墨迹 44">
                  <a:extLst>
                    <a:ext uri="{FF2B5EF4-FFF2-40B4-BE49-F238E27FC236}">
                      <a16:creationId xmlns:a16="http://schemas.microsoft.com/office/drawing/2014/main" id="{4E0AE63E-A928-6547-8CB4-6A6C68718A1B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3640847" y="1699974"/>
                  <a:ext cx="235440" cy="422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D37733A7-9138-0B40-8BA9-911F838A0505}"/>
              </a:ext>
            </a:extLst>
          </p:cNvPr>
          <p:cNvGrpSpPr/>
          <p:nvPr/>
        </p:nvGrpSpPr>
        <p:grpSpPr>
          <a:xfrm>
            <a:off x="4213967" y="2009574"/>
            <a:ext cx="55800" cy="148680"/>
            <a:chOff x="4213967" y="2009574"/>
            <a:chExt cx="55800" cy="148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6" name="墨迹 45">
                  <a:extLst>
                    <a:ext uri="{FF2B5EF4-FFF2-40B4-BE49-F238E27FC236}">
                      <a16:creationId xmlns:a16="http://schemas.microsoft.com/office/drawing/2014/main" id="{FDFCEA1D-F196-C848-A1EC-4BE4319B0D4D}"/>
                    </a:ext>
                  </a:extLst>
                </p14:cNvPr>
                <p14:cNvContentPartPr/>
                <p14:nvPr/>
              </p14:nvContentPartPr>
              <p14:xfrm>
                <a:off x="4238807" y="2009574"/>
                <a:ext cx="6480" cy="31320"/>
              </p14:xfrm>
            </p:contentPart>
          </mc:Choice>
          <mc:Fallback xmlns="">
            <p:pic>
              <p:nvPicPr>
                <p:cNvPr id="46" name="墨迹 45">
                  <a:extLst>
                    <a:ext uri="{FF2B5EF4-FFF2-40B4-BE49-F238E27FC236}">
                      <a16:creationId xmlns:a16="http://schemas.microsoft.com/office/drawing/2014/main" id="{FDFCEA1D-F196-C848-A1EC-4BE4319B0D4D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4231247" y="2002374"/>
                  <a:ext cx="2160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FA8573F9-7FB1-BE49-98C0-F769913AA887}"/>
                    </a:ext>
                  </a:extLst>
                </p14:cNvPr>
                <p14:cNvContentPartPr/>
                <p14:nvPr/>
              </p14:nvContentPartPr>
              <p14:xfrm>
                <a:off x="4213967" y="2126934"/>
                <a:ext cx="55800" cy="31320"/>
              </p14:xfrm>
            </p:contentPart>
          </mc:Choice>
          <mc:Fallback xmlns=""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FA8573F9-7FB1-BE49-98C0-F769913AA88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4206407" y="2119374"/>
                  <a:ext cx="70920" cy="46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" name="组合 63">
            <a:extLst>
              <a:ext uri="{FF2B5EF4-FFF2-40B4-BE49-F238E27FC236}">
                <a16:creationId xmlns:a16="http://schemas.microsoft.com/office/drawing/2014/main" id="{1D6EFD56-F756-FD45-B5DC-3C64C386B6B0}"/>
              </a:ext>
            </a:extLst>
          </p:cNvPr>
          <p:cNvGrpSpPr/>
          <p:nvPr/>
        </p:nvGrpSpPr>
        <p:grpSpPr>
          <a:xfrm>
            <a:off x="4806887" y="1732014"/>
            <a:ext cx="487080" cy="345960"/>
            <a:chOff x="4806887" y="1732014"/>
            <a:chExt cx="487080" cy="345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1" name="墨迹 50">
                  <a:extLst>
                    <a:ext uri="{FF2B5EF4-FFF2-40B4-BE49-F238E27FC236}">
                      <a16:creationId xmlns:a16="http://schemas.microsoft.com/office/drawing/2014/main" id="{3B6307CE-5CE0-3449-A3EB-6D25B5F517DF}"/>
                    </a:ext>
                  </a:extLst>
                </p14:cNvPr>
                <p14:cNvContentPartPr/>
                <p14:nvPr/>
              </p14:nvContentPartPr>
              <p14:xfrm>
                <a:off x="5022167" y="1756854"/>
                <a:ext cx="37440" cy="43560"/>
              </p14:xfrm>
            </p:contentPart>
          </mc:Choice>
          <mc:Fallback xmlns="">
            <p:pic>
              <p:nvPicPr>
                <p:cNvPr id="51" name="墨迹 50">
                  <a:extLst>
                    <a:ext uri="{FF2B5EF4-FFF2-40B4-BE49-F238E27FC236}">
                      <a16:creationId xmlns:a16="http://schemas.microsoft.com/office/drawing/2014/main" id="{3B6307CE-5CE0-3449-A3EB-6D25B5F517DF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014607" y="1749294"/>
                  <a:ext cx="5256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2" name="墨迹 51">
                  <a:extLst>
                    <a:ext uri="{FF2B5EF4-FFF2-40B4-BE49-F238E27FC236}">
                      <a16:creationId xmlns:a16="http://schemas.microsoft.com/office/drawing/2014/main" id="{AEB80224-71AC-4741-AE5F-45F8F9A1384B}"/>
                    </a:ext>
                  </a:extLst>
                </p14:cNvPr>
                <p14:cNvContentPartPr/>
                <p14:nvPr/>
              </p14:nvContentPartPr>
              <p14:xfrm>
                <a:off x="4948367" y="1837134"/>
                <a:ext cx="228600" cy="129960"/>
              </p14:xfrm>
            </p:contentPart>
          </mc:Choice>
          <mc:Fallback xmlns="">
            <p:pic>
              <p:nvPicPr>
                <p:cNvPr id="52" name="墨迹 51">
                  <a:extLst>
                    <a:ext uri="{FF2B5EF4-FFF2-40B4-BE49-F238E27FC236}">
                      <a16:creationId xmlns:a16="http://schemas.microsoft.com/office/drawing/2014/main" id="{AEB80224-71AC-4741-AE5F-45F8F9A1384B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4940807" y="1829574"/>
                  <a:ext cx="24372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3" name="墨迹 52">
                  <a:extLst>
                    <a:ext uri="{FF2B5EF4-FFF2-40B4-BE49-F238E27FC236}">
                      <a16:creationId xmlns:a16="http://schemas.microsoft.com/office/drawing/2014/main" id="{3A5C2D7C-EBCA-9C48-A586-F54CE9D0F7B2}"/>
                    </a:ext>
                  </a:extLst>
                </p14:cNvPr>
                <p14:cNvContentPartPr/>
                <p14:nvPr/>
              </p14:nvContentPartPr>
              <p14:xfrm>
                <a:off x="4991567" y="1732014"/>
                <a:ext cx="110880" cy="253440"/>
              </p14:xfrm>
            </p:contentPart>
          </mc:Choice>
          <mc:Fallback xmlns="">
            <p:pic>
              <p:nvPicPr>
                <p:cNvPr id="53" name="墨迹 52">
                  <a:extLst>
                    <a:ext uri="{FF2B5EF4-FFF2-40B4-BE49-F238E27FC236}">
                      <a16:creationId xmlns:a16="http://schemas.microsoft.com/office/drawing/2014/main" id="{3A5C2D7C-EBCA-9C48-A586-F54CE9D0F7B2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4984007" y="1724454"/>
                  <a:ext cx="12564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4" name="墨迹 53">
                  <a:extLst>
                    <a:ext uri="{FF2B5EF4-FFF2-40B4-BE49-F238E27FC236}">
                      <a16:creationId xmlns:a16="http://schemas.microsoft.com/office/drawing/2014/main" id="{E5A14F41-E62D-D94D-BA78-902972BF6E23}"/>
                    </a:ext>
                  </a:extLst>
                </p14:cNvPr>
                <p14:cNvContentPartPr/>
                <p14:nvPr/>
              </p14:nvContentPartPr>
              <p14:xfrm>
                <a:off x="4806887" y="1886454"/>
                <a:ext cx="487080" cy="191520"/>
              </p14:xfrm>
            </p:contentPart>
          </mc:Choice>
          <mc:Fallback xmlns="">
            <p:pic>
              <p:nvPicPr>
                <p:cNvPr id="54" name="墨迹 53">
                  <a:extLst>
                    <a:ext uri="{FF2B5EF4-FFF2-40B4-BE49-F238E27FC236}">
                      <a16:creationId xmlns:a16="http://schemas.microsoft.com/office/drawing/2014/main" id="{E5A14F41-E62D-D94D-BA78-902972BF6E23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4799327" y="1878894"/>
                  <a:ext cx="502200" cy="206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" name="组合 62">
            <a:extLst>
              <a:ext uri="{FF2B5EF4-FFF2-40B4-BE49-F238E27FC236}">
                <a16:creationId xmlns:a16="http://schemas.microsoft.com/office/drawing/2014/main" id="{E72CF61D-C63F-E84D-BF1D-0399C65DAA4F}"/>
              </a:ext>
            </a:extLst>
          </p:cNvPr>
          <p:cNvGrpSpPr/>
          <p:nvPr/>
        </p:nvGrpSpPr>
        <p:grpSpPr>
          <a:xfrm>
            <a:off x="5497367" y="1966374"/>
            <a:ext cx="43560" cy="129960"/>
            <a:chOff x="5497367" y="1966374"/>
            <a:chExt cx="43560" cy="129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5" name="墨迹 54">
                  <a:extLst>
                    <a:ext uri="{FF2B5EF4-FFF2-40B4-BE49-F238E27FC236}">
                      <a16:creationId xmlns:a16="http://schemas.microsoft.com/office/drawing/2014/main" id="{84D9FFE6-4111-E04B-8EF7-90E4F884EAD2}"/>
                    </a:ext>
                  </a:extLst>
                </p14:cNvPr>
                <p14:cNvContentPartPr/>
                <p14:nvPr/>
              </p14:nvContentPartPr>
              <p14:xfrm>
                <a:off x="5509607" y="1966374"/>
                <a:ext cx="31320" cy="12600"/>
              </p14:xfrm>
            </p:contentPart>
          </mc:Choice>
          <mc:Fallback xmlns="">
            <p:pic>
              <p:nvPicPr>
                <p:cNvPr id="55" name="墨迹 54">
                  <a:extLst>
                    <a:ext uri="{FF2B5EF4-FFF2-40B4-BE49-F238E27FC236}">
                      <a16:creationId xmlns:a16="http://schemas.microsoft.com/office/drawing/2014/main" id="{84D9FFE6-4111-E04B-8EF7-90E4F884EAD2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5502047" y="1959174"/>
                  <a:ext cx="4644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6" name="墨迹 55">
                  <a:extLst>
                    <a:ext uri="{FF2B5EF4-FFF2-40B4-BE49-F238E27FC236}">
                      <a16:creationId xmlns:a16="http://schemas.microsoft.com/office/drawing/2014/main" id="{4183A5F5-6A9E-1B40-A94F-B86952DCF1D1}"/>
                    </a:ext>
                  </a:extLst>
                </p14:cNvPr>
                <p14:cNvContentPartPr/>
                <p14:nvPr/>
              </p14:nvContentPartPr>
              <p14:xfrm>
                <a:off x="5497367" y="2077614"/>
                <a:ext cx="37440" cy="18720"/>
              </p14:xfrm>
            </p:contentPart>
          </mc:Choice>
          <mc:Fallback xmlns="">
            <p:pic>
              <p:nvPicPr>
                <p:cNvPr id="56" name="墨迹 55">
                  <a:extLst>
                    <a:ext uri="{FF2B5EF4-FFF2-40B4-BE49-F238E27FC236}">
                      <a16:creationId xmlns:a16="http://schemas.microsoft.com/office/drawing/2014/main" id="{4183A5F5-6A9E-1B40-A94F-B86952DCF1D1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5489807" y="2070054"/>
                  <a:ext cx="52560" cy="33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" name="组合 61">
            <a:extLst>
              <a:ext uri="{FF2B5EF4-FFF2-40B4-BE49-F238E27FC236}">
                <a16:creationId xmlns:a16="http://schemas.microsoft.com/office/drawing/2014/main" id="{4C75917D-4204-A040-8171-76072D35475F}"/>
              </a:ext>
            </a:extLst>
          </p:cNvPr>
          <p:cNvGrpSpPr/>
          <p:nvPr/>
        </p:nvGrpSpPr>
        <p:grpSpPr>
          <a:xfrm>
            <a:off x="5793647" y="1584054"/>
            <a:ext cx="469440" cy="537120"/>
            <a:chOff x="5793647" y="1584054"/>
            <a:chExt cx="469440" cy="537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7" name="墨迹 56">
                  <a:extLst>
                    <a:ext uri="{FF2B5EF4-FFF2-40B4-BE49-F238E27FC236}">
                      <a16:creationId xmlns:a16="http://schemas.microsoft.com/office/drawing/2014/main" id="{F6AD7A07-0BB3-AC4C-8028-380926ECED2E}"/>
                    </a:ext>
                  </a:extLst>
                </p14:cNvPr>
                <p14:cNvContentPartPr/>
                <p14:nvPr/>
              </p14:nvContentPartPr>
              <p14:xfrm>
                <a:off x="5947727" y="1621134"/>
                <a:ext cx="12600" cy="12600"/>
              </p14:xfrm>
            </p:contentPart>
          </mc:Choice>
          <mc:Fallback xmlns="">
            <p:pic>
              <p:nvPicPr>
                <p:cNvPr id="57" name="墨迹 56">
                  <a:extLst>
                    <a:ext uri="{FF2B5EF4-FFF2-40B4-BE49-F238E27FC236}">
                      <a16:creationId xmlns:a16="http://schemas.microsoft.com/office/drawing/2014/main" id="{F6AD7A07-0BB3-AC4C-8028-380926ECED2E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5940167" y="1613574"/>
                  <a:ext cx="2772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8" name="墨迹 57">
                  <a:extLst>
                    <a:ext uri="{FF2B5EF4-FFF2-40B4-BE49-F238E27FC236}">
                      <a16:creationId xmlns:a16="http://schemas.microsoft.com/office/drawing/2014/main" id="{882B566B-3115-7B4B-8B90-204444B43479}"/>
                    </a:ext>
                  </a:extLst>
                </p14:cNvPr>
                <p14:cNvContentPartPr/>
                <p14:nvPr/>
              </p14:nvContentPartPr>
              <p14:xfrm>
                <a:off x="5793647" y="1584054"/>
                <a:ext cx="469440" cy="247320"/>
              </p14:xfrm>
            </p:contentPart>
          </mc:Choice>
          <mc:Fallback xmlns="">
            <p:pic>
              <p:nvPicPr>
                <p:cNvPr id="58" name="墨迹 57">
                  <a:extLst>
                    <a:ext uri="{FF2B5EF4-FFF2-40B4-BE49-F238E27FC236}">
                      <a16:creationId xmlns:a16="http://schemas.microsoft.com/office/drawing/2014/main" id="{882B566B-3115-7B4B-8B90-204444B43479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5786087" y="1576494"/>
                  <a:ext cx="484200" cy="26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59" name="墨迹 58">
                  <a:extLst>
                    <a:ext uri="{FF2B5EF4-FFF2-40B4-BE49-F238E27FC236}">
                      <a16:creationId xmlns:a16="http://schemas.microsoft.com/office/drawing/2014/main" id="{BEB5055E-5352-0041-9DA7-E9D48937E3A8}"/>
                    </a:ext>
                  </a:extLst>
                </p14:cNvPr>
                <p14:cNvContentPartPr/>
                <p14:nvPr/>
              </p14:nvContentPartPr>
              <p14:xfrm>
                <a:off x="5947727" y="1812294"/>
                <a:ext cx="105120" cy="308880"/>
              </p14:xfrm>
            </p:contentPart>
          </mc:Choice>
          <mc:Fallback xmlns="">
            <p:pic>
              <p:nvPicPr>
                <p:cNvPr id="59" name="墨迹 58">
                  <a:extLst>
                    <a:ext uri="{FF2B5EF4-FFF2-40B4-BE49-F238E27FC236}">
                      <a16:creationId xmlns:a16="http://schemas.microsoft.com/office/drawing/2014/main" id="{BEB5055E-5352-0041-9DA7-E9D48937E3A8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5940167" y="1804734"/>
                  <a:ext cx="120240" cy="32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0" name="墨迹 59">
                  <a:extLst>
                    <a:ext uri="{FF2B5EF4-FFF2-40B4-BE49-F238E27FC236}">
                      <a16:creationId xmlns:a16="http://schemas.microsoft.com/office/drawing/2014/main" id="{133EE842-D3DE-6645-9A45-46C3AD0DB97D}"/>
                    </a:ext>
                  </a:extLst>
                </p14:cNvPr>
                <p14:cNvContentPartPr/>
                <p14:nvPr/>
              </p14:nvContentPartPr>
              <p14:xfrm>
                <a:off x="6058967" y="1855494"/>
                <a:ext cx="99000" cy="253440"/>
              </p14:xfrm>
            </p:contentPart>
          </mc:Choice>
          <mc:Fallback xmlns="">
            <p:pic>
              <p:nvPicPr>
                <p:cNvPr id="60" name="墨迹 59">
                  <a:extLst>
                    <a:ext uri="{FF2B5EF4-FFF2-40B4-BE49-F238E27FC236}">
                      <a16:creationId xmlns:a16="http://schemas.microsoft.com/office/drawing/2014/main" id="{133EE842-D3DE-6645-9A45-46C3AD0DB97D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051407" y="1847934"/>
                  <a:ext cx="11412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1" name="墨迹 60">
                  <a:extLst>
                    <a:ext uri="{FF2B5EF4-FFF2-40B4-BE49-F238E27FC236}">
                      <a16:creationId xmlns:a16="http://schemas.microsoft.com/office/drawing/2014/main" id="{359E4135-95D4-1446-A49B-B169FB673F13}"/>
                    </a:ext>
                  </a:extLst>
                </p14:cNvPr>
                <p14:cNvContentPartPr/>
                <p14:nvPr/>
              </p14:nvContentPartPr>
              <p14:xfrm>
                <a:off x="6040247" y="1948014"/>
                <a:ext cx="92880" cy="55080"/>
              </p14:xfrm>
            </p:contentPart>
          </mc:Choice>
          <mc:Fallback xmlns="">
            <p:pic>
              <p:nvPicPr>
                <p:cNvPr id="61" name="墨迹 60">
                  <a:extLst>
                    <a:ext uri="{FF2B5EF4-FFF2-40B4-BE49-F238E27FC236}">
                      <a16:creationId xmlns:a16="http://schemas.microsoft.com/office/drawing/2014/main" id="{359E4135-95D4-1446-A49B-B169FB673F13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6032687" y="1940454"/>
                  <a:ext cx="108000" cy="70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1" name="组合 80">
            <a:extLst>
              <a:ext uri="{FF2B5EF4-FFF2-40B4-BE49-F238E27FC236}">
                <a16:creationId xmlns:a16="http://schemas.microsoft.com/office/drawing/2014/main" id="{80F95B2F-6371-664E-8B2D-E8BBA5430B0A}"/>
              </a:ext>
            </a:extLst>
          </p:cNvPr>
          <p:cNvGrpSpPr/>
          <p:nvPr/>
        </p:nvGrpSpPr>
        <p:grpSpPr>
          <a:xfrm>
            <a:off x="6496727" y="1571814"/>
            <a:ext cx="451080" cy="531000"/>
            <a:chOff x="6496727" y="1571814"/>
            <a:chExt cx="451080" cy="531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5" name="墨迹 64">
                  <a:extLst>
                    <a:ext uri="{FF2B5EF4-FFF2-40B4-BE49-F238E27FC236}">
                      <a16:creationId xmlns:a16="http://schemas.microsoft.com/office/drawing/2014/main" id="{E53794CA-16F6-F948-99DB-E4B0D8368F01}"/>
                    </a:ext>
                  </a:extLst>
                </p14:cNvPr>
                <p14:cNvContentPartPr/>
                <p14:nvPr/>
              </p14:nvContentPartPr>
              <p14:xfrm>
                <a:off x="6496727" y="1769094"/>
                <a:ext cx="61920" cy="154440"/>
              </p14:xfrm>
            </p:contentPart>
          </mc:Choice>
          <mc:Fallback xmlns="">
            <p:pic>
              <p:nvPicPr>
                <p:cNvPr id="65" name="墨迹 64">
                  <a:extLst>
                    <a:ext uri="{FF2B5EF4-FFF2-40B4-BE49-F238E27FC236}">
                      <a16:creationId xmlns:a16="http://schemas.microsoft.com/office/drawing/2014/main" id="{E53794CA-16F6-F948-99DB-E4B0D8368F01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489167" y="1761534"/>
                  <a:ext cx="7704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6" name="墨迹 65">
                  <a:extLst>
                    <a:ext uri="{FF2B5EF4-FFF2-40B4-BE49-F238E27FC236}">
                      <a16:creationId xmlns:a16="http://schemas.microsoft.com/office/drawing/2014/main" id="{BA33AC50-8FA6-7446-9BDE-453607460CD2}"/>
                    </a:ext>
                  </a:extLst>
                </p14:cNvPr>
                <p14:cNvContentPartPr/>
                <p14:nvPr/>
              </p14:nvContentPartPr>
              <p14:xfrm>
                <a:off x="6694367" y="1571814"/>
                <a:ext cx="253440" cy="531000"/>
              </p14:xfrm>
            </p:contentPart>
          </mc:Choice>
          <mc:Fallback xmlns="">
            <p:pic>
              <p:nvPicPr>
                <p:cNvPr id="66" name="墨迹 65">
                  <a:extLst>
                    <a:ext uri="{FF2B5EF4-FFF2-40B4-BE49-F238E27FC236}">
                      <a16:creationId xmlns:a16="http://schemas.microsoft.com/office/drawing/2014/main" id="{BA33AC50-8FA6-7446-9BDE-453607460CD2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6686807" y="1564254"/>
                  <a:ext cx="268560" cy="54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7" name="墨迹 66">
                  <a:extLst>
                    <a:ext uri="{FF2B5EF4-FFF2-40B4-BE49-F238E27FC236}">
                      <a16:creationId xmlns:a16="http://schemas.microsoft.com/office/drawing/2014/main" id="{97194066-7B49-6D43-ADCE-0FDB66DDD932}"/>
                    </a:ext>
                  </a:extLst>
                </p14:cNvPr>
                <p14:cNvContentPartPr/>
                <p14:nvPr/>
              </p14:nvContentPartPr>
              <p14:xfrm>
                <a:off x="6712727" y="1787454"/>
                <a:ext cx="105120" cy="173160"/>
              </p14:xfrm>
            </p:contentPart>
          </mc:Choice>
          <mc:Fallback xmlns="">
            <p:pic>
              <p:nvPicPr>
                <p:cNvPr id="67" name="墨迹 66">
                  <a:extLst>
                    <a:ext uri="{FF2B5EF4-FFF2-40B4-BE49-F238E27FC236}">
                      <a16:creationId xmlns:a16="http://schemas.microsoft.com/office/drawing/2014/main" id="{97194066-7B49-6D43-ADCE-0FDB66DDD932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6705167" y="1780254"/>
                  <a:ext cx="120240" cy="188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68" name="墨迹 67">
                <a:extLst>
                  <a:ext uri="{FF2B5EF4-FFF2-40B4-BE49-F238E27FC236}">
                    <a16:creationId xmlns:a16="http://schemas.microsoft.com/office/drawing/2014/main" id="{B2D700E8-2960-DF45-B6ED-26FD23B0061A}"/>
                  </a:ext>
                </a:extLst>
              </p14:cNvPr>
              <p14:cNvContentPartPr/>
              <p14:nvPr/>
            </p14:nvContentPartPr>
            <p14:xfrm>
              <a:off x="7225007" y="1843254"/>
              <a:ext cx="167040" cy="25200"/>
            </p14:xfrm>
          </p:contentPart>
        </mc:Choice>
        <mc:Fallback xmlns="">
          <p:pic>
            <p:nvPicPr>
              <p:cNvPr id="68" name="墨迹 67">
                <a:extLst>
                  <a:ext uri="{FF2B5EF4-FFF2-40B4-BE49-F238E27FC236}">
                    <a16:creationId xmlns:a16="http://schemas.microsoft.com/office/drawing/2014/main" id="{B2D700E8-2960-DF45-B6ED-26FD23B0061A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7217447" y="1835694"/>
                <a:ext cx="182160" cy="39960"/>
              </a:xfrm>
              <a:prstGeom prst="rect">
                <a:avLst/>
              </a:prstGeom>
            </p:spPr>
          </p:pic>
        </mc:Fallback>
      </mc:AlternateContent>
      <p:grpSp>
        <p:nvGrpSpPr>
          <p:cNvPr id="80" name="组合 79">
            <a:extLst>
              <a:ext uri="{FF2B5EF4-FFF2-40B4-BE49-F238E27FC236}">
                <a16:creationId xmlns:a16="http://schemas.microsoft.com/office/drawing/2014/main" id="{C5C78199-E3DA-4246-BA73-F24C73CDC3F4}"/>
              </a:ext>
            </a:extLst>
          </p:cNvPr>
          <p:cNvGrpSpPr/>
          <p:nvPr/>
        </p:nvGrpSpPr>
        <p:grpSpPr>
          <a:xfrm>
            <a:off x="7595807" y="1577934"/>
            <a:ext cx="1104120" cy="567360"/>
            <a:chOff x="7595807" y="1577934"/>
            <a:chExt cx="1104120" cy="567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9" name="墨迹 68">
                  <a:extLst>
                    <a:ext uri="{FF2B5EF4-FFF2-40B4-BE49-F238E27FC236}">
                      <a16:creationId xmlns:a16="http://schemas.microsoft.com/office/drawing/2014/main" id="{474E8DB9-40EE-E042-B130-916E2A8606C2}"/>
                    </a:ext>
                  </a:extLst>
                </p14:cNvPr>
                <p14:cNvContentPartPr/>
                <p14:nvPr/>
              </p14:nvContentPartPr>
              <p14:xfrm>
                <a:off x="7595807" y="1732014"/>
                <a:ext cx="184680" cy="256680"/>
              </p14:xfrm>
            </p:contentPart>
          </mc:Choice>
          <mc:Fallback xmlns="">
            <p:pic>
              <p:nvPicPr>
                <p:cNvPr id="69" name="墨迹 68">
                  <a:extLst>
                    <a:ext uri="{FF2B5EF4-FFF2-40B4-BE49-F238E27FC236}">
                      <a16:creationId xmlns:a16="http://schemas.microsoft.com/office/drawing/2014/main" id="{474E8DB9-40EE-E042-B130-916E2A8606C2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588247" y="1724454"/>
                  <a:ext cx="199800" cy="27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70" name="墨迹 69">
                  <a:extLst>
                    <a:ext uri="{FF2B5EF4-FFF2-40B4-BE49-F238E27FC236}">
                      <a16:creationId xmlns:a16="http://schemas.microsoft.com/office/drawing/2014/main" id="{5875D7E4-C120-6048-AD30-5D5D01003B95}"/>
                    </a:ext>
                  </a:extLst>
                </p14:cNvPr>
                <p14:cNvContentPartPr/>
                <p14:nvPr/>
              </p14:nvContentPartPr>
              <p14:xfrm>
                <a:off x="7934567" y="1615014"/>
                <a:ext cx="43560" cy="111240"/>
              </p14:xfrm>
            </p:contentPart>
          </mc:Choice>
          <mc:Fallback xmlns="">
            <p:pic>
              <p:nvPicPr>
                <p:cNvPr id="70" name="墨迹 69">
                  <a:extLst>
                    <a:ext uri="{FF2B5EF4-FFF2-40B4-BE49-F238E27FC236}">
                      <a16:creationId xmlns:a16="http://schemas.microsoft.com/office/drawing/2014/main" id="{5875D7E4-C120-6048-AD30-5D5D01003B95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927007" y="1607454"/>
                  <a:ext cx="5868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71" name="墨迹 70">
                  <a:extLst>
                    <a:ext uri="{FF2B5EF4-FFF2-40B4-BE49-F238E27FC236}">
                      <a16:creationId xmlns:a16="http://schemas.microsoft.com/office/drawing/2014/main" id="{CD128BE8-AC58-0040-8208-B68CEBFAD8C4}"/>
                    </a:ext>
                  </a:extLst>
                </p14:cNvPr>
                <p14:cNvContentPartPr/>
                <p14:nvPr/>
              </p14:nvContentPartPr>
              <p14:xfrm>
                <a:off x="7903607" y="1812294"/>
                <a:ext cx="173160" cy="234720"/>
              </p14:xfrm>
            </p:contentPart>
          </mc:Choice>
          <mc:Fallback xmlns="">
            <p:pic>
              <p:nvPicPr>
                <p:cNvPr id="71" name="墨迹 70">
                  <a:extLst>
                    <a:ext uri="{FF2B5EF4-FFF2-40B4-BE49-F238E27FC236}">
                      <a16:creationId xmlns:a16="http://schemas.microsoft.com/office/drawing/2014/main" id="{CD128BE8-AC58-0040-8208-B68CEBFAD8C4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7896047" y="1804734"/>
                  <a:ext cx="188280" cy="24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72" name="墨迹 71">
                  <a:extLst>
                    <a:ext uri="{FF2B5EF4-FFF2-40B4-BE49-F238E27FC236}">
                      <a16:creationId xmlns:a16="http://schemas.microsoft.com/office/drawing/2014/main" id="{EE5BC439-8589-7B47-B1DF-E2D2ECAF250D}"/>
                    </a:ext>
                  </a:extLst>
                </p14:cNvPr>
                <p14:cNvContentPartPr/>
                <p14:nvPr/>
              </p14:nvContentPartPr>
              <p14:xfrm>
                <a:off x="8267567" y="1762974"/>
                <a:ext cx="31320" cy="204120"/>
              </p14:xfrm>
            </p:contentPart>
          </mc:Choice>
          <mc:Fallback xmlns="">
            <p:pic>
              <p:nvPicPr>
                <p:cNvPr id="72" name="墨迹 71">
                  <a:extLst>
                    <a:ext uri="{FF2B5EF4-FFF2-40B4-BE49-F238E27FC236}">
                      <a16:creationId xmlns:a16="http://schemas.microsoft.com/office/drawing/2014/main" id="{EE5BC439-8589-7B47-B1DF-E2D2ECAF250D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260007" y="1755414"/>
                  <a:ext cx="4644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3" name="墨迹 72">
                  <a:extLst>
                    <a:ext uri="{FF2B5EF4-FFF2-40B4-BE49-F238E27FC236}">
                      <a16:creationId xmlns:a16="http://schemas.microsoft.com/office/drawing/2014/main" id="{4A192F71-4693-F040-9199-497554F40634}"/>
                    </a:ext>
                  </a:extLst>
                </p14:cNvPr>
                <p14:cNvContentPartPr/>
                <p14:nvPr/>
              </p14:nvContentPartPr>
              <p14:xfrm>
                <a:off x="8422007" y="1577934"/>
                <a:ext cx="277920" cy="567360"/>
              </p14:xfrm>
            </p:contentPart>
          </mc:Choice>
          <mc:Fallback xmlns="">
            <p:pic>
              <p:nvPicPr>
                <p:cNvPr id="73" name="墨迹 72">
                  <a:extLst>
                    <a:ext uri="{FF2B5EF4-FFF2-40B4-BE49-F238E27FC236}">
                      <a16:creationId xmlns:a16="http://schemas.microsoft.com/office/drawing/2014/main" id="{4A192F71-4693-F040-9199-497554F40634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414447" y="1570374"/>
                  <a:ext cx="293040" cy="58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4" name="墨迹 73">
                  <a:extLst>
                    <a:ext uri="{FF2B5EF4-FFF2-40B4-BE49-F238E27FC236}">
                      <a16:creationId xmlns:a16="http://schemas.microsoft.com/office/drawing/2014/main" id="{AAE5BCD9-BF6F-5B48-9876-F087C5084AA2}"/>
                    </a:ext>
                  </a:extLst>
                </p14:cNvPr>
                <p14:cNvContentPartPr/>
                <p14:nvPr/>
              </p14:nvContentPartPr>
              <p14:xfrm>
                <a:off x="8447207" y="1818414"/>
                <a:ext cx="86040" cy="135360"/>
              </p14:xfrm>
            </p:contentPart>
          </mc:Choice>
          <mc:Fallback xmlns="">
            <p:pic>
              <p:nvPicPr>
                <p:cNvPr id="74" name="墨迹 73">
                  <a:extLst>
                    <a:ext uri="{FF2B5EF4-FFF2-40B4-BE49-F238E27FC236}">
                      <a16:creationId xmlns:a16="http://schemas.microsoft.com/office/drawing/2014/main" id="{AAE5BCD9-BF6F-5B48-9876-F087C5084AA2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8439647" y="1810854"/>
                  <a:ext cx="101160" cy="150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9" name="组合 78">
            <a:extLst>
              <a:ext uri="{FF2B5EF4-FFF2-40B4-BE49-F238E27FC236}">
                <a16:creationId xmlns:a16="http://schemas.microsoft.com/office/drawing/2014/main" id="{FA7F964E-15F3-6340-A696-C17959CE7D77}"/>
              </a:ext>
            </a:extLst>
          </p:cNvPr>
          <p:cNvGrpSpPr/>
          <p:nvPr/>
        </p:nvGrpSpPr>
        <p:grpSpPr>
          <a:xfrm>
            <a:off x="8953367" y="1534734"/>
            <a:ext cx="1009080" cy="586800"/>
            <a:chOff x="8953367" y="1534734"/>
            <a:chExt cx="1009080" cy="586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5" name="墨迹 74">
                  <a:extLst>
                    <a:ext uri="{FF2B5EF4-FFF2-40B4-BE49-F238E27FC236}">
                      <a16:creationId xmlns:a16="http://schemas.microsoft.com/office/drawing/2014/main" id="{49B14AB7-AFD7-434C-B07D-95DA5921F9E8}"/>
                    </a:ext>
                  </a:extLst>
                </p14:cNvPr>
                <p14:cNvContentPartPr/>
                <p14:nvPr/>
              </p14:nvContentPartPr>
              <p14:xfrm>
                <a:off x="8953367" y="1534734"/>
                <a:ext cx="332280" cy="302760"/>
              </p14:xfrm>
            </p:contentPart>
          </mc:Choice>
          <mc:Fallback xmlns="">
            <p:pic>
              <p:nvPicPr>
                <p:cNvPr id="75" name="墨迹 74">
                  <a:extLst>
                    <a:ext uri="{FF2B5EF4-FFF2-40B4-BE49-F238E27FC236}">
                      <a16:creationId xmlns:a16="http://schemas.microsoft.com/office/drawing/2014/main" id="{49B14AB7-AFD7-434C-B07D-95DA5921F9E8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8945807" y="1527174"/>
                  <a:ext cx="347400" cy="31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76" name="墨迹 75">
                  <a:extLst>
                    <a:ext uri="{FF2B5EF4-FFF2-40B4-BE49-F238E27FC236}">
                      <a16:creationId xmlns:a16="http://schemas.microsoft.com/office/drawing/2014/main" id="{D2B2775B-FB4D-6B41-987F-1667A321F834}"/>
                    </a:ext>
                  </a:extLst>
                </p14:cNvPr>
                <p14:cNvContentPartPr/>
                <p14:nvPr/>
              </p14:nvContentPartPr>
              <p14:xfrm>
                <a:off x="9063527" y="1910934"/>
                <a:ext cx="160920" cy="154440"/>
              </p14:xfrm>
            </p:contentPart>
          </mc:Choice>
          <mc:Fallback xmlns="">
            <p:pic>
              <p:nvPicPr>
                <p:cNvPr id="76" name="墨迹 75">
                  <a:extLst>
                    <a:ext uri="{FF2B5EF4-FFF2-40B4-BE49-F238E27FC236}">
                      <a16:creationId xmlns:a16="http://schemas.microsoft.com/office/drawing/2014/main" id="{D2B2775B-FB4D-6B41-987F-1667A321F834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9055967" y="1903374"/>
                  <a:ext cx="17568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77" name="墨迹 76">
                  <a:extLst>
                    <a:ext uri="{FF2B5EF4-FFF2-40B4-BE49-F238E27FC236}">
                      <a16:creationId xmlns:a16="http://schemas.microsoft.com/office/drawing/2014/main" id="{52EF66D8-CF4B-BB42-903E-25657C93BDB3}"/>
                    </a:ext>
                  </a:extLst>
                </p14:cNvPr>
                <p14:cNvContentPartPr/>
                <p14:nvPr/>
              </p14:nvContentPartPr>
              <p14:xfrm>
                <a:off x="9610007" y="1540854"/>
                <a:ext cx="236880" cy="462960"/>
              </p14:xfrm>
            </p:contentPart>
          </mc:Choice>
          <mc:Fallback xmlns="">
            <p:pic>
              <p:nvPicPr>
                <p:cNvPr id="77" name="墨迹 76">
                  <a:extLst>
                    <a:ext uri="{FF2B5EF4-FFF2-40B4-BE49-F238E27FC236}">
                      <a16:creationId xmlns:a16="http://schemas.microsoft.com/office/drawing/2014/main" id="{52EF66D8-CF4B-BB42-903E-25657C93BDB3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9602447" y="1533294"/>
                  <a:ext cx="252000" cy="47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78" name="墨迹 77">
                  <a:extLst>
                    <a:ext uri="{FF2B5EF4-FFF2-40B4-BE49-F238E27FC236}">
                      <a16:creationId xmlns:a16="http://schemas.microsoft.com/office/drawing/2014/main" id="{DDAB141F-4CCA-454C-A9BB-4E67D265A5AE}"/>
                    </a:ext>
                  </a:extLst>
                </p14:cNvPr>
                <p14:cNvContentPartPr/>
                <p14:nvPr/>
              </p14:nvContentPartPr>
              <p14:xfrm>
                <a:off x="9390407" y="1923534"/>
                <a:ext cx="572040" cy="198000"/>
              </p14:xfrm>
            </p:contentPart>
          </mc:Choice>
          <mc:Fallback xmlns="">
            <p:pic>
              <p:nvPicPr>
                <p:cNvPr id="78" name="墨迹 77">
                  <a:extLst>
                    <a:ext uri="{FF2B5EF4-FFF2-40B4-BE49-F238E27FC236}">
                      <a16:creationId xmlns:a16="http://schemas.microsoft.com/office/drawing/2014/main" id="{DDAB141F-4CCA-454C-A9BB-4E67D265A5AE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9383207" y="1915974"/>
                  <a:ext cx="587160" cy="213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4" name="组合 83">
            <a:extLst>
              <a:ext uri="{FF2B5EF4-FFF2-40B4-BE49-F238E27FC236}">
                <a16:creationId xmlns:a16="http://schemas.microsoft.com/office/drawing/2014/main" id="{7BEC1B3F-1732-BA43-BCE4-697603B8242C}"/>
              </a:ext>
            </a:extLst>
          </p:cNvPr>
          <p:cNvGrpSpPr/>
          <p:nvPr/>
        </p:nvGrpSpPr>
        <p:grpSpPr>
          <a:xfrm>
            <a:off x="1030127" y="2620494"/>
            <a:ext cx="389160" cy="345960"/>
            <a:chOff x="1030127" y="2620494"/>
            <a:chExt cx="389160" cy="345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82" name="墨迹 81">
                  <a:extLst>
                    <a:ext uri="{FF2B5EF4-FFF2-40B4-BE49-F238E27FC236}">
                      <a16:creationId xmlns:a16="http://schemas.microsoft.com/office/drawing/2014/main" id="{93754F38-FD53-FF44-B7FC-AAEE2265F709}"/>
                    </a:ext>
                  </a:extLst>
                </p14:cNvPr>
                <p14:cNvContentPartPr/>
                <p14:nvPr/>
              </p14:nvContentPartPr>
              <p14:xfrm>
                <a:off x="1178447" y="2713014"/>
                <a:ext cx="179280" cy="142200"/>
              </p14:xfrm>
            </p:contentPart>
          </mc:Choice>
          <mc:Fallback xmlns="">
            <p:pic>
              <p:nvPicPr>
                <p:cNvPr id="82" name="墨迹 81">
                  <a:extLst>
                    <a:ext uri="{FF2B5EF4-FFF2-40B4-BE49-F238E27FC236}">
                      <a16:creationId xmlns:a16="http://schemas.microsoft.com/office/drawing/2014/main" id="{93754F38-FD53-FF44-B7FC-AAEE2265F709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1170887" y="2705454"/>
                  <a:ext cx="19440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83" name="墨迹 82">
                  <a:extLst>
                    <a:ext uri="{FF2B5EF4-FFF2-40B4-BE49-F238E27FC236}">
                      <a16:creationId xmlns:a16="http://schemas.microsoft.com/office/drawing/2014/main" id="{A4BB6B6F-F1E4-0248-94C3-AD98DEE628B5}"/>
                    </a:ext>
                  </a:extLst>
                </p14:cNvPr>
                <p14:cNvContentPartPr/>
                <p14:nvPr/>
              </p14:nvContentPartPr>
              <p14:xfrm>
                <a:off x="1030127" y="2620494"/>
                <a:ext cx="389160" cy="345960"/>
              </p14:xfrm>
            </p:contentPart>
          </mc:Choice>
          <mc:Fallback xmlns="">
            <p:pic>
              <p:nvPicPr>
                <p:cNvPr id="83" name="墨迹 82">
                  <a:extLst>
                    <a:ext uri="{FF2B5EF4-FFF2-40B4-BE49-F238E27FC236}">
                      <a16:creationId xmlns:a16="http://schemas.microsoft.com/office/drawing/2014/main" id="{A4BB6B6F-F1E4-0248-94C3-AD98DEE628B5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022927" y="2612934"/>
                  <a:ext cx="404280" cy="361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4" name="组合 103">
            <a:extLst>
              <a:ext uri="{FF2B5EF4-FFF2-40B4-BE49-F238E27FC236}">
                <a16:creationId xmlns:a16="http://schemas.microsoft.com/office/drawing/2014/main" id="{1D9732A3-C4C4-CD4A-AA65-B340C2754A6D}"/>
              </a:ext>
            </a:extLst>
          </p:cNvPr>
          <p:cNvGrpSpPr/>
          <p:nvPr/>
        </p:nvGrpSpPr>
        <p:grpSpPr>
          <a:xfrm>
            <a:off x="1850927" y="2602134"/>
            <a:ext cx="1265040" cy="419760"/>
            <a:chOff x="1850927" y="2602134"/>
            <a:chExt cx="1265040" cy="419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85" name="墨迹 84">
                  <a:extLst>
                    <a:ext uri="{FF2B5EF4-FFF2-40B4-BE49-F238E27FC236}">
                      <a16:creationId xmlns:a16="http://schemas.microsoft.com/office/drawing/2014/main" id="{DA3B5040-F56B-D74C-8F23-652E533E30B6}"/>
                    </a:ext>
                  </a:extLst>
                </p14:cNvPr>
                <p14:cNvContentPartPr/>
                <p14:nvPr/>
              </p14:nvContentPartPr>
              <p14:xfrm>
                <a:off x="1900247" y="2608254"/>
                <a:ext cx="92880" cy="61920"/>
              </p14:xfrm>
            </p:contentPart>
          </mc:Choice>
          <mc:Fallback xmlns="">
            <p:pic>
              <p:nvPicPr>
                <p:cNvPr id="85" name="墨迹 84">
                  <a:extLst>
                    <a:ext uri="{FF2B5EF4-FFF2-40B4-BE49-F238E27FC236}">
                      <a16:creationId xmlns:a16="http://schemas.microsoft.com/office/drawing/2014/main" id="{DA3B5040-F56B-D74C-8F23-652E533E30B6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892687" y="2600694"/>
                  <a:ext cx="10800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86" name="墨迹 85">
                  <a:extLst>
                    <a:ext uri="{FF2B5EF4-FFF2-40B4-BE49-F238E27FC236}">
                      <a16:creationId xmlns:a16="http://schemas.microsoft.com/office/drawing/2014/main" id="{7411A46C-4BAB-DD4F-AC91-FCAC572A4ED2}"/>
                    </a:ext>
                  </a:extLst>
                </p14:cNvPr>
                <p14:cNvContentPartPr/>
                <p14:nvPr/>
              </p14:nvContentPartPr>
              <p14:xfrm>
                <a:off x="1850927" y="2774934"/>
                <a:ext cx="518760" cy="176400"/>
              </p14:xfrm>
            </p:contentPart>
          </mc:Choice>
          <mc:Fallback xmlns="">
            <p:pic>
              <p:nvPicPr>
                <p:cNvPr id="86" name="墨迹 85">
                  <a:extLst>
                    <a:ext uri="{FF2B5EF4-FFF2-40B4-BE49-F238E27FC236}">
                      <a16:creationId xmlns:a16="http://schemas.microsoft.com/office/drawing/2014/main" id="{7411A46C-4BAB-DD4F-AC91-FCAC572A4ED2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843367" y="2767374"/>
                  <a:ext cx="53388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87" name="墨迹 86">
                  <a:extLst>
                    <a:ext uri="{FF2B5EF4-FFF2-40B4-BE49-F238E27FC236}">
                      <a16:creationId xmlns:a16="http://schemas.microsoft.com/office/drawing/2014/main" id="{A325E37E-BB2D-4342-9933-819EB0176C55}"/>
                    </a:ext>
                  </a:extLst>
                </p14:cNvPr>
                <p14:cNvContentPartPr/>
                <p14:nvPr/>
              </p14:nvContentPartPr>
              <p14:xfrm>
                <a:off x="2091407" y="2663694"/>
                <a:ext cx="197280" cy="358200"/>
              </p14:xfrm>
            </p:contentPart>
          </mc:Choice>
          <mc:Fallback xmlns="">
            <p:pic>
              <p:nvPicPr>
                <p:cNvPr id="87" name="墨迹 86">
                  <a:extLst>
                    <a:ext uri="{FF2B5EF4-FFF2-40B4-BE49-F238E27FC236}">
                      <a16:creationId xmlns:a16="http://schemas.microsoft.com/office/drawing/2014/main" id="{A325E37E-BB2D-4342-9933-819EB0176C55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2083847" y="2656134"/>
                  <a:ext cx="212040" cy="37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88" name="墨迹 87">
                  <a:extLst>
                    <a:ext uri="{FF2B5EF4-FFF2-40B4-BE49-F238E27FC236}">
                      <a16:creationId xmlns:a16="http://schemas.microsoft.com/office/drawing/2014/main" id="{4FD1FE97-3F28-BB46-8C5B-DA339DDE5D1C}"/>
                    </a:ext>
                  </a:extLst>
                </p14:cNvPr>
                <p14:cNvContentPartPr/>
                <p14:nvPr/>
              </p14:nvContentPartPr>
              <p14:xfrm>
                <a:off x="2573447" y="2602134"/>
                <a:ext cx="542520" cy="308880"/>
              </p14:xfrm>
            </p:contentPart>
          </mc:Choice>
          <mc:Fallback xmlns="">
            <p:pic>
              <p:nvPicPr>
                <p:cNvPr id="88" name="墨迹 87">
                  <a:extLst>
                    <a:ext uri="{FF2B5EF4-FFF2-40B4-BE49-F238E27FC236}">
                      <a16:creationId xmlns:a16="http://schemas.microsoft.com/office/drawing/2014/main" id="{4FD1FE97-3F28-BB46-8C5B-DA339DDE5D1C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2565887" y="2594574"/>
                  <a:ext cx="557640" cy="324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3" name="组合 102">
            <a:extLst>
              <a:ext uri="{FF2B5EF4-FFF2-40B4-BE49-F238E27FC236}">
                <a16:creationId xmlns:a16="http://schemas.microsoft.com/office/drawing/2014/main" id="{C1AB05D1-5DAF-A84D-8826-CED00E13A94A}"/>
              </a:ext>
            </a:extLst>
          </p:cNvPr>
          <p:cNvGrpSpPr/>
          <p:nvPr/>
        </p:nvGrpSpPr>
        <p:grpSpPr>
          <a:xfrm>
            <a:off x="3424127" y="2460294"/>
            <a:ext cx="512640" cy="672840"/>
            <a:chOff x="3424127" y="2460294"/>
            <a:chExt cx="512640" cy="67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89" name="墨迹 88">
                  <a:extLst>
                    <a:ext uri="{FF2B5EF4-FFF2-40B4-BE49-F238E27FC236}">
                      <a16:creationId xmlns:a16="http://schemas.microsoft.com/office/drawing/2014/main" id="{892DCA45-2A30-874A-A15C-B05F8CC82EE4}"/>
                    </a:ext>
                  </a:extLst>
                </p14:cNvPr>
                <p14:cNvContentPartPr/>
                <p14:nvPr/>
              </p14:nvContentPartPr>
              <p14:xfrm>
                <a:off x="3424127" y="2731734"/>
                <a:ext cx="18720" cy="185400"/>
              </p14:xfrm>
            </p:contentPart>
          </mc:Choice>
          <mc:Fallback xmlns="">
            <p:pic>
              <p:nvPicPr>
                <p:cNvPr id="89" name="墨迹 88">
                  <a:extLst>
                    <a:ext uri="{FF2B5EF4-FFF2-40B4-BE49-F238E27FC236}">
                      <a16:creationId xmlns:a16="http://schemas.microsoft.com/office/drawing/2014/main" id="{892DCA45-2A30-874A-A15C-B05F8CC82EE4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3416567" y="2724174"/>
                  <a:ext cx="3384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90" name="墨迹 89">
                  <a:extLst>
                    <a:ext uri="{FF2B5EF4-FFF2-40B4-BE49-F238E27FC236}">
                      <a16:creationId xmlns:a16="http://schemas.microsoft.com/office/drawing/2014/main" id="{166678D8-2FE1-7343-9A0D-D2551C546BD2}"/>
                    </a:ext>
                  </a:extLst>
                </p14:cNvPr>
                <p14:cNvContentPartPr/>
                <p14:nvPr/>
              </p14:nvContentPartPr>
              <p14:xfrm>
                <a:off x="3720407" y="2460294"/>
                <a:ext cx="216360" cy="672840"/>
              </p14:xfrm>
            </p:contentPart>
          </mc:Choice>
          <mc:Fallback xmlns="">
            <p:pic>
              <p:nvPicPr>
                <p:cNvPr id="90" name="墨迹 89">
                  <a:extLst>
                    <a:ext uri="{FF2B5EF4-FFF2-40B4-BE49-F238E27FC236}">
                      <a16:creationId xmlns:a16="http://schemas.microsoft.com/office/drawing/2014/main" id="{166678D8-2FE1-7343-9A0D-D2551C546BD2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3712847" y="2452734"/>
                  <a:ext cx="231480" cy="68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91" name="墨迹 90">
                  <a:extLst>
                    <a:ext uri="{FF2B5EF4-FFF2-40B4-BE49-F238E27FC236}">
                      <a16:creationId xmlns:a16="http://schemas.microsoft.com/office/drawing/2014/main" id="{0A71D131-285A-2D48-8D03-A1B9A6174289}"/>
                    </a:ext>
                  </a:extLst>
                </p14:cNvPr>
                <p14:cNvContentPartPr/>
                <p14:nvPr/>
              </p14:nvContentPartPr>
              <p14:xfrm>
                <a:off x="3646247" y="2632734"/>
                <a:ext cx="37440" cy="92880"/>
              </p14:xfrm>
            </p:contentPart>
          </mc:Choice>
          <mc:Fallback xmlns="">
            <p:pic>
              <p:nvPicPr>
                <p:cNvPr id="91" name="墨迹 90">
                  <a:extLst>
                    <a:ext uri="{FF2B5EF4-FFF2-40B4-BE49-F238E27FC236}">
                      <a16:creationId xmlns:a16="http://schemas.microsoft.com/office/drawing/2014/main" id="{0A71D131-285A-2D48-8D03-A1B9A6174289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3638687" y="2625534"/>
                  <a:ext cx="5256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92" name="墨迹 91">
                  <a:extLst>
                    <a:ext uri="{FF2B5EF4-FFF2-40B4-BE49-F238E27FC236}">
                      <a16:creationId xmlns:a16="http://schemas.microsoft.com/office/drawing/2014/main" id="{AEFD6016-B9ED-E846-B382-C94E2E9D5004}"/>
                    </a:ext>
                  </a:extLst>
                </p14:cNvPr>
                <p14:cNvContentPartPr/>
                <p14:nvPr/>
              </p14:nvContentPartPr>
              <p14:xfrm>
                <a:off x="3590807" y="2774934"/>
                <a:ext cx="154440" cy="123840"/>
              </p14:xfrm>
            </p:contentPart>
          </mc:Choice>
          <mc:Fallback xmlns="">
            <p:pic>
              <p:nvPicPr>
                <p:cNvPr id="92" name="墨迹 91">
                  <a:extLst>
                    <a:ext uri="{FF2B5EF4-FFF2-40B4-BE49-F238E27FC236}">
                      <a16:creationId xmlns:a16="http://schemas.microsoft.com/office/drawing/2014/main" id="{AEFD6016-B9ED-E846-B382-C94E2E9D5004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3583247" y="2767374"/>
                  <a:ext cx="16956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93" name="墨迹 92">
                  <a:extLst>
                    <a:ext uri="{FF2B5EF4-FFF2-40B4-BE49-F238E27FC236}">
                      <a16:creationId xmlns:a16="http://schemas.microsoft.com/office/drawing/2014/main" id="{31B24F8F-CBAD-D745-843D-19ABC93D362F}"/>
                    </a:ext>
                  </a:extLst>
                </p14:cNvPr>
                <p14:cNvContentPartPr/>
                <p14:nvPr/>
              </p14:nvContentPartPr>
              <p14:xfrm>
                <a:off x="3634007" y="2966094"/>
                <a:ext cx="173160" cy="37440"/>
              </p14:xfrm>
            </p:contentPart>
          </mc:Choice>
          <mc:Fallback xmlns="">
            <p:pic>
              <p:nvPicPr>
                <p:cNvPr id="93" name="墨迹 92">
                  <a:extLst>
                    <a:ext uri="{FF2B5EF4-FFF2-40B4-BE49-F238E27FC236}">
                      <a16:creationId xmlns:a16="http://schemas.microsoft.com/office/drawing/2014/main" id="{31B24F8F-CBAD-D745-843D-19ABC93D362F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3626447" y="2958534"/>
                  <a:ext cx="188280" cy="52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2" name="组合 101">
            <a:extLst>
              <a:ext uri="{FF2B5EF4-FFF2-40B4-BE49-F238E27FC236}">
                <a16:creationId xmlns:a16="http://schemas.microsoft.com/office/drawing/2014/main" id="{20ED56C5-86AA-D049-A980-97EF580609F2}"/>
              </a:ext>
            </a:extLst>
          </p:cNvPr>
          <p:cNvGrpSpPr/>
          <p:nvPr/>
        </p:nvGrpSpPr>
        <p:grpSpPr>
          <a:xfrm>
            <a:off x="4244927" y="2571174"/>
            <a:ext cx="370440" cy="444600"/>
            <a:chOff x="4244927" y="2571174"/>
            <a:chExt cx="370440" cy="44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94" name="墨迹 93">
                  <a:extLst>
                    <a:ext uri="{FF2B5EF4-FFF2-40B4-BE49-F238E27FC236}">
                      <a16:creationId xmlns:a16="http://schemas.microsoft.com/office/drawing/2014/main" id="{1E91745C-99B3-DE42-911C-94169BFD3A42}"/>
                    </a:ext>
                  </a:extLst>
                </p14:cNvPr>
                <p14:cNvContentPartPr/>
                <p14:nvPr/>
              </p14:nvContentPartPr>
              <p14:xfrm>
                <a:off x="4244927" y="2663694"/>
                <a:ext cx="302760" cy="129240"/>
              </p14:xfrm>
            </p:contentPart>
          </mc:Choice>
          <mc:Fallback xmlns="">
            <p:pic>
              <p:nvPicPr>
                <p:cNvPr id="94" name="墨迹 93">
                  <a:extLst>
                    <a:ext uri="{FF2B5EF4-FFF2-40B4-BE49-F238E27FC236}">
                      <a16:creationId xmlns:a16="http://schemas.microsoft.com/office/drawing/2014/main" id="{1E91745C-99B3-DE42-911C-94169BFD3A42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4237367" y="2656134"/>
                  <a:ext cx="31788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95" name="墨迹 94">
                  <a:extLst>
                    <a:ext uri="{FF2B5EF4-FFF2-40B4-BE49-F238E27FC236}">
                      <a16:creationId xmlns:a16="http://schemas.microsoft.com/office/drawing/2014/main" id="{9A1B9F88-8846-1746-B7E5-7808944561C8}"/>
                    </a:ext>
                  </a:extLst>
                </p14:cNvPr>
                <p14:cNvContentPartPr/>
                <p14:nvPr/>
              </p14:nvContentPartPr>
              <p14:xfrm>
                <a:off x="4244927" y="2571174"/>
                <a:ext cx="370440" cy="444600"/>
              </p14:xfrm>
            </p:contentPart>
          </mc:Choice>
          <mc:Fallback xmlns="">
            <p:pic>
              <p:nvPicPr>
                <p:cNvPr id="95" name="墨迹 94">
                  <a:extLst>
                    <a:ext uri="{FF2B5EF4-FFF2-40B4-BE49-F238E27FC236}">
                      <a16:creationId xmlns:a16="http://schemas.microsoft.com/office/drawing/2014/main" id="{9A1B9F88-8846-1746-B7E5-7808944561C8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4237367" y="2563614"/>
                  <a:ext cx="385560" cy="459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1" name="组合 100">
            <a:extLst>
              <a:ext uri="{FF2B5EF4-FFF2-40B4-BE49-F238E27FC236}">
                <a16:creationId xmlns:a16="http://schemas.microsoft.com/office/drawing/2014/main" id="{77FD48B7-9435-5444-B961-53615FA53085}"/>
              </a:ext>
            </a:extLst>
          </p:cNvPr>
          <p:cNvGrpSpPr/>
          <p:nvPr/>
        </p:nvGrpSpPr>
        <p:grpSpPr>
          <a:xfrm>
            <a:off x="4837127" y="2466414"/>
            <a:ext cx="827280" cy="790200"/>
            <a:chOff x="4837127" y="2466414"/>
            <a:chExt cx="827280" cy="790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96" name="墨迹 95">
                  <a:extLst>
                    <a:ext uri="{FF2B5EF4-FFF2-40B4-BE49-F238E27FC236}">
                      <a16:creationId xmlns:a16="http://schemas.microsoft.com/office/drawing/2014/main" id="{AD1550C2-6369-4C4A-BCCB-21A12A1A60A0}"/>
                    </a:ext>
                  </a:extLst>
                </p14:cNvPr>
                <p14:cNvContentPartPr/>
                <p14:nvPr/>
              </p14:nvContentPartPr>
              <p14:xfrm>
                <a:off x="4837127" y="2713014"/>
                <a:ext cx="302760" cy="271800"/>
              </p14:xfrm>
            </p:contentPart>
          </mc:Choice>
          <mc:Fallback xmlns="">
            <p:pic>
              <p:nvPicPr>
                <p:cNvPr id="96" name="墨迹 95">
                  <a:extLst>
                    <a:ext uri="{FF2B5EF4-FFF2-40B4-BE49-F238E27FC236}">
                      <a16:creationId xmlns:a16="http://schemas.microsoft.com/office/drawing/2014/main" id="{AD1550C2-6369-4C4A-BCCB-21A12A1A60A0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4829567" y="2705454"/>
                  <a:ext cx="317880" cy="28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97" name="墨迹 96">
                  <a:extLst>
                    <a:ext uri="{FF2B5EF4-FFF2-40B4-BE49-F238E27FC236}">
                      <a16:creationId xmlns:a16="http://schemas.microsoft.com/office/drawing/2014/main" id="{2DD891E7-5BB9-B14F-AB10-CC8C111A19B6}"/>
                    </a:ext>
                  </a:extLst>
                </p14:cNvPr>
                <p14:cNvContentPartPr/>
                <p14:nvPr/>
              </p14:nvContentPartPr>
              <p14:xfrm>
                <a:off x="5164007" y="2466414"/>
                <a:ext cx="37440" cy="790200"/>
              </p14:xfrm>
            </p:contentPart>
          </mc:Choice>
          <mc:Fallback xmlns="">
            <p:pic>
              <p:nvPicPr>
                <p:cNvPr id="97" name="墨迹 96">
                  <a:extLst>
                    <a:ext uri="{FF2B5EF4-FFF2-40B4-BE49-F238E27FC236}">
                      <a16:creationId xmlns:a16="http://schemas.microsoft.com/office/drawing/2014/main" id="{2DD891E7-5BB9-B14F-AB10-CC8C111A19B6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5156447" y="2458854"/>
                  <a:ext cx="52560" cy="80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98" name="墨迹 97">
                  <a:extLst>
                    <a:ext uri="{FF2B5EF4-FFF2-40B4-BE49-F238E27FC236}">
                      <a16:creationId xmlns:a16="http://schemas.microsoft.com/office/drawing/2014/main" id="{C4A25E6A-672E-464A-A3EC-41E531542DEC}"/>
                    </a:ext>
                  </a:extLst>
                </p14:cNvPr>
                <p14:cNvContentPartPr/>
                <p14:nvPr/>
              </p14:nvContentPartPr>
              <p14:xfrm>
                <a:off x="5170487" y="2713014"/>
                <a:ext cx="271800" cy="271800"/>
              </p14:xfrm>
            </p:contentPart>
          </mc:Choice>
          <mc:Fallback xmlns="">
            <p:pic>
              <p:nvPicPr>
                <p:cNvPr id="98" name="墨迹 97">
                  <a:extLst>
                    <a:ext uri="{FF2B5EF4-FFF2-40B4-BE49-F238E27FC236}">
                      <a16:creationId xmlns:a16="http://schemas.microsoft.com/office/drawing/2014/main" id="{C4A25E6A-672E-464A-A3EC-41E531542DEC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5162927" y="2705454"/>
                  <a:ext cx="286920" cy="28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99" name="墨迹 98">
                  <a:extLst>
                    <a:ext uri="{FF2B5EF4-FFF2-40B4-BE49-F238E27FC236}">
                      <a16:creationId xmlns:a16="http://schemas.microsoft.com/office/drawing/2014/main" id="{41E6E99A-7710-724F-9353-BEDDD231BBD6}"/>
                    </a:ext>
                  </a:extLst>
                </p14:cNvPr>
                <p14:cNvContentPartPr/>
                <p14:nvPr/>
              </p14:nvContentPartPr>
              <p14:xfrm>
                <a:off x="5614727" y="3033774"/>
                <a:ext cx="18720" cy="68400"/>
              </p14:xfrm>
            </p:contentPart>
          </mc:Choice>
          <mc:Fallback xmlns="">
            <p:pic>
              <p:nvPicPr>
                <p:cNvPr id="99" name="墨迹 98">
                  <a:extLst>
                    <a:ext uri="{FF2B5EF4-FFF2-40B4-BE49-F238E27FC236}">
                      <a16:creationId xmlns:a16="http://schemas.microsoft.com/office/drawing/2014/main" id="{41E6E99A-7710-724F-9353-BEDDD231BBD6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5607167" y="3026574"/>
                  <a:ext cx="3384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00" name="墨迹 99">
                  <a:extLst>
                    <a:ext uri="{FF2B5EF4-FFF2-40B4-BE49-F238E27FC236}">
                      <a16:creationId xmlns:a16="http://schemas.microsoft.com/office/drawing/2014/main" id="{70D6F8E7-3786-454A-A5C6-8801C52FD3F5}"/>
                    </a:ext>
                  </a:extLst>
                </p14:cNvPr>
                <p14:cNvContentPartPr/>
                <p14:nvPr/>
              </p14:nvContentPartPr>
              <p14:xfrm>
                <a:off x="5633087" y="3169854"/>
                <a:ext cx="31320" cy="10080"/>
              </p14:xfrm>
            </p:contentPart>
          </mc:Choice>
          <mc:Fallback xmlns="">
            <p:pic>
              <p:nvPicPr>
                <p:cNvPr id="100" name="墨迹 99">
                  <a:extLst>
                    <a:ext uri="{FF2B5EF4-FFF2-40B4-BE49-F238E27FC236}">
                      <a16:creationId xmlns:a16="http://schemas.microsoft.com/office/drawing/2014/main" id="{70D6F8E7-3786-454A-A5C6-8801C52FD3F5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5625527" y="3162294"/>
                  <a:ext cx="46440" cy="25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1" name="组合 110">
            <a:extLst>
              <a:ext uri="{FF2B5EF4-FFF2-40B4-BE49-F238E27FC236}">
                <a16:creationId xmlns:a16="http://schemas.microsoft.com/office/drawing/2014/main" id="{C710BB08-FCE0-0A44-98B4-7FBA4195FC09}"/>
              </a:ext>
            </a:extLst>
          </p:cNvPr>
          <p:cNvGrpSpPr/>
          <p:nvPr/>
        </p:nvGrpSpPr>
        <p:grpSpPr>
          <a:xfrm>
            <a:off x="956327" y="3743334"/>
            <a:ext cx="469440" cy="419760"/>
            <a:chOff x="956327" y="3743334"/>
            <a:chExt cx="469440" cy="419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09" name="墨迹 108">
                  <a:extLst>
                    <a:ext uri="{FF2B5EF4-FFF2-40B4-BE49-F238E27FC236}">
                      <a16:creationId xmlns:a16="http://schemas.microsoft.com/office/drawing/2014/main" id="{33F228A5-CADD-D747-A3A8-159FAA95A641}"/>
                    </a:ext>
                  </a:extLst>
                </p14:cNvPr>
                <p14:cNvContentPartPr/>
                <p14:nvPr/>
              </p14:nvContentPartPr>
              <p14:xfrm>
                <a:off x="1147487" y="3823614"/>
                <a:ext cx="136080" cy="210240"/>
              </p14:xfrm>
            </p:contentPart>
          </mc:Choice>
          <mc:Fallback xmlns="">
            <p:pic>
              <p:nvPicPr>
                <p:cNvPr id="109" name="墨迹 108">
                  <a:extLst>
                    <a:ext uri="{FF2B5EF4-FFF2-40B4-BE49-F238E27FC236}">
                      <a16:creationId xmlns:a16="http://schemas.microsoft.com/office/drawing/2014/main" id="{33F228A5-CADD-D747-A3A8-159FAA95A641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1139927" y="3816054"/>
                  <a:ext cx="15120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10" name="墨迹 109">
                  <a:extLst>
                    <a:ext uri="{FF2B5EF4-FFF2-40B4-BE49-F238E27FC236}">
                      <a16:creationId xmlns:a16="http://schemas.microsoft.com/office/drawing/2014/main" id="{96492207-9810-FE42-AE27-22E30395AB35}"/>
                    </a:ext>
                  </a:extLst>
                </p14:cNvPr>
                <p14:cNvContentPartPr/>
                <p14:nvPr/>
              </p14:nvContentPartPr>
              <p14:xfrm>
                <a:off x="956327" y="3743334"/>
                <a:ext cx="469440" cy="419760"/>
              </p14:xfrm>
            </p:contentPart>
          </mc:Choice>
          <mc:Fallback xmlns="">
            <p:pic>
              <p:nvPicPr>
                <p:cNvPr id="110" name="墨迹 109">
                  <a:extLst>
                    <a:ext uri="{FF2B5EF4-FFF2-40B4-BE49-F238E27FC236}">
                      <a16:creationId xmlns:a16="http://schemas.microsoft.com/office/drawing/2014/main" id="{96492207-9810-FE42-AE27-22E30395AB35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948767" y="3735774"/>
                  <a:ext cx="484200" cy="43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2" name="组合 131">
            <a:extLst>
              <a:ext uri="{FF2B5EF4-FFF2-40B4-BE49-F238E27FC236}">
                <a16:creationId xmlns:a16="http://schemas.microsoft.com/office/drawing/2014/main" id="{DF050AAA-95D5-834C-A246-93E71934214A}"/>
              </a:ext>
            </a:extLst>
          </p:cNvPr>
          <p:cNvGrpSpPr/>
          <p:nvPr/>
        </p:nvGrpSpPr>
        <p:grpSpPr>
          <a:xfrm>
            <a:off x="1931207" y="3743334"/>
            <a:ext cx="197640" cy="345960"/>
            <a:chOff x="1931207" y="3743334"/>
            <a:chExt cx="197640" cy="345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12" name="墨迹 111">
                  <a:extLst>
                    <a:ext uri="{FF2B5EF4-FFF2-40B4-BE49-F238E27FC236}">
                      <a16:creationId xmlns:a16="http://schemas.microsoft.com/office/drawing/2014/main" id="{509ADEB1-43CC-1C4C-9D62-F2671BAE9393}"/>
                    </a:ext>
                  </a:extLst>
                </p14:cNvPr>
                <p14:cNvContentPartPr/>
                <p14:nvPr/>
              </p14:nvContentPartPr>
              <p14:xfrm>
                <a:off x="2054687" y="3842334"/>
                <a:ext cx="12600" cy="12600"/>
              </p14:xfrm>
            </p:contentPart>
          </mc:Choice>
          <mc:Fallback xmlns="">
            <p:pic>
              <p:nvPicPr>
                <p:cNvPr id="112" name="墨迹 111">
                  <a:extLst>
                    <a:ext uri="{FF2B5EF4-FFF2-40B4-BE49-F238E27FC236}">
                      <a16:creationId xmlns:a16="http://schemas.microsoft.com/office/drawing/2014/main" id="{509ADEB1-43CC-1C4C-9D62-F2671BAE9393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2047127" y="3834774"/>
                  <a:ext cx="2772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113" name="墨迹 112">
                  <a:extLst>
                    <a:ext uri="{FF2B5EF4-FFF2-40B4-BE49-F238E27FC236}">
                      <a16:creationId xmlns:a16="http://schemas.microsoft.com/office/drawing/2014/main" id="{4C52654E-232A-644B-BD54-BE1B47661E07}"/>
                    </a:ext>
                  </a:extLst>
                </p14:cNvPr>
                <p14:cNvContentPartPr/>
                <p14:nvPr/>
              </p14:nvContentPartPr>
              <p14:xfrm>
                <a:off x="2035967" y="3836214"/>
                <a:ext cx="25200" cy="12600"/>
              </p14:xfrm>
            </p:contentPart>
          </mc:Choice>
          <mc:Fallback xmlns="">
            <p:pic>
              <p:nvPicPr>
                <p:cNvPr id="113" name="墨迹 112">
                  <a:extLst>
                    <a:ext uri="{FF2B5EF4-FFF2-40B4-BE49-F238E27FC236}">
                      <a16:creationId xmlns:a16="http://schemas.microsoft.com/office/drawing/2014/main" id="{4C52654E-232A-644B-BD54-BE1B47661E07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2028407" y="3828654"/>
                  <a:ext cx="3996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114" name="墨迹 113">
                  <a:extLst>
                    <a:ext uri="{FF2B5EF4-FFF2-40B4-BE49-F238E27FC236}">
                      <a16:creationId xmlns:a16="http://schemas.microsoft.com/office/drawing/2014/main" id="{733CEEAD-7769-8948-9B12-B3CFAC046525}"/>
                    </a:ext>
                  </a:extLst>
                </p14:cNvPr>
                <p14:cNvContentPartPr/>
                <p14:nvPr/>
              </p14:nvContentPartPr>
              <p14:xfrm>
                <a:off x="1931207" y="3743334"/>
                <a:ext cx="197640" cy="345960"/>
              </p14:xfrm>
            </p:contentPart>
          </mc:Choice>
          <mc:Fallback xmlns="">
            <p:pic>
              <p:nvPicPr>
                <p:cNvPr id="114" name="墨迹 113">
                  <a:extLst>
                    <a:ext uri="{FF2B5EF4-FFF2-40B4-BE49-F238E27FC236}">
                      <a16:creationId xmlns:a16="http://schemas.microsoft.com/office/drawing/2014/main" id="{733CEEAD-7769-8948-9B12-B3CFAC046525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1923647" y="3735774"/>
                  <a:ext cx="212760" cy="361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1" name="组合 130">
            <a:extLst>
              <a:ext uri="{FF2B5EF4-FFF2-40B4-BE49-F238E27FC236}">
                <a16:creationId xmlns:a16="http://schemas.microsoft.com/office/drawing/2014/main" id="{5952F16D-5AE2-C348-B016-252813AC9971}"/>
              </a:ext>
            </a:extLst>
          </p:cNvPr>
          <p:cNvGrpSpPr/>
          <p:nvPr/>
        </p:nvGrpSpPr>
        <p:grpSpPr>
          <a:xfrm>
            <a:off x="2430887" y="3552174"/>
            <a:ext cx="222480" cy="635400"/>
            <a:chOff x="2430887" y="3552174"/>
            <a:chExt cx="222480" cy="635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115" name="墨迹 114">
                  <a:extLst>
                    <a:ext uri="{FF2B5EF4-FFF2-40B4-BE49-F238E27FC236}">
                      <a16:creationId xmlns:a16="http://schemas.microsoft.com/office/drawing/2014/main" id="{33370250-88FC-ED48-9576-5EB4A1432F32}"/>
                    </a:ext>
                  </a:extLst>
                </p14:cNvPr>
                <p14:cNvContentPartPr/>
                <p14:nvPr/>
              </p14:nvContentPartPr>
              <p14:xfrm>
                <a:off x="2449247" y="3552174"/>
                <a:ext cx="185400" cy="339840"/>
              </p14:xfrm>
            </p:contentPart>
          </mc:Choice>
          <mc:Fallback xmlns="">
            <p:pic>
              <p:nvPicPr>
                <p:cNvPr id="115" name="墨迹 114">
                  <a:extLst>
                    <a:ext uri="{FF2B5EF4-FFF2-40B4-BE49-F238E27FC236}">
                      <a16:creationId xmlns:a16="http://schemas.microsoft.com/office/drawing/2014/main" id="{33370250-88FC-ED48-9576-5EB4A1432F32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2441687" y="3544614"/>
                  <a:ext cx="200520" cy="35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116" name="墨迹 115">
                  <a:extLst>
                    <a:ext uri="{FF2B5EF4-FFF2-40B4-BE49-F238E27FC236}">
                      <a16:creationId xmlns:a16="http://schemas.microsoft.com/office/drawing/2014/main" id="{79AE1B90-96CD-9748-9717-6658DAE5C097}"/>
                    </a:ext>
                  </a:extLst>
                </p14:cNvPr>
                <p14:cNvContentPartPr/>
                <p14:nvPr/>
              </p14:nvContentPartPr>
              <p14:xfrm>
                <a:off x="2430887" y="3971934"/>
                <a:ext cx="222480" cy="215640"/>
              </p14:xfrm>
            </p:contentPart>
          </mc:Choice>
          <mc:Fallback xmlns="">
            <p:pic>
              <p:nvPicPr>
                <p:cNvPr id="116" name="墨迹 115">
                  <a:extLst>
                    <a:ext uri="{FF2B5EF4-FFF2-40B4-BE49-F238E27FC236}">
                      <a16:creationId xmlns:a16="http://schemas.microsoft.com/office/drawing/2014/main" id="{79AE1B90-96CD-9748-9717-6658DAE5C097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2423327" y="3964374"/>
                  <a:ext cx="237600" cy="230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0" name="组合 129">
            <a:extLst>
              <a:ext uri="{FF2B5EF4-FFF2-40B4-BE49-F238E27FC236}">
                <a16:creationId xmlns:a16="http://schemas.microsoft.com/office/drawing/2014/main" id="{90B283C1-E7AF-CB49-9150-2767C3564C40}"/>
              </a:ext>
            </a:extLst>
          </p:cNvPr>
          <p:cNvGrpSpPr/>
          <p:nvPr/>
        </p:nvGrpSpPr>
        <p:grpSpPr>
          <a:xfrm>
            <a:off x="2912207" y="3656934"/>
            <a:ext cx="370440" cy="463320"/>
            <a:chOff x="2912207" y="3656934"/>
            <a:chExt cx="370440" cy="463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117" name="墨迹 116">
                  <a:extLst>
                    <a:ext uri="{FF2B5EF4-FFF2-40B4-BE49-F238E27FC236}">
                      <a16:creationId xmlns:a16="http://schemas.microsoft.com/office/drawing/2014/main" id="{80E20B1F-F818-CE4B-A277-BDECF2C5842B}"/>
                    </a:ext>
                  </a:extLst>
                </p14:cNvPr>
                <p14:cNvContentPartPr/>
                <p14:nvPr/>
              </p14:nvContentPartPr>
              <p14:xfrm>
                <a:off x="2973767" y="3656934"/>
                <a:ext cx="221760" cy="68400"/>
              </p14:xfrm>
            </p:contentPart>
          </mc:Choice>
          <mc:Fallback xmlns="">
            <p:pic>
              <p:nvPicPr>
                <p:cNvPr id="117" name="墨迹 116">
                  <a:extLst>
                    <a:ext uri="{FF2B5EF4-FFF2-40B4-BE49-F238E27FC236}">
                      <a16:creationId xmlns:a16="http://schemas.microsoft.com/office/drawing/2014/main" id="{80E20B1F-F818-CE4B-A277-BDECF2C5842B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2966207" y="3649734"/>
                  <a:ext cx="23688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118" name="墨迹 117">
                  <a:extLst>
                    <a:ext uri="{FF2B5EF4-FFF2-40B4-BE49-F238E27FC236}">
                      <a16:creationId xmlns:a16="http://schemas.microsoft.com/office/drawing/2014/main" id="{4C892459-954B-EF40-8B46-B52E871E80C0}"/>
                    </a:ext>
                  </a:extLst>
                </p14:cNvPr>
                <p14:cNvContentPartPr/>
                <p14:nvPr/>
              </p14:nvContentPartPr>
              <p14:xfrm>
                <a:off x="2967647" y="3762054"/>
                <a:ext cx="80640" cy="358200"/>
              </p14:xfrm>
            </p:contentPart>
          </mc:Choice>
          <mc:Fallback xmlns="">
            <p:pic>
              <p:nvPicPr>
                <p:cNvPr id="118" name="墨迹 117">
                  <a:extLst>
                    <a:ext uri="{FF2B5EF4-FFF2-40B4-BE49-F238E27FC236}">
                      <a16:creationId xmlns:a16="http://schemas.microsoft.com/office/drawing/2014/main" id="{4C892459-954B-EF40-8B46-B52E871E80C0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2960087" y="3754494"/>
                  <a:ext cx="95760" cy="37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119" name="墨迹 118">
                  <a:extLst>
                    <a:ext uri="{FF2B5EF4-FFF2-40B4-BE49-F238E27FC236}">
                      <a16:creationId xmlns:a16="http://schemas.microsoft.com/office/drawing/2014/main" id="{3DBDD987-22E5-FE42-8EBC-856AE3DE0386}"/>
                    </a:ext>
                  </a:extLst>
                </p14:cNvPr>
                <p14:cNvContentPartPr/>
                <p14:nvPr/>
              </p14:nvContentPartPr>
              <p14:xfrm>
                <a:off x="2912207" y="3891654"/>
                <a:ext cx="370440" cy="228600"/>
              </p14:xfrm>
            </p:contentPart>
          </mc:Choice>
          <mc:Fallback xmlns="">
            <p:pic>
              <p:nvPicPr>
                <p:cNvPr id="119" name="墨迹 118">
                  <a:extLst>
                    <a:ext uri="{FF2B5EF4-FFF2-40B4-BE49-F238E27FC236}">
                      <a16:creationId xmlns:a16="http://schemas.microsoft.com/office/drawing/2014/main" id="{3DBDD987-22E5-FE42-8EBC-856AE3DE0386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2904647" y="3884094"/>
                  <a:ext cx="385560" cy="243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9" name="组合 128">
            <a:extLst>
              <a:ext uri="{FF2B5EF4-FFF2-40B4-BE49-F238E27FC236}">
                <a16:creationId xmlns:a16="http://schemas.microsoft.com/office/drawing/2014/main" id="{B673155F-568D-BE41-8860-0316269EB69A}"/>
              </a:ext>
            </a:extLst>
          </p:cNvPr>
          <p:cNvGrpSpPr/>
          <p:nvPr/>
        </p:nvGrpSpPr>
        <p:grpSpPr>
          <a:xfrm>
            <a:off x="3615647" y="3484494"/>
            <a:ext cx="1406880" cy="641880"/>
            <a:chOff x="3615647" y="3484494"/>
            <a:chExt cx="1406880" cy="641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120" name="墨迹 119">
                  <a:extLst>
                    <a:ext uri="{FF2B5EF4-FFF2-40B4-BE49-F238E27FC236}">
                      <a16:creationId xmlns:a16="http://schemas.microsoft.com/office/drawing/2014/main" id="{FA54AE5C-9675-0841-BEBE-A05341608141}"/>
                    </a:ext>
                  </a:extLst>
                </p14:cNvPr>
                <p14:cNvContentPartPr/>
                <p14:nvPr/>
              </p14:nvContentPartPr>
              <p14:xfrm>
                <a:off x="3714287" y="3577014"/>
                <a:ext cx="74520" cy="55800"/>
              </p14:xfrm>
            </p:contentPart>
          </mc:Choice>
          <mc:Fallback xmlns="">
            <p:pic>
              <p:nvPicPr>
                <p:cNvPr id="120" name="墨迹 119">
                  <a:extLst>
                    <a:ext uri="{FF2B5EF4-FFF2-40B4-BE49-F238E27FC236}">
                      <a16:creationId xmlns:a16="http://schemas.microsoft.com/office/drawing/2014/main" id="{FA54AE5C-9675-0841-BEBE-A05341608141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3706727" y="3569454"/>
                  <a:ext cx="8964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121" name="墨迹 120">
                  <a:extLst>
                    <a:ext uri="{FF2B5EF4-FFF2-40B4-BE49-F238E27FC236}">
                      <a16:creationId xmlns:a16="http://schemas.microsoft.com/office/drawing/2014/main" id="{87912D93-7896-EB42-AA87-D535AE4BA2BB}"/>
                    </a:ext>
                  </a:extLst>
                </p14:cNvPr>
                <p14:cNvContentPartPr/>
                <p14:nvPr/>
              </p14:nvContentPartPr>
              <p14:xfrm>
                <a:off x="3615647" y="3768174"/>
                <a:ext cx="61920" cy="227880"/>
              </p14:xfrm>
            </p:contentPart>
          </mc:Choice>
          <mc:Fallback xmlns="">
            <p:pic>
              <p:nvPicPr>
                <p:cNvPr id="121" name="墨迹 120">
                  <a:extLst>
                    <a:ext uri="{FF2B5EF4-FFF2-40B4-BE49-F238E27FC236}">
                      <a16:creationId xmlns:a16="http://schemas.microsoft.com/office/drawing/2014/main" id="{87912D93-7896-EB42-AA87-D535AE4BA2BB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3608087" y="3760614"/>
                  <a:ext cx="7704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122" name="墨迹 121">
                  <a:extLst>
                    <a:ext uri="{FF2B5EF4-FFF2-40B4-BE49-F238E27FC236}">
                      <a16:creationId xmlns:a16="http://schemas.microsoft.com/office/drawing/2014/main" id="{E72E48CC-3EF0-3449-967C-34EAB29051DD}"/>
                    </a:ext>
                  </a:extLst>
                </p14:cNvPr>
                <p14:cNvContentPartPr/>
                <p14:nvPr/>
              </p14:nvContentPartPr>
              <p14:xfrm>
                <a:off x="3924167" y="3614094"/>
                <a:ext cx="191520" cy="506160"/>
              </p14:xfrm>
            </p:contentPart>
          </mc:Choice>
          <mc:Fallback xmlns="">
            <p:pic>
              <p:nvPicPr>
                <p:cNvPr id="122" name="墨迹 121">
                  <a:extLst>
                    <a:ext uri="{FF2B5EF4-FFF2-40B4-BE49-F238E27FC236}">
                      <a16:creationId xmlns:a16="http://schemas.microsoft.com/office/drawing/2014/main" id="{E72E48CC-3EF0-3449-967C-34EAB29051DD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3916607" y="3606534"/>
                  <a:ext cx="206640" cy="52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123" name="墨迹 122">
                  <a:extLst>
                    <a:ext uri="{FF2B5EF4-FFF2-40B4-BE49-F238E27FC236}">
                      <a16:creationId xmlns:a16="http://schemas.microsoft.com/office/drawing/2014/main" id="{A870EE39-D1D1-034A-BD81-3D4777551D84}"/>
                    </a:ext>
                  </a:extLst>
                </p14:cNvPr>
                <p14:cNvContentPartPr/>
                <p14:nvPr/>
              </p14:nvContentPartPr>
              <p14:xfrm>
                <a:off x="3812927" y="3823614"/>
                <a:ext cx="92880" cy="92880"/>
              </p14:xfrm>
            </p:contentPart>
          </mc:Choice>
          <mc:Fallback xmlns="">
            <p:pic>
              <p:nvPicPr>
                <p:cNvPr id="123" name="墨迹 122">
                  <a:extLst>
                    <a:ext uri="{FF2B5EF4-FFF2-40B4-BE49-F238E27FC236}">
                      <a16:creationId xmlns:a16="http://schemas.microsoft.com/office/drawing/2014/main" id="{A870EE39-D1D1-034A-BD81-3D4777551D84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3805367" y="3816054"/>
                  <a:ext cx="10800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124" name="墨迹 123">
                  <a:extLst>
                    <a:ext uri="{FF2B5EF4-FFF2-40B4-BE49-F238E27FC236}">
                      <a16:creationId xmlns:a16="http://schemas.microsoft.com/office/drawing/2014/main" id="{E97996A9-CB0E-D242-8C27-81B9A6351163}"/>
                    </a:ext>
                  </a:extLst>
                </p14:cNvPr>
                <p14:cNvContentPartPr/>
                <p14:nvPr/>
              </p14:nvContentPartPr>
              <p14:xfrm>
                <a:off x="4522487" y="3854574"/>
                <a:ext cx="37440" cy="31320"/>
              </p14:xfrm>
            </p:contentPart>
          </mc:Choice>
          <mc:Fallback xmlns="">
            <p:pic>
              <p:nvPicPr>
                <p:cNvPr id="124" name="墨迹 123">
                  <a:extLst>
                    <a:ext uri="{FF2B5EF4-FFF2-40B4-BE49-F238E27FC236}">
                      <a16:creationId xmlns:a16="http://schemas.microsoft.com/office/drawing/2014/main" id="{E97996A9-CB0E-D242-8C27-81B9A6351163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4514927" y="3847014"/>
                  <a:ext cx="5256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125" name="墨迹 124">
                  <a:extLst>
                    <a:ext uri="{FF2B5EF4-FFF2-40B4-BE49-F238E27FC236}">
                      <a16:creationId xmlns:a16="http://schemas.microsoft.com/office/drawing/2014/main" id="{75ABAB4B-632F-2941-85B4-53CC7EAAF1E5}"/>
                    </a:ext>
                  </a:extLst>
                </p14:cNvPr>
                <p14:cNvContentPartPr/>
                <p14:nvPr/>
              </p14:nvContentPartPr>
              <p14:xfrm>
                <a:off x="4312607" y="3484494"/>
                <a:ext cx="709920" cy="641880"/>
              </p14:xfrm>
            </p:contentPart>
          </mc:Choice>
          <mc:Fallback xmlns="">
            <p:pic>
              <p:nvPicPr>
                <p:cNvPr id="125" name="墨迹 124">
                  <a:extLst>
                    <a:ext uri="{FF2B5EF4-FFF2-40B4-BE49-F238E27FC236}">
                      <a16:creationId xmlns:a16="http://schemas.microsoft.com/office/drawing/2014/main" id="{75ABAB4B-632F-2941-85B4-53CC7EAAF1E5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4305047" y="3476934"/>
                  <a:ext cx="725040" cy="65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126" name="墨迹 125">
                  <a:extLst>
                    <a:ext uri="{FF2B5EF4-FFF2-40B4-BE49-F238E27FC236}">
                      <a16:creationId xmlns:a16="http://schemas.microsoft.com/office/drawing/2014/main" id="{B58AF245-640A-B741-AC1E-0A585EAA82D1}"/>
                    </a:ext>
                  </a:extLst>
                </p14:cNvPr>
                <p14:cNvContentPartPr/>
                <p14:nvPr/>
              </p14:nvContentPartPr>
              <p14:xfrm>
                <a:off x="4756847" y="3589254"/>
                <a:ext cx="117720" cy="370440"/>
              </p14:xfrm>
            </p:contentPart>
          </mc:Choice>
          <mc:Fallback xmlns="">
            <p:pic>
              <p:nvPicPr>
                <p:cNvPr id="126" name="墨迹 125">
                  <a:extLst>
                    <a:ext uri="{FF2B5EF4-FFF2-40B4-BE49-F238E27FC236}">
                      <a16:creationId xmlns:a16="http://schemas.microsoft.com/office/drawing/2014/main" id="{B58AF245-640A-B741-AC1E-0A585EAA82D1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4749287" y="3581694"/>
                  <a:ext cx="132480" cy="385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1">
            <p14:nvContentPartPr>
              <p14:cNvPr id="140" name="墨迹 139">
                <a:extLst>
                  <a:ext uri="{FF2B5EF4-FFF2-40B4-BE49-F238E27FC236}">
                    <a16:creationId xmlns:a16="http://schemas.microsoft.com/office/drawing/2014/main" id="{AF6C03CB-CB2F-A548-BD94-CD2D5B24EDA3}"/>
                  </a:ext>
                </a:extLst>
              </p14:cNvPr>
              <p14:cNvContentPartPr/>
              <p14:nvPr/>
            </p14:nvContentPartPr>
            <p14:xfrm>
              <a:off x="5293607" y="3872934"/>
              <a:ext cx="25200" cy="18720"/>
            </p14:xfrm>
          </p:contentPart>
        </mc:Choice>
        <mc:Fallback xmlns="">
          <p:pic>
            <p:nvPicPr>
              <p:cNvPr id="140" name="墨迹 139">
                <a:extLst>
                  <a:ext uri="{FF2B5EF4-FFF2-40B4-BE49-F238E27FC236}">
                    <a16:creationId xmlns:a16="http://schemas.microsoft.com/office/drawing/2014/main" id="{AF6C03CB-CB2F-A548-BD94-CD2D5B24EDA3}"/>
                  </a:ext>
                </a:extLst>
              </p:cNvPr>
              <p:cNvPicPr/>
              <p:nvPr/>
            </p:nvPicPr>
            <p:blipFill>
              <a:blip r:embed="rId202"/>
              <a:stretch>
                <a:fillRect/>
              </a:stretch>
            </p:blipFill>
            <p:spPr>
              <a:xfrm>
                <a:off x="5286047" y="3865374"/>
                <a:ext cx="39960" cy="3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3">
            <p14:nvContentPartPr>
              <p14:cNvPr id="141" name="墨迹 140">
                <a:extLst>
                  <a:ext uri="{FF2B5EF4-FFF2-40B4-BE49-F238E27FC236}">
                    <a16:creationId xmlns:a16="http://schemas.microsoft.com/office/drawing/2014/main" id="{63035B93-DB68-F141-8B43-D4CF25AF2499}"/>
                  </a:ext>
                </a:extLst>
              </p14:cNvPr>
              <p14:cNvContentPartPr/>
              <p14:nvPr/>
            </p14:nvContentPartPr>
            <p14:xfrm>
              <a:off x="5330687" y="4187574"/>
              <a:ext cx="6480" cy="25200"/>
            </p14:xfrm>
          </p:contentPart>
        </mc:Choice>
        <mc:Fallback xmlns="">
          <p:pic>
            <p:nvPicPr>
              <p:cNvPr id="141" name="墨迹 140">
                <a:extLst>
                  <a:ext uri="{FF2B5EF4-FFF2-40B4-BE49-F238E27FC236}">
                    <a16:creationId xmlns:a16="http://schemas.microsoft.com/office/drawing/2014/main" id="{63035B93-DB68-F141-8B43-D4CF25AF2499}"/>
                  </a:ext>
                </a:extLst>
              </p:cNvPr>
              <p:cNvPicPr/>
              <p:nvPr/>
            </p:nvPicPr>
            <p:blipFill>
              <a:blip r:embed="rId204"/>
              <a:stretch>
                <a:fillRect/>
              </a:stretch>
            </p:blipFill>
            <p:spPr>
              <a:xfrm>
                <a:off x="5323127" y="4180014"/>
                <a:ext cx="21600" cy="39960"/>
              </a:xfrm>
              <a:prstGeom prst="rect">
                <a:avLst/>
              </a:prstGeom>
            </p:spPr>
          </p:pic>
        </mc:Fallback>
      </mc:AlternateContent>
      <p:grpSp>
        <p:nvGrpSpPr>
          <p:cNvPr id="151" name="组合 150">
            <a:extLst>
              <a:ext uri="{FF2B5EF4-FFF2-40B4-BE49-F238E27FC236}">
                <a16:creationId xmlns:a16="http://schemas.microsoft.com/office/drawing/2014/main" id="{86F37A3C-8D6A-6441-851E-1D0CE4924E63}"/>
              </a:ext>
            </a:extLst>
          </p:cNvPr>
          <p:cNvGrpSpPr/>
          <p:nvPr/>
        </p:nvGrpSpPr>
        <p:grpSpPr>
          <a:xfrm>
            <a:off x="5836847" y="3706614"/>
            <a:ext cx="561600" cy="438480"/>
            <a:chOff x="5836847" y="3706614"/>
            <a:chExt cx="561600" cy="438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142" name="墨迹 141">
                  <a:extLst>
                    <a:ext uri="{FF2B5EF4-FFF2-40B4-BE49-F238E27FC236}">
                      <a16:creationId xmlns:a16="http://schemas.microsoft.com/office/drawing/2014/main" id="{437C2D00-77FB-5B48-BFEB-76760BF882BC}"/>
                    </a:ext>
                  </a:extLst>
                </p14:cNvPr>
                <p14:cNvContentPartPr/>
                <p14:nvPr/>
              </p14:nvContentPartPr>
              <p14:xfrm>
                <a:off x="5947727" y="3755934"/>
                <a:ext cx="201240" cy="25200"/>
              </p14:xfrm>
            </p:contentPart>
          </mc:Choice>
          <mc:Fallback xmlns="">
            <p:pic>
              <p:nvPicPr>
                <p:cNvPr id="142" name="墨迹 141">
                  <a:extLst>
                    <a:ext uri="{FF2B5EF4-FFF2-40B4-BE49-F238E27FC236}">
                      <a16:creationId xmlns:a16="http://schemas.microsoft.com/office/drawing/2014/main" id="{437C2D00-77FB-5B48-BFEB-76760BF882BC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5940167" y="3748374"/>
                  <a:ext cx="21636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143" name="墨迹 142">
                  <a:extLst>
                    <a:ext uri="{FF2B5EF4-FFF2-40B4-BE49-F238E27FC236}">
                      <a16:creationId xmlns:a16="http://schemas.microsoft.com/office/drawing/2014/main" id="{9B8BB0F5-ADD6-E04F-90ED-A60F528F3462}"/>
                    </a:ext>
                  </a:extLst>
                </p14:cNvPr>
                <p14:cNvContentPartPr/>
                <p14:nvPr/>
              </p14:nvContentPartPr>
              <p14:xfrm>
                <a:off x="5836847" y="3706614"/>
                <a:ext cx="265680" cy="425520"/>
              </p14:xfrm>
            </p:contentPart>
          </mc:Choice>
          <mc:Fallback xmlns="">
            <p:pic>
              <p:nvPicPr>
                <p:cNvPr id="143" name="墨迹 142">
                  <a:extLst>
                    <a:ext uri="{FF2B5EF4-FFF2-40B4-BE49-F238E27FC236}">
                      <a16:creationId xmlns:a16="http://schemas.microsoft.com/office/drawing/2014/main" id="{9B8BB0F5-ADD6-E04F-90ED-A60F528F3462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5829287" y="3699054"/>
                  <a:ext cx="280800" cy="44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144" name="墨迹 143">
                  <a:extLst>
                    <a:ext uri="{FF2B5EF4-FFF2-40B4-BE49-F238E27FC236}">
                      <a16:creationId xmlns:a16="http://schemas.microsoft.com/office/drawing/2014/main" id="{24E319FA-7C78-5A4A-8DB2-2D51AAF6FE9B}"/>
                    </a:ext>
                  </a:extLst>
                </p14:cNvPr>
                <p14:cNvContentPartPr/>
                <p14:nvPr/>
              </p14:nvContentPartPr>
              <p14:xfrm>
                <a:off x="5855207" y="3940974"/>
                <a:ext cx="74520" cy="204120"/>
              </p14:xfrm>
            </p:contentPart>
          </mc:Choice>
          <mc:Fallback xmlns="">
            <p:pic>
              <p:nvPicPr>
                <p:cNvPr id="144" name="墨迹 143">
                  <a:extLst>
                    <a:ext uri="{FF2B5EF4-FFF2-40B4-BE49-F238E27FC236}">
                      <a16:creationId xmlns:a16="http://schemas.microsoft.com/office/drawing/2014/main" id="{24E319FA-7C78-5A4A-8DB2-2D51AAF6FE9B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5847647" y="3933414"/>
                  <a:ext cx="8964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145" name="墨迹 144">
                  <a:extLst>
                    <a:ext uri="{FF2B5EF4-FFF2-40B4-BE49-F238E27FC236}">
                      <a16:creationId xmlns:a16="http://schemas.microsoft.com/office/drawing/2014/main" id="{A2F70882-B336-BE41-B69C-5C3120BC0AA1}"/>
                    </a:ext>
                  </a:extLst>
                </p14:cNvPr>
                <p14:cNvContentPartPr/>
                <p14:nvPr/>
              </p14:nvContentPartPr>
              <p14:xfrm>
                <a:off x="6071207" y="3953214"/>
                <a:ext cx="327240" cy="148320"/>
              </p14:xfrm>
            </p:contentPart>
          </mc:Choice>
          <mc:Fallback xmlns="">
            <p:pic>
              <p:nvPicPr>
                <p:cNvPr id="145" name="墨迹 144">
                  <a:extLst>
                    <a:ext uri="{FF2B5EF4-FFF2-40B4-BE49-F238E27FC236}">
                      <a16:creationId xmlns:a16="http://schemas.microsoft.com/office/drawing/2014/main" id="{A2F70882-B336-BE41-B69C-5C3120BC0AA1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6063647" y="3945654"/>
                  <a:ext cx="342360" cy="163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0" name="组合 149">
            <a:extLst>
              <a:ext uri="{FF2B5EF4-FFF2-40B4-BE49-F238E27FC236}">
                <a16:creationId xmlns:a16="http://schemas.microsoft.com/office/drawing/2014/main" id="{34993EFC-2D98-B649-99DE-4EE3946A35E6}"/>
              </a:ext>
            </a:extLst>
          </p:cNvPr>
          <p:cNvGrpSpPr/>
          <p:nvPr/>
        </p:nvGrpSpPr>
        <p:grpSpPr>
          <a:xfrm>
            <a:off x="6658007" y="3737934"/>
            <a:ext cx="838800" cy="369720"/>
            <a:chOff x="6658007" y="3737934"/>
            <a:chExt cx="838800" cy="369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146" name="墨迹 145">
                  <a:extLst>
                    <a:ext uri="{FF2B5EF4-FFF2-40B4-BE49-F238E27FC236}">
                      <a16:creationId xmlns:a16="http://schemas.microsoft.com/office/drawing/2014/main" id="{0BD103FB-96A6-E341-B96D-5EF0C3B14C99}"/>
                    </a:ext>
                  </a:extLst>
                </p14:cNvPr>
                <p14:cNvContentPartPr/>
                <p14:nvPr/>
              </p14:nvContentPartPr>
              <p14:xfrm>
                <a:off x="6658007" y="3755934"/>
                <a:ext cx="246600" cy="302760"/>
              </p14:xfrm>
            </p:contentPart>
          </mc:Choice>
          <mc:Fallback xmlns="">
            <p:pic>
              <p:nvPicPr>
                <p:cNvPr id="146" name="墨迹 145">
                  <a:extLst>
                    <a:ext uri="{FF2B5EF4-FFF2-40B4-BE49-F238E27FC236}">
                      <a16:creationId xmlns:a16="http://schemas.microsoft.com/office/drawing/2014/main" id="{0BD103FB-96A6-E341-B96D-5EF0C3B14C99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6650447" y="3748374"/>
                  <a:ext cx="261720" cy="31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147" name="墨迹 146">
                  <a:extLst>
                    <a:ext uri="{FF2B5EF4-FFF2-40B4-BE49-F238E27FC236}">
                      <a16:creationId xmlns:a16="http://schemas.microsoft.com/office/drawing/2014/main" id="{6C40C2D2-85CB-EC40-9A9C-30DA7C3E3503}"/>
                    </a:ext>
                  </a:extLst>
                </p14:cNvPr>
                <p14:cNvContentPartPr/>
                <p14:nvPr/>
              </p14:nvContentPartPr>
              <p14:xfrm>
                <a:off x="7015127" y="3860694"/>
                <a:ext cx="148320" cy="164160"/>
              </p14:xfrm>
            </p:contentPart>
          </mc:Choice>
          <mc:Fallback xmlns="">
            <p:pic>
              <p:nvPicPr>
                <p:cNvPr id="147" name="墨迹 146">
                  <a:extLst>
                    <a:ext uri="{FF2B5EF4-FFF2-40B4-BE49-F238E27FC236}">
                      <a16:creationId xmlns:a16="http://schemas.microsoft.com/office/drawing/2014/main" id="{6C40C2D2-85CB-EC40-9A9C-30DA7C3E3503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7007567" y="3853134"/>
                  <a:ext cx="16344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148" name="墨迹 147">
                  <a:extLst>
                    <a:ext uri="{FF2B5EF4-FFF2-40B4-BE49-F238E27FC236}">
                      <a16:creationId xmlns:a16="http://schemas.microsoft.com/office/drawing/2014/main" id="{B623B528-AFE0-E24D-A2A6-0C181A41C9C5}"/>
                    </a:ext>
                  </a:extLst>
                </p14:cNvPr>
                <p14:cNvContentPartPr/>
                <p14:nvPr/>
              </p14:nvContentPartPr>
              <p14:xfrm>
                <a:off x="7070567" y="3922254"/>
                <a:ext cx="55800" cy="105120"/>
              </p14:xfrm>
            </p:contentPart>
          </mc:Choice>
          <mc:Fallback xmlns="">
            <p:pic>
              <p:nvPicPr>
                <p:cNvPr id="148" name="墨迹 147">
                  <a:extLst>
                    <a:ext uri="{FF2B5EF4-FFF2-40B4-BE49-F238E27FC236}">
                      <a16:creationId xmlns:a16="http://schemas.microsoft.com/office/drawing/2014/main" id="{B623B528-AFE0-E24D-A2A6-0C181A41C9C5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7063007" y="3915054"/>
                  <a:ext cx="7092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149" name="墨迹 148">
                  <a:extLst>
                    <a:ext uri="{FF2B5EF4-FFF2-40B4-BE49-F238E27FC236}">
                      <a16:creationId xmlns:a16="http://schemas.microsoft.com/office/drawing/2014/main" id="{F04BA963-C9A4-B445-BB6F-FBF7B9C18D9B}"/>
                    </a:ext>
                  </a:extLst>
                </p14:cNvPr>
                <p14:cNvContentPartPr/>
                <p14:nvPr/>
              </p14:nvContentPartPr>
              <p14:xfrm>
                <a:off x="7335887" y="3737934"/>
                <a:ext cx="160920" cy="369720"/>
              </p14:xfrm>
            </p:contentPart>
          </mc:Choice>
          <mc:Fallback xmlns="">
            <p:pic>
              <p:nvPicPr>
                <p:cNvPr id="149" name="墨迹 148">
                  <a:extLst>
                    <a:ext uri="{FF2B5EF4-FFF2-40B4-BE49-F238E27FC236}">
                      <a16:creationId xmlns:a16="http://schemas.microsoft.com/office/drawing/2014/main" id="{F04BA963-C9A4-B445-BB6F-FBF7B9C18D9B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7328327" y="3730374"/>
                  <a:ext cx="175680" cy="38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4" name="组合 173">
            <a:extLst>
              <a:ext uri="{FF2B5EF4-FFF2-40B4-BE49-F238E27FC236}">
                <a16:creationId xmlns:a16="http://schemas.microsoft.com/office/drawing/2014/main" id="{2361E189-B97E-E842-83C0-82ED0AEE1EAD}"/>
              </a:ext>
            </a:extLst>
          </p:cNvPr>
          <p:cNvGrpSpPr/>
          <p:nvPr/>
        </p:nvGrpSpPr>
        <p:grpSpPr>
          <a:xfrm>
            <a:off x="7811807" y="3570894"/>
            <a:ext cx="1554480" cy="610920"/>
            <a:chOff x="7811807" y="3570894"/>
            <a:chExt cx="1554480" cy="610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152" name="墨迹 151">
                  <a:extLst>
                    <a:ext uri="{FF2B5EF4-FFF2-40B4-BE49-F238E27FC236}">
                      <a16:creationId xmlns:a16="http://schemas.microsoft.com/office/drawing/2014/main" id="{F526C54A-F0B1-0449-B6E2-2670BD0D279C}"/>
                    </a:ext>
                  </a:extLst>
                </p14:cNvPr>
                <p14:cNvContentPartPr/>
                <p14:nvPr/>
              </p14:nvContentPartPr>
              <p14:xfrm>
                <a:off x="7829447" y="3719574"/>
                <a:ext cx="136080" cy="356040"/>
              </p14:xfrm>
            </p:contentPart>
          </mc:Choice>
          <mc:Fallback xmlns="">
            <p:pic>
              <p:nvPicPr>
                <p:cNvPr id="152" name="墨迹 151">
                  <a:extLst>
                    <a:ext uri="{FF2B5EF4-FFF2-40B4-BE49-F238E27FC236}">
                      <a16:creationId xmlns:a16="http://schemas.microsoft.com/office/drawing/2014/main" id="{F526C54A-F0B1-0449-B6E2-2670BD0D279C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7821887" y="3712014"/>
                  <a:ext cx="151200" cy="37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153" name="墨迹 152">
                  <a:extLst>
                    <a:ext uri="{FF2B5EF4-FFF2-40B4-BE49-F238E27FC236}">
                      <a16:creationId xmlns:a16="http://schemas.microsoft.com/office/drawing/2014/main" id="{E6418A44-83BE-7F45-AEB7-F4C3A834FB52}"/>
                    </a:ext>
                  </a:extLst>
                </p14:cNvPr>
                <p14:cNvContentPartPr/>
                <p14:nvPr/>
              </p14:nvContentPartPr>
              <p14:xfrm>
                <a:off x="7811807" y="3663414"/>
                <a:ext cx="480960" cy="339120"/>
              </p14:xfrm>
            </p:contentPart>
          </mc:Choice>
          <mc:Fallback xmlns="">
            <p:pic>
              <p:nvPicPr>
                <p:cNvPr id="153" name="墨迹 152">
                  <a:extLst>
                    <a:ext uri="{FF2B5EF4-FFF2-40B4-BE49-F238E27FC236}">
                      <a16:creationId xmlns:a16="http://schemas.microsoft.com/office/drawing/2014/main" id="{E6418A44-83BE-7F45-AEB7-F4C3A834FB52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7804247" y="3655854"/>
                  <a:ext cx="496080" cy="35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154" name="墨迹 153">
                  <a:extLst>
                    <a:ext uri="{FF2B5EF4-FFF2-40B4-BE49-F238E27FC236}">
                      <a16:creationId xmlns:a16="http://schemas.microsoft.com/office/drawing/2014/main" id="{98B5044A-4FF3-EC4A-9ECB-17FAB2520B4D}"/>
                    </a:ext>
                  </a:extLst>
                </p14:cNvPr>
                <p14:cNvContentPartPr/>
                <p14:nvPr/>
              </p14:nvContentPartPr>
              <p14:xfrm>
                <a:off x="7928807" y="3589974"/>
                <a:ext cx="480960" cy="431640"/>
              </p14:xfrm>
            </p:contentPart>
          </mc:Choice>
          <mc:Fallback xmlns="">
            <p:pic>
              <p:nvPicPr>
                <p:cNvPr id="154" name="墨迹 153">
                  <a:extLst>
                    <a:ext uri="{FF2B5EF4-FFF2-40B4-BE49-F238E27FC236}">
                      <a16:creationId xmlns:a16="http://schemas.microsoft.com/office/drawing/2014/main" id="{98B5044A-4FF3-EC4A-9ECB-17FAB2520B4D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7921607" y="3582414"/>
                  <a:ext cx="496080" cy="44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155" name="墨迹 154">
                  <a:extLst>
                    <a:ext uri="{FF2B5EF4-FFF2-40B4-BE49-F238E27FC236}">
                      <a16:creationId xmlns:a16="http://schemas.microsoft.com/office/drawing/2014/main" id="{FA074E3B-1303-7946-ABAA-90568E0BC48C}"/>
                    </a:ext>
                  </a:extLst>
                </p14:cNvPr>
                <p14:cNvContentPartPr/>
                <p14:nvPr/>
              </p14:nvContentPartPr>
              <p14:xfrm>
                <a:off x="8064167" y="4045734"/>
                <a:ext cx="86760" cy="55800"/>
              </p14:xfrm>
            </p:contentPart>
          </mc:Choice>
          <mc:Fallback xmlns="">
            <p:pic>
              <p:nvPicPr>
                <p:cNvPr id="155" name="墨迹 154">
                  <a:extLst>
                    <a:ext uri="{FF2B5EF4-FFF2-40B4-BE49-F238E27FC236}">
                      <a16:creationId xmlns:a16="http://schemas.microsoft.com/office/drawing/2014/main" id="{FA074E3B-1303-7946-ABAA-90568E0BC48C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8056607" y="4038174"/>
                  <a:ext cx="10188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156" name="墨迹 155">
                  <a:extLst>
                    <a:ext uri="{FF2B5EF4-FFF2-40B4-BE49-F238E27FC236}">
                      <a16:creationId xmlns:a16="http://schemas.microsoft.com/office/drawing/2014/main" id="{BB2662AC-4555-8146-A362-BE6269AD4B23}"/>
                    </a:ext>
                  </a:extLst>
                </p14:cNvPr>
                <p14:cNvContentPartPr/>
                <p14:nvPr/>
              </p14:nvContentPartPr>
              <p14:xfrm>
                <a:off x="8218247" y="4113774"/>
                <a:ext cx="49680" cy="18720"/>
              </p14:xfrm>
            </p:contentPart>
          </mc:Choice>
          <mc:Fallback xmlns="">
            <p:pic>
              <p:nvPicPr>
                <p:cNvPr id="156" name="墨迹 155">
                  <a:extLst>
                    <a:ext uri="{FF2B5EF4-FFF2-40B4-BE49-F238E27FC236}">
                      <a16:creationId xmlns:a16="http://schemas.microsoft.com/office/drawing/2014/main" id="{BB2662AC-4555-8146-A362-BE6269AD4B23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8210687" y="4106214"/>
                  <a:ext cx="6480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158" name="墨迹 157">
                  <a:extLst>
                    <a:ext uri="{FF2B5EF4-FFF2-40B4-BE49-F238E27FC236}">
                      <a16:creationId xmlns:a16="http://schemas.microsoft.com/office/drawing/2014/main" id="{A6761ED6-4B24-F941-AF3D-D4B40E2B8C14}"/>
                    </a:ext>
                  </a:extLst>
                </p14:cNvPr>
                <p14:cNvContentPartPr/>
                <p14:nvPr/>
              </p14:nvContentPartPr>
              <p14:xfrm>
                <a:off x="8582927" y="3570894"/>
                <a:ext cx="209520" cy="432360"/>
              </p14:xfrm>
            </p:contentPart>
          </mc:Choice>
          <mc:Fallback xmlns="">
            <p:pic>
              <p:nvPicPr>
                <p:cNvPr id="158" name="墨迹 157">
                  <a:extLst>
                    <a:ext uri="{FF2B5EF4-FFF2-40B4-BE49-F238E27FC236}">
                      <a16:creationId xmlns:a16="http://schemas.microsoft.com/office/drawing/2014/main" id="{A6761ED6-4B24-F941-AF3D-D4B40E2B8C14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8575367" y="3563334"/>
                  <a:ext cx="224640" cy="44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159" name="墨迹 158">
                  <a:extLst>
                    <a:ext uri="{FF2B5EF4-FFF2-40B4-BE49-F238E27FC236}">
                      <a16:creationId xmlns:a16="http://schemas.microsoft.com/office/drawing/2014/main" id="{F356C828-0288-1B47-9C4F-7C9AA287C168}"/>
                    </a:ext>
                  </a:extLst>
                </p14:cNvPr>
                <p14:cNvContentPartPr/>
                <p14:nvPr/>
              </p14:nvContentPartPr>
              <p14:xfrm>
                <a:off x="8594807" y="4015134"/>
                <a:ext cx="31320" cy="61920"/>
              </p14:xfrm>
            </p:contentPart>
          </mc:Choice>
          <mc:Fallback xmlns="">
            <p:pic>
              <p:nvPicPr>
                <p:cNvPr id="159" name="墨迹 158">
                  <a:extLst>
                    <a:ext uri="{FF2B5EF4-FFF2-40B4-BE49-F238E27FC236}">
                      <a16:creationId xmlns:a16="http://schemas.microsoft.com/office/drawing/2014/main" id="{F356C828-0288-1B47-9C4F-7C9AA287C168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8587247" y="4007574"/>
                  <a:ext cx="4644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160" name="墨迹 159">
                  <a:extLst>
                    <a:ext uri="{FF2B5EF4-FFF2-40B4-BE49-F238E27FC236}">
                      <a16:creationId xmlns:a16="http://schemas.microsoft.com/office/drawing/2014/main" id="{90169F7D-8226-F449-A331-4A48F4507210}"/>
                    </a:ext>
                  </a:extLst>
                </p14:cNvPr>
                <p14:cNvContentPartPr/>
                <p14:nvPr/>
              </p14:nvContentPartPr>
              <p14:xfrm>
                <a:off x="8613167" y="3984174"/>
                <a:ext cx="222480" cy="105120"/>
              </p14:xfrm>
            </p:contentPart>
          </mc:Choice>
          <mc:Fallback xmlns="">
            <p:pic>
              <p:nvPicPr>
                <p:cNvPr id="160" name="墨迹 159">
                  <a:extLst>
                    <a:ext uri="{FF2B5EF4-FFF2-40B4-BE49-F238E27FC236}">
                      <a16:creationId xmlns:a16="http://schemas.microsoft.com/office/drawing/2014/main" id="{90169F7D-8226-F449-A331-4A48F4507210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8605607" y="3976614"/>
                  <a:ext cx="23760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161" name="墨迹 160">
                  <a:extLst>
                    <a:ext uri="{FF2B5EF4-FFF2-40B4-BE49-F238E27FC236}">
                      <a16:creationId xmlns:a16="http://schemas.microsoft.com/office/drawing/2014/main" id="{F2E52B8C-12CD-D94A-96ED-69F7158213C8}"/>
                    </a:ext>
                  </a:extLst>
                </p14:cNvPr>
                <p14:cNvContentPartPr/>
                <p14:nvPr/>
              </p14:nvContentPartPr>
              <p14:xfrm>
                <a:off x="8613167" y="4051854"/>
                <a:ext cx="290520" cy="129960"/>
              </p14:xfrm>
            </p:contentPart>
          </mc:Choice>
          <mc:Fallback xmlns="">
            <p:pic>
              <p:nvPicPr>
                <p:cNvPr id="161" name="墨迹 160">
                  <a:extLst>
                    <a:ext uri="{FF2B5EF4-FFF2-40B4-BE49-F238E27FC236}">
                      <a16:creationId xmlns:a16="http://schemas.microsoft.com/office/drawing/2014/main" id="{F2E52B8C-12CD-D94A-96ED-69F7158213C8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8605607" y="4044294"/>
                  <a:ext cx="30528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162" name="墨迹 161">
                  <a:extLst>
                    <a:ext uri="{FF2B5EF4-FFF2-40B4-BE49-F238E27FC236}">
                      <a16:creationId xmlns:a16="http://schemas.microsoft.com/office/drawing/2014/main" id="{27C3D16C-E86B-9B46-BEF1-6EDD79E92A0E}"/>
                    </a:ext>
                  </a:extLst>
                </p14:cNvPr>
                <p14:cNvContentPartPr/>
                <p14:nvPr/>
              </p14:nvContentPartPr>
              <p14:xfrm>
                <a:off x="9112847" y="3848454"/>
                <a:ext cx="184680" cy="148320"/>
              </p14:xfrm>
            </p:contentPart>
          </mc:Choice>
          <mc:Fallback xmlns="">
            <p:pic>
              <p:nvPicPr>
                <p:cNvPr id="162" name="墨迹 161">
                  <a:extLst>
                    <a:ext uri="{FF2B5EF4-FFF2-40B4-BE49-F238E27FC236}">
                      <a16:creationId xmlns:a16="http://schemas.microsoft.com/office/drawing/2014/main" id="{27C3D16C-E86B-9B46-BEF1-6EDD79E92A0E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9105287" y="3840894"/>
                  <a:ext cx="19980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163" name="墨迹 162">
                  <a:extLst>
                    <a:ext uri="{FF2B5EF4-FFF2-40B4-BE49-F238E27FC236}">
                      <a16:creationId xmlns:a16="http://schemas.microsoft.com/office/drawing/2014/main" id="{B87D65DA-01D3-0B40-B0A6-C180EA9FD164}"/>
                    </a:ext>
                  </a:extLst>
                </p14:cNvPr>
                <p14:cNvContentPartPr/>
                <p14:nvPr/>
              </p14:nvContentPartPr>
              <p14:xfrm>
                <a:off x="9063527" y="4070574"/>
                <a:ext cx="302760" cy="68400"/>
              </p14:xfrm>
            </p:contentPart>
          </mc:Choice>
          <mc:Fallback xmlns="">
            <p:pic>
              <p:nvPicPr>
                <p:cNvPr id="163" name="墨迹 162">
                  <a:extLst>
                    <a:ext uri="{FF2B5EF4-FFF2-40B4-BE49-F238E27FC236}">
                      <a16:creationId xmlns:a16="http://schemas.microsoft.com/office/drawing/2014/main" id="{B87D65DA-01D3-0B40-B0A6-C180EA9FD164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9055967" y="4063014"/>
                  <a:ext cx="317880" cy="83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3" name="组合 172">
            <a:extLst>
              <a:ext uri="{FF2B5EF4-FFF2-40B4-BE49-F238E27FC236}">
                <a16:creationId xmlns:a16="http://schemas.microsoft.com/office/drawing/2014/main" id="{AC1F0AB0-1F41-E54B-B2FE-AF20EF01AD6D}"/>
              </a:ext>
            </a:extLst>
          </p:cNvPr>
          <p:cNvGrpSpPr/>
          <p:nvPr/>
        </p:nvGrpSpPr>
        <p:grpSpPr>
          <a:xfrm>
            <a:off x="9612527" y="3595374"/>
            <a:ext cx="642240" cy="531000"/>
            <a:chOff x="9612527" y="3595374"/>
            <a:chExt cx="642240" cy="531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164" name="墨迹 163">
                  <a:extLst>
                    <a:ext uri="{FF2B5EF4-FFF2-40B4-BE49-F238E27FC236}">
                      <a16:creationId xmlns:a16="http://schemas.microsoft.com/office/drawing/2014/main" id="{73DC593F-68BD-6249-852D-9A665752D479}"/>
                    </a:ext>
                  </a:extLst>
                </p14:cNvPr>
                <p14:cNvContentPartPr/>
                <p14:nvPr/>
              </p14:nvContentPartPr>
              <p14:xfrm>
                <a:off x="9723767" y="3595374"/>
                <a:ext cx="103320" cy="80640"/>
              </p14:xfrm>
            </p:contentPart>
          </mc:Choice>
          <mc:Fallback xmlns="">
            <p:pic>
              <p:nvPicPr>
                <p:cNvPr id="164" name="墨迹 163">
                  <a:extLst>
                    <a:ext uri="{FF2B5EF4-FFF2-40B4-BE49-F238E27FC236}">
                      <a16:creationId xmlns:a16="http://schemas.microsoft.com/office/drawing/2014/main" id="{73DC593F-68BD-6249-852D-9A665752D479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9716207" y="3587814"/>
                  <a:ext cx="11844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165" name="墨迹 164">
                  <a:extLst>
                    <a:ext uri="{FF2B5EF4-FFF2-40B4-BE49-F238E27FC236}">
                      <a16:creationId xmlns:a16="http://schemas.microsoft.com/office/drawing/2014/main" id="{4C337568-3A1C-6545-A536-C3954684AF0E}"/>
                    </a:ext>
                  </a:extLst>
                </p14:cNvPr>
                <p14:cNvContentPartPr/>
                <p14:nvPr/>
              </p14:nvContentPartPr>
              <p14:xfrm>
                <a:off x="9612527" y="3812094"/>
                <a:ext cx="246600" cy="314280"/>
              </p14:xfrm>
            </p:contentPart>
          </mc:Choice>
          <mc:Fallback xmlns="">
            <p:pic>
              <p:nvPicPr>
                <p:cNvPr id="165" name="墨迹 164">
                  <a:extLst>
                    <a:ext uri="{FF2B5EF4-FFF2-40B4-BE49-F238E27FC236}">
                      <a16:creationId xmlns:a16="http://schemas.microsoft.com/office/drawing/2014/main" id="{4C337568-3A1C-6545-A536-C3954684AF0E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9605327" y="3804534"/>
                  <a:ext cx="261720" cy="32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166" name="墨迹 165">
                  <a:extLst>
                    <a:ext uri="{FF2B5EF4-FFF2-40B4-BE49-F238E27FC236}">
                      <a16:creationId xmlns:a16="http://schemas.microsoft.com/office/drawing/2014/main" id="{0C09EA94-F723-2043-99E1-484322F26652}"/>
                    </a:ext>
                  </a:extLst>
                </p14:cNvPr>
                <p14:cNvContentPartPr/>
                <p14:nvPr/>
              </p14:nvContentPartPr>
              <p14:xfrm>
                <a:off x="9711527" y="3903894"/>
                <a:ext cx="145800" cy="179280"/>
              </p14:xfrm>
            </p:contentPart>
          </mc:Choice>
          <mc:Fallback xmlns="">
            <p:pic>
              <p:nvPicPr>
                <p:cNvPr id="166" name="墨迹 165">
                  <a:extLst>
                    <a:ext uri="{FF2B5EF4-FFF2-40B4-BE49-F238E27FC236}">
                      <a16:creationId xmlns:a16="http://schemas.microsoft.com/office/drawing/2014/main" id="{0C09EA94-F723-2043-99E1-484322F26652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9703967" y="3896334"/>
                  <a:ext cx="16092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167" name="墨迹 166">
                  <a:extLst>
                    <a:ext uri="{FF2B5EF4-FFF2-40B4-BE49-F238E27FC236}">
                      <a16:creationId xmlns:a16="http://schemas.microsoft.com/office/drawing/2014/main" id="{4812B892-C2EC-1D4D-97E4-FFFB8ACC0DB4}"/>
                    </a:ext>
                  </a:extLst>
                </p14:cNvPr>
                <p14:cNvContentPartPr/>
                <p14:nvPr/>
              </p14:nvContentPartPr>
              <p14:xfrm>
                <a:off x="10063247" y="3687894"/>
                <a:ext cx="117720" cy="92880"/>
              </p14:xfrm>
            </p:contentPart>
          </mc:Choice>
          <mc:Fallback xmlns="">
            <p:pic>
              <p:nvPicPr>
                <p:cNvPr id="167" name="墨迹 166">
                  <a:extLst>
                    <a:ext uri="{FF2B5EF4-FFF2-40B4-BE49-F238E27FC236}">
                      <a16:creationId xmlns:a16="http://schemas.microsoft.com/office/drawing/2014/main" id="{4812B892-C2EC-1D4D-97E4-FFFB8ACC0DB4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10055687" y="3680334"/>
                  <a:ext cx="13248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168" name="墨迹 167">
                  <a:extLst>
                    <a:ext uri="{FF2B5EF4-FFF2-40B4-BE49-F238E27FC236}">
                      <a16:creationId xmlns:a16="http://schemas.microsoft.com/office/drawing/2014/main" id="{4F07B850-F910-DC40-ADCB-A18BE9C4C7C2}"/>
                    </a:ext>
                  </a:extLst>
                </p14:cNvPr>
                <p14:cNvContentPartPr/>
                <p14:nvPr/>
              </p14:nvContentPartPr>
              <p14:xfrm>
                <a:off x="10001327" y="3842334"/>
                <a:ext cx="253440" cy="265680"/>
              </p14:xfrm>
            </p:contentPart>
          </mc:Choice>
          <mc:Fallback xmlns="">
            <p:pic>
              <p:nvPicPr>
                <p:cNvPr id="168" name="墨迹 167">
                  <a:extLst>
                    <a:ext uri="{FF2B5EF4-FFF2-40B4-BE49-F238E27FC236}">
                      <a16:creationId xmlns:a16="http://schemas.microsoft.com/office/drawing/2014/main" id="{4F07B850-F910-DC40-ADCB-A18BE9C4C7C2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9993767" y="3834774"/>
                  <a:ext cx="268560" cy="280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53">
            <p14:nvContentPartPr>
              <p14:cNvPr id="169" name="墨迹 168">
                <a:extLst>
                  <a:ext uri="{FF2B5EF4-FFF2-40B4-BE49-F238E27FC236}">
                    <a16:creationId xmlns:a16="http://schemas.microsoft.com/office/drawing/2014/main" id="{41EAAAB8-FE1E-124F-88E5-8F2DFA09D1AE}"/>
                  </a:ext>
                </a:extLst>
              </p14:cNvPr>
              <p14:cNvContentPartPr/>
              <p14:nvPr/>
            </p14:nvContentPartPr>
            <p14:xfrm>
              <a:off x="10483367" y="3712734"/>
              <a:ext cx="320400" cy="413640"/>
            </p14:xfrm>
          </p:contentPart>
        </mc:Choice>
        <mc:Fallback xmlns="">
          <p:pic>
            <p:nvPicPr>
              <p:cNvPr id="169" name="墨迹 168">
                <a:extLst>
                  <a:ext uri="{FF2B5EF4-FFF2-40B4-BE49-F238E27FC236}">
                    <a16:creationId xmlns:a16="http://schemas.microsoft.com/office/drawing/2014/main" id="{41EAAAB8-FE1E-124F-88E5-8F2DFA09D1AE}"/>
                  </a:ext>
                </a:extLst>
              </p:cNvPr>
              <p:cNvPicPr/>
              <p:nvPr/>
            </p:nvPicPr>
            <p:blipFill>
              <a:blip r:embed="rId254"/>
              <a:stretch>
                <a:fillRect/>
              </a:stretch>
            </p:blipFill>
            <p:spPr>
              <a:xfrm>
                <a:off x="10475807" y="3705174"/>
                <a:ext cx="335520" cy="428760"/>
              </a:xfrm>
              <a:prstGeom prst="rect">
                <a:avLst/>
              </a:prstGeom>
            </p:spPr>
          </p:pic>
        </mc:Fallback>
      </mc:AlternateContent>
      <p:grpSp>
        <p:nvGrpSpPr>
          <p:cNvPr id="172" name="组合 171">
            <a:extLst>
              <a:ext uri="{FF2B5EF4-FFF2-40B4-BE49-F238E27FC236}">
                <a16:creationId xmlns:a16="http://schemas.microsoft.com/office/drawing/2014/main" id="{356F33AC-3F9F-CA46-843F-C747C9E279DD}"/>
              </a:ext>
            </a:extLst>
          </p:cNvPr>
          <p:cNvGrpSpPr/>
          <p:nvPr/>
        </p:nvGrpSpPr>
        <p:grpSpPr>
          <a:xfrm>
            <a:off x="11080967" y="3602214"/>
            <a:ext cx="233280" cy="573480"/>
            <a:chOff x="11080967" y="3602214"/>
            <a:chExt cx="233280" cy="573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170" name="墨迹 169">
                  <a:extLst>
                    <a:ext uri="{FF2B5EF4-FFF2-40B4-BE49-F238E27FC236}">
                      <a16:creationId xmlns:a16="http://schemas.microsoft.com/office/drawing/2014/main" id="{4B67CA22-A991-FF4E-AEAE-41D7A25281E9}"/>
                    </a:ext>
                  </a:extLst>
                </p14:cNvPr>
                <p14:cNvContentPartPr/>
                <p14:nvPr/>
              </p14:nvContentPartPr>
              <p14:xfrm>
                <a:off x="11080967" y="3602214"/>
                <a:ext cx="233280" cy="227880"/>
              </p14:xfrm>
            </p:contentPart>
          </mc:Choice>
          <mc:Fallback xmlns="">
            <p:pic>
              <p:nvPicPr>
                <p:cNvPr id="170" name="墨迹 169">
                  <a:extLst>
                    <a:ext uri="{FF2B5EF4-FFF2-40B4-BE49-F238E27FC236}">
                      <a16:creationId xmlns:a16="http://schemas.microsoft.com/office/drawing/2014/main" id="{4B67CA22-A991-FF4E-AEAE-41D7A25281E9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11073767" y="3594654"/>
                  <a:ext cx="24840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171" name="墨迹 170">
                  <a:extLst>
                    <a:ext uri="{FF2B5EF4-FFF2-40B4-BE49-F238E27FC236}">
                      <a16:creationId xmlns:a16="http://schemas.microsoft.com/office/drawing/2014/main" id="{1ECC83A9-1511-8A40-8714-01236485AEFE}"/>
                    </a:ext>
                  </a:extLst>
                </p14:cNvPr>
                <p14:cNvContentPartPr/>
                <p14:nvPr/>
              </p14:nvContentPartPr>
              <p14:xfrm>
                <a:off x="11149007" y="3910014"/>
                <a:ext cx="43560" cy="265680"/>
              </p14:xfrm>
            </p:contentPart>
          </mc:Choice>
          <mc:Fallback xmlns="">
            <p:pic>
              <p:nvPicPr>
                <p:cNvPr id="171" name="墨迹 170">
                  <a:extLst>
                    <a:ext uri="{FF2B5EF4-FFF2-40B4-BE49-F238E27FC236}">
                      <a16:creationId xmlns:a16="http://schemas.microsoft.com/office/drawing/2014/main" id="{1ECC83A9-1511-8A40-8714-01236485AEFE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11141447" y="3902454"/>
                  <a:ext cx="58680" cy="280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8" name="组合 197">
            <a:extLst>
              <a:ext uri="{FF2B5EF4-FFF2-40B4-BE49-F238E27FC236}">
                <a16:creationId xmlns:a16="http://schemas.microsoft.com/office/drawing/2014/main" id="{3CD9ADB6-7088-5F44-9B3D-591AC6508A3B}"/>
              </a:ext>
            </a:extLst>
          </p:cNvPr>
          <p:cNvGrpSpPr/>
          <p:nvPr/>
        </p:nvGrpSpPr>
        <p:grpSpPr>
          <a:xfrm>
            <a:off x="1357367" y="4428414"/>
            <a:ext cx="314640" cy="660600"/>
            <a:chOff x="1357367" y="4428414"/>
            <a:chExt cx="314640" cy="660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175" name="墨迹 174">
                  <a:extLst>
                    <a:ext uri="{FF2B5EF4-FFF2-40B4-BE49-F238E27FC236}">
                      <a16:creationId xmlns:a16="http://schemas.microsoft.com/office/drawing/2014/main" id="{C34A110F-3F91-B149-A841-40024C85D464}"/>
                    </a:ext>
                  </a:extLst>
                </p14:cNvPr>
                <p14:cNvContentPartPr/>
                <p14:nvPr/>
              </p14:nvContentPartPr>
              <p14:xfrm>
                <a:off x="1357367" y="4428414"/>
                <a:ext cx="234720" cy="395280"/>
              </p14:xfrm>
            </p:contentPart>
          </mc:Choice>
          <mc:Fallback xmlns="">
            <p:pic>
              <p:nvPicPr>
                <p:cNvPr id="175" name="墨迹 174">
                  <a:extLst>
                    <a:ext uri="{FF2B5EF4-FFF2-40B4-BE49-F238E27FC236}">
                      <a16:creationId xmlns:a16="http://schemas.microsoft.com/office/drawing/2014/main" id="{C34A110F-3F91-B149-A841-40024C85D464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1349807" y="4420854"/>
                  <a:ext cx="249840" cy="41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176" name="墨迹 175">
                  <a:extLst>
                    <a:ext uri="{FF2B5EF4-FFF2-40B4-BE49-F238E27FC236}">
                      <a16:creationId xmlns:a16="http://schemas.microsoft.com/office/drawing/2014/main" id="{0CB8F4D4-62D9-374C-937D-F8E996F590B2}"/>
                    </a:ext>
                  </a:extLst>
                </p14:cNvPr>
                <p14:cNvContentPartPr/>
                <p14:nvPr/>
              </p14:nvContentPartPr>
              <p14:xfrm>
                <a:off x="1431167" y="4817214"/>
                <a:ext cx="240840" cy="271800"/>
              </p14:xfrm>
            </p:contentPart>
          </mc:Choice>
          <mc:Fallback xmlns="">
            <p:pic>
              <p:nvPicPr>
                <p:cNvPr id="176" name="墨迹 175">
                  <a:extLst>
                    <a:ext uri="{FF2B5EF4-FFF2-40B4-BE49-F238E27FC236}">
                      <a16:creationId xmlns:a16="http://schemas.microsoft.com/office/drawing/2014/main" id="{0CB8F4D4-62D9-374C-937D-F8E996F590B2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1423967" y="4809654"/>
                  <a:ext cx="255960" cy="286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7" name="组合 196">
            <a:extLst>
              <a:ext uri="{FF2B5EF4-FFF2-40B4-BE49-F238E27FC236}">
                <a16:creationId xmlns:a16="http://schemas.microsoft.com/office/drawing/2014/main" id="{DCF2C8CB-84A9-674E-94EB-A1F228A83BBE}"/>
              </a:ext>
            </a:extLst>
          </p:cNvPr>
          <p:cNvGrpSpPr/>
          <p:nvPr/>
        </p:nvGrpSpPr>
        <p:grpSpPr>
          <a:xfrm>
            <a:off x="1985927" y="4662774"/>
            <a:ext cx="574560" cy="376560"/>
            <a:chOff x="1985927" y="4662774"/>
            <a:chExt cx="574560" cy="376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177" name="墨迹 176">
                  <a:extLst>
                    <a:ext uri="{FF2B5EF4-FFF2-40B4-BE49-F238E27FC236}">
                      <a16:creationId xmlns:a16="http://schemas.microsoft.com/office/drawing/2014/main" id="{F72D5546-E552-2D4F-9B57-C491D0EFD0FE}"/>
                    </a:ext>
                  </a:extLst>
                </p14:cNvPr>
                <p14:cNvContentPartPr/>
                <p14:nvPr/>
              </p14:nvContentPartPr>
              <p14:xfrm>
                <a:off x="1992767" y="4662774"/>
                <a:ext cx="160920" cy="327240"/>
              </p14:xfrm>
            </p:contentPart>
          </mc:Choice>
          <mc:Fallback xmlns="">
            <p:pic>
              <p:nvPicPr>
                <p:cNvPr id="177" name="墨迹 176">
                  <a:extLst>
                    <a:ext uri="{FF2B5EF4-FFF2-40B4-BE49-F238E27FC236}">
                      <a16:creationId xmlns:a16="http://schemas.microsoft.com/office/drawing/2014/main" id="{F72D5546-E552-2D4F-9B57-C491D0EFD0FE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1985207" y="4655214"/>
                  <a:ext cx="175680" cy="34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178" name="墨迹 177">
                  <a:extLst>
                    <a:ext uri="{FF2B5EF4-FFF2-40B4-BE49-F238E27FC236}">
                      <a16:creationId xmlns:a16="http://schemas.microsoft.com/office/drawing/2014/main" id="{789B44EA-E8BC-5D49-BA48-0E3680DD3A49}"/>
                    </a:ext>
                  </a:extLst>
                </p14:cNvPr>
                <p14:cNvContentPartPr/>
                <p14:nvPr/>
              </p14:nvContentPartPr>
              <p14:xfrm>
                <a:off x="1985927" y="4835574"/>
                <a:ext cx="340560" cy="191520"/>
              </p14:xfrm>
            </p:contentPart>
          </mc:Choice>
          <mc:Fallback xmlns="">
            <p:pic>
              <p:nvPicPr>
                <p:cNvPr id="178" name="墨迹 177">
                  <a:extLst>
                    <a:ext uri="{FF2B5EF4-FFF2-40B4-BE49-F238E27FC236}">
                      <a16:creationId xmlns:a16="http://schemas.microsoft.com/office/drawing/2014/main" id="{789B44EA-E8BC-5D49-BA48-0E3680DD3A49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1978367" y="4828014"/>
                  <a:ext cx="35532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179" name="墨迹 178">
                  <a:extLst>
                    <a:ext uri="{FF2B5EF4-FFF2-40B4-BE49-F238E27FC236}">
                      <a16:creationId xmlns:a16="http://schemas.microsoft.com/office/drawing/2014/main" id="{6D31E7F5-5B5A-EE4A-999B-D1F4322E092F}"/>
                    </a:ext>
                  </a:extLst>
                </p14:cNvPr>
                <p14:cNvContentPartPr/>
                <p14:nvPr/>
              </p14:nvContentPartPr>
              <p14:xfrm>
                <a:off x="2498567" y="4977414"/>
                <a:ext cx="61920" cy="61920"/>
              </p14:xfrm>
            </p:contentPart>
          </mc:Choice>
          <mc:Fallback xmlns="">
            <p:pic>
              <p:nvPicPr>
                <p:cNvPr id="179" name="墨迹 178">
                  <a:extLst>
                    <a:ext uri="{FF2B5EF4-FFF2-40B4-BE49-F238E27FC236}">
                      <a16:creationId xmlns:a16="http://schemas.microsoft.com/office/drawing/2014/main" id="{6D31E7F5-5B5A-EE4A-999B-D1F4322E092F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2491367" y="4969854"/>
                  <a:ext cx="77040" cy="77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6" name="组合 195">
            <a:extLst>
              <a:ext uri="{FF2B5EF4-FFF2-40B4-BE49-F238E27FC236}">
                <a16:creationId xmlns:a16="http://schemas.microsoft.com/office/drawing/2014/main" id="{F75E6D59-D946-ED46-89DB-5A56342D15E2}"/>
              </a:ext>
            </a:extLst>
          </p:cNvPr>
          <p:cNvGrpSpPr/>
          <p:nvPr/>
        </p:nvGrpSpPr>
        <p:grpSpPr>
          <a:xfrm>
            <a:off x="2800967" y="4558014"/>
            <a:ext cx="808920" cy="407520"/>
            <a:chOff x="2800967" y="4558014"/>
            <a:chExt cx="808920" cy="407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180" name="墨迹 179">
                  <a:extLst>
                    <a:ext uri="{FF2B5EF4-FFF2-40B4-BE49-F238E27FC236}">
                      <a16:creationId xmlns:a16="http://schemas.microsoft.com/office/drawing/2014/main" id="{6C837444-7326-624A-B769-A83EBC8DC69E}"/>
                    </a:ext>
                  </a:extLst>
                </p14:cNvPr>
                <p14:cNvContentPartPr/>
                <p14:nvPr/>
              </p14:nvContentPartPr>
              <p14:xfrm>
                <a:off x="2813567" y="4558014"/>
                <a:ext cx="234720" cy="364320"/>
              </p14:xfrm>
            </p:contentPart>
          </mc:Choice>
          <mc:Fallback xmlns="">
            <p:pic>
              <p:nvPicPr>
                <p:cNvPr id="180" name="墨迹 179">
                  <a:extLst>
                    <a:ext uri="{FF2B5EF4-FFF2-40B4-BE49-F238E27FC236}">
                      <a16:creationId xmlns:a16="http://schemas.microsoft.com/office/drawing/2014/main" id="{6C837444-7326-624A-B769-A83EBC8DC69E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2806007" y="4550454"/>
                  <a:ext cx="249840" cy="37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181" name="墨迹 180">
                  <a:extLst>
                    <a:ext uri="{FF2B5EF4-FFF2-40B4-BE49-F238E27FC236}">
                      <a16:creationId xmlns:a16="http://schemas.microsoft.com/office/drawing/2014/main" id="{CCB2A26C-7473-E442-AC69-8CB670B3BAA4}"/>
                    </a:ext>
                  </a:extLst>
                </p14:cNvPr>
                <p14:cNvContentPartPr/>
                <p14:nvPr/>
              </p14:nvContentPartPr>
              <p14:xfrm>
                <a:off x="2800967" y="4755294"/>
                <a:ext cx="321120" cy="210240"/>
              </p14:xfrm>
            </p:contentPart>
          </mc:Choice>
          <mc:Fallback xmlns="">
            <p:pic>
              <p:nvPicPr>
                <p:cNvPr id="181" name="墨迹 180">
                  <a:extLst>
                    <a:ext uri="{FF2B5EF4-FFF2-40B4-BE49-F238E27FC236}">
                      <a16:creationId xmlns:a16="http://schemas.microsoft.com/office/drawing/2014/main" id="{CCB2A26C-7473-E442-AC69-8CB670B3BAA4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2793407" y="4747734"/>
                  <a:ext cx="33624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182" name="墨迹 181">
                  <a:extLst>
                    <a:ext uri="{FF2B5EF4-FFF2-40B4-BE49-F238E27FC236}">
                      <a16:creationId xmlns:a16="http://schemas.microsoft.com/office/drawing/2014/main" id="{9ABC47B5-43CE-2947-AB5B-B3D1262D2DAC}"/>
                    </a:ext>
                  </a:extLst>
                </p14:cNvPr>
                <p14:cNvContentPartPr/>
                <p14:nvPr/>
              </p14:nvContentPartPr>
              <p14:xfrm>
                <a:off x="2930567" y="4724334"/>
                <a:ext cx="43560" cy="18720"/>
              </p14:xfrm>
            </p:contentPart>
          </mc:Choice>
          <mc:Fallback xmlns="">
            <p:pic>
              <p:nvPicPr>
                <p:cNvPr id="182" name="墨迹 181">
                  <a:extLst>
                    <a:ext uri="{FF2B5EF4-FFF2-40B4-BE49-F238E27FC236}">
                      <a16:creationId xmlns:a16="http://schemas.microsoft.com/office/drawing/2014/main" id="{9ABC47B5-43CE-2947-AB5B-B3D1262D2DAC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2923007" y="4717134"/>
                  <a:ext cx="5868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183" name="墨迹 182">
                  <a:extLst>
                    <a:ext uri="{FF2B5EF4-FFF2-40B4-BE49-F238E27FC236}">
                      <a16:creationId xmlns:a16="http://schemas.microsoft.com/office/drawing/2014/main" id="{0EC68E31-3D3E-4841-B49F-DD48FBD5EEEE}"/>
                    </a:ext>
                  </a:extLst>
                </p14:cNvPr>
                <p14:cNvContentPartPr/>
                <p14:nvPr/>
              </p14:nvContentPartPr>
              <p14:xfrm>
                <a:off x="3337727" y="4638294"/>
                <a:ext cx="141480" cy="265680"/>
              </p14:xfrm>
            </p:contentPart>
          </mc:Choice>
          <mc:Fallback xmlns="">
            <p:pic>
              <p:nvPicPr>
                <p:cNvPr id="183" name="墨迹 182">
                  <a:extLst>
                    <a:ext uri="{FF2B5EF4-FFF2-40B4-BE49-F238E27FC236}">
                      <a16:creationId xmlns:a16="http://schemas.microsoft.com/office/drawing/2014/main" id="{0EC68E31-3D3E-4841-B49F-DD48FBD5EEEE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3330167" y="4630734"/>
                  <a:ext cx="156600" cy="28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184" name="墨迹 183">
                  <a:extLst>
                    <a:ext uri="{FF2B5EF4-FFF2-40B4-BE49-F238E27FC236}">
                      <a16:creationId xmlns:a16="http://schemas.microsoft.com/office/drawing/2014/main" id="{D79A2140-970B-844A-8D7D-BBC3DBBE0AAD}"/>
                    </a:ext>
                  </a:extLst>
                </p14:cNvPr>
                <p14:cNvContentPartPr/>
                <p14:nvPr/>
              </p14:nvContentPartPr>
              <p14:xfrm>
                <a:off x="3319367" y="4798494"/>
                <a:ext cx="204120" cy="74520"/>
              </p14:xfrm>
            </p:contentPart>
          </mc:Choice>
          <mc:Fallback xmlns="">
            <p:pic>
              <p:nvPicPr>
                <p:cNvPr id="184" name="墨迹 183">
                  <a:extLst>
                    <a:ext uri="{FF2B5EF4-FFF2-40B4-BE49-F238E27FC236}">
                      <a16:creationId xmlns:a16="http://schemas.microsoft.com/office/drawing/2014/main" id="{D79A2140-970B-844A-8D7D-BBC3DBBE0AAD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3311807" y="4790934"/>
                  <a:ext cx="21888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185" name="墨迹 184">
                  <a:extLst>
                    <a:ext uri="{FF2B5EF4-FFF2-40B4-BE49-F238E27FC236}">
                      <a16:creationId xmlns:a16="http://schemas.microsoft.com/office/drawing/2014/main" id="{7447C77A-10A2-4C44-9454-DB2767BC1FCD}"/>
                    </a:ext>
                  </a:extLst>
                </p14:cNvPr>
                <p14:cNvContentPartPr/>
                <p14:nvPr/>
              </p14:nvContentPartPr>
              <p14:xfrm>
                <a:off x="3578567" y="4847814"/>
                <a:ext cx="31320" cy="18720"/>
              </p14:xfrm>
            </p:contentPart>
          </mc:Choice>
          <mc:Fallback xmlns="">
            <p:pic>
              <p:nvPicPr>
                <p:cNvPr id="185" name="墨迹 184">
                  <a:extLst>
                    <a:ext uri="{FF2B5EF4-FFF2-40B4-BE49-F238E27FC236}">
                      <a16:creationId xmlns:a16="http://schemas.microsoft.com/office/drawing/2014/main" id="{7447C77A-10A2-4C44-9454-DB2767BC1FCD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3571007" y="4840254"/>
                  <a:ext cx="46440" cy="33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5" name="组合 194">
            <a:extLst>
              <a:ext uri="{FF2B5EF4-FFF2-40B4-BE49-F238E27FC236}">
                <a16:creationId xmlns:a16="http://schemas.microsoft.com/office/drawing/2014/main" id="{97A3B43F-E225-5240-90B2-D984A54F7EA7}"/>
              </a:ext>
            </a:extLst>
          </p:cNvPr>
          <p:cNvGrpSpPr/>
          <p:nvPr/>
        </p:nvGrpSpPr>
        <p:grpSpPr>
          <a:xfrm>
            <a:off x="3850007" y="4489974"/>
            <a:ext cx="1086120" cy="487800"/>
            <a:chOff x="3850007" y="4489974"/>
            <a:chExt cx="1086120" cy="487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186" name="墨迹 185">
                  <a:extLst>
                    <a:ext uri="{FF2B5EF4-FFF2-40B4-BE49-F238E27FC236}">
                      <a16:creationId xmlns:a16="http://schemas.microsoft.com/office/drawing/2014/main" id="{461978AA-50DA-E04A-A7E5-54D18C639B23}"/>
                    </a:ext>
                  </a:extLst>
                </p14:cNvPr>
                <p14:cNvContentPartPr/>
                <p14:nvPr/>
              </p14:nvContentPartPr>
              <p14:xfrm>
                <a:off x="3850007" y="4527054"/>
                <a:ext cx="466560" cy="345960"/>
              </p14:xfrm>
            </p:contentPart>
          </mc:Choice>
          <mc:Fallback xmlns="">
            <p:pic>
              <p:nvPicPr>
                <p:cNvPr id="186" name="墨迹 185">
                  <a:extLst>
                    <a:ext uri="{FF2B5EF4-FFF2-40B4-BE49-F238E27FC236}">
                      <a16:creationId xmlns:a16="http://schemas.microsoft.com/office/drawing/2014/main" id="{461978AA-50DA-E04A-A7E5-54D18C639B23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3842447" y="4519494"/>
                  <a:ext cx="481680" cy="36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187" name="墨迹 186">
                  <a:extLst>
                    <a:ext uri="{FF2B5EF4-FFF2-40B4-BE49-F238E27FC236}">
                      <a16:creationId xmlns:a16="http://schemas.microsoft.com/office/drawing/2014/main" id="{2B651FF9-549F-E247-907F-23FF4BDAFDF2}"/>
                    </a:ext>
                  </a:extLst>
                </p14:cNvPr>
                <p14:cNvContentPartPr/>
                <p14:nvPr/>
              </p14:nvContentPartPr>
              <p14:xfrm>
                <a:off x="4028927" y="4693734"/>
                <a:ext cx="210240" cy="234720"/>
              </p14:xfrm>
            </p:contentPart>
          </mc:Choice>
          <mc:Fallback xmlns="">
            <p:pic>
              <p:nvPicPr>
                <p:cNvPr id="187" name="墨迹 186">
                  <a:extLst>
                    <a:ext uri="{FF2B5EF4-FFF2-40B4-BE49-F238E27FC236}">
                      <a16:creationId xmlns:a16="http://schemas.microsoft.com/office/drawing/2014/main" id="{2B651FF9-549F-E247-907F-23FF4BDAFDF2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4021367" y="4686174"/>
                  <a:ext cx="225360" cy="24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188" name="墨迹 187">
                  <a:extLst>
                    <a:ext uri="{FF2B5EF4-FFF2-40B4-BE49-F238E27FC236}">
                      <a16:creationId xmlns:a16="http://schemas.microsoft.com/office/drawing/2014/main" id="{8AB1B99F-F730-2249-B8EA-D26788387474}"/>
                    </a:ext>
                  </a:extLst>
                </p14:cNvPr>
                <p14:cNvContentPartPr/>
                <p14:nvPr/>
              </p14:nvContentPartPr>
              <p14:xfrm>
                <a:off x="4164647" y="4792374"/>
                <a:ext cx="290520" cy="129960"/>
              </p14:xfrm>
            </p:contentPart>
          </mc:Choice>
          <mc:Fallback xmlns="">
            <p:pic>
              <p:nvPicPr>
                <p:cNvPr id="188" name="墨迹 187">
                  <a:extLst>
                    <a:ext uri="{FF2B5EF4-FFF2-40B4-BE49-F238E27FC236}">
                      <a16:creationId xmlns:a16="http://schemas.microsoft.com/office/drawing/2014/main" id="{8AB1B99F-F730-2249-B8EA-D26788387474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4157087" y="4784814"/>
                  <a:ext cx="30528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189" name="墨迹 188">
                  <a:extLst>
                    <a:ext uri="{FF2B5EF4-FFF2-40B4-BE49-F238E27FC236}">
                      <a16:creationId xmlns:a16="http://schemas.microsoft.com/office/drawing/2014/main" id="{8B186E54-4FB0-0C46-BFB9-988DBAB3976F}"/>
                    </a:ext>
                  </a:extLst>
                </p14:cNvPr>
                <p14:cNvContentPartPr/>
                <p14:nvPr/>
              </p14:nvContentPartPr>
              <p14:xfrm>
                <a:off x="4679447" y="4558014"/>
                <a:ext cx="127080" cy="68400"/>
              </p14:xfrm>
            </p:contentPart>
          </mc:Choice>
          <mc:Fallback xmlns="">
            <p:pic>
              <p:nvPicPr>
                <p:cNvPr id="189" name="墨迹 188">
                  <a:extLst>
                    <a:ext uri="{FF2B5EF4-FFF2-40B4-BE49-F238E27FC236}">
                      <a16:creationId xmlns:a16="http://schemas.microsoft.com/office/drawing/2014/main" id="{8B186E54-4FB0-0C46-BFB9-988DBAB3976F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4671887" y="4550454"/>
                  <a:ext cx="14220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190" name="墨迹 189">
                  <a:extLst>
                    <a:ext uri="{FF2B5EF4-FFF2-40B4-BE49-F238E27FC236}">
                      <a16:creationId xmlns:a16="http://schemas.microsoft.com/office/drawing/2014/main" id="{DC416D7F-8BF1-DD4B-9C2B-FEE4637D296C}"/>
                    </a:ext>
                  </a:extLst>
                </p14:cNvPr>
                <p14:cNvContentPartPr/>
                <p14:nvPr/>
              </p14:nvContentPartPr>
              <p14:xfrm>
                <a:off x="4624007" y="4650534"/>
                <a:ext cx="256680" cy="80640"/>
              </p14:xfrm>
            </p:contentPart>
          </mc:Choice>
          <mc:Fallback xmlns="">
            <p:pic>
              <p:nvPicPr>
                <p:cNvPr id="190" name="墨迹 189">
                  <a:extLst>
                    <a:ext uri="{FF2B5EF4-FFF2-40B4-BE49-F238E27FC236}">
                      <a16:creationId xmlns:a16="http://schemas.microsoft.com/office/drawing/2014/main" id="{DC416D7F-8BF1-DD4B-9C2B-FEE4637D296C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4616447" y="4642974"/>
                  <a:ext cx="27180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191" name="墨迹 190">
                  <a:extLst>
                    <a:ext uri="{FF2B5EF4-FFF2-40B4-BE49-F238E27FC236}">
                      <a16:creationId xmlns:a16="http://schemas.microsoft.com/office/drawing/2014/main" id="{A6509509-6021-D049-83F1-6B0A5E69CF75}"/>
                    </a:ext>
                  </a:extLst>
                </p14:cNvPr>
                <p14:cNvContentPartPr/>
                <p14:nvPr/>
              </p14:nvContentPartPr>
              <p14:xfrm>
                <a:off x="4714367" y="4489974"/>
                <a:ext cx="48960" cy="296640"/>
              </p14:xfrm>
            </p:contentPart>
          </mc:Choice>
          <mc:Fallback xmlns="">
            <p:pic>
              <p:nvPicPr>
                <p:cNvPr id="191" name="墨迹 190">
                  <a:extLst>
                    <a:ext uri="{FF2B5EF4-FFF2-40B4-BE49-F238E27FC236}">
                      <a16:creationId xmlns:a16="http://schemas.microsoft.com/office/drawing/2014/main" id="{A6509509-6021-D049-83F1-6B0A5E69CF75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4706807" y="4482414"/>
                  <a:ext cx="64080" cy="31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192" name="墨迹 191">
                  <a:extLst>
                    <a:ext uri="{FF2B5EF4-FFF2-40B4-BE49-F238E27FC236}">
                      <a16:creationId xmlns:a16="http://schemas.microsoft.com/office/drawing/2014/main" id="{028B0BD3-E400-E240-AEFD-C6FA301CBFB9}"/>
                    </a:ext>
                  </a:extLst>
                </p14:cNvPr>
                <p14:cNvContentPartPr/>
                <p14:nvPr/>
              </p14:nvContentPartPr>
              <p14:xfrm>
                <a:off x="4621127" y="4804614"/>
                <a:ext cx="315000" cy="173160"/>
              </p14:xfrm>
            </p:contentPart>
          </mc:Choice>
          <mc:Fallback xmlns="">
            <p:pic>
              <p:nvPicPr>
                <p:cNvPr id="192" name="墨迹 191">
                  <a:extLst>
                    <a:ext uri="{FF2B5EF4-FFF2-40B4-BE49-F238E27FC236}">
                      <a16:creationId xmlns:a16="http://schemas.microsoft.com/office/drawing/2014/main" id="{028B0BD3-E400-E240-AEFD-C6FA301CBFB9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4613567" y="4797054"/>
                  <a:ext cx="330120" cy="188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95">
            <p14:nvContentPartPr>
              <p14:cNvPr id="193" name="墨迹 192">
                <a:extLst>
                  <a:ext uri="{FF2B5EF4-FFF2-40B4-BE49-F238E27FC236}">
                    <a16:creationId xmlns:a16="http://schemas.microsoft.com/office/drawing/2014/main" id="{8374505C-F81B-E84D-AEEC-B5A9AB00FD32}"/>
                  </a:ext>
                </a:extLst>
              </p14:cNvPr>
              <p14:cNvContentPartPr/>
              <p14:nvPr/>
            </p14:nvContentPartPr>
            <p14:xfrm>
              <a:off x="5188847" y="4897854"/>
              <a:ext cx="61920" cy="24480"/>
            </p14:xfrm>
          </p:contentPart>
        </mc:Choice>
        <mc:Fallback xmlns="">
          <p:pic>
            <p:nvPicPr>
              <p:cNvPr id="193" name="墨迹 192">
                <a:extLst>
                  <a:ext uri="{FF2B5EF4-FFF2-40B4-BE49-F238E27FC236}">
                    <a16:creationId xmlns:a16="http://schemas.microsoft.com/office/drawing/2014/main" id="{8374505C-F81B-E84D-AEEC-B5A9AB00FD32}"/>
                  </a:ext>
                </a:extLst>
              </p:cNvPr>
              <p:cNvPicPr/>
              <p:nvPr/>
            </p:nvPicPr>
            <p:blipFill>
              <a:blip r:embed="rId296"/>
              <a:stretch>
                <a:fillRect/>
              </a:stretch>
            </p:blipFill>
            <p:spPr>
              <a:xfrm>
                <a:off x="5181287" y="4890294"/>
                <a:ext cx="77040" cy="3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7">
            <p14:nvContentPartPr>
              <p14:cNvPr id="194" name="墨迹 193">
                <a:extLst>
                  <a:ext uri="{FF2B5EF4-FFF2-40B4-BE49-F238E27FC236}">
                    <a16:creationId xmlns:a16="http://schemas.microsoft.com/office/drawing/2014/main" id="{9D2A9267-F07F-0A41-B71E-70B95784D6B3}"/>
                  </a:ext>
                </a:extLst>
              </p14:cNvPr>
              <p14:cNvContentPartPr/>
              <p14:nvPr/>
            </p14:nvContentPartPr>
            <p14:xfrm>
              <a:off x="5207207" y="5069934"/>
              <a:ext cx="12600" cy="6480"/>
            </p14:xfrm>
          </p:contentPart>
        </mc:Choice>
        <mc:Fallback xmlns="">
          <p:pic>
            <p:nvPicPr>
              <p:cNvPr id="194" name="墨迹 193">
                <a:extLst>
                  <a:ext uri="{FF2B5EF4-FFF2-40B4-BE49-F238E27FC236}">
                    <a16:creationId xmlns:a16="http://schemas.microsoft.com/office/drawing/2014/main" id="{9D2A9267-F07F-0A41-B71E-70B95784D6B3}"/>
                  </a:ext>
                </a:extLst>
              </p:cNvPr>
              <p:cNvPicPr/>
              <p:nvPr/>
            </p:nvPicPr>
            <p:blipFill>
              <a:blip r:embed="rId298"/>
              <a:stretch>
                <a:fillRect/>
              </a:stretch>
            </p:blipFill>
            <p:spPr>
              <a:xfrm>
                <a:off x="5199647" y="5062374"/>
                <a:ext cx="27720" cy="21600"/>
              </a:xfrm>
              <a:prstGeom prst="rect">
                <a:avLst/>
              </a:prstGeom>
            </p:spPr>
          </p:pic>
        </mc:Fallback>
      </mc:AlternateContent>
      <p:grpSp>
        <p:nvGrpSpPr>
          <p:cNvPr id="221" name="组合 220">
            <a:extLst>
              <a:ext uri="{FF2B5EF4-FFF2-40B4-BE49-F238E27FC236}">
                <a16:creationId xmlns:a16="http://schemas.microsoft.com/office/drawing/2014/main" id="{D221F50B-D35C-2846-88F2-70E7BC2EF936}"/>
              </a:ext>
            </a:extLst>
          </p:cNvPr>
          <p:cNvGrpSpPr/>
          <p:nvPr/>
        </p:nvGrpSpPr>
        <p:grpSpPr>
          <a:xfrm>
            <a:off x="8415887" y="4564134"/>
            <a:ext cx="2030040" cy="2313720"/>
            <a:chOff x="8415887" y="4564134"/>
            <a:chExt cx="2030040" cy="2313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204" name="墨迹 203">
                  <a:extLst>
                    <a:ext uri="{FF2B5EF4-FFF2-40B4-BE49-F238E27FC236}">
                      <a16:creationId xmlns:a16="http://schemas.microsoft.com/office/drawing/2014/main" id="{ED6936B5-724D-7846-8B9E-048A51CB22A5}"/>
                    </a:ext>
                  </a:extLst>
                </p14:cNvPr>
                <p14:cNvContentPartPr/>
                <p14:nvPr/>
              </p14:nvContentPartPr>
              <p14:xfrm>
                <a:off x="10161887" y="6859134"/>
                <a:ext cx="6480" cy="18720"/>
              </p14:xfrm>
            </p:contentPart>
          </mc:Choice>
          <mc:Fallback xmlns="">
            <p:pic>
              <p:nvPicPr>
                <p:cNvPr id="204" name="墨迹 203">
                  <a:extLst>
                    <a:ext uri="{FF2B5EF4-FFF2-40B4-BE49-F238E27FC236}">
                      <a16:creationId xmlns:a16="http://schemas.microsoft.com/office/drawing/2014/main" id="{ED6936B5-724D-7846-8B9E-048A51CB22A5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10154327" y="6851934"/>
                  <a:ext cx="2160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199" name="墨迹 198">
                  <a:extLst>
                    <a:ext uri="{FF2B5EF4-FFF2-40B4-BE49-F238E27FC236}">
                      <a16:creationId xmlns:a16="http://schemas.microsoft.com/office/drawing/2014/main" id="{242570D5-250D-F949-81B3-AD6B9440CA6E}"/>
                    </a:ext>
                  </a:extLst>
                </p14:cNvPr>
                <p14:cNvContentPartPr/>
                <p14:nvPr/>
              </p14:nvContentPartPr>
              <p14:xfrm>
                <a:off x="8449367" y="4564134"/>
                <a:ext cx="102600" cy="1952640"/>
              </p14:xfrm>
            </p:contentPart>
          </mc:Choice>
          <mc:Fallback xmlns="">
            <p:pic>
              <p:nvPicPr>
                <p:cNvPr id="199" name="墨迹 198">
                  <a:extLst>
                    <a:ext uri="{FF2B5EF4-FFF2-40B4-BE49-F238E27FC236}">
                      <a16:creationId xmlns:a16="http://schemas.microsoft.com/office/drawing/2014/main" id="{242570D5-250D-F949-81B3-AD6B9440CA6E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8441807" y="4556574"/>
                  <a:ext cx="117720" cy="19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200" name="墨迹 199">
                  <a:extLst>
                    <a:ext uri="{FF2B5EF4-FFF2-40B4-BE49-F238E27FC236}">
                      <a16:creationId xmlns:a16="http://schemas.microsoft.com/office/drawing/2014/main" id="{2E38DB55-45DA-AA42-8626-43FC5F33A5CA}"/>
                    </a:ext>
                  </a:extLst>
                </p14:cNvPr>
                <p14:cNvContentPartPr/>
                <p14:nvPr/>
              </p14:nvContentPartPr>
              <p14:xfrm>
                <a:off x="8631527" y="4570254"/>
                <a:ext cx="1814400" cy="2104200"/>
              </p14:xfrm>
            </p:contentPart>
          </mc:Choice>
          <mc:Fallback xmlns="">
            <p:pic>
              <p:nvPicPr>
                <p:cNvPr id="200" name="墨迹 199">
                  <a:extLst>
                    <a:ext uri="{FF2B5EF4-FFF2-40B4-BE49-F238E27FC236}">
                      <a16:creationId xmlns:a16="http://schemas.microsoft.com/office/drawing/2014/main" id="{2E38DB55-45DA-AA42-8626-43FC5F33A5CA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8623967" y="4562694"/>
                  <a:ext cx="1829520" cy="211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202" name="墨迹 201">
                  <a:extLst>
                    <a:ext uri="{FF2B5EF4-FFF2-40B4-BE49-F238E27FC236}">
                      <a16:creationId xmlns:a16="http://schemas.microsoft.com/office/drawing/2014/main" id="{EE294F7E-6E38-D64F-8AE9-C43E06B584CC}"/>
                    </a:ext>
                  </a:extLst>
                </p14:cNvPr>
                <p14:cNvContentPartPr/>
                <p14:nvPr/>
              </p14:nvContentPartPr>
              <p14:xfrm>
                <a:off x="8415887" y="6538374"/>
                <a:ext cx="1697040" cy="68400"/>
              </p14:xfrm>
            </p:contentPart>
          </mc:Choice>
          <mc:Fallback xmlns="">
            <p:pic>
              <p:nvPicPr>
                <p:cNvPr id="202" name="墨迹 201">
                  <a:extLst>
                    <a:ext uri="{FF2B5EF4-FFF2-40B4-BE49-F238E27FC236}">
                      <a16:creationId xmlns:a16="http://schemas.microsoft.com/office/drawing/2014/main" id="{EE294F7E-6E38-D64F-8AE9-C43E06B584CC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8408327" y="6530814"/>
                  <a:ext cx="171216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205" name="墨迹 204">
                  <a:extLst>
                    <a:ext uri="{FF2B5EF4-FFF2-40B4-BE49-F238E27FC236}">
                      <a16:creationId xmlns:a16="http://schemas.microsoft.com/office/drawing/2014/main" id="{7A7E1153-0110-2140-86E5-D4798A80B301}"/>
                    </a:ext>
                  </a:extLst>
                </p14:cNvPr>
                <p14:cNvContentPartPr/>
                <p14:nvPr/>
              </p14:nvContentPartPr>
              <p14:xfrm>
                <a:off x="10099967" y="6564654"/>
                <a:ext cx="296640" cy="49680"/>
              </p14:xfrm>
            </p:contentPart>
          </mc:Choice>
          <mc:Fallback xmlns="">
            <p:pic>
              <p:nvPicPr>
                <p:cNvPr id="205" name="墨迹 204">
                  <a:extLst>
                    <a:ext uri="{FF2B5EF4-FFF2-40B4-BE49-F238E27FC236}">
                      <a16:creationId xmlns:a16="http://schemas.microsoft.com/office/drawing/2014/main" id="{7A7E1153-0110-2140-86E5-D4798A80B301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10092407" y="6557094"/>
                  <a:ext cx="31176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207" name="墨迹 206">
                  <a:extLst>
                    <a:ext uri="{FF2B5EF4-FFF2-40B4-BE49-F238E27FC236}">
                      <a16:creationId xmlns:a16="http://schemas.microsoft.com/office/drawing/2014/main" id="{9B1E8A57-F9AD-1748-866B-F602DAEBA14B}"/>
                    </a:ext>
                  </a:extLst>
                </p14:cNvPr>
                <p14:cNvContentPartPr/>
                <p14:nvPr/>
              </p14:nvContentPartPr>
              <p14:xfrm>
                <a:off x="8687327" y="5546574"/>
                <a:ext cx="1629360" cy="31320"/>
              </p14:xfrm>
            </p:contentPart>
          </mc:Choice>
          <mc:Fallback xmlns="">
            <p:pic>
              <p:nvPicPr>
                <p:cNvPr id="207" name="墨迹 206">
                  <a:extLst>
                    <a:ext uri="{FF2B5EF4-FFF2-40B4-BE49-F238E27FC236}">
                      <a16:creationId xmlns:a16="http://schemas.microsoft.com/office/drawing/2014/main" id="{9B1E8A57-F9AD-1748-866B-F602DAEBA14B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8679767" y="5539014"/>
                  <a:ext cx="164412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208" name="墨迹 207">
                  <a:extLst>
                    <a:ext uri="{FF2B5EF4-FFF2-40B4-BE49-F238E27FC236}">
                      <a16:creationId xmlns:a16="http://schemas.microsoft.com/office/drawing/2014/main" id="{6696C5D7-4A65-3B40-B255-92E5ADEBB7B1}"/>
                    </a:ext>
                  </a:extLst>
                </p14:cNvPr>
                <p14:cNvContentPartPr/>
                <p14:nvPr/>
              </p14:nvContentPartPr>
              <p14:xfrm>
                <a:off x="9520007" y="4689054"/>
                <a:ext cx="61920" cy="1807560"/>
              </p14:xfrm>
            </p:contentPart>
          </mc:Choice>
          <mc:Fallback xmlns="">
            <p:pic>
              <p:nvPicPr>
                <p:cNvPr id="208" name="墨迹 207">
                  <a:extLst>
                    <a:ext uri="{FF2B5EF4-FFF2-40B4-BE49-F238E27FC236}">
                      <a16:creationId xmlns:a16="http://schemas.microsoft.com/office/drawing/2014/main" id="{6696C5D7-4A65-3B40-B255-92E5ADEBB7B1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9512447" y="4681494"/>
                  <a:ext cx="77040" cy="18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209" name="墨迹 208">
                  <a:extLst>
                    <a:ext uri="{FF2B5EF4-FFF2-40B4-BE49-F238E27FC236}">
                      <a16:creationId xmlns:a16="http://schemas.microsoft.com/office/drawing/2014/main" id="{8ADFD247-23E4-E04A-94E6-1F3A6946AD59}"/>
                    </a:ext>
                  </a:extLst>
                </p14:cNvPr>
                <p14:cNvContentPartPr/>
                <p14:nvPr/>
              </p14:nvContentPartPr>
              <p14:xfrm>
                <a:off x="8594807" y="5096214"/>
                <a:ext cx="1697040" cy="111240"/>
              </p14:xfrm>
            </p:contentPart>
          </mc:Choice>
          <mc:Fallback xmlns="">
            <p:pic>
              <p:nvPicPr>
                <p:cNvPr id="209" name="墨迹 208">
                  <a:extLst>
                    <a:ext uri="{FF2B5EF4-FFF2-40B4-BE49-F238E27FC236}">
                      <a16:creationId xmlns:a16="http://schemas.microsoft.com/office/drawing/2014/main" id="{8ADFD247-23E4-E04A-94E6-1F3A6946AD59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8587247" y="5088654"/>
                  <a:ext cx="171216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210" name="墨迹 209">
                  <a:extLst>
                    <a:ext uri="{FF2B5EF4-FFF2-40B4-BE49-F238E27FC236}">
                      <a16:creationId xmlns:a16="http://schemas.microsoft.com/office/drawing/2014/main" id="{4F1E7C99-3D92-9A47-A84E-B8854ACA5D96}"/>
                    </a:ext>
                  </a:extLst>
                </p14:cNvPr>
                <p14:cNvContentPartPr/>
                <p14:nvPr/>
              </p14:nvContentPartPr>
              <p14:xfrm>
                <a:off x="8582207" y="5978574"/>
                <a:ext cx="1740240" cy="68400"/>
              </p14:xfrm>
            </p:contentPart>
          </mc:Choice>
          <mc:Fallback xmlns="">
            <p:pic>
              <p:nvPicPr>
                <p:cNvPr id="210" name="墨迹 209">
                  <a:extLst>
                    <a:ext uri="{FF2B5EF4-FFF2-40B4-BE49-F238E27FC236}">
                      <a16:creationId xmlns:a16="http://schemas.microsoft.com/office/drawing/2014/main" id="{4F1E7C99-3D92-9A47-A84E-B8854ACA5D96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8574647" y="5971014"/>
                  <a:ext cx="175536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7">
              <p14:nvContentPartPr>
                <p14:cNvPr id="211" name="墨迹 210">
                  <a:extLst>
                    <a:ext uri="{FF2B5EF4-FFF2-40B4-BE49-F238E27FC236}">
                      <a16:creationId xmlns:a16="http://schemas.microsoft.com/office/drawing/2014/main" id="{57B3A373-4929-4D48-BB35-B0A6E9159DD9}"/>
                    </a:ext>
                  </a:extLst>
                </p14:cNvPr>
                <p14:cNvContentPartPr/>
                <p14:nvPr/>
              </p14:nvContentPartPr>
              <p14:xfrm>
                <a:off x="9069647" y="4713534"/>
                <a:ext cx="55800" cy="1743840"/>
              </p14:xfrm>
            </p:contentPart>
          </mc:Choice>
          <mc:Fallback xmlns="">
            <p:pic>
              <p:nvPicPr>
                <p:cNvPr id="211" name="墨迹 210">
                  <a:extLst>
                    <a:ext uri="{FF2B5EF4-FFF2-40B4-BE49-F238E27FC236}">
                      <a16:creationId xmlns:a16="http://schemas.microsoft.com/office/drawing/2014/main" id="{57B3A373-4929-4D48-BB35-B0A6E9159DD9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9062087" y="4705974"/>
                  <a:ext cx="70920" cy="175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212" name="墨迹 211">
                  <a:extLst>
                    <a:ext uri="{FF2B5EF4-FFF2-40B4-BE49-F238E27FC236}">
                      <a16:creationId xmlns:a16="http://schemas.microsoft.com/office/drawing/2014/main" id="{81027449-0102-1847-A48E-3BBB34C96661}"/>
                    </a:ext>
                  </a:extLst>
                </p14:cNvPr>
                <p14:cNvContentPartPr/>
                <p14:nvPr/>
              </p14:nvContentPartPr>
              <p14:xfrm>
                <a:off x="9914927" y="4614894"/>
                <a:ext cx="117720" cy="1894680"/>
              </p14:xfrm>
            </p:contentPart>
          </mc:Choice>
          <mc:Fallback xmlns="">
            <p:pic>
              <p:nvPicPr>
                <p:cNvPr id="212" name="墨迹 211">
                  <a:extLst>
                    <a:ext uri="{FF2B5EF4-FFF2-40B4-BE49-F238E27FC236}">
                      <a16:creationId xmlns:a16="http://schemas.microsoft.com/office/drawing/2014/main" id="{81027449-0102-1847-A48E-3BBB34C96661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9907367" y="4607334"/>
                  <a:ext cx="132480" cy="19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1">
              <p14:nvContentPartPr>
                <p14:cNvPr id="214" name="墨迹 213">
                  <a:extLst>
                    <a:ext uri="{FF2B5EF4-FFF2-40B4-BE49-F238E27FC236}">
                      <a16:creationId xmlns:a16="http://schemas.microsoft.com/office/drawing/2014/main" id="{2FE368CF-C691-4E45-BC35-6C537C8C5ABA}"/>
                    </a:ext>
                  </a:extLst>
                </p14:cNvPr>
                <p14:cNvContentPartPr/>
                <p14:nvPr/>
              </p14:nvContentPartPr>
              <p14:xfrm>
                <a:off x="9297887" y="4923414"/>
                <a:ext cx="160920" cy="167040"/>
              </p14:xfrm>
            </p:contentPart>
          </mc:Choice>
          <mc:Fallback xmlns="">
            <p:pic>
              <p:nvPicPr>
                <p:cNvPr id="214" name="墨迹 213">
                  <a:extLst>
                    <a:ext uri="{FF2B5EF4-FFF2-40B4-BE49-F238E27FC236}">
                      <a16:creationId xmlns:a16="http://schemas.microsoft.com/office/drawing/2014/main" id="{2FE368CF-C691-4E45-BC35-6C537C8C5ABA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9290327" y="4915854"/>
                  <a:ext cx="17568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216" name="墨迹 215">
                  <a:extLst>
                    <a:ext uri="{FF2B5EF4-FFF2-40B4-BE49-F238E27FC236}">
                      <a16:creationId xmlns:a16="http://schemas.microsoft.com/office/drawing/2014/main" id="{8135E6BE-D674-0941-87BA-29C0EA6F602B}"/>
                    </a:ext>
                  </a:extLst>
                </p14:cNvPr>
                <p14:cNvContentPartPr/>
                <p14:nvPr/>
              </p14:nvContentPartPr>
              <p14:xfrm>
                <a:off x="8792087" y="5811894"/>
                <a:ext cx="123840" cy="105120"/>
              </p14:xfrm>
            </p:contentPart>
          </mc:Choice>
          <mc:Fallback xmlns="">
            <p:pic>
              <p:nvPicPr>
                <p:cNvPr id="216" name="墨迹 215">
                  <a:extLst>
                    <a:ext uri="{FF2B5EF4-FFF2-40B4-BE49-F238E27FC236}">
                      <a16:creationId xmlns:a16="http://schemas.microsoft.com/office/drawing/2014/main" id="{8135E6BE-D674-0941-87BA-29C0EA6F602B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8784527" y="5804334"/>
                  <a:ext cx="13896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218" name="墨迹 217">
                  <a:extLst>
                    <a:ext uri="{FF2B5EF4-FFF2-40B4-BE49-F238E27FC236}">
                      <a16:creationId xmlns:a16="http://schemas.microsoft.com/office/drawing/2014/main" id="{46937A1A-F0EC-844C-B963-A091DA650455}"/>
                    </a:ext>
                  </a:extLst>
                </p14:cNvPr>
                <p14:cNvContentPartPr/>
                <p14:nvPr/>
              </p14:nvContentPartPr>
              <p14:xfrm>
                <a:off x="10180247" y="5306454"/>
                <a:ext cx="167040" cy="197280"/>
              </p14:xfrm>
            </p:contentPart>
          </mc:Choice>
          <mc:Fallback xmlns="">
            <p:pic>
              <p:nvPicPr>
                <p:cNvPr id="218" name="墨迹 217">
                  <a:extLst>
                    <a:ext uri="{FF2B5EF4-FFF2-40B4-BE49-F238E27FC236}">
                      <a16:creationId xmlns:a16="http://schemas.microsoft.com/office/drawing/2014/main" id="{46937A1A-F0EC-844C-B963-A091DA650455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10172687" y="5298894"/>
                  <a:ext cx="18216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220" name="墨迹 219">
                  <a:extLst>
                    <a:ext uri="{FF2B5EF4-FFF2-40B4-BE49-F238E27FC236}">
                      <a16:creationId xmlns:a16="http://schemas.microsoft.com/office/drawing/2014/main" id="{5DB3766B-06C0-9143-829C-619AD33EC6E9}"/>
                    </a:ext>
                  </a:extLst>
                </p14:cNvPr>
                <p14:cNvContentPartPr/>
                <p14:nvPr/>
              </p14:nvContentPartPr>
              <p14:xfrm>
                <a:off x="9736727" y="6269094"/>
                <a:ext cx="123120" cy="172440"/>
              </p14:xfrm>
            </p:contentPart>
          </mc:Choice>
          <mc:Fallback xmlns="">
            <p:pic>
              <p:nvPicPr>
                <p:cNvPr id="220" name="墨迹 219">
                  <a:extLst>
                    <a:ext uri="{FF2B5EF4-FFF2-40B4-BE49-F238E27FC236}">
                      <a16:creationId xmlns:a16="http://schemas.microsoft.com/office/drawing/2014/main" id="{5DB3766B-06C0-9143-829C-619AD33EC6E9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9729167" y="6261534"/>
                  <a:ext cx="138240" cy="187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1" name="组合 270">
            <a:extLst>
              <a:ext uri="{FF2B5EF4-FFF2-40B4-BE49-F238E27FC236}">
                <a16:creationId xmlns:a16="http://schemas.microsoft.com/office/drawing/2014/main" id="{5C8A1424-B5AA-BE4D-A809-CA1C8DFA5FF3}"/>
              </a:ext>
            </a:extLst>
          </p:cNvPr>
          <p:cNvGrpSpPr/>
          <p:nvPr/>
        </p:nvGrpSpPr>
        <p:grpSpPr>
          <a:xfrm>
            <a:off x="1159727" y="5373774"/>
            <a:ext cx="5960520" cy="1505520"/>
            <a:chOff x="1159727" y="5373774"/>
            <a:chExt cx="5960520" cy="1505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9">
              <p14:nvContentPartPr>
                <p14:cNvPr id="222" name="墨迹 221">
                  <a:extLst>
                    <a:ext uri="{FF2B5EF4-FFF2-40B4-BE49-F238E27FC236}">
                      <a16:creationId xmlns:a16="http://schemas.microsoft.com/office/drawing/2014/main" id="{635E993F-17A7-064D-9942-0EBE7CF4A96F}"/>
                    </a:ext>
                  </a:extLst>
                </p14:cNvPr>
                <p14:cNvContentPartPr/>
                <p14:nvPr/>
              </p14:nvContentPartPr>
              <p14:xfrm>
                <a:off x="1375727" y="5509494"/>
                <a:ext cx="179280" cy="339840"/>
              </p14:xfrm>
            </p:contentPart>
          </mc:Choice>
          <mc:Fallback xmlns="">
            <p:pic>
              <p:nvPicPr>
                <p:cNvPr id="222" name="墨迹 221">
                  <a:extLst>
                    <a:ext uri="{FF2B5EF4-FFF2-40B4-BE49-F238E27FC236}">
                      <a16:creationId xmlns:a16="http://schemas.microsoft.com/office/drawing/2014/main" id="{635E993F-17A7-064D-9942-0EBE7CF4A96F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1368167" y="5501934"/>
                  <a:ext cx="194400" cy="35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1">
              <p14:nvContentPartPr>
                <p14:cNvPr id="223" name="墨迹 222">
                  <a:extLst>
                    <a:ext uri="{FF2B5EF4-FFF2-40B4-BE49-F238E27FC236}">
                      <a16:creationId xmlns:a16="http://schemas.microsoft.com/office/drawing/2014/main" id="{B0BE0C08-03DD-824A-B443-C291CDB7054C}"/>
                    </a:ext>
                  </a:extLst>
                </p14:cNvPr>
                <p14:cNvContentPartPr/>
                <p14:nvPr/>
              </p14:nvContentPartPr>
              <p14:xfrm>
                <a:off x="1443767" y="5373774"/>
                <a:ext cx="456840" cy="419760"/>
              </p14:xfrm>
            </p:contentPart>
          </mc:Choice>
          <mc:Fallback xmlns="">
            <p:pic>
              <p:nvPicPr>
                <p:cNvPr id="223" name="墨迹 222">
                  <a:extLst>
                    <a:ext uri="{FF2B5EF4-FFF2-40B4-BE49-F238E27FC236}">
                      <a16:creationId xmlns:a16="http://schemas.microsoft.com/office/drawing/2014/main" id="{B0BE0C08-03DD-824A-B443-C291CDB7054C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1436207" y="5366214"/>
                  <a:ext cx="471960" cy="43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225" name="墨迹 224">
                  <a:extLst>
                    <a:ext uri="{FF2B5EF4-FFF2-40B4-BE49-F238E27FC236}">
                      <a16:creationId xmlns:a16="http://schemas.microsoft.com/office/drawing/2014/main" id="{3A195A0C-7F5A-1D45-AD8C-80D87576C8CB}"/>
                    </a:ext>
                  </a:extLst>
                </p14:cNvPr>
                <p14:cNvContentPartPr/>
                <p14:nvPr/>
              </p14:nvContentPartPr>
              <p14:xfrm>
                <a:off x="1739687" y="5768694"/>
                <a:ext cx="105120" cy="92880"/>
              </p14:xfrm>
            </p:contentPart>
          </mc:Choice>
          <mc:Fallback xmlns="">
            <p:pic>
              <p:nvPicPr>
                <p:cNvPr id="225" name="墨迹 224">
                  <a:extLst>
                    <a:ext uri="{FF2B5EF4-FFF2-40B4-BE49-F238E27FC236}">
                      <a16:creationId xmlns:a16="http://schemas.microsoft.com/office/drawing/2014/main" id="{3A195A0C-7F5A-1D45-AD8C-80D87576C8CB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1732487" y="5761134"/>
                  <a:ext cx="12024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226" name="墨迹 225">
                  <a:extLst>
                    <a:ext uri="{FF2B5EF4-FFF2-40B4-BE49-F238E27FC236}">
                      <a16:creationId xmlns:a16="http://schemas.microsoft.com/office/drawing/2014/main" id="{860F2F4C-A5D3-EC4A-BDBD-B49472449C0E}"/>
                    </a:ext>
                  </a:extLst>
                </p14:cNvPr>
                <p14:cNvContentPartPr/>
                <p14:nvPr/>
              </p14:nvContentPartPr>
              <p14:xfrm>
                <a:off x="2110127" y="5571054"/>
                <a:ext cx="204120" cy="222480"/>
              </p14:xfrm>
            </p:contentPart>
          </mc:Choice>
          <mc:Fallback xmlns="">
            <p:pic>
              <p:nvPicPr>
                <p:cNvPr id="226" name="墨迹 225">
                  <a:extLst>
                    <a:ext uri="{FF2B5EF4-FFF2-40B4-BE49-F238E27FC236}">
                      <a16:creationId xmlns:a16="http://schemas.microsoft.com/office/drawing/2014/main" id="{860F2F4C-A5D3-EC4A-BDBD-B49472449C0E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2102567" y="5563854"/>
                  <a:ext cx="21888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7">
              <p14:nvContentPartPr>
                <p14:cNvPr id="227" name="墨迹 226">
                  <a:extLst>
                    <a:ext uri="{FF2B5EF4-FFF2-40B4-BE49-F238E27FC236}">
                      <a16:creationId xmlns:a16="http://schemas.microsoft.com/office/drawing/2014/main" id="{AD4EA0A8-0C97-C548-9AA4-C63C4794C962}"/>
                    </a:ext>
                  </a:extLst>
                </p14:cNvPr>
                <p14:cNvContentPartPr/>
                <p14:nvPr/>
              </p14:nvContentPartPr>
              <p14:xfrm>
                <a:off x="2455727" y="5725494"/>
                <a:ext cx="37440" cy="80640"/>
              </p14:xfrm>
            </p:contentPart>
          </mc:Choice>
          <mc:Fallback xmlns="">
            <p:pic>
              <p:nvPicPr>
                <p:cNvPr id="227" name="墨迹 226">
                  <a:extLst>
                    <a:ext uri="{FF2B5EF4-FFF2-40B4-BE49-F238E27FC236}">
                      <a16:creationId xmlns:a16="http://schemas.microsoft.com/office/drawing/2014/main" id="{AD4EA0A8-0C97-C548-9AA4-C63C4794C962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2448167" y="5717934"/>
                  <a:ext cx="5256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9">
              <p14:nvContentPartPr>
                <p14:cNvPr id="229" name="墨迹 228">
                  <a:extLst>
                    <a:ext uri="{FF2B5EF4-FFF2-40B4-BE49-F238E27FC236}">
                      <a16:creationId xmlns:a16="http://schemas.microsoft.com/office/drawing/2014/main" id="{1D1798E1-E31B-974D-9108-A815B2F0ED9A}"/>
                    </a:ext>
                  </a:extLst>
                </p14:cNvPr>
                <p14:cNvContentPartPr/>
                <p14:nvPr/>
              </p14:nvContentPartPr>
              <p14:xfrm>
                <a:off x="2437007" y="5719374"/>
                <a:ext cx="68400" cy="49680"/>
              </p14:xfrm>
            </p:contentPart>
          </mc:Choice>
          <mc:Fallback xmlns="">
            <p:pic>
              <p:nvPicPr>
                <p:cNvPr id="229" name="墨迹 228">
                  <a:extLst>
                    <a:ext uri="{FF2B5EF4-FFF2-40B4-BE49-F238E27FC236}">
                      <a16:creationId xmlns:a16="http://schemas.microsoft.com/office/drawing/2014/main" id="{1D1798E1-E31B-974D-9108-A815B2F0ED9A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2429447" y="5711814"/>
                  <a:ext cx="8316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1">
              <p14:nvContentPartPr>
                <p14:cNvPr id="230" name="墨迹 229">
                  <a:extLst>
                    <a:ext uri="{FF2B5EF4-FFF2-40B4-BE49-F238E27FC236}">
                      <a16:creationId xmlns:a16="http://schemas.microsoft.com/office/drawing/2014/main" id="{314809EC-22CB-9E49-8DA8-2F933B3B99DF}"/>
                    </a:ext>
                  </a:extLst>
                </p14:cNvPr>
                <p14:cNvContentPartPr/>
                <p14:nvPr/>
              </p14:nvContentPartPr>
              <p14:xfrm>
                <a:off x="2492447" y="5886054"/>
                <a:ext cx="6480" cy="18720"/>
              </p14:xfrm>
            </p:contentPart>
          </mc:Choice>
          <mc:Fallback xmlns="">
            <p:pic>
              <p:nvPicPr>
                <p:cNvPr id="230" name="墨迹 229">
                  <a:extLst>
                    <a:ext uri="{FF2B5EF4-FFF2-40B4-BE49-F238E27FC236}">
                      <a16:creationId xmlns:a16="http://schemas.microsoft.com/office/drawing/2014/main" id="{314809EC-22CB-9E49-8DA8-2F933B3B99DF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2484887" y="5878494"/>
                  <a:ext cx="2160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231" name="墨迹 230">
                  <a:extLst>
                    <a:ext uri="{FF2B5EF4-FFF2-40B4-BE49-F238E27FC236}">
                      <a16:creationId xmlns:a16="http://schemas.microsoft.com/office/drawing/2014/main" id="{60B0CB13-ED46-B946-A25B-D18639899847}"/>
                    </a:ext>
                  </a:extLst>
                </p14:cNvPr>
                <p14:cNvContentPartPr/>
                <p14:nvPr/>
              </p14:nvContentPartPr>
              <p14:xfrm>
                <a:off x="2831927" y="5509494"/>
                <a:ext cx="123840" cy="296640"/>
              </p14:xfrm>
            </p:contentPart>
          </mc:Choice>
          <mc:Fallback xmlns="">
            <p:pic>
              <p:nvPicPr>
                <p:cNvPr id="231" name="墨迹 230">
                  <a:extLst>
                    <a:ext uri="{FF2B5EF4-FFF2-40B4-BE49-F238E27FC236}">
                      <a16:creationId xmlns:a16="http://schemas.microsoft.com/office/drawing/2014/main" id="{60B0CB13-ED46-B946-A25B-D18639899847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2824367" y="5501934"/>
                  <a:ext cx="138960" cy="31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232" name="墨迹 231">
                  <a:extLst>
                    <a:ext uri="{FF2B5EF4-FFF2-40B4-BE49-F238E27FC236}">
                      <a16:creationId xmlns:a16="http://schemas.microsoft.com/office/drawing/2014/main" id="{66626F40-2F66-1246-A7D3-83E99E60E195}"/>
                    </a:ext>
                  </a:extLst>
                </p14:cNvPr>
                <p14:cNvContentPartPr/>
                <p14:nvPr/>
              </p14:nvContentPartPr>
              <p14:xfrm>
                <a:off x="3047927" y="5416974"/>
                <a:ext cx="228600" cy="401400"/>
              </p14:xfrm>
            </p:contentPart>
          </mc:Choice>
          <mc:Fallback xmlns="">
            <p:pic>
              <p:nvPicPr>
                <p:cNvPr id="232" name="墨迹 231">
                  <a:extLst>
                    <a:ext uri="{FF2B5EF4-FFF2-40B4-BE49-F238E27FC236}">
                      <a16:creationId xmlns:a16="http://schemas.microsoft.com/office/drawing/2014/main" id="{66626F40-2F66-1246-A7D3-83E99E60E195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3040367" y="5409414"/>
                  <a:ext cx="243720" cy="41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233" name="墨迹 232">
                  <a:extLst>
                    <a:ext uri="{FF2B5EF4-FFF2-40B4-BE49-F238E27FC236}">
                      <a16:creationId xmlns:a16="http://schemas.microsoft.com/office/drawing/2014/main" id="{4F38EC28-A560-A642-8EDA-8BF560BF18E6}"/>
                    </a:ext>
                  </a:extLst>
                </p14:cNvPr>
                <p14:cNvContentPartPr/>
                <p14:nvPr/>
              </p14:nvContentPartPr>
              <p14:xfrm>
                <a:off x="3559847" y="5386014"/>
                <a:ext cx="55800" cy="86760"/>
              </p14:xfrm>
            </p:contentPart>
          </mc:Choice>
          <mc:Fallback xmlns="">
            <p:pic>
              <p:nvPicPr>
                <p:cNvPr id="233" name="墨迹 232">
                  <a:extLst>
                    <a:ext uri="{FF2B5EF4-FFF2-40B4-BE49-F238E27FC236}">
                      <a16:creationId xmlns:a16="http://schemas.microsoft.com/office/drawing/2014/main" id="{4F38EC28-A560-A642-8EDA-8BF560BF18E6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3552287" y="5378454"/>
                  <a:ext cx="7092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234" name="墨迹 233">
                  <a:extLst>
                    <a:ext uri="{FF2B5EF4-FFF2-40B4-BE49-F238E27FC236}">
                      <a16:creationId xmlns:a16="http://schemas.microsoft.com/office/drawing/2014/main" id="{5CD9D643-BAA1-D74E-85BA-DDE45609AAF6}"/>
                    </a:ext>
                  </a:extLst>
                </p14:cNvPr>
                <p14:cNvContentPartPr/>
                <p14:nvPr/>
              </p14:nvContentPartPr>
              <p14:xfrm>
                <a:off x="3646247" y="5423094"/>
                <a:ext cx="37440" cy="86760"/>
              </p14:xfrm>
            </p:contentPart>
          </mc:Choice>
          <mc:Fallback xmlns="">
            <p:pic>
              <p:nvPicPr>
                <p:cNvPr id="234" name="墨迹 233">
                  <a:extLst>
                    <a:ext uri="{FF2B5EF4-FFF2-40B4-BE49-F238E27FC236}">
                      <a16:creationId xmlns:a16="http://schemas.microsoft.com/office/drawing/2014/main" id="{5CD9D643-BAA1-D74E-85BA-DDE45609AAF6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3638687" y="5415534"/>
                  <a:ext cx="5256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235" name="墨迹 234">
                  <a:extLst>
                    <a:ext uri="{FF2B5EF4-FFF2-40B4-BE49-F238E27FC236}">
                      <a16:creationId xmlns:a16="http://schemas.microsoft.com/office/drawing/2014/main" id="{B7BCC549-25CA-864B-A9D1-A37D33340ADB}"/>
                    </a:ext>
                  </a:extLst>
                </p14:cNvPr>
                <p14:cNvContentPartPr/>
                <p14:nvPr/>
              </p14:nvContentPartPr>
              <p14:xfrm>
                <a:off x="3603047" y="5540454"/>
                <a:ext cx="142200" cy="179280"/>
              </p14:xfrm>
            </p:contentPart>
          </mc:Choice>
          <mc:Fallback xmlns="">
            <p:pic>
              <p:nvPicPr>
                <p:cNvPr id="235" name="墨迹 234">
                  <a:extLst>
                    <a:ext uri="{FF2B5EF4-FFF2-40B4-BE49-F238E27FC236}">
                      <a16:creationId xmlns:a16="http://schemas.microsoft.com/office/drawing/2014/main" id="{B7BCC549-25CA-864B-A9D1-A37D33340ADB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3595487" y="5532894"/>
                  <a:ext cx="15732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236" name="墨迹 235">
                  <a:extLst>
                    <a:ext uri="{FF2B5EF4-FFF2-40B4-BE49-F238E27FC236}">
                      <a16:creationId xmlns:a16="http://schemas.microsoft.com/office/drawing/2014/main" id="{1F273635-4AA4-524D-97EB-D5AFE440BC95}"/>
                    </a:ext>
                  </a:extLst>
                </p14:cNvPr>
                <p14:cNvContentPartPr/>
                <p14:nvPr/>
              </p14:nvContentPartPr>
              <p14:xfrm>
                <a:off x="3559847" y="5799654"/>
                <a:ext cx="253440" cy="43560"/>
              </p14:xfrm>
            </p:contentPart>
          </mc:Choice>
          <mc:Fallback xmlns="">
            <p:pic>
              <p:nvPicPr>
                <p:cNvPr id="236" name="墨迹 235">
                  <a:extLst>
                    <a:ext uri="{FF2B5EF4-FFF2-40B4-BE49-F238E27FC236}">
                      <a16:creationId xmlns:a16="http://schemas.microsoft.com/office/drawing/2014/main" id="{1F273635-4AA4-524D-97EB-D5AFE440BC95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3552287" y="5792094"/>
                  <a:ext cx="26856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240" name="墨迹 239">
                  <a:extLst>
                    <a:ext uri="{FF2B5EF4-FFF2-40B4-BE49-F238E27FC236}">
                      <a16:creationId xmlns:a16="http://schemas.microsoft.com/office/drawing/2014/main" id="{A5A7F856-9A13-0640-8695-ECD271D350DA}"/>
                    </a:ext>
                  </a:extLst>
                </p14:cNvPr>
                <p14:cNvContentPartPr/>
                <p14:nvPr/>
              </p14:nvContentPartPr>
              <p14:xfrm>
                <a:off x="1215527" y="6330294"/>
                <a:ext cx="167040" cy="43560"/>
              </p14:xfrm>
            </p:contentPart>
          </mc:Choice>
          <mc:Fallback xmlns="">
            <p:pic>
              <p:nvPicPr>
                <p:cNvPr id="240" name="墨迹 239">
                  <a:extLst>
                    <a:ext uri="{FF2B5EF4-FFF2-40B4-BE49-F238E27FC236}">
                      <a16:creationId xmlns:a16="http://schemas.microsoft.com/office/drawing/2014/main" id="{A5A7F856-9A13-0640-8695-ECD271D350DA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1207967" y="6322734"/>
                  <a:ext cx="18216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241" name="墨迹 240">
                  <a:extLst>
                    <a:ext uri="{FF2B5EF4-FFF2-40B4-BE49-F238E27FC236}">
                      <a16:creationId xmlns:a16="http://schemas.microsoft.com/office/drawing/2014/main" id="{33B43E5B-6A7B-A94B-8B37-62308B91213E}"/>
                    </a:ext>
                  </a:extLst>
                </p14:cNvPr>
                <p14:cNvContentPartPr/>
                <p14:nvPr/>
              </p14:nvContentPartPr>
              <p14:xfrm>
                <a:off x="1159727" y="6287094"/>
                <a:ext cx="197640" cy="383040"/>
              </p14:xfrm>
            </p:contentPart>
          </mc:Choice>
          <mc:Fallback xmlns="">
            <p:pic>
              <p:nvPicPr>
                <p:cNvPr id="241" name="墨迹 240">
                  <a:extLst>
                    <a:ext uri="{FF2B5EF4-FFF2-40B4-BE49-F238E27FC236}">
                      <a16:creationId xmlns:a16="http://schemas.microsoft.com/office/drawing/2014/main" id="{33B43E5B-6A7B-A94B-8B37-62308B91213E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1152167" y="6279534"/>
                  <a:ext cx="212760" cy="39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242" name="墨迹 241">
                  <a:extLst>
                    <a:ext uri="{FF2B5EF4-FFF2-40B4-BE49-F238E27FC236}">
                      <a16:creationId xmlns:a16="http://schemas.microsoft.com/office/drawing/2014/main" id="{EC9AEAAE-BADA-CA49-A513-3EB1E59CBA53}"/>
                    </a:ext>
                  </a:extLst>
                </p14:cNvPr>
                <p14:cNvContentPartPr/>
                <p14:nvPr/>
              </p14:nvContentPartPr>
              <p14:xfrm>
                <a:off x="1209407" y="6478254"/>
                <a:ext cx="290520" cy="203400"/>
              </p14:xfrm>
            </p:contentPart>
          </mc:Choice>
          <mc:Fallback xmlns="">
            <p:pic>
              <p:nvPicPr>
                <p:cNvPr id="242" name="墨迹 241">
                  <a:extLst>
                    <a:ext uri="{FF2B5EF4-FFF2-40B4-BE49-F238E27FC236}">
                      <a16:creationId xmlns:a16="http://schemas.microsoft.com/office/drawing/2014/main" id="{EC9AEAAE-BADA-CA49-A513-3EB1E59CBA53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1201847" y="6470694"/>
                  <a:ext cx="30528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243" name="墨迹 242">
                  <a:extLst>
                    <a:ext uri="{FF2B5EF4-FFF2-40B4-BE49-F238E27FC236}">
                      <a16:creationId xmlns:a16="http://schemas.microsoft.com/office/drawing/2014/main" id="{CCACCBA5-745F-4241-9061-4E9EF3DE42C1}"/>
                    </a:ext>
                  </a:extLst>
                </p14:cNvPr>
                <p14:cNvContentPartPr/>
                <p14:nvPr/>
              </p14:nvContentPartPr>
              <p14:xfrm>
                <a:off x="1597847" y="6404814"/>
                <a:ext cx="31320" cy="153360"/>
              </p14:xfrm>
            </p:contentPart>
          </mc:Choice>
          <mc:Fallback xmlns="">
            <p:pic>
              <p:nvPicPr>
                <p:cNvPr id="243" name="墨迹 242">
                  <a:extLst>
                    <a:ext uri="{FF2B5EF4-FFF2-40B4-BE49-F238E27FC236}">
                      <a16:creationId xmlns:a16="http://schemas.microsoft.com/office/drawing/2014/main" id="{CCACCBA5-745F-4241-9061-4E9EF3DE42C1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1590287" y="6397254"/>
                  <a:ext cx="4644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244" name="墨迹 243">
                  <a:extLst>
                    <a:ext uri="{FF2B5EF4-FFF2-40B4-BE49-F238E27FC236}">
                      <a16:creationId xmlns:a16="http://schemas.microsoft.com/office/drawing/2014/main" id="{B53BD09B-0D74-F54A-B358-03E4251B1E3D}"/>
                    </a:ext>
                  </a:extLst>
                </p14:cNvPr>
                <p14:cNvContentPartPr/>
                <p14:nvPr/>
              </p14:nvContentPartPr>
              <p14:xfrm>
                <a:off x="1647167" y="6250014"/>
                <a:ext cx="247320" cy="401400"/>
              </p14:xfrm>
            </p:contentPart>
          </mc:Choice>
          <mc:Fallback xmlns="">
            <p:pic>
              <p:nvPicPr>
                <p:cNvPr id="244" name="墨迹 243">
                  <a:extLst>
                    <a:ext uri="{FF2B5EF4-FFF2-40B4-BE49-F238E27FC236}">
                      <a16:creationId xmlns:a16="http://schemas.microsoft.com/office/drawing/2014/main" id="{B53BD09B-0D74-F54A-B358-03E4251B1E3D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1639607" y="6242454"/>
                  <a:ext cx="262080" cy="41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245" name="墨迹 244">
                  <a:extLst>
                    <a:ext uri="{FF2B5EF4-FFF2-40B4-BE49-F238E27FC236}">
                      <a16:creationId xmlns:a16="http://schemas.microsoft.com/office/drawing/2014/main" id="{B3BFCD9E-0395-5B41-A533-356D1768827C}"/>
                    </a:ext>
                  </a:extLst>
                </p14:cNvPr>
                <p14:cNvContentPartPr/>
                <p14:nvPr/>
              </p14:nvContentPartPr>
              <p14:xfrm>
                <a:off x="1709087" y="6435054"/>
                <a:ext cx="99000" cy="129960"/>
              </p14:xfrm>
            </p:contentPart>
          </mc:Choice>
          <mc:Fallback xmlns="">
            <p:pic>
              <p:nvPicPr>
                <p:cNvPr id="245" name="墨迹 244">
                  <a:extLst>
                    <a:ext uri="{FF2B5EF4-FFF2-40B4-BE49-F238E27FC236}">
                      <a16:creationId xmlns:a16="http://schemas.microsoft.com/office/drawing/2014/main" id="{B3BFCD9E-0395-5B41-A533-356D1768827C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1701527" y="6427494"/>
                  <a:ext cx="11412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246" name="墨迹 245">
                  <a:extLst>
                    <a:ext uri="{FF2B5EF4-FFF2-40B4-BE49-F238E27FC236}">
                      <a16:creationId xmlns:a16="http://schemas.microsoft.com/office/drawing/2014/main" id="{4409C5E9-0046-AA4A-B2DE-02A2D805ECA8}"/>
                    </a:ext>
                  </a:extLst>
                </p14:cNvPr>
                <p14:cNvContentPartPr/>
                <p14:nvPr/>
              </p14:nvContentPartPr>
              <p14:xfrm>
                <a:off x="2110127" y="6441174"/>
                <a:ext cx="123840" cy="12600"/>
              </p14:xfrm>
            </p:contentPart>
          </mc:Choice>
          <mc:Fallback xmlns="">
            <p:pic>
              <p:nvPicPr>
                <p:cNvPr id="246" name="墨迹 245">
                  <a:extLst>
                    <a:ext uri="{FF2B5EF4-FFF2-40B4-BE49-F238E27FC236}">
                      <a16:creationId xmlns:a16="http://schemas.microsoft.com/office/drawing/2014/main" id="{4409C5E9-0046-AA4A-B2DE-02A2D805ECA8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2102567" y="6433614"/>
                  <a:ext cx="13896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247" name="墨迹 246">
                  <a:extLst>
                    <a:ext uri="{FF2B5EF4-FFF2-40B4-BE49-F238E27FC236}">
                      <a16:creationId xmlns:a16="http://schemas.microsoft.com/office/drawing/2014/main" id="{E2D8B65F-4E7C-E84A-A1C5-15434A421E55}"/>
                    </a:ext>
                  </a:extLst>
                </p14:cNvPr>
                <p14:cNvContentPartPr/>
                <p14:nvPr/>
              </p14:nvContentPartPr>
              <p14:xfrm>
                <a:off x="2319647" y="6342534"/>
                <a:ext cx="99000" cy="284040"/>
              </p14:xfrm>
            </p:contentPart>
          </mc:Choice>
          <mc:Fallback xmlns="">
            <p:pic>
              <p:nvPicPr>
                <p:cNvPr id="247" name="墨迹 246">
                  <a:extLst>
                    <a:ext uri="{FF2B5EF4-FFF2-40B4-BE49-F238E27FC236}">
                      <a16:creationId xmlns:a16="http://schemas.microsoft.com/office/drawing/2014/main" id="{E2D8B65F-4E7C-E84A-A1C5-15434A421E55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2312447" y="6334974"/>
                  <a:ext cx="114120" cy="29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1">
              <p14:nvContentPartPr>
                <p14:cNvPr id="248" name="墨迹 247">
                  <a:extLst>
                    <a:ext uri="{FF2B5EF4-FFF2-40B4-BE49-F238E27FC236}">
                      <a16:creationId xmlns:a16="http://schemas.microsoft.com/office/drawing/2014/main" id="{418A1825-52AC-B242-B0C3-F386B1490866}"/>
                    </a:ext>
                  </a:extLst>
                </p14:cNvPr>
                <p14:cNvContentPartPr/>
                <p14:nvPr/>
              </p14:nvContentPartPr>
              <p14:xfrm>
                <a:off x="2572727" y="6293214"/>
                <a:ext cx="92880" cy="105120"/>
              </p14:xfrm>
            </p:contentPart>
          </mc:Choice>
          <mc:Fallback xmlns="">
            <p:pic>
              <p:nvPicPr>
                <p:cNvPr id="248" name="墨迹 247">
                  <a:extLst>
                    <a:ext uri="{FF2B5EF4-FFF2-40B4-BE49-F238E27FC236}">
                      <a16:creationId xmlns:a16="http://schemas.microsoft.com/office/drawing/2014/main" id="{418A1825-52AC-B242-B0C3-F386B1490866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2565167" y="6285654"/>
                  <a:ext cx="10800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3">
              <p14:nvContentPartPr>
                <p14:cNvPr id="249" name="墨迹 248">
                  <a:extLst>
                    <a:ext uri="{FF2B5EF4-FFF2-40B4-BE49-F238E27FC236}">
                      <a16:creationId xmlns:a16="http://schemas.microsoft.com/office/drawing/2014/main" id="{0D8B7C54-1843-174D-B4A5-76F76BE767C4}"/>
                    </a:ext>
                  </a:extLst>
                </p14:cNvPr>
                <p14:cNvContentPartPr/>
                <p14:nvPr/>
              </p14:nvContentPartPr>
              <p14:xfrm>
                <a:off x="2584967" y="6422814"/>
                <a:ext cx="105120" cy="296640"/>
              </p14:xfrm>
            </p:contentPart>
          </mc:Choice>
          <mc:Fallback xmlns="">
            <p:pic>
              <p:nvPicPr>
                <p:cNvPr id="249" name="墨迹 248">
                  <a:extLst>
                    <a:ext uri="{FF2B5EF4-FFF2-40B4-BE49-F238E27FC236}">
                      <a16:creationId xmlns:a16="http://schemas.microsoft.com/office/drawing/2014/main" id="{0D8B7C54-1843-174D-B4A5-76F76BE767C4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2577767" y="6415254"/>
                  <a:ext cx="120240" cy="31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5">
              <p14:nvContentPartPr>
                <p14:cNvPr id="250" name="墨迹 249">
                  <a:extLst>
                    <a:ext uri="{FF2B5EF4-FFF2-40B4-BE49-F238E27FC236}">
                      <a16:creationId xmlns:a16="http://schemas.microsoft.com/office/drawing/2014/main" id="{C7EDB4E8-046E-A94F-90BE-1A6C98936416}"/>
                    </a:ext>
                  </a:extLst>
                </p14:cNvPr>
                <p14:cNvContentPartPr/>
                <p14:nvPr/>
              </p14:nvContentPartPr>
              <p14:xfrm>
                <a:off x="2887367" y="6595254"/>
                <a:ext cx="49680" cy="12600"/>
              </p14:xfrm>
            </p:contentPart>
          </mc:Choice>
          <mc:Fallback xmlns="">
            <p:pic>
              <p:nvPicPr>
                <p:cNvPr id="250" name="墨迹 249">
                  <a:extLst>
                    <a:ext uri="{FF2B5EF4-FFF2-40B4-BE49-F238E27FC236}">
                      <a16:creationId xmlns:a16="http://schemas.microsoft.com/office/drawing/2014/main" id="{C7EDB4E8-046E-A94F-90BE-1A6C98936416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2879807" y="6588054"/>
                  <a:ext cx="6480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7">
              <p14:nvContentPartPr>
                <p14:cNvPr id="251" name="墨迹 250">
                  <a:extLst>
                    <a:ext uri="{FF2B5EF4-FFF2-40B4-BE49-F238E27FC236}">
                      <a16:creationId xmlns:a16="http://schemas.microsoft.com/office/drawing/2014/main" id="{027FD9F1-B415-084F-A09A-98E6F61F4615}"/>
                    </a:ext>
                  </a:extLst>
                </p14:cNvPr>
                <p14:cNvContentPartPr/>
                <p14:nvPr/>
              </p14:nvContentPartPr>
              <p14:xfrm>
                <a:off x="3183647" y="6305454"/>
                <a:ext cx="179280" cy="290520"/>
              </p14:xfrm>
            </p:contentPart>
          </mc:Choice>
          <mc:Fallback xmlns="">
            <p:pic>
              <p:nvPicPr>
                <p:cNvPr id="251" name="墨迹 250">
                  <a:extLst>
                    <a:ext uri="{FF2B5EF4-FFF2-40B4-BE49-F238E27FC236}">
                      <a16:creationId xmlns:a16="http://schemas.microsoft.com/office/drawing/2014/main" id="{027FD9F1-B415-084F-A09A-98E6F61F4615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3176087" y="6297894"/>
                  <a:ext cx="194400" cy="30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9">
              <p14:nvContentPartPr>
                <p14:cNvPr id="252" name="墨迹 251">
                  <a:extLst>
                    <a:ext uri="{FF2B5EF4-FFF2-40B4-BE49-F238E27FC236}">
                      <a16:creationId xmlns:a16="http://schemas.microsoft.com/office/drawing/2014/main" id="{B0E87C8A-9F77-314F-9AA9-D6C0C766F4A1}"/>
                    </a:ext>
                  </a:extLst>
                </p14:cNvPr>
                <p14:cNvContentPartPr/>
                <p14:nvPr/>
              </p14:nvContentPartPr>
              <p14:xfrm>
                <a:off x="3498287" y="6484374"/>
                <a:ext cx="18720" cy="43560"/>
              </p14:xfrm>
            </p:contentPart>
          </mc:Choice>
          <mc:Fallback xmlns="">
            <p:pic>
              <p:nvPicPr>
                <p:cNvPr id="252" name="墨迹 251">
                  <a:extLst>
                    <a:ext uri="{FF2B5EF4-FFF2-40B4-BE49-F238E27FC236}">
                      <a16:creationId xmlns:a16="http://schemas.microsoft.com/office/drawing/2014/main" id="{B0E87C8A-9F77-314F-9AA9-D6C0C766F4A1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3490727" y="6476814"/>
                  <a:ext cx="3384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1">
              <p14:nvContentPartPr>
                <p14:cNvPr id="253" name="墨迹 252">
                  <a:extLst>
                    <a:ext uri="{FF2B5EF4-FFF2-40B4-BE49-F238E27FC236}">
                      <a16:creationId xmlns:a16="http://schemas.microsoft.com/office/drawing/2014/main" id="{DA20B856-8852-DD4C-9CFB-19EFB6FFE320}"/>
                    </a:ext>
                  </a:extLst>
                </p14:cNvPr>
                <p14:cNvContentPartPr/>
                <p14:nvPr/>
              </p14:nvContentPartPr>
              <p14:xfrm>
                <a:off x="3572447" y="6194214"/>
                <a:ext cx="92880" cy="685080"/>
              </p14:xfrm>
            </p:contentPart>
          </mc:Choice>
          <mc:Fallback xmlns="">
            <p:pic>
              <p:nvPicPr>
                <p:cNvPr id="253" name="墨迹 252">
                  <a:extLst>
                    <a:ext uri="{FF2B5EF4-FFF2-40B4-BE49-F238E27FC236}">
                      <a16:creationId xmlns:a16="http://schemas.microsoft.com/office/drawing/2014/main" id="{DA20B856-8852-DD4C-9CFB-19EFB6FFE320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3564887" y="6187014"/>
                  <a:ext cx="108000" cy="70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3">
              <p14:nvContentPartPr>
                <p14:cNvPr id="254" name="墨迹 253">
                  <a:extLst>
                    <a:ext uri="{FF2B5EF4-FFF2-40B4-BE49-F238E27FC236}">
                      <a16:creationId xmlns:a16="http://schemas.microsoft.com/office/drawing/2014/main" id="{BE7743BE-42E6-3146-A5AB-797EDB1EC0E2}"/>
                    </a:ext>
                  </a:extLst>
                </p14:cNvPr>
                <p14:cNvContentPartPr/>
                <p14:nvPr/>
              </p14:nvContentPartPr>
              <p14:xfrm>
                <a:off x="3905447" y="6663294"/>
                <a:ext cx="25200" cy="31320"/>
              </p14:xfrm>
            </p:contentPart>
          </mc:Choice>
          <mc:Fallback xmlns="">
            <p:pic>
              <p:nvPicPr>
                <p:cNvPr id="254" name="墨迹 253">
                  <a:extLst>
                    <a:ext uri="{FF2B5EF4-FFF2-40B4-BE49-F238E27FC236}">
                      <a16:creationId xmlns:a16="http://schemas.microsoft.com/office/drawing/2014/main" id="{BE7743BE-42E6-3146-A5AB-797EDB1EC0E2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3897887" y="6655734"/>
                  <a:ext cx="3996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5">
              <p14:nvContentPartPr>
                <p14:cNvPr id="258" name="墨迹 257">
                  <a:extLst>
                    <a:ext uri="{FF2B5EF4-FFF2-40B4-BE49-F238E27FC236}">
                      <a16:creationId xmlns:a16="http://schemas.microsoft.com/office/drawing/2014/main" id="{F20F9E96-A2C1-E14C-8F49-B58D65D114BE}"/>
                    </a:ext>
                  </a:extLst>
                </p14:cNvPr>
                <p14:cNvContentPartPr/>
                <p14:nvPr/>
              </p14:nvContentPartPr>
              <p14:xfrm>
                <a:off x="4066007" y="6336414"/>
                <a:ext cx="86760" cy="306000"/>
              </p14:xfrm>
            </p:contentPart>
          </mc:Choice>
          <mc:Fallback xmlns="">
            <p:pic>
              <p:nvPicPr>
                <p:cNvPr id="258" name="墨迹 257">
                  <a:extLst>
                    <a:ext uri="{FF2B5EF4-FFF2-40B4-BE49-F238E27FC236}">
                      <a16:creationId xmlns:a16="http://schemas.microsoft.com/office/drawing/2014/main" id="{F20F9E96-A2C1-E14C-8F49-B58D65D114BE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4058447" y="6328854"/>
                  <a:ext cx="101880" cy="32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7">
              <p14:nvContentPartPr>
                <p14:cNvPr id="259" name="墨迹 258">
                  <a:extLst>
                    <a:ext uri="{FF2B5EF4-FFF2-40B4-BE49-F238E27FC236}">
                      <a16:creationId xmlns:a16="http://schemas.microsoft.com/office/drawing/2014/main" id="{19927665-2535-7E40-9810-2CD4D7A96D59}"/>
                    </a:ext>
                  </a:extLst>
                </p14:cNvPr>
                <p14:cNvContentPartPr/>
                <p14:nvPr/>
              </p14:nvContentPartPr>
              <p14:xfrm>
                <a:off x="4109207" y="6484374"/>
                <a:ext cx="74520" cy="46440"/>
              </p14:xfrm>
            </p:contentPart>
          </mc:Choice>
          <mc:Fallback xmlns="">
            <p:pic>
              <p:nvPicPr>
                <p:cNvPr id="259" name="墨迹 258">
                  <a:extLst>
                    <a:ext uri="{FF2B5EF4-FFF2-40B4-BE49-F238E27FC236}">
                      <a16:creationId xmlns:a16="http://schemas.microsoft.com/office/drawing/2014/main" id="{19927665-2535-7E40-9810-2CD4D7A96D59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4101647" y="6476814"/>
                  <a:ext cx="8964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9">
              <p14:nvContentPartPr>
                <p14:cNvPr id="260" name="墨迹 259">
                  <a:extLst>
                    <a:ext uri="{FF2B5EF4-FFF2-40B4-BE49-F238E27FC236}">
                      <a16:creationId xmlns:a16="http://schemas.microsoft.com/office/drawing/2014/main" id="{C658CB8E-6584-A04C-84FB-31A524248F9B}"/>
                    </a:ext>
                  </a:extLst>
                </p14:cNvPr>
                <p14:cNvContentPartPr/>
                <p14:nvPr/>
              </p14:nvContentPartPr>
              <p14:xfrm>
                <a:off x="4251047" y="6231294"/>
                <a:ext cx="271800" cy="412920"/>
              </p14:xfrm>
            </p:contentPart>
          </mc:Choice>
          <mc:Fallback xmlns="">
            <p:pic>
              <p:nvPicPr>
                <p:cNvPr id="260" name="墨迹 259">
                  <a:extLst>
                    <a:ext uri="{FF2B5EF4-FFF2-40B4-BE49-F238E27FC236}">
                      <a16:creationId xmlns:a16="http://schemas.microsoft.com/office/drawing/2014/main" id="{C658CB8E-6584-A04C-84FB-31A524248F9B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4243487" y="6223734"/>
                  <a:ext cx="286920" cy="42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1">
              <p14:nvContentPartPr>
                <p14:cNvPr id="261" name="墨迹 260">
                  <a:extLst>
                    <a:ext uri="{FF2B5EF4-FFF2-40B4-BE49-F238E27FC236}">
                      <a16:creationId xmlns:a16="http://schemas.microsoft.com/office/drawing/2014/main" id="{F227B270-5EFD-2146-8310-2B6DCF1ECE7D}"/>
                    </a:ext>
                  </a:extLst>
                </p14:cNvPr>
                <p14:cNvContentPartPr/>
                <p14:nvPr/>
              </p14:nvContentPartPr>
              <p14:xfrm>
                <a:off x="4633367" y="6120414"/>
                <a:ext cx="271800" cy="503640"/>
              </p14:xfrm>
            </p:contentPart>
          </mc:Choice>
          <mc:Fallback xmlns="">
            <p:pic>
              <p:nvPicPr>
                <p:cNvPr id="261" name="墨迹 260">
                  <a:extLst>
                    <a:ext uri="{FF2B5EF4-FFF2-40B4-BE49-F238E27FC236}">
                      <a16:creationId xmlns:a16="http://schemas.microsoft.com/office/drawing/2014/main" id="{F227B270-5EFD-2146-8310-2B6DCF1ECE7D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4626167" y="6112854"/>
                  <a:ext cx="286920" cy="51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3">
              <p14:nvContentPartPr>
                <p14:cNvPr id="262" name="墨迹 261">
                  <a:extLst>
                    <a:ext uri="{FF2B5EF4-FFF2-40B4-BE49-F238E27FC236}">
                      <a16:creationId xmlns:a16="http://schemas.microsoft.com/office/drawing/2014/main" id="{79CC54E9-4B68-3640-A43A-BFD35BEB800B}"/>
                    </a:ext>
                  </a:extLst>
                </p14:cNvPr>
                <p14:cNvContentPartPr/>
                <p14:nvPr/>
              </p14:nvContentPartPr>
              <p14:xfrm>
                <a:off x="4960607" y="6108174"/>
                <a:ext cx="506160" cy="579600"/>
              </p14:xfrm>
            </p:contentPart>
          </mc:Choice>
          <mc:Fallback xmlns="">
            <p:pic>
              <p:nvPicPr>
                <p:cNvPr id="262" name="墨迹 261">
                  <a:extLst>
                    <a:ext uri="{FF2B5EF4-FFF2-40B4-BE49-F238E27FC236}">
                      <a16:creationId xmlns:a16="http://schemas.microsoft.com/office/drawing/2014/main" id="{79CC54E9-4B68-3640-A43A-BFD35BEB800B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4953047" y="6100614"/>
                  <a:ext cx="521280" cy="59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5">
              <p14:nvContentPartPr>
                <p14:cNvPr id="263" name="墨迹 262">
                  <a:extLst>
                    <a:ext uri="{FF2B5EF4-FFF2-40B4-BE49-F238E27FC236}">
                      <a16:creationId xmlns:a16="http://schemas.microsoft.com/office/drawing/2014/main" id="{8928CCB5-E6E2-D84C-971F-C3528A8D0614}"/>
                    </a:ext>
                  </a:extLst>
                </p14:cNvPr>
                <p14:cNvContentPartPr/>
                <p14:nvPr/>
              </p14:nvContentPartPr>
              <p14:xfrm>
                <a:off x="5330687" y="6416334"/>
                <a:ext cx="179280" cy="74520"/>
              </p14:xfrm>
            </p:contentPart>
          </mc:Choice>
          <mc:Fallback xmlns="">
            <p:pic>
              <p:nvPicPr>
                <p:cNvPr id="263" name="墨迹 262">
                  <a:extLst>
                    <a:ext uri="{FF2B5EF4-FFF2-40B4-BE49-F238E27FC236}">
                      <a16:creationId xmlns:a16="http://schemas.microsoft.com/office/drawing/2014/main" id="{8928CCB5-E6E2-D84C-971F-C3528A8D0614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5323127" y="6409134"/>
                  <a:ext cx="19440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7">
              <p14:nvContentPartPr>
                <p14:cNvPr id="264" name="墨迹 263">
                  <a:extLst>
                    <a:ext uri="{FF2B5EF4-FFF2-40B4-BE49-F238E27FC236}">
                      <a16:creationId xmlns:a16="http://schemas.microsoft.com/office/drawing/2014/main" id="{18A6526B-DB8E-DF4C-B88E-93BE9500EB0E}"/>
                    </a:ext>
                  </a:extLst>
                </p14:cNvPr>
                <p14:cNvContentPartPr/>
                <p14:nvPr/>
              </p14:nvContentPartPr>
              <p14:xfrm>
                <a:off x="5367767" y="5984694"/>
                <a:ext cx="86760" cy="37440"/>
              </p14:xfrm>
            </p:contentPart>
          </mc:Choice>
          <mc:Fallback xmlns="">
            <p:pic>
              <p:nvPicPr>
                <p:cNvPr id="264" name="墨迹 263">
                  <a:extLst>
                    <a:ext uri="{FF2B5EF4-FFF2-40B4-BE49-F238E27FC236}">
                      <a16:creationId xmlns:a16="http://schemas.microsoft.com/office/drawing/2014/main" id="{18A6526B-DB8E-DF4C-B88E-93BE9500EB0E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5360207" y="5977134"/>
                  <a:ext cx="10188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9">
              <p14:nvContentPartPr>
                <p14:cNvPr id="265" name="墨迹 264">
                  <a:extLst>
                    <a:ext uri="{FF2B5EF4-FFF2-40B4-BE49-F238E27FC236}">
                      <a16:creationId xmlns:a16="http://schemas.microsoft.com/office/drawing/2014/main" id="{CB9B1196-73C8-D543-95EA-9DAF81EC339B}"/>
                    </a:ext>
                  </a:extLst>
                </p14:cNvPr>
                <p14:cNvContentPartPr/>
                <p14:nvPr/>
              </p14:nvContentPartPr>
              <p14:xfrm>
                <a:off x="5620847" y="6485094"/>
                <a:ext cx="99000" cy="123120"/>
              </p14:xfrm>
            </p:contentPart>
          </mc:Choice>
          <mc:Fallback xmlns="">
            <p:pic>
              <p:nvPicPr>
                <p:cNvPr id="265" name="墨迹 264">
                  <a:extLst>
                    <a:ext uri="{FF2B5EF4-FFF2-40B4-BE49-F238E27FC236}">
                      <a16:creationId xmlns:a16="http://schemas.microsoft.com/office/drawing/2014/main" id="{CB9B1196-73C8-D543-95EA-9DAF81EC339B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5613287" y="6477534"/>
                  <a:ext cx="11412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1">
              <p14:nvContentPartPr>
                <p14:cNvPr id="267" name="墨迹 266">
                  <a:extLst>
                    <a:ext uri="{FF2B5EF4-FFF2-40B4-BE49-F238E27FC236}">
                      <a16:creationId xmlns:a16="http://schemas.microsoft.com/office/drawing/2014/main" id="{84E76513-6286-5441-A070-5794652C8699}"/>
                    </a:ext>
                  </a:extLst>
                </p14:cNvPr>
                <p14:cNvContentPartPr/>
                <p14:nvPr/>
              </p14:nvContentPartPr>
              <p14:xfrm>
                <a:off x="6003167" y="6132654"/>
                <a:ext cx="561960" cy="518760"/>
              </p14:xfrm>
            </p:contentPart>
          </mc:Choice>
          <mc:Fallback xmlns="">
            <p:pic>
              <p:nvPicPr>
                <p:cNvPr id="267" name="墨迹 266">
                  <a:extLst>
                    <a:ext uri="{FF2B5EF4-FFF2-40B4-BE49-F238E27FC236}">
                      <a16:creationId xmlns:a16="http://schemas.microsoft.com/office/drawing/2014/main" id="{84E76513-6286-5441-A070-5794652C8699}"/>
                    </a:ext>
                  </a:extLst>
                </p:cNvPr>
                <p:cNvPicPr/>
                <p:nvPr/>
              </p:nvPicPr>
              <p:blipFill>
                <a:blip r:embed="rId402"/>
                <a:stretch>
                  <a:fillRect/>
                </a:stretch>
              </p:blipFill>
              <p:spPr>
                <a:xfrm>
                  <a:off x="5995607" y="6125094"/>
                  <a:ext cx="576720" cy="53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3">
              <p14:nvContentPartPr>
                <p14:cNvPr id="268" name="墨迹 267">
                  <a:extLst>
                    <a:ext uri="{FF2B5EF4-FFF2-40B4-BE49-F238E27FC236}">
                      <a16:creationId xmlns:a16="http://schemas.microsoft.com/office/drawing/2014/main" id="{0E54A9DD-8AC6-5442-ABE5-84C1012A9E7D}"/>
                    </a:ext>
                  </a:extLst>
                </p14:cNvPr>
                <p14:cNvContentPartPr/>
                <p14:nvPr/>
              </p14:nvContentPartPr>
              <p14:xfrm>
                <a:off x="6706607" y="6336414"/>
                <a:ext cx="259560" cy="167040"/>
              </p14:xfrm>
            </p:contentPart>
          </mc:Choice>
          <mc:Fallback xmlns="">
            <p:pic>
              <p:nvPicPr>
                <p:cNvPr id="268" name="墨迹 267">
                  <a:extLst>
                    <a:ext uri="{FF2B5EF4-FFF2-40B4-BE49-F238E27FC236}">
                      <a16:creationId xmlns:a16="http://schemas.microsoft.com/office/drawing/2014/main" id="{0E54A9DD-8AC6-5442-ABE5-84C1012A9E7D}"/>
                    </a:ext>
                  </a:extLst>
                </p:cNvPr>
                <p:cNvPicPr/>
                <p:nvPr/>
              </p:nvPicPr>
              <p:blipFill>
                <a:blip r:embed="rId404"/>
                <a:stretch>
                  <a:fillRect/>
                </a:stretch>
              </p:blipFill>
              <p:spPr>
                <a:xfrm>
                  <a:off x="6699047" y="6328854"/>
                  <a:ext cx="27468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5">
              <p14:nvContentPartPr>
                <p14:cNvPr id="269" name="墨迹 268">
                  <a:extLst>
                    <a:ext uri="{FF2B5EF4-FFF2-40B4-BE49-F238E27FC236}">
                      <a16:creationId xmlns:a16="http://schemas.microsoft.com/office/drawing/2014/main" id="{52DD63B1-4A34-414F-A83E-6990EA111EF5}"/>
                    </a:ext>
                  </a:extLst>
                </p14:cNvPr>
                <p14:cNvContentPartPr/>
                <p14:nvPr/>
              </p14:nvContentPartPr>
              <p14:xfrm>
                <a:off x="6793007" y="6287094"/>
                <a:ext cx="105120" cy="204120"/>
              </p14:xfrm>
            </p:contentPart>
          </mc:Choice>
          <mc:Fallback xmlns="">
            <p:pic>
              <p:nvPicPr>
                <p:cNvPr id="269" name="墨迹 268">
                  <a:extLst>
                    <a:ext uri="{FF2B5EF4-FFF2-40B4-BE49-F238E27FC236}">
                      <a16:creationId xmlns:a16="http://schemas.microsoft.com/office/drawing/2014/main" id="{52DD63B1-4A34-414F-A83E-6990EA111EF5}"/>
                    </a:ext>
                  </a:extLst>
                </p:cNvPr>
                <p:cNvPicPr/>
                <p:nvPr/>
              </p:nvPicPr>
              <p:blipFill>
                <a:blip r:embed="rId406"/>
                <a:stretch>
                  <a:fillRect/>
                </a:stretch>
              </p:blipFill>
              <p:spPr>
                <a:xfrm>
                  <a:off x="6785447" y="6279534"/>
                  <a:ext cx="12024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7">
              <p14:nvContentPartPr>
                <p14:cNvPr id="270" name="墨迹 269">
                  <a:extLst>
                    <a:ext uri="{FF2B5EF4-FFF2-40B4-BE49-F238E27FC236}">
                      <a16:creationId xmlns:a16="http://schemas.microsoft.com/office/drawing/2014/main" id="{14689354-6FA4-604A-8301-30187D9FE89F}"/>
                    </a:ext>
                  </a:extLst>
                </p14:cNvPr>
                <p14:cNvContentPartPr/>
                <p14:nvPr/>
              </p14:nvContentPartPr>
              <p14:xfrm>
                <a:off x="6539927" y="6447294"/>
                <a:ext cx="580320" cy="204120"/>
              </p14:xfrm>
            </p:contentPart>
          </mc:Choice>
          <mc:Fallback xmlns="">
            <p:pic>
              <p:nvPicPr>
                <p:cNvPr id="270" name="墨迹 269">
                  <a:extLst>
                    <a:ext uri="{FF2B5EF4-FFF2-40B4-BE49-F238E27FC236}">
                      <a16:creationId xmlns:a16="http://schemas.microsoft.com/office/drawing/2014/main" id="{14689354-6FA4-604A-8301-30187D9FE89F}"/>
                    </a:ext>
                  </a:extLst>
                </p:cNvPr>
                <p:cNvPicPr/>
                <p:nvPr/>
              </p:nvPicPr>
              <p:blipFill>
                <a:blip r:embed="rId408"/>
                <a:stretch>
                  <a:fillRect/>
                </a:stretch>
              </p:blipFill>
              <p:spPr>
                <a:xfrm>
                  <a:off x="6532367" y="6439734"/>
                  <a:ext cx="595440" cy="219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7" name="组合 286">
            <a:extLst>
              <a:ext uri="{FF2B5EF4-FFF2-40B4-BE49-F238E27FC236}">
                <a16:creationId xmlns:a16="http://schemas.microsoft.com/office/drawing/2014/main" id="{4A8F839E-7F46-3642-832C-89E2D70EB0EB}"/>
              </a:ext>
            </a:extLst>
          </p:cNvPr>
          <p:cNvGrpSpPr/>
          <p:nvPr/>
        </p:nvGrpSpPr>
        <p:grpSpPr>
          <a:xfrm>
            <a:off x="6305567" y="4923414"/>
            <a:ext cx="2449800" cy="1005840"/>
            <a:chOff x="6305567" y="4923414"/>
            <a:chExt cx="2449800" cy="1005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9">
              <p14:nvContentPartPr>
                <p14:cNvPr id="273" name="墨迹 272">
                  <a:extLst>
                    <a:ext uri="{FF2B5EF4-FFF2-40B4-BE49-F238E27FC236}">
                      <a16:creationId xmlns:a16="http://schemas.microsoft.com/office/drawing/2014/main" id="{8C94C1B6-31A6-A349-97A6-2DC1E2AF8826}"/>
                    </a:ext>
                  </a:extLst>
                </p14:cNvPr>
                <p14:cNvContentPartPr/>
                <p14:nvPr/>
              </p14:nvContentPartPr>
              <p14:xfrm>
                <a:off x="6305567" y="5145534"/>
                <a:ext cx="364320" cy="204120"/>
              </p14:xfrm>
            </p:contentPart>
          </mc:Choice>
          <mc:Fallback xmlns="">
            <p:pic>
              <p:nvPicPr>
                <p:cNvPr id="273" name="墨迹 272">
                  <a:extLst>
                    <a:ext uri="{FF2B5EF4-FFF2-40B4-BE49-F238E27FC236}">
                      <a16:creationId xmlns:a16="http://schemas.microsoft.com/office/drawing/2014/main" id="{8C94C1B6-31A6-A349-97A6-2DC1E2AF8826}"/>
                    </a:ext>
                  </a:extLst>
                </p:cNvPr>
                <p:cNvPicPr/>
                <p:nvPr/>
              </p:nvPicPr>
              <p:blipFill>
                <a:blip r:embed="rId410"/>
                <a:stretch>
                  <a:fillRect/>
                </a:stretch>
              </p:blipFill>
              <p:spPr>
                <a:xfrm>
                  <a:off x="6298007" y="5137974"/>
                  <a:ext cx="37944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1">
              <p14:nvContentPartPr>
                <p14:cNvPr id="274" name="墨迹 273">
                  <a:extLst>
                    <a:ext uri="{FF2B5EF4-FFF2-40B4-BE49-F238E27FC236}">
                      <a16:creationId xmlns:a16="http://schemas.microsoft.com/office/drawing/2014/main" id="{7ED3E827-0CF8-9A40-9488-676CF544C2D1}"/>
                    </a:ext>
                  </a:extLst>
                </p14:cNvPr>
                <p14:cNvContentPartPr/>
                <p14:nvPr/>
              </p14:nvContentPartPr>
              <p14:xfrm>
                <a:off x="6441287" y="5213214"/>
                <a:ext cx="185400" cy="31320"/>
              </p14:xfrm>
            </p:contentPart>
          </mc:Choice>
          <mc:Fallback xmlns="">
            <p:pic>
              <p:nvPicPr>
                <p:cNvPr id="274" name="墨迹 273">
                  <a:extLst>
                    <a:ext uri="{FF2B5EF4-FFF2-40B4-BE49-F238E27FC236}">
                      <a16:creationId xmlns:a16="http://schemas.microsoft.com/office/drawing/2014/main" id="{7ED3E827-0CF8-9A40-9488-676CF544C2D1}"/>
                    </a:ext>
                  </a:extLst>
                </p:cNvPr>
                <p:cNvPicPr/>
                <p:nvPr/>
              </p:nvPicPr>
              <p:blipFill>
                <a:blip r:embed="rId412"/>
                <a:stretch>
                  <a:fillRect/>
                </a:stretch>
              </p:blipFill>
              <p:spPr>
                <a:xfrm>
                  <a:off x="6433727" y="5205654"/>
                  <a:ext cx="20052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3">
              <p14:nvContentPartPr>
                <p14:cNvPr id="275" name="墨迹 274">
                  <a:extLst>
                    <a:ext uri="{FF2B5EF4-FFF2-40B4-BE49-F238E27FC236}">
                      <a16:creationId xmlns:a16="http://schemas.microsoft.com/office/drawing/2014/main" id="{A4A2C299-5083-234D-A6B2-F0D7F3A0EBD4}"/>
                    </a:ext>
                  </a:extLst>
                </p14:cNvPr>
                <p14:cNvContentPartPr/>
                <p14:nvPr/>
              </p14:nvContentPartPr>
              <p14:xfrm>
                <a:off x="6391967" y="5059854"/>
                <a:ext cx="531000" cy="647640"/>
              </p14:xfrm>
            </p:contentPart>
          </mc:Choice>
          <mc:Fallback xmlns="">
            <p:pic>
              <p:nvPicPr>
                <p:cNvPr id="275" name="墨迹 274">
                  <a:extLst>
                    <a:ext uri="{FF2B5EF4-FFF2-40B4-BE49-F238E27FC236}">
                      <a16:creationId xmlns:a16="http://schemas.microsoft.com/office/drawing/2014/main" id="{A4A2C299-5083-234D-A6B2-F0D7F3A0EBD4}"/>
                    </a:ext>
                  </a:extLst>
                </p:cNvPr>
                <p:cNvPicPr/>
                <p:nvPr/>
              </p:nvPicPr>
              <p:blipFill>
                <a:blip r:embed="rId414"/>
                <a:stretch>
                  <a:fillRect/>
                </a:stretch>
              </p:blipFill>
              <p:spPr>
                <a:xfrm>
                  <a:off x="6384407" y="5052294"/>
                  <a:ext cx="546120" cy="66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5">
              <p14:nvContentPartPr>
                <p14:cNvPr id="276" name="墨迹 275">
                  <a:extLst>
                    <a:ext uri="{FF2B5EF4-FFF2-40B4-BE49-F238E27FC236}">
                      <a16:creationId xmlns:a16="http://schemas.microsoft.com/office/drawing/2014/main" id="{20C4CE11-3611-3B40-A63C-22D8B3DBE97D}"/>
                    </a:ext>
                  </a:extLst>
                </p14:cNvPr>
                <p14:cNvContentPartPr/>
                <p14:nvPr/>
              </p14:nvContentPartPr>
              <p14:xfrm>
                <a:off x="6836207" y="5373774"/>
                <a:ext cx="136080" cy="43560"/>
              </p14:xfrm>
            </p:contentPart>
          </mc:Choice>
          <mc:Fallback xmlns="">
            <p:pic>
              <p:nvPicPr>
                <p:cNvPr id="276" name="墨迹 275">
                  <a:extLst>
                    <a:ext uri="{FF2B5EF4-FFF2-40B4-BE49-F238E27FC236}">
                      <a16:creationId xmlns:a16="http://schemas.microsoft.com/office/drawing/2014/main" id="{20C4CE11-3611-3B40-A63C-22D8B3DBE97D}"/>
                    </a:ext>
                  </a:extLst>
                </p:cNvPr>
                <p:cNvPicPr/>
                <p:nvPr/>
              </p:nvPicPr>
              <p:blipFill>
                <a:blip r:embed="rId416"/>
                <a:stretch>
                  <a:fillRect/>
                </a:stretch>
              </p:blipFill>
              <p:spPr>
                <a:xfrm>
                  <a:off x="6828647" y="5366214"/>
                  <a:ext cx="15120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7">
              <p14:nvContentPartPr>
                <p14:cNvPr id="277" name="墨迹 276">
                  <a:extLst>
                    <a:ext uri="{FF2B5EF4-FFF2-40B4-BE49-F238E27FC236}">
                      <a16:creationId xmlns:a16="http://schemas.microsoft.com/office/drawing/2014/main" id="{5C0EA9E4-69A8-AB4C-AE32-139CC33A5FEB}"/>
                    </a:ext>
                  </a:extLst>
                </p14:cNvPr>
                <p14:cNvContentPartPr/>
                <p14:nvPr/>
              </p14:nvContentPartPr>
              <p14:xfrm>
                <a:off x="6891647" y="4923414"/>
                <a:ext cx="129960" cy="43560"/>
              </p14:xfrm>
            </p:contentPart>
          </mc:Choice>
          <mc:Fallback xmlns="">
            <p:pic>
              <p:nvPicPr>
                <p:cNvPr id="277" name="墨迹 276">
                  <a:extLst>
                    <a:ext uri="{FF2B5EF4-FFF2-40B4-BE49-F238E27FC236}">
                      <a16:creationId xmlns:a16="http://schemas.microsoft.com/office/drawing/2014/main" id="{5C0EA9E4-69A8-AB4C-AE32-139CC33A5FEB}"/>
                    </a:ext>
                  </a:extLst>
                </p:cNvPr>
                <p:cNvPicPr/>
                <p:nvPr/>
              </p:nvPicPr>
              <p:blipFill>
                <a:blip r:embed="rId418"/>
                <a:stretch>
                  <a:fillRect/>
                </a:stretch>
              </p:blipFill>
              <p:spPr>
                <a:xfrm>
                  <a:off x="6884087" y="4915854"/>
                  <a:ext cx="14508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9">
              <p14:nvContentPartPr>
                <p14:cNvPr id="279" name="墨迹 278">
                  <a:extLst>
                    <a:ext uri="{FF2B5EF4-FFF2-40B4-BE49-F238E27FC236}">
                      <a16:creationId xmlns:a16="http://schemas.microsoft.com/office/drawing/2014/main" id="{65187022-FE92-524C-AECE-E67BAAA58BC5}"/>
                    </a:ext>
                  </a:extLst>
                </p14:cNvPr>
                <p14:cNvContentPartPr/>
                <p14:nvPr/>
              </p14:nvContentPartPr>
              <p14:xfrm>
                <a:off x="7102247" y="5083974"/>
                <a:ext cx="203400" cy="437760"/>
              </p14:xfrm>
            </p:contentPart>
          </mc:Choice>
          <mc:Fallback xmlns="">
            <p:pic>
              <p:nvPicPr>
                <p:cNvPr id="279" name="墨迹 278">
                  <a:extLst>
                    <a:ext uri="{FF2B5EF4-FFF2-40B4-BE49-F238E27FC236}">
                      <a16:creationId xmlns:a16="http://schemas.microsoft.com/office/drawing/2014/main" id="{65187022-FE92-524C-AECE-E67BAAA58BC5}"/>
                    </a:ext>
                  </a:extLst>
                </p:cNvPr>
                <p:cNvPicPr/>
                <p:nvPr/>
              </p:nvPicPr>
              <p:blipFill>
                <a:blip r:embed="rId420"/>
                <a:stretch>
                  <a:fillRect/>
                </a:stretch>
              </p:blipFill>
              <p:spPr>
                <a:xfrm>
                  <a:off x="7094687" y="5076414"/>
                  <a:ext cx="218520" cy="45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1">
              <p14:nvContentPartPr>
                <p14:cNvPr id="280" name="墨迹 279">
                  <a:extLst>
                    <a:ext uri="{FF2B5EF4-FFF2-40B4-BE49-F238E27FC236}">
                      <a16:creationId xmlns:a16="http://schemas.microsoft.com/office/drawing/2014/main" id="{62AAA68B-2514-1F49-B11F-7A5A6A7517E6}"/>
                    </a:ext>
                  </a:extLst>
                </p14:cNvPr>
                <p14:cNvContentPartPr/>
                <p14:nvPr/>
              </p14:nvContentPartPr>
              <p14:xfrm>
                <a:off x="7422287" y="5157774"/>
                <a:ext cx="173160" cy="343080"/>
              </p14:xfrm>
            </p:contentPart>
          </mc:Choice>
          <mc:Fallback xmlns="">
            <p:pic>
              <p:nvPicPr>
                <p:cNvPr id="280" name="墨迹 279">
                  <a:extLst>
                    <a:ext uri="{FF2B5EF4-FFF2-40B4-BE49-F238E27FC236}">
                      <a16:creationId xmlns:a16="http://schemas.microsoft.com/office/drawing/2014/main" id="{62AAA68B-2514-1F49-B11F-7A5A6A7517E6}"/>
                    </a:ext>
                  </a:extLst>
                </p:cNvPr>
                <p:cNvPicPr/>
                <p:nvPr/>
              </p:nvPicPr>
              <p:blipFill>
                <a:blip r:embed="rId422"/>
                <a:stretch>
                  <a:fillRect/>
                </a:stretch>
              </p:blipFill>
              <p:spPr>
                <a:xfrm>
                  <a:off x="7414727" y="5150214"/>
                  <a:ext cx="188280" cy="35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3">
              <p14:nvContentPartPr>
                <p14:cNvPr id="281" name="墨迹 280">
                  <a:extLst>
                    <a:ext uri="{FF2B5EF4-FFF2-40B4-BE49-F238E27FC236}">
                      <a16:creationId xmlns:a16="http://schemas.microsoft.com/office/drawing/2014/main" id="{4235844F-5D46-A24C-A973-170C423915C2}"/>
                    </a:ext>
                  </a:extLst>
                </p14:cNvPr>
                <p14:cNvContentPartPr/>
                <p14:nvPr/>
              </p14:nvContentPartPr>
              <p14:xfrm>
                <a:off x="7866527" y="5077494"/>
                <a:ext cx="68400" cy="129960"/>
              </p14:xfrm>
            </p:contentPart>
          </mc:Choice>
          <mc:Fallback xmlns="">
            <p:pic>
              <p:nvPicPr>
                <p:cNvPr id="281" name="墨迹 280">
                  <a:extLst>
                    <a:ext uri="{FF2B5EF4-FFF2-40B4-BE49-F238E27FC236}">
                      <a16:creationId xmlns:a16="http://schemas.microsoft.com/office/drawing/2014/main" id="{4235844F-5D46-A24C-A973-170C423915C2}"/>
                    </a:ext>
                  </a:extLst>
                </p:cNvPr>
                <p:cNvPicPr/>
                <p:nvPr/>
              </p:nvPicPr>
              <p:blipFill>
                <a:blip r:embed="rId424"/>
                <a:stretch>
                  <a:fillRect/>
                </a:stretch>
              </p:blipFill>
              <p:spPr>
                <a:xfrm>
                  <a:off x="7858967" y="5069934"/>
                  <a:ext cx="8316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5">
              <p14:nvContentPartPr>
                <p14:cNvPr id="282" name="墨迹 281">
                  <a:extLst>
                    <a:ext uri="{FF2B5EF4-FFF2-40B4-BE49-F238E27FC236}">
                      <a16:creationId xmlns:a16="http://schemas.microsoft.com/office/drawing/2014/main" id="{423EDE57-E160-2C49-A43D-C454E98598C5}"/>
                    </a:ext>
                  </a:extLst>
                </p14:cNvPr>
                <p14:cNvContentPartPr/>
                <p14:nvPr/>
              </p14:nvContentPartPr>
              <p14:xfrm>
                <a:off x="7818647" y="5275134"/>
                <a:ext cx="159480" cy="308880"/>
              </p14:xfrm>
            </p:contentPart>
          </mc:Choice>
          <mc:Fallback xmlns="">
            <p:pic>
              <p:nvPicPr>
                <p:cNvPr id="282" name="墨迹 281">
                  <a:extLst>
                    <a:ext uri="{FF2B5EF4-FFF2-40B4-BE49-F238E27FC236}">
                      <a16:creationId xmlns:a16="http://schemas.microsoft.com/office/drawing/2014/main" id="{423EDE57-E160-2C49-A43D-C454E98598C5}"/>
                    </a:ext>
                  </a:extLst>
                </p:cNvPr>
                <p:cNvPicPr/>
                <p:nvPr/>
              </p:nvPicPr>
              <p:blipFill>
                <a:blip r:embed="rId426"/>
                <a:stretch>
                  <a:fillRect/>
                </a:stretch>
              </p:blipFill>
              <p:spPr>
                <a:xfrm>
                  <a:off x="7811087" y="5267574"/>
                  <a:ext cx="174600" cy="32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7">
              <p14:nvContentPartPr>
                <p14:cNvPr id="283" name="墨迹 282">
                  <a:extLst>
                    <a:ext uri="{FF2B5EF4-FFF2-40B4-BE49-F238E27FC236}">
                      <a16:creationId xmlns:a16="http://schemas.microsoft.com/office/drawing/2014/main" id="{93D17EA7-6D59-014B-9354-D9D628DCA0C1}"/>
                    </a:ext>
                  </a:extLst>
                </p14:cNvPr>
                <p14:cNvContentPartPr/>
                <p14:nvPr/>
              </p14:nvContentPartPr>
              <p14:xfrm>
                <a:off x="8187287" y="5046894"/>
                <a:ext cx="253440" cy="389160"/>
              </p14:xfrm>
            </p:contentPart>
          </mc:Choice>
          <mc:Fallback xmlns="">
            <p:pic>
              <p:nvPicPr>
                <p:cNvPr id="283" name="墨迹 282">
                  <a:extLst>
                    <a:ext uri="{FF2B5EF4-FFF2-40B4-BE49-F238E27FC236}">
                      <a16:creationId xmlns:a16="http://schemas.microsoft.com/office/drawing/2014/main" id="{93D17EA7-6D59-014B-9354-D9D628DCA0C1}"/>
                    </a:ext>
                  </a:extLst>
                </p:cNvPr>
                <p:cNvPicPr/>
                <p:nvPr/>
              </p:nvPicPr>
              <p:blipFill>
                <a:blip r:embed="rId428"/>
                <a:stretch>
                  <a:fillRect/>
                </a:stretch>
              </p:blipFill>
              <p:spPr>
                <a:xfrm>
                  <a:off x="8179727" y="5039334"/>
                  <a:ext cx="268560" cy="40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9">
              <p14:nvContentPartPr>
                <p14:cNvPr id="284" name="墨迹 283">
                  <a:extLst>
                    <a:ext uri="{FF2B5EF4-FFF2-40B4-BE49-F238E27FC236}">
                      <a16:creationId xmlns:a16="http://schemas.microsoft.com/office/drawing/2014/main" id="{AB0E03B8-37AD-2544-A1F9-E15F0A9A8ECD}"/>
                    </a:ext>
                  </a:extLst>
                </p14:cNvPr>
                <p14:cNvContentPartPr/>
                <p14:nvPr/>
              </p14:nvContentPartPr>
              <p14:xfrm>
                <a:off x="8024927" y="5435334"/>
                <a:ext cx="662760" cy="253440"/>
              </p14:xfrm>
            </p:contentPart>
          </mc:Choice>
          <mc:Fallback xmlns="">
            <p:pic>
              <p:nvPicPr>
                <p:cNvPr id="284" name="墨迹 283">
                  <a:extLst>
                    <a:ext uri="{FF2B5EF4-FFF2-40B4-BE49-F238E27FC236}">
                      <a16:creationId xmlns:a16="http://schemas.microsoft.com/office/drawing/2014/main" id="{AB0E03B8-37AD-2544-A1F9-E15F0A9A8ECD}"/>
                    </a:ext>
                  </a:extLst>
                </p:cNvPr>
                <p:cNvPicPr/>
                <p:nvPr/>
              </p:nvPicPr>
              <p:blipFill>
                <a:blip r:embed="rId430"/>
                <a:stretch>
                  <a:fillRect/>
                </a:stretch>
              </p:blipFill>
              <p:spPr>
                <a:xfrm>
                  <a:off x="8017367" y="5427774"/>
                  <a:ext cx="67752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1">
              <p14:nvContentPartPr>
                <p14:cNvPr id="285" name="墨迹 284">
                  <a:extLst>
                    <a:ext uri="{FF2B5EF4-FFF2-40B4-BE49-F238E27FC236}">
                      <a16:creationId xmlns:a16="http://schemas.microsoft.com/office/drawing/2014/main" id="{5E12914C-C7E7-F645-B78D-B943CF636D30}"/>
                    </a:ext>
                  </a:extLst>
                </p14:cNvPr>
                <p14:cNvContentPartPr/>
                <p14:nvPr/>
              </p14:nvContentPartPr>
              <p14:xfrm>
                <a:off x="8748887" y="5682294"/>
                <a:ext cx="6480" cy="68400"/>
              </p14:xfrm>
            </p:contentPart>
          </mc:Choice>
          <mc:Fallback xmlns="">
            <p:pic>
              <p:nvPicPr>
                <p:cNvPr id="285" name="墨迹 284">
                  <a:extLst>
                    <a:ext uri="{FF2B5EF4-FFF2-40B4-BE49-F238E27FC236}">
                      <a16:creationId xmlns:a16="http://schemas.microsoft.com/office/drawing/2014/main" id="{5E12914C-C7E7-F645-B78D-B943CF636D30}"/>
                    </a:ext>
                  </a:extLst>
                </p:cNvPr>
                <p:cNvPicPr/>
                <p:nvPr/>
              </p:nvPicPr>
              <p:blipFill>
                <a:blip r:embed="rId432"/>
                <a:stretch>
                  <a:fillRect/>
                </a:stretch>
              </p:blipFill>
              <p:spPr>
                <a:xfrm>
                  <a:off x="8741327" y="5674734"/>
                  <a:ext cx="2160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3">
              <p14:nvContentPartPr>
                <p14:cNvPr id="286" name="墨迹 285">
                  <a:extLst>
                    <a:ext uri="{FF2B5EF4-FFF2-40B4-BE49-F238E27FC236}">
                      <a16:creationId xmlns:a16="http://schemas.microsoft.com/office/drawing/2014/main" id="{E24DCDFB-F696-514A-8A83-0587A385F1F4}"/>
                    </a:ext>
                  </a:extLst>
                </p14:cNvPr>
                <p14:cNvContentPartPr/>
                <p14:nvPr/>
              </p14:nvContentPartPr>
              <p14:xfrm>
                <a:off x="8656367" y="5910534"/>
                <a:ext cx="25200" cy="18720"/>
              </p14:xfrm>
            </p:contentPart>
          </mc:Choice>
          <mc:Fallback xmlns="">
            <p:pic>
              <p:nvPicPr>
                <p:cNvPr id="286" name="墨迹 285">
                  <a:extLst>
                    <a:ext uri="{FF2B5EF4-FFF2-40B4-BE49-F238E27FC236}">
                      <a16:creationId xmlns:a16="http://schemas.microsoft.com/office/drawing/2014/main" id="{E24DCDFB-F696-514A-8A83-0587A385F1F4}"/>
                    </a:ext>
                  </a:extLst>
                </p:cNvPr>
                <p:cNvPicPr/>
                <p:nvPr/>
              </p:nvPicPr>
              <p:blipFill>
                <a:blip r:embed="rId434"/>
                <a:stretch>
                  <a:fillRect/>
                </a:stretch>
              </p:blipFill>
              <p:spPr>
                <a:xfrm>
                  <a:off x="8648807" y="5902974"/>
                  <a:ext cx="39960" cy="338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415371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>
            <a:extLst>
              <a:ext uri="{FF2B5EF4-FFF2-40B4-BE49-F238E27FC236}">
                <a16:creationId xmlns:a16="http://schemas.microsoft.com/office/drawing/2014/main" id="{B7DD9A5E-FFDA-5249-9EBE-05246C0B36A4}"/>
              </a:ext>
            </a:extLst>
          </p:cNvPr>
          <p:cNvGrpSpPr/>
          <p:nvPr/>
        </p:nvGrpSpPr>
        <p:grpSpPr>
          <a:xfrm>
            <a:off x="704620" y="210169"/>
            <a:ext cx="467280" cy="567000"/>
            <a:chOff x="704620" y="210169"/>
            <a:chExt cx="467280" cy="567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墨迹 1">
                  <a:extLst>
                    <a:ext uri="{FF2B5EF4-FFF2-40B4-BE49-F238E27FC236}">
                      <a16:creationId xmlns:a16="http://schemas.microsoft.com/office/drawing/2014/main" id="{D6A5AE5B-DD0C-3A46-96FE-93AB431C3382}"/>
                    </a:ext>
                  </a:extLst>
                </p14:cNvPr>
                <p14:cNvContentPartPr/>
                <p14:nvPr/>
              </p14:nvContentPartPr>
              <p14:xfrm>
                <a:off x="704620" y="440569"/>
                <a:ext cx="162360" cy="336600"/>
              </p14:xfrm>
            </p:contentPart>
          </mc:Choice>
          <mc:Fallback xmlns="">
            <p:pic>
              <p:nvPicPr>
                <p:cNvPr id="2" name="墨迹 1">
                  <a:extLst>
                    <a:ext uri="{FF2B5EF4-FFF2-40B4-BE49-F238E27FC236}">
                      <a16:creationId xmlns:a16="http://schemas.microsoft.com/office/drawing/2014/main" id="{D6A5AE5B-DD0C-3A46-96FE-93AB431C3382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97060" y="433009"/>
                  <a:ext cx="177120" cy="35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7FEAF8AA-810B-FE40-9757-F14FC3343834}"/>
                    </a:ext>
                  </a:extLst>
                </p14:cNvPr>
                <p14:cNvContentPartPr/>
                <p14:nvPr/>
              </p14:nvContentPartPr>
              <p14:xfrm>
                <a:off x="1009540" y="210169"/>
                <a:ext cx="81360" cy="68760"/>
              </p14:xfrm>
            </p:contentPart>
          </mc:Choice>
          <mc:Fallback xmlns=""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7FEAF8AA-810B-FE40-9757-F14FC3343834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01980" y="202609"/>
                  <a:ext cx="9648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01CD6CF7-B1A6-CB46-ABFE-25CC66437346}"/>
                    </a:ext>
                  </a:extLst>
                </p14:cNvPr>
                <p14:cNvContentPartPr/>
                <p14:nvPr/>
              </p14:nvContentPartPr>
              <p14:xfrm>
                <a:off x="953740" y="397009"/>
                <a:ext cx="218160" cy="355320"/>
              </p14:xfrm>
            </p:contentPart>
          </mc:Choice>
          <mc:Fallback xmlns=""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01CD6CF7-B1A6-CB46-ABFE-25CC66437346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46180" y="389449"/>
                  <a:ext cx="233280" cy="370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7F3BE382-82BA-0F4C-A073-6DBB09780674}"/>
              </a:ext>
            </a:extLst>
          </p:cNvPr>
          <p:cNvGrpSpPr/>
          <p:nvPr/>
        </p:nvGrpSpPr>
        <p:grpSpPr>
          <a:xfrm>
            <a:off x="1426780" y="235009"/>
            <a:ext cx="1189440" cy="722520"/>
            <a:chOff x="1426780" y="235009"/>
            <a:chExt cx="1189440" cy="722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墨迹 4">
                  <a:extLst>
                    <a:ext uri="{FF2B5EF4-FFF2-40B4-BE49-F238E27FC236}">
                      <a16:creationId xmlns:a16="http://schemas.microsoft.com/office/drawing/2014/main" id="{DBA66DA3-4C87-244D-9C4E-9D69514A6078}"/>
                    </a:ext>
                  </a:extLst>
                </p14:cNvPr>
                <p14:cNvContentPartPr/>
                <p14:nvPr/>
              </p14:nvContentPartPr>
              <p14:xfrm>
                <a:off x="1426780" y="359569"/>
                <a:ext cx="205920" cy="317880"/>
              </p14:xfrm>
            </p:contentPart>
          </mc:Choice>
          <mc:Fallback xmlns="">
            <p:pic>
              <p:nvPicPr>
                <p:cNvPr id="5" name="墨迹 4">
                  <a:extLst>
                    <a:ext uri="{FF2B5EF4-FFF2-40B4-BE49-F238E27FC236}">
                      <a16:creationId xmlns:a16="http://schemas.microsoft.com/office/drawing/2014/main" id="{DBA66DA3-4C87-244D-9C4E-9D69514A6078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419220" y="352009"/>
                  <a:ext cx="221040" cy="33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0B899AF5-EB1A-B747-B0B2-2CC4CEE20469}"/>
                    </a:ext>
                  </a:extLst>
                </p14:cNvPr>
                <p14:cNvContentPartPr/>
                <p14:nvPr/>
              </p14:nvContentPartPr>
              <p14:xfrm>
                <a:off x="1725580" y="484129"/>
                <a:ext cx="25200" cy="87480"/>
              </p14:xfrm>
            </p:contentPart>
          </mc:Choice>
          <mc:Fallback xmlns=""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0B899AF5-EB1A-B747-B0B2-2CC4CEE20469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718020" y="476569"/>
                  <a:ext cx="4032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65977D0D-46EF-114B-98BA-953E30F7EA7D}"/>
                    </a:ext>
                  </a:extLst>
                </p14:cNvPr>
                <p14:cNvContentPartPr/>
                <p14:nvPr/>
              </p14:nvContentPartPr>
              <p14:xfrm>
                <a:off x="1806580" y="235009"/>
                <a:ext cx="25200" cy="722520"/>
              </p14:xfrm>
            </p:contentPart>
          </mc:Choice>
          <mc:Fallback xmlns=""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65977D0D-46EF-114B-98BA-953E30F7EA7D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799020" y="227449"/>
                  <a:ext cx="40320" cy="73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66A604B7-C14B-8A48-A507-A22FE8D3C54C}"/>
                    </a:ext>
                  </a:extLst>
                </p14:cNvPr>
                <p14:cNvContentPartPr/>
                <p14:nvPr/>
              </p14:nvContentPartPr>
              <p14:xfrm>
                <a:off x="1943380" y="266329"/>
                <a:ext cx="442440" cy="535680"/>
              </p14:xfrm>
            </p:contentPart>
          </mc:Choice>
          <mc:Fallback xmlns=""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66A604B7-C14B-8A48-A507-A22FE8D3C54C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935820" y="258769"/>
                  <a:ext cx="457560" cy="55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F33D5410-87D4-CD4B-9E0A-A30F7C4F7EF2}"/>
                    </a:ext>
                  </a:extLst>
                </p14:cNvPr>
                <p14:cNvContentPartPr/>
                <p14:nvPr/>
              </p14:nvContentPartPr>
              <p14:xfrm>
                <a:off x="2578420" y="708409"/>
                <a:ext cx="37800" cy="56520"/>
              </p14:xfrm>
            </p:contentPart>
          </mc:Choice>
          <mc:Fallback xmlns=""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F33D5410-87D4-CD4B-9E0A-A30F7C4F7EF2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570860" y="700849"/>
                  <a:ext cx="5292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159B045C-6BF2-7D46-97F0-839AA157FB23}"/>
                    </a:ext>
                  </a:extLst>
                </p14:cNvPr>
                <p14:cNvContentPartPr/>
                <p14:nvPr/>
              </p14:nvContentPartPr>
              <p14:xfrm>
                <a:off x="2565820" y="789049"/>
                <a:ext cx="19080" cy="37080"/>
              </p14:xfrm>
            </p:contentPart>
          </mc:Choice>
          <mc:Fallback xmlns=""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159B045C-6BF2-7D46-97F0-839AA157FB23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558260" y="781849"/>
                  <a:ext cx="34200" cy="52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E1A5AFEF-09F5-264F-AE7C-2DFB84E83F3D}"/>
              </a:ext>
            </a:extLst>
          </p:cNvPr>
          <p:cNvGrpSpPr/>
          <p:nvPr/>
        </p:nvGrpSpPr>
        <p:grpSpPr>
          <a:xfrm>
            <a:off x="3219580" y="322129"/>
            <a:ext cx="398880" cy="355320"/>
            <a:chOff x="3219580" y="322129"/>
            <a:chExt cx="398880" cy="355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6A4A59D5-8529-FF4B-9BF4-FCC7C7E07E90}"/>
                    </a:ext>
                  </a:extLst>
                </p14:cNvPr>
                <p14:cNvContentPartPr/>
                <p14:nvPr/>
              </p14:nvContentPartPr>
              <p14:xfrm>
                <a:off x="3219580" y="322129"/>
                <a:ext cx="286560" cy="355320"/>
              </p14:xfrm>
            </p:contentPart>
          </mc:Choice>
          <mc:Fallback xmlns=""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6A4A59D5-8529-FF4B-9BF4-FCC7C7E07E90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212020" y="314929"/>
                  <a:ext cx="301680" cy="37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E556F027-CBB8-4540-BD83-19C10E639A83}"/>
                    </a:ext>
                  </a:extLst>
                </p14:cNvPr>
                <p14:cNvContentPartPr/>
                <p14:nvPr/>
              </p14:nvContentPartPr>
              <p14:xfrm>
                <a:off x="3412540" y="533809"/>
                <a:ext cx="205920" cy="25200"/>
              </p14:xfrm>
            </p:contentPart>
          </mc:Choice>
          <mc:Fallback xmlns=""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E556F027-CBB8-4540-BD83-19C10E639A83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404980" y="526609"/>
                  <a:ext cx="221040" cy="40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8554A76E-77A7-8D42-A58A-A649A6D4D9F3}"/>
              </a:ext>
            </a:extLst>
          </p:cNvPr>
          <p:cNvGrpSpPr/>
          <p:nvPr/>
        </p:nvGrpSpPr>
        <p:grpSpPr>
          <a:xfrm>
            <a:off x="3966580" y="490249"/>
            <a:ext cx="150120" cy="149760"/>
            <a:chOff x="3966580" y="490249"/>
            <a:chExt cx="150120" cy="149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864D0736-F41C-4B48-8DD8-E116D2B6CE97}"/>
                    </a:ext>
                  </a:extLst>
                </p14:cNvPr>
                <p14:cNvContentPartPr/>
                <p14:nvPr/>
              </p14:nvContentPartPr>
              <p14:xfrm>
                <a:off x="3966580" y="490249"/>
                <a:ext cx="124920" cy="12960"/>
              </p14:xfrm>
            </p:contentPart>
          </mc:Choice>
          <mc:Fallback xmlns=""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864D0736-F41C-4B48-8DD8-E116D2B6CE97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959020" y="482689"/>
                  <a:ext cx="14004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916FBEB5-FB36-AD4F-9D05-12842A764385}"/>
                    </a:ext>
                  </a:extLst>
                </p14:cNvPr>
                <p14:cNvContentPartPr/>
                <p14:nvPr/>
              </p14:nvContentPartPr>
              <p14:xfrm>
                <a:off x="3973060" y="614809"/>
                <a:ext cx="143640" cy="25200"/>
              </p14:xfrm>
            </p:contentPart>
          </mc:Choice>
          <mc:Fallback xmlns=""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916FBEB5-FB36-AD4F-9D05-12842A764385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965500" y="607249"/>
                  <a:ext cx="158760" cy="40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48A18584-4560-0D42-981A-A0C56C636D2A}"/>
              </a:ext>
            </a:extLst>
          </p:cNvPr>
          <p:cNvGrpSpPr/>
          <p:nvPr/>
        </p:nvGrpSpPr>
        <p:grpSpPr>
          <a:xfrm>
            <a:off x="4383820" y="384409"/>
            <a:ext cx="678960" cy="299160"/>
            <a:chOff x="4383820" y="384409"/>
            <a:chExt cx="678960" cy="29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D310443B-02E8-9C42-950F-DA5F0A7A6AAA}"/>
                    </a:ext>
                  </a:extLst>
                </p14:cNvPr>
                <p14:cNvContentPartPr/>
                <p14:nvPr/>
              </p14:nvContentPartPr>
              <p14:xfrm>
                <a:off x="4383820" y="403129"/>
                <a:ext cx="75240" cy="241200"/>
              </p14:xfrm>
            </p:contentPart>
          </mc:Choice>
          <mc:Fallback xmlns=""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D310443B-02E8-9C42-950F-DA5F0A7A6AAA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376260" y="395569"/>
                  <a:ext cx="9000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F1CC5489-E502-344A-AA57-E84D811EA83E}"/>
                    </a:ext>
                  </a:extLst>
                </p14:cNvPr>
                <p14:cNvContentPartPr/>
                <p14:nvPr/>
              </p14:nvContentPartPr>
              <p14:xfrm>
                <a:off x="4626460" y="384409"/>
                <a:ext cx="305280" cy="299160"/>
              </p14:xfrm>
            </p:contentPart>
          </mc:Choice>
          <mc:Fallback xmlns=""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F1CC5489-E502-344A-AA57-E84D811EA83E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618900" y="376849"/>
                  <a:ext cx="320400" cy="31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7925FD92-2A81-C941-9444-038A899E60E5}"/>
                    </a:ext>
                  </a:extLst>
                </p14:cNvPr>
                <p14:cNvContentPartPr/>
                <p14:nvPr/>
              </p14:nvContentPartPr>
              <p14:xfrm>
                <a:off x="5024980" y="583849"/>
                <a:ext cx="37800" cy="75240"/>
              </p14:xfrm>
            </p:contentPart>
          </mc:Choice>
          <mc:Fallback xmlns=""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7925FD92-2A81-C941-9444-038A899E60E5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017420" y="576289"/>
                  <a:ext cx="52920" cy="90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31B21427-C158-6F44-A86A-E4F60C677949}"/>
              </a:ext>
            </a:extLst>
          </p:cNvPr>
          <p:cNvGrpSpPr/>
          <p:nvPr/>
        </p:nvGrpSpPr>
        <p:grpSpPr>
          <a:xfrm>
            <a:off x="5342500" y="372169"/>
            <a:ext cx="180720" cy="280440"/>
            <a:chOff x="5342500" y="372169"/>
            <a:chExt cx="180720" cy="280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59E48346-6209-2D43-BB13-1F0E8BA43546}"/>
                    </a:ext>
                  </a:extLst>
                </p14:cNvPr>
                <p14:cNvContentPartPr/>
                <p14:nvPr/>
              </p14:nvContentPartPr>
              <p14:xfrm>
                <a:off x="5367340" y="372169"/>
                <a:ext cx="137160" cy="19080"/>
              </p14:xfrm>
            </p:contentPart>
          </mc:Choice>
          <mc:Fallback xmlns=""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59E48346-6209-2D43-BB13-1F0E8BA43546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359780" y="364609"/>
                  <a:ext cx="15228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0B1F7982-6C21-3740-9D0F-2AE5A084D1E4}"/>
                    </a:ext>
                  </a:extLst>
                </p14:cNvPr>
                <p14:cNvContentPartPr/>
                <p14:nvPr/>
              </p14:nvContentPartPr>
              <p14:xfrm>
                <a:off x="5342500" y="490249"/>
                <a:ext cx="149760" cy="162360"/>
              </p14:xfrm>
            </p:contentPart>
          </mc:Choice>
          <mc:Fallback xmlns=""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0B1F7982-6C21-3740-9D0F-2AE5A084D1E4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334940" y="482689"/>
                  <a:ext cx="16488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95FC8E94-6D1D-9D4B-A1AA-3D6246539514}"/>
                    </a:ext>
                  </a:extLst>
                </p14:cNvPr>
                <p14:cNvContentPartPr/>
                <p14:nvPr/>
              </p14:nvContentPartPr>
              <p14:xfrm>
                <a:off x="5386060" y="565129"/>
                <a:ext cx="137160" cy="31320"/>
              </p14:xfrm>
            </p:contentPart>
          </mc:Choice>
          <mc:Fallback xmlns=""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95FC8E94-6D1D-9D4B-A1AA-3D6246539514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378500" y="557569"/>
                  <a:ext cx="152280" cy="46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3" name="墨迹 22">
                <a:extLst>
                  <a:ext uri="{FF2B5EF4-FFF2-40B4-BE49-F238E27FC236}">
                    <a16:creationId xmlns:a16="http://schemas.microsoft.com/office/drawing/2014/main" id="{D5AA9A3E-BBFA-034F-AD26-8B9EDE705C96}"/>
                  </a:ext>
                </a:extLst>
              </p14:cNvPr>
              <p14:cNvContentPartPr/>
              <p14:nvPr/>
            </p14:nvContentPartPr>
            <p14:xfrm>
              <a:off x="5871700" y="372169"/>
              <a:ext cx="62640" cy="398880"/>
            </p14:xfrm>
          </p:contentPart>
        </mc:Choice>
        <mc:Fallback xmlns="">
          <p:pic>
            <p:nvPicPr>
              <p:cNvPr id="23" name="墨迹 22">
                <a:extLst>
                  <a:ext uri="{FF2B5EF4-FFF2-40B4-BE49-F238E27FC236}">
                    <a16:creationId xmlns:a16="http://schemas.microsoft.com/office/drawing/2014/main" id="{D5AA9A3E-BBFA-034F-AD26-8B9EDE705C96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5864140" y="364609"/>
                <a:ext cx="77760" cy="41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4" name="墨迹 23">
                <a:extLst>
                  <a:ext uri="{FF2B5EF4-FFF2-40B4-BE49-F238E27FC236}">
                    <a16:creationId xmlns:a16="http://schemas.microsoft.com/office/drawing/2014/main" id="{C6846D4E-D337-8F46-BABB-0B779B7C1632}"/>
                  </a:ext>
                </a:extLst>
              </p14:cNvPr>
              <p14:cNvContentPartPr/>
              <p14:nvPr/>
            </p14:nvContentPartPr>
            <p14:xfrm>
              <a:off x="6120820" y="770689"/>
              <a:ext cx="112320" cy="93600"/>
            </p14:xfrm>
          </p:contentPart>
        </mc:Choice>
        <mc:Fallback xmlns="">
          <p:pic>
            <p:nvPicPr>
              <p:cNvPr id="24" name="墨迹 23">
                <a:extLst>
                  <a:ext uri="{FF2B5EF4-FFF2-40B4-BE49-F238E27FC236}">
                    <a16:creationId xmlns:a16="http://schemas.microsoft.com/office/drawing/2014/main" id="{C6846D4E-D337-8F46-BABB-0B779B7C1632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6113260" y="763129"/>
                <a:ext cx="127440" cy="108720"/>
              </a:xfrm>
              <a:prstGeom prst="rect">
                <a:avLst/>
              </a:prstGeom>
            </p:spPr>
          </p:pic>
        </mc:Fallback>
      </mc:AlternateContent>
      <p:grpSp>
        <p:nvGrpSpPr>
          <p:cNvPr id="31" name="组合 30">
            <a:extLst>
              <a:ext uri="{FF2B5EF4-FFF2-40B4-BE49-F238E27FC236}">
                <a16:creationId xmlns:a16="http://schemas.microsoft.com/office/drawing/2014/main" id="{2AE73AF3-AC6B-6640-84DA-E001A7B3535D}"/>
              </a:ext>
            </a:extLst>
          </p:cNvPr>
          <p:cNvGrpSpPr/>
          <p:nvPr/>
        </p:nvGrpSpPr>
        <p:grpSpPr>
          <a:xfrm>
            <a:off x="6631300" y="260209"/>
            <a:ext cx="479520" cy="435960"/>
            <a:chOff x="6631300" y="260209"/>
            <a:chExt cx="479520" cy="435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33E79BE1-4AB4-2D44-A321-09B4182BD8BC}"/>
                    </a:ext>
                  </a:extLst>
                </p14:cNvPr>
                <p14:cNvContentPartPr/>
                <p14:nvPr/>
              </p14:nvContentPartPr>
              <p14:xfrm>
                <a:off x="6631300" y="415729"/>
                <a:ext cx="280440" cy="280440"/>
              </p14:xfrm>
            </p:contentPart>
          </mc:Choice>
          <mc:Fallback xmlns=""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33E79BE1-4AB4-2D44-A321-09B4182BD8BC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623740" y="408169"/>
                  <a:ext cx="29556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B8607059-73E4-6345-842A-9C7D8E5E959F}"/>
                    </a:ext>
                  </a:extLst>
                </p14:cNvPr>
                <p14:cNvContentPartPr/>
                <p14:nvPr/>
              </p14:nvContentPartPr>
              <p14:xfrm>
                <a:off x="7079500" y="260209"/>
                <a:ext cx="31320" cy="143640"/>
              </p14:xfrm>
            </p:contentPart>
          </mc:Choice>
          <mc:Fallback xmlns=""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B8607059-73E4-6345-842A-9C7D8E5E959F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071940" y="252649"/>
                  <a:ext cx="46440" cy="158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32" name="墨迹 31">
                <a:extLst>
                  <a:ext uri="{FF2B5EF4-FFF2-40B4-BE49-F238E27FC236}">
                    <a16:creationId xmlns:a16="http://schemas.microsoft.com/office/drawing/2014/main" id="{5C03F5C5-9256-D845-832F-120CC72871C5}"/>
                  </a:ext>
                </a:extLst>
              </p14:cNvPr>
              <p14:cNvContentPartPr/>
              <p14:nvPr/>
            </p14:nvContentPartPr>
            <p14:xfrm>
              <a:off x="7316020" y="446689"/>
              <a:ext cx="249480" cy="199440"/>
            </p14:xfrm>
          </p:contentPart>
        </mc:Choice>
        <mc:Fallback xmlns="">
          <p:pic>
            <p:nvPicPr>
              <p:cNvPr id="32" name="墨迹 31">
                <a:extLst>
                  <a:ext uri="{FF2B5EF4-FFF2-40B4-BE49-F238E27FC236}">
                    <a16:creationId xmlns:a16="http://schemas.microsoft.com/office/drawing/2014/main" id="{5C03F5C5-9256-D845-832F-120CC72871C5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7308460" y="439129"/>
                <a:ext cx="264600" cy="21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3" name="墨迹 32">
                <a:extLst>
                  <a:ext uri="{FF2B5EF4-FFF2-40B4-BE49-F238E27FC236}">
                    <a16:creationId xmlns:a16="http://schemas.microsoft.com/office/drawing/2014/main" id="{67E79082-99E7-704A-8EE4-EDDBDE05ED1F}"/>
                  </a:ext>
                </a:extLst>
              </p14:cNvPr>
              <p14:cNvContentPartPr/>
              <p14:nvPr/>
            </p14:nvContentPartPr>
            <p14:xfrm>
              <a:off x="7309900" y="770689"/>
              <a:ext cx="286560" cy="19080"/>
            </p14:xfrm>
          </p:contentPart>
        </mc:Choice>
        <mc:Fallback xmlns="">
          <p:pic>
            <p:nvPicPr>
              <p:cNvPr id="33" name="墨迹 32">
                <a:extLst>
                  <a:ext uri="{FF2B5EF4-FFF2-40B4-BE49-F238E27FC236}">
                    <a16:creationId xmlns:a16="http://schemas.microsoft.com/office/drawing/2014/main" id="{67E79082-99E7-704A-8EE4-EDDBDE05ED1F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7302340" y="763129"/>
                <a:ext cx="30168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4" name="墨迹 33">
                <a:extLst>
                  <a:ext uri="{FF2B5EF4-FFF2-40B4-BE49-F238E27FC236}">
                    <a16:creationId xmlns:a16="http://schemas.microsoft.com/office/drawing/2014/main" id="{DF4F6200-2EB2-0D42-B84B-E9E71E3F62E5}"/>
                  </a:ext>
                </a:extLst>
              </p14:cNvPr>
              <p14:cNvContentPartPr/>
              <p14:nvPr/>
            </p14:nvContentPartPr>
            <p14:xfrm>
              <a:off x="7839100" y="390889"/>
              <a:ext cx="274320" cy="379440"/>
            </p14:xfrm>
          </p:contentPart>
        </mc:Choice>
        <mc:Fallback xmlns="">
          <p:pic>
            <p:nvPicPr>
              <p:cNvPr id="34" name="墨迹 33">
                <a:extLst>
                  <a:ext uri="{FF2B5EF4-FFF2-40B4-BE49-F238E27FC236}">
                    <a16:creationId xmlns:a16="http://schemas.microsoft.com/office/drawing/2014/main" id="{DF4F6200-2EB2-0D42-B84B-E9E71E3F62E5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7831540" y="383329"/>
                <a:ext cx="289440" cy="39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5" name="墨迹 34">
                <a:extLst>
                  <a:ext uri="{FF2B5EF4-FFF2-40B4-BE49-F238E27FC236}">
                    <a16:creationId xmlns:a16="http://schemas.microsoft.com/office/drawing/2014/main" id="{2F62ED53-63C6-774B-8BCF-A0A1915C9A8E}"/>
                  </a:ext>
                </a:extLst>
              </p14:cNvPr>
              <p14:cNvContentPartPr/>
              <p14:nvPr/>
            </p14:nvContentPartPr>
            <p14:xfrm>
              <a:off x="8336980" y="795529"/>
              <a:ext cx="56520" cy="75240"/>
            </p14:xfrm>
          </p:contentPart>
        </mc:Choice>
        <mc:Fallback xmlns="">
          <p:pic>
            <p:nvPicPr>
              <p:cNvPr id="35" name="墨迹 34">
                <a:extLst>
                  <a:ext uri="{FF2B5EF4-FFF2-40B4-BE49-F238E27FC236}">
                    <a16:creationId xmlns:a16="http://schemas.microsoft.com/office/drawing/2014/main" id="{2F62ED53-63C6-774B-8BCF-A0A1915C9A8E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8329420" y="787969"/>
                <a:ext cx="71280" cy="9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9" name="墨迹 38">
                <a:extLst>
                  <a:ext uri="{FF2B5EF4-FFF2-40B4-BE49-F238E27FC236}">
                    <a16:creationId xmlns:a16="http://schemas.microsoft.com/office/drawing/2014/main" id="{410C8DF7-FA20-C644-9902-D316DFADBDC4}"/>
                  </a:ext>
                </a:extLst>
              </p14:cNvPr>
              <p14:cNvContentPartPr/>
              <p14:nvPr/>
            </p14:nvContentPartPr>
            <p14:xfrm>
              <a:off x="9681580" y="328609"/>
              <a:ext cx="360" cy="19080"/>
            </p14:xfrm>
          </p:contentPart>
        </mc:Choice>
        <mc:Fallback xmlns="">
          <p:pic>
            <p:nvPicPr>
              <p:cNvPr id="39" name="墨迹 38">
                <a:extLst>
                  <a:ext uri="{FF2B5EF4-FFF2-40B4-BE49-F238E27FC236}">
                    <a16:creationId xmlns:a16="http://schemas.microsoft.com/office/drawing/2014/main" id="{410C8DF7-FA20-C644-9902-D316DFADBDC4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9674020" y="321049"/>
                <a:ext cx="15480" cy="34200"/>
              </a:xfrm>
              <a:prstGeom prst="rect">
                <a:avLst/>
              </a:prstGeom>
            </p:spPr>
          </p:pic>
        </mc:Fallback>
      </mc:AlternateContent>
      <p:grpSp>
        <p:nvGrpSpPr>
          <p:cNvPr id="47" name="组合 46">
            <a:extLst>
              <a:ext uri="{FF2B5EF4-FFF2-40B4-BE49-F238E27FC236}">
                <a16:creationId xmlns:a16="http://schemas.microsoft.com/office/drawing/2014/main" id="{3701FE97-F9E3-6F48-896C-76CFB89C63D5}"/>
              </a:ext>
            </a:extLst>
          </p:cNvPr>
          <p:cNvGrpSpPr/>
          <p:nvPr/>
        </p:nvGrpSpPr>
        <p:grpSpPr>
          <a:xfrm>
            <a:off x="8760340" y="359569"/>
            <a:ext cx="647640" cy="398880"/>
            <a:chOff x="8760340" y="359569"/>
            <a:chExt cx="647640" cy="398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0B7E717F-BFC4-A841-A70C-6D7801D8D62D}"/>
                    </a:ext>
                  </a:extLst>
                </p14:cNvPr>
                <p14:cNvContentPartPr/>
                <p14:nvPr/>
              </p14:nvContentPartPr>
              <p14:xfrm>
                <a:off x="8760340" y="359569"/>
                <a:ext cx="311760" cy="398880"/>
              </p14:xfrm>
            </p:contentPart>
          </mc:Choice>
          <mc:Fallback xmlns=""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0B7E717F-BFC4-A841-A70C-6D7801D8D62D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8752780" y="352009"/>
                  <a:ext cx="326880" cy="41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6992A2E5-683B-754F-9EE9-F60B29C5C443}"/>
                    </a:ext>
                  </a:extLst>
                </p14:cNvPr>
                <p14:cNvContentPartPr/>
                <p14:nvPr/>
              </p14:nvContentPartPr>
              <p14:xfrm>
                <a:off x="8816500" y="602569"/>
                <a:ext cx="155880" cy="25200"/>
              </p14:xfrm>
            </p:contentPart>
          </mc:Choice>
          <mc:Fallback xmlns=""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6992A2E5-683B-754F-9EE9-F60B29C5C443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8808940" y="595009"/>
                  <a:ext cx="17100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260BFDB5-76F2-9F46-9C5C-0D8C272CE1F8}"/>
                    </a:ext>
                  </a:extLst>
                </p14:cNvPr>
                <p14:cNvContentPartPr/>
                <p14:nvPr/>
              </p14:nvContentPartPr>
              <p14:xfrm>
                <a:off x="9233380" y="552529"/>
                <a:ext cx="174600" cy="162360"/>
              </p14:xfrm>
            </p:contentPart>
          </mc:Choice>
          <mc:Fallback xmlns=""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260BFDB5-76F2-9F46-9C5C-0D8C272CE1F8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9225820" y="544969"/>
                  <a:ext cx="189720" cy="177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5C177AB2-9671-844A-9268-76344DEB6CB6}"/>
              </a:ext>
            </a:extLst>
          </p:cNvPr>
          <p:cNvGrpSpPr/>
          <p:nvPr/>
        </p:nvGrpSpPr>
        <p:grpSpPr>
          <a:xfrm>
            <a:off x="9619300" y="297289"/>
            <a:ext cx="828720" cy="554400"/>
            <a:chOff x="9619300" y="297289"/>
            <a:chExt cx="828720" cy="554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E5295D4C-DF2A-8A49-9616-12B72F2241C0}"/>
                    </a:ext>
                  </a:extLst>
                </p14:cNvPr>
                <p14:cNvContentPartPr/>
                <p14:nvPr/>
              </p14:nvContentPartPr>
              <p14:xfrm>
                <a:off x="9619300" y="502849"/>
                <a:ext cx="124920" cy="230760"/>
              </p14:xfrm>
            </p:contentPart>
          </mc:Choice>
          <mc:Fallback xmlns=""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E5295D4C-DF2A-8A49-9616-12B72F2241C0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9611740" y="495289"/>
                  <a:ext cx="14004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5" name="墨迹 44">
                  <a:extLst>
                    <a:ext uri="{FF2B5EF4-FFF2-40B4-BE49-F238E27FC236}">
                      <a16:creationId xmlns:a16="http://schemas.microsoft.com/office/drawing/2014/main" id="{3A30D10C-DA20-C740-919C-2E27EAB1FCA6}"/>
                    </a:ext>
                  </a:extLst>
                </p14:cNvPr>
                <p14:cNvContentPartPr/>
                <p14:nvPr/>
              </p14:nvContentPartPr>
              <p14:xfrm>
                <a:off x="9625780" y="646129"/>
                <a:ext cx="180720" cy="31320"/>
              </p14:xfrm>
            </p:contentPart>
          </mc:Choice>
          <mc:Fallback xmlns="">
            <p:pic>
              <p:nvPicPr>
                <p:cNvPr id="45" name="墨迹 44">
                  <a:extLst>
                    <a:ext uri="{FF2B5EF4-FFF2-40B4-BE49-F238E27FC236}">
                      <a16:creationId xmlns:a16="http://schemas.microsoft.com/office/drawing/2014/main" id="{3A30D10C-DA20-C740-919C-2E27EAB1FCA6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9618220" y="638569"/>
                  <a:ext cx="19584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8" name="墨迹 47">
                  <a:extLst>
                    <a:ext uri="{FF2B5EF4-FFF2-40B4-BE49-F238E27FC236}">
                      <a16:creationId xmlns:a16="http://schemas.microsoft.com/office/drawing/2014/main" id="{21774C65-B2E5-CE46-891E-7B93006754F6}"/>
                    </a:ext>
                  </a:extLst>
                </p14:cNvPr>
                <p14:cNvContentPartPr/>
                <p14:nvPr/>
              </p14:nvContentPartPr>
              <p14:xfrm>
                <a:off x="9999100" y="297289"/>
                <a:ext cx="374040" cy="492120"/>
              </p14:xfrm>
            </p:contentPart>
          </mc:Choice>
          <mc:Fallback xmlns="">
            <p:pic>
              <p:nvPicPr>
                <p:cNvPr id="48" name="墨迹 47">
                  <a:extLst>
                    <a:ext uri="{FF2B5EF4-FFF2-40B4-BE49-F238E27FC236}">
                      <a16:creationId xmlns:a16="http://schemas.microsoft.com/office/drawing/2014/main" id="{21774C65-B2E5-CE46-891E-7B93006754F6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9991540" y="289729"/>
                  <a:ext cx="388800" cy="50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9" name="墨迹 48">
                  <a:extLst>
                    <a:ext uri="{FF2B5EF4-FFF2-40B4-BE49-F238E27FC236}">
                      <a16:creationId xmlns:a16="http://schemas.microsoft.com/office/drawing/2014/main" id="{975795C0-C872-504C-B2E5-B32B4B20AD95}"/>
                    </a:ext>
                  </a:extLst>
                </p14:cNvPr>
                <p14:cNvContentPartPr/>
                <p14:nvPr/>
              </p14:nvContentPartPr>
              <p14:xfrm>
                <a:off x="10391500" y="782929"/>
                <a:ext cx="56520" cy="68760"/>
              </p14:xfrm>
            </p:contentPart>
          </mc:Choice>
          <mc:Fallback xmlns="">
            <p:pic>
              <p:nvPicPr>
                <p:cNvPr id="49" name="墨迹 48">
                  <a:extLst>
                    <a:ext uri="{FF2B5EF4-FFF2-40B4-BE49-F238E27FC236}">
                      <a16:creationId xmlns:a16="http://schemas.microsoft.com/office/drawing/2014/main" id="{975795C0-C872-504C-B2E5-B32B4B20AD95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0383940" y="775369"/>
                  <a:ext cx="71280" cy="83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54" name="墨迹 53">
                <a:extLst>
                  <a:ext uri="{FF2B5EF4-FFF2-40B4-BE49-F238E27FC236}">
                    <a16:creationId xmlns:a16="http://schemas.microsoft.com/office/drawing/2014/main" id="{0BA7E2AC-69F4-8D4E-8D1B-E31E28B0D2AE}"/>
                  </a:ext>
                </a:extLst>
              </p14:cNvPr>
              <p14:cNvContentPartPr/>
              <p14:nvPr/>
            </p14:nvContentPartPr>
            <p14:xfrm>
              <a:off x="10914220" y="602569"/>
              <a:ext cx="12960" cy="19080"/>
            </p14:xfrm>
          </p:contentPart>
        </mc:Choice>
        <mc:Fallback xmlns="">
          <p:pic>
            <p:nvPicPr>
              <p:cNvPr id="54" name="墨迹 53">
                <a:extLst>
                  <a:ext uri="{FF2B5EF4-FFF2-40B4-BE49-F238E27FC236}">
                    <a16:creationId xmlns:a16="http://schemas.microsoft.com/office/drawing/2014/main" id="{0BA7E2AC-69F4-8D4E-8D1B-E31E28B0D2AE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10906660" y="595009"/>
                <a:ext cx="2772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55" name="墨迹 54">
                <a:extLst>
                  <a:ext uri="{FF2B5EF4-FFF2-40B4-BE49-F238E27FC236}">
                    <a16:creationId xmlns:a16="http://schemas.microsoft.com/office/drawing/2014/main" id="{FEC6E3D2-D091-0A44-A913-352B2ECF63E1}"/>
                  </a:ext>
                </a:extLst>
              </p14:cNvPr>
              <p14:cNvContentPartPr/>
              <p14:nvPr/>
            </p14:nvContentPartPr>
            <p14:xfrm>
              <a:off x="10901980" y="621289"/>
              <a:ext cx="199440" cy="230040"/>
            </p14:xfrm>
          </p:contentPart>
        </mc:Choice>
        <mc:Fallback xmlns="">
          <p:pic>
            <p:nvPicPr>
              <p:cNvPr id="55" name="墨迹 54">
                <a:extLst>
                  <a:ext uri="{FF2B5EF4-FFF2-40B4-BE49-F238E27FC236}">
                    <a16:creationId xmlns:a16="http://schemas.microsoft.com/office/drawing/2014/main" id="{FEC6E3D2-D091-0A44-A913-352B2ECF63E1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10894420" y="613729"/>
                <a:ext cx="214560" cy="245160"/>
              </a:xfrm>
              <a:prstGeom prst="rect">
                <a:avLst/>
              </a:prstGeom>
            </p:spPr>
          </p:pic>
        </mc:Fallback>
      </mc:AlternateContent>
      <p:grpSp>
        <p:nvGrpSpPr>
          <p:cNvPr id="60" name="组合 59">
            <a:extLst>
              <a:ext uri="{FF2B5EF4-FFF2-40B4-BE49-F238E27FC236}">
                <a16:creationId xmlns:a16="http://schemas.microsoft.com/office/drawing/2014/main" id="{211E1C52-374F-D34A-BC7A-732ED9379ED2}"/>
              </a:ext>
            </a:extLst>
          </p:cNvPr>
          <p:cNvGrpSpPr/>
          <p:nvPr/>
        </p:nvGrpSpPr>
        <p:grpSpPr>
          <a:xfrm>
            <a:off x="11281780" y="459289"/>
            <a:ext cx="716400" cy="461160"/>
            <a:chOff x="11281780" y="459289"/>
            <a:chExt cx="716400" cy="461160"/>
          </a:xfrm>
        </p:grpSpPr>
        <p:grpSp>
          <p:nvGrpSpPr>
            <p:cNvPr id="61" name="组合 60">
              <a:extLst>
                <a:ext uri="{FF2B5EF4-FFF2-40B4-BE49-F238E27FC236}">
                  <a16:creationId xmlns:a16="http://schemas.microsoft.com/office/drawing/2014/main" id="{68FCCA8C-2F8F-5A40-B96D-0D2EA96802B9}"/>
                </a:ext>
              </a:extLst>
            </p:cNvPr>
            <p:cNvGrpSpPr/>
            <p:nvPr/>
          </p:nvGrpSpPr>
          <p:grpSpPr>
            <a:xfrm>
              <a:off x="11281780" y="459289"/>
              <a:ext cx="716400" cy="461160"/>
              <a:chOff x="11281780" y="459289"/>
              <a:chExt cx="716400" cy="4611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6">
                <p14:nvContentPartPr>
                  <p14:cNvPr id="56" name="墨迹 55">
                    <a:extLst>
                      <a:ext uri="{FF2B5EF4-FFF2-40B4-BE49-F238E27FC236}">
                        <a16:creationId xmlns:a16="http://schemas.microsoft.com/office/drawing/2014/main" id="{BB46E292-E531-8544-BE0E-01F5864769B7}"/>
                      </a:ext>
                    </a:extLst>
                  </p14:cNvPr>
                  <p14:cNvContentPartPr/>
                  <p14:nvPr/>
                </p14:nvContentPartPr>
                <p14:xfrm>
                  <a:off x="11281780" y="621289"/>
                  <a:ext cx="137160" cy="218160"/>
                </p14:xfrm>
              </p:contentPart>
            </mc:Choice>
            <mc:Fallback xmlns="">
              <p:pic>
                <p:nvPicPr>
                  <p:cNvPr id="56" name="墨迹 55">
                    <a:extLst>
                      <a:ext uri="{FF2B5EF4-FFF2-40B4-BE49-F238E27FC236}">
                        <a16:creationId xmlns:a16="http://schemas.microsoft.com/office/drawing/2014/main" id="{BB46E292-E531-8544-BE0E-01F5864769B7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11274220" y="613729"/>
                    <a:ext cx="152280" cy="233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8">
                <p14:nvContentPartPr>
                  <p14:cNvPr id="57" name="墨迹 56">
                    <a:extLst>
                      <a:ext uri="{FF2B5EF4-FFF2-40B4-BE49-F238E27FC236}">
                        <a16:creationId xmlns:a16="http://schemas.microsoft.com/office/drawing/2014/main" id="{E4B73FA5-770B-3C47-9316-3499012E5912}"/>
                      </a:ext>
                    </a:extLst>
                  </p14:cNvPr>
                  <p14:cNvContentPartPr/>
                  <p14:nvPr/>
                </p14:nvContentPartPr>
                <p14:xfrm>
                  <a:off x="11287900" y="751969"/>
                  <a:ext cx="131040" cy="31320"/>
                </p14:xfrm>
              </p:contentPart>
            </mc:Choice>
            <mc:Fallback xmlns="">
              <p:pic>
                <p:nvPicPr>
                  <p:cNvPr id="57" name="墨迹 56">
                    <a:extLst>
                      <a:ext uri="{FF2B5EF4-FFF2-40B4-BE49-F238E27FC236}">
                        <a16:creationId xmlns:a16="http://schemas.microsoft.com/office/drawing/2014/main" id="{E4B73FA5-770B-3C47-9316-3499012E5912}"/>
                      </a:ext>
                    </a:extLst>
                  </p:cNvPr>
                  <p:cNvPicPr/>
                  <p:nvPr/>
                </p:nvPicPr>
                <p:blipFill>
                  <a:blip r:embed="rId79"/>
                  <a:stretch>
                    <a:fillRect/>
                  </a:stretch>
                </p:blipFill>
                <p:spPr>
                  <a:xfrm>
                    <a:off x="11280340" y="744409"/>
                    <a:ext cx="146160" cy="46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0">
                <p14:nvContentPartPr>
                  <p14:cNvPr id="58" name="墨迹 57">
                    <a:extLst>
                      <a:ext uri="{FF2B5EF4-FFF2-40B4-BE49-F238E27FC236}">
                        <a16:creationId xmlns:a16="http://schemas.microsoft.com/office/drawing/2014/main" id="{6C2CE70A-4AD2-1E4D-A910-B9020DEB0A76}"/>
                      </a:ext>
                    </a:extLst>
                  </p14:cNvPr>
                  <p14:cNvContentPartPr/>
                  <p14:nvPr/>
                </p14:nvContentPartPr>
                <p14:xfrm>
                  <a:off x="11567980" y="565129"/>
                  <a:ext cx="274320" cy="355320"/>
                </p14:xfrm>
              </p:contentPart>
            </mc:Choice>
            <mc:Fallback xmlns="">
              <p:pic>
                <p:nvPicPr>
                  <p:cNvPr id="58" name="墨迹 57">
                    <a:extLst>
                      <a:ext uri="{FF2B5EF4-FFF2-40B4-BE49-F238E27FC236}">
                        <a16:creationId xmlns:a16="http://schemas.microsoft.com/office/drawing/2014/main" id="{6C2CE70A-4AD2-1E4D-A910-B9020DEB0A76}"/>
                      </a:ext>
                    </a:extLst>
                  </p:cNvPr>
                  <p:cNvPicPr/>
                  <p:nvPr/>
                </p:nvPicPr>
                <p:blipFill>
                  <a:blip r:embed="rId81"/>
                  <a:stretch>
                    <a:fillRect/>
                  </a:stretch>
                </p:blipFill>
                <p:spPr>
                  <a:xfrm>
                    <a:off x="11560420" y="557569"/>
                    <a:ext cx="289440" cy="370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2">
                <p14:nvContentPartPr>
                  <p14:cNvPr id="59" name="墨迹 58">
                    <a:extLst>
                      <a:ext uri="{FF2B5EF4-FFF2-40B4-BE49-F238E27FC236}">
                        <a16:creationId xmlns:a16="http://schemas.microsoft.com/office/drawing/2014/main" id="{4B947A5D-B4CD-394F-A0AF-FF508B93D9C1}"/>
                      </a:ext>
                    </a:extLst>
                  </p14:cNvPr>
                  <p14:cNvContentPartPr/>
                  <p14:nvPr/>
                </p14:nvContentPartPr>
                <p14:xfrm>
                  <a:off x="11960380" y="459289"/>
                  <a:ext cx="37800" cy="87480"/>
                </p14:xfrm>
              </p:contentPart>
            </mc:Choice>
            <mc:Fallback xmlns="">
              <p:pic>
                <p:nvPicPr>
                  <p:cNvPr id="59" name="墨迹 58">
                    <a:extLst>
                      <a:ext uri="{FF2B5EF4-FFF2-40B4-BE49-F238E27FC236}">
                        <a16:creationId xmlns:a16="http://schemas.microsoft.com/office/drawing/2014/main" id="{4B947A5D-B4CD-394F-A0AF-FF508B93D9C1}"/>
                      </a:ext>
                    </a:extLst>
                  </p:cNvPr>
                  <p:cNvPicPr/>
                  <p:nvPr/>
                </p:nvPicPr>
                <p:blipFill>
                  <a:blip r:embed="rId83"/>
                  <a:stretch>
                    <a:fillRect/>
                  </a:stretch>
                </p:blipFill>
                <p:spPr>
                  <a:xfrm>
                    <a:off x="11952820" y="451729"/>
                    <a:ext cx="52920" cy="1026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66" name="组合 65">
            <a:extLst>
              <a:ext uri="{FF2B5EF4-FFF2-40B4-BE49-F238E27FC236}">
                <a16:creationId xmlns:a16="http://schemas.microsoft.com/office/drawing/2014/main" id="{FB1A9A4A-2535-D14A-B96C-E045C2ACC305}"/>
              </a:ext>
            </a:extLst>
          </p:cNvPr>
          <p:cNvGrpSpPr/>
          <p:nvPr/>
        </p:nvGrpSpPr>
        <p:grpSpPr>
          <a:xfrm>
            <a:off x="623620" y="1219609"/>
            <a:ext cx="542160" cy="764640"/>
            <a:chOff x="623620" y="1219609"/>
            <a:chExt cx="542160" cy="764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62" name="墨迹 61">
                  <a:extLst>
                    <a:ext uri="{FF2B5EF4-FFF2-40B4-BE49-F238E27FC236}">
                      <a16:creationId xmlns:a16="http://schemas.microsoft.com/office/drawing/2014/main" id="{3965D74F-D963-E449-B2DA-B15FD3BE0966}"/>
                    </a:ext>
                  </a:extLst>
                </p14:cNvPr>
                <p14:cNvContentPartPr/>
                <p14:nvPr/>
              </p14:nvContentPartPr>
              <p14:xfrm>
                <a:off x="623620" y="1417969"/>
                <a:ext cx="324000" cy="62640"/>
              </p14:xfrm>
            </p:contentPart>
          </mc:Choice>
          <mc:Fallback xmlns="">
            <p:pic>
              <p:nvPicPr>
                <p:cNvPr id="62" name="墨迹 61">
                  <a:extLst>
                    <a:ext uri="{FF2B5EF4-FFF2-40B4-BE49-F238E27FC236}">
                      <a16:creationId xmlns:a16="http://schemas.microsoft.com/office/drawing/2014/main" id="{3965D74F-D963-E449-B2DA-B15FD3BE0966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616060" y="1410409"/>
                  <a:ext cx="33912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63" name="墨迹 62">
                  <a:extLst>
                    <a:ext uri="{FF2B5EF4-FFF2-40B4-BE49-F238E27FC236}">
                      <a16:creationId xmlns:a16="http://schemas.microsoft.com/office/drawing/2014/main" id="{E1DF68CA-7F39-0842-BC75-E386487CE4C1}"/>
                    </a:ext>
                  </a:extLst>
                </p14:cNvPr>
                <p14:cNvContentPartPr/>
                <p14:nvPr/>
              </p14:nvContentPartPr>
              <p14:xfrm>
                <a:off x="723340" y="1268569"/>
                <a:ext cx="442440" cy="715680"/>
              </p14:xfrm>
            </p:contentPart>
          </mc:Choice>
          <mc:Fallback xmlns="">
            <p:pic>
              <p:nvPicPr>
                <p:cNvPr id="63" name="墨迹 62">
                  <a:extLst>
                    <a:ext uri="{FF2B5EF4-FFF2-40B4-BE49-F238E27FC236}">
                      <a16:creationId xmlns:a16="http://schemas.microsoft.com/office/drawing/2014/main" id="{E1DF68CA-7F39-0842-BC75-E386487CE4C1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15780" y="1261009"/>
                  <a:ext cx="457560" cy="73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64" name="墨迹 63">
                  <a:extLst>
                    <a:ext uri="{FF2B5EF4-FFF2-40B4-BE49-F238E27FC236}">
                      <a16:creationId xmlns:a16="http://schemas.microsoft.com/office/drawing/2014/main" id="{7470C8AF-5796-1B48-A6FF-B89AC49F7A7F}"/>
                    </a:ext>
                  </a:extLst>
                </p14:cNvPr>
                <p14:cNvContentPartPr/>
                <p14:nvPr/>
              </p14:nvContentPartPr>
              <p14:xfrm>
                <a:off x="997300" y="1554769"/>
                <a:ext cx="168480" cy="124920"/>
              </p14:xfrm>
            </p:contentPart>
          </mc:Choice>
          <mc:Fallback xmlns="">
            <p:pic>
              <p:nvPicPr>
                <p:cNvPr id="64" name="墨迹 63">
                  <a:extLst>
                    <a:ext uri="{FF2B5EF4-FFF2-40B4-BE49-F238E27FC236}">
                      <a16:creationId xmlns:a16="http://schemas.microsoft.com/office/drawing/2014/main" id="{7470C8AF-5796-1B48-A6FF-B89AC49F7A7F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989740" y="1547569"/>
                  <a:ext cx="18360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65" name="墨迹 64">
                  <a:extLst>
                    <a:ext uri="{FF2B5EF4-FFF2-40B4-BE49-F238E27FC236}">
                      <a16:creationId xmlns:a16="http://schemas.microsoft.com/office/drawing/2014/main" id="{8955B253-71C8-1F47-AB18-C107B523B0B3}"/>
                    </a:ext>
                  </a:extLst>
                </p14:cNvPr>
                <p14:cNvContentPartPr/>
                <p14:nvPr/>
              </p14:nvContentPartPr>
              <p14:xfrm>
                <a:off x="1022140" y="1219609"/>
                <a:ext cx="93600" cy="105480"/>
              </p14:xfrm>
            </p:contentPart>
          </mc:Choice>
          <mc:Fallback xmlns="">
            <p:pic>
              <p:nvPicPr>
                <p:cNvPr id="65" name="墨迹 64">
                  <a:extLst>
                    <a:ext uri="{FF2B5EF4-FFF2-40B4-BE49-F238E27FC236}">
                      <a16:creationId xmlns:a16="http://schemas.microsoft.com/office/drawing/2014/main" id="{8955B253-71C8-1F47-AB18-C107B523B0B3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014580" y="1212049"/>
                  <a:ext cx="108720" cy="120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67" name="墨迹 66">
                <a:extLst>
                  <a:ext uri="{FF2B5EF4-FFF2-40B4-BE49-F238E27FC236}">
                    <a16:creationId xmlns:a16="http://schemas.microsoft.com/office/drawing/2014/main" id="{22D5E9CD-28FC-314E-B371-0ED6C6473506}"/>
                  </a:ext>
                </a:extLst>
              </p14:cNvPr>
              <p14:cNvContentPartPr/>
              <p14:nvPr/>
            </p14:nvContentPartPr>
            <p14:xfrm>
              <a:off x="1470340" y="1455409"/>
              <a:ext cx="149760" cy="261720"/>
            </p14:xfrm>
          </p:contentPart>
        </mc:Choice>
        <mc:Fallback xmlns="">
          <p:pic>
            <p:nvPicPr>
              <p:cNvPr id="67" name="墨迹 66">
                <a:extLst>
                  <a:ext uri="{FF2B5EF4-FFF2-40B4-BE49-F238E27FC236}">
                    <a16:creationId xmlns:a16="http://schemas.microsoft.com/office/drawing/2014/main" id="{22D5E9CD-28FC-314E-B371-0ED6C6473506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1462780" y="1447849"/>
                <a:ext cx="164880" cy="276840"/>
              </a:xfrm>
              <a:prstGeom prst="rect">
                <a:avLst/>
              </a:prstGeom>
            </p:spPr>
          </p:pic>
        </mc:Fallback>
      </mc:AlternateContent>
      <p:grpSp>
        <p:nvGrpSpPr>
          <p:cNvPr id="89" name="组合 88">
            <a:extLst>
              <a:ext uri="{FF2B5EF4-FFF2-40B4-BE49-F238E27FC236}">
                <a16:creationId xmlns:a16="http://schemas.microsoft.com/office/drawing/2014/main" id="{9417DF8A-71EC-9445-B09E-AE238E1ABF39}"/>
              </a:ext>
            </a:extLst>
          </p:cNvPr>
          <p:cNvGrpSpPr/>
          <p:nvPr/>
        </p:nvGrpSpPr>
        <p:grpSpPr>
          <a:xfrm>
            <a:off x="1887220" y="1374409"/>
            <a:ext cx="305640" cy="354600"/>
            <a:chOff x="1887220" y="1374409"/>
            <a:chExt cx="305640" cy="35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68" name="墨迹 67">
                  <a:extLst>
                    <a:ext uri="{FF2B5EF4-FFF2-40B4-BE49-F238E27FC236}">
                      <a16:creationId xmlns:a16="http://schemas.microsoft.com/office/drawing/2014/main" id="{916FF583-E8FC-D143-A077-1E7CBB7A4983}"/>
                    </a:ext>
                  </a:extLst>
                </p14:cNvPr>
                <p14:cNvContentPartPr/>
                <p14:nvPr/>
              </p14:nvContentPartPr>
              <p14:xfrm>
                <a:off x="2018260" y="1374409"/>
                <a:ext cx="174600" cy="354600"/>
              </p14:xfrm>
            </p:contentPart>
          </mc:Choice>
          <mc:Fallback xmlns="">
            <p:pic>
              <p:nvPicPr>
                <p:cNvPr id="68" name="墨迹 67">
                  <a:extLst>
                    <a:ext uri="{FF2B5EF4-FFF2-40B4-BE49-F238E27FC236}">
                      <a16:creationId xmlns:a16="http://schemas.microsoft.com/office/drawing/2014/main" id="{916FF583-E8FC-D143-A077-1E7CBB7A4983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2010700" y="1366849"/>
                  <a:ext cx="189720" cy="36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69" name="墨迹 68">
                  <a:extLst>
                    <a:ext uri="{FF2B5EF4-FFF2-40B4-BE49-F238E27FC236}">
                      <a16:creationId xmlns:a16="http://schemas.microsoft.com/office/drawing/2014/main" id="{7FF533A7-546E-5640-98BF-344AEB006220}"/>
                    </a:ext>
                  </a:extLst>
                </p14:cNvPr>
                <p14:cNvContentPartPr/>
                <p14:nvPr/>
              </p14:nvContentPartPr>
              <p14:xfrm>
                <a:off x="2011780" y="1436689"/>
                <a:ext cx="143640" cy="19080"/>
              </p14:xfrm>
            </p:contentPart>
          </mc:Choice>
          <mc:Fallback xmlns="">
            <p:pic>
              <p:nvPicPr>
                <p:cNvPr id="69" name="墨迹 68">
                  <a:extLst>
                    <a:ext uri="{FF2B5EF4-FFF2-40B4-BE49-F238E27FC236}">
                      <a16:creationId xmlns:a16="http://schemas.microsoft.com/office/drawing/2014/main" id="{7FF533A7-546E-5640-98BF-344AEB006220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2004220" y="1429129"/>
                  <a:ext cx="15876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70" name="墨迹 69">
                  <a:extLst>
                    <a:ext uri="{FF2B5EF4-FFF2-40B4-BE49-F238E27FC236}">
                      <a16:creationId xmlns:a16="http://schemas.microsoft.com/office/drawing/2014/main" id="{9B42AF5B-6C95-2141-850F-FBE6D05373B8}"/>
                    </a:ext>
                  </a:extLst>
                </p14:cNvPr>
                <p14:cNvContentPartPr/>
                <p14:nvPr/>
              </p14:nvContentPartPr>
              <p14:xfrm>
                <a:off x="1887220" y="1610929"/>
                <a:ext cx="218160" cy="56520"/>
              </p14:xfrm>
            </p:contentPart>
          </mc:Choice>
          <mc:Fallback xmlns="">
            <p:pic>
              <p:nvPicPr>
                <p:cNvPr id="70" name="墨迹 69">
                  <a:extLst>
                    <a:ext uri="{FF2B5EF4-FFF2-40B4-BE49-F238E27FC236}">
                      <a16:creationId xmlns:a16="http://schemas.microsoft.com/office/drawing/2014/main" id="{9B42AF5B-6C95-2141-850F-FBE6D05373B8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880020" y="1603369"/>
                  <a:ext cx="233280" cy="7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8" name="组合 87">
            <a:extLst>
              <a:ext uri="{FF2B5EF4-FFF2-40B4-BE49-F238E27FC236}">
                <a16:creationId xmlns:a16="http://schemas.microsoft.com/office/drawing/2014/main" id="{9366B5CE-DEEB-114C-BA25-5CFEAEB77E38}"/>
              </a:ext>
            </a:extLst>
          </p:cNvPr>
          <p:cNvGrpSpPr/>
          <p:nvPr/>
        </p:nvGrpSpPr>
        <p:grpSpPr>
          <a:xfrm>
            <a:off x="2522260" y="1299529"/>
            <a:ext cx="355320" cy="355320"/>
            <a:chOff x="2522260" y="1299529"/>
            <a:chExt cx="355320" cy="355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71" name="墨迹 70">
                  <a:extLst>
                    <a:ext uri="{FF2B5EF4-FFF2-40B4-BE49-F238E27FC236}">
                      <a16:creationId xmlns:a16="http://schemas.microsoft.com/office/drawing/2014/main" id="{4AD70961-FA72-7A4E-902A-15238D562F4A}"/>
                    </a:ext>
                  </a:extLst>
                </p14:cNvPr>
                <p14:cNvContentPartPr/>
                <p14:nvPr/>
              </p14:nvContentPartPr>
              <p14:xfrm>
                <a:off x="2522260" y="1424089"/>
                <a:ext cx="199440" cy="230760"/>
              </p14:xfrm>
            </p:contentPart>
          </mc:Choice>
          <mc:Fallback xmlns="">
            <p:pic>
              <p:nvPicPr>
                <p:cNvPr id="71" name="墨迹 70">
                  <a:extLst>
                    <a:ext uri="{FF2B5EF4-FFF2-40B4-BE49-F238E27FC236}">
                      <a16:creationId xmlns:a16="http://schemas.microsoft.com/office/drawing/2014/main" id="{4AD70961-FA72-7A4E-902A-15238D562F4A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2514700" y="1416529"/>
                  <a:ext cx="21456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72" name="墨迹 71">
                  <a:extLst>
                    <a:ext uri="{FF2B5EF4-FFF2-40B4-BE49-F238E27FC236}">
                      <a16:creationId xmlns:a16="http://schemas.microsoft.com/office/drawing/2014/main" id="{69DC471D-723E-7248-9530-DB898663F32E}"/>
                    </a:ext>
                  </a:extLst>
                </p14:cNvPr>
                <p14:cNvContentPartPr/>
                <p14:nvPr/>
              </p14:nvContentPartPr>
              <p14:xfrm>
                <a:off x="2852380" y="1299529"/>
                <a:ext cx="25200" cy="137160"/>
              </p14:xfrm>
            </p:contentPart>
          </mc:Choice>
          <mc:Fallback xmlns="">
            <p:pic>
              <p:nvPicPr>
                <p:cNvPr id="72" name="墨迹 71">
                  <a:extLst>
                    <a:ext uri="{FF2B5EF4-FFF2-40B4-BE49-F238E27FC236}">
                      <a16:creationId xmlns:a16="http://schemas.microsoft.com/office/drawing/2014/main" id="{69DC471D-723E-7248-9530-DB898663F32E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2844820" y="1292329"/>
                  <a:ext cx="40320" cy="152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7" name="组合 86">
            <a:extLst>
              <a:ext uri="{FF2B5EF4-FFF2-40B4-BE49-F238E27FC236}">
                <a16:creationId xmlns:a16="http://schemas.microsoft.com/office/drawing/2014/main" id="{AEA9E5F2-E7D3-8F42-8D0C-44C55455CCB7}"/>
              </a:ext>
            </a:extLst>
          </p:cNvPr>
          <p:cNvGrpSpPr/>
          <p:nvPr/>
        </p:nvGrpSpPr>
        <p:grpSpPr>
          <a:xfrm>
            <a:off x="3145060" y="1150129"/>
            <a:ext cx="1002600" cy="579240"/>
            <a:chOff x="3145060" y="1150129"/>
            <a:chExt cx="1002600" cy="579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73" name="墨迹 72">
                  <a:extLst>
                    <a:ext uri="{FF2B5EF4-FFF2-40B4-BE49-F238E27FC236}">
                      <a16:creationId xmlns:a16="http://schemas.microsoft.com/office/drawing/2014/main" id="{605B3876-900A-3C49-B3A2-4ADB52FEDBFF}"/>
                    </a:ext>
                  </a:extLst>
                </p14:cNvPr>
                <p14:cNvContentPartPr/>
                <p14:nvPr/>
              </p14:nvContentPartPr>
              <p14:xfrm>
                <a:off x="3194740" y="1212409"/>
                <a:ext cx="280440" cy="56520"/>
              </p14:xfrm>
            </p:contentPart>
          </mc:Choice>
          <mc:Fallback xmlns="">
            <p:pic>
              <p:nvPicPr>
                <p:cNvPr id="73" name="墨迹 72">
                  <a:extLst>
                    <a:ext uri="{FF2B5EF4-FFF2-40B4-BE49-F238E27FC236}">
                      <a16:creationId xmlns:a16="http://schemas.microsoft.com/office/drawing/2014/main" id="{605B3876-900A-3C49-B3A2-4ADB52FEDBFF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3187180" y="1204849"/>
                  <a:ext cx="29556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74" name="墨迹 73">
                  <a:extLst>
                    <a:ext uri="{FF2B5EF4-FFF2-40B4-BE49-F238E27FC236}">
                      <a16:creationId xmlns:a16="http://schemas.microsoft.com/office/drawing/2014/main" id="{F3DEB63B-69AE-5D4C-9C5C-B09A32CE0F60}"/>
                    </a:ext>
                  </a:extLst>
                </p14:cNvPr>
                <p14:cNvContentPartPr/>
                <p14:nvPr/>
              </p14:nvContentPartPr>
              <p14:xfrm>
                <a:off x="3263140" y="1206289"/>
                <a:ext cx="50040" cy="127800"/>
              </p14:xfrm>
            </p:contentPart>
          </mc:Choice>
          <mc:Fallback xmlns="">
            <p:pic>
              <p:nvPicPr>
                <p:cNvPr id="74" name="墨迹 73">
                  <a:extLst>
                    <a:ext uri="{FF2B5EF4-FFF2-40B4-BE49-F238E27FC236}">
                      <a16:creationId xmlns:a16="http://schemas.microsoft.com/office/drawing/2014/main" id="{F3DEB63B-69AE-5D4C-9C5C-B09A32CE0F60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3255580" y="1198729"/>
                  <a:ext cx="6516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75" name="墨迹 74">
                  <a:extLst>
                    <a:ext uri="{FF2B5EF4-FFF2-40B4-BE49-F238E27FC236}">
                      <a16:creationId xmlns:a16="http://schemas.microsoft.com/office/drawing/2014/main" id="{C09FBA7E-0C3A-3641-88B9-FFE9E0326C14}"/>
                    </a:ext>
                  </a:extLst>
                </p14:cNvPr>
                <p14:cNvContentPartPr/>
                <p14:nvPr/>
              </p14:nvContentPartPr>
              <p14:xfrm>
                <a:off x="3145060" y="1150129"/>
                <a:ext cx="255600" cy="579240"/>
              </p14:xfrm>
            </p:contentPart>
          </mc:Choice>
          <mc:Fallback xmlns="">
            <p:pic>
              <p:nvPicPr>
                <p:cNvPr id="75" name="墨迹 74">
                  <a:extLst>
                    <a:ext uri="{FF2B5EF4-FFF2-40B4-BE49-F238E27FC236}">
                      <a16:creationId xmlns:a16="http://schemas.microsoft.com/office/drawing/2014/main" id="{C09FBA7E-0C3A-3641-88B9-FFE9E0326C14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3137500" y="1142929"/>
                  <a:ext cx="270720" cy="59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76" name="墨迹 75">
                  <a:extLst>
                    <a:ext uri="{FF2B5EF4-FFF2-40B4-BE49-F238E27FC236}">
                      <a16:creationId xmlns:a16="http://schemas.microsoft.com/office/drawing/2014/main" id="{7E45B156-A393-5344-AE55-96E6D5198C38}"/>
                    </a:ext>
                  </a:extLst>
                </p14:cNvPr>
                <p14:cNvContentPartPr/>
                <p14:nvPr/>
              </p14:nvContentPartPr>
              <p14:xfrm>
                <a:off x="3163780" y="1629649"/>
                <a:ext cx="100080" cy="61920"/>
              </p14:xfrm>
            </p:contentPart>
          </mc:Choice>
          <mc:Fallback xmlns="">
            <p:pic>
              <p:nvPicPr>
                <p:cNvPr id="76" name="墨迹 75">
                  <a:extLst>
                    <a:ext uri="{FF2B5EF4-FFF2-40B4-BE49-F238E27FC236}">
                      <a16:creationId xmlns:a16="http://schemas.microsoft.com/office/drawing/2014/main" id="{7E45B156-A393-5344-AE55-96E6D5198C38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3156220" y="1622089"/>
                  <a:ext cx="11520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77" name="墨迹 76">
                  <a:extLst>
                    <a:ext uri="{FF2B5EF4-FFF2-40B4-BE49-F238E27FC236}">
                      <a16:creationId xmlns:a16="http://schemas.microsoft.com/office/drawing/2014/main" id="{34194370-880F-0641-BAF9-1124EE0A383A}"/>
                    </a:ext>
                  </a:extLst>
                </p14:cNvPr>
                <p14:cNvContentPartPr/>
                <p14:nvPr/>
              </p14:nvContentPartPr>
              <p14:xfrm>
                <a:off x="3506140" y="1617049"/>
                <a:ext cx="37800" cy="37800"/>
              </p14:xfrm>
            </p:contentPart>
          </mc:Choice>
          <mc:Fallback xmlns="">
            <p:pic>
              <p:nvPicPr>
                <p:cNvPr id="77" name="墨迹 76">
                  <a:extLst>
                    <a:ext uri="{FF2B5EF4-FFF2-40B4-BE49-F238E27FC236}">
                      <a16:creationId xmlns:a16="http://schemas.microsoft.com/office/drawing/2014/main" id="{34194370-880F-0641-BAF9-1124EE0A383A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3498580" y="1609489"/>
                  <a:ext cx="529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78" name="墨迹 77">
                  <a:extLst>
                    <a:ext uri="{FF2B5EF4-FFF2-40B4-BE49-F238E27FC236}">
                      <a16:creationId xmlns:a16="http://schemas.microsoft.com/office/drawing/2014/main" id="{B470FD39-DDA3-B544-A5C6-72BD66225DA0}"/>
                    </a:ext>
                  </a:extLst>
                </p14:cNvPr>
                <p14:cNvContentPartPr/>
                <p14:nvPr/>
              </p14:nvContentPartPr>
              <p14:xfrm>
                <a:off x="3723940" y="1355689"/>
                <a:ext cx="118800" cy="280440"/>
              </p14:xfrm>
            </p:contentPart>
          </mc:Choice>
          <mc:Fallback xmlns="">
            <p:pic>
              <p:nvPicPr>
                <p:cNvPr id="78" name="墨迹 77">
                  <a:extLst>
                    <a:ext uri="{FF2B5EF4-FFF2-40B4-BE49-F238E27FC236}">
                      <a16:creationId xmlns:a16="http://schemas.microsoft.com/office/drawing/2014/main" id="{B470FD39-DDA3-B544-A5C6-72BD66225DA0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3716380" y="1348129"/>
                  <a:ext cx="13356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79" name="墨迹 78">
                  <a:extLst>
                    <a:ext uri="{FF2B5EF4-FFF2-40B4-BE49-F238E27FC236}">
                      <a16:creationId xmlns:a16="http://schemas.microsoft.com/office/drawing/2014/main" id="{9ED0E9A0-26F3-8647-B716-E9C12A4292F8}"/>
                    </a:ext>
                  </a:extLst>
                </p14:cNvPr>
                <p14:cNvContentPartPr/>
                <p14:nvPr/>
              </p14:nvContentPartPr>
              <p14:xfrm>
                <a:off x="3954340" y="1262449"/>
                <a:ext cx="193320" cy="398880"/>
              </p14:xfrm>
            </p:contentPart>
          </mc:Choice>
          <mc:Fallback xmlns="">
            <p:pic>
              <p:nvPicPr>
                <p:cNvPr id="79" name="墨迹 78">
                  <a:extLst>
                    <a:ext uri="{FF2B5EF4-FFF2-40B4-BE49-F238E27FC236}">
                      <a16:creationId xmlns:a16="http://schemas.microsoft.com/office/drawing/2014/main" id="{9ED0E9A0-26F3-8647-B716-E9C12A4292F8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3946780" y="1254889"/>
                  <a:ext cx="208440" cy="414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6" name="组合 85">
            <a:extLst>
              <a:ext uri="{FF2B5EF4-FFF2-40B4-BE49-F238E27FC236}">
                <a16:creationId xmlns:a16="http://schemas.microsoft.com/office/drawing/2014/main" id="{D143CD1B-581C-C941-B121-7F01DFFE49F2}"/>
              </a:ext>
            </a:extLst>
          </p:cNvPr>
          <p:cNvGrpSpPr/>
          <p:nvPr/>
        </p:nvGrpSpPr>
        <p:grpSpPr>
          <a:xfrm>
            <a:off x="4389940" y="1088209"/>
            <a:ext cx="1121040" cy="828360"/>
            <a:chOff x="4389940" y="1088209"/>
            <a:chExt cx="1121040" cy="828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80" name="墨迹 79">
                  <a:extLst>
                    <a:ext uri="{FF2B5EF4-FFF2-40B4-BE49-F238E27FC236}">
                      <a16:creationId xmlns:a16="http://schemas.microsoft.com/office/drawing/2014/main" id="{7B56CAC6-4324-7E40-B064-943F8754B8E8}"/>
                    </a:ext>
                  </a:extLst>
                </p14:cNvPr>
                <p14:cNvContentPartPr/>
                <p14:nvPr/>
              </p14:nvContentPartPr>
              <p14:xfrm>
                <a:off x="4389940" y="1255969"/>
                <a:ext cx="411120" cy="323280"/>
              </p14:xfrm>
            </p:contentPart>
          </mc:Choice>
          <mc:Fallback xmlns="">
            <p:pic>
              <p:nvPicPr>
                <p:cNvPr id="80" name="墨迹 79">
                  <a:extLst>
                    <a:ext uri="{FF2B5EF4-FFF2-40B4-BE49-F238E27FC236}">
                      <a16:creationId xmlns:a16="http://schemas.microsoft.com/office/drawing/2014/main" id="{7B56CAC6-4324-7E40-B064-943F8754B8E8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4382380" y="1248769"/>
                  <a:ext cx="426240" cy="33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81" name="墨迹 80">
                  <a:extLst>
                    <a:ext uri="{FF2B5EF4-FFF2-40B4-BE49-F238E27FC236}">
                      <a16:creationId xmlns:a16="http://schemas.microsoft.com/office/drawing/2014/main" id="{4EF27AD1-66AC-6441-9156-25BFA4E24000}"/>
                    </a:ext>
                  </a:extLst>
                </p14:cNvPr>
                <p14:cNvContentPartPr/>
                <p14:nvPr/>
              </p14:nvContentPartPr>
              <p14:xfrm>
                <a:off x="4969180" y="1088209"/>
                <a:ext cx="286560" cy="224640"/>
              </p14:xfrm>
            </p:contentPart>
          </mc:Choice>
          <mc:Fallback xmlns="">
            <p:pic>
              <p:nvPicPr>
                <p:cNvPr id="81" name="墨迹 80">
                  <a:extLst>
                    <a:ext uri="{FF2B5EF4-FFF2-40B4-BE49-F238E27FC236}">
                      <a16:creationId xmlns:a16="http://schemas.microsoft.com/office/drawing/2014/main" id="{4EF27AD1-66AC-6441-9156-25BFA4E24000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4961620" y="1080649"/>
                  <a:ext cx="30168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82" name="墨迹 81">
                  <a:extLst>
                    <a:ext uri="{FF2B5EF4-FFF2-40B4-BE49-F238E27FC236}">
                      <a16:creationId xmlns:a16="http://schemas.microsoft.com/office/drawing/2014/main" id="{165FCD4F-3ABD-0146-A22E-96022BB52199}"/>
                    </a:ext>
                  </a:extLst>
                </p14:cNvPr>
                <p14:cNvContentPartPr/>
                <p14:nvPr/>
              </p14:nvContentPartPr>
              <p14:xfrm>
                <a:off x="5056300" y="1225729"/>
                <a:ext cx="454680" cy="690840"/>
              </p14:xfrm>
            </p:contentPart>
          </mc:Choice>
          <mc:Fallback xmlns="">
            <p:pic>
              <p:nvPicPr>
                <p:cNvPr id="82" name="墨迹 81">
                  <a:extLst>
                    <a:ext uri="{FF2B5EF4-FFF2-40B4-BE49-F238E27FC236}">
                      <a16:creationId xmlns:a16="http://schemas.microsoft.com/office/drawing/2014/main" id="{165FCD4F-3ABD-0146-A22E-96022BB52199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5048740" y="1218169"/>
                  <a:ext cx="469800" cy="705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5" name="组合 84">
            <a:extLst>
              <a:ext uri="{FF2B5EF4-FFF2-40B4-BE49-F238E27FC236}">
                <a16:creationId xmlns:a16="http://schemas.microsoft.com/office/drawing/2014/main" id="{04F4CE13-B131-BC45-AAE8-80B1BC928F8C}"/>
              </a:ext>
            </a:extLst>
          </p:cNvPr>
          <p:cNvGrpSpPr/>
          <p:nvPr/>
        </p:nvGrpSpPr>
        <p:grpSpPr>
          <a:xfrm>
            <a:off x="5809420" y="1511209"/>
            <a:ext cx="343080" cy="155880"/>
            <a:chOff x="5809420" y="1511209"/>
            <a:chExt cx="343080" cy="155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83" name="墨迹 82">
                  <a:extLst>
                    <a:ext uri="{FF2B5EF4-FFF2-40B4-BE49-F238E27FC236}">
                      <a16:creationId xmlns:a16="http://schemas.microsoft.com/office/drawing/2014/main" id="{1ECC0E05-A167-E04F-9A29-1AB79211A39E}"/>
                    </a:ext>
                  </a:extLst>
                </p14:cNvPr>
                <p14:cNvContentPartPr/>
                <p14:nvPr/>
              </p14:nvContentPartPr>
              <p14:xfrm>
                <a:off x="5809420" y="1511209"/>
                <a:ext cx="93600" cy="87480"/>
              </p14:xfrm>
            </p:contentPart>
          </mc:Choice>
          <mc:Fallback xmlns="">
            <p:pic>
              <p:nvPicPr>
                <p:cNvPr id="83" name="墨迹 82">
                  <a:extLst>
                    <a:ext uri="{FF2B5EF4-FFF2-40B4-BE49-F238E27FC236}">
                      <a16:creationId xmlns:a16="http://schemas.microsoft.com/office/drawing/2014/main" id="{1ECC0E05-A167-E04F-9A29-1AB79211A39E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5801860" y="1504009"/>
                  <a:ext cx="10872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84" name="墨迹 83">
                  <a:extLst>
                    <a:ext uri="{FF2B5EF4-FFF2-40B4-BE49-F238E27FC236}">
                      <a16:creationId xmlns:a16="http://schemas.microsoft.com/office/drawing/2014/main" id="{1BC15433-01EA-3646-AF74-175068EB9133}"/>
                    </a:ext>
                  </a:extLst>
                </p14:cNvPr>
                <p14:cNvContentPartPr/>
                <p14:nvPr/>
              </p14:nvContentPartPr>
              <p14:xfrm>
                <a:off x="6104980" y="1660609"/>
                <a:ext cx="47520" cy="6480"/>
              </p14:xfrm>
            </p:contentPart>
          </mc:Choice>
          <mc:Fallback xmlns="">
            <p:pic>
              <p:nvPicPr>
                <p:cNvPr id="84" name="墨迹 83">
                  <a:extLst>
                    <a:ext uri="{FF2B5EF4-FFF2-40B4-BE49-F238E27FC236}">
                      <a16:creationId xmlns:a16="http://schemas.microsoft.com/office/drawing/2014/main" id="{1BC15433-01EA-3646-AF74-175068EB9133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097420" y="1653409"/>
                  <a:ext cx="62640" cy="21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4" name="组合 103">
            <a:extLst>
              <a:ext uri="{FF2B5EF4-FFF2-40B4-BE49-F238E27FC236}">
                <a16:creationId xmlns:a16="http://schemas.microsoft.com/office/drawing/2014/main" id="{BE8EA9A1-1242-C94E-B220-0F784875E1BE}"/>
              </a:ext>
            </a:extLst>
          </p:cNvPr>
          <p:cNvGrpSpPr/>
          <p:nvPr/>
        </p:nvGrpSpPr>
        <p:grpSpPr>
          <a:xfrm>
            <a:off x="6581260" y="1059769"/>
            <a:ext cx="784800" cy="538920"/>
            <a:chOff x="6581260" y="1059769"/>
            <a:chExt cx="784800" cy="538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90" name="墨迹 89">
                  <a:extLst>
                    <a:ext uri="{FF2B5EF4-FFF2-40B4-BE49-F238E27FC236}">
                      <a16:creationId xmlns:a16="http://schemas.microsoft.com/office/drawing/2014/main" id="{B3813F07-0CD2-334F-9006-35D5920090D9}"/>
                    </a:ext>
                  </a:extLst>
                </p14:cNvPr>
                <p14:cNvContentPartPr/>
                <p14:nvPr/>
              </p14:nvContentPartPr>
              <p14:xfrm>
                <a:off x="6581260" y="1206289"/>
                <a:ext cx="336600" cy="392400"/>
              </p14:xfrm>
            </p:contentPart>
          </mc:Choice>
          <mc:Fallback xmlns="">
            <p:pic>
              <p:nvPicPr>
                <p:cNvPr id="90" name="墨迹 89">
                  <a:extLst>
                    <a:ext uri="{FF2B5EF4-FFF2-40B4-BE49-F238E27FC236}">
                      <a16:creationId xmlns:a16="http://schemas.microsoft.com/office/drawing/2014/main" id="{B3813F07-0CD2-334F-9006-35D5920090D9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6573700" y="1198729"/>
                  <a:ext cx="351720" cy="40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91" name="墨迹 90">
                  <a:extLst>
                    <a:ext uri="{FF2B5EF4-FFF2-40B4-BE49-F238E27FC236}">
                      <a16:creationId xmlns:a16="http://schemas.microsoft.com/office/drawing/2014/main" id="{8097681F-9629-D244-9825-00AAB233108E}"/>
                    </a:ext>
                  </a:extLst>
                </p14:cNvPr>
                <p14:cNvContentPartPr/>
                <p14:nvPr/>
              </p14:nvContentPartPr>
              <p14:xfrm>
                <a:off x="7104340" y="1059769"/>
                <a:ext cx="50040" cy="190440"/>
              </p14:xfrm>
            </p:contentPart>
          </mc:Choice>
          <mc:Fallback xmlns="">
            <p:pic>
              <p:nvPicPr>
                <p:cNvPr id="91" name="墨迹 90">
                  <a:extLst>
                    <a:ext uri="{FF2B5EF4-FFF2-40B4-BE49-F238E27FC236}">
                      <a16:creationId xmlns:a16="http://schemas.microsoft.com/office/drawing/2014/main" id="{8097681F-9629-D244-9825-00AAB233108E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096780" y="1052209"/>
                  <a:ext cx="6516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92" name="墨迹 91">
                  <a:extLst>
                    <a:ext uri="{FF2B5EF4-FFF2-40B4-BE49-F238E27FC236}">
                      <a16:creationId xmlns:a16="http://schemas.microsoft.com/office/drawing/2014/main" id="{A7CDB06E-6CBB-7140-9349-0BF142FABA78}"/>
                    </a:ext>
                  </a:extLst>
                </p14:cNvPr>
                <p14:cNvContentPartPr/>
                <p14:nvPr/>
              </p14:nvContentPartPr>
              <p14:xfrm>
                <a:off x="7210180" y="1405369"/>
                <a:ext cx="155880" cy="12960"/>
              </p14:xfrm>
            </p:contentPart>
          </mc:Choice>
          <mc:Fallback xmlns="">
            <p:pic>
              <p:nvPicPr>
                <p:cNvPr id="92" name="墨迹 91">
                  <a:extLst>
                    <a:ext uri="{FF2B5EF4-FFF2-40B4-BE49-F238E27FC236}">
                      <a16:creationId xmlns:a16="http://schemas.microsoft.com/office/drawing/2014/main" id="{A7CDB06E-6CBB-7140-9349-0BF142FABA78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202620" y="1398169"/>
                  <a:ext cx="171000" cy="27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3" name="组合 102">
            <a:extLst>
              <a:ext uri="{FF2B5EF4-FFF2-40B4-BE49-F238E27FC236}">
                <a16:creationId xmlns:a16="http://schemas.microsoft.com/office/drawing/2014/main" id="{CB0A4123-0B35-1747-93FD-4BC60A12B2C7}"/>
              </a:ext>
            </a:extLst>
          </p:cNvPr>
          <p:cNvGrpSpPr/>
          <p:nvPr/>
        </p:nvGrpSpPr>
        <p:grpSpPr>
          <a:xfrm>
            <a:off x="7589980" y="1050769"/>
            <a:ext cx="585360" cy="603720"/>
            <a:chOff x="7589980" y="1050769"/>
            <a:chExt cx="585360" cy="603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93" name="墨迹 92">
                  <a:extLst>
                    <a:ext uri="{FF2B5EF4-FFF2-40B4-BE49-F238E27FC236}">
                      <a16:creationId xmlns:a16="http://schemas.microsoft.com/office/drawing/2014/main" id="{41AB109E-3C69-AA46-AED0-63CEF5A1DDE4}"/>
                    </a:ext>
                  </a:extLst>
                </p14:cNvPr>
                <p14:cNvContentPartPr/>
                <p14:nvPr/>
              </p14:nvContentPartPr>
              <p14:xfrm>
                <a:off x="7589980" y="1313569"/>
                <a:ext cx="249480" cy="290880"/>
              </p14:xfrm>
            </p:contentPart>
          </mc:Choice>
          <mc:Fallback xmlns="">
            <p:pic>
              <p:nvPicPr>
                <p:cNvPr id="93" name="墨迹 92">
                  <a:extLst>
                    <a:ext uri="{FF2B5EF4-FFF2-40B4-BE49-F238E27FC236}">
                      <a16:creationId xmlns:a16="http://schemas.microsoft.com/office/drawing/2014/main" id="{41AB109E-3C69-AA46-AED0-63CEF5A1DDE4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7582420" y="1306009"/>
                  <a:ext cx="264600" cy="30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94" name="墨迹 93">
                  <a:extLst>
                    <a:ext uri="{FF2B5EF4-FFF2-40B4-BE49-F238E27FC236}">
                      <a16:creationId xmlns:a16="http://schemas.microsoft.com/office/drawing/2014/main" id="{771C013F-63E4-D74D-92FB-7AD8DA9A5461}"/>
                    </a:ext>
                  </a:extLst>
                </p14:cNvPr>
                <p14:cNvContentPartPr/>
                <p14:nvPr/>
              </p14:nvContentPartPr>
              <p14:xfrm>
                <a:off x="7851340" y="1050769"/>
                <a:ext cx="324000" cy="603720"/>
              </p14:xfrm>
            </p:contentPart>
          </mc:Choice>
          <mc:Fallback xmlns="">
            <p:pic>
              <p:nvPicPr>
                <p:cNvPr id="94" name="墨迹 93">
                  <a:extLst>
                    <a:ext uri="{FF2B5EF4-FFF2-40B4-BE49-F238E27FC236}">
                      <a16:creationId xmlns:a16="http://schemas.microsoft.com/office/drawing/2014/main" id="{771C013F-63E4-D74D-92FB-7AD8DA9A5461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7843780" y="1043209"/>
                  <a:ext cx="339120" cy="618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2" name="组合 101">
            <a:extLst>
              <a:ext uri="{FF2B5EF4-FFF2-40B4-BE49-F238E27FC236}">
                <a16:creationId xmlns:a16="http://schemas.microsoft.com/office/drawing/2014/main" id="{80DB5E0F-2453-104F-A94D-9C1845560156}"/>
              </a:ext>
            </a:extLst>
          </p:cNvPr>
          <p:cNvGrpSpPr/>
          <p:nvPr/>
        </p:nvGrpSpPr>
        <p:grpSpPr>
          <a:xfrm>
            <a:off x="8405380" y="1044289"/>
            <a:ext cx="1236600" cy="808920"/>
            <a:chOff x="8405380" y="1044289"/>
            <a:chExt cx="1236600" cy="808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95" name="墨迹 94">
                  <a:extLst>
                    <a:ext uri="{FF2B5EF4-FFF2-40B4-BE49-F238E27FC236}">
                      <a16:creationId xmlns:a16="http://schemas.microsoft.com/office/drawing/2014/main" id="{14F3EEB7-5EA7-944A-99C6-C8BA470E7FDB}"/>
                    </a:ext>
                  </a:extLst>
                </p14:cNvPr>
                <p14:cNvContentPartPr/>
                <p14:nvPr/>
              </p14:nvContentPartPr>
              <p14:xfrm>
                <a:off x="8405380" y="1200169"/>
                <a:ext cx="255600" cy="416880"/>
              </p14:xfrm>
            </p:contentPart>
          </mc:Choice>
          <mc:Fallback xmlns="">
            <p:pic>
              <p:nvPicPr>
                <p:cNvPr id="95" name="墨迹 94">
                  <a:extLst>
                    <a:ext uri="{FF2B5EF4-FFF2-40B4-BE49-F238E27FC236}">
                      <a16:creationId xmlns:a16="http://schemas.microsoft.com/office/drawing/2014/main" id="{14F3EEB7-5EA7-944A-99C6-C8BA470E7FDB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8397820" y="1192609"/>
                  <a:ext cx="270720" cy="43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96" name="墨迹 95">
                  <a:extLst>
                    <a:ext uri="{FF2B5EF4-FFF2-40B4-BE49-F238E27FC236}">
                      <a16:creationId xmlns:a16="http://schemas.microsoft.com/office/drawing/2014/main" id="{3FF01190-A28B-1B40-A9FB-456EFA24785A}"/>
                    </a:ext>
                  </a:extLst>
                </p14:cNvPr>
                <p14:cNvContentPartPr/>
                <p14:nvPr/>
              </p14:nvContentPartPr>
              <p14:xfrm>
                <a:off x="8648380" y="1299529"/>
                <a:ext cx="68760" cy="106200"/>
              </p14:xfrm>
            </p:contentPart>
          </mc:Choice>
          <mc:Fallback xmlns="">
            <p:pic>
              <p:nvPicPr>
                <p:cNvPr id="96" name="墨迹 95">
                  <a:extLst>
                    <a:ext uri="{FF2B5EF4-FFF2-40B4-BE49-F238E27FC236}">
                      <a16:creationId xmlns:a16="http://schemas.microsoft.com/office/drawing/2014/main" id="{3FF01190-A28B-1B40-A9FB-456EFA24785A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8640820" y="1292329"/>
                  <a:ext cx="8388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97" name="墨迹 96">
                  <a:extLst>
                    <a:ext uri="{FF2B5EF4-FFF2-40B4-BE49-F238E27FC236}">
                      <a16:creationId xmlns:a16="http://schemas.microsoft.com/office/drawing/2014/main" id="{181DEAE8-E1A2-A140-96AF-780F7D9A9E51}"/>
                    </a:ext>
                  </a:extLst>
                </p14:cNvPr>
                <p14:cNvContentPartPr/>
                <p14:nvPr/>
              </p14:nvContentPartPr>
              <p14:xfrm>
                <a:off x="8754220" y="1144009"/>
                <a:ext cx="155880" cy="709200"/>
              </p14:xfrm>
            </p:contentPart>
          </mc:Choice>
          <mc:Fallback xmlns="">
            <p:pic>
              <p:nvPicPr>
                <p:cNvPr id="97" name="墨迹 96">
                  <a:extLst>
                    <a:ext uri="{FF2B5EF4-FFF2-40B4-BE49-F238E27FC236}">
                      <a16:creationId xmlns:a16="http://schemas.microsoft.com/office/drawing/2014/main" id="{181DEAE8-E1A2-A140-96AF-780F7D9A9E51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8746660" y="1136449"/>
                  <a:ext cx="171000" cy="72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98" name="墨迹 97">
                  <a:extLst>
                    <a:ext uri="{FF2B5EF4-FFF2-40B4-BE49-F238E27FC236}">
                      <a16:creationId xmlns:a16="http://schemas.microsoft.com/office/drawing/2014/main" id="{FDAF2592-712F-034E-B3D8-591B733393A1}"/>
                    </a:ext>
                  </a:extLst>
                </p14:cNvPr>
                <p14:cNvContentPartPr/>
                <p14:nvPr/>
              </p14:nvContentPartPr>
              <p14:xfrm>
                <a:off x="8996860" y="1100449"/>
                <a:ext cx="93600" cy="261000"/>
              </p14:xfrm>
            </p:contentPart>
          </mc:Choice>
          <mc:Fallback xmlns="">
            <p:pic>
              <p:nvPicPr>
                <p:cNvPr id="98" name="墨迹 97">
                  <a:extLst>
                    <a:ext uri="{FF2B5EF4-FFF2-40B4-BE49-F238E27FC236}">
                      <a16:creationId xmlns:a16="http://schemas.microsoft.com/office/drawing/2014/main" id="{FDAF2592-712F-034E-B3D8-591B733393A1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8989300" y="1092889"/>
                  <a:ext cx="108720" cy="27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99" name="墨迹 98">
                  <a:extLst>
                    <a:ext uri="{FF2B5EF4-FFF2-40B4-BE49-F238E27FC236}">
                      <a16:creationId xmlns:a16="http://schemas.microsoft.com/office/drawing/2014/main" id="{D36B640C-887C-6445-A480-EB6AD5D2BEAB}"/>
                    </a:ext>
                  </a:extLst>
                </p14:cNvPr>
                <p14:cNvContentPartPr/>
                <p14:nvPr/>
              </p14:nvContentPartPr>
              <p14:xfrm>
                <a:off x="8878780" y="1044289"/>
                <a:ext cx="486000" cy="635400"/>
              </p14:xfrm>
            </p:contentPart>
          </mc:Choice>
          <mc:Fallback xmlns="">
            <p:pic>
              <p:nvPicPr>
                <p:cNvPr id="99" name="墨迹 98">
                  <a:extLst>
                    <a:ext uri="{FF2B5EF4-FFF2-40B4-BE49-F238E27FC236}">
                      <a16:creationId xmlns:a16="http://schemas.microsoft.com/office/drawing/2014/main" id="{D36B640C-887C-6445-A480-EB6AD5D2BEAB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8871220" y="1037089"/>
                  <a:ext cx="501120" cy="65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00" name="墨迹 99">
                  <a:extLst>
                    <a:ext uri="{FF2B5EF4-FFF2-40B4-BE49-F238E27FC236}">
                      <a16:creationId xmlns:a16="http://schemas.microsoft.com/office/drawing/2014/main" id="{72976C70-AD49-2648-BBBF-B21495332F47}"/>
                    </a:ext>
                  </a:extLst>
                </p14:cNvPr>
                <p14:cNvContentPartPr/>
                <p14:nvPr/>
              </p14:nvContentPartPr>
              <p14:xfrm>
                <a:off x="9526060" y="1623529"/>
                <a:ext cx="115920" cy="56520"/>
              </p14:xfrm>
            </p:contentPart>
          </mc:Choice>
          <mc:Fallback xmlns="">
            <p:pic>
              <p:nvPicPr>
                <p:cNvPr id="100" name="墨迹 99">
                  <a:extLst>
                    <a:ext uri="{FF2B5EF4-FFF2-40B4-BE49-F238E27FC236}">
                      <a16:creationId xmlns:a16="http://schemas.microsoft.com/office/drawing/2014/main" id="{72976C70-AD49-2648-BBBF-B21495332F47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9518500" y="1615969"/>
                  <a:ext cx="131040" cy="71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101" name="墨迹 100">
                <a:extLst>
                  <a:ext uri="{FF2B5EF4-FFF2-40B4-BE49-F238E27FC236}">
                    <a16:creationId xmlns:a16="http://schemas.microsoft.com/office/drawing/2014/main" id="{C19B5453-DD7C-F243-9D08-4D9942C20953}"/>
                  </a:ext>
                </a:extLst>
              </p14:cNvPr>
              <p14:cNvContentPartPr/>
              <p14:nvPr/>
            </p14:nvContentPartPr>
            <p14:xfrm>
              <a:off x="10026820" y="1604809"/>
              <a:ext cx="22320" cy="43920"/>
            </p14:xfrm>
          </p:contentPart>
        </mc:Choice>
        <mc:Fallback xmlns="">
          <p:pic>
            <p:nvPicPr>
              <p:cNvPr id="101" name="墨迹 100">
                <a:extLst>
                  <a:ext uri="{FF2B5EF4-FFF2-40B4-BE49-F238E27FC236}">
                    <a16:creationId xmlns:a16="http://schemas.microsoft.com/office/drawing/2014/main" id="{C19B5453-DD7C-F243-9D08-4D9942C20953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10019260" y="1597249"/>
                <a:ext cx="37440" cy="5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129" name="墨迹 128">
                <a:extLst>
                  <a:ext uri="{FF2B5EF4-FFF2-40B4-BE49-F238E27FC236}">
                    <a16:creationId xmlns:a16="http://schemas.microsoft.com/office/drawing/2014/main" id="{62409D58-24CF-F146-B806-AFBE34EB30F9}"/>
                  </a:ext>
                </a:extLst>
              </p14:cNvPr>
              <p14:cNvContentPartPr/>
              <p14:nvPr/>
            </p14:nvContentPartPr>
            <p14:xfrm>
              <a:off x="8903620" y="5227849"/>
              <a:ext cx="293040" cy="261720"/>
            </p14:xfrm>
          </p:contentPart>
        </mc:Choice>
        <mc:Fallback xmlns="">
          <p:pic>
            <p:nvPicPr>
              <p:cNvPr id="129" name="墨迹 128">
                <a:extLst>
                  <a:ext uri="{FF2B5EF4-FFF2-40B4-BE49-F238E27FC236}">
                    <a16:creationId xmlns:a16="http://schemas.microsoft.com/office/drawing/2014/main" id="{62409D58-24CF-F146-B806-AFBE34EB30F9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8896060" y="5220289"/>
                <a:ext cx="308160" cy="27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131" name="墨迹 130">
                <a:extLst>
                  <a:ext uri="{FF2B5EF4-FFF2-40B4-BE49-F238E27FC236}">
                    <a16:creationId xmlns:a16="http://schemas.microsoft.com/office/drawing/2014/main" id="{39BD77BD-195D-1941-8E44-2601DB81621A}"/>
                  </a:ext>
                </a:extLst>
              </p14:cNvPr>
              <p14:cNvContentPartPr/>
              <p14:nvPr/>
            </p14:nvContentPartPr>
            <p14:xfrm>
              <a:off x="9351820" y="2769049"/>
              <a:ext cx="492120" cy="467280"/>
            </p14:xfrm>
          </p:contentPart>
        </mc:Choice>
        <mc:Fallback xmlns="">
          <p:pic>
            <p:nvPicPr>
              <p:cNvPr id="131" name="墨迹 130">
                <a:extLst>
                  <a:ext uri="{FF2B5EF4-FFF2-40B4-BE49-F238E27FC236}">
                    <a16:creationId xmlns:a16="http://schemas.microsoft.com/office/drawing/2014/main" id="{39BD77BD-195D-1941-8E44-2601DB81621A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9344260" y="2761489"/>
                <a:ext cx="507240" cy="48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132" name="墨迹 131">
                <a:extLst>
                  <a:ext uri="{FF2B5EF4-FFF2-40B4-BE49-F238E27FC236}">
                    <a16:creationId xmlns:a16="http://schemas.microsoft.com/office/drawing/2014/main" id="{6596FE3D-FDC7-EA45-820B-80C77799D502}"/>
                  </a:ext>
                </a:extLst>
              </p14:cNvPr>
              <p14:cNvContentPartPr/>
              <p14:nvPr/>
            </p14:nvContentPartPr>
            <p14:xfrm>
              <a:off x="8735500" y="5091049"/>
              <a:ext cx="660240" cy="461160"/>
            </p14:xfrm>
          </p:contentPart>
        </mc:Choice>
        <mc:Fallback xmlns="">
          <p:pic>
            <p:nvPicPr>
              <p:cNvPr id="132" name="墨迹 131">
                <a:extLst>
                  <a:ext uri="{FF2B5EF4-FFF2-40B4-BE49-F238E27FC236}">
                    <a16:creationId xmlns:a16="http://schemas.microsoft.com/office/drawing/2014/main" id="{6596FE3D-FDC7-EA45-820B-80C77799D502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8727940" y="5083489"/>
                <a:ext cx="675360" cy="476280"/>
              </a:xfrm>
              <a:prstGeom prst="rect">
                <a:avLst/>
              </a:prstGeom>
            </p:spPr>
          </p:pic>
        </mc:Fallback>
      </mc:AlternateContent>
      <p:grpSp>
        <p:nvGrpSpPr>
          <p:cNvPr id="143" name="组合 142">
            <a:extLst>
              <a:ext uri="{FF2B5EF4-FFF2-40B4-BE49-F238E27FC236}">
                <a16:creationId xmlns:a16="http://schemas.microsoft.com/office/drawing/2014/main" id="{39E29A7B-BE53-6643-B13B-6A32F6854D21}"/>
              </a:ext>
            </a:extLst>
          </p:cNvPr>
          <p:cNvGrpSpPr/>
          <p:nvPr/>
        </p:nvGrpSpPr>
        <p:grpSpPr>
          <a:xfrm>
            <a:off x="704620" y="2302129"/>
            <a:ext cx="822240" cy="560880"/>
            <a:chOff x="704620" y="2302129"/>
            <a:chExt cx="822240" cy="560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33" name="墨迹 132">
                  <a:extLst>
                    <a:ext uri="{FF2B5EF4-FFF2-40B4-BE49-F238E27FC236}">
                      <a16:creationId xmlns:a16="http://schemas.microsoft.com/office/drawing/2014/main" id="{320A2F00-1152-B04C-B049-991A146F50B3}"/>
                    </a:ext>
                  </a:extLst>
                </p14:cNvPr>
                <p14:cNvContentPartPr/>
                <p14:nvPr/>
              </p14:nvContentPartPr>
              <p14:xfrm>
                <a:off x="729460" y="2370529"/>
                <a:ext cx="118800" cy="68760"/>
              </p14:xfrm>
            </p:contentPart>
          </mc:Choice>
          <mc:Fallback xmlns="">
            <p:pic>
              <p:nvPicPr>
                <p:cNvPr id="133" name="墨迹 132">
                  <a:extLst>
                    <a:ext uri="{FF2B5EF4-FFF2-40B4-BE49-F238E27FC236}">
                      <a16:creationId xmlns:a16="http://schemas.microsoft.com/office/drawing/2014/main" id="{320A2F00-1152-B04C-B049-991A146F50B3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721900" y="2362969"/>
                  <a:ext cx="13356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34" name="墨迹 133">
                  <a:extLst>
                    <a:ext uri="{FF2B5EF4-FFF2-40B4-BE49-F238E27FC236}">
                      <a16:creationId xmlns:a16="http://schemas.microsoft.com/office/drawing/2014/main" id="{1BF33185-26F6-5B4E-AECD-7051764FECC4}"/>
                    </a:ext>
                  </a:extLst>
                </p14:cNvPr>
                <p14:cNvContentPartPr/>
                <p14:nvPr/>
              </p14:nvContentPartPr>
              <p14:xfrm>
                <a:off x="704620" y="2532529"/>
                <a:ext cx="118800" cy="330480"/>
              </p14:xfrm>
            </p:contentPart>
          </mc:Choice>
          <mc:Fallback xmlns="">
            <p:pic>
              <p:nvPicPr>
                <p:cNvPr id="134" name="墨迹 133">
                  <a:extLst>
                    <a:ext uri="{FF2B5EF4-FFF2-40B4-BE49-F238E27FC236}">
                      <a16:creationId xmlns:a16="http://schemas.microsoft.com/office/drawing/2014/main" id="{1BF33185-26F6-5B4E-AECD-7051764FECC4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697060" y="2524969"/>
                  <a:ext cx="133560" cy="34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35" name="墨迹 134">
                  <a:extLst>
                    <a:ext uri="{FF2B5EF4-FFF2-40B4-BE49-F238E27FC236}">
                      <a16:creationId xmlns:a16="http://schemas.microsoft.com/office/drawing/2014/main" id="{921B7F59-A581-784C-8250-382C51E66A4F}"/>
                    </a:ext>
                  </a:extLst>
                </p14:cNvPr>
                <p14:cNvContentPartPr/>
                <p14:nvPr/>
              </p14:nvContentPartPr>
              <p14:xfrm>
                <a:off x="704620" y="2625769"/>
                <a:ext cx="324000" cy="118800"/>
              </p14:xfrm>
            </p:contentPart>
          </mc:Choice>
          <mc:Fallback xmlns="">
            <p:pic>
              <p:nvPicPr>
                <p:cNvPr id="135" name="墨迹 134">
                  <a:extLst>
                    <a:ext uri="{FF2B5EF4-FFF2-40B4-BE49-F238E27FC236}">
                      <a16:creationId xmlns:a16="http://schemas.microsoft.com/office/drawing/2014/main" id="{921B7F59-A581-784C-8250-382C51E66A4F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697060" y="2618209"/>
                  <a:ext cx="33912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36" name="墨迹 135">
                  <a:extLst>
                    <a:ext uri="{FF2B5EF4-FFF2-40B4-BE49-F238E27FC236}">
                      <a16:creationId xmlns:a16="http://schemas.microsoft.com/office/drawing/2014/main" id="{DEBCF179-5932-FE4F-9BCE-B416ABD98FD7}"/>
                    </a:ext>
                  </a:extLst>
                </p14:cNvPr>
                <p14:cNvContentPartPr/>
                <p14:nvPr/>
              </p14:nvContentPartPr>
              <p14:xfrm>
                <a:off x="1171540" y="2538649"/>
                <a:ext cx="6480" cy="149760"/>
              </p14:xfrm>
            </p:contentPart>
          </mc:Choice>
          <mc:Fallback xmlns="">
            <p:pic>
              <p:nvPicPr>
                <p:cNvPr id="136" name="墨迹 135">
                  <a:extLst>
                    <a:ext uri="{FF2B5EF4-FFF2-40B4-BE49-F238E27FC236}">
                      <a16:creationId xmlns:a16="http://schemas.microsoft.com/office/drawing/2014/main" id="{DEBCF179-5932-FE4F-9BCE-B416ABD98FD7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163980" y="2531089"/>
                  <a:ext cx="2160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37" name="墨迹 136">
                  <a:extLst>
                    <a:ext uri="{FF2B5EF4-FFF2-40B4-BE49-F238E27FC236}">
                      <a16:creationId xmlns:a16="http://schemas.microsoft.com/office/drawing/2014/main" id="{83BC47B3-CB7B-884C-A68C-5E11864C7EBC}"/>
                    </a:ext>
                  </a:extLst>
                </p14:cNvPr>
                <p14:cNvContentPartPr/>
                <p14:nvPr/>
              </p14:nvContentPartPr>
              <p14:xfrm>
                <a:off x="1277380" y="2302129"/>
                <a:ext cx="249480" cy="479880"/>
              </p14:xfrm>
            </p:contentPart>
          </mc:Choice>
          <mc:Fallback xmlns="">
            <p:pic>
              <p:nvPicPr>
                <p:cNvPr id="137" name="墨迹 136">
                  <a:extLst>
                    <a:ext uri="{FF2B5EF4-FFF2-40B4-BE49-F238E27FC236}">
                      <a16:creationId xmlns:a16="http://schemas.microsoft.com/office/drawing/2014/main" id="{83BC47B3-CB7B-884C-A68C-5E11864C7EBC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1269820" y="2294569"/>
                  <a:ext cx="264600" cy="494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138" name="墨迹 137">
                <a:extLst>
                  <a:ext uri="{FF2B5EF4-FFF2-40B4-BE49-F238E27FC236}">
                    <a16:creationId xmlns:a16="http://schemas.microsoft.com/office/drawing/2014/main" id="{10318EC3-1FE3-4542-8D29-B0971F40B3CB}"/>
                  </a:ext>
                </a:extLst>
              </p14:cNvPr>
              <p14:cNvContentPartPr/>
              <p14:nvPr/>
            </p14:nvContentPartPr>
            <p14:xfrm>
              <a:off x="1843660" y="2688049"/>
              <a:ext cx="25200" cy="12960"/>
            </p14:xfrm>
          </p:contentPart>
        </mc:Choice>
        <mc:Fallback xmlns="">
          <p:pic>
            <p:nvPicPr>
              <p:cNvPr id="138" name="墨迹 137">
                <a:extLst>
                  <a:ext uri="{FF2B5EF4-FFF2-40B4-BE49-F238E27FC236}">
                    <a16:creationId xmlns:a16="http://schemas.microsoft.com/office/drawing/2014/main" id="{10318EC3-1FE3-4542-8D29-B0971F40B3CB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1836100" y="2680489"/>
                <a:ext cx="4032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139" name="墨迹 138">
                <a:extLst>
                  <a:ext uri="{FF2B5EF4-FFF2-40B4-BE49-F238E27FC236}">
                    <a16:creationId xmlns:a16="http://schemas.microsoft.com/office/drawing/2014/main" id="{F912F21D-1124-BD4B-AD34-3028BE448C5F}"/>
                  </a:ext>
                </a:extLst>
              </p14:cNvPr>
              <p14:cNvContentPartPr/>
              <p14:nvPr/>
            </p14:nvContentPartPr>
            <p14:xfrm>
              <a:off x="1825300" y="2862289"/>
              <a:ext cx="12960" cy="18360"/>
            </p14:xfrm>
          </p:contentPart>
        </mc:Choice>
        <mc:Fallback xmlns="">
          <p:pic>
            <p:nvPicPr>
              <p:cNvPr id="139" name="墨迹 138">
                <a:extLst>
                  <a:ext uri="{FF2B5EF4-FFF2-40B4-BE49-F238E27FC236}">
                    <a16:creationId xmlns:a16="http://schemas.microsoft.com/office/drawing/2014/main" id="{F912F21D-1124-BD4B-AD34-3028BE448C5F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1817740" y="2854729"/>
                <a:ext cx="27720" cy="33480"/>
              </a:xfrm>
              <a:prstGeom prst="rect">
                <a:avLst/>
              </a:prstGeom>
            </p:spPr>
          </p:pic>
        </mc:Fallback>
      </mc:AlternateContent>
      <p:grpSp>
        <p:nvGrpSpPr>
          <p:cNvPr id="142" name="组合 141">
            <a:extLst>
              <a:ext uri="{FF2B5EF4-FFF2-40B4-BE49-F238E27FC236}">
                <a16:creationId xmlns:a16="http://schemas.microsoft.com/office/drawing/2014/main" id="{55C26CE8-2D64-A84B-827F-7506511E3528}"/>
              </a:ext>
            </a:extLst>
          </p:cNvPr>
          <p:cNvGrpSpPr/>
          <p:nvPr/>
        </p:nvGrpSpPr>
        <p:grpSpPr>
          <a:xfrm>
            <a:off x="567460" y="3248209"/>
            <a:ext cx="280440" cy="280800"/>
            <a:chOff x="567460" y="3248209"/>
            <a:chExt cx="280440" cy="280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40" name="墨迹 139">
                  <a:extLst>
                    <a:ext uri="{FF2B5EF4-FFF2-40B4-BE49-F238E27FC236}">
                      <a16:creationId xmlns:a16="http://schemas.microsoft.com/office/drawing/2014/main" id="{546F77BB-8900-2643-8F86-1FFD0217B555}"/>
                    </a:ext>
                  </a:extLst>
                </p14:cNvPr>
                <p14:cNvContentPartPr/>
                <p14:nvPr/>
              </p14:nvContentPartPr>
              <p14:xfrm>
                <a:off x="567460" y="3428929"/>
                <a:ext cx="31320" cy="100080"/>
              </p14:xfrm>
            </p:contentPart>
          </mc:Choice>
          <mc:Fallback xmlns="">
            <p:pic>
              <p:nvPicPr>
                <p:cNvPr id="140" name="墨迹 139">
                  <a:extLst>
                    <a:ext uri="{FF2B5EF4-FFF2-40B4-BE49-F238E27FC236}">
                      <a16:creationId xmlns:a16="http://schemas.microsoft.com/office/drawing/2014/main" id="{546F77BB-8900-2643-8F86-1FFD0217B555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559900" y="3421369"/>
                  <a:ext cx="4644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41" name="墨迹 140">
                  <a:extLst>
                    <a:ext uri="{FF2B5EF4-FFF2-40B4-BE49-F238E27FC236}">
                      <a16:creationId xmlns:a16="http://schemas.microsoft.com/office/drawing/2014/main" id="{9DA9702E-56C5-FE4A-99BE-C987580628BD}"/>
                    </a:ext>
                  </a:extLst>
                </p14:cNvPr>
                <p14:cNvContentPartPr/>
                <p14:nvPr/>
              </p14:nvContentPartPr>
              <p14:xfrm>
                <a:off x="760420" y="3248209"/>
                <a:ext cx="87480" cy="87480"/>
              </p14:xfrm>
            </p:contentPart>
          </mc:Choice>
          <mc:Fallback xmlns="">
            <p:pic>
              <p:nvPicPr>
                <p:cNvPr id="141" name="墨迹 140">
                  <a:extLst>
                    <a:ext uri="{FF2B5EF4-FFF2-40B4-BE49-F238E27FC236}">
                      <a16:creationId xmlns:a16="http://schemas.microsoft.com/office/drawing/2014/main" id="{9DA9702E-56C5-FE4A-99BE-C987580628BD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753220" y="3240649"/>
                  <a:ext cx="102600" cy="102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0" name="组合 159">
            <a:extLst>
              <a:ext uri="{FF2B5EF4-FFF2-40B4-BE49-F238E27FC236}">
                <a16:creationId xmlns:a16="http://schemas.microsoft.com/office/drawing/2014/main" id="{D5E8D749-6F82-3143-B83C-2863C1588722}"/>
              </a:ext>
            </a:extLst>
          </p:cNvPr>
          <p:cNvGrpSpPr/>
          <p:nvPr/>
        </p:nvGrpSpPr>
        <p:grpSpPr>
          <a:xfrm>
            <a:off x="1233820" y="2955529"/>
            <a:ext cx="1133280" cy="623160"/>
            <a:chOff x="1233820" y="2955529"/>
            <a:chExt cx="1133280" cy="623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44" name="墨迹 143">
                  <a:extLst>
                    <a:ext uri="{FF2B5EF4-FFF2-40B4-BE49-F238E27FC236}">
                      <a16:creationId xmlns:a16="http://schemas.microsoft.com/office/drawing/2014/main" id="{47005B10-67D6-C741-BA50-955333BC7D3C}"/>
                    </a:ext>
                  </a:extLst>
                </p14:cNvPr>
                <p14:cNvContentPartPr/>
                <p14:nvPr/>
              </p14:nvContentPartPr>
              <p14:xfrm>
                <a:off x="1252540" y="3248209"/>
                <a:ext cx="75240" cy="37800"/>
              </p14:xfrm>
            </p:contentPart>
          </mc:Choice>
          <mc:Fallback xmlns="">
            <p:pic>
              <p:nvPicPr>
                <p:cNvPr id="144" name="墨迹 143">
                  <a:extLst>
                    <a:ext uri="{FF2B5EF4-FFF2-40B4-BE49-F238E27FC236}">
                      <a16:creationId xmlns:a16="http://schemas.microsoft.com/office/drawing/2014/main" id="{47005B10-67D6-C741-BA50-955333BC7D3C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1244980" y="3240649"/>
                  <a:ext cx="9000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45" name="墨迹 144">
                  <a:extLst>
                    <a:ext uri="{FF2B5EF4-FFF2-40B4-BE49-F238E27FC236}">
                      <a16:creationId xmlns:a16="http://schemas.microsoft.com/office/drawing/2014/main" id="{7F962C07-17BF-FC42-9ACD-E85894A49147}"/>
                    </a:ext>
                  </a:extLst>
                </p14:cNvPr>
                <p14:cNvContentPartPr/>
                <p14:nvPr/>
              </p14:nvContentPartPr>
              <p14:xfrm>
                <a:off x="1264780" y="3148849"/>
                <a:ext cx="174600" cy="187200"/>
              </p14:xfrm>
            </p:contentPart>
          </mc:Choice>
          <mc:Fallback xmlns="">
            <p:pic>
              <p:nvPicPr>
                <p:cNvPr id="145" name="墨迹 144">
                  <a:extLst>
                    <a:ext uri="{FF2B5EF4-FFF2-40B4-BE49-F238E27FC236}">
                      <a16:creationId xmlns:a16="http://schemas.microsoft.com/office/drawing/2014/main" id="{7F962C07-17BF-FC42-9ACD-E85894A49147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1257220" y="3141289"/>
                  <a:ext cx="18972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46" name="墨迹 145">
                  <a:extLst>
                    <a:ext uri="{FF2B5EF4-FFF2-40B4-BE49-F238E27FC236}">
                      <a16:creationId xmlns:a16="http://schemas.microsoft.com/office/drawing/2014/main" id="{DA4D7459-8075-5545-B414-A18338968F6D}"/>
                    </a:ext>
                  </a:extLst>
                </p14:cNvPr>
                <p14:cNvContentPartPr/>
                <p14:nvPr/>
              </p14:nvContentPartPr>
              <p14:xfrm>
                <a:off x="1489060" y="3040129"/>
                <a:ext cx="137160" cy="140040"/>
              </p14:xfrm>
            </p:contentPart>
          </mc:Choice>
          <mc:Fallback xmlns="">
            <p:pic>
              <p:nvPicPr>
                <p:cNvPr id="146" name="墨迹 145">
                  <a:extLst>
                    <a:ext uri="{FF2B5EF4-FFF2-40B4-BE49-F238E27FC236}">
                      <a16:creationId xmlns:a16="http://schemas.microsoft.com/office/drawing/2014/main" id="{DA4D7459-8075-5545-B414-A18338968F6D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1481500" y="3032569"/>
                  <a:ext cx="15228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47" name="墨迹 146">
                  <a:extLst>
                    <a:ext uri="{FF2B5EF4-FFF2-40B4-BE49-F238E27FC236}">
                      <a16:creationId xmlns:a16="http://schemas.microsoft.com/office/drawing/2014/main" id="{1626CEF3-7FFF-4D42-996F-9A1AEE8BA642}"/>
                    </a:ext>
                  </a:extLst>
                </p14:cNvPr>
                <p14:cNvContentPartPr/>
                <p14:nvPr/>
              </p14:nvContentPartPr>
              <p14:xfrm>
                <a:off x="1233820" y="3416329"/>
                <a:ext cx="118800" cy="31320"/>
              </p14:xfrm>
            </p:contentPart>
          </mc:Choice>
          <mc:Fallback xmlns="">
            <p:pic>
              <p:nvPicPr>
                <p:cNvPr id="147" name="墨迹 146">
                  <a:extLst>
                    <a:ext uri="{FF2B5EF4-FFF2-40B4-BE49-F238E27FC236}">
                      <a16:creationId xmlns:a16="http://schemas.microsoft.com/office/drawing/2014/main" id="{1626CEF3-7FFF-4D42-996F-9A1AEE8BA642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1226260" y="3408769"/>
                  <a:ext cx="13356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48" name="墨迹 147">
                  <a:extLst>
                    <a:ext uri="{FF2B5EF4-FFF2-40B4-BE49-F238E27FC236}">
                      <a16:creationId xmlns:a16="http://schemas.microsoft.com/office/drawing/2014/main" id="{14A1754A-EDA7-B84D-9168-E10CB531540C}"/>
                    </a:ext>
                  </a:extLst>
                </p14:cNvPr>
                <p14:cNvContentPartPr/>
                <p14:nvPr/>
              </p14:nvContentPartPr>
              <p14:xfrm>
                <a:off x="1364500" y="3323089"/>
                <a:ext cx="299160" cy="174600"/>
              </p14:xfrm>
            </p:contentPart>
          </mc:Choice>
          <mc:Fallback xmlns="">
            <p:pic>
              <p:nvPicPr>
                <p:cNvPr id="148" name="墨迹 147">
                  <a:extLst>
                    <a:ext uri="{FF2B5EF4-FFF2-40B4-BE49-F238E27FC236}">
                      <a16:creationId xmlns:a16="http://schemas.microsoft.com/office/drawing/2014/main" id="{14A1754A-EDA7-B84D-9168-E10CB531540C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1356940" y="3315529"/>
                  <a:ext cx="31428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49" name="墨迹 148">
                  <a:extLst>
                    <a:ext uri="{FF2B5EF4-FFF2-40B4-BE49-F238E27FC236}">
                      <a16:creationId xmlns:a16="http://schemas.microsoft.com/office/drawing/2014/main" id="{B1103572-75DD-8745-BB13-DF2977899373}"/>
                    </a:ext>
                  </a:extLst>
                </p14:cNvPr>
                <p14:cNvContentPartPr/>
                <p14:nvPr/>
              </p14:nvContentPartPr>
              <p14:xfrm>
                <a:off x="1328500" y="3416329"/>
                <a:ext cx="341280" cy="162360"/>
              </p14:xfrm>
            </p:contentPart>
          </mc:Choice>
          <mc:Fallback xmlns="">
            <p:pic>
              <p:nvPicPr>
                <p:cNvPr id="149" name="墨迹 148">
                  <a:extLst>
                    <a:ext uri="{FF2B5EF4-FFF2-40B4-BE49-F238E27FC236}">
                      <a16:creationId xmlns:a16="http://schemas.microsoft.com/office/drawing/2014/main" id="{B1103572-75DD-8745-BB13-DF2977899373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1320940" y="3408769"/>
                  <a:ext cx="35640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50" name="墨迹 149">
                  <a:extLst>
                    <a:ext uri="{FF2B5EF4-FFF2-40B4-BE49-F238E27FC236}">
                      <a16:creationId xmlns:a16="http://schemas.microsoft.com/office/drawing/2014/main" id="{0FAEC15E-4BA5-1D41-9189-22A0AB112EF6}"/>
                    </a:ext>
                  </a:extLst>
                </p14:cNvPr>
                <p14:cNvContentPartPr/>
                <p14:nvPr/>
              </p14:nvContentPartPr>
              <p14:xfrm>
                <a:off x="1507780" y="3055249"/>
                <a:ext cx="112320" cy="118800"/>
              </p14:xfrm>
            </p:contentPart>
          </mc:Choice>
          <mc:Fallback xmlns="">
            <p:pic>
              <p:nvPicPr>
                <p:cNvPr id="150" name="墨迹 149">
                  <a:extLst>
                    <a:ext uri="{FF2B5EF4-FFF2-40B4-BE49-F238E27FC236}">
                      <a16:creationId xmlns:a16="http://schemas.microsoft.com/office/drawing/2014/main" id="{0FAEC15E-4BA5-1D41-9189-22A0AB112EF6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500220" y="3047689"/>
                  <a:ext cx="12744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51" name="墨迹 150">
                  <a:extLst>
                    <a:ext uri="{FF2B5EF4-FFF2-40B4-BE49-F238E27FC236}">
                      <a16:creationId xmlns:a16="http://schemas.microsoft.com/office/drawing/2014/main" id="{235C7EED-9788-D94C-A8AC-85173E28EDDF}"/>
                    </a:ext>
                  </a:extLst>
                </p14:cNvPr>
                <p14:cNvContentPartPr/>
                <p14:nvPr/>
              </p14:nvContentPartPr>
              <p14:xfrm>
                <a:off x="1570060" y="3179809"/>
                <a:ext cx="43920" cy="43920"/>
              </p14:xfrm>
            </p:contentPart>
          </mc:Choice>
          <mc:Fallback xmlns="">
            <p:pic>
              <p:nvPicPr>
                <p:cNvPr id="151" name="墨迹 150">
                  <a:extLst>
                    <a:ext uri="{FF2B5EF4-FFF2-40B4-BE49-F238E27FC236}">
                      <a16:creationId xmlns:a16="http://schemas.microsoft.com/office/drawing/2014/main" id="{235C7EED-9788-D94C-A8AC-85173E28EDDF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1562500" y="3172249"/>
                  <a:ext cx="5904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52" name="墨迹 151">
                  <a:extLst>
                    <a:ext uri="{FF2B5EF4-FFF2-40B4-BE49-F238E27FC236}">
                      <a16:creationId xmlns:a16="http://schemas.microsoft.com/office/drawing/2014/main" id="{59989DC8-64B2-5B4E-9069-AEED2D5E1C18}"/>
                    </a:ext>
                  </a:extLst>
                </p14:cNvPr>
                <p14:cNvContentPartPr/>
                <p14:nvPr/>
              </p14:nvContentPartPr>
              <p14:xfrm>
                <a:off x="1856260" y="3192409"/>
                <a:ext cx="143640" cy="273600"/>
              </p14:xfrm>
            </p:contentPart>
          </mc:Choice>
          <mc:Fallback xmlns="">
            <p:pic>
              <p:nvPicPr>
                <p:cNvPr id="152" name="墨迹 151">
                  <a:extLst>
                    <a:ext uri="{FF2B5EF4-FFF2-40B4-BE49-F238E27FC236}">
                      <a16:creationId xmlns:a16="http://schemas.microsoft.com/office/drawing/2014/main" id="{59989DC8-64B2-5B4E-9069-AEED2D5E1C18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1848700" y="3184849"/>
                  <a:ext cx="158760" cy="28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53" name="墨迹 152">
                  <a:extLst>
                    <a:ext uri="{FF2B5EF4-FFF2-40B4-BE49-F238E27FC236}">
                      <a16:creationId xmlns:a16="http://schemas.microsoft.com/office/drawing/2014/main" id="{88B4A3CB-8163-5B49-BBB7-1470A8898722}"/>
                    </a:ext>
                  </a:extLst>
                </p14:cNvPr>
                <p14:cNvContentPartPr/>
                <p14:nvPr/>
              </p14:nvContentPartPr>
              <p14:xfrm>
                <a:off x="2173780" y="2955529"/>
                <a:ext cx="56520" cy="75240"/>
              </p14:xfrm>
            </p:contentPart>
          </mc:Choice>
          <mc:Fallback xmlns="">
            <p:pic>
              <p:nvPicPr>
                <p:cNvPr id="153" name="墨迹 152">
                  <a:extLst>
                    <a:ext uri="{FF2B5EF4-FFF2-40B4-BE49-F238E27FC236}">
                      <a16:creationId xmlns:a16="http://schemas.microsoft.com/office/drawing/2014/main" id="{88B4A3CB-8163-5B49-BBB7-1470A8898722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2166220" y="2947969"/>
                  <a:ext cx="7128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54" name="墨迹 153">
                  <a:extLst>
                    <a:ext uri="{FF2B5EF4-FFF2-40B4-BE49-F238E27FC236}">
                      <a16:creationId xmlns:a16="http://schemas.microsoft.com/office/drawing/2014/main" id="{464F0778-F95D-8842-8420-C300A602D2DD}"/>
                    </a:ext>
                  </a:extLst>
                </p14:cNvPr>
                <p14:cNvContentPartPr/>
                <p14:nvPr/>
              </p14:nvContentPartPr>
              <p14:xfrm>
                <a:off x="2124100" y="3111409"/>
                <a:ext cx="218160" cy="187200"/>
              </p14:xfrm>
            </p:contentPart>
          </mc:Choice>
          <mc:Fallback xmlns="">
            <p:pic>
              <p:nvPicPr>
                <p:cNvPr id="154" name="墨迹 153">
                  <a:extLst>
                    <a:ext uri="{FF2B5EF4-FFF2-40B4-BE49-F238E27FC236}">
                      <a16:creationId xmlns:a16="http://schemas.microsoft.com/office/drawing/2014/main" id="{464F0778-F95D-8842-8420-C300A602D2DD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2116540" y="3103849"/>
                  <a:ext cx="23328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55" name="墨迹 154">
                  <a:extLst>
                    <a:ext uri="{FF2B5EF4-FFF2-40B4-BE49-F238E27FC236}">
                      <a16:creationId xmlns:a16="http://schemas.microsoft.com/office/drawing/2014/main" id="{CDAE1916-BE1E-944F-B039-4DA9B6E4FC06}"/>
                    </a:ext>
                  </a:extLst>
                </p14:cNvPr>
                <p14:cNvContentPartPr/>
                <p14:nvPr/>
              </p14:nvContentPartPr>
              <p14:xfrm>
                <a:off x="2304460" y="3248209"/>
                <a:ext cx="43920" cy="43920"/>
              </p14:xfrm>
            </p:contentPart>
          </mc:Choice>
          <mc:Fallback xmlns="">
            <p:pic>
              <p:nvPicPr>
                <p:cNvPr id="155" name="墨迹 154">
                  <a:extLst>
                    <a:ext uri="{FF2B5EF4-FFF2-40B4-BE49-F238E27FC236}">
                      <a16:creationId xmlns:a16="http://schemas.microsoft.com/office/drawing/2014/main" id="{CDAE1916-BE1E-944F-B039-4DA9B6E4FC06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2296900" y="3240649"/>
                  <a:ext cx="5904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56" name="墨迹 155">
                  <a:extLst>
                    <a:ext uri="{FF2B5EF4-FFF2-40B4-BE49-F238E27FC236}">
                      <a16:creationId xmlns:a16="http://schemas.microsoft.com/office/drawing/2014/main" id="{CE956509-2AB9-8A45-B6F9-451B921A62C4}"/>
                    </a:ext>
                  </a:extLst>
                </p14:cNvPr>
                <p14:cNvContentPartPr/>
                <p14:nvPr/>
              </p14:nvContentPartPr>
              <p14:xfrm>
                <a:off x="2229940" y="3372769"/>
                <a:ext cx="137160" cy="68760"/>
              </p14:xfrm>
            </p:contentPart>
          </mc:Choice>
          <mc:Fallback xmlns="">
            <p:pic>
              <p:nvPicPr>
                <p:cNvPr id="156" name="墨迹 155">
                  <a:extLst>
                    <a:ext uri="{FF2B5EF4-FFF2-40B4-BE49-F238E27FC236}">
                      <a16:creationId xmlns:a16="http://schemas.microsoft.com/office/drawing/2014/main" id="{CE956509-2AB9-8A45-B6F9-451B921A62C4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2222380" y="3365209"/>
                  <a:ext cx="152280" cy="83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9" name="组合 158">
            <a:extLst>
              <a:ext uri="{FF2B5EF4-FFF2-40B4-BE49-F238E27FC236}">
                <a16:creationId xmlns:a16="http://schemas.microsoft.com/office/drawing/2014/main" id="{5B6E3BC5-82A6-6C4A-9471-8BA47FBECE6D}"/>
              </a:ext>
            </a:extLst>
          </p:cNvPr>
          <p:cNvGrpSpPr/>
          <p:nvPr/>
        </p:nvGrpSpPr>
        <p:grpSpPr>
          <a:xfrm>
            <a:off x="2740420" y="3416329"/>
            <a:ext cx="37800" cy="100080"/>
            <a:chOff x="2740420" y="3416329"/>
            <a:chExt cx="37800" cy="100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57" name="墨迹 156">
                  <a:extLst>
                    <a:ext uri="{FF2B5EF4-FFF2-40B4-BE49-F238E27FC236}">
                      <a16:creationId xmlns:a16="http://schemas.microsoft.com/office/drawing/2014/main" id="{170251CB-CB97-D74E-847E-05FAFCBD6E3F}"/>
                    </a:ext>
                  </a:extLst>
                </p14:cNvPr>
                <p14:cNvContentPartPr/>
                <p14:nvPr/>
              </p14:nvContentPartPr>
              <p14:xfrm>
                <a:off x="2740420" y="3416329"/>
                <a:ext cx="37800" cy="25200"/>
              </p14:xfrm>
            </p:contentPart>
          </mc:Choice>
          <mc:Fallback xmlns="">
            <p:pic>
              <p:nvPicPr>
                <p:cNvPr id="157" name="墨迹 156">
                  <a:extLst>
                    <a:ext uri="{FF2B5EF4-FFF2-40B4-BE49-F238E27FC236}">
                      <a16:creationId xmlns:a16="http://schemas.microsoft.com/office/drawing/2014/main" id="{170251CB-CB97-D74E-847E-05FAFCBD6E3F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2732860" y="3408769"/>
                  <a:ext cx="5292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58" name="墨迹 157">
                  <a:extLst>
                    <a:ext uri="{FF2B5EF4-FFF2-40B4-BE49-F238E27FC236}">
                      <a16:creationId xmlns:a16="http://schemas.microsoft.com/office/drawing/2014/main" id="{B329226A-A6ED-A64D-9891-77C0051EDD4C}"/>
                    </a:ext>
                  </a:extLst>
                </p14:cNvPr>
                <p14:cNvContentPartPr/>
                <p14:nvPr/>
              </p14:nvContentPartPr>
              <p14:xfrm>
                <a:off x="2771380" y="3503449"/>
                <a:ext cx="360" cy="12960"/>
              </p14:xfrm>
            </p:contentPart>
          </mc:Choice>
          <mc:Fallback xmlns="">
            <p:pic>
              <p:nvPicPr>
                <p:cNvPr id="158" name="墨迹 157">
                  <a:extLst>
                    <a:ext uri="{FF2B5EF4-FFF2-40B4-BE49-F238E27FC236}">
                      <a16:creationId xmlns:a16="http://schemas.microsoft.com/office/drawing/2014/main" id="{B329226A-A6ED-A64D-9891-77C0051EDD4C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2763820" y="3495889"/>
                  <a:ext cx="15480" cy="27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3" name="组合 162">
            <a:extLst>
              <a:ext uri="{FF2B5EF4-FFF2-40B4-BE49-F238E27FC236}">
                <a16:creationId xmlns:a16="http://schemas.microsoft.com/office/drawing/2014/main" id="{13637966-BC79-7640-9C2A-7F3D0B6BAC41}"/>
              </a:ext>
            </a:extLst>
          </p:cNvPr>
          <p:cNvGrpSpPr/>
          <p:nvPr/>
        </p:nvGrpSpPr>
        <p:grpSpPr>
          <a:xfrm>
            <a:off x="523900" y="3958129"/>
            <a:ext cx="398880" cy="305280"/>
            <a:chOff x="523900" y="3958129"/>
            <a:chExt cx="398880" cy="305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61" name="墨迹 160">
                  <a:extLst>
                    <a:ext uri="{FF2B5EF4-FFF2-40B4-BE49-F238E27FC236}">
                      <a16:creationId xmlns:a16="http://schemas.microsoft.com/office/drawing/2014/main" id="{795306AB-F7B9-BE48-AB4F-104EBCCEA94B}"/>
                    </a:ext>
                  </a:extLst>
                </p14:cNvPr>
                <p14:cNvContentPartPr/>
                <p14:nvPr/>
              </p14:nvContentPartPr>
              <p14:xfrm>
                <a:off x="523900" y="4101049"/>
                <a:ext cx="187200" cy="162360"/>
              </p14:xfrm>
            </p:contentPart>
          </mc:Choice>
          <mc:Fallback xmlns="">
            <p:pic>
              <p:nvPicPr>
                <p:cNvPr id="161" name="墨迹 160">
                  <a:extLst>
                    <a:ext uri="{FF2B5EF4-FFF2-40B4-BE49-F238E27FC236}">
                      <a16:creationId xmlns:a16="http://schemas.microsoft.com/office/drawing/2014/main" id="{795306AB-F7B9-BE48-AB4F-104EBCCEA94B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516340" y="4093489"/>
                  <a:ext cx="20232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62" name="墨迹 161">
                  <a:extLst>
                    <a:ext uri="{FF2B5EF4-FFF2-40B4-BE49-F238E27FC236}">
                      <a16:creationId xmlns:a16="http://schemas.microsoft.com/office/drawing/2014/main" id="{076E203B-2936-9643-8EF1-25B33184AE03}"/>
                    </a:ext>
                  </a:extLst>
                </p14:cNvPr>
                <p14:cNvContentPartPr/>
                <p14:nvPr/>
              </p14:nvContentPartPr>
              <p14:xfrm>
                <a:off x="835300" y="3958129"/>
                <a:ext cx="87480" cy="106200"/>
              </p14:xfrm>
            </p:contentPart>
          </mc:Choice>
          <mc:Fallback xmlns="">
            <p:pic>
              <p:nvPicPr>
                <p:cNvPr id="162" name="墨迹 161">
                  <a:extLst>
                    <a:ext uri="{FF2B5EF4-FFF2-40B4-BE49-F238E27FC236}">
                      <a16:creationId xmlns:a16="http://schemas.microsoft.com/office/drawing/2014/main" id="{076E203B-2936-9643-8EF1-25B33184AE03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827740" y="3950569"/>
                  <a:ext cx="102600" cy="121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1" name="组合 170">
            <a:extLst>
              <a:ext uri="{FF2B5EF4-FFF2-40B4-BE49-F238E27FC236}">
                <a16:creationId xmlns:a16="http://schemas.microsoft.com/office/drawing/2014/main" id="{747AD008-4DBD-414F-A133-C9E994B03195}"/>
              </a:ext>
            </a:extLst>
          </p:cNvPr>
          <p:cNvGrpSpPr/>
          <p:nvPr/>
        </p:nvGrpSpPr>
        <p:grpSpPr>
          <a:xfrm>
            <a:off x="1252540" y="3914569"/>
            <a:ext cx="417600" cy="486000"/>
            <a:chOff x="1252540" y="3914569"/>
            <a:chExt cx="417600" cy="486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64" name="墨迹 163">
                  <a:extLst>
                    <a:ext uri="{FF2B5EF4-FFF2-40B4-BE49-F238E27FC236}">
                      <a16:creationId xmlns:a16="http://schemas.microsoft.com/office/drawing/2014/main" id="{E9B1E895-1AB4-024F-BE96-0AC55E48FB62}"/>
                    </a:ext>
                  </a:extLst>
                </p14:cNvPr>
                <p14:cNvContentPartPr/>
                <p14:nvPr/>
              </p14:nvContentPartPr>
              <p14:xfrm>
                <a:off x="1252540" y="4094929"/>
                <a:ext cx="19080" cy="209160"/>
              </p14:xfrm>
            </p:contentPart>
          </mc:Choice>
          <mc:Fallback xmlns="">
            <p:pic>
              <p:nvPicPr>
                <p:cNvPr id="164" name="墨迹 163">
                  <a:extLst>
                    <a:ext uri="{FF2B5EF4-FFF2-40B4-BE49-F238E27FC236}">
                      <a16:creationId xmlns:a16="http://schemas.microsoft.com/office/drawing/2014/main" id="{E9B1E895-1AB4-024F-BE96-0AC55E48FB62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1244980" y="4087369"/>
                  <a:ext cx="3420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65" name="墨迹 164">
                  <a:extLst>
                    <a:ext uri="{FF2B5EF4-FFF2-40B4-BE49-F238E27FC236}">
                      <a16:creationId xmlns:a16="http://schemas.microsoft.com/office/drawing/2014/main" id="{ED6CC94D-8A62-914E-8EEE-0FA09E251018}"/>
                    </a:ext>
                  </a:extLst>
                </p14:cNvPr>
                <p14:cNvContentPartPr/>
                <p14:nvPr/>
              </p14:nvContentPartPr>
              <p14:xfrm>
                <a:off x="1445500" y="3914569"/>
                <a:ext cx="224640" cy="486000"/>
              </p14:xfrm>
            </p:contentPart>
          </mc:Choice>
          <mc:Fallback xmlns="">
            <p:pic>
              <p:nvPicPr>
                <p:cNvPr id="165" name="墨迹 164">
                  <a:extLst>
                    <a:ext uri="{FF2B5EF4-FFF2-40B4-BE49-F238E27FC236}">
                      <a16:creationId xmlns:a16="http://schemas.microsoft.com/office/drawing/2014/main" id="{ED6CC94D-8A62-914E-8EEE-0FA09E251018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1437940" y="3907009"/>
                  <a:ext cx="239400" cy="50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66" name="墨迹 165">
                  <a:extLst>
                    <a:ext uri="{FF2B5EF4-FFF2-40B4-BE49-F238E27FC236}">
                      <a16:creationId xmlns:a16="http://schemas.microsoft.com/office/drawing/2014/main" id="{6B094138-D47D-AC4A-B1BD-779FD51DB98A}"/>
                    </a:ext>
                  </a:extLst>
                </p14:cNvPr>
                <p14:cNvContentPartPr/>
                <p14:nvPr/>
              </p14:nvContentPartPr>
              <p14:xfrm>
                <a:off x="1370620" y="4126249"/>
                <a:ext cx="75240" cy="100080"/>
              </p14:xfrm>
            </p:contentPart>
          </mc:Choice>
          <mc:Fallback xmlns="">
            <p:pic>
              <p:nvPicPr>
                <p:cNvPr id="166" name="墨迹 165">
                  <a:extLst>
                    <a:ext uri="{FF2B5EF4-FFF2-40B4-BE49-F238E27FC236}">
                      <a16:creationId xmlns:a16="http://schemas.microsoft.com/office/drawing/2014/main" id="{6B094138-D47D-AC4A-B1BD-779FD51DB98A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1363060" y="4118689"/>
                  <a:ext cx="9000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67" name="墨迹 166">
                  <a:extLst>
                    <a:ext uri="{FF2B5EF4-FFF2-40B4-BE49-F238E27FC236}">
                      <a16:creationId xmlns:a16="http://schemas.microsoft.com/office/drawing/2014/main" id="{B8237AE9-08C3-6543-8514-2FF5572683CD}"/>
                    </a:ext>
                  </a:extLst>
                </p14:cNvPr>
                <p14:cNvContentPartPr/>
                <p14:nvPr/>
              </p14:nvContentPartPr>
              <p14:xfrm>
                <a:off x="1370620" y="4182049"/>
                <a:ext cx="56520" cy="31320"/>
              </p14:xfrm>
            </p:contentPart>
          </mc:Choice>
          <mc:Fallback xmlns="">
            <p:pic>
              <p:nvPicPr>
                <p:cNvPr id="167" name="墨迹 166">
                  <a:extLst>
                    <a:ext uri="{FF2B5EF4-FFF2-40B4-BE49-F238E27FC236}">
                      <a16:creationId xmlns:a16="http://schemas.microsoft.com/office/drawing/2014/main" id="{B8237AE9-08C3-6543-8514-2FF5572683CD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1363060" y="4174489"/>
                  <a:ext cx="7128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68" name="墨迹 167">
                  <a:extLst>
                    <a:ext uri="{FF2B5EF4-FFF2-40B4-BE49-F238E27FC236}">
                      <a16:creationId xmlns:a16="http://schemas.microsoft.com/office/drawing/2014/main" id="{3FFD205F-19D7-F245-8F4E-9F723645A0E6}"/>
                    </a:ext>
                  </a:extLst>
                </p14:cNvPr>
                <p14:cNvContentPartPr/>
                <p14:nvPr/>
              </p14:nvContentPartPr>
              <p14:xfrm>
                <a:off x="1470340" y="4119769"/>
                <a:ext cx="93600" cy="131040"/>
              </p14:xfrm>
            </p:contentPart>
          </mc:Choice>
          <mc:Fallback xmlns="">
            <p:pic>
              <p:nvPicPr>
                <p:cNvPr id="168" name="墨迹 167">
                  <a:extLst>
                    <a:ext uri="{FF2B5EF4-FFF2-40B4-BE49-F238E27FC236}">
                      <a16:creationId xmlns:a16="http://schemas.microsoft.com/office/drawing/2014/main" id="{3FFD205F-19D7-F245-8F4E-9F723645A0E6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1462780" y="4112209"/>
                  <a:ext cx="10872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69" name="墨迹 168">
                  <a:extLst>
                    <a:ext uri="{FF2B5EF4-FFF2-40B4-BE49-F238E27FC236}">
                      <a16:creationId xmlns:a16="http://schemas.microsoft.com/office/drawing/2014/main" id="{E208E6DE-D24C-5048-9D88-2D46D6636143}"/>
                    </a:ext>
                  </a:extLst>
                </p14:cNvPr>
                <p14:cNvContentPartPr/>
                <p14:nvPr/>
              </p14:nvContentPartPr>
              <p14:xfrm>
                <a:off x="1489060" y="4182049"/>
                <a:ext cx="87480" cy="81360"/>
              </p14:xfrm>
            </p:contentPart>
          </mc:Choice>
          <mc:Fallback xmlns="">
            <p:pic>
              <p:nvPicPr>
                <p:cNvPr id="169" name="墨迹 168">
                  <a:extLst>
                    <a:ext uri="{FF2B5EF4-FFF2-40B4-BE49-F238E27FC236}">
                      <a16:creationId xmlns:a16="http://schemas.microsoft.com/office/drawing/2014/main" id="{E208E6DE-D24C-5048-9D88-2D46D6636143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1481500" y="4174489"/>
                  <a:ext cx="10260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70" name="墨迹 169">
                  <a:extLst>
                    <a:ext uri="{FF2B5EF4-FFF2-40B4-BE49-F238E27FC236}">
                      <a16:creationId xmlns:a16="http://schemas.microsoft.com/office/drawing/2014/main" id="{02E00B1B-C82F-CF4F-BB10-C01A35A02FFA}"/>
                    </a:ext>
                  </a:extLst>
                </p14:cNvPr>
                <p14:cNvContentPartPr/>
                <p14:nvPr/>
              </p14:nvContentPartPr>
              <p14:xfrm>
                <a:off x="1383220" y="4200769"/>
                <a:ext cx="62640" cy="25200"/>
              </p14:xfrm>
            </p:contentPart>
          </mc:Choice>
          <mc:Fallback xmlns="">
            <p:pic>
              <p:nvPicPr>
                <p:cNvPr id="170" name="墨迹 169">
                  <a:extLst>
                    <a:ext uri="{FF2B5EF4-FFF2-40B4-BE49-F238E27FC236}">
                      <a16:creationId xmlns:a16="http://schemas.microsoft.com/office/drawing/2014/main" id="{02E00B1B-C82F-CF4F-BB10-C01A35A02FFA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1375660" y="4193209"/>
                  <a:ext cx="77760" cy="40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6" name="组合 185">
            <a:extLst>
              <a:ext uri="{FF2B5EF4-FFF2-40B4-BE49-F238E27FC236}">
                <a16:creationId xmlns:a16="http://schemas.microsoft.com/office/drawing/2014/main" id="{550714C0-5F16-E24C-8F31-F70B3A9A1133}"/>
              </a:ext>
            </a:extLst>
          </p:cNvPr>
          <p:cNvGrpSpPr/>
          <p:nvPr/>
        </p:nvGrpSpPr>
        <p:grpSpPr>
          <a:xfrm>
            <a:off x="1937260" y="3820969"/>
            <a:ext cx="411120" cy="479880"/>
            <a:chOff x="1937260" y="3820969"/>
            <a:chExt cx="411120" cy="479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72" name="墨迹 171">
                  <a:extLst>
                    <a:ext uri="{FF2B5EF4-FFF2-40B4-BE49-F238E27FC236}">
                      <a16:creationId xmlns:a16="http://schemas.microsoft.com/office/drawing/2014/main" id="{26E8FBA7-F7D9-BA47-BBD1-E541EBB7968A}"/>
                    </a:ext>
                  </a:extLst>
                </p14:cNvPr>
                <p14:cNvContentPartPr/>
                <p14:nvPr/>
              </p14:nvContentPartPr>
              <p14:xfrm>
                <a:off x="1937260" y="3883249"/>
                <a:ext cx="100080" cy="417600"/>
              </p14:xfrm>
            </p:contentPart>
          </mc:Choice>
          <mc:Fallback xmlns="">
            <p:pic>
              <p:nvPicPr>
                <p:cNvPr id="172" name="墨迹 171">
                  <a:extLst>
                    <a:ext uri="{FF2B5EF4-FFF2-40B4-BE49-F238E27FC236}">
                      <a16:creationId xmlns:a16="http://schemas.microsoft.com/office/drawing/2014/main" id="{26E8FBA7-F7D9-BA47-BBD1-E541EBB7968A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1929700" y="3875689"/>
                  <a:ext cx="115200" cy="43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73" name="墨迹 172">
                  <a:extLst>
                    <a:ext uri="{FF2B5EF4-FFF2-40B4-BE49-F238E27FC236}">
                      <a16:creationId xmlns:a16="http://schemas.microsoft.com/office/drawing/2014/main" id="{F9A54317-C352-374F-A0E4-19C7500B9E54}"/>
                    </a:ext>
                  </a:extLst>
                </p14:cNvPr>
                <p14:cNvContentPartPr/>
                <p14:nvPr/>
              </p14:nvContentPartPr>
              <p14:xfrm>
                <a:off x="2074060" y="3820969"/>
                <a:ext cx="274320" cy="429840"/>
              </p14:xfrm>
            </p:contentPart>
          </mc:Choice>
          <mc:Fallback xmlns="">
            <p:pic>
              <p:nvPicPr>
                <p:cNvPr id="173" name="墨迹 172">
                  <a:extLst>
                    <a:ext uri="{FF2B5EF4-FFF2-40B4-BE49-F238E27FC236}">
                      <a16:creationId xmlns:a16="http://schemas.microsoft.com/office/drawing/2014/main" id="{F9A54317-C352-374F-A0E4-19C7500B9E54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2066500" y="3813409"/>
                  <a:ext cx="289440" cy="444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5" name="组合 184">
            <a:extLst>
              <a:ext uri="{FF2B5EF4-FFF2-40B4-BE49-F238E27FC236}">
                <a16:creationId xmlns:a16="http://schemas.microsoft.com/office/drawing/2014/main" id="{1E5CA10D-557F-6D4E-BEC9-AAF64CEA944C}"/>
              </a:ext>
            </a:extLst>
          </p:cNvPr>
          <p:cNvGrpSpPr/>
          <p:nvPr/>
        </p:nvGrpSpPr>
        <p:grpSpPr>
          <a:xfrm>
            <a:off x="2553580" y="3845809"/>
            <a:ext cx="293040" cy="492120"/>
            <a:chOff x="2553580" y="3845809"/>
            <a:chExt cx="293040" cy="492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74" name="墨迹 173">
                  <a:extLst>
                    <a:ext uri="{FF2B5EF4-FFF2-40B4-BE49-F238E27FC236}">
                      <a16:creationId xmlns:a16="http://schemas.microsoft.com/office/drawing/2014/main" id="{58CC343E-13B4-7E46-94F4-EAEFA390F12B}"/>
                    </a:ext>
                  </a:extLst>
                </p14:cNvPr>
                <p14:cNvContentPartPr/>
                <p14:nvPr/>
              </p14:nvContentPartPr>
              <p14:xfrm>
                <a:off x="2609380" y="3845809"/>
                <a:ext cx="190440" cy="43920"/>
              </p14:xfrm>
            </p:contentPart>
          </mc:Choice>
          <mc:Fallback xmlns="">
            <p:pic>
              <p:nvPicPr>
                <p:cNvPr id="174" name="墨迹 173">
                  <a:extLst>
                    <a:ext uri="{FF2B5EF4-FFF2-40B4-BE49-F238E27FC236}">
                      <a16:creationId xmlns:a16="http://schemas.microsoft.com/office/drawing/2014/main" id="{58CC343E-13B4-7E46-94F4-EAEFA390F12B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2602180" y="3838249"/>
                  <a:ext cx="20556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75" name="墨迹 174">
                  <a:extLst>
                    <a:ext uri="{FF2B5EF4-FFF2-40B4-BE49-F238E27FC236}">
                      <a16:creationId xmlns:a16="http://schemas.microsoft.com/office/drawing/2014/main" id="{6BADD00F-1045-8B47-8F55-15F52AFFF69C}"/>
                    </a:ext>
                  </a:extLst>
                </p14:cNvPr>
                <p14:cNvContentPartPr/>
                <p14:nvPr/>
              </p14:nvContentPartPr>
              <p14:xfrm>
                <a:off x="2653300" y="3877129"/>
                <a:ext cx="19080" cy="106200"/>
              </p14:xfrm>
            </p:contentPart>
          </mc:Choice>
          <mc:Fallback xmlns="">
            <p:pic>
              <p:nvPicPr>
                <p:cNvPr id="175" name="墨迹 174">
                  <a:extLst>
                    <a:ext uri="{FF2B5EF4-FFF2-40B4-BE49-F238E27FC236}">
                      <a16:creationId xmlns:a16="http://schemas.microsoft.com/office/drawing/2014/main" id="{6BADD00F-1045-8B47-8F55-15F52AFFF69C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2645740" y="3869569"/>
                  <a:ext cx="3420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76" name="墨迹 175">
                  <a:extLst>
                    <a:ext uri="{FF2B5EF4-FFF2-40B4-BE49-F238E27FC236}">
                      <a16:creationId xmlns:a16="http://schemas.microsoft.com/office/drawing/2014/main" id="{C32AB56D-9914-A948-9FE4-96E6AEF34C1C}"/>
                    </a:ext>
                  </a:extLst>
                </p14:cNvPr>
                <p14:cNvContentPartPr/>
                <p14:nvPr/>
              </p14:nvContentPartPr>
              <p14:xfrm>
                <a:off x="2553580" y="3845809"/>
                <a:ext cx="293040" cy="492120"/>
              </p14:xfrm>
            </p:contentPart>
          </mc:Choice>
          <mc:Fallback xmlns="">
            <p:pic>
              <p:nvPicPr>
                <p:cNvPr id="176" name="墨迹 175">
                  <a:extLst>
                    <a:ext uri="{FF2B5EF4-FFF2-40B4-BE49-F238E27FC236}">
                      <a16:creationId xmlns:a16="http://schemas.microsoft.com/office/drawing/2014/main" id="{C32AB56D-9914-A948-9FE4-96E6AEF34C1C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2546020" y="3838249"/>
                  <a:ext cx="308160" cy="50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4" name="组合 183">
            <a:extLst>
              <a:ext uri="{FF2B5EF4-FFF2-40B4-BE49-F238E27FC236}">
                <a16:creationId xmlns:a16="http://schemas.microsoft.com/office/drawing/2014/main" id="{9FEE8C6B-DDFC-0241-A2A6-A7B0DFFC13A6}"/>
              </a:ext>
            </a:extLst>
          </p:cNvPr>
          <p:cNvGrpSpPr/>
          <p:nvPr/>
        </p:nvGrpSpPr>
        <p:grpSpPr>
          <a:xfrm>
            <a:off x="3082780" y="3721249"/>
            <a:ext cx="1008720" cy="542160"/>
            <a:chOff x="3082780" y="3721249"/>
            <a:chExt cx="1008720" cy="542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77" name="墨迹 176">
                  <a:extLst>
                    <a:ext uri="{FF2B5EF4-FFF2-40B4-BE49-F238E27FC236}">
                      <a16:creationId xmlns:a16="http://schemas.microsoft.com/office/drawing/2014/main" id="{E9BB29A1-3D87-0748-9726-F19377CE618A}"/>
                    </a:ext>
                  </a:extLst>
                </p14:cNvPr>
                <p14:cNvContentPartPr/>
                <p14:nvPr/>
              </p14:nvContentPartPr>
              <p14:xfrm>
                <a:off x="3107620" y="3839689"/>
                <a:ext cx="37800" cy="75240"/>
              </p14:xfrm>
            </p:contentPart>
          </mc:Choice>
          <mc:Fallback xmlns="">
            <p:pic>
              <p:nvPicPr>
                <p:cNvPr id="177" name="墨迹 176">
                  <a:extLst>
                    <a:ext uri="{FF2B5EF4-FFF2-40B4-BE49-F238E27FC236}">
                      <a16:creationId xmlns:a16="http://schemas.microsoft.com/office/drawing/2014/main" id="{E9BB29A1-3D87-0748-9726-F19377CE618A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3100060" y="3832129"/>
                  <a:ext cx="5292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78" name="墨迹 177">
                  <a:extLst>
                    <a:ext uri="{FF2B5EF4-FFF2-40B4-BE49-F238E27FC236}">
                      <a16:creationId xmlns:a16="http://schemas.microsoft.com/office/drawing/2014/main" id="{984F2748-916A-E743-83F5-2FB8FDFAD634}"/>
                    </a:ext>
                  </a:extLst>
                </p14:cNvPr>
                <p14:cNvContentPartPr/>
                <p14:nvPr/>
              </p14:nvContentPartPr>
              <p14:xfrm>
                <a:off x="3082780" y="3845809"/>
                <a:ext cx="187200" cy="417600"/>
              </p14:xfrm>
            </p:contentPart>
          </mc:Choice>
          <mc:Fallback xmlns="">
            <p:pic>
              <p:nvPicPr>
                <p:cNvPr id="178" name="墨迹 177">
                  <a:extLst>
                    <a:ext uri="{FF2B5EF4-FFF2-40B4-BE49-F238E27FC236}">
                      <a16:creationId xmlns:a16="http://schemas.microsoft.com/office/drawing/2014/main" id="{984F2748-916A-E743-83F5-2FB8FDFAD634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3075220" y="3838249"/>
                  <a:ext cx="202320" cy="43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79" name="墨迹 178">
                  <a:extLst>
                    <a:ext uri="{FF2B5EF4-FFF2-40B4-BE49-F238E27FC236}">
                      <a16:creationId xmlns:a16="http://schemas.microsoft.com/office/drawing/2014/main" id="{782C36B7-175D-9C47-9AE1-C3E7A95E1A35}"/>
                    </a:ext>
                  </a:extLst>
                </p14:cNvPr>
                <p14:cNvContentPartPr/>
                <p14:nvPr/>
              </p14:nvContentPartPr>
              <p14:xfrm>
                <a:off x="3088900" y="4038769"/>
                <a:ext cx="112320" cy="106200"/>
              </p14:xfrm>
            </p:contentPart>
          </mc:Choice>
          <mc:Fallback xmlns="">
            <p:pic>
              <p:nvPicPr>
                <p:cNvPr id="179" name="墨迹 178">
                  <a:extLst>
                    <a:ext uri="{FF2B5EF4-FFF2-40B4-BE49-F238E27FC236}">
                      <a16:creationId xmlns:a16="http://schemas.microsoft.com/office/drawing/2014/main" id="{782C36B7-175D-9C47-9AE1-C3E7A95E1A35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3081340" y="4031209"/>
                  <a:ext cx="12744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80" name="墨迹 179">
                  <a:extLst>
                    <a:ext uri="{FF2B5EF4-FFF2-40B4-BE49-F238E27FC236}">
                      <a16:creationId xmlns:a16="http://schemas.microsoft.com/office/drawing/2014/main" id="{D6004284-7096-7141-8998-BEDC26AF7B38}"/>
                    </a:ext>
                  </a:extLst>
                </p14:cNvPr>
                <p14:cNvContentPartPr/>
                <p14:nvPr/>
              </p14:nvContentPartPr>
              <p14:xfrm>
                <a:off x="3468700" y="4032649"/>
                <a:ext cx="50040" cy="31320"/>
              </p14:xfrm>
            </p:contentPart>
          </mc:Choice>
          <mc:Fallback xmlns="">
            <p:pic>
              <p:nvPicPr>
                <p:cNvPr id="180" name="墨迹 179">
                  <a:extLst>
                    <a:ext uri="{FF2B5EF4-FFF2-40B4-BE49-F238E27FC236}">
                      <a16:creationId xmlns:a16="http://schemas.microsoft.com/office/drawing/2014/main" id="{D6004284-7096-7141-8998-BEDC26AF7B38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3461140" y="4025089"/>
                  <a:ext cx="6516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81" name="墨迹 180">
                  <a:extLst>
                    <a:ext uri="{FF2B5EF4-FFF2-40B4-BE49-F238E27FC236}">
                      <a16:creationId xmlns:a16="http://schemas.microsoft.com/office/drawing/2014/main" id="{A2344282-195F-1D4E-88E9-BD29F66149D2}"/>
                    </a:ext>
                  </a:extLst>
                </p14:cNvPr>
                <p14:cNvContentPartPr/>
                <p14:nvPr/>
              </p14:nvContentPartPr>
              <p14:xfrm>
                <a:off x="3462580" y="3932929"/>
                <a:ext cx="564120" cy="317880"/>
              </p14:xfrm>
            </p:contentPart>
          </mc:Choice>
          <mc:Fallback xmlns="">
            <p:pic>
              <p:nvPicPr>
                <p:cNvPr id="181" name="墨迹 180">
                  <a:extLst>
                    <a:ext uri="{FF2B5EF4-FFF2-40B4-BE49-F238E27FC236}">
                      <a16:creationId xmlns:a16="http://schemas.microsoft.com/office/drawing/2014/main" id="{A2344282-195F-1D4E-88E9-BD29F66149D2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3455020" y="3925729"/>
                  <a:ext cx="579240" cy="33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82" name="墨迹 181">
                  <a:extLst>
                    <a:ext uri="{FF2B5EF4-FFF2-40B4-BE49-F238E27FC236}">
                      <a16:creationId xmlns:a16="http://schemas.microsoft.com/office/drawing/2014/main" id="{51C50421-0D21-A746-B0D1-95E8354CCC19}"/>
                    </a:ext>
                  </a:extLst>
                </p14:cNvPr>
                <p14:cNvContentPartPr/>
                <p14:nvPr/>
              </p14:nvContentPartPr>
              <p14:xfrm>
                <a:off x="4028860" y="3721249"/>
                <a:ext cx="62640" cy="93600"/>
              </p14:xfrm>
            </p:contentPart>
          </mc:Choice>
          <mc:Fallback xmlns="">
            <p:pic>
              <p:nvPicPr>
                <p:cNvPr id="182" name="墨迹 181">
                  <a:extLst>
                    <a:ext uri="{FF2B5EF4-FFF2-40B4-BE49-F238E27FC236}">
                      <a16:creationId xmlns:a16="http://schemas.microsoft.com/office/drawing/2014/main" id="{51C50421-0D21-A746-B0D1-95E8354CCC19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4021300" y="3714049"/>
                  <a:ext cx="77760" cy="108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46">
            <p14:nvContentPartPr>
              <p14:cNvPr id="183" name="墨迹 182">
                <a:extLst>
                  <a:ext uri="{FF2B5EF4-FFF2-40B4-BE49-F238E27FC236}">
                    <a16:creationId xmlns:a16="http://schemas.microsoft.com/office/drawing/2014/main" id="{0C326F82-6E9A-584B-87D9-F10DD73A2F86}"/>
                  </a:ext>
                </a:extLst>
              </p14:cNvPr>
              <p14:cNvContentPartPr/>
              <p14:nvPr/>
            </p14:nvContentPartPr>
            <p14:xfrm>
              <a:off x="4353220" y="3808729"/>
              <a:ext cx="360720" cy="504720"/>
            </p14:xfrm>
          </p:contentPart>
        </mc:Choice>
        <mc:Fallback xmlns="">
          <p:pic>
            <p:nvPicPr>
              <p:cNvPr id="183" name="墨迹 182">
                <a:extLst>
                  <a:ext uri="{FF2B5EF4-FFF2-40B4-BE49-F238E27FC236}">
                    <a16:creationId xmlns:a16="http://schemas.microsoft.com/office/drawing/2014/main" id="{0C326F82-6E9A-584B-87D9-F10DD73A2F86}"/>
                  </a:ext>
                </a:extLst>
              </p:cNvPr>
              <p:cNvPicPr/>
              <p:nvPr/>
            </p:nvPicPr>
            <p:blipFill>
              <a:blip r:embed="rId247"/>
              <a:stretch>
                <a:fillRect/>
              </a:stretch>
            </p:blipFill>
            <p:spPr>
              <a:xfrm>
                <a:off x="4346020" y="3801169"/>
                <a:ext cx="375840" cy="519840"/>
              </a:xfrm>
              <a:prstGeom prst="rect">
                <a:avLst/>
              </a:prstGeom>
            </p:spPr>
          </p:pic>
        </mc:Fallback>
      </mc:AlternateContent>
      <p:grpSp>
        <p:nvGrpSpPr>
          <p:cNvPr id="203" name="组合 202">
            <a:extLst>
              <a:ext uri="{FF2B5EF4-FFF2-40B4-BE49-F238E27FC236}">
                <a16:creationId xmlns:a16="http://schemas.microsoft.com/office/drawing/2014/main" id="{E6707A43-315C-7F48-AABA-ECD12F16CB6F}"/>
              </a:ext>
            </a:extLst>
          </p:cNvPr>
          <p:cNvGrpSpPr/>
          <p:nvPr/>
        </p:nvGrpSpPr>
        <p:grpSpPr>
          <a:xfrm>
            <a:off x="4894300" y="3715129"/>
            <a:ext cx="1220400" cy="629280"/>
            <a:chOff x="4894300" y="3715129"/>
            <a:chExt cx="1220400" cy="629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92" name="墨迹 191">
                  <a:extLst>
                    <a:ext uri="{FF2B5EF4-FFF2-40B4-BE49-F238E27FC236}">
                      <a16:creationId xmlns:a16="http://schemas.microsoft.com/office/drawing/2014/main" id="{EA3EC686-2837-FF42-AA3F-7E7F627384D0}"/>
                    </a:ext>
                  </a:extLst>
                </p14:cNvPr>
                <p14:cNvContentPartPr/>
                <p14:nvPr/>
              </p14:nvContentPartPr>
              <p14:xfrm>
                <a:off x="4894300" y="3926809"/>
                <a:ext cx="50040" cy="124920"/>
              </p14:xfrm>
            </p:contentPart>
          </mc:Choice>
          <mc:Fallback xmlns="">
            <p:pic>
              <p:nvPicPr>
                <p:cNvPr id="192" name="墨迹 191">
                  <a:extLst>
                    <a:ext uri="{FF2B5EF4-FFF2-40B4-BE49-F238E27FC236}">
                      <a16:creationId xmlns:a16="http://schemas.microsoft.com/office/drawing/2014/main" id="{EA3EC686-2837-FF42-AA3F-7E7F627384D0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4886740" y="3919249"/>
                  <a:ext cx="6516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93" name="墨迹 192">
                  <a:extLst>
                    <a:ext uri="{FF2B5EF4-FFF2-40B4-BE49-F238E27FC236}">
                      <a16:creationId xmlns:a16="http://schemas.microsoft.com/office/drawing/2014/main" id="{0B0C7E87-B15C-C24A-A74E-86D33780E560}"/>
                    </a:ext>
                  </a:extLst>
                </p14:cNvPr>
                <p14:cNvContentPartPr/>
                <p14:nvPr/>
              </p14:nvContentPartPr>
              <p14:xfrm>
                <a:off x="4981420" y="3895849"/>
                <a:ext cx="37800" cy="161640"/>
              </p14:xfrm>
            </p:contentPart>
          </mc:Choice>
          <mc:Fallback xmlns="">
            <p:pic>
              <p:nvPicPr>
                <p:cNvPr id="193" name="墨迹 192">
                  <a:extLst>
                    <a:ext uri="{FF2B5EF4-FFF2-40B4-BE49-F238E27FC236}">
                      <a16:creationId xmlns:a16="http://schemas.microsoft.com/office/drawing/2014/main" id="{0B0C7E87-B15C-C24A-A74E-86D33780E560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4973860" y="3888289"/>
                  <a:ext cx="5292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94" name="墨迹 193">
                  <a:extLst>
                    <a:ext uri="{FF2B5EF4-FFF2-40B4-BE49-F238E27FC236}">
                      <a16:creationId xmlns:a16="http://schemas.microsoft.com/office/drawing/2014/main" id="{7D7B36AA-620B-C44C-8CFF-0FA779ED9D37}"/>
                    </a:ext>
                  </a:extLst>
                </p14:cNvPr>
                <p14:cNvContentPartPr/>
                <p14:nvPr/>
              </p14:nvContentPartPr>
              <p14:xfrm>
                <a:off x="5130820" y="3777409"/>
                <a:ext cx="118800" cy="230760"/>
              </p14:xfrm>
            </p:contentPart>
          </mc:Choice>
          <mc:Fallback xmlns="">
            <p:pic>
              <p:nvPicPr>
                <p:cNvPr id="194" name="墨迹 193">
                  <a:extLst>
                    <a:ext uri="{FF2B5EF4-FFF2-40B4-BE49-F238E27FC236}">
                      <a16:creationId xmlns:a16="http://schemas.microsoft.com/office/drawing/2014/main" id="{7D7B36AA-620B-C44C-8CFF-0FA779ED9D37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5123260" y="3769849"/>
                  <a:ext cx="13356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95" name="墨迹 194">
                  <a:extLst>
                    <a:ext uri="{FF2B5EF4-FFF2-40B4-BE49-F238E27FC236}">
                      <a16:creationId xmlns:a16="http://schemas.microsoft.com/office/drawing/2014/main" id="{5762AE78-DF13-D642-B40C-D0A46EA5E7E3}"/>
                    </a:ext>
                  </a:extLst>
                </p14:cNvPr>
                <p14:cNvContentPartPr/>
                <p14:nvPr/>
              </p14:nvContentPartPr>
              <p14:xfrm>
                <a:off x="4981420" y="4182049"/>
                <a:ext cx="37800" cy="68760"/>
              </p14:xfrm>
            </p:contentPart>
          </mc:Choice>
          <mc:Fallback xmlns="">
            <p:pic>
              <p:nvPicPr>
                <p:cNvPr id="195" name="墨迹 194">
                  <a:extLst>
                    <a:ext uri="{FF2B5EF4-FFF2-40B4-BE49-F238E27FC236}">
                      <a16:creationId xmlns:a16="http://schemas.microsoft.com/office/drawing/2014/main" id="{5762AE78-DF13-D642-B40C-D0A46EA5E7E3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4973860" y="4174489"/>
                  <a:ext cx="5292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96" name="墨迹 195">
                  <a:extLst>
                    <a:ext uri="{FF2B5EF4-FFF2-40B4-BE49-F238E27FC236}">
                      <a16:creationId xmlns:a16="http://schemas.microsoft.com/office/drawing/2014/main" id="{C2012683-A5DA-1849-B84E-5ED8948830AB}"/>
                    </a:ext>
                  </a:extLst>
                </p14:cNvPr>
                <p14:cNvContentPartPr/>
                <p14:nvPr/>
              </p14:nvContentPartPr>
              <p14:xfrm>
                <a:off x="5031100" y="4126249"/>
                <a:ext cx="274320" cy="131040"/>
              </p14:xfrm>
            </p:contentPart>
          </mc:Choice>
          <mc:Fallback xmlns="">
            <p:pic>
              <p:nvPicPr>
                <p:cNvPr id="196" name="墨迹 195">
                  <a:extLst>
                    <a:ext uri="{FF2B5EF4-FFF2-40B4-BE49-F238E27FC236}">
                      <a16:creationId xmlns:a16="http://schemas.microsoft.com/office/drawing/2014/main" id="{C2012683-A5DA-1849-B84E-5ED8948830AB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5023900" y="4118689"/>
                  <a:ext cx="28944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97" name="墨迹 196">
                  <a:extLst>
                    <a:ext uri="{FF2B5EF4-FFF2-40B4-BE49-F238E27FC236}">
                      <a16:creationId xmlns:a16="http://schemas.microsoft.com/office/drawing/2014/main" id="{56F14162-B337-3146-B943-6E51B40D2B74}"/>
                    </a:ext>
                  </a:extLst>
                </p14:cNvPr>
                <p14:cNvContentPartPr/>
                <p14:nvPr/>
              </p14:nvContentPartPr>
              <p14:xfrm>
                <a:off x="4976020" y="4194649"/>
                <a:ext cx="429120" cy="149760"/>
              </p14:xfrm>
            </p:contentPart>
          </mc:Choice>
          <mc:Fallback xmlns="">
            <p:pic>
              <p:nvPicPr>
                <p:cNvPr id="197" name="墨迹 196">
                  <a:extLst>
                    <a:ext uri="{FF2B5EF4-FFF2-40B4-BE49-F238E27FC236}">
                      <a16:creationId xmlns:a16="http://schemas.microsoft.com/office/drawing/2014/main" id="{56F14162-B337-3146-B943-6E51B40D2B74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4968460" y="4187089"/>
                  <a:ext cx="44424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98" name="墨迹 197">
                  <a:extLst>
                    <a:ext uri="{FF2B5EF4-FFF2-40B4-BE49-F238E27FC236}">
                      <a16:creationId xmlns:a16="http://schemas.microsoft.com/office/drawing/2014/main" id="{307D8606-AD13-6A47-B5D0-6E549A2EFD61}"/>
                    </a:ext>
                  </a:extLst>
                </p14:cNvPr>
                <p14:cNvContentPartPr/>
                <p14:nvPr/>
              </p14:nvContentPartPr>
              <p14:xfrm>
                <a:off x="5516740" y="4007809"/>
                <a:ext cx="173880" cy="174600"/>
              </p14:xfrm>
            </p:contentPart>
          </mc:Choice>
          <mc:Fallback xmlns="">
            <p:pic>
              <p:nvPicPr>
                <p:cNvPr id="198" name="墨迹 197">
                  <a:extLst>
                    <a:ext uri="{FF2B5EF4-FFF2-40B4-BE49-F238E27FC236}">
                      <a16:creationId xmlns:a16="http://schemas.microsoft.com/office/drawing/2014/main" id="{307D8606-AD13-6A47-B5D0-6E549A2EFD61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5509180" y="4000249"/>
                  <a:ext cx="18900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99" name="墨迹 198">
                  <a:extLst>
                    <a:ext uri="{FF2B5EF4-FFF2-40B4-BE49-F238E27FC236}">
                      <a16:creationId xmlns:a16="http://schemas.microsoft.com/office/drawing/2014/main" id="{91F1AC04-629C-DF48-96EC-2C2601B2E476}"/>
                    </a:ext>
                  </a:extLst>
                </p14:cNvPr>
                <p14:cNvContentPartPr/>
                <p14:nvPr/>
              </p14:nvContentPartPr>
              <p14:xfrm>
                <a:off x="5507740" y="3908089"/>
                <a:ext cx="314280" cy="392400"/>
              </p14:xfrm>
            </p:contentPart>
          </mc:Choice>
          <mc:Fallback xmlns="">
            <p:pic>
              <p:nvPicPr>
                <p:cNvPr id="199" name="墨迹 198">
                  <a:extLst>
                    <a:ext uri="{FF2B5EF4-FFF2-40B4-BE49-F238E27FC236}">
                      <a16:creationId xmlns:a16="http://schemas.microsoft.com/office/drawing/2014/main" id="{91F1AC04-629C-DF48-96EC-2C2601B2E476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5500180" y="3900529"/>
                  <a:ext cx="329400" cy="40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200" name="墨迹 199">
                  <a:extLst>
                    <a:ext uri="{FF2B5EF4-FFF2-40B4-BE49-F238E27FC236}">
                      <a16:creationId xmlns:a16="http://schemas.microsoft.com/office/drawing/2014/main" id="{863E9FC3-B4C7-564D-BB46-DCB043609CC5}"/>
                    </a:ext>
                  </a:extLst>
                </p14:cNvPr>
                <p14:cNvContentPartPr/>
                <p14:nvPr/>
              </p14:nvContentPartPr>
              <p14:xfrm>
                <a:off x="5884300" y="3715129"/>
                <a:ext cx="100080" cy="131040"/>
              </p14:xfrm>
            </p:contentPart>
          </mc:Choice>
          <mc:Fallback xmlns="">
            <p:pic>
              <p:nvPicPr>
                <p:cNvPr id="200" name="墨迹 199">
                  <a:extLst>
                    <a:ext uri="{FF2B5EF4-FFF2-40B4-BE49-F238E27FC236}">
                      <a16:creationId xmlns:a16="http://schemas.microsoft.com/office/drawing/2014/main" id="{863E9FC3-B4C7-564D-BB46-DCB043609CC5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5876740" y="3707569"/>
                  <a:ext cx="11520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201" name="墨迹 200">
                  <a:extLst>
                    <a:ext uri="{FF2B5EF4-FFF2-40B4-BE49-F238E27FC236}">
                      <a16:creationId xmlns:a16="http://schemas.microsoft.com/office/drawing/2014/main" id="{7DF6C67B-E7A7-B147-84E8-96A685A4E31A}"/>
                    </a:ext>
                  </a:extLst>
                </p14:cNvPr>
                <p14:cNvContentPartPr/>
                <p14:nvPr/>
              </p14:nvContentPartPr>
              <p14:xfrm>
                <a:off x="5828860" y="3914569"/>
                <a:ext cx="205200" cy="255600"/>
              </p14:xfrm>
            </p:contentPart>
          </mc:Choice>
          <mc:Fallback xmlns="">
            <p:pic>
              <p:nvPicPr>
                <p:cNvPr id="201" name="墨迹 200">
                  <a:extLst>
                    <a:ext uri="{FF2B5EF4-FFF2-40B4-BE49-F238E27FC236}">
                      <a16:creationId xmlns:a16="http://schemas.microsoft.com/office/drawing/2014/main" id="{7DF6C67B-E7A7-B147-84E8-96A685A4E31A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5821300" y="3907009"/>
                  <a:ext cx="22032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202" name="墨迹 201">
                  <a:extLst>
                    <a:ext uri="{FF2B5EF4-FFF2-40B4-BE49-F238E27FC236}">
                      <a16:creationId xmlns:a16="http://schemas.microsoft.com/office/drawing/2014/main" id="{325CFDA5-A0E4-194A-AF26-2C8DC9E9F4E2}"/>
                    </a:ext>
                  </a:extLst>
                </p14:cNvPr>
                <p14:cNvContentPartPr/>
                <p14:nvPr/>
              </p14:nvContentPartPr>
              <p14:xfrm>
                <a:off x="5896540" y="4188169"/>
                <a:ext cx="218160" cy="149760"/>
              </p14:xfrm>
            </p:contentPart>
          </mc:Choice>
          <mc:Fallback xmlns="">
            <p:pic>
              <p:nvPicPr>
                <p:cNvPr id="202" name="墨迹 201">
                  <a:extLst>
                    <a:ext uri="{FF2B5EF4-FFF2-40B4-BE49-F238E27FC236}">
                      <a16:creationId xmlns:a16="http://schemas.microsoft.com/office/drawing/2014/main" id="{325CFDA5-A0E4-194A-AF26-2C8DC9E9F4E2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5888980" y="4180969"/>
                  <a:ext cx="233280" cy="16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0" name="组合 249">
            <a:extLst>
              <a:ext uri="{FF2B5EF4-FFF2-40B4-BE49-F238E27FC236}">
                <a16:creationId xmlns:a16="http://schemas.microsoft.com/office/drawing/2014/main" id="{7F76D739-0615-CD40-A898-E80759C27A6B}"/>
              </a:ext>
            </a:extLst>
          </p:cNvPr>
          <p:cNvGrpSpPr/>
          <p:nvPr/>
        </p:nvGrpSpPr>
        <p:grpSpPr>
          <a:xfrm>
            <a:off x="754300" y="2887129"/>
            <a:ext cx="10490400" cy="3760560"/>
            <a:chOff x="754300" y="2887129"/>
            <a:chExt cx="10490400" cy="3760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05" name="墨迹 104">
                  <a:extLst>
                    <a:ext uri="{FF2B5EF4-FFF2-40B4-BE49-F238E27FC236}">
                      <a16:creationId xmlns:a16="http://schemas.microsoft.com/office/drawing/2014/main" id="{FA6CF38E-7111-3D47-A9E3-BDA7B5C23AE4}"/>
                    </a:ext>
                  </a:extLst>
                </p14:cNvPr>
                <p14:cNvContentPartPr/>
                <p14:nvPr/>
              </p14:nvContentPartPr>
              <p14:xfrm>
                <a:off x="7696540" y="2887129"/>
                <a:ext cx="124200" cy="106200"/>
              </p14:xfrm>
            </p:contentPart>
          </mc:Choice>
          <mc:Fallback xmlns="">
            <p:pic>
              <p:nvPicPr>
                <p:cNvPr id="105" name="墨迹 104">
                  <a:extLst>
                    <a:ext uri="{FF2B5EF4-FFF2-40B4-BE49-F238E27FC236}">
                      <a16:creationId xmlns:a16="http://schemas.microsoft.com/office/drawing/2014/main" id="{FA6CF38E-7111-3D47-A9E3-BDA7B5C23AE4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7688980" y="2879569"/>
                  <a:ext cx="13932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06" name="墨迹 105">
                  <a:extLst>
                    <a:ext uri="{FF2B5EF4-FFF2-40B4-BE49-F238E27FC236}">
                      <a16:creationId xmlns:a16="http://schemas.microsoft.com/office/drawing/2014/main" id="{3C7685C9-DE43-E045-8A9D-F3CFF237251E}"/>
                    </a:ext>
                  </a:extLst>
                </p14:cNvPr>
                <p14:cNvContentPartPr/>
                <p14:nvPr/>
              </p14:nvContentPartPr>
              <p14:xfrm>
                <a:off x="7770340" y="2899729"/>
                <a:ext cx="1910880" cy="131040"/>
              </p14:xfrm>
            </p:contentPart>
          </mc:Choice>
          <mc:Fallback xmlns="">
            <p:pic>
              <p:nvPicPr>
                <p:cNvPr id="106" name="墨迹 105">
                  <a:extLst>
                    <a:ext uri="{FF2B5EF4-FFF2-40B4-BE49-F238E27FC236}">
                      <a16:creationId xmlns:a16="http://schemas.microsoft.com/office/drawing/2014/main" id="{3C7685C9-DE43-E045-8A9D-F3CFF237251E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7762780" y="2892169"/>
                  <a:ext cx="192600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08" name="墨迹 107">
                  <a:extLst>
                    <a:ext uri="{FF2B5EF4-FFF2-40B4-BE49-F238E27FC236}">
                      <a16:creationId xmlns:a16="http://schemas.microsoft.com/office/drawing/2014/main" id="{19605B36-299D-534B-A03B-522C34AB7EA3}"/>
                    </a:ext>
                  </a:extLst>
                </p14:cNvPr>
                <p14:cNvContentPartPr/>
                <p14:nvPr/>
              </p14:nvContentPartPr>
              <p14:xfrm>
                <a:off x="7701940" y="3061369"/>
                <a:ext cx="12960" cy="37800"/>
              </p14:xfrm>
            </p:contentPart>
          </mc:Choice>
          <mc:Fallback xmlns="">
            <p:pic>
              <p:nvPicPr>
                <p:cNvPr id="108" name="墨迹 107">
                  <a:extLst>
                    <a:ext uri="{FF2B5EF4-FFF2-40B4-BE49-F238E27FC236}">
                      <a16:creationId xmlns:a16="http://schemas.microsoft.com/office/drawing/2014/main" id="{19605B36-299D-534B-A03B-522C34AB7EA3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7694380" y="3053809"/>
                  <a:ext cx="277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09" name="墨迹 108">
                  <a:extLst>
                    <a:ext uri="{FF2B5EF4-FFF2-40B4-BE49-F238E27FC236}">
                      <a16:creationId xmlns:a16="http://schemas.microsoft.com/office/drawing/2014/main" id="{B945DBCE-C658-EA49-9398-F556F1423A3F}"/>
                    </a:ext>
                  </a:extLst>
                </p14:cNvPr>
                <p14:cNvContentPartPr/>
                <p14:nvPr/>
              </p14:nvContentPartPr>
              <p14:xfrm>
                <a:off x="7185340" y="3036529"/>
                <a:ext cx="585720" cy="1326240"/>
              </p14:xfrm>
            </p:contentPart>
          </mc:Choice>
          <mc:Fallback xmlns="">
            <p:pic>
              <p:nvPicPr>
                <p:cNvPr id="109" name="墨迹 108">
                  <a:extLst>
                    <a:ext uri="{FF2B5EF4-FFF2-40B4-BE49-F238E27FC236}">
                      <a16:creationId xmlns:a16="http://schemas.microsoft.com/office/drawing/2014/main" id="{B945DBCE-C658-EA49-9398-F556F1423A3F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7177780" y="3028969"/>
                  <a:ext cx="600480" cy="134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10" name="墨迹 109">
                  <a:extLst>
                    <a:ext uri="{FF2B5EF4-FFF2-40B4-BE49-F238E27FC236}">
                      <a16:creationId xmlns:a16="http://schemas.microsoft.com/office/drawing/2014/main" id="{B7D62ECC-075F-0C49-BB87-CCD22112B673}"/>
                    </a:ext>
                  </a:extLst>
                </p14:cNvPr>
                <p14:cNvContentPartPr/>
                <p14:nvPr/>
              </p14:nvContentPartPr>
              <p14:xfrm>
                <a:off x="7110460" y="4294009"/>
                <a:ext cx="142920" cy="199440"/>
              </p14:xfrm>
            </p:contentPart>
          </mc:Choice>
          <mc:Fallback xmlns="">
            <p:pic>
              <p:nvPicPr>
                <p:cNvPr id="110" name="墨迹 109">
                  <a:extLst>
                    <a:ext uri="{FF2B5EF4-FFF2-40B4-BE49-F238E27FC236}">
                      <a16:creationId xmlns:a16="http://schemas.microsoft.com/office/drawing/2014/main" id="{B7D62ECC-075F-0C49-BB87-CCD22112B673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7102900" y="4286449"/>
                  <a:ext cx="15804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12" name="墨迹 111">
                  <a:extLst>
                    <a:ext uri="{FF2B5EF4-FFF2-40B4-BE49-F238E27FC236}">
                      <a16:creationId xmlns:a16="http://schemas.microsoft.com/office/drawing/2014/main" id="{EDE94048-25A5-B146-AB64-29C78806F5B7}"/>
                    </a:ext>
                  </a:extLst>
                </p14:cNvPr>
                <p14:cNvContentPartPr/>
                <p14:nvPr/>
              </p14:nvContentPartPr>
              <p14:xfrm>
                <a:off x="6979780" y="4487329"/>
                <a:ext cx="168480" cy="1202040"/>
              </p14:xfrm>
            </p:contentPart>
          </mc:Choice>
          <mc:Fallback xmlns="">
            <p:pic>
              <p:nvPicPr>
                <p:cNvPr id="112" name="墨迹 111">
                  <a:extLst>
                    <a:ext uri="{FF2B5EF4-FFF2-40B4-BE49-F238E27FC236}">
                      <a16:creationId xmlns:a16="http://schemas.microsoft.com/office/drawing/2014/main" id="{EDE94048-25A5-B146-AB64-29C78806F5B7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6972220" y="4479769"/>
                  <a:ext cx="183600" cy="121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13" name="墨迹 112">
                  <a:extLst>
                    <a:ext uri="{FF2B5EF4-FFF2-40B4-BE49-F238E27FC236}">
                      <a16:creationId xmlns:a16="http://schemas.microsoft.com/office/drawing/2014/main" id="{2F832857-BAB6-174C-B679-E37BF4A60E0D}"/>
                    </a:ext>
                  </a:extLst>
                </p14:cNvPr>
                <p14:cNvContentPartPr/>
                <p14:nvPr/>
              </p14:nvContentPartPr>
              <p14:xfrm>
                <a:off x="6942340" y="5439529"/>
                <a:ext cx="243000" cy="398880"/>
              </p14:xfrm>
            </p:contentPart>
          </mc:Choice>
          <mc:Fallback xmlns="">
            <p:pic>
              <p:nvPicPr>
                <p:cNvPr id="113" name="墨迹 112">
                  <a:extLst>
                    <a:ext uri="{FF2B5EF4-FFF2-40B4-BE49-F238E27FC236}">
                      <a16:creationId xmlns:a16="http://schemas.microsoft.com/office/drawing/2014/main" id="{2F832857-BAB6-174C-B679-E37BF4A60E0D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6934780" y="5431969"/>
                  <a:ext cx="258120" cy="41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14" name="墨迹 113">
                  <a:extLst>
                    <a:ext uri="{FF2B5EF4-FFF2-40B4-BE49-F238E27FC236}">
                      <a16:creationId xmlns:a16="http://schemas.microsoft.com/office/drawing/2014/main" id="{968F8CB5-B30C-1F44-AB4C-4CF9FB56A524}"/>
                    </a:ext>
                  </a:extLst>
                </p14:cNvPr>
                <p14:cNvContentPartPr/>
                <p14:nvPr/>
              </p14:nvContentPartPr>
              <p14:xfrm>
                <a:off x="7185340" y="4381849"/>
                <a:ext cx="1749600" cy="964440"/>
              </p14:xfrm>
            </p:contentPart>
          </mc:Choice>
          <mc:Fallback xmlns="">
            <p:pic>
              <p:nvPicPr>
                <p:cNvPr id="114" name="墨迹 113">
                  <a:extLst>
                    <a:ext uri="{FF2B5EF4-FFF2-40B4-BE49-F238E27FC236}">
                      <a16:creationId xmlns:a16="http://schemas.microsoft.com/office/drawing/2014/main" id="{968F8CB5-B30C-1F44-AB4C-4CF9FB56A524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7177780" y="4374649"/>
                  <a:ext cx="1764720" cy="9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15" name="墨迹 114">
                  <a:extLst>
                    <a:ext uri="{FF2B5EF4-FFF2-40B4-BE49-F238E27FC236}">
                      <a16:creationId xmlns:a16="http://schemas.microsoft.com/office/drawing/2014/main" id="{5B0C995F-3D50-FE4D-A4BE-D592DCE5397A}"/>
                    </a:ext>
                  </a:extLst>
                </p14:cNvPr>
                <p14:cNvContentPartPr/>
                <p14:nvPr/>
              </p14:nvContentPartPr>
              <p14:xfrm>
                <a:off x="6998500" y="5314969"/>
                <a:ext cx="2036160" cy="461160"/>
              </p14:xfrm>
            </p:contentPart>
          </mc:Choice>
          <mc:Fallback xmlns="">
            <p:pic>
              <p:nvPicPr>
                <p:cNvPr id="115" name="墨迹 114">
                  <a:extLst>
                    <a:ext uri="{FF2B5EF4-FFF2-40B4-BE49-F238E27FC236}">
                      <a16:creationId xmlns:a16="http://schemas.microsoft.com/office/drawing/2014/main" id="{5B0C995F-3D50-FE4D-A4BE-D592DCE5397A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6990940" y="5307769"/>
                  <a:ext cx="2051280" cy="47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17" name="墨迹 116">
                  <a:extLst>
                    <a:ext uri="{FF2B5EF4-FFF2-40B4-BE49-F238E27FC236}">
                      <a16:creationId xmlns:a16="http://schemas.microsoft.com/office/drawing/2014/main" id="{8CC30B77-803B-9A42-AAE8-59E8FBD38A6A}"/>
                    </a:ext>
                  </a:extLst>
                </p14:cNvPr>
                <p14:cNvContentPartPr/>
                <p14:nvPr/>
              </p14:nvContentPartPr>
              <p14:xfrm>
                <a:off x="8915860" y="5038489"/>
                <a:ext cx="2142000" cy="308160"/>
              </p14:xfrm>
            </p:contentPart>
          </mc:Choice>
          <mc:Fallback xmlns="">
            <p:pic>
              <p:nvPicPr>
                <p:cNvPr id="117" name="墨迹 116">
                  <a:extLst>
                    <a:ext uri="{FF2B5EF4-FFF2-40B4-BE49-F238E27FC236}">
                      <a16:creationId xmlns:a16="http://schemas.microsoft.com/office/drawing/2014/main" id="{8CC30B77-803B-9A42-AAE8-59E8FBD38A6A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8908300" y="5030929"/>
                  <a:ext cx="2157120" cy="32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19" name="墨迹 118">
                  <a:extLst>
                    <a:ext uri="{FF2B5EF4-FFF2-40B4-BE49-F238E27FC236}">
                      <a16:creationId xmlns:a16="http://schemas.microsoft.com/office/drawing/2014/main" id="{CBBB399A-CFEE-A447-BC37-549B5625564F}"/>
                    </a:ext>
                  </a:extLst>
                </p14:cNvPr>
                <p14:cNvContentPartPr/>
                <p14:nvPr/>
              </p14:nvContentPartPr>
              <p14:xfrm>
                <a:off x="11070100" y="3858409"/>
                <a:ext cx="174600" cy="118800"/>
              </p14:xfrm>
            </p:contentPart>
          </mc:Choice>
          <mc:Fallback xmlns="">
            <p:pic>
              <p:nvPicPr>
                <p:cNvPr id="119" name="墨迹 118">
                  <a:extLst>
                    <a:ext uri="{FF2B5EF4-FFF2-40B4-BE49-F238E27FC236}">
                      <a16:creationId xmlns:a16="http://schemas.microsoft.com/office/drawing/2014/main" id="{CBBB399A-CFEE-A447-BC37-549B5625564F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11062540" y="3850849"/>
                  <a:ext cx="18972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20" name="墨迹 119">
                  <a:extLst>
                    <a:ext uri="{FF2B5EF4-FFF2-40B4-BE49-F238E27FC236}">
                      <a16:creationId xmlns:a16="http://schemas.microsoft.com/office/drawing/2014/main" id="{4435807A-06D8-AC4B-8632-87EC34E8FD8B}"/>
                    </a:ext>
                  </a:extLst>
                </p14:cNvPr>
                <p14:cNvContentPartPr/>
                <p14:nvPr/>
              </p14:nvContentPartPr>
              <p14:xfrm>
                <a:off x="10889380" y="3914569"/>
                <a:ext cx="299160" cy="1369800"/>
              </p14:xfrm>
            </p:contentPart>
          </mc:Choice>
          <mc:Fallback xmlns="">
            <p:pic>
              <p:nvPicPr>
                <p:cNvPr id="120" name="墨迹 119">
                  <a:extLst>
                    <a:ext uri="{FF2B5EF4-FFF2-40B4-BE49-F238E27FC236}">
                      <a16:creationId xmlns:a16="http://schemas.microsoft.com/office/drawing/2014/main" id="{4435807A-06D8-AC4B-8632-87EC34E8FD8B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10881820" y="3907009"/>
                  <a:ext cx="314280" cy="138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22" name="墨迹 121">
                  <a:extLst>
                    <a:ext uri="{FF2B5EF4-FFF2-40B4-BE49-F238E27FC236}">
                      <a16:creationId xmlns:a16="http://schemas.microsoft.com/office/drawing/2014/main" id="{B2716158-F06A-A94D-A9EE-CBFB1C47DAE1}"/>
                    </a:ext>
                  </a:extLst>
                </p14:cNvPr>
                <p14:cNvContentPartPr/>
                <p14:nvPr/>
              </p14:nvContentPartPr>
              <p14:xfrm>
                <a:off x="9750340" y="3958129"/>
                <a:ext cx="193320" cy="112320"/>
              </p14:xfrm>
            </p:contentPart>
          </mc:Choice>
          <mc:Fallback xmlns="">
            <p:pic>
              <p:nvPicPr>
                <p:cNvPr id="122" name="墨迹 121">
                  <a:extLst>
                    <a:ext uri="{FF2B5EF4-FFF2-40B4-BE49-F238E27FC236}">
                      <a16:creationId xmlns:a16="http://schemas.microsoft.com/office/drawing/2014/main" id="{B2716158-F06A-A94D-A9EE-CBFB1C47DAE1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9742780" y="3950569"/>
                  <a:ext cx="20844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23" name="墨迹 122">
                  <a:extLst>
                    <a:ext uri="{FF2B5EF4-FFF2-40B4-BE49-F238E27FC236}">
                      <a16:creationId xmlns:a16="http://schemas.microsoft.com/office/drawing/2014/main" id="{213DD02D-72BF-1A49-9D86-A461F2BA16BC}"/>
                    </a:ext>
                  </a:extLst>
                </p14:cNvPr>
                <p14:cNvContentPartPr/>
                <p14:nvPr/>
              </p14:nvContentPartPr>
              <p14:xfrm>
                <a:off x="8891020" y="4051369"/>
                <a:ext cx="990360" cy="1395000"/>
              </p14:xfrm>
            </p:contentPart>
          </mc:Choice>
          <mc:Fallback xmlns="">
            <p:pic>
              <p:nvPicPr>
                <p:cNvPr id="123" name="墨迹 122">
                  <a:extLst>
                    <a:ext uri="{FF2B5EF4-FFF2-40B4-BE49-F238E27FC236}">
                      <a16:creationId xmlns:a16="http://schemas.microsoft.com/office/drawing/2014/main" id="{213DD02D-72BF-1A49-9D86-A461F2BA16BC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8883460" y="4043809"/>
                  <a:ext cx="1005120" cy="140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125" name="墨迹 124">
                  <a:extLst>
                    <a:ext uri="{FF2B5EF4-FFF2-40B4-BE49-F238E27FC236}">
                      <a16:creationId xmlns:a16="http://schemas.microsoft.com/office/drawing/2014/main" id="{64CC0D69-848C-8A49-B7F6-E0FD1E17A581}"/>
                    </a:ext>
                  </a:extLst>
                </p14:cNvPr>
                <p14:cNvContentPartPr/>
                <p14:nvPr/>
              </p14:nvContentPartPr>
              <p14:xfrm>
                <a:off x="9862300" y="3932929"/>
                <a:ext cx="1164600" cy="149760"/>
              </p14:xfrm>
            </p:contentPart>
          </mc:Choice>
          <mc:Fallback xmlns="">
            <p:pic>
              <p:nvPicPr>
                <p:cNvPr id="125" name="墨迹 124">
                  <a:extLst>
                    <a:ext uri="{FF2B5EF4-FFF2-40B4-BE49-F238E27FC236}">
                      <a16:creationId xmlns:a16="http://schemas.microsoft.com/office/drawing/2014/main" id="{64CC0D69-848C-8A49-B7F6-E0FD1E17A581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9854740" y="3925729"/>
                  <a:ext cx="117972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126" name="墨迹 125">
                  <a:extLst>
                    <a:ext uri="{FF2B5EF4-FFF2-40B4-BE49-F238E27FC236}">
                      <a16:creationId xmlns:a16="http://schemas.microsoft.com/office/drawing/2014/main" id="{B0150F62-5D8F-724D-9486-4D9AA27BFA35}"/>
                    </a:ext>
                  </a:extLst>
                </p14:cNvPr>
                <p14:cNvContentPartPr/>
                <p14:nvPr/>
              </p14:nvContentPartPr>
              <p14:xfrm>
                <a:off x="9532180" y="3011689"/>
                <a:ext cx="280440" cy="1114560"/>
              </p14:xfrm>
            </p:contentPart>
          </mc:Choice>
          <mc:Fallback xmlns="">
            <p:pic>
              <p:nvPicPr>
                <p:cNvPr id="126" name="墨迹 125">
                  <a:extLst>
                    <a:ext uri="{FF2B5EF4-FFF2-40B4-BE49-F238E27FC236}">
                      <a16:creationId xmlns:a16="http://schemas.microsoft.com/office/drawing/2014/main" id="{B0150F62-5D8F-724D-9486-4D9AA27BFA35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9524620" y="3004129"/>
                  <a:ext cx="295560" cy="11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127" name="墨迹 126">
                  <a:extLst>
                    <a:ext uri="{FF2B5EF4-FFF2-40B4-BE49-F238E27FC236}">
                      <a16:creationId xmlns:a16="http://schemas.microsoft.com/office/drawing/2014/main" id="{C50F80FD-CD3D-DE48-904C-1BF28D0D9201}"/>
                    </a:ext>
                  </a:extLst>
                </p14:cNvPr>
                <p14:cNvContentPartPr/>
                <p14:nvPr/>
              </p14:nvContentPartPr>
              <p14:xfrm>
                <a:off x="9575740" y="2962009"/>
                <a:ext cx="1643760" cy="1015200"/>
              </p14:xfrm>
            </p:contentPart>
          </mc:Choice>
          <mc:Fallback xmlns="">
            <p:pic>
              <p:nvPicPr>
                <p:cNvPr id="127" name="墨迹 126">
                  <a:extLst>
                    <a:ext uri="{FF2B5EF4-FFF2-40B4-BE49-F238E27FC236}">
                      <a16:creationId xmlns:a16="http://schemas.microsoft.com/office/drawing/2014/main" id="{C50F80FD-CD3D-DE48-904C-1BF28D0D9201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9568180" y="2954449"/>
                  <a:ext cx="1658880" cy="10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204" name="墨迹 203">
                  <a:extLst>
                    <a:ext uri="{FF2B5EF4-FFF2-40B4-BE49-F238E27FC236}">
                      <a16:creationId xmlns:a16="http://schemas.microsoft.com/office/drawing/2014/main" id="{39CE70AD-E2E5-4F45-9F55-532EB1B48BB4}"/>
                    </a:ext>
                  </a:extLst>
                </p14:cNvPr>
                <p14:cNvContentPartPr/>
                <p14:nvPr/>
              </p14:nvContentPartPr>
              <p14:xfrm>
                <a:off x="754300" y="4935529"/>
                <a:ext cx="193320" cy="280440"/>
              </p14:xfrm>
            </p:contentPart>
          </mc:Choice>
          <mc:Fallback xmlns="">
            <p:pic>
              <p:nvPicPr>
                <p:cNvPr id="204" name="墨迹 203">
                  <a:extLst>
                    <a:ext uri="{FF2B5EF4-FFF2-40B4-BE49-F238E27FC236}">
                      <a16:creationId xmlns:a16="http://schemas.microsoft.com/office/drawing/2014/main" id="{39CE70AD-E2E5-4F45-9F55-532EB1B48BB4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746740" y="4927969"/>
                  <a:ext cx="20844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205" name="墨迹 204">
                  <a:extLst>
                    <a:ext uri="{FF2B5EF4-FFF2-40B4-BE49-F238E27FC236}">
                      <a16:creationId xmlns:a16="http://schemas.microsoft.com/office/drawing/2014/main" id="{F71BD4F1-9566-E444-92DD-536E1CA19B97}"/>
                    </a:ext>
                  </a:extLst>
                </p14:cNvPr>
                <p14:cNvContentPartPr/>
                <p14:nvPr/>
              </p14:nvContentPartPr>
              <p14:xfrm>
                <a:off x="1040860" y="4680289"/>
                <a:ext cx="236880" cy="516960"/>
              </p14:xfrm>
            </p:contentPart>
          </mc:Choice>
          <mc:Fallback xmlns="">
            <p:pic>
              <p:nvPicPr>
                <p:cNvPr id="205" name="墨迹 204">
                  <a:extLst>
                    <a:ext uri="{FF2B5EF4-FFF2-40B4-BE49-F238E27FC236}">
                      <a16:creationId xmlns:a16="http://schemas.microsoft.com/office/drawing/2014/main" id="{F71BD4F1-9566-E444-92DD-536E1CA19B97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1033300" y="4672729"/>
                  <a:ext cx="252000" cy="53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206" name="墨迹 205">
                  <a:extLst>
                    <a:ext uri="{FF2B5EF4-FFF2-40B4-BE49-F238E27FC236}">
                      <a16:creationId xmlns:a16="http://schemas.microsoft.com/office/drawing/2014/main" id="{53125281-C677-084A-92EC-37C05AA46909}"/>
                    </a:ext>
                  </a:extLst>
                </p14:cNvPr>
                <p14:cNvContentPartPr/>
                <p14:nvPr/>
              </p14:nvContentPartPr>
              <p14:xfrm>
                <a:off x="1482580" y="4860649"/>
                <a:ext cx="279720" cy="302040"/>
              </p14:xfrm>
            </p:contentPart>
          </mc:Choice>
          <mc:Fallback xmlns="">
            <p:pic>
              <p:nvPicPr>
                <p:cNvPr id="206" name="墨迹 205">
                  <a:extLst>
                    <a:ext uri="{FF2B5EF4-FFF2-40B4-BE49-F238E27FC236}">
                      <a16:creationId xmlns:a16="http://schemas.microsoft.com/office/drawing/2014/main" id="{53125281-C677-084A-92EC-37C05AA46909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1475020" y="4853089"/>
                  <a:ext cx="294840" cy="31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207" name="墨迹 206">
                  <a:extLst>
                    <a:ext uri="{FF2B5EF4-FFF2-40B4-BE49-F238E27FC236}">
                      <a16:creationId xmlns:a16="http://schemas.microsoft.com/office/drawing/2014/main" id="{B063240E-0E9F-4E4C-A08A-5669148528AF}"/>
                    </a:ext>
                  </a:extLst>
                </p14:cNvPr>
                <p14:cNvContentPartPr/>
                <p14:nvPr/>
              </p14:nvContentPartPr>
              <p14:xfrm>
                <a:off x="1737820" y="4910329"/>
                <a:ext cx="43920" cy="128160"/>
              </p14:xfrm>
            </p:contentPart>
          </mc:Choice>
          <mc:Fallback xmlns="">
            <p:pic>
              <p:nvPicPr>
                <p:cNvPr id="207" name="墨迹 206">
                  <a:extLst>
                    <a:ext uri="{FF2B5EF4-FFF2-40B4-BE49-F238E27FC236}">
                      <a16:creationId xmlns:a16="http://schemas.microsoft.com/office/drawing/2014/main" id="{B063240E-0E9F-4E4C-A08A-5669148528AF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1730620" y="4903129"/>
                  <a:ext cx="5904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208" name="墨迹 207">
                  <a:extLst>
                    <a:ext uri="{FF2B5EF4-FFF2-40B4-BE49-F238E27FC236}">
                      <a16:creationId xmlns:a16="http://schemas.microsoft.com/office/drawing/2014/main" id="{8EFF3E1C-D2B7-114E-997A-E465F73644EC}"/>
                    </a:ext>
                  </a:extLst>
                </p14:cNvPr>
                <p14:cNvContentPartPr/>
                <p14:nvPr/>
              </p14:nvContentPartPr>
              <p14:xfrm>
                <a:off x="1825300" y="4698649"/>
                <a:ext cx="69120" cy="828360"/>
              </p14:xfrm>
            </p:contentPart>
          </mc:Choice>
          <mc:Fallback xmlns="">
            <p:pic>
              <p:nvPicPr>
                <p:cNvPr id="208" name="墨迹 207">
                  <a:extLst>
                    <a:ext uri="{FF2B5EF4-FFF2-40B4-BE49-F238E27FC236}">
                      <a16:creationId xmlns:a16="http://schemas.microsoft.com/office/drawing/2014/main" id="{8EFF3E1C-D2B7-114E-997A-E465F73644EC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1817740" y="4691449"/>
                  <a:ext cx="84240" cy="84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209" name="墨迹 208">
                  <a:extLst>
                    <a:ext uri="{FF2B5EF4-FFF2-40B4-BE49-F238E27FC236}">
                      <a16:creationId xmlns:a16="http://schemas.microsoft.com/office/drawing/2014/main" id="{EA789853-AA7C-454B-B8DA-9793A130351B}"/>
                    </a:ext>
                  </a:extLst>
                </p14:cNvPr>
                <p14:cNvContentPartPr/>
                <p14:nvPr/>
              </p14:nvContentPartPr>
              <p14:xfrm>
                <a:off x="2043100" y="4960369"/>
                <a:ext cx="299160" cy="162360"/>
              </p14:xfrm>
            </p:contentPart>
          </mc:Choice>
          <mc:Fallback xmlns="">
            <p:pic>
              <p:nvPicPr>
                <p:cNvPr id="209" name="墨迹 208">
                  <a:extLst>
                    <a:ext uri="{FF2B5EF4-FFF2-40B4-BE49-F238E27FC236}">
                      <a16:creationId xmlns:a16="http://schemas.microsoft.com/office/drawing/2014/main" id="{EA789853-AA7C-454B-B8DA-9793A130351B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2035540" y="4952809"/>
                  <a:ext cx="31428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210" name="墨迹 209">
                  <a:extLst>
                    <a:ext uri="{FF2B5EF4-FFF2-40B4-BE49-F238E27FC236}">
                      <a16:creationId xmlns:a16="http://schemas.microsoft.com/office/drawing/2014/main" id="{0EEAC583-3A48-F84E-B731-4AB7F44D6B7C}"/>
                    </a:ext>
                  </a:extLst>
                </p14:cNvPr>
                <p14:cNvContentPartPr/>
                <p14:nvPr/>
              </p14:nvContentPartPr>
              <p14:xfrm>
                <a:off x="2260900" y="4848409"/>
                <a:ext cx="361440" cy="273600"/>
              </p14:xfrm>
            </p:contentPart>
          </mc:Choice>
          <mc:Fallback xmlns="">
            <p:pic>
              <p:nvPicPr>
                <p:cNvPr id="210" name="墨迹 209">
                  <a:extLst>
                    <a:ext uri="{FF2B5EF4-FFF2-40B4-BE49-F238E27FC236}">
                      <a16:creationId xmlns:a16="http://schemas.microsoft.com/office/drawing/2014/main" id="{0EEAC583-3A48-F84E-B731-4AB7F44D6B7C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2253340" y="4840849"/>
                  <a:ext cx="376560" cy="28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211" name="墨迹 210">
                  <a:extLst>
                    <a:ext uri="{FF2B5EF4-FFF2-40B4-BE49-F238E27FC236}">
                      <a16:creationId xmlns:a16="http://schemas.microsoft.com/office/drawing/2014/main" id="{BD4019F6-BA43-D24B-86CF-E993147BE679}"/>
                    </a:ext>
                  </a:extLst>
                </p14:cNvPr>
                <p14:cNvContentPartPr/>
                <p14:nvPr/>
              </p14:nvContentPartPr>
              <p14:xfrm>
                <a:off x="2459980" y="5053609"/>
                <a:ext cx="293040" cy="124200"/>
              </p14:xfrm>
            </p:contentPart>
          </mc:Choice>
          <mc:Fallback xmlns="">
            <p:pic>
              <p:nvPicPr>
                <p:cNvPr id="211" name="墨迹 210">
                  <a:extLst>
                    <a:ext uri="{FF2B5EF4-FFF2-40B4-BE49-F238E27FC236}">
                      <a16:creationId xmlns:a16="http://schemas.microsoft.com/office/drawing/2014/main" id="{BD4019F6-BA43-D24B-86CF-E993147BE679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2452420" y="5046049"/>
                  <a:ext cx="30816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212" name="墨迹 211">
                  <a:extLst>
                    <a:ext uri="{FF2B5EF4-FFF2-40B4-BE49-F238E27FC236}">
                      <a16:creationId xmlns:a16="http://schemas.microsoft.com/office/drawing/2014/main" id="{4893B236-3DA2-1E45-B8A7-D8D5B8394EB0}"/>
                    </a:ext>
                  </a:extLst>
                </p14:cNvPr>
                <p14:cNvContentPartPr/>
                <p14:nvPr/>
              </p14:nvContentPartPr>
              <p14:xfrm>
                <a:off x="2976940" y="4798369"/>
                <a:ext cx="871920" cy="330480"/>
              </p14:xfrm>
            </p:contentPart>
          </mc:Choice>
          <mc:Fallback xmlns="">
            <p:pic>
              <p:nvPicPr>
                <p:cNvPr id="212" name="墨迹 211">
                  <a:extLst>
                    <a:ext uri="{FF2B5EF4-FFF2-40B4-BE49-F238E27FC236}">
                      <a16:creationId xmlns:a16="http://schemas.microsoft.com/office/drawing/2014/main" id="{4893B236-3DA2-1E45-B8A7-D8D5B8394EB0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2969380" y="4790809"/>
                  <a:ext cx="887040" cy="34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213" name="墨迹 212">
                  <a:extLst>
                    <a:ext uri="{FF2B5EF4-FFF2-40B4-BE49-F238E27FC236}">
                      <a16:creationId xmlns:a16="http://schemas.microsoft.com/office/drawing/2014/main" id="{D3CAE444-F912-7B4A-8AEF-B0F3974707CC}"/>
                    </a:ext>
                  </a:extLst>
                </p14:cNvPr>
                <p14:cNvContentPartPr/>
                <p14:nvPr/>
              </p14:nvContentPartPr>
              <p14:xfrm>
                <a:off x="3923020" y="4941649"/>
                <a:ext cx="118800" cy="199440"/>
              </p14:xfrm>
            </p:contentPart>
          </mc:Choice>
          <mc:Fallback xmlns="">
            <p:pic>
              <p:nvPicPr>
                <p:cNvPr id="213" name="墨迹 212">
                  <a:extLst>
                    <a:ext uri="{FF2B5EF4-FFF2-40B4-BE49-F238E27FC236}">
                      <a16:creationId xmlns:a16="http://schemas.microsoft.com/office/drawing/2014/main" id="{D3CAE444-F912-7B4A-8AEF-B0F3974707CC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3915460" y="4934089"/>
                  <a:ext cx="13356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214" name="墨迹 213">
                  <a:extLst>
                    <a:ext uri="{FF2B5EF4-FFF2-40B4-BE49-F238E27FC236}">
                      <a16:creationId xmlns:a16="http://schemas.microsoft.com/office/drawing/2014/main" id="{6B343225-68F0-C446-8BB9-2DEEC673DF8C}"/>
                    </a:ext>
                  </a:extLst>
                </p14:cNvPr>
                <p14:cNvContentPartPr/>
                <p14:nvPr/>
              </p14:nvContentPartPr>
              <p14:xfrm>
                <a:off x="4160260" y="4854529"/>
                <a:ext cx="223920" cy="317880"/>
              </p14:xfrm>
            </p:contentPart>
          </mc:Choice>
          <mc:Fallback xmlns="">
            <p:pic>
              <p:nvPicPr>
                <p:cNvPr id="214" name="墨迹 213">
                  <a:extLst>
                    <a:ext uri="{FF2B5EF4-FFF2-40B4-BE49-F238E27FC236}">
                      <a16:creationId xmlns:a16="http://schemas.microsoft.com/office/drawing/2014/main" id="{6B343225-68F0-C446-8BB9-2DEEC673DF8C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4152700" y="4846969"/>
                  <a:ext cx="238680" cy="33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215" name="墨迹 214">
                  <a:extLst>
                    <a:ext uri="{FF2B5EF4-FFF2-40B4-BE49-F238E27FC236}">
                      <a16:creationId xmlns:a16="http://schemas.microsoft.com/office/drawing/2014/main" id="{B439D202-63BB-784D-A5A4-39FF70F0A1E3}"/>
                    </a:ext>
                  </a:extLst>
                </p14:cNvPr>
                <p14:cNvContentPartPr/>
                <p14:nvPr/>
              </p14:nvContentPartPr>
              <p14:xfrm>
                <a:off x="4272580" y="5034889"/>
                <a:ext cx="217440" cy="81360"/>
              </p14:xfrm>
            </p:contentPart>
          </mc:Choice>
          <mc:Fallback xmlns="">
            <p:pic>
              <p:nvPicPr>
                <p:cNvPr id="215" name="墨迹 214">
                  <a:extLst>
                    <a:ext uri="{FF2B5EF4-FFF2-40B4-BE49-F238E27FC236}">
                      <a16:creationId xmlns:a16="http://schemas.microsoft.com/office/drawing/2014/main" id="{B439D202-63BB-784D-A5A4-39FF70F0A1E3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4265020" y="5027329"/>
                  <a:ext cx="23256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216" name="墨迹 215">
                  <a:extLst>
                    <a:ext uri="{FF2B5EF4-FFF2-40B4-BE49-F238E27FC236}">
                      <a16:creationId xmlns:a16="http://schemas.microsoft.com/office/drawing/2014/main" id="{944FD46B-12E2-B748-B0A6-105573FA8D7A}"/>
                    </a:ext>
                  </a:extLst>
                </p14:cNvPr>
                <p14:cNvContentPartPr/>
                <p14:nvPr/>
              </p14:nvContentPartPr>
              <p14:xfrm>
                <a:off x="4576780" y="4911049"/>
                <a:ext cx="131040" cy="366840"/>
              </p14:xfrm>
            </p:contentPart>
          </mc:Choice>
          <mc:Fallback xmlns="">
            <p:pic>
              <p:nvPicPr>
                <p:cNvPr id="216" name="墨迹 215">
                  <a:extLst>
                    <a:ext uri="{FF2B5EF4-FFF2-40B4-BE49-F238E27FC236}">
                      <a16:creationId xmlns:a16="http://schemas.microsoft.com/office/drawing/2014/main" id="{944FD46B-12E2-B748-B0A6-105573FA8D7A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4569220" y="4903489"/>
                  <a:ext cx="146160" cy="38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220" name="墨迹 219">
                  <a:extLst>
                    <a:ext uri="{FF2B5EF4-FFF2-40B4-BE49-F238E27FC236}">
                      <a16:creationId xmlns:a16="http://schemas.microsoft.com/office/drawing/2014/main" id="{5C08F768-E15A-E342-8A9F-E141D384435B}"/>
                    </a:ext>
                  </a:extLst>
                </p14:cNvPr>
                <p14:cNvContentPartPr/>
                <p14:nvPr/>
              </p14:nvContentPartPr>
              <p14:xfrm>
                <a:off x="959860" y="5794489"/>
                <a:ext cx="425880" cy="342720"/>
              </p14:xfrm>
            </p:contentPart>
          </mc:Choice>
          <mc:Fallback xmlns="">
            <p:pic>
              <p:nvPicPr>
                <p:cNvPr id="220" name="墨迹 219">
                  <a:extLst>
                    <a:ext uri="{FF2B5EF4-FFF2-40B4-BE49-F238E27FC236}">
                      <a16:creationId xmlns:a16="http://schemas.microsoft.com/office/drawing/2014/main" id="{5C08F768-E15A-E342-8A9F-E141D384435B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952300" y="5786929"/>
                  <a:ext cx="441000" cy="35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221" name="墨迹 220">
                  <a:extLst>
                    <a:ext uri="{FF2B5EF4-FFF2-40B4-BE49-F238E27FC236}">
                      <a16:creationId xmlns:a16="http://schemas.microsoft.com/office/drawing/2014/main" id="{722325EA-5DE0-AB4F-B0E9-A917C1ECCDAC}"/>
                    </a:ext>
                  </a:extLst>
                </p14:cNvPr>
                <p14:cNvContentPartPr/>
                <p14:nvPr/>
              </p14:nvContentPartPr>
              <p14:xfrm>
                <a:off x="1103140" y="6149449"/>
                <a:ext cx="25200" cy="40320"/>
              </p14:xfrm>
            </p:contentPart>
          </mc:Choice>
          <mc:Fallback xmlns="">
            <p:pic>
              <p:nvPicPr>
                <p:cNvPr id="221" name="墨迹 220">
                  <a:extLst>
                    <a:ext uri="{FF2B5EF4-FFF2-40B4-BE49-F238E27FC236}">
                      <a16:creationId xmlns:a16="http://schemas.microsoft.com/office/drawing/2014/main" id="{722325EA-5DE0-AB4F-B0E9-A917C1ECCDAC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1095580" y="6141889"/>
                  <a:ext cx="4032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222" name="墨迹 221">
                  <a:extLst>
                    <a:ext uri="{FF2B5EF4-FFF2-40B4-BE49-F238E27FC236}">
                      <a16:creationId xmlns:a16="http://schemas.microsoft.com/office/drawing/2014/main" id="{623907E5-6BDC-FA48-8B16-CE9041B9D49B}"/>
                    </a:ext>
                  </a:extLst>
                </p14:cNvPr>
                <p14:cNvContentPartPr/>
                <p14:nvPr/>
              </p14:nvContentPartPr>
              <p14:xfrm>
                <a:off x="1152820" y="6118129"/>
                <a:ext cx="43920" cy="240480"/>
              </p14:xfrm>
            </p:contentPart>
          </mc:Choice>
          <mc:Fallback xmlns="">
            <p:pic>
              <p:nvPicPr>
                <p:cNvPr id="222" name="墨迹 221">
                  <a:extLst>
                    <a:ext uri="{FF2B5EF4-FFF2-40B4-BE49-F238E27FC236}">
                      <a16:creationId xmlns:a16="http://schemas.microsoft.com/office/drawing/2014/main" id="{623907E5-6BDC-FA48-8B16-CE9041B9D49B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1145260" y="6110569"/>
                  <a:ext cx="5904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223" name="墨迹 222">
                  <a:extLst>
                    <a:ext uri="{FF2B5EF4-FFF2-40B4-BE49-F238E27FC236}">
                      <a16:creationId xmlns:a16="http://schemas.microsoft.com/office/drawing/2014/main" id="{3BCE69B1-CC91-C042-B5FB-B402217A7794}"/>
                    </a:ext>
                  </a:extLst>
                </p14:cNvPr>
                <p14:cNvContentPartPr/>
                <p14:nvPr/>
              </p14:nvContentPartPr>
              <p14:xfrm>
                <a:off x="1040860" y="6155569"/>
                <a:ext cx="374040" cy="168480"/>
              </p14:xfrm>
            </p:contentPart>
          </mc:Choice>
          <mc:Fallback xmlns="">
            <p:pic>
              <p:nvPicPr>
                <p:cNvPr id="223" name="墨迹 222">
                  <a:extLst>
                    <a:ext uri="{FF2B5EF4-FFF2-40B4-BE49-F238E27FC236}">
                      <a16:creationId xmlns:a16="http://schemas.microsoft.com/office/drawing/2014/main" id="{3BCE69B1-CC91-C042-B5FB-B402217A7794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1033300" y="6148009"/>
                  <a:ext cx="38880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224" name="墨迹 223">
                  <a:extLst>
                    <a:ext uri="{FF2B5EF4-FFF2-40B4-BE49-F238E27FC236}">
                      <a16:creationId xmlns:a16="http://schemas.microsoft.com/office/drawing/2014/main" id="{BB2D0C77-BE0B-7B43-9A81-206189991E58}"/>
                    </a:ext>
                  </a:extLst>
                </p14:cNvPr>
                <p14:cNvContentPartPr/>
                <p14:nvPr/>
              </p14:nvContentPartPr>
              <p14:xfrm>
                <a:off x="1712980" y="5894209"/>
                <a:ext cx="106200" cy="380160"/>
              </p14:xfrm>
            </p:contentPart>
          </mc:Choice>
          <mc:Fallback xmlns="">
            <p:pic>
              <p:nvPicPr>
                <p:cNvPr id="224" name="墨迹 223">
                  <a:extLst>
                    <a:ext uri="{FF2B5EF4-FFF2-40B4-BE49-F238E27FC236}">
                      <a16:creationId xmlns:a16="http://schemas.microsoft.com/office/drawing/2014/main" id="{BB2D0C77-BE0B-7B43-9A81-206189991E58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1705420" y="5886649"/>
                  <a:ext cx="121320" cy="39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225" name="墨迹 224">
                  <a:extLst>
                    <a:ext uri="{FF2B5EF4-FFF2-40B4-BE49-F238E27FC236}">
                      <a16:creationId xmlns:a16="http://schemas.microsoft.com/office/drawing/2014/main" id="{030B947E-A7FF-2F44-8BC9-5ECCB70EA4C7}"/>
                    </a:ext>
                  </a:extLst>
                </p14:cNvPr>
                <p14:cNvContentPartPr/>
                <p14:nvPr/>
              </p14:nvContentPartPr>
              <p14:xfrm>
                <a:off x="1625860" y="6124609"/>
                <a:ext cx="56520" cy="75240"/>
              </p14:xfrm>
            </p:contentPart>
          </mc:Choice>
          <mc:Fallback xmlns="">
            <p:pic>
              <p:nvPicPr>
                <p:cNvPr id="225" name="墨迹 224">
                  <a:extLst>
                    <a:ext uri="{FF2B5EF4-FFF2-40B4-BE49-F238E27FC236}">
                      <a16:creationId xmlns:a16="http://schemas.microsoft.com/office/drawing/2014/main" id="{030B947E-A7FF-2F44-8BC9-5ECCB70EA4C7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1618300" y="6117049"/>
                  <a:ext cx="7128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226" name="墨迹 225">
                  <a:extLst>
                    <a:ext uri="{FF2B5EF4-FFF2-40B4-BE49-F238E27FC236}">
                      <a16:creationId xmlns:a16="http://schemas.microsoft.com/office/drawing/2014/main" id="{4BF804EF-345A-0646-8EB2-6A1EC72B9895}"/>
                    </a:ext>
                  </a:extLst>
                </p14:cNvPr>
                <p14:cNvContentPartPr/>
                <p14:nvPr/>
              </p14:nvContentPartPr>
              <p14:xfrm>
                <a:off x="1893700" y="6149449"/>
                <a:ext cx="43920" cy="31320"/>
              </p14:xfrm>
            </p:contentPart>
          </mc:Choice>
          <mc:Fallback xmlns="">
            <p:pic>
              <p:nvPicPr>
                <p:cNvPr id="226" name="墨迹 225">
                  <a:extLst>
                    <a:ext uri="{FF2B5EF4-FFF2-40B4-BE49-F238E27FC236}">
                      <a16:creationId xmlns:a16="http://schemas.microsoft.com/office/drawing/2014/main" id="{4BF804EF-345A-0646-8EB2-6A1EC72B9895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1886140" y="6141889"/>
                  <a:ext cx="5904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227" name="墨迹 226">
                  <a:extLst>
                    <a:ext uri="{FF2B5EF4-FFF2-40B4-BE49-F238E27FC236}">
                      <a16:creationId xmlns:a16="http://schemas.microsoft.com/office/drawing/2014/main" id="{37843C0A-162A-4049-9C37-674F32BA201F}"/>
                    </a:ext>
                  </a:extLst>
                </p14:cNvPr>
                <p14:cNvContentPartPr/>
                <p14:nvPr/>
              </p14:nvContentPartPr>
              <p14:xfrm>
                <a:off x="2105380" y="5919049"/>
                <a:ext cx="174600" cy="293040"/>
              </p14:xfrm>
            </p:contentPart>
          </mc:Choice>
          <mc:Fallback xmlns="">
            <p:pic>
              <p:nvPicPr>
                <p:cNvPr id="227" name="墨迹 226">
                  <a:extLst>
                    <a:ext uri="{FF2B5EF4-FFF2-40B4-BE49-F238E27FC236}">
                      <a16:creationId xmlns:a16="http://schemas.microsoft.com/office/drawing/2014/main" id="{37843C0A-162A-4049-9C37-674F32BA201F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2097820" y="5911489"/>
                  <a:ext cx="18972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228" name="墨迹 227">
                  <a:extLst>
                    <a:ext uri="{FF2B5EF4-FFF2-40B4-BE49-F238E27FC236}">
                      <a16:creationId xmlns:a16="http://schemas.microsoft.com/office/drawing/2014/main" id="{D639EE58-5BC7-3F45-8065-826E642E8ED1}"/>
                    </a:ext>
                  </a:extLst>
                </p14:cNvPr>
                <p14:cNvContentPartPr/>
                <p14:nvPr/>
              </p14:nvContentPartPr>
              <p14:xfrm>
                <a:off x="2410300" y="5738329"/>
                <a:ext cx="56520" cy="68760"/>
              </p14:xfrm>
            </p:contentPart>
          </mc:Choice>
          <mc:Fallback xmlns="">
            <p:pic>
              <p:nvPicPr>
                <p:cNvPr id="228" name="墨迹 227">
                  <a:extLst>
                    <a:ext uri="{FF2B5EF4-FFF2-40B4-BE49-F238E27FC236}">
                      <a16:creationId xmlns:a16="http://schemas.microsoft.com/office/drawing/2014/main" id="{D639EE58-5BC7-3F45-8065-826E642E8ED1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2402740" y="5730769"/>
                  <a:ext cx="7128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229" name="墨迹 228">
                  <a:extLst>
                    <a:ext uri="{FF2B5EF4-FFF2-40B4-BE49-F238E27FC236}">
                      <a16:creationId xmlns:a16="http://schemas.microsoft.com/office/drawing/2014/main" id="{D4499ADB-F8CC-4943-9261-E8DD663FC015}"/>
                    </a:ext>
                  </a:extLst>
                </p14:cNvPr>
                <p14:cNvContentPartPr/>
                <p14:nvPr/>
              </p14:nvContentPartPr>
              <p14:xfrm>
                <a:off x="2354140" y="5838049"/>
                <a:ext cx="168480" cy="361440"/>
              </p14:xfrm>
            </p:contentPart>
          </mc:Choice>
          <mc:Fallback xmlns="">
            <p:pic>
              <p:nvPicPr>
                <p:cNvPr id="229" name="墨迹 228">
                  <a:extLst>
                    <a:ext uri="{FF2B5EF4-FFF2-40B4-BE49-F238E27FC236}">
                      <a16:creationId xmlns:a16="http://schemas.microsoft.com/office/drawing/2014/main" id="{D4499ADB-F8CC-4943-9261-E8DD663FC015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2346940" y="5830489"/>
                  <a:ext cx="183600" cy="37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230" name="墨迹 229">
                  <a:extLst>
                    <a:ext uri="{FF2B5EF4-FFF2-40B4-BE49-F238E27FC236}">
                      <a16:creationId xmlns:a16="http://schemas.microsoft.com/office/drawing/2014/main" id="{4F9EB550-1296-DD4A-A547-DE9215EFBC55}"/>
                    </a:ext>
                  </a:extLst>
                </p14:cNvPr>
                <p14:cNvContentPartPr/>
                <p14:nvPr/>
              </p14:nvContentPartPr>
              <p14:xfrm>
                <a:off x="2771380" y="5862889"/>
                <a:ext cx="218160" cy="330480"/>
              </p14:xfrm>
            </p:contentPart>
          </mc:Choice>
          <mc:Fallback xmlns="">
            <p:pic>
              <p:nvPicPr>
                <p:cNvPr id="230" name="墨迹 229">
                  <a:extLst>
                    <a:ext uri="{FF2B5EF4-FFF2-40B4-BE49-F238E27FC236}">
                      <a16:creationId xmlns:a16="http://schemas.microsoft.com/office/drawing/2014/main" id="{4F9EB550-1296-DD4A-A547-DE9215EFBC55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2763820" y="5855329"/>
                  <a:ext cx="233280" cy="34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231" name="墨迹 230">
                  <a:extLst>
                    <a:ext uri="{FF2B5EF4-FFF2-40B4-BE49-F238E27FC236}">
                      <a16:creationId xmlns:a16="http://schemas.microsoft.com/office/drawing/2014/main" id="{26496538-D1AD-6643-9C66-53DA5D1758B5}"/>
                    </a:ext>
                  </a:extLst>
                </p14:cNvPr>
                <p14:cNvContentPartPr/>
                <p14:nvPr/>
              </p14:nvContentPartPr>
              <p14:xfrm>
                <a:off x="3064060" y="5962609"/>
                <a:ext cx="43920" cy="100080"/>
              </p14:xfrm>
            </p:contentPart>
          </mc:Choice>
          <mc:Fallback xmlns="">
            <p:pic>
              <p:nvPicPr>
                <p:cNvPr id="231" name="墨迹 230">
                  <a:extLst>
                    <a:ext uri="{FF2B5EF4-FFF2-40B4-BE49-F238E27FC236}">
                      <a16:creationId xmlns:a16="http://schemas.microsoft.com/office/drawing/2014/main" id="{26496538-D1AD-6643-9C66-53DA5D1758B5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3056500" y="5955049"/>
                  <a:ext cx="5904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232" name="墨迹 231">
                  <a:extLst>
                    <a:ext uri="{FF2B5EF4-FFF2-40B4-BE49-F238E27FC236}">
                      <a16:creationId xmlns:a16="http://schemas.microsoft.com/office/drawing/2014/main" id="{F60EAE88-6E0F-7545-84F1-D2AC912FE38C}"/>
                    </a:ext>
                  </a:extLst>
                </p14:cNvPr>
                <p14:cNvContentPartPr/>
                <p14:nvPr/>
              </p14:nvContentPartPr>
              <p14:xfrm>
                <a:off x="3169900" y="5707369"/>
                <a:ext cx="62640" cy="766080"/>
              </p14:xfrm>
            </p:contentPart>
          </mc:Choice>
          <mc:Fallback xmlns="">
            <p:pic>
              <p:nvPicPr>
                <p:cNvPr id="232" name="墨迹 231">
                  <a:extLst>
                    <a:ext uri="{FF2B5EF4-FFF2-40B4-BE49-F238E27FC236}">
                      <a16:creationId xmlns:a16="http://schemas.microsoft.com/office/drawing/2014/main" id="{F60EAE88-6E0F-7545-84F1-D2AC912FE38C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3162340" y="5699809"/>
                  <a:ext cx="77760" cy="78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236" name="墨迹 235">
                  <a:extLst>
                    <a:ext uri="{FF2B5EF4-FFF2-40B4-BE49-F238E27FC236}">
                      <a16:creationId xmlns:a16="http://schemas.microsoft.com/office/drawing/2014/main" id="{D5B669FC-0EEC-2F4A-8015-26EC55BDA766}"/>
                    </a:ext>
                  </a:extLst>
                </p14:cNvPr>
                <p14:cNvContentPartPr/>
                <p14:nvPr/>
              </p14:nvContentPartPr>
              <p14:xfrm>
                <a:off x="3518380" y="5701249"/>
                <a:ext cx="112320" cy="286560"/>
              </p14:xfrm>
            </p:contentPart>
          </mc:Choice>
          <mc:Fallback xmlns="">
            <p:pic>
              <p:nvPicPr>
                <p:cNvPr id="236" name="墨迹 235">
                  <a:extLst>
                    <a:ext uri="{FF2B5EF4-FFF2-40B4-BE49-F238E27FC236}">
                      <a16:creationId xmlns:a16="http://schemas.microsoft.com/office/drawing/2014/main" id="{D5B669FC-0EEC-2F4A-8015-26EC55BDA766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3510820" y="5693689"/>
                  <a:ext cx="12744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237" name="墨迹 236">
                  <a:extLst>
                    <a:ext uri="{FF2B5EF4-FFF2-40B4-BE49-F238E27FC236}">
                      <a16:creationId xmlns:a16="http://schemas.microsoft.com/office/drawing/2014/main" id="{6F110A14-184C-5A44-881F-3467E24935CC}"/>
                    </a:ext>
                  </a:extLst>
                </p14:cNvPr>
                <p14:cNvContentPartPr/>
                <p14:nvPr/>
              </p14:nvContentPartPr>
              <p14:xfrm>
                <a:off x="3450700" y="5726089"/>
                <a:ext cx="472680" cy="635400"/>
              </p14:xfrm>
            </p:contentPart>
          </mc:Choice>
          <mc:Fallback xmlns="">
            <p:pic>
              <p:nvPicPr>
                <p:cNvPr id="237" name="墨迹 236">
                  <a:extLst>
                    <a:ext uri="{FF2B5EF4-FFF2-40B4-BE49-F238E27FC236}">
                      <a16:creationId xmlns:a16="http://schemas.microsoft.com/office/drawing/2014/main" id="{6F110A14-184C-5A44-881F-3467E24935CC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3443140" y="5718529"/>
                  <a:ext cx="487800" cy="65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238" name="墨迹 237">
                  <a:extLst>
                    <a:ext uri="{FF2B5EF4-FFF2-40B4-BE49-F238E27FC236}">
                      <a16:creationId xmlns:a16="http://schemas.microsoft.com/office/drawing/2014/main" id="{15BB08C5-B68C-D346-BE72-09326FB3226B}"/>
                    </a:ext>
                  </a:extLst>
                </p14:cNvPr>
                <p14:cNvContentPartPr/>
                <p14:nvPr/>
              </p14:nvContentPartPr>
              <p14:xfrm>
                <a:off x="4122460" y="5862889"/>
                <a:ext cx="311760" cy="585720"/>
              </p14:xfrm>
            </p:contentPart>
          </mc:Choice>
          <mc:Fallback xmlns="">
            <p:pic>
              <p:nvPicPr>
                <p:cNvPr id="238" name="墨迹 237">
                  <a:extLst>
                    <a:ext uri="{FF2B5EF4-FFF2-40B4-BE49-F238E27FC236}">
                      <a16:creationId xmlns:a16="http://schemas.microsoft.com/office/drawing/2014/main" id="{15BB08C5-B68C-D346-BE72-09326FB3226B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4114900" y="5855329"/>
                  <a:ext cx="326880" cy="60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239" name="墨迹 238">
                  <a:extLst>
                    <a:ext uri="{FF2B5EF4-FFF2-40B4-BE49-F238E27FC236}">
                      <a16:creationId xmlns:a16="http://schemas.microsoft.com/office/drawing/2014/main" id="{EE2A34A0-6771-F142-B349-E28B3A6260AA}"/>
                    </a:ext>
                  </a:extLst>
                </p14:cNvPr>
                <p14:cNvContentPartPr/>
                <p14:nvPr/>
              </p14:nvContentPartPr>
              <p14:xfrm>
                <a:off x="4645180" y="5850649"/>
                <a:ext cx="124920" cy="423000"/>
              </p14:xfrm>
            </p:contentPart>
          </mc:Choice>
          <mc:Fallback xmlns="">
            <p:pic>
              <p:nvPicPr>
                <p:cNvPr id="239" name="墨迹 238">
                  <a:extLst>
                    <a:ext uri="{FF2B5EF4-FFF2-40B4-BE49-F238E27FC236}">
                      <a16:creationId xmlns:a16="http://schemas.microsoft.com/office/drawing/2014/main" id="{EE2A34A0-6771-F142-B349-E28B3A6260AA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4637620" y="5843089"/>
                  <a:ext cx="140040" cy="43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240" name="墨迹 239">
                  <a:extLst>
                    <a:ext uri="{FF2B5EF4-FFF2-40B4-BE49-F238E27FC236}">
                      <a16:creationId xmlns:a16="http://schemas.microsoft.com/office/drawing/2014/main" id="{508048D7-241E-8D4E-868F-2AE94BE8D062}"/>
                    </a:ext>
                  </a:extLst>
                </p14:cNvPr>
                <p14:cNvContentPartPr/>
                <p14:nvPr/>
              </p14:nvContentPartPr>
              <p14:xfrm>
                <a:off x="4925980" y="5744809"/>
                <a:ext cx="205200" cy="473400"/>
              </p14:xfrm>
            </p:contentPart>
          </mc:Choice>
          <mc:Fallback xmlns="">
            <p:pic>
              <p:nvPicPr>
                <p:cNvPr id="240" name="墨迹 239">
                  <a:extLst>
                    <a:ext uri="{FF2B5EF4-FFF2-40B4-BE49-F238E27FC236}">
                      <a16:creationId xmlns:a16="http://schemas.microsoft.com/office/drawing/2014/main" id="{508048D7-241E-8D4E-868F-2AE94BE8D062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4918420" y="5737249"/>
                  <a:ext cx="220320" cy="48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241" name="墨迹 240">
                  <a:extLst>
                    <a:ext uri="{FF2B5EF4-FFF2-40B4-BE49-F238E27FC236}">
                      <a16:creationId xmlns:a16="http://schemas.microsoft.com/office/drawing/2014/main" id="{F0135A91-248B-7C48-961C-8B3B5C40EDFA}"/>
                    </a:ext>
                  </a:extLst>
                </p14:cNvPr>
                <p14:cNvContentPartPr/>
                <p14:nvPr/>
              </p14:nvContentPartPr>
              <p14:xfrm>
                <a:off x="5460940" y="5663809"/>
                <a:ext cx="25200" cy="93600"/>
              </p14:xfrm>
            </p:contentPart>
          </mc:Choice>
          <mc:Fallback xmlns="">
            <p:pic>
              <p:nvPicPr>
                <p:cNvPr id="241" name="墨迹 240">
                  <a:extLst>
                    <a:ext uri="{FF2B5EF4-FFF2-40B4-BE49-F238E27FC236}">
                      <a16:creationId xmlns:a16="http://schemas.microsoft.com/office/drawing/2014/main" id="{F0135A91-248B-7C48-961C-8B3B5C40EDFA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5453380" y="5656249"/>
                  <a:ext cx="4032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242" name="墨迹 241">
                  <a:extLst>
                    <a:ext uri="{FF2B5EF4-FFF2-40B4-BE49-F238E27FC236}">
                      <a16:creationId xmlns:a16="http://schemas.microsoft.com/office/drawing/2014/main" id="{D179208E-C8A1-A644-9B70-D96034BB0B35}"/>
                    </a:ext>
                  </a:extLst>
                </p14:cNvPr>
                <p14:cNvContentPartPr/>
                <p14:nvPr/>
              </p14:nvContentPartPr>
              <p14:xfrm>
                <a:off x="5417380" y="5726089"/>
                <a:ext cx="236880" cy="560520"/>
              </p14:xfrm>
            </p:contentPart>
          </mc:Choice>
          <mc:Fallback xmlns="">
            <p:pic>
              <p:nvPicPr>
                <p:cNvPr id="242" name="墨迹 241">
                  <a:extLst>
                    <a:ext uri="{FF2B5EF4-FFF2-40B4-BE49-F238E27FC236}">
                      <a16:creationId xmlns:a16="http://schemas.microsoft.com/office/drawing/2014/main" id="{D179208E-C8A1-A644-9B70-D96034BB0B35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5409820" y="5718529"/>
                  <a:ext cx="252000" cy="57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243" name="墨迹 242">
                  <a:extLst>
                    <a:ext uri="{FF2B5EF4-FFF2-40B4-BE49-F238E27FC236}">
                      <a16:creationId xmlns:a16="http://schemas.microsoft.com/office/drawing/2014/main" id="{FE1F097D-E249-0345-8B27-74085E66BD42}"/>
                    </a:ext>
                  </a:extLst>
                </p14:cNvPr>
                <p14:cNvContentPartPr/>
                <p14:nvPr/>
              </p14:nvContentPartPr>
              <p14:xfrm>
                <a:off x="5846860" y="6055849"/>
                <a:ext cx="81360" cy="92880"/>
              </p14:xfrm>
            </p:contentPart>
          </mc:Choice>
          <mc:Fallback xmlns="">
            <p:pic>
              <p:nvPicPr>
                <p:cNvPr id="243" name="墨迹 242">
                  <a:extLst>
                    <a:ext uri="{FF2B5EF4-FFF2-40B4-BE49-F238E27FC236}">
                      <a16:creationId xmlns:a16="http://schemas.microsoft.com/office/drawing/2014/main" id="{FE1F097D-E249-0345-8B27-74085E66BD42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5839300" y="6048289"/>
                  <a:ext cx="9648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244" name="墨迹 243">
                  <a:extLst>
                    <a:ext uri="{FF2B5EF4-FFF2-40B4-BE49-F238E27FC236}">
                      <a16:creationId xmlns:a16="http://schemas.microsoft.com/office/drawing/2014/main" id="{A7848BA1-3DA4-2145-988B-4FF2F5AAB7F5}"/>
                    </a:ext>
                  </a:extLst>
                </p14:cNvPr>
                <p14:cNvContentPartPr/>
                <p14:nvPr/>
              </p14:nvContentPartPr>
              <p14:xfrm>
                <a:off x="5990500" y="6018769"/>
                <a:ext cx="149040" cy="168480"/>
              </p14:xfrm>
            </p:contentPart>
          </mc:Choice>
          <mc:Fallback xmlns="">
            <p:pic>
              <p:nvPicPr>
                <p:cNvPr id="244" name="墨迹 243">
                  <a:extLst>
                    <a:ext uri="{FF2B5EF4-FFF2-40B4-BE49-F238E27FC236}">
                      <a16:creationId xmlns:a16="http://schemas.microsoft.com/office/drawing/2014/main" id="{A7848BA1-3DA4-2145-988B-4FF2F5AAB7F5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5983300" y="6011209"/>
                  <a:ext cx="16416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245" name="墨迹 244">
                  <a:extLst>
                    <a:ext uri="{FF2B5EF4-FFF2-40B4-BE49-F238E27FC236}">
                      <a16:creationId xmlns:a16="http://schemas.microsoft.com/office/drawing/2014/main" id="{C7F9433A-DD16-A347-BBBA-D573364D6A40}"/>
                    </a:ext>
                  </a:extLst>
                </p14:cNvPr>
                <p14:cNvContentPartPr/>
                <p14:nvPr/>
              </p14:nvContentPartPr>
              <p14:xfrm>
                <a:off x="6002380" y="5956489"/>
                <a:ext cx="19080" cy="149760"/>
              </p14:xfrm>
            </p:contentPart>
          </mc:Choice>
          <mc:Fallback xmlns="">
            <p:pic>
              <p:nvPicPr>
                <p:cNvPr id="245" name="墨迹 244">
                  <a:extLst>
                    <a:ext uri="{FF2B5EF4-FFF2-40B4-BE49-F238E27FC236}">
                      <a16:creationId xmlns:a16="http://schemas.microsoft.com/office/drawing/2014/main" id="{C7F9433A-DD16-A347-BBBA-D573364D6A40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5994820" y="5948929"/>
                  <a:ext cx="3420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246" name="墨迹 245">
                  <a:extLst>
                    <a:ext uri="{FF2B5EF4-FFF2-40B4-BE49-F238E27FC236}">
                      <a16:creationId xmlns:a16="http://schemas.microsoft.com/office/drawing/2014/main" id="{08E27F10-5616-E440-9A49-62EEA98A905B}"/>
                    </a:ext>
                  </a:extLst>
                </p14:cNvPr>
                <p14:cNvContentPartPr/>
                <p14:nvPr/>
              </p14:nvContentPartPr>
              <p14:xfrm>
                <a:off x="6226660" y="5844169"/>
                <a:ext cx="174600" cy="75240"/>
              </p14:xfrm>
            </p:contentPart>
          </mc:Choice>
          <mc:Fallback xmlns="">
            <p:pic>
              <p:nvPicPr>
                <p:cNvPr id="246" name="墨迹 245">
                  <a:extLst>
                    <a:ext uri="{FF2B5EF4-FFF2-40B4-BE49-F238E27FC236}">
                      <a16:creationId xmlns:a16="http://schemas.microsoft.com/office/drawing/2014/main" id="{08E27F10-5616-E440-9A49-62EEA98A905B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6219100" y="5836609"/>
                  <a:ext cx="18972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247" name="墨迹 246">
                  <a:extLst>
                    <a:ext uri="{FF2B5EF4-FFF2-40B4-BE49-F238E27FC236}">
                      <a16:creationId xmlns:a16="http://schemas.microsoft.com/office/drawing/2014/main" id="{C00DCD78-9A37-2E4E-94EC-30E136FE5F39}"/>
                    </a:ext>
                  </a:extLst>
                </p14:cNvPr>
                <p14:cNvContentPartPr/>
                <p14:nvPr/>
              </p14:nvContentPartPr>
              <p14:xfrm>
                <a:off x="6164380" y="6018769"/>
                <a:ext cx="274320" cy="324000"/>
              </p14:xfrm>
            </p:contentPart>
          </mc:Choice>
          <mc:Fallback xmlns="">
            <p:pic>
              <p:nvPicPr>
                <p:cNvPr id="247" name="墨迹 246">
                  <a:extLst>
                    <a:ext uri="{FF2B5EF4-FFF2-40B4-BE49-F238E27FC236}">
                      <a16:creationId xmlns:a16="http://schemas.microsoft.com/office/drawing/2014/main" id="{C00DCD78-9A37-2E4E-94EC-30E136FE5F39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6156820" y="6011209"/>
                  <a:ext cx="289440" cy="33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248" name="墨迹 247">
                  <a:extLst>
                    <a:ext uri="{FF2B5EF4-FFF2-40B4-BE49-F238E27FC236}">
                      <a16:creationId xmlns:a16="http://schemas.microsoft.com/office/drawing/2014/main" id="{8A0A233A-13AA-8144-B7AA-917E85C670F6}"/>
                    </a:ext>
                  </a:extLst>
                </p14:cNvPr>
                <p14:cNvContentPartPr/>
                <p14:nvPr/>
              </p14:nvContentPartPr>
              <p14:xfrm>
                <a:off x="6730660" y="6454369"/>
                <a:ext cx="31320" cy="12960"/>
              </p14:xfrm>
            </p:contentPart>
          </mc:Choice>
          <mc:Fallback xmlns="">
            <p:pic>
              <p:nvPicPr>
                <p:cNvPr id="248" name="墨迹 247">
                  <a:extLst>
                    <a:ext uri="{FF2B5EF4-FFF2-40B4-BE49-F238E27FC236}">
                      <a16:creationId xmlns:a16="http://schemas.microsoft.com/office/drawing/2014/main" id="{8A0A233A-13AA-8144-B7AA-917E85C670F6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6723460" y="6446809"/>
                  <a:ext cx="4644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249" name="墨迹 248">
                  <a:extLst>
                    <a:ext uri="{FF2B5EF4-FFF2-40B4-BE49-F238E27FC236}">
                      <a16:creationId xmlns:a16="http://schemas.microsoft.com/office/drawing/2014/main" id="{82F31634-525B-6648-A643-5C4258F77151}"/>
                    </a:ext>
                  </a:extLst>
                </p14:cNvPr>
                <p14:cNvContentPartPr/>
                <p14:nvPr/>
              </p14:nvContentPartPr>
              <p14:xfrm>
                <a:off x="6755860" y="6622489"/>
                <a:ext cx="12960" cy="25200"/>
              </p14:xfrm>
            </p:contentPart>
          </mc:Choice>
          <mc:Fallback xmlns="">
            <p:pic>
              <p:nvPicPr>
                <p:cNvPr id="249" name="墨迹 248">
                  <a:extLst>
                    <a:ext uri="{FF2B5EF4-FFF2-40B4-BE49-F238E27FC236}">
                      <a16:creationId xmlns:a16="http://schemas.microsoft.com/office/drawing/2014/main" id="{82F31634-525B-6648-A643-5C4258F77151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6748300" y="6614929"/>
                  <a:ext cx="27720" cy="403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7037354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>
            <a:extLst>
              <a:ext uri="{FF2B5EF4-FFF2-40B4-BE49-F238E27FC236}">
                <a16:creationId xmlns:a16="http://schemas.microsoft.com/office/drawing/2014/main" id="{33C0BCED-0C6A-3F44-847B-FFF20AE89E9D}"/>
              </a:ext>
            </a:extLst>
          </p:cNvPr>
          <p:cNvGrpSpPr/>
          <p:nvPr/>
        </p:nvGrpSpPr>
        <p:grpSpPr>
          <a:xfrm>
            <a:off x="935020" y="502849"/>
            <a:ext cx="367560" cy="374040"/>
            <a:chOff x="935020" y="502849"/>
            <a:chExt cx="367560" cy="374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墨迹 1">
                  <a:extLst>
                    <a:ext uri="{FF2B5EF4-FFF2-40B4-BE49-F238E27FC236}">
                      <a16:creationId xmlns:a16="http://schemas.microsoft.com/office/drawing/2014/main" id="{493D50A9-6758-944F-B763-E7027B2B6B0D}"/>
                    </a:ext>
                  </a:extLst>
                </p14:cNvPr>
                <p14:cNvContentPartPr/>
                <p14:nvPr/>
              </p14:nvContentPartPr>
              <p14:xfrm>
                <a:off x="935020" y="502849"/>
                <a:ext cx="93600" cy="374040"/>
              </p14:xfrm>
            </p:contentPart>
          </mc:Choice>
          <mc:Fallback xmlns="">
            <p:pic>
              <p:nvPicPr>
                <p:cNvPr id="2" name="墨迹 1">
                  <a:extLst>
                    <a:ext uri="{FF2B5EF4-FFF2-40B4-BE49-F238E27FC236}">
                      <a16:creationId xmlns:a16="http://schemas.microsoft.com/office/drawing/2014/main" id="{493D50A9-6758-944F-B763-E7027B2B6B0D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927460" y="495289"/>
                  <a:ext cx="108720" cy="38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3F546835-3E6B-2F45-B0E1-AC6F6F87DDA3}"/>
                    </a:ext>
                  </a:extLst>
                </p14:cNvPr>
                <p14:cNvContentPartPr/>
                <p14:nvPr/>
              </p14:nvContentPartPr>
              <p14:xfrm>
                <a:off x="1134100" y="527689"/>
                <a:ext cx="168480" cy="330480"/>
              </p14:xfrm>
            </p:contentPart>
          </mc:Choice>
          <mc:Fallback xmlns=""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3F546835-3E6B-2F45-B0E1-AC6F6F87DDA3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126540" y="520129"/>
                  <a:ext cx="183600" cy="345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78FED718-40DF-F94C-BD5D-4107240A058F}"/>
              </a:ext>
            </a:extLst>
          </p:cNvPr>
          <p:cNvGrpSpPr/>
          <p:nvPr/>
        </p:nvGrpSpPr>
        <p:grpSpPr>
          <a:xfrm>
            <a:off x="1520020" y="446689"/>
            <a:ext cx="429840" cy="392760"/>
            <a:chOff x="1520020" y="446689"/>
            <a:chExt cx="429840" cy="392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5D48FBC3-FC13-D148-A4E0-F3BBFF15C5F5}"/>
                    </a:ext>
                  </a:extLst>
                </p14:cNvPr>
                <p14:cNvContentPartPr/>
                <p14:nvPr/>
              </p14:nvContentPartPr>
              <p14:xfrm>
                <a:off x="1520020" y="552529"/>
                <a:ext cx="56520" cy="75240"/>
              </p14:xfrm>
            </p:contentPart>
          </mc:Choice>
          <mc:Fallback xmlns=""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5D48FBC3-FC13-D148-A4E0-F3BBFF15C5F5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512460" y="544969"/>
                  <a:ext cx="7128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墨迹 4">
                  <a:extLst>
                    <a:ext uri="{FF2B5EF4-FFF2-40B4-BE49-F238E27FC236}">
                      <a16:creationId xmlns:a16="http://schemas.microsoft.com/office/drawing/2014/main" id="{56A2C925-E85D-E54C-9DB6-11489EA4E869}"/>
                    </a:ext>
                  </a:extLst>
                </p14:cNvPr>
                <p14:cNvContentPartPr/>
                <p14:nvPr/>
              </p14:nvContentPartPr>
              <p14:xfrm>
                <a:off x="1526140" y="614809"/>
                <a:ext cx="137160" cy="224640"/>
              </p14:xfrm>
            </p:contentPart>
          </mc:Choice>
          <mc:Fallback xmlns="">
            <p:pic>
              <p:nvPicPr>
                <p:cNvPr id="5" name="墨迹 4">
                  <a:extLst>
                    <a:ext uri="{FF2B5EF4-FFF2-40B4-BE49-F238E27FC236}">
                      <a16:creationId xmlns:a16="http://schemas.microsoft.com/office/drawing/2014/main" id="{56A2C925-E85D-E54C-9DB6-11489EA4E869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518940" y="607249"/>
                  <a:ext cx="15228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E18BF3A5-4FA7-524D-9781-4D1BEB632311}"/>
                    </a:ext>
                  </a:extLst>
                </p14:cNvPr>
                <p14:cNvContentPartPr/>
                <p14:nvPr/>
              </p14:nvContentPartPr>
              <p14:xfrm>
                <a:off x="1750420" y="446689"/>
                <a:ext cx="137160" cy="81360"/>
              </p14:xfrm>
            </p:contentPart>
          </mc:Choice>
          <mc:Fallback xmlns=""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E18BF3A5-4FA7-524D-9781-4D1BEB632311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742860" y="439129"/>
                  <a:ext cx="15228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C1B932A4-9F65-0044-A680-C65FCF074FC1}"/>
                    </a:ext>
                  </a:extLst>
                </p14:cNvPr>
                <p14:cNvContentPartPr/>
                <p14:nvPr/>
              </p14:nvContentPartPr>
              <p14:xfrm>
                <a:off x="1712980" y="589969"/>
                <a:ext cx="236880" cy="230760"/>
              </p14:xfrm>
            </p:contentPart>
          </mc:Choice>
          <mc:Fallback xmlns=""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C1B932A4-9F65-0044-A680-C65FCF074FC1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705420" y="582409"/>
                  <a:ext cx="252000" cy="245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DF83BF15-1D4D-2C4D-93B9-3D7F84006512}"/>
              </a:ext>
            </a:extLst>
          </p:cNvPr>
          <p:cNvGrpSpPr/>
          <p:nvPr/>
        </p:nvGrpSpPr>
        <p:grpSpPr>
          <a:xfrm>
            <a:off x="2254780" y="770689"/>
            <a:ext cx="43560" cy="180720"/>
            <a:chOff x="2254780" y="770689"/>
            <a:chExt cx="43560" cy="180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09AE17DC-B8EA-DF49-AE53-01AF2ADC22B0}"/>
                    </a:ext>
                  </a:extLst>
                </p14:cNvPr>
                <p14:cNvContentPartPr/>
                <p14:nvPr/>
              </p14:nvContentPartPr>
              <p14:xfrm>
                <a:off x="2254780" y="770689"/>
                <a:ext cx="37800" cy="31320"/>
              </p14:xfrm>
            </p:contentPart>
          </mc:Choice>
          <mc:Fallback xmlns=""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09AE17DC-B8EA-DF49-AE53-01AF2ADC22B0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247220" y="763129"/>
                  <a:ext cx="5292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0E3A1D1F-F58F-AF4B-B96C-10782C5C9D40}"/>
                    </a:ext>
                  </a:extLst>
                </p14:cNvPr>
                <p14:cNvContentPartPr/>
                <p14:nvPr/>
              </p14:nvContentPartPr>
              <p14:xfrm>
                <a:off x="2267020" y="888769"/>
                <a:ext cx="31320" cy="62640"/>
              </p14:xfrm>
            </p:contentPart>
          </mc:Choice>
          <mc:Fallback xmlns=""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0E3A1D1F-F58F-AF4B-B96C-10782C5C9D40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259460" y="881209"/>
                  <a:ext cx="46440" cy="77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3" name="墨迹 12">
                <a:extLst>
                  <a:ext uri="{FF2B5EF4-FFF2-40B4-BE49-F238E27FC236}">
                    <a16:creationId xmlns:a16="http://schemas.microsoft.com/office/drawing/2014/main" id="{E446B02A-3F76-154E-B3F9-E5DC3A35CC54}"/>
                  </a:ext>
                </a:extLst>
              </p14:cNvPr>
              <p14:cNvContentPartPr/>
              <p14:nvPr/>
            </p14:nvContentPartPr>
            <p14:xfrm>
              <a:off x="1370620" y="1287289"/>
              <a:ext cx="847080" cy="366840"/>
            </p14:xfrm>
          </p:contentPart>
        </mc:Choice>
        <mc:Fallback xmlns="">
          <p:pic>
            <p:nvPicPr>
              <p:cNvPr id="13" name="墨迹 12">
                <a:extLst>
                  <a:ext uri="{FF2B5EF4-FFF2-40B4-BE49-F238E27FC236}">
                    <a16:creationId xmlns:a16="http://schemas.microsoft.com/office/drawing/2014/main" id="{E446B02A-3F76-154E-B3F9-E5DC3A35CC54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363060" y="1279729"/>
                <a:ext cx="862200" cy="381960"/>
              </a:xfrm>
              <a:prstGeom prst="rect">
                <a:avLst/>
              </a:prstGeom>
            </p:spPr>
          </p:pic>
        </mc:Fallback>
      </mc:AlternateContent>
      <p:grpSp>
        <p:nvGrpSpPr>
          <p:cNvPr id="22" name="组合 21">
            <a:extLst>
              <a:ext uri="{FF2B5EF4-FFF2-40B4-BE49-F238E27FC236}">
                <a16:creationId xmlns:a16="http://schemas.microsoft.com/office/drawing/2014/main" id="{09813933-A5DF-AB41-A46B-56AECE64ED1F}"/>
              </a:ext>
            </a:extLst>
          </p:cNvPr>
          <p:cNvGrpSpPr/>
          <p:nvPr/>
        </p:nvGrpSpPr>
        <p:grpSpPr>
          <a:xfrm>
            <a:off x="2453860" y="1306009"/>
            <a:ext cx="728640" cy="334440"/>
            <a:chOff x="2453860" y="1306009"/>
            <a:chExt cx="728640" cy="334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78A42B49-EBF2-6042-B817-0E4AC35B7238}"/>
                    </a:ext>
                  </a:extLst>
                </p14:cNvPr>
                <p14:cNvContentPartPr/>
                <p14:nvPr/>
              </p14:nvContentPartPr>
              <p14:xfrm>
                <a:off x="2453860" y="1393129"/>
                <a:ext cx="75240" cy="247320"/>
              </p14:xfrm>
            </p:contentPart>
          </mc:Choice>
          <mc:Fallback xmlns=""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78A42B49-EBF2-6042-B817-0E4AC35B7238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446300" y="1385569"/>
                  <a:ext cx="90000" cy="26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3795D0CF-AC0E-994F-9AFA-07B676652688}"/>
                    </a:ext>
                  </a:extLst>
                </p14:cNvPr>
                <p14:cNvContentPartPr/>
                <p14:nvPr/>
              </p14:nvContentPartPr>
              <p14:xfrm>
                <a:off x="2709100" y="1306009"/>
                <a:ext cx="329760" cy="308880"/>
              </p14:xfrm>
            </p:contentPart>
          </mc:Choice>
          <mc:Fallback xmlns=""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3795D0CF-AC0E-994F-9AFA-07B676652688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701540" y="1298449"/>
                  <a:ext cx="344520" cy="32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8AAF8277-1795-E14F-8A99-9314E8BC1C96}"/>
                    </a:ext>
                  </a:extLst>
                </p14:cNvPr>
                <p14:cNvContentPartPr/>
                <p14:nvPr/>
              </p14:nvContentPartPr>
              <p14:xfrm>
                <a:off x="3051460" y="1517689"/>
                <a:ext cx="131040" cy="62640"/>
              </p14:xfrm>
            </p:contentPart>
          </mc:Choice>
          <mc:Fallback xmlns=""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8AAF8277-1795-E14F-8A99-9314E8BC1C96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043900" y="1510129"/>
                  <a:ext cx="146160" cy="77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7" name="墨迹 16">
                <a:extLst>
                  <a:ext uri="{FF2B5EF4-FFF2-40B4-BE49-F238E27FC236}">
                    <a16:creationId xmlns:a16="http://schemas.microsoft.com/office/drawing/2014/main" id="{604D4624-48B7-1442-8F11-3F068CC3BAEA}"/>
                  </a:ext>
                </a:extLst>
              </p14:cNvPr>
              <p14:cNvContentPartPr/>
              <p14:nvPr/>
            </p14:nvContentPartPr>
            <p14:xfrm>
              <a:off x="3456100" y="1387009"/>
              <a:ext cx="62640" cy="261720"/>
            </p14:xfrm>
          </p:contentPart>
        </mc:Choice>
        <mc:Fallback xmlns="">
          <p:pic>
            <p:nvPicPr>
              <p:cNvPr id="17" name="墨迹 16">
                <a:extLst>
                  <a:ext uri="{FF2B5EF4-FFF2-40B4-BE49-F238E27FC236}">
                    <a16:creationId xmlns:a16="http://schemas.microsoft.com/office/drawing/2014/main" id="{604D4624-48B7-1442-8F11-3F068CC3BAEA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3448540" y="1379449"/>
                <a:ext cx="77760" cy="276840"/>
              </a:xfrm>
              <a:prstGeom prst="rect">
                <a:avLst/>
              </a:prstGeom>
            </p:spPr>
          </p:pic>
        </mc:Fallback>
      </mc:AlternateContent>
      <p:grpSp>
        <p:nvGrpSpPr>
          <p:cNvPr id="21" name="组合 20">
            <a:extLst>
              <a:ext uri="{FF2B5EF4-FFF2-40B4-BE49-F238E27FC236}">
                <a16:creationId xmlns:a16="http://schemas.microsoft.com/office/drawing/2014/main" id="{A37B9850-2A8C-9945-BA52-3CD6598A442D}"/>
              </a:ext>
            </a:extLst>
          </p:cNvPr>
          <p:cNvGrpSpPr/>
          <p:nvPr/>
        </p:nvGrpSpPr>
        <p:grpSpPr>
          <a:xfrm>
            <a:off x="3973060" y="1474129"/>
            <a:ext cx="180720" cy="137160"/>
            <a:chOff x="3973060" y="1474129"/>
            <a:chExt cx="180720" cy="137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896027D3-B3EF-0349-AB28-0F09567A3B8C}"/>
                    </a:ext>
                  </a:extLst>
                </p14:cNvPr>
                <p14:cNvContentPartPr/>
                <p14:nvPr/>
              </p14:nvContentPartPr>
              <p14:xfrm>
                <a:off x="3973060" y="1474129"/>
                <a:ext cx="149760" cy="31320"/>
              </p14:xfrm>
            </p:contentPart>
          </mc:Choice>
          <mc:Fallback xmlns=""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896027D3-B3EF-0349-AB28-0F09567A3B8C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965500" y="1466569"/>
                  <a:ext cx="16488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9DE4EF2F-69ED-6D44-82BC-5D8BDBCC32AD}"/>
                    </a:ext>
                  </a:extLst>
                </p14:cNvPr>
                <p14:cNvContentPartPr/>
                <p14:nvPr/>
              </p14:nvContentPartPr>
              <p14:xfrm>
                <a:off x="3973060" y="1579969"/>
                <a:ext cx="180720" cy="31320"/>
              </p14:xfrm>
            </p:contentPart>
          </mc:Choice>
          <mc:Fallback xmlns=""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9DE4EF2F-69ED-6D44-82BC-5D8BDBCC32AD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965500" y="1572409"/>
                  <a:ext cx="195840" cy="46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0" name="墨迹 19">
                <a:extLst>
                  <a:ext uri="{FF2B5EF4-FFF2-40B4-BE49-F238E27FC236}">
                    <a16:creationId xmlns:a16="http://schemas.microsoft.com/office/drawing/2014/main" id="{CD671263-0FCC-8E4D-B2F4-9CBCC67B8AE6}"/>
                  </a:ext>
                </a:extLst>
              </p14:cNvPr>
              <p14:cNvContentPartPr/>
              <p14:nvPr/>
            </p14:nvContentPartPr>
            <p14:xfrm>
              <a:off x="4539340" y="1411849"/>
              <a:ext cx="187200" cy="218160"/>
            </p14:xfrm>
          </p:contentPart>
        </mc:Choice>
        <mc:Fallback xmlns="">
          <p:pic>
            <p:nvPicPr>
              <p:cNvPr id="20" name="墨迹 19">
                <a:extLst>
                  <a:ext uri="{FF2B5EF4-FFF2-40B4-BE49-F238E27FC236}">
                    <a16:creationId xmlns:a16="http://schemas.microsoft.com/office/drawing/2014/main" id="{CD671263-0FCC-8E4D-B2F4-9CBCC67B8AE6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4531780" y="1404289"/>
                <a:ext cx="202320" cy="233280"/>
              </a:xfrm>
              <a:prstGeom prst="rect">
                <a:avLst/>
              </a:prstGeom>
            </p:spPr>
          </p:pic>
        </mc:Fallback>
      </mc:AlternateContent>
      <p:grpSp>
        <p:nvGrpSpPr>
          <p:cNvPr id="35" name="组合 34">
            <a:extLst>
              <a:ext uri="{FF2B5EF4-FFF2-40B4-BE49-F238E27FC236}">
                <a16:creationId xmlns:a16="http://schemas.microsoft.com/office/drawing/2014/main" id="{0DFF97B6-5F05-654B-9701-44B5DED723B9}"/>
              </a:ext>
            </a:extLst>
          </p:cNvPr>
          <p:cNvGrpSpPr/>
          <p:nvPr/>
        </p:nvGrpSpPr>
        <p:grpSpPr>
          <a:xfrm>
            <a:off x="1389340" y="1965889"/>
            <a:ext cx="840600" cy="317880"/>
            <a:chOff x="1389340" y="1965889"/>
            <a:chExt cx="840600" cy="317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9E59A740-2097-4247-BD71-B998681E4BAE}"/>
                    </a:ext>
                  </a:extLst>
                </p14:cNvPr>
                <p14:cNvContentPartPr/>
                <p14:nvPr/>
              </p14:nvContentPartPr>
              <p14:xfrm>
                <a:off x="1389340" y="1965889"/>
                <a:ext cx="697680" cy="317880"/>
              </p14:xfrm>
            </p:contentPart>
          </mc:Choice>
          <mc:Fallback xmlns=""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9E59A740-2097-4247-BD71-B998681E4BAE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381780" y="1958329"/>
                  <a:ext cx="712800" cy="33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6FB88FA6-BB96-D64A-A895-2969820F28EA}"/>
                    </a:ext>
                  </a:extLst>
                </p14:cNvPr>
                <p14:cNvContentPartPr/>
                <p14:nvPr/>
              </p14:nvContentPartPr>
              <p14:xfrm>
                <a:off x="2117620" y="2183689"/>
                <a:ext cx="112320" cy="75240"/>
              </p14:xfrm>
            </p:contentPart>
          </mc:Choice>
          <mc:Fallback xmlns=""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6FB88FA6-BB96-D64A-A895-2969820F28EA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110060" y="2176129"/>
                  <a:ext cx="127440" cy="90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F0B4CEB4-6BF5-8E47-830A-05CE670528BD}"/>
              </a:ext>
            </a:extLst>
          </p:cNvPr>
          <p:cNvGrpSpPr/>
          <p:nvPr/>
        </p:nvGrpSpPr>
        <p:grpSpPr>
          <a:xfrm>
            <a:off x="2529460" y="2053009"/>
            <a:ext cx="1044720" cy="255240"/>
            <a:chOff x="2529460" y="2053009"/>
            <a:chExt cx="1044720" cy="255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BB96C881-197F-2D4B-9C88-1FC21B4BD048}"/>
                    </a:ext>
                  </a:extLst>
                </p14:cNvPr>
                <p14:cNvContentPartPr/>
                <p14:nvPr/>
              </p14:nvContentPartPr>
              <p14:xfrm>
                <a:off x="2529460" y="2127529"/>
                <a:ext cx="86760" cy="180720"/>
              </p14:xfrm>
            </p:contentPart>
          </mc:Choice>
          <mc:Fallback xmlns=""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BB96C881-197F-2D4B-9C88-1FC21B4BD048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521900" y="2120329"/>
                  <a:ext cx="10188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501CBC5E-26D1-9549-83E1-F2B04B76A7A3}"/>
                    </a:ext>
                  </a:extLst>
                </p14:cNvPr>
                <p14:cNvContentPartPr/>
                <p14:nvPr/>
              </p14:nvContentPartPr>
              <p14:xfrm>
                <a:off x="2821060" y="2053009"/>
                <a:ext cx="43920" cy="236880"/>
              </p14:xfrm>
            </p:contentPart>
          </mc:Choice>
          <mc:Fallback xmlns=""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501CBC5E-26D1-9549-83E1-F2B04B76A7A3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2813500" y="2045449"/>
                  <a:ext cx="5904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C699F3D0-4463-8D42-887A-8D28EE71C9F1}"/>
                    </a:ext>
                  </a:extLst>
                </p14:cNvPr>
                <p14:cNvContentPartPr/>
                <p14:nvPr/>
              </p14:nvContentPartPr>
              <p14:xfrm>
                <a:off x="2933380" y="2059129"/>
                <a:ext cx="149760" cy="168480"/>
              </p14:xfrm>
            </p:contentPart>
          </mc:Choice>
          <mc:Fallback xmlns=""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C699F3D0-4463-8D42-887A-8D28EE71C9F1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925820" y="2051569"/>
                  <a:ext cx="16488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26726B62-6FB1-C543-892F-71C5F6320636}"/>
                    </a:ext>
                  </a:extLst>
                </p14:cNvPr>
                <p14:cNvContentPartPr/>
                <p14:nvPr/>
              </p14:nvContentPartPr>
              <p14:xfrm>
                <a:off x="3219580" y="2183689"/>
                <a:ext cx="137160" cy="106200"/>
              </p14:xfrm>
            </p:contentPart>
          </mc:Choice>
          <mc:Fallback xmlns=""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26726B62-6FB1-C543-892F-71C5F6320636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3212020" y="2176129"/>
                  <a:ext cx="15228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99929F7E-8F03-5643-AA0A-62CA8FD4913A}"/>
                    </a:ext>
                  </a:extLst>
                </p14:cNvPr>
                <p14:cNvContentPartPr/>
                <p14:nvPr/>
              </p14:nvContentPartPr>
              <p14:xfrm>
                <a:off x="3499660" y="2077849"/>
                <a:ext cx="74520" cy="224640"/>
              </p14:xfrm>
            </p:contentPart>
          </mc:Choice>
          <mc:Fallback xmlns=""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99929F7E-8F03-5643-AA0A-62CA8FD4913A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3492100" y="2070289"/>
                  <a:ext cx="89280" cy="239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A4F89456-8E63-C846-93A6-CB1676EC54D1}"/>
              </a:ext>
            </a:extLst>
          </p:cNvPr>
          <p:cNvGrpSpPr/>
          <p:nvPr/>
        </p:nvGrpSpPr>
        <p:grpSpPr>
          <a:xfrm>
            <a:off x="4346380" y="2173969"/>
            <a:ext cx="187200" cy="147240"/>
            <a:chOff x="4346380" y="2173969"/>
            <a:chExt cx="187200" cy="147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23EF361D-8ACB-854B-AEE1-B0749CFE3A47}"/>
                    </a:ext>
                  </a:extLst>
                </p14:cNvPr>
                <p14:cNvContentPartPr/>
                <p14:nvPr/>
              </p14:nvContentPartPr>
              <p14:xfrm>
                <a:off x="4377700" y="2173969"/>
                <a:ext cx="112320" cy="10080"/>
              </p14:xfrm>
            </p:contentPart>
          </mc:Choice>
          <mc:Fallback xmlns=""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23EF361D-8ACB-854B-AEE1-B0749CFE3A47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4370140" y="2166409"/>
                  <a:ext cx="12744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5109AA04-1325-364C-B122-A689CE4573AB}"/>
                    </a:ext>
                  </a:extLst>
                </p14:cNvPr>
                <p14:cNvContentPartPr/>
                <p14:nvPr/>
              </p14:nvContentPartPr>
              <p14:xfrm>
                <a:off x="4346380" y="2283409"/>
                <a:ext cx="187200" cy="37800"/>
              </p14:xfrm>
            </p:contentPart>
          </mc:Choice>
          <mc:Fallback xmlns=""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5109AA04-1325-364C-B122-A689CE4573AB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4338820" y="2275849"/>
                  <a:ext cx="202320" cy="52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2" name="墨迹 31">
                <a:extLst>
                  <a:ext uri="{FF2B5EF4-FFF2-40B4-BE49-F238E27FC236}">
                    <a16:creationId xmlns:a16="http://schemas.microsoft.com/office/drawing/2014/main" id="{AC6812A8-83A2-FF47-9BED-F19467EA1A73}"/>
                  </a:ext>
                </a:extLst>
              </p14:cNvPr>
              <p14:cNvContentPartPr/>
              <p14:nvPr/>
            </p14:nvContentPartPr>
            <p14:xfrm>
              <a:off x="4925260" y="2077849"/>
              <a:ext cx="12960" cy="311760"/>
            </p14:xfrm>
          </p:contentPart>
        </mc:Choice>
        <mc:Fallback xmlns="">
          <p:pic>
            <p:nvPicPr>
              <p:cNvPr id="32" name="墨迹 31">
                <a:extLst>
                  <a:ext uri="{FF2B5EF4-FFF2-40B4-BE49-F238E27FC236}">
                    <a16:creationId xmlns:a16="http://schemas.microsoft.com/office/drawing/2014/main" id="{AC6812A8-83A2-FF47-9BED-F19467EA1A73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4918060" y="2070289"/>
                <a:ext cx="27720" cy="32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6" name="墨迹 35">
                <a:extLst>
                  <a:ext uri="{FF2B5EF4-FFF2-40B4-BE49-F238E27FC236}">
                    <a16:creationId xmlns:a16="http://schemas.microsoft.com/office/drawing/2014/main" id="{750FDAC0-8C53-5E41-82BC-8EAB7E1DE1C3}"/>
                  </a:ext>
                </a:extLst>
              </p14:cNvPr>
              <p14:cNvContentPartPr/>
              <p14:nvPr/>
            </p14:nvContentPartPr>
            <p14:xfrm>
              <a:off x="1339660" y="2725489"/>
              <a:ext cx="847080" cy="367560"/>
            </p14:xfrm>
          </p:contentPart>
        </mc:Choice>
        <mc:Fallback xmlns="">
          <p:pic>
            <p:nvPicPr>
              <p:cNvPr id="36" name="墨迹 35">
                <a:extLst>
                  <a:ext uri="{FF2B5EF4-FFF2-40B4-BE49-F238E27FC236}">
                    <a16:creationId xmlns:a16="http://schemas.microsoft.com/office/drawing/2014/main" id="{750FDAC0-8C53-5E41-82BC-8EAB7E1DE1C3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1332100" y="2717929"/>
                <a:ext cx="862200" cy="382680"/>
              </a:xfrm>
              <a:prstGeom prst="rect">
                <a:avLst/>
              </a:prstGeom>
            </p:spPr>
          </p:pic>
        </mc:Fallback>
      </mc:AlternateContent>
      <p:grpSp>
        <p:nvGrpSpPr>
          <p:cNvPr id="48" name="组合 47">
            <a:extLst>
              <a:ext uri="{FF2B5EF4-FFF2-40B4-BE49-F238E27FC236}">
                <a16:creationId xmlns:a16="http://schemas.microsoft.com/office/drawing/2014/main" id="{BD39E20B-C2A6-B74D-96C0-5088B38FF8C6}"/>
              </a:ext>
            </a:extLst>
          </p:cNvPr>
          <p:cNvGrpSpPr/>
          <p:nvPr/>
        </p:nvGrpSpPr>
        <p:grpSpPr>
          <a:xfrm>
            <a:off x="2404180" y="2874889"/>
            <a:ext cx="1314000" cy="398520"/>
            <a:chOff x="2404180" y="2874889"/>
            <a:chExt cx="1314000" cy="398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83021435-AF93-BB48-8BF0-3E6547E40CF3}"/>
                    </a:ext>
                  </a:extLst>
                </p14:cNvPr>
                <p14:cNvContentPartPr/>
                <p14:nvPr/>
              </p14:nvContentPartPr>
              <p14:xfrm>
                <a:off x="2404180" y="2874889"/>
                <a:ext cx="100080" cy="324000"/>
              </p14:xfrm>
            </p:contentPart>
          </mc:Choice>
          <mc:Fallback xmlns=""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83021435-AF93-BB48-8BF0-3E6547E40CF3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2396620" y="2867329"/>
                  <a:ext cx="115200" cy="33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75EB905F-CB15-864E-B1B4-928C9ABC6A20}"/>
                    </a:ext>
                  </a:extLst>
                </p14:cNvPr>
                <p14:cNvContentPartPr/>
                <p14:nvPr/>
              </p14:nvContentPartPr>
              <p14:xfrm>
                <a:off x="2696860" y="2874889"/>
                <a:ext cx="19080" cy="277920"/>
              </p14:xfrm>
            </p:contentPart>
          </mc:Choice>
          <mc:Fallback xmlns=""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75EB905F-CB15-864E-B1B4-928C9ABC6A20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2689300" y="2867329"/>
                  <a:ext cx="34200" cy="29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D929C85C-5CCE-C144-9256-F9C48A24A588}"/>
                    </a:ext>
                  </a:extLst>
                </p14:cNvPr>
                <p14:cNvContentPartPr/>
                <p14:nvPr/>
              </p14:nvContentPartPr>
              <p14:xfrm>
                <a:off x="2746540" y="2905849"/>
                <a:ext cx="218160" cy="274320"/>
              </p14:xfrm>
            </p:contentPart>
          </mc:Choice>
          <mc:Fallback xmlns=""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D929C85C-5CCE-C144-9256-F9C48A24A588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2738980" y="2898289"/>
                  <a:ext cx="23328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75B133BB-43BA-9B46-AF7F-D1CCFD727917}"/>
                    </a:ext>
                  </a:extLst>
                </p14:cNvPr>
                <p14:cNvContentPartPr/>
                <p14:nvPr/>
              </p14:nvContentPartPr>
              <p14:xfrm>
                <a:off x="3070180" y="3104929"/>
                <a:ext cx="143640" cy="75240"/>
              </p14:xfrm>
            </p:contentPart>
          </mc:Choice>
          <mc:Fallback xmlns=""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75B133BB-43BA-9B46-AF7F-D1CCFD727917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3062620" y="3097729"/>
                  <a:ext cx="15876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61F3EE63-0CCE-004A-AA52-E11AC0B04468}"/>
                    </a:ext>
                  </a:extLst>
                </p14:cNvPr>
                <p14:cNvContentPartPr/>
                <p14:nvPr/>
              </p14:nvContentPartPr>
              <p14:xfrm>
                <a:off x="3188620" y="3130129"/>
                <a:ext cx="168480" cy="106200"/>
              </p14:xfrm>
            </p:contentPart>
          </mc:Choice>
          <mc:Fallback xmlns=""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61F3EE63-0CCE-004A-AA52-E11AC0B04468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3181060" y="3122569"/>
                  <a:ext cx="18360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6D342876-EB21-F242-B36C-46F6644C2E41}"/>
                    </a:ext>
                  </a:extLst>
                </p14:cNvPr>
                <p14:cNvContentPartPr/>
                <p14:nvPr/>
              </p14:nvContentPartPr>
              <p14:xfrm>
                <a:off x="3487420" y="3254329"/>
                <a:ext cx="19080" cy="19080"/>
              </p14:xfrm>
            </p:contentPart>
          </mc:Choice>
          <mc:Fallback xmlns=""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6D342876-EB21-F242-B36C-46F6644C2E41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3479860" y="3247129"/>
                  <a:ext cx="3420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97AC559F-5D8A-1F4D-B261-FE0EC54AA772}"/>
                    </a:ext>
                  </a:extLst>
                </p14:cNvPr>
                <p14:cNvContentPartPr/>
                <p14:nvPr/>
              </p14:nvContentPartPr>
              <p14:xfrm>
                <a:off x="3593260" y="3117529"/>
                <a:ext cx="124920" cy="112320"/>
              </p14:xfrm>
            </p:contentPart>
          </mc:Choice>
          <mc:Fallback xmlns=""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97AC559F-5D8A-1F4D-B261-FE0EC54AA772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3585700" y="3109969"/>
                  <a:ext cx="140040" cy="127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44" name="墨迹 43">
                <a:extLst>
                  <a:ext uri="{FF2B5EF4-FFF2-40B4-BE49-F238E27FC236}">
                    <a16:creationId xmlns:a16="http://schemas.microsoft.com/office/drawing/2014/main" id="{98F7E886-8562-9742-8B4F-908305849DC4}"/>
                  </a:ext>
                </a:extLst>
              </p14:cNvPr>
              <p14:cNvContentPartPr/>
              <p14:nvPr/>
            </p14:nvContentPartPr>
            <p14:xfrm>
              <a:off x="3941740" y="2980729"/>
              <a:ext cx="131040" cy="293040"/>
            </p14:xfrm>
          </p:contentPart>
        </mc:Choice>
        <mc:Fallback xmlns="">
          <p:pic>
            <p:nvPicPr>
              <p:cNvPr id="44" name="墨迹 43">
                <a:extLst>
                  <a:ext uri="{FF2B5EF4-FFF2-40B4-BE49-F238E27FC236}">
                    <a16:creationId xmlns:a16="http://schemas.microsoft.com/office/drawing/2014/main" id="{98F7E886-8562-9742-8B4F-908305849DC4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3934180" y="2973169"/>
                <a:ext cx="146160" cy="30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45" name="墨迹 44">
                <a:extLst>
                  <a:ext uri="{FF2B5EF4-FFF2-40B4-BE49-F238E27FC236}">
                    <a16:creationId xmlns:a16="http://schemas.microsoft.com/office/drawing/2014/main" id="{7151D2E3-889F-5B49-8830-D987F2707003}"/>
                  </a:ext>
                </a:extLst>
              </p14:cNvPr>
              <p14:cNvContentPartPr/>
              <p14:nvPr/>
            </p14:nvContentPartPr>
            <p14:xfrm>
              <a:off x="4508380" y="2992969"/>
              <a:ext cx="180720" cy="50040"/>
            </p14:xfrm>
          </p:contentPart>
        </mc:Choice>
        <mc:Fallback xmlns="">
          <p:pic>
            <p:nvPicPr>
              <p:cNvPr id="45" name="墨迹 44">
                <a:extLst>
                  <a:ext uri="{FF2B5EF4-FFF2-40B4-BE49-F238E27FC236}">
                    <a16:creationId xmlns:a16="http://schemas.microsoft.com/office/drawing/2014/main" id="{7151D2E3-889F-5B49-8830-D987F2707003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4500820" y="2985409"/>
                <a:ext cx="195840" cy="6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46" name="墨迹 45">
                <a:extLst>
                  <a:ext uri="{FF2B5EF4-FFF2-40B4-BE49-F238E27FC236}">
                    <a16:creationId xmlns:a16="http://schemas.microsoft.com/office/drawing/2014/main" id="{99A6AFFD-810C-DE45-8466-693A82C68A33}"/>
                  </a:ext>
                </a:extLst>
              </p14:cNvPr>
              <p14:cNvContentPartPr/>
              <p14:nvPr/>
            </p14:nvContentPartPr>
            <p14:xfrm>
              <a:off x="4545820" y="3148849"/>
              <a:ext cx="212040" cy="12960"/>
            </p14:xfrm>
          </p:contentPart>
        </mc:Choice>
        <mc:Fallback xmlns="">
          <p:pic>
            <p:nvPicPr>
              <p:cNvPr id="46" name="墨迹 45">
                <a:extLst>
                  <a:ext uri="{FF2B5EF4-FFF2-40B4-BE49-F238E27FC236}">
                    <a16:creationId xmlns:a16="http://schemas.microsoft.com/office/drawing/2014/main" id="{99A6AFFD-810C-DE45-8466-693A82C68A33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4538260" y="3141289"/>
                <a:ext cx="22716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47" name="墨迹 46">
                <a:extLst>
                  <a:ext uri="{FF2B5EF4-FFF2-40B4-BE49-F238E27FC236}">
                    <a16:creationId xmlns:a16="http://schemas.microsoft.com/office/drawing/2014/main" id="{4DF66F2E-8DE5-7343-B164-2465B78CC6A5}"/>
                  </a:ext>
                </a:extLst>
              </p14:cNvPr>
              <p14:cNvContentPartPr/>
              <p14:nvPr/>
            </p14:nvContentPartPr>
            <p14:xfrm>
              <a:off x="5056300" y="2974249"/>
              <a:ext cx="199440" cy="205920"/>
            </p14:xfrm>
          </p:contentPart>
        </mc:Choice>
        <mc:Fallback xmlns="">
          <p:pic>
            <p:nvPicPr>
              <p:cNvPr id="47" name="墨迹 46">
                <a:extLst>
                  <a:ext uri="{FF2B5EF4-FFF2-40B4-BE49-F238E27FC236}">
                    <a16:creationId xmlns:a16="http://schemas.microsoft.com/office/drawing/2014/main" id="{4DF66F2E-8DE5-7343-B164-2465B78CC6A5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5048740" y="2966689"/>
                <a:ext cx="214560" cy="22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49" name="墨迹 48">
                <a:extLst>
                  <a:ext uri="{FF2B5EF4-FFF2-40B4-BE49-F238E27FC236}">
                    <a16:creationId xmlns:a16="http://schemas.microsoft.com/office/drawing/2014/main" id="{5C01E609-49C2-E24F-9CD2-57E24D573669}"/>
                  </a:ext>
                </a:extLst>
              </p14:cNvPr>
              <p14:cNvContentPartPr/>
              <p14:nvPr/>
            </p14:nvContentPartPr>
            <p14:xfrm>
              <a:off x="6463180" y="2824849"/>
              <a:ext cx="124920" cy="261720"/>
            </p14:xfrm>
          </p:contentPart>
        </mc:Choice>
        <mc:Fallback xmlns="">
          <p:pic>
            <p:nvPicPr>
              <p:cNvPr id="49" name="墨迹 48">
                <a:extLst>
                  <a:ext uri="{FF2B5EF4-FFF2-40B4-BE49-F238E27FC236}">
                    <a16:creationId xmlns:a16="http://schemas.microsoft.com/office/drawing/2014/main" id="{5C01E609-49C2-E24F-9CD2-57E24D573669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6455620" y="2817289"/>
                <a:ext cx="140040" cy="276840"/>
              </a:xfrm>
              <a:prstGeom prst="rect">
                <a:avLst/>
              </a:prstGeom>
            </p:spPr>
          </p:pic>
        </mc:Fallback>
      </mc:AlternateContent>
      <p:grpSp>
        <p:nvGrpSpPr>
          <p:cNvPr id="58" name="组合 57">
            <a:extLst>
              <a:ext uri="{FF2B5EF4-FFF2-40B4-BE49-F238E27FC236}">
                <a16:creationId xmlns:a16="http://schemas.microsoft.com/office/drawing/2014/main" id="{A415E55A-23C0-DE4F-811F-4A9284958EDA}"/>
              </a:ext>
            </a:extLst>
          </p:cNvPr>
          <p:cNvGrpSpPr/>
          <p:nvPr/>
        </p:nvGrpSpPr>
        <p:grpSpPr>
          <a:xfrm>
            <a:off x="6880060" y="2849689"/>
            <a:ext cx="517320" cy="249480"/>
            <a:chOff x="6880060" y="2849689"/>
            <a:chExt cx="517320" cy="249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0" name="墨迹 49">
                  <a:extLst>
                    <a:ext uri="{FF2B5EF4-FFF2-40B4-BE49-F238E27FC236}">
                      <a16:creationId xmlns:a16="http://schemas.microsoft.com/office/drawing/2014/main" id="{02293970-4D3D-5345-A1E7-D6A3938CE7EF}"/>
                    </a:ext>
                  </a:extLst>
                </p14:cNvPr>
                <p14:cNvContentPartPr/>
                <p14:nvPr/>
              </p14:nvContentPartPr>
              <p14:xfrm>
                <a:off x="6880060" y="2849689"/>
                <a:ext cx="299160" cy="168480"/>
              </p14:xfrm>
            </p:contentPart>
          </mc:Choice>
          <mc:Fallback xmlns="">
            <p:pic>
              <p:nvPicPr>
                <p:cNvPr id="50" name="墨迹 49">
                  <a:extLst>
                    <a:ext uri="{FF2B5EF4-FFF2-40B4-BE49-F238E27FC236}">
                      <a16:creationId xmlns:a16="http://schemas.microsoft.com/office/drawing/2014/main" id="{02293970-4D3D-5345-A1E7-D6A3938CE7EF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6872860" y="2842489"/>
                  <a:ext cx="31428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1" name="墨迹 50">
                  <a:extLst>
                    <a:ext uri="{FF2B5EF4-FFF2-40B4-BE49-F238E27FC236}">
                      <a16:creationId xmlns:a16="http://schemas.microsoft.com/office/drawing/2014/main" id="{7929AC01-2B2B-1541-A356-AE019CA0D0A5}"/>
                    </a:ext>
                  </a:extLst>
                </p14:cNvPr>
                <p14:cNvContentPartPr/>
                <p14:nvPr/>
              </p14:nvContentPartPr>
              <p14:xfrm>
                <a:off x="7372180" y="3030409"/>
                <a:ext cx="25200" cy="68760"/>
              </p14:xfrm>
            </p:contentPart>
          </mc:Choice>
          <mc:Fallback xmlns="">
            <p:pic>
              <p:nvPicPr>
                <p:cNvPr id="51" name="墨迹 50">
                  <a:extLst>
                    <a:ext uri="{FF2B5EF4-FFF2-40B4-BE49-F238E27FC236}">
                      <a16:creationId xmlns:a16="http://schemas.microsoft.com/office/drawing/2014/main" id="{7929AC01-2B2B-1541-A356-AE019CA0D0A5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7364620" y="3022849"/>
                  <a:ext cx="40320" cy="83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52" name="墨迹 51">
                <a:extLst>
                  <a:ext uri="{FF2B5EF4-FFF2-40B4-BE49-F238E27FC236}">
                    <a16:creationId xmlns:a16="http://schemas.microsoft.com/office/drawing/2014/main" id="{843E61DF-D2D1-694C-986A-9EAC95E54766}"/>
                  </a:ext>
                </a:extLst>
              </p14:cNvPr>
              <p14:cNvContentPartPr/>
              <p14:nvPr/>
            </p14:nvContentPartPr>
            <p14:xfrm>
              <a:off x="7652260" y="2937169"/>
              <a:ext cx="93600" cy="124920"/>
            </p14:xfrm>
          </p:contentPart>
        </mc:Choice>
        <mc:Fallback xmlns="">
          <p:pic>
            <p:nvPicPr>
              <p:cNvPr id="52" name="墨迹 51">
                <a:extLst>
                  <a:ext uri="{FF2B5EF4-FFF2-40B4-BE49-F238E27FC236}">
                    <a16:creationId xmlns:a16="http://schemas.microsoft.com/office/drawing/2014/main" id="{843E61DF-D2D1-694C-986A-9EAC95E54766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7644700" y="2929609"/>
                <a:ext cx="108720" cy="140040"/>
              </a:xfrm>
              <a:prstGeom prst="rect">
                <a:avLst/>
              </a:prstGeom>
            </p:spPr>
          </p:pic>
        </mc:Fallback>
      </mc:AlternateContent>
      <p:grpSp>
        <p:nvGrpSpPr>
          <p:cNvPr id="57" name="组合 56">
            <a:extLst>
              <a:ext uri="{FF2B5EF4-FFF2-40B4-BE49-F238E27FC236}">
                <a16:creationId xmlns:a16="http://schemas.microsoft.com/office/drawing/2014/main" id="{1F5C7BF6-8897-CD45-AF87-20D33B648529}"/>
              </a:ext>
            </a:extLst>
          </p:cNvPr>
          <p:cNvGrpSpPr/>
          <p:nvPr/>
        </p:nvGrpSpPr>
        <p:grpSpPr>
          <a:xfrm>
            <a:off x="8119180" y="2762569"/>
            <a:ext cx="1045800" cy="621360"/>
            <a:chOff x="8119180" y="2762569"/>
            <a:chExt cx="1045800" cy="621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3" name="墨迹 52">
                  <a:extLst>
                    <a:ext uri="{FF2B5EF4-FFF2-40B4-BE49-F238E27FC236}">
                      <a16:creationId xmlns:a16="http://schemas.microsoft.com/office/drawing/2014/main" id="{D9572B08-8E11-434B-BBA4-56D21F6EA440}"/>
                    </a:ext>
                  </a:extLst>
                </p14:cNvPr>
                <p14:cNvContentPartPr/>
                <p14:nvPr/>
              </p14:nvContentPartPr>
              <p14:xfrm>
                <a:off x="8119180" y="2899729"/>
                <a:ext cx="187200" cy="143640"/>
              </p14:xfrm>
            </p:contentPart>
          </mc:Choice>
          <mc:Fallback xmlns="">
            <p:pic>
              <p:nvPicPr>
                <p:cNvPr id="53" name="墨迹 52">
                  <a:extLst>
                    <a:ext uri="{FF2B5EF4-FFF2-40B4-BE49-F238E27FC236}">
                      <a16:creationId xmlns:a16="http://schemas.microsoft.com/office/drawing/2014/main" id="{D9572B08-8E11-434B-BBA4-56D21F6EA440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8111620" y="2892169"/>
                  <a:ext cx="20232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4" name="墨迹 53">
                  <a:extLst>
                    <a:ext uri="{FF2B5EF4-FFF2-40B4-BE49-F238E27FC236}">
                      <a16:creationId xmlns:a16="http://schemas.microsoft.com/office/drawing/2014/main" id="{9FDAA138-041C-2F41-A566-D9F0E27FF3F7}"/>
                    </a:ext>
                  </a:extLst>
                </p14:cNvPr>
                <p14:cNvContentPartPr/>
                <p14:nvPr/>
              </p14:nvContentPartPr>
              <p14:xfrm>
                <a:off x="8162740" y="3061369"/>
                <a:ext cx="224640" cy="106200"/>
              </p14:xfrm>
            </p:contentPart>
          </mc:Choice>
          <mc:Fallback xmlns="">
            <p:pic>
              <p:nvPicPr>
                <p:cNvPr id="54" name="墨迹 53">
                  <a:extLst>
                    <a:ext uri="{FF2B5EF4-FFF2-40B4-BE49-F238E27FC236}">
                      <a16:creationId xmlns:a16="http://schemas.microsoft.com/office/drawing/2014/main" id="{9FDAA138-041C-2F41-A566-D9F0E27FF3F7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8155180" y="3053809"/>
                  <a:ext cx="23940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5" name="墨迹 54">
                  <a:extLst>
                    <a:ext uri="{FF2B5EF4-FFF2-40B4-BE49-F238E27FC236}">
                      <a16:creationId xmlns:a16="http://schemas.microsoft.com/office/drawing/2014/main" id="{5B200998-9132-134B-A1EE-65C83850819C}"/>
                    </a:ext>
                  </a:extLst>
                </p14:cNvPr>
                <p14:cNvContentPartPr/>
                <p14:nvPr/>
              </p14:nvContentPartPr>
              <p14:xfrm>
                <a:off x="8586100" y="2918449"/>
                <a:ext cx="205920" cy="168480"/>
              </p14:xfrm>
            </p:contentPart>
          </mc:Choice>
          <mc:Fallback xmlns="">
            <p:pic>
              <p:nvPicPr>
                <p:cNvPr id="55" name="墨迹 54">
                  <a:extLst>
                    <a:ext uri="{FF2B5EF4-FFF2-40B4-BE49-F238E27FC236}">
                      <a16:creationId xmlns:a16="http://schemas.microsoft.com/office/drawing/2014/main" id="{5B200998-9132-134B-A1EE-65C83850819C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578540" y="2910889"/>
                  <a:ext cx="22104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6" name="墨迹 55">
                  <a:extLst>
                    <a:ext uri="{FF2B5EF4-FFF2-40B4-BE49-F238E27FC236}">
                      <a16:creationId xmlns:a16="http://schemas.microsoft.com/office/drawing/2014/main" id="{F9CAD16A-2657-BF4D-A051-4AA3889F3E14}"/>
                    </a:ext>
                  </a:extLst>
                </p14:cNvPr>
                <p14:cNvContentPartPr/>
                <p14:nvPr/>
              </p14:nvContentPartPr>
              <p14:xfrm>
                <a:off x="8826220" y="2762569"/>
                <a:ext cx="338760" cy="621360"/>
              </p14:xfrm>
            </p:contentPart>
          </mc:Choice>
          <mc:Fallback xmlns="">
            <p:pic>
              <p:nvPicPr>
                <p:cNvPr id="56" name="墨迹 55">
                  <a:extLst>
                    <a:ext uri="{FF2B5EF4-FFF2-40B4-BE49-F238E27FC236}">
                      <a16:creationId xmlns:a16="http://schemas.microsoft.com/office/drawing/2014/main" id="{F9CAD16A-2657-BF4D-A051-4AA3889F3E14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8818660" y="2755009"/>
                  <a:ext cx="353520" cy="636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6" name="组合 65">
            <a:extLst>
              <a:ext uri="{FF2B5EF4-FFF2-40B4-BE49-F238E27FC236}">
                <a16:creationId xmlns:a16="http://schemas.microsoft.com/office/drawing/2014/main" id="{DCFE4168-E5F1-A143-9AC4-B2AAB55B8731}"/>
              </a:ext>
            </a:extLst>
          </p:cNvPr>
          <p:cNvGrpSpPr/>
          <p:nvPr/>
        </p:nvGrpSpPr>
        <p:grpSpPr>
          <a:xfrm>
            <a:off x="3593260" y="3721249"/>
            <a:ext cx="417600" cy="286560"/>
            <a:chOff x="3593260" y="3721249"/>
            <a:chExt cx="417600" cy="286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9" name="墨迹 58">
                  <a:extLst>
                    <a:ext uri="{FF2B5EF4-FFF2-40B4-BE49-F238E27FC236}">
                      <a16:creationId xmlns:a16="http://schemas.microsoft.com/office/drawing/2014/main" id="{59E9AA36-3232-C34B-A10D-FCA1248F824C}"/>
                    </a:ext>
                  </a:extLst>
                </p14:cNvPr>
                <p14:cNvContentPartPr/>
                <p14:nvPr/>
              </p14:nvContentPartPr>
              <p14:xfrm>
                <a:off x="3618100" y="3721249"/>
                <a:ext cx="218160" cy="268200"/>
              </p14:xfrm>
            </p:contentPart>
          </mc:Choice>
          <mc:Fallback xmlns="">
            <p:pic>
              <p:nvPicPr>
                <p:cNvPr id="59" name="墨迹 58">
                  <a:extLst>
                    <a:ext uri="{FF2B5EF4-FFF2-40B4-BE49-F238E27FC236}">
                      <a16:creationId xmlns:a16="http://schemas.microsoft.com/office/drawing/2014/main" id="{59E9AA36-3232-C34B-A10D-FCA1248F824C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3610540" y="3714049"/>
                  <a:ext cx="23328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60" name="墨迹 59">
                  <a:extLst>
                    <a:ext uri="{FF2B5EF4-FFF2-40B4-BE49-F238E27FC236}">
                      <a16:creationId xmlns:a16="http://schemas.microsoft.com/office/drawing/2014/main" id="{3DD717D4-16B7-8340-B21B-3BBF9C617E2D}"/>
                    </a:ext>
                  </a:extLst>
                </p14:cNvPr>
                <p14:cNvContentPartPr/>
                <p14:nvPr/>
              </p14:nvContentPartPr>
              <p14:xfrm>
                <a:off x="3593260" y="3721249"/>
                <a:ext cx="243000" cy="286560"/>
              </p14:xfrm>
            </p:contentPart>
          </mc:Choice>
          <mc:Fallback xmlns="">
            <p:pic>
              <p:nvPicPr>
                <p:cNvPr id="60" name="墨迹 59">
                  <a:extLst>
                    <a:ext uri="{FF2B5EF4-FFF2-40B4-BE49-F238E27FC236}">
                      <a16:creationId xmlns:a16="http://schemas.microsoft.com/office/drawing/2014/main" id="{3DD717D4-16B7-8340-B21B-3BBF9C617E2D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3585700" y="3714049"/>
                  <a:ext cx="25812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1" name="墨迹 60">
                  <a:extLst>
                    <a:ext uri="{FF2B5EF4-FFF2-40B4-BE49-F238E27FC236}">
                      <a16:creationId xmlns:a16="http://schemas.microsoft.com/office/drawing/2014/main" id="{BA6C6FEE-4536-AD4C-9FE8-099EED326C8A}"/>
                    </a:ext>
                  </a:extLst>
                </p14:cNvPr>
                <p14:cNvContentPartPr/>
                <p14:nvPr/>
              </p14:nvContentPartPr>
              <p14:xfrm>
                <a:off x="3997900" y="3932929"/>
                <a:ext cx="12960" cy="19080"/>
              </p14:xfrm>
            </p:contentPart>
          </mc:Choice>
          <mc:Fallback xmlns="">
            <p:pic>
              <p:nvPicPr>
                <p:cNvPr id="61" name="墨迹 60">
                  <a:extLst>
                    <a:ext uri="{FF2B5EF4-FFF2-40B4-BE49-F238E27FC236}">
                      <a16:creationId xmlns:a16="http://schemas.microsoft.com/office/drawing/2014/main" id="{BA6C6FEE-4536-AD4C-9FE8-099EED326C8A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3990340" y="3925729"/>
                  <a:ext cx="27720" cy="3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5" name="组合 64">
            <a:extLst>
              <a:ext uri="{FF2B5EF4-FFF2-40B4-BE49-F238E27FC236}">
                <a16:creationId xmlns:a16="http://schemas.microsoft.com/office/drawing/2014/main" id="{3F0C8454-55A8-DA41-B44E-A1FA9A49F2B8}"/>
              </a:ext>
            </a:extLst>
          </p:cNvPr>
          <p:cNvGrpSpPr/>
          <p:nvPr/>
        </p:nvGrpSpPr>
        <p:grpSpPr>
          <a:xfrm>
            <a:off x="4247020" y="3690289"/>
            <a:ext cx="299160" cy="392400"/>
            <a:chOff x="4247020" y="3690289"/>
            <a:chExt cx="299160" cy="392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62" name="墨迹 61">
                  <a:extLst>
                    <a:ext uri="{FF2B5EF4-FFF2-40B4-BE49-F238E27FC236}">
                      <a16:creationId xmlns:a16="http://schemas.microsoft.com/office/drawing/2014/main" id="{0643B1EB-B053-034A-9B43-A5448CE325E3}"/>
                    </a:ext>
                  </a:extLst>
                </p14:cNvPr>
                <p14:cNvContentPartPr/>
                <p14:nvPr/>
              </p14:nvContentPartPr>
              <p14:xfrm>
                <a:off x="4247020" y="3696409"/>
                <a:ext cx="174600" cy="143640"/>
              </p14:xfrm>
            </p:contentPart>
          </mc:Choice>
          <mc:Fallback xmlns="">
            <p:pic>
              <p:nvPicPr>
                <p:cNvPr id="62" name="墨迹 61">
                  <a:extLst>
                    <a:ext uri="{FF2B5EF4-FFF2-40B4-BE49-F238E27FC236}">
                      <a16:creationId xmlns:a16="http://schemas.microsoft.com/office/drawing/2014/main" id="{0643B1EB-B053-034A-9B43-A5448CE325E3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4239460" y="3688849"/>
                  <a:ext cx="18972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63" name="墨迹 62">
                  <a:extLst>
                    <a:ext uri="{FF2B5EF4-FFF2-40B4-BE49-F238E27FC236}">
                      <a16:creationId xmlns:a16="http://schemas.microsoft.com/office/drawing/2014/main" id="{2036C27C-1384-AC45-BADE-6BE90D0F11F1}"/>
                    </a:ext>
                  </a:extLst>
                </p14:cNvPr>
                <p14:cNvContentPartPr/>
                <p14:nvPr/>
              </p14:nvContentPartPr>
              <p14:xfrm>
                <a:off x="4421260" y="3690289"/>
                <a:ext cx="124920" cy="392400"/>
              </p14:xfrm>
            </p:contentPart>
          </mc:Choice>
          <mc:Fallback xmlns="">
            <p:pic>
              <p:nvPicPr>
                <p:cNvPr id="63" name="墨迹 62">
                  <a:extLst>
                    <a:ext uri="{FF2B5EF4-FFF2-40B4-BE49-F238E27FC236}">
                      <a16:creationId xmlns:a16="http://schemas.microsoft.com/office/drawing/2014/main" id="{2036C27C-1384-AC45-BADE-6BE90D0F11F1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4413700" y="3682729"/>
                  <a:ext cx="140040" cy="407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3">
            <p14:nvContentPartPr>
              <p14:cNvPr id="64" name="墨迹 63">
                <a:extLst>
                  <a:ext uri="{FF2B5EF4-FFF2-40B4-BE49-F238E27FC236}">
                    <a16:creationId xmlns:a16="http://schemas.microsoft.com/office/drawing/2014/main" id="{E953DD25-480D-7840-8716-02363194C652}"/>
                  </a:ext>
                </a:extLst>
              </p14:cNvPr>
              <p14:cNvContentPartPr/>
              <p14:nvPr/>
            </p14:nvContentPartPr>
            <p14:xfrm>
              <a:off x="4994020" y="3628009"/>
              <a:ext cx="293040" cy="392400"/>
            </p14:xfrm>
          </p:contentPart>
        </mc:Choice>
        <mc:Fallback xmlns="">
          <p:pic>
            <p:nvPicPr>
              <p:cNvPr id="64" name="墨迹 63">
                <a:extLst>
                  <a:ext uri="{FF2B5EF4-FFF2-40B4-BE49-F238E27FC236}">
                    <a16:creationId xmlns:a16="http://schemas.microsoft.com/office/drawing/2014/main" id="{E953DD25-480D-7840-8716-02363194C652}"/>
                  </a:ext>
                </a:extLst>
              </p:cNvPr>
              <p:cNvPicPr/>
              <p:nvPr/>
            </p:nvPicPr>
            <p:blipFill>
              <a:blip r:embed="rId104"/>
              <a:stretch>
                <a:fillRect/>
              </a:stretch>
            </p:blipFill>
            <p:spPr>
              <a:xfrm>
                <a:off x="4986460" y="3620449"/>
                <a:ext cx="308160" cy="407520"/>
              </a:xfrm>
              <a:prstGeom prst="rect">
                <a:avLst/>
              </a:prstGeom>
            </p:spPr>
          </p:pic>
        </mc:Fallback>
      </mc:AlternateContent>
      <p:grpSp>
        <p:nvGrpSpPr>
          <p:cNvPr id="84" name="组合 83">
            <a:extLst>
              <a:ext uri="{FF2B5EF4-FFF2-40B4-BE49-F238E27FC236}">
                <a16:creationId xmlns:a16="http://schemas.microsoft.com/office/drawing/2014/main" id="{8498ECF6-1F99-CC49-9ADC-3923A4AE28DE}"/>
              </a:ext>
            </a:extLst>
          </p:cNvPr>
          <p:cNvGrpSpPr/>
          <p:nvPr/>
        </p:nvGrpSpPr>
        <p:grpSpPr>
          <a:xfrm>
            <a:off x="5355100" y="3609289"/>
            <a:ext cx="448560" cy="442440"/>
            <a:chOff x="5355100" y="3609289"/>
            <a:chExt cx="448560" cy="442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70" name="墨迹 69">
                  <a:extLst>
                    <a:ext uri="{FF2B5EF4-FFF2-40B4-BE49-F238E27FC236}">
                      <a16:creationId xmlns:a16="http://schemas.microsoft.com/office/drawing/2014/main" id="{D95A8321-D47B-544D-8C91-4A82C777279A}"/>
                    </a:ext>
                  </a:extLst>
                </p14:cNvPr>
                <p14:cNvContentPartPr/>
                <p14:nvPr/>
              </p14:nvContentPartPr>
              <p14:xfrm>
                <a:off x="5355100" y="3609289"/>
                <a:ext cx="448560" cy="293040"/>
              </p14:xfrm>
            </p:contentPart>
          </mc:Choice>
          <mc:Fallback xmlns="">
            <p:pic>
              <p:nvPicPr>
                <p:cNvPr id="70" name="墨迹 69">
                  <a:extLst>
                    <a:ext uri="{FF2B5EF4-FFF2-40B4-BE49-F238E27FC236}">
                      <a16:creationId xmlns:a16="http://schemas.microsoft.com/office/drawing/2014/main" id="{D95A8321-D47B-544D-8C91-4A82C777279A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5347540" y="3601729"/>
                  <a:ext cx="46368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71" name="墨迹 70">
                  <a:extLst>
                    <a:ext uri="{FF2B5EF4-FFF2-40B4-BE49-F238E27FC236}">
                      <a16:creationId xmlns:a16="http://schemas.microsoft.com/office/drawing/2014/main" id="{EA58BFD7-71B5-0E4F-BCB9-B926C9F4E901}"/>
                    </a:ext>
                  </a:extLst>
                </p14:cNvPr>
                <p14:cNvContentPartPr/>
                <p14:nvPr/>
              </p14:nvContentPartPr>
              <p14:xfrm>
                <a:off x="5597740" y="3945529"/>
                <a:ext cx="174600" cy="106200"/>
              </p14:xfrm>
            </p:contentPart>
          </mc:Choice>
          <mc:Fallback xmlns="">
            <p:pic>
              <p:nvPicPr>
                <p:cNvPr id="71" name="墨迹 70">
                  <a:extLst>
                    <a:ext uri="{FF2B5EF4-FFF2-40B4-BE49-F238E27FC236}">
                      <a16:creationId xmlns:a16="http://schemas.microsoft.com/office/drawing/2014/main" id="{EA58BFD7-71B5-0E4F-BCB9-B926C9F4E901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5590180" y="3937969"/>
                  <a:ext cx="189720" cy="121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3" name="组合 82">
            <a:extLst>
              <a:ext uri="{FF2B5EF4-FFF2-40B4-BE49-F238E27FC236}">
                <a16:creationId xmlns:a16="http://schemas.microsoft.com/office/drawing/2014/main" id="{A7E26178-632D-C444-BA33-FDCB6CE016CD}"/>
              </a:ext>
            </a:extLst>
          </p:cNvPr>
          <p:cNvGrpSpPr/>
          <p:nvPr/>
        </p:nvGrpSpPr>
        <p:grpSpPr>
          <a:xfrm>
            <a:off x="6045940" y="3547729"/>
            <a:ext cx="1089720" cy="488160"/>
            <a:chOff x="6045940" y="3547729"/>
            <a:chExt cx="1089720" cy="488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72" name="墨迹 71">
                  <a:extLst>
                    <a:ext uri="{FF2B5EF4-FFF2-40B4-BE49-F238E27FC236}">
                      <a16:creationId xmlns:a16="http://schemas.microsoft.com/office/drawing/2014/main" id="{D63E61E4-A424-1849-9A3D-CFA2A7F272C3}"/>
                    </a:ext>
                  </a:extLst>
                </p14:cNvPr>
                <p14:cNvContentPartPr/>
                <p14:nvPr/>
              </p14:nvContentPartPr>
              <p14:xfrm>
                <a:off x="6189220" y="3547729"/>
                <a:ext cx="330480" cy="416880"/>
              </p14:xfrm>
            </p:contentPart>
          </mc:Choice>
          <mc:Fallback xmlns="">
            <p:pic>
              <p:nvPicPr>
                <p:cNvPr id="72" name="墨迹 71">
                  <a:extLst>
                    <a:ext uri="{FF2B5EF4-FFF2-40B4-BE49-F238E27FC236}">
                      <a16:creationId xmlns:a16="http://schemas.microsoft.com/office/drawing/2014/main" id="{D63E61E4-A424-1849-9A3D-CFA2A7F272C3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6181660" y="3540169"/>
                  <a:ext cx="345240" cy="43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73" name="墨迹 72">
                  <a:extLst>
                    <a:ext uri="{FF2B5EF4-FFF2-40B4-BE49-F238E27FC236}">
                      <a16:creationId xmlns:a16="http://schemas.microsoft.com/office/drawing/2014/main" id="{DA5602CC-C738-C745-BB6A-CA3A7E1AEDC0}"/>
                    </a:ext>
                  </a:extLst>
                </p14:cNvPr>
                <p14:cNvContentPartPr/>
                <p14:nvPr/>
              </p14:nvContentPartPr>
              <p14:xfrm>
                <a:off x="6045940" y="3883249"/>
                <a:ext cx="573120" cy="124920"/>
              </p14:xfrm>
            </p:contentPart>
          </mc:Choice>
          <mc:Fallback xmlns="">
            <p:pic>
              <p:nvPicPr>
                <p:cNvPr id="73" name="墨迹 72">
                  <a:extLst>
                    <a:ext uri="{FF2B5EF4-FFF2-40B4-BE49-F238E27FC236}">
                      <a16:creationId xmlns:a16="http://schemas.microsoft.com/office/drawing/2014/main" id="{DA5602CC-C738-C745-BB6A-CA3A7E1AEDC0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6038380" y="3875689"/>
                  <a:ext cx="58824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74" name="墨迹 73">
                  <a:extLst>
                    <a:ext uri="{FF2B5EF4-FFF2-40B4-BE49-F238E27FC236}">
                      <a16:creationId xmlns:a16="http://schemas.microsoft.com/office/drawing/2014/main" id="{1AFE322F-4D7D-6643-8794-7518883175F8}"/>
                    </a:ext>
                  </a:extLst>
                </p14:cNvPr>
                <p14:cNvContentPartPr/>
                <p14:nvPr/>
              </p14:nvContentPartPr>
              <p14:xfrm>
                <a:off x="6699700" y="3808729"/>
                <a:ext cx="193320" cy="19080"/>
              </p14:xfrm>
            </p:contentPart>
          </mc:Choice>
          <mc:Fallback xmlns="">
            <p:pic>
              <p:nvPicPr>
                <p:cNvPr id="74" name="墨迹 73">
                  <a:extLst>
                    <a:ext uri="{FF2B5EF4-FFF2-40B4-BE49-F238E27FC236}">
                      <a16:creationId xmlns:a16="http://schemas.microsoft.com/office/drawing/2014/main" id="{1AFE322F-4D7D-6643-8794-7518883175F8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6692140" y="3801169"/>
                  <a:ext cx="20844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75" name="墨迹 74">
                  <a:extLst>
                    <a:ext uri="{FF2B5EF4-FFF2-40B4-BE49-F238E27FC236}">
                      <a16:creationId xmlns:a16="http://schemas.microsoft.com/office/drawing/2014/main" id="{43A093AE-D7B2-D84E-9A20-2A1B74C6AF53}"/>
                    </a:ext>
                  </a:extLst>
                </p14:cNvPr>
                <p14:cNvContentPartPr/>
                <p14:nvPr/>
              </p14:nvContentPartPr>
              <p14:xfrm>
                <a:off x="7011100" y="3603889"/>
                <a:ext cx="118800" cy="161640"/>
              </p14:xfrm>
            </p:contentPart>
          </mc:Choice>
          <mc:Fallback xmlns="">
            <p:pic>
              <p:nvPicPr>
                <p:cNvPr id="75" name="墨迹 74">
                  <a:extLst>
                    <a:ext uri="{FF2B5EF4-FFF2-40B4-BE49-F238E27FC236}">
                      <a16:creationId xmlns:a16="http://schemas.microsoft.com/office/drawing/2014/main" id="{43A093AE-D7B2-D84E-9A20-2A1B74C6AF53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7003540" y="3596329"/>
                  <a:ext cx="13356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76" name="墨迹 75">
                  <a:extLst>
                    <a:ext uri="{FF2B5EF4-FFF2-40B4-BE49-F238E27FC236}">
                      <a16:creationId xmlns:a16="http://schemas.microsoft.com/office/drawing/2014/main" id="{81FB39EE-DB75-9C45-8F1C-10A0EE29848D}"/>
                    </a:ext>
                  </a:extLst>
                </p14:cNvPr>
                <p14:cNvContentPartPr/>
                <p14:nvPr/>
              </p14:nvContentPartPr>
              <p14:xfrm>
                <a:off x="7066900" y="3808729"/>
                <a:ext cx="68760" cy="227160"/>
              </p14:xfrm>
            </p:contentPart>
          </mc:Choice>
          <mc:Fallback xmlns="">
            <p:pic>
              <p:nvPicPr>
                <p:cNvPr id="76" name="墨迹 75">
                  <a:extLst>
                    <a:ext uri="{FF2B5EF4-FFF2-40B4-BE49-F238E27FC236}">
                      <a16:creationId xmlns:a16="http://schemas.microsoft.com/office/drawing/2014/main" id="{81FB39EE-DB75-9C45-8F1C-10A0EE29848D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7059340" y="3801169"/>
                  <a:ext cx="83880" cy="242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2" name="组合 81">
            <a:extLst>
              <a:ext uri="{FF2B5EF4-FFF2-40B4-BE49-F238E27FC236}">
                <a16:creationId xmlns:a16="http://schemas.microsoft.com/office/drawing/2014/main" id="{08B00701-3986-3D4F-A1A3-D6235FC5C5F8}"/>
              </a:ext>
            </a:extLst>
          </p:cNvPr>
          <p:cNvGrpSpPr/>
          <p:nvPr/>
        </p:nvGrpSpPr>
        <p:grpSpPr>
          <a:xfrm>
            <a:off x="7440580" y="3540889"/>
            <a:ext cx="821880" cy="492120"/>
            <a:chOff x="7440580" y="3540889"/>
            <a:chExt cx="821880" cy="492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77" name="墨迹 76">
                  <a:extLst>
                    <a:ext uri="{FF2B5EF4-FFF2-40B4-BE49-F238E27FC236}">
                      <a16:creationId xmlns:a16="http://schemas.microsoft.com/office/drawing/2014/main" id="{E4A5536E-6974-134B-A100-AF0CF4B2F6D9}"/>
                    </a:ext>
                  </a:extLst>
                </p14:cNvPr>
                <p14:cNvContentPartPr/>
                <p14:nvPr/>
              </p14:nvContentPartPr>
              <p14:xfrm>
                <a:off x="7440580" y="3690289"/>
                <a:ext cx="81360" cy="311040"/>
              </p14:xfrm>
            </p:contentPart>
          </mc:Choice>
          <mc:Fallback xmlns="">
            <p:pic>
              <p:nvPicPr>
                <p:cNvPr id="77" name="墨迹 76">
                  <a:extLst>
                    <a:ext uri="{FF2B5EF4-FFF2-40B4-BE49-F238E27FC236}">
                      <a16:creationId xmlns:a16="http://schemas.microsoft.com/office/drawing/2014/main" id="{E4A5536E-6974-134B-A100-AF0CF4B2F6D9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7433020" y="3682729"/>
                  <a:ext cx="96480" cy="32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78" name="墨迹 77">
                  <a:extLst>
                    <a:ext uri="{FF2B5EF4-FFF2-40B4-BE49-F238E27FC236}">
                      <a16:creationId xmlns:a16="http://schemas.microsoft.com/office/drawing/2014/main" id="{361D4B6E-2343-894C-B2B2-84361CB0555F}"/>
                    </a:ext>
                  </a:extLst>
                </p14:cNvPr>
                <p14:cNvContentPartPr/>
                <p14:nvPr/>
              </p14:nvContentPartPr>
              <p14:xfrm>
                <a:off x="7717780" y="3640609"/>
                <a:ext cx="164880" cy="355320"/>
              </p14:xfrm>
            </p:contentPart>
          </mc:Choice>
          <mc:Fallback xmlns="">
            <p:pic>
              <p:nvPicPr>
                <p:cNvPr id="78" name="墨迹 77">
                  <a:extLst>
                    <a:ext uri="{FF2B5EF4-FFF2-40B4-BE49-F238E27FC236}">
                      <a16:creationId xmlns:a16="http://schemas.microsoft.com/office/drawing/2014/main" id="{361D4B6E-2343-894C-B2B2-84361CB0555F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7710220" y="3633049"/>
                  <a:ext cx="180000" cy="37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79" name="墨迹 78">
                  <a:extLst>
                    <a:ext uri="{FF2B5EF4-FFF2-40B4-BE49-F238E27FC236}">
                      <a16:creationId xmlns:a16="http://schemas.microsoft.com/office/drawing/2014/main" id="{290CE0BF-397A-1B4D-AA29-B059D012CE36}"/>
                    </a:ext>
                  </a:extLst>
                </p14:cNvPr>
                <p14:cNvContentPartPr/>
                <p14:nvPr/>
              </p14:nvContentPartPr>
              <p14:xfrm>
                <a:off x="8162740" y="3540889"/>
                <a:ext cx="19080" cy="75240"/>
              </p14:xfrm>
            </p:contentPart>
          </mc:Choice>
          <mc:Fallback xmlns="">
            <p:pic>
              <p:nvPicPr>
                <p:cNvPr id="79" name="墨迹 78">
                  <a:extLst>
                    <a:ext uri="{FF2B5EF4-FFF2-40B4-BE49-F238E27FC236}">
                      <a16:creationId xmlns:a16="http://schemas.microsoft.com/office/drawing/2014/main" id="{290CE0BF-397A-1B4D-AA29-B059D012CE36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8155180" y="3533329"/>
                  <a:ext cx="3420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80" name="墨迹 79">
                  <a:extLst>
                    <a:ext uri="{FF2B5EF4-FFF2-40B4-BE49-F238E27FC236}">
                      <a16:creationId xmlns:a16="http://schemas.microsoft.com/office/drawing/2014/main" id="{C45AD741-63A9-684E-A396-40F4979D7ABA}"/>
                    </a:ext>
                  </a:extLst>
                </p14:cNvPr>
                <p14:cNvContentPartPr/>
                <p14:nvPr/>
              </p14:nvContentPartPr>
              <p14:xfrm>
                <a:off x="8087860" y="3615409"/>
                <a:ext cx="174600" cy="417600"/>
              </p14:xfrm>
            </p:contentPart>
          </mc:Choice>
          <mc:Fallback xmlns="">
            <p:pic>
              <p:nvPicPr>
                <p:cNvPr id="80" name="墨迹 79">
                  <a:extLst>
                    <a:ext uri="{FF2B5EF4-FFF2-40B4-BE49-F238E27FC236}">
                      <a16:creationId xmlns:a16="http://schemas.microsoft.com/office/drawing/2014/main" id="{C45AD741-63A9-684E-A396-40F4979D7ABA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8080300" y="3608209"/>
                  <a:ext cx="189720" cy="432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7">
            <p14:nvContentPartPr>
              <p14:cNvPr id="81" name="墨迹 80">
                <a:extLst>
                  <a:ext uri="{FF2B5EF4-FFF2-40B4-BE49-F238E27FC236}">
                    <a16:creationId xmlns:a16="http://schemas.microsoft.com/office/drawing/2014/main" id="{2BD2226D-62D8-A04D-A0D6-F61FE0C2870E}"/>
                  </a:ext>
                </a:extLst>
              </p14:cNvPr>
              <p14:cNvContentPartPr/>
              <p14:nvPr/>
            </p14:nvContentPartPr>
            <p14:xfrm>
              <a:off x="8492500" y="4070089"/>
              <a:ext cx="131040" cy="75240"/>
            </p14:xfrm>
          </p:contentPart>
        </mc:Choice>
        <mc:Fallback xmlns="">
          <p:pic>
            <p:nvPicPr>
              <p:cNvPr id="81" name="墨迹 80">
                <a:extLst>
                  <a:ext uri="{FF2B5EF4-FFF2-40B4-BE49-F238E27FC236}">
                    <a16:creationId xmlns:a16="http://schemas.microsoft.com/office/drawing/2014/main" id="{2BD2226D-62D8-A04D-A0D6-F61FE0C2870E}"/>
                  </a:ext>
                </a:extLst>
              </p:cNvPr>
              <p:cNvPicPr/>
              <p:nvPr/>
            </p:nvPicPr>
            <p:blipFill>
              <a:blip r:embed="rId128"/>
              <a:stretch>
                <a:fillRect/>
              </a:stretch>
            </p:blipFill>
            <p:spPr>
              <a:xfrm>
                <a:off x="8484940" y="4062529"/>
                <a:ext cx="146160" cy="90000"/>
              </a:xfrm>
              <a:prstGeom prst="rect">
                <a:avLst/>
              </a:prstGeom>
            </p:spPr>
          </p:pic>
        </mc:Fallback>
      </mc:AlternateContent>
      <p:grpSp>
        <p:nvGrpSpPr>
          <p:cNvPr id="92" name="组合 91">
            <a:extLst>
              <a:ext uri="{FF2B5EF4-FFF2-40B4-BE49-F238E27FC236}">
                <a16:creationId xmlns:a16="http://schemas.microsoft.com/office/drawing/2014/main" id="{0A487B23-B5A5-4648-B282-42BABE5B7270}"/>
              </a:ext>
            </a:extLst>
          </p:cNvPr>
          <p:cNvGrpSpPr/>
          <p:nvPr/>
        </p:nvGrpSpPr>
        <p:grpSpPr>
          <a:xfrm>
            <a:off x="1071820" y="4425049"/>
            <a:ext cx="1121040" cy="567000"/>
            <a:chOff x="1071820" y="4425049"/>
            <a:chExt cx="1121040" cy="567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85" name="墨迹 84">
                  <a:extLst>
                    <a:ext uri="{FF2B5EF4-FFF2-40B4-BE49-F238E27FC236}">
                      <a16:creationId xmlns:a16="http://schemas.microsoft.com/office/drawing/2014/main" id="{A05AFBE6-4D31-C84A-A0F3-919F4451C055}"/>
                    </a:ext>
                  </a:extLst>
                </p14:cNvPr>
                <p14:cNvContentPartPr/>
                <p14:nvPr/>
              </p14:nvContentPartPr>
              <p14:xfrm>
                <a:off x="1121500" y="4425049"/>
                <a:ext cx="168480" cy="37800"/>
              </p14:xfrm>
            </p:contentPart>
          </mc:Choice>
          <mc:Fallback xmlns="">
            <p:pic>
              <p:nvPicPr>
                <p:cNvPr id="85" name="墨迹 84">
                  <a:extLst>
                    <a:ext uri="{FF2B5EF4-FFF2-40B4-BE49-F238E27FC236}">
                      <a16:creationId xmlns:a16="http://schemas.microsoft.com/office/drawing/2014/main" id="{A05AFBE6-4D31-C84A-A0F3-919F4451C055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1113940" y="4417489"/>
                  <a:ext cx="18360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86" name="墨迹 85">
                  <a:extLst>
                    <a:ext uri="{FF2B5EF4-FFF2-40B4-BE49-F238E27FC236}">
                      <a16:creationId xmlns:a16="http://schemas.microsoft.com/office/drawing/2014/main" id="{DF1E28C4-3553-644C-ACC9-8A63CB26892D}"/>
                    </a:ext>
                  </a:extLst>
                </p14:cNvPr>
                <p14:cNvContentPartPr/>
                <p14:nvPr/>
              </p14:nvContentPartPr>
              <p14:xfrm>
                <a:off x="1071820" y="4561849"/>
                <a:ext cx="330480" cy="348840"/>
              </p14:xfrm>
            </p:contentPart>
          </mc:Choice>
          <mc:Fallback xmlns="">
            <p:pic>
              <p:nvPicPr>
                <p:cNvPr id="86" name="墨迹 85">
                  <a:extLst>
                    <a:ext uri="{FF2B5EF4-FFF2-40B4-BE49-F238E27FC236}">
                      <a16:creationId xmlns:a16="http://schemas.microsoft.com/office/drawing/2014/main" id="{DF1E28C4-3553-644C-ACC9-8A63CB26892D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1064260" y="4554289"/>
                  <a:ext cx="345240" cy="36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87" name="墨迹 86">
                  <a:extLst>
                    <a:ext uri="{FF2B5EF4-FFF2-40B4-BE49-F238E27FC236}">
                      <a16:creationId xmlns:a16="http://schemas.microsoft.com/office/drawing/2014/main" id="{837925BD-CDA5-A648-B786-C682F753C021}"/>
                    </a:ext>
                  </a:extLst>
                </p14:cNvPr>
                <p14:cNvContentPartPr/>
                <p14:nvPr/>
              </p14:nvContentPartPr>
              <p14:xfrm>
                <a:off x="1563580" y="4555729"/>
                <a:ext cx="56520" cy="62640"/>
              </p14:xfrm>
            </p:contentPart>
          </mc:Choice>
          <mc:Fallback xmlns="">
            <p:pic>
              <p:nvPicPr>
                <p:cNvPr id="87" name="墨迹 86">
                  <a:extLst>
                    <a:ext uri="{FF2B5EF4-FFF2-40B4-BE49-F238E27FC236}">
                      <a16:creationId xmlns:a16="http://schemas.microsoft.com/office/drawing/2014/main" id="{837925BD-CDA5-A648-B786-C682F753C021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1556020" y="4548169"/>
                  <a:ext cx="7128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88" name="墨迹 87">
                  <a:extLst>
                    <a:ext uri="{FF2B5EF4-FFF2-40B4-BE49-F238E27FC236}">
                      <a16:creationId xmlns:a16="http://schemas.microsoft.com/office/drawing/2014/main" id="{C7218A4C-B4F6-D548-878A-E75D01E8DEFA}"/>
                    </a:ext>
                  </a:extLst>
                </p14:cNvPr>
                <p14:cNvContentPartPr/>
                <p14:nvPr/>
              </p14:nvContentPartPr>
              <p14:xfrm>
                <a:off x="1470340" y="4611529"/>
                <a:ext cx="168480" cy="224640"/>
              </p14:xfrm>
            </p:contentPart>
          </mc:Choice>
          <mc:Fallback xmlns="">
            <p:pic>
              <p:nvPicPr>
                <p:cNvPr id="88" name="墨迹 87">
                  <a:extLst>
                    <a:ext uri="{FF2B5EF4-FFF2-40B4-BE49-F238E27FC236}">
                      <a16:creationId xmlns:a16="http://schemas.microsoft.com/office/drawing/2014/main" id="{C7218A4C-B4F6-D548-878A-E75D01E8DEFA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1462780" y="4603969"/>
                  <a:ext cx="18360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89" name="墨迹 88">
                  <a:extLst>
                    <a:ext uri="{FF2B5EF4-FFF2-40B4-BE49-F238E27FC236}">
                      <a16:creationId xmlns:a16="http://schemas.microsoft.com/office/drawing/2014/main" id="{33541BA0-1FDE-3741-B9DC-E73DFDC6C135}"/>
                    </a:ext>
                  </a:extLst>
                </p14:cNvPr>
                <p14:cNvContentPartPr/>
                <p14:nvPr/>
              </p14:nvContentPartPr>
              <p14:xfrm>
                <a:off x="1712980" y="4443409"/>
                <a:ext cx="268200" cy="374040"/>
              </p14:xfrm>
            </p:contentPart>
          </mc:Choice>
          <mc:Fallback xmlns="">
            <p:pic>
              <p:nvPicPr>
                <p:cNvPr id="89" name="墨迹 88">
                  <a:extLst>
                    <a:ext uri="{FF2B5EF4-FFF2-40B4-BE49-F238E27FC236}">
                      <a16:creationId xmlns:a16="http://schemas.microsoft.com/office/drawing/2014/main" id="{33541BA0-1FDE-3741-B9DC-E73DFDC6C135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1705420" y="4436209"/>
                  <a:ext cx="282960" cy="38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90" name="墨迹 89">
                  <a:extLst>
                    <a:ext uri="{FF2B5EF4-FFF2-40B4-BE49-F238E27FC236}">
                      <a16:creationId xmlns:a16="http://schemas.microsoft.com/office/drawing/2014/main" id="{9EB28C1E-B3F8-ED4C-B343-B055E6AAA7D2}"/>
                    </a:ext>
                  </a:extLst>
                </p14:cNvPr>
                <p14:cNvContentPartPr/>
                <p14:nvPr/>
              </p14:nvContentPartPr>
              <p14:xfrm>
                <a:off x="2161180" y="4817089"/>
                <a:ext cx="360" cy="25200"/>
              </p14:xfrm>
            </p:contentPart>
          </mc:Choice>
          <mc:Fallback xmlns="">
            <p:pic>
              <p:nvPicPr>
                <p:cNvPr id="90" name="墨迹 89">
                  <a:extLst>
                    <a:ext uri="{FF2B5EF4-FFF2-40B4-BE49-F238E27FC236}">
                      <a16:creationId xmlns:a16="http://schemas.microsoft.com/office/drawing/2014/main" id="{9EB28C1E-B3F8-ED4C-B343-B055E6AAA7D2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2153620" y="4809529"/>
                  <a:ext cx="1548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91" name="墨迹 90">
                  <a:extLst>
                    <a:ext uri="{FF2B5EF4-FFF2-40B4-BE49-F238E27FC236}">
                      <a16:creationId xmlns:a16="http://schemas.microsoft.com/office/drawing/2014/main" id="{E89AD487-8262-874F-8E54-C3B909F752E8}"/>
                    </a:ext>
                  </a:extLst>
                </p14:cNvPr>
                <p14:cNvContentPartPr/>
                <p14:nvPr/>
              </p14:nvContentPartPr>
              <p14:xfrm>
                <a:off x="2192500" y="4979089"/>
                <a:ext cx="360" cy="12960"/>
              </p14:xfrm>
            </p:contentPart>
          </mc:Choice>
          <mc:Fallback xmlns="">
            <p:pic>
              <p:nvPicPr>
                <p:cNvPr id="91" name="墨迹 90">
                  <a:extLst>
                    <a:ext uri="{FF2B5EF4-FFF2-40B4-BE49-F238E27FC236}">
                      <a16:creationId xmlns:a16="http://schemas.microsoft.com/office/drawing/2014/main" id="{E89AD487-8262-874F-8E54-C3B909F752E8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2184940" y="4971529"/>
                  <a:ext cx="15480" cy="27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1" name="组合 100">
            <a:extLst>
              <a:ext uri="{FF2B5EF4-FFF2-40B4-BE49-F238E27FC236}">
                <a16:creationId xmlns:a16="http://schemas.microsoft.com/office/drawing/2014/main" id="{FC8266E8-4AAD-4646-ACF9-484C146990F8}"/>
              </a:ext>
            </a:extLst>
          </p:cNvPr>
          <p:cNvGrpSpPr/>
          <p:nvPr/>
        </p:nvGrpSpPr>
        <p:grpSpPr>
          <a:xfrm>
            <a:off x="2665540" y="4399849"/>
            <a:ext cx="529560" cy="448920"/>
            <a:chOff x="2665540" y="4399849"/>
            <a:chExt cx="529560" cy="448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93" name="墨迹 92">
                  <a:extLst>
                    <a:ext uri="{FF2B5EF4-FFF2-40B4-BE49-F238E27FC236}">
                      <a16:creationId xmlns:a16="http://schemas.microsoft.com/office/drawing/2014/main" id="{12D3E6CE-5991-3741-8C73-43E2EABFE173}"/>
                    </a:ext>
                  </a:extLst>
                </p14:cNvPr>
                <p14:cNvContentPartPr/>
                <p14:nvPr/>
              </p14:nvContentPartPr>
              <p14:xfrm>
                <a:off x="2752660" y="4462129"/>
                <a:ext cx="87480" cy="162360"/>
              </p14:xfrm>
            </p:contentPart>
          </mc:Choice>
          <mc:Fallback xmlns="">
            <p:pic>
              <p:nvPicPr>
                <p:cNvPr id="93" name="墨迹 92">
                  <a:extLst>
                    <a:ext uri="{FF2B5EF4-FFF2-40B4-BE49-F238E27FC236}">
                      <a16:creationId xmlns:a16="http://schemas.microsoft.com/office/drawing/2014/main" id="{12D3E6CE-5991-3741-8C73-43E2EABFE173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2745100" y="4454569"/>
                  <a:ext cx="10260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94" name="墨迹 93">
                  <a:extLst>
                    <a:ext uri="{FF2B5EF4-FFF2-40B4-BE49-F238E27FC236}">
                      <a16:creationId xmlns:a16="http://schemas.microsoft.com/office/drawing/2014/main" id="{5BEB7BEA-F526-DF48-9EA9-F4951CE528C0}"/>
                    </a:ext>
                  </a:extLst>
                </p14:cNvPr>
                <p14:cNvContentPartPr/>
                <p14:nvPr/>
              </p14:nvContentPartPr>
              <p14:xfrm>
                <a:off x="2665540" y="4717369"/>
                <a:ext cx="137160" cy="131040"/>
              </p14:xfrm>
            </p:contentPart>
          </mc:Choice>
          <mc:Fallback xmlns="">
            <p:pic>
              <p:nvPicPr>
                <p:cNvPr id="94" name="墨迹 93">
                  <a:extLst>
                    <a:ext uri="{FF2B5EF4-FFF2-40B4-BE49-F238E27FC236}">
                      <a16:creationId xmlns:a16="http://schemas.microsoft.com/office/drawing/2014/main" id="{5BEB7BEA-F526-DF48-9EA9-F4951CE528C0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2657980" y="4709809"/>
                  <a:ext cx="15228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95" name="墨迹 94">
                  <a:extLst>
                    <a:ext uri="{FF2B5EF4-FFF2-40B4-BE49-F238E27FC236}">
                      <a16:creationId xmlns:a16="http://schemas.microsoft.com/office/drawing/2014/main" id="{E41D4B51-6A9A-E346-808D-46C4DF365F10}"/>
                    </a:ext>
                  </a:extLst>
                </p14:cNvPr>
                <p14:cNvContentPartPr/>
                <p14:nvPr/>
              </p14:nvContentPartPr>
              <p14:xfrm>
                <a:off x="3051460" y="4399849"/>
                <a:ext cx="62640" cy="180720"/>
              </p14:xfrm>
            </p:contentPart>
          </mc:Choice>
          <mc:Fallback xmlns="">
            <p:pic>
              <p:nvPicPr>
                <p:cNvPr id="95" name="墨迹 94">
                  <a:extLst>
                    <a:ext uri="{FF2B5EF4-FFF2-40B4-BE49-F238E27FC236}">
                      <a16:creationId xmlns:a16="http://schemas.microsoft.com/office/drawing/2014/main" id="{E41D4B51-6A9A-E346-808D-46C4DF365F10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3043900" y="4392289"/>
                  <a:ext cx="7776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96" name="墨迹 95">
                  <a:extLst>
                    <a:ext uri="{FF2B5EF4-FFF2-40B4-BE49-F238E27FC236}">
                      <a16:creationId xmlns:a16="http://schemas.microsoft.com/office/drawing/2014/main" id="{203307A4-03FD-8748-99EB-542466E4C5CB}"/>
                    </a:ext>
                  </a:extLst>
                </p14:cNvPr>
                <p14:cNvContentPartPr/>
                <p14:nvPr/>
              </p14:nvContentPartPr>
              <p14:xfrm>
                <a:off x="2983060" y="4680289"/>
                <a:ext cx="212040" cy="168480"/>
              </p14:xfrm>
            </p:contentPart>
          </mc:Choice>
          <mc:Fallback xmlns="">
            <p:pic>
              <p:nvPicPr>
                <p:cNvPr id="96" name="墨迹 95">
                  <a:extLst>
                    <a:ext uri="{FF2B5EF4-FFF2-40B4-BE49-F238E27FC236}">
                      <a16:creationId xmlns:a16="http://schemas.microsoft.com/office/drawing/2014/main" id="{203307A4-03FD-8748-99EB-542466E4C5CB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2975500" y="4672729"/>
                  <a:ext cx="227160" cy="183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0" name="组合 99">
            <a:extLst>
              <a:ext uri="{FF2B5EF4-FFF2-40B4-BE49-F238E27FC236}">
                <a16:creationId xmlns:a16="http://schemas.microsoft.com/office/drawing/2014/main" id="{DAD4CEA9-6A0D-5C4A-A60F-A134B2FEF621}"/>
              </a:ext>
            </a:extLst>
          </p:cNvPr>
          <p:cNvGrpSpPr/>
          <p:nvPr/>
        </p:nvGrpSpPr>
        <p:grpSpPr>
          <a:xfrm>
            <a:off x="3481660" y="4505689"/>
            <a:ext cx="292320" cy="361440"/>
            <a:chOff x="3481660" y="4505689"/>
            <a:chExt cx="292320" cy="361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97" name="墨迹 96">
                  <a:extLst>
                    <a:ext uri="{FF2B5EF4-FFF2-40B4-BE49-F238E27FC236}">
                      <a16:creationId xmlns:a16="http://schemas.microsoft.com/office/drawing/2014/main" id="{00D8D5CB-2444-6A4C-9DE5-32DF7256AF5A}"/>
                    </a:ext>
                  </a:extLst>
                </p14:cNvPr>
                <p14:cNvContentPartPr/>
                <p14:nvPr/>
              </p14:nvContentPartPr>
              <p14:xfrm>
                <a:off x="3481660" y="4505689"/>
                <a:ext cx="217440" cy="361440"/>
              </p14:xfrm>
            </p:contentPart>
          </mc:Choice>
          <mc:Fallback xmlns="">
            <p:pic>
              <p:nvPicPr>
                <p:cNvPr id="97" name="墨迹 96">
                  <a:extLst>
                    <a:ext uri="{FF2B5EF4-FFF2-40B4-BE49-F238E27FC236}">
                      <a16:creationId xmlns:a16="http://schemas.microsoft.com/office/drawing/2014/main" id="{00D8D5CB-2444-6A4C-9DE5-32DF7256AF5A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3474100" y="4498129"/>
                  <a:ext cx="232560" cy="37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98" name="墨迹 97">
                  <a:extLst>
                    <a:ext uri="{FF2B5EF4-FFF2-40B4-BE49-F238E27FC236}">
                      <a16:creationId xmlns:a16="http://schemas.microsoft.com/office/drawing/2014/main" id="{9BFC6D7A-B425-EE42-AAAD-BA086AA2F406}"/>
                    </a:ext>
                  </a:extLst>
                </p14:cNvPr>
                <p14:cNvContentPartPr/>
                <p14:nvPr/>
              </p14:nvContentPartPr>
              <p14:xfrm>
                <a:off x="3555820" y="4736089"/>
                <a:ext cx="218160" cy="12960"/>
              </p14:xfrm>
            </p:contentPart>
          </mc:Choice>
          <mc:Fallback xmlns="">
            <p:pic>
              <p:nvPicPr>
                <p:cNvPr id="98" name="墨迹 97">
                  <a:extLst>
                    <a:ext uri="{FF2B5EF4-FFF2-40B4-BE49-F238E27FC236}">
                      <a16:creationId xmlns:a16="http://schemas.microsoft.com/office/drawing/2014/main" id="{9BFC6D7A-B425-EE42-AAAD-BA086AA2F406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3548260" y="4728529"/>
                  <a:ext cx="233280" cy="27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55">
            <p14:nvContentPartPr>
              <p14:cNvPr id="99" name="墨迹 98">
                <a:extLst>
                  <a:ext uri="{FF2B5EF4-FFF2-40B4-BE49-F238E27FC236}">
                    <a16:creationId xmlns:a16="http://schemas.microsoft.com/office/drawing/2014/main" id="{B2B71230-0FBE-5049-9CBB-3E181E6543E6}"/>
                  </a:ext>
                </a:extLst>
              </p14:cNvPr>
              <p14:cNvContentPartPr/>
              <p14:nvPr/>
            </p14:nvContentPartPr>
            <p14:xfrm>
              <a:off x="4022740" y="4344049"/>
              <a:ext cx="454680" cy="504720"/>
            </p14:xfrm>
          </p:contentPart>
        </mc:Choice>
        <mc:Fallback xmlns="">
          <p:pic>
            <p:nvPicPr>
              <p:cNvPr id="99" name="墨迹 98">
                <a:extLst>
                  <a:ext uri="{FF2B5EF4-FFF2-40B4-BE49-F238E27FC236}">
                    <a16:creationId xmlns:a16="http://schemas.microsoft.com/office/drawing/2014/main" id="{B2B71230-0FBE-5049-9CBB-3E181E6543E6}"/>
                  </a:ext>
                </a:extLst>
              </p:cNvPr>
              <p:cNvPicPr/>
              <p:nvPr/>
            </p:nvPicPr>
            <p:blipFill>
              <a:blip r:embed="rId156"/>
              <a:stretch>
                <a:fillRect/>
              </a:stretch>
            </p:blipFill>
            <p:spPr>
              <a:xfrm>
                <a:off x="4015180" y="4336489"/>
                <a:ext cx="469800" cy="51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7">
            <p14:nvContentPartPr>
              <p14:cNvPr id="102" name="墨迹 101">
                <a:extLst>
                  <a:ext uri="{FF2B5EF4-FFF2-40B4-BE49-F238E27FC236}">
                    <a16:creationId xmlns:a16="http://schemas.microsoft.com/office/drawing/2014/main" id="{1B7612A3-4E17-DA4B-8C2E-0440425D080B}"/>
                  </a:ext>
                </a:extLst>
              </p14:cNvPr>
              <p14:cNvContentPartPr/>
              <p14:nvPr/>
            </p14:nvContentPartPr>
            <p14:xfrm>
              <a:off x="4807180" y="4586689"/>
              <a:ext cx="168480" cy="199440"/>
            </p14:xfrm>
          </p:contentPart>
        </mc:Choice>
        <mc:Fallback xmlns="">
          <p:pic>
            <p:nvPicPr>
              <p:cNvPr id="102" name="墨迹 101">
                <a:extLst>
                  <a:ext uri="{FF2B5EF4-FFF2-40B4-BE49-F238E27FC236}">
                    <a16:creationId xmlns:a16="http://schemas.microsoft.com/office/drawing/2014/main" id="{1B7612A3-4E17-DA4B-8C2E-0440425D080B}"/>
                  </a:ext>
                </a:extLst>
              </p:cNvPr>
              <p:cNvPicPr/>
              <p:nvPr/>
            </p:nvPicPr>
            <p:blipFill>
              <a:blip r:embed="rId158"/>
              <a:stretch>
                <a:fillRect/>
              </a:stretch>
            </p:blipFill>
            <p:spPr>
              <a:xfrm>
                <a:off x="4799620" y="4579129"/>
                <a:ext cx="183600" cy="214560"/>
              </a:xfrm>
              <a:prstGeom prst="rect">
                <a:avLst/>
              </a:prstGeom>
            </p:spPr>
          </p:pic>
        </mc:Fallback>
      </mc:AlternateContent>
      <p:grpSp>
        <p:nvGrpSpPr>
          <p:cNvPr id="106" name="组合 105">
            <a:extLst>
              <a:ext uri="{FF2B5EF4-FFF2-40B4-BE49-F238E27FC236}">
                <a16:creationId xmlns:a16="http://schemas.microsoft.com/office/drawing/2014/main" id="{D83AD129-DFC6-C94F-AB48-0F4DBD5ED003}"/>
              </a:ext>
            </a:extLst>
          </p:cNvPr>
          <p:cNvGrpSpPr/>
          <p:nvPr/>
        </p:nvGrpSpPr>
        <p:grpSpPr>
          <a:xfrm>
            <a:off x="5311540" y="4555729"/>
            <a:ext cx="218160" cy="261720"/>
            <a:chOff x="5311540" y="4555729"/>
            <a:chExt cx="218160" cy="261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103" name="墨迹 102">
                  <a:extLst>
                    <a:ext uri="{FF2B5EF4-FFF2-40B4-BE49-F238E27FC236}">
                      <a16:creationId xmlns:a16="http://schemas.microsoft.com/office/drawing/2014/main" id="{1751FD7A-F669-6646-AAF8-208B6759A2BB}"/>
                    </a:ext>
                  </a:extLst>
                </p14:cNvPr>
                <p14:cNvContentPartPr/>
                <p14:nvPr/>
              </p14:nvContentPartPr>
              <p14:xfrm>
                <a:off x="5311540" y="4555729"/>
                <a:ext cx="187200" cy="168480"/>
              </p14:xfrm>
            </p:contentPart>
          </mc:Choice>
          <mc:Fallback xmlns="">
            <p:pic>
              <p:nvPicPr>
                <p:cNvPr id="103" name="墨迹 102">
                  <a:extLst>
                    <a:ext uri="{FF2B5EF4-FFF2-40B4-BE49-F238E27FC236}">
                      <a16:creationId xmlns:a16="http://schemas.microsoft.com/office/drawing/2014/main" id="{1751FD7A-F669-6646-AAF8-208B6759A2BB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5303980" y="4548169"/>
                  <a:ext cx="20232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104" name="墨迹 103">
                  <a:extLst>
                    <a:ext uri="{FF2B5EF4-FFF2-40B4-BE49-F238E27FC236}">
                      <a16:creationId xmlns:a16="http://schemas.microsoft.com/office/drawing/2014/main" id="{540B67A6-2BF4-0C42-80AD-B01C9D2A4FB1}"/>
                    </a:ext>
                  </a:extLst>
                </p14:cNvPr>
                <p14:cNvContentPartPr/>
                <p14:nvPr/>
              </p14:nvContentPartPr>
              <p14:xfrm>
                <a:off x="5311540" y="4717369"/>
                <a:ext cx="218160" cy="100080"/>
              </p14:xfrm>
            </p:contentPart>
          </mc:Choice>
          <mc:Fallback xmlns="">
            <p:pic>
              <p:nvPicPr>
                <p:cNvPr id="104" name="墨迹 103">
                  <a:extLst>
                    <a:ext uri="{FF2B5EF4-FFF2-40B4-BE49-F238E27FC236}">
                      <a16:creationId xmlns:a16="http://schemas.microsoft.com/office/drawing/2014/main" id="{540B67A6-2BF4-0C42-80AD-B01C9D2A4FB1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5303980" y="4709809"/>
                  <a:ext cx="233280" cy="115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3">
            <p14:nvContentPartPr>
              <p14:cNvPr id="105" name="墨迹 104">
                <a:extLst>
                  <a:ext uri="{FF2B5EF4-FFF2-40B4-BE49-F238E27FC236}">
                    <a16:creationId xmlns:a16="http://schemas.microsoft.com/office/drawing/2014/main" id="{475033F2-91E0-F442-A175-23561B62E68B}"/>
                  </a:ext>
                </a:extLst>
              </p14:cNvPr>
              <p14:cNvContentPartPr/>
              <p14:nvPr/>
            </p14:nvContentPartPr>
            <p14:xfrm>
              <a:off x="5765860" y="4537009"/>
              <a:ext cx="131040" cy="174600"/>
            </p14:xfrm>
          </p:contentPart>
        </mc:Choice>
        <mc:Fallback xmlns="">
          <p:pic>
            <p:nvPicPr>
              <p:cNvPr id="105" name="墨迹 104">
                <a:extLst>
                  <a:ext uri="{FF2B5EF4-FFF2-40B4-BE49-F238E27FC236}">
                    <a16:creationId xmlns:a16="http://schemas.microsoft.com/office/drawing/2014/main" id="{475033F2-91E0-F442-A175-23561B62E68B}"/>
                  </a:ext>
                </a:extLst>
              </p:cNvPr>
              <p:cNvPicPr/>
              <p:nvPr/>
            </p:nvPicPr>
            <p:blipFill>
              <a:blip r:embed="rId164"/>
              <a:stretch>
                <a:fillRect/>
              </a:stretch>
            </p:blipFill>
            <p:spPr>
              <a:xfrm>
                <a:off x="5758300" y="4529449"/>
                <a:ext cx="146160" cy="189720"/>
              </a:xfrm>
              <a:prstGeom prst="rect">
                <a:avLst/>
              </a:prstGeom>
            </p:spPr>
          </p:pic>
        </mc:Fallback>
      </mc:AlternateContent>
      <p:grpSp>
        <p:nvGrpSpPr>
          <p:cNvPr id="116" name="组合 115">
            <a:extLst>
              <a:ext uri="{FF2B5EF4-FFF2-40B4-BE49-F238E27FC236}">
                <a16:creationId xmlns:a16="http://schemas.microsoft.com/office/drawing/2014/main" id="{306B3D92-F879-1A41-B46F-9E59D4DCEDF1}"/>
              </a:ext>
            </a:extLst>
          </p:cNvPr>
          <p:cNvGrpSpPr/>
          <p:nvPr/>
        </p:nvGrpSpPr>
        <p:grpSpPr>
          <a:xfrm>
            <a:off x="6207940" y="4449889"/>
            <a:ext cx="411120" cy="267840"/>
            <a:chOff x="6207940" y="4449889"/>
            <a:chExt cx="411120" cy="267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107" name="墨迹 106">
                  <a:extLst>
                    <a:ext uri="{FF2B5EF4-FFF2-40B4-BE49-F238E27FC236}">
                      <a16:creationId xmlns:a16="http://schemas.microsoft.com/office/drawing/2014/main" id="{66580F5B-FAC6-7945-ABF8-BE61D27187B3}"/>
                    </a:ext>
                  </a:extLst>
                </p14:cNvPr>
                <p14:cNvContentPartPr/>
                <p14:nvPr/>
              </p14:nvContentPartPr>
              <p14:xfrm>
                <a:off x="6207940" y="4537009"/>
                <a:ext cx="6480" cy="6480"/>
              </p14:xfrm>
            </p:contentPart>
          </mc:Choice>
          <mc:Fallback xmlns="">
            <p:pic>
              <p:nvPicPr>
                <p:cNvPr id="107" name="墨迹 106">
                  <a:extLst>
                    <a:ext uri="{FF2B5EF4-FFF2-40B4-BE49-F238E27FC236}">
                      <a16:creationId xmlns:a16="http://schemas.microsoft.com/office/drawing/2014/main" id="{66580F5B-FAC6-7945-ABF8-BE61D27187B3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6200380" y="4529449"/>
                  <a:ext cx="2160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108" name="墨迹 107">
                  <a:extLst>
                    <a:ext uri="{FF2B5EF4-FFF2-40B4-BE49-F238E27FC236}">
                      <a16:creationId xmlns:a16="http://schemas.microsoft.com/office/drawing/2014/main" id="{21B1CB90-F3F8-4744-9543-CBE44A790522}"/>
                    </a:ext>
                  </a:extLst>
                </p14:cNvPr>
                <p14:cNvContentPartPr/>
                <p14:nvPr/>
              </p14:nvContentPartPr>
              <p14:xfrm>
                <a:off x="6319900" y="4449889"/>
                <a:ext cx="93600" cy="93600"/>
              </p14:xfrm>
            </p:contentPart>
          </mc:Choice>
          <mc:Fallback xmlns="">
            <p:pic>
              <p:nvPicPr>
                <p:cNvPr id="108" name="墨迹 107">
                  <a:extLst>
                    <a:ext uri="{FF2B5EF4-FFF2-40B4-BE49-F238E27FC236}">
                      <a16:creationId xmlns:a16="http://schemas.microsoft.com/office/drawing/2014/main" id="{21B1CB90-F3F8-4744-9543-CBE44A790522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6312340" y="4442329"/>
                  <a:ext cx="10872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109" name="墨迹 108">
                  <a:extLst>
                    <a:ext uri="{FF2B5EF4-FFF2-40B4-BE49-F238E27FC236}">
                      <a16:creationId xmlns:a16="http://schemas.microsoft.com/office/drawing/2014/main" id="{68388A21-C087-544A-B394-86DCEE80BB6F}"/>
                    </a:ext>
                  </a:extLst>
                </p14:cNvPr>
                <p14:cNvContentPartPr/>
                <p14:nvPr/>
              </p14:nvContentPartPr>
              <p14:xfrm>
                <a:off x="6295060" y="4630249"/>
                <a:ext cx="324000" cy="87480"/>
              </p14:xfrm>
            </p:contentPart>
          </mc:Choice>
          <mc:Fallback xmlns="">
            <p:pic>
              <p:nvPicPr>
                <p:cNvPr id="109" name="墨迹 108">
                  <a:extLst>
                    <a:ext uri="{FF2B5EF4-FFF2-40B4-BE49-F238E27FC236}">
                      <a16:creationId xmlns:a16="http://schemas.microsoft.com/office/drawing/2014/main" id="{68388A21-C087-544A-B394-86DCEE80BB6F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6287500" y="4622689"/>
                  <a:ext cx="339120" cy="102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5" name="组合 114">
            <a:extLst>
              <a:ext uri="{FF2B5EF4-FFF2-40B4-BE49-F238E27FC236}">
                <a16:creationId xmlns:a16="http://schemas.microsoft.com/office/drawing/2014/main" id="{DD3EC325-A943-8847-8D7E-0296803AA262}"/>
              </a:ext>
            </a:extLst>
          </p:cNvPr>
          <p:cNvGrpSpPr/>
          <p:nvPr/>
        </p:nvGrpSpPr>
        <p:grpSpPr>
          <a:xfrm>
            <a:off x="6858820" y="4275649"/>
            <a:ext cx="1802520" cy="635400"/>
            <a:chOff x="6858820" y="4275649"/>
            <a:chExt cx="1802520" cy="635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110" name="墨迹 109">
                  <a:extLst>
                    <a:ext uri="{FF2B5EF4-FFF2-40B4-BE49-F238E27FC236}">
                      <a16:creationId xmlns:a16="http://schemas.microsoft.com/office/drawing/2014/main" id="{4D14D314-5D76-2B4C-94EA-0DB9A9AF679B}"/>
                    </a:ext>
                  </a:extLst>
                </p14:cNvPr>
                <p14:cNvContentPartPr/>
                <p14:nvPr/>
              </p14:nvContentPartPr>
              <p14:xfrm>
                <a:off x="6858820" y="4326049"/>
                <a:ext cx="557280" cy="423000"/>
              </p14:xfrm>
            </p:contentPart>
          </mc:Choice>
          <mc:Fallback xmlns="">
            <p:pic>
              <p:nvPicPr>
                <p:cNvPr id="110" name="墨迹 109">
                  <a:extLst>
                    <a:ext uri="{FF2B5EF4-FFF2-40B4-BE49-F238E27FC236}">
                      <a16:creationId xmlns:a16="http://schemas.microsoft.com/office/drawing/2014/main" id="{4D14D314-5D76-2B4C-94EA-0DB9A9AF679B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6851260" y="4318489"/>
                  <a:ext cx="572400" cy="43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111" name="墨迹 110">
                  <a:extLst>
                    <a:ext uri="{FF2B5EF4-FFF2-40B4-BE49-F238E27FC236}">
                      <a16:creationId xmlns:a16="http://schemas.microsoft.com/office/drawing/2014/main" id="{5D9CFB21-AB23-8641-81C0-C0EC581EE8CF}"/>
                    </a:ext>
                  </a:extLst>
                </p14:cNvPr>
                <p14:cNvContentPartPr/>
                <p14:nvPr/>
              </p14:nvContentPartPr>
              <p14:xfrm>
                <a:off x="7428700" y="4312729"/>
                <a:ext cx="491400" cy="461160"/>
              </p14:xfrm>
            </p:contentPart>
          </mc:Choice>
          <mc:Fallback xmlns="">
            <p:pic>
              <p:nvPicPr>
                <p:cNvPr id="111" name="墨迹 110">
                  <a:extLst>
                    <a:ext uri="{FF2B5EF4-FFF2-40B4-BE49-F238E27FC236}">
                      <a16:creationId xmlns:a16="http://schemas.microsoft.com/office/drawing/2014/main" id="{5D9CFB21-AB23-8641-81C0-C0EC581EE8CF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7421140" y="4305169"/>
                  <a:ext cx="506520" cy="47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112" name="墨迹 111">
                  <a:extLst>
                    <a:ext uri="{FF2B5EF4-FFF2-40B4-BE49-F238E27FC236}">
                      <a16:creationId xmlns:a16="http://schemas.microsoft.com/office/drawing/2014/main" id="{FC3AEE4D-E2B4-554D-9C54-5802DD3CD0E0}"/>
                    </a:ext>
                  </a:extLst>
                </p14:cNvPr>
                <p14:cNvContentPartPr/>
                <p14:nvPr/>
              </p14:nvContentPartPr>
              <p14:xfrm>
                <a:off x="8100460" y="4469329"/>
                <a:ext cx="37800" cy="252000"/>
              </p14:xfrm>
            </p:contentPart>
          </mc:Choice>
          <mc:Fallback xmlns="">
            <p:pic>
              <p:nvPicPr>
                <p:cNvPr id="112" name="墨迹 111">
                  <a:extLst>
                    <a:ext uri="{FF2B5EF4-FFF2-40B4-BE49-F238E27FC236}">
                      <a16:creationId xmlns:a16="http://schemas.microsoft.com/office/drawing/2014/main" id="{FC3AEE4D-E2B4-554D-9C54-5802DD3CD0E0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8092900" y="4461769"/>
                  <a:ext cx="52920" cy="2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113" name="墨迹 112">
                  <a:extLst>
                    <a:ext uri="{FF2B5EF4-FFF2-40B4-BE49-F238E27FC236}">
                      <a16:creationId xmlns:a16="http://schemas.microsoft.com/office/drawing/2014/main" id="{697166FA-B0A4-4D4B-B4EA-F2759EC2A788}"/>
                    </a:ext>
                  </a:extLst>
                </p14:cNvPr>
                <p14:cNvContentPartPr/>
                <p14:nvPr/>
              </p14:nvContentPartPr>
              <p14:xfrm>
                <a:off x="8411860" y="4275649"/>
                <a:ext cx="249480" cy="635400"/>
              </p14:xfrm>
            </p:contentPart>
          </mc:Choice>
          <mc:Fallback xmlns="">
            <p:pic>
              <p:nvPicPr>
                <p:cNvPr id="113" name="墨迹 112">
                  <a:extLst>
                    <a:ext uri="{FF2B5EF4-FFF2-40B4-BE49-F238E27FC236}">
                      <a16:creationId xmlns:a16="http://schemas.microsoft.com/office/drawing/2014/main" id="{697166FA-B0A4-4D4B-B4EA-F2759EC2A788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8404300" y="4268089"/>
                  <a:ext cx="264600" cy="65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114" name="墨迹 113">
                  <a:extLst>
                    <a:ext uri="{FF2B5EF4-FFF2-40B4-BE49-F238E27FC236}">
                      <a16:creationId xmlns:a16="http://schemas.microsoft.com/office/drawing/2014/main" id="{CE1B2249-7BBB-2D4B-BF3F-290D2AEE82CD}"/>
                    </a:ext>
                  </a:extLst>
                </p14:cNvPr>
                <p14:cNvContentPartPr/>
                <p14:nvPr/>
              </p14:nvContentPartPr>
              <p14:xfrm>
                <a:off x="8318260" y="4437289"/>
                <a:ext cx="205920" cy="367560"/>
              </p14:xfrm>
            </p:contentPart>
          </mc:Choice>
          <mc:Fallback xmlns="">
            <p:pic>
              <p:nvPicPr>
                <p:cNvPr id="114" name="墨迹 113">
                  <a:extLst>
                    <a:ext uri="{FF2B5EF4-FFF2-40B4-BE49-F238E27FC236}">
                      <a16:creationId xmlns:a16="http://schemas.microsoft.com/office/drawing/2014/main" id="{CE1B2249-7BBB-2D4B-BF3F-290D2AEE82CD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8310700" y="4429729"/>
                  <a:ext cx="221040" cy="382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81">
            <p14:nvContentPartPr>
              <p14:cNvPr id="117" name="墨迹 116">
                <a:extLst>
                  <a:ext uri="{FF2B5EF4-FFF2-40B4-BE49-F238E27FC236}">
                    <a16:creationId xmlns:a16="http://schemas.microsoft.com/office/drawing/2014/main" id="{37917448-129C-054C-AE10-94EF1B79C9EF}"/>
                  </a:ext>
                </a:extLst>
              </p14:cNvPr>
              <p14:cNvContentPartPr/>
              <p14:nvPr/>
            </p14:nvContentPartPr>
            <p14:xfrm>
              <a:off x="9040420" y="4748689"/>
              <a:ext cx="12960" cy="68760"/>
            </p14:xfrm>
          </p:contentPart>
        </mc:Choice>
        <mc:Fallback xmlns="">
          <p:pic>
            <p:nvPicPr>
              <p:cNvPr id="117" name="墨迹 116">
                <a:extLst>
                  <a:ext uri="{FF2B5EF4-FFF2-40B4-BE49-F238E27FC236}">
                    <a16:creationId xmlns:a16="http://schemas.microsoft.com/office/drawing/2014/main" id="{37917448-129C-054C-AE10-94EF1B79C9EF}"/>
                  </a:ext>
                </a:extLst>
              </p:cNvPr>
              <p:cNvPicPr/>
              <p:nvPr/>
            </p:nvPicPr>
            <p:blipFill>
              <a:blip r:embed="rId182"/>
              <a:stretch>
                <a:fillRect/>
              </a:stretch>
            </p:blipFill>
            <p:spPr>
              <a:xfrm>
                <a:off x="9032860" y="4741129"/>
                <a:ext cx="27720" cy="83880"/>
              </a:xfrm>
              <a:prstGeom prst="rect">
                <a:avLst/>
              </a:prstGeom>
            </p:spPr>
          </p:pic>
        </mc:Fallback>
      </mc:AlternateContent>
      <p:grpSp>
        <p:nvGrpSpPr>
          <p:cNvPr id="120" name="组合 119">
            <a:extLst>
              <a:ext uri="{FF2B5EF4-FFF2-40B4-BE49-F238E27FC236}">
                <a16:creationId xmlns:a16="http://schemas.microsoft.com/office/drawing/2014/main" id="{0F42E938-7EEE-7B42-BFCB-539934B8485C}"/>
              </a:ext>
            </a:extLst>
          </p:cNvPr>
          <p:cNvGrpSpPr/>
          <p:nvPr/>
        </p:nvGrpSpPr>
        <p:grpSpPr>
          <a:xfrm>
            <a:off x="9289540" y="4256929"/>
            <a:ext cx="473760" cy="797400"/>
            <a:chOff x="9289540" y="4256929"/>
            <a:chExt cx="473760" cy="797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118" name="墨迹 117">
                  <a:extLst>
                    <a:ext uri="{FF2B5EF4-FFF2-40B4-BE49-F238E27FC236}">
                      <a16:creationId xmlns:a16="http://schemas.microsoft.com/office/drawing/2014/main" id="{BCD4CD69-A67F-3E4F-B96F-B5592C516563}"/>
                    </a:ext>
                  </a:extLst>
                </p14:cNvPr>
                <p14:cNvContentPartPr/>
                <p14:nvPr/>
              </p14:nvContentPartPr>
              <p14:xfrm>
                <a:off x="9289540" y="4415329"/>
                <a:ext cx="286560" cy="258480"/>
              </p14:xfrm>
            </p:contentPart>
          </mc:Choice>
          <mc:Fallback xmlns="">
            <p:pic>
              <p:nvPicPr>
                <p:cNvPr id="118" name="墨迹 117">
                  <a:extLst>
                    <a:ext uri="{FF2B5EF4-FFF2-40B4-BE49-F238E27FC236}">
                      <a16:creationId xmlns:a16="http://schemas.microsoft.com/office/drawing/2014/main" id="{BCD4CD69-A67F-3E4F-B96F-B5592C516563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9281980" y="4407769"/>
                  <a:ext cx="30168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119" name="墨迹 118">
                  <a:extLst>
                    <a:ext uri="{FF2B5EF4-FFF2-40B4-BE49-F238E27FC236}">
                      <a16:creationId xmlns:a16="http://schemas.microsoft.com/office/drawing/2014/main" id="{5A4CB677-D83D-9F4E-A2ED-0BC3CA189A90}"/>
                    </a:ext>
                  </a:extLst>
                </p14:cNvPr>
                <p14:cNvContentPartPr/>
                <p14:nvPr/>
              </p14:nvContentPartPr>
              <p14:xfrm>
                <a:off x="9644500" y="4256929"/>
                <a:ext cx="118800" cy="797400"/>
              </p14:xfrm>
            </p:contentPart>
          </mc:Choice>
          <mc:Fallback xmlns="">
            <p:pic>
              <p:nvPicPr>
                <p:cNvPr id="119" name="墨迹 118">
                  <a:extLst>
                    <a:ext uri="{FF2B5EF4-FFF2-40B4-BE49-F238E27FC236}">
                      <a16:creationId xmlns:a16="http://schemas.microsoft.com/office/drawing/2014/main" id="{5A4CB677-D83D-9F4E-A2ED-0BC3CA189A90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9636940" y="4249369"/>
                  <a:ext cx="133560" cy="812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87">
            <p14:nvContentPartPr>
              <p14:cNvPr id="121" name="墨迹 120">
                <a:extLst>
                  <a:ext uri="{FF2B5EF4-FFF2-40B4-BE49-F238E27FC236}">
                    <a16:creationId xmlns:a16="http://schemas.microsoft.com/office/drawing/2014/main" id="{83BB9FE4-8361-AE4A-A3EE-5D6FA74E7469}"/>
                  </a:ext>
                </a:extLst>
              </p14:cNvPr>
              <p14:cNvContentPartPr/>
              <p14:nvPr/>
            </p14:nvContentPartPr>
            <p14:xfrm>
              <a:off x="3512980" y="5446009"/>
              <a:ext cx="896040" cy="374040"/>
            </p14:xfrm>
          </p:contentPart>
        </mc:Choice>
        <mc:Fallback xmlns="">
          <p:pic>
            <p:nvPicPr>
              <p:cNvPr id="121" name="墨迹 120">
                <a:extLst>
                  <a:ext uri="{FF2B5EF4-FFF2-40B4-BE49-F238E27FC236}">
                    <a16:creationId xmlns:a16="http://schemas.microsoft.com/office/drawing/2014/main" id="{83BB9FE4-8361-AE4A-A3EE-5D6FA74E7469}"/>
                  </a:ext>
                </a:extLst>
              </p:cNvPr>
              <p:cNvPicPr/>
              <p:nvPr/>
            </p:nvPicPr>
            <p:blipFill>
              <a:blip r:embed="rId188"/>
              <a:stretch>
                <a:fillRect/>
              </a:stretch>
            </p:blipFill>
            <p:spPr>
              <a:xfrm>
                <a:off x="3505420" y="5438449"/>
                <a:ext cx="911160" cy="388800"/>
              </a:xfrm>
              <a:prstGeom prst="rect">
                <a:avLst/>
              </a:prstGeom>
            </p:spPr>
          </p:pic>
        </mc:Fallback>
      </mc:AlternateContent>
      <p:grpSp>
        <p:nvGrpSpPr>
          <p:cNvPr id="129" name="组合 128">
            <a:extLst>
              <a:ext uri="{FF2B5EF4-FFF2-40B4-BE49-F238E27FC236}">
                <a16:creationId xmlns:a16="http://schemas.microsoft.com/office/drawing/2014/main" id="{1D778B2D-4C21-5D47-8A76-6CFF15C8E9ED}"/>
              </a:ext>
            </a:extLst>
          </p:cNvPr>
          <p:cNvGrpSpPr/>
          <p:nvPr/>
        </p:nvGrpSpPr>
        <p:grpSpPr>
          <a:xfrm>
            <a:off x="4639060" y="5533129"/>
            <a:ext cx="909360" cy="317880"/>
            <a:chOff x="4639060" y="5533129"/>
            <a:chExt cx="909360" cy="317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122" name="墨迹 121">
                  <a:extLst>
                    <a:ext uri="{FF2B5EF4-FFF2-40B4-BE49-F238E27FC236}">
                      <a16:creationId xmlns:a16="http://schemas.microsoft.com/office/drawing/2014/main" id="{31BA64F5-96A0-6549-8FA4-473BE2AA80DB}"/>
                    </a:ext>
                  </a:extLst>
                </p14:cNvPr>
                <p14:cNvContentPartPr/>
                <p14:nvPr/>
              </p14:nvContentPartPr>
              <p14:xfrm>
                <a:off x="4639060" y="5595409"/>
                <a:ext cx="112320" cy="212040"/>
              </p14:xfrm>
            </p:contentPart>
          </mc:Choice>
          <mc:Fallback xmlns="">
            <p:pic>
              <p:nvPicPr>
                <p:cNvPr id="122" name="墨迹 121">
                  <a:extLst>
                    <a:ext uri="{FF2B5EF4-FFF2-40B4-BE49-F238E27FC236}">
                      <a16:creationId xmlns:a16="http://schemas.microsoft.com/office/drawing/2014/main" id="{31BA64F5-96A0-6549-8FA4-473BE2AA80DB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4631500" y="5587849"/>
                  <a:ext cx="12744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123" name="墨迹 122">
                  <a:extLst>
                    <a:ext uri="{FF2B5EF4-FFF2-40B4-BE49-F238E27FC236}">
                      <a16:creationId xmlns:a16="http://schemas.microsoft.com/office/drawing/2014/main" id="{3BA89B55-0C2C-8E47-AFAC-F63ECCD7002E}"/>
                    </a:ext>
                  </a:extLst>
                </p14:cNvPr>
                <p14:cNvContentPartPr/>
                <p14:nvPr/>
              </p14:nvContentPartPr>
              <p14:xfrm>
                <a:off x="4937860" y="5533129"/>
                <a:ext cx="187200" cy="293040"/>
              </p14:xfrm>
            </p:contentPart>
          </mc:Choice>
          <mc:Fallback xmlns="">
            <p:pic>
              <p:nvPicPr>
                <p:cNvPr id="123" name="墨迹 122">
                  <a:extLst>
                    <a:ext uri="{FF2B5EF4-FFF2-40B4-BE49-F238E27FC236}">
                      <a16:creationId xmlns:a16="http://schemas.microsoft.com/office/drawing/2014/main" id="{3BA89B55-0C2C-8E47-AFAC-F63ECCD7002E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4930300" y="5525569"/>
                  <a:ext cx="20232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124" name="墨迹 123">
                  <a:extLst>
                    <a:ext uri="{FF2B5EF4-FFF2-40B4-BE49-F238E27FC236}">
                      <a16:creationId xmlns:a16="http://schemas.microsoft.com/office/drawing/2014/main" id="{BE1F0724-B8CA-F043-BA0E-C35356E3AFD7}"/>
                    </a:ext>
                  </a:extLst>
                </p14:cNvPr>
                <p14:cNvContentPartPr/>
                <p14:nvPr/>
              </p14:nvContentPartPr>
              <p14:xfrm>
                <a:off x="5024980" y="5688649"/>
                <a:ext cx="187200" cy="43920"/>
              </p14:xfrm>
            </p:contentPart>
          </mc:Choice>
          <mc:Fallback xmlns="">
            <p:pic>
              <p:nvPicPr>
                <p:cNvPr id="124" name="墨迹 123">
                  <a:extLst>
                    <a:ext uri="{FF2B5EF4-FFF2-40B4-BE49-F238E27FC236}">
                      <a16:creationId xmlns:a16="http://schemas.microsoft.com/office/drawing/2014/main" id="{BE1F0724-B8CA-F043-BA0E-C35356E3AFD7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5017420" y="5681089"/>
                  <a:ext cx="20232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125" name="墨迹 124">
                  <a:extLst>
                    <a:ext uri="{FF2B5EF4-FFF2-40B4-BE49-F238E27FC236}">
                      <a16:creationId xmlns:a16="http://schemas.microsoft.com/office/drawing/2014/main" id="{4D83F841-F354-B44D-964F-FDFA988A8762}"/>
                    </a:ext>
                  </a:extLst>
                </p14:cNvPr>
                <p14:cNvContentPartPr/>
                <p14:nvPr/>
              </p14:nvContentPartPr>
              <p14:xfrm>
                <a:off x="5404780" y="5595409"/>
                <a:ext cx="143640" cy="255600"/>
              </p14:xfrm>
            </p:contentPart>
          </mc:Choice>
          <mc:Fallback xmlns="">
            <p:pic>
              <p:nvPicPr>
                <p:cNvPr id="125" name="墨迹 124">
                  <a:extLst>
                    <a:ext uri="{FF2B5EF4-FFF2-40B4-BE49-F238E27FC236}">
                      <a16:creationId xmlns:a16="http://schemas.microsoft.com/office/drawing/2014/main" id="{4D83F841-F354-B44D-964F-FDFA988A8762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5397220" y="5587849"/>
                  <a:ext cx="158760" cy="270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8" name="组合 127">
            <a:extLst>
              <a:ext uri="{FF2B5EF4-FFF2-40B4-BE49-F238E27FC236}">
                <a16:creationId xmlns:a16="http://schemas.microsoft.com/office/drawing/2014/main" id="{C6F42054-50D1-494A-BB0B-27ADFC90561B}"/>
              </a:ext>
            </a:extLst>
          </p:cNvPr>
          <p:cNvGrpSpPr/>
          <p:nvPr/>
        </p:nvGrpSpPr>
        <p:grpSpPr>
          <a:xfrm>
            <a:off x="5896540" y="5558689"/>
            <a:ext cx="236880" cy="323280"/>
            <a:chOff x="5896540" y="5558689"/>
            <a:chExt cx="236880" cy="323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126" name="墨迹 125">
                  <a:extLst>
                    <a:ext uri="{FF2B5EF4-FFF2-40B4-BE49-F238E27FC236}">
                      <a16:creationId xmlns:a16="http://schemas.microsoft.com/office/drawing/2014/main" id="{1BD62251-3B3C-C64E-9F64-08F08AC201AB}"/>
                    </a:ext>
                  </a:extLst>
                </p14:cNvPr>
                <p14:cNvContentPartPr/>
                <p14:nvPr/>
              </p14:nvContentPartPr>
              <p14:xfrm>
                <a:off x="5896540" y="5558689"/>
                <a:ext cx="212040" cy="211320"/>
              </p14:xfrm>
            </p:contentPart>
          </mc:Choice>
          <mc:Fallback xmlns="">
            <p:pic>
              <p:nvPicPr>
                <p:cNvPr id="126" name="墨迹 125">
                  <a:extLst>
                    <a:ext uri="{FF2B5EF4-FFF2-40B4-BE49-F238E27FC236}">
                      <a16:creationId xmlns:a16="http://schemas.microsoft.com/office/drawing/2014/main" id="{1BD62251-3B3C-C64E-9F64-08F08AC201AB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5888980" y="5551129"/>
                  <a:ext cx="22716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127" name="墨迹 126">
                  <a:extLst>
                    <a:ext uri="{FF2B5EF4-FFF2-40B4-BE49-F238E27FC236}">
                      <a16:creationId xmlns:a16="http://schemas.microsoft.com/office/drawing/2014/main" id="{FC7D6C69-9C17-BA44-BB3B-5E1BC97B245E}"/>
                    </a:ext>
                  </a:extLst>
                </p14:cNvPr>
                <p14:cNvContentPartPr/>
                <p14:nvPr/>
              </p14:nvContentPartPr>
              <p14:xfrm>
                <a:off x="5897260" y="5800609"/>
                <a:ext cx="236160" cy="81360"/>
              </p14:xfrm>
            </p:contentPart>
          </mc:Choice>
          <mc:Fallback xmlns="">
            <p:pic>
              <p:nvPicPr>
                <p:cNvPr id="127" name="墨迹 126">
                  <a:extLst>
                    <a:ext uri="{FF2B5EF4-FFF2-40B4-BE49-F238E27FC236}">
                      <a16:creationId xmlns:a16="http://schemas.microsoft.com/office/drawing/2014/main" id="{FC7D6C69-9C17-BA44-BB3B-5E1BC97B245E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5889700" y="5793049"/>
                  <a:ext cx="251280" cy="96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7" name="组合 136">
            <a:extLst>
              <a:ext uri="{FF2B5EF4-FFF2-40B4-BE49-F238E27FC236}">
                <a16:creationId xmlns:a16="http://schemas.microsoft.com/office/drawing/2014/main" id="{1C4C24C3-866D-F74E-B0BC-0597C8569F17}"/>
              </a:ext>
            </a:extLst>
          </p:cNvPr>
          <p:cNvGrpSpPr/>
          <p:nvPr/>
        </p:nvGrpSpPr>
        <p:grpSpPr>
          <a:xfrm>
            <a:off x="6531580" y="5433409"/>
            <a:ext cx="1214280" cy="635400"/>
            <a:chOff x="6531580" y="5433409"/>
            <a:chExt cx="1214280" cy="635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130" name="墨迹 129">
                  <a:extLst>
                    <a:ext uri="{FF2B5EF4-FFF2-40B4-BE49-F238E27FC236}">
                      <a16:creationId xmlns:a16="http://schemas.microsoft.com/office/drawing/2014/main" id="{DFB72E09-AA84-C04A-80D3-DE722CA9C962}"/>
                    </a:ext>
                  </a:extLst>
                </p14:cNvPr>
                <p14:cNvContentPartPr/>
                <p14:nvPr/>
              </p14:nvContentPartPr>
              <p14:xfrm>
                <a:off x="6599980" y="5757049"/>
                <a:ext cx="31320" cy="6480"/>
              </p14:xfrm>
            </p:contentPart>
          </mc:Choice>
          <mc:Fallback xmlns="">
            <p:pic>
              <p:nvPicPr>
                <p:cNvPr id="130" name="墨迹 129">
                  <a:extLst>
                    <a:ext uri="{FF2B5EF4-FFF2-40B4-BE49-F238E27FC236}">
                      <a16:creationId xmlns:a16="http://schemas.microsoft.com/office/drawing/2014/main" id="{DFB72E09-AA84-C04A-80D3-DE722CA9C962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6592420" y="5749489"/>
                  <a:ext cx="4644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131" name="墨迹 130">
                  <a:extLst>
                    <a:ext uri="{FF2B5EF4-FFF2-40B4-BE49-F238E27FC236}">
                      <a16:creationId xmlns:a16="http://schemas.microsoft.com/office/drawing/2014/main" id="{5DCB56B1-8D9F-9640-BF11-9A457C2D1367}"/>
                    </a:ext>
                  </a:extLst>
                </p14:cNvPr>
                <p14:cNvContentPartPr/>
                <p14:nvPr/>
              </p14:nvContentPartPr>
              <p14:xfrm>
                <a:off x="6531580" y="5452129"/>
                <a:ext cx="236880" cy="498240"/>
              </p14:xfrm>
            </p:contentPart>
          </mc:Choice>
          <mc:Fallback xmlns="">
            <p:pic>
              <p:nvPicPr>
                <p:cNvPr id="131" name="墨迹 130">
                  <a:extLst>
                    <a:ext uri="{FF2B5EF4-FFF2-40B4-BE49-F238E27FC236}">
                      <a16:creationId xmlns:a16="http://schemas.microsoft.com/office/drawing/2014/main" id="{5DCB56B1-8D9F-9640-BF11-9A457C2D1367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6524020" y="5444569"/>
                  <a:ext cx="252000" cy="51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132" name="墨迹 131">
                  <a:extLst>
                    <a:ext uri="{FF2B5EF4-FFF2-40B4-BE49-F238E27FC236}">
                      <a16:creationId xmlns:a16="http://schemas.microsoft.com/office/drawing/2014/main" id="{EBA375DB-0C8B-F844-88BA-0B36F454E58B}"/>
                    </a:ext>
                  </a:extLst>
                </p14:cNvPr>
                <p14:cNvContentPartPr/>
                <p14:nvPr/>
              </p14:nvContentPartPr>
              <p14:xfrm>
                <a:off x="7185340" y="5844169"/>
                <a:ext cx="162360" cy="143640"/>
              </p14:xfrm>
            </p:contentPart>
          </mc:Choice>
          <mc:Fallback xmlns="">
            <p:pic>
              <p:nvPicPr>
                <p:cNvPr id="132" name="墨迹 131">
                  <a:extLst>
                    <a:ext uri="{FF2B5EF4-FFF2-40B4-BE49-F238E27FC236}">
                      <a16:creationId xmlns:a16="http://schemas.microsoft.com/office/drawing/2014/main" id="{EBA375DB-0C8B-F844-88BA-0B36F454E58B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7177780" y="5836609"/>
                  <a:ext cx="17712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133" name="墨迹 132">
                  <a:extLst>
                    <a:ext uri="{FF2B5EF4-FFF2-40B4-BE49-F238E27FC236}">
                      <a16:creationId xmlns:a16="http://schemas.microsoft.com/office/drawing/2014/main" id="{5A389D91-1D72-1D44-A4B8-8E1C59EF080A}"/>
                    </a:ext>
                  </a:extLst>
                </p14:cNvPr>
                <p14:cNvContentPartPr/>
                <p14:nvPr/>
              </p14:nvContentPartPr>
              <p14:xfrm>
                <a:off x="6811660" y="5713489"/>
                <a:ext cx="914760" cy="44280"/>
              </p14:xfrm>
            </p:contentPart>
          </mc:Choice>
          <mc:Fallback xmlns="">
            <p:pic>
              <p:nvPicPr>
                <p:cNvPr id="133" name="墨迹 132">
                  <a:extLst>
                    <a:ext uri="{FF2B5EF4-FFF2-40B4-BE49-F238E27FC236}">
                      <a16:creationId xmlns:a16="http://schemas.microsoft.com/office/drawing/2014/main" id="{5A389D91-1D72-1D44-A4B8-8E1C59EF080A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6804100" y="5705929"/>
                  <a:ext cx="92988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134" name="墨迹 133">
                  <a:extLst>
                    <a:ext uri="{FF2B5EF4-FFF2-40B4-BE49-F238E27FC236}">
                      <a16:creationId xmlns:a16="http://schemas.microsoft.com/office/drawing/2014/main" id="{F9DE3DA1-F275-1C4A-8E67-4B4DE072567E}"/>
                    </a:ext>
                  </a:extLst>
                </p14:cNvPr>
                <p14:cNvContentPartPr/>
                <p14:nvPr/>
              </p14:nvContentPartPr>
              <p14:xfrm>
                <a:off x="7166620" y="5433409"/>
                <a:ext cx="168480" cy="187200"/>
              </p14:xfrm>
            </p:contentPart>
          </mc:Choice>
          <mc:Fallback xmlns="">
            <p:pic>
              <p:nvPicPr>
                <p:cNvPr id="134" name="墨迹 133">
                  <a:extLst>
                    <a:ext uri="{FF2B5EF4-FFF2-40B4-BE49-F238E27FC236}">
                      <a16:creationId xmlns:a16="http://schemas.microsoft.com/office/drawing/2014/main" id="{F9DE3DA1-F275-1C4A-8E67-4B4DE072567E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7159060" y="5425849"/>
                  <a:ext cx="18360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135" name="墨迹 134">
                  <a:extLst>
                    <a:ext uri="{FF2B5EF4-FFF2-40B4-BE49-F238E27FC236}">
                      <a16:creationId xmlns:a16="http://schemas.microsoft.com/office/drawing/2014/main" id="{AE47071E-97D9-0342-BB94-F1762298A7CA}"/>
                    </a:ext>
                  </a:extLst>
                </p14:cNvPr>
                <p14:cNvContentPartPr/>
                <p14:nvPr/>
              </p14:nvContentPartPr>
              <p14:xfrm>
                <a:off x="7459300" y="5439529"/>
                <a:ext cx="286560" cy="629280"/>
              </p14:xfrm>
            </p:contentPart>
          </mc:Choice>
          <mc:Fallback xmlns="">
            <p:pic>
              <p:nvPicPr>
                <p:cNvPr id="135" name="墨迹 134">
                  <a:extLst>
                    <a:ext uri="{FF2B5EF4-FFF2-40B4-BE49-F238E27FC236}">
                      <a16:creationId xmlns:a16="http://schemas.microsoft.com/office/drawing/2014/main" id="{AE47071E-97D9-0342-BB94-F1762298A7CA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7451740" y="5431969"/>
                  <a:ext cx="301680" cy="644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3">
            <p14:nvContentPartPr>
              <p14:cNvPr id="136" name="墨迹 135">
                <a:extLst>
                  <a:ext uri="{FF2B5EF4-FFF2-40B4-BE49-F238E27FC236}">
                    <a16:creationId xmlns:a16="http://schemas.microsoft.com/office/drawing/2014/main" id="{E3A40779-D98F-794E-B15B-4121AB1274D4}"/>
                  </a:ext>
                </a:extLst>
              </p14:cNvPr>
              <p14:cNvContentPartPr/>
              <p14:nvPr/>
            </p14:nvContentPartPr>
            <p14:xfrm>
              <a:off x="8063020" y="6074569"/>
              <a:ext cx="100080" cy="112320"/>
            </p14:xfrm>
          </p:contentPart>
        </mc:Choice>
        <mc:Fallback xmlns="">
          <p:pic>
            <p:nvPicPr>
              <p:cNvPr id="136" name="墨迹 135">
                <a:extLst>
                  <a:ext uri="{FF2B5EF4-FFF2-40B4-BE49-F238E27FC236}">
                    <a16:creationId xmlns:a16="http://schemas.microsoft.com/office/drawing/2014/main" id="{E3A40779-D98F-794E-B15B-4121AB1274D4}"/>
                  </a:ext>
                </a:extLst>
              </p:cNvPr>
              <p:cNvPicPr/>
              <p:nvPr/>
            </p:nvPicPr>
            <p:blipFill>
              <a:blip r:embed="rId214"/>
              <a:stretch>
                <a:fillRect/>
              </a:stretch>
            </p:blipFill>
            <p:spPr>
              <a:xfrm>
                <a:off x="8055460" y="6067009"/>
                <a:ext cx="115200" cy="127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534608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>
            <a:extLst>
              <a:ext uri="{FF2B5EF4-FFF2-40B4-BE49-F238E27FC236}">
                <a16:creationId xmlns:a16="http://schemas.microsoft.com/office/drawing/2014/main" id="{754F1E0B-3D75-3D43-8BD4-7CEA3D79A3E5}"/>
              </a:ext>
            </a:extLst>
          </p:cNvPr>
          <p:cNvGrpSpPr/>
          <p:nvPr/>
        </p:nvGrpSpPr>
        <p:grpSpPr>
          <a:xfrm>
            <a:off x="698140" y="390889"/>
            <a:ext cx="647640" cy="417600"/>
            <a:chOff x="698140" y="390889"/>
            <a:chExt cx="647640" cy="417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墨迹 1">
                  <a:extLst>
                    <a:ext uri="{FF2B5EF4-FFF2-40B4-BE49-F238E27FC236}">
                      <a16:creationId xmlns:a16="http://schemas.microsoft.com/office/drawing/2014/main" id="{071B6E2E-78F3-4944-A65B-38A3F4CD3468}"/>
                    </a:ext>
                  </a:extLst>
                </p14:cNvPr>
                <p14:cNvContentPartPr/>
                <p14:nvPr/>
              </p14:nvContentPartPr>
              <p14:xfrm>
                <a:off x="785620" y="390889"/>
                <a:ext cx="87480" cy="75240"/>
              </p14:xfrm>
            </p:contentPart>
          </mc:Choice>
          <mc:Fallback xmlns="">
            <p:pic>
              <p:nvPicPr>
                <p:cNvPr id="2" name="墨迹 1">
                  <a:extLst>
                    <a:ext uri="{FF2B5EF4-FFF2-40B4-BE49-F238E27FC236}">
                      <a16:creationId xmlns:a16="http://schemas.microsoft.com/office/drawing/2014/main" id="{071B6E2E-78F3-4944-A65B-38A3F4CD3468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78060" y="383329"/>
                  <a:ext cx="10260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126F9575-67AA-9245-807C-E239B1C4CF78}"/>
                    </a:ext>
                  </a:extLst>
                </p14:cNvPr>
                <p14:cNvContentPartPr/>
                <p14:nvPr/>
              </p14:nvContentPartPr>
              <p14:xfrm>
                <a:off x="698140" y="453169"/>
                <a:ext cx="647640" cy="355320"/>
              </p14:xfrm>
            </p:contentPart>
          </mc:Choice>
          <mc:Fallback xmlns=""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126F9575-67AA-9245-807C-E239B1C4CF78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90940" y="445609"/>
                  <a:ext cx="662760" cy="370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8253746F-CF56-FA44-B642-8D24DF068D10}"/>
              </a:ext>
            </a:extLst>
          </p:cNvPr>
          <p:cNvGrpSpPr/>
          <p:nvPr/>
        </p:nvGrpSpPr>
        <p:grpSpPr>
          <a:xfrm>
            <a:off x="1582300" y="701929"/>
            <a:ext cx="43920" cy="167760"/>
            <a:chOff x="1582300" y="701929"/>
            <a:chExt cx="43920" cy="167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5AFCAB94-3686-274F-AF3D-3E4937CE3C27}"/>
                    </a:ext>
                  </a:extLst>
                </p14:cNvPr>
                <p14:cNvContentPartPr/>
                <p14:nvPr/>
              </p14:nvContentPartPr>
              <p14:xfrm>
                <a:off x="1594900" y="701929"/>
                <a:ext cx="19080" cy="25200"/>
              </p14:xfrm>
            </p:contentPart>
          </mc:Choice>
          <mc:Fallback xmlns=""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5AFCAB94-3686-274F-AF3D-3E4937CE3C2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587340" y="694369"/>
                  <a:ext cx="3420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墨迹 4">
                  <a:extLst>
                    <a:ext uri="{FF2B5EF4-FFF2-40B4-BE49-F238E27FC236}">
                      <a16:creationId xmlns:a16="http://schemas.microsoft.com/office/drawing/2014/main" id="{EB4E8730-11CE-D84E-99C7-600788EB161D}"/>
                    </a:ext>
                  </a:extLst>
                </p14:cNvPr>
                <p14:cNvContentPartPr/>
                <p14:nvPr/>
              </p14:nvContentPartPr>
              <p14:xfrm>
                <a:off x="1582300" y="826489"/>
                <a:ext cx="43920" cy="43200"/>
              </p14:xfrm>
            </p:contentPart>
          </mc:Choice>
          <mc:Fallback xmlns="">
            <p:pic>
              <p:nvPicPr>
                <p:cNvPr id="5" name="墨迹 4">
                  <a:extLst>
                    <a:ext uri="{FF2B5EF4-FFF2-40B4-BE49-F238E27FC236}">
                      <a16:creationId xmlns:a16="http://schemas.microsoft.com/office/drawing/2014/main" id="{EB4E8730-11CE-D84E-99C7-600788EB161D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574740" y="818929"/>
                  <a:ext cx="59040" cy="58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1A0AF947-175E-6746-A10C-4FAD03D5E7B0}"/>
              </a:ext>
            </a:extLst>
          </p:cNvPr>
          <p:cNvGrpSpPr/>
          <p:nvPr/>
        </p:nvGrpSpPr>
        <p:grpSpPr>
          <a:xfrm>
            <a:off x="2067940" y="241489"/>
            <a:ext cx="454320" cy="529560"/>
            <a:chOff x="2067940" y="241489"/>
            <a:chExt cx="454320" cy="52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8315B514-1C66-5A4E-B0AB-7EEFC0CE774A}"/>
                    </a:ext>
                  </a:extLst>
                </p14:cNvPr>
                <p14:cNvContentPartPr/>
                <p14:nvPr/>
              </p14:nvContentPartPr>
              <p14:xfrm>
                <a:off x="2124100" y="309889"/>
                <a:ext cx="118800" cy="81360"/>
              </p14:xfrm>
            </p:contentPart>
          </mc:Choice>
          <mc:Fallback xmlns=""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8315B514-1C66-5A4E-B0AB-7EEFC0CE774A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116540" y="302329"/>
                  <a:ext cx="13356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775BF611-9DF5-8F40-BDD2-E78E96E0EB51}"/>
                    </a:ext>
                  </a:extLst>
                </p14:cNvPr>
                <p14:cNvContentPartPr/>
                <p14:nvPr/>
              </p14:nvContentPartPr>
              <p14:xfrm>
                <a:off x="2067940" y="583849"/>
                <a:ext cx="93600" cy="187200"/>
              </p14:xfrm>
            </p:contentPart>
          </mc:Choice>
          <mc:Fallback xmlns=""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775BF611-9DF5-8F40-BDD2-E78E96E0EB51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060380" y="576289"/>
                  <a:ext cx="10872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2809AFEF-27E0-3547-91E6-F9EF8F016EEA}"/>
                    </a:ext>
                  </a:extLst>
                </p14:cNvPr>
                <p14:cNvContentPartPr/>
                <p14:nvPr/>
              </p14:nvContentPartPr>
              <p14:xfrm>
                <a:off x="2369620" y="241489"/>
                <a:ext cx="152640" cy="516960"/>
              </p14:xfrm>
            </p:contentPart>
          </mc:Choice>
          <mc:Fallback xmlns=""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2809AFEF-27E0-3547-91E6-F9EF8F016EEA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362060" y="233929"/>
                  <a:ext cx="167760" cy="532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1996022E-77C4-B041-B69E-B16E1331388B}"/>
              </a:ext>
            </a:extLst>
          </p:cNvPr>
          <p:cNvGrpSpPr/>
          <p:nvPr/>
        </p:nvGrpSpPr>
        <p:grpSpPr>
          <a:xfrm>
            <a:off x="2945620" y="434449"/>
            <a:ext cx="230760" cy="324000"/>
            <a:chOff x="2945620" y="434449"/>
            <a:chExt cx="230760" cy="324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BE61FBFA-1259-9C41-8FCF-2B59533B87EF}"/>
                    </a:ext>
                  </a:extLst>
                </p14:cNvPr>
                <p14:cNvContentPartPr/>
                <p14:nvPr/>
              </p14:nvContentPartPr>
              <p14:xfrm>
                <a:off x="2945620" y="434449"/>
                <a:ext cx="230760" cy="37800"/>
              </p14:xfrm>
            </p:contentPart>
          </mc:Choice>
          <mc:Fallback xmlns=""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BE61FBFA-1259-9C41-8FCF-2B59533B87EF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938060" y="426889"/>
                  <a:ext cx="24588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4757963F-8716-6149-AEFE-A10D1EF71050}"/>
                    </a:ext>
                  </a:extLst>
                </p14:cNvPr>
                <p14:cNvContentPartPr/>
                <p14:nvPr/>
              </p14:nvContentPartPr>
              <p14:xfrm>
                <a:off x="3039220" y="515449"/>
                <a:ext cx="25200" cy="243000"/>
              </p14:xfrm>
            </p:contentPart>
          </mc:Choice>
          <mc:Fallback xmlns=""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4757963F-8716-6149-AEFE-A10D1EF71050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031660" y="507889"/>
                  <a:ext cx="40320" cy="258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30676CCF-85BE-5A4F-B8F5-4733787A2F56}"/>
              </a:ext>
            </a:extLst>
          </p:cNvPr>
          <p:cNvGrpSpPr/>
          <p:nvPr/>
        </p:nvGrpSpPr>
        <p:grpSpPr>
          <a:xfrm>
            <a:off x="3425140" y="204769"/>
            <a:ext cx="1095840" cy="572040"/>
            <a:chOff x="3425140" y="204769"/>
            <a:chExt cx="1095840" cy="572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264DD2AB-4237-E647-BFC7-D650116B3A61}"/>
                    </a:ext>
                  </a:extLst>
                </p14:cNvPr>
                <p14:cNvContentPartPr/>
                <p14:nvPr/>
              </p14:nvContentPartPr>
              <p14:xfrm>
                <a:off x="3549700" y="204769"/>
                <a:ext cx="205920" cy="429120"/>
              </p14:xfrm>
            </p:contentPart>
          </mc:Choice>
          <mc:Fallback xmlns=""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264DD2AB-4237-E647-BFC7-D650116B3A61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542140" y="197209"/>
                  <a:ext cx="221040" cy="44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4055A0A0-C17E-754C-AF8A-56D28D5E8B3B}"/>
                    </a:ext>
                  </a:extLst>
                </p14:cNvPr>
                <p14:cNvContentPartPr/>
                <p14:nvPr/>
              </p14:nvContentPartPr>
              <p14:xfrm>
                <a:off x="3611980" y="571249"/>
                <a:ext cx="25200" cy="12960"/>
              </p14:xfrm>
            </p:contentPart>
          </mc:Choice>
          <mc:Fallback xmlns=""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4055A0A0-C17E-754C-AF8A-56D28D5E8B3B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604420" y="563689"/>
                  <a:ext cx="4032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D93BDAD3-245B-5D4D-9D73-A6463B05F443}"/>
                    </a:ext>
                  </a:extLst>
                </p14:cNvPr>
                <p14:cNvContentPartPr/>
                <p14:nvPr/>
              </p14:nvContentPartPr>
              <p14:xfrm>
                <a:off x="3425140" y="577369"/>
                <a:ext cx="516960" cy="199440"/>
              </p14:xfrm>
            </p:contentPart>
          </mc:Choice>
          <mc:Fallback xmlns=""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D93BDAD3-245B-5D4D-9D73-A6463B05F443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417580" y="570169"/>
                  <a:ext cx="53208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744E3741-2945-D743-8AAB-DCAD268D108C}"/>
                    </a:ext>
                  </a:extLst>
                </p14:cNvPr>
                <p14:cNvContentPartPr/>
                <p14:nvPr/>
              </p14:nvContentPartPr>
              <p14:xfrm>
                <a:off x="4141540" y="348049"/>
                <a:ext cx="279720" cy="344880"/>
              </p14:xfrm>
            </p:contentPart>
          </mc:Choice>
          <mc:Fallback xmlns=""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744E3741-2945-D743-8AAB-DCAD268D108C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134340" y="340489"/>
                  <a:ext cx="29484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6DE46B8D-A94D-3444-96F5-7C409C828207}"/>
                    </a:ext>
                  </a:extLst>
                </p14:cNvPr>
                <p14:cNvContentPartPr/>
                <p14:nvPr/>
              </p14:nvContentPartPr>
              <p14:xfrm>
                <a:off x="4302820" y="577369"/>
                <a:ext cx="218160" cy="19080"/>
              </p14:xfrm>
            </p:contentPart>
          </mc:Choice>
          <mc:Fallback xmlns=""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6DE46B8D-A94D-3444-96F5-7C409C828207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295260" y="570169"/>
                  <a:ext cx="233280" cy="3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F2340C83-6BA6-7F4C-A191-353CC6F14CBE}"/>
              </a:ext>
            </a:extLst>
          </p:cNvPr>
          <p:cNvGrpSpPr/>
          <p:nvPr/>
        </p:nvGrpSpPr>
        <p:grpSpPr>
          <a:xfrm>
            <a:off x="4801060" y="329329"/>
            <a:ext cx="367200" cy="298440"/>
            <a:chOff x="4801060" y="329329"/>
            <a:chExt cx="367200" cy="298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8214689C-DB04-2B40-B16F-B4CAFF6E03F5}"/>
                    </a:ext>
                  </a:extLst>
                </p14:cNvPr>
                <p14:cNvContentPartPr/>
                <p14:nvPr/>
              </p14:nvContentPartPr>
              <p14:xfrm>
                <a:off x="4856860" y="384409"/>
                <a:ext cx="174600" cy="100080"/>
              </p14:xfrm>
            </p:contentPart>
          </mc:Choice>
          <mc:Fallback xmlns=""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8214689C-DB04-2B40-B16F-B4CAFF6E03F5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849300" y="376849"/>
                  <a:ext cx="18972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8DAA478C-D86A-C144-9B5F-2E21F61636BE}"/>
                    </a:ext>
                  </a:extLst>
                </p14:cNvPr>
                <p14:cNvContentPartPr/>
                <p14:nvPr/>
              </p14:nvContentPartPr>
              <p14:xfrm>
                <a:off x="4801060" y="329329"/>
                <a:ext cx="106200" cy="111600"/>
              </p14:xfrm>
            </p:contentPart>
          </mc:Choice>
          <mc:Fallback xmlns=""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8DAA478C-D86A-C144-9B5F-2E21F61636BE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793500" y="321769"/>
                  <a:ext cx="12132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DD37A79B-CE03-6848-B383-ACBEC6D09B99}"/>
                    </a:ext>
                  </a:extLst>
                </p14:cNvPr>
                <p14:cNvContentPartPr/>
                <p14:nvPr/>
              </p14:nvContentPartPr>
              <p14:xfrm>
                <a:off x="4819420" y="434449"/>
                <a:ext cx="348840" cy="193320"/>
              </p14:xfrm>
            </p:contentPart>
          </mc:Choice>
          <mc:Fallback xmlns=""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DD37A79B-CE03-6848-B383-ACBEC6D09B99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812220" y="426889"/>
                  <a:ext cx="363960" cy="208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9" name="墨迹 18">
                <a:extLst>
                  <a:ext uri="{FF2B5EF4-FFF2-40B4-BE49-F238E27FC236}">
                    <a16:creationId xmlns:a16="http://schemas.microsoft.com/office/drawing/2014/main" id="{38079613-FFB0-7B42-AF23-4801FBA9C38E}"/>
                  </a:ext>
                </a:extLst>
              </p14:cNvPr>
              <p14:cNvContentPartPr/>
              <p14:nvPr/>
            </p14:nvContentPartPr>
            <p14:xfrm>
              <a:off x="5560300" y="316009"/>
              <a:ext cx="255600" cy="380160"/>
            </p14:xfrm>
          </p:contentPart>
        </mc:Choice>
        <mc:Fallback xmlns="">
          <p:pic>
            <p:nvPicPr>
              <p:cNvPr id="19" name="墨迹 18">
                <a:extLst>
                  <a:ext uri="{FF2B5EF4-FFF2-40B4-BE49-F238E27FC236}">
                    <a16:creationId xmlns:a16="http://schemas.microsoft.com/office/drawing/2014/main" id="{38079613-FFB0-7B42-AF23-4801FBA9C38E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5552740" y="308449"/>
                <a:ext cx="270720" cy="395280"/>
              </a:xfrm>
              <a:prstGeom prst="rect">
                <a:avLst/>
              </a:prstGeom>
            </p:spPr>
          </p:pic>
        </mc:Fallback>
      </mc:AlternateContent>
      <p:grpSp>
        <p:nvGrpSpPr>
          <p:cNvPr id="26" name="组合 25">
            <a:extLst>
              <a:ext uri="{FF2B5EF4-FFF2-40B4-BE49-F238E27FC236}">
                <a16:creationId xmlns:a16="http://schemas.microsoft.com/office/drawing/2014/main" id="{8C811A61-D19E-0444-8A24-F49A7240ADB4}"/>
              </a:ext>
            </a:extLst>
          </p:cNvPr>
          <p:cNvGrpSpPr/>
          <p:nvPr/>
        </p:nvGrpSpPr>
        <p:grpSpPr>
          <a:xfrm>
            <a:off x="6126940" y="309889"/>
            <a:ext cx="1407240" cy="534960"/>
            <a:chOff x="6126940" y="309889"/>
            <a:chExt cx="1407240" cy="534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B39288D7-A487-0842-8EDD-3E7A1E700B3F}"/>
                    </a:ext>
                  </a:extLst>
                </p14:cNvPr>
                <p14:cNvContentPartPr/>
                <p14:nvPr/>
              </p14:nvContentPartPr>
              <p14:xfrm>
                <a:off x="6126940" y="353449"/>
                <a:ext cx="367560" cy="447840"/>
              </p14:xfrm>
            </p:contentPart>
          </mc:Choice>
          <mc:Fallback xmlns=""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B39288D7-A487-0842-8EDD-3E7A1E700B3F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119380" y="345889"/>
                  <a:ext cx="382680" cy="46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E8FB1554-19CC-4A45-ABF9-E176E1E96CDF}"/>
                    </a:ext>
                  </a:extLst>
                </p14:cNvPr>
                <p14:cNvContentPartPr/>
                <p14:nvPr/>
              </p14:nvContentPartPr>
              <p14:xfrm>
                <a:off x="6481900" y="515449"/>
                <a:ext cx="255600" cy="93600"/>
              </p14:xfrm>
            </p:contentPart>
          </mc:Choice>
          <mc:Fallback xmlns=""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E8FB1554-19CC-4A45-ABF9-E176E1E96CDF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474340" y="507889"/>
                  <a:ext cx="27072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5CFA60DC-2763-4646-B461-09F5166ACA13}"/>
                    </a:ext>
                  </a:extLst>
                </p14:cNvPr>
                <p14:cNvContentPartPr/>
                <p14:nvPr/>
              </p14:nvContentPartPr>
              <p14:xfrm>
                <a:off x="6544180" y="309889"/>
                <a:ext cx="56520" cy="37800"/>
              </p14:xfrm>
            </p:contentPart>
          </mc:Choice>
          <mc:Fallback xmlns=""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5CFA60DC-2763-4646-B461-09F5166ACA13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536620" y="302329"/>
                  <a:ext cx="7128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EA8FBF6B-A569-754C-8DC0-E273D05D1EE0}"/>
                    </a:ext>
                  </a:extLst>
                </p14:cNvPr>
                <p14:cNvContentPartPr/>
                <p14:nvPr/>
              </p14:nvContentPartPr>
              <p14:xfrm>
                <a:off x="6892660" y="387289"/>
                <a:ext cx="93600" cy="318600"/>
              </p14:xfrm>
            </p:contentPart>
          </mc:Choice>
          <mc:Fallback xmlns=""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EA8FBF6B-A569-754C-8DC0-E273D05D1EE0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885100" y="379729"/>
                  <a:ext cx="108720" cy="33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EE551526-97A9-854B-9DE3-F3B7884FD9CB}"/>
                    </a:ext>
                  </a:extLst>
                </p14:cNvPr>
                <p14:cNvContentPartPr/>
                <p14:nvPr/>
              </p14:nvContentPartPr>
              <p14:xfrm>
                <a:off x="6855220" y="309889"/>
                <a:ext cx="678960" cy="534960"/>
              </p14:xfrm>
            </p:contentPart>
          </mc:Choice>
          <mc:Fallback xmlns=""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EE551526-97A9-854B-9DE3-F3B7884FD9CB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847660" y="302329"/>
                  <a:ext cx="694080" cy="550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5" name="墨迹 24">
                <a:extLst>
                  <a:ext uri="{FF2B5EF4-FFF2-40B4-BE49-F238E27FC236}">
                    <a16:creationId xmlns:a16="http://schemas.microsoft.com/office/drawing/2014/main" id="{748CE41F-4946-C74B-830E-A0FC23B53BB2}"/>
                  </a:ext>
                </a:extLst>
              </p14:cNvPr>
              <p14:cNvContentPartPr/>
              <p14:nvPr/>
            </p14:nvContentPartPr>
            <p14:xfrm>
              <a:off x="7851340" y="876529"/>
              <a:ext cx="106200" cy="62640"/>
            </p14:xfrm>
          </p:contentPart>
        </mc:Choice>
        <mc:Fallback xmlns="">
          <p:pic>
            <p:nvPicPr>
              <p:cNvPr id="25" name="墨迹 24">
                <a:extLst>
                  <a:ext uri="{FF2B5EF4-FFF2-40B4-BE49-F238E27FC236}">
                    <a16:creationId xmlns:a16="http://schemas.microsoft.com/office/drawing/2014/main" id="{748CE41F-4946-C74B-830E-A0FC23B53BB2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7843780" y="868969"/>
                <a:ext cx="121320" cy="77760"/>
              </a:xfrm>
              <a:prstGeom prst="rect">
                <a:avLst/>
              </a:prstGeom>
            </p:spPr>
          </p:pic>
        </mc:Fallback>
      </mc:AlternateContent>
      <p:grpSp>
        <p:nvGrpSpPr>
          <p:cNvPr id="75" name="组合 74">
            <a:extLst>
              <a:ext uri="{FF2B5EF4-FFF2-40B4-BE49-F238E27FC236}">
                <a16:creationId xmlns:a16="http://schemas.microsoft.com/office/drawing/2014/main" id="{88CDEFB8-53EE-FC4B-A3B2-F3A67AE52B1B}"/>
              </a:ext>
            </a:extLst>
          </p:cNvPr>
          <p:cNvGrpSpPr/>
          <p:nvPr/>
        </p:nvGrpSpPr>
        <p:grpSpPr>
          <a:xfrm>
            <a:off x="8368300" y="427969"/>
            <a:ext cx="473400" cy="330480"/>
            <a:chOff x="8368300" y="427969"/>
            <a:chExt cx="473400" cy="330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C67C13DD-5091-F348-95A5-E89749255381}"/>
                    </a:ext>
                  </a:extLst>
                </p14:cNvPr>
                <p14:cNvContentPartPr/>
                <p14:nvPr/>
              </p14:nvContentPartPr>
              <p14:xfrm>
                <a:off x="8417980" y="521569"/>
                <a:ext cx="286560" cy="37800"/>
              </p14:xfrm>
            </p:contentPart>
          </mc:Choice>
          <mc:Fallback xmlns=""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C67C13DD-5091-F348-95A5-E89749255381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410420" y="514009"/>
                  <a:ext cx="30168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2314674A-453E-E447-9B1D-848C537CEBF0}"/>
                    </a:ext>
                  </a:extLst>
                </p14:cNvPr>
                <p14:cNvContentPartPr/>
                <p14:nvPr/>
              </p14:nvContentPartPr>
              <p14:xfrm>
                <a:off x="8368300" y="621289"/>
                <a:ext cx="355320" cy="25200"/>
              </p14:xfrm>
            </p:contentPart>
          </mc:Choice>
          <mc:Fallback xmlns=""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2314674A-453E-E447-9B1D-848C537CEBF0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360740" y="613729"/>
                  <a:ext cx="37044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9F510AB9-8C3C-654F-A4CB-F1334EE276FA}"/>
                    </a:ext>
                  </a:extLst>
                </p14:cNvPr>
                <p14:cNvContentPartPr/>
                <p14:nvPr/>
              </p14:nvContentPartPr>
              <p14:xfrm>
                <a:off x="8610940" y="427969"/>
                <a:ext cx="230760" cy="330480"/>
              </p14:xfrm>
            </p:contentPart>
          </mc:Choice>
          <mc:Fallback xmlns=""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9F510AB9-8C3C-654F-A4CB-F1334EE276FA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603380" y="420769"/>
                  <a:ext cx="245880" cy="345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4" name="组合 73">
            <a:extLst>
              <a:ext uri="{FF2B5EF4-FFF2-40B4-BE49-F238E27FC236}">
                <a16:creationId xmlns:a16="http://schemas.microsoft.com/office/drawing/2014/main" id="{48493EC4-E957-E847-B399-44C932F29896}"/>
              </a:ext>
            </a:extLst>
          </p:cNvPr>
          <p:cNvGrpSpPr/>
          <p:nvPr/>
        </p:nvGrpSpPr>
        <p:grpSpPr>
          <a:xfrm>
            <a:off x="9202420" y="440569"/>
            <a:ext cx="193320" cy="398880"/>
            <a:chOff x="9202420" y="440569"/>
            <a:chExt cx="193320" cy="398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916E68F1-4CB7-AA47-8485-7BE70E360CDB}"/>
                    </a:ext>
                  </a:extLst>
                </p14:cNvPr>
                <p14:cNvContentPartPr/>
                <p14:nvPr/>
              </p14:nvContentPartPr>
              <p14:xfrm>
                <a:off x="9202420" y="440569"/>
                <a:ext cx="193320" cy="43920"/>
              </p14:xfrm>
            </p:contentPart>
          </mc:Choice>
          <mc:Fallback xmlns=""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916E68F1-4CB7-AA47-8485-7BE70E360CDB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9194860" y="433009"/>
                  <a:ext cx="20844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51E2D700-89D1-034C-9797-5BD54FCB4677}"/>
                    </a:ext>
                  </a:extLst>
                </p14:cNvPr>
                <p14:cNvContentPartPr/>
                <p14:nvPr/>
              </p14:nvContentPartPr>
              <p14:xfrm>
                <a:off x="9233380" y="515449"/>
                <a:ext cx="81360" cy="324000"/>
              </p14:xfrm>
            </p:contentPart>
          </mc:Choice>
          <mc:Fallback xmlns=""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51E2D700-89D1-034C-9797-5BD54FCB4677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9225820" y="507889"/>
                  <a:ext cx="96480" cy="339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" name="组合 72">
            <a:extLst>
              <a:ext uri="{FF2B5EF4-FFF2-40B4-BE49-F238E27FC236}">
                <a16:creationId xmlns:a16="http://schemas.microsoft.com/office/drawing/2014/main" id="{5C3C1BB5-3E4D-7844-93E8-C4A27086DA6A}"/>
              </a:ext>
            </a:extLst>
          </p:cNvPr>
          <p:cNvGrpSpPr/>
          <p:nvPr/>
        </p:nvGrpSpPr>
        <p:grpSpPr>
          <a:xfrm>
            <a:off x="9681580" y="204049"/>
            <a:ext cx="1015200" cy="535680"/>
            <a:chOff x="9681580" y="204049"/>
            <a:chExt cx="1015200" cy="535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27E3C12D-8CA8-4947-8697-E0A0A6C1A722}"/>
                    </a:ext>
                  </a:extLst>
                </p14:cNvPr>
                <p14:cNvContentPartPr/>
                <p14:nvPr/>
              </p14:nvContentPartPr>
              <p14:xfrm>
                <a:off x="9762580" y="397009"/>
                <a:ext cx="56520" cy="56520"/>
              </p14:xfrm>
            </p:contentPart>
          </mc:Choice>
          <mc:Fallback xmlns=""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27E3C12D-8CA8-4947-8697-E0A0A6C1A722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9755020" y="389449"/>
                  <a:ext cx="7128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67861BC7-DD1A-5F44-982B-747FE95F7670}"/>
                    </a:ext>
                  </a:extLst>
                </p14:cNvPr>
                <p14:cNvContentPartPr/>
                <p14:nvPr/>
              </p14:nvContentPartPr>
              <p14:xfrm>
                <a:off x="9681580" y="583849"/>
                <a:ext cx="268200" cy="112320"/>
              </p14:xfrm>
            </p:contentPart>
          </mc:Choice>
          <mc:Fallback xmlns=""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67861BC7-DD1A-5F44-982B-747FE95F7670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9674020" y="576289"/>
                  <a:ext cx="28296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9B19025F-8721-2F49-BCB1-7B76C4443817}"/>
                    </a:ext>
                  </a:extLst>
                </p14:cNvPr>
                <p14:cNvContentPartPr/>
                <p14:nvPr/>
              </p14:nvContentPartPr>
              <p14:xfrm>
                <a:off x="10185940" y="403129"/>
                <a:ext cx="249480" cy="311760"/>
              </p14:xfrm>
            </p:contentPart>
          </mc:Choice>
          <mc:Fallback xmlns=""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9B19025F-8721-2F49-BCB1-7B76C4443817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0178380" y="395569"/>
                  <a:ext cx="264600" cy="32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B9CC2770-5F74-F642-B7A4-465A624AE642}"/>
                    </a:ext>
                  </a:extLst>
                </p14:cNvPr>
                <p14:cNvContentPartPr/>
                <p14:nvPr/>
              </p14:nvContentPartPr>
              <p14:xfrm>
                <a:off x="10658980" y="204049"/>
                <a:ext cx="37800" cy="93600"/>
              </p14:xfrm>
            </p:contentPart>
          </mc:Choice>
          <mc:Fallback xmlns=""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B9CC2770-5F74-F642-B7A4-465A624AE64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0651420" y="196489"/>
                  <a:ext cx="5292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AF44478F-55BF-8A40-98AE-DCAAD6778EA0}"/>
                    </a:ext>
                  </a:extLst>
                </p14:cNvPr>
                <p14:cNvContentPartPr/>
                <p14:nvPr/>
              </p14:nvContentPartPr>
              <p14:xfrm>
                <a:off x="10459900" y="378289"/>
                <a:ext cx="212040" cy="224640"/>
              </p14:xfrm>
            </p:contentPart>
          </mc:Choice>
          <mc:Fallback xmlns=""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AF44478F-55BF-8A40-98AE-DCAAD6778EA0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0452340" y="370729"/>
                  <a:ext cx="22716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C02EF49C-4FDB-994D-9C2D-6715D29D81DA}"/>
                    </a:ext>
                  </a:extLst>
                </p14:cNvPr>
                <p14:cNvContentPartPr/>
                <p14:nvPr/>
              </p14:nvContentPartPr>
              <p14:xfrm>
                <a:off x="10547020" y="589969"/>
                <a:ext cx="136800" cy="149760"/>
              </p14:xfrm>
            </p:contentPart>
          </mc:Choice>
          <mc:Fallback xmlns=""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C02EF49C-4FDB-994D-9C2D-6715D29D81DA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0539460" y="582409"/>
                  <a:ext cx="151560" cy="16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2" name="组合 71">
            <a:extLst>
              <a:ext uri="{FF2B5EF4-FFF2-40B4-BE49-F238E27FC236}">
                <a16:creationId xmlns:a16="http://schemas.microsoft.com/office/drawing/2014/main" id="{1A8C724F-A8D3-934C-A7A0-12CFCC647768}"/>
              </a:ext>
            </a:extLst>
          </p:cNvPr>
          <p:cNvGrpSpPr/>
          <p:nvPr/>
        </p:nvGrpSpPr>
        <p:grpSpPr>
          <a:xfrm>
            <a:off x="10951660" y="322129"/>
            <a:ext cx="1083600" cy="760320"/>
            <a:chOff x="10951660" y="322129"/>
            <a:chExt cx="1083600" cy="760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69193B2C-0D69-214C-9632-2CFEFA40938C}"/>
                    </a:ext>
                  </a:extLst>
                </p14:cNvPr>
                <p14:cNvContentPartPr/>
                <p14:nvPr/>
              </p14:nvContentPartPr>
              <p14:xfrm>
                <a:off x="10951660" y="453169"/>
                <a:ext cx="249480" cy="299160"/>
              </p14:xfrm>
            </p:contentPart>
          </mc:Choice>
          <mc:Fallback xmlns=""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69193B2C-0D69-214C-9632-2CFEFA40938C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0944100" y="445609"/>
                  <a:ext cx="264600" cy="31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5" name="墨迹 44">
                  <a:extLst>
                    <a:ext uri="{FF2B5EF4-FFF2-40B4-BE49-F238E27FC236}">
                      <a16:creationId xmlns:a16="http://schemas.microsoft.com/office/drawing/2014/main" id="{79D62CCD-AB6A-E944-9A3A-255F67E5EB98}"/>
                    </a:ext>
                  </a:extLst>
                </p14:cNvPr>
                <p14:cNvContentPartPr/>
                <p14:nvPr/>
              </p14:nvContentPartPr>
              <p14:xfrm>
                <a:off x="11312740" y="546409"/>
                <a:ext cx="25200" cy="87480"/>
              </p14:xfrm>
            </p:contentPart>
          </mc:Choice>
          <mc:Fallback xmlns="">
            <p:pic>
              <p:nvPicPr>
                <p:cNvPr id="45" name="墨迹 44">
                  <a:extLst>
                    <a:ext uri="{FF2B5EF4-FFF2-40B4-BE49-F238E27FC236}">
                      <a16:creationId xmlns:a16="http://schemas.microsoft.com/office/drawing/2014/main" id="{79D62CCD-AB6A-E944-9A3A-255F67E5EB98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1305180" y="538849"/>
                  <a:ext cx="4032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6" name="墨迹 45">
                  <a:extLst>
                    <a:ext uri="{FF2B5EF4-FFF2-40B4-BE49-F238E27FC236}">
                      <a16:creationId xmlns:a16="http://schemas.microsoft.com/office/drawing/2014/main" id="{3A3BC9B3-1F63-814E-9281-673E176E09B1}"/>
                    </a:ext>
                  </a:extLst>
                </p14:cNvPr>
                <p14:cNvContentPartPr/>
                <p14:nvPr/>
              </p14:nvContentPartPr>
              <p14:xfrm>
                <a:off x="11337580" y="347329"/>
                <a:ext cx="131040" cy="735120"/>
              </p14:xfrm>
            </p:contentPart>
          </mc:Choice>
          <mc:Fallback xmlns="">
            <p:pic>
              <p:nvPicPr>
                <p:cNvPr id="46" name="墨迹 45">
                  <a:extLst>
                    <a:ext uri="{FF2B5EF4-FFF2-40B4-BE49-F238E27FC236}">
                      <a16:creationId xmlns:a16="http://schemas.microsoft.com/office/drawing/2014/main" id="{3A3BC9B3-1F63-814E-9281-673E176E09B1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1330020" y="339769"/>
                  <a:ext cx="146160" cy="74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0567D48F-0BB3-5045-A9A2-D661425232C6}"/>
                    </a:ext>
                  </a:extLst>
                </p14:cNvPr>
                <p14:cNvContentPartPr/>
                <p14:nvPr/>
              </p14:nvContentPartPr>
              <p14:xfrm>
                <a:off x="11615140" y="322129"/>
                <a:ext cx="420120" cy="560520"/>
              </p14:xfrm>
            </p:contentPart>
          </mc:Choice>
          <mc:Fallback xmlns=""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0567D48F-0BB3-5045-A9A2-D661425232C6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1607580" y="314929"/>
                  <a:ext cx="435240" cy="575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48" name="墨迹 47">
                <a:extLst>
                  <a:ext uri="{FF2B5EF4-FFF2-40B4-BE49-F238E27FC236}">
                    <a16:creationId xmlns:a16="http://schemas.microsoft.com/office/drawing/2014/main" id="{9BB040CB-E6B6-4543-8552-EF555695EA9E}"/>
                  </a:ext>
                </a:extLst>
              </p14:cNvPr>
              <p14:cNvContentPartPr/>
              <p14:nvPr/>
            </p14:nvContentPartPr>
            <p14:xfrm>
              <a:off x="580780" y="1200169"/>
              <a:ext cx="585000" cy="600840"/>
            </p14:xfrm>
          </p:contentPart>
        </mc:Choice>
        <mc:Fallback xmlns="">
          <p:pic>
            <p:nvPicPr>
              <p:cNvPr id="48" name="墨迹 47">
                <a:extLst>
                  <a:ext uri="{FF2B5EF4-FFF2-40B4-BE49-F238E27FC236}">
                    <a16:creationId xmlns:a16="http://schemas.microsoft.com/office/drawing/2014/main" id="{9BB040CB-E6B6-4543-8552-EF555695EA9E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573220" y="1192609"/>
                <a:ext cx="599760" cy="615960"/>
              </a:xfrm>
              <a:prstGeom prst="rect">
                <a:avLst/>
              </a:prstGeom>
            </p:spPr>
          </p:pic>
        </mc:Fallback>
      </mc:AlternateContent>
      <p:grpSp>
        <p:nvGrpSpPr>
          <p:cNvPr id="71" name="组合 70">
            <a:extLst>
              <a:ext uri="{FF2B5EF4-FFF2-40B4-BE49-F238E27FC236}">
                <a16:creationId xmlns:a16="http://schemas.microsoft.com/office/drawing/2014/main" id="{C4DCFAA5-709B-5541-90FD-C9359D7B7118}"/>
              </a:ext>
            </a:extLst>
          </p:cNvPr>
          <p:cNvGrpSpPr/>
          <p:nvPr/>
        </p:nvGrpSpPr>
        <p:grpSpPr>
          <a:xfrm>
            <a:off x="1408060" y="1306009"/>
            <a:ext cx="293040" cy="330480"/>
            <a:chOff x="1408060" y="1306009"/>
            <a:chExt cx="293040" cy="330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9" name="墨迹 48">
                  <a:extLst>
                    <a:ext uri="{FF2B5EF4-FFF2-40B4-BE49-F238E27FC236}">
                      <a16:creationId xmlns:a16="http://schemas.microsoft.com/office/drawing/2014/main" id="{B3990817-FBFB-1243-8C18-63A1CA8AD2FD}"/>
                    </a:ext>
                  </a:extLst>
                </p14:cNvPr>
                <p14:cNvContentPartPr/>
                <p14:nvPr/>
              </p14:nvContentPartPr>
              <p14:xfrm>
                <a:off x="1408060" y="1306009"/>
                <a:ext cx="218160" cy="330480"/>
              </p14:xfrm>
            </p:contentPart>
          </mc:Choice>
          <mc:Fallback xmlns="">
            <p:pic>
              <p:nvPicPr>
                <p:cNvPr id="49" name="墨迹 48">
                  <a:extLst>
                    <a:ext uri="{FF2B5EF4-FFF2-40B4-BE49-F238E27FC236}">
                      <a16:creationId xmlns:a16="http://schemas.microsoft.com/office/drawing/2014/main" id="{B3990817-FBFB-1243-8C18-63A1CA8AD2FD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400500" y="1298449"/>
                  <a:ext cx="233280" cy="34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0" name="墨迹 49">
                  <a:extLst>
                    <a:ext uri="{FF2B5EF4-FFF2-40B4-BE49-F238E27FC236}">
                      <a16:creationId xmlns:a16="http://schemas.microsoft.com/office/drawing/2014/main" id="{18D630B6-81D7-3B49-AAE8-12C6738AE6F2}"/>
                    </a:ext>
                  </a:extLst>
                </p14:cNvPr>
                <p14:cNvContentPartPr/>
                <p14:nvPr/>
              </p14:nvContentPartPr>
              <p14:xfrm>
                <a:off x="1485460" y="1523809"/>
                <a:ext cx="215640" cy="12960"/>
              </p14:xfrm>
            </p:contentPart>
          </mc:Choice>
          <mc:Fallback xmlns="">
            <p:pic>
              <p:nvPicPr>
                <p:cNvPr id="50" name="墨迹 49">
                  <a:extLst>
                    <a:ext uri="{FF2B5EF4-FFF2-40B4-BE49-F238E27FC236}">
                      <a16:creationId xmlns:a16="http://schemas.microsoft.com/office/drawing/2014/main" id="{18D630B6-81D7-3B49-AAE8-12C6738AE6F2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477900" y="1516249"/>
                  <a:ext cx="230400" cy="27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51" name="墨迹 50">
                <a:extLst>
                  <a:ext uri="{FF2B5EF4-FFF2-40B4-BE49-F238E27FC236}">
                    <a16:creationId xmlns:a16="http://schemas.microsoft.com/office/drawing/2014/main" id="{4D68122B-81AF-7D4A-B034-2CD72685BF27}"/>
                  </a:ext>
                </a:extLst>
              </p14:cNvPr>
              <p14:cNvContentPartPr/>
              <p14:nvPr/>
            </p14:nvContentPartPr>
            <p14:xfrm>
              <a:off x="2136340" y="1287289"/>
              <a:ext cx="100080" cy="50040"/>
            </p14:xfrm>
          </p:contentPart>
        </mc:Choice>
        <mc:Fallback xmlns="">
          <p:pic>
            <p:nvPicPr>
              <p:cNvPr id="51" name="墨迹 50">
                <a:extLst>
                  <a:ext uri="{FF2B5EF4-FFF2-40B4-BE49-F238E27FC236}">
                    <a16:creationId xmlns:a16="http://schemas.microsoft.com/office/drawing/2014/main" id="{4D68122B-81AF-7D4A-B034-2CD72685BF27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2128780" y="1279729"/>
                <a:ext cx="115200" cy="6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52" name="墨迹 51">
                <a:extLst>
                  <a:ext uri="{FF2B5EF4-FFF2-40B4-BE49-F238E27FC236}">
                    <a16:creationId xmlns:a16="http://schemas.microsoft.com/office/drawing/2014/main" id="{7CD14DFA-B036-FC4D-B7DA-2E8683EC5303}"/>
                  </a:ext>
                </a:extLst>
              </p14:cNvPr>
              <p14:cNvContentPartPr/>
              <p14:nvPr/>
            </p14:nvContentPartPr>
            <p14:xfrm>
              <a:off x="2124100" y="1474129"/>
              <a:ext cx="336600" cy="100080"/>
            </p14:xfrm>
          </p:contentPart>
        </mc:Choice>
        <mc:Fallback xmlns="">
          <p:pic>
            <p:nvPicPr>
              <p:cNvPr id="52" name="墨迹 51">
                <a:extLst>
                  <a:ext uri="{FF2B5EF4-FFF2-40B4-BE49-F238E27FC236}">
                    <a16:creationId xmlns:a16="http://schemas.microsoft.com/office/drawing/2014/main" id="{7CD14DFA-B036-FC4D-B7DA-2E8683EC5303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2116540" y="1466569"/>
                <a:ext cx="351720" cy="11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54" name="墨迹 53">
                <a:extLst>
                  <a:ext uri="{FF2B5EF4-FFF2-40B4-BE49-F238E27FC236}">
                    <a16:creationId xmlns:a16="http://schemas.microsoft.com/office/drawing/2014/main" id="{5BBCEA51-E1DB-1A42-AB1A-3A2F73B44930}"/>
                  </a:ext>
                </a:extLst>
              </p14:cNvPr>
              <p14:cNvContentPartPr/>
              <p14:nvPr/>
            </p14:nvContentPartPr>
            <p14:xfrm>
              <a:off x="3119860" y="1038169"/>
              <a:ext cx="93600" cy="43920"/>
            </p14:xfrm>
          </p:contentPart>
        </mc:Choice>
        <mc:Fallback xmlns="">
          <p:pic>
            <p:nvPicPr>
              <p:cNvPr id="54" name="墨迹 53">
                <a:extLst>
                  <a:ext uri="{FF2B5EF4-FFF2-40B4-BE49-F238E27FC236}">
                    <a16:creationId xmlns:a16="http://schemas.microsoft.com/office/drawing/2014/main" id="{5BBCEA51-E1DB-1A42-AB1A-3A2F73B44930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3112660" y="1030609"/>
                <a:ext cx="108720" cy="59040"/>
              </a:xfrm>
              <a:prstGeom prst="rect">
                <a:avLst/>
              </a:prstGeom>
            </p:spPr>
          </p:pic>
        </mc:Fallback>
      </mc:AlternateContent>
      <p:grpSp>
        <p:nvGrpSpPr>
          <p:cNvPr id="70" name="组合 69">
            <a:extLst>
              <a:ext uri="{FF2B5EF4-FFF2-40B4-BE49-F238E27FC236}">
                <a16:creationId xmlns:a16="http://schemas.microsoft.com/office/drawing/2014/main" id="{382D1E39-2331-1149-A277-B53B8AC51F7B}"/>
              </a:ext>
            </a:extLst>
          </p:cNvPr>
          <p:cNvGrpSpPr/>
          <p:nvPr/>
        </p:nvGrpSpPr>
        <p:grpSpPr>
          <a:xfrm>
            <a:off x="2784700" y="1200169"/>
            <a:ext cx="572040" cy="447480"/>
            <a:chOff x="2784700" y="1200169"/>
            <a:chExt cx="572040" cy="447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3" name="墨迹 52">
                  <a:extLst>
                    <a:ext uri="{FF2B5EF4-FFF2-40B4-BE49-F238E27FC236}">
                      <a16:creationId xmlns:a16="http://schemas.microsoft.com/office/drawing/2014/main" id="{63446DE4-26B1-DA44-955B-98C91EEF5C31}"/>
                    </a:ext>
                  </a:extLst>
                </p14:cNvPr>
                <p14:cNvContentPartPr/>
                <p14:nvPr/>
              </p14:nvContentPartPr>
              <p14:xfrm>
                <a:off x="2784700" y="1299529"/>
                <a:ext cx="173880" cy="348120"/>
              </p14:xfrm>
            </p:contentPart>
          </mc:Choice>
          <mc:Fallback xmlns="">
            <p:pic>
              <p:nvPicPr>
                <p:cNvPr id="53" name="墨迹 52">
                  <a:extLst>
                    <a:ext uri="{FF2B5EF4-FFF2-40B4-BE49-F238E27FC236}">
                      <a16:creationId xmlns:a16="http://schemas.microsoft.com/office/drawing/2014/main" id="{63446DE4-26B1-DA44-955B-98C91EEF5C31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2777140" y="1292329"/>
                  <a:ext cx="189000" cy="36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5" name="墨迹 54">
                  <a:extLst>
                    <a:ext uri="{FF2B5EF4-FFF2-40B4-BE49-F238E27FC236}">
                      <a16:creationId xmlns:a16="http://schemas.microsoft.com/office/drawing/2014/main" id="{06BC0131-7755-7D48-B1E0-895C8B8455A3}"/>
                    </a:ext>
                  </a:extLst>
                </p14:cNvPr>
                <p14:cNvContentPartPr/>
                <p14:nvPr/>
              </p14:nvContentPartPr>
              <p14:xfrm>
                <a:off x="3113740" y="1200169"/>
                <a:ext cx="205920" cy="155880"/>
              </p14:xfrm>
            </p:contentPart>
          </mc:Choice>
          <mc:Fallback xmlns="">
            <p:pic>
              <p:nvPicPr>
                <p:cNvPr id="55" name="墨迹 54">
                  <a:extLst>
                    <a:ext uri="{FF2B5EF4-FFF2-40B4-BE49-F238E27FC236}">
                      <a16:creationId xmlns:a16="http://schemas.microsoft.com/office/drawing/2014/main" id="{06BC0131-7755-7D48-B1E0-895C8B8455A3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3106180" y="1192609"/>
                  <a:ext cx="22104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6" name="墨迹 55">
                  <a:extLst>
                    <a:ext uri="{FF2B5EF4-FFF2-40B4-BE49-F238E27FC236}">
                      <a16:creationId xmlns:a16="http://schemas.microsoft.com/office/drawing/2014/main" id="{5C42A0EF-6A44-904A-A7EE-A037CE26C6B9}"/>
                    </a:ext>
                  </a:extLst>
                </p14:cNvPr>
                <p14:cNvContentPartPr/>
                <p14:nvPr/>
              </p14:nvContentPartPr>
              <p14:xfrm>
                <a:off x="3095020" y="1399249"/>
                <a:ext cx="87480" cy="56520"/>
              </p14:xfrm>
            </p:contentPart>
          </mc:Choice>
          <mc:Fallback xmlns="">
            <p:pic>
              <p:nvPicPr>
                <p:cNvPr id="56" name="墨迹 55">
                  <a:extLst>
                    <a:ext uri="{FF2B5EF4-FFF2-40B4-BE49-F238E27FC236}">
                      <a16:creationId xmlns:a16="http://schemas.microsoft.com/office/drawing/2014/main" id="{5C42A0EF-6A44-904A-A7EE-A037CE26C6B9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3087460" y="1391689"/>
                  <a:ext cx="10260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57" name="墨迹 56">
                  <a:extLst>
                    <a:ext uri="{FF2B5EF4-FFF2-40B4-BE49-F238E27FC236}">
                      <a16:creationId xmlns:a16="http://schemas.microsoft.com/office/drawing/2014/main" id="{47263375-433F-564B-8512-1AA053F03079}"/>
                    </a:ext>
                  </a:extLst>
                </p14:cNvPr>
                <p14:cNvContentPartPr/>
                <p14:nvPr/>
              </p14:nvContentPartPr>
              <p14:xfrm>
                <a:off x="3257020" y="1430569"/>
                <a:ext cx="56520" cy="131040"/>
              </p14:xfrm>
            </p:contentPart>
          </mc:Choice>
          <mc:Fallback xmlns="">
            <p:pic>
              <p:nvPicPr>
                <p:cNvPr id="57" name="墨迹 56">
                  <a:extLst>
                    <a:ext uri="{FF2B5EF4-FFF2-40B4-BE49-F238E27FC236}">
                      <a16:creationId xmlns:a16="http://schemas.microsoft.com/office/drawing/2014/main" id="{47263375-433F-564B-8512-1AA053F03079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3249460" y="1423009"/>
                  <a:ext cx="7128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58" name="墨迹 57">
                  <a:extLst>
                    <a:ext uri="{FF2B5EF4-FFF2-40B4-BE49-F238E27FC236}">
                      <a16:creationId xmlns:a16="http://schemas.microsoft.com/office/drawing/2014/main" id="{68F792A3-0484-0645-B0F4-42EB14C23591}"/>
                    </a:ext>
                  </a:extLst>
                </p14:cNvPr>
                <p14:cNvContentPartPr/>
                <p14:nvPr/>
              </p14:nvContentPartPr>
              <p14:xfrm>
                <a:off x="3225700" y="1523809"/>
                <a:ext cx="131040" cy="106200"/>
              </p14:xfrm>
            </p:contentPart>
          </mc:Choice>
          <mc:Fallback xmlns="">
            <p:pic>
              <p:nvPicPr>
                <p:cNvPr id="58" name="墨迹 57">
                  <a:extLst>
                    <a:ext uri="{FF2B5EF4-FFF2-40B4-BE49-F238E27FC236}">
                      <a16:creationId xmlns:a16="http://schemas.microsoft.com/office/drawing/2014/main" id="{68F792A3-0484-0645-B0F4-42EB14C23591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3218500" y="1516249"/>
                  <a:ext cx="14616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59" name="墨迹 58">
                  <a:extLst>
                    <a:ext uri="{FF2B5EF4-FFF2-40B4-BE49-F238E27FC236}">
                      <a16:creationId xmlns:a16="http://schemas.microsoft.com/office/drawing/2014/main" id="{C521DC6B-4FDD-704C-AF0A-B4E28A2C5FD4}"/>
                    </a:ext>
                  </a:extLst>
                </p14:cNvPr>
                <p14:cNvContentPartPr/>
                <p14:nvPr/>
              </p14:nvContentPartPr>
              <p14:xfrm>
                <a:off x="3219580" y="1480249"/>
                <a:ext cx="81360" cy="43920"/>
              </p14:xfrm>
            </p:contentPart>
          </mc:Choice>
          <mc:Fallback xmlns="">
            <p:pic>
              <p:nvPicPr>
                <p:cNvPr id="59" name="墨迹 58">
                  <a:extLst>
                    <a:ext uri="{FF2B5EF4-FFF2-40B4-BE49-F238E27FC236}">
                      <a16:creationId xmlns:a16="http://schemas.microsoft.com/office/drawing/2014/main" id="{C521DC6B-4FDD-704C-AF0A-B4E28A2C5FD4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3212020" y="1472689"/>
                  <a:ext cx="96480" cy="59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60" name="墨迹 59">
                <a:extLst>
                  <a:ext uri="{FF2B5EF4-FFF2-40B4-BE49-F238E27FC236}">
                    <a16:creationId xmlns:a16="http://schemas.microsoft.com/office/drawing/2014/main" id="{B09C7770-F7B1-0743-BC72-B7B7A30A3190}"/>
                  </a:ext>
                </a:extLst>
              </p14:cNvPr>
              <p14:cNvContentPartPr/>
              <p14:nvPr/>
            </p14:nvContentPartPr>
            <p14:xfrm>
              <a:off x="3699820" y="1207009"/>
              <a:ext cx="335880" cy="366840"/>
            </p14:xfrm>
          </p:contentPart>
        </mc:Choice>
        <mc:Fallback xmlns="">
          <p:pic>
            <p:nvPicPr>
              <p:cNvPr id="60" name="墨迹 59">
                <a:extLst>
                  <a:ext uri="{FF2B5EF4-FFF2-40B4-BE49-F238E27FC236}">
                    <a16:creationId xmlns:a16="http://schemas.microsoft.com/office/drawing/2014/main" id="{B09C7770-F7B1-0743-BC72-B7B7A30A3190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3692260" y="1199449"/>
                <a:ext cx="351000" cy="38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61" name="墨迹 60">
                <a:extLst>
                  <a:ext uri="{FF2B5EF4-FFF2-40B4-BE49-F238E27FC236}">
                    <a16:creationId xmlns:a16="http://schemas.microsoft.com/office/drawing/2014/main" id="{EEFFDCBF-BC27-C344-9BBC-263170080B74}"/>
                  </a:ext>
                </a:extLst>
              </p14:cNvPr>
              <p14:cNvContentPartPr/>
              <p14:nvPr/>
            </p14:nvContentPartPr>
            <p14:xfrm>
              <a:off x="4047580" y="1113049"/>
              <a:ext cx="100080" cy="762480"/>
            </p14:xfrm>
          </p:contentPart>
        </mc:Choice>
        <mc:Fallback xmlns="">
          <p:pic>
            <p:nvPicPr>
              <p:cNvPr id="61" name="墨迹 60">
                <a:extLst>
                  <a:ext uri="{FF2B5EF4-FFF2-40B4-BE49-F238E27FC236}">
                    <a16:creationId xmlns:a16="http://schemas.microsoft.com/office/drawing/2014/main" id="{EEFFDCBF-BC27-C344-9BBC-263170080B74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4040020" y="1105489"/>
                <a:ext cx="115200" cy="777600"/>
              </a:xfrm>
              <a:prstGeom prst="rect">
                <a:avLst/>
              </a:prstGeom>
            </p:spPr>
          </p:pic>
        </mc:Fallback>
      </mc:AlternateContent>
      <p:grpSp>
        <p:nvGrpSpPr>
          <p:cNvPr id="68" name="组合 67">
            <a:extLst>
              <a:ext uri="{FF2B5EF4-FFF2-40B4-BE49-F238E27FC236}">
                <a16:creationId xmlns:a16="http://schemas.microsoft.com/office/drawing/2014/main" id="{35AB62B6-F841-0749-A9AC-E382AF537088}"/>
              </a:ext>
            </a:extLst>
          </p:cNvPr>
          <p:cNvGrpSpPr/>
          <p:nvPr/>
        </p:nvGrpSpPr>
        <p:grpSpPr>
          <a:xfrm>
            <a:off x="4383820" y="1069489"/>
            <a:ext cx="416880" cy="510840"/>
            <a:chOff x="4383820" y="1069489"/>
            <a:chExt cx="416880" cy="510840"/>
          </a:xfrm>
        </p:grpSpPr>
        <p:grpSp>
          <p:nvGrpSpPr>
            <p:cNvPr id="69" name="组合 68">
              <a:extLst>
                <a:ext uri="{FF2B5EF4-FFF2-40B4-BE49-F238E27FC236}">
                  <a16:creationId xmlns:a16="http://schemas.microsoft.com/office/drawing/2014/main" id="{12F41096-4F39-A04B-9CF6-10F988592649}"/>
                </a:ext>
              </a:extLst>
            </p:cNvPr>
            <p:cNvGrpSpPr/>
            <p:nvPr/>
          </p:nvGrpSpPr>
          <p:grpSpPr>
            <a:xfrm>
              <a:off x="4383820" y="1069489"/>
              <a:ext cx="416880" cy="510840"/>
              <a:chOff x="4383820" y="1069489"/>
              <a:chExt cx="416880" cy="5108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08">
                <p14:nvContentPartPr>
                  <p14:cNvPr id="62" name="墨迹 61">
                    <a:extLst>
                      <a:ext uri="{FF2B5EF4-FFF2-40B4-BE49-F238E27FC236}">
                        <a16:creationId xmlns:a16="http://schemas.microsoft.com/office/drawing/2014/main" id="{BD8B52C4-A4F7-0E44-8EEE-A57850EF6B09}"/>
                      </a:ext>
                    </a:extLst>
                  </p14:cNvPr>
                  <p14:cNvContentPartPr/>
                  <p14:nvPr/>
                </p14:nvContentPartPr>
                <p14:xfrm>
                  <a:off x="4396420" y="1237609"/>
                  <a:ext cx="6480" cy="19080"/>
                </p14:xfrm>
              </p:contentPart>
            </mc:Choice>
            <mc:Fallback xmlns="">
              <p:pic>
                <p:nvPicPr>
                  <p:cNvPr id="62" name="墨迹 61">
                    <a:extLst>
                      <a:ext uri="{FF2B5EF4-FFF2-40B4-BE49-F238E27FC236}">
                        <a16:creationId xmlns:a16="http://schemas.microsoft.com/office/drawing/2014/main" id="{BD8B52C4-A4F7-0E44-8EEE-A57850EF6B09}"/>
                      </a:ext>
                    </a:extLst>
                  </p:cNvPr>
                  <p:cNvPicPr/>
                  <p:nvPr/>
                </p:nvPicPr>
                <p:blipFill>
                  <a:blip r:embed="rId109"/>
                  <a:stretch>
                    <a:fillRect/>
                  </a:stretch>
                </p:blipFill>
                <p:spPr>
                  <a:xfrm>
                    <a:off x="4388860" y="1230049"/>
                    <a:ext cx="21600" cy="34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0">
                <p14:nvContentPartPr>
                  <p14:cNvPr id="63" name="墨迹 62">
                    <a:extLst>
                      <a:ext uri="{FF2B5EF4-FFF2-40B4-BE49-F238E27FC236}">
                        <a16:creationId xmlns:a16="http://schemas.microsoft.com/office/drawing/2014/main" id="{F2A8E049-DCE6-944E-9709-538E85F6BE0F}"/>
                      </a:ext>
                    </a:extLst>
                  </p14:cNvPr>
                  <p14:cNvContentPartPr/>
                  <p14:nvPr/>
                </p14:nvContentPartPr>
                <p14:xfrm>
                  <a:off x="4408660" y="1094329"/>
                  <a:ext cx="106200" cy="248760"/>
                </p14:xfrm>
              </p:contentPart>
            </mc:Choice>
            <mc:Fallback xmlns="">
              <p:pic>
                <p:nvPicPr>
                  <p:cNvPr id="63" name="墨迹 62">
                    <a:extLst>
                      <a:ext uri="{FF2B5EF4-FFF2-40B4-BE49-F238E27FC236}">
                        <a16:creationId xmlns:a16="http://schemas.microsoft.com/office/drawing/2014/main" id="{F2A8E049-DCE6-944E-9709-538E85F6BE0F}"/>
                      </a:ext>
                    </a:extLst>
                  </p:cNvPr>
                  <p:cNvPicPr/>
                  <p:nvPr/>
                </p:nvPicPr>
                <p:blipFill>
                  <a:blip r:embed="rId111"/>
                  <a:stretch>
                    <a:fillRect/>
                  </a:stretch>
                </p:blipFill>
                <p:spPr>
                  <a:xfrm>
                    <a:off x="4401100" y="1086769"/>
                    <a:ext cx="121320" cy="263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2">
                <p14:nvContentPartPr>
                  <p14:cNvPr id="64" name="墨迹 63">
                    <a:extLst>
                      <a:ext uri="{FF2B5EF4-FFF2-40B4-BE49-F238E27FC236}">
                        <a16:creationId xmlns:a16="http://schemas.microsoft.com/office/drawing/2014/main" id="{CE658D1F-D5A8-8945-B01E-BFACC13BD01C}"/>
                      </a:ext>
                    </a:extLst>
                  </p14:cNvPr>
                  <p14:cNvContentPartPr/>
                  <p14:nvPr/>
                </p14:nvContentPartPr>
                <p14:xfrm>
                  <a:off x="4558060" y="1069489"/>
                  <a:ext cx="187200" cy="336600"/>
                </p14:xfrm>
              </p:contentPart>
            </mc:Choice>
            <mc:Fallback xmlns="">
              <p:pic>
                <p:nvPicPr>
                  <p:cNvPr id="64" name="墨迹 63">
                    <a:extLst>
                      <a:ext uri="{FF2B5EF4-FFF2-40B4-BE49-F238E27FC236}">
                        <a16:creationId xmlns:a16="http://schemas.microsoft.com/office/drawing/2014/main" id="{CE658D1F-D5A8-8945-B01E-BFACC13BD01C}"/>
                      </a:ext>
                    </a:extLst>
                  </p:cNvPr>
                  <p:cNvPicPr/>
                  <p:nvPr/>
                </p:nvPicPr>
                <p:blipFill>
                  <a:blip r:embed="rId113"/>
                  <a:stretch>
                    <a:fillRect/>
                  </a:stretch>
                </p:blipFill>
                <p:spPr>
                  <a:xfrm>
                    <a:off x="4550500" y="1061929"/>
                    <a:ext cx="202320" cy="351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4">
                <p14:nvContentPartPr>
                  <p14:cNvPr id="65" name="墨迹 64">
                    <a:extLst>
                      <a:ext uri="{FF2B5EF4-FFF2-40B4-BE49-F238E27FC236}">
                        <a16:creationId xmlns:a16="http://schemas.microsoft.com/office/drawing/2014/main" id="{5C5486A7-A28A-884D-81CB-08C22192F0A4}"/>
                      </a:ext>
                    </a:extLst>
                  </p14:cNvPr>
                  <p14:cNvContentPartPr/>
                  <p14:nvPr/>
                </p14:nvContentPartPr>
                <p14:xfrm>
                  <a:off x="4383820" y="1399249"/>
                  <a:ext cx="416880" cy="100080"/>
                </p14:xfrm>
              </p:contentPart>
            </mc:Choice>
            <mc:Fallback xmlns="">
              <p:pic>
                <p:nvPicPr>
                  <p:cNvPr id="65" name="墨迹 64">
                    <a:extLst>
                      <a:ext uri="{FF2B5EF4-FFF2-40B4-BE49-F238E27FC236}">
                        <a16:creationId xmlns:a16="http://schemas.microsoft.com/office/drawing/2014/main" id="{5C5486A7-A28A-884D-81CB-08C22192F0A4}"/>
                      </a:ext>
                    </a:extLst>
                  </p:cNvPr>
                  <p:cNvPicPr/>
                  <p:nvPr/>
                </p:nvPicPr>
                <p:blipFill>
                  <a:blip r:embed="rId115"/>
                  <a:stretch>
                    <a:fillRect/>
                  </a:stretch>
                </p:blipFill>
                <p:spPr>
                  <a:xfrm>
                    <a:off x="4376260" y="1391689"/>
                    <a:ext cx="432000" cy="115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6">
                <p14:nvContentPartPr>
                  <p14:cNvPr id="66" name="墨迹 65">
                    <a:extLst>
                      <a:ext uri="{FF2B5EF4-FFF2-40B4-BE49-F238E27FC236}">
                        <a16:creationId xmlns:a16="http://schemas.microsoft.com/office/drawing/2014/main" id="{087A712C-5D12-AB4E-9E97-68C7293F9036}"/>
                      </a:ext>
                    </a:extLst>
                  </p14:cNvPr>
                  <p14:cNvContentPartPr/>
                  <p14:nvPr/>
                </p14:nvContentPartPr>
                <p14:xfrm>
                  <a:off x="4614220" y="1411849"/>
                  <a:ext cx="118800" cy="168480"/>
                </p14:xfrm>
              </p:contentPart>
            </mc:Choice>
            <mc:Fallback xmlns="">
              <p:pic>
                <p:nvPicPr>
                  <p:cNvPr id="66" name="墨迹 65">
                    <a:extLst>
                      <a:ext uri="{FF2B5EF4-FFF2-40B4-BE49-F238E27FC236}">
                        <a16:creationId xmlns:a16="http://schemas.microsoft.com/office/drawing/2014/main" id="{087A712C-5D12-AB4E-9E97-68C7293F9036}"/>
                      </a:ext>
                    </a:extLst>
                  </p:cNvPr>
                  <p:cNvPicPr/>
                  <p:nvPr/>
                </p:nvPicPr>
                <p:blipFill>
                  <a:blip r:embed="rId117"/>
                  <a:stretch>
                    <a:fillRect/>
                  </a:stretch>
                </p:blipFill>
                <p:spPr>
                  <a:xfrm>
                    <a:off x="4606660" y="1404289"/>
                    <a:ext cx="133560" cy="1836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67" name="墨迹 66">
                <a:extLst>
                  <a:ext uri="{FF2B5EF4-FFF2-40B4-BE49-F238E27FC236}">
                    <a16:creationId xmlns:a16="http://schemas.microsoft.com/office/drawing/2014/main" id="{4D23FEA5-234B-5041-B7DB-BCC8F63AE790}"/>
                  </a:ext>
                </a:extLst>
              </p14:cNvPr>
              <p14:cNvContentPartPr/>
              <p14:nvPr/>
            </p14:nvContentPartPr>
            <p14:xfrm>
              <a:off x="5062420" y="1536409"/>
              <a:ext cx="31320" cy="43920"/>
            </p14:xfrm>
          </p:contentPart>
        </mc:Choice>
        <mc:Fallback xmlns="">
          <p:pic>
            <p:nvPicPr>
              <p:cNvPr id="67" name="墨迹 66">
                <a:extLst>
                  <a:ext uri="{FF2B5EF4-FFF2-40B4-BE49-F238E27FC236}">
                    <a16:creationId xmlns:a16="http://schemas.microsoft.com/office/drawing/2014/main" id="{4D23FEA5-234B-5041-B7DB-BCC8F63AE790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5054860" y="1528849"/>
                <a:ext cx="46440" cy="59040"/>
              </a:xfrm>
              <a:prstGeom prst="rect">
                <a:avLst/>
              </a:prstGeom>
            </p:spPr>
          </p:pic>
        </mc:Fallback>
      </mc:AlternateContent>
      <p:grpSp>
        <p:nvGrpSpPr>
          <p:cNvPr id="95" name="组合 94">
            <a:extLst>
              <a:ext uri="{FF2B5EF4-FFF2-40B4-BE49-F238E27FC236}">
                <a16:creationId xmlns:a16="http://schemas.microsoft.com/office/drawing/2014/main" id="{82E5A74C-6ABB-0346-9DB5-0D78F00CB6D1}"/>
              </a:ext>
            </a:extLst>
          </p:cNvPr>
          <p:cNvGrpSpPr/>
          <p:nvPr/>
        </p:nvGrpSpPr>
        <p:grpSpPr>
          <a:xfrm>
            <a:off x="5809420" y="1162729"/>
            <a:ext cx="448560" cy="417600"/>
            <a:chOff x="5809420" y="1162729"/>
            <a:chExt cx="448560" cy="417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6" name="墨迹 75">
                  <a:extLst>
                    <a:ext uri="{FF2B5EF4-FFF2-40B4-BE49-F238E27FC236}">
                      <a16:creationId xmlns:a16="http://schemas.microsoft.com/office/drawing/2014/main" id="{73FDD20D-CA71-124F-A28F-9BC34A1FBA53}"/>
                    </a:ext>
                  </a:extLst>
                </p14:cNvPr>
                <p14:cNvContentPartPr/>
                <p14:nvPr/>
              </p14:nvContentPartPr>
              <p14:xfrm>
                <a:off x="5846860" y="1318249"/>
                <a:ext cx="280440" cy="50040"/>
              </p14:xfrm>
            </p:contentPart>
          </mc:Choice>
          <mc:Fallback xmlns="">
            <p:pic>
              <p:nvPicPr>
                <p:cNvPr id="76" name="墨迹 75">
                  <a:extLst>
                    <a:ext uri="{FF2B5EF4-FFF2-40B4-BE49-F238E27FC236}">
                      <a16:creationId xmlns:a16="http://schemas.microsoft.com/office/drawing/2014/main" id="{73FDD20D-CA71-124F-A28F-9BC34A1FBA53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5839300" y="1310689"/>
                  <a:ext cx="29556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7" name="墨迹 76">
                  <a:extLst>
                    <a:ext uri="{FF2B5EF4-FFF2-40B4-BE49-F238E27FC236}">
                      <a16:creationId xmlns:a16="http://schemas.microsoft.com/office/drawing/2014/main" id="{FF820ABF-947D-D244-8AB6-BD0A3EBB4437}"/>
                    </a:ext>
                  </a:extLst>
                </p14:cNvPr>
                <p14:cNvContentPartPr/>
                <p14:nvPr/>
              </p14:nvContentPartPr>
              <p14:xfrm>
                <a:off x="5809420" y="1449289"/>
                <a:ext cx="324000" cy="50040"/>
              </p14:xfrm>
            </p:contentPart>
          </mc:Choice>
          <mc:Fallback xmlns="">
            <p:pic>
              <p:nvPicPr>
                <p:cNvPr id="77" name="墨迹 76">
                  <a:extLst>
                    <a:ext uri="{FF2B5EF4-FFF2-40B4-BE49-F238E27FC236}">
                      <a16:creationId xmlns:a16="http://schemas.microsoft.com/office/drawing/2014/main" id="{FF820ABF-947D-D244-8AB6-BD0A3EBB4437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5801860" y="1441729"/>
                  <a:ext cx="33912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8" name="墨迹 77">
                  <a:extLst>
                    <a:ext uri="{FF2B5EF4-FFF2-40B4-BE49-F238E27FC236}">
                      <a16:creationId xmlns:a16="http://schemas.microsoft.com/office/drawing/2014/main" id="{F9FE8F0A-9FE6-B94E-9DF3-95226F8B7D3D}"/>
                    </a:ext>
                  </a:extLst>
                </p14:cNvPr>
                <p14:cNvContentPartPr/>
                <p14:nvPr/>
              </p14:nvContentPartPr>
              <p14:xfrm>
                <a:off x="6039820" y="1162729"/>
                <a:ext cx="218160" cy="417600"/>
              </p14:xfrm>
            </p:contentPart>
          </mc:Choice>
          <mc:Fallback xmlns="">
            <p:pic>
              <p:nvPicPr>
                <p:cNvPr id="78" name="墨迹 77">
                  <a:extLst>
                    <a:ext uri="{FF2B5EF4-FFF2-40B4-BE49-F238E27FC236}">
                      <a16:creationId xmlns:a16="http://schemas.microsoft.com/office/drawing/2014/main" id="{F9FE8F0A-9FE6-B94E-9DF3-95226F8B7D3D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6032260" y="1155169"/>
                  <a:ext cx="233280" cy="432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4" name="组合 93">
            <a:extLst>
              <a:ext uri="{FF2B5EF4-FFF2-40B4-BE49-F238E27FC236}">
                <a16:creationId xmlns:a16="http://schemas.microsoft.com/office/drawing/2014/main" id="{5341A0DF-CB6E-3B43-ADA0-2CAEA2C23792}"/>
              </a:ext>
            </a:extLst>
          </p:cNvPr>
          <p:cNvGrpSpPr/>
          <p:nvPr/>
        </p:nvGrpSpPr>
        <p:grpSpPr>
          <a:xfrm>
            <a:off x="6650020" y="1100449"/>
            <a:ext cx="1550160" cy="498600"/>
            <a:chOff x="6650020" y="1100449"/>
            <a:chExt cx="1550160" cy="498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79" name="墨迹 78">
                  <a:extLst>
                    <a:ext uri="{FF2B5EF4-FFF2-40B4-BE49-F238E27FC236}">
                      <a16:creationId xmlns:a16="http://schemas.microsoft.com/office/drawing/2014/main" id="{AB279C9D-E2A7-CF40-B960-E8518DA2331F}"/>
                    </a:ext>
                  </a:extLst>
                </p14:cNvPr>
                <p14:cNvContentPartPr/>
                <p14:nvPr/>
              </p14:nvContentPartPr>
              <p14:xfrm>
                <a:off x="6650020" y="1100449"/>
                <a:ext cx="660240" cy="392400"/>
              </p14:xfrm>
            </p:contentPart>
          </mc:Choice>
          <mc:Fallback xmlns="">
            <p:pic>
              <p:nvPicPr>
                <p:cNvPr id="79" name="墨迹 78">
                  <a:extLst>
                    <a:ext uri="{FF2B5EF4-FFF2-40B4-BE49-F238E27FC236}">
                      <a16:creationId xmlns:a16="http://schemas.microsoft.com/office/drawing/2014/main" id="{AB279C9D-E2A7-CF40-B960-E8518DA2331F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642460" y="1092889"/>
                  <a:ext cx="675360" cy="40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80" name="墨迹 79">
                  <a:extLst>
                    <a:ext uri="{FF2B5EF4-FFF2-40B4-BE49-F238E27FC236}">
                      <a16:creationId xmlns:a16="http://schemas.microsoft.com/office/drawing/2014/main" id="{976239EF-5BFB-4D41-AC42-F4D0456AF8B2}"/>
                    </a:ext>
                  </a:extLst>
                </p14:cNvPr>
                <p14:cNvContentPartPr/>
                <p14:nvPr/>
              </p14:nvContentPartPr>
              <p14:xfrm>
                <a:off x="7272460" y="1449289"/>
                <a:ext cx="149760" cy="100080"/>
              </p14:xfrm>
            </p:contentPart>
          </mc:Choice>
          <mc:Fallback xmlns="">
            <p:pic>
              <p:nvPicPr>
                <p:cNvPr id="80" name="墨迹 79">
                  <a:extLst>
                    <a:ext uri="{FF2B5EF4-FFF2-40B4-BE49-F238E27FC236}">
                      <a16:creationId xmlns:a16="http://schemas.microsoft.com/office/drawing/2014/main" id="{976239EF-5BFB-4D41-AC42-F4D0456AF8B2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264900" y="1441729"/>
                  <a:ext cx="16488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81" name="墨迹 80">
                  <a:extLst>
                    <a:ext uri="{FF2B5EF4-FFF2-40B4-BE49-F238E27FC236}">
                      <a16:creationId xmlns:a16="http://schemas.microsoft.com/office/drawing/2014/main" id="{FF2DC2E1-0621-C34F-86E2-E9C0049E030B}"/>
                    </a:ext>
                  </a:extLst>
                </p14:cNvPr>
                <p14:cNvContentPartPr/>
                <p14:nvPr/>
              </p14:nvContentPartPr>
              <p14:xfrm>
                <a:off x="7583860" y="1299529"/>
                <a:ext cx="149760" cy="261720"/>
              </p14:xfrm>
            </p:contentPart>
          </mc:Choice>
          <mc:Fallback xmlns="">
            <p:pic>
              <p:nvPicPr>
                <p:cNvPr id="81" name="墨迹 80">
                  <a:extLst>
                    <a:ext uri="{FF2B5EF4-FFF2-40B4-BE49-F238E27FC236}">
                      <a16:creationId xmlns:a16="http://schemas.microsoft.com/office/drawing/2014/main" id="{FF2DC2E1-0621-C34F-86E2-E9C0049E030B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576300" y="1292329"/>
                  <a:ext cx="16488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82" name="墨迹 81">
                  <a:extLst>
                    <a:ext uri="{FF2B5EF4-FFF2-40B4-BE49-F238E27FC236}">
                      <a16:creationId xmlns:a16="http://schemas.microsoft.com/office/drawing/2014/main" id="{DB5C60BA-C113-344E-A09B-EE2A2531546A}"/>
                    </a:ext>
                  </a:extLst>
                </p14:cNvPr>
                <p14:cNvContentPartPr/>
                <p14:nvPr/>
              </p14:nvContentPartPr>
              <p14:xfrm>
                <a:off x="7789060" y="1293409"/>
                <a:ext cx="180360" cy="295560"/>
              </p14:xfrm>
            </p:contentPart>
          </mc:Choice>
          <mc:Fallback xmlns="">
            <p:pic>
              <p:nvPicPr>
                <p:cNvPr id="82" name="墨迹 81">
                  <a:extLst>
                    <a:ext uri="{FF2B5EF4-FFF2-40B4-BE49-F238E27FC236}">
                      <a16:creationId xmlns:a16="http://schemas.microsoft.com/office/drawing/2014/main" id="{DB5C60BA-C113-344E-A09B-EE2A2531546A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781500" y="1285849"/>
                  <a:ext cx="195120" cy="31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83" name="墨迹 82">
                  <a:extLst>
                    <a:ext uri="{FF2B5EF4-FFF2-40B4-BE49-F238E27FC236}">
                      <a16:creationId xmlns:a16="http://schemas.microsoft.com/office/drawing/2014/main" id="{1174928F-50AD-7542-8761-0B66158B416D}"/>
                    </a:ext>
                  </a:extLst>
                </p14:cNvPr>
                <p14:cNvContentPartPr/>
                <p14:nvPr/>
              </p14:nvContentPartPr>
              <p14:xfrm>
                <a:off x="7813900" y="1442809"/>
                <a:ext cx="187200" cy="56520"/>
              </p14:xfrm>
            </p:contentPart>
          </mc:Choice>
          <mc:Fallback xmlns="">
            <p:pic>
              <p:nvPicPr>
                <p:cNvPr id="83" name="墨迹 82">
                  <a:extLst>
                    <a:ext uri="{FF2B5EF4-FFF2-40B4-BE49-F238E27FC236}">
                      <a16:creationId xmlns:a16="http://schemas.microsoft.com/office/drawing/2014/main" id="{1174928F-50AD-7542-8761-0B66158B416D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7806700" y="1435249"/>
                  <a:ext cx="20232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84" name="墨迹 83">
                  <a:extLst>
                    <a:ext uri="{FF2B5EF4-FFF2-40B4-BE49-F238E27FC236}">
                      <a16:creationId xmlns:a16="http://schemas.microsoft.com/office/drawing/2014/main" id="{9B0770B1-12B6-EC4D-9E07-2027532F6DD9}"/>
                    </a:ext>
                  </a:extLst>
                </p14:cNvPr>
                <p14:cNvContentPartPr/>
                <p14:nvPr/>
              </p14:nvContentPartPr>
              <p14:xfrm>
                <a:off x="8087860" y="1306009"/>
                <a:ext cx="112320" cy="293040"/>
              </p14:xfrm>
            </p:contentPart>
          </mc:Choice>
          <mc:Fallback xmlns="">
            <p:pic>
              <p:nvPicPr>
                <p:cNvPr id="84" name="墨迹 83">
                  <a:extLst>
                    <a:ext uri="{FF2B5EF4-FFF2-40B4-BE49-F238E27FC236}">
                      <a16:creationId xmlns:a16="http://schemas.microsoft.com/office/drawing/2014/main" id="{9B0770B1-12B6-EC4D-9E07-2027532F6DD9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8080300" y="1298449"/>
                  <a:ext cx="127440" cy="308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3" name="组合 92">
            <a:extLst>
              <a:ext uri="{FF2B5EF4-FFF2-40B4-BE49-F238E27FC236}">
                <a16:creationId xmlns:a16="http://schemas.microsoft.com/office/drawing/2014/main" id="{DC6CA716-1263-9E4E-9BBE-90DF71C8B7E1}"/>
              </a:ext>
            </a:extLst>
          </p:cNvPr>
          <p:cNvGrpSpPr/>
          <p:nvPr/>
        </p:nvGrpSpPr>
        <p:grpSpPr>
          <a:xfrm>
            <a:off x="8554780" y="1343449"/>
            <a:ext cx="205920" cy="236520"/>
            <a:chOff x="8554780" y="1343449"/>
            <a:chExt cx="205920" cy="236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85" name="墨迹 84">
                  <a:extLst>
                    <a:ext uri="{FF2B5EF4-FFF2-40B4-BE49-F238E27FC236}">
                      <a16:creationId xmlns:a16="http://schemas.microsoft.com/office/drawing/2014/main" id="{E1B76600-6849-E041-A977-73E55C869FB4}"/>
                    </a:ext>
                  </a:extLst>
                </p14:cNvPr>
                <p14:cNvContentPartPr/>
                <p14:nvPr/>
              </p14:nvContentPartPr>
              <p14:xfrm>
                <a:off x="8554780" y="1343449"/>
                <a:ext cx="205920" cy="131040"/>
              </p14:xfrm>
            </p:contentPart>
          </mc:Choice>
          <mc:Fallback xmlns="">
            <p:pic>
              <p:nvPicPr>
                <p:cNvPr id="85" name="墨迹 84">
                  <a:extLst>
                    <a:ext uri="{FF2B5EF4-FFF2-40B4-BE49-F238E27FC236}">
                      <a16:creationId xmlns:a16="http://schemas.microsoft.com/office/drawing/2014/main" id="{E1B76600-6849-E041-A977-73E55C869FB4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8547220" y="1335889"/>
                  <a:ext cx="22104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86" name="墨迹 85">
                  <a:extLst>
                    <a:ext uri="{FF2B5EF4-FFF2-40B4-BE49-F238E27FC236}">
                      <a16:creationId xmlns:a16="http://schemas.microsoft.com/office/drawing/2014/main" id="{810FF6E3-7DDA-9A49-B8E9-A1241D73E610}"/>
                    </a:ext>
                  </a:extLst>
                </p14:cNvPr>
                <p14:cNvContentPartPr/>
                <p14:nvPr/>
              </p14:nvContentPartPr>
              <p14:xfrm>
                <a:off x="8623540" y="1511209"/>
                <a:ext cx="124920" cy="68760"/>
              </p14:xfrm>
            </p:contentPart>
          </mc:Choice>
          <mc:Fallback xmlns="">
            <p:pic>
              <p:nvPicPr>
                <p:cNvPr id="86" name="墨迹 85">
                  <a:extLst>
                    <a:ext uri="{FF2B5EF4-FFF2-40B4-BE49-F238E27FC236}">
                      <a16:creationId xmlns:a16="http://schemas.microsoft.com/office/drawing/2014/main" id="{810FF6E3-7DDA-9A49-B8E9-A1241D73E610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8615980" y="1504009"/>
                  <a:ext cx="140040" cy="83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2" name="组合 91">
            <a:extLst>
              <a:ext uri="{FF2B5EF4-FFF2-40B4-BE49-F238E27FC236}">
                <a16:creationId xmlns:a16="http://schemas.microsoft.com/office/drawing/2014/main" id="{E55D3810-8A92-BE45-8089-3D05404A92CF}"/>
              </a:ext>
            </a:extLst>
          </p:cNvPr>
          <p:cNvGrpSpPr/>
          <p:nvPr/>
        </p:nvGrpSpPr>
        <p:grpSpPr>
          <a:xfrm>
            <a:off x="9059140" y="1175329"/>
            <a:ext cx="1749600" cy="547920"/>
            <a:chOff x="9059140" y="1175329"/>
            <a:chExt cx="1749600" cy="547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87" name="墨迹 86">
                  <a:extLst>
                    <a:ext uri="{FF2B5EF4-FFF2-40B4-BE49-F238E27FC236}">
                      <a16:creationId xmlns:a16="http://schemas.microsoft.com/office/drawing/2014/main" id="{BFA5EF48-34AF-3F4F-B509-AE7BA378E18E}"/>
                    </a:ext>
                  </a:extLst>
                </p14:cNvPr>
                <p14:cNvContentPartPr/>
                <p14:nvPr/>
              </p14:nvContentPartPr>
              <p14:xfrm>
                <a:off x="9059140" y="1175329"/>
                <a:ext cx="853200" cy="392400"/>
              </p14:xfrm>
            </p:contentPart>
          </mc:Choice>
          <mc:Fallback xmlns="">
            <p:pic>
              <p:nvPicPr>
                <p:cNvPr id="87" name="墨迹 86">
                  <a:extLst>
                    <a:ext uri="{FF2B5EF4-FFF2-40B4-BE49-F238E27FC236}">
                      <a16:creationId xmlns:a16="http://schemas.microsoft.com/office/drawing/2014/main" id="{BFA5EF48-34AF-3F4F-B509-AE7BA378E18E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9051580" y="1167769"/>
                  <a:ext cx="868320" cy="40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88" name="墨迹 87">
                  <a:extLst>
                    <a:ext uri="{FF2B5EF4-FFF2-40B4-BE49-F238E27FC236}">
                      <a16:creationId xmlns:a16="http://schemas.microsoft.com/office/drawing/2014/main" id="{33EE4D93-85E3-B341-96DF-E369EFAA6762}"/>
                    </a:ext>
                  </a:extLst>
                </p14:cNvPr>
                <p14:cNvContentPartPr/>
                <p14:nvPr/>
              </p14:nvContentPartPr>
              <p14:xfrm>
                <a:off x="10080100" y="1368289"/>
                <a:ext cx="81360" cy="193320"/>
              </p14:xfrm>
            </p:contentPart>
          </mc:Choice>
          <mc:Fallback xmlns="">
            <p:pic>
              <p:nvPicPr>
                <p:cNvPr id="88" name="墨迹 87">
                  <a:extLst>
                    <a:ext uri="{FF2B5EF4-FFF2-40B4-BE49-F238E27FC236}">
                      <a16:creationId xmlns:a16="http://schemas.microsoft.com/office/drawing/2014/main" id="{33EE4D93-85E3-B341-96DF-E369EFAA6762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0072540" y="1360729"/>
                  <a:ext cx="9648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89" name="墨迹 88">
                  <a:extLst>
                    <a:ext uri="{FF2B5EF4-FFF2-40B4-BE49-F238E27FC236}">
                      <a16:creationId xmlns:a16="http://schemas.microsoft.com/office/drawing/2014/main" id="{11896231-8DB0-DD4E-A96A-4A8A15E796D4}"/>
                    </a:ext>
                  </a:extLst>
                </p14:cNvPr>
                <p14:cNvContentPartPr/>
                <p14:nvPr/>
              </p14:nvContentPartPr>
              <p14:xfrm>
                <a:off x="10347940" y="1374409"/>
                <a:ext cx="149760" cy="37800"/>
              </p14:xfrm>
            </p:contentPart>
          </mc:Choice>
          <mc:Fallback xmlns="">
            <p:pic>
              <p:nvPicPr>
                <p:cNvPr id="89" name="墨迹 88">
                  <a:extLst>
                    <a:ext uri="{FF2B5EF4-FFF2-40B4-BE49-F238E27FC236}">
                      <a16:creationId xmlns:a16="http://schemas.microsoft.com/office/drawing/2014/main" id="{11896231-8DB0-DD4E-A96A-4A8A15E796D4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0340380" y="1366849"/>
                  <a:ext cx="16488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90" name="墨迹 89">
                  <a:extLst>
                    <a:ext uri="{FF2B5EF4-FFF2-40B4-BE49-F238E27FC236}">
                      <a16:creationId xmlns:a16="http://schemas.microsoft.com/office/drawing/2014/main" id="{7D4CF26A-FD33-7542-9998-326A54D203A2}"/>
                    </a:ext>
                  </a:extLst>
                </p14:cNvPr>
                <p14:cNvContentPartPr/>
                <p14:nvPr/>
              </p14:nvContentPartPr>
              <p14:xfrm>
                <a:off x="10323100" y="1474129"/>
                <a:ext cx="112320" cy="180720"/>
              </p14:xfrm>
            </p:contentPart>
          </mc:Choice>
          <mc:Fallback xmlns="">
            <p:pic>
              <p:nvPicPr>
                <p:cNvPr id="90" name="墨迹 89">
                  <a:extLst>
                    <a:ext uri="{FF2B5EF4-FFF2-40B4-BE49-F238E27FC236}">
                      <a16:creationId xmlns:a16="http://schemas.microsoft.com/office/drawing/2014/main" id="{7D4CF26A-FD33-7542-9998-326A54D203A2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0315540" y="1466569"/>
                  <a:ext cx="12744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91" name="墨迹 90">
                  <a:extLst>
                    <a:ext uri="{FF2B5EF4-FFF2-40B4-BE49-F238E27FC236}">
                      <a16:creationId xmlns:a16="http://schemas.microsoft.com/office/drawing/2014/main" id="{15CA6AC9-5028-B742-A1E9-822C525C8056}"/>
                    </a:ext>
                  </a:extLst>
                </p14:cNvPr>
                <p14:cNvContentPartPr/>
                <p14:nvPr/>
              </p14:nvContentPartPr>
              <p14:xfrm>
                <a:off x="10590580" y="1380529"/>
                <a:ext cx="218160" cy="342720"/>
              </p14:xfrm>
            </p:contentPart>
          </mc:Choice>
          <mc:Fallback xmlns="">
            <p:pic>
              <p:nvPicPr>
                <p:cNvPr id="91" name="墨迹 90">
                  <a:extLst>
                    <a:ext uri="{FF2B5EF4-FFF2-40B4-BE49-F238E27FC236}">
                      <a16:creationId xmlns:a16="http://schemas.microsoft.com/office/drawing/2014/main" id="{15CA6AC9-5028-B742-A1E9-822C525C8056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0583020" y="1372969"/>
                  <a:ext cx="233280" cy="357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1" name="组合 110">
            <a:extLst>
              <a:ext uri="{FF2B5EF4-FFF2-40B4-BE49-F238E27FC236}">
                <a16:creationId xmlns:a16="http://schemas.microsoft.com/office/drawing/2014/main" id="{D56E77D3-3274-5E49-8137-592297FED14A}"/>
              </a:ext>
            </a:extLst>
          </p:cNvPr>
          <p:cNvGrpSpPr/>
          <p:nvPr/>
        </p:nvGrpSpPr>
        <p:grpSpPr>
          <a:xfrm>
            <a:off x="695256" y="2262693"/>
            <a:ext cx="1060560" cy="429840"/>
            <a:chOff x="695256" y="2262693"/>
            <a:chExt cx="1060560" cy="429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96" name="墨迹 95">
                  <a:extLst>
                    <a:ext uri="{FF2B5EF4-FFF2-40B4-BE49-F238E27FC236}">
                      <a16:creationId xmlns:a16="http://schemas.microsoft.com/office/drawing/2014/main" id="{32D3D6E8-37C7-9749-B9DF-600B1BF03C79}"/>
                    </a:ext>
                  </a:extLst>
                </p14:cNvPr>
                <p14:cNvContentPartPr/>
                <p14:nvPr/>
              </p14:nvContentPartPr>
              <p14:xfrm>
                <a:off x="695256" y="2312373"/>
                <a:ext cx="305280" cy="43920"/>
              </p14:xfrm>
            </p:contentPart>
          </mc:Choice>
          <mc:Fallback xmlns="">
            <p:pic>
              <p:nvPicPr>
                <p:cNvPr id="96" name="墨迹 95">
                  <a:extLst>
                    <a:ext uri="{FF2B5EF4-FFF2-40B4-BE49-F238E27FC236}">
                      <a16:creationId xmlns:a16="http://schemas.microsoft.com/office/drawing/2014/main" id="{32D3D6E8-37C7-9749-B9DF-600B1BF03C79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687696" y="2305173"/>
                  <a:ext cx="32040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97" name="墨迹 96">
                  <a:extLst>
                    <a:ext uri="{FF2B5EF4-FFF2-40B4-BE49-F238E27FC236}">
                      <a16:creationId xmlns:a16="http://schemas.microsoft.com/office/drawing/2014/main" id="{91DAD2A2-1193-8044-8E48-36E768AE4F5E}"/>
                    </a:ext>
                  </a:extLst>
                </p14:cNvPr>
                <p14:cNvContentPartPr/>
                <p14:nvPr/>
              </p14:nvContentPartPr>
              <p14:xfrm>
                <a:off x="857616" y="2424693"/>
                <a:ext cx="37800" cy="267840"/>
              </p14:xfrm>
            </p:contentPart>
          </mc:Choice>
          <mc:Fallback xmlns="">
            <p:pic>
              <p:nvPicPr>
                <p:cNvPr id="97" name="墨迹 96">
                  <a:extLst>
                    <a:ext uri="{FF2B5EF4-FFF2-40B4-BE49-F238E27FC236}">
                      <a16:creationId xmlns:a16="http://schemas.microsoft.com/office/drawing/2014/main" id="{91DAD2A2-1193-8044-8E48-36E768AE4F5E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850056" y="2417133"/>
                  <a:ext cx="5292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98" name="墨迹 97">
                  <a:extLst>
                    <a:ext uri="{FF2B5EF4-FFF2-40B4-BE49-F238E27FC236}">
                      <a16:creationId xmlns:a16="http://schemas.microsoft.com/office/drawing/2014/main" id="{A516D658-2D92-BE49-BF98-4949A03DFD76}"/>
                    </a:ext>
                  </a:extLst>
                </p14:cNvPr>
                <p14:cNvContentPartPr/>
                <p14:nvPr/>
              </p14:nvContentPartPr>
              <p14:xfrm>
                <a:off x="1019616" y="2543133"/>
                <a:ext cx="50400" cy="19080"/>
              </p14:xfrm>
            </p:contentPart>
          </mc:Choice>
          <mc:Fallback xmlns="">
            <p:pic>
              <p:nvPicPr>
                <p:cNvPr id="98" name="墨迹 97">
                  <a:extLst>
                    <a:ext uri="{FF2B5EF4-FFF2-40B4-BE49-F238E27FC236}">
                      <a16:creationId xmlns:a16="http://schemas.microsoft.com/office/drawing/2014/main" id="{A516D658-2D92-BE49-BF98-4949A03DFD76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012056" y="2535933"/>
                  <a:ext cx="6516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99" name="墨迹 98">
                  <a:extLst>
                    <a:ext uri="{FF2B5EF4-FFF2-40B4-BE49-F238E27FC236}">
                      <a16:creationId xmlns:a16="http://schemas.microsoft.com/office/drawing/2014/main" id="{7E248AA0-5890-C445-9A23-AB05CAD11C90}"/>
                    </a:ext>
                  </a:extLst>
                </p14:cNvPr>
                <p14:cNvContentPartPr/>
                <p14:nvPr/>
              </p14:nvContentPartPr>
              <p14:xfrm>
                <a:off x="1350096" y="2262693"/>
                <a:ext cx="142920" cy="162360"/>
              </p14:xfrm>
            </p:contentPart>
          </mc:Choice>
          <mc:Fallback xmlns="">
            <p:pic>
              <p:nvPicPr>
                <p:cNvPr id="99" name="墨迹 98">
                  <a:extLst>
                    <a:ext uri="{FF2B5EF4-FFF2-40B4-BE49-F238E27FC236}">
                      <a16:creationId xmlns:a16="http://schemas.microsoft.com/office/drawing/2014/main" id="{7E248AA0-5890-C445-9A23-AB05CAD11C90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342536" y="2255133"/>
                  <a:ext cx="15804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00" name="墨迹 99">
                  <a:extLst>
                    <a:ext uri="{FF2B5EF4-FFF2-40B4-BE49-F238E27FC236}">
                      <a16:creationId xmlns:a16="http://schemas.microsoft.com/office/drawing/2014/main" id="{E9D23D3A-C1E7-DE48-B7E0-C6CD25F7B9CD}"/>
                    </a:ext>
                  </a:extLst>
                </p14:cNvPr>
                <p14:cNvContentPartPr/>
                <p14:nvPr/>
              </p14:nvContentPartPr>
              <p14:xfrm>
                <a:off x="1281336" y="2518293"/>
                <a:ext cx="19080" cy="90360"/>
              </p14:xfrm>
            </p:contentPart>
          </mc:Choice>
          <mc:Fallback xmlns="">
            <p:pic>
              <p:nvPicPr>
                <p:cNvPr id="100" name="墨迹 99">
                  <a:extLst>
                    <a:ext uri="{FF2B5EF4-FFF2-40B4-BE49-F238E27FC236}">
                      <a16:creationId xmlns:a16="http://schemas.microsoft.com/office/drawing/2014/main" id="{E9D23D3A-C1E7-DE48-B7E0-C6CD25F7B9CD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274136" y="2510733"/>
                  <a:ext cx="3420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01" name="墨迹 100">
                  <a:extLst>
                    <a:ext uri="{FF2B5EF4-FFF2-40B4-BE49-F238E27FC236}">
                      <a16:creationId xmlns:a16="http://schemas.microsoft.com/office/drawing/2014/main" id="{D214D8CC-821B-1444-9AB3-DB36784BD32D}"/>
                    </a:ext>
                  </a:extLst>
                </p14:cNvPr>
                <p14:cNvContentPartPr/>
                <p14:nvPr/>
              </p14:nvContentPartPr>
              <p14:xfrm>
                <a:off x="1337496" y="2412453"/>
                <a:ext cx="418320" cy="230400"/>
              </p14:xfrm>
            </p:contentPart>
          </mc:Choice>
          <mc:Fallback xmlns="">
            <p:pic>
              <p:nvPicPr>
                <p:cNvPr id="101" name="墨迹 100">
                  <a:extLst>
                    <a:ext uri="{FF2B5EF4-FFF2-40B4-BE49-F238E27FC236}">
                      <a16:creationId xmlns:a16="http://schemas.microsoft.com/office/drawing/2014/main" id="{D214D8CC-821B-1444-9AB3-DB36784BD32D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329936" y="2404893"/>
                  <a:ext cx="43308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03" name="墨迹 102">
                  <a:extLst>
                    <a:ext uri="{FF2B5EF4-FFF2-40B4-BE49-F238E27FC236}">
                      <a16:creationId xmlns:a16="http://schemas.microsoft.com/office/drawing/2014/main" id="{D901BB4B-3C88-004E-BD61-1EAA6E8D9672}"/>
                    </a:ext>
                  </a:extLst>
                </p14:cNvPr>
                <p14:cNvContentPartPr/>
                <p14:nvPr/>
              </p14:nvContentPartPr>
              <p14:xfrm>
                <a:off x="1468536" y="2462133"/>
                <a:ext cx="131400" cy="218520"/>
              </p14:xfrm>
            </p:contentPart>
          </mc:Choice>
          <mc:Fallback xmlns="">
            <p:pic>
              <p:nvPicPr>
                <p:cNvPr id="103" name="墨迹 102">
                  <a:extLst>
                    <a:ext uri="{FF2B5EF4-FFF2-40B4-BE49-F238E27FC236}">
                      <a16:creationId xmlns:a16="http://schemas.microsoft.com/office/drawing/2014/main" id="{D901BB4B-3C88-004E-BD61-1EAA6E8D9672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460976" y="2454573"/>
                  <a:ext cx="146520" cy="233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0" name="组合 109">
            <a:extLst>
              <a:ext uri="{FF2B5EF4-FFF2-40B4-BE49-F238E27FC236}">
                <a16:creationId xmlns:a16="http://schemas.microsoft.com/office/drawing/2014/main" id="{CC30F0C2-071C-9448-8ECA-9A85F092AE4E}"/>
              </a:ext>
            </a:extLst>
          </p:cNvPr>
          <p:cNvGrpSpPr/>
          <p:nvPr/>
        </p:nvGrpSpPr>
        <p:grpSpPr>
          <a:xfrm>
            <a:off x="2048496" y="2225253"/>
            <a:ext cx="1054080" cy="387000"/>
            <a:chOff x="2048496" y="2225253"/>
            <a:chExt cx="1054080" cy="387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04" name="墨迹 103">
                  <a:extLst>
                    <a:ext uri="{FF2B5EF4-FFF2-40B4-BE49-F238E27FC236}">
                      <a16:creationId xmlns:a16="http://schemas.microsoft.com/office/drawing/2014/main" id="{C8516731-69F0-EE46-AC83-414C2162586C}"/>
                    </a:ext>
                  </a:extLst>
                </p14:cNvPr>
                <p14:cNvContentPartPr/>
                <p14:nvPr/>
              </p14:nvContentPartPr>
              <p14:xfrm>
                <a:off x="2135976" y="2225253"/>
                <a:ext cx="37800" cy="50400"/>
              </p14:xfrm>
            </p:contentPart>
          </mc:Choice>
          <mc:Fallback xmlns="">
            <p:pic>
              <p:nvPicPr>
                <p:cNvPr id="104" name="墨迹 103">
                  <a:extLst>
                    <a:ext uri="{FF2B5EF4-FFF2-40B4-BE49-F238E27FC236}">
                      <a16:creationId xmlns:a16="http://schemas.microsoft.com/office/drawing/2014/main" id="{C8516731-69F0-EE46-AC83-414C2162586C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2128416" y="2217693"/>
                  <a:ext cx="5292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05" name="墨迹 104">
                  <a:extLst>
                    <a:ext uri="{FF2B5EF4-FFF2-40B4-BE49-F238E27FC236}">
                      <a16:creationId xmlns:a16="http://schemas.microsoft.com/office/drawing/2014/main" id="{DC9AE477-FBDF-6347-BD32-E163F4FACC31}"/>
                    </a:ext>
                  </a:extLst>
                </p14:cNvPr>
                <p14:cNvContentPartPr/>
                <p14:nvPr/>
              </p14:nvContentPartPr>
              <p14:xfrm>
                <a:off x="2048496" y="2356293"/>
                <a:ext cx="474480" cy="212400"/>
              </p14:xfrm>
            </p:contentPart>
          </mc:Choice>
          <mc:Fallback xmlns="">
            <p:pic>
              <p:nvPicPr>
                <p:cNvPr id="105" name="墨迹 104">
                  <a:extLst>
                    <a:ext uri="{FF2B5EF4-FFF2-40B4-BE49-F238E27FC236}">
                      <a16:creationId xmlns:a16="http://schemas.microsoft.com/office/drawing/2014/main" id="{DC9AE477-FBDF-6347-BD32-E163F4FACC31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2040936" y="2348733"/>
                  <a:ext cx="48924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06" name="墨迹 105">
                  <a:extLst>
                    <a:ext uri="{FF2B5EF4-FFF2-40B4-BE49-F238E27FC236}">
                      <a16:creationId xmlns:a16="http://schemas.microsoft.com/office/drawing/2014/main" id="{DD5DF423-D840-1445-8491-FEE38FFE21FF}"/>
                    </a:ext>
                  </a:extLst>
                </p14:cNvPr>
                <p14:cNvContentPartPr/>
                <p14:nvPr/>
              </p14:nvContentPartPr>
              <p14:xfrm>
                <a:off x="2653296" y="2387253"/>
                <a:ext cx="449280" cy="225000"/>
              </p14:xfrm>
            </p:contentPart>
          </mc:Choice>
          <mc:Fallback xmlns="">
            <p:pic>
              <p:nvPicPr>
                <p:cNvPr id="106" name="墨迹 105">
                  <a:extLst>
                    <a:ext uri="{FF2B5EF4-FFF2-40B4-BE49-F238E27FC236}">
                      <a16:creationId xmlns:a16="http://schemas.microsoft.com/office/drawing/2014/main" id="{DD5DF423-D840-1445-8491-FEE38FFE21FF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2646096" y="2379693"/>
                  <a:ext cx="464400" cy="239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9" name="组合 108">
            <a:extLst>
              <a:ext uri="{FF2B5EF4-FFF2-40B4-BE49-F238E27FC236}">
                <a16:creationId xmlns:a16="http://schemas.microsoft.com/office/drawing/2014/main" id="{ED8343D1-9905-654F-B7FE-2ABFADD636F1}"/>
              </a:ext>
            </a:extLst>
          </p:cNvPr>
          <p:cNvGrpSpPr/>
          <p:nvPr/>
        </p:nvGrpSpPr>
        <p:grpSpPr>
          <a:xfrm>
            <a:off x="3389496" y="2499573"/>
            <a:ext cx="62640" cy="137880"/>
            <a:chOff x="3389496" y="2499573"/>
            <a:chExt cx="62640" cy="137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07" name="墨迹 106">
                  <a:extLst>
                    <a:ext uri="{FF2B5EF4-FFF2-40B4-BE49-F238E27FC236}">
                      <a16:creationId xmlns:a16="http://schemas.microsoft.com/office/drawing/2014/main" id="{71DEB5B5-E04A-8D46-862C-3E2E64ABAFC6}"/>
                    </a:ext>
                  </a:extLst>
                </p14:cNvPr>
                <p14:cNvContentPartPr/>
                <p14:nvPr/>
              </p14:nvContentPartPr>
              <p14:xfrm>
                <a:off x="3389496" y="2499573"/>
                <a:ext cx="37800" cy="25200"/>
              </p14:xfrm>
            </p:contentPart>
          </mc:Choice>
          <mc:Fallback xmlns="">
            <p:pic>
              <p:nvPicPr>
                <p:cNvPr id="107" name="墨迹 106">
                  <a:extLst>
                    <a:ext uri="{FF2B5EF4-FFF2-40B4-BE49-F238E27FC236}">
                      <a16:creationId xmlns:a16="http://schemas.microsoft.com/office/drawing/2014/main" id="{71DEB5B5-E04A-8D46-862C-3E2E64ABAFC6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3381936" y="2492013"/>
                  <a:ext cx="5292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08" name="墨迹 107">
                  <a:extLst>
                    <a:ext uri="{FF2B5EF4-FFF2-40B4-BE49-F238E27FC236}">
                      <a16:creationId xmlns:a16="http://schemas.microsoft.com/office/drawing/2014/main" id="{37A5D0B0-5E15-5244-BC14-FF684E74212B}"/>
                    </a:ext>
                  </a:extLst>
                </p14:cNvPr>
                <p14:cNvContentPartPr/>
                <p14:nvPr/>
              </p14:nvContentPartPr>
              <p14:xfrm>
                <a:off x="3401736" y="2605773"/>
                <a:ext cx="50400" cy="31680"/>
              </p14:xfrm>
            </p:contentPart>
          </mc:Choice>
          <mc:Fallback xmlns="">
            <p:pic>
              <p:nvPicPr>
                <p:cNvPr id="108" name="墨迹 107">
                  <a:extLst>
                    <a:ext uri="{FF2B5EF4-FFF2-40B4-BE49-F238E27FC236}">
                      <a16:creationId xmlns:a16="http://schemas.microsoft.com/office/drawing/2014/main" id="{37A5D0B0-5E15-5244-BC14-FF684E74212B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3394176" y="2598213"/>
                  <a:ext cx="65160" cy="46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6" name="组合 125">
            <a:extLst>
              <a:ext uri="{FF2B5EF4-FFF2-40B4-BE49-F238E27FC236}">
                <a16:creationId xmlns:a16="http://schemas.microsoft.com/office/drawing/2014/main" id="{51720812-65D6-354A-B6D8-D85829D99B31}"/>
              </a:ext>
            </a:extLst>
          </p:cNvPr>
          <p:cNvGrpSpPr/>
          <p:nvPr/>
        </p:nvGrpSpPr>
        <p:grpSpPr>
          <a:xfrm>
            <a:off x="3988176" y="2069373"/>
            <a:ext cx="1721520" cy="511560"/>
            <a:chOff x="3988176" y="2069373"/>
            <a:chExt cx="1721520" cy="511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12" name="墨迹 111">
                  <a:extLst>
                    <a:ext uri="{FF2B5EF4-FFF2-40B4-BE49-F238E27FC236}">
                      <a16:creationId xmlns:a16="http://schemas.microsoft.com/office/drawing/2014/main" id="{337BB7A2-D672-8440-A5DC-822BB21DD229}"/>
                    </a:ext>
                  </a:extLst>
                </p14:cNvPr>
                <p14:cNvContentPartPr/>
                <p14:nvPr/>
              </p14:nvContentPartPr>
              <p14:xfrm>
                <a:off x="3988176" y="2069373"/>
                <a:ext cx="817200" cy="424440"/>
              </p14:xfrm>
            </p:contentPart>
          </mc:Choice>
          <mc:Fallback xmlns="">
            <p:pic>
              <p:nvPicPr>
                <p:cNvPr id="112" name="墨迹 111">
                  <a:extLst>
                    <a:ext uri="{FF2B5EF4-FFF2-40B4-BE49-F238E27FC236}">
                      <a16:creationId xmlns:a16="http://schemas.microsoft.com/office/drawing/2014/main" id="{337BB7A2-D672-8440-A5DC-822BB21DD229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3980616" y="2061813"/>
                  <a:ext cx="832320" cy="43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13" name="墨迹 112">
                  <a:extLst>
                    <a:ext uri="{FF2B5EF4-FFF2-40B4-BE49-F238E27FC236}">
                      <a16:creationId xmlns:a16="http://schemas.microsoft.com/office/drawing/2014/main" id="{9D13DCB1-76E0-074E-A756-F3DA78C963CA}"/>
                    </a:ext>
                  </a:extLst>
                </p14:cNvPr>
                <p14:cNvContentPartPr/>
                <p14:nvPr/>
              </p14:nvContentPartPr>
              <p14:xfrm>
                <a:off x="4955136" y="2250093"/>
                <a:ext cx="174240" cy="234000"/>
              </p14:xfrm>
            </p:contentPart>
          </mc:Choice>
          <mc:Fallback xmlns="">
            <p:pic>
              <p:nvPicPr>
                <p:cNvPr id="113" name="墨迹 112">
                  <a:extLst>
                    <a:ext uri="{FF2B5EF4-FFF2-40B4-BE49-F238E27FC236}">
                      <a16:creationId xmlns:a16="http://schemas.microsoft.com/office/drawing/2014/main" id="{9D13DCB1-76E0-074E-A756-F3DA78C963CA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4947936" y="2242533"/>
                  <a:ext cx="18936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14" name="墨迹 113">
                  <a:extLst>
                    <a:ext uri="{FF2B5EF4-FFF2-40B4-BE49-F238E27FC236}">
                      <a16:creationId xmlns:a16="http://schemas.microsoft.com/office/drawing/2014/main" id="{B7883B2D-2E30-E54B-84EC-4D95F8E2727C}"/>
                    </a:ext>
                  </a:extLst>
                </p14:cNvPr>
                <p14:cNvContentPartPr/>
                <p14:nvPr/>
              </p14:nvContentPartPr>
              <p14:xfrm>
                <a:off x="5247816" y="2262693"/>
                <a:ext cx="124920" cy="50400"/>
              </p14:xfrm>
            </p:contentPart>
          </mc:Choice>
          <mc:Fallback xmlns="">
            <p:pic>
              <p:nvPicPr>
                <p:cNvPr id="114" name="墨迹 113">
                  <a:extLst>
                    <a:ext uri="{FF2B5EF4-FFF2-40B4-BE49-F238E27FC236}">
                      <a16:creationId xmlns:a16="http://schemas.microsoft.com/office/drawing/2014/main" id="{B7883B2D-2E30-E54B-84EC-4D95F8E2727C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5240256" y="2255133"/>
                  <a:ext cx="14004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15" name="墨迹 114">
                  <a:extLst>
                    <a:ext uri="{FF2B5EF4-FFF2-40B4-BE49-F238E27FC236}">
                      <a16:creationId xmlns:a16="http://schemas.microsoft.com/office/drawing/2014/main" id="{61B40D10-2B55-DA41-A4E3-5C61C91955DE}"/>
                    </a:ext>
                  </a:extLst>
                </p14:cNvPr>
                <p14:cNvContentPartPr/>
                <p14:nvPr/>
              </p14:nvContentPartPr>
              <p14:xfrm>
                <a:off x="5260056" y="2368533"/>
                <a:ext cx="50400" cy="212400"/>
              </p14:xfrm>
            </p:contentPart>
          </mc:Choice>
          <mc:Fallback xmlns="">
            <p:pic>
              <p:nvPicPr>
                <p:cNvPr id="115" name="墨迹 114">
                  <a:extLst>
                    <a:ext uri="{FF2B5EF4-FFF2-40B4-BE49-F238E27FC236}">
                      <a16:creationId xmlns:a16="http://schemas.microsoft.com/office/drawing/2014/main" id="{61B40D10-2B55-DA41-A4E3-5C61C91955DE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5252496" y="2360973"/>
                  <a:ext cx="6516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16" name="墨迹 115">
                  <a:extLst>
                    <a:ext uri="{FF2B5EF4-FFF2-40B4-BE49-F238E27FC236}">
                      <a16:creationId xmlns:a16="http://schemas.microsoft.com/office/drawing/2014/main" id="{8398657B-5071-3647-B641-A18EA5F6AC2F}"/>
                    </a:ext>
                  </a:extLst>
                </p14:cNvPr>
                <p14:cNvContentPartPr/>
                <p14:nvPr/>
              </p14:nvContentPartPr>
              <p14:xfrm>
                <a:off x="5578296" y="2275293"/>
                <a:ext cx="131400" cy="287280"/>
              </p14:xfrm>
            </p:contentPart>
          </mc:Choice>
          <mc:Fallback xmlns="">
            <p:pic>
              <p:nvPicPr>
                <p:cNvPr id="116" name="墨迹 115">
                  <a:extLst>
                    <a:ext uri="{FF2B5EF4-FFF2-40B4-BE49-F238E27FC236}">
                      <a16:creationId xmlns:a16="http://schemas.microsoft.com/office/drawing/2014/main" id="{8398657B-5071-3647-B641-A18EA5F6AC2F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5570736" y="2267733"/>
                  <a:ext cx="146520" cy="302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5" name="组合 124">
            <a:extLst>
              <a:ext uri="{FF2B5EF4-FFF2-40B4-BE49-F238E27FC236}">
                <a16:creationId xmlns:a16="http://schemas.microsoft.com/office/drawing/2014/main" id="{03FBB380-EC7B-D54A-8202-EBBFF20FD919}"/>
              </a:ext>
            </a:extLst>
          </p:cNvPr>
          <p:cNvGrpSpPr/>
          <p:nvPr/>
        </p:nvGrpSpPr>
        <p:grpSpPr>
          <a:xfrm>
            <a:off x="6052056" y="2281413"/>
            <a:ext cx="156240" cy="274680"/>
            <a:chOff x="6052056" y="2281413"/>
            <a:chExt cx="156240" cy="274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17" name="墨迹 116">
                  <a:extLst>
                    <a:ext uri="{FF2B5EF4-FFF2-40B4-BE49-F238E27FC236}">
                      <a16:creationId xmlns:a16="http://schemas.microsoft.com/office/drawing/2014/main" id="{508FF1C7-8313-154F-8B1E-24858C3E6F47}"/>
                    </a:ext>
                  </a:extLst>
                </p14:cNvPr>
                <p14:cNvContentPartPr/>
                <p14:nvPr/>
              </p14:nvContentPartPr>
              <p14:xfrm>
                <a:off x="6052056" y="2281413"/>
                <a:ext cx="156240" cy="143640"/>
              </p14:xfrm>
            </p:contentPart>
          </mc:Choice>
          <mc:Fallback xmlns="">
            <p:pic>
              <p:nvPicPr>
                <p:cNvPr id="117" name="墨迹 116">
                  <a:extLst>
                    <a:ext uri="{FF2B5EF4-FFF2-40B4-BE49-F238E27FC236}">
                      <a16:creationId xmlns:a16="http://schemas.microsoft.com/office/drawing/2014/main" id="{508FF1C7-8313-154F-8B1E-24858C3E6F47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6044496" y="2273853"/>
                  <a:ext cx="17136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18" name="墨迹 117">
                  <a:extLst>
                    <a:ext uri="{FF2B5EF4-FFF2-40B4-BE49-F238E27FC236}">
                      <a16:creationId xmlns:a16="http://schemas.microsoft.com/office/drawing/2014/main" id="{9F7FC0B3-4A50-4E4F-B70C-CFB52FEB88C5}"/>
                    </a:ext>
                  </a:extLst>
                </p14:cNvPr>
                <p14:cNvContentPartPr/>
                <p14:nvPr/>
              </p14:nvContentPartPr>
              <p14:xfrm>
                <a:off x="6058536" y="2480853"/>
                <a:ext cx="143640" cy="75240"/>
              </p14:xfrm>
            </p:contentPart>
          </mc:Choice>
          <mc:Fallback xmlns="">
            <p:pic>
              <p:nvPicPr>
                <p:cNvPr id="118" name="墨迹 117">
                  <a:extLst>
                    <a:ext uri="{FF2B5EF4-FFF2-40B4-BE49-F238E27FC236}">
                      <a16:creationId xmlns:a16="http://schemas.microsoft.com/office/drawing/2014/main" id="{9F7FC0B3-4A50-4E4F-B70C-CFB52FEB88C5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6050976" y="2473293"/>
                  <a:ext cx="158760" cy="90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4" name="组合 123">
            <a:extLst>
              <a:ext uri="{FF2B5EF4-FFF2-40B4-BE49-F238E27FC236}">
                <a16:creationId xmlns:a16="http://schemas.microsoft.com/office/drawing/2014/main" id="{EEBB7DD5-FFBC-CB47-9BCD-1986BD77F678}"/>
              </a:ext>
            </a:extLst>
          </p:cNvPr>
          <p:cNvGrpSpPr/>
          <p:nvPr/>
        </p:nvGrpSpPr>
        <p:grpSpPr>
          <a:xfrm>
            <a:off x="6575856" y="2144253"/>
            <a:ext cx="1010520" cy="530280"/>
            <a:chOff x="6575856" y="2144253"/>
            <a:chExt cx="1010520" cy="530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19" name="墨迹 118">
                  <a:extLst>
                    <a:ext uri="{FF2B5EF4-FFF2-40B4-BE49-F238E27FC236}">
                      <a16:creationId xmlns:a16="http://schemas.microsoft.com/office/drawing/2014/main" id="{F8A4AEC9-BE45-1745-9078-E0C4277B9D53}"/>
                    </a:ext>
                  </a:extLst>
                </p14:cNvPr>
                <p14:cNvContentPartPr/>
                <p14:nvPr/>
              </p14:nvContentPartPr>
              <p14:xfrm>
                <a:off x="6575856" y="2144253"/>
                <a:ext cx="112680" cy="405720"/>
              </p14:xfrm>
            </p:contentPart>
          </mc:Choice>
          <mc:Fallback xmlns="">
            <p:pic>
              <p:nvPicPr>
                <p:cNvPr id="119" name="墨迹 118">
                  <a:extLst>
                    <a:ext uri="{FF2B5EF4-FFF2-40B4-BE49-F238E27FC236}">
                      <a16:creationId xmlns:a16="http://schemas.microsoft.com/office/drawing/2014/main" id="{F8A4AEC9-BE45-1745-9078-E0C4277B9D53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6568296" y="2136693"/>
                  <a:ext cx="127800" cy="42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20" name="墨迹 119">
                  <a:extLst>
                    <a:ext uri="{FF2B5EF4-FFF2-40B4-BE49-F238E27FC236}">
                      <a16:creationId xmlns:a16="http://schemas.microsoft.com/office/drawing/2014/main" id="{41CE6D07-8497-E04C-ABEE-F034123F69F1}"/>
                    </a:ext>
                  </a:extLst>
                </p14:cNvPr>
                <p14:cNvContentPartPr/>
                <p14:nvPr/>
              </p14:nvContentPartPr>
              <p14:xfrm>
                <a:off x="7074816" y="2524413"/>
                <a:ext cx="112680" cy="124920"/>
              </p14:xfrm>
            </p:contentPart>
          </mc:Choice>
          <mc:Fallback xmlns="">
            <p:pic>
              <p:nvPicPr>
                <p:cNvPr id="120" name="墨迹 119">
                  <a:extLst>
                    <a:ext uri="{FF2B5EF4-FFF2-40B4-BE49-F238E27FC236}">
                      <a16:creationId xmlns:a16="http://schemas.microsoft.com/office/drawing/2014/main" id="{41CE6D07-8497-E04C-ABEE-F034123F69F1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067256" y="2517213"/>
                  <a:ext cx="12780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21" name="墨迹 120">
                  <a:extLst>
                    <a:ext uri="{FF2B5EF4-FFF2-40B4-BE49-F238E27FC236}">
                      <a16:creationId xmlns:a16="http://schemas.microsoft.com/office/drawing/2014/main" id="{5400E4D1-1D01-2F48-9669-2569692141FD}"/>
                    </a:ext>
                  </a:extLst>
                </p14:cNvPr>
                <p14:cNvContentPartPr/>
                <p14:nvPr/>
              </p14:nvContentPartPr>
              <p14:xfrm>
                <a:off x="6850536" y="2418573"/>
                <a:ext cx="542880" cy="43920"/>
              </p14:xfrm>
            </p:contentPart>
          </mc:Choice>
          <mc:Fallback xmlns="">
            <p:pic>
              <p:nvPicPr>
                <p:cNvPr id="121" name="墨迹 120">
                  <a:extLst>
                    <a:ext uri="{FF2B5EF4-FFF2-40B4-BE49-F238E27FC236}">
                      <a16:creationId xmlns:a16="http://schemas.microsoft.com/office/drawing/2014/main" id="{5400E4D1-1D01-2F48-9669-2569692141FD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6842976" y="2411013"/>
                  <a:ext cx="55800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22" name="墨迹 121">
                  <a:extLst>
                    <a:ext uri="{FF2B5EF4-FFF2-40B4-BE49-F238E27FC236}">
                      <a16:creationId xmlns:a16="http://schemas.microsoft.com/office/drawing/2014/main" id="{C2D5E8EA-B502-EA47-B28E-35AF552187E5}"/>
                    </a:ext>
                  </a:extLst>
                </p14:cNvPr>
                <p14:cNvContentPartPr/>
                <p14:nvPr/>
              </p14:nvContentPartPr>
              <p14:xfrm>
                <a:off x="7044576" y="2162973"/>
                <a:ext cx="142920" cy="143640"/>
              </p14:xfrm>
            </p:contentPart>
          </mc:Choice>
          <mc:Fallback xmlns="">
            <p:pic>
              <p:nvPicPr>
                <p:cNvPr id="122" name="墨迹 121">
                  <a:extLst>
                    <a:ext uri="{FF2B5EF4-FFF2-40B4-BE49-F238E27FC236}">
                      <a16:creationId xmlns:a16="http://schemas.microsoft.com/office/drawing/2014/main" id="{C2D5E8EA-B502-EA47-B28E-35AF552187E5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7037016" y="2155413"/>
                  <a:ext cx="15804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23" name="墨迹 122">
                  <a:extLst>
                    <a:ext uri="{FF2B5EF4-FFF2-40B4-BE49-F238E27FC236}">
                      <a16:creationId xmlns:a16="http://schemas.microsoft.com/office/drawing/2014/main" id="{7C9CAF58-04E0-3E42-906B-B74BE73E06BE}"/>
                    </a:ext>
                  </a:extLst>
                </p14:cNvPr>
                <p14:cNvContentPartPr/>
                <p14:nvPr/>
              </p14:nvContentPartPr>
              <p14:xfrm>
                <a:off x="7155816" y="2193933"/>
                <a:ext cx="430560" cy="480600"/>
              </p14:xfrm>
            </p:contentPart>
          </mc:Choice>
          <mc:Fallback xmlns="">
            <p:pic>
              <p:nvPicPr>
                <p:cNvPr id="123" name="墨迹 122">
                  <a:extLst>
                    <a:ext uri="{FF2B5EF4-FFF2-40B4-BE49-F238E27FC236}">
                      <a16:creationId xmlns:a16="http://schemas.microsoft.com/office/drawing/2014/main" id="{7C9CAF58-04E0-3E42-906B-B74BE73E06BE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7148256" y="2186373"/>
                  <a:ext cx="445680" cy="495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3" name="组合 132">
            <a:extLst>
              <a:ext uri="{FF2B5EF4-FFF2-40B4-BE49-F238E27FC236}">
                <a16:creationId xmlns:a16="http://schemas.microsoft.com/office/drawing/2014/main" id="{D554BD18-94E9-4242-946D-8183B2192684}"/>
              </a:ext>
            </a:extLst>
          </p:cNvPr>
          <p:cNvGrpSpPr/>
          <p:nvPr/>
        </p:nvGrpSpPr>
        <p:grpSpPr>
          <a:xfrm>
            <a:off x="738816" y="3141813"/>
            <a:ext cx="499680" cy="336960"/>
            <a:chOff x="738816" y="3141813"/>
            <a:chExt cx="499680" cy="336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27" name="墨迹 126">
                  <a:extLst>
                    <a:ext uri="{FF2B5EF4-FFF2-40B4-BE49-F238E27FC236}">
                      <a16:creationId xmlns:a16="http://schemas.microsoft.com/office/drawing/2014/main" id="{030A5AA2-5AB5-F14B-83F2-78D48FDA4F5C}"/>
                    </a:ext>
                  </a:extLst>
                </p14:cNvPr>
                <p14:cNvContentPartPr/>
                <p14:nvPr/>
              </p14:nvContentPartPr>
              <p14:xfrm>
                <a:off x="738816" y="3223173"/>
                <a:ext cx="131400" cy="229680"/>
              </p14:xfrm>
            </p:contentPart>
          </mc:Choice>
          <mc:Fallback xmlns="">
            <p:pic>
              <p:nvPicPr>
                <p:cNvPr id="127" name="墨迹 126">
                  <a:extLst>
                    <a:ext uri="{FF2B5EF4-FFF2-40B4-BE49-F238E27FC236}">
                      <a16:creationId xmlns:a16="http://schemas.microsoft.com/office/drawing/2014/main" id="{030A5AA2-5AB5-F14B-83F2-78D48FDA4F5C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731256" y="3215613"/>
                  <a:ext cx="14652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28" name="墨迹 127">
                  <a:extLst>
                    <a:ext uri="{FF2B5EF4-FFF2-40B4-BE49-F238E27FC236}">
                      <a16:creationId xmlns:a16="http://schemas.microsoft.com/office/drawing/2014/main" id="{D9A5CC4A-8E29-BB4F-965E-CC525649A87B}"/>
                    </a:ext>
                  </a:extLst>
                </p14:cNvPr>
                <p14:cNvContentPartPr/>
                <p14:nvPr/>
              </p14:nvContentPartPr>
              <p14:xfrm>
                <a:off x="776256" y="3341613"/>
                <a:ext cx="131400" cy="62640"/>
              </p14:xfrm>
            </p:contentPart>
          </mc:Choice>
          <mc:Fallback xmlns="">
            <p:pic>
              <p:nvPicPr>
                <p:cNvPr id="128" name="墨迹 127">
                  <a:extLst>
                    <a:ext uri="{FF2B5EF4-FFF2-40B4-BE49-F238E27FC236}">
                      <a16:creationId xmlns:a16="http://schemas.microsoft.com/office/drawing/2014/main" id="{D9A5CC4A-8E29-BB4F-965E-CC525649A87B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768696" y="3334053"/>
                  <a:ext cx="14652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29" name="墨迹 128">
                  <a:extLst>
                    <a:ext uri="{FF2B5EF4-FFF2-40B4-BE49-F238E27FC236}">
                      <a16:creationId xmlns:a16="http://schemas.microsoft.com/office/drawing/2014/main" id="{0EB93E23-CB76-5D47-9CE0-3061260B1CE2}"/>
                    </a:ext>
                  </a:extLst>
                </p14:cNvPr>
                <p14:cNvContentPartPr/>
                <p14:nvPr/>
              </p14:nvContentPartPr>
              <p14:xfrm>
                <a:off x="1050936" y="3141813"/>
                <a:ext cx="187560" cy="336960"/>
              </p14:xfrm>
            </p:contentPart>
          </mc:Choice>
          <mc:Fallback xmlns="">
            <p:pic>
              <p:nvPicPr>
                <p:cNvPr id="129" name="墨迹 128">
                  <a:extLst>
                    <a:ext uri="{FF2B5EF4-FFF2-40B4-BE49-F238E27FC236}">
                      <a16:creationId xmlns:a16="http://schemas.microsoft.com/office/drawing/2014/main" id="{0EB93E23-CB76-5D47-9CE0-3061260B1CE2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1043376" y="3134253"/>
                  <a:ext cx="202680" cy="352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6">
            <p14:nvContentPartPr>
              <p14:cNvPr id="130" name="墨迹 129">
                <a:extLst>
                  <a:ext uri="{FF2B5EF4-FFF2-40B4-BE49-F238E27FC236}">
                    <a16:creationId xmlns:a16="http://schemas.microsoft.com/office/drawing/2014/main" id="{BC69A688-B8E6-1146-933D-578191C0456D}"/>
                  </a:ext>
                </a:extLst>
              </p14:cNvPr>
              <p14:cNvContentPartPr/>
              <p14:nvPr/>
            </p14:nvContentPartPr>
            <p14:xfrm>
              <a:off x="1556016" y="3266733"/>
              <a:ext cx="193680" cy="131400"/>
            </p14:xfrm>
          </p:contentPart>
        </mc:Choice>
        <mc:Fallback xmlns="">
          <p:pic>
            <p:nvPicPr>
              <p:cNvPr id="130" name="墨迹 129">
                <a:extLst>
                  <a:ext uri="{FF2B5EF4-FFF2-40B4-BE49-F238E27FC236}">
                    <a16:creationId xmlns:a16="http://schemas.microsoft.com/office/drawing/2014/main" id="{BC69A688-B8E6-1146-933D-578191C0456D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1548456" y="3259173"/>
                <a:ext cx="208800" cy="14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8">
            <p14:nvContentPartPr>
              <p14:cNvPr id="131" name="墨迹 130">
                <a:extLst>
                  <a:ext uri="{FF2B5EF4-FFF2-40B4-BE49-F238E27FC236}">
                    <a16:creationId xmlns:a16="http://schemas.microsoft.com/office/drawing/2014/main" id="{8D33F8BA-3572-674C-9160-572A39110DB3}"/>
                  </a:ext>
                </a:extLst>
              </p14:cNvPr>
              <p14:cNvContentPartPr/>
              <p14:nvPr/>
            </p14:nvContentPartPr>
            <p14:xfrm>
              <a:off x="2073336" y="3054693"/>
              <a:ext cx="455760" cy="617040"/>
            </p14:xfrm>
          </p:contentPart>
        </mc:Choice>
        <mc:Fallback xmlns="">
          <p:pic>
            <p:nvPicPr>
              <p:cNvPr id="131" name="墨迹 130">
                <a:extLst>
                  <a:ext uri="{FF2B5EF4-FFF2-40B4-BE49-F238E27FC236}">
                    <a16:creationId xmlns:a16="http://schemas.microsoft.com/office/drawing/2014/main" id="{8D33F8BA-3572-674C-9160-572A39110DB3}"/>
                  </a:ext>
                </a:extLst>
              </p:cNvPr>
              <p:cNvPicPr/>
              <p:nvPr/>
            </p:nvPicPr>
            <p:blipFill>
              <a:blip r:embed="rId209"/>
              <a:stretch>
                <a:fillRect/>
              </a:stretch>
            </p:blipFill>
            <p:spPr>
              <a:xfrm>
                <a:off x="2066136" y="3047133"/>
                <a:ext cx="470520" cy="632160"/>
              </a:xfrm>
              <a:prstGeom prst="rect">
                <a:avLst/>
              </a:prstGeom>
            </p:spPr>
          </p:pic>
        </mc:Fallback>
      </mc:AlternateContent>
      <p:grpSp>
        <p:nvGrpSpPr>
          <p:cNvPr id="141" name="组合 140">
            <a:extLst>
              <a:ext uri="{FF2B5EF4-FFF2-40B4-BE49-F238E27FC236}">
                <a16:creationId xmlns:a16="http://schemas.microsoft.com/office/drawing/2014/main" id="{C235243B-4050-A440-8793-F5A214C34B55}"/>
              </a:ext>
            </a:extLst>
          </p:cNvPr>
          <p:cNvGrpSpPr/>
          <p:nvPr/>
        </p:nvGrpSpPr>
        <p:grpSpPr>
          <a:xfrm>
            <a:off x="2846616" y="3054693"/>
            <a:ext cx="443520" cy="324720"/>
            <a:chOff x="2846616" y="3054693"/>
            <a:chExt cx="443520" cy="324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32" name="墨迹 131">
                  <a:extLst>
                    <a:ext uri="{FF2B5EF4-FFF2-40B4-BE49-F238E27FC236}">
                      <a16:creationId xmlns:a16="http://schemas.microsoft.com/office/drawing/2014/main" id="{8DF42661-E5CE-204A-8829-6C889B6921DB}"/>
                    </a:ext>
                  </a:extLst>
                </p14:cNvPr>
                <p14:cNvContentPartPr/>
                <p14:nvPr/>
              </p14:nvContentPartPr>
              <p14:xfrm>
                <a:off x="2846616" y="3216693"/>
                <a:ext cx="25200" cy="50400"/>
              </p14:xfrm>
            </p:contentPart>
          </mc:Choice>
          <mc:Fallback xmlns="">
            <p:pic>
              <p:nvPicPr>
                <p:cNvPr id="132" name="墨迹 131">
                  <a:extLst>
                    <a:ext uri="{FF2B5EF4-FFF2-40B4-BE49-F238E27FC236}">
                      <a16:creationId xmlns:a16="http://schemas.microsoft.com/office/drawing/2014/main" id="{8DF42661-E5CE-204A-8829-6C889B6921DB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2839416" y="3209133"/>
                  <a:ext cx="4032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34" name="墨迹 133">
                  <a:extLst>
                    <a:ext uri="{FF2B5EF4-FFF2-40B4-BE49-F238E27FC236}">
                      <a16:creationId xmlns:a16="http://schemas.microsoft.com/office/drawing/2014/main" id="{94F43E87-C6E2-7042-89F3-67AB48AF46F8}"/>
                    </a:ext>
                  </a:extLst>
                </p14:cNvPr>
                <p14:cNvContentPartPr/>
                <p14:nvPr/>
              </p14:nvContentPartPr>
              <p14:xfrm>
                <a:off x="2971536" y="3054693"/>
                <a:ext cx="43920" cy="312120"/>
              </p14:xfrm>
            </p:contentPart>
          </mc:Choice>
          <mc:Fallback xmlns="">
            <p:pic>
              <p:nvPicPr>
                <p:cNvPr id="134" name="墨迹 133">
                  <a:extLst>
                    <a:ext uri="{FF2B5EF4-FFF2-40B4-BE49-F238E27FC236}">
                      <a16:creationId xmlns:a16="http://schemas.microsoft.com/office/drawing/2014/main" id="{94F43E87-C6E2-7042-89F3-67AB48AF46F8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2963976" y="3047133"/>
                  <a:ext cx="59040" cy="32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35" name="墨迹 134">
                  <a:extLst>
                    <a:ext uri="{FF2B5EF4-FFF2-40B4-BE49-F238E27FC236}">
                      <a16:creationId xmlns:a16="http://schemas.microsoft.com/office/drawing/2014/main" id="{EC0904E3-D77D-3E4F-A9F1-2246EDFC85D5}"/>
                    </a:ext>
                  </a:extLst>
                </p14:cNvPr>
                <p14:cNvContentPartPr/>
                <p14:nvPr/>
              </p14:nvContentPartPr>
              <p14:xfrm>
                <a:off x="3140016" y="3110853"/>
                <a:ext cx="150120" cy="268560"/>
              </p14:xfrm>
            </p:contentPart>
          </mc:Choice>
          <mc:Fallback xmlns="">
            <p:pic>
              <p:nvPicPr>
                <p:cNvPr id="135" name="墨迹 134">
                  <a:extLst>
                    <a:ext uri="{FF2B5EF4-FFF2-40B4-BE49-F238E27FC236}">
                      <a16:creationId xmlns:a16="http://schemas.microsoft.com/office/drawing/2014/main" id="{EC0904E3-D77D-3E4F-A9F1-2246EDFC85D5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3132456" y="3103293"/>
                  <a:ext cx="165240" cy="283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0" name="组合 139">
            <a:extLst>
              <a:ext uri="{FF2B5EF4-FFF2-40B4-BE49-F238E27FC236}">
                <a16:creationId xmlns:a16="http://schemas.microsoft.com/office/drawing/2014/main" id="{991781D5-FE58-2B41-9632-569EF23013F4}"/>
              </a:ext>
            </a:extLst>
          </p:cNvPr>
          <p:cNvGrpSpPr/>
          <p:nvPr/>
        </p:nvGrpSpPr>
        <p:grpSpPr>
          <a:xfrm>
            <a:off x="3564096" y="3011133"/>
            <a:ext cx="711000" cy="493200"/>
            <a:chOff x="3564096" y="3011133"/>
            <a:chExt cx="711000" cy="493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36" name="墨迹 135">
                  <a:extLst>
                    <a:ext uri="{FF2B5EF4-FFF2-40B4-BE49-F238E27FC236}">
                      <a16:creationId xmlns:a16="http://schemas.microsoft.com/office/drawing/2014/main" id="{07997789-5283-144F-A760-21B50BC83552}"/>
                    </a:ext>
                  </a:extLst>
                </p14:cNvPr>
                <p14:cNvContentPartPr/>
                <p14:nvPr/>
              </p14:nvContentPartPr>
              <p14:xfrm>
                <a:off x="3564096" y="3048573"/>
                <a:ext cx="443160" cy="405720"/>
              </p14:xfrm>
            </p:contentPart>
          </mc:Choice>
          <mc:Fallback xmlns="">
            <p:pic>
              <p:nvPicPr>
                <p:cNvPr id="136" name="墨迹 135">
                  <a:extLst>
                    <a:ext uri="{FF2B5EF4-FFF2-40B4-BE49-F238E27FC236}">
                      <a16:creationId xmlns:a16="http://schemas.microsoft.com/office/drawing/2014/main" id="{07997789-5283-144F-A760-21B50BC83552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3556536" y="3041013"/>
                  <a:ext cx="458280" cy="42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37" name="墨迹 136">
                  <a:extLst>
                    <a:ext uri="{FF2B5EF4-FFF2-40B4-BE49-F238E27FC236}">
                      <a16:creationId xmlns:a16="http://schemas.microsoft.com/office/drawing/2014/main" id="{24CE5D5C-CDA7-BD47-922D-A7BFC93A2C2C}"/>
                    </a:ext>
                  </a:extLst>
                </p14:cNvPr>
                <p14:cNvContentPartPr/>
                <p14:nvPr/>
              </p14:nvContentPartPr>
              <p14:xfrm>
                <a:off x="3807096" y="3011133"/>
                <a:ext cx="118080" cy="362160"/>
              </p14:xfrm>
            </p:contentPart>
          </mc:Choice>
          <mc:Fallback xmlns="">
            <p:pic>
              <p:nvPicPr>
                <p:cNvPr id="137" name="墨迹 136">
                  <a:extLst>
                    <a:ext uri="{FF2B5EF4-FFF2-40B4-BE49-F238E27FC236}">
                      <a16:creationId xmlns:a16="http://schemas.microsoft.com/office/drawing/2014/main" id="{24CE5D5C-CDA7-BD47-922D-A7BFC93A2C2C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3799536" y="3003573"/>
                  <a:ext cx="133200" cy="37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38" name="墨迹 137">
                  <a:extLst>
                    <a:ext uri="{FF2B5EF4-FFF2-40B4-BE49-F238E27FC236}">
                      <a16:creationId xmlns:a16="http://schemas.microsoft.com/office/drawing/2014/main" id="{5D654DE8-9F78-5B40-A8BF-E2B994EAAD6C}"/>
                    </a:ext>
                  </a:extLst>
                </p14:cNvPr>
                <p14:cNvContentPartPr/>
                <p14:nvPr/>
              </p14:nvContentPartPr>
              <p14:xfrm>
                <a:off x="4237296" y="3335133"/>
                <a:ext cx="37800" cy="31680"/>
              </p14:xfrm>
            </p:contentPart>
          </mc:Choice>
          <mc:Fallback xmlns="">
            <p:pic>
              <p:nvPicPr>
                <p:cNvPr id="138" name="墨迹 137">
                  <a:extLst>
                    <a:ext uri="{FF2B5EF4-FFF2-40B4-BE49-F238E27FC236}">
                      <a16:creationId xmlns:a16="http://schemas.microsoft.com/office/drawing/2014/main" id="{5D654DE8-9F78-5B40-A8BF-E2B994EAAD6C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4229736" y="3327573"/>
                  <a:ext cx="5292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39" name="墨迹 138">
                  <a:extLst>
                    <a:ext uri="{FF2B5EF4-FFF2-40B4-BE49-F238E27FC236}">
                      <a16:creationId xmlns:a16="http://schemas.microsoft.com/office/drawing/2014/main" id="{C8DC6BF2-E1DE-DF49-8B72-3ACD8C7D3D11}"/>
                    </a:ext>
                  </a:extLst>
                </p14:cNvPr>
                <p14:cNvContentPartPr/>
                <p14:nvPr/>
              </p14:nvContentPartPr>
              <p14:xfrm>
                <a:off x="4225056" y="3435213"/>
                <a:ext cx="12960" cy="69120"/>
              </p14:xfrm>
            </p:contentPart>
          </mc:Choice>
          <mc:Fallback xmlns="">
            <p:pic>
              <p:nvPicPr>
                <p:cNvPr id="139" name="墨迹 138">
                  <a:extLst>
                    <a:ext uri="{FF2B5EF4-FFF2-40B4-BE49-F238E27FC236}">
                      <a16:creationId xmlns:a16="http://schemas.microsoft.com/office/drawing/2014/main" id="{C8DC6BF2-E1DE-DF49-8B72-3ACD8C7D3D11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4217496" y="3427653"/>
                  <a:ext cx="28080" cy="83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24">
            <p14:nvContentPartPr>
              <p14:cNvPr id="142" name="墨迹 141">
                <a:extLst>
                  <a:ext uri="{FF2B5EF4-FFF2-40B4-BE49-F238E27FC236}">
                    <a16:creationId xmlns:a16="http://schemas.microsoft.com/office/drawing/2014/main" id="{E2095247-D05D-9B47-AE8D-CE251A597C74}"/>
                  </a:ext>
                </a:extLst>
              </p14:cNvPr>
              <p14:cNvContentPartPr/>
              <p14:nvPr/>
            </p14:nvContentPartPr>
            <p14:xfrm>
              <a:off x="782736" y="4021293"/>
              <a:ext cx="199800" cy="150120"/>
            </p14:xfrm>
          </p:contentPart>
        </mc:Choice>
        <mc:Fallback xmlns="">
          <p:pic>
            <p:nvPicPr>
              <p:cNvPr id="142" name="墨迹 141">
                <a:extLst>
                  <a:ext uri="{FF2B5EF4-FFF2-40B4-BE49-F238E27FC236}">
                    <a16:creationId xmlns:a16="http://schemas.microsoft.com/office/drawing/2014/main" id="{E2095247-D05D-9B47-AE8D-CE251A597C74}"/>
                  </a:ext>
                </a:extLst>
              </p:cNvPr>
              <p:cNvPicPr/>
              <p:nvPr/>
            </p:nvPicPr>
            <p:blipFill>
              <a:blip r:embed="rId225"/>
              <a:stretch>
                <a:fillRect/>
              </a:stretch>
            </p:blipFill>
            <p:spPr>
              <a:xfrm>
                <a:off x="775176" y="4013733"/>
                <a:ext cx="214920" cy="165240"/>
              </a:xfrm>
              <a:prstGeom prst="rect">
                <a:avLst/>
              </a:prstGeom>
            </p:spPr>
          </p:pic>
        </mc:Fallback>
      </mc:AlternateContent>
      <p:grpSp>
        <p:nvGrpSpPr>
          <p:cNvPr id="147" name="组合 146">
            <a:extLst>
              <a:ext uri="{FF2B5EF4-FFF2-40B4-BE49-F238E27FC236}">
                <a16:creationId xmlns:a16="http://schemas.microsoft.com/office/drawing/2014/main" id="{E8A55BAF-0C6A-4844-B908-256E3B364F98}"/>
              </a:ext>
            </a:extLst>
          </p:cNvPr>
          <p:cNvGrpSpPr/>
          <p:nvPr/>
        </p:nvGrpSpPr>
        <p:grpSpPr>
          <a:xfrm>
            <a:off x="1325256" y="4033893"/>
            <a:ext cx="218520" cy="143640"/>
            <a:chOff x="1325256" y="4033893"/>
            <a:chExt cx="218520" cy="143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43" name="墨迹 142">
                  <a:extLst>
                    <a:ext uri="{FF2B5EF4-FFF2-40B4-BE49-F238E27FC236}">
                      <a16:creationId xmlns:a16="http://schemas.microsoft.com/office/drawing/2014/main" id="{6AFEBFDD-44F4-7548-AA4A-7E5C942677CD}"/>
                    </a:ext>
                  </a:extLst>
                </p14:cNvPr>
                <p14:cNvContentPartPr/>
                <p14:nvPr/>
              </p14:nvContentPartPr>
              <p14:xfrm>
                <a:off x="1325256" y="4033893"/>
                <a:ext cx="124920" cy="31680"/>
              </p14:xfrm>
            </p:contentPart>
          </mc:Choice>
          <mc:Fallback xmlns="">
            <p:pic>
              <p:nvPicPr>
                <p:cNvPr id="143" name="墨迹 142">
                  <a:extLst>
                    <a:ext uri="{FF2B5EF4-FFF2-40B4-BE49-F238E27FC236}">
                      <a16:creationId xmlns:a16="http://schemas.microsoft.com/office/drawing/2014/main" id="{6AFEBFDD-44F4-7548-AA4A-7E5C942677CD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1317696" y="4026333"/>
                  <a:ext cx="14004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44" name="墨迹 143">
                  <a:extLst>
                    <a:ext uri="{FF2B5EF4-FFF2-40B4-BE49-F238E27FC236}">
                      <a16:creationId xmlns:a16="http://schemas.microsoft.com/office/drawing/2014/main" id="{FC9D3567-16C7-7F44-869C-DB420D60A8E9}"/>
                    </a:ext>
                  </a:extLst>
                </p14:cNvPr>
                <p14:cNvContentPartPr/>
                <p14:nvPr/>
              </p14:nvContentPartPr>
              <p14:xfrm>
                <a:off x="1362696" y="4158453"/>
                <a:ext cx="181080" cy="19080"/>
              </p14:xfrm>
            </p:contentPart>
          </mc:Choice>
          <mc:Fallback xmlns="">
            <p:pic>
              <p:nvPicPr>
                <p:cNvPr id="144" name="墨迹 143">
                  <a:extLst>
                    <a:ext uri="{FF2B5EF4-FFF2-40B4-BE49-F238E27FC236}">
                      <a16:creationId xmlns:a16="http://schemas.microsoft.com/office/drawing/2014/main" id="{FC9D3567-16C7-7F44-869C-DB420D60A8E9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1355136" y="4150893"/>
                  <a:ext cx="196200" cy="34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30">
            <p14:nvContentPartPr>
              <p14:cNvPr id="145" name="墨迹 144">
                <a:extLst>
                  <a:ext uri="{FF2B5EF4-FFF2-40B4-BE49-F238E27FC236}">
                    <a16:creationId xmlns:a16="http://schemas.microsoft.com/office/drawing/2014/main" id="{CDF21905-710E-9143-84BB-1DC0558DEEA9}"/>
                  </a:ext>
                </a:extLst>
              </p14:cNvPr>
              <p14:cNvContentPartPr/>
              <p14:nvPr/>
            </p14:nvContentPartPr>
            <p14:xfrm>
              <a:off x="1824216" y="3989973"/>
              <a:ext cx="199800" cy="168840"/>
            </p14:xfrm>
          </p:contentPart>
        </mc:Choice>
        <mc:Fallback xmlns="">
          <p:pic>
            <p:nvPicPr>
              <p:cNvPr id="145" name="墨迹 144">
                <a:extLst>
                  <a:ext uri="{FF2B5EF4-FFF2-40B4-BE49-F238E27FC236}">
                    <a16:creationId xmlns:a16="http://schemas.microsoft.com/office/drawing/2014/main" id="{CDF21905-710E-9143-84BB-1DC0558DEEA9}"/>
                  </a:ext>
                </a:extLst>
              </p:cNvPr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1816656" y="3982413"/>
                <a:ext cx="214920" cy="18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2">
            <p14:nvContentPartPr>
              <p14:cNvPr id="146" name="墨迹 145">
                <a:extLst>
                  <a:ext uri="{FF2B5EF4-FFF2-40B4-BE49-F238E27FC236}">
                    <a16:creationId xmlns:a16="http://schemas.microsoft.com/office/drawing/2014/main" id="{DF7D6695-8443-8E4D-AFB0-ACA187E99687}"/>
                  </a:ext>
                </a:extLst>
              </p14:cNvPr>
              <p14:cNvContentPartPr/>
              <p14:nvPr/>
            </p14:nvContentPartPr>
            <p14:xfrm>
              <a:off x="2497416" y="4183293"/>
              <a:ext cx="56520" cy="93960"/>
            </p14:xfrm>
          </p:contentPart>
        </mc:Choice>
        <mc:Fallback xmlns="">
          <p:pic>
            <p:nvPicPr>
              <p:cNvPr id="146" name="墨迹 145">
                <a:extLst>
                  <a:ext uri="{FF2B5EF4-FFF2-40B4-BE49-F238E27FC236}">
                    <a16:creationId xmlns:a16="http://schemas.microsoft.com/office/drawing/2014/main" id="{DF7D6695-8443-8E4D-AFB0-ACA187E99687}"/>
                  </a:ext>
                </a:extLst>
              </p:cNvPr>
              <p:cNvPicPr/>
              <p:nvPr/>
            </p:nvPicPr>
            <p:blipFill>
              <a:blip r:embed="rId233"/>
              <a:stretch>
                <a:fillRect/>
              </a:stretch>
            </p:blipFill>
            <p:spPr>
              <a:xfrm>
                <a:off x="2489856" y="4175733"/>
                <a:ext cx="71640" cy="109080"/>
              </a:xfrm>
              <a:prstGeom prst="rect">
                <a:avLst/>
              </a:prstGeom>
            </p:spPr>
          </p:pic>
        </mc:Fallback>
      </mc:AlternateContent>
      <p:grpSp>
        <p:nvGrpSpPr>
          <p:cNvPr id="157" name="组合 156">
            <a:extLst>
              <a:ext uri="{FF2B5EF4-FFF2-40B4-BE49-F238E27FC236}">
                <a16:creationId xmlns:a16="http://schemas.microsoft.com/office/drawing/2014/main" id="{ECB9EF67-D558-274B-A31A-C83894110D6C}"/>
              </a:ext>
            </a:extLst>
          </p:cNvPr>
          <p:cNvGrpSpPr/>
          <p:nvPr/>
        </p:nvGrpSpPr>
        <p:grpSpPr>
          <a:xfrm>
            <a:off x="3039936" y="3803133"/>
            <a:ext cx="1740240" cy="399240"/>
            <a:chOff x="3039936" y="3803133"/>
            <a:chExt cx="1740240" cy="399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48" name="墨迹 147">
                  <a:extLst>
                    <a:ext uri="{FF2B5EF4-FFF2-40B4-BE49-F238E27FC236}">
                      <a16:creationId xmlns:a16="http://schemas.microsoft.com/office/drawing/2014/main" id="{F3872AA9-6BE1-124B-84ED-319DF7A9F96F}"/>
                    </a:ext>
                  </a:extLst>
                </p14:cNvPr>
                <p14:cNvContentPartPr/>
                <p14:nvPr/>
              </p14:nvContentPartPr>
              <p14:xfrm>
                <a:off x="3039936" y="3803133"/>
                <a:ext cx="817200" cy="293400"/>
              </p14:xfrm>
            </p:contentPart>
          </mc:Choice>
          <mc:Fallback xmlns="">
            <p:pic>
              <p:nvPicPr>
                <p:cNvPr id="148" name="墨迹 147">
                  <a:extLst>
                    <a:ext uri="{FF2B5EF4-FFF2-40B4-BE49-F238E27FC236}">
                      <a16:creationId xmlns:a16="http://schemas.microsoft.com/office/drawing/2014/main" id="{F3872AA9-6BE1-124B-84ED-319DF7A9F96F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3032736" y="3795573"/>
                  <a:ext cx="832320" cy="30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49" name="墨迹 148">
                  <a:extLst>
                    <a:ext uri="{FF2B5EF4-FFF2-40B4-BE49-F238E27FC236}">
                      <a16:creationId xmlns:a16="http://schemas.microsoft.com/office/drawing/2014/main" id="{D13DDABD-4893-0D48-A34A-226D879846B9}"/>
                    </a:ext>
                  </a:extLst>
                </p14:cNvPr>
                <p14:cNvContentPartPr/>
                <p14:nvPr/>
              </p14:nvContentPartPr>
              <p14:xfrm>
                <a:off x="4075296" y="3908973"/>
                <a:ext cx="87840" cy="225000"/>
              </p14:xfrm>
            </p:contentPart>
          </mc:Choice>
          <mc:Fallback xmlns="">
            <p:pic>
              <p:nvPicPr>
                <p:cNvPr id="149" name="墨迹 148">
                  <a:extLst>
                    <a:ext uri="{FF2B5EF4-FFF2-40B4-BE49-F238E27FC236}">
                      <a16:creationId xmlns:a16="http://schemas.microsoft.com/office/drawing/2014/main" id="{D13DDABD-4893-0D48-A34A-226D879846B9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4067736" y="3901413"/>
                  <a:ext cx="10260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50" name="墨迹 149">
                  <a:extLst>
                    <a:ext uri="{FF2B5EF4-FFF2-40B4-BE49-F238E27FC236}">
                      <a16:creationId xmlns:a16="http://schemas.microsoft.com/office/drawing/2014/main" id="{DEE5BA0A-B43F-FC45-8C79-44DA0419D129}"/>
                    </a:ext>
                  </a:extLst>
                </p14:cNvPr>
                <p14:cNvContentPartPr/>
                <p14:nvPr/>
              </p14:nvContentPartPr>
              <p14:xfrm>
                <a:off x="4362216" y="3890253"/>
                <a:ext cx="143640" cy="231120"/>
              </p14:xfrm>
            </p:contentPart>
          </mc:Choice>
          <mc:Fallback xmlns="">
            <p:pic>
              <p:nvPicPr>
                <p:cNvPr id="150" name="墨迹 149">
                  <a:extLst>
                    <a:ext uri="{FF2B5EF4-FFF2-40B4-BE49-F238E27FC236}">
                      <a16:creationId xmlns:a16="http://schemas.microsoft.com/office/drawing/2014/main" id="{DEE5BA0A-B43F-FC45-8C79-44DA0419D129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4354656" y="3882693"/>
                  <a:ext cx="15876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51" name="墨迹 150">
                  <a:extLst>
                    <a:ext uri="{FF2B5EF4-FFF2-40B4-BE49-F238E27FC236}">
                      <a16:creationId xmlns:a16="http://schemas.microsoft.com/office/drawing/2014/main" id="{7AC9055D-1393-C441-B619-0E9F53FB6FF1}"/>
                    </a:ext>
                  </a:extLst>
                </p14:cNvPr>
                <p14:cNvContentPartPr/>
                <p14:nvPr/>
              </p14:nvContentPartPr>
              <p14:xfrm>
                <a:off x="4281216" y="3846693"/>
                <a:ext cx="293400" cy="355680"/>
              </p14:xfrm>
            </p:contentPart>
          </mc:Choice>
          <mc:Fallback xmlns="">
            <p:pic>
              <p:nvPicPr>
                <p:cNvPr id="151" name="墨迹 150">
                  <a:extLst>
                    <a:ext uri="{FF2B5EF4-FFF2-40B4-BE49-F238E27FC236}">
                      <a16:creationId xmlns:a16="http://schemas.microsoft.com/office/drawing/2014/main" id="{7AC9055D-1393-C441-B619-0E9F53FB6FF1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4273656" y="3839133"/>
                  <a:ext cx="308520" cy="37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52" name="墨迹 151">
                  <a:extLst>
                    <a:ext uri="{FF2B5EF4-FFF2-40B4-BE49-F238E27FC236}">
                      <a16:creationId xmlns:a16="http://schemas.microsoft.com/office/drawing/2014/main" id="{BA9B521C-4873-E743-AB11-A3316567F774}"/>
                    </a:ext>
                  </a:extLst>
                </p14:cNvPr>
                <p14:cNvContentPartPr/>
                <p14:nvPr/>
              </p14:nvContentPartPr>
              <p14:xfrm>
                <a:off x="4673976" y="3840573"/>
                <a:ext cx="106200" cy="330840"/>
              </p14:xfrm>
            </p:contentPart>
          </mc:Choice>
          <mc:Fallback xmlns="">
            <p:pic>
              <p:nvPicPr>
                <p:cNvPr id="152" name="墨迹 151">
                  <a:extLst>
                    <a:ext uri="{FF2B5EF4-FFF2-40B4-BE49-F238E27FC236}">
                      <a16:creationId xmlns:a16="http://schemas.microsoft.com/office/drawing/2014/main" id="{BA9B521C-4873-E743-AB11-A3316567F774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4666416" y="3833013"/>
                  <a:ext cx="121320" cy="345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6" name="组合 155">
            <a:extLst>
              <a:ext uri="{FF2B5EF4-FFF2-40B4-BE49-F238E27FC236}">
                <a16:creationId xmlns:a16="http://schemas.microsoft.com/office/drawing/2014/main" id="{9D6C8841-233D-2648-88BA-DA65121CCCF0}"/>
              </a:ext>
            </a:extLst>
          </p:cNvPr>
          <p:cNvGrpSpPr/>
          <p:nvPr/>
        </p:nvGrpSpPr>
        <p:grpSpPr>
          <a:xfrm>
            <a:off x="5175816" y="3871533"/>
            <a:ext cx="577440" cy="362160"/>
            <a:chOff x="5175816" y="3871533"/>
            <a:chExt cx="577440" cy="362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53" name="墨迹 152">
                  <a:extLst>
                    <a:ext uri="{FF2B5EF4-FFF2-40B4-BE49-F238E27FC236}">
                      <a16:creationId xmlns:a16="http://schemas.microsoft.com/office/drawing/2014/main" id="{91BB2995-9375-E044-B18D-AF139642F612}"/>
                    </a:ext>
                  </a:extLst>
                </p14:cNvPr>
                <p14:cNvContentPartPr/>
                <p14:nvPr/>
              </p14:nvContentPartPr>
              <p14:xfrm>
                <a:off x="5191656" y="3921573"/>
                <a:ext cx="156240" cy="37800"/>
              </p14:xfrm>
            </p:contentPart>
          </mc:Choice>
          <mc:Fallback xmlns="">
            <p:pic>
              <p:nvPicPr>
                <p:cNvPr id="153" name="墨迹 152">
                  <a:extLst>
                    <a:ext uri="{FF2B5EF4-FFF2-40B4-BE49-F238E27FC236}">
                      <a16:creationId xmlns:a16="http://schemas.microsoft.com/office/drawing/2014/main" id="{91BB2995-9375-E044-B18D-AF139642F612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5184096" y="3914013"/>
                  <a:ext cx="17136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54" name="墨迹 153">
                  <a:extLst>
                    <a:ext uri="{FF2B5EF4-FFF2-40B4-BE49-F238E27FC236}">
                      <a16:creationId xmlns:a16="http://schemas.microsoft.com/office/drawing/2014/main" id="{D967835D-B7E0-8342-9EA4-390AC2548634}"/>
                    </a:ext>
                  </a:extLst>
                </p14:cNvPr>
                <p14:cNvContentPartPr/>
                <p14:nvPr/>
              </p14:nvContentPartPr>
              <p14:xfrm>
                <a:off x="5175816" y="4058733"/>
                <a:ext cx="321840" cy="6480"/>
              </p14:xfrm>
            </p:contentPart>
          </mc:Choice>
          <mc:Fallback xmlns="">
            <p:pic>
              <p:nvPicPr>
                <p:cNvPr id="154" name="墨迹 153">
                  <a:extLst>
                    <a:ext uri="{FF2B5EF4-FFF2-40B4-BE49-F238E27FC236}">
                      <a16:creationId xmlns:a16="http://schemas.microsoft.com/office/drawing/2014/main" id="{D967835D-B7E0-8342-9EA4-390AC2548634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5168256" y="4051173"/>
                  <a:ext cx="33696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55" name="墨迹 154">
                  <a:extLst>
                    <a:ext uri="{FF2B5EF4-FFF2-40B4-BE49-F238E27FC236}">
                      <a16:creationId xmlns:a16="http://schemas.microsoft.com/office/drawing/2014/main" id="{E1D75BAD-56D0-3E42-A365-2576CAA7C5DF}"/>
                    </a:ext>
                  </a:extLst>
                </p14:cNvPr>
                <p14:cNvContentPartPr/>
                <p14:nvPr/>
              </p14:nvContentPartPr>
              <p14:xfrm>
                <a:off x="5665416" y="3871533"/>
                <a:ext cx="87840" cy="362160"/>
              </p14:xfrm>
            </p:contentPart>
          </mc:Choice>
          <mc:Fallback xmlns="">
            <p:pic>
              <p:nvPicPr>
                <p:cNvPr id="155" name="墨迹 154">
                  <a:extLst>
                    <a:ext uri="{FF2B5EF4-FFF2-40B4-BE49-F238E27FC236}">
                      <a16:creationId xmlns:a16="http://schemas.microsoft.com/office/drawing/2014/main" id="{E1D75BAD-56D0-3E42-A365-2576CAA7C5DF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5657856" y="3863973"/>
                  <a:ext cx="102600" cy="377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50">
            <p14:nvContentPartPr>
              <p14:cNvPr id="158" name="墨迹 157">
                <a:extLst>
                  <a:ext uri="{FF2B5EF4-FFF2-40B4-BE49-F238E27FC236}">
                    <a16:creationId xmlns:a16="http://schemas.microsoft.com/office/drawing/2014/main" id="{D35DFE7E-CB0A-EE4A-8223-51F87EA09B56}"/>
                  </a:ext>
                </a:extLst>
              </p14:cNvPr>
              <p14:cNvContentPartPr/>
              <p14:nvPr/>
            </p14:nvContentPartPr>
            <p14:xfrm>
              <a:off x="9706416" y="3173133"/>
              <a:ext cx="1266120" cy="218520"/>
            </p14:xfrm>
          </p:contentPart>
        </mc:Choice>
        <mc:Fallback xmlns="">
          <p:pic>
            <p:nvPicPr>
              <p:cNvPr id="158" name="墨迹 157">
                <a:extLst>
                  <a:ext uri="{FF2B5EF4-FFF2-40B4-BE49-F238E27FC236}">
                    <a16:creationId xmlns:a16="http://schemas.microsoft.com/office/drawing/2014/main" id="{D35DFE7E-CB0A-EE4A-8223-51F87EA09B56}"/>
                  </a:ext>
                </a:extLst>
              </p:cNvPr>
              <p:cNvPicPr/>
              <p:nvPr/>
            </p:nvPicPr>
            <p:blipFill>
              <a:blip r:embed="rId251"/>
              <a:stretch>
                <a:fillRect/>
              </a:stretch>
            </p:blipFill>
            <p:spPr>
              <a:xfrm>
                <a:off x="9698856" y="3165573"/>
                <a:ext cx="1281240" cy="23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2">
            <p14:nvContentPartPr>
              <p14:cNvPr id="159" name="墨迹 158">
                <a:extLst>
                  <a:ext uri="{FF2B5EF4-FFF2-40B4-BE49-F238E27FC236}">
                    <a16:creationId xmlns:a16="http://schemas.microsoft.com/office/drawing/2014/main" id="{08544956-D56D-5A48-B18E-205B10152D50}"/>
                  </a:ext>
                </a:extLst>
              </p14:cNvPr>
              <p14:cNvContentPartPr/>
              <p14:nvPr/>
            </p14:nvContentPartPr>
            <p14:xfrm>
              <a:off x="10600296" y="2904933"/>
              <a:ext cx="659160" cy="692640"/>
            </p14:xfrm>
          </p:contentPart>
        </mc:Choice>
        <mc:Fallback xmlns="">
          <p:pic>
            <p:nvPicPr>
              <p:cNvPr id="159" name="墨迹 158">
                <a:extLst>
                  <a:ext uri="{FF2B5EF4-FFF2-40B4-BE49-F238E27FC236}">
                    <a16:creationId xmlns:a16="http://schemas.microsoft.com/office/drawing/2014/main" id="{08544956-D56D-5A48-B18E-205B10152D50}"/>
                  </a:ext>
                </a:extLst>
              </p:cNvPr>
              <p:cNvPicPr/>
              <p:nvPr/>
            </p:nvPicPr>
            <p:blipFill>
              <a:blip r:embed="rId253"/>
              <a:stretch>
                <a:fillRect/>
              </a:stretch>
            </p:blipFill>
            <p:spPr>
              <a:xfrm>
                <a:off x="10592736" y="2897373"/>
                <a:ext cx="674280" cy="707760"/>
              </a:xfrm>
              <a:prstGeom prst="rect">
                <a:avLst/>
              </a:prstGeom>
            </p:spPr>
          </p:pic>
        </mc:Fallback>
      </mc:AlternateContent>
      <p:grpSp>
        <p:nvGrpSpPr>
          <p:cNvPr id="167" name="组合 166">
            <a:extLst>
              <a:ext uri="{FF2B5EF4-FFF2-40B4-BE49-F238E27FC236}">
                <a16:creationId xmlns:a16="http://schemas.microsoft.com/office/drawing/2014/main" id="{9A154516-2E20-364E-98E1-114D9B061561}"/>
              </a:ext>
            </a:extLst>
          </p:cNvPr>
          <p:cNvGrpSpPr/>
          <p:nvPr/>
        </p:nvGrpSpPr>
        <p:grpSpPr>
          <a:xfrm>
            <a:off x="601656" y="4576413"/>
            <a:ext cx="362160" cy="174960"/>
            <a:chOff x="601656" y="4576413"/>
            <a:chExt cx="362160" cy="174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60" name="墨迹 159">
                  <a:extLst>
                    <a:ext uri="{FF2B5EF4-FFF2-40B4-BE49-F238E27FC236}">
                      <a16:creationId xmlns:a16="http://schemas.microsoft.com/office/drawing/2014/main" id="{A08AC5A6-7A21-DE46-A67B-176C7278F231}"/>
                    </a:ext>
                  </a:extLst>
                </p14:cNvPr>
                <p14:cNvContentPartPr/>
                <p14:nvPr/>
              </p14:nvContentPartPr>
              <p14:xfrm>
                <a:off x="601656" y="4663533"/>
                <a:ext cx="105840" cy="87840"/>
              </p14:xfrm>
            </p:contentPart>
          </mc:Choice>
          <mc:Fallback xmlns="">
            <p:pic>
              <p:nvPicPr>
                <p:cNvPr id="160" name="墨迹 159">
                  <a:extLst>
                    <a:ext uri="{FF2B5EF4-FFF2-40B4-BE49-F238E27FC236}">
                      <a16:creationId xmlns:a16="http://schemas.microsoft.com/office/drawing/2014/main" id="{A08AC5A6-7A21-DE46-A67B-176C7278F231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594096" y="4655973"/>
                  <a:ext cx="12060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62" name="墨迹 161">
                  <a:extLst>
                    <a:ext uri="{FF2B5EF4-FFF2-40B4-BE49-F238E27FC236}">
                      <a16:creationId xmlns:a16="http://schemas.microsoft.com/office/drawing/2014/main" id="{184B912E-129C-564A-AAAC-D06AC4449F3B}"/>
                    </a:ext>
                  </a:extLst>
                </p14:cNvPr>
                <p14:cNvContentPartPr/>
                <p14:nvPr/>
              </p14:nvContentPartPr>
              <p14:xfrm>
                <a:off x="888576" y="4576413"/>
                <a:ext cx="75240" cy="143640"/>
              </p14:xfrm>
            </p:contentPart>
          </mc:Choice>
          <mc:Fallback xmlns="">
            <p:pic>
              <p:nvPicPr>
                <p:cNvPr id="162" name="墨迹 161">
                  <a:extLst>
                    <a:ext uri="{FF2B5EF4-FFF2-40B4-BE49-F238E27FC236}">
                      <a16:creationId xmlns:a16="http://schemas.microsoft.com/office/drawing/2014/main" id="{184B912E-129C-564A-AAAC-D06AC4449F3B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881016" y="4568853"/>
                  <a:ext cx="90360" cy="158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6" name="组合 165">
            <a:extLst>
              <a:ext uri="{FF2B5EF4-FFF2-40B4-BE49-F238E27FC236}">
                <a16:creationId xmlns:a16="http://schemas.microsoft.com/office/drawing/2014/main" id="{CC4DB446-4B6C-2E44-8F04-90BF0C2DAEA9}"/>
              </a:ext>
            </a:extLst>
          </p:cNvPr>
          <p:cNvGrpSpPr/>
          <p:nvPr/>
        </p:nvGrpSpPr>
        <p:grpSpPr>
          <a:xfrm>
            <a:off x="595536" y="4856853"/>
            <a:ext cx="530280" cy="200160"/>
            <a:chOff x="595536" y="4856853"/>
            <a:chExt cx="530280" cy="200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61" name="墨迹 160">
                  <a:extLst>
                    <a:ext uri="{FF2B5EF4-FFF2-40B4-BE49-F238E27FC236}">
                      <a16:creationId xmlns:a16="http://schemas.microsoft.com/office/drawing/2014/main" id="{45C93D29-B64A-C44C-A359-6204C9B1E8D3}"/>
                    </a:ext>
                  </a:extLst>
                </p14:cNvPr>
                <p14:cNvContentPartPr/>
                <p14:nvPr/>
              </p14:nvContentPartPr>
              <p14:xfrm>
                <a:off x="595536" y="4856853"/>
                <a:ext cx="100080" cy="168840"/>
              </p14:xfrm>
            </p:contentPart>
          </mc:Choice>
          <mc:Fallback xmlns="">
            <p:pic>
              <p:nvPicPr>
                <p:cNvPr id="161" name="墨迹 160">
                  <a:extLst>
                    <a:ext uri="{FF2B5EF4-FFF2-40B4-BE49-F238E27FC236}">
                      <a16:creationId xmlns:a16="http://schemas.microsoft.com/office/drawing/2014/main" id="{45C93D29-B64A-C44C-A359-6204C9B1E8D3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587976" y="4849293"/>
                  <a:ext cx="11520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63" name="墨迹 162">
                  <a:extLst>
                    <a:ext uri="{FF2B5EF4-FFF2-40B4-BE49-F238E27FC236}">
                      <a16:creationId xmlns:a16="http://schemas.microsoft.com/office/drawing/2014/main" id="{A9242C9F-3067-1242-8154-C8EDCD7B6EFE}"/>
                    </a:ext>
                  </a:extLst>
                </p14:cNvPr>
                <p14:cNvContentPartPr/>
                <p14:nvPr/>
              </p14:nvContentPartPr>
              <p14:xfrm>
                <a:off x="801456" y="4869453"/>
                <a:ext cx="150120" cy="187560"/>
              </p14:xfrm>
            </p:contentPart>
          </mc:Choice>
          <mc:Fallback xmlns="">
            <p:pic>
              <p:nvPicPr>
                <p:cNvPr id="163" name="墨迹 162">
                  <a:extLst>
                    <a:ext uri="{FF2B5EF4-FFF2-40B4-BE49-F238E27FC236}">
                      <a16:creationId xmlns:a16="http://schemas.microsoft.com/office/drawing/2014/main" id="{A9242C9F-3067-1242-8154-C8EDCD7B6EFE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793896" y="4861893"/>
                  <a:ext cx="16524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64" name="墨迹 163">
                  <a:extLst>
                    <a:ext uri="{FF2B5EF4-FFF2-40B4-BE49-F238E27FC236}">
                      <a16:creationId xmlns:a16="http://schemas.microsoft.com/office/drawing/2014/main" id="{A2D0F612-A190-764F-A1D6-94318BCE22BB}"/>
                    </a:ext>
                  </a:extLst>
                </p14:cNvPr>
                <p14:cNvContentPartPr/>
                <p14:nvPr/>
              </p14:nvContentPartPr>
              <p14:xfrm>
                <a:off x="826296" y="4944333"/>
                <a:ext cx="299520" cy="106200"/>
              </p14:xfrm>
            </p:contentPart>
          </mc:Choice>
          <mc:Fallback xmlns="">
            <p:pic>
              <p:nvPicPr>
                <p:cNvPr id="164" name="墨迹 163">
                  <a:extLst>
                    <a:ext uri="{FF2B5EF4-FFF2-40B4-BE49-F238E27FC236}">
                      <a16:creationId xmlns:a16="http://schemas.microsoft.com/office/drawing/2014/main" id="{A2D0F612-A190-764F-A1D6-94318BCE22BB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818736" y="4936773"/>
                  <a:ext cx="314640" cy="121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64">
            <p14:nvContentPartPr>
              <p14:cNvPr id="165" name="墨迹 164">
                <a:extLst>
                  <a:ext uri="{FF2B5EF4-FFF2-40B4-BE49-F238E27FC236}">
                    <a16:creationId xmlns:a16="http://schemas.microsoft.com/office/drawing/2014/main" id="{A200C916-B3F6-6645-8B3B-63A7D6717F45}"/>
                  </a:ext>
                </a:extLst>
              </p14:cNvPr>
              <p14:cNvContentPartPr/>
              <p14:nvPr/>
            </p14:nvContentPartPr>
            <p14:xfrm>
              <a:off x="1387536" y="4763253"/>
              <a:ext cx="156240" cy="143640"/>
            </p14:xfrm>
          </p:contentPart>
        </mc:Choice>
        <mc:Fallback xmlns="">
          <p:pic>
            <p:nvPicPr>
              <p:cNvPr id="165" name="墨迹 164">
                <a:extLst>
                  <a:ext uri="{FF2B5EF4-FFF2-40B4-BE49-F238E27FC236}">
                    <a16:creationId xmlns:a16="http://schemas.microsoft.com/office/drawing/2014/main" id="{A200C916-B3F6-6645-8B3B-63A7D6717F45}"/>
                  </a:ext>
                </a:extLst>
              </p:cNvPr>
              <p:cNvPicPr/>
              <p:nvPr/>
            </p:nvPicPr>
            <p:blipFill>
              <a:blip r:embed="rId265"/>
              <a:stretch>
                <a:fillRect/>
              </a:stretch>
            </p:blipFill>
            <p:spPr>
              <a:xfrm>
                <a:off x="1379976" y="4755693"/>
                <a:ext cx="171360" cy="15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6">
            <p14:nvContentPartPr>
              <p14:cNvPr id="168" name="墨迹 167">
                <a:extLst>
                  <a:ext uri="{FF2B5EF4-FFF2-40B4-BE49-F238E27FC236}">
                    <a16:creationId xmlns:a16="http://schemas.microsoft.com/office/drawing/2014/main" id="{6A394B3B-6091-EE4C-83EA-FCEA8A57BE78}"/>
                  </a:ext>
                </a:extLst>
              </p14:cNvPr>
              <p14:cNvContentPartPr/>
              <p14:nvPr/>
            </p14:nvContentPartPr>
            <p14:xfrm>
              <a:off x="1842936" y="4751013"/>
              <a:ext cx="360" cy="6480"/>
            </p14:xfrm>
          </p:contentPart>
        </mc:Choice>
        <mc:Fallback xmlns="">
          <p:pic>
            <p:nvPicPr>
              <p:cNvPr id="168" name="墨迹 167">
                <a:extLst>
                  <a:ext uri="{FF2B5EF4-FFF2-40B4-BE49-F238E27FC236}">
                    <a16:creationId xmlns:a16="http://schemas.microsoft.com/office/drawing/2014/main" id="{6A394B3B-6091-EE4C-83EA-FCEA8A57BE78}"/>
                  </a:ext>
                </a:extLst>
              </p:cNvPr>
              <p:cNvPicPr/>
              <p:nvPr/>
            </p:nvPicPr>
            <p:blipFill>
              <a:blip r:embed="rId267"/>
              <a:stretch>
                <a:fillRect/>
              </a:stretch>
            </p:blipFill>
            <p:spPr>
              <a:xfrm>
                <a:off x="1835376" y="4743453"/>
                <a:ext cx="15480" cy="21600"/>
              </a:xfrm>
              <a:prstGeom prst="rect">
                <a:avLst/>
              </a:prstGeom>
            </p:spPr>
          </p:pic>
        </mc:Fallback>
      </mc:AlternateContent>
      <p:grpSp>
        <p:nvGrpSpPr>
          <p:cNvPr id="174" name="组合 173">
            <a:extLst>
              <a:ext uri="{FF2B5EF4-FFF2-40B4-BE49-F238E27FC236}">
                <a16:creationId xmlns:a16="http://schemas.microsoft.com/office/drawing/2014/main" id="{33E9D8AB-B5E3-7747-8308-CDDC193F6733}"/>
              </a:ext>
            </a:extLst>
          </p:cNvPr>
          <p:cNvGrpSpPr/>
          <p:nvPr/>
        </p:nvGrpSpPr>
        <p:grpSpPr>
          <a:xfrm>
            <a:off x="1861296" y="4738413"/>
            <a:ext cx="150120" cy="249840"/>
            <a:chOff x="1861296" y="4738413"/>
            <a:chExt cx="150120" cy="249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71" name="墨迹 170">
                  <a:extLst>
                    <a:ext uri="{FF2B5EF4-FFF2-40B4-BE49-F238E27FC236}">
                      <a16:creationId xmlns:a16="http://schemas.microsoft.com/office/drawing/2014/main" id="{AEA2FAA7-0AC4-1049-94AA-BA1DC0A04933}"/>
                    </a:ext>
                  </a:extLst>
                </p14:cNvPr>
                <p14:cNvContentPartPr/>
                <p14:nvPr/>
              </p14:nvContentPartPr>
              <p14:xfrm>
                <a:off x="1861296" y="4738413"/>
                <a:ext cx="150120" cy="143640"/>
              </p14:xfrm>
            </p:contentPart>
          </mc:Choice>
          <mc:Fallback xmlns="">
            <p:pic>
              <p:nvPicPr>
                <p:cNvPr id="171" name="墨迹 170">
                  <a:extLst>
                    <a:ext uri="{FF2B5EF4-FFF2-40B4-BE49-F238E27FC236}">
                      <a16:creationId xmlns:a16="http://schemas.microsoft.com/office/drawing/2014/main" id="{AEA2FAA7-0AC4-1049-94AA-BA1DC0A04933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1854096" y="4730853"/>
                  <a:ext cx="16524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72" name="墨迹 171">
                  <a:extLst>
                    <a:ext uri="{FF2B5EF4-FFF2-40B4-BE49-F238E27FC236}">
                      <a16:creationId xmlns:a16="http://schemas.microsoft.com/office/drawing/2014/main" id="{624F2B97-CF6C-0F45-B8D2-5C9891677595}"/>
                    </a:ext>
                  </a:extLst>
                </p14:cNvPr>
                <p14:cNvContentPartPr/>
                <p14:nvPr/>
              </p14:nvContentPartPr>
              <p14:xfrm>
                <a:off x="1861296" y="4950453"/>
                <a:ext cx="137520" cy="37800"/>
              </p14:xfrm>
            </p:contentPart>
          </mc:Choice>
          <mc:Fallback xmlns="">
            <p:pic>
              <p:nvPicPr>
                <p:cNvPr id="172" name="墨迹 171">
                  <a:extLst>
                    <a:ext uri="{FF2B5EF4-FFF2-40B4-BE49-F238E27FC236}">
                      <a16:creationId xmlns:a16="http://schemas.microsoft.com/office/drawing/2014/main" id="{624F2B97-CF6C-0F45-B8D2-5C9891677595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1854096" y="4942893"/>
                  <a:ext cx="152640" cy="52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2" name="组合 181">
            <a:extLst>
              <a:ext uri="{FF2B5EF4-FFF2-40B4-BE49-F238E27FC236}">
                <a16:creationId xmlns:a16="http://schemas.microsoft.com/office/drawing/2014/main" id="{B24F3724-19CF-7445-BC19-70D0B85AAF2F}"/>
              </a:ext>
            </a:extLst>
          </p:cNvPr>
          <p:cNvGrpSpPr/>
          <p:nvPr/>
        </p:nvGrpSpPr>
        <p:grpSpPr>
          <a:xfrm>
            <a:off x="4050456" y="4688373"/>
            <a:ext cx="292680" cy="261720"/>
            <a:chOff x="4050456" y="4688373"/>
            <a:chExt cx="292680" cy="261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80" name="墨迹 179">
                  <a:extLst>
                    <a:ext uri="{FF2B5EF4-FFF2-40B4-BE49-F238E27FC236}">
                      <a16:creationId xmlns:a16="http://schemas.microsoft.com/office/drawing/2014/main" id="{0A3C3303-D94A-B14B-A54A-52D805957697}"/>
                    </a:ext>
                  </a:extLst>
                </p14:cNvPr>
                <p14:cNvContentPartPr/>
                <p14:nvPr/>
              </p14:nvContentPartPr>
              <p14:xfrm>
                <a:off x="4081416" y="4688373"/>
                <a:ext cx="87840" cy="81360"/>
              </p14:xfrm>
            </p:contentPart>
          </mc:Choice>
          <mc:Fallback xmlns="">
            <p:pic>
              <p:nvPicPr>
                <p:cNvPr id="180" name="墨迹 179">
                  <a:extLst>
                    <a:ext uri="{FF2B5EF4-FFF2-40B4-BE49-F238E27FC236}">
                      <a16:creationId xmlns:a16="http://schemas.microsoft.com/office/drawing/2014/main" id="{0A3C3303-D94A-B14B-A54A-52D805957697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4073856" y="4680813"/>
                  <a:ext cx="10260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81" name="墨迹 180">
                  <a:extLst>
                    <a:ext uri="{FF2B5EF4-FFF2-40B4-BE49-F238E27FC236}">
                      <a16:creationId xmlns:a16="http://schemas.microsoft.com/office/drawing/2014/main" id="{ED792446-0175-4342-9561-07B0DBFEDBDF}"/>
                    </a:ext>
                  </a:extLst>
                </p14:cNvPr>
                <p14:cNvContentPartPr/>
                <p14:nvPr/>
              </p14:nvContentPartPr>
              <p14:xfrm>
                <a:off x="4050456" y="4832013"/>
                <a:ext cx="292680" cy="118080"/>
              </p14:xfrm>
            </p:contentPart>
          </mc:Choice>
          <mc:Fallback xmlns="">
            <p:pic>
              <p:nvPicPr>
                <p:cNvPr id="181" name="墨迹 180">
                  <a:extLst>
                    <a:ext uri="{FF2B5EF4-FFF2-40B4-BE49-F238E27FC236}">
                      <a16:creationId xmlns:a16="http://schemas.microsoft.com/office/drawing/2014/main" id="{ED792446-0175-4342-9561-07B0DBFEDBDF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4042896" y="4824453"/>
                  <a:ext cx="307800" cy="133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5" name="组合 184">
            <a:extLst>
              <a:ext uri="{FF2B5EF4-FFF2-40B4-BE49-F238E27FC236}">
                <a16:creationId xmlns:a16="http://schemas.microsoft.com/office/drawing/2014/main" id="{EAF66B1B-8975-8B4C-B345-B8C6CC2A8F6A}"/>
              </a:ext>
            </a:extLst>
          </p:cNvPr>
          <p:cNvGrpSpPr/>
          <p:nvPr/>
        </p:nvGrpSpPr>
        <p:grpSpPr>
          <a:xfrm>
            <a:off x="2341536" y="4638693"/>
            <a:ext cx="1472400" cy="518040"/>
            <a:chOff x="2341536" y="4638693"/>
            <a:chExt cx="1472400" cy="518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75" name="墨迹 174">
                  <a:extLst>
                    <a:ext uri="{FF2B5EF4-FFF2-40B4-BE49-F238E27FC236}">
                      <a16:creationId xmlns:a16="http://schemas.microsoft.com/office/drawing/2014/main" id="{1BC791FB-E543-5044-91CE-AE463CA87DED}"/>
                    </a:ext>
                  </a:extLst>
                </p14:cNvPr>
                <p14:cNvContentPartPr/>
                <p14:nvPr/>
              </p14:nvContentPartPr>
              <p14:xfrm>
                <a:off x="2341536" y="4644813"/>
                <a:ext cx="249840" cy="380880"/>
              </p14:xfrm>
            </p:contentPart>
          </mc:Choice>
          <mc:Fallback xmlns="">
            <p:pic>
              <p:nvPicPr>
                <p:cNvPr id="175" name="墨迹 174">
                  <a:extLst>
                    <a:ext uri="{FF2B5EF4-FFF2-40B4-BE49-F238E27FC236}">
                      <a16:creationId xmlns:a16="http://schemas.microsoft.com/office/drawing/2014/main" id="{1BC791FB-E543-5044-91CE-AE463CA87DED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2333976" y="4637253"/>
                  <a:ext cx="264960" cy="39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76" name="墨迹 175">
                  <a:extLst>
                    <a:ext uri="{FF2B5EF4-FFF2-40B4-BE49-F238E27FC236}">
                      <a16:creationId xmlns:a16="http://schemas.microsoft.com/office/drawing/2014/main" id="{5B4344D2-CD9A-C041-A9FD-80BA03DAD2B0}"/>
                    </a:ext>
                  </a:extLst>
                </p14:cNvPr>
                <p14:cNvContentPartPr/>
                <p14:nvPr/>
              </p14:nvContentPartPr>
              <p14:xfrm>
                <a:off x="2946696" y="4813293"/>
                <a:ext cx="187560" cy="124920"/>
              </p14:xfrm>
            </p:contentPart>
          </mc:Choice>
          <mc:Fallback xmlns="">
            <p:pic>
              <p:nvPicPr>
                <p:cNvPr id="176" name="墨迹 175">
                  <a:extLst>
                    <a:ext uri="{FF2B5EF4-FFF2-40B4-BE49-F238E27FC236}">
                      <a16:creationId xmlns:a16="http://schemas.microsoft.com/office/drawing/2014/main" id="{5B4344D2-CD9A-C041-A9FD-80BA03DAD2B0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2939136" y="4805733"/>
                  <a:ext cx="20268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77" name="墨迹 176">
                  <a:extLst>
                    <a:ext uri="{FF2B5EF4-FFF2-40B4-BE49-F238E27FC236}">
                      <a16:creationId xmlns:a16="http://schemas.microsoft.com/office/drawing/2014/main" id="{71B22D55-2AEE-E640-92D9-89EC01BBDF44}"/>
                    </a:ext>
                  </a:extLst>
                </p14:cNvPr>
                <p14:cNvContentPartPr/>
                <p14:nvPr/>
              </p14:nvContentPartPr>
              <p14:xfrm>
                <a:off x="3046416" y="4950453"/>
                <a:ext cx="187560" cy="118800"/>
              </p14:xfrm>
            </p:contentPart>
          </mc:Choice>
          <mc:Fallback xmlns="">
            <p:pic>
              <p:nvPicPr>
                <p:cNvPr id="177" name="墨迹 176">
                  <a:extLst>
                    <a:ext uri="{FF2B5EF4-FFF2-40B4-BE49-F238E27FC236}">
                      <a16:creationId xmlns:a16="http://schemas.microsoft.com/office/drawing/2014/main" id="{71B22D55-2AEE-E640-92D9-89EC01BBDF44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3038856" y="4942893"/>
                  <a:ext cx="20268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78" name="墨迹 177">
                  <a:extLst>
                    <a:ext uri="{FF2B5EF4-FFF2-40B4-BE49-F238E27FC236}">
                      <a16:creationId xmlns:a16="http://schemas.microsoft.com/office/drawing/2014/main" id="{526D7BE4-3D6C-584B-AA11-214B3BEBFB20}"/>
                    </a:ext>
                  </a:extLst>
                </p14:cNvPr>
                <p14:cNvContentPartPr/>
                <p14:nvPr/>
              </p14:nvContentPartPr>
              <p14:xfrm>
                <a:off x="3395616" y="4781973"/>
                <a:ext cx="199800" cy="168840"/>
              </p14:xfrm>
            </p:contentPart>
          </mc:Choice>
          <mc:Fallback xmlns="">
            <p:pic>
              <p:nvPicPr>
                <p:cNvPr id="178" name="墨迹 177">
                  <a:extLst>
                    <a:ext uri="{FF2B5EF4-FFF2-40B4-BE49-F238E27FC236}">
                      <a16:creationId xmlns:a16="http://schemas.microsoft.com/office/drawing/2014/main" id="{526D7BE4-3D6C-584B-AA11-214B3BEBFB20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3388056" y="4774413"/>
                  <a:ext cx="21492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83" name="墨迹 182">
                  <a:extLst>
                    <a:ext uri="{FF2B5EF4-FFF2-40B4-BE49-F238E27FC236}">
                      <a16:creationId xmlns:a16="http://schemas.microsoft.com/office/drawing/2014/main" id="{D43B231D-D9D8-6B46-A9B3-2A9382785C6C}"/>
                    </a:ext>
                  </a:extLst>
                </p14:cNvPr>
                <p14:cNvContentPartPr/>
                <p14:nvPr/>
              </p14:nvContentPartPr>
              <p14:xfrm>
                <a:off x="2803056" y="4657413"/>
                <a:ext cx="75240" cy="461880"/>
              </p14:xfrm>
            </p:contentPart>
          </mc:Choice>
          <mc:Fallback xmlns="">
            <p:pic>
              <p:nvPicPr>
                <p:cNvPr id="183" name="墨迹 182">
                  <a:extLst>
                    <a:ext uri="{FF2B5EF4-FFF2-40B4-BE49-F238E27FC236}">
                      <a16:creationId xmlns:a16="http://schemas.microsoft.com/office/drawing/2014/main" id="{D43B231D-D9D8-6B46-A9B3-2A9382785C6C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2795496" y="4649853"/>
                  <a:ext cx="90360" cy="47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84" name="墨迹 183">
                  <a:extLst>
                    <a:ext uri="{FF2B5EF4-FFF2-40B4-BE49-F238E27FC236}">
                      <a16:creationId xmlns:a16="http://schemas.microsoft.com/office/drawing/2014/main" id="{0467479F-098F-FA4F-A5B1-9747F7624D9B}"/>
                    </a:ext>
                  </a:extLst>
                </p14:cNvPr>
                <p14:cNvContentPartPr/>
                <p14:nvPr/>
              </p14:nvContentPartPr>
              <p14:xfrm>
                <a:off x="3626376" y="4638693"/>
                <a:ext cx="187560" cy="518040"/>
              </p14:xfrm>
            </p:contentPart>
          </mc:Choice>
          <mc:Fallback xmlns="">
            <p:pic>
              <p:nvPicPr>
                <p:cNvPr id="184" name="墨迹 183">
                  <a:extLst>
                    <a:ext uri="{FF2B5EF4-FFF2-40B4-BE49-F238E27FC236}">
                      <a16:creationId xmlns:a16="http://schemas.microsoft.com/office/drawing/2014/main" id="{0467479F-098F-FA4F-A5B1-9747F7624D9B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3618816" y="4631133"/>
                  <a:ext cx="202680" cy="533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4" name="组合 193">
            <a:extLst>
              <a:ext uri="{FF2B5EF4-FFF2-40B4-BE49-F238E27FC236}">
                <a16:creationId xmlns:a16="http://schemas.microsoft.com/office/drawing/2014/main" id="{B5B37D92-EA97-5547-9A9C-9824712C24D6}"/>
              </a:ext>
            </a:extLst>
          </p:cNvPr>
          <p:cNvGrpSpPr/>
          <p:nvPr/>
        </p:nvGrpSpPr>
        <p:grpSpPr>
          <a:xfrm>
            <a:off x="4649136" y="4595133"/>
            <a:ext cx="941760" cy="861120"/>
            <a:chOff x="4649136" y="4595133"/>
            <a:chExt cx="941760" cy="861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86" name="墨迹 185">
                  <a:extLst>
                    <a:ext uri="{FF2B5EF4-FFF2-40B4-BE49-F238E27FC236}">
                      <a16:creationId xmlns:a16="http://schemas.microsoft.com/office/drawing/2014/main" id="{D770821D-3C67-AD45-888F-99474840B77B}"/>
                    </a:ext>
                  </a:extLst>
                </p14:cNvPr>
                <p14:cNvContentPartPr/>
                <p14:nvPr/>
              </p14:nvContentPartPr>
              <p14:xfrm>
                <a:off x="4649136" y="4595133"/>
                <a:ext cx="530280" cy="861120"/>
              </p14:xfrm>
            </p:contentPart>
          </mc:Choice>
          <mc:Fallback xmlns="">
            <p:pic>
              <p:nvPicPr>
                <p:cNvPr id="186" name="墨迹 185">
                  <a:extLst>
                    <a:ext uri="{FF2B5EF4-FFF2-40B4-BE49-F238E27FC236}">
                      <a16:creationId xmlns:a16="http://schemas.microsoft.com/office/drawing/2014/main" id="{D770821D-3C67-AD45-888F-99474840B77B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641576" y="4587573"/>
                  <a:ext cx="545400" cy="87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87" name="墨迹 186">
                  <a:extLst>
                    <a:ext uri="{FF2B5EF4-FFF2-40B4-BE49-F238E27FC236}">
                      <a16:creationId xmlns:a16="http://schemas.microsoft.com/office/drawing/2014/main" id="{0412F5FA-94B3-E841-BEBF-20F042780C92}"/>
                    </a:ext>
                  </a:extLst>
                </p14:cNvPr>
                <p14:cNvContentPartPr/>
                <p14:nvPr/>
              </p14:nvContentPartPr>
              <p14:xfrm>
                <a:off x="5347536" y="4607373"/>
                <a:ext cx="199800" cy="468000"/>
              </p14:xfrm>
            </p:contentPart>
          </mc:Choice>
          <mc:Fallback xmlns="">
            <p:pic>
              <p:nvPicPr>
                <p:cNvPr id="187" name="墨迹 186">
                  <a:extLst>
                    <a:ext uri="{FF2B5EF4-FFF2-40B4-BE49-F238E27FC236}">
                      <a16:creationId xmlns:a16="http://schemas.microsoft.com/office/drawing/2014/main" id="{0412F5FA-94B3-E841-BEBF-20F042780C92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5339976" y="4599813"/>
                  <a:ext cx="214920" cy="48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88" name="墨迹 187">
                  <a:extLst>
                    <a:ext uri="{FF2B5EF4-FFF2-40B4-BE49-F238E27FC236}">
                      <a16:creationId xmlns:a16="http://schemas.microsoft.com/office/drawing/2014/main" id="{BD27C1B4-A8D5-DD49-8D9B-8C889578A959}"/>
                    </a:ext>
                  </a:extLst>
                </p14:cNvPr>
                <p14:cNvContentPartPr/>
                <p14:nvPr/>
              </p14:nvContentPartPr>
              <p14:xfrm>
                <a:off x="5528256" y="4850733"/>
                <a:ext cx="62640" cy="211680"/>
              </p14:xfrm>
            </p:contentPart>
          </mc:Choice>
          <mc:Fallback xmlns="">
            <p:pic>
              <p:nvPicPr>
                <p:cNvPr id="188" name="墨迹 187">
                  <a:extLst>
                    <a:ext uri="{FF2B5EF4-FFF2-40B4-BE49-F238E27FC236}">
                      <a16:creationId xmlns:a16="http://schemas.microsoft.com/office/drawing/2014/main" id="{BD27C1B4-A8D5-DD49-8D9B-8C889578A959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5520696" y="4843173"/>
                  <a:ext cx="77760" cy="226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3" name="组合 192">
            <a:extLst>
              <a:ext uri="{FF2B5EF4-FFF2-40B4-BE49-F238E27FC236}">
                <a16:creationId xmlns:a16="http://schemas.microsoft.com/office/drawing/2014/main" id="{3F40E3DA-C689-1043-ABF7-78B6C9907CA0}"/>
              </a:ext>
            </a:extLst>
          </p:cNvPr>
          <p:cNvGrpSpPr/>
          <p:nvPr/>
        </p:nvGrpSpPr>
        <p:grpSpPr>
          <a:xfrm>
            <a:off x="5840016" y="4700973"/>
            <a:ext cx="231120" cy="268560"/>
            <a:chOff x="5840016" y="4700973"/>
            <a:chExt cx="231120" cy="268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89" name="墨迹 188">
                  <a:extLst>
                    <a:ext uri="{FF2B5EF4-FFF2-40B4-BE49-F238E27FC236}">
                      <a16:creationId xmlns:a16="http://schemas.microsoft.com/office/drawing/2014/main" id="{F544A52F-9F41-B04F-9EFB-14EDD3FD7548}"/>
                    </a:ext>
                  </a:extLst>
                </p14:cNvPr>
                <p14:cNvContentPartPr/>
                <p14:nvPr/>
              </p14:nvContentPartPr>
              <p14:xfrm>
                <a:off x="5865216" y="4700973"/>
                <a:ext cx="105840" cy="93960"/>
              </p14:xfrm>
            </p:contentPart>
          </mc:Choice>
          <mc:Fallback xmlns="">
            <p:pic>
              <p:nvPicPr>
                <p:cNvPr id="189" name="墨迹 188">
                  <a:extLst>
                    <a:ext uri="{FF2B5EF4-FFF2-40B4-BE49-F238E27FC236}">
                      <a16:creationId xmlns:a16="http://schemas.microsoft.com/office/drawing/2014/main" id="{F544A52F-9F41-B04F-9EFB-14EDD3FD7548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5857656" y="4693413"/>
                  <a:ext cx="12060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90" name="墨迹 189">
                  <a:extLst>
                    <a:ext uri="{FF2B5EF4-FFF2-40B4-BE49-F238E27FC236}">
                      <a16:creationId xmlns:a16="http://schemas.microsoft.com/office/drawing/2014/main" id="{AA6EC222-A9C6-9A49-BFA9-B56855488227}"/>
                    </a:ext>
                  </a:extLst>
                </p14:cNvPr>
                <p14:cNvContentPartPr/>
                <p14:nvPr/>
              </p14:nvContentPartPr>
              <p14:xfrm>
                <a:off x="5840016" y="4875573"/>
                <a:ext cx="231120" cy="93960"/>
              </p14:xfrm>
            </p:contentPart>
          </mc:Choice>
          <mc:Fallback xmlns="">
            <p:pic>
              <p:nvPicPr>
                <p:cNvPr id="190" name="墨迹 189">
                  <a:extLst>
                    <a:ext uri="{FF2B5EF4-FFF2-40B4-BE49-F238E27FC236}">
                      <a16:creationId xmlns:a16="http://schemas.microsoft.com/office/drawing/2014/main" id="{AA6EC222-A9C6-9A49-BFA9-B56855488227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5832456" y="4868013"/>
                  <a:ext cx="246240" cy="109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9" name="组合 208">
            <a:extLst>
              <a:ext uri="{FF2B5EF4-FFF2-40B4-BE49-F238E27FC236}">
                <a16:creationId xmlns:a16="http://schemas.microsoft.com/office/drawing/2014/main" id="{4F2CC969-0F77-F741-8D70-FA7368A46547}"/>
              </a:ext>
            </a:extLst>
          </p:cNvPr>
          <p:cNvGrpSpPr/>
          <p:nvPr/>
        </p:nvGrpSpPr>
        <p:grpSpPr>
          <a:xfrm>
            <a:off x="6392256" y="4545093"/>
            <a:ext cx="3246120" cy="779760"/>
            <a:chOff x="6392256" y="4545093"/>
            <a:chExt cx="3246120" cy="779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195" name="墨迹 194">
                  <a:extLst>
                    <a:ext uri="{FF2B5EF4-FFF2-40B4-BE49-F238E27FC236}">
                      <a16:creationId xmlns:a16="http://schemas.microsoft.com/office/drawing/2014/main" id="{F9AF6E1C-467B-034C-885B-507882CFFA6A}"/>
                    </a:ext>
                  </a:extLst>
                </p14:cNvPr>
                <p14:cNvContentPartPr/>
                <p14:nvPr/>
              </p14:nvContentPartPr>
              <p14:xfrm>
                <a:off x="6407736" y="4713573"/>
                <a:ext cx="136800" cy="255960"/>
              </p14:xfrm>
            </p:contentPart>
          </mc:Choice>
          <mc:Fallback xmlns="">
            <p:pic>
              <p:nvPicPr>
                <p:cNvPr id="195" name="墨迹 194">
                  <a:extLst>
                    <a:ext uri="{FF2B5EF4-FFF2-40B4-BE49-F238E27FC236}">
                      <a16:creationId xmlns:a16="http://schemas.microsoft.com/office/drawing/2014/main" id="{F9AF6E1C-467B-034C-885B-507882CFFA6A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6400176" y="4706013"/>
                  <a:ext cx="151920" cy="27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196" name="墨迹 195">
                  <a:extLst>
                    <a:ext uri="{FF2B5EF4-FFF2-40B4-BE49-F238E27FC236}">
                      <a16:creationId xmlns:a16="http://schemas.microsoft.com/office/drawing/2014/main" id="{1C12DEA9-7A09-0D49-BC2C-D66E8D5994C2}"/>
                    </a:ext>
                  </a:extLst>
                </p14:cNvPr>
                <p14:cNvContentPartPr/>
                <p14:nvPr/>
              </p14:nvContentPartPr>
              <p14:xfrm>
                <a:off x="6392256" y="4563813"/>
                <a:ext cx="701640" cy="586440"/>
              </p14:xfrm>
            </p:contentPart>
          </mc:Choice>
          <mc:Fallback xmlns="">
            <p:pic>
              <p:nvPicPr>
                <p:cNvPr id="196" name="墨迹 195">
                  <a:extLst>
                    <a:ext uri="{FF2B5EF4-FFF2-40B4-BE49-F238E27FC236}">
                      <a16:creationId xmlns:a16="http://schemas.microsoft.com/office/drawing/2014/main" id="{1C12DEA9-7A09-0D49-BC2C-D66E8D5994C2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6384696" y="4556253"/>
                  <a:ext cx="716760" cy="60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198" name="墨迹 197">
                  <a:extLst>
                    <a:ext uri="{FF2B5EF4-FFF2-40B4-BE49-F238E27FC236}">
                      <a16:creationId xmlns:a16="http://schemas.microsoft.com/office/drawing/2014/main" id="{F0ED7948-752B-0348-907C-A4917AE4B83D}"/>
                    </a:ext>
                  </a:extLst>
                </p14:cNvPr>
                <p14:cNvContentPartPr/>
                <p14:nvPr/>
              </p14:nvContentPartPr>
              <p14:xfrm>
                <a:off x="7505016" y="4551213"/>
                <a:ext cx="147240" cy="162360"/>
              </p14:xfrm>
            </p:contentPart>
          </mc:Choice>
          <mc:Fallback xmlns="">
            <p:pic>
              <p:nvPicPr>
                <p:cNvPr id="198" name="墨迹 197">
                  <a:extLst>
                    <a:ext uri="{FF2B5EF4-FFF2-40B4-BE49-F238E27FC236}">
                      <a16:creationId xmlns:a16="http://schemas.microsoft.com/office/drawing/2014/main" id="{F0ED7948-752B-0348-907C-A4917AE4B83D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7497816" y="4543653"/>
                  <a:ext cx="16236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199" name="墨迹 198">
                  <a:extLst>
                    <a:ext uri="{FF2B5EF4-FFF2-40B4-BE49-F238E27FC236}">
                      <a16:creationId xmlns:a16="http://schemas.microsoft.com/office/drawing/2014/main" id="{CE4F9917-1A74-D443-B48E-0A677945AC21}"/>
                    </a:ext>
                  </a:extLst>
                </p14:cNvPr>
                <p14:cNvContentPartPr/>
                <p14:nvPr/>
              </p14:nvContentPartPr>
              <p14:xfrm>
                <a:off x="7374336" y="4757133"/>
                <a:ext cx="698040" cy="274680"/>
              </p14:xfrm>
            </p:contentPart>
          </mc:Choice>
          <mc:Fallback xmlns="">
            <p:pic>
              <p:nvPicPr>
                <p:cNvPr id="199" name="墨迹 198">
                  <a:extLst>
                    <a:ext uri="{FF2B5EF4-FFF2-40B4-BE49-F238E27FC236}">
                      <a16:creationId xmlns:a16="http://schemas.microsoft.com/office/drawing/2014/main" id="{CE4F9917-1A74-D443-B48E-0A677945AC21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7366776" y="4749573"/>
                  <a:ext cx="713160" cy="28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200" name="墨迹 199">
                  <a:extLst>
                    <a:ext uri="{FF2B5EF4-FFF2-40B4-BE49-F238E27FC236}">
                      <a16:creationId xmlns:a16="http://schemas.microsoft.com/office/drawing/2014/main" id="{0FDA3645-97B4-E849-95F6-19B2592FC6BD}"/>
                    </a:ext>
                  </a:extLst>
                </p14:cNvPr>
                <p14:cNvContentPartPr/>
                <p14:nvPr/>
              </p14:nvContentPartPr>
              <p14:xfrm>
                <a:off x="7910376" y="4676133"/>
                <a:ext cx="31680" cy="237240"/>
              </p14:xfrm>
            </p:contentPart>
          </mc:Choice>
          <mc:Fallback xmlns="">
            <p:pic>
              <p:nvPicPr>
                <p:cNvPr id="200" name="墨迹 199">
                  <a:extLst>
                    <a:ext uri="{FF2B5EF4-FFF2-40B4-BE49-F238E27FC236}">
                      <a16:creationId xmlns:a16="http://schemas.microsoft.com/office/drawing/2014/main" id="{0FDA3645-97B4-E849-95F6-19B2592FC6BD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7903176" y="4668573"/>
                  <a:ext cx="4644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201" name="墨迹 200">
                  <a:extLst>
                    <a:ext uri="{FF2B5EF4-FFF2-40B4-BE49-F238E27FC236}">
                      <a16:creationId xmlns:a16="http://schemas.microsoft.com/office/drawing/2014/main" id="{413C6856-B4BA-174E-8B6C-492035C49E4E}"/>
                    </a:ext>
                  </a:extLst>
                </p14:cNvPr>
                <p14:cNvContentPartPr/>
                <p14:nvPr/>
              </p14:nvContentPartPr>
              <p14:xfrm>
                <a:off x="7829376" y="4881693"/>
                <a:ext cx="62640" cy="443160"/>
              </p14:xfrm>
            </p:contentPart>
          </mc:Choice>
          <mc:Fallback xmlns="">
            <p:pic>
              <p:nvPicPr>
                <p:cNvPr id="201" name="墨迹 200">
                  <a:extLst>
                    <a:ext uri="{FF2B5EF4-FFF2-40B4-BE49-F238E27FC236}">
                      <a16:creationId xmlns:a16="http://schemas.microsoft.com/office/drawing/2014/main" id="{413C6856-B4BA-174E-8B6C-492035C49E4E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7821816" y="4874133"/>
                  <a:ext cx="77760" cy="45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202" name="墨迹 201">
                  <a:extLst>
                    <a:ext uri="{FF2B5EF4-FFF2-40B4-BE49-F238E27FC236}">
                      <a16:creationId xmlns:a16="http://schemas.microsoft.com/office/drawing/2014/main" id="{311B8450-C58F-B34A-9124-2FAC11DA4C8A}"/>
                    </a:ext>
                  </a:extLst>
                </p14:cNvPr>
                <p14:cNvContentPartPr/>
                <p14:nvPr/>
              </p14:nvContentPartPr>
              <p14:xfrm>
                <a:off x="8353176" y="4669653"/>
                <a:ext cx="411840" cy="521280"/>
              </p14:xfrm>
            </p:contentPart>
          </mc:Choice>
          <mc:Fallback xmlns="">
            <p:pic>
              <p:nvPicPr>
                <p:cNvPr id="202" name="墨迹 201">
                  <a:extLst>
                    <a:ext uri="{FF2B5EF4-FFF2-40B4-BE49-F238E27FC236}">
                      <a16:creationId xmlns:a16="http://schemas.microsoft.com/office/drawing/2014/main" id="{311B8450-C58F-B34A-9124-2FAC11DA4C8A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8345616" y="4662453"/>
                  <a:ext cx="426960" cy="53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203" name="墨迹 202">
                  <a:extLst>
                    <a:ext uri="{FF2B5EF4-FFF2-40B4-BE49-F238E27FC236}">
                      <a16:creationId xmlns:a16="http://schemas.microsoft.com/office/drawing/2014/main" id="{878B2BF1-8FB4-3D40-B76B-535F095BB4DF}"/>
                    </a:ext>
                  </a:extLst>
                </p14:cNvPr>
                <p14:cNvContentPartPr/>
                <p14:nvPr/>
              </p14:nvContentPartPr>
              <p14:xfrm>
                <a:off x="8702376" y="4881693"/>
                <a:ext cx="156240" cy="31680"/>
              </p14:xfrm>
            </p:contentPart>
          </mc:Choice>
          <mc:Fallback xmlns="">
            <p:pic>
              <p:nvPicPr>
                <p:cNvPr id="203" name="墨迹 202">
                  <a:extLst>
                    <a:ext uri="{FF2B5EF4-FFF2-40B4-BE49-F238E27FC236}">
                      <a16:creationId xmlns:a16="http://schemas.microsoft.com/office/drawing/2014/main" id="{878B2BF1-8FB4-3D40-B76B-535F095BB4DF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8695176" y="4874133"/>
                  <a:ext cx="17136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204" name="墨迹 203">
                  <a:extLst>
                    <a:ext uri="{FF2B5EF4-FFF2-40B4-BE49-F238E27FC236}">
                      <a16:creationId xmlns:a16="http://schemas.microsoft.com/office/drawing/2014/main" id="{F891BC04-8D23-5947-A0A0-D8773C4EAE0D}"/>
                    </a:ext>
                  </a:extLst>
                </p14:cNvPr>
                <p14:cNvContentPartPr/>
                <p14:nvPr/>
              </p14:nvContentPartPr>
              <p14:xfrm>
                <a:off x="8752416" y="4545093"/>
                <a:ext cx="106200" cy="62640"/>
              </p14:xfrm>
            </p:contentPart>
          </mc:Choice>
          <mc:Fallback xmlns="">
            <p:pic>
              <p:nvPicPr>
                <p:cNvPr id="204" name="墨迹 203">
                  <a:extLst>
                    <a:ext uri="{FF2B5EF4-FFF2-40B4-BE49-F238E27FC236}">
                      <a16:creationId xmlns:a16="http://schemas.microsoft.com/office/drawing/2014/main" id="{F891BC04-8D23-5947-A0A0-D8773C4EAE0D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8744856" y="4537533"/>
                  <a:ext cx="12132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205" name="墨迹 204">
                  <a:extLst>
                    <a:ext uri="{FF2B5EF4-FFF2-40B4-BE49-F238E27FC236}">
                      <a16:creationId xmlns:a16="http://schemas.microsoft.com/office/drawing/2014/main" id="{93494504-93B7-EF46-8531-5FD7E6E698EC}"/>
                    </a:ext>
                  </a:extLst>
                </p14:cNvPr>
                <p14:cNvContentPartPr/>
                <p14:nvPr/>
              </p14:nvContentPartPr>
              <p14:xfrm>
                <a:off x="9220056" y="4582533"/>
                <a:ext cx="61920" cy="62640"/>
              </p14:xfrm>
            </p:contentPart>
          </mc:Choice>
          <mc:Fallback xmlns="">
            <p:pic>
              <p:nvPicPr>
                <p:cNvPr id="205" name="墨迹 204">
                  <a:extLst>
                    <a:ext uri="{FF2B5EF4-FFF2-40B4-BE49-F238E27FC236}">
                      <a16:creationId xmlns:a16="http://schemas.microsoft.com/office/drawing/2014/main" id="{93494504-93B7-EF46-8531-5FD7E6E698EC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9212496" y="4574973"/>
                  <a:ext cx="7704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206" name="墨迹 205">
                  <a:extLst>
                    <a:ext uri="{FF2B5EF4-FFF2-40B4-BE49-F238E27FC236}">
                      <a16:creationId xmlns:a16="http://schemas.microsoft.com/office/drawing/2014/main" id="{8DE2C4B4-F3D7-CF44-81CE-A5FE006A20A8}"/>
                    </a:ext>
                  </a:extLst>
                </p14:cNvPr>
                <p14:cNvContentPartPr/>
                <p14:nvPr/>
              </p14:nvContentPartPr>
              <p14:xfrm>
                <a:off x="9170376" y="4800693"/>
                <a:ext cx="162360" cy="287280"/>
              </p14:xfrm>
            </p:contentPart>
          </mc:Choice>
          <mc:Fallback xmlns="">
            <p:pic>
              <p:nvPicPr>
                <p:cNvPr id="206" name="墨迹 205">
                  <a:extLst>
                    <a:ext uri="{FF2B5EF4-FFF2-40B4-BE49-F238E27FC236}">
                      <a16:creationId xmlns:a16="http://schemas.microsoft.com/office/drawing/2014/main" id="{8DE2C4B4-F3D7-CF44-81CE-A5FE006A20A8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9162816" y="4793133"/>
                  <a:ext cx="177480" cy="30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207" name="墨迹 206">
                  <a:extLst>
                    <a:ext uri="{FF2B5EF4-FFF2-40B4-BE49-F238E27FC236}">
                      <a16:creationId xmlns:a16="http://schemas.microsoft.com/office/drawing/2014/main" id="{98A10CFA-EC13-0443-9108-6F30B2B4C248}"/>
                    </a:ext>
                  </a:extLst>
                </p14:cNvPr>
                <p14:cNvContentPartPr/>
                <p14:nvPr/>
              </p14:nvContentPartPr>
              <p14:xfrm>
                <a:off x="9613176" y="5143773"/>
                <a:ext cx="19080" cy="31680"/>
              </p14:xfrm>
            </p:contentPart>
          </mc:Choice>
          <mc:Fallback xmlns="">
            <p:pic>
              <p:nvPicPr>
                <p:cNvPr id="207" name="墨迹 206">
                  <a:extLst>
                    <a:ext uri="{FF2B5EF4-FFF2-40B4-BE49-F238E27FC236}">
                      <a16:creationId xmlns:a16="http://schemas.microsoft.com/office/drawing/2014/main" id="{98A10CFA-EC13-0443-9108-6F30B2B4C248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9605616" y="5136213"/>
                  <a:ext cx="3420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208" name="墨迹 207">
                  <a:extLst>
                    <a:ext uri="{FF2B5EF4-FFF2-40B4-BE49-F238E27FC236}">
                      <a16:creationId xmlns:a16="http://schemas.microsoft.com/office/drawing/2014/main" id="{8119FB7C-9D69-4344-B965-448F18723CFB}"/>
                    </a:ext>
                  </a:extLst>
                </p14:cNvPr>
                <p14:cNvContentPartPr/>
                <p14:nvPr/>
              </p14:nvContentPartPr>
              <p14:xfrm>
                <a:off x="9625416" y="5230893"/>
                <a:ext cx="12960" cy="37800"/>
              </p14:xfrm>
            </p:contentPart>
          </mc:Choice>
          <mc:Fallback xmlns="">
            <p:pic>
              <p:nvPicPr>
                <p:cNvPr id="208" name="墨迹 207">
                  <a:extLst>
                    <a:ext uri="{FF2B5EF4-FFF2-40B4-BE49-F238E27FC236}">
                      <a16:creationId xmlns:a16="http://schemas.microsoft.com/office/drawing/2014/main" id="{8119FB7C-9D69-4344-B965-448F18723CFB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9617856" y="5223693"/>
                  <a:ext cx="28080" cy="52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9" name="组合 218">
            <a:extLst>
              <a:ext uri="{FF2B5EF4-FFF2-40B4-BE49-F238E27FC236}">
                <a16:creationId xmlns:a16="http://schemas.microsoft.com/office/drawing/2014/main" id="{14AD52F7-097F-B745-9B0D-02E96FBC41B1}"/>
              </a:ext>
            </a:extLst>
          </p:cNvPr>
          <p:cNvGrpSpPr/>
          <p:nvPr/>
        </p:nvGrpSpPr>
        <p:grpSpPr>
          <a:xfrm>
            <a:off x="863736" y="5436813"/>
            <a:ext cx="355680" cy="624240"/>
            <a:chOff x="863736" y="5436813"/>
            <a:chExt cx="355680" cy="624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210" name="墨迹 209">
                  <a:extLst>
                    <a:ext uri="{FF2B5EF4-FFF2-40B4-BE49-F238E27FC236}">
                      <a16:creationId xmlns:a16="http://schemas.microsoft.com/office/drawing/2014/main" id="{4B6D059E-0A48-CA4C-AE5D-D3096A1D2188}"/>
                    </a:ext>
                  </a:extLst>
                </p14:cNvPr>
                <p14:cNvContentPartPr/>
                <p14:nvPr/>
              </p14:nvContentPartPr>
              <p14:xfrm>
                <a:off x="863736" y="5436813"/>
                <a:ext cx="131400" cy="349560"/>
              </p14:xfrm>
            </p:contentPart>
          </mc:Choice>
          <mc:Fallback xmlns="">
            <p:pic>
              <p:nvPicPr>
                <p:cNvPr id="210" name="墨迹 209">
                  <a:extLst>
                    <a:ext uri="{FF2B5EF4-FFF2-40B4-BE49-F238E27FC236}">
                      <a16:creationId xmlns:a16="http://schemas.microsoft.com/office/drawing/2014/main" id="{4B6D059E-0A48-CA4C-AE5D-D3096A1D2188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856176" y="5429253"/>
                  <a:ext cx="146520" cy="36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211" name="墨迹 210">
                  <a:extLst>
                    <a:ext uri="{FF2B5EF4-FFF2-40B4-BE49-F238E27FC236}">
                      <a16:creationId xmlns:a16="http://schemas.microsoft.com/office/drawing/2014/main" id="{6C2BC2A2-23BB-6C46-85CD-9FC250673DF1}"/>
                    </a:ext>
                  </a:extLst>
                </p14:cNvPr>
                <p14:cNvContentPartPr/>
                <p14:nvPr/>
              </p14:nvContentPartPr>
              <p14:xfrm>
                <a:off x="926016" y="5561733"/>
                <a:ext cx="50400" cy="499320"/>
              </p14:xfrm>
            </p:contentPart>
          </mc:Choice>
          <mc:Fallback xmlns="">
            <p:pic>
              <p:nvPicPr>
                <p:cNvPr id="211" name="墨迹 210">
                  <a:extLst>
                    <a:ext uri="{FF2B5EF4-FFF2-40B4-BE49-F238E27FC236}">
                      <a16:creationId xmlns:a16="http://schemas.microsoft.com/office/drawing/2014/main" id="{6C2BC2A2-23BB-6C46-85CD-9FC250673DF1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918456" y="5554173"/>
                  <a:ext cx="65160" cy="51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212" name="墨迹 211">
                  <a:extLst>
                    <a:ext uri="{FF2B5EF4-FFF2-40B4-BE49-F238E27FC236}">
                      <a16:creationId xmlns:a16="http://schemas.microsoft.com/office/drawing/2014/main" id="{3A40E05C-CDE6-D943-9FA4-3BA8915CCD5D}"/>
                    </a:ext>
                  </a:extLst>
                </p14:cNvPr>
                <p14:cNvContentPartPr/>
                <p14:nvPr/>
              </p14:nvContentPartPr>
              <p14:xfrm>
                <a:off x="869856" y="5692413"/>
                <a:ext cx="349560" cy="150120"/>
              </p14:xfrm>
            </p:contentPart>
          </mc:Choice>
          <mc:Fallback xmlns="">
            <p:pic>
              <p:nvPicPr>
                <p:cNvPr id="212" name="墨迹 211">
                  <a:extLst>
                    <a:ext uri="{FF2B5EF4-FFF2-40B4-BE49-F238E27FC236}">
                      <a16:creationId xmlns:a16="http://schemas.microsoft.com/office/drawing/2014/main" id="{3A40E05C-CDE6-D943-9FA4-3BA8915CCD5D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862296" y="5684853"/>
                  <a:ext cx="364680" cy="165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8" name="组合 217">
            <a:extLst>
              <a:ext uri="{FF2B5EF4-FFF2-40B4-BE49-F238E27FC236}">
                <a16:creationId xmlns:a16="http://schemas.microsoft.com/office/drawing/2014/main" id="{12404DD2-3370-AF48-A958-C964EC33E5E3}"/>
              </a:ext>
            </a:extLst>
          </p:cNvPr>
          <p:cNvGrpSpPr/>
          <p:nvPr/>
        </p:nvGrpSpPr>
        <p:grpSpPr>
          <a:xfrm>
            <a:off x="1468536" y="5549133"/>
            <a:ext cx="162360" cy="355680"/>
            <a:chOff x="1468536" y="5549133"/>
            <a:chExt cx="162360" cy="355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213" name="墨迹 212">
                  <a:extLst>
                    <a:ext uri="{FF2B5EF4-FFF2-40B4-BE49-F238E27FC236}">
                      <a16:creationId xmlns:a16="http://schemas.microsoft.com/office/drawing/2014/main" id="{39C9DC32-6DC2-7547-BBBC-4BA4CA2FE7EC}"/>
                    </a:ext>
                  </a:extLst>
                </p14:cNvPr>
                <p14:cNvContentPartPr/>
                <p14:nvPr/>
              </p14:nvContentPartPr>
              <p14:xfrm>
                <a:off x="1468536" y="5549133"/>
                <a:ext cx="162360" cy="43920"/>
              </p14:xfrm>
            </p:contentPart>
          </mc:Choice>
          <mc:Fallback xmlns="">
            <p:pic>
              <p:nvPicPr>
                <p:cNvPr id="213" name="墨迹 212">
                  <a:extLst>
                    <a:ext uri="{FF2B5EF4-FFF2-40B4-BE49-F238E27FC236}">
                      <a16:creationId xmlns:a16="http://schemas.microsoft.com/office/drawing/2014/main" id="{39C9DC32-6DC2-7547-BBBC-4BA4CA2FE7EC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1460976" y="5541573"/>
                  <a:ext cx="17748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214" name="墨迹 213">
                  <a:extLst>
                    <a:ext uri="{FF2B5EF4-FFF2-40B4-BE49-F238E27FC236}">
                      <a16:creationId xmlns:a16="http://schemas.microsoft.com/office/drawing/2014/main" id="{6A4ED8B8-36B7-5441-AA1A-A5DE76CCC953}"/>
                    </a:ext>
                  </a:extLst>
                </p14:cNvPr>
                <p14:cNvContentPartPr/>
                <p14:nvPr/>
              </p14:nvContentPartPr>
              <p14:xfrm>
                <a:off x="1524696" y="5648853"/>
                <a:ext cx="25200" cy="255960"/>
              </p14:xfrm>
            </p:contentPart>
          </mc:Choice>
          <mc:Fallback xmlns="">
            <p:pic>
              <p:nvPicPr>
                <p:cNvPr id="214" name="墨迹 213">
                  <a:extLst>
                    <a:ext uri="{FF2B5EF4-FFF2-40B4-BE49-F238E27FC236}">
                      <a16:creationId xmlns:a16="http://schemas.microsoft.com/office/drawing/2014/main" id="{6A4ED8B8-36B7-5441-AA1A-A5DE76CCC953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1517136" y="5641293"/>
                  <a:ext cx="40320" cy="271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7" name="组合 216">
            <a:extLst>
              <a:ext uri="{FF2B5EF4-FFF2-40B4-BE49-F238E27FC236}">
                <a16:creationId xmlns:a16="http://schemas.microsoft.com/office/drawing/2014/main" id="{BDEB6DDF-A3B6-4B46-9A36-5B00A17515D6}"/>
              </a:ext>
            </a:extLst>
          </p:cNvPr>
          <p:cNvGrpSpPr/>
          <p:nvPr/>
        </p:nvGrpSpPr>
        <p:grpSpPr>
          <a:xfrm>
            <a:off x="1855176" y="5823453"/>
            <a:ext cx="25200" cy="93960"/>
            <a:chOff x="1855176" y="5823453"/>
            <a:chExt cx="25200" cy="93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215" name="墨迹 214">
                  <a:extLst>
                    <a:ext uri="{FF2B5EF4-FFF2-40B4-BE49-F238E27FC236}">
                      <a16:creationId xmlns:a16="http://schemas.microsoft.com/office/drawing/2014/main" id="{F10044D1-8067-554F-986B-8B9FA12B0B36}"/>
                    </a:ext>
                  </a:extLst>
                </p14:cNvPr>
                <p14:cNvContentPartPr/>
                <p14:nvPr/>
              </p14:nvContentPartPr>
              <p14:xfrm>
                <a:off x="1855176" y="5823453"/>
                <a:ext cx="360" cy="12960"/>
              </p14:xfrm>
            </p:contentPart>
          </mc:Choice>
          <mc:Fallback xmlns="">
            <p:pic>
              <p:nvPicPr>
                <p:cNvPr id="215" name="墨迹 214">
                  <a:extLst>
                    <a:ext uri="{FF2B5EF4-FFF2-40B4-BE49-F238E27FC236}">
                      <a16:creationId xmlns:a16="http://schemas.microsoft.com/office/drawing/2014/main" id="{F10044D1-8067-554F-986B-8B9FA12B0B36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1847616" y="5815893"/>
                  <a:ext cx="1548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216" name="墨迹 215">
                  <a:extLst>
                    <a:ext uri="{FF2B5EF4-FFF2-40B4-BE49-F238E27FC236}">
                      <a16:creationId xmlns:a16="http://schemas.microsoft.com/office/drawing/2014/main" id="{F5402A86-65E2-1C4B-BD52-9D7E444D3BBF}"/>
                    </a:ext>
                  </a:extLst>
                </p14:cNvPr>
                <p14:cNvContentPartPr/>
                <p14:nvPr/>
              </p14:nvContentPartPr>
              <p14:xfrm>
                <a:off x="1855176" y="5892213"/>
                <a:ext cx="25200" cy="25200"/>
              </p14:xfrm>
            </p:contentPart>
          </mc:Choice>
          <mc:Fallback xmlns="">
            <p:pic>
              <p:nvPicPr>
                <p:cNvPr id="216" name="墨迹 215">
                  <a:extLst>
                    <a:ext uri="{FF2B5EF4-FFF2-40B4-BE49-F238E27FC236}">
                      <a16:creationId xmlns:a16="http://schemas.microsoft.com/office/drawing/2014/main" id="{F5402A86-65E2-1C4B-BD52-9D7E444D3BBF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1847616" y="5884653"/>
                  <a:ext cx="40320" cy="40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6" name="组合 225">
            <a:extLst>
              <a:ext uri="{FF2B5EF4-FFF2-40B4-BE49-F238E27FC236}">
                <a16:creationId xmlns:a16="http://schemas.microsoft.com/office/drawing/2014/main" id="{90ECEC21-FA37-1245-90AC-FAF43B1F650F}"/>
              </a:ext>
            </a:extLst>
          </p:cNvPr>
          <p:cNvGrpSpPr/>
          <p:nvPr/>
        </p:nvGrpSpPr>
        <p:grpSpPr>
          <a:xfrm>
            <a:off x="2348016" y="5486853"/>
            <a:ext cx="561600" cy="468000"/>
            <a:chOff x="2348016" y="5486853"/>
            <a:chExt cx="561600" cy="468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220" name="墨迹 219">
                  <a:extLst>
                    <a:ext uri="{FF2B5EF4-FFF2-40B4-BE49-F238E27FC236}">
                      <a16:creationId xmlns:a16="http://schemas.microsoft.com/office/drawing/2014/main" id="{F5D5611E-1078-0846-8A29-4BDB85CC86A3}"/>
                    </a:ext>
                  </a:extLst>
                </p14:cNvPr>
                <p14:cNvContentPartPr/>
                <p14:nvPr/>
              </p14:nvContentPartPr>
              <p14:xfrm>
                <a:off x="2348016" y="5580453"/>
                <a:ext cx="100080" cy="293400"/>
              </p14:xfrm>
            </p:contentPart>
          </mc:Choice>
          <mc:Fallback xmlns="">
            <p:pic>
              <p:nvPicPr>
                <p:cNvPr id="220" name="墨迹 219">
                  <a:extLst>
                    <a:ext uri="{FF2B5EF4-FFF2-40B4-BE49-F238E27FC236}">
                      <a16:creationId xmlns:a16="http://schemas.microsoft.com/office/drawing/2014/main" id="{F5D5611E-1078-0846-8A29-4BDB85CC86A3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2340456" y="5572893"/>
                  <a:ext cx="115200" cy="30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221" name="墨迹 220">
                  <a:extLst>
                    <a:ext uri="{FF2B5EF4-FFF2-40B4-BE49-F238E27FC236}">
                      <a16:creationId xmlns:a16="http://schemas.microsoft.com/office/drawing/2014/main" id="{1E76C90A-226A-4B40-BAAD-E67A4CFD6C2A}"/>
                    </a:ext>
                  </a:extLst>
                </p14:cNvPr>
                <p14:cNvContentPartPr/>
                <p14:nvPr/>
              </p14:nvContentPartPr>
              <p14:xfrm>
                <a:off x="2659776" y="5499093"/>
                <a:ext cx="174960" cy="231120"/>
              </p14:xfrm>
            </p:contentPart>
          </mc:Choice>
          <mc:Fallback xmlns="">
            <p:pic>
              <p:nvPicPr>
                <p:cNvPr id="221" name="墨迹 220">
                  <a:extLst>
                    <a:ext uri="{FF2B5EF4-FFF2-40B4-BE49-F238E27FC236}">
                      <a16:creationId xmlns:a16="http://schemas.microsoft.com/office/drawing/2014/main" id="{1E76C90A-226A-4B40-BAAD-E67A4CFD6C2A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2652216" y="5491533"/>
                  <a:ext cx="19008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222" name="墨迹 221">
                  <a:extLst>
                    <a:ext uri="{FF2B5EF4-FFF2-40B4-BE49-F238E27FC236}">
                      <a16:creationId xmlns:a16="http://schemas.microsoft.com/office/drawing/2014/main" id="{94AD2846-B9E8-1846-A57E-332B19D39779}"/>
                    </a:ext>
                  </a:extLst>
                </p14:cNvPr>
                <p14:cNvContentPartPr/>
                <p14:nvPr/>
              </p14:nvContentPartPr>
              <p14:xfrm>
                <a:off x="2616216" y="5486853"/>
                <a:ext cx="150120" cy="439560"/>
              </p14:xfrm>
            </p:contentPart>
          </mc:Choice>
          <mc:Fallback xmlns="">
            <p:pic>
              <p:nvPicPr>
                <p:cNvPr id="222" name="墨迹 221">
                  <a:extLst>
                    <a:ext uri="{FF2B5EF4-FFF2-40B4-BE49-F238E27FC236}">
                      <a16:creationId xmlns:a16="http://schemas.microsoft.com/office/drawing/2014/main" id="{94AD2846-B9E8-1846-A57E-332B19D39779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2608656" y="5479293"/>
                  <a:ext cx="165240" cy="45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223" name="墨迹 222">
                  <a:extLst>
                    <a:ext uri="{FF2B5EF4-FFF2-40B4-BE49-F238E27FC236}">
                      <a16:creationId xmlns:a16="http://schemas.microsoft.com/office/drawing/2014/main" id="{783C81A0-1FE2-3E43-B8DC-030F57870742}"/>
                    </a:ext>
                  </a:extLst>
                </p14:cNvPr>
                <p14:cNvContentPartPr/>
                <p14:nvPr/>
              </p14:nvContentPartPr>
              <p14:xfrm>
                <a:off x="2622336" y="5792493"/>
                <a:ext cx="287280" cy="162360"/>
              </p14:xfrm>
            </p:contentPart>
          </mc:Choice>
          <mc:Fallback xmlns="">
            <p:pic>
              <p:nvPicPr>
                <p:cNvPr id="223" name="墨迹 222">
                  <a:extLst>
                    <a:ext uri="{FF2B5EF4-FFF2-40B4-BE49-F238E27FC236}">
                      <a16:creationId xmlns:a16="http://schemas.microsoft.com/office/drawing/2014/main" id="{783C81A0-1FE2-3E43-B8DC-030F57870742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2614776" y="5784933"/>
                  <a:ext cx="30240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225" name="墨迹 224">
                  <a:extLst>
                    <a:ext uri="{FF2B5EF4-FFF2-40B4-BE49-F238E27FC236}">
                      <a16:creationId xmlns:a16="http://schemas.microsoft.com/office/drawing/2014/main" id="{282D9601-38CE-2744-BD43-CD2151917E72}"/>
                    </a:ext>
                  </a:extLst>
                </p14:cNvPr>
                <p14:cNvContentPartPr/>
                <p14:nvPr/>
              </p14:nvContentPartPr>
              <p14:xfrm>
                <a:off x="2678496" y="5642733"/>
                <a:ext cx="56520" cy="93960"/>
              </p14:xfrm>
            </p:contentPart>
          </mc:Choice>
          <mc:Fallback xmlns="">
            <p:pic>
              <p:nvPicPr>
                <p:cNvPr id="225" name="墨迹 224">
                  <a:extLst>
                    <a:ext uri="{FF2B5EF4-FFF2-40B4-BE49-F238E27FC236}">
                      <a16:creationId xmlns:a16="http://schemas.microsoft.com/office/drawing/2014/main" id="{282D9601-38CE-2744-BD43-CD2151917E72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2670936" y="5635173"/>
                  <a:ext cx="71640" cy="109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48">
            <p14:nvContentPartPr>
              <p14:cNvPr id="227" name="墨迹 226">
                <a:extLst>
                  <a:ext uri="{FF2B5EF4-FFF2-40B4-BE49-F238E27FC236}">
                    <a16:creationId xmlns:a16="http://schemas.microsoft.com/office/drawing/2014/main" id="{5A996DFB-B983-4B47-A7EB-CAF45EB78E6A}"/>
                  </a:ext>
                </a:extLst>
              </p14:cNvPr>
              <p14:cNvContentPartPr/>
              <p14:nvPr/>
            </p14:nvContentPartPr>
            <p14:xfrm>
              <a:off x="3277176" y="5649573"/>
              <a:ext cx="181080" cy="168120"/>
            </p14:xfrm>
          </p:contentPart>
        </mc:Choice>
        <mc:Fallback xmlns="">
          <p:pic>
            <p:nvPicPr>
              <p:cNvPr id="227" name="墨迹 226">
                <a:extLst>
                  <a:ext uri="{FF2B5EF4-FFF2-40B4-BE49-F238E27FC236}">
                    <a16:creationId xmlns:a16="http://schemas.microsoft.com/office/drawing/2014/main" id="{5A996DFB-B983-4B47-A7EB-CAF45EB78E6A}"/>
                  </a:ext>
                </a:extLst>
              </p:cNvPr>
              <p:cNvPicPr/>
              <p:nvPr/>
            </p:nvPicPr>
            <p:blipFill>
              <a:blip r:embed="rId349"/>
              <a:stretch>
                <a:fillRect/>
              </a:stretch>
            </p:blipFill>
            <p:spPr>
              <a:xfrm>
                <a:off x="3269616" y="5642013"/>
                <a:ext cx="196200" cy="183240"/>
              </a:xfrm>
              <a:prstGeom prst="rect">
                <a:avLst/>
              </a:prstGeom>
            </p:spPr>
          </p:pic>
        </mc:Fallback>
      </mc:AlternateContent>
      <p:grpSp>
        <p:nvGrpSpPr>
          <p:cNvPr id="236" name="组合 235">
            <a:extLst>
              <a:ext uri="{FF2B5EF4-FFF2-40B4-BE49-F238E27FC236}">
                <a16:creationId xmlns:a16="http://schemas.microsoft.com/office/drawing/2014/main" id="{983F2000-DF52-EB47-803E-57A527455938}"/>
              </a:ext>
            </a:extLst>
          </p:cNvPr>
          <p:cNvGrpSpPr/>
          <p:nvPr/>
        </p:nvGrpSpPr>
        <p:grpSpPr>
          <a:xfrm>
            <a:off x="3738696" y="5673693"/>
            <a:ext cx="268560" cy="144000"/>
            <a:chOff x="3738696" y="5673693"/>
            <a:chExt cx="268560" cy="144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228" name="墨迹 227">
                  <a:extLst>
                    <a:ext uri="{FF2B5EF4-FFF2-40B4-BE49-F238E27FC236}">
                      <a16:creationId xmlns:a16="http://schemas.microsoft.com/office/drawing/2014/main" id="{E908E98D-266B-7541-B456-DBF4B96DCF8E}"/>
                    </a:ext>
                  </a:extLst>
                </p14:cNvPr>
                <p14:cNvContentPartPr/>
                <p14:nvPr/>
              </p14:nvContentPartPr>
              <p14:xfrm>
                <a:off x="3738696" y="5673693"/>
                <a:ext cx="124920" cy="37800"/>
              </p14:xfrm>
            </p:contentPart>
          </mc:Choice>
          <mc:Fallback xmlns="">
            <p:pic>
              <p:nvPicPr>
                <p:cNvPr id="228" name="墨迹 227">
                  <a:extLst>
                    <a:ext uri="{FF2B5EF4-FFF2-40B4-BE49-F238E27FC236}">
                      <a16:creationId xmlns:a16="http://schemas.microsoft.com/office/drawing/2014/main" id="{E908E98D-266B-7541-B456-DBF4B96DCF8E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3731136" y="5666133"/>
                  <a:ext cx="14004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229" name="墨迹 228">
                  <a:extLst>
                    <a:ext uri="{FF2B5EF4-FFF2-40B4-BE49-F238E27FC236}">
                      <a16:creationId xmlns:a16="http://schemas.microsoft.com/office/drawing/2014/main" id="{6E4C7869-E873-7C4F-B35E-38CD62B79F6D}"/>
                    </a:ext>
                  </a:extLst>
                </p14:cNvPr>
                <p14:cNvContentPartPr/>
                <p14:nvPr/>
              </p14:nvContentPartPr>
              <p14:xfrm>
                <a:off x="3800976" y="5755053"/>
                <a:ext cx="206280" cy="62640"/>
              </p14:xfrm>
            </p:contentPart>
          </mc:Choice>
          <mc:Fallback xmlns="">
            <p:pic>
              <p:nvPicPr>
                <p:cNvPr id="229" name="墨迹 228">
                  <a:extLst>
                    <a:ext uri="{FF2B5EF4-FFF2-40B4-BE49-F238E27FC236}">
                      <a16:creationId xmlns:a16="http://schemas.microsoft.com/office/drawing/2014/main" id="{6E4C7869-E873-7C4F-B35E-38CD62B79F6D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3793416" y="5747493"/>
                  <a:ext cx="221400" cy="77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5" name="组合 234">
            <a:extLst>
              <a:ext uri="{FF2B5EF4-FFF2-40B4-BE49-F238E27FC236}">
                <a16:creationId xmlns:a16="http://schemas.microsoft.com/office/drawing/2014/main" id="{D2BE0DF8-5EE5-2040-974F-3EC958E84F5C}"/>
              </a:ext>
            </a:extLst>
          </p:cNvPr>
          <p:cNvGrpSpPr/>
          <p:nvPr/>
        </p:nvGrpSpPr>
        <p:grpSpPr>
          <a:xfrm>
            <a:off x="4262496" y="5411973"/>
            <a:ext cx="904680" cy="530280"/>
            <a:chOff x="4262496" y="5411973"/>
            <a:chExt cx="904680" cy="530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230" name="墨迹 229">
                  <a:extLst>
                    <a:ext uri="{FF2B5EF4-FFF2-40B4-BE49-F238E27FC236}">
                      <a16:creationId xmlns:a16="http://schemas.microsoft.com/office/drawing/2014/main" id="{94F86AC1-CF51-9E46-AD60-D756D8C4AF90}"/>
                    </a:ext>
                  </a:extLst>
                </p14:cNvPr>
                <p14:cNvContentPartPr/>
                <p14:nvPr/>
              </p14:nvContentPartPr>
              <p14:xfrm>
                <a:off x="4262496" y="5411973"/>
                <a:ext cx="287280" cy="455040"/>
              </p14:xfrm>
            </p:contentPart>
          </mc:Choice>
          <mc:Fallback xmlns="">
            <p:pic>
              <p:nvPicPr>
                <p:cNvPr id="230" name="墨迹 229">
                  <a:extLst>
                    <a:ext uri="{FF2B5EF4-FFF2-40B4-BE49-F238E27FC236}">
                      <a16:creationId xmlns:a16="http://schemas.microsoft.com/office/drawing/2014/main" id="{94F86AC1-CF51-9E46-AD60-D756D8C4AF90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4254936" y="5404413"/>
                  <a:ext cx="302400" cy="46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231" name="墨迹 230">
                  <a:extLst>
                    <a:ext uri="{FF2B5EF4-FFF2-40B4-BE49-F238E27FC236}">
                      <a16:creationId xmlns:a16="http://schemas.microsoft.com/office/drawing/2014/main" id="{CAFB419A-DA9A-614C-A4D6-49B4F29E4200}"/>
                    </a:ext>
                  </a:extLst>
                </p14:cNvPr>
                <p14:cNvContentPartPr/>
                <p14:nvPr/>
              </p14:nvContentPartPr>
              <p14:xfrm>
                <a:off x="4748856" y="5705013"/>
                <a:ext cx="199800" cy="19080"/>
              </p14:xfrm>
            </p:contentPart>
          </mc:Choice>
          <mc:Fallback xmlns="">
            <p:pic>
              <p:nvPicPr>
                <p:cNvPr id="231" name="墨迹 230">
                  <a:extLst>
                    <a:ext uri="{FF2B5EF4-FFF2-40B4-BE49-F238E27FC236}">
                      <a16:creationId xmlns:a16="http://schemas.microsoft.com/office/drawing/2014/main" id="{CAFB419A-DA9A-614C-A4D6-49B4F29E4200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4741296" y="5697453"/>
                  <a:ext cx="21492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232" name="墨迹 231">
                  <a:extLst>
                    <a:ext uri="{FF2B5EF4-FFF2-40B4-BE49-F238E27FC236}">
                      <a16:creationId xmlns:a16="http://schemas.microsoft.com/office/drawing/2014/main" id="{92626A79-94C5-0343-8BFA-DD59A03BE4AD}"/>
                    </a:ext>
                  </a:extLst>
                </p14:cNvPr>
                <p14:cNvContentPartPr/>
                <p14:nvPr/>
              </p14:nvContentPartPr>
              <p14:xfrm>
                <a:off x="4848576" y="5654973"/>
                <a:ext cx="12960" cy="137520"/>
              </p14:xfrm>
            </p:contentPart>
          </mc:Choice>
          <mc:Fallback xmlns="">
            <p:pic>
              <p:nvPicPr>
                <p:cNvPr id="232" name="墨迹 231">
                  <a:extLst>
                    <a:ext uri="{FF2B5EF4-FFF2-40B4-BE49-F238E27FC236}">
                      <a16:creationId xmlns:a16="http://schemas.microsoft.com/office/drawing/2014/main" id="{92626A79-94C5-0343-8BFA-DD59A03BE4AD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4841016" y="5647413"/>
                  <a:ext cx="2808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233" name="墨迹 232">
                  <a:extLst>
                    <a:ext uri="{FF2B5EF4-FFF2-40B4-BE49-F238E27FC236}">
                      <a16:creationId xmlns:a16="http://schemas.microsoft.com/office/drawing/2014/main" id="{6DA9BD12-0712-6040-87C9-3E9BC61D25A0}"/>
                    </a:ext>
                  </a:extLst>
                </p14:cNvPr>
                <p14:cNvContentPartPr/>
                <p14:nvPr/>
              </p14:nvContentPartPr>
              <p14:xfrm>
                <a:off x="5135496" y="5605293"/>
                <a:ext cx="31680" cy="336960"/>
              </p14:xfrm>
            </p:contentPart>
          </mc:Choice>
          <mc:Fallback xmlns="">
            <p:pic>
              <p:nvPicPr>
                <p:cNvPr id="233" name="墨迹 232">
                  <a:extLst>
                    <a:ext uri="{FF2B5EF4-FFF2-40B4-BE49-F238E27FC236}">
                      <a16:creationId xmlns:a16="http://schemas.microsoft.com/office/drawing/2014/main" id="{6DA9BD12-0712-6040-87C9-3E9BC61D25A0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5127936" y="5597733"/>
                  <a:ext cx="46440" cy="352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8" name="组合 237">
            <a:extLst>
              <a:ext uri="{FF2B5EF4-FFF2-40B4-BE49-F238E27FC236}">
                <a16:creationId xmlns:a16="http://schemas.microsoft.com/office/drawing/2014/main" id="{662A3640-3E6D-EA47-9E83-D6075ACC2E2F}"/>
              </a:ext>
            </a:extLst>
          </p:cNvPr>
          <p:cNvGrpSpPr/>
          <p:nvPr/>
        </p:nvGrpSpPr>
        <p:grpSpPr>
          <a:xfrm>
            <a:off x="5621856" y="5511693"/>
            <a:ext cx="206280" cy="468000"/>
            <a:chOff x="5621856" y="5511693"/>
            <a:chExt cx="206280" cy="468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234" name="墨迹 233">
                  <a:extLst>
                    <a:ext uri="{FF2B5EF4-FFF2-40B4-BE49-F238E27FC236}">
                      <a16:creationId xmlns:a16="http://schemas.microsoft.com/office/drawing/2014/main" id="{9D778AEB-5060-5845-B4E0-8ADA5FECA3AF}"/>
                    </a:ext>
                  </a:extLst>
                </p14:cNvPr>
                <p14:cNvContentPartPr/>
                <p14:nvPr/>
              </p14:nvContentPartPr>
              <p14:xfrm>
                <a:off x="5621856" y="5885733"/>
                <a:ext cx="56520" cy="93960"/>
              </p14:xfrm>
            </p:contentPart>
          </mc:Choice>
          <mc:Fallback xmlns="">
            <p:pic>
              <p:nvPicPr>
                <p:cNvPr id="234" name="墨迹 233">
                  <a:extLst>
                    <a:ext uri="{FF2B5EF4-FFF2-40B4-BE49-F238E27FC236}">
                      <a16:creationId xmlns:a16="http://schemas.microsoft.com/office/drawing/2014/main" id="{9D778AEB-5060-5845-B4E0-8ADA5FECA3AF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5614296" y="5878173"/>
                  <a:ext cx="7164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237" name="墨迹 236">
                  <a:extLst>
                    <a:ext uri="{FF2B5EF4-FFF2-40B4-BE49-F238E27FC236}">
                      <a16:creationId xmlns:a16="http://schemas.microsoft.com/office/drawing/2014/main" id="{D6BDDE2E-57EC-1D45-A990-44A5FEB64818}"/>
                    </a:ext>
                  </a:extLst>
                </p14:cNvPr>
                <p14:cNvContentPartPr/>
                <p14:nvPr/>
              </p14:nvContentPartPr>
              <p14:xfrm>
                <a:off x="5740296" y="5511693"/>
                <a:ext cx="87840" cy="330840"/>
              </p14:xfrm>
            </p:contentPart>
          </mc:Choice>
          <mc:Fallback xmlns="">
            <p:pic>
              <p:nvPicPr>
                <p:cNvPr id="237" name="墨迹 236">
                  <a:extLst>
                    <a:ext uri="{FF2B5EF4-FFF2-40B4-BE49-F238E27FC236}">
                      <a16:creationId xmlns:a16="http://schemas.microsoft.com/office/drawing/2014/main" id="{D6BDDE2E-57EC-1D45-A990-44A5FEB64818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5732736" y="5504133"/>
                  <a:ext cx="102600" cy="345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4" name="组合 243">
            <a:extLst>
              <a:ext uri="{FF2B5EF4-FFF2-40B4-BE49-F238E27FC236}">
                <a16:creationId xmlns:a16="http://schemas.microsoft.com/office/drawing/2014/main" id="{C6E29AE4-61E6-B84E-82ED-B96B5F03A3F9}"/>
              </a:ext>
            </a:extLst>
          </p:cNvPr>
          <p:cNvGrpSpPr/>
          <p:nvPr/>
        </p:nvGrpSpPr>
        <p:grpSpPr>
          <a:xfrm>
            <a:off x="6295416" y="5605293"/>
            <a:ext cx="231120" cy="268560"/>
            <a:chOff x="6295416" y="5605293"/>
            <a:chExt cx="231120" cy="268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239" name="墨迹 238">
                  <a:extLst>
                    <a:ext uri="{FF2B5EF4-FFF2-40B4-BE49-F238E27FC236}">
                      <a16:creationId xmlns:a16="http://schemas.microsoft.com/office/drawing/2014/main" id="{2037B783-C1B5-6E43-B279-BF9F99C75BE5}"/>
                    </a:ext>
                  </a:extLst>
                </p14:cNvPr>
                <p14:cNvContentPartPr/>
                <p14:nvPr/>
              </p14:nvContentPartPr>
              <p14:xfrm>
                <a:off x="6295416" y="5605293"/>
                <a:ext cx="112680" cy="162360"/>
              </p14:xfrm>
            </p:contentPart>
          </mc:Choice>
          <mc:Fallback xmlns="">
            <p:pic>
              <p:nvPicPr>
                <p:cNvPr id="239" name="墨迹 238">
                  <a:extLst>
                    <a:ext uri="{FF2B5EF4-FFF2-40B4-BE49-F238E27FC236}">
                      <a16:creationId xmlns:a16="http://schemas.microsoft.com/office/drawing/2014/main" id="{2037B783-C1B5-6E43-B279-BF9F99C75BE5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6287856" y="5597733"/>
                  <a:ext cx="12780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240" name="墨迹 239">
                  <a:extLst>
                    <a:ext uri="{FF2B5EF4-FFF2-40B4-BE49-F238E27FC236}">
                      <a16:creationId xmlns:a16="http://schemas.microsoft.com/office/drawing/2014/main" id="{06514D91-4413-6F4A-856C-8F6A81D86424}"/>
                    </a:ext>
                  </a:extLst>
                </p14:cNvPr>
                <p14:cNvContentPartPr/>
                <p14:nvPr/>
              </p14:nvContentPartPr>
              <p14:xfrm>
                <a:off x="6295416" y="5761173"/>
                <a:ext cx="231120" cy="112680"/>
              </p14:xfrm>
            </p:contentPart>
          </mc:Choice>
          <mc:Fallback xmlns="">
            <p:pic>
              <p:nvPicPr>
                <p:cNvPr id="240" name="墨迹 239">
                  <a:extLst>
                    <a:ext uri="{FF2B5EF4-FFF2-40B4-BE49-F238E27FC236}">
                      <a16:creationId xmlns:a16="http://schemas.microsoft.com/office/drawing/2014/main" id="{06514D91-4413-6F4A-856C-8F6A81D86424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6287856" y="5753613"/>
                  <a:ext cx="246240" cy="127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3" name="组合 242">
            <a:extLst>
              <a:ext uri="{FF2B5EF4-FFF2-40B4-BE49-F238E27FC236}">
                <a16:creationId xmlns:a16="http://schemas.microsoft.com/office/drawing/2014/main" id="{9AD0E185-5B29-994E-A94F-54AD9923922D}"/>
              </a:ext>
            </a:extLst>
          </p:cNvPr>
          <p:cNvGrpSpPr/>
          <p:nvPr/>
        </p:nvGrpSpPr>
        <p:grpSpPr>
          <a:xfrm>
            <a:off x="6825336" y="5549133"/>
            <a:ext cx="530640" cy="468000"/>
            <a:chOff x="6825336" y="5549133"/>
            <a:chExt cx="530640" cy="468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241" name="墨迹 240">
                  <a:extLst>
                    <a:ext uri="{FF2B5EF4-FFF2-40B4-BE49-F238E27FC236}">
                      <a16:creationId xmlns:a16="http://schemas.microsoft.com/office/drawing/2014/main" id="{9AB961CE-B115-E445-A4ED-9A650FD4F1F0}"/>
                    </a:ext>
                  </a:extLst>
                </p14:cNvPr>
                <p14:cNvContentPartPr/>
                <p14:nvPr/>
              </p14:nvContentPartPr>
              <p14:xfrm>
                <a:off x="6825336" y="5555253"/>
                <a:ext cx="156240" cy="330840"/>
              </p14:xfrm>
            </p:contentPart>
          </mc:Choice>
          <mc:Fallback xmlns="">
            <p:pic>
              <p:nvPicPr>
                <p:cNvPr id="241" name="墨迹 240">
                  <a:extLst>
                    <a:ext uri="{FF2B5EF4-FFF2-40B4-BE49-F238E27FC236}">
                      <a16:creationId xmlns:a16="http://schemas.microsoft.com/office/drawing/2014/main" id="{9AB961CE-B115-E445-A4ED-9A650FD4F1F0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6817776" y="5547693"/>
                  <a:ext cx="171360" cy="34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242" name="墨迹 241">
                  <a:extLst>
                    <a:ext uri="{FF2B5EF4-FFF2-40B4-BE49-F238E27FC236}">
                      <a16:creationId xmlns:a16="http://schemas.microsoft.com/office/drawing/2014/main" id="{90C8BC67-663E-1B41-94FF-7A8F7E9C7BC0}"/>
                    </a:ext>
                  </a:extLst>
                </p14:cNvPr>
                <p14:cNvContentPartPr/>
                <p14:nvPr/>
              </p14:nvContentPartPr>
              <p14:xfrm>
                <a:off x="7168416" y="5549133"/>
                <a:ext cx="187560" cy="468000"/>
              </p14:xfrm>
            </p:contentPart>
          </mc:Choice>
          <mc:Fallback xmlns="">
            <p:pic>
              <p:nvPicPr>
                <p:cNvPr id="242" name="墨迹 241">
                  <a:extLst>
                    <a:ext uri="{FF2B5EF4-FFF2-40B4-BE49-F238E27FC236}">
                      <a16:creationId xmlns:a16="http://schemas.microsoft.com/office/drawing/2014/main" id="{90C8BC67-663E-1B41-94FF-7A8F7E9C7BC0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7160856" y="5541573"/>
                  <a:ext cx="202680" cy="4831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3498222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>
            <a:extLst>
              <a:ext uri="{FF2B5EF4-FFF2-40B4-BE49-F238E27FC236}">
                <a16:creationId xmlns:a16="http://schemas.microsoft.com/office/drawing/2014/main" id="{10721EEC-AEDE-4543-ADFA-8A0ADD67A587}"/>
              </a:ext>
            </a:extLst>
          </p:cNvPr>
          <p:cNvGrpSpPr/>
          <p:nvPr/>
        </p:nvGrpSpPr>
        <p:grpSpPr>
          <a:xfrm>
            <a:off x="742060" y="260209"/>
            <a:ext cx="411120" cy="523440"/>
            <a:chOff x="742060" y="260209"/>
            <a:chExt cx="411120" cy="523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墨迹 1">
                  <a:extLst>
                    <a:ext uri="{FF2B5EF4-FFF2-40B4-BE49-F238E27FC236}">
                      <a16:creationId xmlns:a16="http://schemas.microsoft.com/office/drawing/2014/main" id="{EF84CDBF-D22F-AA4D-A304-95F5CA417FCB}"/>
                    </a:ext>
                  </a:extLst>
                </p14:cNvPr>
                <p14:cNvContentPartPr/>
                <p14:nvPr/>
              </p14:nvContentPartPr>
              <p14:xfrm>
                <a:off x="760420" y="322129"/>
                <a:ext cx="124920" cy="43920"/>
              </p14:xfrm>
            </p:contentPart>
          </mc:Choice>
          <mc:Fallback xmlns="">
            <p:pic>
              <p:nvPicPr>
                <p:cNvPr id="2" name="墨迹 1">
                  <a:extLst>
                    <a:ext uri="{FF2B5EF4-FFF2-40B4-BE49-F238E27FC236}">
                      <a16:creationId xmlns:a16="http://schemas.microsoft.com/office/drawing/2014/main" id="{EF84CDBF-D22F-AA4D-A304-95F5CA417FCB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53220" y="314929"/>
                  <a:ext cx="14004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645B8C96-4FDD-5547-BACF-36F86493F122}"/>
                    </a:ext>
                  </a:extLst>
                </p14:cNvPr>
                <p14:cNvContentPartPr/>
                <p14:nvPr/>
              </p14:nvContentPartPr>
              <p14:xfrm>
                <a:off x="742060" y="465409"/>
                <a:ext cx="168480" cy="268200"/>
              </p14:xfrm>
            </p:contentPart>
          </mc:Choice>
          <mc:Fallback xmlns=""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645B8C96-4FDD-5547-BACF-36F86493F122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34500" y="457849"/>
                  <a:ext cx="18360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B3A94570-860F-2E4B-965A-91364DB0A81B}"/>
                    </a:ext>
                  </a:extLst>
                </p14:cNvPr>
                <p14:cNvContentPartPr/>
                <p14:nvPr/>
              </p14:nvContentPartPr>
              <p14:xfrm>
                <a:off x="997300" y="260209"/>
                <a:ext cx="155880" cy="523440"/>
              </p14:xfrm>
            </p:contentPart>
          </mc:Choice>
          <mc:Fallback xmlns=""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B3A94570-860F-2E4B-965A-91364DB0A81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89740" y="252649"/>
                  <a:ext cx="171000" cy="538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EE5A9ABD-2890-7A44-B261-63A385F47E19}"/>
              </a:ext>
            </a:extLst>
          </p:cNvPr>
          <p:cNvGrpSpPr/>
          <p:nvPr/>
        </p:nvGrpSpPr>
        <p:grpSpPr>
          <a:xfrm>
            <a:off x="1576180" y="390889"/>
            <a:ext cx="267840" cy="236880"/>
            <a:chOff x="1576180" y="390889"/>
            <a:chExt cx="267840" cy="23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墨迹 4">
                  <a:extLst>
                    <a:ext uri="{FF2B5EF4-FFF2-40B4-BE49-F238E27FC236}">
                      <a16:creationId xmlns:a16="http://schemas.microsoft.com/office/drawing/2014/main" id="{6BAD232D-0BFF-9F4B-81E0-D861940B374B}"/>
                    </a:ext>
                  </a:extLst>
                </p14:cNvPr>
                <p14:cNvContentPartPr/>
                <p14:nvPr/>
              </p14:nvContentPartPr>
              <p14:xfrm>
                <a:off x="1576180" y="390889"/>
                <a:ext cx="187200" cy="236880"/>
              </p14:xfrm>
            </p:contentPart>
          </mc:Choice>
          <mc:Fallback xmlns="">
            <p:pic>
              <p:nvPicPr>
                <p:cNvPr id="5" name="墨迹 4">
                  <a:extLst>
                    <a:ext uri="{FF2B5EF4-FFF2-40B4-BE49-F238E27FC236}">
                      <a16:creationId xmlns:a16="http://schemas.microsoft.com/office/drawing/2014/main" id="{6BAD232D-0BFF-9F4B-81E0-D861940B374B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568620" y="383329"/>
                  <a:ext cx="20232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2DD360FD-DE34-804F-BE24-C887A58F94AD}"/>
                    </a:ext>
                  </a:extLst>
                </p14:cNvPr>
                <p14:cNvContentPartPr/>
                <p14:nvPr/>
              </p14:nvContentPartPr>
              <p14:xfrm>
                <a:off x="1582300" y="416449"/>
                <a:ext cx="261720" cy="205200"/>
              </p14:xfrm>
            </p:contentPart>
          </mc:Choice>
          <mc:Fallback xmlns=""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2DD360FD-DE34-804F-BE24-C887A58F94AD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574740" y="408889"/>
                  <a:ext cx="276840" cy="220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7" name="墨迹 6">
                <a:extLst>
                  <a:ext uri="{FF2B5EF4-FFF2-40B4-BE49-F238E27FC236}">
                    <a16:creationId xmlns:a16="http://schemas.microsoft.com/office/drawing/2014/main" id="{7550E61D-3554-0340-ABA0-A55F6D986933}"/>
                  </a:ext>
                </a:extLst>
              </p14:cNvPr>
              <p14:cNvContentPartPr/>
              <p14:nvPr/>
            </p14:nvContentPartPr>
            <p14:xfrm>
              <a:off x="2167660" y="200449"/>
              <a:ext cx="355320" cy="477000"/>
            </p14:xfrm>
          </p:contentPart>
        </mc:Choice>
        <mc:Fallback xmlns="">
          <p:pic>
            <p:nvPicPr>
              <p:cNvPr id="7" name="墨迹 6">
                <a:extLst>
                  <a:ext uri="{FF2B5EF4-FFF2-40B4-BE49-F238E27FC236}">
                    <a16:creationId xmlns:a16="http://schemas.microsoft.com/office/drawing/2014/main" id="{7550E61D-3554-0340-ABA0-A55F6D986933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160100" y="192889"/>
                <a:ext cx="370440" cy="492120"/>
              </a:xfrm>
              <a:prstGeom prst="rect">
                <a:avLst/>
              </a:prstGeom>
            </p:spPr>
          </p:pic>
        </mc:Fallback>
      </mc:AlternateContent>
      <p:grpSp>
        <p:nvGrpSpPr>
          <p:cNvPr id="15" name="组合 14">
            <a:extLst>
              <a:ext uri="{FF2B5EF4-FFF2-40B4-BE49-F238E27FC236}">
                <a16:creationId xmlns:a16="http://schemas.microsoft.com/office/drawing/2014/main" id="{6D3CBB8A-2BB8-D344-A058-C8834F677EB1}"/>
              </a:ext>
            </a:extLst>
          </p:cNvPr>
          <p:cNvGrpSpPr/>
          <p:nvPr/>
        </p:nvGrpSpPr>
        <p:grpSpPr>
          <a:xfrm>
            <a:off x="2858500" y="334729"/>
            <a:ext cx="230760" cy="392400"/>
            <a:chOff x="2858500" y="334729"/>
            <a:chExt cx="230760" cy="392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5F58850B-642E-C54F-9C0C-95E3F46028D5}"/>
                    </a:ext>
                  </a:extLst>
                </p14:cNvPr>
                <p14:cNvContentPartPr/>
                <p14:nvPr/>
              </p14:nvContentPartPr>
              <p14:xfrm>
                <a:off x="2858500" y="334729"/>
                <a:ext cx="230760" cy="31320"/>
              </p14:xfrm>
            </p:contentPart>
          </mc:Choice>
          <mc:Fallback xmlns=""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5F58850B-642E-C54F-9C0C-95E3F46028D5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850940" y="327169"/>
                  <a:ext cx="24588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FF85B1CE-BDC5-554F-9091-67DB778E659A}"/>
                    </a:ext>
                  </a:extLst>
                </p14:cNvPr>
                <p14:cNvContentPartPr/>
                <p14:nvPr/>
              </p14:nvContentPartPr>
              <p14:xfrm>
                <a:off x="2926900" y="484129"/>
                <a:ext cx="25200" cy="243000"/>
              </p14:xfrm>
            </p:contentPart>
          </mc:Choice>
          <mc:Fallback xmlns=""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FF85B1CE-BDC5-554F-9091-67DB778E659A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919340" y="476569"/>
                  <a:ext cx="40320" cy="258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0" name="墨迹 9">
                <a:extLst>
                  <a:ext uri="{FF2B5EF4-FFF2-40B4-BE49-F238E27FC236}">
                    <a16:creationId xmlns:a16="http://schemas.microsoft.com/office/drawing/2014/main" id="{12EACA92-4B34-454D-B8C0-22E0D62BB68F}"/>
                  </a:ext>
                </a:extLst>
              </p14:cNvPr>
              <p14:cNvContentPartPr/>
              <p14:nvPr/>
            </p14:nvContentPartPr>
            <p14:xfrm>
              <a:off x="3499660" y="328609"/>
              <a:ext cx="56520" cy="81360"/>
            </p14:xfrm>
          </p:contentPart>
        </mc:Choice>
        <mc:Fallback xmlns="">
          <p:pic>
            <p:nvPicPr>
              <p:cNvPr id="10" name="墨迹 9">
                <a:extLst>
                  <a:ext uri="{FF2B5EF4-FFF2-40B4-BE49-F238E27FC236}">
                    <a16:creationId xmlns:a16="http://schemas.microsoft.com/office/drawing/2014/main" id="{12EACA92-4B34-454D-B8C0-22E0D62BB68F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492100" y="321049"/>
                <a:ext cx="71280" cy="9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1" name="墨迹 10">
                <a:extLst>
                  <a:ext uri="{FF2B5EF4-FFF2-40B4-BE49-F238E27FC236}">
                    <a16:creationId xmlns:a16="http://schemas.microsoft.com/office/drawing/2014/main" id="{5B4BC3E7-84A7-904B-81B1-922CABDD0F2D}"/>
                  </a:ext>
                </a:extLst>
              </p14:cNvPr>
              <p14:cNvContentPartPr/>
              <p14:nvPr/>
            </p14:nvContentPartPr>
            <p14:xfrm>
              <a:off x="3393820" y="559009"/>
              <a:ext cx="336600" cy="68040"/>
            </p14:xfrm>
          </p:contentPart>
        </mc:Choice>
        <mc:Fallback xmlns="">
          <p:pic>
            <p:nvPicPr>
              <p:cNvPr id="11" name="墨迹 10">
                <a:extLst>
                  <a:ext uri="{FF2B5EF4-FFF2-40B4-BE49-F238E27FC236}">
                    <a16:creationId xmlns:a16="http://schemas.microsoft.com/office/drawing/2014/main" id="{5B4BC3E7-84A7-904B-81B1-922CABDD0F2D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386260" y="551449"/>
                <a:ext cx="351720" cy="8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2" name="墨迹 11">
                <a:extLst>
                  <a:ext uri="{FF2B5EF4-FFF2-40B4-BE49-F238E27FC236}">
                    <a16:creationId xmlns:a16="http://schemas.microsoft.com/office/drawing/2014/main" id="{946E5AA7-EED2-9549-8157-99F2243369F0}"/>
                  </a:ext>
                </a:extLst>
              </p14:cNvPr>
              <p14:cNvContentPartPr/>
              <p14:nvPr/>
            </p14:nvContentPartPr>
            <p14:xfrm>
              <a:off x="4097260" y="235009"/>
              <a:ext cx="486000" cy="604080"/>
            </p14:xfrm>
          </p:contentPart>
        </mc:Choice>
        <mc:Fallback xmlns="">
          <p:pic>
            <p:nvPicPr>
              <p:cNvPr id="12" name="墨迹 11">
                <a:extLst>
                  <a:ext uri="{FF2B5EF4-FFF2-40B4-BE49-F238E27FC236}">
                    <a16:creationId xmlns:a16="http://schemas.microsoft.com/office/drawing/2014/main" id="{946E5AA7-EED2-9549-8157-99F2243369F0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090060" y="227449"/>
                <a:ext cx="501120" cy="61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8" name="墨迹 17">
                <a:extLst>
                  <a:ext uri="{FF2B5EF4-FFF2-40B4-BE49-F238E27FC236}">
                    <a16:creationId xmlns:a16="http://schemas.microsoft.com/office/drawing/2014/main" id="{DEFC4CC4-1A48-704E-BFD2-2C7EEC53434B}"/>
                  </a:ext>
                </a:extLst>
              </p14:cNvPr>
              <p14:cNvContentPartPr/>
              <p14:nvPr/>
            </p14:nvContentPartPr>
            <p14:xfrm>
              <a:off x="5006260" y="366049"/>
              <a:ext cx="255600" cy="342720"/>
            </p14:xfrm>
          </p:contentPart>
        </mc:Choice>
        <mc:Fallback xmlns="">
          <p:pic>
            <p:nvPicPr>
              <p:cNvPr id="18" name="墨迹 17">
                <a:extLst>
                  <a:ext uri="{FF2B5EF4-FFF2-40B4-BE49-F238E27FC236}">
                    <a16:creationId xmlns:a16="http://schemas.microsoft.com/office/drawing/2014/main" id="{DEFC4CC4-1A48-704E-BFD2-2C7EEC53434B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998700" y="358489"/>
                <a:ext cx="270720" cy="35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0" name="墨迹 19">
                <a:extLst>
                  <a:ext uri="{FF2B5EF4-FFF2-40B4-BE49-F238E27FC236}">
                    <a16:creationId xmlns:a16="http://schemas.microsoft.com/office/drawing/2014/main" id="{DB2A515F-16F2-8F4B-9374-1EF3237CF33D}"/>
                  </a:ext>
                </a:extLst>
              </p14:cNvPr>
              <p14:cNvContentPartPr/>
              <p14:nvPr/>
            </p14:nvContentPartPr>
            <p14:xfrm>
              <a:off x="5473180" y="658369"/>
              <a:ext cx="43920" cy="124920"/>
            </p14:xfrm>
          </p:contentPart>
        </mc:Choice>
        <mc:Fallback xmlns="">
          <p:pic>
            <p:nvPicPr>
              <p:cNvPr id="20" name="墨迹 19">
                <a:extLst>
                  <a:ext uri="{FF2B5EF4-FFF2-40B4-BE49-F238E27FC236}">
                    <a16:creationId xmlns:a16="http://schemas.microsoft.com/office/drawing/2014/main" id="{DB2A515F-16F2-8F4B-9374-1EF3237CF33D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5465620" y="650809"/>
                <a:ext cx="59040" cy="140040"/>
              </a:xfrm>
              <a:prstGeom prst="rect">
                <a:avLst/>
              </a:prstGeom>
            </p:spPr>
          </p:pic>
        </mc:Fallback>
      </mc:AlternateContent>
      <p:grpSp>
        <p:nvGrpSpPr>
          <p:cNvPr id="45" name="组合 44">
            <a:extLst>
              <a:ext uri="{FF2B5EF4-FFF2-40B4-BE49-F238E27FC236}">
                <a16:creationId xmlns:a16="http://schemas.microsoft.com/office/drawing/2014/main" id="{C0FD1B62-0930-9642-9061-55ACB261BBF1}"/>
              </a:ext>
            </a:extLst>
          </p:cNvPr>
          <p:cNvGrpSpPr/>
          <p:nvPr/>
        </p:nvGrpSpPr>
        <p:grpSpPr>
          <a:xfrm>
            <a:off x="5946580" y="222769"/>
            <a:ext cx="429840" cy="529560"/>
            <a:chOff x="5946580" y="222769"/>
            <a:chExt cx="429840" cy="52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44FD4DB7-FE30-FE4E-8BF1-2B41E665E210}"/>
                    </a:ext>
                  </a:extLst>
                </p14:cNvPr>
                <p14:cNvContentPartPr/>
                <p14:nvPr/>
              </p14:nvContentPartPr>
              <p14:xfrm>
                <a:off x="6126940" y="695809"/>
                <a:ext cx="43920" cy="12960"/>
              </p14:xfrm>
            </p:contentPart>
          </mc:Choice>
          <mc:Fallback xmlns=""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44FD4DB7-FE30-FE4E-8BF1-2B41E665E210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6119380" y="688249"/>
                  <a:ext cx="5904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2454D2DB-1AB9-0245-B84F-80910C7F9177}"/>
                    </a:ext>
                  </a:extLst>
                </p14:cNvPr>
                <p14:cNvContentPartPr/>
                <p14:nvPr/>
              </p14:nvContentPartPr>
              <p14:xfrm>
                <a:off x="5990140" y="285049"/>
                <a:ext cx="81360" cy="81360"/>
              </p14:xfrm>
            </p:contentPart>
          </mc:Choice>
          <mc:Fallback xmlns=""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2454D2DB-1AB9-0245-B84F-80910C7F9177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982580" y="277489"/>
                  <a:ext cx="9648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AAC323A8-15C2-D54E-A953-EFC815EF2DAB}"/>
                    </a:ext>
                  </a:extLst>
                </p14:cNvPr>
                <p14:cNvContentPartPr/>
                <p14:nvPr/>
              </p14:nvContentPartPr>
              <p14:xfrm>
                <a:off x="5946580" y="297289"/>
                <a:ext cx="224640" cy="417600"/>
              </p14:xfrm>
            </p:contentPart>
          </mc:Choice>
          <mc:Fallback xmlns=""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AAC323A8-15C2-D54E-A953-EFC815EF2DAB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939020" y="289729"/>
                  <a:ext cx="239400" cy="43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66AD0761-456A-D649-80B3-6241BE57B8EF}"/>
                    </a:ext>
                  </a:extLst>
                </p14:cNvPr>
                <p14:cNvContentPartPr/>
                <p14:nvPr/>
              </p14:nvContentPartPr>
              <p14:xfrm>
                <a:off x="6201820" y="222769"/>
                <a:ext cx="174600" cy="529560"/>
              </p14:xfrm>
            </p:contentPart>
          </mc:Choice>
          <mc:Fallback xmlns=""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66AD0761-456A-D649-80B3-6241BE57B8EF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194260" y="215209"/>
                  <a:ext cx="189720" cy="544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86197747-C0B6-BD47-8D6E-5DEF028C7333}"/>
              </a:ext>
            </a:extLst>
          </p:cNvPr>
          <p:cNvGrpSpPr/>
          <p:nvPr/>
        </p:nvGrpSpPr>
        <p:grpSpPr>
          <a:xfrm>
            <a:off x="6668740" y="285049"/>
            <a:ext cx="1105560" cy="541080"/>
            <a:chOff x="6668740" y="285049"/>
            <a:chExt cx="1105560" cy="541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7CAE97E8-EB96-5041-9BED-A59045719C37}"/>
                    </a:ext>
                  </a:extLst>
                </p14:cNvPr>
                <p14:cNvContentPartPr/>
                <p14:nvPr/>
              </p14:nvContentPartPr>
              <p14:xfrm>
                <a:off x="6668740" y="421849"/>
                <a:ext cx="155880" cy="404280"/>
              </p14:xfrm>
            </p:contentPart>
          </mc:Choice>
          <mc:Fallback xmlns=""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7CAE97E8-EB96-5041-9BED-A59045719C37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661180" y="414289"/>
                  <a:ext cx="171000" cy="41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9FF75D10-7743-124C-BE45-3BCB99B7CF35}"/>
                    </a:ext>
                  </a:extLst>
                </p14:cNvPr>
                <p14:cNvContentPartPr/>
                <p14:nvPr/>
              </p14:nvContentPartPr>
              <p14:xfrm>
                <a:off x="7011820" y="285049"/>
                <a:ext cx="404280" cy="467280"/>
              </p14:xfrm>
            </p:contentPart>
          </mc:Choice>
          <mc:Fallback xmlns=""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9FF75D10-7743-124C-BE45-3BCB99B7CF35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7004260" y="277489"/>
                  <a:ext cx="41940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C9D6377C-0DBE-5744-BBB5-7F667AB9784F}"/>
                    </a:ext>
                  </a:extLst>
                </p14:cNvPr>
                <p14:cNvContentPartPr/>
                <p14:nvPr/>
              </p14:nvContentPartPr>
              <p14:xfrm>
                <a:off x="7596100" y="465409"/>
                <a:ext cx="178200" cy="25200"/>
              </p14:xfrm>
            </p:contentPart>
          </mc:Choice>
          <mc:Fallback xmlns=""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C9D6377C-0DBE-5744-BBB5-7F667AB9784F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588540" y="457849"/>
                  <a:ext cx="19332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CA2026FE-4783-4540-A7CE-3A72D3DF70CD}"/>
                    </a:ext>
                  </a:extLst>
                </p14:cNvPr>
                <p14:cNvContentPartPr/>
                <p14:nvPr/>
              </p14:nvContentPartPr>
              <p14:xfrm>
                <a:off x="7646140" y="559009"/>
                <a:ext cx="31320" cy="224640"/>
              </p14:xfrm>
            </p:contentPart>
          </mc:Choice>
          <mc:Fallback xmlns=""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CA2026FE-4783-4540-A7CE-3A72D3DF70CD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638580" y="551449"/>
                  <a:ext cx="46440" cy="239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8" name="墨迹 27">
                <a:extLst>
                  <a:ext uri="{FF2B5EF4-FFF2-40B4-BE49-F238E27FC236}">
                    <a16:creationId xmlns:a16="http://schemas.microsoft.com/office/drawing/2014/main" id="{9DF18660-4E46-2244-BF6D-9222198261F5}"/>
                  </a:ext>
                </a:extLst>
              </p14:cNvPr>
              <p14:cNvContentPartPr/>
              <p14:nvPr/>
            </p14:nvContentPartPr>
            <p14:xfrm>
              <a:off x="8044300" y="403129"/>
              <a:ext cx="205920" cy="567000"/>
            </p14:xfrm>
          </p:contentPart>
        </mc:Choice>
        <mc:Fallback xmlns="">
          <p:pic>
            <p:nvPicPr>
              <p:cNvPr id="28" name="墨迹 27">
                <a:extLst>
                  <a:ext uri="{FF2B5EF4-FFF2-40B4-BE49-F238E27FC236}">
                    <a16:creationId xmlns:a16="http://schemas.microsoft.com/office/drawing/2014/main" id="{9DF18660-4E46-2244-BF6D-9222198261F5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8036740" y="395569"/>
                <a:ext cx="221040" cy="582120"/>
              </a:xfrm>
              <a:prstGeom prst="rect">
                <a:avLst/>
              </a:prstGeom>
            </p:spPr>
          </p:pic>
        </mc:Fallback>
      </mc:AlternateContent>
      <p:grpSp>
        <p:nvGrpSpPr>
          <p:cNvPr id="43" name="组合 42">
            <a:extLst>
              <a:ext uri="{FF2B5EF4-FFF2-40B4-BE49-F238E27FC236}">
                <a16:creationId xmlns:a16="http://schemas.microsoft.com/office/drawing/2014/main" id="{71C7E600-86E1-3D4C-93F0-E45E41D323AA}"/>
              </a:ext>
            </a:extLst>
          </p:cNvPr>
          <p:cNvGrpSpPr/>
          <p:nvPr/>
        </p:nvGrpSpPr>
        <p:grpSpPr>
          <a:xfrm>
            <a:off x="8505100" y="484129"/>
            <a:ext cx="299160" cy="218160"/>
            <a:chOff x="8505100" y="484129"/>
            <a:chExt cx="299160" cy="218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317876D2-97B3-6343-8F6E-86F98EED5AE6}"/>
                    </a:ext>
                  </a:extLst>
                </p14:cNvPr>
                <p14:cNvContentPartPr/>
                <p14:nvPr/>
              </p14:nvContentPartPr>
              <p14:xfrm>
                <a:off x="8617060" y="484129"/>
                <a:ext cx="137160" cy="218160"/>
              </p14:xfrm>
            </p:contentPart>
          </mc:Choice>
          <mc:Fallback xmlns=""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317876D2-97B3-6343-8F6E-86F98EED5AE6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8609500" y="476569"/>
                  <a:ext cx="15228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E6E5D606-7F55-5641-B2F8-A49671BFC017}"/>
                    </a:ext>
                  </a:extLst>
                </p14:cNvPr>
                <p14:cNvContentPartPr/>
                <p14:nvPr/>
              </p14:nvContentPartPr>
              <p14:xfrm>
                <a:off x="8679340" y="521569"/>
                <a:ext cx="124920" cy="6480"/>
              </p14:xfrm>
            </p:contentPart>
          </mc:Choice>
          <mc:Fallback xmlns=""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E6E5D606-7F55-5641-B2F8-A49671BFC017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8671780" y="514009"/>
                  <a:ext cx="14004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EB994947-5C44-3E49-A186-E63853967C48}"/>
                    </a:ext>
                  </a:extLst>
                </p14:cNvPr>
                <p14:cNvContentPartPr/>
                <p14:nvPr/>
              </p14:nvContentPartPr>
              <p14:xfrm>
                <a:off x="8505100" y="633529"/>
                <a:ext cx="131040" cy="19080"/>
              </p14:xfrm>
            </p:contentPart>
          </mc:Choice>
          <mc:Fallback xmlns=""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EB994947-5C44-3E49-A186-E63853967C48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497540" y="625969"/>
                  <a:ext cx="146160" cy="3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6E5C0BD9-38A4-7D43-B971-70B5B70C2A80}"/>
              </a:ext>
            </a:extLst>
          </p:cNvPr>
          <p:cNvGrpSpPr/>
          <p:nvPr/>
        </p:nvGrpSpPr>
        <p:grpSpPr>
          <a:xfrm>
            <a:off x="9171100" y="347329"/>
            <a:ext cx="2671200" cy="784800"/>
            <a:chOff x="9171100" y="347329"/>
            <a:chExt cx="2671200" cy="78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DA110557-044E-464A-B576-9D21C03236BB}"/>
                    </a:ext>
                  </a:extLst>
                </p14:cNvPr>
                <p14:cNvContentPartPr/>
                <p14:nvPr/>
              </p14:nvContentPartPr>
              <p14:xfrm>
                <a:off x="9214660" y="515449"/>
                <a:ext cx="93600" cy="199440"/>
              </p14:xfrm>
            </p:contentPart>
          </mc:Choice>
          <mc:Fallback xmlns=""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DA110557-044E-464A-B576-9D21C03236BB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9207100" y="507889"/>
                  <a:ext cx="10872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4292BF6C-59D8-6547-8CBA-B8445E6E0CCD}"/>
                    </a:ext>
                  </a:extLst>
                </p14:cNvPr>
                <p14:cNvContentPartPr/>
                <p14:nvPr/>
              </p14:nvContentPartPr>
              <p14:xfrm>
                <a:off x="9171100" y="533809"/>
                <a:ext cx="193320" cy="199440"/>
              </p14:xfrm>
            </p:contentPart>
          </mc:Choice>
          <mc:Fallback xmlns=""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4292BF6C-59D8-6547-8CBA-B8445E6E0CCD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9163540" y="526609"/>
                  <a:ext cx="20844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AD05906D-BF4D-8E42-9339-629235705059}"/>
                    </a:ext>
                  </a:extLst>
                </p14:cNvPr>
                <p14:cNvContentPartPr/>
                <p14:nvPr/>
              </p14:nvContentPartPr>
              <p14:xfrm>
                <a:off x="9585460" y="434449"/>
                <a:ext cx="476280" cy="333720"/>
              </p14:xfrm>
            </p:contentPart>
          </mc:Choice>
          <mc:Fallback xmlns=""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AD05906D-BF4D-8E42-9339-629235705059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9577900" y="426889"/>
                  <a:ext cx="491400" cy="34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6232FC47-9D22-064D-839A-FCF3BDF5CB4B}"/>
                    </a:ext>
                  </a:extLst>
                </p14:cNvPr>
                <p14:cNvContentPartPr/>
                <p14:nvPr/>
              </p14:nvContentPartPr>
              <p14:xfrm>
                <a:off x="10235620" y="347329"/>
                <a:ext cx="118800" cy="205920"/>
              </p14:xfrm>
            </p:contentPart>
          </mc:Choice>
          <mc:Fallback xmlns=""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6232FC47-9D22-064D-839A-FCF3BDF5CB4B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0228060" y="339769"/>
                  <a:ext cx="13356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CBFCB99C-BBC9-C04E-BA5D-CDF6A2F49865}"/>
                    </a:ext>
                  </a:extLst>
                </p14:cNvPr>
                <p14:cNvContentPartPr/>
                <p14:nvPr/>
              </p14:nvContentPartPr>
              <p14:xfrm>
                <a:off x="10372780" y="465409"/>
                <a:ext cx="75240" cy="31320"/>
              </p14:xfrm>
            </p:contentPart>
          </mc:Choice>
          <mc:Fallback xmlns=""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CBFCB99C-BBC9-C04E-BA5D-CDF6A2F49865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0365220" y="457849"/>
                  <a:ext cx="9000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C23D6206-D9A2-934F-ABB1-0D816A6B5AF6}"/>
                    </a:ext>
                  </a:extLst>
                </p14:cNvPr>
                <p14:cNvContentPartPr/>
                <p14:nvPr/>
              </p14:nvContentPartPr>
              <p14:xfrm>
                <a:off x="10279180" y="540289"/>
                <a:ext cx="417600" cy="591840"/>
              </p14:xfrm>
            </p:contentPart>
          </mc:Choice>
          <mc:Fallback xmlns=""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C23D6206-D9A2-934F-ABB1-0D816A6B5AF6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0271980" y="532729"/>
                  <a:ext cx="432360" cy="60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80731F93-66F7-F74D-9423-ADBEB8DD070A}"/>
                    </a:ext>
                  </a:extLst>
                </p14:cNvPr>
                <p14:cNvContentPartPr/>
                <p14:nvPr/>
              </p14:nvContentPartPr>
              <p14:xfrm>
                <a:off x="10951660" y="409609"/>
                <a:ext cx="50040" cy="75240"/>
              </p14:xfrm>
            </p:contentPart>
          </mc:Choice>
          <mc:Fallback xmlns=""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80731F93-66F7-F74D-9423-ADBEB8DD070A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0944100" y="402049"/>
                  <a:ext cx="6516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A701E703-CB0D-6F4E-A0FC-A32581058E14}"/>
                    </a:ext>
                  </a:extLst>
                </p14:cNvPr>
                <p14:cNvContentPartPr/>
                <p14:nvPr/>
              </p14:nvContentPartPr>
              <p14:xfrm>
                <a:off x="10851940" y="589969"/>
                <a:ext cx="255600" cy="131040"/>
              </p14:xfrm>
            </p:contentPart>
          </mc:Choice>
          <mc:Fallback xmlns=""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A701E703-CB0D-6F4E-A0FC-A32581058E14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0844740" y="582409"/>
                  <a:ext cx="27072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FA4C8F67-9F64-5F48-B50F-B2E4B1A4AE23}"/>
                    </a:ext>
                  </a:extLst>
                </p14:cNvPr>
                <p14:cNvContentPartPr/>
                <p14:nvPr/>
              </p14:nvContentPartPr>
              <p14:xfrm>
                <a:off x="11256580" y="390889"/>
                <a:ext cx="386280" cy="492120"/>
              </p14:xfrm>
            </p:contentPart>
          </mc:Choice>
          <mc:Fallback xmlns=""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FA4C8F67-9F64-5F48-B50F-B2E4B1A4AE23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1249380" y="383329"/>
                  <a:ext cx="401400" cy="50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C89B3A1C-C532-CE4E-965E-FC65BDBA7869}"/>
                    </a:ext>
                  </a:extLst>
                </p14:cNvPr>
                <p14:cNvContentPartPr/>
                <p14:nvPr/>
              </p14:nvContentPartPr>
              <p14:xfrm>
                <a:off x="11655820" y="427969"/>
                <a:ext cx="186480" cy="342720"/>
              </p14:xfrm>
            </p:contentPart>
          </mc:Choice>
          <mc:Fallback xmlns=""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C89B3A1C-C532-CE4E-965E-FC65BDBA7869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1648260" y="420769"/>
                  <a:ext cx="201600" cy="357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46" name="墨迹 45">
                <a:extLst>
                  <a:ext uri="{FF2B5EF4-FFF2-40B4-BE49-F238E27FC236}">
                    <a16:creationId xmlns:a16="http://schemas.microsoft.com/office/drawing/2014/main" id="{7D833BCC-895A-004D-A673-028B66F52320}"/>
                  </a:ext>
                </a:extLst>
              </p14:cNvPr>
              <p14:cNvContentPartPr/>
              <p14:nvPr/>
            </p14:nvContentPartPr>
            <p14:xfrm>
              <a:off x="685900" y="1355689"/>
              <a:ext cx="305280" cy="43920"/>
            </p14:xfrm>
          </p:contentPart>
        </mc:Choice>
        <mc:Fallback xmlns="">
          <p:pic>
            <p:nvPicPr>
              <p:cNvPr id="46" name="墨迹 45">
                <a:extLst>
                  <a:ext uri="{FF2B5EF4-FFF2-40B4-BE49-F238E27FC236}">
                    <a16:creationId xmlns:a16="http://schemas.microsoft.com/office/drawing/2014/main" id="{7D833BCC-895A-004D-A673-028B66F52320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678340" y="1348129"/>
                <a:ext cx="320400" cy="59040"/>
              </a:xfrm>
              <a:prstGeom prst="rect">
                <a:avLst/>
              </a:prstGeom>
            </p:spPr>
          </p:pic>
        </mc:Fallback>
      </mc:AlternateContent>
      <p:grpSp>
        <p:nvGrpSpPr>
          <p:cNvPr id="54" name="组合 53">
            <a:extLst>
              <a:ext uri="{FF2B5EF4-FFF2-40B4-BE49-F238E27FC236}">
                <a16:creationId xmlns:a16="http://schemas.microsoft.com/office/drawing/2014/main" id="{5F9157B4-88FF-D44B-8A90-DE7970F02C48}"/>
              </a:ext>
            </a:extLst>
          </p:cNvPr>
          <p:cNvGrpSpPr/>
          <p:nvPr/>
        </p:nvGrpSpPr>
        <p:grpSpPr>
          <a:xfrm>
            <a:off x="1389340" y="1050769"/>
            <a:ext cx="529560" cy="529560"/>
            <a:chOff x="1389340" y="1050769"/>
            <a:chExt cx="529560" cy="52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8B306D91-FBBB-214B-935C-031E52AA2965}"/>
                    </a:ext>
                  </a:extLst>
                </p14:cNvPr>
                <p14:cNvContentPartPr/>
                <p14:nvPr/>
              </p14:nvContentPartPr>
              <p14:xfrm>
                <a:off x="1389340" y="1181449"/>
                <a:ext cx="93600" cy="398880"/>
              </p14:xfrm>
            </p:contentPart>
          </mc:Choice>
          <mc:Fallback xmlns=""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8B306D91-FBBB-214B-935C-031E52AA2965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381780" y="1173889"/>
                  <a:ext cx="108720" cy="41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8" name="墨迹 47">
                  <a:extLst>
                    <a:ext uri="{FF2B5EF4-FFF2-40B4-BE49-F238E27FC236}">
                      <a16:creationId xmlns:a16="http://schemas.microsoft.com/office/drawing/2014/main" id="{3ECFF994-0BBC-554D-BA3C-D6B4BE2006D3}"/>
                    </a:ext>
                  </a:extLst>
                </p14:cNvPr>
                <p14:cNvContentPartPr/>
                <p14:nvPr/>
              </p14:nvContentPartPr>
              <p14:xfrm>
                <a:off x="1638460" y="1050769"/>
                <a:ext cx="280440" cy="479880"/>
              </p14:xfrm>
            </p:contentPart>
          </mc:Choice>
          <mc:Fallback xmlns="">
            <p:pic>
              <p:nvPicPr>
                <p:cNvPr id="48" name="墨迹 47">
                  <a:extLst>
                    <a:ext uri="{FF2B5EF4-FFF2-40B4-BE49-F238E27FC236}">
                      <a16:creationId xmlns:a16="http://schemas.microsoft.com/office/drawing/2014/main" id="{3ECFF994-0BBC-554D-BA3C-D6B4BE2006D3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630900" y="1043209"/>
                  <a:ext cx="295560" cy="494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D6E08C0E-1617-0540-96C6-270C153AE838}"/>
              </a:ext>
            </a:extLst>
          </p:cNvPr>
          <p:cNvGrpSpPr/>
          <p:nvPr/>
        </p:nvGrpSpPr>
        <p:grpSpPr>
          <a:xfrm>
            <a:off x="2179900" y="982369"/>
            <a:ext cx="541440" cy="653760"/>
            <a:chOff x="2179900" y="982369"/>
            <a:chExt cx="541440" cy="653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9" name="墨迹 48">
                  <a:extLst>
                    <a:ext uri="{FF2B5EF4-FFF2-40B4-BE49-F238E27FC236}">
                      <a16:creationId xmlns:a16="http://schemas.microsoft.com/office/drawing/2014/main" id="{23688AA8-F7F5-B24F-90A7-41EE01C93E3C}"/>
                    </a:ext>
                  </a:extLst>
                </p14:cNvPr>
                <p14:cNvContentPartPr/>
                <p14:nvPr/>
              </p14:nvContentPartPr>
              <p14:xfrm>
                <a:off x="2179900" y="982369"/>
                <a:ext cx="93600" cy="131760"/>
              </p14:xfrm>
            </p:contentPart>
          </mc:Choice>
          <mc:Fallback xmlns="">
            <p:pic>
              <p:nvPicPr>
                <p:cNvPr id="49" name="墨迹 48">
                  <a:extLst>
                    <a:ext uri="{FF2B5EF4-FFF2-40B4-BE49-F238E27FC236}">
                      <a16:creationId xmlns:a16="http://schemas.microsoft.com/office/drawing/2014/main" id="{23688AA8-F7F5-B24F-90A7-41EE01C93E3C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2172340" y="974809"/>
                  <a:ext cx="10872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0" name="墨迹 49">
                  <a:extLst>
                    <a:ext uri="{FF2B5EF4-FFF2-40B4-BE49-F238E27FC236}">
                      <a16:creationId xmlns:a16="http://schemas.microsoft.com/office/drawing/2014/main" id="{0B55F820-DF48-6449-9A53-1EB5CB8A4049}"/>
                    </a:ext>
                  </a:extLst>
                </p14:cNvPr>
                <p14:cNvContentPartPr/>
                <p14:nvPr/>
              </p14:nvContentPartPr>
              <p14:xfrm>
                <a:off x="2204740" y="1050769"/>
                <a:ext cx="236880" cy="467280"/>
              </p14:xfrm>
            </p:contentPart>
          </mc:Choice>
          <mc:Fallback xmlns="">
            <p:pic>
              <p:nvPicPr>
                <p:cNvPr id="50" name="墨迹 49">
                  <a:extLst>
                    <a:ext uri="{FF2B5EF4-FFF2-40B4-BE49-F238E27FC236}">
                      <a16:creationId xmlns:a16="http://schemas.microsoft.com/office/drawing/2014/main" id="{0B55F820-DF48-6449-9A53-1EB5CB8A4049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2197180" y="1043209"/>
                  <a:ext cx="25200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1" name="墨迹 50">
                  <a:extLst>
                    <a:ext uri="{FF2B5EF4-FFF2-40B4-BE49-F238E27FC236}">
                      <a16:creationId xmlns:a16="http://schemas.microsoft.com/office/drawing/2014/main" id="{62B1907A-C2C1-024E-947F-48566C0ED7D4}"/>
                    </a:ext>
                  </a:extLst>
                </p14:cNvPr>
                <p14:cNvContentPartPr/>
                <p14:nvPr/>
              </p14:nvContentPartPr>
              <p14:xfrm>
                <a:off x="2615860" y="1505089"/>
                <a:ext cx="105480" cy="131040"/>
              </p14:xfrm>
            </p:contentPart>
          </mc:Choice>
          <mc:Fallback xmlns="">
            <p:pic>
              <p:nvPicPr>
                <p:cNvPr id="51" name="墨迹 50">
                  <a:extLst>
                    <a:ext uri="{FF2B5EF4-FFF2-40B4-BE49-F238E27FC236}">
                      <a16:creationId xmlns:a16="http://schemas.microsoft.com/office/drawing/2014/main" id="{62B1907A-C2C1-024E-947F-48566C0ED7D4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2608300" y="1497529"/>
                  <a:ext cx="120600" cy="146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52" name="墨迹 51">
                <a:extLst>
                  <a:ext uri="{FF2B5EF4-FFF2-40B4-BE49-F238E27FC236}">
                    <a16:creationId xmlns:a16="http://schemas.microsoft.com/office/drawing/2014/main" id="{1BA0FDB2-CA37-3D4F-A65E-98EE37FC0FE5}"/>
                  </a:ext>
                </a:extLst>
              </p14:cNvPr>
              <p14:cNvContentPartPr/>
              <p14:nvPr/>
            </p14:nvContentPartPr>
            <p14:xfrm>
              <a:off x="3039220" y="1579969"/>
              <a:ext cx="81360" cy="25200"/>
            </p14:xfrm>
          </p:contentPart>
        </mc:Choice>
        <mc:Fallback xmlns="">
          <p:pic>
            <p:nvPicPr>
              <p:cNvPr id="52" name="墨迹 51">
                <a:extLst>
                  <a:ext uri="{FF2B5EF4-FFF2-40B4-BE49-F238E27FC236}">
                    <a16:creationId xmlns:a16="http://schemas.microsoft.com/office/drawing/2014/main" id="{1BA0FDB2-CA37-3D4F-A65E-98EE37FC0FE5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3031660" y="1572409"/>
                <a:ext cx="96480" cy="40320"/>
              </a:xfrm>
              <a:prstGeom prst="rect">
                <a:avLst/>
              </a:prstGeom>
            </p:spPr>
          </p:pic>
        </mc:Fallback>
      </mc:AlternateContent>
      <p:grpSp>
        <p:nvGrpSpPr>
          <p:cNvPr id="94" name="组合 93">
            <a:extLst>
              <a:ext uri="{FF2B5EF4-FFF2-40B4-BE49-F238E27FC236}">
                <a16:creationId xmlns:a16="http://schemas.microsoft.com/office/drawing/2014/main" id="{6067F3D5-458F-C047-BFC9-4DD72E2DDE98}"/>
              </a:ext>
            </a:extLst>
          </p:cNvPr>
          <p:cNvGrpSpPr/>
          <p:nvPr/>
        </p:nvGrpSpPr>
        <p:grpSpPr>
          <a:xfrm>
            <a:off x="7695820" y="2501209"/>
            <a:ext cx="3978720" cy="3922560"/>
            <a:chOff x="7695820" y="2501209"/>
            <a:chExt cx="3978720" cy="3922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5" name="墨迹 54">
                  <a:extLst>
                    <a:ext uri="{FF2B5EF4-FFF2-40B4-BE49-F238E27FC236}">
                      <a16:creationId xmlns:a16="http://schemas.microsoft.com/office/drawing/2014/main" id="{0DA7724B-29D9-C141-95A8-E3AB7CE5BC4F}"/>
                    </a:ext>
                  </a:extLst>
                </p14:cNvPr>
                <p14:cNvContentPartPr/>
                <p14:nvPr/>
              </p14:nvContentPartPr>
              <p14:xfrm>
                <a:off x="10814860" y="5467969"/>
                <a:ext cx="106200" cy="140040"/>
              </p14:xfrm>
            </p:contentPart>
          </mc:Choice>
          <mc:Fallback xmlns="">
            <p:pic>
              <p:nvPicPr>
                <p:cNvPr id="55" name="墨迹 54">
                  <a:extLst>
                    <a:ext uri="{FF2B5EF4-FFF2-40B4-BE49-F238E27FC236}">
                      <a16:creationId xmlns:a16="http://schemas.microsoft.com/office/drawing/2014/main" id="{0DA7724B-29D9-C141-95A8-E3AB7CE5BC4F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0807300" y="5460409"/>
                  <a:ext cx="12132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6" name="墨迹 55">
                  <a:extLst>
                    <a:ext uri="{FF2B5EF4-FFF2-40B4-BE49-F238E27FC236}">
                      <a16:creationId xmlns:a16="http://schemas.microsoft.com/office/drawing/2014/main" id="{32E0DFC6-26AE-CD4E-9132-764890ABB6E5}"/>
                    </a:ext>
                  </a:extLst>
                </p14:cNvPr>
                <p14:cNvContentPartPr/>
                <p14:nvPr/>
              </p14:nvContentPartPr>
              <p14:xfrm>
                <a:off x="11263060" y="5545369"/>
                <a:ext cx="149760" cy="280440"/>
              </p14:xfrm>
            </p:contentPart>
          </mc:Choice>
          <mc:Fallback xmlns="">
            <p:pic>
              <p:nvPicPr>
                <p:cNvPr id="56" name="墨迹 55">
                  <a:extLst>
                    <a:ext uri="{FF2B5EF4-FFF2-40B4-BE49-F238E27FC236}">
                      <a16:creationId xmlns:a16="http://schemas.microsoft.com/office/drawing/2014/main" id="{32E0DFC6-26AE-CD4E-9132-764890ABB6E5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1255500" y="5537809"/>
                  <a:ext cx="16488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7" name="墨迹 56">
                  <a:extLst>
                    <a:ext uri="{FF2B5EF4-FFF2-40B4-BE49-F238E27FC236}">
                      <a16:creationId xmlns:a16="http://schemas.microsoft.com/office/drawing/2014/main" id="{9CB6F799-66B2-0B4B-826B-99620601F714}"/>
                    </a:ext>
                  </a:extLst>
                </p14:cNvPr>
                <p14:cNvContentPartPr/>
                <p14:nvPr/>
              </p14:nvContentPartPr>
              <p14:xfrm>
                <a:off x="11219500" y="5614129"/>
                <a:ext cx="330480" cy="87480"/>
              </p14:xfrm>
            </p:contentPart>
          </mc:Choice>
          <mc:Fallback xmlns="">
            <p:pic>
              <p:nvPicPr>
                <p:cNvPr id="57" name="墨迹 56">
                  <a:extLst>
                    <a:ext uri="{FF2B5EF4-FFF2-40B4-BE49-F238E27FC236}">
                      <a16:creationId xmlns:a16="http://schemas.microsoft.com/office/drawing/2014/main" id="{9CB6F799-66B2-0B4B-826B-99620601F714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1211940" y="5606569"/>
                  <a:ext cx="34524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8" name="墨迹 57">
                  <a:extLst>
                    <a:ext uri="{FF2B5EF4-FFF2-40B4-BE49-F238E27FC236}">
                      <a16:creationId xmlns:a16="http://schemas.microsoft.com/office/drawing/2014/main" id="{6A06EEEE-855A-E042-88DB-263F2FA6D3CE}"/>
                    </a:ext>
                  </a:extLst>
                </p14:cNvPr>
                <p14:cNvContentPartPr/>
                <p14:nvPr/>
              </p14:nvContentPartPr>
              <p14:xfrm>
                <a:off x="9812260" y="4686409"/>
                <a:ext cx="1064880" cy="840960"/>
              </p14:xfrm>
            </p:contentPart>
          </mc:Choice>
          <mc:Fallback xmlns="">
            <p:pic>
              <p:nvPicPr>
                <p:cNvPr id="58" name="墨迹 57">
                  <a:extLst>
                    <a:ext uri="{FF2B5EF4-FFF2-40B4-BE49-F238E27FC236}">
                      <a16:creationId xmlns:a16="http://schemas.microsoft.com/office/drawing/2014/main" id="{6A06EEEE-855A-E042-88DB-263F2FA6D3CE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9805060" y="4678849"/>
                  <a:ext cx="1080000" cy="85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9" name="墨迹 58">
                  <a:extLst>
                    <a:ext uri="{FF2B5EF4-FFF2-40B4-BE49-F238E27FC236}">
                      <a16:creationId xmlns:a16="http://schemas.microsoft.com/office/drawing/2014/main" id="{2CF6150E-5E7D-2143-8B14-5C4CCFFBF6A2}"/>
                    </a:ext>
                  </a:extLst>
                </p14:cNvPr>
                <p14:cNvContentPartPr/>
                <p14:nvPr/>
              </p14:nvContentPartPr>
              <p14:xfrm>
                <a:off x="9738460" y="4648969"/>
                <a:ext cx="211320" cy="193320"/>
              </p14:xfrm>
            </p:contentPart>
          </mc:Choice>
          <mc:Fallback xmlns="">
            <p:pic>
              <p:nvPicPr>
                <p:cNvPr id="59" name="墨迹 58">
                  <a:extLst>
                    <a:ext uri="{FF2B5EF4-FFF2-40B4-BE49-F238E27FC236}">
                      <a16:creationId xmlns:a16="http://schemas.microsoft.com/office/drawing/2014/main" id="{2CF6150E-5E7D-2143-8B14-5C4CCFFBF6A2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9730900" y="4641409"/>
                  <a:ext cx="22644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60" name="墨迹 59">
                  <a:extLst>
                    <a:ext uri="{FF2B5EF4-FFF2-40B4-BE49-F238E27FC236}">
                      <a16:creationId xmlns:a16="http://schemas.microsoft.com/office/drawing/2014/main" id="{B9097FEA-0EA9-4D40-B577-72BADF92BA51}"/>
                    </a:ext>
                  </a:extLst>
                </p14:cNvPr>
                <p14:cNvContentPartPr/>
                <p14:nvPr/>
              </p14:nvContentPartPr>
              <p14:xfrm>
                <a:off x="10341460" y="4350169"/>
                <a:ext cx="398880" cy="386280"/>
              </p14:xfrm>
            </p:contentPart>
          </mc:Choice>
          <mc:Fallback xmlns="">
            <p:pic>
              <p:nvPicPr>
                <p:cNvPr id="60" name="墨迹 59">
                  <a:extLst>
                    <a:ext uri="{FF2B5EF4-FFF2-40B4-BE49-F238E27FC236}">
                      <a16:creationId xmlns:a16="http://schemas.microsoft.com/office/drawing/2014/main" id="{B9097FEA-0EA9-4D40-B577-72BADF92BA51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0333900" y="4342609"/>
                  <a:ext cx="414000" cy="40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2" name="墨迹 61">
                  <a:extLst>
                    <a:ext uri="{FF2B5EF4-FFF2-40B4-BE49-F238E27FC236}">
                      <a16:creationId xmlns:a16="http://schemas.microsoft.com/office/drawing/2014/main" id="{9FAE0BE1-6B30-354A-9FAA-D93E9C7EDF25}"/>
                    </a:ext>
                  </a:extLst>
                </p14:cNvPr>
                <p14:cNvContentPartPr/>
                <p14:nvPr/>
              </p14:nvContentPartPr>
              <p14:xfrm>
                <a:off x="7739380" y="2501209"/>
                <a:ext cx="3935160" cy="3860280"/>
              </p14:xfrm>
            </p:contentPart>
          </mc:Choice>
          <mc:Fallback xmlns="">
            <p:pic>
              <p:nvPicPr>
                <p:cNvPr id="62" name="墨迹 61">
                  <a:extLst>
                    <a:ext uri="{FF2B5EF4-FFF2-40B4-BE49-F238E27FC236}">
                      <a16:creationId xmlns:a16="http://schemas.microsoft.com/office/drawing/2014/main" id="{9FAE0BE1-6B30-354A-9FAA-D93E9C7EDF25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7731820" y="2493649"/>
                  <a:ext cx="3949920" cy="387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4" name="墨迹 63">
                  <a:extLst>
                    <a:ext uri="{FF2B5EF4-FFF2-40B4-BE49-F238E27FC236}">
                      <a16:creationId xmlns:a16="http://schemas.microsoft.com/office/drawing/2014/main" id="{B4A30B4A-787B-4A42-8C36-A4DF25205569}"/>
                    </a:ext>
                  </a:extLst>
                </p14:cNvPr>
                <p14:cNvContentPartPr/>
                <p14:nvPr/>
              </p14:nvContentPartPr>
              <p14:xfrm>
                <a:off x="7708060" y="5950009"/>
                <a:ext cx="31320" cy="6480"/>
              </p14:xfrm>
            </p:contentPart>
          </mc:Choice>
          <mc:Fallback xmlns="">
            <p:pic>
              <p:nvPicPr>
                <p:cNvPr id="64" name="墨迹 63">
                  <a:extLst>
                    <a:ext uri="{FF2B5EF4-FFF2-40B4-BE49-F238E27FC236}">
                      <a16:creationId xmlns:a16="http://schemas.microsoft.com/office/drawing/2014/main" id="{B4A30B4A-787B-4A42-8C36-A4DF25205569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7700860" y="5942449"/>
                  <a:ext cx="4644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5" name="墨迹 64">
                  <a:extLst>
                    <a:ext uri="{FF2B5EF4-FFF2-40B4-BE49-F238E27FC236}">
                      <a16:creationId xmlns:a16="http://schemas.microsoft.com/office/drawing/2014/main" id="{AF8C5DCE-506D-4B44-BA0C-F01C493F1138}"/>
                    </a:ext>
                  </a:extLst>
                </p14:cNvPr>
                <p14:cNvContentPartPr/>
                <p14:nvPr/>
              </p14:nvContentPartPr>
              <p14:xfrm>
                <a:off x="7695820" y="5850649"/>
                <a:ext cx="454680" cy="131040"/>
              </p14:xfrm>
            </p:contentPart>
          </mc:Choice>
          <mc:Fallback xmlns="">
            <p:pic>
              <p:nvPicPr>
                <p:cNvPr id="65" name="墨迹 64">
                  <a:extLst>
                    <a:ext uri="{FF2B5EF4-FFF2-40B4-BE49-F238E27FC236}">
                      <a16:creationId xmlns:a16="http://schemas.microsoft.com/office/drawing/2014/main" id="{AF8C5DCE-506D-4B44-BA0C-F01C493F1138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688260" y="5843089"/>
                  <a:ext cx="46980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6" name="墨迹 65">
                  <a:extLst>
                    <a:ext uri="{FF2B5EF4-FFF2-40B4-BE49-F238E27FC236}">
                      <a16:creationId xmlns:a16="http://schemas.microsoft.com/office/drawing/2014/main" id="{6CB60213-DB49-2141-B8A3-8097D8F99F2A}"/>
                    </a:ext>
                  </a:extLst>
                </p14:cNvPr>
                <p14:cNvContentPartPr/>
                <p14:nvPr/>
              </p14:nvContentPartPr>
              <p14:xfrm>
                <a:off x="7701940" y="6000049"/>
                <a:ext cx="174600" cy="423720"/>
              </p14:xfrm>
            </p:contentPart>
          </mc:Choice>
          <mc:Fallback xmlns="">
            <p:pic>
              <p:nvPicPr>
                <p:cNvPr id="66" name="墨迹 65">
                  <a:extLst>
                    <a:ext uri="{FF2B5EF4-FFF2-40B4-BE49-F238E27FC236}">
                      <a16:creationId xmlns:a16="http://schemas.microsoft.com/office/drawing/2014/main" id="{6CB60213-DB49-2141-B8A3-8097D8F99F2A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7694380" y="5992489"/>
                  <a:ext cx="189720" cy="43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74" name="墨迹 73">
                  <a:extLst>
                    <a:ext uri="{FF2B5EF4-FFF2-40B4-BE49-F238E27FC236}">
                      <a16:creationId xmlns:a16="http://schemas.microsoft.com/office/drawing/2014/main" id="{4527E972-E550-2F4D-96F2-FD4B51D48EAA}"/>
                    </a:ext>
                  </a:extLst>
                </p14:cNvPr>
                <p14:cNvContentPartPr/>
                <p14:nvPr/>
              </p14:nvContentPartPr>
              <p14:xfrm>
                <a:off x="9432820" y="4841929"/>
                <a:ext cx="442440" cy="921600"/>
              </p14:xfrm>
            </p:contentPart>
          </mc:Choice>
          <mc:Fallback xmlns="">
            <p:pic>
              <p:nvPicPr>
                <p:cNvPr id="74" name="墨迹 73">
                  <a:extLst>
                    <a:ext uri="{FF2B5EF4-FFF2-40B4-BE49-F238E27FC236}">
                      <a16:creationId xmlns:a16="http://schemas.microsoft.com/office/drawing/2014/main" id="{4527E972-E550-2F4D-96F2-FD4B51D48EAA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9425260" y="4834369"/>
                  <a:ext cx="457560" cy="9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75" name="墨迹 74">
                  <a:extLst>
                    <a:ext uri="{FF2B5EF4-FFF2-40B4-BE49-F238E27FC236}">
                      <a16:creationId xmlns:a16="http://schemas.microsoft.com/office/drawing/2014/main" id="{187B4D7F-35F0-2048-81B3-5BB499D23D6F}"/>
                    </a:ext>
                  </a:extLst>
                </p14:cNvPr>
                <p14:cNvContentPartPr/>
                <p14:nvPr/>
              </p14:nvContentPartPr>
              <p14:xfrm>
                <a:off x="9370540" y="5738329"/>
                <a:ext cx="142920" cy="162360"/>
              </p14:xfrm>
            </p:contentPart>
          </mc:Choice>
          <mc:Fallback xmlns="">
            <p:pic>
              <p:nvPicPr>
                <p:cNvPr id="75" name="墨迹 74">
                  <a:extLst>
                    <a:ext uri="{FF2B5EF4-FFF2-40B4-BE49-F238E27FC236}">
                      <a16:creationId xmlns:a16="http://schemas.microsoft.com/office/drawing/2014/main" id="{187B4D7F-35F0-2048-81B3-5BB499D23D6F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9362980" y="5730769"/>
                  <a:ext cx="15804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76" name="墨迹 75">
                  <a:extLst>
                    <a:ext uri="{FF2B5EF4-FFF2-40B4-BE49-F238E27FC236}">
                      <a16:creationId xmlns:a16="http://schemas.microsoft.com/office/drawing/2014/main" id="{568CC0E0-6F78-BF4C-86B0-D8F6DF1900C1}"/>
                    </a:ext>
                  </a:extLst>
                </p14:cNvPr>
                <p14:cNvContentPartPr/>
                <p14:nvPr/>
              </p14:nvContentPartPr>
              <p14:xfrm>
                <a:off x="8318260" y="5395969"/>
                <a:ext cx="983880" cy="454680"/>
              </p14:xfrm>
            </p:contentPart>
          </mc:Choice>
          <mc:Fallback xmlns="">
            <p:pic>
              <p:nvPicPr>
                <p:cNvPr id="76" name="墨迹 75">
                  <a:extLst>
                    <a:ext uri="{FF2B5EF4-FFF2-40B4-BE49-F238E27FC236}">
                      <a16:creationId xmlns:a16="http://schemas.microsoft.com/office/drawing/2014/main" id="{568CC0E0-6F78-BF4C-86B0-D8F6DF1900C1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8310700" y="5388409"/>
                  <a:ext cx="999000" cy="46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77" name="墨迹 76">
                  <a:extLst>
                    <a:ext uri="{FF2B5EF4-FFF2-40B4-BE49-F238E27FC236}">
                      <a16:creationId xmlns:a16="http://schemas.microsoft.com/office/drawing/2014/main" id="{782683B9-2FA3-414B-9755-264FE2AA31F5}"/>
                    </a:ext>
                  </a:extLst>
                </p14:cNvPr>
                <p14:cNvContentPartPr/>
                <p14:nvPr/>
              </p14:nvContentPartPr>
              <p14:xfrm>
                <a:off x="8268580" y="5340169"/>
                <a:ext cx="137160" cy="187200"/>
              </p14:xfrm>
            </p:contentPart>
          </mc:Choice>
          <mc:Fallback xmlns="">
            <p:pic>
              <p:nvPicPr>
                <p:cNvPr id="77" name="墨迹 76">
                  <a:extLst>
                    <a:ext uri="{FF2B5EF4-FFF2-40B4-BE49-F238E27FC236}">
                      <a16:creationId xmlns:a16="http://schemas.microsoft.com/office/drawing/2014/main" id="{782683B9-2FA3-414B-9755-264FE2AA31F5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8261020" y="5332609"/>
                  <a:ext cx="15228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79" name="墨迹 78">
                  <a:extLst>
                    <a:ext uri="{FF2B5EF4-FFF2-40B4-BE49-F238E27FC236}">
                      <a16:creationId xmlns:a16="http://schemas.microsoft.com/office/drawing/2014/main" id="{9956060C-08C1-3249-8AA3-CF05A68FA47E}"/>
                    </a:ext>
                  </a:extLst>
                </p14:cNvPr>
                <p14:cNvContentPartPr/>
                <p14:nvPr/>
              </p14:nvContentPartPr>
              <p14:xfrm>
                <a:off x="9333100" y="5869369"/>
                <a:ext cx="112320" cy="405000"/>
              </p14:xfrm>
            </p:contentPart>
          </mc:Choice>
          <mc:Fallback xmlns="">
            <p:pic>
              <p:nvPicPr>
                <p:cNvPr id="79" name="墨迹 78">
                  <a:extLst>
                    <a:ext uri="{FF2B5EF4-FFF2-40B4-BE49-F238E27FC236}">
                      <a16:creationId xmlns:a16="http://schemas.microsoft.com/office/drawing/2014/main" id="{9956060C-08C1-3249-8AA3-CF05A68FA47E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9325540" y="5861809"/>
                  <a:ext cx="127440" cy="42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80" name="墨迹 79">
                  <a:extLst>
                    <a:ext uri="{FF2B5EF4-FFF2-40B4-BE49-F238E27FC236}">
                      <a16:creationId xmlns:a16="http://schemas.microsoft.com/office/drawing/2014/main" id="{4969F546-A557-714C-9372-80EE8F46A251}"/>
                    </a:ext>
                  </a:extLst>
                </p14:cNvPr>
                <p14:cNvContentPartPr/>
                <p14:nvPr/>
              </p14:nvContentPartPr>
              <p14:xfrm>
                <a:off x="9283420" y="6149449"/>
                <a:ext cx="186480" cy="162360"/>
              </p14:xfrm>
            </p:contentPart>
          </mc:Choice>
          <mc:Fallback xmlns="">
            <p:pic>
              <p:nvPicPr>
                <p:cNvPr id="80" name="墨迹 79">
                  <a:extLst>
                    <a:ext uri="{FF2B5EF4-FFF2-40B4-BE49-F238E27FC236}">
                      <a16:creationId xmlns:a16="http://schemas.microsoft.com/office/drawing/2014/main" id="{4969F546-A557-714C-9372-80EE8F46A251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9275860" y="6141889"/>
                  <a:ext cx="20160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81" name="墨迹 80">
                  <a:extLst>
                    <a:ext uri="{FF2B5EF4-FFF2-40B4-BE49-F238E27FC236}">
                      <a16:creationId xmlns:a16="http://schemas.microsoft.com/office/drawing/2014/main" id="{959374DE-B857-9644-80F3-0B56B71A93B0}"/>
                    </a:ext>
                  </a:extLst>
                </p14:cNvPr>
                <p14:cNvContentPartPr/>
                <p14:nvPr/>
              </p14:nvContentPartPr>
              <p14:xfrm>
                <a:off x="8822620" y="4206889"/>
                <a:ext cx="1071000" cy="535680"/>
              </p14:xfrm>
            </p:contentPart>
          </mc:Choice>
          <mc:Fallback xmlns="">
            <p:pic>
              <p:nvPicPr>
                <p:cNvPr id="81" name="墨迹 80">
                  <a:extLst>
                    <a:ext uri="{FF2B5EF4-FFF2-40B4-BE49-F238E27FC236}">
                      <a16:creationId xmlns:a16="http://schemas.microsoft.com/office/drawing/2014/main" id="{959374DE-B857-9644-80F3-0B56B71A93B0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815060" y="4199329"/>
                  <a:ext cx="1086120" cy="55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82" name="墨迹 81">
                  <a:extLst>
                    <a:ext uri="{FF2B5EF4-FFF2-40B4-BE49-F238E27FC236}">
                      <a16:creationId xmlns:a16="http://schemas.microsoft.com/office/drawing/2014/main" id="{1241597A-89B1-914B-BEC3-E778C7DA8512}"/>
                    </a:ext>
                  </a:extLst>
                </p14:cNvPr>
                <p14:cNvContentPartPr/>
                <p14:nvPr/>
              </p14:nvContentPartPr>
              <p14:xfrm>
                <a:off x="8766460" y="4045249"/>
                <a:ext cx="155880" cy="298440"/>
              </p14:xfrm>
            </p:contentPart>
          </mc:Choice>
          <mc:Fallback xmlns="">
            <p:pic>
              <p:nvPicPr>
                <p:cNvPr id="82" name="墨迹 81">
                  <a:extLst>
                    <a:ext uri="{FF2B5EF4-FFF2-40B4-BE49-F238E27FC236}">
                      <a16:creationId xmlns:a16="http://schemas.microsoft.com/office/drawing/2014/main" id="{1241597A-89B1-914B-BEC3-E778C7DA8512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758900" y="4037689"/>
                  <a:ext cx="171000" cy="31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84" name="墨迹 83">
                  <a:extLst>
                    <a:ext uri="{FF2B5EF4-FFF2-40B4-BE49-F238E27FC236}">
                      <a16:creationId xmlns:a16="http://schemas.microsoft.com/office/drawing/2014/main" id="{6C42F7BD-93D1-D440-91B2-CD9C2EB230A3}"/>
                    </a:ext>
                  </a:extLst>
                </p14:cNvPr>
                <p14:cNvContentPartPr/>
                <p14:nvPr/>
              </p14:nvContentPartPr>
              <p14:xfrm>
                <a:off x="9899740" y="3739969"/>
                <a:ext cx="747360" cy="990360"/>
              </p14:xfrm>
            </p:contentPart>
          </mc:Choice>
          <mc:Fallback xmlns="">
            <p:pic>
              <p:nvPicPr>
                <p:cNvPr id="84" name="墨迹 83">
                  <a:extLst>
                    <a:ext uri="{FF2B5EF4-FFF2-40B4-BE49-F238E27FC236}">
                      <a16:creationId xmlns:a16="http://schemas.microsoft.com/office/drawing/2014/main" id="{6C42F7BD-93D1-D440-91B2-CD9C2EB230A3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9892180" y="3732409"/>
                  <a:ext cx="762480" cy="10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85" name="墨迹 84">
                  <a:extLst>
                    <a:ext uri="{FF2B5EF4-FFF2-40B4-BE49-F238E27FC236}">
                      <a16:creationId xmlns:a16="http://schemas.microsoft.com/office/drawing/2014/main" id="{59C00C58-234E-644E-84A7-F4D638256418}"/>
                    </a:ext>
                  </a:extLst>
                </p14:cNvPr>
                <p14:cNvContentPartPr/>
                <p14:nvPr/>
              </p14:nvContentPartPr>
              <p14:xfrm>
                <a:off x="10497340" y="3715129"/>
                <a:ext cx="198720" cy="212040"/>
              </p14:xfrm>
            </p:contentPart>
          </mc:Choice>
          <mc:Fallback xmlns="">
            <p:pic>
              <p:nvPicPr>
                <p:cNvPr id="85" name="墨迹 84">
                  <a:extLst>
                    <a:ext uri="{FF2B5EF4-FFF2-40B4-BE49-F238E27FC236}">
                      <a16:creationId xmlns:a16="http://schemas.microsoft.com/office/drawing/2014/main" id="{59C00C58-234E-644E-84A7-F4D638256418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0489780" y="3707569"/>
                  <a:ext cx="21384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87" name="墨迹 86">
                  <a:extLst>
                    <a:ext uri="{FF2B5EF4-FFF2-40B4-BE49-F238E27FC236}">
                      <a16:creationId xmlns:a16="http://schemas.microsoft.com/office/drawing/2014/main" id="{A7D78CB6-5DB7-7447-9709-7E4834D2B4A0}"/>
                    </a:ext>
                  </a:extLst>
                </p14:cNvPr>
                <p14:cNvContentPartPr/>
                <p14:nvPr/>
              </p14:nvContentPartPr>
              <p14:xfrm>
                <a:off x="9535060" y="3154969"/>
                <a:ext cx="838080" cy="741240"/>
              </p14:xfrm>
            </p:contentPart>
          </mc:Choice>
          <mc:Fallback xmlns="">
            <p:pic>
              <p:nvPicPr>
                <p:cNvPr id="87" name="墨迹 86">
                  <a:extLst>
                    <a:ext uri="{FF2B5EF4-FFF2-40B4-BE49-F238E27FC236}">
                      <a16:creationId xmlns:a16="http://schemas.microsoft.com/office/drawing/2014/main" id="{A7D78CB6-5DB7-7447-9709-7E4834D2B4A0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9527500" y="3147409"/>
                  <a:ext cx="853200" cy="75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88" name="墨迹 87">
                  <a:extLst>
                    <a:ext uri="{FF2B5EF4-FFF2-40B4-BE49-F238E27FC236}">
                      <a16:creationId xmlns:a16="http://schemas.microsoft.com/office/drawing/2014/main" id="{0A5CFB36-14DB-D346-BFB8-5785EBD0F866}"/>
                    </a:ext>
                  </a:extLst>
                </p14:cNvPr>
                <p14:cNvContentPartPr/>
                <p14:nvPr/>
              </p14:nvContentPartPr>
              <p14:xfrm>
                <a:off x="9451180" y="3099529"/>
                <a:ext cx="217440" cy="248760"/>
              </p14:xfrm>
            </p:contentPart>
          </mc:Choice>
          <mc:Fallback xmlns="">
            <p:pic>
              <p:nvPicPr>
                <p:cNvPr id="88" name="墨迹 87">
                  <a:extLst>
                    <a:ext uri="{FF2B5EF4-FFF2-40B4-BE49-F238E27FC236}">
                      <a16:creationId xmlns:a16="http://schemas.microsoft.com/office/drawing/2014/main" id="{0A5CFB36-14DB-D346-BFB8-5785EBD0F866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9443980" y="3091969"/>
                  <a:ext cx="23256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89" name="墨迹 88">
                  <a:extLst>
                    <a:ext uri="{FF2B5EF4-FFF2-40B4-BE49-F238E27FC236}">
                      <a16:creationId xmlns:a16="http://schemas.microsoft.com/office/drawing/2014/main" id="{44F2D44F-8764-FB4B-93D9-6E43C2A2C460}"/>
                    </a:ext>
                  </a:extLst>
                </p14:cNvPr>
                <p14:cNvContentPartPr/>
                <p14:nvPr/>
              </p14:nvContentPartPr>
              <p14:xfrm>
                <a:off x="9550900" y="2918449"/>
                <a:ext cx="697680" cy="317880"/>
              </p14:xfrm>
            </p:contentPart>
          </mc:Choice>
          <mc:Fallback xmlns="">
            <p:pic>
              <p:nvPicPr>
                <p:cNvPr id="89" name="墨迹 88">
                  <a:extLst>
                    <a:ext uri="{FF2B5EF4-FFF2-40B4-BE49-F238E27FC236}">
                      <a16:creationId xmlns:a16="http://schemas.microsoft.com/office/drawing/2014/main" id="{44F2D44F-8764-FB4B-93D9-6E43C2A2C460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9543340" y="2910889"/>
                  <a:ext cx="712800" cy="33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91" name="墨迹 90">
                  <a:extLst>
                    <a:ext uri="{FF2B5EF4-FFF2-40B4-BE49-F238E27FC236}">
                      <a16:creationId xmlns:a16="http://schemas.microsoft.com/office/drawing/2014/main" id="{518B6665-FB92-1A4F-9522-018D48D08878}"/>
                    </a:ext>
                  </a:extLst>
                </p14:cNvPr>
                <p14:cNvContentPartPr/>
                <p14:nvPr/>
              </p14:nvContentPartPr>
              <p14:xfrm>
                <a:off x="10397620" y="3796129"/>
                <a:ext cx="168480" cy="149760"/>
              </p14:xfrm>
            </p:contentPart>
          </mc:Choice>
          <mc:Fallback xmlns="">
            <p:pic>
              <p:nvPicPr>
                <p:cNvPr id="91" name="墨迹 90">
                  <a:extLst>
                    <a:ext uri="{FF2B5EF4-FFF2-40B4-BE49-F238E27FC236}">
                      <a16:creationId xmlns:a16="http://schemas.microsoft.com/office/drawing/2014/main" id="{518B6665-FB92-1A4F-9522-018D48D08878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10390060" y="3788569"/>
                  <a:ext cx="18360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93" name="墨迹 92">
                  <a:extLst>
                    <a:ext uri="{FF2B5EF4-FFF2-40B4-BE49-F238E27FC236}">
                      <a16:creationId xmlns:a16="http://schemas.microsoft.com/office/drawing/2014/main" id="{22E7E87B-0073-894C-B719-C3A9C794A80E}"/>
                    </a:ext>
                  </a:extLst>
                </p14:cNvPr>
                <p14:cNvContentPartPr/>
                <p14:nvPr/>
              </p14:nvContentPartPr>
              <p14:xfrm>
                <a:off x="10073980" y="2881729"/>
                <a:ext cx="248760" cy="173880"/>
              </p14:xfrm>
            </p:contentPart>
          </mc:Choice>
          <mc:Fallback xmlns="">
            <p:pic>
              <p:nvPicPr>
                <p:cNvPr id="93" name="墨迹 92">
                  <a:extLst>
                    <a:ext uri="{FF2B5EF4-FFF2-40B4-BE49-F238E27FC236}">
                      <a16:creationId xmlns:a16="http://schemas.microsoft.com/office/drawing/2014/main" id="{22E7E87B-0073-894C-B719-C3A9C794A80E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0066420" y="2874169"/>
                  <a:ext cx="263880" cy="189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1" name="组合 130">
            <a:extLst>
              <a:ext uri="{FF2B5EF4-FFF2-40B4-BE49-F238E27FC236}">
                <a16:creationId xmlns:a16="http://schemas.microsoft.com/office/drawing/2014/main" id="{B560CE62-B8AB-F642-8A1F-28EC562801BC}"/>
              </a:ext>
            </a:extLst>
          </p:cNvPr>
          <p:cNvGrpSpPr/>
          <p:nvPr/>
        </p:nvGrpSpPr>
        <p:grpSpPr>
          <a:xfrm>
            <a:off x="835300" y="1884889"/>
            <a:ext cx="467280" cy="479520"/>
            <a:chOff x="835300" y="1884889"/>
            <a:chExt cx="467280" cy="479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05" name="墨迹 104">
                  <a:extLst>
                    <a:ext uri="{FF2B5EF4-FFF2-40B4-BE49-F238E27FC236}">
                      <a16:creationId xmlns:a16="http://schemas.microsoft.com/office/drawing/2014/main" id="{C9386918-F607-BF42-B340-183472B60378}"/>
                    </a:ext>
                  </a:extLst>
                </p14:cNvPr>
                <p14:cNvContentPartPr/>
                <p14:nvPr/>
              </p14:nvContentPartPr>
              <p14:xfrm>
                <a:off x="884980" y="1928449"/>
                <a:ext cx="106200" cy="118800"/>
              </p14:xfrm>
            </p:contentPart>
          </mc:Choice>
          <mc:Fallback xmlns="">
            <p:pic>
              <p:nvPicPr>
                <p:cNvPr id="105" name="墨迹 104">
                  <a:extLst>
                    <a:ext uri="{FF2B5EF4-FFF2-40B4-BE49-F238E27FC236}">
                      <a16:creationId xmlns:a16="http://schemas.microsoft.com/office/drawing/2014/main" id="{C9386918-F607-BF42-B340-183472B60378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877420" y="1920889"/>
                  <a:ext cx="12132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06" name="墨迹 105">
                  <a:extLst>
                    <a:ext uri="{FF2B5EF4-FFF2-40B4-BE49-F238E27FC236}">
                      <a16:creationId xmlns:a16="http://schemas.microsoft.com/office/drawing/2014/main" id="{F1135748-D4B1-F246-9E2C-CEC7EA52ED9F}"/>
                    </a:ext>
                  </a:extLst>
                </p14:cNvPr>
                <p14:cNvContentPartPr/>
                <p14:nvPr/>
              </p14:nvContentPartPr>
              <p14:xfrm>
                <a:off x="835300" y="2102689"/>
                <a:ext cx="180720" cy="261720"/>
              </p14:xfrm>
            </p:contentPart>
          </mc:Choice>
          <mc:Fallback xmlns="">
            <p:pic>
              <p:nvPicPr>
                <p:cNvPr id="106" name="墨迹 105">
                  <a:extLst>
                    <a:ext uri="{FF2B5EF4-FFF2-40B4-BE49-F238E27FC236}">
                      <a16:creationId xmlns:a16="http://schemas.microsoft.com/office/drawing/2014/main" id="{F1135748-D4B1-F246-9E2C-CEC7EA52ED9F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827740" y="2095129"/>
                  <a:ext cx="19584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07" name="墨迹 106">
                  <a:extLst>
                    <a:ext uri="{FF2B5EF4-FFF2-40B4-BE49-F238E27FC236}">
                      <a16:creationId xmlns:a16="http://schemas.microsoft.com/office/drawing/2014/main" id="{ABCB6942-DA80-EC4B-8B9A-CCA7031B6CDF}"/>
                    </a:ext>
                  </a:extLst>
                </p14:cNvPr>
                <p14:cNvContentPartPr/>
                <p14:nvPr/>
              </p14:nvContentPartPr>
              <p14:xfrm>
                <a:off x="1146700" y="1884889"/>
                <a:ext cx="155880" cy="429840"/>
              </p14:xfrm>
            </p:contentPart>
          </mc:Choice>
          <mc:Fallback xmlns="">
            <p:pic>
              <p:nvPicPr>
                <p:cNvPr id="107" name="墨迹 106">
                  <a:extLst>
                    <a:ext uri="{FF2B5EF4-FFF2-40B4-BE49-F238E27FC236}">
                      <a16:creationId xmlns:a16="http://schemas.microsoft.com/office/drawing/2014/main" id="{ABCB6942-DA80-EC4B-8B9A-CCA7031B6CDF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139140" y="1877329"/>
                  <a:ext cx="171000" cy="444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0" name="组合 129">
            <a:extLst>
              <a:ext uri="{FF2B5EF4-FFF2-40B4-BE49-F238E27FC236}">
                <a16:creationId xmlns:a16="http://schemas.microsoft.com/office/drawing/2014/main" id="{069F5EF7-E064-5E41-A6E3-FE4E14867DD1}"/>
              </a:ext>
            </a:extLst>
          </p:cNvPr>
          <p:cNvGrpSpPr/>
          <p:nvPr/>
        </p:nvGrpSpPr>
        <p:grpSpPr>
          <a:xfrm>
            <a:off x="1557460" y="1959769"/>
            <a:ext cx="249480" cy="373680"/>
            <a:chOff x="1557460" y="1959769"/>
            <a:chExt cx="249480" cy="373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08" name="墨迹 107">
                  <a:extLst>
                    <a:ext uri="{FF2B5EF4-FFF2-40B4-BE49-F238E27FC236}">
                      <a16:creationId xmlns:a16="http://schemas.microsoft.com/office/drawing/2014/main" id="{7BC49CDA-D1C3-544C-9A43-347E65171F75}"/>
                    </a:ext>
                  </a:extLst>
                </p14:cNvPr>
                <p14:cNvContentPartPr/>
                <p14:nvPr/>
              </p14:nvContentPartPr>
              <p14:xfrm>
                <a:off x="1557460" y="1959769"/>
                <a:ext cx="193320" cy="68760"/>
              </p14:xfrm>
            </p:contentPart>
          </mc:Choice>
          <mc:Fallback xmlns="">
            <p:pic>
              <p:nvPicPr>
                <p:cNvPr id="108" name="墨迹 107">
                  <a:extLst>
                    <a:ext uri="{FF2B5EF4-FFF2-40B4-BE49-F238E27FC236}">
                      <a16:creationId xmlns:a16="http://schemas.microsoft.com/office/drawing/2014/main" id="{7BC49CDA-D1C3-544C-9A43-347E65171F75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549900" y="1952209"/>
                  <a:ext cx="20844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09" name="墨迹 108">
                  <a:extLst>
                    <a:ext uri="{FF2B5EF4-FFF2-40B4-BE49-F238E27FC236}">
                      <a16:creationId xmlns:a16="http://schemas.microsoft.com/office/drawing/2014/main" id="{EBF7F90A-C36D-6248-AE7A-69E2B7EBA7C9}"/>
                    </a:ext>
                  </a:extLst>
                </p14:cNvPr>
                <p14:cNvContentPartPr/>
                <p14:nvPr/>
              </p14:nvContentPartPr>
              <p14:xfrm>
                <a:off x="1601020" y="2071729"/>
                <a:ext cx="62640" cy="261720"/>
              </p14:xfrm>
            </p:contentPart>
          </mc:Choice>
          <mc:Fallback xmlns="">
            <p:pic>
              <p:nvPicPr>
                <p:cNvPr id="109" name="墨迹 108">
                  <a:extLst>
                    <a:ext uri="{FF2B5EF4-FFF2-40B4-BE49-F238E27FC236}">
                      <a16:creationId xmlns:a16="http://schemas.microsoft.com/office/drawing/2014/main" id="{EBF7F90A-C36D-6248-AE7A-69E2B7EBA7C9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593460" y="2064169"/>
                  <a:ext cx="7776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10" name="墨迹 109">
                  <a:extLst>
                    <a:ext uri="{FF2B5EF4-FFF2-40B4-BE49-F238E27FC236}">
                      <a16:creationId xmlns:a16="http://schemas.microsoft.com/office/drawing/2014/main" id="{6BB687F4-E715-EA4A-9F68-7437CE60E7BC}"/>
                    </a:ext>
                  </a:extLst>
                </p14:cNvPr>
                <p14:cNvContentPartPr/>
                <p14:nvPr/>
              </p14:nvContentPartPr>
              <p14:xfrm>
                <a:off x="1806580" y="2208529"/>
                <a:ext cx="360" cy="124920"/>
              </p14:xfrm>
            </p:contentPart>
          </mc:Choice>
          <mc:Fallback xmlns="">
            <p:pic>
              <p:nvPicPr>
                <p:cNvPr id="110" name="墨迹 109">
                  <a:extLst>
                    <a:ext uri="{FF2B5EF4-FFF2-40B4-BE49-F238E27FC236}">
                      <a16:creationId xmlns:a16="http://schemas.microsoft.com/office/drawing/2014/main" id="{6BB687F4-E715-EA4A-9F68-7437CE60E7BC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799020" y="2200969"/>
                  <a:ext cx="15480" cy="140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9" name="组合 128">
            <a:extLst>
              <a:ext uri="{FF2B5EF4-FFF2-40B4-BE49-F238E27FC236}">
                <a16:creationId xmlns:a16="http://schemas.microsoft.com/office/drawing/2014/main" id="{B016B9CA-8E84-BC40-8EF6-A9B05D985AF7}"/>
              </a:ext>
            </a:extLst>
          </p:cNvPr>
          <p:cNvGrpSpPr/>
          <p:nvPr/>
        </p:nvGrpSpPr>
        <p:grpSpPr>
          <a:xfrm>
            <a:off x="2142460" y="1953289"/>
            <a:ext cx="903240" cy="417600"/>
            <a:chOff x="2142460" y="1953289"/>
            <a:chExt cx="903240" cy="417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11" name="墨迹 110">
                  <a:extLst>
                    <a:ext uri="{FF2B5EF4-FFF2-40B4-BE49-F238E27FC236}">
                      <a16:creationId xmlns:a16="http://schemas.microsoft.com/office/drawing/2014/main" id="{EDE2CDA6-E986-3F41-947B-2CE3D67D6991}"/>
                    </a:ext>
                  </a:extLst>
                </p14:cNvPr>
                <p14:cNvContentPartPr/>
                <p14:nvPr/>
              </p14:nvContentPartPr>
              <p14:xfrm>
                <a:off x="2142460" y="2295649"/>
                <a:ext cx="43920" cy="37800"/>
              </p14:xfrm>
            </p:contentPart>
          </mc:Choice>
          <mc:Fallback xmlns="">
            <p:pic>
              <p:nvPicPr>
                <p:cNvPr id="111" name="墨迹 110">
                  <a:extLst>
                    <a:ext uri="{FF2B5EF4-FFF2-40B4-BE49-F238E27FC236}">
                      <a16:creationId xmlns:a16="http://schemas.microsoft.com/office/drawing/2014/main" id="{EDE2CDA6-E986-3F41-947B-2CE3D67D6991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2135260" y="2288089"/>
                  <a:ext cx="5904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12" name="墨迹 111">
                  <a:extLst>
                    <a:ext uri="{FF2B5EF4-FFF2-40B4-BE49-F238E27FC236}">
                      <a16:creationId xmlns:a16="http://schemas.microsoft.com/office/drawing/2014/main" id="{8783C60E-7CB0-274A-A458-2714FD4ECEC9}"/>
                    </a:ext>
                  </a:extLst>
                </p14:cNvPr>
                <p14:cNvContentPartPr/>
                <p14:nvPr/>
              </p14:nvContentPartPr>
              <p14:xfrm>
                <a:off x="2367460" y="1953289"/>
                <a:ext cx="191880" cy="50040"/>
              </p14:xfrm>
            </p:contentPart>
          </mc:Choice>
          <mc:Fallback xmlns="">
            <p:pic>
              <p:nvPicPr>
                <p:cNvPr id="112" name="墨迹 111">
                  <a:extLst>
                    <a:ext uri="{FF2B5EF4-FFF2-40B4-BE49-F238E27FC236}">
                      <a16:creationId xmlns:a16="http://schemas.microsoft.com/office/drawing/2014/main" id="{8783C60E-7CB0-274A-A458-2714FD4ECEC9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2359900" y="1945729"/>
                  <a:ext cx="20700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13" name="墨迹 112">
                  <a:extLst>
                    <a:ext uri="{FF2B5EF4-FFF2-40B4-BE49-F238E27FC236}">
                      <a16:creationId xmlns:a16="http://schemas.microsoft.com/office/drawing/2014/main" id="{B14CAFAB-C8A9-2148-9DAE-55800B1528F4}"/>
                    </a:ext>
                  </a:extLst>
                </p14:cNvPr>
                <p14:cNvContentPartPr/>
                <p14:nvPr/>
              </p14:nvContentPartPr>
              <p14:xfrm>
                <a:off x="2404180" y="2096569"/>
                <a:ext cx="56520" cy="221760"/>
              </p14:xfrm>
            </p:contentPart>
          </mc:Choice>
          <mc:Fallback xmlns="">
            <p:pic>
              <p:nvPicPr>
                <p:cNvPr id="113" name="墨迹 112">
                  <a:extLst>
                    <a:ext uri="{FF2B5EF4-FFF2-40B4-BE49-F238E27FC236}">
                      <a16:creationId xmlns:a16="http://schemas.microsoft.com/office/drawing/2014/main" id="{B14CAFAB-C8A9-2148-9DAE-55800B1528F4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2396620" y="2089009"/>
                  <a:ext cx="7128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14" name="墨迹 113">
                  <a:extLst>
                    <a:ext uri="{FF2B5EF4-FFF2-40B4-BE49-F238E27FC236}">
                      <a16:creationId xmlns:a16="http://schemas.microsoft.com/office/drawing/2014/main" id="{8ED0FD3B-5C32-E349-AA30-A6C6960F35BF}"/>
                    </a:ext>
                  </a:extLst>
                </p14:cNvPr>
                <p14:cNvContentPartPr/>
                <p14:nvPr/>
              </p14:nvContentPartPr>
              <p14:xfrm>
                <a:off x="2653300" y="2215009"/>
                <a:ext cx="174600" cy="87480"/>
              </p14:xfrm>
            </p:contentPart>
          </mc:Choice>
          <mc:Fallback xmlns="">
            <p:pic>
              <p:nvPicPr>
                <p:cNvPr id="114" name="墨迹 113">
                  <a:extLst>
                    <a:ext uri="{FF2B5EF4-FFF2-40B4-BE49-F238E27FC236}">
                      <a16:creationId xmlns:a16="http://schemas.microsoft.com/office/drawing/2014/main" id="{8ED0FD3B-5C32-E349-AA30-A6C6960F35BF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2645740" y="2207449"/>
                  <a:ext cx="18972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15" name="墨迹 114">
                  <a:extLst>
                    <a:ext uri="{FF2B5EF4-FFF2-40B4-BE49-F238E27FC236}">
                      <a16:creationId xmlns:a16="http://schemas.microsoft.com/office/drawing/2014/main" id="{E63BF5BE-9A5B-1643-AC2E-D1FC11F338A9}"/>
                    </a:ext>
                  </a:extLst>
                </p14:cNvPr>
                <p14:cNvContentPartPr/>
                <p14:nvPr/>
              </p14:nvContentPartPr>
              <p14:xfrm>
                <a:off x="2939500" y="2308249"/>
                <a:ext cx="106200" cy="62640"/>
              </p14:xfrm>
            </p:contentPart>
          </mc:Choice>
          <mc:Fallback xmlns="">
            <p:pic>
              <p:nvPicPr>
                <p:cNvPr id="115" name="墨迹 114">
                  <a:extLst>
                    <a:ext uri="{FF2B5EF4-FFF2-40B4-BE49-F238E27FC236}">
                      <a16:creationId xmlns:a16="http://schemas.microsoft.com/office/drawing/2014/main" id="{E63BF5BE-9A5B-1643-AC2E-D1FC11F338A9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2931940" y="2300689"/>
                  <a:ext cx="121320" cy="77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116" name="墨迹 115">
                <a:extLst>
                  <a:ext uri="{FF2B5EF4-FFF2-40B4-BE49-F238E27FC236}">
                    <a16:creationId xmlns:a16="http://schemas.microsoft.com/office/drawing/2014/main" id="{36870FF9-85A0-E946-9F36-F2EDB543FCA1}"/>
                  </a:ext>
                </a:extLst>
              </p14:cNvPr>
              <p14:cNvContentPartPr/>
              <p14:nvPr/>
            </p14:nvContentPartPr>
            <p14:xfrm>
              <a:off x="3368980" y="2152729"/>
              <a:ext cx="68760" cy="19080"/>
            </p14:xfrm>
          </p:contentPart>
        </mc:Choice>
        <mc:Fallback xmlns="">
          <p:pic>
            <p:nvPicPr>
              <p:cNvPr id="116" name="墨迹 115">
                <a:extLst>
                  <a:ext uri="{FF2B5EF4-FFF2-40B4-BE49-F238E27FC236}">
                    <a16:creationId xmlns:a16="http://schemas.microsoft.com/office/drawing/2014/main" id="{36870FF9-85A0-E946-9F36-F2EDB543FCA1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3361420" y="2145169"/>
                <a:ext cx="83880" cy="34200"/>
              </a:xfrm>
              <a:prstGeom prst="rect">
                <a:avLst/>
              </a:prstGeom>
            </p:spPr>
          </p:pic>
        </mc:Fallback>
      </mc:AlternateContent>
      <p:grpSp>
        <p:nvGrpSpPr>
          <p:cNvPr id="128" name="组合 127">
            <a:extLst>
              <a:ext uri="{FF2B5EF4-FFF2-40B4-BE49-F238E27FC236}">
                <a16:creationId xmlns:a16="http://schemas.microsoft.com/office/drawing/2014/main" id="{1DCF28FA-4C7A-6340-A20C-1318DA878C2B}"/>
              </a:ext>
            </a:extLst>
          </p:cNvPr>
          <p:cNvGrpSpPr/>
          <p:nvPr/>
        </p:nvGrpSpPr>
        <p:grpSpPr>
          <a:xfrm>
            <a:off x="3649060" y="2164969"/>
            <a:ext cx="299520" cy="12960"/>
            <a:chOff x="3649060" y="2164969"/>
            <a:chExt cx="299520" cy="12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17" name="墨迹 116">
                  <a:extLst>
                    <a:ext uri="{FF2B5EF4-FFF2-40B4-BE49-F238E27FC236}">
                      <a16:creationId xmlns:a16="http://schemas.microsoft.com/office/drawing/2014/main" id="{99CA49DC-AF05-7B4F-9A8E-10C9E98CF4B5}"/>
                    </a:ext>
                  </a:extLst>
                </p14:cNvPr>
                <p14:cNvContentPartPr/>
                <p14:nvPr/>
              </p14:nvContentPartPr>
              <p14:xfrm>
                <a:off x="3649060" y="2164969"/>
                <a:ext cx="75240" cy="12960"/>
              </p14:xfrm>
            </p:contentPart>
          </mc:Choice>
          <mc:Fallback xmlns="">
            <p:pic>
              <p:nvPicPr>
                <p:cNvPr id="117" name="墨迹 116">
                  <a:extLst>
                    <a:ext uri="{FF2B5EF4-FFF2-40B4-BE49-F238E27FC236}">
                      <a16:creationId xmlns:a16="http://schemas.microsoft.com/office/drawing/2014/main" id="{99CA49DC-AF05-7B4F-9A8E-10C9E98CF4B5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3641500" y="2157409"/>
                  <a:ext cx="9000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18" name="墨迹 117">
                  <a:extLst>
                    <a:ext uri="{FF2B5EF4-FFF2-40B4-BE49-F238E27FC236}">
                      <a16:creationId xmlns:a16="http://schemas.microsoft.com/office/drawing/2014/main" id="{894FD10D-9D87-6E4F-A8D8-26F82D0B44AA}"/>
                    </a:ext>
                  </a:extLst>
                </p14:cNvPr>
                <p14:cNvContentPartPr/>
                <p14:nvPr/>
              </p14:nvContentPartPr>
              <p14:xfrm>
                <a:off x="3892060" y="2164969"/>
                <a:ext cx="56520" cy="6480"/>
              </p14:xfrm>
            </p:contentPart>
          </mc:Choice>
          <mc:Fallback xmlns="">
            <p:pic>
              <p:nvPicPr>
                <p:cNvPr id="118" name="墨迹 117">
                  <a:extLst>
                    <a:ext uri="{FF2B5EF4-FFF2-40B4-BE49-F238E27FC236}">
                      <a16:creationId xmlns:a16="http://schemas.microsoft.com/office/drawing/2014/main" id="{894FD10D-9D87-6E4F-A8D8-26F82D0B44AA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3884500" y="2157409"/>
                  <a:ext cx="71280" cy="21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7" name="组合 126">
            <a:extLst>
              <a:ext uri="{FF2B5EF4-FFF2-40B4-BE49-F238E27FC236}">
                <a16:creationId xmlns:a16="http://schemas.microsoft.com/office/drawing/2014/main" id="{97437F80-2027-2046-9CB9-E99CCDA6F590}"/>
              </a:ext>
            </a:extLst>
          </p:cNvPr>
          <p:cNvGrpSpPr/>
          <p:nvPr/>
        </p:nvGrpSpPr>
        <p:grpSpPr>
          <a:xfrm>
            <a:off x="4216420" y="1959769"/>
            <a:ext cx="472680" cy="466920"/>
            <a:chOff x="4216420" y="1959769"/>
            <a:chExt cx="472680" cy="466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19" name="墨迹 118">
                  <a:extLst>
                    <a:ext uri="{FF2B5EF4-FFF2-40B4-BE49-F238E27FC236}">
                      <a16:creationId xmlns:a16="http://schemas.microsoft.com/office/drawing/2014/main" id="{984CAE24-894A-B246-8E6A-0A0BC532F8B0}"/>
                    </a:ext>
                  </a:extLst>
                </p14:cNvPr>
                <p14:cNvContentPartPr/>
                <p14:nvPr/>
              </p14:nvContentPartPr>
              <p14:xfrm>
                <a:off x="4216420" y="1959769"/>
                <a:ext cx="236160" cy="43920"/>
              </p14:xfrm>
            </p:contentPart>
          </mc:Choice>
          <mc:Fallback xmlns="">
            <p:pic>
              <p:nvPicPr>
                <p:cNvPr id="119" name="墨迹 118">
                  <a:extLst>
                    <a:ext uri="{FF2B5EF4-FFF2-40B4-BE49-F238E27FC236}">
                      <a16:creationId xmlns:a16="http://schemas.microsoft.com/office/drawing/2014/main" id="{984CAE24-894A-B246-8E6A-0A0BC532F8B0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4208860" y="1952209"/>
                  <a:ext cx="25128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20" name="墨迹 119">
                  <a:extLst>
                    <a:ext uri="{FF2B5EF4-FFF2-40B4-BE49-F238E27FC236}">
                      <a16:creationId xmlns:a16="http://schemas.microsoft.com/office/drawing/2014/main" id="{39929A1F-4C9E-0D46-91C1-6EAEC4B1F869}"/>
                    </a:ext>
                  </a:extLst>
                </p14:cNvPr>
                <p14:cNvContentPartPr/>
                <p14:nvPr/>
              </p14:nvContentPartPr>
              <p14:xfrm>
                <a:off x="4228300" y="2083969"/>
                <a:ext cx="100080" cy="242640"/>
              </p14:xfrm>
            </p:contentPart>
          </mc:Choice>
          <mc:Fallback xmlns="">
            <p:pic>
              <p:nvPicPr>
                <p:cNvPr id="120" name="墨迹 119">
                  <a:extLst>
                    <a:ext uri="{FF2B5EF4-FFF2-40B4-BE49-F238E27FC236}">
                      <a16:creationId xmlns:a16="http://schemas.microsoft.com/office/drawing/2014/main" id="{39929A1F-4C9E-0D46-91C1-6EAEC4B1F869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4220740" y="2076409"/>
                  <a:ext cx="11520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21" name="墨迹 120">
                  <a:extLst>
                    <a:ext uri="{FF2B5EF4-FFF2-40B4-BE49-F238E27FC236}">
                      <a16:creationId xmlns:a16="http://schemas.microsoft.com/office/drawing/2014/main" id="{C12C4B5F-6594-6D41-8B7A-88866068B2EA}"/>
                    </a:ext>
                  </a:extLst>
                </p14:cNvPr>
                <p14:cNvContentPartPr/>
                <p14:nvPr/>
              </p14:nvContentPartPr>
              <p14:xfrm>
                <a:off x="4458340" y="2127529"/>
                <a:ext cx="230760" cy="299160"/>
              </p14:xfrm>
            </p:contentPart>
          </mc:Choice>
          <mc:Fallback xmlns="">
            <p:pic>
              <p:nvPicPr>
                <p:cNvPr id="121" name="墨迹 120">
                  <a:extLst>
                    <a:ext uri="{FF2B5EF4-FFF2-40B4-BE49-F238E27FC236}">
                      <a16:creationId xmlns:a16="http://schemas.microsoft.com/office/drawing/2014/main" id="{C12C4B5F-6594-6D41-8B7A-88866068B2EA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4451140" y="2120329"/>
                  <a:ext cx="245880" cy="314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122" name="墨迹 121">
                <a:extLst>
                  <a:ext uri="{FF2B5EF4-FFF2-40B4-BE49-F238E27FC236}">
                    <a16:creationId xmlns:a16="http://schemas.microsoft.com/office/drawing/2014/main" id="{FEB17B88-A14E-E342-A56B-3700D4D2A0BA}"/>
                  </a:ext>
                </a:extLst>
              </p14:cNvPr>
              <p14:cNvContentPartPr/>
              <p14:nvPr/>
            </p14:nvContentPartPr>
            <p14:xfrm>
              <a:off x="4928860" y="1909729"/>
              <a:ext cx="357840" cy="467280"/>
            </p14:xfrm>
          </p:contentPart>
        </mc:Choice>
        <mc:Fallback xmlns="">
          <p:pic>
            <p:nvPicPr>
              <p:cNvPr id="122" name="墨迹 121">
                <a:extLst>
                  <a:ext uri="{FF2B5EF4-FFF2-40B4-BE49-F238E27FC236}">
                    <a16:creationId xmlns:a16="http://schemas.microsoft.com/office/drawing/2014/main" id="{FEB17B88-A14E-E342-A56B-3700D4D2A0BA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4921300" y="1902169"/>
                <a:ext cx="372960" cy="482400"/>
              </a:xfrm>
              <a:prstGeom prst="rect">
                <a:avLst/>
              </a:prstGeom>
            </p:spPr>
          </p:pic>
        </mc:Fallback>
      </mc:AlternateContent>
      <p:grpSp>
        <p:nvGrpSpPr>
          <p:cNvPr id="133" name="组合 132">
            <a:extLst>
              <a:ext uri="{FF2B5EF4-FFF2-40B4-BE49-F238E27FC236}">
                <a16:creationId xmlns:a16="http://schemas.microsoft.com/office/drawing/2014/main" id="{7D4E01DB-89D2-6F4B-A7E0-8480F5C2F98E}"/>
              </a:ext>
            </a:extLst>
          </p:cNvPr>
          <p:cNvGrpSpPr/>
          <p:nvPr/>
        </p:nvGrpSpPr>
        <p:grpSpPr>
          <a:xfrm>
            <a:off x="5579020" y="1959769"/>
            <a:ext cx="1102320" cy="554400"/>
            <a:chOff x="5579020" y="1959769"/>
            <a:chExt cx="1102320" cy="554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23" name="墨迹 122">
                  <a:extLst>
                    <a:ext uri="{FF2B5EF4-FFF2-40B4-BE49-F238E27FC236}">
                      <a16:creationId xmlns:a16="http://schemas.microsoft.com/office/drawing/2014/main" id="{569D00EA-BC62-D14E-AD45-F0036D56A61B}"/>
                    </a:ext>
                  </a:extLst>
                </p14:cNvPr>
                <p14:cNvContentPartPr/>
                <p14:nvPr/>
              </p14:nvContentPartPr>
              <p14:xfrm>
                <a:off x="5579020" y="1959769"/>
                <a:ext cx="299160" cy="50040"/>
              </p14:xfrm>
            </p:contentPart>
          </mc:Choice>
          <mc:Fallback xmlns="">
            <p:pic>
              <p:nvPicPr>
                <p:cNvPr id="123" name="墨迹 122">
                  <a:extLst>
                    <a:ext uri="{FF2B5EF4-FFF2-40B4-BE49-F238E27FC236}">
                      <a16:creationId xmlns:a16="http://schemas.microsoft.com/office/drawing/2014/main" id="{569D00EA-BC62-D14E-AD45-F0036D56A61B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5571460" y="1952209"/>
                  <a:ext cx="31428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24" name="墨迹 123">
                  <a:extLst>
                    <a:ext uri="{FF2B5EF4-FFF2-40B4-BE49-F238E27FC236}">
                      <a16:creationId xmlns:a16="http://schemas.microsoft.com/office/drawing/2014/main" id="{F6BE64C8-B1E5-514C-BD14-7857C94E39B6}"/>
                    </a:ext>
                  </a:extLst>
                </p14:cNvPr>
                <p14:cNvContentPartPr/>
                <p14:nvPr/>
              </p14:nvContentPartPr>
              <p14:xfrm>
                <a:off x="5629060" y="2090449"/>
                <a:ext cx="93600" cy="357840"/>
              </p14:xfrm>
            </p:contentPart>
          </mc:Choice>
          <mc:Fallback xmlns="">
            <p:pic>
              <p:nvPicPr>
                <p:cNvPr id="124" name="墨迹 123">
                  <a:extLst>
                    <a:ext uri="{FF2B5EF4-FFF2-40B4-BE49-F238E27FC236}">
                      <a16:creationId xmlns:a16="http://schemas.microsoft.com/office/drawing/2014/main" id="{F6BE64C8-B1E5-514C-BD14-7857C94E39B6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5621500" y="2082889"/>
                  <a:ext cx="108720" cy="37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25" name="墨迹 124">
                  <a:extLst>
                    <a:ext uri="{FF2B5EF4-FFF2-40B4-BE49-F238E27FC236}">
                      <a16:creationId xmlns:a16="http://schemas.microsoft.com/office/drawing/2014/main" id="{FAF86465-9629-BA40-AECE-F5CB0AA8657B}"/>
                    </a:ext>
                  </a:extLst>
                </p14:cNvPr>
                <p14:cNvContentPartPr/>
                <p14:nvPr/>
              </p14:nvContentPartPr>
              <p14:xfrm>
                <a:off x="5983660" y="2227249"/>
                <a:ext cx="153360" cy="19080"/>
              </p14:xfrm>
            </p:contentPart>
          </mc:Choice>
          <mc:Fallback xmlns="">
            <p:pic>
              <p:nvPicPr>
                <p:cNvPr id="125" name="墨迹 124">
                  <a:extLst>
                    <a:ext uri="{FF2B5EF4-FFF2-40B4-BE49-F238E27FC236}">
                      <a16:creationId xmlns:a16="http://schemas.microsoft.com/office/drawing/2014/main" id="{FAF86465-9629-BA40-AECE-F5CB0AA8657B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5976100" y="2219689"/>
                  <a:ext cx="16812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32" name="墨迹 131">
                  <a:extLst>
                    <a:ext uri="{FF2B5EF4-FFF2-40B4-BE49-F238E27FC236}">
                      <a16:creationId xmlns:a16="http://schemas.microsoft.com/office/drawing/2014/main" id="{CDFE48DC-30F6-554F-8C44-F57B1E375FDB}"/>
                    </a:ext>
                  </a:extLst>
                </p14:cNvPr>
                <p14:cNvContentPartPr/>
                <p14:nvPr/>
              </p14:nvContentPartPr>
              <p14:xfrm>
                <a:off x="6257620" y="2109169"/>
                <a:ext cx="423720" cy="405000"/>
              </p14:xfrm>
            </p:contentPart>
          </mc:Choice>
          <mc:Fallback xmlns="">
            <p:pic>
              <p:nvPicPr>
                <p:cNvPr id="132" name="墨迹 131">
                  <a:extLst>
                    <a:ext uri="{FF2B5EF4-FFF2-40B4-BE49-F238E27FC236}">
                      <a16:creationId xmlns:a16="http://schemas.microsoft.com/office/drawing/2014/main" id="{CDFE48DC-30F6-554F-8C44-F57B1E375FDB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6250060" y="2101609"/>
                  <a:ext cx="438840" cy="420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134" name="墨迹 133">
                <a:extLst>
                  <a:ext uri="{FF2B5EF4-FFF2-40B4-BE49-F238E27FC236}">
                    <a16:creationId xmlns:a16="http://schemas.microsoft.com/office/drawing/2014/main" id="{2273D508-DB12-BD44-90DA-DDB7FA500716}"/>
                  </a:ext>
                </a:extLst>
              </p14:cNvPr>
              <p14:cNvContentPartPr/>
              <p14:nvPr/>
            </p14:nvContentPartPr>
            <p14:xfrm>
              <a:off x="598780" y="2812609"/>
              <a:ext cx="100080" cy="87480"/>
            </p14:xfrm>
          </p:contentPart>
        </mc:Choice>
        <mc:Fallback xmlns="">
          <p:pic>
            <p:nvPicPr>
              <p:cNvPr id="134" name="墨迹 133">
                <a:extLst>
                  <a:ext uri="{FF2B5EF4-FFF2-40B4-BE49-F238E27FC236}">
                    <a16:creationId xmlns:a16="http://schemas.microsoft.com/office/drawing/2014/main" id="{2273D508-DB12-BD44-90DA-DDB7FA500716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591220" y="2805049"/>
                <a:ext cx="115200" cy="10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135" name="墨迹 134">
                <a:extLst>
                  <a:ext uri="{FF2B5EF4-FFF2-40B4-BE49-F238E27FC236}">
                    <a16:creationId xmlns:a16="http://schemas.microsoft.com/office/drawing/2014/main" id="{74C68CA0-EB92-DD4C-A026-91A38B3C3DEB}"/>
                  </a:ext>
                </a:extLst>
              </p14:cNvPr>
              <p14:cNvContentPartPr/>
              <p14:nvPr/>
            </p14:nvContentPartPr>
            <p14:xfrm>
              <a:off x="617500" y="3036529"/>
              <a:ext cx="380160" cy="131040"/>
            </p14:xfrm>
          </p:contentPart>
        </mc:Choice>
        <mc:Fallback xmlns="">
          <p:pic>
            <p:nvPicPr>
              <p:cNvPr id="135" name="墨迹 134">
                <a:extLst>
                  <a:ext uri="{FF2B5EF4-FFF2-40B4-BE49-F238E27FC236}">
                    <a16:creationId xmlns:a16="http://schemas.microsoft.com/office/drawing/2014/main" id="{74C68CA0-EB92-DD4C-A026-91A38B3C3DEB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609940" y="3028969"/>
                <a:ext cx="395280" cy="146160"/>
              </a:xfrm>
              <a:prstGeom prst="rect">
                <a:avLst/>
              </a:prstGeom>
            </p:spPr>
          </p:pic>
        </mc:Fallback>
      </mc:AlternateContent>
      <p:grpSp>
        <p:nvGrpSpPr>
          <p:cNvPr id="153" name="组合 152">
            <a:extLst>
              <a:ext uri="{FF2B5EF4-FFF2-40B4-BE49-F238E27FC236}">
                <a16:creationId xmlns:a16="http://schemas.microsoft.com/office/drawing/2014/main" id="{3EBDB92D-615E-1F4E-9F40-77D7609B6B0A}"/>
              </a:ext>
            </a:extLst>
          </p:cNvPr>
          <p:cNvGrpSpPr/>
          <p:nvPr/>
        </p:nvGrpSpPr>
        <p:grpSpPr>
          <a:xfrm>
            <a:off x="1289620" y="2737729"/>
            <a:ext cx="436320" cy="398880"/>
            <a:chOff x="1289620" y="2737729"/>
            <a:chExt cx="436320" cy="398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36" name="墨迹 135">
                  <a:extLst>
                    <a:ext uri="{FF2B5EF4-FFF2-40B4-BE49-F238E27FC236}">
                      <a16:creationId xmlns:a16="http://schemas.microsoft.com/office/drawing/2014/main" id="{09CDA319-E4EE-7045-B05A-6BAEFA61BF76}"/>
                    </a:ext>
                  </a:extLst>
                </p14:cNvPr>
                <p14:cNvContentPartPr/>
                <p14:nvPr/>
              </p14:nvContentPartPr>
              <p14:xfrm>
                <a:off x="1289620" y="2849689"/>
                <a:ext cx="56520" cy="280440"/>
              </p14:xfrm>
            </p:contentPart>
          </mc:Choice>
          <mc:Fallback xmlns="">
            <p:pic>
              <p:nvPicPr>
                <p:cNvPr id="136" name="墨迹 135">
                  <a:extLst>
                    <a:ext uri="{FF2B5EF4-FFF2-40B4-BE49-F238E27FC236}">
                      <a16:creationId xmlns:a16="http://schemas.microsoft.com/office/drawing/2014/main" id="{09CDA319-E4EE-7045-B05A-6BAEFA61BF76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1282060" y="2842489"/>
                  <a:ext cx="7128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37" name="墨迹 136">
                  <a:extLst>
                    <a:ext uri="{FF2B5EF4-FFF2-40B4-BE49-F238E27FC236}">
                      <a16:creationId xmlns:a16="http://schemas.microsoft.com/office/drawing/2014/main" id="{6B821966-3A38-FD42-AC33-681F27842354}"/>
                    </a:ext>
                  </a:extLst>
                </p14:cNvPr>
                <p14:cNvContentPartPr/>
                <p14:nvPr/>
              </p14:nvContentPartPr>
              <p14:xfrm>
                <a:off x="1541620" y="2737729"/>
                <a:ext cx="184320" cy="398880"/>
              </p14:xfrm>
            </p:contentPart>
          </mc:Choice>
          <mc:Fallback xmlns="">
            <p:pic>
              <p:nvPicPr>
                <p:cNvPr id="137" name="墨迹 136">
                  <a:extLst>
                    <a:ext uri="{FF2B5EF4-FFF2-40B4-BE49-F238E27FC236}">
                      <a16:creationId xmlns:a16="http://schemas.microsoft.com/office/drawing/2014/main" id="{6B821966-3A38-FD42-AC33-681F27842354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1534060" y="2730169"/>
                  <a:ext cx="199440" cy="414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88">
            <p14:nvContentPartPr>
              <p14:cNvPr id="138" name="墨迹 137">
                <a:extLst>
                  <a:ext uri="{FF2B5EF4-FFF2-40B4-BE49-F238E27FC236}">
                    <a16:creationId xmlns:a16="http://schemas.microsoft.com/office/drawing/2014/main" id="{1AE3925F-F69F-0448-B019-831D980C3EA4}"/>
                  </a:ext>
                </a:extLst>
              </p14:cNvPr>
              <p14:cNvContentPartPr/>
              <p14:nvPr/>
            </p14:nvContentPartPr>
            <p14:xfrm>
              <a:off x="2005660" y="2681929"/>
              <a:ext cx="268200" cy="486000"/>
            </p14:xfrm>
          </p:contentPart>
        </mc:Choice>
        <mc:Fallback xmlns="">
          <p:pic>
            <p:nvPicPr>
              <p:cNvPr id="138" name="墨迹 137">
                <a:extLst>
                  <a:ext uri="{FF2B5EF4-FFF2-40B4-BE49-F238E27FC236}">
                    <a16:creationId xmlns:a16="http://schemas.microsoft.com/office/drawing/2014/main" id="{1AE3925F-F69F-0448-B019-831D980C3EA4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1998100" y="2674369"/>
                <a:ext cx="282960" cy="501120"/>
              </a:xfrm>
              <a:prstGeom prst="rect">
                <a:avLst/>
              </a:prstGeom>
            </p:spPr>
          </p:pic>
        </mc:Fallback>
      </mc:AlternateContent>
      <p:grpSp>
        <p:nvGrpSpPr>
          <p:cNvPr id="152" name="组合 151">
            <a:extLst>
              <a:ext uri="{FF2B5EF4-FFF2-40B4-BE49-F238E27FC236}">
                <a16:creationId xmlns:a16="http://schemas.microsoft.com/office/drawing/2014/main" id="{D583E087-FD64-614E-9A39-45D9C6113040}"/>
              </a:ext>
            </a:extLst>
          </p:cNvPr>
          <p:cNvGrpSpPr/>
          <p:nvPr/>
        </p:nvGrpSpPr>
        <p:grpSpPr>
          <a:xfrm>
            <a:off x="2510020" y="2719009"/>
            <a:ext cx="523080" cy="361440"/>
            <a:chOff x="2510020" y="2719009"/>
            <a:chExt cx="523080" cy="361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39" name="墨迹 138">
                  <a:extLst>
                    <a:ext uri="{FF2B5EF4-FFF2-40B4-BE49-F238E27FC236}">
                      <a16:creationId xmlns:a16="http://schemas.microsoft.com/office/drawing/2014/main" id="{681BCA35-2A86-D44D-8091-48D918DA348A}"/>
                    </a:ext>
                  </a:extLst>
                </p14:cNvPr>
                <p14:cNvContentPartPr/>
                <p14:nvPr/>
              </p14:nvContentPartPr>
              <p14:xfrm>
                <a:off x="2510020" y="2862289"/>
                <a:ext cx="299160" cy="155880"/>
              </p14:xfrm>
            </p:contentPart>
          </mc:Choice>
          <mc:Fallback xmlns="">
            <p:pic>
              <p:nvPicPr>
                <p:cNvPr id="139" name="墨迹 138">
                  <a:extLst>
                    <a:ext uri="{FF2B5EF4-FFF2-40B4-BE49-F238E27FC236}">
                      <a16:creationId xmlns:a16="http://schemas.microsoft.com/office/drawing/2014/main" id="{681BCA35-2A86-D44D-8091-48D918DA348A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2502460" y="2854729"/>
                  <a:ext cx="31428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40" name="墨迹 139">
                  <a:extLst>
                    <a:ext uri="{FF2B5EF4-FFF2-40B4-BE49-F238E27FC236}">
                      <a16:creationId xmlns:a16="http://schemas.microsoft.com/office/drawing/2014/main" id="{1DF3DBC0-B69F-5F44-9C70-695573D56EBE}"/>
                    </a:ext>
                  </a:extLst>
                </p14:cNvPr>
                <p14:cNvContentPartPr/>
                <p14:nvPr/>
              </p14:nvContentPartPr>
              <p14:xfrm>
                <a:off x="2671660" y="2837449"/>
                <a:ext cx="37800" cy="143640"/>
              </p14:xfrm>
            </p:contentPart>
          </mc:Choice>
          <mc:Fallback xmlns="">
            <p:pic>
              <p:nvPicPr>
                <p:cNvPr id="140" name="墨迹 139">
                  <a:extLst>
                    <a:ext uri="{FF2B5EF4-FFF2-40B4-BE49-F238E27FC236}">
                      <a16:creationId xmlns:a16="http://schemas.microsoft.com/office/drawing/2014/main" id="{1DF3DBC0-B69F-5F44-9C70-695573D56EBE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2664100" y="2829889"/>
                  <a:ext cx="5292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41" name="墨迹 140">
                  <a:extLst>
                    <a:ext uri="{FF2B5EF4-FFF2-40B4-BE49-F238E27FC236}">
                      <a16:creationId xmlns:a16="http://schemas.microsoft.com/office/drawing/2014/main" id="{6BCDF7C5-B39F-AA47-A1ED-E862C1EF6674}"/>
                    </a:ext>
                  </a:extLst>
                </p14:cNvPr>
                <p14:cNvContentPartPr/>
                <p14:nvPr/>
              </p14:nvContentPartPr>
              <p14:xfrm>
                <a:off x="2926900" y="2719009"/>
                <a:ext cx="106200" cy="81360"/>
              </p14:xfrm>
            </p:contentPart>
          </mc:Choice>
          <mc:Fallback xmlns="">
            <p:pic>
              <p:nvPicPr>
                <p:cNvPr id="141" name="墨迹 140">
                  <a:extLst>
                    <a:ext uri="{FF2B5EF4-FFF2-40B4-BE49-F238E27FC236}">
                      <a16:creationId xmlns:a16="http://schemas.microsoft.com/office/drawing/2014/main" id="{6BCDF7C5-B39F-AA47-A1ED-E862C1EF6674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2919340" y="2711449"/>
                  <a:ext cx="12132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42" name="墨迹 141">
                  <a:extLst>
                    <a:ext uri="{FF2B5EF4-FFF2-40B4-BE49-F238E27FC236}">
                      <a16:creationId xmlns:a16="http://schemas.microsoft.com/office/drawing/2014/main" id="{07E4200B-77EB-DA49-AB98-F58B61ECA3EE}"/>
                    </a:ext>
                  </a:extLst>
                </p14:cNvPr>
                <p14:cNvContentPartPr/>
                <p14:nvPr/>
              </p14:nvContentPartPr>
              <p14:xfrm>
                <a:off x="2852380" y="2930689"/>
                <a:ext cx="180720" cy="149760"/>
              </p14:xfrm>
            </p:contentPart>
          </mc:Choice>
          <mc:Fallback xmlns="">
            <p:pic>
              <p:nvPicPr>
                <p:cNvPr id="142" name="墨迹 141">
                  <a:extLst>
                    <a:ext uri="{FF2B5EF4-FFF2-40B4-BE49-F238E27FC236}">
                      <a16:creationId xmlns:a16="http://schemas.microsoft.com/office/drawing/2014/main" id="{07E4200B-77EB-DA49-AB98-F58B61ECA3EE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2844820" y="2923129"/>
                  <a:ext cx="195840" cy="16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5" name="组合 154">
            <a:extLst>
              <a:ext uri="{FF2B5EF4-FFF2-40B4-BE49-F238E27FC236}">
                <a16:creationId xmlns:a16="http://schemas.microsoft.com/office/drawing/2014/main" id="{99BE5030-A31D-F84F-B6B4-382FDFE1D4E4}"/>
              </a:ext>
            </a:extLst>
          </p:cNvPr>
          <p:cNvGrpSpPr/>
          <p:nvPr/>
        </p:nvGrpSpPr>
        <p:grpSpPr>
          <a:xfrm>
            <a:off x="3456100" y="2669329"/>
            <a:ext cx="3412080" cy="604440"/>
            <a:chOff x="3456100" y="2669329"/>
            <a:chExt cx="3412080" cy="604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43" name="墨迹 142">
                  <a:extLst>
                    <a:ext uri="{FF2B5EF4-FFF2-40B4-BE49-F238E27FC236}">
                      <a16:creationId xmlns:a16="http://schemas.microsoft.com/office/drawing/2014/main" id="{E05F4471-4A22-AD42-9160-E6B4A50F0C69}"/>
                    </a:ext>
                  </a:extLst>
                </p14:cNvPr>
                <p14:cNvContentPartPr/>
                <p14:nvPr/>
              </p14:nvContentPartPr>
              <p14:xfrm>
                <a:off x="3456100" y="2824849"/>
                <a:ext cx="174600" cy="174600"/>
              </p14:xfrm>
            </p:contentPart>
          </mc:Choice>
          <mc:Fallback xmlns="">
            <p:pic>
              <p:nvPicPr>
                <p:cNvPr id="143" name="墨迹 142">
                  <a:extLst>
                    <a:ext uri="{FF2B5EF4-FFF2-40B4-BE49-F238E27FC236}">
                      <a16:creationId xmlns:a16="http://schemas.microsoft.com/office/drawing/2014/main" id="{E05F4471-4A22-AD42-9160-E6B4A50F0C69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3448540" y="2817289"/>
                  <a:ext cx="18972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44" name="墨迹 143">
                  <a:extLst>
                    <a:ext uri="{FF2B5EF4-FFF2-40B4-BE49-F238E27FC236}">
                      <a16:creationId xmlns:a16="http://schemas.microsoft.com/office/drawing/2014/main" id="{4A326004-1533-5A4A-8CBB-09AAACF78488}"/>
                    </a:ext>
                  </a:extLst>
                </p14:cNvPr>
                <p14:cNvContentPartPr/>
                <p14:nvPr/>
              </p14:nvContentPartPr>
              <p14:xfrm>
                <a:off x="3487420" y="2980729"/>
                <a:ext cx="236880" cy="112320"/>
              </p14:xfrm>
            </p:contentPart>
          </mc:Choice>
          <mc:Fallback xmlns="">
            <p:pic>
              <p:nvPicPr>
                <p:cNvPr id="144" name="墨迹 143">
                  <a:extLst>
                    <a:ext uri="{FF2B5EF4-FFF2-40B4-BE49-F238E27FC236}">
                      <a16:creationId xmlns:a16="http://schemas.microsoft.com/office/drawing/2014/main" id="{4A326004-1533-5A4A-8CBB-09AAACF78488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3479860" y="2973169"/>
                  <a:ext cx="25200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45" name="墨迹 144">
                  <a:extLst>
                    <a:ext uri="{FF2B5EF4-FFF2-40B4-BE49-F238E27FC236}">
                      <a16:creationId xmlns:a16="http://schemas.microsoft.com/office/drawing/2014/main" id="{9A13CA7B-F302-DC4B-906C-0F79DC71D69B}"/>
                    </a:ext>
                  </a:extLst>
                </p14:cNvPr>
                <p14:cNvContentPartPr/>
                <p14:nvPr/>
              </p14:nvContentPartPr>
              <p14:xfrm>
                <a:off x="4010140" y="2824849"/>
                <a:ext cx="380160" cy="268200"/>
              </p14:xfrm>
            </p:contentPart>
          </mc:Choice>
          <mc:Fallback xmlns="">
            <p:pic>
              <p:nvPicPr>
                <p:cNvPr id="145" name="墨迹 144">
                  <a:extLst>
                    <a:ext uri="{FF2B5EF4-FFF2-40B4-BE49-F238E27FC236}">
                      <a16:creationId xmlns:a16="http://schemas.microsoft.com/office/drawing/2014/main" id="{9A13CA7B-F302-DC4B-906C-0F79DC71D69B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4002580" y="2817289"/>
                  <a:ext cx="39528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46" name="墨迹 145">
                  <a:extLst>
                    <a:ext uri="{FF2B5EF4-FFF2-40B4-BE49-F238E27FC236}">
                      <a16:creationId xmlns:a16="http://schemas.microsoft.com/office/drawing/2014/main" id="{70201C7B-34C7-3949-9640-44FEC4760299}"/>
                    </a:ext>
                  </a:extLst>
                </p14:cNvPr>
                <p14:cNvContentPartPr/>
                <p14:nvPr/>
              </p14:nvContentPartPr>
              <p14:xfrm>
                <a:off x="4670020" y="2787769"/>
                <a:ext cx="106200" cy="68760"/>
              </p14:xfrm>
            </p:contentPart>
          </mc:Choice>
          <mc:Fallback xmlns="">
            <p:pic>
              <p:nvPicPr>
                <p:cNvPr id="146" name="墨迹 145">
                  <a:extLst>
                    <a:ext uri="{FF2B5EF4-FFF2-40B4-BE49-F238E27FC236}">
                      <a16:creationId xmlns:a16="http://schemas.microsoft.com/office/drawing/2014/main" id="{70201C7B-34C7-3949-9640-44FEC4760299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4662820" y="2780209"/>
                  <a:ext cx="12132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47" name="墨迹 146">
                  <a:extLst>
                    <a:ext uri="{FF2B5EF4-FFF2-40B4-BE49-F238E27FC236}">
                      <a16:creationId xmlns:a16="http://schemas.microsoft.com/office/drawing/2014/main" id="{DA0C1BE4-BF35-994A-A249-38AB68F0EC74}"/>
                    </a:ext>
                  </a:extLst>
                </p14:cNvPr>
                <p14:cNvContentPartPr/>
                <p14:nvPr/>
              </p14:nvContentPartPr>
              <p14:xfrm>
                <a:off x="4651660" y="2955529"/>
                <a:ext cx="380160" cy="111600"/>
              </p14:xfrm>
            </p:contentPart>
          </mc:Choice>
          <mc:Fallback xmlns="">
            <p:pic>
              <p:nvPicPr>
                <p:cNvPr id="147" name="墨迹 146">
                  <a:extLst>
                    <a:ext uri="{FF2B5EF4-FFF2-40B4-BE49-F238E27FC236}">
                      <a16:creationId xmlns:a16="http://schemas.microsoft.com/office/drawing/2014/main" id="{DA0C1BE4-BF35-994A-A249-38AB68F0EC74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4644100" y="2947969"/>
                  <a:ext cx="39528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48" name="墨迹 147">
                  <a:extLst>
                    <a:ext uri="{FF2B5EF4-FFF2-40B4-BE49-F238E27FC236}">
                      <a16:creationId xmlns:a16="http://schemas.microsoft.com/office/drawing/2014/main" id="{0472811A-D100-CE46-BB80-6DE2628269EE}"/>
                    </a:ext>
                  </a:extLst>
                </p14:cNvPr>
                <p14:cNvContentPartPr/>
                <p14:nvPr/>
              </p14:nvContentPartPr>
              <p14:xfrm>
                <a:off x="5261500" y="2669329"/>
                <a:ext cx="411120" cy="486000"/>
              </p14:xfrm>
            </p:contentPart>
          </mc:Choice>
          <mc:Fallback xmlns="">
            <p:pic>
              <p:nvPicPr>
                <p:cNvPr id="148" name="墨迹 147">
                  <a:extLst>
                    <a:ext uri="{FF2B5EF4-FFF2-40B4-BE49-F238E27FC236}">
                      <a16:creationId xmlns:a16="http://schemas.microsoft.com/office/drawing/2014/main" id="{0472811A-D100-CE46-BB80-6DE2628269EE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5253940" y="2661769"/>
                  <a:ext cx="426240" cy="50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49" name="墨迹 148">
                  <a:extLst>
                    <a:ext uri="{FF2B5EF4-FFF2-40B4-BE49-F238E27FC236}">
                      <a16:creationId xmlns:a16="http://schemas.microsoft.com/office/drawing/2014/main" id="{2AC51AB3-22DD-0646-9493-AF8642624973}"/>
                    </a:ext>
                  </a:extLst>
                </p14:cNvPr>
                <p14:cNvContentPartPr/>
                <p14:nvPr/>
              </p14:nvContentPartPr>
              <p14:xfrm>
                <a:off x="5685580" y="2700289"/>
                <a:ext cx="684360" cy="455040"/>
              </p14:xfrm>
            </p:contentPart>
          </mc:Choice>
          <mc:Fallback xmlns="">
            <p:pic>
              <p:nvPicPr>
                <p:cNvPr id="149" name="墨迹 148">
                  <a:extLst>
                    <a:ext uri="{FF2B5EF4-FFF2-40B4-BE49-F238E27FC236}">
                      <a16:creationId xmlns:a16="http://schemas.microsoft.com/office/drawing/2014/main" id="{2AC51AB3-22DD-0646-9493-AF8642624973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5678020" y="2692729"/>
                  <a:ext cx="699480" cy="47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54" name="墨迹 153">
                  <a:extLst>
                    <a:ext uri="{FF2B5EF4-FFF2-40B4-BE49-F238E27FC236}">
                      <a16:creationId xmlns:a16="http://schemas.microsoft.com/office/drawing/2014/main" id="{97F476BF-9F6F-4D4B-821C-D4EAAFD7DBE5}"/>
                    </a:ext>
                  </a:extLst>
                </p14:cNvPr>
                <p14:cNvContentPartPr/>
                <p14:nvPr/>
              </p14:nvContentPartPr>
              <p14:xfrm>
                <a:off x="6494140" y="2793889"/>
                <a:ext cx="374040" cy="479880"/>
              </p14:xfrm>
            </p:contentPart>
          </mc:Choice>
          <mc:Fallback xmlns="">
            <p:pic>
              <p:nvPicPr>
                <p:cNvPr id="154" name="墨迹 153">
                  <a:extLst>
                    <a:ext uri="{FF2B5EF4-FFF2-40B4-BE49-F238E27FC236}">
                      <a16:creationId xmlns:a16="http://schemas.microsoft.com/office/drawing/2014/main" id="{97F476BF-9F6F-4D4B-821C-D4EAAFD7DBE5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6486580" y="2786329"/>
                  <a:ext cx="388800" cy="494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2" name="组合 171">
            <a:extLst>
              <a:ext uri="{FF2B5EF4-FFF2-40B4-BE49-F238E27FC236}">
                <a16:creationId xmlns:a16="http://schemas.microsoft.com/office/drawing/2014/main" id="{E01BFDE0-FCFD-2A4E-8316-1523A32D783E}"/>
              </a:ext>
            </a:extLst>
          </p:cNvPr>
          <p:cNvGrpSpPr/>
          <p:nvPr/>
        </p:nvGrpSpPr>
        <p:grpSpPr>
          <a:xfrm>
            <a:off x="431380" y="3574369"/>
            <a:ext cx="2178000" cy="473400"/>
            <a:chOff x="431380" y="3574369"/>
            <a:chExt cx="2178000" cy="473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64" name="墨迹 163">
                  <a:extLst>
                    <a:ext uri="{FF2B5EF4-FFF2-40B4-BE49-F238E27FC236}">
                      <a16:creationId xmlns:a16="http://schemas.microsoft.com/office/drawing/2014/main" id="{70282DE1-7620-D14A-87BB-978556DF468B}"/>
                    </a:ext>
                  </a:extLst>
                </p14:cNvPr>
                <p14:cNvContentPartPr/>
                <p14:nvPr/>
              </p14:nvContentPartPr>
              <p14:xfrm>
                <a:off x="449380" y="3786049"/>
                <a:ext cx="271440" cy="31320"/>
              </p14:xfrm>
            </p:contentPart>
          </mc:Choice>
          <mc:Fallback xmlns="">
            <p:pic>
              <p:nvPicPr>
                <p:cNvPr id="164" name="墨迹 163">
                  <a:extLst>
                    <a:ext uri="{FF2B5EF4-FFF2-40B4-BE49-F238E27FC236}">
                      <a16:creationId xmlns:a16="http://schemas.microsoft.com/office/drawing/2014/main" id="{70282DE1-7620-D14A-87BB-978556DF468B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441820" y="3778489"/>
                  <a:ext cx="28656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65" name="墨迹 164">
                  <a:extLst>
                    <a:ext uri="{FF2B5EF4-FFF2-40B4-BE49-F238E27FC236}">
                      <a16:creationId xmlns:a16="http://schemas.microsoft.com/office/drawing/2014/main" id="{52EC720F-4D11-1448-89CE-8BEBADED4BA7}"/>
                    </a:ext>
                  </a:extLst>
                </p14:cNvPr>
                <p14:cNvContentPartPr/>
                <p14:nvPr/>
              </p14:nvContentPartPr>
              <p14:xfrm>
                <a:off x="431380" y="3891889"/>
                <a:ext cx="273600" cy="37800"/>
              </p14:xfrm>
            </p:contentPart>
          </mc:Choice>
          <mc:Fallback xmlns="">
            <p:pic>
              <p:nvPicPr>
                <p:cNvPr id="165" name="墨迹 164">
                  <a:extLst>
                    <a:ext uri="{FF2B5EF4-FFF2-40B4-BE49-F238E27FC236}">
                      <a16:creationId xmlns:a16="http://schemas.microsoft.com/office/drawing/2014/main" id="{52EC720F-4D11-1448-89CE-8BEBADED4BA7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423820" y="3884329"/>
                  <a:ext cx="2887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66" name="墨迹 165">
                  <a:extLst>
                    <a:ext uri="{FF2B5EF4-FFF2-40B4-BE49-F238E27FC236}">
                      <a16:creationId xmlns:a16="http://schemas.microsoft.com/office/drawing/2014/main" id="{CE1DA2E6-7359-8D45-8812-4EBE0E932CB5}"/>
                    </a:ext>
                  </a:extLst>
                </p14:cNvPr>
                <p14:cNvContentPartPr/>
                <p14:nvPr/>
              </p14:nvContentPartPr>
              <p14:xfrm>
                <a:off x="561340" y="3717289"/>
                <a:ext cx="248760" cy="268200"/>
              </p14:xfrm>
            </p:contentPart>
          </mc:Choice>
          <mc:Fallback xmlns="">
            <p:pic>
              <p:nvPicPr>
                <p:cNvPr id="166" name="墨迹 165">
                  <a:extLst>
                    <a:ext uri="{FF2B5EF4-FFF2-40B4-BE49-F238E27FC236}">
                      <a16:creationId xmlns:a16="http://schemas.microsoft.com/office/drawing/2014/main" id="{CE1DA2E6-7359-8D45-8812-4EBE0E932CB5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553780" y="3709729"/>
                  <a:ext cx="26388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67" name="墨迹 166">
                  <a:extLst>
                    <a:ext uri="{FF2B5EF4-FFF2-40B4-BE49-F238E27FC236}">
                      <a16:creationId xmlns:a16="http://schemas.microsoft.com/office/drawing/2014/main" id="{1696CB4A-85C5-D748-BCCD-4CD692B58C59}"/>
                    </a:ext>
                  </a:extLst>
                </p14:cNvPr>
                <p14:cNvContentPartPr/>
                <p14:nvPr/>
              </p14:nvContentPartPr>
              <p14:xfrm>
                <a:off x="978580" y="3574369"/>
                <a:ext cx="828360" cy="348840"/>
              </p14:xfrm>
            </p:contentPart>
          </mc:Choice>
          <mc:Fallback xmlns="">
            <p:pic>
              <p:nvPicPr>
                <p:cNvPr id="167" name="墨迹 166">
                  <a:extLst>
                    <a:ext uri="{FF2B5EF4-FFF2-40B4-BE49-F238E27FC236}">
                      <a16:creationId xmlns:a16="http://schemas.microsoft.com/office/drawing/2014/main" id="{1696CB4A-85C5-D748-BCCD-4CD692B58C59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971020" y="3566809"/>
                  <a:ext cx="843480" cy="36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68" name="墨迹 167">
                  <a:extLst>
                    <a:ext uri="{FF2B5EF4-FFF2-40B4-BE49-F238E27FC236}">
                      <a16:creationId xmlns:a16="http://schemas.microsoft.com/office/drawing/2014/main" id="{1A9F534F-F3CF-BF47-8EF1-8890D6B62547}"/>
                    </a:ext>
                  </a:extLst>
                </p14:cNvPr>
                <p14:cNvContentPartPr/>
                <p14:nvPr/>
              </p14:nvContentPartPr>
              <p14:xfrm>
                <a:off x="1968220" y="3717289"/>
                <a:ext cx="87480" cy="180360"/>
              </p14:xfrm>
            </p:contentPart>
          </mc:Choice>
          <mc:Fallback xmlns="">
            <p:pic>
              <p:nvPicPr>
                <p:cNvPr id="168" name="墨迹 167">
                  <a:extLst>
                    <a:ext uri="{FF2B5EF4-FFF2-40B4-BE49-F238E27FC236}">
                      <a16:creationId xmlns:a16="http://schemas.microsoft.com/office/drawing/2014/main" id="{1A9F534F-F3CF-BF47-8EF1-8890D6B62547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1960660" y="3709729"/>
                  <a:ext cx="10260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69" name="墨迹 168">
                  <a:extLst>
                    <a:ext uri="{FF2B5EF4-FFF2-40B4-BE49-F238E27FC236}">
                      <a16:creationId xmlns:a16="http://schemas.microsoft.com/office/drawing/2014/main" id="{02A1EE15-5C55-B74E-BED8-F7E2597BA875}"/>
                    </a:ext>
                  </a:extLst>
                </p14:cNvPr>
                <p14:cNvContentPartPr/>
                <p14:nvPr/>
              </p14:nvContentPartPr>
              <p14:xfrm>
                <a:off x="2155060" y="3717289"/>
                <a:ext cx="212040" cy="43920"/>
              </p14:xfrm>
            </p:contentPart>
          </mc:Choice>
          <mc:Fallback xmlns="">
            <p:pic>
              <p:nvPicPr>
                <p:cNvPr id="169" name="墨迹 168">
                  <a:extLst>
                    <a:ext uri="{FF2B5EF4-FFF2-40B4-BE49-F238E27FC236}">
                      <a16:creationId xmlns:a16="http://schemas.microsoft.com/office/drawing/2014/main" id="{02A1EE15-5C55-B74E-BED8-F7E2597BA875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2147500" y="3709729"/>
                  <a:ext cx="22716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70" name="墨迹 169">
                  <a:extLst>
                    <a:ext uri="{FF2B5EF4-FFF2-40B4-BE49-F238E27FC236}">
                      <a16:creationId xmlns:a16="http://schemas.microsoft.com/office/drawing/2014/main" id="{ACEE78E0-7D50-7848-B481-6A3D880471ED}"/>
                    </a:ext>
                  </a:extLst>
                </p14:cNvPr>
                <p14:cNvContentPartPr/>
                <p14:nvPr/>
              </p14:nvContentPartPr>
              <p14:xfrm>
                <a:off x="2248300" y="3810889"/>
                <a:ext cx="50040" cy="193320"/>
              </p14:xfrm>
            </p:contentPart>
          </mc:Choice>
          <mc:Fallback xmlns="">
            <p:pic>
              <p:nvPicPr>
                <p:cNvPr id="170" name="墨迹 169">
                  <a:extLst>
                    <a:ext uri="{FF2B5EF4-FFF2-40B4-BE49-F238E27FC236}">
                      <a16:creationId xmlns:a16="http://schemas.microsoft.com/office/drawing/2014/main" id="{ACEE78E0-7D50-7848-B481-6A3D880471ED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2241100" y="3803329"/>
                  <a:ext cx="6516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71" name="墨迹 170">
                  <a:extLst>
                    <a:ext uri="{FF2B5EF4-FFF2-40B4-BE49-F238E27FC236}">
                      <a16:creationId xmlns:a16="http://schemas.microsoft.com/office/drawing/2014/main" id="{9B5AA2E8-4C54-8C40-825A-9D7E3C30604D}"/>
                    </a:ext>
                  </a:extLst>
                </p14:cNvPr>
                <p14:cNvContentPartPr/>
                <p14:nvPr/>
              </p14:nvContentPartPr>
              <p14:xfrm>
                <a:off x="2472580" y="3717289"/>
                <a:ext cx="136800" cy="330480"/>
              </p14:xfrm>
            </p:contentPart>
          </mc:Choice>
          <mc:Fallback xmlns="">
            <p:pic>
              <p:nvPicPr>
                <p:cNvPr id="171" name="墨迹 170">
                  <a:extLst>
                    <a:ext uri="{FF2B5EF4-FFF2-40B4-BE49-F238E27FC236}">
                      <a16:creationId xmlns:a16="http://schemas.microsoft.com/office/drawing/2014/main" id="{9B5AA2E8-4C54-8C40-825A-9D7E3C30604D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2465020" y="3709729"/>
                  <a:ext cx="151560" cy="345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6" name="组合 175">
            <a:extLst>
              <a:ext uri="{FF2B5EF4-FFF2-40B4-BE49-F238E27FC236}">
                <a16:creationId xmlns:a16="http://schemas.microsoft.com/office/drawing/2014/main" id="{17763F0D-61FA-6240-99AB-32ECB0132532}"/>
              </a:ext>
            </a:extLst>
          </p:cNvPr>
          <p:cNvGrpSpPr/>
          <p:nvPr/>
        </p:nvGrpSpPr>
        <p:grpSpPr>
          <a:xfrm>
            <a:off x="810460" y="4439449"/>
            <a:ext cx="324000" cy="237240"/>
            <a:chOff x="810460" y="4439449"/>
            <a:chExt cx="324000" cy="237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73" name="墨迹 172">
                  <a:extLst>
                    <a:ext uri="{FF2B5EF4-FFF2-40B4-BE49-F238E27FC236}">
                      <a16:creationId xmlns:a16="http://schemas.microsoft.com/office/drawing/2014/main" id="{58000510-71D9-814F-96BB-EF5AAAFBC2A5}"/>
                    </a:ext>
                  </a:extLst>
                </p14:cNvPr>
                <p14:cNvContentPartPr/>
                <p14:nvPr/>
              </p14:nvContentPartPr>
              <p14:xfrm>
                <a:off x="928540" y="4464649"/>
                <a:ext cx="25200" cy="6480"/>
              </p14:xfrm>
            </p:contentPart>
          </mc:Choice>
          <mc:Fallback xmlns="">
            <p:pic>
              <p:nvPicPr>
                <p:cNvPr id="173" name="墨迹 172">
                  <a:extLst>
                    <a:ext uri="{FF2B5EF4-FFF2-40B4-BE49-F238E27FC236}">
                      <a16:creationId xmlns:a16="http://schemas.microsoft.com/office/drawing/2014/main" id="{58000510-71D9-814F-96BB-EF5AAAFBC2A5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920980" y="4457089"/>
                  <a:ext cx="4032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74" name="墨迹 173">
                  <a:extLst>
                    <a:ext uri="{FF2B5EF4-FFF2-40B4-BE49-F238E27FC236}">
                      <a16:creationId xmlns:a16="http://schemas.microsoft.com/office/drawing/2014/main" id="{AB8BC367-B6E3-0242-B94F-D082D723AA00}"/>
                    </a:ext>
                  </a:extLst>
                </p14:cNvPr>
                <p14:cNvContentPartPr/>
                <p14:nvPr/>
              </p14:nvContentPartPr>
              <p14:xfrm>
                <a:off x="810460" y="4439449"/>
                <a:ext cx="249480" cy="131040"/>
              </p14:xfrm>
            </p:contentPart>
          </mc:Choice>
          <mc:Fallback xmlns="">
            <p:pic>
              <p:nvPicPr>
                <p:cNvPr id="174" name="墨迹 173">
                  <a:extLst>
                    <a:ext uri="{FF2B5EF4-FFF2-40B4-BE49-F238E27FC236}">
                      <a16:creationId xmlns:a16="http://schemas.microsoft.com/office/drawing/2014/main" id="{AB8BC367-B6E3-0242-B94F-D082D723AA00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802900" y="4431889"/>
                  <a:ext cx="26460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75" name="墨迹 174">
                  <a:extLst>
                    <a:ext uri="{FF2B5EF4-FFF2-40B4-BE49-F238E27FC236}">
                      <a16:creationId xmlns:a16="http://schemas.microsoft.com/office/drawing/2014/main" id="{B8B4BB1C-8F8E-D14C-BB40-A459709D5CEC}"/>
                    </a:ext>
                  </a:extLst>
                </p14:cNvPr>
                <p14:cNvContentPartPr/>
                <p14:nvPr/>
              </p14:nvContentPartPr>
              <p14:xfrm>
                <a:off x="841420" y="4638889"/>
                <a:ext cx="293040" cy="37800"/>
              </p14:xfrm>
            </p:contentPart>
          </mc:Choice>
          <mc:Fallback xmlns="">
            <p:pic>
              <p:nvPicPr>
                <p:cNvPr id="175" name="墨迹 174">
                  <a:extLst>
                    <a:ext uri="{FF2B5EF4-FFF2-40B4-BE49-F238E27FC236}">
                      <a16:creationId xmlns:a16="http://schemas.microsoft.com/office/drawing/2014/main" id="{B8B4BB1C-8F8E-D14C-BB40-A459709D5CEC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833860" y="4631329"/>
                  <a:ext cx="308160" cy="52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9" name="组合 198">
            <a:extLst>
              <a:ext uri="{FF2B5EF4-FFF2-40B4-BE49-F238E27FC236}">
                <a16:creationId xmlns:a16="http://schemas.microsoft.com/office/drawing/2014/main" id="{1928994E-2BDE-AA4A-8C90-9982653744B9}"/>
              </a:ext>
            </a:extLst>
          </p:cNvPr>
          <p:cNvGrpSpPr/>
          <p:nvPr/>
        </p:nvGrpSpPr>
        <p:grpSpPr>
          <a:xfrm>
            <a:off x="2024380" y="4259089"/>
            <a:ext cx="5104800" cy="486000"/>
            <a:chOff x="2024380" y="4259089"/>
            <a:chExt cx="5104800" cy="486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77" name="墨迹 176">
                  <a:extLst>
                    <a:ext uri="{FF2B5EF4-FFF2-40B4-BE49-F238E27FC236}">
                      <a16:creationId xmlns:a16="http://schemas.microsoft.com/office/drawing/2014/main" id="{C8D83D40-379B-CE41-B402-5C05300D35D0}"/>
                    </a:ext>
                  </a:extLst>
                </p14:cNvPr>
                <p14:cNvContentPartPr/>
                <p14:nvPr/>
              </p14:nvContentPartPr>
              <p14:xfrm>
                <a:off x="2024380" y="4290049"/>
                <a:ext cx="336600" cy="342720"/>
              </p14:xfrm>
            </p:contentPart>
          </mc:Choice>
          <mc:Fallback xmlns="">
            <p:pic>
              <p:nvPicPr>
                <p:cNvPr id="177" name="墨迹 176">
                  <a:extLst>
                    <a:ext uri="{FF2B5EF4-FFF2-40B4-BE49-F238E27FC236}">
                      <a16:creationId xmlns:a16="http://schemas.microsoft.com/office/drawing/2014/main" id="{C8D83D40-379B-CE41-B402-5C05300D35D0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2016820" y="4282489"/>
                  <a:ext cx="351720" cy="35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78" name="墨迹 177">
                  <a:extLst>
                    <a:ext uri="{FF2B5EF4-FFF2-40B4-BE49-F238E27FC236}">
                      <a16:creationId xmlns:a16="http://schemas.microsoft.com/office/drawing/2014/main" id="{1528E4CF-0CEF-1A49-9747-4924DB9CEBFF}"/>
                    </a:ext>
                  </a:extLst>
                </p14:cNvPr>
                <p14:cNvContentPartPr/>
                <p14:nvPr/>
              </p14:nvContentPartPr>
              <p14:xfrm>
                <a:off x="2410300" y="4533049"/>
                <a:ext cx="392400" cy="87480"/>
              </p14:xfrm>
            </p:contentPart>
          </mc:Choice>
          <mc:Fallback xmlns="">
            <p:pic>
              <p:nvPicPr>
                <p:cNvPr id="178" name="墨迹 177">
                  <a:extLst>
                    <a:ext uri="{FF2B5EF4-FFF2-40B4-BE49-F238E27FC236}">
                      <a16:creationId xmlns:a16="http://schemas.microsoft.com/office/drawing/2014/main" id="{1528E4CF-0CEF-1A49-9747-4924DB9CEBFF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2402740" y="4525489"/>
                  <a:ext cx="40752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79" name="墨迹 178">
                  <a:extLst>
                    <a:ext uri="{FF2B5EF4-FFF2-40B4-BE49-F238E27FC236}">
                      <a16:creationId xmlns:a16="http://schemas.microsoft.com/office/drawing/2014/main" id="{3ACC4EB7-028D-EE42-B7CC-E5B22010FA08}"/>
                    </a:ext>
                  </a:extLst>
                </p14:cNvPr>
                <p14:cNvContentPartPr/>
                <p14:nvPr/>
              </p14:nvContentPartPr>
              <p14:xfrm>
                <a:off x="2940220" y="4408489"/>
                <a:ext cx="68040" cy="187200"/>
              </p14:xfrm>
            </p:contentPart>
          </mc:Choice>
          <mc:Fallback xmlns="">
            <p:pic>
              <p:nvPicPr>
                <p:cNvPr id="179" name="墨迹 178">
                  <a:extLst>
                    <a:ext uri="{FF2B5EF4-FFF2-40B4-BE49-F238E27FC236}">
                      <a16:creationId xmlns:a16="http://schemas.microsoft.com/office/drawing/2014/main" id="{3ACC4EB7-028D-EE42-B7CC-E5B22010FA08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2932660" y="4400929"/>
                  <a:ext cx="8316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80" name="墨迹 179">
                  <a:extLst>
                    <a:ext uri="{FF2B5EF4-FFF2-40B4-BE49-F238E27FC236}">
                      <a16:creationId xmlns:a16="http://schemas.microsoft.com/office/drawing/2014/main" id="{4F0617A6-1A51-F645-9943-D396EB9DCAB6}"/>
                    </a:ext>
                  </a:extLst>
                </p14:cNvPr>
                <p14:cNvContentPartPr/>
                <p14:nvPr/>
              </p14:nvContentPartPr>
              <p14:xfrm>
                <a:off x="3151180" y="4439449"/>
                <a:ext cx="149760" cy="25200"/>
              </p14:xfrm>
            </p:contentPart>
          </mc:Choice>
          <mc:Fallback xmlns="">
            <p:pic>
              <p:nvPicPr>
                <p:cNvPr id="180" name="墨迹 179">
                  <a:extLst>
                    <a:ext uri="{FF2B5EF4-FFF2-40B4-BE49-F238E27FC236}">
                      <a16:creationId xmlns:a16="http://schemas.microsoft.com/office/drawing/2014/main" id="{4F0617A6-1A51-F645-9943-D396EB9DCAB6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3143620" y="4431889"/>
                  <a:ext cx="16488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81" name="墨迹 180">
                  <a:extLst>
                    <a:ext uri="{FF2B5EF4-FFF2-40B4-BE49-F238E27FC236}">
                      <a16:creationId xmlns:a16="http://schemas.microsoft.com/office/drawing/2014/main" id="{DB6A197B-1C30-824E-8C8C-B86A0C08C36F}"/>
                    </a:ext>
                  </a:extLst>
                </p14:cNvPr>
                <p14:cNvContentPartPr/>
                <p14:nvPr/>
              </p14:nvContentPartPr>
              <p14:xfrm>
                <a:off x="3188620" y="4501729"/>
                <a:ext cx="43920" cy="193320"/>
              </p14:xfrm>
            </p:contentPart>
          </mc:Choice>
          <mc:Fallback xmlns="">
            <p:pic>
              <p:nvPicPr>
                <p:cNvPr id="181" name="墨迹 180">
                  <a:extLst>
                    <a:ext uri="{FF2B5EF4-FFF2-40B4-BE49-F238E27FC236}">
                      <a16:creationId xmlns:a16="http://schemas.microsoft.com/office/drawing/2014/main" id="{DB6A197B-1C30-824E-8C8C-B86A0C08C36F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3181060" y="4494169"/>
                  <a:ext cx="5904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82" name="墨迹 181">
                  <a:extLst>
                    <a:ext uri="{FF2B5EF4-FFF2-40B4-BE49-F238E27FC236}">
                      <a16:creationId xmlns:a16="http://schemas.microsoft.com/office/drawing/2014/main" id="{30F2859C-8500-0A41-AE02-5DD292093A12}"/>
                    </a:ext>
                  </a:extLst>
                </p14:cNvPr>
                <p14:cNvContentPartPr/>
                <p14:nvPr/>
              </p14:nvContentPartPr>
              <p14:xfrm>
                <a:off x="3325420" y="4560769"/>
                <a:ext cx="25200" cy="122040"/>
              </p14:xfrm>
            </p:contentPart>
          </mc:Choice>
          <mc:Fallback xmlns="">
            <p:pic>
              <p:nvPicPr>
                <p:cNvPr id="182" name="墨迹 181">
                  <a:extLst>
                    <a:ext uri="{FF2B5EF4-FFF2-40B4-BE49-F238E27FC236}">
                      <a16:creationId xmlns:a16="http://schemas.microsoft.com/office/drawing/2014/main" id="{30F2859C-8500-0A41-AE02-5DD292093A12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3317860" y="4553209"/>
                  <a:ext cx="4032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83" name="墨迹 182">
                  <a:extLst>
                    <a:ext uri="{FF2B5EF4-FFF2-40B4-BE49-F238E27FC236}">
                      <a16:creationId xmlns:a16="http://schemas.microsoft.com/office/drawing/2014/main" id="{ED480818-9DAD-1441-B0B5-9E315771B38B}"/>
                    </a:ext>
                  </a:extLst>
                </p14:cNvPr>
                <p14:cNvContentPartPr/>
                <p14:nvPr/>
              </p14:nvContentPartPr>
              <p14:xfrm>
                <a:off x="3480940" y="4408489"/>
                <a:ext cx="111600" cy="336600"/>
              </p14:xfrm>
            </p:contentPart>
          </mc:Choice>
          <mc:Fallback xmlns="">
            <p:pic>
              <p:nvPicPr>
                <p:cNvPr id="183" name="墨迹 182">
                  <a:extLst>
                    <a:ext uri="{FF2B5EF4-FFF2-40B4-BE49-F238E27FC236}">
                      <a16:creationId xmlns:a16="http://schemas.microsoft.com/office/drawing/2014/main" id="{ED480818-9DAD-1441-B0B5-9E315771B38B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3473740" y="4400929"/>
                  <a:ext cx="126720" cy="35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85" name="墨迹 184">
                  <a:extLst>
                    <a:ext uri="{FF2B5EF4-FFF2-40B4-BE49-F238E27FC236}">
                      <a16:creationId xmlns:a16="http://schemas.microsoft.com/office/drawing/2014/main" id="{30BDAFF6-8AA7-C745-BA47-C1CE264BDB09}"/>
                    </a:ext>
                  </a:extLst>
                </p14:cNvPr>
                <p14:cNvContentPartPr/>
                <p14:nvPr/>
              </p14:nvContentPartPr>
              <p14:xfrm>
                <a:off x="3829780" y="4564009"/>
                <a:ext cx="224640" cy="25200"/>
              </p14:xfrm>
            </p:contentPart>
          </mc:Choice>
          <mc:Fallback xmlns="">
            <p:pic>
              <p:nvPicPr>
                <p:cNvPr id="185" name="墨迹 184">
                  <a:extLst>
                    <a:ext uri="{FF2B5EF4-FFF2-40B4-BE49-F238E27FC236}">
                      <a16:creationId xmlns:a16="http://schemas.microsoft.com/office/drawing/2014/main" id="{30BDAFF6-8AA7-C745-BA47-C1CE264BDB09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3822220" y="4556449"/>
                  <a:ext cx="23940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86" name="墨迹 185">
                  <a:extLst>
                    <a:ext uri="{FF2B5EF4-FFF2-40B4-BE49-F238E27FC236}">
                      <a16:creationId xmlns:a16="http://schemas.microsoft.com/office/drawing/2014/main" id="{6ECF0716-4444-A94A-9757-2A97B23B1B62}"/>
                    </a:ext>
                  </a:extLst>
                </p14:cNvPr>
                <p14:cNvContentPartPr/>
                <p14:nvPr/>
              </p14:nvContentPartPr>
              <p14:xfrm>
                <a:off x="3923020" y="4483009"/>
                <a:ext cx="37800" cy="187200"/>
              </p14:xfrm>
            </p:contentPart>
          </mc:Choice>
          <mc:Fallback xmlns="">
            <p:pic>
              <p:nvPicPr>
                <p:cNvPr id="186" name="墨迹 185">
                  <a:extLst>
                    <a:ext uri="{FF2B5EF4-FFF2-40B4-BE49-F238E27FC236}">
                      <a16:creationId xmlns:a16="http://schemas.microsoft.com/office/drawing/2014/main" id="{6ECF0716-4444-A94A-9757-2A97B23B1B62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3915460" y="4475809"/>
                  <a:ext cx="5292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87" name="墨迹 186">
                  <a:extLst>
                    <a:ext uri="{FF2B5EF4-FFF2-40B4-BE49-F238E27FC236}">
                      <a16:creationId xmlns:a16="http://schemas.microsoft.com/office/drawing/2014/main" id="{C1A58F60-778E-0D41-876D-6A430DDD4336}"/>
                    </a:ext>
                  </a:extLst>
                </p14:cNvPr>
                <p14:cNvContentPartPr/>
                <p14:nvPr/>
              </p14:nvContentPartPr>
              <p14:xfrm>
                <a:off x="4190860" y="4564009"/>
                <a:ext cx="68760" cy="19080"/>
              </p14:xfrm>
            </p:contentPart>
          </mc:Choice>
          <mc:Fallback xmlns="">
            <p:pic>
              <p:nvPicPr>
                <p:cNvPr id="187" name="墨迹 186">
                  <a:extLst>
                    <a:ext uri="{FF2B5EF4-FFF2-40B4-BE49-F238E27FC236}">
                      <a16:creationId xmlns:a16="http://schemas.microsoft.com/office/drawing/2014/main" id="{C1A58F60-778E-0D41-876D-6A430DDD4336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4183300" y="4556449"/>
                  <a:ext cx="8388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88" name="墨迹 187">
                  <a:extLst>
                    <a:ext uri="{FF2B5EF4-FFF2-40B4-BE49-F238E27FC236}">
                      <a16:creationId xmlns:a16="http://schemas.microsoft.com/office/drawing/2014/main" id="{34DD79EA-677B-F34E-9AB8-9ADC61AA341E}"/>
                    </a:ext>
                  </a:extLst>
                </p14:cNvPr>
                <p14:cNvContentPartPr/>
                <p14:nvPr/>
              </p14:nvContentPartPr>
              <p14:xfrm>
                <a:off x="4365100" y="4588849"/>
                <a:ext cx="12960" cy="360"/>
              </p14:xfrm>
            </p:contentPart>
          </mc:Choice>
          <mc:Fallback xmlns="">
            <p:pic>
              <p:nvPicPr>
                <p:cNvPr id="188" name="墨迹 187">
                  <a:extLst>
                    <a:ext uri="{FF2B5EF4-FFF2-40B4-BE49-F238E27FC236}">
                      <a16:creationId xmlns:a16="http://schemas.microsoft.com/office/drawing/2014/main" id="{34DD79EA-677B-F34E-9AB8-9ADC61AA341E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4357540" y="4581289"/>
                  <a:ext cx="27720" cy="1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89" name="墨迹 188">
                  <a:extLst>
                    <a:ext uri="{FF2B5EF4-FFF2-40B4-BE49-F238E27FC236}">
                      <a16:creationId xmlns:a16="http://schemas.microsoft.com/office/drawing/2014/main" id="{93B7B8CF-230B-7740-9CF9-ADA816D31B43}"/>
                    </a:ext>
                  </a:extLst>
                </p14:cNvPr>
                <p14:cNvContentPartPr/>
                <p14:nvPr/>
              </p14:nvContentPartPr>
              <p14:xfrm>
                <a:off x="4508380" y="4576609"/>
                <a:ext cx="25200" cy="25200"/>
              </p14:xfrm>
            </p:contentPart>
          </mc:Choice>
          <mc:Fallback xmlns="">
            <p:pic>
              <p:nvPicPr>
                <p:cNvPr id="189" name="墨迹 188">
                  <a:extLst>
                    <a:ext uri="{FF2B5EF4-FFF2-40B4-BE49-F238E27FC236}">
                      <a16:creationId xmlns:a16="http://schemas.microsoft.com/office/drawing/2014/main" id="{93B7B8CF-230B-7740-9CF9-ADA816D31B43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4500820" y="4569049"/>
                  <a:ext cx="4032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90" name="墨迹 189">
                  <a:extLst>
                    <a:ext uri="{FF2B5EF4-FFF2-40B4-BE49-F238E27FC236}">
                      <a16:creationId xmlns:a16="http://schemas.microsoft.com/office/drawing/2014/main" id="{FEDA91DE-FBD3-3246-9B2D-8D9780051076}"/>
                    </a:ext>
                  </a:extLst>
                </p14:cNvPr>
                <p14:cNvContentPartPr/>
                <p14:nvPr/>
              </p14:nvContentPartPr>
              <p14:xfrm>
                <a:off x="4869460" y="4514329"/>
                <a:ext cx="162360" cy="37800"/>
              </p14:xfrm>
            </p:contentPart>
          </mc:Choice>
          <mc:Fallback xmlns="">
            <p:pic>
              <p:nvPicPr>
                <p:cNvPr id="190" name="墨迹 189">
                  <a:extLst>
                    <a:ext uri="{FF2B5EF4-FFF2-40B4-BE49-F238E27FC236}">
                      <a16:creationId xmlns:a16="http://schemas.microsoft.com/office/drawing/2014/main" id="{FEDA91DE-FBD3-3246-9B2D-8D9780051076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4861900" y="4506769"/>
                  <a:ext cx="1771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91" name="墨迹 190">
                  <a:extLst>
                    <a:ext uri="{FF2B5EF4-FFF2-40B4-BE49-F238E27FC236}">
                      <a16:creationId xmlns:a16="http://schemas.microsoft.com/office/drawing/2014/main" id="{924E098F-41B5-FD4C-BB0C-2DC3C1A2CEB2}"/>
                    </a:ext>
                  </a:extLst>
                </p14:cNvPr>
                <p14:cNvContentPartPr/>
                <p14:nvPr/>
              </p14:nvContentPartPr>
              <p14:xfrm>
                <a:off x="4987540" y="4470769"/>
                <a:ext cx="19080" cy="124920"/>
              </p14:xfrm>
            </p:contentPart>
          </mc:Choice>
          <mc:Fallback xmlns="">
            <p:pic>
              <p:nvPicPr>
                <p:cNvPr id="191" name="墨迹 190">
                  <a:extLst>
                    <a:ext uri="{FF2B5EF4-FFF2-40B4-BE49-F238E27FC236}">
                      <a16:creationId xmlns:a16="http://schemas.microsoft.com/office/drawing/2014/main" id="{924E098F-41B5-FD4C-BB0C-2DC3C1A2CEB2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4979980" y="4463209"/>
                  <a:ext cx="3420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92" name="墨迹 191">
                  <a:extLst>
                    <a:ext uri="{FF2B5EF4-FFF2-40B4-BE49-F238E27FC236}">
                      <a16:creationId xmlns:a16="http://schemas.microsoft.com/office/drawing/2014/main" id="{074F56F9-E219-0A49-A2D9-A1A3933FBD8D}"/>
                    </a:ext>
                  </a:extLst>
                </p14:cNvPr>
                <p14:cNvContentPartPr/>
                <p14:nvPr/>
              </p14:nvContentPartPr>
              <p14:xfrm>
                <a:off x="5342500" y="4259089"/>
                <a:ext cx="828360" cy="336600"/>
              </p14:xfrm>
            </p:contentPart>
          </mc:Choice>
          <mc:Fallback xmlns="">
            <p:pic>
              <p:nvPicPr>
                <p:cNvPr id="192" name="墨迹 191">
                  <a:extLst>
                    <a:ext uri="{FF2B5EF4-FFF2-40B4-BE49-F238E27FC236}">
                      <a16:creationId xmlns:a16="http://schemas.microsoft.com/office/drawing/2014/main" id="{074F56F9-E219-0A49-A2D9-A1A3933FBD8D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5334940" y="4251529"/>
                  <a:ext cx="843480" cy="35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93" name="墨迹 192">
                  <a:extLst>
                    <a:ext uri="{FF2B5EF4-FFF2-40B4-BE49-F238E27FC236}">
                      <a16:creationId xmlns:a16="http://schemas.microsoft.com/office/drawing/2014/main" id="{5EEF37BE-CFAE-4B45-B8D0-B80AB635956A}"/>
                    </a:ext>
                  </a:extLst>
                </p14:cNvPr>
                <p14:cNvContentPartPr/>
                <p14:nvPr/>
              </p14:nvContentPartPr>
              <p14:xfrm>
                <a:off x="6295780" y="4389769"/>
                <a:ext cx="74520" cy="230760"/>
              </p14:xfrm>
            </p:contentPart>
          </mc:Choice>
          <mc:Fallback xmlns="">
            <p:pic>
              <p:nvPicPr>
                <p:cNvPr id="193" name="墨迹 192">
                  <a:extLst>
                    <a:ext uri="{FF2B5EF4-FFF2-40B4-BE49-F238E27FC236}">
                      <a16:creationId xmlns:a16="http://schemas.microsoft.com/office/drawing/2014/main" id="{5EEF37BE-CFAE-4B45-B8D0-B80AB635956A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6288220" y="4382209"/>
                  <a:ext cx="8928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94" name="墨迹 193">
                  <a:extLst>
                    <a:ext uri="{FF2B5EF4-FFF2-40B4-BE49-F238E27FC236}">
                      <a16:creationId xmlns:a16="http://schemas.microsoft.com/office/drawing/2014/main" id="{F77F21DD-F9BD-E945-82DF-48D3FE4AE999}"/>
                    </a:ext>
                  </a:extLst>
                </p14:cNvPr>
                <p14:cNvContentPartPr/>
                <p14:nvPr/>
              </p14:nvContentPartPr>
              <p14:xfrm>
                <a:off x="6537700" y="4371049"/>
                <a:ext cx="187200" cy="37800"/>
              </p14:xfrm>
            </p:contentPart>
          </mc:Choice>
          <mc:Fallback xmlns="">
            <p:pic>
              <p:nvPicPr>
                <p:cNvPr id="194" name="墨迹 193">
                  <a:extLst>
                    <a:ext uri="{FF2B5EF4-FFF2-40B4-BE49-F238E27FC236}">
                      <a16:creationId xmlns:a16="http://schemas.microsoft.com/office/drawing/2014/main" id="{F77F21DD-F9BD-E945-82DF-48D3FE4AE999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6530140" y="4363489"/>
                  <a:ext cx="2023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95" name="墨迹 194">
                  <a:extLst>
                    <a:ext uri="{FF2B5EF4-FFF2-40B4-BE49-F238E27FC236}">
                      <a16:creationId xmlns:a16="http://schemas.microsoft.com/office/drawing/2014/main" id="{A3166292-A164-1B41-B917-A954496355C8}"/>
                    </a:ext>
                  </a:extLst>
                </p14:cNvPr>
                <p14:cNvContentPartPr/>
                <p14:nvPr/>
              </p14:nvContentPartPr>
              <p14:xfrm>
                <a:off x="6550300" y="4464649"/>
                <a:ext cx="81360" cy="255600"/>
              </p14:xfrm>
            </p:contentPart>
          </mc:Choice>
          <mc:Fallback xmlns="">
            <p:pic>
              <p:nvPicPr>
                <p:cNvPr id="195" name="墨迹 194">
                  <a:extLst>
                    <a:ext uri="{FF2B5EF4-FFF2-40B4-BE49-F238E27FC236}">
                      <a16:creationId xmlns:a16="http://schemas.microsoft.com/office/drawing/2014/main" id="{A3166292-A164-1B41-B917-A954496355C8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6542740" y="4457089"/>
                  <a:ext cx="9648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96" name="墨迹 195">
                  <a:extLst>
                    <a:ext uri="{FF2B5EF4-FFF2-40B4-BE49-F238E27FC236}">
                      <a16:creationId xmlns:a16="http://schemas.microsoft.com/office/drawing/2014/main" id="{7C96D183-2119-6A48-A34B-4267CDEFC9EB}"/>
                    </a:ext>
                  </a:extLst>
                </p14:cNvPr>
                <p14:cNvContentPartPr/>
                <p14:nvPr/>
              </p14:nvContentPartPr>
              <p14:xfrm>
                <a:off x="6724540" y="4545289"/>
                <a:ext cx="50040" cy="168480"/>
              </p14:xfrm>
            </p:contentPart>
          </mc:Choice>
          <mc:Fallback xmlns="">
            <p:pic>
              <p:nvPicPr>
                <p:cNvPr id="196" name="墨迹 195">
                  <a:extLst>
                    <a:ext uri="{FF2B5EF4-FFF2-40B4-BE49-F238E27FC236}">
                      <a16:creationId xmlns:a16="http://schemas.microsoft.com/office/drawing/2014/main" id="{7C96D183-2119-6A48-A34B-4267CDEFC9EB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6716980" y="4537729"/>
                  <a:ext cx="6516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97" name="墨迹 196">
                  <a:extLst>
                    <a:ext uri="{FF2B5EF4-FFF2-40B4-BE49-F238E27FC236}">
                      <a16:creationId xmlns:a16="http://schemas.microsoft.com/office/drawing/2014/main" id="{C8213044-0BAE-5A45-8837-6AF5B53EB134}"/>
                    </a:ext>
                  </a:extLst>
                </p14:cNvPr>
                <p14:cNvContentPartPr/>
                <p14:nvPr/>
              </p14:nvContentPartPr>
              <p14:xfrm>
                <a:off x="6786820" y="4588849"/>
                <a:ext cx="124920" cy="118800"/>
              </p14:xfrm>
            </p:contentPart>
          </mc:Choice>
          <mc:Fallback xmlns="">
            <p:pic>
              <p:nvPicPr>
                <p:cNvPr id="197" name="墨迹 196">
                  <a:extLst>
                    <a:ext uri="{FF2B5EF4-FFF2-40B4-BE49-F238E27FC236}">
                      <a16:creationId xmlns:a16="http://schemas.microsoft.com/office/drawing/2014/main" id="{C8213044-0BAE-5A45-8837-6AF5B53EB134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6779260" y="4581289"/>
                  <a:ext cx="14004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98" name="墨迹 197">
                  <a:extLst>
                    <a:ext uri="{FF2B5EF4-FFF2-40B4-BE49-F238E27FC236}">
                      <a16:creationId xmlns:a16="http://schemas.microsoft.com/office/drawing/2014/main" id="{7B93C972-2BB8-2B49-B93B-64B3E64BD393}"/>
                    </a:ext>
                  </a:extLst>
                </p14:cNvPr>
                <p14:cNvContentPartPr/>
                <p14:nvPr/>
              </p14:nvContentPartPr>
              <p14:xfrm>
                <a:off x="7029820" y="4439449"/>
                <a:ext cx="99360" cy="305280"/>
              </p14:xfrm>
            </p:contentPart>
          </mc:Choice>
          <mc:Fallback xmlns="">
            <p:pic>
              <p:nvPicPr>
                <p:cNvPr id="198" name="墨迹 197">
                  <a:extLst>
                    <a:ext uri="{FF2B5EF4-FFF2-40B4-BE49-F238E27FC236}">
                      <a16:creationId xmlns:a16="http://schemas.microsoft.com/office/drawing/2014/main" id="{7B93C972-2BB8-2B49-B93B-64B3E64BD393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7022260" y="4431889"/>
                  <a:ext cx="114480" cy="320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3" name="组合 202">
            <a:extLst>
              <a:ext uri="{FF2B5EF4-FFF2-40B4-BE49-F238E27FC236}">
                <a16:creationId xmlns:a16="http://schemas.microsoft.com/office/drawing/2014/main" id="{B79E9B93-D3FA-4741-BB7E-816F84997325}"/>
              </a:ext>
            </a:extLst>
          </p:cNvPr>
          <p:cNvGrpSpPr/>
          <p:nvPr/>
        </p:nvGrpSpPr>
        <p:grpSpPr>
          <a:xfrm>
            <a:off x="1850140" y="5180329"/>
            <a:ext cx="367560" cy="255600"/>
            <a:chOff x="1850140" y="5180329"/>
            <a:chExt cx="367560" cy="255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200" name="墨迹 199">
                  <a:extLst>
                    <a:ext uri="{FF2B5EF4-FFF2-40B4-BE49-F238E27FC236}">
                      <a16:creationId xmlns:a16="http://schemas.microsoft.com/office/drawing/2014/main" id="{2400ECA4-079B-0741-A2C0-8907C80DF426}"/>
                    </a:ext>
                  </a:extLst>
                </p14:cNvPr>
                <p14:cNvContentPartPr/>
                <p14:nvPr/>
              </p14:nvContentPartPr>
              <p14:xfrm>
                <a:off x="1850140" y="5255209"/>
                <a:ext cx="367560" cy="43920"/>
              </p14:xfrm>
            </p:contentPart>
          </mc:Choice>
          <mc:Fallback xmlns="">
            <p:pic>
              <p:nvPicPr>
                <p:cNvPr id="200" name="墨迹 199">
                  <a:extLst>
                    <a:ext uri="{FF2B5EF4-FFF2-40B4-BE49-F238E27FC236}">
                      <a16:creationId xmlns:a16="http://schemas.microsoft.com/office/drawing/2014/main" id="{2400ECA4-079B-0741-A2C0-8907C80DF426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1842580" y="5247649"/>
                  <a:ext cx="38268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201" name="墨迹 200">
                  <a:extLst>
                    <a:ext uri="{FF2B5EF4-FFF2-40B4-BE49-F238E27FC236}">
                      <a16:creationId xmlns:a16="http://schemas.microsoft.com/office/drawing/2014/main" id="{C89B0767-61EB-2A4F-86F7-36106552F652}"/>
                    </a:ext>
                  </a:extLst>
                </p14:cNvPr>
                <p14:cNvContentPartPr/>
                <p14:nvPr/>
              </p14:nvContentPartPr>
              <p14:xfrm>
                <a:off x="2055340" y="5180329"/>
                <a:ext cx="25200" cy="255600"/>
              </p14:xfrm>
            </p:contentPart>
          </mc:Choice>
          <mc:Fallback xmlns="">
            <p:pic>
              <p:nvPicPr>
                <p:cNvPr id="201" name="墨迹 200">
                  <a:extLst>
                    <a:ext uri="{FF2B5EF4-FFF2-40B4-BE49-F238E27FC236}">
                      <a16:creationId xmlns:a16="http://schemas.microsoft.com/office/drawing/2014/main" id="{C89B0767-61EB-2A4F-86F7-36106552F652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2047780" y="5172769"/>
                  <a:ext cx="40320" cy="270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82">
            <p14:nvContentPartPr>
              <p14:cNvPr id="202" name="墨迹 201">
                <a:extLst>
                  <a:ext uri="{FF2B5EF4-FFF2-40B4-BE49-F238E27FC236}">
                    <a16:creationId xmlns:a16="http://schemas.microsoft.com/office/drawing/2014/main" id="{30AF6F74-2E8B-2842-A06C-4C1F8B1612EB}"/>
                  </a:ext>
                </a:extLst>
              </p14:cNvPr>
              <p14:cNvContentPartPr/>
              <p14:nvPr/>
            </p14:nvContentPartPr>
            <p14:xfrm>
              <a:off x="2447740" y="5143249"/>
              <a:ext cx="19080" cy="330480"/>
            </p14:xfrm>
          </p:contentPart>
        </mc:Choice>
        <mc:Fallback xmlns="">
          <p:pic>
            <p:nvPicPr>
              <p:cNvPr id="202" name="墨迹 201">
                <a:extLst>
                  <a:ext uri="{FF2B5EF4-FFF2-40B4-BE49-F238E27FC236}">
                    <a16:creationId xmlns:a16="http://schemas.microsoft.com/office/drawing/2014/main" id="{30AF6F74-2E8B-2842-A06C-4C1F8B1612EB}"/>
                  </a:ext>
                </a:extLst>
              </p:cNvPr>
              <p:cNvPicPr/>
              <p:nvPr/>
            </p:nvPicPr>
            <p:blipFill>
              <a:blip r:embed="rId283"/>
              <a:stretch>
                <a:fillRect/>
              </a:stretch>
            </p:blipFill>
            <p:spPr>
              <a:xfrm>
                <a:off x="2440180" y="5135689"/>
                <a:ext cx="34200" cy="345240"/>
              </a:xfrm>
              <a:prstGeom prst="rect">
                <a:avLst/>
              </a:prstGeom>
            </p:spPr>
          </p:pic>
        </mc:Fallback>
      </mc:AlternateContent>
      <p:grpSp>
        <p:nvGrpSpPr>
          <p:cNvPr id="207" name="组合 206">
            <a:extLst>
              <a:ext uri="{FF2B5EF4-FFF2-40B4-BE49-F238E27FC236}">
                <a16:creationId xmlns:a16="http://schemas.microsoft.com/office/drawing/2014/main" id="{C95CF051-9AB0-B040-A3A7-C4ED0FFAB471}"/>
              </a:ext>
            </a:extLst>
          </p:cNvPr>
          <p:cNvGrpSpPr/>
          <p:nvPr/>
        </p:nvGrpSpPr>
        <p:grpSpPr>
          <a:xfrm>
            <a:off x="779140" y="6350689"/>
            <a:ext cx="461160" cy="299160"/>
            <a:chOff x="779140" y="6350689"/>
            <a:chExt cx="461160" cy="29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204" name="墨迹 203">
                  <a:extLst>
                    <a:ext uri="{FF2B5EF4-FFF2-40B4-BE49-F238E27FC236}">
                      <a16:creationId xmlns:a16="http://schemas.microsoft.com/office/drawing/2014/main" id="{3EE0A5DE-09C8-3248-A5FF-08084BD7907B}"/>
                    </a:ext>
                  </a:extLst>
                </p14:cNvPr>
                <p14:cNvContentPartPr/>
                <p14:nvPr/>
              </p14:nvContentPartPr>
              <p14:xfrm>
                <a:off x="841420" y="6437809"/>
                <a:ext cx="137160" cy="19080"/>
              </p14:xfrm>
            </p:contentPart>
          </mc:Choice>
          <mc:Fallback xmlns="">
            <p:pic>
              <p:nvPicPr>
                <p:cNvPr id="204" name="墨迹 203">
                  <a:extLst>
                    <a:ext uri="{FF2B5EF4-FFF2-40B4-BE49-F238E27FC236}">
                      <a16:creationId xmlns:a16="http://schemas.microsoft.com/office/drawing/2014/main" id="{3EE0A5DE-09C8-3248-A5FF-08084BD7907B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833860" y="6430609"/>
                  <a:ext cx="15228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205" name="墨迹 204">
                  <a:extLst>
                    <a:ext uri="{FF2B5EF4-FFF2-40B4-BE49-F238E27FC236}">
                      <a16:creationId xmlns:a16="http://schemas.microsoft.com/office/drawing/2014/main" id="{ADF05144-5D96-7540-8C5A-7B73F5BE1D8C}"/>
                    </a:ext>
                  </a:extLst>
                </p14:cNvPr>
                <p14:cNvContentPartPr/>
                <p14:nvPr/>
              </p14:nvContentPartPr>
              <p14:xfrm>
                <a:off x="779140" y="6350689"/>
                <a:ext cx="433440" cy="199440"/>
              </p14:xfrm>
            </p:contentPart>
          </mc:Choice>
          <mc:Fallback xmlns="">
            <p:pic>
              <p:nvPicPr>
                <p:cNvPr id="205" name="墨迹 204">
                  <a:extLst>
                    <a:ext uri="{FF2B5EF4-FFF2-40B4-BE49-F238E27FC236}">
                      <a16:creationId xmlns:a16="http://schemas.microsoft.com/office/drawing/2014/main" id="{ADF05144-5D96-7540-8C5A-7B73F5BE1D8C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771580" y="6343129"/>
                  <a:ext cx="44856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206" name="墨迹 205">
                  <a:extLst>
                    <a:ext uri="{FF2B5EF4-FFF2-40B4-BE49-F238E27FC236}">
                      <a16:creationId xmlns:a16="http://schemas.microsoft.com/office/drawing/2014/main" id="{91488A59-A571-3148-A7F9-5ADDBC115079}"/>
                    </a:ext>
                  </a:extLst>
                </p14:cNvPr>
                <p14:cNvContentPartPr/>
                <p14:nvPr/>
              </p14:nvContentPartPr>
              <p14:xfrm>
                <a:off x="816580" y="6605929"/>
                <a:ext cx="423720" cy="43920"/>
              </p14:xfrm>
            </p:contentPart>
          </mc:Choice>
          <mc:Fallback xmlns="">
            <p:pic>
              <p:nvPicPr>
                <p:cNvPr id="206" name="墨迹 205">
                  <a:extLst>
                    <a:ext uri="{FF2B5EF4-FFF2-40B4-BE49-F238E27FC236}">
                      <a16:creationId xmlns:a16="http://schemas.microsoft.com/office/drawing/2014/main" id="{91488A59-A571-3148-A7F9-5ADDBC115079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809020" y="6598369"/>
                  <a:ext cx="438840" cy="59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2" name="组合 221">
            <a:extLst>
              <a:ext uri="{FF2B5EF4-FFF2-40B4-BE49-F238E27FC236}">
                <a16:creationId xmlns:a16="http://schemas.microsoft.com/office/drawing/2014/main" id="{C84974C8-F977-7C45-87D0-407D25E7A6B8}"/>
              </a:ext>
            </a:extLst>
          </p:cNvPr>
          <p:cNvGrpSpPr/>
          <p:nvPr/>
        </p:nvGrpSpPr>
        <p:grpSpPr>
          <a:xfrm>
            <a:off x="530380" y="5435569"/>
            <a:ext cx="1921320" cy="529560"/>
            <a:chOff x="530380" y="5435569"/>
            <a:chExt cx="1921320" cy="52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208" name="墨迹 207">
                  <a:extLst>
                    <a:ext uri="{FF2B5EF4-FFF2-40B4-BE49-F238E27FC236}">
                      <a16:creationId xmlns:a16="http://schemas.microsoft.com/office/drawing/2014/main" id="{7520545A-6E00-F045-807D-4DC87BE05FAA}"/>
                    </a:ext>
                  </a:extLst>
                </p14:cNvPr>
                <p14:cNvContentPartPr/>
                <p14:nvPr/>
              </p14:nvContentPartPr>
              <p14:xfrm>
                <a:off x="530380" y="5759569"/>
                <a:ext cx="37800" cy="6480"/>
              </p14:xfrm>
            </p:contentPart>
          </mc:Choice>
          <mc:Fallback xmlns="">
            <p:pic>
              <p:nvPicPr>
                <p:cNvPr id="208" name="墨迹 207">
                  <a:extLst>
                    <a:ext uri="{FF2B5EF4-FFF2-40B4-BE49-F238E27FC236}">
                      <a16:creationId xmlns:a16="http://schemas.microsoft.com/office/drawing/2014/main" id="{7520545A-6E00-F045-807D-4DC87BE05FAA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522820" y="5752009"/>
                  <a:ext cx="5292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209" name="墨迹 208">
                  <a:extLst>
                    <a:ext uri="{FF2B5EF4-FFF2-40B4-BE49-F238E27FC236}">
                      <a16:creationId xmlns:a16="http://schemas.microsoft.com/office/drawing/2014/main" id="{53F056ED-4DA9-C74E-98DE-2567FEBBE0FA}"/>
                    </a:ext>
                  </a:extLst>
                </p14:cNvPr>
                <p14:cNvContentPartPr/>
                <p14:nvPr/>
              </p14:nvContentPartPr>
              <p14:xfrm>
                <a:off x="548740" y="5765689"/>
                <a:ext cx="25200" cy="137160"/>
              </p14:xfrm>
            </p:contentPart>
          </mc:Choice>
          <mc:Fallback xmlns="">
            <p:pic>
              <p:nvPicPr>
                <p:cNvPr id="209" name="墨迹 208">
                  <a:extLst>
                    <a:ext uri="{FF2B5EF4-FFF2-40B4-BE49-F238E27FC236}">
                      <a16:creationId xmlns:a16="http://schemas.microsoft.com/office/drawing/2014/main" id="{53F056ED-4DA9-C74E-98DE-2567FEBBE0FA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541540" y="5758129"/>
                  <a:ext cx="4032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210" name="墨迹 209">
                  <a:extLst>
                    <a:ext uri="{FF2B5EF4-FFF2-40B4-BE49-F238E27FC236}">
                      <a16:creationId xmlns:a16="http://schemas.microsoft.com/office/drawing/2014/main" id="{5886B36E-5E2A-1846-9CE4-2F267CAEBAA2}"/>
                    </a:ext>
                  </a:extLst>
                </p14:cNvPr>
                <p14:cNvContentPartPr/>
                <p14:nvPr/>
              </p14:nvContentPartPr>
              <p14:xfrm>
                <a:off x="623620" y="5728249"/>
                <a:ext cx="6480" cy="221760"/>
              </p14:xfrm>
            </p:contentPart>
          </mc:Choice>
          <mc:Fallback xmlns="">
            <p:pic>
              <p:nvPicPr>
                <p:cNvPr id="210" name="墨迹 209">
                  <a:extLst>
                    <a:ext uri="{FF2B5EF4-FFF2-40B4-BE49-F238E27FC236}">
                      <a16:creationId xmlns:a16="http://schemas.microsoft.com/office/drawing/2014/main" id="{5886B36E-5E2A-1846-9CE4-2F267CAEBAA2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616060" y="5720689"/>
                  <a:ext cx="2160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211" name="墨迹 210">
                  <a:extLst>
                    <a:ext uri="{FF2B5EF4-FFF2-40B4-BE49-F238E27FC236}">
                      <a16:creationId xmlns:a16="http://schemas.microsoft.com/office/drawing/2014/main" id="{F405A790-D329-7840-B6AF-C25A48469A67}"/>
                    </a:ext>
                  </a:extLst>
                </p14:cNvPr>
                <p14:cNvContentPartPr/>
                <p14:nvPr/>
              </p14:nvContentPartPr>
              <p14:xfrm>
                <a:off x="729460" y="5659849"/>
                <a:ext cx="149760" cy="268200"/>
              </p14:xfrm>
            </p:contentPart>
          </mc:Choice>
          <mc:Fallback xmlns="">
            <p:pic>
              <p:nvPicPr>
                <p:cNvPr id="211" name="墨迹 210">
                  <a:extLst>
                    <a:ext uri="{FF2B5EF4-FFF2-40B4-BE49-F238E27FC236}">
                      <a16:creationId xmlns:a16="http://schemas.microsoft.com/office/drawing/2014/main" id="{F405A790-D329-7840-B6AF-C25A48469A67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721900" y="5652289"/>
                  <a:ext cx="16488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212" name="墨迹 211">
                  <a:extLst>
                    <a:ext uri="{FF2B5EF4-FFF2-40B4-BE49-F238E27FC236}">
                      <a16:creationId xmlns:a16="http://schemas.microsoft.com/office/drawing/2014/main" id="{EF85D273-C494-9847-87AD-6D6BCDE6E528}"/>
                    </a:ext>
                  </a:extLst>
                </p14:cNvPr>
                <p14:cNvContentPartPr/>
                <p14:nvPr/>
              </p14:nvContentPartPr>
              <p14:xfrm>
                <a:off x="772300" y="5852809"/>
                <a:ext cx="231480" cy="112320"/>
              </p14:xfrm>
            </p:contentPart>
          </mc:Choice>
          <mc:Fallback xmlns="">
            <p:pic>
              <p:nvPicPr>
                <p:cNvPr id="212" name="墨迹 211">
                  <a:extLst>
                    <a:ext uri="{FF2B5EF4-FFF2-40B4-BE49-F238E27FC236}">
                      <a16:creationId xmlns:a16="http://schemas.microsoft.com/office/drawing/2014/main" id="{EF85D273-C494-9847-87AD-6D6BCDE6E528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764740" y="5845249"/>
                  <a:ext cx="24660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213" name="墨迹 212">
                  <a:extLst>
                    <a:ext uri="{FF2B5EF4-FFF2-40B4-BE49-F238E27FC236}">
                      <a16:creationId xmlns:a16="http://schemas.microsoft.com/office/drawing/2014/main" id="{7B0F1239-E7CD-D444-A80A-CD93AC175A55}"/>
                    </a:ext>
                  </a:extLst>
                </p14:cNvPr>
                <p14:cNvContentPartPr/>
                <p14:nvPr/>
              </p14:nvContentPartPr>
              <p14:xfrm>
                <a:off x="1072540" y="5609809"/>
                <a:ext cx="92880" cy="324000"/>
              </p14:xfrm>
            </p:contentPart>
          </mc:Choice>
          <mc:Fallback xmlns="">
            <p:pic>
              <p:nvPicPr>
                <p:cNvPr id="213" name="墨迹 212">
                  <a:extLst>
                    <a:ext uri="{FF2B5EF4-FFF2-40B4-BE49-F238E27FC236}">
                      <a16:creationId xmlns:a16="http://schemas.microsoft.com/office/drawing/2014/main" id="{7B0F1239-E7CD-D444-A80A-CD93AC175A55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1064980" y="5602609"/>
                  <a:ext cx="108000" cy="33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214" name="墨迹 213">
                  <a:extLst>
                    <a:ext uri="{FF2B5EF4-FFF2-40B4-BE49-F238E27FC236}">
                      <a16:creationId xmlns:a16="http://schemas.microsoft.com/office/drawing/2014/main" id="{97EB7AB2-11C1-0644-B6BA-BC01DD5568FB}"/>
                    </a:ext>
                  </a:extLst>
                </p14:cNvPr>
                <p14:cNvContentPartPr/>
                <p14:nvPr/>
              </p14:nvContentPartPr>
              <p14:xfrm>
                <a:off x="1239940" y="5722129"/>
                <a:ext cx="56520" cy="112320"/>
              </p14:xfrm>
            </p:contentPart>
          </mc:Choice>
          <mc:Fallback xmlns="">
            <p:pic>
              <p:nvPicPr>
                <p:cNvPr id="214" name="墨迹 213">
                  <a:extLst>
                    <a:ext uri="{FF2B5EF4-FFF2-40B4-BE49-F238E27FC236}">
                      <a16:creationId xmlns:a16="http://schemas.microsoft.com/office/drawing/2014/main" id="{97EB7AB2-11C1-0644-B6BA-BC01DD5568FB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1232380" y="5714569"/>
                  <a:ext cx="7128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215" name="墨迹 214">
                  <a:extLst>
                    <a:ext uri="{FF2B5EF4-FFF2-40B4-BE49-F238E27FC236}">
                      <a16:creationId xmlns:a16="http://schemas.microsoft.com/office/drawing/2014/main" id="{7CB20CE8-0793-5E41-8B23-59F9F7986404}"/>
                    </a:ext>
                  </a:extLst>
                </p14:cNvPr>
                <p14:cNvContentPartPr/>
                <p14:nvPr/>
              </p14:nvContentPartPr>
              <p14:xfrm>
                <a:off x="1302220" y="5659849"/>
                <a:ext cx="199440" cy="236880"/>
              </p14:xfrm>
            </p:contentPart>
          </mc:Choice>
          <mc:Fallback xmlns="">
            <p:pic>
              <p:nvPicPr>
                <p:cNvPr id="215" name="墨迹 214">
                  <a:extLst>
                    <a:ext uri="{FF2B5EF4-FFF2-40B4-BE49-F238E27FC236}">
                      <a16:creationId xmlns:a16="http://schemas.microsoft.com/office/drawing/2014/main" id="{7CB20CE8-0793-5E41-8B23-59F9F7986404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1294660" y="5652289"/>
                  <a:ext cx="21456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216" name="墨迹 215">
                  <a:extLst>
                    <a:ext uri="{FF2B5EF4-FFF2-40B4-BE49-F238E27FC236}">
                      <a16:creationId xmlns:a16="http://schemas.microsoft.com/office/drawing/2014/main" id="{82978612-5C80-984F-8F19-E40A4086E8A1}"/>
                    </a:ext>
                  </a:extLst>
                </p14:cNvPr>
                <p14:cNvContentPartPr/>
                <p14:nvPr/>
              </p14:nvContentPartPr>
              <p14:xfrm>
                <a:off x="1376740" y="5572729"/>
                <a:ext cx="56520" cy="311760"/>
              </p14:xfrm>
            </p:contentPart>
          </mc:Choice>
          <mc:Fallback xmlns="">
            <p:pic>
              <p:nvPicPr>
                <p:cNvPr id="216" name="墨迹 215">
                  <a:extLst>
                    <a:ext uri="{FF2B5EF4-FFF2-40B4-BE49-F238E27FC236}">
                      <a16:creationId xmlns:a16="http://schemas.microsoft.com/office/drawing/2014/main" id="{82978612-5C80-984F-8F19-E40A4086E8A1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1369540" y="5565169"/>
                  <a:ext cx="71280" cy="32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217" name="墨迹 216">
                  <a:extLst>
                    <a:ext uri="{FF2B5EF4-FFF2-40B4-BE49-F238E27FC236}">
                      <a16:creationId xmlns:a16="http://schemas.microsoft.com/office/drawing/2014/main" id="{F32AE8D3-9C5B-6149-8002-81B8FFBEFB05}"/>
                    </a:ext>
                  </a:extLst>
                </p14:cNvPr>
                <p14:cNvContentPartPr/>
                <p14:nvPr/>
              </p14:nvContentPartPr>
              <p14:xfrm>
                <a:off x="1682020" y="5554009"/>
                <a:ext cx="106200" cy="268200"/>
              </p14:xfrm>
            </p:contentPart>
          </mc:Choice>
          <mc:Fallback xmlns="">
            <p:pic>
              <p:nvPicPr>
                <p:cNvPr id="217" name="墨迹 216">
                  <a:extLst>
                    <a:ext uri="{FF2B5EF4-FFF2-40B4-BE49-F238E27FC236}">
                      <a16:creationId xmlns:a16="http://schemas.microsoft.com/office/drawing/2014/main" id="{F32AE8D3-9C5B-6149-8002-81B8FFBEFB05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1674460" y="5546449"/>
                  <a:ext cx="12132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218" name="墨迹 217">
                  <a:extLst>
                    <a:ext uri="{FF2B5EF4-FFF2-40B4-BE49-F238E27FC236}">
                      <a16:creationId xmlns:a16="http://schemas.microsoft.com/office/drawing/2014/main" id="{EA3D7DFF-CB1C-5D48-A171-7EF068D02408}"/>
                    </a:ext>
                  </a:extLst>
                </p14:cNvPr>
                <p14:cNvContentPartPr/>
                <p14:nvPr/>
              </p14:nvContentPartPr>
              <p14:xfrm>
                <a:off x="1838260" y="5504329"/>
                <a:ext cx="180360" cy="423720"/>
              </p14:xfrm>
            </p:contentPart>
          </mc:Choice>
          <mc:Fallback xmlns="">
            <p:pic>
              <p:nvPicPr>
                <p:cNvPr id="218" name="墨迹 217">
                  <a:extLst>
                    <a:ext uri="{FF2B5EF4-FFF2-40B4-BE49-F238E27FC236}">
                      <a16:creationId xmlns:a16="http://schemas.microsoft.com/office/drawing/2014/main" id="{EA3D7DFF-CB1C-5D48-A171-7EF068D02408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1830700" y="5496769"/>
                  <a:ext cx="195120" cy="43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219" name="墨迹 218">
                  <a:extLst>
                    <a:ext uri="{FF2B5EF4-FFF2-40B4-BE49-F238E27FC236}">
                      <a16:creationId xmlns:a16="http://schemas.microsoft.com/office/drawing/2014/main" id="{03AD60A3-13CD-1243-8CC8-CD83A0BF86FF}"/>
                    </a:ext>
                  </a:extLst>
                </p14:cNvPr>
                <p14:cNvContentPartPr/>
                <p14:nvPr/>
              </p14:nvContentPartPr>
              <p14:xfrm>
                <a:off x="2211220" y="5485609"/>
                <a:ext cx="50040" cy="93600"/>
              </p14:xfrm>
            </p:contentPart>
          </mc:Choice>
          <mc:Fallback xmlns="">
            <p:pic>
              <p:nvPicPr>
                <p:cNvPr id="219" name="墨迹 218">
                  <a:extLst>
                    <a:ext uri="{FF2B5EF4-FFF2-40B4-BE49-F238E27FC236}">
                      <a16:creationId xmlns:a16="http://schemas.microsoft.com/office/drawing/2014/main" id="{03AD60A3-13CD-1243-8CC8-CD83A0BF86FF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2203660" y="5478049"/>
                  <a:ext cx="6516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220" name="墨迹 219">
                  <a:extLst>
                    <a:ext uri="{FF2B5EF4-FFF2-40B4-BE49-F238E27FC236}">
                      <a16:creationId xmlns:a16="http://schemas.microsoft.com/office/drawing/2014/main" id="{E031D47C-6710-194E-B77F-84D38389B5F5}"/>
                    </a:ext>
                  </a:extLst>
                </p14:cNvPr>
                <p14:cNvContentPartPr/>
                <p14:nvPr/>
              </p14:nvContentPartPr>
              <p14:xfrm>
                <a:off x="2142460" y="5653729"/>
                <a:ext cx="93600" cy="136800"/>
              </p14:xfrm>
            </p:contentPart>
          </mc:Choice>
          <mc:Fallback xmlns="">
            <p:pic>
              <p:nvPicPr>
                <p:cNvPr id="220" name="墨迹 219">
                  <a:extLst>
                    <a:ext uri="{FF2B5EF4-FFF2-40B4-BE49-F238E27FC236}">
                      <a16:creationId xmlns:a16="http://schemas.microsoft.com/office/drawing/2014/main" id="{E031D47C-6710-194E-B77F-84D38389B5F5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2135260" y="5646169"/>
                  <a:ext cx="10872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221" name="墨迹 220">
                  <a:extLst>
                    <a:ext uri="{FF2B5EF4-FFF2-40B4-BE49-F238E27FC236}">
                      <a16:creationId xmlns:a16="http://schemas.microsoft.com/office/drawing/2014/main" id="{6C80995A-B231-C94C-A415-8B241070EC92}"/>
                    </a:ext>
                  </a:extLst>
                </p14:cNvPr>
                <p14:cNvContentPartPr/>
                <p14:nvPr/>
              </p14:nvContentPartPr>
              <p14:xfrm>
                <a:off x="2344780" y="5435569"/>
                <a:ext cx="106920" cy="473400"/>
              </p14:xfrm>
            </p:contentPart>
          </mc:Choice>
          <mc:Fallback xmlns="">
            <p:pic>
              <p:nvPicPr>
                <p:cNvPr id="221" name="墨迹 220">
                  <a:extLst>
                    <a:ext uri="{FF2B5EF4-FFF2-40B4-BE49-F238E27FC236}">
                      <a16:creationId xmlns:a16="http://schemas.microsoft.com/office/drawing/2014/main" id="{6C80995A-B231-C94C-A415-8B241070EC92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2337220" y="5428009"/>
                  <a:ext cx="122040" cy="488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0" name="组合 229">
            <a:extLst>
              <a:ext uri="{FF2B5EF4-FFF2-40B4-BE49-F238E27FC236}">
                <a16:creationId xmlns:a16="http://schemas.microsoft.com/office/drawing/2014/main" id="{A619B369-C012-AB4D-9F6E-5D104A23211D}"/>
              </a:ext>
            </a:extLst>
          </p:cNvPr>
          <p:cNvGrpSpPr/>
          <p:nvPr/>
        </p:nvGrpSpPr>
        <p:grpSpPr>
          <a:xfrm>
            <a:off x="1638460" y="6244849"/>
            <a:ext cx="1077480" cy="591840"/>
            <a:chOff x="1638460" y="6244849"/>
            <a:chExt cx="1077480" cy="591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223" name="墨迹 222">
                  <a:extLst>
                    <a:ext uri="{FF2B5EF4-FFF2-40B4-BE49-F238E27FC236}">
                      <a16:creationId xmlns:a16="http://schemas.microsoft.com/office/drawing/2014/main" id="{9AC43E4C-CF46-084B-86B0-72478C08EE6C}"/>
                    </a:ext>
                  </a:extLst>
                </p14:cNvPr>
                <p14:cNvContentPartPr/>
                <p14:nvPr/>
              </p14:nvContentPartPr>
              <p14:xfrm>
                <a:off x="1706860" y="6270049"/>
                <a:ext cx="31320" cy="504720"/>
              </p14:xfrm>
            </p:contentPart>
          </mc:Choice>
          <mc:Fallback xmlns="">
            <p:pic>
              <p:nvPicPr>
                <p:cNvPr id="223" name="墨迹 222">
                  <a:extLst>
                    <a:ext uri="{FF2B5EF4-FFF2-40B4-BE49-F238E27FC236}">
                      <a16:creationId xmlns:a16="http://schemas.microsoft.com/office/drawing/2014/main" id="{9AC43E4C-CF46-084B-86B0-72478C08EE6C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1699300" y="6262489"/>
                  <a:ext cx="46440" cy="51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224" name="墨迹 223">
                  <a:extLst>
                    <a:ext uri="{FF2B5EF4-FFF2-40B4-BE49-F238E27FC236}">
                      <a16:creationId xmlns:a16="http://schemas.microsoft.com/office/drawing/2014/main" id="{B1692BEA-3F5E-3E47-B726-60B317095CAE}"/>
                    </a:ext>
                  </a:extLst>
                </p14:cNvPr>
                <p14:cNvContentPartPr/>
                <p14:nvPr/>
              </p14:nvContentPartPr>
              <p14:xfrm>
                <a:off x="1638460" y="6711769"/>
                <a:ext cx="224640" cy="93600"/>
              </p14:xfrm>
            </p:contentPart>
          </mc:Choice>
          <mc:Fallback xmlns="">
            <p:pic>
              <p:nvPicPr>
                <p:cNvPr id="224" name="墨迹 223">
                  <a:extLst>
                    <a:ext uri="{FF2B5EF4-FFF2-40B4-BE49-F238E27FC236}">
                      <a16:creationId xmlns:a16="http://schemas.microsoft.com/office/drawing/2014/main" id="{B1692BEA-3F5E-3E47-B726-60B317095CAE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1630900" y="6704209"/>
                  <a:ext cx="23940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225" name="墨迹 224">
                  <a:extLst>
                    <a:ext uri="{FF2B5EF4-FFF2-40B4-BE49-F238E27FC236}">
                      <a16:creationId xmlns:a16="http://schemas.microsoft.com/office/drawing/2014/main" id="{FE393267-C8AB-6649-9C6F-11DF37D12591}"/>
                    </a:ext>
                  </a:extLst>
                </p14:cNvPr>
                <p14:cNvContentPartPr/>
                <p14:nvPr/>
              </p14:nvContentPartPr>
              <p14:xfrm>
                <a:off x="2211220" y="6686929"/>
                <a:ext cx="218160" cy="149760"/>
              </p14:xfrm>
            </p:contentPart>
          </mc:Choice>
          <mc:Fallback xmlns="">
            <p:pic>
              <p:nvPicPr>
                <p:cNvPr id="225" name="墨迹 224">
                  <a:extLst>
                    <a:ext uri="{FF2B5EF4-FFF2-40B4-BE49-F238E27FC236}">
                      <a16:creationId xmlns:a16="http://schemas.microsoft.com/office/drawing/2014/main" id="{FE393267-C8AB-6649-9C6F-11DF37D12591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2203660" y="6679369"/>
                  <a:ext cx="23328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226" name="墨迹 225">
                  <a:extLst>
                    <a:ext uri="{FF2B5EF4-FFF2-40B4-BE49-F238E27FC236}">
                      <a16:creationId xmlns:a16="http://schemas.microsoft.com/office/drawing/2014/main" id="{88F48EDA-293B-AD4A-A70D-3A13C1FE164D}"/>
                    </a:ext>
                  </a:extLst>
                </p14:cNvPr>
                <p14:cNvContentPartPr/>
                <p14:nvPr/>
              </p14:nvContentPartPr>
              <p14:xfrm>
                <a:off x="1912420" y="6500089"/>
                <a:ext cx="585720" cy="37800"/>
              </p14:xfrm>
            </p:contentPart>
          </mc:Choice>
          <mc:Fallback xmlns="">
            <p:pic>
              <p:nvPicPr>
                <p:cNvPr id="226" name="墨迹 225">
                  <a:extLst>
                    <a:ext uri="{FF2B5EF4-FFF2-40B4-BE49-F238E27FC236}">
                      <a16:creationId xmlns:a16="http://schemas.microsoft.com/office/drawing/2014/main" id="{88F48EDA-293B-AD4A-A70D-3A13C1FE164D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1904860" y="6492529"/>
                  <a:ext cx="60048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227" name="墨迹 226">
                  <a:extLst>
                    <a:ext uri="{FF2B5EF4-FFF2-40B4-BE49-F238E27FC236}">
                      <a16:creationId xmlns:a16="http://schemas.microsoft.com/office/drawing/2014/main" id="{E5B8A4E6-F310-FA4E-98E7-F93846A920CF}"/>
                    </a:ext>
                  </a:extLst>
                </p14:cNvPr>
                <p14:cNvContentPartPr/>
                <p14:nvPr/>
              </p14:nvContentPartPr>
              <p14:xfrm>
                <a:off x="2130220" y="6244849"/>
                <a:ext cx="174600" cy="143640"/>
              </p14:xfrm>
            </p:contentPart>
          </mc:Choice>
          <mc:Fallback xmlns="">
            <p:pic>
              <p:nvPicPr>
                <p:cNvPr id="227" name="墨迹 226">
                  <a:extLst>
                    <a:ext uri="{FF2B5EF4-FFF2-40B4-BE49-F238E27FC236}">
                      <a16:creationId xmlns:a16="http://schemas.microsoft.com/office/drawing/2014/main" id="{E5B8A4E6-F310-FA4E-98E7-F93846A920CF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2122660" y="6237289"/>
                  <a:ext cx="18972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228" name="墨迹 227">
                  <a:extLst>
                    <a:ext uri="{FF2B5EF4-FFF2-40B4-BE49-F238E27FC236}">
                      <a16:creationId xmlns:a16="http://schemas.microsoft.com/office/drawing/2014/main" id="{4AEA0014-D253-744E-B1EC-8CFB5290640E}"/>
                    </a:ext>
                  </a:extLst>
                </p14:cNvPr>
                <p14:cNvContentPartPr/>
                <p14:nvPr/>
              </p14:nvContentPartPr>
              <p14:xfrm>
                <a:off x="2435140" y="6331969"/>
                <a:ext cx="6480" cy="93600"/>
              </p14:xfrm>
            </p:contentPart>
          </mc:Choice>
          <mc:Fallback xmlns="">
            <p:pic>
              <p:nvPicPr>
                <p:cNvPr id="228" name="墨迹 227">
                  <a:extLst>
                    <a:ext uri="{FF2B5EF4-FFF2-40B4-BE49-F238E27FC236}">
                      <a16:creationId xmlns:a16="http://schemas.microsoft.com/office/drawing/2014/main" id="{4AEA0014-D253-744E-B1EC-8CFB5290640E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2427580" y="6324769"/>
                  <a:ext cx="2160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229" name="墨迹 228">
                  <a:extLst>
                    <a:ext uri="{FF2B5EF4-FFF2-40B4-BE49-F238E27FC236}">
                      <a16:creationId xmlns:a16="http://schemas.microsoft.com/office/drawing/2014/main" id="{F32865B3-2C5E-1846-B29E-8602F90D1FD8}"/>
                    </a:ext>
                  </a:extLst>
                </p14:cNvPr>
                <p14:cNvContentPartPr/>
                <p14:nvPr/>
              </p14:nvContentPartPr>
              <p14:xfrm>
                <a:off x="2597140" y="6276169"/>
                <a:ext cx="118800" cy="479880"/>
              </p14:xfrm>
            </p:contentPart>
          </mc:Choice>
          <mc:Fallback xmlns="">
            <p:pic>
              <p:nvPicPr>
                <p:cNvPr id="229" name="墨迹 228">
                  <a:extLst>
                    <a:ext uri="{FF2B5EF4-FFF2-40B4-BE49-F238E27FC236}">
                      <a16:creationId xmlns:a16="http://schemas.microsoft.com/office/drawing/2014/main" id="{F32865B3-2C5E-1846-B29E-8602F90D1FD8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2589580" y="6268609"/>
                  <a:ext cx="133560" cy="494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7" name="组合 246">
            <a:extLst>
              <a:ext uri="{FF2B5EF4-FFF2-40B4-BE49-F238E27FC236}">
                <a16:creationId xmlns:a16="http://schemas.microsoft.com/office/drawing/2014/main" id="{24B16675-0199-4C46-AA57-11B99806AFF2}"/>
              </a:ext>
            </a:extLst>
          </p:cNvPr>
          <p:cNvGrpSpPr/>
          <p:nvPr/>
        </p:nvGrpSpPr>
        <p:grpSpPr>
          <a:xfrm>
            <a:off x="3026620" y="6357169"/>
            <a:ext cx="187200" cy="193320"/>
            <a:chOff x="3026620" y="6357169"/>
            <a:chExt cx="187200" cy="193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231" name="墨迹 230">
                  <a:extLst>
                    <a:ext uri="{FF2B5EF4-FFF2-40B4-BE49-F238E27FC236}">
                      <a16:creationId xmlns:a16="http://schemas.microsoft.com/office/drawing/2014/main" id="{4F6136B9-A078-9646-8D30-3E3D4F94A1B0}"/>
                    </a:ext>
                  </a:extLst>
                </p14:cNvPr>
                <p14:cNvContentPartPr/>
                <p14:nvPr/>
              </p14:nvContentPartPr>
              <p14:xfrm>
                <a:off x="3026620" y="6375889"/>
                <a:ext cx="187200" cy="56520"/>
              </p14:xfrm>
            </p:contentPart>
          </mc:Choice>
          <mc:Fallback xmlns="">
            <p:pic>
              <p:nvPicPr>
                <p:cNvPr id="231" name="墨迹 230">
                  <a:extLst>
                    <a:ext uri="{FF2B5EF4-FFF2-40B4-BE49-F238E27FC236}">
                      <a16:creationId xmlns:a16="http://schemas.microsoft.com/office/drawing/2014/main" id="{4F6136B9-A078-9646-8D30-3E3D4F94A1B0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3019060" y="6368329"/>
                  <a:ext cx="20232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232" name="墨迹 231">
                  <a:extLst>
                    <a:ext uri="{FF2B5EF4-FFF2-40B4-BE49-F238E27FC236}">
                      <a16:creationId xmlns:a16="http://schemas.microsoft.com/office/drawing/2014/main" id="{DF132D5C-B4E3-734B-AC31-6229F7FEDCE6}"/>
                    </a:ext>
                  </a:extLst>
                </p14:cNvPr>
                <p14:cNvContentPartPr/>
                <p14:nvPr/>
              </p14:nvContentPartPr>
              <p14:xfrm>
                <a:off x="3119860" y="6357169"/>
                <a:ext cx="50040" cy="193320"/>
              </p14:xfrm>
            </p:contentPart>
          </mc:Choice>
          <mc:Fallback xmlns="">
            <p:pic>
              <p:nvPicPr>
                <p:cNvPr id="232" name="墨迹 231">
                  <a:extLst>
                    <a:ext uri="{FF2B5EF4-FFF2-40B4-BE49-F238E27FC236}">
                      <a16:creationId xmlns:a16="http://schemas.microsoft.com/office/drawing/2014/main" id="{DF132D5C-B4E3-734B-AC31-6229F7FEDCE6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3112660" y="6349609"/>
                  <a:ext cx="65160" cy="208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6" name="组合 245">
            <a:extLst>
              <a:ext uri="{FF2B5EF4-FFF2-40B4-BE49-F238E27FC236}">
                <a16:creationId xmlns:a16="http://schemas.microsoft.com/office/drawing/2014/main" id="{044A30CF-6B23-AA40-AE37-FC7440DAF454}"/>
              </a:ext>
            </a:extLst>
          </p:cNvPr>
          <p:cNvGrpSpPr/>
          <p:nvPr/>
        </p:nvGrpSpPr>
        <p:grpSpPr>
          <a:xfrm>
            <a:off x="3437380" y="6444289"/>
            <a:ext cx="405360" cy="25200"/>
            <a:chOff x="3437380" y="6444289"/>
            <a:chExt cx="405360" cy="25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233" name="墨迹 232">
                  <a:extLst>
                    <a:ext uri="{FF2B5EF4-FFF2-40B4-BE49-F238E27FC236}">
                      <a16:creationId xmlns:a16="http://schemas.microsoft.com/office/drawing/2014/main" id="{B6F93144-47C6-984E-A5AF-C7ABC30EBEDA}"/>
                    </a:ext>
                  </a:extLst>
                </p14:cNvPr>
                <p14:cNvContentPartPr/>
                <p14:nvPr/>
              </p14:nvContentPartPr>
              <p14:xfrm>
                <a:off x="3437380" y="6444289"/>
                <a:ext cx="37800" cy="12960"/>
              </p14:xfrm>
            </p:contentPart>
          </mc:Choice>
          <mc:Fallback xmlns="">
            <p:pic>
              <p:nvPicPr>
                <p:cNvPr id="233" name="墨迹 232">
                  <a:extLst>
                    <a:ext uri="{FF2B5EF4-FFF2-40B4-BE49-F238E27FC236}">
                      <a16:creationId xmlns:a16="http://schemas.microsoft.com/office/drawing/2014/main" id="{B6F93144-47C6-984E-A5AF-C7ABC30EBEDA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3430180" y="6436729"/>
                  <a:ext cx="5292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234" name="墨迹 233">
                  <a:extLst>
                    <a:ext uri="{FF2B5EF4-FFF2-40B4-BE49-F238E27FC236}">
                      <a16:creationId xmlns:a16="http://schemas.microsoft.com/office/drawing/2014/main" id="{239AF317-E0F5-F54E-ACBF-0BFE6B5D664D}"/>
                    </a:ext>
                  </a:extLst>
                </p14:cNvPr>
                <p14:cNvContentPartPr/>
                <p14:nvPr/>
              </p14:nvContentPartPr>
              <p14:xfrm>
                <a:off x="3636820" y="6444289"/>
                <a:ext cx="205920" cy="25200"/>
              </p14:xfrm>
            </p:contentPart>
          </mc:Choice>
          <mc:Fallback xmlns="">
            <p:pic>
              <p:nvPicPr>
                <p:cNvPr id="234" name="墨迹 233">
                  <a:extLst>
                    <a:ext uri="{FF2B5EF4-FFF2-40B4-BE49-F238E27FC236}">
                      <a16:creationId xmlns:a16="http://schemas.microsoft.com/office/drawing/2014/main" id="{239AF317-E0F5-F54E-ACBF-0BFE6B5D664D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3629260" y="6436729"/>
                  <a:ext cx="221040" cy="40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5" name="组合 244">
            <a:extLst>
              <a:ext uri="{FF2B5EF4-FFF2-40B4-BE49-F238E27FC236}">
                <a16:creationId xmlns:a16="http://schemas.microsoft.com/office/drawing/2014/main" id="{DC8784D2-D702-F747-95DB-ECED84A26C14}"/>
              </a:ext>
            </a:extLst>
          </p:cNvPr>
          <p:cNvGrpSpPr/>
          <p:nvPr/>
        </p:nvGrpSpPr>
        <p:grpSpPr>
          <a:xfrm>
            <a:off x="4072420" y="6357889"/>
            <a:ext cx="193320" cy="211320"/>
            <a:chOff x="4072420" y="6357889"/>
            <a:chExt cx="193320" cy="211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235" name="墨迹 234">
                  <a:extLst>
                    <a:ext uri="{FF2B5EF4-FFF2-40B4-BE49-F238E27FC236}">
                      <a16:creationId xmlns:a16="http://schemas.microsoft.com/office/drawing/2014/main" id="{BC09492A-9B84-C143-9480-798DBBF009DA}"/>
                    </a:ext>
                  </a:extLst>
                </p14:cNvPr>
                <p14:cNvContentPartPr/>
                <p14:nvPr/>
              </p14:nvContentPartPr>
              <p14:xfrm>
                <a:off x="4072420" y="6412969"/>
                <a:ext cx="193320" cy="43920"/>
              </p14:xfrm>
            </p:contentPart>
          </mc:Choice>
          <mc:Fallback xmlns="">
            <p:pic>
              <p:nvPicPr>
                <p:cNvPr id="235" name="墨迹 234">
                  <a:extLst>
                    <a:ext uri="{FF2B5EF4-FFF2-40B4-BE49-F238E27FC236}">
                      <a16:creationId xmlns:a16="http://schemas.microsoft.com/office/drawing/2014/main" id="{BC09492A-9B84-C143-9480-798DBBF009DA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4064860" y="6405409"/>
                  <a:ext cx="20844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236" name="墨迹 235">
                  <a:extLst>
                    <a:ext uri="{FF2B5EF4-FFF2-40B4-BE49-F238E27FC236}">
                      <a16:creationId xmlns:a16="http://schemas.microsoft.com/office/drawing/2014/main" id="{248AB895-87C2-9E43-AC1F-4B6B150AD1F5}"/>
                    </a:ext>
                  </a:extLst>
                </p14:cNvPr>
                <p14:cNvContentPartPr/>
                <p14:nvPr/>
              </p14:nvContentPartPr>
              <p14:xfrm>
                <a:off x="4172140" y="6357889"/>
                <a:ext cx="19080" cy="211320"/>
              </p14:xfrm>
            </p:contentPart>
          </mc:Choice>
          <mc:Fallback xmlns="">
            <p:pic>
              <p:nvPicPr>
                <p:cNvPr id="236" name="墨迹 235">
                  <a:extLst>
                    <a:ext uri="{FF2B5EF4-FFF2-40B4-BE49-F238E27FC236}">
                      <a16:creationId xmlns:a16="http://schemas.microsoft.com/office/drawing/2014/main" id="{248AB895-87C2-9E43-AC1F-4B6B150AD1F5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4164580" y="6350329"/>
                  <a:ext cx="34200" cy="226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1" name="组合 250">
            <a:extLst>
              <a:ext uri="{FF2B5EF4-FFF2-40B4-BE49-F238E27FC236}">
                <a16:creationId xmlns:a16="http://schemas.microsoft.com/office/drawing/2014/main" id="{AA528EF8-46D3-4442-8A7C-2A56771759E1}"/>
              </a:ext>
            </a:extLst>
          </p:cNvPr>
          <p:cNvGrpSpPr/>
          <p:nvPr/>
        </p:nvGrpSpPr>
        <p:grpSpPr>
          <a:xfrm>
            <a:off x="4626460" y="6101929"/>
            <a:ext cx="1712520" cy="653760"/>
            <a:chOff x="4626460" y="6101929"/>
            <a:chExt cx="1712520" cy="653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237" name="墨迹 236">
                  <a:extLst>
                    <a:ext uri="{FF2B5EF4-FFF2-40B4-BE49-F238E27FC236}">
                      <a16:creationId xmlns:a16="http://schemas.microsoft.com/office/drawing/2014/main" id="{75479261-ED01-604D-A47C-E0E2DA2AC180}"/>
                    </a:ext>
                  </a:extLst>
                </p14:cNvPr>
                <p14:cNvContentPartPr/>
                <p14:nvPr/>
              </p14:nvContentPartPr>
              <p14:xfrm>
                <a:off x="4626460" y="6207769"/>
                <a:ext cx="218160" cy="486000"/>
              </p14:xfrm>
            </p:contentPart>
          </mc:Choice>
          <mc:Fallback xmlns="">
            <p:pic>
              <p:nvPicPr>
                <p:cNvPr id="237" name="墨迹 236">
                  <a:extLst>
                    <a:ext uri="{FF2B5EF4-FFF2-40B4-BE49-F238E27FC236}">
                      <a16:creationId xmlns:a16="http://schemas.microsoft.com/office/drawing/2014/main" id="{75479261-ED01-604D-A47C-E0E2DA2AC180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4618900" y="6200209"/>
                  <a:ext cx="233280" cy="50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238" name="墨迹 237">
                  <a:extLst>
                    <a:ext uri="{FF2B5EF4-FFF2-40B4-BE49-F238E27FC236}">
                      <a16:creationId xmlns:a16="http://schemas.microsoft.com/office/drawing/2014/main" id="{513F07BF-9DFC-164A-929B-AFBF634DAC03}"/>
                    </a:ext>
                  </a:extLst>
                </p14:cNvPr>
                <p14:cNvContentPartPr/>
                <p14:nvPr/>
              </p14:nvContentPartPr>
              <p14:xfrm>
                <a:off x="5043700" y="6101929"/>
                <a:ext cx="155880" cy="155880"/>
              </p14:xfrm>
            </p:contentPart>
          </mc:Choice>
          <mc:Fallback xmlns="">
            <p:pic>
              <p:nvPicPr>
                <p:cNvPr id="238" name="墨迹 237">
                  <a:extLst>
                    <a:ext uri="{FF2B5EF4-FFF2-40B4-BE49-F238E27FC236}">
                      <a16:creationId xmlns:a16="http://schemas.microsoft.com/office/drawing/2014/main" id="{513F07BF-9DFC-164A-929B-AFBF634DAC03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5036140" y="6094369"/>
                  <a:ext cx="17100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239" name="墨迹 238">
                  <a:extLst>
                    <a:ext uri="{FF2B5EF4-FFF2-40B4-BE49-F238E27FC236}">
                      <a16:creationId xmlns:a16="http://schemas.microsoft.com/office/drawing/2014/main" id="{93C7DB98-6B6C-3545-BBEA-54F5CBD32D0D}"/>
                    </a:ext>
                  </a:extLst>
                </p14:cNvPr>
                <p14:cNvContentPartPr/>
                <p14:nvPr/>
              </p14:nvContentPartPr>
              <p14:xfrm>
                <a:off x="5348620" y="6170329"/>
                <a:ext cx="6480" cy="174600"/>
              </p14:xfrm>
            </p:contentPart>
          </mc:Choice>
          <mc:Fallback xmlns="">
            <p:pic>
              <p:nvPicPr>
                <p:cNvPr id="239" name="墨迹 238">
                  <a:extLst>
                    <a:ext uri="{FF2B5EF4-FFF2-40B4-BE49-F238E27FC236}">
                      <a16:creationId xmlns:a16="http://schemas.microsoft.com/office/drawing/2014/main" id="{93C7DB98-6B6C-3545-BBEA-54F5CBD32D0D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5341060" y="6162769"/>
                  <a:ext cx="2160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240" name="墨迹 239">
                  <a:extLst>
                    <a:ext uri="{FF2B5EF4-FFF2-40B4-BE49-F238E27FC236}">
                      <a16:creationId xmlns:a16="http://schemas.microsoft.com/office/drawing/2014/main" id="{9141D125-A2D0-3B43-A4AB-F0EDB06F70E5}"/>
                    </a:ext>
                  </a:extLst>
                </p14:cNvPr>
                <p14:cNvContentPartPr/>
                <p14:nvPr/>
              </p14:nvContentPartPr>
              <p14:xfrm>
                <a:off x="5333500" y="6226129"/>
                <a:ext cx="158760" cy="118800"/>
              </p14:xfrm>
            </p:contentPart>
          </mc:Choice>
          <mc:Fallback xmlns="">
            <p:pic>
              <p:nvPicPr>
                <p:cNvPr id="240" name="墨迹 239">
                  <a:extLst>
                    <a:ext uri="{FF2B5EF4-FFF2-40B4-BE49-F238E27FC236}">
                      <a16:creationId xmlns:a16="http://schemas.microsoft.com/office/drawing/2014/main" id="{9141D125-A2D0-3B43-A4AB-F0EDB06F70E5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5325940" y="6218929"/>
                  <a:ext cx="17388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241" name="墨迹 240">
                  <a:extLst>
                    <a:ext uri="{FF2B5EF4-FFF2-40B4-BE49-F238E27FC236}">
                      <a16:creationId xmlns:a16="http://schemas.microsoft.com/office/drawing/2014/main" id="{6A82D0FE-5EF5-A245-B1CE-BDB8DCC2A500}"/>
                    </a:ext>
                  </a:extLst>
                </p14:cNvPr>
                <p14:cNvContentPartPr/>
                <p14:nvPr/>
              </p14:nvContentPartPr>
              <p14:xfrm>
                <a:off x="4863340" y="6506569"/>
                <a:ext cx="622800" cy="37800"/>
              </p14:xfrm>
            </p:contentPart>
          </mc:Choice>
          <mc:Fallback xmlns="">
            <p:pic>
              <p:nvPicPr>
                <p:cNvPr id="241" name="墨迹 240">
                  <a:extLst>
                    <a:ext uri="{FF2B5EF4-FFF2-40B4-BE49-F238E27FC236}">
                      <a16:creationId xmlns:a16="http://schemas.microsoft.com/office/drawing/2014/main" id="{6A82D0FE-5EF5-A245-B1CE-BDB8DCC2A500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4855780" y="6499009"/>
                  <a:ext cx="6379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242" name="墨迹 241">
                  <a:extLst>
                    <a:ext uri="{FF2B5EF4-FFF2-40B4-BE49-F238E27FC236}">
                      <a16:creationId xmlns:a16="http://schemas.microsoft.com/office/drawing/2014/main" id="{CE32F965-10EA-EE4D-84E1-34B7C2A9BCC6}"/>
                    </a:ext>
                  </a:extLst>
                </p14:cNvPr>
                <p14:cNvContentPartPr/>
                <p14:nvPr/>
              </p14:nvContentPartPr>
              <p14:xfrm>
                <a:off x="5146660" y="6624649"/>
                <a:ext cx="208440" cy="124920"/>
              </p14:xfrm>
            </p:contentPart>
          </mc:Choice>
          <mc:Fallback xmlns="">
            <p:pic>
              <p:nvPicPr>
                <p:cNvPr id="242" name="墨迹 241">
                  <a:extLst>
                    <a:ext uri="{FF2B5EF4-FFF2-40B4-BE49-F238E27FC236}">
                      <a16:creationId xmlns:a16="http://schemas.microsoft.com/office/drawing/2014/main" id="{CE32F965-10EA-EE4D-84E1-34B7C2A9BCC6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5139100" y="6617089"/>
                  <a:ext cx="22356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243" name="墨迹 242">
                  <a:extLst>
                    <a:ext uri="{FF2B5EF4-FFF2-40B4-BE49-F238E27FC236}">
                      <a16:creationId xmlns:a16="http://schemas.microsoft.com/office/drawing/2014/main" id="{D39C7BA6-2233-EE4D-87E3-0DCA5B658DED}"/>
                    </a:ext>
                  </a:extLst>
                </p14:cNvPr>
                <p14:cNvContentPartPr/>
                <p14:nvPr/>
              </p14:nvContentPartPr>
              <p14:xfrm>
                <a:off x="5479660" y="6176449"/>
                <a:ext cx="255600" cy="579240"/>
              </p14:xfrm>
            </p:contentPart>
          </mc:Choice>
          <mc:Fallback xmlns="">
            <p:pic>
              <p:nvPicPr>
                <p:cNvPr id="243" name="墨迹 242">
                  <a:extLst>
                    <a:ext uri="{FF2B5EF4-FFF2-40B4-BE49-F238E27FC236}">
                      <a16:creationId xmlns:a16="http://schemas.microsoft.com/office/drawing/2014/main" id="{D39C7BA6-2233-EE4D-87E3-0DCA5B658DED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5472100" y="6168889"/>
                  <a:ext cx="270720" cy="59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248" name="墨迹 247">
                  <a:extLst>
                    <a:ext uri="{FF2B5EF4-FFF2-40B4-BE49-F238E27FC236}">
                      <a16:creationId xmlns:a16="http://schemas.microsoft.com/office/drawing/2014/main" id="{48EAC6A8-968D-AE42-B851-0D7B82592D5B}"/>
                    </a:ext>
                  </a:extLst>
                </p14:cNvPr>
                <p14:cNvContentPartPr/>
                <p14:nvPr/>
              </p14:nvContentPartPr>
              <p14:xfrm>
                <a:off x="5927860" y="6400729"/>
                <a:ext cx="255600" cy="56520"/>
              </p14:xfrm>
            </p:contentPart>
          </mc:Choice>
          <mc:Fallback xmlns="">
            <p:pic>
              <p:nvPicPr>
                <p:cNvPr id="248" name="墨迹 247">
                  <a:extLst>
                    <a:ext uri="{FF2B5EF4-FFF2-40B4-BE49-F238E27FC236}">
                      <a16:creationId xmlns:a16="http://schemas.microsoft.com/office/drawing/2014/main" id="{48EAC6A8-968D-AE42-B851-0D7B82592D5B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5920300" y="6393169"/>
                  <a:ext cx="27072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249" name="墨迹 248">
                  <a:extLst>
                    <a:ext uri="{FF2B5EF4-FFF2-40B4-BE49-F238E27FC236}">
                      <a16:creationId xmlns:a16="http://schemas.microsoft.com/office/drawing/2014/main" id="{DD59B960-1260-0E4C-80B9-8C5DFA2BF672}"/>
                    </a:ext>
                  </a:extLst>
                </p14:cNvPr>
                <p14:cNvContentPartPr/>
                <p14:nvPr/>
              </p14:nvContentPartPr>
              <p14:xfrm>
                <a:off x="6033700" y="6331969"/>
                <a:ext cx="56520" cy="212040"/>
              </p14:xfrm>
            </p:contentPart>
          </mc:Choice>
          <mc:Fallback xmlns="">
            <p:pic>
              <p:nvPicPr>
                <p:cNvPr id="249" name="墨迹 248">
                  <a:extLst>
                    <a:ext uri="{FF2B5EF4-FFF2-40B4-BE49-F238E27FC236}">
                      <a16:creationId xmlns:a16="http://schemas.microsoft.com/office/drawing/2014/main" id="{DD59B960-1260-0E4C-80B9-8C5DFA2BF672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6026140" y="6324769"/>
                  <a:ext cx="7128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250" name="墨迹 249">
                  <a:extLst>
                    <a:ext uri="{FF2B5EF4-FFF2-40B4-BE49-F238E27FC236}">
                      <a16:creationId xmlns:a16="http://schemas.microsoft.com/office/drawing/2014/main" id="{B61E58D9-0003-8044-A60E-C09AC3A6A219}"/>
                    </a:ext>
                  </a:extLst>
                </p14:cNvPr>
                <p14:cNvContentPartPr/>
                <p14:nvPr/>
              </p14:nvContentPartPr>
              <p14:xfrm>
                <a:off x="6313780" y="6316849"/>
                <a:ext cx="25200" cy="239760"/>
              </p14:xfrm>
            </p:contentPart>
          </mc:Choice>
          <mc:Fallback xmlns="">
            <p:pic>
              <p:nvPicPr>
                <p:cNvPr id="250" name="墨迹 249">
                  <a:extLst>
                    <a:ext uri="{FF2B5EF4-FFF2-40B4-BE49-F238E27FC236}">
                      <a16:creationId xmlns:a16="http://schemas.microsoft.com/office/drawing/2014/main" id="{B61E58D9-0003-8044-A60E-C09AC3A6A219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6306220" y="6309289"/>
                  <a:ext cx="40320" cy="254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64">
            <p14:nvContentPartPr>
              <p14:cNvPr id="252" name="墨迹 251">
                <a:extLst>
                  <a:ext uri="{FF2B5EF4-FFF2-40B4-BE49-F238E27FC236}">
                    <a16:creationId xmlns:a16="http://schemas.microsoft.com/office/drawing/2014/main" id="{BA4F5FD3-2BBD-5D4C-829F-91B87E99A463}"/>
                  </a:ext>
                </a:extLst>
              </p14:cNvPr>
              <p14:cNvContentPartPr/>
              <p14:nvPr/>
            </p14:nvContentPartPr>
            <p14:xfrm>
              <a:off x="6014980" y="6176449"/>
              <a:ext cx="604080" cy="523440"/>
            </p14:xfrm>
          </p:contentPart>
        </mc:Choice>
        <mc:Fallback xmlns="">
          <p:pic>
            <p:nvPicPr>
              <p:cNvPr id="252" name="墨迹 251">
                <a:extLst>
                  <a:ext uri="{FF2B5EF4-FFF2-40B4-BE49-F238E27FC236}">
                    <a16:creationId xmlns:a16="http://schemas.microsoft.com/office/drawing/2014/main" id="{BA4F5FD3-2BBD-5D4C-829F-91B87E99A463}"/>
                  </a:ext>
                </a:extLst>
              </p:cNvPr>
              <p:cNvPicPr/>
              <p:nvPr/>
            </p:nvPicPr>
            <p:blipFill>
              <a:blip r:embed="rId365"/>
              <a:stretch>
                <a:fillRect/>
              </a:stretch>
            </p:blipFill>
            <p:spPr>
              <a:xfrm>
                <a:off x="6007420" y="6168889"/>
                <a:ext cx="619200" cy="538200"/>
              </a:xfrm>
              <a:prstGeom prst="rect">
                <a:avLst/>
              </a:prstGeom>
            </p:spPr>
          </p:pic>
        </mc:Fallback>
      </mc:AlternateContent>
      <p:grpSp>
        <p:nvGrpSpPr>
          <p:cNvPr id="254" name="组合 253">
            <a:extLst>
              <a:ext uri="{FF2B5EF4-FFF2-40B4-BE49-F238E27FC236}">
                <a16:creationId xmlns:a16="http://schemas.microsoft.com/office/drawing/2014/main" id="{56BDB800-E9EE-1D4F-8367-F22FD8FE8F86}"/>
              </a:ext>
            </a:extLst>
          </p:cNvPr>
          <p:cNvGrpSpPr/>
          <p:nvPr/>
        </p:nvGrpSpPr>
        <p:grpSpPr>
          <a:xfrm>
            <a:off x="8075620" y="2463769"/>
            <a:ext cx="3897720" cy="4470480"/>
            <a:chOff x="8075620" y="2463769"/>
            <a:chExt cx="3897720" cy="4470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68" name="墨迹 67">
                  <a:extLst>
                    <a:ext uri="{FF2B5EF4-FFF2-40B4-BE49-F238E27FC236}">
                      <a16:creationId xmlns:a16="http://schemas.microsoft.com/office/drawing/2014/main" id="{666A826B-1494-434F-AB67-3BF5C6E1E976}"/>
                    </a:ext>
                  </a:extLst>
                </p14:cNvPr>
                <p14:cNvContentPartPr/>
                <p14:nvPr/>
              </p14:nvContentPartPr>
              <p14:xfrm>
                <a:off x="9662860" y="4518289"/>
                <a:ext cx="516960" cy="417600"/>
              </p14:xfrm>
            </p:contentPart>
          </mc:Choice>
          <mc:Fallback xmlns="">
            <p:pic>
              <p:nvPicPr>
                <p:cNvPr id="68" name="墨迹 67">
                  <a:extLst>
                    <a:ext uri="{FF2B5EF4-FFF2-40B4-BE49-F238E27FC236}">
                      <a16:creationId xmlns:a16="http://schemas.microsoft.com/office/drawing/2014/main" id="{666A826B-1494-434F-AB67-3BF5C6E1E976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9655660" y="4510729"/>
                  <a:ext cx="532080" cy="43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69" name="墨迹 68">
                  <a:extLst>
                    <a:ext uri="{FF2B5EF4-FFF2-40B4-BE49-F238E27FC236}">
                      <a16:creationId xmlns:a16="http://schemas.microsoft.com/office/drawing/2014/main" id="{048D6F38-5609-E448-8C2D-C0AB33E25C60}"/>
                    </a:ext>
                  </a:extLst>
                </p14:cNvPr>
                <p14:cNvContentPartPr/>
                <p14:nvPr/>
              </p14:nvContentPartPr>
              <p14:xfrm>
                <a:off x="9862300" y="4406329"/>
                <a:ext cx="37800" cy="685080"/>
              </p14:xfrm>
            </p:contentPart>
          </mc:Choice>
          <mc:Fallback xmlns="">
            <p:pic>
              <p:nvPicPr>
                <p:cNvPr id="69" name="墨迹 68">
                  <a:extLst>
                    <a:ext uri="{FF2B5EF4-FFF2-40B4-BE49-F238E27FC236}">
                      <a16:creationId xmlns:a16="http://schemas.microsoft.com/office/drawing/2014/main" id="{048D6F38-5609-E448-8C2D-C0AB33E25C60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9854740" y="4398769"/>
                  <a:ext cx="52920" cy="70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95" name="墨迹 94">
                  <a:extLst>
                    <a:ext uri="{FF2B5EF4-FFF2-40B4-BE49-F238E27FC236}">
                      <a16:creationId xmlns:a16="http://schemas.microsoft.com/office/drawing/2014/main" id="{5AEDE100-0EF3-F34E-8A14-19AC3793E483}"/>
                    </a:ext>
                  </a:extLst>
                </p14:cNvPr>
                <p14:cNvContentPartPr/>
                <p14:nvPr/>
              </p14:nvContentPartPr>
              <p14:xfrm>
                <a:off x="8075620" y="4947769"/>
                <a:ext cx="1980000" cy="1587960"/>
              </p14:xfrm>
            </p:contentPart>
          </mc:Choice>
          <mc:Fallback xmlns="">
            <p:pic>
              <p:nvPicPr>
                <p:cNvPr id="95" name="墨迹 94">
                  <a:extLst>
                    <a:ext uri="{FF2B5EF4-FFF2-40B4-BE49-F238E27FC236}">
                      <a16:creationId xmlns:a16="http://schemas.microsoft.com/office/drawing/2014/main" id="{5AEDE100-0EF3-F34E-8A14-19AC3793E483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8068060" y="4940209"/>
                  <a:ext cx="1995120" cy="160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97" name="墨迹 96">
                  <a:extLst>
                    <a:ext uri="{FF2B5EF4-FFF2-40B4-BE49-F238E27FC236}">
                      <a16:creationId xmlns:a16="http://schemas.microsoft.com/office/drawing/2014/main" id="{F0670BE7-C0DD-8B48-B3F7-BD1515A582E4}"/>
                    </a:ext>
                  </a:extLst>
                </p14:cNvPr>
                <p14:cNvContentPartPr/>
                <p14:nvPr/>
              </p14:nvContentPartPr>
              <p14:xfrm>
                <a:off x="10534420" y="5103649"/>
                <a:ext cx="1077480" cy="934200"/>
              </p14:xfrm>
            </p:contentPart>
          </mc:Choice>
          <mc:Fallback xmlns="">
            <p:pic>
              <p:nvPicPr>
                <p:cNvPr id="97" name="墨迹 96">
                  <a:extLst>
                    <a:ext uri="{FF2B5EF4-FFF2-40B4-BE49-F238E27FC236}">
                      <a16:creationId xmlns:a16="http://schemas.microsoft.com/office/drawing/2014/main" id="{F0670BE7-C0DD-8B48-B3F7-BD1515A582E4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10527220" y="5096089"/>
                  <a:ext cx="1092600" cy="9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99" name="墨迹 98">
                  <a:extLst>
                    <a:ext uri="{FF2B5EF4-FFF2-40B4-BE49-F238E27FC236}">
                      <a16:creationId xmlns:a16="http://schemas.microsoft.com/office/drawing/2014/main" id="{84C2DAF4-1C96-074A-A082-4B0A945C33EE}"/>
                    </a:ext>
                  </a:extLst>
                </p14:cNvPr>
                <p14:cNvContentPartPr/>
                <p14:nvPr/>
              </p14:nvContentPartPr>
              <p14:xfrm>
                <a:off x="8493220" y="3752569"/>
                <a:ext cx="771480" cy="865800"/>
              </p14:xfrm>
            </p:contentPart>
          </mc:Choice>
          <mc:Fallback xmlns="">
            <p:pic>
              <p:nvPicPr>
                <p:cNvPr id="99" name="墨迹 98">
                  <a:extLst>
                    <a:ext uri="{FF2B5EF4-FFF2-40B4-BE49-F238E27FC236}">
                      <a16:creationId xmlns:a16="http://schemas.microsoft.com/office/drawing/2014/main" id="{84C2DAF4-1C96-074A-A082-4B0A945C33EE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8485660" y="3745009"/>
                  <a:ext cx="786600" cy="88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100" name="墨迹 99">
                  <a:extLst>
                    <a:ext uri="{FF2B5EF4-FFF2-40B4-BE49-F238E27FC236}">
                      <a16:creationId xmlns:a16="http://schemas.microsoft.com/office/drawing/2014/main" id="{19DD82EC-71AE-8A45-9614-84238FCEFE8D}"/>
                    </a:ext>
                  </a:extLst>
                </p14:cNvPr>
                <p14:cNvContentPartPr/>
                <p14:nvPr/>
              </p14:nvContentPartPr>
              <p14:xfrm>
                <a:off x="8878780" y="2463769"/>
                <a:ext cx="2471760" cy="1699920"/>
              </p14:xfrm>
            </p:contentPart>
          </mc:Choice>
          <mc:Fallback xmlns="">
            <p:pic>
              <p:nvPicPr>
                <p:cNvPr id="100" name="墨迹 99">
                  <a:extLst>
                    <a:ext uri="{FF2B5EF4-FFF2-40B4-BE49-F238E27FC236}">
                      <a16:creationId xmlns:a16="http://schemas.microsoft.com/office/drawing/2014/main" id="{19DD82EC-71AE-8A45-9614-84238FCEFE8D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8871220" y="2456209"/>
                  <a:ext cx="2486880" cy="171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156" name="墨迹 155">
                  <a:extLst>
                    <a:ext uri="{FF2B5EF4-FFF2-40B4-BE49-F238E27FC236}">
                      <a16:creationId xmlns:a16="http://schemas.microsoft.com/office/drawing/2014/main" id="{6699F857-CB37-7B47-95E8-21311C04A9BE}"/>
                    </a:ext>
                  </a:extLst>
                </p14:cNvPr>
                <p14:cNvContentPartPr/>
                <p14:nvPr/>
              </p14:nvContentPartPr>
              <p14:xfrm>
                <a:off x="10746100" y="2962009"/>
                <a:ext cx="360" cy="19080"/>
              </p14:xfrm>
            </p:contentPart>
          </mc:Choice>
          <mc:Fallback xmlns="">
            <p:pic>
              <p:nvPicPr>
                <p:cNvPr id="156" name="墨迹 155">
                  <a:extLst>
                    <a:ext uri="{FF2B5EF4-FFF2-40B4-BE49-F238E27FC236}">
                      <a16:creationId xmlns:a16="http://schemas.microsoft.com/office/drawing/2014/main" id="{6699F857-CB37-7B47-95E8-21311C04A9BE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10738900" y="2954449"/>
                  <a:ext cx="1548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157" name="墨迹 156">
                  <a:extLst>
                    <a:ext uri="{FF2B5EF4-FFF2-40B4-BE49-F238E27FC236}">
                      <a16:creationId xmlns:a16="http://schemas.microsoft.com/office/drawing/2014/main" id="{8D032255-1A58-2746-A91C-7C41C52120BA}"/>
                    </a:ext>
                  </a:extLst>
                </p14:cNvPr>
                <p14:cNvContentPartPr/>
                <p14:nvPr/>
              </p14:nvContentPartPr>
              <p14:xfrm>
                <a:off x="10715140" y="2930689"/>
                <a:ext cx="224640" cy="93600"/>
              </p14:xfrm>
            </p:contentPart>
          </mc:Choice>
          <mc:Fallback xmlns="">
            <p:pic>
              <p:nvPicPr>
                <p:cNvPr id="157" name="墨迹 156">
                  <a:extLst>
                    <a:ext uri="{FF2B5EF4-FFF2-40B4-BE49-F238E27FC236}">
                      <a16:creationId xmlns:a16="http://schemas.microsoft.com/office/drawing/2014/main" id="{8D032255-1A58-2746-A91C-7C41C52120BA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10707580" y="2923129"/>
                  <a:ext cx="23940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158" name="墨迹 157">
                  <a:extLst>
                    <a:ext uri="{FF2B5EF4-FFF2-40B4-BE49-F238E27FC236}">
                      <a16:creationId xmlns:a16="http://schemas.microsoft.com/office/drawing/2014/main" id="{3A29831E-E2F5-DC4E-8E6D-C2A53F083F8E}"/>
                    </a:ext>
                  </a:extLst>
                </p14:cNvPr>
                <p14:cNvContentPartPr/>
                <p14:nvPr/>
              </p14:nvContentPartPr>
              <p14:xfrm>
                <a:off x="10690300" y="3067849"/>
                <a:ext cx="155880" cy="311760"/>
              </p14:xfrm>
            </p:contentPart>
          </mc:Choice>
          <mc:Fallback xmlns="">
            <p:pic>
              <p:nvPicPr>
                <p:cNvPr id="158" name="墨迹 157">
                  <a:extLst>
                    <a:ext uri="{FF2B5EF4-FFF2-40B4-BE49-F238E27FC236}">
                      <a16:creationId xmlns:a16="http://schemas.microsoft.com/office/drawing/2014/main" id="{3A29831E-E2F5-DC4E-8E6D-C2A53F083F8E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10682740" y="3060289"/>
                  <a:ext cx="171000" cy="32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159" name="墨迹 158">
                  <a:extLst>
                    <a:ext uri="{FF2B5EF4-FFF2-40B4-BE49-F238E27FC236}">
                      <a16:creationId xmlns:a16="http://schemas.microsoft.com/office/drawing/2014/main" id="{A5338219-455A-124E-A3A4-B9A841F6834B}"/>
                    </a:ext>
                  </a:extLst>
                </p14:cNvPr>
                <p14:cNvContentPartPr/>
                <p14:nvPr/>
              </p14:nvContentPartPr>
              <p14:xfrm>
                <a:off x="10852660" y="3310489"/>
                <a:ext cx="92880" cy="168480"/>
              </p14:xfrm>
            </p:contentPart>
          </mc:Choice>
          <mc:Fallback xmlns="">
            <p:pic>
              <p:nvPicPr>
                <p:cNvPr id="159" name="墨迹 158">
                  <a:extLst>
                    <a:ext uri="{FF2B5EF4-FFF2-40B4-BE49-F238E27FC236}">
                      <a16:creationId xmlns:a16="http://schemas.microsoft.com/office/drawing/2014/main" id="{A5338219-455A-124E-A3A4-B9A841F6834B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10845100" y="3302929"/>
                  <a:ext cx="10800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161" name="墨迹 160">
                  <a:extLst>
                    <a:ext uri="{FF2B5EF4-FFF2-40B4-BE49-F238E27FC236}">
                      <a16:creationId xmlns:a16="http://schemas.microsoft.com/office/drawing/2014/main" id="{1B1728BD-0D96-F944-A3BE-3A97C1975EA7}"/>
                    </a:ext>
                  </a:extLst>
                </p14:cNvPr>
                <p14:cNvContentPartPr/>
                <p14:nvPr/>
              </p14:nvContentPartPr>
              <p14:xfrm>
                <a:off x="9526060" y="6292369"/>
                <a:ext cx="385560" cy="454680"/>
              </p14:xfrm>
            </p:contentPart>
          </mc:Choice>
          <mc:Fallback xmlns="">
            <p:pic>
              <p:nvPicPr>
                <p:cNvPr id="161" name="墨迹 160">
                  <a:extLst>
                    <a:ext uri="{FF2B5EF4-FFF2-40B4-BE49-F238E27FC236}">
                      <a16:creationId xmlns:a16="http://schemas.microsoft.com/office/drawing/2014/main" id="{1B1728BD-0D96-F944-A3BE-3A97C1975EA7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9518500" y="6285169"/>
                  <a:ext cx="400680" cy="46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162" name="墨迹 161">
                  <a:extLst>
                    <a:ext uri="{FF2B5EF4-FFF2-40B4-BE49-F238E27FC236}">
                      <a16:creationId xmlns:a16="http://schemas.microsoft.com/office/drawing/2014/main" id="{9EA53267-C7F0-4C4A-A60F-C376F221CFF5}"/>
                    </a:ext>
                  </a:extLst>
                </p14:cNvPr>
                <p14:cNvContentPartPr/>
                <p14:nvPr/>
              </p14:nvContentPartPr>
              <p14:xfrm>
                <a:off x="9850420" y="6722209"/>
                <a:ext cx="254880" cy="212040"/>
              </p14:xfrm>
            </p:contentPart>
          </mc:Choice>
          <mc:Fallback xmlns="">
            <p:pic>
              <p:nvPicPr>
                <p:cNvPr id="162" name="墨迹 161">
                  <a:extLst>
                    <a:ext uri="{FF2B5EF4-FFF2-40B4-BE49-F238E27FC236}">
                      <a16:creationId xmlns:a16="http://schemas.microsoft.com/office/drawing/2014/main" id="{9EA53267-C7F0-4C4A-A60F-C376F221CFF5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9842860" y="6714649"/>
                  <a:ext cx="27000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253" name="墨迹 252">
                  <a:extLst>
                    <a:ext uri="{FF2B5EF4-FFF2-40B4-BE49-F238E27FC236}">
                      <a16:creationId xmlns:a16="http://schemas.microsoft.com/office/drawing/2014/main" id="{C1356998-6AA8-414A-AC3D-877A9B00C8A2}"/>
                    </a:ext>
                  </a:extLst>
                </p14:cNvPr>
                <p14:cNvContentPartPr/>
                <p14:nvPr/>
              </p14:nvContentPartPr>
              <p14:xfrm>
                <a:off x="9495100" y="4377169"/>
                <a:ext cx="2478240" cy="1836720"/>
              </p14:xfrm>
            </p:contentPart>
          </mc:Choice>
          <mc:Fallback xmlns="">
            <p:pic>
              <p:nvPicPr>
                <p:cNvPr id="253" name="墨迹 252">
                  <a:extLst>
                    <a:ext uri="{FF2B5EF4-FFF2-40B4-BE49-F238E27FC236}">
                      <a16:creationId xmlns:a16="http://schemas.microsoft.com/office/drawing/2014/main" id="{C1356998-6AA8-414A-AC3D-877A9B00C8A2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9487540" y="4369969"/>
                  <a:ext cx="2493000" cy="1851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2" name="组合 261">
            <a:extLst>
              <a:ext uri="{FF2B5EF4-FFF2-40B4-BE49-F238E27FC236}">
                <a16:creationId xmlns:a16="http://schemas.microsoft.com/office/drawing/2014/main" id="{A2FF0689-8752-9044-82F6-5BDFC28C0199}"/>
              </a:ext>
            </a:extLst>
          </p:cNvPr>
          <p:cNvGrpSpPr/>
          <p:nvPr/>
        </p:nvGrpSpPr>
        <p:grpSpPr>
          <a:xfrm>
            <a:off x="6905260" y="6232609"/>
            <a:ext cx="1494360" cy="560520"/>
            <a:chOff x="6905260" y="6232609"/>
            <a:chExt cx="1494360" cy="560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255" name="墨迹 254">
                  <a:extLst>
                    <a:ext uri="{FF2B5EF4-FFF2-40B4-BE49-F238E27FC236}">
                      <a16:creationId xmlns:a16="http://schemas.microsoft.com/office/drawing/2014/main" id="{E622A7A6-6E28-7148-A989-3F2BF309428C}"/>
                    </a:ext>
                  </a:extLst>
                </p14:cNvPr>
                <p14:cNvContentPartPr/>
                <p14:nvPr/>
              </p14:nvContentPartPr>
              <p14:xfrm>
                <a:off x="6905260" y="6394249"/>
                <a:ext cx="180720" cy="162360"/>
              </p14:xfrm>
            </p:contentPart>
          </mc:Choice>
          <mc:Fallback xmlns="">
            <p:pic>
              <p:nvPicPr>
                <p:cNvPr id="255" name="墨迹 254">
                  <a:extLst>
                    <a:ext uri="{FF2B5EF4-FFF2-40B4-BE49-F238E27FC236}">
                      <a16:creationId xmlns:a16="http://schemas.microsoft.com/office/drawing/2014/main" id="{E622A7A6-6E28-7148-A989-3F2BF309428C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6897700" y="6386689"/>
                  <a:ext cx="19584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256" name="墨迹 255">
                  <a:extLst>
                    <a:ext uri="{FF2B5EF4-FFF2-40B4-BE49-F238E27FC236}">
                      <a16:creationId xmlns:a16="http://schemas.microsoft.com/office/drawing/2014/main" id="{FA20070F-BAE3-7B44-BA5D-D932B0B87779}"/>
                    </a:ext>
                  </a:extLst>
                </p14:cNvPr>
                <p14:cNvContentPartPr/>
                <p14:nvPr/>
              </p14:nvContentPartPr>
              <p14:xfrm>
                <a:off x="6905260" y="6618529"/>
                <a:ext cx="155880" cy="75240"/>
              </p14:xfrm>
            </p:contentPart>
          </mc:Choice>
          <mc:Fallback xmlns="">
            <p:pic>
              <p:nvPicPr>
                <p:cNvPr id="256" name="墨迹 255">
                  <a:extLst>
                    <a:ext uri="{FF2B5EF4-FFF2-40B4-BE49-F238E27FC236}">
                      <a16:creationId xmlns:a16="http://schemas.microsoft.com/office/drawing/2014/main" id="{FA20070F-BAE3-7B44-BA5D-D932B0B87779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6897700" y="6610969"/>
                  <a:ext cx="17100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257" name="墨迹 256">
                  <a:extLst>
                    <a:ext uri="{FF2B5EF4-FFF2-40B4-BE49-F238E27FC236}">
                      <a16:creationId xmlns:a16="http://schemas.microsoft.com/office/drawing/2014/main" id="{AACB92D7-EB96-9041-A757-1A1490F9D91B}"/>
                    </a:ext>
                  </a:extLst>
                </p14:cNvPr>
                <p14:cNvContentPartPr/>
                <p14:nvPr/>
              </p14:nvContentPartPr>
              <p14:xfrm>
                <a:off x="7334740" y="6251329"/>
                <a:ext cx="131040" cy="479880"/>
              </p14:xfrm>
            </p:contentPart>
          </mc:Choice>
          <mc:Fallback xmlns="">
            <p:pic>
              <p:nvPicPr>
                <p:cNvPr id="257" name="墨迹 256">
                  <a:extLst>
                    <a:ext uri="{FF2B5EF4-FFF2-40B4-BE49-F238E27FC236}">
                      <a16:creationId xmlns:a16="http://schemas.microsoft.com/office/drawing/2014/main" id="{AACB92D7-EB96-9041-A757-1A1490F9D91B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7327180" y="6243769"/>
                  <a:ext cx="146160" cy="49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258" name="墨迹 257">
                  <a:extLst>
                    <a:ext uri="{FF2B5EF4-FFF2-40B4-BE49-F238E27FC236}">
                      <a16:creationId xmlns:a16="http://schemas.microsoft.com/office/drawing/2014/main" id="{FD2A2E06-8EDE-DC41-9CCB-B4DFA3E57CD6}"/>
                    </a:ext>
                  </a:extLst>
                </p14:cNvPr>
                <p14:cNvContentPartPr/>
                <p14:nvPr/>
              </p14:nvContentPartPr>
              <p14:xfrm>
                <a:off x="7820380" y="6649489"/>
                <a:ext cx="162360" cy="143640"/>
              </p14:xfrm>
            </p:contentPart>
          </mc:Choice>
          <mc:Fallback xmlns="">
            <p:pic>
              <p:nvPicPr>
                <p:cNvPr id="258" name="墨迹 257">
                  <a:extLst>
                    <a:ext uri="{FF2B5EF4-FFF2-40B4-BE49-F238E27FC236}">
                      <a16:creationId xmlns:a16="http://schemas.microsoft.com/office/drawing/2014/main" id="{FD2A2E06-8EDE-DC41-9CCB-B4DFA3E57CD6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7812820" y="6641929"/>
                  <a:ext cx="17712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259" name="墨迹 258">
                  <a:extLst>
                    <a:ext uri="{FF2B5EF4-FFF2-40B4-BE49-F238E27FC236}">
                      <a16:creationId xmlns:a16="http://schemas.microsoft.com/office/drawing/2014/main" id="{972142FD-2DA3-154D-A615-D3CE6E3909AD}"/>
                    </a:ext>
                  </a:extLst>
                </p14:cNvPr>
                <p14:cNvContentPartPr/>
                <p14:nvPr/>
              </p14:nvContentPartPr>
              <p14:xfrm>
                <a:off x="7521580" y="6481369"/>
                <a:ext cx="716400" cy="69120"/>
              </p14:xfrm>
            </p:contentPart>
          </mc:Choice>
          <mc:Fallback xmlns="">
            <p:pic>
              <p:nvPicPr>
                <p:cNvPr id="259" name="墨迹 258">
                  <a:extLst>
                    <a:ext uri="{FF2B5EF4-FFF2-40B4-BE49-F238E27FC236}">
                      <a16:creationId xmlns:a16="http://schemas.microsoft.com/office/drawing/2014/main" id="{972142FD-2DA3-154D-A615-D3CE6E3909AD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7514020" y="6473809"/>
                  <a:ext cx="73152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260" name="墨迹 259">
                  <a:extLst>
                    <a:ext uri="{FF2B5EF4-FFF2-40B4-BE49-F238E27FC236}">
                      <a16:creationId xmlns:a16="http://schemas.microsoft.com/office/drawing/2014/main" id="{9F4DC9FE-A67D-044C-9DB0-E9AB52A190F6}"/>
                    </a:ext>
                  </a:extLst>
                </p14:cNvPr>
                <p14:cNvContentPartPr/>
                <p14:nvPr/>
              </p14:nvContentPartPr>
              <p14:xfrm>
                <a:off x="7913620" y="6232609"/>
                <a:ext cx="100080" cy="112320"/>
              </p14:xfrm>
            </p:contentPart>
          </mc:Choice>
          <mc:Fallback xmlns="">
            <p:pic>
              <p:nvPicPr>
                <p:cNvPr id="260" name="墨迹 259">
                  <a:extLst>
                    <a:ext uri="{FF2B5EF4-FFF2-40B4-BE49-F238E27FC236}">
                      <a16:creationId xmlns:a16="http://schemas.microsoft.com/office/drawing/2014/main" id="{9F4DC9FE-A67D-044C-9DB0-E9AB52A190F6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7906060" y="6225049"/>
                  <a:ext cx="11520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261" name="墨迹 260">
                  <a:extLst>
                    <a:ext uri="{FF2B5EF4-FFF2-40B4-BE49-F238E27FC236}">
                      <a16:creationId xmlns:a16="http://schemas.microsoft.com/office/drawing/2014/main" id="{D0EC91EC-C0A7-7B42-BBDA-D6E10E0ADABB}"/>
                    </a:ext>
                  </a:extLst>
                </p14:cNvPr>
                <p14:cNvContentPartPr/>
                <p14:nvPr/>
              </p14:nvContentPartPr>
              <p14:xfrm>
                <a:off x="8206300" y="6282289"/>
                <a:ext cx="193320" cy="498240"/>
              </p14:xfrm>
            </p:contentPart>
          </mc:Choice>
          <mc:Fallback xmlns="">
            <p:pic>
              <p:nvPicPr>
                <p:cNvPr id="261" name="墨迹 260">
                  <a:extLst>
                    <a:ext uri="{FF2B5EF4-FFF2-40B4-BE49-F238E27FC236}">
                      <a16:creationId xmlns:a16="http://schemas.microsoft.com/office/drawing/2014/main" id="{D0EC91EC-C0A7-7B42-BBDA-D6E10E0ADABB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8198740" y="6274729"/>
                  <a:ext cx="208440" cy="5133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7896963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2F448BEE-52C3-C64C-91B8-394B1D1DC83E}"/>
              </a:ext>
            </a:extLst>
          </p:cNvPr>
          <p:cNvGrpSpPr/>
          <p:nvPr/>
        </p:nvGrpSpPr>
        <p:grpSpPr>
          <a:xfrm>
            <a:off x="884980" y="266329"/>
            <a:ext cx="411120" cy="529560"/>
            <a:chOff x="884980" y="266329"/>
            <a:chExt cx="411120" cy="52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墨迹 1">
                  <a:extLst>
                    <a:ext uri="{FF2B5EF4-FFF2-40B4-BE49-F238E27FC236}">
                      <a16:creationId xmlns:a16="http://schemas.microsoft.com/office/drawing/2014/main" id="{529CB808-6475-C74B-AEC0-EF493C907BBF}"/>
                    </a:ext>
                  </a:extLst>
                </p14:cNvPr>
                <p14:cNvContentPartPr/>
                <p14:nvPr/>
              </p14:nvContentPartPr>
              <p14:xfrm>
                <a:off x="884980" y="409609"/>
                <a:ext cx="19080" cy="327600"/>
              </p14:xfrm>
            </p:contentPart>
          </mc:Choice>
          <mc:Fallback xmlns="">
            <p:pic>
              <p:nvPicPr>
                <p:cNvPr id="2" name="墨迹 1">
                  <a:extLst>
                    <a:ext uri="{FF2B5EF4-FFF2-40B4-BE49-F238E27FC236}">
                      <a16:creationId xmlns:a16="http://schemas.microsoft.com/office/drawing/2014/main" id="{529CB808-6475-C74B-AEC0-EF493C907BBF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877420" y="402049"/>
                  <a:ext cx="34200" cy="34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5BDFE7D9-2764-AE43-9877-CE1AB6E7C9FE}"/>
                    </a:ext>
                  </a:extLst>
                </p14:cNvPr>
                <p14:cNvContentPartPr/>
                <p14:nvPr/>
              </p14:nvContentPartPr>
              <p14:xfrm>
                <a:off x="1015660" y="266329"/>
                <a:ext cx="280440" cy="529560"/>
              </p14:xfrm>
            </p:contentPart>
          </mc:Choice>
          <mc:Fallback xmlns=""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5BDFE7D9-2764-AE43-9877-CE1AB6E7C9FE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08460" y="258769"/>
                  <a:ext cx="295560" cy="54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8891F83C-F7DC-5447-897D-99DA823458F8}"/>
                    </a:ext>
                  </a:extLst>
                </p14:cNvPr>
                <p14:cNvContentPartPr/>
                <p14:nvPr/>
              </p14:nvContentPartPr>
              <p14:xfrm>
                <a:off x="1059220" y="415729"/>
                <a:ext cx="149760" cy="183600"/>
              </p14:xfrm>
            </p:contentPart>
          </mc:Choice>
          <mc:Fallback xmlns=""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8891F83C-F7DC-5447-897D-99DA823458F8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52020" y="408169"/>
                  <a:ext cx="16488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墨迹 4">
                  <a:extLst>
                    <a:ext uri="{FF2B5EF4-FFF2-40B4-BE49-F238E27FC236}">
                      <a16:creationId xmlns:a16="http://schemas.microsoft.com/office/drawing/2014/main" id="{82CB4F14-5082-D847-9CAB-F1CBF659CC1C}"/>
                    </a:ext>
                  </a:extLst>
                </p14:cNvPr>
                <p14:cNvContentPartPr/>
                <p14:nvPr/>
              </p14:nvContentPartPr>
              <p14:xfrm>
                <a:off x="1022140" y="502849"/>
                <a:ext cx="168480" cy="143640"/>
              </p14:xfrm>
            </p:contentPart>
          </mc:Choice>
          <mc:Fallback xmlns="">
            <p:pic>
              <p:nvPicPr>
                <p:cNvPr id="5" name="墨迹 4">
                  <a:extLst>
                    <a:ext uri="{FF2B5EF4-FFF2-40B4-BE49-F238E27FC236}">
                      <a16:creationId xmlns:a16="http://schemas.microsoft.com/office/drawing/2014/main" id="{82CB4F14-5082-D847-9CAB-F1CBF659CC1C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014580" y="495289"/>
                  <a:ext cx="18360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787AF296-886A-E849-9A4B-20C966436E90}"/>
                    </a:ext>
                  </a:extLst>
                </p14:cNvPr>
                <p14:cNvContentPartPr/>
                <p14:nvPr/>
              </p14:nvContentPartPr>
              <p14:xfrm>
                <a:off x="1022140" y="596089"/>
                <a:ext cx="218160" cy="75240"/>
              </p14:xfrm>
            </p:contentPart>
          </mc:Choice>
          <mc:Fallback xmlns=""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787AF296-886A-E849-9A4B-20C966436E90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014580" y="588529"/>
                  <a:ext cx="233280" cy="90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2D1835FD-34AE-9848-99BD-BCD40EA59316}"/>
              </a:ext>
            </a:extLst>
          </p:cNvPr>
          <p:cNvGrpSpPr/>
          <p:nvPr/>
        </p:nvGrpSpPr>
        <p:grpSpPr>
          <a:xfrm>
            <a:off x="1644580" y="633529"/>
            <a:ext cx="87480" cy="130320"/>
            <a:chOff x="1644580" y="633529"/>
            <a:chExt cx="87480" cy="130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35426030-46A3-7244-B73D-0F80E8559BA3}"/>
                    </a:ext>
                  </a:extLst>
                </p14:cNvPr>
                <p14:cNvContentPartPr/>
                <p14:nvPr/>
              </p14:nvContentPartPr>
              <p14:xfrm>
                <a:off x="1644580" y="633529"/>
                <a:ext cx="62640" cy="19080"/>
              </p14:xfrm>
            </p:contentPart>
          </mc:Choice>
          <mc:Fallback xmlns=""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35426030-46A3-7244-B73D-0F80E8559BA3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637020" y="625969"/>
                  <a:ext cx="7776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920C6B94-05E3-6249-8A65-097DE2AA08AF}"/>
                    </a:ext>
                  </a:extLst>
                </p14:cNvPr>
                <p14:cNvContentPartPr/>
                <p14:nvPr/>
              </p14:nvContentPartPr>
              <p14:xfrm>
                <a:off x="1700740" y="745489"/>
                <a:ext cx="31320" cy="18360"/>
              </p14:xfrm>
            </p:contentPart>
          </mc:Choice>
          <mc:Fallback xmlns=""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920C6B94-05E3-6249-8A65-097DE2AA08AF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693180" y="737929"/>
                  <a:ext cx="46440" cy="33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6AA2099C-BADD-7D42-8D62-BF368832785A}"/>
              </a:ext>
            </a:extLst>
          </p:cNvPr>
          <p:cNvGrpSpPr/>
          <p:nvPr/>
        </p:nvGrpSpPr>
        <p:grpSpPr>
          <a:xfrm>
            <a:off x="766900" y="1106569"/>
            <a:ext cx="510840" cy="703800"/>
            <a:chOff x="766900" y="1106569"/>
            <a:chExt cx="510840" cy="703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3DDA1DFB-E15B-634A-A417-746B32DB23EC}"/>
                    </a:ext>
                  </a:extLst>
                </p14:cNvPr>
                <p14:cNvContentPartPr/>
                <p14:nvPr/>
              </p14:nvContentPartPr>
              <p14:xfrm>
                <a:off x="766900" y="1324729"/>
                <a:ext cx="31320" cy="286560"/>
              </p14:xfrm>
            </p:contentPart>
          </mc:Choice>
          <mc:Fallback xmlns=""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3DDA1DFB-E15B-634A-A417-746B32DB23EC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59340" y="1317169"/>
                  <a:ext cx="4644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A1A47188-20B0-5B4E-AE06-1D9DC2D75754}"/>
                    </a:ext>
                  </a:extLst>
                </p14:cNvPr>
                <p14:cNvContentPartPr/>
                <p14:nvPr/>
              </p14:nvContentPartPr>
              <p14:xfrm>
                <a:off x="978580" y="1106569"/>
                <a:ext cx="299160" cy="703800"/>
              </p14:xfrm>
            </p:contentPart>
          </mc:Choice>
          <mc:Fallback xmlns=""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A1A47188-20B0-5B4E-AE06-1D9DC2D75754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971020" y="1099009"/>
                  <a:ext cx="314280" cy="71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58F6CF30-F716-F343-9AD4-4927C3FFED3E}"/>
                    </a:ext>
                  </a:extLst>
                </p14:cNvPr>
                <p14:cNvContentPartPr/>
                <p14:nvPr/>
              </p14:nvContentPartPr>
              <p14:xfrm>
                <a:off x="947260" y="1249849"/>
                <a:ext cx="187200" cy="411120"/>
              </p14:xfrm>
            </p:contentPart>
          </mc:Choice>
          <mc:Fallback xmlns=""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58F6CF30-F716-F343-9AD4-4927C3FFED3E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939700" y="1242289"/>
                  <a:ext cx="202320" cy="426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2D4DCB17-B967-A947-8020-A1B7653E6042}"/>
              </a:ext>
            </a:extLst>
          </p:cNvPr>
          <p:cNvGrpSpPr/>
          <p:nvPr/>
        </p:nvGrpSpPr>
        <p:grpSpPr>
          <a:xfrm>
            <a:off x="1613620" y="1324729"/>
            <a:ext cx="304920" cy="317880"/>
            <a:chOff x="1613620" y="1324729"/>
            <a:chExt cx="304920" cy="317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472E3F33-0D50-2D49-96F0-436D98CE67D2}"/>
                    </a:ext>
                  </a:extLst>
                </p14:cNvPr>
                <p14:cNvContentPartPr/>
                <p14:nvPr/>
              </p14:nvContentPartPr>
              <p14:xfrm>
                <a:off x="1613620" y="1324729"/>
                <a:ext cx="218160" cy="317880"/>
              </p14:xfrm>
            </p:contentPart>
          </mc:Choice>
          <mc:Fallback xmlns=""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472E3F33-0D50-2D49-96F0-436D98CE67D2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606060" y="1317169"/>
                  <a:ext cx="233280" cy="33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ECA72285-9E0B-8743-99DD-51040070561A}"/>
                    </a:ext>
                  </a:extLst>
                </p14:cNvPr>
                <p14:cNvContentPartPr/>
                <p14:nvPr/>
              </p14:nvContentPartPr>
              <p14:xfrm>
                <a:off x="1737820" y="1492849"/>
                <a:ext cx="180720" cy="43920"/>
              </p14:xfrm>
            </p:contentPart>
          </mc:Choice>
          <mc:Fallback xmlns=""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ECA72285-9E0B-8743-99DD-51040070561A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730620" y="1485289"/>
                  <a:ext cx="195840" cy="59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A15E18F3-F446-8140-A23A-EDD30E3F7EF3}"/>
              </a:ext>
            </a:extLst>
          </p:cNvPr>
          <p:cNvGrpSpPr/>
          <p:nvPr/>
        </p:nvGrpSpPr>
        <p:grpSpPr>
          <a:xfrm>
            <a:off x="2186380" y="1249849"/>
            <a:ext cx="479520" cy="398880"/>
            <a:chOff x="2186380" y="1249849"/>
            <a:chExt cx="479520" cy="398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A4EF47AD-AF8D-0344-9EE5-45A8B4C01A20}"/>
                    </a:ext>
                  </a:extLst>
                </p14:cNvPr>
                <p14:cNvContentPartPr/>
                <p14:nvPr/>
              </p14:nvContentPartPr>
              <p14:xfrm>
                <a:off x="2186380" y="1399249"/>
                <a:ext cx="112320" cy="25200"/>
              </p14:xfrm>
            </p:contentPart>
          </mc:Choice>
          <mc:Fallback xmlns=""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A4EF47AD-AF8D-0344-9EE5-45A8B4C01A20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178820" y="1391689"/>
                  <a:ext cx="12744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A269C39F-3153-0543-9393-0BB074EA5116}"/>
                    </a:ext>
                  </a:extLst>
                </p14:cNvPr>
                <p14:cNvContentPartPr/>
                <p14:nvPr/>
              </p14:nvContentPartPr>
              <p14:xfrm>
                <a:off x="2223460" y="1492849"/>
                <a:ext cx="149760" cy="31320"/>
              </p14:xfrm>
            </p:contentPart>
          </mc:Choice>
          <mc:Fallback xmlns=""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A269C39F-3153-0543-9393-0BB074EA5116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215900" y="1485289"/>
                  <a:ext cx="16488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81362837-FF86-024C-AA36-7CF6045F261B}"/>
                    </a:ext>
                  </a:extLst>
                </p14:cNvPr>
                <p14:cNvContentPartPr/>
                <p14:nvPr/>
              </p14:nvContentPartPr>
              <p14:xfrm>
                <a:off x="2528740" y="1249849"/>
                <a:ext cx="137160" cy="398880"/>
              </p14:xfrm>
            </p:contentPart>
          </mc:Choice>
          <mc:Fallback xmlns=""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81362837-FF86-024C-AA36-7CF6045F261B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521180" y="1242289"/>
                  <a:ext cx="152280" cy="414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5B05E3E2-4D52-0C4B-91E1-DF3B2B866FD0}"/>
              </a:ext>
            </a:extLst>
          </p:cNvPr>
          <p:cNvGrpSpPr/>
          <p:nvPr/>
        </p:nvGrpSpPr>
        <p:grpSpPr>
          <a:xfrm>
            <a:off x="2877220" y="1237969"/>
            <a:ext cx="398880" cy="342360"/>
            <a:chOff x="2877220" y="1237969"/>
            <a:chExt cx="398880" cy="342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25961CBE-4424-9046-BB68-E97B5150EC12}"/>
                    </a:ext>
                  </a:extLst>
                </p14:cNvPr>
                <p14:cNvContentPartPr/>
                <p14:nvPr/>
              </p14:nvContentPartPr>
              <p14:xfrm>
                <a:off x="2877220" y="1237969"/>
                <a:ext cx="243000" cy="311040"/>
              </p14:xfrm>
            </p:contentPart>
          </mc:Choice>
          <mc:Fallback xmlns=""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25961CBE-4424-9046-BB68-E97B5150EC12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869660" y="1230769"/>
                  <a:ext cx="258120" cy="32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6F1154B6-2C01-DF48-B216-BA3727B9CD55}"/>
                    </a:ext>
                  </a:extLst>
                </p14:cNvPr>
                <p14:cNvContentPartPr/>
                <p14:nvPr/>
              </p14:nvContentPartPr>
              <p14:xfrm>
                <a:off x="3232180" y="1480249"/>
                <a:ext cx="43920" cy="100080"/>
              </p14:xfrm>
            </p:contentPart>
          </mc:Choice>
          <mc:Fallback xmlns=""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6F1154B6-2C01-DF48-B216-BA3727B9CD55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224620" y="1472689"/>
                  <a:ext cx="59040" cy="115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7037EA23-4248-1846-86FF-CB84702A7043}"/>
              </a:ext>
            </a:extLst>
          </p:cNvPr>
          <p:cNvGrpSpPr/>
          <p:nvPr/>
        </p:nvGrpSpPr>
        <p:grpSpPr>
          <a:xfrm>
            <a:off x="3656260" y="1237609"/>
            <a:ext cx="189720" cy="317520"/>
            <a:chOff x="3656260" y="1237609"/>
            <a:chExt cx="189720" cy="317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38105D46-17EE-8D47-A530-735BBB7110E6}"/>
                    </a:ext>
                  </a:extLst>
                </p14:cNvPr>
                <p14:cNvContentPartPr/>
                <p14:nvPr/>
              </p14:nvContentPartPr>
              <p14:xfrm>
                <a:off x="3699100" y="1237609"/>
                <a:ext cx="146880" cy="31320"/>
              </p14:xfrm>
            </p:contentPart>
          </mc:Choice>
          <mc:Fallback xmlns=""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38105D46-17EE-8D47-A530-735BBB7110E6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691540" y="1230049"/>
                  <a:ext cx="16200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1AF84D20-CAA3-8746-B3A9-AA98DFACDE06}"/>
                    </a:ext>
                  </a:extLst>
                </p14:cNvPr>
                <p14:cNvContentPartPr/>
                <p14:nvPr/>
              </p14:nvContentPartPr>
              <p14:xfrm>
                <a:off x="3656260" y="1361809"/>
                <a:ext cx="155160" cy="193320"/>
              </p14:xfrm>
            </p:contentPart>
          </mc:Choice>
          <mc:Fallback xmlns=""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1AF84D20-CAA3-8746-B3A9-AA98DFACDE06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648700" y="1354249"/>
                  <a:ext cx="17028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BB7EC41E-AADC-ED44-B03F-315987434F6B}"/>
                    </a:ext>
                  </a:extLst>
                </p14:cNvPr>
                <p14:cNvContentPartPr/>
                <p14:nvPr/>
              </p14:nvContentPartPr>
              <p14:xfrm>
                <a:off x="3686500" y="1430569"/>
                <a:ext cx="155880" cy="43920"/>
              </p14:xfrm>
            </p:contentPart>
          </mc:Choice>
          <mc:Fallback xmlns=""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BB7EC41E-AADC-ED44-B03F-315987434F6B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678940" y="1423009"/>
                  <a:ext cx="171000" cy="59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30" name="墨迹 29">
                <a:extLst>
                  <a:ext uri="{FF2B5EF4-FFF2-40B4-BE49-F238E27FC236}">
                    <a16:creationId xmlns:a16="http://schemas.microsoft.com/office/drawing/2014/main" id="{80B70859-EDC4-CF47-9FF5-546849DAEFA1}"/>
                  </a:ext>
                </a:extLst>
              </p14:cNvPr>
              <p14:cNvContentPartPr/>
              <p14:nvPr/>
            </p14:nvContentPartPr>
            <p14:xfrm>
              <a:off x="4134700" y="1168849"/>
              <a:ext cx="112320" cy="486000"/>
            </p14:xfrm>
          </p:contentPart>
        </mc:Choice>
        <mc:Fallback xmlns="">
          <p:pic>
            <p:nvPicPr>
              <p:cNvPr id="30" name="墨迹 29">
                <a:extLst>
                  <a:ext uri="{FF2B5EF4-FFF2-40B4-BE49-F238E27FC236}">
                    <a16:creationId xmlns:a16="http://schemas.microsoft.com/office/drawing/2014/main" id="{80B70859-EDC4-CF47-9FF5-546849DAEFA1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4127140" y="1161289"/>
                <a:ext cx="127440" cy="50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31" name="墨迹 30">
                <a:extLst>
                  <a:ext uri="{FF2B5EF4-FFF2-40B4-BE49-F238E27FC236}">
                    <a16:creationId xmlns:a16="http://schemas.microsoft.com/office/drawing/2014/main" id="{8080622E-192A-3B4C-A6DC-5CD2825EFCD1}"/>
                  </a:ext>
                </a:extLst>
              </p14:cNvPr>
              <p14:cNvContentPartPr/>
              <p14:nvPr/>
            </p14:nvContentPartPr>
            <p14:xfrm>
              <a:off x="4595500" y="1579969"/>
              <a:ext cx="90360" cy="81360"/>
            </p14:xfrm>
          </p:contentPart>
        </mc:Choice>
        <mc:Fallback xmlns="">
          <p:pic>
            <p:nvPicPr>
              <p:cNvPr id="31" name="墨迹 30">
                <a:extLst>
                  <a:ext uri="{FF2B5EF4-FFF2-40B4-BE49-F238E27FC236}">
                    <a16:creationId xmlns:a16="http://schemas.microsoft.com/office/drawing/2014/main" id="{8080622E-192A-3B4C-A6DC-5CD2825EFCD1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4587940" y="1572409"/>
                <a:ext cx="105480" cy="9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35" name="墨迹 34">
                <a:extLst>
                  <a:ext uri="{FF2B5EF4-FFF2-40B4-BE49-F238E27FC236}">
                    <a16:creationId xmlns:a16="http://schemas.microsoft.com/office/drawing/2014/main" id="{C92295B2-2DA3-0F47-AB69-68BA3E212042}"/>
                  </a:ext>
                </a:extLst>
              </p14:cNvPr>
              <p14:cNvContentPartPr/>
              <p14:nvPr/>
            </p14:nvContentPartPr>
            <p14:xfrm>
              <a:off x="5255380" y="1312129"/>
              <a:ext cx="311760" cy="324000"/>
            </p14:xfrm>
          </p:contentPart>
        </mc:Choice>
        <mc:Fallback xmlns="">
          <p:pic>
            <p:nvPicPr>
              <p:cNvPr id="35" name="墨迹 34">
                <a:extLst>
                  <a:ext uri="{FF2B5EF4-FFF2-40B4-BE49-F238E27FC236}">
                    <a16:creationId xmlns:a16="http://schemas.microsoft.com/office/drawing/2014/main" id="{C92295B2-2DA3-0F47-AB69-68BA3E212042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5247820" y="1304569"/>
                <a:ext cx="326880" cy="339120"/>
              </a:xfrm>
              <a:prstGeom prst="rect">
                <a:avLst/>
              </a:prstGeom>
            </p:spPr>
          </p:pic>
        </mc:Fallback>
      </mc:AlternateContent>
      <p:grpSp>
        <p:nvGrpSpPr>
          <p:cNvPr id="42" name="组合 41">
            <a:extLst>
              <a:ext uri="{FF2B5EF4-FFF2-40B4-BE49-F238E27FC236}">
                <a16:creationId xmlns:a16="http://schemas.microsoft.com/office/drawing/2014/main" id="{E7770B68-7865-E74F-B4A1-DC0858224F05}"/>
              </a:ext>
            </a:extLst>
          </p:cNvPr>
          <p:cNvGrpSpPr/>
          <p:nvPr/>
        </p:nvGrpSpPr>
        <p:grpSpPr>
          <a:xfrm>
            <a:off x="5778460" y="1131769"/>
            <a:ext cx="504720" cy="330120"/>
            <a:chOff x="5778460" y="1131769"/>
            <a:chExt cx="504720" cy="330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3ADEAA7C-9B9C-894F-A3C5-544C6251CD36}"/>
                    </a:ext>
                  </a:extLst>
                </p14:cNvPr>
                <p14:cNvContentPartPr/>
                <p14:nvPr/>
              </p14:nvContentPartPr>
              <p14:xfrm>
                <a:off x="5778460" y="1131769"/>
                <a:ext cx="50040" cy="124920"/>
              </p14:xfrm>
            </p:contentPart>
          </mc:Choice>
          <mc:Fallback xmlns=""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3ADEAA7C-9B9C-894F-A3C5-544C6251CD36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5770900" y="1124209"/>
                  <a:ext cx="6516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23CD1E80-77DE-1948-B5E0-3FA1ECC1A90C}"/>
                    </a:ext>
                  </a:extLst>
                </p14:cNvPr>
                <p14:cNvContentPartPr/>
                <p14:nvPr/>
              </p14:nvContentPartPr>
              <p14:xfrm>
                <a:off x="5990140" y="1281169"/>
                <a:ext cx="293040" cy="180720"/>
              </p14:xfrm>
            </p:contentPart>
          </mc:Choice>
          <mc:Fallback xmlns=""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23CD1E80-77DE-1948-B5E0-3FA1ECC1A90C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5982580" y="1273609"/>
                  <a:ext cx="308160" cy="195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8" name="墨迹 37">
                <a:extLst>
                  <a:ext uri="{FF2B5EF4-FFF2-40B4-BE49-F238E27FC236}">
                    <a16:creationId xmlns:a16="http://schemas.microsoft.com/office/drawing/2014/main" id="{C0CF30E9-B128-0343-BB1A-78B8F7129D53}"/>
                  </a:ext>
                </a:extLst>
              </p14:cNvPr>
              <p14:cNvContentPartPr/>
              <p14:nvPr/>
            </p14:nvContentPartPr>
            <p14:xfrm>
              <a:off x="5933980" y="1604809"/>
              <a:ext cx="355320" cy="37800"/>
            </p14:xfrm>
          </p:contentPart>
        </mc:Choice>
        <mc:Fallback xmlns="">
          <p:pic>
            <p:nvPicPr>
              <p:cNvPr id="38" name="墨迹 37">
                <a:extLst>
                  <a:ext uri="{FF2B5EF4-FFF2-40B4-BE49-F238E27FC236}">
                    <a16:creationId xmlns:a16="http://schemas.microsoft.com/office/drawing/2014/main" id="{C0CF30E9-B128-0343-BB1A-78B8F7129D53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5926420" y="1597249"/>
                <a:ext cx="370440" cy="52920"/>
              </a:xfrm>
              <a:prstGeom prst="rect">
                <a:avLst/>
              </a:prstGeom>
            </p:spPr>
          </p:pic>
        </mc:Fallback>
      </mc:AlternateContent>
      <p:grpSp>
        <p:nvGrpSpPr>
          <p:cNvPr id="41" name="组合 40">
            <a:extLst>
              <a:ext uri="{FF2B5EF4-FFF2-40B4-BE49-F238E27FC236}">
                <a16:creationId xmlns:a16="http://schemas.microsoft.com/office/drawing/2014/main" id="{4C0FF1F7-F5FB-DE46-841D-34BAAA2E095B}"/>
              </a:ext>
            </a:extLst>
          </p:cNvPr>
          <p:cNvGrpSpPr/>
          <p:nvPr/>
        </p:nvGrpSpPr>
        <p:grpSpPr>
          <a:xfrm>
            <a:off x="6562900" y="1212409"/>
            <a:ext cx="510840" cy="430200"/>
            <a:chOff x="6562900" y="1212409"/>
            <a:chExt cx="510840" cy="430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ACD8B5CF-9804-B048-A63E-76F2B17F4A92}"/>
                    </a:ext>
                  </a:extLst>
                </p14:cNvPr>
                <p14:cNvContentPartPr/>
                <p14:nvPr/>
              </p14:nvContentPartPr>
              <p14:xfrm>
                <a:off x="6562900" y="1212409"/>
                <a:ext cx="280440" cy="398880"/>
              </p14:xfrm>
            </p:contentPart>
          </mc:Choice>
          <mc:Fallback xmlns=""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ACD8B5CF-9804-B048-A63E-76F2B17F4A92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555340" y="1204849"/>
                  <a:ext cx="295560" cy="41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FDFEE887-7625-2347-98F8-CA6687AD60FA}"/>
                    </a:ext>
                  </a:extLst>
                </p14:cNvPr>
                <p14:cNvContentPartPr/>
                <p14:nvPr/>
              </p14:nvContentPartPr>
              <p14:xfrm>
                <a:off x="7011100" y="1579969"/>
                <a:ext cx="62640" cy="62640"/>
              </p14:xfrm>
            </p:contentPart>
          </mc:Choice>
          <mc:Fallback xmlns=""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FDFEE887-7625-2347-98F8-CA6687AD60FA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003540" y="1572409"/>
                  <a:ext cx="77760" cy="77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C6929261-DBD6-3748-ABF7-89C4BE760C60}"/>
              </a:ext>
            </a:extLst>
          </p:cNvPr>
          <p:cNvGrpSpPr/>
          <p:nvPr/>
        </p:nvGrpSpPr>
        <p:grpSpPr>
          <a:xfrm>
            <a:off x="7863940" y="1193689"/>
            <a:ext cx="1444320" cy="492480"/>
            <a:chOff x="7863940" y="1193689"/>
            <a:chExt cx="1444320" cy="492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33364211-40B0-1749-90BC-3DA44FAD70C8}"/>
                    </a:ext>
                  </a:extLst>
                </p14:cNvPr>
                <p14:cNvContentPartPr/>
                <p14:nvPr/>
              </p14:nvContentPartPr>
              <p14:xfrm>
                <a:off x="7863940" y="1193689"/>
                <a:ext cx="299160" cy="411120"/>
              </p14:xfrm>
            </p:contentPart>
          </mc:Choice>
          <mc:Fallback xmlns=""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33364211-40B0-1749-90BC-3DA44FAD70C8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856380" y="1186489"/>
                  <a:ext cx="314280" cy="42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345ABF66-F7D9-4943-BEAE-9DA5729FAA5B}"/>
                    </a:ext>
                  </a:extLst>
                </p14:cNvPr>
                <p14:cNvContentPartPr/>
                <p14:nvPr/>
              </p14:nvContentPartPr>
              <p14:xfrm>
                <a:off x="8050780" y="1405369"/>
                <a:ext cx="174600" cy="25200"/>
              </p14:xfrm>
            </p:contentPart>
          </mc:Choice>
          <mc:Fallback xmlns=""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345ABF66-F7D9-4943-BEAE-9DA5729FAA5B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8043220" y="1398169"/>
                  <a:ext cx="18972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5" name="墨迹 44">
                  <a:extLst>
                    <a:ext uri="{FF2B5EF4-FFF2-40B4-BE49-F238E27FC236}">
                      <a16:creationId xmlns:a16="http://schemas.microsoft.com/office/drawing/2014/main" id="{B1CF7C4D-76DE-E249-A28E-650748CD8B3C}"/>
                    </a:ext>
                  </a:extLst>
                </p14:cNvPr>
                <p14:cNvContentPartPr/>
                <p14:nvPr/>
              </p14:nvContentPartPr>
              <p14:xfrm>
                <a:off x="8343100" y="1231129"/>
                <a:ext cx="187200" cy="380160"/>
              </p14:xfrm>
            </p:contentPart>
          </mc:Choice>
          <mc:Fallback xmlns="">
            <p:pic>
              <p:nvPicPr>
                <p:cNvPr id="45" name="墨迹 44">
                  <a:extLst>
                    <a:ext uri="{FF2B5EF4-FFF2-40B4-BE49-F238E27FC236}">
                      <a16:creationId xmlns:a16="http://schemas.microsoft.com/office/drawing/2014/main" id="{B1CF7C4D-76DE-E249-A28E-650748CD8B3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8335540" y="1223569"/>
                  <a:ext cx="202320" cy="39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6" name="墨迹 45">
                  <a:extLst>
                    <a:ext uri="{FF2B5EF4-FFF2-40B4-BE49-F238E27FC236}">
                      <a16:creationId xmlns:a16="http://schemas.microsoft.com/office/drawing/2014/main" id="{2240A545-DE9D-7349-AE6D-0971D24AF61A}"/>
                    </a:ext>
                  </a:extLst>
                </p14:cNvPr>
                <p14:cNvContentPartPr/>
                <p14:nvPr/>
              </p14:nvContentPartPr>
              <p14:xfrm>
                <a:off x="8722900" y="1330849"/>
                <a:ext cx="205920" cy="274320"/>
              </p14:xfrm>
            </p:contentPart>
          </mc:Choice>
          <mc:Fallback xmlns="">
            <p:pic>
              <p:nvPicPr>
                <p:cNvPr id="46" name="墨迹 45">
                  <a:extLst>
                    <a:ext uri="{FF2B5EF4-FFF2-40B4-BE49-F238E27FC236}">
                      <a16:creationId xmlns:a16="http://schemas.microsoft.com/office/drawing/2014/main" id="{2240A545-DE9D-7349-AE6D-0971D24AF61A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8715340" y="1323289"/>
                  <a:ext cx="22104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554DC112-A7FC-3A49-8C3A-02DC3BC41024}"/>
                    </a:ext>
                  </a:extLst>
                </p14:cNvPr>
                <p14:cNvContentPartPr/>
                <p14:nvPr/>
              </p14:nvContentPartPr>
              <p14:xfrm>
                <a:off x="9021700" y="1206289"/>
                <a:ext cx="37800" cy="100080"/>
              </p14:xfrm>
            </p:contentPart>
          </mc:Choice>
          <mc:Fallback xmlns=""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554DC112-A7FC-3A49-8C3A-02DC3BC41024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9014140" y="1198729"/>
                  <a:ext cx="5292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8" name="墨迹 47">
                  <a:extLst>
                    <a:ext uri="{FF2B5EF4-FFF2-40B4-BE49-F238E27FC236}">
                      <a16:creationId xmlns:a16="http://schemas.microsoft.com/office/drawing/2014/main" id="{5E455BAC-B643-CC4B-9D97-79588E5652BD}"/>
                    </a:ext>
                  </a:extLst>
                </p14:cNvPr>
                <p14:cNvContentPartPr/>
                <p14:nvPr/>
              </p14:nvContentPartPr>
              <p14:xfrm>
                <a:off x="9152380" y="1287289"/>
                <a:ext cx="155880" cy="398880"/>
              </p14:xfrm>
            </p:contentPart>
          </mc:Choice>
          <mc:Fallback xmlns="">
            <p:pic>
              <p:nvPicPr>
                <p:cNvPr id="48" name="墨迹 47">
                  <a:extLst>
                    <a:ext uri="{FF2B5EF4-FFF2-40B4-BE49-F238E27FC236}">
                      <a16:creationId xmlns:a16="http://schemas.microsoft.com/office/drawing/2014/main" id="{5E455BAC-B643-CC4B-9D97-79588E5652BD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9145180" y="1279729"/>
                  <a:ext cx="171000" cy="414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969F5D8D-E597-8042-BCF9-BAB2E28ADCFB}"/>
              </a:ext>
            </a:extLst>
          </p:cNvPr>
          <p:cNvGrpSpPr/>
          <p:nvPr/>
        </p:nvGrpSpPr>
        <p:grpSpPr>
          <a:xfrm>
            <a:off x="9483220" y="1069489"/>
            <a:ext cx="815040" cy="622800"/>
            <a:chOff x="9483220" y="1069489"/>
            <a:chExt cx="815040" cy="622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50" name="墨迹 49">
                  <a:extLst>
                    <a:ext uri="{FF2B5EF4-FFF2-40B4-BE49-F238E27FC236}">
                      <a16:creationId xmlns:a16="http://schemas.microsoft.com/office/drawing/2014/main" id="{6652089D-3497-A84D-AFBC-6E38E378BB75}"/>
                    </a:ext>
                  </a:extLst>
                </p14:cNvPr>
                <p14:cNvContentPartPr/>
                <p14:nvPr/>
              </p14:nvContentPartPr>
              <p14:xfrm>
                <a:off x="9483220" y="1125289"/>
                <a:ext cx="479160" cy="548280"/>
              </p14:xfrm>
            </p:contentPart>
          </mc:Choice>
          <mc:Fallback xmlns="">
            <p:pic>
              <p:nvPicPr>
                <p:cNvPr id="50" name="墨迹 49">
                  <a:extLst>
                    <a:ext uri="{FF2B5EF4-FFF2-40B4-BE49-F238E27FC236}">
                      <a16:creationId xmlns:a16="http://schemas.microsoft.com/office/drawing/2014/main" id="{6652089D-3497-A84D-AFBC-6E38E378BB75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9475660" y="1117729"/>
                  <a:ext cx="493920" cy="56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51" name="墨迹 50">
                  <a:extLst>
                    <a:ext uri="{FF2B5EF4-FFF2-40B4-BE49-F238E27FC236}">
                      <a16:creationId xmlns:a16="http://schemas.microsoft.com/office/drawing/2014/main" id="{E5D71737-5F1D-6C4C-B5AA-BA94A0A55C29}"/>
                    </a:ext>
                  </a:extLst>
                </p14:cNvPr>
                <p14:cNvContentPartPr/>
                <p14:nvPr/>
              </p14:nvContentPartPr>
              <p14:xfrm>
                <a:off x="10185940" y="1069489"/>
                <a:ext cx="50040" cy="81360"/>
              </p14:xfrm>
            </p:contentPart>
          </mc:Choice>
          <mc:Fallback xmlns="">
            <p:pic>
              <p:nvPicPr>
                <p:cNvPr id="51" name="墨迹 50">
                  <a:extLst>
                    <a:ext uri="{FF2B5EF4-FFF2-40B4-BE49-F238E27FC236}">
                      <a16:creationId xmlns:a16="http://schemas.microsoft.com/office/drawing/2014/main" id="{E5D71737-5F1D-6C4C-B5AA-BA94A0A55C29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0178380" y="1061929"/>
                  <a:ext cx="6516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52" name="墨迹 51">
                  <a:extLst>
                    <a:ext uri="{FF2B5EF4-FFF2-40B4-BE49-F238E27FC236}">
                      <a16:creationId xmlns:a16="http://schemas.microsoft.com/office/drawing/2014/main" id="{E9A5D84B-5E56-8741-BD83-67B0692C94C5}"/>
                    </a:ext>
                  </a:extLst>
                </p14:cNvPr>
                <p14:cNvContentPartPr/>
                <p14:nvPr/>
              </p14:nvContentPartPr>
              <p14:xfrm>
                <a:off x="10061380" y="1274689"/>
                <a:ext cx="212040" cy="118800"/>
              </p14:xfrm>
            </p:contentPart>
          </mc:Choice>
          <mc:Fallback xmlns="">
            <p:pic>
              <p:nvPicPr>
                <p:cNvPr id="52" name="墨迹 51">
                  <a:extLst>
                    <a:ext uri="{FF2B5EF4-FFF2-40B4-BE49-F238E27FC236}">
                      <a16:creationId xmlns:a16="http://schemas.microsoft.com/office/drawing/2014/main" id="{E9A5D84B-5E56-8741-BD83-67B0692C94C5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0053820" y="1267129"/>
                  <a:ext cx="22716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53" name="墨迹 52">
                  <a:extLst>
                    <a:ext uri="{FF2B5EF4-FFF2-40B4-BE49-F238E27FC236}">
                      <a16:creationId xmlns:a16="http://schemas.microsoft.com/office/drawing/2014/main" id="{485D96AB-E05A-5145-A8C4-BF5D13192EE1}"/>
                    </a:ext>
                  </a:extLst>
                </p14:cNvPr>
                <p14:cNvContentPartPr/>
                <p14:nvPr/>
              </p14:nvContentPartPr>
              <p14:xfrm>
                <a:off x="10092700" y="1455409"/>
                <a:ext cx="75240" cy="31320"/>
              </p14:xfrm>
            </p:contentPart>
          </mc:Choice>
          <mc:Fallback xmlns="">
            <p:pic>
              <p:nvPicPr>
                <p:cNvPr id="53" name="墨迹 52">
                  <a:extLst>
                    <a:ext uri="{FF2B5EF4-FFF2-40B4-BE49-F238E27FC236}">
                      <a16:creationId xmlns:a16="http://schemas.microsoft.com/office/drawing/2014/main" id="{485D96AB-E05A-5145-A8C4-BF5D13192EE1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0085140" y="1447849"/>
                  <a:ext cx="9000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4" name="墨迹 53">
                  <a:extLst>
                    <a:ext uri="{FF2B5EF4-FFF2-40B4-BE49-F238E27FC236}">
                      <a16:creationId xmlns:a16="http://schemas.microsoft.com/office/drawing/2014/main" id="{780F11D3-A366-8946-AFAE-46C568D70E54}"/>
                    </a:ext>
                  </a:extLst>
                </p14:cNvPr>
                <p14:cNvContentPartPr/>
                <p14:nvPr/>
              </p14:nvContentPartPr>
              <p14:xfrm>
                <a:off x="10036540" y="1536409"/>
                <a:ext cx="261720" cy="155880"/>
              </p14:xfrm>
            </p:contentPart>
          </mc:Choice>
          <mc:Fallback xmlns="">
            <p:pic>
              <p:nvPicPr>
                <p:cNvPr id="54" name="墨迹 53">
                  <a:extLst>
                    <a:ext uri="{FF2B5EF4-FFF2-40B4-BE49-F238E27FC236}">
                      <a16:creationId xmlns:a16="http://schemas.microsoft.com/office/drawing/2014/main" id="{780F11D3-A366-8946-AFAE-46C568D70E54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0028980" y="1528849"/>
                  <a:ext cx="276840" cy="171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" name="组合 59">
            <a:extLst>
              <a:ext uri="{FF2B5EF4-FFF2-40B4-BE49-F238E27FC236}">
                <a16:creationId xmlns:a16="http://schemas.microsoft.com/office/drawing/2014/main" id="{D03F0CF4-2F90-2344-A466-8050C1C71B01}"/>
              </a:ext>
            </a:extLst>
          </p:cNvPr>
          <p:cNvGrpSpPr/>
          <p:nvPr/>
        </p:nvGrpSpPr>
        <p:grpSpPr>
          <a:xfrm>
            <a:off x="10553140" y="1137889"/>
            <a:ext cx="828720" cy="660240"/>
            <a:chOff x="10553140" y="1137889"/>
            <a:chExt cx="828720" cy="660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5" name="墨迹 54">
                  <a:extLst>
                    <a:ext uri="{FF2B5EF4-FFF2-40B4-BE49-F238E27FC236}">
                      <a16:creationId xmlns:a16="http://schemas.microsoft.com/office/drawing/2014/main" id="{161312AE-9706-7044-B0AF-332D93B4B05F}"/>
                    </a:ext>
                  </a:extLst>
                </p14:cNvPr>
                <p14:cNvContentPartPr/>
                <p14:nvPr/>
              </p14:nvContentPartPr>
              <p14:xfrm>
                <a:off x="10659700" y="1175329"/>
                <a:ext cx="118080" cy="124920"/>
              </p14:xfrm>
            </p:contentPart>
          </mc:Choice>
          <mc:Fallback xmlns="">
            <p:pic>
              <p:nvPicPr>
                <p:cNvPr id="55" name="墨迹 54">
                  <a:extLst>
                    <a:ext uri="{FF2B5EF4-FFF2-40B4-BE49-F238E27FC236}">
                      <a16:creationId xmlns:a16="http://schemas.microsoft.com/office/drawing/2014/main" id="{161312AE-9706-7044-B0AF-332D93B4B05F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0652140" y="1167769"/>
                  <a:ext cx="13320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6" name="墨迹 55">
                  <a:extLst>
                    <a:ext uri="{FF2B5EF4-FFF2-40B4-BE49-F238E27FC236}">
                      <a16:creationId xmlns:a16="http://schemas.microsoft.com/office/drawing/2014/main" id="{587BEE6A-EAC8-C94F-BD65-A8789685D6C6}"/>
                    </a:ext>
                  </a:extLst>
                </p14:cNvPr>
                <p14:cNvContentPartPr/>
                <p14:nvPr/>
              </p14:nvContentPartPr>
              <p14:xfrm>
                <a:off x="10553140" y="1393129"/>
                <a:ext cx="168480" cy="249480"/>
              </p14:xfrm>
            </p:contentPart>
          </mc:Choice>
          <mc:Fallback xmlns="">
            <p:pic>
              <p:nvPicPr>
                <p:cNvPr id="56" name="墨迹 55">
                  <a:extLst>
                    <a:ext uri="{FF2B5EF4-FFF2-40B4-BE49-F238E27FC236}">
                      <a16:creationId xmlns:a16="http://schemas.microsoft.com/office/drawing/2014/main" id="{587BEE6A-EAC8-C94F-BD65-A8789685D6C6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0545580" y="1385569"/>
                  <a:ext cx="18360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7" name="墨迹 56">
                  <a:extLst>
                    <a:ext uri="{FF2B5EF4-FFF2-40B4-BE49-F238E27FC236}">
                      <a16:creationId xmlns:a16="http://schemas.microsoft.com/office/drawing/2014/main" id="{82200902-1DE3-9D4D-BFEC-A9D76CF1C81A}"/>
                    </a:ext>
                  </a:extLst>
                </p14:cNvPr>
                <p14:cNvContentPartPr/>
                <p14:nvPr/>
              </p14:nvContentPartPr>
              <p14:xfrm>
                <a:off x="10901980" y="1411849"/>
                <a:ext cx="62640" cy="180720"/>
              </p14:xfrm>
            </p:contentPart>
          </mc:Choice>
          <mc:Fallback xmlns="">
            <p:pic>
              <p:nvPicPr>
                <p:cNvPr id="57" name="墨迹 56">
                  <a:extLst>
                    <a:ext uri="{FF2B5EF4-FFF2-40B4-BE49-F238E27FC236}">
                      <a16:creationId xmlns:a16="http://schemas.microsoft.com/office/drawing/2014/main" id="{82200902-1DE3-9D4D-BFEC-A9D76CF1C81A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0894420" y="1404289"/>
                  <a:ext cx="7776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8" name="墨迹 57">
                  <a:extLst>
                    <a:ext uri="{FF2B5EF4-FFF2-40B4-BE49-F238E27FC236}">
                      <a16:creationId xmlns:a16="http://schemas.microsoft.com/office/drawing/2014/main" id="{878ACB51-93C4-134A-B274-53815981F669}"/>
                    </a:ext>
                  </a:extLst>
                </p14:cNvPr>
                <p14:cNvContentPartPr/>
                <p14:nvPr/>
              </p14:nvContentPartPr>
              <p14:xfrm>
                <a:off x="11132380" y="1137889"/>
                <a:ext cx="249480" cy="660240"/>
              </p14:xfrm>
            </p:contentPart>
          </mc:Choice>
          <mc:Fallback xmlns="">
            <p:pic>
              <p:nvPicPr>
                <p:cNvPr id="58" name="墨迹 57">
                  <a:extLst>
                    <a:ext uri="{FF2B5EF4-FFF2-40B4-BE49-F238E27FC236}">
                      <a16:creationId xmlns:a16="http://schemas.microsoft.com/office/drawing/2014/main" id="{878ACB51-93C4-134A-B274-53815981F669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1124820" y="1130329"/>
                  <a:ext cx="264600" cy="67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9" name="墨迹 58">
                  <a:extLst>
                    <a:ext uri="{FF2B5EF4-FFF2-40B4-BE49-F238E27FC236}">
                      <a16:creationId xmlns:a16="http://schemas.microsoft.com/office/drawing/2014/main" id="{02C61CB9-4F29-CA4D-8021-9A9079926F09}"/>
                    </a:ext>
                  </a:extLst>
                </p14:cNvPr>
                <p14:cNvContentPartPr/>
                <p14:nvPr/>
              </p14:nvContentPartPr>
              <p14:xfrm>
                <a:off x="11045620" y="1268569"/>
                <a:ext cx="230040" cy="367560"/>
              </p14:xfrm>
            </p:contentPart>
          </mc:Choice>
          <mc:Fallback xmlns="">
            <p:pic>
              <p:nvPicPr>
                <p:cNvPr id="59" name="墨迹 58">
                  <a:extLst>
                    <a:ext uri="{FF2B5EF4-FFF2-40B4-BE49-F238E27FC236}">
                      <a16:creationId xmlns:a16="http://schemas.microsoft.com/office/drawing/2014/main" id="{02C61CB9-4F29-CA4D-8021-9A9079926F09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1038420" y="1261009"/>
                  <a:ext cx="245160" cy="382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1" name="组合 80">
            <a:extLst>
              <a:ext uri="{FF2B5EF4-FFF2-40B4-BE49-F238E27FC236}">
                <a16:creationId xmlns:a16="http://schemas.microsoft.com/office/drawing/2014/main" id="{D62B0F26-B969-5742-B2B1-18B3F0AB3EB8}"/>
              </a:ext>
            </a:extLst>
          </p:cNvPr>
          <p:cNvGrpSpPr/>
          <p:nvPr/>
        </p:nvGrpSpPr>
        <p:grpSpPr>
          <a:xfrm>
            <a:off x="2976940" y="2420929"/>
            <a:ext cx="2757240" cy="2664360"/>
            <a:chOff x="2976940" y="2420929"/>
            <a:chExt cx="2757240" cy="2664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62" name="墨迹 61">
                  <a:extLst>
                    <a:ext uri="{FF2B5EF4-FFF2-40B4-BE49-F238E27FC236}">
                      <a16:creationId xmlns:a16="http://schemas.microsoft.com/office/drawing/2014/main" id="{254C66AF-F751-C54B-94E8-0BD29479EED0}"/>
                    </a:ext>
                  </a:extLst>
                </p14:cNvPr>
                <p14:cNvContentPartPr/>
                <p14:nvPr/>
              </p14:nvContentPartPr>
              <p14:xfrm>
                <a:off x="3754900" y="2420929"/>
                <a:ext cx="155880" cy="99360"/>
              </p14:xfrm>
            </p:contentPart>
          </mc:Choice>
          <mc:Fallback xmlns="">
            <p:pic>
              <p:nvPicPr>
                <p:cNvPr id="62" name="墨迹 61">
                  <a:extLst>
                    <a:ext uri="{FF2B5EF4-FFF2-40B4-BE49-F238E27FC236}">
                      <a16:creationId xmlns:a16="http://schemas.microsoft.com/office/drawing/2014/main" id="{254C66AF-F751-C54B-94E8-0BD29479EED0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3747340" y="2413369"/>
                  <a:ext cx="17100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63" name="墨迹 62">
                  <a:extLst>
                    <a:ext uri="{FF2B5EF4-FFF2-40B4-BE49-F238E27FC236}">
                      <a16:creationId xmlns:a16="http://schemas.microsoft.com/office/drawing/2014/main" id="{4C8D8FFD-5D1C-B64A-B37C-FAE1B5A5AC3E}"/>
                    </a:ext>
                  </a:extLst>
                </p14:cNvPr>
                <p14:cNvContentPartPr/>
                <p14:nvPr/>
              </p14:nvContentPartPr>
              <p14:xfrm>
                <a:off x="3095020" y="2507329"/>
                <a:ext cx="747360" cy="728640"/>
              </p14:xfrm>
            </p:contentPart>
          </mc:Choice>
          <mc:Fallback xmlns="">
            <p:pic>
              <p:nvPicPr>
                <p:cNvPr id="63" name="墨迹 62">
                  <a:extLst>
                    <a:ext uri="{FF2B5EF4-FFF2-40B4-BE49-F238E27FC236}">
                      <a16:creationId xmlns:a16="http://schemas.microsoft.com/office/drawing/2014/main" id="{4C8D8FFD-5D1C-B64A-B37C-FAE1B5A5AC3E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3087460" y="2499769"/>
                  <a:ext cx="762480" cy="74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64" name="墨迹 63">
                  <a:extLst>
                    <a:ext uri="{FF2B5EF4-FFF2-40B4-BE49-F238E27FC236}">
                      <a16:creationId xmlns:a16="http://schemas.microsoft.com/office/drawing/2014/main" id="{12810450-C34C-324E-B483-563679D15656}"/>
                    </a:ext>
                  </a:extLst>
                </p14:cNvPr>
                <p14:cNvContentPartPr/>
                <p14:nvPr/>
              </p14:nvContentPartPr>
              <p14:xfrm>
                <a:off x="2976940" y="3235969"/>
                <a:ext cx="143640" cy="155160"/>
              </p14:xfrm>
            </p:contentPart>
          </mc:Choice>
          <mc:Fallback xmlns="">
            <p:pic>
              <p:nvPicPr>
                <p:cNvPr id="64" name="墨迹 63">
                  <a:extLst>
                    <a:ext uri="{FF2B5EF4-FFF2-40B4-BE49-F238E27FC236}">
                      <a16:creationId xmlns:a16="http://schemas.microsoft.com/office/drawing/2014/main" id="{12810450-C34C-324E-B483-563679D15656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2969380" y="3228409"/>
                  <a:ext cx="15876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65" name="墨迹 64">
                  <a:extLst>
                    <a:ext uri="{FF2B5EF4-FFF2-40B4-BE49-F238E27FC236}">
                      <a16:creationId xmlns:a16="http://schemas.microsoft.com/office/drawing/2014/main" id="{D8DC6471-CB27-2C48-9FD6-C8A41DD9C4F3}"/>
                    </a:ext>
                  </a:extLst>
                </p14:cNvPr>
                <p14:cNvContentPartPr/>
                <p14:nvPr/>
              </p14:nvContentPartPr>
              <p14:xfrm>
                <a:off x="3823660" y="2457649"/>
                <a:ext cx="1475640" cy="865800"/>
              </p14:xfrm>
            </p:contentPart>
          </mc:Choice>
          <mc:Fallback xmlns="">
            <p:pic>
              <p:nvPicPr>
                <p:cNvPr id="65" name="墨迹 64">
                  <a:extLst>
                    <a:ext uri="{FF2B5EF4-FFF2-40B4-BE49-F238E27FC236}">
                      <a16:creationId xmlns:a16="http://schemas.microsoft.com/office/drawing/2014/main" id="{D8DC6471-CB27-2C48-9FD6-C8A41DD9C4F3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3816100" y="2450089"/>
                  <a:ext cx="1490760" cy="88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6" name="墨迹 65">
                  <a:extLst>
                    <a:ext uri="{FF2B5EF4-FFF2-40B4-BE49-F238E27FC236}">
                      <a16:creationId xmlns:a16="http://schemas.microsoft.com/office/drawing/2014/main" id="{3DE8440B-2F1D-E646-9E51-8579BF628143}"/>
                    </a:ext>
                  </a:extLst>
                </p14:cNvPr>
                <p14:cNvContentPartPr/>
                <p14:nvPr/>
              </p14:nvContentPartPr>
              <p14:xfrm>
                <a:off x="5193100" y="3279529"/>
                <a:ext cx="242640" cy="87480"/>
              </p14:xfrm>
            </p:contentPart>
          </mc:Choice>
          <mc:Fallback xmlns="">
            <p:pic>
              <p:nvPicPr>
                <p:cNvPr id="66" name="墨迹 65">
                  <a:extLst>
                    <a:ext uri="{FF2B5EF4-FFF2-40B4-BE49-F238E27FC236}">
                      <a16:creationId xmlns:a16="http://schemas.microsoft.com/office/drawing/2014/main" id="{3DE8440B-2F1D-E646-9E51-8579BF628143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5185540" y="3271969"/>
                  <a:ext cx="25740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7" name="墨迹 66">
                  <a:extLst>
                    <a:ext uri="{FF2B5EF4-FFF2-40B4-BE49-F238E27FC236}">
                      <a16:creationId xmlns:a16="http://schemas.microsoft.com/office/drawing/2014/main" id="{158364E2-9753-7B40-82BD-09B1E8C54A42}"/>
                    </a:ext>
                  </a:extLst>
                </p14:cNvPr>
                <p14:cNvContentPartPr/>
                <p14:nvPr/>
              </p14:nvContentPartPr>
              <p14:xfrm>
                <a:off x="5274100" y="3659329"/>
                <a:ext cx="19080" cy="19080"/>
              </p14:xfrm>
            </p:contentPart>
          </mc:Choice>
          <mc:Fallback xmlns="">
            <p:pic>
              <p:nvPicPr>
                <p:cNvPr id="67" name="墨迹 66">
                  <a:extLst>
                    <a:ext uri="{FF2B5EF4-FFF2-40B4-BE49-F238E27FC236}">
                      <a16:creationId xmlns:a16="http://schemas.microsoft.com/office/drawing/2014/main" id="{158364E2-9753-7B40-82BD-09B1E8C54A42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5266540" y="3651769"/>
                  <a:ext cx="3420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8" name="墨迹 67">
                  <a:extLst>
                    <a:ext uri="{FF2B5EF4-FFF2-40B4-BE49-F238E27FC236}">
                      <a16:creationId xmlns:a16="http://schemas.microsoft.com/office/drawing/2014/main" id="{5D3D33F1-0DF5-7548-8261-36F522A4C478}"/>
                    </a:ext>
                  </a:extLst>
                </p14:cNvPr>
                <p14:cNvContentPartPr/>
                <p14:nvPr/>
              </p14:nvContentPartPr>
              <p14:xfrm>
                <a:off x="4819420" y="3354049"/>
                <a:ext cx="367560" cy="1064880"/>
              </p14:xfrm>
            </p:contentPart>
          </mc:Choice>
          <mc:Fallback xmlns="">
            <p:pic>
              <p:nvPicPr>
                <p:cNvPr id="68" name="墨迹 67">
                  <a:extLst>
                    <a:ext uri="{FF2B5EF4-FFF2-40B4-BE49-F238E27FC236}">
                      <a16:creationId xmlns:a16="http://schemas.microsoft.com/office/drawing/2014/main" id="{5D3D33F1-0DF5-7548-8261-36F522A4C478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4812220" y="3346489"/>
                  <a:ext cx="382680" cy="10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9" name="墨迹 68">
                  <a:extLst>
                    <a:ext uri="{FF2B5EF4-FFF2-40B4-BE49-F238E27FC236}">
                      <a16:creationId xmlns:a16="http://schemas.microsoft.com/office/drawing/2014/main" id="{60D37B93-1AB8-5E4D-98E2-5A32F6782277}"/>
                    </a:ext>
                  </a:extLst>
                </p14:cNvPr>
                <p14:cNvContentPartPr/>
                <p14:nvPr/>
              </p14:nvContentPartPr>
              <p14:xfrm>
                <a:off x="4389940" y="4269889"/>
                <a:ext cx="567000" cy="242640"/>
              </p14:xfrm>
            </p:contentPart>
          </mc:Choice>
          <mc:Fallback xmlns="">
            <p:pic>
              <p:nvPicPr>
                <p:cNvPr id="69" name="墨迹 68">
                  <a:extLst>
                    <a:ext uri="{FF2B5EF4-FFF2-40B4-BE49-F238E27FC236}">
                      <a16:creationId xmlns:a16="http://schemas.microsoft.com/office/drawing/2014/main" id="{60D37B93-1AB8-5E4D-98E2-5A32F6782277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4382380" y="4262329"/>
                  <a:ext cx="58212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70" name="墨迹 69">
                  <a:extLst>
                    <a:ext uri="{FF2B5EF4-FFF2-40B4-BE49-F238E27FC236}">
                      <a16:creationId xmlns:a16="http://schemas.microsoft.com/office/drawing/2014/main" id="{7CCCA957-A3AF-4C4D-A5F5-C04F1034FDE3}"/>
                    </a:ext>
                  </a:extLst>
                </p14:cNvPr>
                <p14:cNvContentPartPr/>
                <p14:nvPr/>
              </p14:nvContentPartPr>
              <p14:xfrm>
                <a:off x="3001780" y="3391489"/>
                <a:ext cx="293040" cy="1127160"/>
              </p14:xfrm>
            </p:contentPart>
          </mc:Choice>
          <mc:Fallback xmlns="">
            <p:pic>
              <p:nvPicPr>
                <p:cNvPr id="70" name="墨迹 69">
                  <a:extLst>
                    <a:ext uri="{FF2B5EF4-FFF2-40B4-BE49-F238E27FC236}">
                      <a16:creationId xmlns:a16="http://schemas.microsoft.com/office/drawing/2014/main" id="{7CCCA957-A3AF-4C4D-A5F5-C04F1034FDE3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2994220" y="3383929"/>
                  <a:ext cx="308160" cy="11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71" name="墨迹 70">
                  <a:extLst>
                    <a:ext uri="{FF2B5EF4-FFF2-40B4-BE49-F238E27FC236}">
                      <a16:creationId xmlns:a16="http://schemas.microsoft.com/office/drawing/2014/main" id="{FE7C3E22-9119-EB4C-BD77-5DC7FE1B8383}"/>
                    </a:ext>
                  </a:extLst>
                </p14:cNvPr>
                <p14:cNvContentPartPr/>
                <p14:nvPr/>
              </p14:nvContentPartPr>
              <p14:xfrm>
                <a:off x="3082780" y="4400569"/>
                <a:ext cx="210600" cy="191880"/>
              </p14:xfrm>
            </p:contentPart>
          </mc:Choice>
          <mc:Fallback xmlns="">
            <p:pic>
              <p:nvPicPr>
                <p:cNvPr id="71" name="墨迹 70">
                  <a:extLst>
                    <a:ext uri="{FF2B5EF4-FFF2-40B4-BE49-F238E27FC236}">
                      <a16:creationId xmlns:a16="http://schemas.microsoft.com/office/drawing/2014/main" id="{FE7C3E22-9119-EB4C-BD77-5DC7FE1B8383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3075220" y="4393009"/>
                  <a:ext cx="22572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72" name="墨迹 71">
                  <a:extLst>
                    <a:ext uri="{FF2B5EF4-FFF2-40B4-BE49-F238E27FC236}">
                      <a16:creationId xmlns:a16="http://schemas.microsoft.com/office/drawing/2014/main" id="{82618C15-EE60-CC4C-BEFA-136F7743A7C0}"/>
                    </a:ext>
                  </a:extLst>
                </p14:cNvPr>
                <p14:cNvContentPartPr/>
                <p14:nvPr/>
              </p14:nvContentPartPr>
              <p14:xfrm>
                <a:off x="3320020" y="4231729"/>
                <a:ext cx="1645200" cy="268200"/>
              </p14:xfrm>
            </p:contentPart>
          </mc:Choice>
          <mc:Fallback xmlns="">
            <p:pic>
              <p:nvPicPr>
                <p:cNvPr id="72" name="墨迹 71">
                  <a:extLst>
                    <a:ext uri="{FF2B5EF4-FFF2-40B4-BE49-F238E27FC236}">
                      <a16:creationId xmlns:a16="http://schemas.microsoft.com/office/drawing/2014/main" id="{82618C15-EE60-CC4C-BEFA-136F7743A7C0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3312460" y="4224529"/>
                  <a:ext cx="166032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73" name="墨迹 72">
                  <a:extLst>
                    <a:ext uri="{FF2B5EF4-FFF2-40B4-BE49-F238E27FC236}">
                      <a16:creationId xmlns:a16="http://schemas.microsoft.com/office/drawing/2014/main" id="{72AC7F1A-8784-B245-A884-B6ED285ABB01}"/>
                    </a:ext>
                  </a:extLst>
                </p14:cNvPr>
                <p14:cNvContentPartPr/>
                <p14:nvPr/>
              </p14:nvContentPartPr>
              <p14:xfrm>
                <a:off x="3307420" y="3192409"/>
                <a:ext cx="1861200" cy="1226880"/>
              </p14:xfrm>
            </p:contentPart>
          </mc:Choice>
          <mc:Fallback xmlns="">
            <p:pic>
              <p:nvPicPr>
                <p:cNvPr id="73" name="墨迹 72">
                  <a:extLst>
                    <a:ext uri="{FF2B5EF4-FFF2-40B4-BE49-F238E27FC236}">
                      <a16:creationId xmlns:a16="http://schemas.microsoft.com/office/drawing/2014/main" id="{72AC7F1A-8784-B245-A884-B6ED285ABB01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3299860" y="3184849"/>
                  <a:ext cx="1876320" cy="124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74" name="墨迹 73">
                  <a:extLst>
                    <a:ext uri="{FF2B5EF4-FFF2-40B4-BE49-F238E27FC236}">
                      <a16:creationId xmlns:a16="http://schemas.microsoft.com/office/drawing/2014/main" id="{5A637CA2-B779-9F48-9B30-E7B02CEF939A}"/>
                    </a:ext>
                  </a:extLst>
                </p14:cNvPr>
                <p14:cNvContentPartPr/>
                <p14:nvPr/>
              </p14:nvContentPartPr>
              <p14:xfrm>
                <a:off x="2995660" y="3360169"/>
                <a:ext cx="1868040" cy="853200"/>
              </p14:xfrm>
            </p:contentPart>
          </mc:Choice>
          <mc:Fallback xmlns="">
            <p:pic>
              <p:nvPicPr>
                <p:cNvPr id="74" name="墨迹 73">
                  <a:extLst>
                    <a:ext uri="{FF2B5EF4-FFF2-40B4-BE49-F238E27FC236}">
                      <a16:creationId xmlns:a16="http://schemas.microsoft.com/office/drawing/2014/main" id="{5A637CA2-B779-9F48-9B30-E7B02CEF939A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2985580" y="3350089"/>
                  <a:ext cx="1888200" cy="87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76" name="墨迹 75">
                  <a:extLst>
                    <a:ext uri="{FF2B5EF4-FFF2-40B4-BE49-F238E27FC236}">
                      <a16:creationId xmlns:a16="http://schemas.microsoft.com/office/drawing/2014/main" id="{3295627A-D167-4A49-9526-9341B04C89A3}"/>
                    </a:ext>
                  </a:extLst>
                </p14:cNvPr>
                <p14:cNvContentPartPr/>
                <p14:nvPr/>
              </p14:nvContentPartPr>
              <p14:xfrm>
                <a:off x="3132460" y="3279529"/>
                <a:ext cx="2017440" cy="100080"/>
              </p14:xfrm>
            </p:contentPart>
          </mc:Choice>
          <mc:Fallback xmlns="">
            <p:pic>
              <p:nvPicPr>
                <p:cNvPr id="76" name="墨迹 75">
                  <a:extLst>
                    <a:ext uri="{FF2B5EF4-FFF2-40B4-BE49-F238E27FC236}">
                      <a16:creationId xmlns:a16="http://schemas.microsoft.com/office/drawing/2014/main" id="{3295627A-D167-4A49-9526-9341B04C89A3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3122380" y="3269449"/>
                  <a:ext cx="203760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78" name="墨迹 77">
                  <a:extLst>
                    <a:ext uri="{FF2B5EF4-FFF2-40B4-BE49-F238E27FC236}">
                      <a16:creationId xmlns:a16="http://schemas.microsoft.com/office/drawing/2014/main" id="{9333A1D0-F46B-F241-B551-111B07C2174B}"/>
                    </a:ext>
                  </a:extLst>
                </p14:cNvPr>
                <p14:cNvContentPartPr/>
                <p14:nvPr/>
              </p14:nvContentPartPr>
              <p14:xfrm>
                <a:off x="4807180" y="4206889"/>
                <a:ext cx="180360" cy="205920"/>
              </p14:xfrm>
            </p:contentPart>
          </mc:Choice>
          <mc:Fallback xmlns="">
            <p:pic>
              <p:nvPicPr>
                <p:cNvPr id="78" name="墨迹 77">
                  <a:extLst>
                    <a:ext uri="{FF2B5EF4-FFF2-40B4-BE49-F238E27FC236}">
                      <a16:creationId xmlns:a16="http://schemas.microsoft.com/office/drawing/2014/main" id="{9333A1D0-F46B-F241-B551-111B07C2174B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4799620" y="4199329"/>
                  <a:ext cx="19512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9" name="墨迹 78">
                  <a:extLst>
                    <a:ext uri="{FF2B5EF4-FFF2-40B4-BE49-F238E27FC236}">
                      <a16:creationId xmlns:a16="http://schemas.microsoft.com/office/drawing/2014/main" id="{EF75AA59-5B18-4342-9174-2A57E77048A8}"/>
                    </a:ext>
                  </a:extLst>
                </p14:cNvPr>
                <p14:cNvContentPartPr/>
                <p14:nvPr/>
              </p14:nvContentPartPr>
              <p14:xfrm>
                <a:off x="4856860" y="4325329"/>
                <a:ext cx="741240" cy="691560"/>
              </p14:xfrm>
            </p:contentPart>
          </mc:Choice>
          <mc:Fallback xmlns="">
            <p:pic>
              <p:nvPicPr>
                <p:cNvPr id="79" name="墨迹 78">
                  <a:extLst>
                    <a:ext uri="{FF2B5EF4-FFF2-40B4-BE49-F238E27FC236}">
                      <a16:creationId xmlns:a16="http://schemas.microsoft.com/office/drawing/2014/main" id="{EF75AA59-5B18-4342-9174-2A57E77048A8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4849300" y="4317769"/>
                  <a:ext cx="756360" cy="70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80" name="墨迹 79">
                  <a:extLst>
                    <a:ext uri="{FF2B5EF4-FFF2-40B4-BE49-F238E27FC236}">
                      <a16:creationId xmlns:a16="http://schemas.microsoft.com/office/drawing/2014/main" id="{789DCBC8-1C6E-7149-A3C0-2A4A0E6BF67C}"/>
                    </a:ext>
                  </a:extLst>
                </p14:cNvPr>
                <p14:cNvContentPartPr/>
                <p14:nvPr/>
              </p14:nvContentPartPr>
              <p14:xfrm>
                <a:off x="5535460" y="4900969"/>
                <a:ext cx="198720" cy="184320"/>
              </p14:xfrm>
            </p:contentPart>
          </mc:Choice>
          <mc:Fallback xmlns="">
            <p:pic>
              <p:nvPicPr>
                <p:cNvPr id="80" name="墨迹 79">
                  <a:extLst>
                    <a:ext uri="{FF2B5EF4-FFF2-40B4-BE49-F238E27FC236}">
                      <a16:creationId xmlns:a16="http://schemas.microsoft.com/office/drawing/2014/main" id="{789DCBC8-1C6E-7149-A3C0-2A4A0E6BF67C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5527900" y="4893409"/>
                  <a:ext cx="213840" cy="199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85" name="墨迹 84">
                <a:extLst>
                  <a:ext uri="{FF2B5EF4-FFF2-40B4-BE49-F238E27FC236}">
                    <a16:creationId xmlns:a16="http://schemas.microsoft.com/office/drawing/2014/main" id="{5633186F-2AE7-F94B-A755-D9585A6F775A}"/>
                  </a:ext>
                </a:extLst>
              </p14:cNvPr>
              <p14:cNvContentPartPr/>
              <p14:nvPr/>
            </p14:nvContentPartPr>
            <p14:xfrm>
              <a:off x="4402540" y="4020409"/>
              <a:ext cx="1717920" cy="1239120"/>
            </p14:xfrm>
          </p:contentPart>
        </mc:Choice>
        <mc:Fallback xmlns="">
          <p:pic>
            <p:nvPicPr>
              <p:cNvPr id="85" name="墨迹 84">
                <a:extLst>
                  <a:ext uri="{FF2B5EF4-FFF2-40B4-BE49-F238E27FC236}">
                    <a16:creationId xmlns:a16="http://schemas.microsoft.com/office/drawing/2014/main" id="{5633186F-2AE7-F94B-A755-D9585A6F775A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4394980" y="4012849"/>
                <a:ext cx="1733040" cy="1254240"/>
              </a:xfrm>
              <a:prstGeom prst="rect">
                <a:avLst/>
              </a:prstGeom>
            </p:spPr>
          </p:pic>
        </mc:Fallback>
      </mc:AlternateContent>
      <p:grpSp>
        <p:nvGrpSpPr>
          <p:cNvPr id="87" name="组合 86">
            <a:extLst>
              <a:ext uri="{FF2B5EF4-FFF2-40B4-BE49-F238E27FC236}">
                <a16:creationId xmlns:a16="http://schemas.microsoft.com/office/drawing/2014/main" id="{19AB231C-5655-F54D-B28A-021D2C83D9B6}"/>
              </a:ext>
            </a:extLst>
          </p:cNvPr>
          <p:cNvGrpSpPr/>
          <p:nvPr/>
        </p:nvGrpSpPr>
        <p:grpSpPr>
          <a:xfrm>
            <a:off x="2273500" y="1978129"/>
            <a:ext cx="3741840" cy="2739600"/>
            <a:chOff x="2273500" y="1978129"/>
            <a:chExt cx="3741840" cy="2739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82" name="墨迹 81">
                  <a:extLst>
                    <a:ext uri="{FF2B5EF4-FFF2-40B4-BE49-F238E27FC236}">
                      <a16:creationId xmlns:a16="http://schemas.microsoft.com/office/drawing/2014/main" id="{36189F75-8B20-864B-AB89-BAF9469437BD}"/>
                    </a:ext>
                  </a:extLst>
                </p14:cNvPr>
                <p14:cNvContentPartPr/>
                <p14:nvPr/>
              </p14:nvContentPartPr>
              <p14:xfrm>
                <a:off x="2429020" y="3036529"/>
                <a:ext cx="3212640" cy="461160"/>
              </p14:xfrm>
            </p:contentPart>
          </mc:Choice>
          <mc:Fallback xmlns="">
            <p:pic>
              <p:nvPicPr>
                <p:cNvPr id="82" name="墨迹 81">
                  <a:extLst>
                    <a:ext uri="{FF2B5EF4-FFF2-40B4-BE49-F238E27FC236}">
                      <a16:creationId xmlns:a16="http://schemas.microsoft.com/office/drawing/2014/main" id="{36189F75-8B20-864B-AB89-BAF9469437BD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2421460" y="3028969"/>
                  <a:ext cx="3227760" cy="47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83" name="墨迹 82">
                  <a:extLst>
                    <a:ext uri="{FF2B5EF4-FFF2-40B4-BE49-F238E27FC236}">
                      <a16:creationId xmlns:a16="http://schemas.microsoft.com/office/drawing/2014/main" id="{562F17A4-004C-F443-8418-CE74FA025889}"/>
                    </a:ext>
                  </a:extLst>
                </p14:cNvPr>
                <p14:cNvContentPartPr/>
                <p14:nvPr/>
              </p14:nvContentPartPr>
              <p14:xfrm>
                <a:off x="2416420" y="3179809"/>
                <a:ext cx="3175200" cy="1537920"/>
              </p14:xfrm>
            </p:contentPart>
          </mc:Choice>
          <mc:Fallback xmlns="">
            <p:pic>
              <p:nvPicPr>
                <p:cNvPr id="83" name="墨迹 82">
                  <a:extLst>
                    <a:ext uri="{FF2B5EF4-FFF2-40B4-BE49-F238E27FC236}">
                      <a16:creationId xmlns:a16="http://schemas.microsoft.com/office/drawing/2014/main" id="{562F17A4-004C-F443-8418-CE74FA025889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2408860" y="3172249"/>
                  <a:ext cx="3190320" cy="155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86" name="墨迹 85">
                  <a:extLst>
                    <a:ext uri="{FF2B5EF4-FFF2-40B4-BE49-F238E27FC236}">
                      <a16:creationId xmlns:a16="http://schemas.microsoft.com/office/drawing/2014/main" id="{B6573400-CCBF-6B40-8E38-521242B0929E}"/>
                    </a:ext>
                  </a:extLst>
                </p14:cNvPr>
                <p14:cNvContentPartPr/>
                <p14:nvPr/>
              </p14:nvContentPartPr>
              <p14:xfrm>
                <a:off x="2273500" y="1978129"/>
                <a:ext cx="3741840" cy="1668960"/>
              </p14:xfrm>
            </p:contentPart>
          </mc:Choice>
          <mc:Fallback xmlns="">
            <p:pic>
              <p:nvPicPr>
                <p:cNvPr id="86" name="墨迹 85">
                  <a:extLst>
                    <a:ext uri="{FF2B5EF4-FFF2-40B4-BE49-F238E27FC236}">
                      <a16:creationId xmlns:a16="http://schemas.microsoft.com/office/drawing/2014/main" id="{B6573400-CCBF-6B40-8E38-521242B0929E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2265940" y="1970569"/>
                  <a:ext cx="3756960" cy="1683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4" name="组合 93">
            <a:extLst>
              <a:ext uri="{FF2B5EF4-FFF2-40B4-BE49-F238E27FC236}">
                <a16:creationId xmlns:a16="http://schemas.microsoft.com/office/drawing/2014/main" id="{34872938-086B-FF42-BF05-864449A70B39}"/>
              </a:ext>
            </a:extLst>
          </p:cNvPr>
          <p:cNvGrpSpPr/>
          <p:nvPr/>
        </p:nvGrpSpPr>
        <p:grpSpPr>
          <a:xfrm>
            <a:off x="7813900" y="2980729"/>
            <a:ext cx="554760" cy="429840"/>
            <a:chOff x="7813900" y="2980729"/>
            <a:chExt cx="554760" cy="429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88" name="墨迹 87">
                  <a:extLst>
                    <a:ext uri="{FF2B5EF4-FFF2-40B4-BE49-F238E27FC236}">
                      <a16:creationId xmlns:a16="http://schemas.microsoft.com/office/drawing/2014/main" id="{C9208D89-855D-DB44-B7A6-25B091B97814}"/>
                    </a:ext>
                  </a:extLst>
                </p14:cNvPr>
                <p14:cNvContentPartPr/>
                <p14:nvPr/>
              </p14:nvContentPartPr>
              <p14:xfrm>
                <a:off x="7813900" y="2980729"/>
                <a:ext cx="205920" cy="429840"/>
              </p14:xfrm>
            </p:contentPart>
          </mc:Choice>
          <mc:Fallback xmlns="">
            <p:pic>
              <p:nvPicPr>
                <p:cNvPr id="88" name="墨迹 87">
                  <a:extLst>
                    <a:ext uri="{FF2B5EF4-FFF2-40B4-BE49-F238E27FC236}">
                      <a16:creationId xmlns:a16="http://schemas.microsoft.com/office/drawing/2014/main" id="{C9208D89-855D-DB44-B7A6-25B091B97814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806700" y="2973169"/>
                  <a:ext cx="221040" cy="44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89" name="墨迹 88">
                  <a:extLst>
                    <a:ext uri="{FF2B5EF4-FFF2-40B4-BE49-F238E27FC236}">
                      <a16:creationId xmlns:a16="http://schemas.microsoft.com/office/drawing/2014/main" id="{0668743A-3704-8F47-B194-CCA0A19F2356}"/>
                    </a:ext>
                  </a:extLst>
                </p14:cNvPr>
                <p14:cNvContentPartPr/>
                <p14:nvPr/>
              </p14:nvContentPartPr>
              <p14:xfrm>
                <a:off x="8094340" y="3024289"/>
                <a:ext cx="274320" cy="295560"/>
              </p14:xfrm>
            </p:contentPart>
          </mc:Choice>
          <mc:Fallback xmlns="">
            <p:pic>
              <p:nvPicPr>
                <p:cNvPr id="89" name="墨迹 88">
                  <a:extLst>
                    <a:ext uri="{FF2B5EF4-FFF2-40B4-BE49-F238E27FC236}">
                      <a16:creationId xmlns:a16="http://schemas.microsoft.com/office/drawing/2014/main" id="{0668743A-3704-8F47-B194-CCA0A19F2356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8086780" y="3016729"/>
                  <a:ext cx="289440" cy="310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3" name="组合 92">
            <a:extLst>
              <a:ext uri="{FF2B5EF4-FFF2-40B4-BE49-F238E27FC236}">
                <a16:creationId xmlns:a16="http://schemas.microsoft.com/office/drawing/2014/main" id="{6388E8F2-5CF4-734F-89DF-DFF1C784034D}"/>
              </a:ext>
            </a:extLst>
          </p:cNvPr>
          <p:cNvGrpSpPr/>
          <p:nvPr/>
        </p:nvGrpSpPr>
        <p:grpSpPr>
          <a:xfrm>
            <a:off x="8623540" y="3104929"/>
            <a:ext cx="186840" cy="286920"/>
            <a:chOff x="8623540" y="3104929"/>
            <a:chExt cx="186840" cy="286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90" name="墨迹 89">
                  <a:extLst>
                    <a:ext uri="{FF2B5EF4-FFF2-40B4-BE49-F238E27FC236}">
                      <a16:creationId xmlns:a16="http://schemas.microsoft.com/office/drawing/2014/main" id="{65C3130E-9101-F14A-A998-025FFE3634EB}"/>
                    </a:ext>
                  </a:extLst>
                </p14:cNvPr>
                <p14:cNvContentPartPr/>
                <p14:nvPr/>
              </p14:nvContentPartPr>
              <p14:xfrm>
                <a:off x="8623540" y="3161089"/>
                <a:ext cx="155880" cy="19080"/>
              </p14:xfrm>
            </p:contentPart>
          </mc:Choice>
          <mc:Fallback xmlns="">
            <p:pic>
              <p:nvPicPr>
                <p:cNvPr id="90" name="墨迹 89">
                  <a:extLst>
                    <a:ext uri="{FF2B5EF4-FFF2-40B4-BE49-F238E27FC236}">
                      <a16:creationId xmlns:a16="http://schemas.microsoft.com/office/drawing/2014/main" id="{65C3130E-9101-F14A-A998-025FFE3634EB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8615980" y="3153529"/>
                  <a:ext cx="17100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91" name="墨迹 90">
                  <a:extLst>
                    <a:ext uri="{FF2B5EF4-FFF2-40B4-BE49-F238E27FC236}">
                      <a16:creationId xmlns:a16="http://schemas.microsoft.com/office/drawing/2014/main" id="{4CB645A6-B000-284F-82BA-2433DD10B87F}"/>
                    </a:ext>
                  </a:extLst>
                </p14:cNvPr>
                <p14:cNvContentPartPr/>
                <p14:nvPr/>
              </p14:nvContentPartPr>
              <p14:xfrm>
                <a:off x="8660620" y="3104929"/>
                <a:ext cx="75240" cy="236880"/>
              </p14:xfrm>
            </p:contentPart>
          </mc:Choice>
          <mc:Fallback xmlns="">
            <p:pic>
              <p:nvPicPr>
                <p:cNvPr id="91" name="墨迹 90">
                  <a:extLst>
                    <a:ext uri="{FF2B5EF4-FFF2-40B4-BE49-F238E27FC236}">
                      <a16:creationId xmlns:a16="http://schemas.microsoft.com/office/drawing/2014/main" id="{4CB645A6-B000-284F-82BA-2433DD10B87F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8653060" y="3097729"/>
                  <a:ext cx="9000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92" name="墨迹 91">
                  <a:extLst>
                    <a:ext uri="{FF2B5EF4-FFF2-40B4-BE49-F238E27FC236}">
                      <a16:creationId xmlns:a16="http://schemas.microsoft.com/office/drawing/2014/main" id="{F07CA66B-B328-2444-A60B-E177AFDA42AD}"/>
                    </a:ext>
                  </a:extLst>
                </p14:cNvPr>
                <p14:cNvContentPartPr/>
                <p14:nvPr/>
              </p14:nvContentPartPr>
              <p14:xfrm>
                <a:off x="8716780" y="3341809"/>
                <a:ext cx="93600" cy="50040"/>
              </p14:xfrm>
            </p:contentPart>
          </mc:Choice>
          <mc:Fallback xmlns="">
            <p:pic>
              <p:nvPicPr>
                <p:cNvPr id="92" name="墨迹 91">
                  <a:extLst>
                    <a:ext uri="{FF2B5EF4-FFF2-40B4-BE49-F238E27FC236}">
                      <a16:creationId xmlns:a16="http://schemas.microsoft.com/office/drawing/2014/main" id="{F07CA66B-B328-2444-A60B-E177AFDA42AD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8709220" y="3334249"/>
                  <a:ext cx="108720" cy="65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1" name="组合 100">
            <a:extLst>
              <a:ext uri="{FF2B5EF4-FFF2-40B4-BE49-F238E27FC236}">
                <a16:creationId xmlns:a16="http://schemas.microsoft.com/office/drawing/2014/main" id="{D81A6571-BB18-D943-BF5B-54904D694000}"/>
              </a:ext>
            </a:extLst>
          </p:cNvPr>
          <p:cNvGrpSpPr/>
          <p:nvPr/>
        </p:nvGrpSpPr>
        <p:grpSpPr>
          <a:xfrm>
            <a:off x="9071740" y="2937169"/>
            <a:ext cx="803160" cy="747360"/>
            <a:chOff x="9071740" y="2937169"/>
            <a:chExt cx="803160" cy="747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95" name="墨迹 94">
                  <a:extLst>
                    <a:ext uri="{FF2B5EF4-FFF2-40B4-BE49-F238E27FC236}">
                      <a16:creationId xmlns:a16="http://schemas.microsoft.com/office/drawing/2014/main" id="{6804B432-8F2E-D147-83D1-FC8A01EAF5DF}"/>
                    </a:ext>
                  </a:extLst>
                </p14:cNvPr>
                <p14:cNvContentPartPr/>
                <p14:nvPr/>
              </p14:nvContentPartPr>
              <p14:xfrm>
                <a:off x="9071740" y="3173689"/>
                <a:ext cx="75240" cy="230760"/>
              </p14:xfrm>
            </p:contentPart>
          </mc:Choice>
          <mc:Fallback xmlns="">
            <p:pic>
              <p:nvPicPr>
                <p:cNvPr id="95" name="墨迹 94">
                  <a:extLst>
                    <a:ext uri="{FF2B5EF4-FFF2-40B4-BE49-F238E27FC236}">
                      <a16:creationId xmlns:a16="http://schemas.microsoft.com/office/drawing/2014/main" id="{6804B432-8F2E-D147-83D1-FC8A01EAF5DF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9064180" y="3166129"/>
                  <a:ext cx="9000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96" name="墨迹 95">
                  <a:extLst>
                    <a:ext uri="{FF2B5EF4-FFF2-40B4-BE49-F238E27FC236}">
                      <a16:creationId xmlns:a16="http://schemas.microsoft.com/office/drawing/2014/main" id="{1A8A02BD-8BCC-274A-97D1-66FD96EB391C}"/>
                    </a:ext>
                  </a:extLst>
                </p14:cNvPr>
                <p14:cNvContentPartPr/>
                <p14:nvPr/>
              </p14:nvContentPartPr>
              <p14:xfrm>
                <a:off x="9351820" y="2937169"/>
                <a:ext cx="236880" cy="629280"/>
              </p14:xfrm>
            </p:contentPart>
          </mc:Choice>
          <mc:Fallback xmlns="">
            <p:pic>
              <p:nvPicPr>
                <p:cNvPr id="96" name="墨迹 95">
                  <a:extLst>
                    <a:ext uri="{FF2B5EF4-FFF2-40B4-BE49-F238E27FC236}">
                      <a16:creationId xmlns:a16="http://schemas.microsoft.com/office/drawing/2014/main" id="{1A8A02BD-8BCC-274A-97D1-66FD96EB391C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9344260" y="2929609"/>
                  <a:ext cx="252000" cy="64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97" name="墨迹 96">
                  <a:extLst>
                    <a:ext uri="{FF2B5EF4-FFF2-40B4-BE49-F238E27FC236}">
                      <a16:creationId xmlns:a16="http://schemas.microsoft.com/office/drawing/2014/main" id="{4F23232E-BDE4-2044-A215-09FD02ABD044}"/>
                    </a:ext>
                  </a:extLst>
                </p14:cNvPr>
                <p14:cNvContentPartPr/>
                <p14:nvPr/>
              </p14:nvContentPartPr>
              <p14:xfrm>
                <a:off x="9339220" y="3198529"/>
                <a:ext cx="162360" cy="25200"/>
              </p14:xfrm>
            </p:contentPart>
          </mc:Choice>
          <mc:Fallback xmlns="">
            <p:pic>
              <p:nvPicPr>
                <p:cNvPr id="97" name="墨迹 96">
                  <a:extLst>
                    <a:ext uri="{FF2B5EF4-FFF2-40B4-BE49-F238E27FC236}">
                      <a16:creationId xmlns:a16="http://schemas.microsoft.com/office/drawing/2014/main" id="{4F23232E-BDE4-2044-A215-09FD02ABD044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9331660" y="3190969"/>
                  <a:ext cx="17712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98" name="墨迹 97">
                  <a:extLst>
                    <a:ext uri="{FF2B5EF4-FFF2-40B4-BE49-F238E27FC236}">
                      <a16:creationId xmlns:a16="http://schemas.microsoft.com/office/drawing/2014/main" id="{AC152405-F845-5341-A109-5A7BF176DC5C}"/>
                    </a:ext>
                  </a:extLst>
                </p14:cNvPr>
                <p14:cNvContentPartPr/>
                <p14:nvPr/>
              </p14:nvContentPartPr>
              <p14:xfrm>
                <a:off x="9301780" y="3131929"/>
                <a:ext cx="174600" cy="253440"/>
              </p14:xfrm>
            </p:contentPart>
          </mc:Choice>
          <mc:Fallback xmlns="">
            <p:pic>
              <p:nvPicPr>
                <p:cNvPr id="98" name="墨迹 97">
                  <a:extLst>
                    <a:ext uri="{FF2B5EF4-FFF2-40B4-BE49-F238E27FC236}">
                      <a16:creationId xmlns:a16="http://schemas.microsoft.com/office/drawing/2014/main" id="{AC152405-F845-5341-A109-5A7BF176DC5C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9294580" y="3124369"/>
                  <a:ext cx="18972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99" name="墨迹 98">
                  <a:extLst>
                    <a:ext uri="{FF2B5EF4-FFF2-40B4-BE49-F238E27FC236}">
                      <a16:creationId xmlns:a16="http://schemas.microsoft.com/office/drawing/2014/main" id="{58681788-635D-9941-B9E6-6B215246D104}"/>
                    </a:ext>
                  </a:extLst>
                </p14:cNvPr>
                <p14:cNvContentPartPr/>
                <p14:nvPr/>
              </p14:nvContentPartPr>
              <p14:xfrm>
                <a:off x="9227260" y="3435049"/>
                <a:ext cx="274320" cy="25200"/>
              </p14:xfrm>
            </p:contentPart>
          </mc:Choice>
          <mc:Fallback xmlns="">
            <p:pic>
              <p:nvPicPr>
                <p:cNvPr id="99" name="墨迹 98">
                  <a:extLst>
                    <a:ext uri="{FF2B5EF4-FFF2-40B4-BE49-F238E27FC236}">
                      <a16:creationId xmlns:a16="http://schemas.microsoft.com/office/drawing/2014/main" id="{58681788-635D-9941-B9E6-6B215246D104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9219700" y="3427489"/>
                  <a:ext cx="28944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00" name="墨迹 99">
                  <a:extLst>
                    <a:ext uri="{FF2B5EF4-FFF2-40B4-BE49-F238E27FC236}">
                      <a16:creationId xmlns:a16="http://schemas.microsoft.com/office/drawing/2014/main" id="{9FB6EAA5-DBB5-8C4F-83E9-E6756A39636E}"/>
                    </a:ext>
                  </a:extLst>
                </p14:cNvPr>
                <p14:cNvContentPartPr/>
                <p14:nvPr/>
              </p14:nvContentPartPr>
              <p14:xfrm>
                <a:off x="9787420" y="3585169"/>
                <a:ext cx="87480" cy="99360"/>
              </p14:xfrm>
            </p:contentPart>
          </mc:Choice>
          <mc:Fallback xmlns="">
            <p:pic>
              <p:nvPicPr>
                <p:cNvPr id="100" name="墨迹 99">
                  <a:extLst>
                    <a:ext uri="{FF2B5EF4-FFF2-40B4-BE49-F238E27FC236}">
                      <a16:creationId xmlns:a16="http://schemas.microsoft.com/office/drawing/2014/main" id="{9FB6EAA5-DBB5-8C4F-83E9-E6756A39636E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9779860" y="3577609"/>
                  <a:ext cx="102600" cy="114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7" name="组合 116">
            <a:extLst>
              <a:ext uri="{FF2B5EF4-FFF2-40B4-BE49-F238E27FC236}">
                <a16:creationId xmlns:a16="http://schemas.microsoft.com/office/drawing/2014/main" id="{F2FA8CCD-AA2C-D646-B34F-1D62C6274CBF}"/>
              </a:ext>
            </a:extLst>
          </p:cNvPr>
          <p:cNvGrpSpPr/>
          <p:nvPr/>
        </p:nvGrpSpPr>
        <p:grpSpPr>
          <a:xfrm>
            <a:off x="10106380" y="2943289"/>
            <a:ext cx="489960" cy="734400"/>
            <a:chOff x="10106380" y="2943289"/>
            <a:chExt cx="489960" cy="734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02" name="墨迹 101">
                  <a:extLst>
                    <a:ext uri="{FF2B5EF4-FFF2-40B4-BE49-F238E27FC236}">
                      <a16:creationId xmlns:a16="http://schemas.microsoft.com/office/drawing/2014/main" id="{C2B2C676-7E21-9247-B5AD-22D57ECE378B}"/>
                    </a:ext>
                  </a:extLst>
                </p14:cNvPr>
                <p14:cNvContentPartPr/>
                <p14:nvPr/>
              </p14:nvContentPartPr>
              <p14:xfrm>
                <a:off x="10106380" y="2943289"/>
                <a:ext cx="489960" cy="386280"/>
              </p14:xfrm>
            </p:contentPart>
          </mc:Choice>
          <mc:Fallback xmlns="">
            <p:pic>
              <p:nvPicPr>
                <p:cNvPr id="102" name="墨迹 101">
                  <a:extLst>
                    <a:ext uri="{FF2B5EF4-FFF2-40B4-BE49-F238E27FC236}">
                      <a16:creationId xmlns:a16="http://schemas.microsoft.com/office/drawing/2014/main" id="{C2B2C676-7E21-9247-B5AD-22D57ECE378B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0098820" y="2935729"/>
                  <a:ext cx="505080" cy="40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03" name="墨迹 102">
                  <a:extLst>
                    <a:ext uri="{FF2B5EF4-FFF2-40B4-BE49-F238E27FC236}">
                      <a16:creationId xmlns:a16="http://schemas.microsoft.com/office/drawing/2014/main" id="{75A7B5E4-89E4-CE45-9EB7-FF1E1229226B}"/>
                    </a:ext>
                  </a:extLst>
                </p14:cNvPr>
                <p14:cNvContentPartPr/>
                <p14:nvPr/>
              </p14:nvContentPartPr>
              <p14:xfrm>
                <a:off x="10224100" y="3360169"/>
                <a:ext cx="80640" cy="83520"/>
              </p14:xfrm>
            </p:contentPart>
          </mc:Choice>
          <mc:Fallback xmlns="">
            <p:pic>
              <p:nvPicPr>
                <p:cNvPr id="103" name="墨迹 102">
                  <a:extLst>
                    <a:ext uri="{FF2B5EF4-FFF2-40B4-BE49-F238E27FC236}">
                      <a16:creationId xmlns:a16="http://schemas.microsoft.com/office/drawing/2014/main" id="{75A7B5E4-89E4-CE45-9EB7-FF1E1229226B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0216540" y="3352969"/>
                  <a:ext cx="9576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04" name="墨迹 103">
                  <a:extLst>
                    <a:ext uri="{FF2B5EF4-FFF2-40B4-BE49-F238E27FC236}">
                      <a16:creationId xmlns:a16="http://schemas.microsoft.com/office/drawing/2014/main" id="{916F166F-F412-CE4E-81C1-6AFF3635D4AE}"/>
                    </a:ext>
                  </a:extLst>
                </p14:cNvPr>
                <p14:cNvContentPartPr/>
                <p14:nvPr/>
              </p14:nvContentPartPr>
              <p14:xfrm>
                <a:off x="10297900" y="3341809"/>
                <a:ext cx="50040" cy="335880"/>
              </p14:xfrm>
            </p:contentPart>
          </mc:Choice>
          <mc:Fallback xmlns="">
            <p:pic>
              <p:nvPicPr>
                <p:cNvPr id="104" name="墨迹 103">
                  <a:extLst>
                    <a:ext uri="{FF2B5EF4-FFF2-40B4-BE49-F238E27FC236}">
                      <a16:creationId xmlns:a16="http://schemas.microsoft.com/office/drawing/2014/main" id="{916F166F-F412-CE4E-81C1-6AFF3635D4AE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0290340" y="3334249"/>
                  <a:ext cx="65160" cy="35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05" name="墨迹 104">
                  <a:extLst>
                    <a:ext uri="{FF2B5EF4-FFF2-40B4-BE49-F238E27FC236}">
                      <a16:creationId xmlns:a16="http://schemas.microsoft.com/office/drawing/2014/main" id="{D9946966-417A-4242-B30F-96AEB3F9698E}"/>
                    </a:ext>
                  </a:extLst>
                </p14:cNvPr>
                <p14:cNvContentPartPr/>
                <p14:nvPr/>
              </p14:nvContentPartPr>
              <p14:xfrm>
                <a:off x="10148500" y="3466009"/>
                <a:ext cx="168480" cy="105480"/>
              </p14:xfrm>
            </p:contentPart>
          </mc:Choice>
          <mc:Fallback xmlns="">
            <p:pic>
              <p:nvPicPr>
                <p:cNvPr id="105" name="墨迹 104">
                  <a:extLst>
                    <a:ext uri="{FF2B5EF4-FFF2-40B4-BE49-F238E27FC236}">
                      <a16:creationId xmlns:a16="http://schemas.microsoft.com/office/drawing/2014/main" id="{D9946966-417A-4242-B30F-96AEB3F9698E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0140940" y="3458809"/>
                  <a:ext cx="1836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06" name="墨迹 105">
                  <a:extLst>
                    <a:ext uri="{FF2B5EF4-FFF2-40B4-BE49-F238E27FC236}">
                      <a16:creationId xmlns:a16="http://schemas.microsoft.com/office/drawing/2014/main" id="{6CCD89C0-1024-DD4E-A5BC-C4BD28EB1A70}"/>
                    </a:ext>
                  </a:extLst>
                </p14:cNvPr>
                <p14:cNvContentPartPr/>
                <p14:nvPr/>
              </p14:nvContentPartPr>
              <p14:xfrm>
                <a:off x="10397620" y="3404089"/>
                <a:ext cx="124920" cy="196200"/>
              </p14:xfrm>
            </p:contentPart>
          </mc:Choice>
          <mc:Fallback xmlns="">
            <p:pic>
              <p:nvPicPr>
                <p:cNvPr id="106" name="墨迹 105">
                  <a:extLst>
                    <a:ext uri="{FF2B5EF4-FFF2-40B4-BE49-F238E27FC236}">
                      <a16:creationId xmlns:a16="http://schemas.microsoft.com/office/drawing/2014/main" id="{6CCD89C0-1024-DD4E-A5BC-C4BD28EB1A70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0390060" y="3396529"/>
                  <a:ext cx="14004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07" name="墨迹 106">
                  <a:extLst>
                    <a:ext uri="{FF2B5EF4-FFF2-40B4-BE49-F238E27FC236}">
                      <a16:creationId xmlns:a16="http://schemas.microsoft.com/office/drawing/2014/main" id="{D29C576B-6F2F-C14B-9AA0-6C454D252E84}"/>
                    </a:ext>
                  </a:extLst>
                </p14:cNvPr>
                <p14:cNvContentPartPr/>
                <p14:nvPr/>
              </p14:nvContentPartPr>
              <p14:xfrm>
                <a:off x="10416340" y="3491209"/>
                <a:ext cx="174600" cy="56520"/>
              </p14:xfrm>
            </p:contentPart>
          </mc:Choice>
          <mc:Fallback xmlns="">
            <p:pic>
              <p:nvPicPr>
                <p:cNvPr id="107" name="墨迹 106">
                  <a:extLst>
                    <a:ext uri="{FF2B5EF4-FFF2-40B4-BE49-F238E27FC236}">
                      <a16:creationId xmlns:a16="http://schemas.microsoft.com/office/drawing/2014/main" id="{D29C576B-6F2F-C14B-9AA0-6C454D252E84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0408780" y="3483649"/>
                  <a:ext cx="189720" cy="7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6" name="组合 115">
            <a:extLst>
              <a:ext uri="{FF2B5EF4-FFF2-40B4-BE49-F238E27FC236}">
                <a16:creationId xmlns:a16="http://schemas.microsoft.com/office/drawing/2014/main" id="{E7A9FDF2-6A56-E54C-B810-670650218533}"/>
              </a:ext>
            </a:extLst>
          </p:cNvPr>
          <p:cNvGrpSpPr/>
          <p:nvPr/>
        </p:nvGrpSpPr>
        <p:grpSpPr>
          <a:xfrm>
            <a:off x="10839700" y="3030409"/>
            <a:ext cx="915480" cy="740520"/>
            <a:chOff x="10839700" y="3030409"/>
            <a:chExt cx="915480" cy="740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08" name="墨迹 107">
                  <a:extLst>
                    <a:ext uri="{FF2B5EF4-FFF2-40B4-BE49-F238E27FC236}">
                      <a16:creationId xmlns:a16="http://schemas.microsoft.com/office/drawing/2014/main" id="{B63247DA-B29F-9940-90A5-AB44537C7F47}"/>
                    </a:ext>
                  </a:extLst>
                </p14:cNvPr>
                <p14:cNvContentPartPr/>
                <p14:nvPr/>
              </p14:nvContentPartPr>
              <p14:xfrm>
                <a:off x="10839700" y="3323089"/>
                <a:ext cx="218160" cy="31320"/>
              </p14:xfrm>
            </p:contentPart>
          </mc:Choice>
          <mc:Fallback xmlns="">
            <p:pic>
              <p:nvPicPr>
                <p:cNvPr id="108" name="墨迹 107">
                  <a:extLst>
                    <a:ext uri="{FF2B5EF4-FFF2-40B4-BE49-F238E27FC236}">
                      <a16:creationId xmlns:a16="http://schemas.microsoft.com/office/drawing/2014/main" id="{B63247DA-B29F-9940-90A5-AB44537C7F47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10832140" y="3315529"/>
                  <a:ext cx="23328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09" name="墨迹 108">
                  <a:extLst>
                    <a:ext uri="{FF2B5EF4-FFF2-40B4-BE49-F238E27FC236}">
                      <a16:creationId xmlns:a16="http://schemas.microsoft.com/office/drawing/2014/main" id="{808CE050-3A27-5542-AF31-C808C2C525AA}"/>
                    </a:ext>
                  </a:extLst>
                </p14:cNvPr>
                <p14:cNvContentPartPr/>
                <p14:nvPr/>
              </p14:nvContentPartPr>
              <p14:xfrm>
                <a:off x="10877860" y="3260809"/>
                <a:ext cx="180360" cy="286560"/>
              </p14:xfrm>
            </p:contentPart>
          </mc:Choice>
          <mc:Fallback xmlns="">
            <p:pic>
              <p:nvPicPr>
                <p:cNvPr id="109" name="墨迹 108">
                  <a:extLst>
                    <a:ext uri="{FF2B5EF4-FFF2-40B4-BE49-F238E27FC236}">
                      <a16:creationId xmlns:a16="http://schemas.microsoft.com/office/drawing/2014/main" id="{808CE050-3A27-5542-AF31-C808C2C525AA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10870300" y="3253249"/>
                  <a:ext cx="19512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10" name="墨迹 109">
                  <a:extLst>
                    <a:ext uri="{FF2B5EF4-FFF2-40B4-BE49-F238E27FC236}">
                      <a16:creationId xmlns:a16="http://schemas.microsoft.com/office/drawing/2014/main" id="{C83EBB47-24DB-DB40-9C7A-9490A067A70E}"/>
                    </a:ext>
                  </a:extLst>
                </p14:cNvPr>
                <p14:cNvContentPartPr/>
                <p14:nvPr/>
              </p14:nvContentPartPr>
              <p14:xfrm>
                <a:off x="11250460" y="3310489"/>
                <a:ext cx="75240" cy="224640"/>
              </p14:xfrm>
            </p:contentPart>
          </mc:Choice>
          <mc:Fallback xmlns="">
            <p:pic>
              <p:nvPicPr>
                <p:cNvPr id="110" name="墨迹 109">
                  <a:extLst>
                    <a:ext uri="{FF2B5EF4-FFF2-40B4-BE49-F238E27FC236}">
                      <a16:creationId xmlns:a16="http://schemas.microsoft.com/office/drawing/2014/main" id="{C83EBB47-24DB-DB40-9C7A-9490A067A70E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1242900" y="3302929"/>
                  <a:ext cx="9000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11" name="墨迹 110">
                  <a:extLst>
                    <a:ext uri="{FF2B5EF4-FFF2-40B4-BE49-F238E27FC236}">
                      <a16:creationId xmlns:a16="http://schemas.microsoft.com/office/drawing/2014/main" id="{0C4C5C69-6F6A-3E4D-A8FA-64FCACF0D675}"/>
                    </a:ext>
                  </a:extLst>
                </p14:cNvPr>
                <p14:cNvContentPartPr/>
                <p14:nvPr/>
              </p14:nvContentPartPr>
              <p14:xfrm>
                <a:off x="11524420" y="3030409"/>
                <a:ext cx="230760" cy="740520"/>
              </p14:xfrm>
            </p:contentPart>
          </mc:Choice>
          <mc:Fallback xmlns="">
            <p:pic>
              <p:nvPicPr>
                <p:cNvPr id="111" name="墨迹 110">
                  <a:extLst>
                    <a:ext uri="{FF2B5EF4-FFF2-40B4-BE49-F238E27FC236}">
                      <a16:creationId xmlns:a16="http://schemas.microsoft.com/office/drawing/2014/main" id="{0C4C5C69-6F6A-3E4D-A8FA-64FCACF0D675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11516860" y="3022849"/>
                  <a:ext cx="245880" cy="75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12" name="墨迹 111">
                  <a:extLst>
                    <a:ext uri="{FF2B5EF4-FFF2-40B4-BE49-F238E27FC236}">
                      <a16:creationId xmlns:a16="http://schemas.microsoft.com/office/drawing/2014/main" id="{0676311C-7145-864C-B9E9-698BD570C39A}"/>
                    </a:ext>
                  </a:extLst>
                </p14:cNvPr>
                <p14:cNvContentPartPr/>
                <p14:nvPr/>
              </p14:nvContentPartPr>
              <p14:xfrm>
                <a:off x="11480860" y="3354049"/>
                <a:ext cx="149760" cy="37800"/>
              </p14:xfrm>
            </p:contentPart>
          </mc:Choice>
          <mc:Fallback xmlns="">
            <p:pic>
              <p:nvPicPr>
                <p:cNvPr id="112" name="墨迹 111">
                  <a:extLst>
                    <a:ext uri="{FF2B5EF4-FFF2-40B4-BE49-F238E27FC236}">
                      <a16:creationId xmlns:a16="http://schemas.microsoft.com/office/drawing/2014/main" id="{0676311C-7145-864C-B9E9-698BD570C39A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11473300" y="3346489"/>
                  <a:ext cx="16488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13" name="墨迹 112">
                  <a:extLst>
                    <a:ext uri="{FF2B5EF4-FFF2-40B4-BE49-F238E27FC236}">
                      <a16:creationId xmlns:a16="http://schemas.microsoft.com/office/drawing/2014/main" id="{F3A5BE0A-2484-8645-824F-69D2F5D9C9C9}"/>
                    </a:ext>
                  </a:extLst>
                </p14:cNvPr>
                <p14:cNvContentPartPr/>
                <p14:nvPr/>
              </p14:nvContentPartPr>
              <p14:xfrm>
                <a:off x="11530540" y="3291769"/>
                <a:ext cx="31320" cy="212040"/>
              </p14:xfrm>
            </p:contentPart>
          </mc:Choice>
          <mc:Fallback xmlns="">
            <p:pic>
              <p:nvPicPr>
                <p:cNvPr id="113" name="墨迹 112">
                  <a:extLst>
                    <a:ext uri="{FF2B5EF4-FFF2-40B4-BE49-F238E27FC236}">
                      <a16:creationId xmlns:a16="http://schemas.microsoft.com/office/drawing/2014/main" id="{F3A5BE0A-2484-8645-824F-69D2F5D9C9C9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11522980" y="3284209"/>
                  <a:ext cx="4644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14" name="墨迹 113">
                  <a:extLst>
                    <a:ext uri="{FF2B5EF4-FFF2-40B4-BE49-F238E27FC236}">
                      <a16:creationId xmlns:a16="http://schemas.microsoft.com/office/drawing/2014/main" id="{452EDDDD-B121-0C4B-BB00-6259DA32510D}"/>
                    </a:ext>
                  </a:extLst>
                </p14:cNvPr>
                <p14:cNvContentPartPr/>
                <p14:nvPr/>
              </p14:nvContentPartPr>
              <p14:xfrm>
                <a:off x="11368900" y="3428929"/>
                <a:ext cx="181080" cy="124920"/>
              </p14:xfrm>
            </p:contentPart>
          </mc:Choice>
          <mc:Fallback xmlns="">
            <p:pic>
              <p:nvPicPr>
                <p:cNvPr id="114" name="墨迹 113">
                  <a:extLst>
                    <a:ext uri="{FF2B5EF4-FFF2-40B4-BE49-F238E27FC236}">
                      <a16:creationId xmlns:a16="http://schemas.microsoft.com/office/drawing/2014/main" id="{452EDDDD-B121-0C4B-BB00-6259DA32510D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11361340" y="3421369"/>
                  <a:ext cx="19584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15" name="墨迹 114">
                  <a:extLst>
                    <a:ext uri="{FF2B5EF4-FFF2-40B4-BE49-F238E27FC236}">
                      <a16:creationId xmlns:a16="http://schemas.microsoft.com/office/drawing/2014/main" id="{FC48A7FA-BD10-324A-A1D9-BCA34E09498A}"/>
                    </a:ext>
                  </a:extLst>
                </p14:cNvPr>
                <p14:cNvContentPartPr/>
                <p14:nvPr/>
              </p14:nvContentPartPr>
              <p14:xfrm>
                <a:off x="11291860" y="3569329"/>
                <a:ext cx="288720" cy="21960"/>
              </p14:xfrm>
            </p:contentPart>
          </mc:Choice>
          <mc:Fallback xmlns="">
            <p:pic>
              <p:nvPicPr>
                <p:cNvPr id="115" name="墨迹 114">
                  <a:extLst>
                    <a:ext uri="{FF2B5EF4-FFF2-40B4-BE49-F238E27FC236}">
                      <a16:creationId xmlns:a16="http://schemas.microsoft.com/office/drawing/2014/main" id="{FC48A7FA-BD10-324A-A1D9-BCA34E09498A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11284660" y="3561769"/>
                  <a:ext cx="303840" cy="36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5" name="组合 124">
            <a:extLst>
              <a:ext uri="{FF2B5EF4-FFF2-40B4-BE49-F238E27FC236}">
                <a16:creationId xmlns:a16="http://schemas.microsoft.com/office/drawing/2014/main" id="{FC6EB613-7BDB-6142-8BFC-1F00D99DECFA}"/>
              </a:ext>
            </a:extLst>
          </p:cNvPr>
          <p:cNvGrpSpPr/>
          <p:nvPr/>
        </p:nvGrpSpPr>
        <p:grpSpPr>
          <a:xfrm>
            <a:off x="7061500" y="4437289"/>
            <a:ext cx="1456200" cy="386640"/>
            <a:chOff x="7061500" y="4437289"/>
            <a:chExt cx="1456200" cy="386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18" name="墨迹 117">
                  <a:extLst>
                    <a:ext uri="{FF2B5EF4-FFF2-40B4-BE49-F238E27FC236}">
                      <a16:creationId xmlns:a16="http://schemas.microsoft.com/office/drawing/2014/main" id="{CE42BD22-7DB2-944B-ADF7-03089BF3297C}"/>
                    </a:ext>
                  </a:extLst>
                </p14:cNvPr>
                <p14:cNvContentPartPr/>
                <p14:nvPr/>
              </p14:nvContentPartPr>
              <p14:xfrm>
                <a:off x="7061500" y="4456009"/>
                <a:ext cx="304560" cy="212040"/>
              </p14:xfrm>
            </p:contentPart>
          </mc:Choice>
          <mc:Fallback xmlns="">
            <p:pic>
              <p:nvPicPr>
                <p:cNvPr id="118" name="墨迹 117">
                  <a:extLst>
                    <a:ext uri="{FF2B5EF4-FFF2-40B4-BE49-F238E27FC236}">
                      <a16:creationId xmlns:a16="http://schemas.microsoft.com/office/drawing/2014/main" id="{CE42BD22-7DB2-944B-ADF7-03089BF3297C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7053940" y="4448449"/>
                  <a:ext cx="31968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19" name="墨迹 118">
                  <a:extLst>
                    <a:ext uri="{FF2B5EF4-FFF2-40B4-BE49-F238E27FC236}">
                      <a16:creationId xmlns:a16="http://schemas.microsoft.com/office/drawing/2014/main" id="{5298DD40-5B65-FD4A-B379-902AB84C503E}"/>
                    </a:ext>
                  </a:extLst>
                </p14:cNvPr>
                <p14:cNvContentPartPr/>
                <p14:nvPr/>
              </p14:nvContentPartPr>
              <p14:xfrm>
                <a:off x="7552540" y="4462129"/>
                <a:ext cx="143640" cy="212040"/>
              </p14:xfrm>
            </p:contentPart>
          </mc:Choice>
          <mc:Fallback xmlns="">
            <p:pic>
              <p:nvPicPr>
                <p:cNvPr id="119" name="墨迹 118">
                  <a:extLst>
                    <a:ext uri="{FF2B5EF4-FFF2-40B4-BE49-F238E27FC236}">
                      <a16:creationId xmlns:a16="http://schemas.microsoft.com/office/drawing/2014/main" id="{5298DD40-5B65-FD4A-B379-902AB84C503E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544980" y="4454569"/>
                  <a:ext cx="15876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20" name="墨迹 119">
                  <a:extLst>
                    <a:ext uri="{FF2B5EF4-FFF2-40B4-BE49-F238E27FC236}">
                      <a16:creationId xmlns:a16="http://schemas.microsoft.com/office/drawing/2014/main" id="{906E6872-5620-F54A-A500-6EC64DB890C4}"/>
                    </a:ext>
                  </a:extLst>
                </p14:cNvPr>
                <p14:cNvContentPartPr/>
                <p14:nvPr/>
              </p14:nvContentPartPr>
              <p14:xfrm>
                <a:off x="7832620" y="4437289"/>
                <a:ext cx="168480" cy="293040"/>
              </p14:xfrm>
            </p:contentPart>
          </mc:Choice>
          <mc:Fallback xmlns="">
            <p:pic>
              <p:nvPicPr>
                <p:cNvPr id="120" name="墨迹 119">
                  <a:extLst>
                    <a:ext uri="{FF2B5EF4-FFF2-40B4-BE49-F238E27FC236}">
                      <a16:creationId xmlns:a16="http://schemas.microsoft.com/office/drawing/2014/main" id="{906E6872-5620-F54A-A500-6EC64DB890C4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825060" y="4429729"/>
                  <a:ext cx="18360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21" name="墨迹 120">
                  <a:extLst>
                    <a:ext uri="{FF2B5EF4-FFF2-40B4-BE49-F238E27FC236}">
                      <a16:creationId xmlns:a16="http://schemas.microsoft.com/office/drawing/2014/main" id="{11D8790A-3C0D-A146-85E9-22BFD1A4F3B1}"/>
                    </a:ext>
                  </a:extLst>
                </p14:cNvPr>
                <p14:cNvContentPartPr/>
                <p14:nvPr/>
              </p14:nvContentPartPr>
              <p14:xfrm>
                <a:off x="7919740" y="4605409"/>
                <a:ext cx="143640" cy="31320"/>
              </p14:xfrm>
            </p:contentPart>
          </mc:Choice>
          <mc:Fallback xmlns="">
            <p:pic>
              <p:nvPicPr>
                <p:cNvPr id="121" name="墨迹 120">
                  <a:extLst>
                    <a:ext uri="{FF2B5EF4-FFF2-40B4-BE49-F238E27FC236}">
                      <a16:creationId xmlns:a16="http://schemas.microsoft.com/office/drawing/2014/main" id="{11D8790A-3C0D-A146-85E9-22BFD1A4F3B1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912180" y="4597849"/>
                  <a:ext cx="15876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22" name="墨迹 121">
                  <a:extLst>
                    <a:ext uri="{FF2B5EF4-FFF2-40B4-BE49-F238E27FC236}">
                      <a16:creationId xmlns:a16="http://schemas.microsoft.com/office/drawing/2014/main" id="{170CCA2C-30C8-FD4B-ADB8-D3F0DF1A46C3}"/>
                    </a:ext>
                  </a:extLst>
                </p14:cNvPr>
                <p14:cNvContentPartPr/>
                <p14:nvPr/>
              </p14:nvContentPartPr>
              <p14:xfrm>
                <a:off x="8218540" y="4449889"/>
                <a:ext cx="100080" cy="311760"/>
              </p14:xfrm>
            </p:contentPart>
          </mc:Choice>
          <mc:Fallback xmlns="">
            <p:pic>
              <p:nvPicPr>
                <p:cNvPr id="122" name="墨迹 121">
                  <a:extLst>
                    <a:ext uri="{FF2B5EF4-FFF2-40B4-BE49-F238E27FC236}">
                      <a16:creationId xmlns:a16="http://schemas.microsoft.com/office/drawing/2014/main" id="{170CCA2C-30C8-FD4B-ADB8-D3F0DF1A46C3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8211340" y="4442329"/>
                  <a:ext cx="115200" cy="32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23" name="墨迹 122">
                  <a:extLst>
                    <a:ext uri="{FF2B5EF4-FFF2-40B4-BE49-F238E27FC236}">
                      <a16:creationId xmlns:a16="http://schemas.microsoft.com/office/drawing/2014/main" id="{169FB559-538C-FA46-AE2E-85A0EA5D4D1E}"/>
                    </a:ext>
                  </a:extLst>
                </p14:cNvPr>
                <p14:cNvContentPartPr/>
                <p14:nvPr/>
              </p14:nvContentPartPr>
              <p14:xfrm>
                <a:off x="8492500" y="4723849"/>
                <a:ext cx="19080" cy="37800"/>
              </p14:xfrm>
            </p:contentPart>
          </mc:Choice>
          <mc:Fallback xmlns="">
            <p:pic>
              <p:nvPicPr>
                <p:cNvPr id="123" name="墨迹 122">
                  <a:extLst>
                    <a:ext uri="{FF2B5EF4-FFF2-40B4-BE49-F238E27FC236}">
                      <a16:creationId xmlns:a16="http://schemas.microsoft.com/office/drawing/2014/main" id="{169FB559-538C-FA46-AE2E-85A0EA5D4D1E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8484940" y="4716289"/>
                  <a:ext cx="3420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24" name="墨迹 123">
                  <a:extLst>
                    <a:ext uri="{FF2B5EF4-FFF2-40B4-BE49-F238E27FC236}">
                      <a16:creationId xmlns:a16="http://schemas.microsoft.com/office/drawing/2014/main" id="{E3CEC3B5-9257-8048-AB4A-565676C07486}"/>
                    </a:ext>
                  </a:extLst>
                </p14:cNvPr>
                <p14:cNvContentPartPr/>
                <p14:nvPr/>
              </p14:nvContentPartPr>
              <p14:xfrm>
                <a:off x="8486380" y="4810969"/>
                <a:ext cx="31320" cy="12960"/>
              </p14:xfrm>
            </p:contentPart>
          </mc:Choice>
          <mc:Fallback xmlns="">
            <p:pic>
              <p:nvPicPr>
                <p:cNvPr id="124" name="墨迹 123">
                  <a:extLst>
                    <a:ext uri="{FF2B5EF4-FFF2-40B4-BE49-F238E27FC236}">
                      <a16:creationId xmlns:a16="http://schemas.microsoft.com/office/drawing/2014/main" id="{E3CEC3B5-9257-8048-AB4A-565676C07486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8478820" y="4803409"/>
                  <a:ext cx="46440" cy="27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9" name="组合 138">
            <a:extLst>
              <a:ext uri="{FF2B5EF4-FFF2-40B4-BE49-F238E27FC236}">
                <a16:creationId xmlns:a16="http://schemas.microsoft.com/office/drawing/2014/main" id="{110588C1-2DD0-C34E-B489-457BE48A93DB}"/>
              </a:ext>
            </a:extLst>
          </p:cNvPr>
          <p:cNvGrpSpPr/>
          <p:nvPr/>
        </p:nvGrpSpPr>
        <p:grpSpPr>
          <a:xfrm>
            <a:off x="9003700" y="4406329"/>
            <a:ext cx="883800" cy="380160"/>
            <a:chOff x="9003700" y="4406329"/>
            <a:chExt cx="883800" cy="380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26" name="墨迹 125">
                  <a:extLst>
                    <a:ext uri="{FF2B5EF4-FFF2-40B4-BE49-F238E27FC236}">
                      <a16:creationId xmlns:a16="http://schemas.microsoft.com/office/drawing/2014/main" id="{45B00F58-B9C6-014B-A2D8-E7A615B955AA}"/>
                    </a:ext>
                  </a:extLst>
                </p14:cNvPr>
                <p14:cNvContentPartPr/>
                <p14:nvPr/>
              </p14:nvContentPartPr>
              <p14:xfrm>
                <a:off x="9003700" y="4406329"/>
                <a:ext cx="292320" cy="380160"/>
              </p14:xfrm>
            </p:contentPart>
          </mc:Choice>
          <mc:Fallback xmlns="">
            <p:pic>
              <p:nvPicPr>
                <p:cNvPr id="126" name="墨迹 125">
                  <a:extLst>
                    <a:ext uri="{FF2B5EF4-FFF2-40B4-BE49-F238E27FC236}">
                      <a16:creationId xmlns:a16="http://schemas.microsoft.com/office/drawing/2014/main" id="{45B00F58-B9C6-014B-A2D8-E7A615B955AA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8996140" y="4398769"/>
                  <a:ext cx="307440" cy="39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27" name="墨迹 126">
                  <a:extLst>
                    <a:ext uri="{FF2B5EF4-FFF2-40B4-BE49-F238E27FC236}">
                      <a16:creationId xmlns:a16="http://schemas.microsoft.com/office/drawing/2014/main" id="{E70AC9E6-B604-C64D-9731-EAF9250EEBE9}"/>
                    </a:ext>
                  </a:extLst>
                </p14:cNvPr>
                <p14:cNvContentPartPr/>
                <p14:nvPr/>
              </p14:nvContentPartPr>
              <p14:xfrm>
                <a:off x="9164980" y="4624129"/>
                <a:ext cx="218160" cy="37800"/>
              </p14:xfrm>
            </p:contentPart>
          </mc:Choice>
          <mc:Fallback xmlns="">
            <p:pic>
              <p:nvPicPr>
                <p:cNvPr id="127" name="墨迹 126">
                  <a:extLst>
                    <a:ext uri="{FF2B5EF4-FFF2-40B4-BE49-F238E27FC236}">
                      <a16:creationId xmlns:a16="http://schemas.microsoft.com/office/drawing/2014/main" id="{E70AC9E6-B604-C64D-9731-EAF9250EEBE9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9157420" y="4616569"/>
                  <a:ext cx="23328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28" name="墨迹 127">
                  <a:extLst>
                    <a:ext uri="{FF2B5EF4-FFF2-40B4-BE49-F238E27FC236}">
                      <a16:creationId xmlns:a16="http://schemas.microsoft.com/office/drawing/2014/main" id="{E899D0C3-0904-3340-84A5-F013C6D8E26D}"/>
                    </a:ext>
                  </a:extLst>
                </p14:cNvPr>
                <p14:cNvContentPartPr/>
                <p14:nvPr/>
              </p14:nvContentPartPr>
              <p14:xfrm>
                <a:off x="9675460" y="4456009"/>
                <a:ext cx="81360" cy="50040"/>
              </p14:xfrm>
            </p:contentPart>
          </mc:Choice>
          <mc:Fallback xmlns="">
            <p:pic>
              <p:nvPicPr>
                <p:cNvPr id="128" name="墨迹 127">
                  <a:extLst>
                    <a:ext uri="{FF2B5EF4-FFF2-40B4-BE49-F238E27FC236}">
                      <a16:creationId xmlns:a16="http://schemas.microsoft.com/office/drawing/2014/main" id="{E899D0C3-0904-3340-84A5-F013C6D8E26D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9667900" y="4448449"/>
                  <a:ext cx="9648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29" name="墨迹 128">
                  <a:extLst>
                    <a:ext uri="{FF2B5EF4-FFF2-40B4-BE49-F238E27FC236}">
                      <a16:creationId xmlns:a16="http://schemas.microsoft.com/office/drawing/2014/main" id="{BC59EFCB-C72C-954F-9820-C011E7CAE3C3}"/>
                    </a:ext>
                  </a:extLst>
                </p14:cNvPr>
                <p14:cNvContentPartPr/>
                <p14:nvPr/>
              </p14:nvContentPartPr>
              <p14:xfrm>
                <a:off x="9588340" y="4618009"/>
                <a:ext cx="299160" cy="100080"/>
              </p14:xfrm>
            </p:contentPart>
          </mc:Choice>
          <mc:Fallback xmlns="">
            <p:pic>
              <p:nvPicPr>
                <p:cNvPr id="129" name="墨迹 128">
                  <a:extLst>
                    <a:ext uri="{FF2B5EF4-FFF2-40B4-BE49-F238E27FC236}">
                      <a16:creationId xmlns:a16="http://schemas.microsoft.com/office/drawing/2014/main" id="{BC59EFCB-C72C-954F-9820-C011E7CAE3C3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9580780" y="4610449"/>
                  <a:ext cx="314280" cy="115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8" name="组合 137">
            <a:extLst>
              <a:ext uri="{FF2B5EF4-FFF2-40B4-BE49-F238E27FC236}">
                <a16:creationId xmlns:a16="http://schemas.microsoft.com/office/drawing/2014/main" id="{31C2DB52-236C-F84B-807E-42F0663C9BF9}"/>
              </a:ext>
            </a:extLst>
          </p:cNvPr>
          <p:cNvGrpSpPr/>
          <p:nvPr/>
        </p:nvGrpSpPr>
        <p:grpSpPr>
          <a:xfrm>
            <a:off x="10098820" y="4281769"/>
            <a:ext cx="1282680" cy="709920"/>
            <a:chOff x="10098820" y="4281769"/>
            <a:chExt cx="1282680" cy="709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30" name="墨迹 129">
                  <a:extLst>
                    <a:ext uri="{FF2B5EF4-FFF2-40B4-BE49-F238E27FC236}">
                      <a16:creationId xmlns:a16="http://schemas.microsoft.com/office/drawing/2014/main" id="{6116FA76-5BB9-7049-A800-00639E61E852}"/>
                    </a:ext>
                  </a:extLst>
                </p14:cNvPr>
                <p14:cNvContentPartPr/>
                <p14:nvPr/>
              </p14:nvContentPartPr>
              <p14:xfrm>
                <a:off x="10098820" y="4543129"/>
                <a:ext cx="56520" cy="205920"/>
              </p14:xfrm>
            </p:contentPart>
          </mc:Choice>
          <mc:Fallback xmlns="">
            <p:pic>
              <p:nvPicPr>
                <p:cNvPr id="130" name="墨迹 129">
                  <a:extLst>
                    <a:ext uri="{FF2B5EF4-FFF2-40B4-BE49-F238E27FC236}">
                      <a16:creationId xmlns:a16="http://schemas.microsoft.com/office/drawing/2014/main" id="{6116FA76-5BB9-7049-A800-00639E61E852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10091260" y="4535569"/>
                  <a:ext cx="7128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31" name="墨迹 130">
                  <a:extLst>
                    <a:ext uri="{FF2B5EF4-FFF2-40B4-BE49-F238E27FC236}">
                      <a16:creationId xmlns:a16="http://schemas.microsoft.com/office/drawing/2014/main" id="{A6F42221-D790-894E-83A3-8A57CF97672C}"/>
                    </a:ext>
                  </a:extLst>
                </p14:cNvPr>
                <p14:cNvContentPartPr/>
                <p14:nvPr/>
              </p14:nvContentPartPr>
              <p14:xfrm>
                <a:off x="10372780" y="4281769"/>
                <a:ext cx="286560" cy="709920"/>
              </p14:xfrm>
            </p:contentPart>
          </mc:Choice>
          <mc:Fallback xmlns="">
            <p:pic>
              <p:nvPicPr>
                <p:cNvPr id="131" name="墨迹 130">
                  <a:extLst>
                    <a:ext uri="{FF2B5EF4-FFF2-40B4-BE49-F238E27FC236}">
                      <a16:creationId xmlns:a16="http://schemas.microsoft.com/office/drawing/2014/main" id="{A6F42221-D790-894E-83A3-8A57CF97672C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10365220" y="4274209"/>
                  <a:ext cx="301680" cy="72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32" name="墨迹 131">
                  <a:extLst>
                    <a:ext uri="{FF2B5EF4-FFF2-40B4-BE49-F238E27FC236}">
                      <a16:creationId xmlns:a16="http://schemas.microsoft.com/office/drawing/2014/main" id="{6DCC7C8E-92DE-F040-A0A4-B4350E59D22F}"/>
                    </a:ext>
                  </a:extLst>
                </p14:cNvPr>
                <p14:cNvContentPartPr/>
                <p14:nvPr/>
              </p14:nvContentPartPr>
              <p14:xfrm>
                <a:off x="10323100" y="4480849"/>
                <a:ext cx="162360" cy="268200"/>
              </p14:xfrm>
            </p:contentPart>
          </mc:Choice>
          <mc:Fallback xmlns="">
            <p:pic>
              <p:nvPicPr>
                <p:cNvPr id="132" name="墨迹 131">
                  <a:extLst>
                    <a:ext uri="{FF2B5EF4-FFF2-40B4-BE49-F238E27FC236}">
                      <a16:creationId xmlns:a16="http://schemas.microsoft.com/office/drawing/2014/main" id="{6DCC7C8E-92DE-F040-A0A4-B4350E59D22F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10315540" y="4473289"/>
                  <a:ext cx="17712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33" name="墨迹 132">
                  <a:extLst>
                    <a:ext uri="{FF2B5EF4-FFF2-40B4-BE49-F238E27FC236}">
                      <a16:creationId xmlns:a16="http://schemas.microsoft.com/office/drawing/2014/main" id="{ED5D891E-BEE2-A749-ADC7-46A93C9359E8}"/>
                    </a:ext>
                  </a:extLst>
                </p14:cNvPr>
                <p14:cNvContentPartPr/>
                <p14:nvPr/>
              </p14:nvContentPartPr>
              <p14:xfrm>
                <a:off x="10310500" y="4636729"/>
                <a:ext cx="81360" cy="56520"/>
              </p14:xfrm>
            </p:contentPart>
          </mc:Choice>
          <mc:Fallback xmlns="">
            <p:pic>
              <p:nvPicPr>
                <p:cNvPr id="133" name="墨迹 132">
                  <a:extLst>
                    <a:ext uri="{FF2B5EF4-FFF2-40B4-BE49-F238E27FC236}">
                      <a16:creationId xmlns:a16="http://schemas.microsoft.com/office/drawing/2014/main" id="{ED5D891E-BEE2-A749-ADC7-46A93C9359E8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10302940" y="4629169"/>
                  <a:ext cx="9648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34" name="墨迹 133">
                  <a:extLst>
                    <a:ext uri="{FF2B5EF4-FFF2-40B4-BE49-F238E27FC236}">
                      <a16:creationId xmlns:a16="http://schemas.microsoft.com/office/drawing/2014/main" id="{BBC2C6EA-89C6-CD48-989D-6EBA887A424E}"/>
                    </a:ext>
                  </a:extLst>
                </p14:cNvPr>
                <p14:cNvContentPartPr/>
                <p14:nvPr/>
              </p14:nvContentPartPr>
              <p14:xfrm>
                <a:off x="10235620" y="4786129"/>
                <a:ext cx="187200" cy="31320"/>
              </p14:xfrm>
            </p:contentPart>
          </mc:Choice>
          <mc:Fallback xmlns="">
            <p:pic>
              <p:nvPicPr>
                <p:cNvPr id="134" name="墨迹 133">
                  <a:extLst>
                    <a:ext uri="{FF2B5EF4-FFF2-40B4-BE49-F238E27FC236}">
                      <a16:creationId xmlns:a16="http://schemas.microsoft.com/office/drawing/2014/main" id="{BBC2C6EA-89C6-CD48-989D-6EBA887A424E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10228060" y="4778569"/>
                  <a:ext cx="20232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35" name="墨迹 134">
                  <a:extLst>
                    <a:ext uri="{FF2B5EF4-FFF2-40B4-BE49-F238E27FC236}">
                      <a16:creationId xmlns:a16="http://schemas.microsoft.com/office/drawing/2014/main" id="{D2AE411A-6DFF-A547-BC17-504F96E8F993}"/>
                    </a:ext>
                  </a:extLst>
                </p14:cNvPr>
                <p14:cNvContentPartPr/>
                <p14:nvPr/>
              </p14:nvContentPartPr>
              <p14:xfrm>
                <a:off x="10789660" y="4449889"/>
                <a:ext cx="274320" cy="423720"/>
              </p14:xfrm>
            </p:contentPart>
          </mc:Choice>
          <mc:Fallback xmlns="">
            <p:pic>
              <p:nvPicPr>
                <p:cNvPr id="135" name="墨迹 134">
                  <a:extLst>
                    <a:ext uri="{FF2B5EF4-FFF2-40B4-BE49-F238E27FC236}">
                      <a16:creationId xmlns:a16="http://schemas.microsoft.com/office/drawing/2014/main" id="{D2AE411A-6DFF-A547-BC17-504F96E8F993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10782460" y="4442329"/>
                  <a:ext cx="289440" cy="43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36" name="墨迹 135">
                  <a:extLst>
                    <a:ext uri="{FF2B5EF4-FFF2-40B4-BE49-F238E27FC236}">
                      <a16:creationId xmlns:a16="http://schemas.microsoft.com/office/drawing/2014/main" id="{7651787C-7669-8A45-BC40-C0777617660A}"/>
                    </a:ext>
                  </a:extLst>
                </p14:cNvPr>
                <p14:cNvContentPartPr/>
                <p14:nvPr/>
              </p14:nvContentPartPr>
              <p14:xfrm>
                <a:off x="11119780" y="4505689"/>
                <a:ext cx="187200" cy="81360"/>
              </p14:xfrm>
            </p:contentPart>
          </mc:Choice>
          <mc:Fallback xmlns="">
            <p:pic>
              <p:nvPicPr>
                <p:cNvPr id="136" name="墨迹 135">
                  <a:extLst>
                    <a:ext uri="{FF2B5EF4-FFF2-40B4-BE49-F238E27FC236}">
                      <a16:creationId xmlns:a16="http://schemas.microsoft.com/office/drawing/2014/main" id="{7651787C-7669-8A45-BC40-C0777617660A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11112220" y="4498129"/>
                  <a:ext cx="20232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37" name="墨迹 136">
                  <a:extLst>
                    <a:ext uri="{FF2B5EF4-FFF2-40B4-BE49-F238E27FC236}">
                      <a16:creationId xmlns:a16="http://schemas.microsoft.com/office/drawing/2014/main" id="{1C41C5DB-6248-2149-B37B-A812C3ECBD17}"/>
                    </a:ext>
                  </a:extLst>
                </p14:cNvPr>
                <p14:cNvContentPartPr/>
                <p14:nvPr/>
              </p14:nvContentPartPr>
              <p14:xfrm>
                <a:off x="11010340" y="4648969"/>
                <a:ext cx="371160" cy="317880"/>
              </p14:xfrm>
            </p:contentPart>
          </mc:Choice>
          <mc:Fallback xmlns="">
            <p:pic>
              <p:nvPicPr>
                <p:cNvPr id="137" name="墨迹 136">
                  <a:extLst>
                    <a:ext uri="{FF2B5EF4-FFF2-40B4-BE49-F238E27FC236}">
                      <a16:creationId xmlns:a16="http://schemas.microsoft.com/office/drawing/2014/main" id="{1C41C5DB-6248-2149-B37B-A812C3ECBD17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11003140" y="4641409"/>
                  <a:ext cx="386280" cy="333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5" name="组合 164">
            <a:extLst>
              <a:ext uri="{FF2B5EF4-FFF2-40B4-BE49-F238E27FC236}">
                <a16:creationId xmlns:a16="http://schemas.microsoft.com/office/drawing/2014/main" id="{9A822DAF-A47F-C047-9E5C-BAFC7968E333}"/>
              </a:ext>
            </a:extLst>
          </p:cNvPr>
          <p:cNvGrpSpPr/>
          <p:nvPr/>
        </p:nvGrpSpPr>
        <p:grpSpPr>
          <a:xfrm>
            <a:off x="6880060" y="5408569"/>
            <a:ext cx="1806120" cy="778320"/>
            <a:chOff x="6880060" y="5408569"/>
            <a:chExt cx="1806120" cy="778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40" name="墨迹 139">
                  <a:extLst>
                    <a:ext uri="{FF2B5EF4-FFF2-40B4-BE49-F238E27FC236}">
                      <a16:creationId xmlns:a16="http://schemas.microsoft.com/office/drawing/2014/main" id="{3B36E31A-6FD8-5046-A92F-0ABCFC304362}"/>
                    </a:ext>
                  </a:extLst>
                </p14:cNvPr>
                <p14:cNvContentPartPr/>
                <p14:nvPr/>
              </p14:nvContentPartPr>
              <p14:xfrm>
                <a:off x="6880060" y="5408569"/>
                <a:ext cx="479880" cy="535680"/>
              </p14:xfrm>
            </p:contentPart>
          </mc:Choice>
          <mc:Fallback xmlns="">
            <p:pic>
              <p:nvPicPr>
                <p:cNvPr id="140" name="墨迹 139">
                  <a:extLst>
                    <a:ext uri="{FF2B5EF4-FFF2-40B4-BE49-F238E27FC236}">
                      <a16:creationId xmlns:a16="http://schemas.microsoft.com/office/drawing/2014/main" id="{3B36E31A-6FD8-5046-A92F-0ABCFC304362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6872860" y="5401009"/>
                  <a:ext cx="494640" cy="55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41" name="墨迹 140">
                  <a:extLst>
                    <a:ext uri="{FF2B5EF4-FFF2-40B4-BE49-F238E27FC236}">
                      <a16:creationId xmlns:a16="http://schemas.microsoft.com/office/drawing/2014/main" id="{9C92FF62-D6EC-8E4A-981B-3083EAD0029D}"/>
                    </a:ext>
                  </a:extLst>
                </p14:cNvPr>
                <p14:cNvContentPartPr/>
                <p14:nvPr/>
              </p14:nvContentPartPr>
              <p14:xfrm>
                <a:off x="7011100" y="5788369"/>
                <a:ext cx="467280" cy="354600"/>
              </p14:xfrm>
            </p:contentPart>
          </mc:Choice>
          <mc:Fallback xmlns="">
            <p:pic>
              <p:nvPicPr>
                <p:cNvPr id="141" name="墨迹 140">
                  <a:extLst>
                    <a:ext uri="{FF2B5EF4-FFF2-40B4-BE49-F238E27FC236}">
                      <a16:creationId xmlns:a16="http://schemas.microsoft.com/office/drawing/2014/main" id="{9C92FF62-D6EC-8E4A-981B-3083EAD0029D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7003540" y="5780809"/>
                  <a:ext cx="482400" cy="36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42" name="墨迹 141">
                  <a:extLst>
                    <a:ext uri="{FF2B5EF4-FFF2-40B4-BE49-F238E27FC236}">
                      <a16:creationId xmlns:a16="http://schemas.microsoft.com/office/drawing/2014/main" id="{D63796F7-7B27-AA4B-AFF9-963E23001107}"/>
                    </a:ext>
                  </a:extLst>
                </p14:cNvPr>
                <p14:cNvContentPartPr/>
                <p14:nvPr/>
              </p14:nvContentPartPr>
              <p14:xfrm>
                <a:off x="7602220" y="5813209"/>
                <a:ext cx="311760" cy="19080"/>
              </p14:xfrm>
            </p:contentPart>
          </mc:Choice>
          <mc:Fallback xmlns="">
            <p:pic>
              <p:nvPicPr>
                <p:cNvPr id="142" name="墨迹 141">
                  <a:extLst>
                    <a:ext uri="{FF2B5EF4-FFF2-40B4-BE49-F238E27FC236}">
                      <a16:creationId xmlns:a16="http://schemas.microsoft.com/office/drawing/2014/main" id="{D63796F7-7B27-AA4B-AFF9-963E23001107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7595020" y="5805649"/>
                  <a:ext cx="32688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43" name="墨迹 142">
                  <a:extLst>
                    <a:ext uri="{FF2B5EF4-FFF2-40B4-BE49-F238E27FC236}">
                      <a16:creationId xmlns:a16="http://schemas.microsoft.com/office/drawing/2014/main" id="{8C3B0D94-81A9-A24A-BC2C-8474FE64E545}"/>
                    </a:ext>
                  </a:extLst>
                </p14:cNvPr>
                <p14:cNvContentPartPr/>
                <p14:nvPr/>
              </p14:nvContentPartPr>
              <p14:xfrm>
                <a:off x="7758100" y="5788369"/>
                <a:ext cx="137160" cy="249480"/>
              </p14:xfrm>
            </p:contentPart>
          </mc:Choice>
          <mc:Fallback xmlns="">
            <p:pic>
              <p:nvPicPr>
                <p:cNvPr id="143" name="墨迹 142">
                  <a:extLst>
                    <a:ext uri="{FF2B5EF4-FFF2-40B4-BE49-F238E27FC236}">
                      <a16:creationId xmlns:a16="http://schemas.microsoft.com/office/drawing/2014/main" id="{8C3B0D94-81A9-A24A-BC2C-8474FE64E545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7750540" y="5780809"/>
                  <a:ext cx="15228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44" name="墨迹 143">
                  <a:extLst>
                    <a:ext uri="{FF2B5EF4-FFF2-40B4-BE49-F238E27FC236}">
                      <a16:creationId xmlns:a16="http://schemas.microsoft.com/office/drawing/2014/main" id="{52DA2FB3-07F9-F94A-B978-706BED627CAE}"/>
                    </a:ext>
                  </a:extLst>
                </p14:cNvPr>
                <p14:cNvContentPartPr/>
                <p14:nvPr/>
              </p14:nvContentPartPr>
              <p14:xfrm>
                <a:off x="7913620" y="6043609"/>
                <a:ext cx="43920" cy="37800"/>
              </p14:xfrm>
            </p:contentPart>
          </mc:Choice>
          <mc:Fallback xmlns="">
            <p:pic>
              <p:nvPicPr>
                <p:cNvPr id="144" name="墨迹 143">
                  <a:extLst>
                    <a:ext uri="{FF2B5EF4-FFF2-40B4-BE49-F238E27FC236}">
                      <a16:creationId xmlns:a16="http://schemas.microsoft.com/office/drawing/2014/main" id="{52DA2FB3-07F9-F94A-B978-706BED627CAE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7906060" y="6036049"/>
                  <a:ext cx="5904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46" name="墨迹 145">
                  <a:extLst>
                    <a:ext uri="{FF2B5EF4-FFF2-40B4-BE49-F238E27FC236}">
                      <a16:creationId xmlns:a16="http://schemas.microsoft.com/office/drawing/2014/main" id="{8BCB3B5D-31EB-C44D-B349-BEDFDEBD6A18}"/>
                    </a:ext>
                  </a:extLst>
                </p14:cNvPr>
                <p14:cNvContentPartPr/>
                <p14:nvPr/>
              </p14:nvContentPartPr>
              <p14:xfrm>
                <a:off x="8162740" y="5764249"/>
                <a:ext cx="50040" cy="230040"/>
              </p14:xfrm>
            </p:contentPart>
          </mc:Choice>
          <mc:Fallback xmlns="">
            <p:pic>
              <p:nvPicPr>
                <p:cNvPr id="146" name="墨迹 145">
                  <a:extLst>
                    <a:ext uri="{FF2B5EF4-FFF2-40B4-BE49-F238E27FC236}">
                      <a16:creationId xmlns:a16="http://schemas.microsoft.com/office/drawing/2014/main" id="{8BCB3B5D-31EB-C44D-B349-BEDFDEBD6A18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8155180" y="5756689"/>
                  <a:ext cx="6516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47" name="墨迹 146">
                  <a:extLst>
                    <a:ext uri="{FF2B5EF4-FFF2-40B4-BE49-F238E27FC236}">
                      <a16:creationId xmlns:a16="http://schemas.microsoft.com/office/drawing/2014/main" id="{AE9D3548-BE7D-5D4D-B008-A10BF336C489}"/>
                    </a:ext>
                  </a:extLst>
                </p14:cNvPr>
                <p14:cNvContentPartPr/>
                <p14:nvPr/>
              </p14:nvContentPartPr>
              <p14:xfrm>
                <a:off x="8411860" y="5476969"/>
                <a:ext cx="274320" cy="709920"/>
              </p14:xfrm>
            </p:contentPart>
          </mc:Choice>
          <mc:Fallback xmlns="">
            <p:pic>
              <p:nvPicPr>
                <p:cNvPr id="147" name="墨迹 146">
                  <a:extLst>
                    <a:ext uri="{FF2B5EF4-FFF2-40B4-BE49-F238E27FC236}">
                      <a16:creationId xmlns:a16="http://schemas.microsoft.com/office/drawing/2014/main" id="{AE9D3548-BE7D-5D4D-B008-A10BF336C489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8404300" y="5469409"/>
                  <a:ext cx="289440" cy="72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48" name="墨迹 147">
                  <a:extLst>
                    <a:ext uri="{FF2B5EF4-FFF2-40B4-BE49-F238E27FC236}">
                      <a16:creationId xmlns:a16="http://schemas.microsoft.com/office/drawing/2014/main" id="{AF188AD8-6054-FA4D-9556-835F022893D2}"/>
                    </a:ext>
                  </a:extLst>
                </p14:cNvPr>
                <p14:cNvContentPartPr/>
                <p14:nvPr/>
              </p14:nvContentPartPr>
              <p14:xfrm>
                <a:off x="8324380" y="5701249"/>
                <a:ext cx="193320" cy="324000"/>
              </p14:xfrm>
            </p:contentPart>
          </mc:Choice>
          <mc:Fallback xmlns="">
            <p:pic>
              <p:nvPicPr>
                <p:cNvPr id="148" name="墨迹 147">
                  <a:extLst>
                    <a:ext uri="{FF2B5EF4-FFF2-40B4-BE49-F238E27FC236}">
                      <a16:creationId xmlns:a16="http://schemas.microsoft.com/office/drawing/2014/main" id="{AF188AD8-6054-FA4D-9556-835F022893D2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8317180" y="5693689"/>
                  <a:ext cx="208440" cy="33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49" name="墨迹 148">
                  <a:extLst>
                    <a:ext uri="{FF2B5EF4-FFF2-40B4-BE49-F238E27FC236}">
                      <a16:creationId xmlns:a16="http://schemas.microsoft.com/office/drawing/2014/main" id="{DA1E6B60-7963-B841-80C5-1E2586F967D2}"/>
                    </a:ext>
                  </a:extLst>
                </p14:cNvPr>
                <p14:cNvContentPartPr/>
                <p14:nvPr/>
              </p14:nvContentPartPr>
              <p14:xfrm>
                <a:off x="8318260" y="6006169"/>
                <a:ext cx="180720" cy="60480"/>
              </p14:xfrm>
            </p:contentPart>
          </mc:Choice>
          <mc:Fallback xmlns="">
            <p:pic>
              <p:nvPicPr>
                <p:cNvPr id="149" name="墨迹 148">
                  <a:extLst>
                    <a:ext uri="{FF2B5EF4-FFF2-40B4-BE49-F238E27FC236}">
                      <a16:creationId xmlns:a16="http://schemas.microsoft.com/office/drawing/2014/main" id="{DA1E6B60-7963-B841-80C5-1E2586F967D2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8310700" y="5998609"/>
                  <a:ext cx="195840" cy="75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4" name="组合 163">
            <a:extLst>
              <a:ext uri="{FF2B5EF4-FFF2-40B4-BE49-F238E27FC236}">
                <a16:creationId xmlns:a16="http://schemas.microsoft.com/office/drawing/2014/main" id="{534802CF-8BCC-4145-98CA-F967776A539A}"/>
              </a:ext>
            </a:extLst>
          </p:cNvPr>
          <p:cNvGrpSpPr/>
          <p:nvPr/>
        </p:nvGrpSpPr>
        <p:grpSpPr>
          <a:xfrm>
            <a:off x="8934580" y="5533129"/>
            <a:ext cx="1027080" cy="479520"/>
            <a:chOff x="8934580" y="5533129"/>
            <a:chExt cx="1027080" cy="479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50" name="墨迹 149">
                  <a:extLst>
                    <a:ext uri="{FF2B5EF4-FFF2-40B4-BE49-F238E27FC236}">
                      <a16:creationId xmlns:a16="http://schemas.microsoft.com/office/drawing/2014/main" id="{950079A9-9E35-7E4A-A7A5-40BECAA9488F}"/>
                    </a:ext>
                  </a:extLst>
                </p14:cNvPr>
                <p14:cNvContentPartPr/>
                <p14:nvPr/>
              </p14:nvContentPartPr>
              <p14:xfrm>
                <a:off x="8978140" y="5688649"/>
                <a:ext cx="93600" cy="93600"/>
              </p14:xfrm>
            </p:contentPart>
          </mc:Choice>
          <mc:Fallback xmlns="">
            <p:pic>
              <p:nvPicPr>
                <p:cNvPr id="150" name="墨迹 149">
                  <a:extLst>
                    <a:ext uri="{FF2B5EF4-FFF2-40B4-BE49-F238E27FC236}">
                      <a16:creationId xmlns:a16="http://schemas.microsoft.com/office/drawing/2014/main" id="{950079A9-9E35-7E4A-A7A5-40BECAA9488F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8970580" y="5681089"/>
                  <a:ext cx="10872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51" name="墨迹 150">
                  <a:extLst>
                    <a:ext uri="{FF2B5EF4-FFF2-40B4-BE49-F238E27FC236}">
                      <a16:creationId xmlns:a16="http://schemas.microsoft.com/office/drawing/2014/main" id="{8EDC1AB3-4C96-5747-BA69-2D87A67F7313}"/>
                    </a:ext>
                  </a:extLst>
                </p14:cNvPr>
                <p14:cNvContentPartPr/>
                <p14:nvPr/>
              </p14:nvContentPartPr>
              <p14:xfrm>
                <a:off x="8934580" y="5931289"/>
                <a:ext cx="330480" cy="81360"/>
              </p14:xfrm>
            </p:contentPart>
          </mc:Choice>
          <mc:Fallback xmlns="">
            <p:pic>
              <p:nvPicPr>
                <p:cNvPr id="151" name="墨迹 150">
                  <a:extLst>
                    <a:ext uri="{FF2B5EF4-FFF2-40B4-BE49-F238E27FC236}">
                      <a16:creationId xmlns:a16="http://schemas.microsoft.com/office/drawing/2014/main" id="{8EDC1AB3-4C96-5747-BA69-2D87A67F7313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8927020" y="5924089"/>
                  <a:ext cx="34524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52" name="墨迹 151">
                  <a:extLst>
                    <a:ext uri="{FF2B5EF4-FFF2-40B4-BE49-F238E27FC236}">
                      <a16:creationId xmlns:a16="http://schemas.microsoft.com/office/drawing/2014/main" id="{A0DB5D9E-D9A5-2C4D-8747-BFA56FDF3962}"/>
                    </a:ext>
                  </a:extLst>
                </p14:cNvPr>
                <p14:cNvContentPartPr/>
                <p14:nvPr/>
              </p14:nvContentPartPr>
              <p14:xfrm>
                <a:off x="9445060" y="5707369"/>
                <a:ext cx="168480" cy="286560"/>
              </p14:xfrm>
            </p:contentPart>
          </mc:Choice>
          <mc:Fallback xmlns="">
            <p:pic>
              <p:nvPicPr>
                <p:cNvPr id="152" name="墨迹 151">
                  <a:extLst>
                    <a:ext uri="{FF2B5EF4-FFF2-40B4-BE49-F238E27FC236}">
                      <a16:creationId xmlns:a16="http://schemas.microsoft.com/office/drawing/2014/main" id="{A0DB5D9E-D9A5-2C4D-8747-BFA56FDF3962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9437500" y="5699809"/>
                  <a:ext cx="18360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53" name="墨迹 152">
                  <a:extLst>
                    <a:ext uri="{FF2B5EF4-FFF2-40B4-BE49-F238E27FC236}">
                      <a16:creationId xmlns:a16="http://schemas.microsoft.com/office/drawing/2014/main" id="{F9F9A90B-84EA-E34C-BB9E-DF243F739B91}"/>
                    </a:ext>
                  </a:extLst>
                </p14:cNvPr>
                <p14:cNvContentPartPr/>
                <p14:nvPr/>
              </p14:nvContentPartPr>
              <p14:xfrm>
                <a:off x="9781300" y="5533129"/>
                <a:ext cx="180360" cy="461160"/>
              </p14:xfrm>
            </p:contentPart>
          </mc:Choice>
          <mc:Fallback xmlns="">
            <p:pic>
              <p:nvPicPr>
                <p:cNvPr id="153" name="墨迹 152">
                  <a:extLst>
                    <a:ext uri="{FF2B5EF4-FFF2-40B4-BE49-F238E27FC236}">
                      <a16:creationId xmlns:a16="http://schemas.microsoft.com/office/drawing/2014/main" id="{F9F9A90B-84EA-E34C-BB9E-DF243F739B91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9773740" y="5525569"/>
                  <a:ext cx="195120" cy="476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3" name="组合 162">
            <a:extLst>
              <a:ext uri="{FF2B5EF4-FFF2-40B4-BE49-F238E27FC236}">
                <a16:creationId xmlns:a16="http://schemas.microsoft.com/office/drawing/2014/main" id="{1CDEE164-0297-044E-873F-DC30BCD9E10A}"/>
              </a:ext>
            </a:extLst>
          </p:cNvPr>
          <p:cNvGrpSpPr/>
          <p:nvPr/>
        </p:nvGrpSpPr>
        <p:grpSpPr>
          <a:xfrm>
            <a:off x="10254340" y="5551849"/>
            <a:ext cx="174600" cy="504000"/>
            <a:chOff x="10254340" y="5551849"/>
            <a:chExt cx="174600" cy="504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54" name="墨迹 153">
                  <a:extLst>
                    <a:ext uri="{FF2B5EF4-FFF2-40B4-BE49-F238E27FC236}">
                      <a16:creationId xmlns:a16="http://schemas.microsoft.com/office/drawing/2014/main" id="{FB31C86C-C270-F146-9FB4-A086C73974B2}"/>
                    </a:ext>
                  </a:extLst>
                </p14:cNvPr>
                <p14:cNvContentPartPr/>
                <p14:nvPr/>
              </p14:nvContentPartPr>
              <p14:xfrm>
                <a:off x="10266940" y="5551849"/>
                <a:ext cx="68760" cy="62640"/>
              </p14:xfrm>
            </p:contentPart>
          </mc:Choice>
          <mc:Fallback xmlns="">
            <p:pic>
              <p:nvPicPr>
                <p:cNvPr id="154" name="墨迹 153">
                  <a:extLst>
                    <a:ext uri="{FF2B5EF4-FFF2-40B4-BE49-F238E27FC236}">
                      <a16:creationId xmlns:a16="http://schemas.microsoft.com/office/drawing/2014/main" id="{FB31C86C-C270-F146-9FB4-A086C73974B2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10259380" y="5544289"/>
                  <a:ext cx="8388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55" name="墨迹 154">
                  <a:extLst>
                    <a:ext uri="{FF2B5EF4-FFF2-40B4-BE49-F238E27FC236}">
                      <a16:creationId xmlns:a16="http://schemas.microsoft.com/office/drawing/2014/main" id="{6A9FE73B-DF5F-9740-A212-4A4EB399FCAE}"/>
                    </a:ext>
                  </a:extLst>
                </p14:cNvPr>
                <p14:cNvContentPartPr/>
                <p14:nvPr/>
              </p14:nvContentPartPr>
              <p14:xfrm>
                <a:off x="10254340" y="5595409"/>
                <a:ext cx="174600" cy="460440"/>
              </p14:xfrm>
            </p:contentPart>
          </mc:Choice>
          <mc:Fallback xmlns="">
            <p:pic>
              <p:nvPicPr>
                <p:cNvPr id="155" name="墨迹 154">
                  <a:extLst>
                    <a:ext uri="{FF2B5EF4-FFF2-40B4-BE49-F238E27FC236}">
                      <a16:creationId xmlns:a16="http://schemas.microsoft.com/office/drawing/2014/main" id="{6A9FE73B-DF5F-9740-A212-4A4EB399FCAE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10246780" y="5587849"/>
                  <a:ext cx="189720" cy="475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2" name="组合 161">
            <a:extLst>
              <a:ext uri="{FF2B5EF4-FFF2-40B4-BE49-F238E27FC236}">
                <a16:creationId xmlns:a16="http://schemas.microsoft.com/office/drawing/2014/main" id="{ECE633C2-2D66-9943-80DE-7DAE2C487308}"/>
              </a:ext>
            </a:extLst>
          </p:cNvPr>
          <p:cNvGrpSpPr/>
          <p:nvPr/>
        </p:nvGrpSpPr>
        <p:grpSpPr>
          <a:xfrm>
            <a:off x="10684180" y="5595409"/>
            <a:ext cx="672480" cy="660240"/>
            <a:chOff x="10684180" y="5595409"/>
            <a:chExt cx="672480" cy="660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56" name="墨迹 155">
                  <a:extLst>
                    <a:ext uri="{FF2B5EF4-FFF2-40B4-BE49-F238E27FC236}">
                      <a16:creationId xmlns:a16="http://schemas.microsoft.com/office/drawing/2014/main" id="{9E864A3E-8AAB-7A44-B4AF-ECC37416AE20}"/>
                    </a:ext>
                  </a:extLst>
                </p14:cNvPr>
                <p14:cNvContentPartPr/>
                <p14:nvPr/>
              </p14:nvContentPartPr>
              <p14:xfrm>
                <a:off x="10684180" y="5781889"/>
                <a:ext cx="56520" cy="191880"/>
              </p14:xfrm>
            </p:contentPart>
          </mc:Choice>
          <mc:Fallback xmlns="">
            <p:pic>
              <p:nvPicPr>
                <p:cNvPr id="156" name="墨迹 155">
                  <a:extLst>
                    <a:ext uri="{FF2B5EF4-FFF2-40B4-BE49-F238E27FC236}">
                      <a16:creationId xmlns:a16="http://schemas.microsoft.com/office/drawing/2014/main" id="{9E864A3E-8AAB-7A44-B4AF-ECC37416AE20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10676620" y="5774689"/>
                  <a:ext cx="7128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57" name="墨迹 156">
                  <a:extLst>
                    <a:ext uri="{FF2B5EF4-FFF2-40B4-BE49-F238E27FC236}">
                      <a16:creationId xmlns:a16="http://schemas.microsoft.com/office/drawing/2014/main" id="{46A506A2-E0D5-914B-9A33-16689E07A740}"/>
                    </a:ext>
                  </a:extLst>
                </p14:cNvPr>
                <p14:cNvContentPartPr/>
                <p14:nvPr/>
              </p14:nvContentPartPr>
              <p14:xfrm>
                <a:off x="10789660" y="5794489"/>
                <a:ext cx="186480" cy="174600"/>
              </p14:xfrm>
            </p:contentPart>
          </mc:Choice>
          <mc:Fallback xmlns="">
            <p:pic>
              <p:nvPicPr>
                <p:cNvPr id="157" name="墨迹 156">
                  <a:extLst>
                    <a:ext uri="{FF2B5EF4-FFF2-40B4-BE49-F238E27FC236}">
                      <a16:creationId xmlns:a16="http://schemas.microsoft.com/office/drawing/2014/main" id="{46A506A2-E0D5-914B-9A33-16689E07A740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10782460" y="5786929"/>
                  <a:ext cx="20160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58" name="墨迹 157">
                  <a:extLst>
                    <a:ext uri="{FF2B5EF4-FFF2-40B4-BE49-F238E27FC236}">
                      <a16:creationId xmlns:a16="http://schemas.microsoft.com/office/drawing/2014/main" id="{AF8D5FA0-49A9-EE4A-AC31-C6C0E7284468}"/>
                    </a:ext>
                  </a:extLst>
                </p14:cNvPr>
                <p14:cNvContentPartPr/>
                <p14:nvPr/>
              </p14:nvContentPartPr>
              <p14:xfrm>
                <a:off x="10808380" y="5750929"/>
                <a:ext cx="112320" cy="217440"/>
              </p14:xfrm>
            </p:contentPart>
          </mc:Choice>
          <mc:Fallback xmlns="">
            <p:pic>
              <p:nvPicPr>
                <p:cNvPr id="158" name="墨迹 157">
                  <a:extLst>
                    <a:ext uri="{FF2B5EF4-FFF2-40B4-BE49-F238E27FC236}">
                      <a16:creationId xmlns:a16="http://schemas.microsoft.com/office/drawing/2014/main" id="{AF8D5FA0-49A9-EE4A-AC31-C6C0E7284468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10800820" y="5743369"/>
                  <a:ext cx="12744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59" name="墨迹 158">
                  <a:extLst>
                    <a:ext uri="{FF2B5EF4-FFF2-40B4-BE49-F238E27FC236}">
                      <a16:creationId xmlns:a16="http://schemas.microsoft.com/office/drawing/2014/main" id="{8068ABD2-1715-BE48-A696-1E1A228EF927}"/>
                    </a:ext>
                  </a:extLst>
                </p14:cNvPr>
                <p14:cNvContentPartPr/>
                <p14:nvPr/>
              </p14:nvContentPartPr>
              <p14:xfrm>
                <a:off x="11194660" y="5595409"/>
                <a:ext cx="124920" cy="100080"/>
              </p14:xfrm>
            </p:contentPart>
          </mc:Choice>
          <mc:Fallback xmlns="">
            <p:pic>
              <p:nvPicPr>
                <p:cNvPr id="159" name="墨迹 158">
                  <a:extLst>
                    <a:ext uri="{FF2B5EF4-FFF2-40B4-BE49-F238E27FC236}">
                      <a16:creationId xmlns:a16="http://schemas.microsoft.com/office/drawing/2014/main" id="{8068ABD2-1715-BE48-A696-1E1A228EF927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11187100" y="5587849"/>
                  <a:ext cx="14004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60" name="墨迹 159">
                  <a:extLst>
                    <a:ext uri="{FF2B5EF4-FFF2-40B4-BE49-F238E27FC236}">
                      <a16:creationId xmlns:a16="http://schemas.microsoft.com/office/drawing/2014/main" id="{D332E6E0-E919-4044-84EA-52AEA0EE2850}"/>
                    </a:ext>
                  </a:extLst>
                </p14:cNvPr>
                <p14:cNvContentPartPr/>
                <p14:nvPr/>
              </p14:nvContentPartPr>
              <p14:xfrm>
                <a:off x="11026540" y="5943889"/>
                <a:ext cx="255600" cy="249480"/>
              </p14:xfrm>
            </p:contentPart>
          </mc:Choice>
          <mc:Fallback xmlns="">
            <p:pic>
              <p:nvPicPr>
                <p:cNvPr id="160" name="墨迹 159">
                  <a:extLst>
                    <a:ext uri="{FF2B5EF4-FFF2-40B4-BE49-F238E27FC236}">
                      <a16:creationId xmlns:a16="http://schemas.microsoft.com/office/drawing/2014/main" id="{D332E6E0-E919-4044-84EA-52AEA0EE2850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11018980" y="5936329"/>
                  <a:ext cx="27072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61" name="墨迹 160">
                  <a:extLst>
                    <a:ext uri="{FF2B5EF4-FFF2-40B4-BE49-F238E27FC236}">
                      <a16:creationId xmlns:a16="http://schemas.microsoft.com/office/drawing/2014/main" id="{0024763D-27FF-DE4B-9B99-CFC7DAC758D7}"/>
                    </a:ext>
                  </a:extLst>
                </p14:cNvPr>
                <p14:cNvContentPartPr/>
                <p14:nvPr/>
              </p14:nvContentPartPr>
              <p14:xfrm>
                <a:off x="11321740" y="6174289"/>
                <a:ext cx="34920" cy="81360"/>
              </p14:xfrm>
            </p:contentPart>
          </mc:Choice>
          <mc:Fallback xmlns="">
            <p:pic>
              <p:nvPicPr>
                <p:cNvPr id="161" name="墨迹 160">
                  <a:extLst>
                    <a:ext uri="{FF2B5EF4-FFF2-40B4-BE49-F238E27FC236}">
                      <a16:creationId xmlns:a16="http://schemas.microsoft.com/office/drawing/2014/main" id="{0024763D-27FF-DE4B-9B99-CFC7DAC758D7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11314180" y="6166729"/>
                  <a:ext cx="50040" cy="964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506601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宽屏</PresentationFormat>
  <Slides>29</Slides>
  <Notes>0</Notes>
  <HiddenSlides>0</HiddenSlide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30" baseType="lpstr"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Li Yongkun</dc:creator>
  <cp:lastModifiedBy>Li Yongkun</cp:lastModifiedBy>
  <cp:revision>3</cp:revision>
  <dcterms:created xsi:type="dcterms:W3CDTF">2020-05-28T01:40:57Z</dcterms:created>
  <dcterms:modified xsi:type="dcterms:W3CDTF">2020-05-28T04:06:29Z</dcterms:modified>
</cp:coreProperties>
</file>